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 r:id="rId2"/>
    <p:sldId id="324" r:id="rId3"/>
    <p:sldId id="325" r:id="rId4"/>
    <p:sldId id="319" r:id="rId5"/>
    <p:sldId id="285" r:id="rId6"/>
    <p:sldId id="320" r:id="rId7"/>
    <p:sldId id="323" r:id="rId8"/>
    <p:sldId id="270" r:id="rId9"/>
    <p:sldId id="313" r:id="rId10"/>
    <p:sldId id="318" r:id="rId11"/>
    <p:sldId id="317" r:id="rId12"/>
    <p:sldId id="292" r:id="rId13"/>
    <p:sldId id="293" r:id="rId14"/>
    <p:sldId id="296" r:id="rId15"/>
    <p:sldId id="297" r:id="rId16"/>
    <p:sldId id="300" r:id="rId17"/>
    <p:sldId id="299" r:id="rId18"/>
    <p:sldId id="311" r:id="rId19"/>
    <p:sldId id="322" r:id="rId20"/>
    <p:sldId id="327" r:id="rId21"/>
    <p:sldId id="328" r:id="rId22"/>
    <p:sldId id="326" r:id="rId23"/>
    <p:sldId id="329" r:id="rId24"/>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6FE"/>
    <a:srgbClr val="698335"/>
    <a:srgbClr val="7FA1DD"/>
    <a:srgbClr val="C7DAAE"/>
    <a:srgbClr val="953735"/>
    <a:srgbClr val="77933C"/>
    <a:srgbClr val="EBF1DE"/>
    <a:srgbClr val="FF3300"/>
    <a:srgbClr val="497004"/>
    <a:srgbClr val="5F9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Estilo com Tema 2 - Ênfas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Estilo Escuro 1 - Ênfase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Estilo Médio 3 - Ênfas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426" y="58"/>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BB6E246-9FC8-4E8A-9B64-357DDBFF2742}" type="datetimeFigureOut">
              <a:rPr lang="pt-BR"/>
              <a:pPr>
                <a:defRPr/>
              </a:pPr>
              <a:t>07/07/2015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CDC93E4-29FC-40D3-B17D-6EC797C2150C}" type="slidenum">
              <a:rPr lang="pt-BR"/>
              <a:pPr>
                <a:defRPr/>
              </a:pPr>
              <a:t>‹nº›</a:t>
            </a:fld>
            <a:endParaRPr lang="pt-BR"/>
          </a:p>
        </p:txBody>
      </p:sp>
    </p:spTree>
    <p:extLst>
      <p:ext uri="{BB962C8B-B14F-4D97-AF65-F5344CB8AC3E}">
        <p14:creationId xmlns:p14="http://schemas.microsoft.com/office/powerpoint/2010/main" val="8523687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DC93E4-29FC-40D3-B17D-6EC797C2150C}" type="slidenum">
              <a:rPr lang="pt-BR" smtClean="0"/>
              <a:pPr>
                <a:defRPr/>
              </a:pPr>
              <a:t>4</a:t>
            </a:fld>
            <a:endParaRPr lang="pt-BR"/>
          </a:p>
        </p:txBody>
      </p:sp>
    </p:spTree>
    <p:extLst>
      <p:ext uri="{BB962C8B-B14F-4D97-AF65-F5344CB8AC3E}">
        <p14:creationId xmlns:p14="http://schemas.microsoft.com/office/powerpoint/2010/main" val="2066174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pt-BR" sz="2800" b="1">
                <a:solidFill>
                  <a:schemeClr val="accent3">
                    <a:lumMod val="50000"/>
                  </a:schemeClr>
                </a:solidFill>
                <a:effectLst>
                  <a:outerShdw blurRad="38100" dist="38100" dir="2700000" algn="tl">
                    <a:srgbClr val="000000">
                      <a:alpha val="43137"/>
                    </a:srgbClr>
                  </a:outerShdw>
                </a:effectLst>
              </a:defRPr>
            </a:lvl1pPr>
          </a:lstStyle>
          <a:p>
            <a:pPr lvl="0"/>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1CE6D5AB-CFF4-414B-8790-083B7A9EF939}" type="datetimeFigureOut">
              <a:rPr lang="pt-BR"/>
              <a:pPr>
                <a:defRPr/>
              </a:pPr>
              <a:t>07/07/2015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750AA54-3650-49BD-AA41-2C38541DFD83}"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B7590D51-EC5A-4227-9EB8-D32C0D080C56}" type="datetimeFigureOut">
              <a:rPr lang="pt-BR"/>
              <a:pPr>
                <a:defRPr/>
              </a:pPr>
              <a:t>07/07/2015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DDD454A-B7DB-41A6-B5DD-70E182DD27D9}"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339E26AE-69A8-465E-BDFC-2ECD1DA64773}" type="datetimeFigureOut">
              <a:rPr lang="pt-BR"/>
              <a:pPr>
                <a:defRPr/>
              </a:pPr>
              <a:t>07/07/2015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B5E77E4-539E-44FE-AEAC-BA8829AE2B17}"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ctr">
              <a:defRPr sz="2800" b="1">
                <a:solidFill>
                  <a:schemeClr val="accent3">
                    <a:lumMod val="50000"/>
                  </a:schemeClr>
                </a:solidFill>
                <a:effectLst>
                  <a:outerShdw blurRad="38100" dist="38100" dir="2700000" algn="tl">
                    <a:srgbClr val="000000">
                      <a:alpha val="43137"/>
                    </a:srgbClr>
                  </a:outerShdw>
                </a:effectLst>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4CD45239-55D0-4310-862D-FA7EBFFB319D}" type="datetimeFigureOut">
              <a:rPr lang="pt-BR"/>
              <a:pPr>
                <a:defRPr/>
              </a:pPr>
              <a:t>07/07/2015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AA99A01-8936-456F-9870-E1FB9000B466}"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D8A28B9B-5825-4FA5-9C9B-6A55E98213C2}" type="datetimeFigureOut">
              <a:rPr lang="pt-BR"/>
              <a:pPr>
                <a:defRPr/>
              </a:pPr>
              <a:t>07/07/2015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B69CA0E-737C-4D17-AAE2-630831C98814}"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0BF6ECE6-7BE7-4ABA-A7C9-71E35E70A45B}" type="datetimeFigureOut">
              <a:rPr lang="pt-BR"/>
              <a:pPr>
                <a:defRPr/>
              </a:pPr>
              <a:t>07/07/2015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65C90010-6439-41D3-94B2-9E421952D18A}"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F3F56010-31FC-466B-B6A9-FE6A85E28A5D}" type="datetimeFigureOut">
              <a:rPr lang="pt-BR"/>
              <a:pPr>
                <a:defRPr/>
              </a:pPr>
              <a:t>07/07/2015</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E356CA46-C5CD-4FBF-8FD3-4D26F681C5CD}"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lvl1pPr>
              <a:defRPr lang="pt-BR" sz="2800" b="1" dirty="0">
                <a:solidFill>
                  <a:schemeClr val="accent3">
                    <a:lumMod val="50000"/>
                  </a:schemeClr>
                </a:solidFill>
                <a:effectLst>
                  <a:outerShdw blurRad="38100" dist="38100" dir="2700000" algn="tl">
                    <a:srgbClr val="000000">
                      <a:alpha val="43137"/>
                    </a:srgbClr>
                  </a:outerShdw>
                </a:effectLst>
              </a:defRPr>
            </a:lvl1pPr>
          </a:lstStyle>
          <a:p>
            <a:pPr lvl="0"/>
            <a:r>
              <a:rPr lang="pt-BR" dirty="0" smtClean="0"/>
              <a:t>Clique para editar o estilo do título mestre</a:t>
            </a:r>
            <a:endParaRPr lang="pt-BR" dirty="0"/>
          </a:p>
        </p:txBody>
      </p:sp>
      <p:sp>
        <p:nvSpPr>
          <p:cNvPr id="3" name="Espaço Reservado para Data 3"/>
          <p:cNvSpPr>
            <a:spLocks noGrp="1"/>
          </p:cNvSpPr>
          <p:nvPr>
            <p:ph type="dt" sz="half" idx="10"/>
          </p:nvPr>
        </p:nvSpPr>
        <p:spPr/>
        <p:txBody>
          <a:bodyPr/>
          <a:lstStyle>
            <a:lvl1pPr>
              <a:defRPr/>
            </a:lvl1pPr>
          </a:lstStyle>
          <a:p>
            <a:pPr>
              <a:defRPr/>
            </a:pPr>
            <a:fld id="{127CD615-E80D-4A4A-A416-85334DDB8CB1}" type="datetimeFigureOut">
              <a:rPr lang="pt-BR"/>
              <a:pPr>
                <a:defRPr/>
              </a:pPr>
              <a:t>07/07/2015</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97CA7D4B-C707-44F1-867E-6FD4D00EDC45}"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D5206349-F207-4AE8-962C-32CAAA813CC6}" type="datetimeFigureOut">
              <a:rPr lang="pt-BR"/>
              <a:pPr>
                <a:defRPr/>
              </a:pPr>
              <a:t>07/07/2015</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A0CB59D6-2A8A-4C55-A1FD-7EB086D4606C}"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B002BC8A-CCEA-4A0E-823C-635F7461906E}" type="datetimeFigureOut">
              <a:rPr lang="pt-BR"/>
              <a:pPr>
                <a:defRPr/>
              </a:pPr>
              <a:t>07/07/2015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9C4FB9B-C4A4-45F7-A06E-E8217F343D33}"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790BDF36-ED7A-411F-949C-5195D5FB2809}" type="datetimeFigureOut">
              <a:rPr lang="pt-BR"/>
              <a:pPr>
                <a:defRPr/>
              </a:pPr>
              <a:t>07/07/2015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E7DBEDA3-FDD5-40DF-9A86-BB6EF580E974}"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228EB30-D9A1-4CC1-BD9F-736CA15C36B1}" type="datetimeFigureOut">
              <a:rPr lang="pt-BR"/>
              <a:pPr>
                <a:defRPr/>
              </a:pPr>
              <a:t>07/07/2015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23607B8-332F-41DE-8E3D-E446A9060290}"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duotone>
              <a:prstClr val="black"/>
              <a:schemeClr val="accent3">
                <a:tint val="45000"/>
                <a:satMod val="400000"/>
              </a:schemeClr>
            </a:duotone>
            <a:lum bright="40000" contrast="-20000"/>
          </a:blip>
          <a:stretch>
            <a:fillRect/>
          </a:stretch>
        </p:blipFill>
        <p:spPr>
          <a:xfrm>
            <a:off x="0" y="207493"/>
            <a:ext cx="9152520" cy="6048672"/>
          </a:xfrm>
          <a:prstGeom prst="rect">
            <a:avLst/>
          </a:prstGeom>
        </p:spPr>
      </p:pic>
      <p:sp>
        <p:nvSpPr>
          <p:cNvPr id="2" name="Título 1"/>
          <p:cNvSpPr>
            <a:spLocks noGrp="1"/>
          </p:cNvSpPr>
          <p:nvPr>
            <p:ph type="ctrTitle"/>
          </p:nvPr>
        </p:nvSpPr>
        <p:spPr>
          <a:xfrm>
            <a:off x="685800" y="1178351"/>
            <a:ext cx="7772400" cy="3827282"/>
          </a:xfrm>
        </p:spPr>
        <p:txBody>
          <a:bodyPr/>
          <a:lstStyle/>
          <a:p>
            <a:r>
              <a:rPr lang="pt-BR" sz="3200" dirty="0" smtClean="0">
                <a:solidFill>
                  <a:schemeClr val="tx1"/>
                </a:solidFill>
                <a:effectLst>
                  <a:outerShdw blurRad="38100" dist="38100" dir="2700000" algn="tl">
                    <a:srgbClr val="000000">
                      <a:alpha val="43137"/>
                    </a:srgbClr>
                  </a:outerShdw>
                </a:effectLst>
              </a:rPr>
              <a:t>Seminário </a:t>
            </a:r>
            <a:r>
              <a:rPr lang="pt-BR" sz="3200" dirty="0" smtClean="0">
                <a:solidFill>
                  <a:schemeClr val="tx1"/>
                </a:solidFill>
                <a:effectLst>
                  <a:outerShdw blurRad="38100" dist="38100" dir="2700000" algn="tl">
                    <a:srgbClr val="000000">
                      <a:alpha val="43137"/>
                    </a:srgbClr>
                  </a:outerShdw>
                </a:effectLst>
              </a:rPr>
              <a:t>“Reformulação do Ensino </a:t>
            </a:r>
            <a:r>
              <a:rPr lang="pt-BR" sz="3200" dirty="0" smtClean="0">
                <a:solidFill>
                  <a:schemeClr val="tx1"/>
                </a:solidFill>
                <a:effectLst>
                  <a:outerShdw blurRad="38100" dist="38100" dir="2700000" algn="tl">
                    <a:srgbClr val="000000">
                      <a:alpha val="43137"/>
                    </a:srgbClr>
                  </a:outerShdw>
                </a:effectLst>
              </a:rPr>
              <a:t>Médio</a:t>
            </a:r>
            <a:r>
              <a:rPr lang="pt-BR" sz="3200" dirty="0" smtClean="0">
                <a:solidFill>
                  <a:schemeClr val="tx1"/>
                </a:solidFill>
                <a:effectLst>
                  <a:outerShdw blurRad="38100" dist="38100" dir="2700000" algn="tl">
                    <a:srgbClr val="000000">
                      <a:alpha val="43137"/>
                    </a:srgbClr>
                  </a:outerShdw>
                </a:effectLst>
              </a:rPr>
              <a:t>”</a:t>
            </a:r>
            <a:br>
              <a:rPr lang="pt-BR" sz="3200" dirty="0" smtClean="0">
                <a:solidFill>
                  <a:schemeClr val="tx1"/>
                </a:solidFill>
                <a:effectLst>
                  <a:outerShdw blurRad="38100" dist="38100" dir="2700000" algn="tl">
                    <a:srgbClr val="000000">
                      <a:alpha val="43137"/>
                    </a:srgbClr>
                  </a:outerShdw>
                </a:effectLst>
              </a:rPr>
            </a:br>
            <a:r>
              <a:rPr lang="pt-BR" sz="3200" dirty="0" smtClean="0">
                <a:solidFill>
                  <a:schemeClr val="tx1"/>
                </a:solidFill>
                <a:effectLst>
                  <a:outerShdw blurRad="38100" dist="38100" dir="2700000" algn="tl">
                    <a:srgbClr val="000000">
                      <a:alpha val="43137"/>
                    </a:srgbClr>
                  </a:outerShdw>
                </a:effectLst>
              </a:rPr>
              <a:t/>
            </a:r>
            <a:br>
              <a:rPr lang="pt-BR" sz="3200" dirty="0" smtClean="0">
                <a:solidFill>
                  <a:schemeClr val="tx1"/>
                </a:solidFill>
                <a:effectLst>
                  <a:outerShdw blurRad="38100" dist="38100" dir="2700000" algn="tl">
                    <a:srgbClr val="000000">
                      <a:alpha val="43137"/>
                    </a:srgbClr>
                  </a:outerShdw>
                </a:effectLst>
              </a:rPr>
            </a:br>
            <a:r>
              <a:rPr lang="pt-BR" sz="2400" dirty="0">
                <a:solidFill>
                  <a:schemeClr val="tx1"/>
                </a:solidFill>
                <a:effectLst>
                  <a:outerShdw blurRad="38100" dist="38100" dir="2700000" algn="tl">
                    <a:srgbClr val="000000">
                      <a:alpha val="43137"/>
                    </a:srgbClr>
                  </a:outerShdw>
                </a:effectLst>
              </a:rPr>
              <a:t/>
            </a:r>
            <a:br>
              <a:rPr lang="pt-BR" sz="2400" dirty="0">
                <a:solidFill>
                  <a:schemeClr val="tx1"/>
                </a:solidFill>
                <a:effectLst>
                  <a:outerShdw blurRad="38100" dist="38100" dir="2700000" algn="tl">
                    <a:srgbClr val="000000">
                      <a:alpha val="43137"/>
                    </a:srgbClr>
                  </a:outerShdw>
                </a:effectLst>
              </a:rPr>
            </a:br>
            <a:r>
              <a:rPr lang="pt-BR" sz="2400" dirty="0" smtClean="0">
                <a:solidFill>
                  <a:schemeClr val="tx1"/>
                </a:solidFill>
                <a:effectLst>
                  <a:outerShdw blurRad="38100" dist="38100" dir="2700000" algn="tl">
                    <a:srgbClr val="000000">
                      <a:alpha val="43137"/>
                    </a:srgbClr>
                  </a:outerShdw>
                </a:effectLst>
              </a:rPr>
              <a:t/>
            </a:r>
            <a:br>
              <a:rPr lang="pt-BR" sz="2400" dirty="0" smtClean="0">
                <a:solidFill>
                  <a:schemeClr val="tx1"/>
                </a:solidFill>
                <a:effectLst>
                  <a:outerShdw blurRad="38100" dist="38100" dir="2700000" algn="tl">
                    <a:srgbClr val="000000">
                      <a:alpha val="43137"/>
                    </a:srgbClr>
                  </a:outerShdw>
                </a:effectLst>
              </a:rPr>
            </a:br>
            <a:r>
              <a:rPr lang="pt-BR" dirty="0" smtClean="0">
                <a:solidFill>
                  <a:srgbClr val="FF0000"/>
                </a:solidFill>
                <a:effectLst>
                  <a:outerShdw blurRad="38100" dist="38100" dir="2700000" algn="tl">
                    <a:srgbClr val="000000">
                      <a:alpha val="43137"/>
                    </a:srgbClr>
                  </a:outerShdw>
                </a:effectLst>
              </a:rPr>
              <a:t>Jornada Escolar Ampliada e Condições Gerais de Oferta do Ensino Médio</a:t>
            </a:r>
            <a:r>
              <a:rPr lang="pt-BR" sz="2400" dirty="0" smtClean="0">
                <a:solidFill>
                  <a:srgbClr val="FF0000"/>
                </a:solidFill>
                <a:effectLst>
                  <a:outerShdw blurRad="38100" dist="38100" dir="2700000" algn="tl">
                    <a:srgbClr val="000000">
                      <a:alpha val="43137"/>
                    </a:srgbClr>
                  </a:outerShdw>
                </a:effectLst>
              </a:rPr>
              <a:t/>
            </a:r>
            <a:br>
              <a:rPr lang="pt-BR" sz="2400" dirty="0" smtClean="0">
                <a:solidFill>
                  <a:srgbClr val="FF0000"/>
                </a:solidFill>
                <a:effectLst>
                  <a:outerShdw blurRad="38100" dist="38100" dir="2700000" algn="tl">
                    <a:srgbClr val="000000">
                      <a:alpha val="43137"/>
                    </a:srgbClr>
                  </a:outerShdw>
                </a:effectLst>
              </a:rPr>
            </a:br>
            <a:r>
              <a:rPr lang="pt-BR" sz="2400" dirty="0" smtClean="0">
                <a:solidFill>
                  <a:schemeClr val="tx1"/>
                </a:solidFill>
                <a:effectLst>
                  <a:outerShdw blurRad="38100" dist="38100" dir="2700000" algn="tl">
                    <a:srgbClr val="000000">
                      <a:alpha val="43137"/>
                    </a:srgbClr>
                  </a:outerShdw>
                </a:effectLst>
              </a:rPr>
              <a:t/>
            </a:r>
            <a:br>
              <a:rPr lang="pt-BR" sz="2400" dirty="0" smtClean="0">
                <a:solidFill>
                  <a:schemeClr val="tx1"/>
                </a:solidFill>
                <a:effectLst>
                  <a:outerShdw blurRad="38100" dist="38100" dir="2700000" algn="tl">
                    <a:srgbClr val="000000">
                      <a:alpha val="43137"/>
                    </a:srgbClr>
                  </a:outerShdw>
                </a:effectLst>
              </a:rPr>
            </a:br>
            <a:r>
              <a:rPr lang="pt-BR" b="1" dirty="0" smtClean="0">
                <a:solidFill>
                  <a:schemeClr val="tx2"/>
                </a:solidFill>
                <a:effectLst>
                  <a:outerShdw blurRad="38100" dist="38100" dir="2700000" algn="tl">
                    <a:srgbClr val="000000">
                      <a:alpha val="43137"/>
                    </a:srgbClr>
                  </a:outerShdw>
                </a:effectLst>
              </a:rPr>
              <a:t>Auditoria </a:t>
            </a:r>
            <a:r>
              <a:rPr lang="pt-BR" dirty="0">
                <a:solidFill>
                  <a:schemeClr val="tx2"/>
                </a:solidFill>
              </a:rPr>
              <a:t>C</a:t>
            </a:r>
            <a:r>
              <a:rPr lang="pt-BR" b="1" dirty="0" smtClean="0">
                <a:solidFill>
                  <a:schemeClr val="tx2"/>
                </a:solidFill>
                <a:effectLst>
                  <a:outerShdw blurRad="38100" dist="38100" dir="2700000" algn="tl">
                    <a:srgbClr val="000000">
                      <a:alpha val="43137"/>
                    </a:srgbClr>
                  </a:outerShdw>
                </a:effectLst>
              </a:rPr>
              <a:t>oordenada </a:t>
            </a:r>
            <a:r>
              <a:rPr lang="pt-BR" b="1" dirty="0" smtClean="0">
                <a:solidFill>
                  <a:schemeClr val="tx2"/>
                </a:solidFill>
                <a:effectLst>
                  <a:outerShdw blurRad="38100" dist="38100" dir="2700000" algn="tl">
                    <a:srgbClr val="000000">
                      <a:alpha val="43137"/>
                    </a:srgbClr>
                  </a:outerShdw>
                </a:effectLst>
              </a:rPr>
              <a:t>sobre </a:t>
            </a:r>
            <a:r>
              <a:rPr lang="pt-BR" b="1" dirty="0" smtClean="0">
                <a:solidFill>
                  <a:schemeClr val="tx2"/>
                </a:solidFill>
                <a:effectLst>
                  <a:outerShdw blurRad="38100" dist="38100" dir="2700000" algn="tl">
                    <a:srgbClr val="000000">
                      <a:alpha val="43137"/>
                    </a:srgbClr>
                  </a:outerShdw>
                </a:effectLst>
              </a:rPr>
              <a:t>o </a:t>
            </a:r>
            <a:r>
              <a:rPr lang="pt-BR" dirty="0" smtClean="0">
                <a:solidFill>
                  <a:schemeClr val="tx2"/>
                </a:solidFill>
              </a:rPr>
              <a:t>Ensino </a:t>
            </a:r>
            <a:r>
              <a:rPr lang="pt-BR" dirty="0">
                <a:solidFill>
                  <a:schemeClr val="tx2"/>
                </a:solidFill>
              </a:rPr>
              <a:t>Médio</a:t>
            </a:r>
            <a:br>
              <a:rPr lang="pt-BR" dirty="0">
                <a:solidFill>
                  <a:schemeClr val="tx2"/>
                </a:solidFill>
              </a:rPr>
            </a:br>
            <a:r>
              <a:rPr lang="pt-BR" sz="2000" dirty="0" smtClean="0">
                <a:solidFill>
                  <a:schemeClr val="tx1"/>
                </a:solidFill>
              </a:rPr>
              <a:t>(</a:t>
            </a:r>
            <a:r>
              <a:rPr lang="pt-BR" sz="2000" b="0" dirty="0" smtClean="0">
                <a:solidFill>
                  <a:schemeClr val="tx1"/>
                </a:solidFill>
                <a:effectLst>
                  <a:outerShdw blurRad="38100" dist="38100" dir="2700000" algn="tl">
                    <a:srgbClr val="000000">
                      <a:alpha val="43137"/>
                    </a:srgbClr>
                  </a:outerShdw>
                </a:effectLst>
              </a:rPr>
              <a:t>TC 007.081/2013-8</a:t>
            </a:r>
            <a:r>
              <a:rPr lang="pt-BR" sz="2000" dirty="0" smtClean="0">
                <a:solidFill>
                  <a:schemeClr val="tx1"/>
                </a:solidFill>
                <a:effectLst>
                  <a:outerShdw blurRad="38100" dist="38100" dir="2700000" algn="tl">
                    <a:srgbClr val="000000">
                      <a:alpha val="43137"/>
                    </a:srgbClr>
                  </a:outerShdw>
                </a:effectLst>
              </a:rPr>
              <a:t>)</a:t>
            </a:r>
            <a:r>
              <a:rPr lang="pt-BR" sz="2000" b="1" dirty="0" smtClean="0">
                <a:solidFill>
                  <a:schemeClr val="tx1"/>
                </a:solidFill>
                <a:effectLst>
                  <a:outerShdw blurRad="38100" dist="38100" dir="2700000" algn="tl">
                    <a:srgbClr val="000000">
                      <a:alpha val="43137"/>
                    </a:srgbClr>
                  </a:outerShdw>
                </a:effectLst>
              </a:rPr>
              <a:t/>
            </a:r>
            <a:br>
              <a:rPr lang="pt-BR" sz="2000" b="1" dirty="0" smtClean="0">
                <a:solidFill>
                  <a:schemeClr val="tx1"/>
                </a:solidFill>
                <a:effectLst>
                  <a:outerShdw blurRad="38100" dist="38100" dir="2700000" algn="tl">
                    <a:srgbClr val="000000">
                      <a:alpha val="43137"/>
                    </a:srgbClr>
                  </a:outerShdw>
                </a:effectLst>
              </a:rPr>
            </a:br>
            <a:r>
              <a:rPr lang="pt-BR" sz="2800" b="1" dirty="0">
                <a:solidFill>
                  <a:schemeClr val="tx1"/>
                </a:solidFill>
                <a:effectLst>
                  <a:outerShdw blurRad="38100" dist="38100" dir="2700000" algn="tl">
                    <a:srgbClr val="000000">
                      <a:alpha val="43137"/>
                    </a:srgbClr>
                  </a:outerShdw>
                </a:effectLst>
              </a:rPr>
              <a:t/>
            </a:r>
            <a:br>
              <a:rPr lang="pt-BR" sz="2800" b="1" dirty="0">
                <a:solidFill>
                  <a:schemeClr val="tx1"/>
                </a:solidFill>
                <a:effectLst>
                  <a:outerShdw blurRad="38100" dist="38100" dir="2700000" algn="tl">
                    <a:srgbClr val="000000">
                      <a:alpha val="43137"/>
                    </a:srgbClr>
                  </a:outerShdw>
                </a:effectLst>
              </a:rPr>
            </a:br>
            <a:endParaRPr lang="pt-BR" sz="2800" b="1" dirty="0">
              <a:solidFill>
                <a:schemeClr val="tx1"/>
              </a:solidFill>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1286758" y="4933326"/>
            <a:ext cx="6400800" cy="1129680"/>
          </a:xfrm>
        </p:spPr>
        <p:txBody>
          <a:bodyPr/>
          <a:lstStyle/>
          <a:p>
            <a:endParaRPr lang="pt-BR" sz="2000" b="1" dirty="0" smtClean="0">
              <a:solidFill>
                <a:schemeClr val="tx1"/>
              </a:solidFill>
              <a:effectLst>
                <a:outerShdw blurRad="38100" dist="38100" dir="2700000" algn="tl">
                  <a:srgbClr val="000000">
                    <a:alpha val="43137"/>
                  </a:srgbClr>
                </a:outerShdw>
              </a:effectLst>
            </a:endParaRPr>
          </a:p>
          <a:p>
            <a:r>
              <a:rPr lang="pt-BR" sz="1800" dirty="0" smtClean="0">
                <a:solidFill>
                  <a:schemeClr val="tx1"/>
                </a:solidFill>
                <a:effectLst>
                  <a:outerShdw blurRad="38100" dist="38100" dir="2700000" algn="tl">
                    <a:srgbClr val="000000">
                      <a:alpha val="43137"/>
                    </a:srgbClr>
                  </a:outerShdw>
                </a:effectLst>
              </a:rPr>
              <a:t>7 de julho de 2015</a:t>
            </a:r>
            <a:endParaRPr lang="pt-BR" sz="18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Principais Achados:</a:t>
            </a:r>
            <a:br>
              <a:rPr lang="pt-BR" dirty="0"/>
            </a:br>
            <a:r>
              <a:rPr lang="pt-BR" b="0" i="1" dirty="0" err="1"/>
              <a:t>Deficit</a:t>
            </a:r>
            <a:r>
              <a:rPr lang="pt-BR" b="0" i="1" dirty="0"/>
              <a:t> </a:t>
            </a:r>
            <a:r>
              <a:rPr lang="pt-BR" b="0" dirty="0"/>
              <a:t>de Professores</a:t>
            </a:r>
            <a:endParaRPr lang="pt-BR" dirty="0"/>
          </a:p>
        </p:txBody>
      </p:sp>
      <p:sp>
        <p:nvSpPr>
          <p:cNvPr id="36" name="CaixaDeTexto 35"/>
          <p:cNvSpPr txBox="1"/>
          <p:nvPr/>
        </p:nvSpPr>
        <p:spPr>
          <a:xfrm>
            <a:off x="7740352" y="321328"/>
            <a:ext cx="1257075" cy="338554"/>
          </a:xfrm>
          <a:prstGeom prst="rect">
            <a:avLst/>
          </a:prstGeom>
          <a:noFill/>
        </p:spPr>
        <p:txBody>
          <a:bodyPr wrap="none" rtlCol="0">
            <a:spAutoFit/>
          </a:bodyPr>
          <a:lstStyle/>
          <a:p>
            <a:r>
              <a:rPr lang="pt-BR" sz="1600" dirty="0" smtClean="0"/>
              <a:t>professores</a:t>
            </a:r>
            <a:endParaRPr lang="pt-BR" sz="1600" dirty="0"/>
          </a:p>
        </p:txBody>
      </p:sp>
      <p:grpSp>
        <p:nvGrpSpPr>
          <p:cNvPr id="39" name="Grupo 38"/>
          <p:cNvGrpSpPr/>
          <p:nvPr/>
        </p:nvGrpSpPr>
        <p:grpSpPr>
          <a:xfrm>
            <a:off x="7886310" y="623458"/>
            <a:ext cx="985337" cy="933334"/>
            <a:chOff x="8097023" y="2498404"/>
            <a:chExt cx="985337" cy="933334"/>
          </a:xfrm>
        </p:grpSpPr>
        <p:sp>
          <p:nvSpPr>
            <p:cNvPr id="42" name="Retângulo de cantos arredondados 41"/>
            <p:cNvSpPr/>
            <p:nvPr/>
          </p:nvSpPr>
          <p:spPr>
            <a:xfrm>
              <a:off x="8097023" y="2498404"/>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pic>
          <p:nvPicPr>
            <p:cNvPr id="43" name="Imagem 42"/>
            <p:cNvPicPr>
              <a:picLocks noChangeAspect="1"/>
            </p:cNvPicPr>
            <p:nvPr/>
          </p:nvPicPr>
          <p:blipFill rotWithShape="1">
            <a:blip r:embed="rId2" cstate="print">
              <a:extLst>
                <a:ext uri="{28A0092B-C50C-407E-A947-70E740481C1C}">
                  <a14:useLocalDpi xmlns:a14="http://schemas.microsoft.com/office/drawing/2010/main" val="0"/>
                </a:ext>
              </a:extLst>
            </a:blip>
            <a:srcRect l="13440" t="18134" r="16000" b="18027"/>
            <a:stretch/>
          </p:blipFill>
          <p:spPr>
            <a:xfrm>
              <a:off x="8237395" y="2646327"/>
              <a:ext cx="704593" cy="637488"/>
            </a:xfrm>
            <a:prstGeom prst="rect">
              <a:avLst/>
            </a:prstGeom>
          </p:spPr>
        </p:pic>
      </p:grpSp>
      <p:sp>
        <p:nvSpPr>
          <p:cNvPr id="6" name="Rectangle 6"/>
          <p:cNvSpPr>
            <a:spLocks noChangeArrowheads="1"/>
          </p:cNvSpPr>
          <p:nvPr/>
        </p:nvSpPr>
        <p:spPr bwMode="auto">
          <a:xfrm>
            <a:off x="1874838" y="1392238"/>
            <a:ext cx="5959475" cy="4713288"/>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latin typeface="+mj-lt"/>
            </a:endParaRPr>
          </a:p>
        </p:txBody>
      </p:sp>
      <p:sp>
        <p:nvSpPr>
          <p:cNvPr id="7" name="Freeform 7"/>
          <p:cNvSpPr>
            <a:spLocks noEditPoints="1"/>
          </p:cNvSpPr>
          <p:nvPr/>
        </p:nvSpPr>
        <p:spPr bwMode="auto">
          <a:xfrm>
            <a:off x="1874838" y="1370013"/>
            <a:ext cx="5961063" cy="4757738"/>
          </a:xfrm>
          <a:custGeom>
            <a:avLst/>
            <a:gdLst>
              <a:gd name="T0" fmla="*/ 3755 w 3755"/>
              <a:gd name="T1" fmla="*/ 0 h 2997"/>
              <a:gd name="T2" fmla="*/ 0 w 3755"/>
              <a:gd name="T3" fmla="*/ 26 h 2997"/>
              <a:gd name="T4" fmla="*/ 0 w 3755"/>
              <a:gd name="T5" fmla="*/ 248 h 2997"/>
              <a:gd name="T6" fmla="*/ 3755 w 3755"/>
              <a:gd name="T7" fmla="*/ 274 h 2997"/>
              <a:gd name="T8" fmla="*/ 0 w 3755"/>
              <a:gd name="T9" fmla="*/ 248 h 2997"/>
              <a:gd name="T10" fmla="*/ 3755 w 3755"/>
              <a:gd name="T11" fmla="*/ 495 h 2997"/>
              <a:gd name="T12" fmla="*/ 0 w 3755"/>
              <a:gd name="T13" fmla="*/ 521 h 2997"/>
              <a:gd name="T14" fmla="*/ 0 w 3755"/>
              <a:gd name="T15" fmla="*/ 742 h 2997"/>
              <a:gd name="T16" fmla="*/ 3755 w 3755"/>
              <a:gd name="T17" fmla="*/ 768 h 2997"/>
              <a:gd name="T18" fmla="*/ 0 w 3755"/>
              <a:gd name="T19" fmla="*/ 742 h 2997"/>
              <a:gd name="T20" fmla="*/ 3755 w 3755"/>
              <a:gd name="T21" fmla="*/ 991 h 2997"/>
              <a:gd name="T22" fmla="*/ 0 w 3755"/>
              <a:gd name="T23" fmla="*/ 1017 h 2997"/>
              <a:gd name="T24" fmla="*/ 0 w 3755"/>
              <a:gd name="T25" fmla="*/ 1238 h 2997"/>
              <a:gd name="T26" fmla="*/ 3755 w 3755"/>
              <a:gd name="T27" fmla="*/ 1264 h 2997"/>
              <a:gd name="T28" fmla="*/ 0 w 3755"/>
              <a:gd name="T29" fmla="*/ 1238 h 2997"/>
              <a:gd name="T30" fmla="*/ 3755 w 3755"/>
              <a:gd name="T31" fmla="*/ 1485 h 2997"/>
              <a:gd name="T32" fmla="*/ 0 w 3755"/>
              <a:gd name="T33" fmla="*/ 1511 h 2997"/>
              <a:gd name="T34" fmla="*/ 0 w 3755"/>
              <a:gd name="T35" fmla="*/ 1733 h 2997"/>
              <a:gd name="T36" fmla="*/ 3755 w 3755"/>
              <a:gd name="T37" fmla="*/ 1759 h 2997"/>
              <a:gd name="T38" fmla="*/ 0 w 3755"/>
              <a:gd name="T39" fmla="*/ 1733 h 2997"/>
              <a:gd name="T40" fmla="*/ 3755 w 3755"/>
              <a:gd name="T41" fmla="*/ 1980 h 2997"/>
              <a:gd name="T42" fmla="*/ 0 w 3755"/>
              <a:gd name="T43" fmla="*/ 2006 h 2997"/>
              <a:gd name="T44" fmla="*/ 0 w 3755"/>
              <a:gd name="T45" fmla="*/ 2228 h 2997"/>
              <a:gd name="T46" fmla="*/ 3755 w 3755"/>
              <a:gd name="T47" fmla="*/ 2254 h 2997"/>
              <a:gd name="T48" fmla="*/ 0 w 3755"/>
              <a:gd name="T49" fmla="*/ 2228 h 2997"/>
              <a:gd name="T50" fmla="*/ 3755 w 3755"/>
              <a:gd name="T51" fmla="*/ 2475 h 2997"/>
              <a:gd name="T52" fmla="*/ 0 w 3755"/>
              <a:gd name="T53" fmla="*/ 2501 h 2997"/>
              <a:gd name="T54" fmla="*/ 0 w 3755"/>
              <a:gd name="T55" fmla="*/ 2723 h 2997"/>
              <a:gd name="T56" fmla="*/ 3755 w 3755"/>
              <a:gd name="T57" fmla="*/ 2749 h 2997"/>
              <a:gd name="T58" fmla="*/ 0 w 3755"/>
              <a:gd name="T59" fmla="*/ 2723 h 2997"/>
              <a:gd name="T60" fmla="*/ 3755 w 3755"/>
              <a:gd name="T61" fmla="*/ 2971 h 2997"/>
              <a:gd name="T62" fmla="*/ 0 w 3755"/>
              <a:gd name="T63" fmla="*/ 2997 h 2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5" h="2997">
                <a:moveTo>
                  <a:pt x="0" y="0"/>
                </a:moveTo>
                <a:lnTo>
                  <a:pt x="3755" y="0"/>
                </a:lnTo>
                <a:lnTo>
                  <a:pt x="3755" y="26"/>
                </a:lnTo>
                <a:lnTo>
                  <a:pt x="0" y="26"/>
                </a:lnTo>
                <a:lnTo>
                  <a:pt x="0" y="0"/>
                </a:lnTo>
                <a:close/>
                <a:moveTo>
                  <a:pt x="0" y="248"/>
                </a:moveTo>
                <a:lnTo>
                  <a:pt x="3755" y="248"/>
                </a:lnTo>
                <a:lnTo>
                  <a:pt x="3755" y="274"/>
                </a:lnTo>
                <a:lnTo>
                  <a:pt x="0" y="274"/>
                </a:lnTo>
                <a:lnTo>
                  <a:pt x="0" y="248"/>
                </a:lnTo>
                <a:close/>
                <a:moveTo>
                  <a:pt x="0" y="495"/>
                </a:moveTo>
                <a:lnTo>
                  <a:pt x="3755" y="495"/>
                </a:lnTo>
                <a:lnTo>
                  <a:pt x="3755" y="521"/>
                </a:lnTo>
                <a:lnTo>
                  <a:pt x="0" y="521"/>
                </a:lnTo>
                <a:lnTo>
                  <a:pt x="0" y="495"/>
                </a:lnTo>
                <a:close/>
                <a:moveTo>
                  <a:pt x="0" y="742"/>
                </a:moveTo>
                <a:lnTo>
                  <a:pt x="3755" y="742"/>
                </a:lnTo>
                <a:lnTo>
                  <a:pt x="3755" y="768"/>
                </a:lnTo>
                <a:lnTo>
                  <a:pt x="0" y="768"/>
                </a:lnTo>
                <a:lnTo>
                  <a:pt x="0" y="742"/>
                </a:lnTo>
                <a:close/>
                <a:moveTo>
                  <a:pt x="0" y="991"/>
                </a:moveTo>
                <a:lnTo>
                  <a:pt x="3755" y="991"/>
                </a:lnTo>
                <a:lnTo>
                  <a:pt x="3755" y="1017"/>
                </a:lnTo>
                <a:lnTo>
                  <a:pt x="0" y="1017"/>
                </a:lnTo>
                <a:lnTo>
                  <a:pt x="0" y="991"/>
                </a:lnTo>
                <a:close/>
                <a:moveTo>
                  <a:pt x="0" y="1238"/>
                </a:moveTo>
                <a:lnTo>
                  <a:pt x="3755" y="1238"/>
                </a:lnTo>
                <a:lnTo>
                  <a:pt x="3755" y="1264"/>
                </a:lnTo>
                <a:lnTo>
                  <a:pt x="0" y="1264"/>
                </a:lnTo>
                <a:lnTo>
                  <a:pt x="0" y="1238"/>
                </a:lnTo>
                <a:close/>
                <a:moveTo>
                  <a:pt x="0" y="1485"/>
                </a:moveTo>
                <a:lnTo>
                  <a:pt x="3755" y="1485"/>
                </a:lnTo>
                <a:lnTo>
                  <a:pt x="3755" y="1511"/>
                </a:lnTo>
                <a:lnTo>
                  <a:pt x="0" y="1511"/>
                </a:lnTo>
                <a:lnTo>
                  <a:pt x="0" y="1485"/>
                </a:lnTo>
                <a:close/>
                <a:moveTo>
                  <a:pt x="0" y="1733"/>
                </a:moveTo>
                <a:lnTo>
                  <a:pt x="3755" y="1733"/>
                </a:lnTo>
                <a:lnTo>
                  <a:pt x="3755" y="1759"/>
                </a:lnTo>
                <a:lnTo>
                  <a:pt x="0" y="1759"/>
                </a:lnTo>
                <a:lnTo>
                  <a:pt x="0" y="1733"/>
                </a:lnTo>
                <a:close/>
                <a:moveTo>
                  <a:pt x="0" y="1980"/>
                </a:moveTo>
                <a:lnTo>
                  <a:pt x="3755" y="1980"/>
                </a:lnTo>
                <a:lnTo>
                  <a:pt x="3755" y="2006"/>
                </a:lnTo>
                <a:lnTo>
                  <a:pt x="0" y="2006"/>
                </a:lnTo>
                <a:lnTo>
                  <a:pt x="0" y="1980"/>
                </a:lnTo>
                <a:close/>
                <a:moveTo>
                  <a:pt x="0" y="2228"/>
                </a:moveTo>
                <a:lnTo>
                  <a:pt x="3755" y="2228"/>
                </a:lnTo>
                <a:lnTo>
                  <a:pt x="3755" y="2254"/>
                </a:lnTo>
                <a:lnTo>
                  <a:pt x="0" y="2254"/>
                </a:lnTo>
                <a:lnTo>
                  <a:pt x="0" y="2228"/>
                </a:lnTo>
                <a:close/>
                <a:moveTo>
                  <a:pt x="0" y="2475"/>
                </a:moveTo>
                <a:lnTo>
                  <a:pt x="3755" y="2475"/>
                </a:lnTo>
                <a:lnTo>
                  <a:pt x="3755" y="2501"/>
                </a:lnTo>
                <a:lnTo>
                  <a:pt x="0" y="2501"/>
                </a:lnTo>
                <a:lnTo>
                  <a:pt x="0" y="2475"/>
                </a:lnTo>
                <a:close/>
                <a:moveTo>
                  <a:pt x="0" y="2723"/>
                </a:moveTo>
                <a:lnTo>
                  <a:pt x="3755" y="2723"/>
                </a:lnTo>
                <a:lnTo>
                  <a:pt x="3755" y="2749"/>
                </a:lnTo>
                <a:lnTo>
                  <a:pt x="0" y="2749"/>
                </a:lnTo>
                <a:lnTo>
                  <a:pt x="0" y="2723"/>
                </a:lnTo>
                <a:close/>
                <a:moveTo>
                  <a:pt x="0" y="2971"/>
                </a:moveTo>
                <a:lnTo>
                  <a:pt x="3755" y="2971"/>
                </a:lnTo>
                <a:lnTo>
                  <a:pt x="3755" y="2997"/>
                </a:lnTo>
                <a:lnTo>
                  <a:pt x="0" y="2997"/>
                </a:lnTo>
                <a:lnTo>
                  <a:pt x="0" y="2971"/>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pt-BR">
              <a:latin typeface="+mj-lt"/>
            </a:endParaRPr>
          </a:p>
        </p:txBody>
      </p:sp>
      <p:sp>
        <p:nvSpPr>
          <p:cNvPr id="8" name="Freeform 10"/>
          <p:cNvSpPr>
            <a:spLocks noEditPoints="1"/>
          </p:cNvSpPr>
          <p:nvPr/>
        </p:nvSpPr>
        <p:spPr bwMode="auto">
          <a:xfrm>
            <a:off x="1907704" y="1481138"/>
            <a:ext cx="4919663" cy="4560888"/>
          </a:xfrm>
          <a:custGeom>
            <a:avLst/>
            <a:gdLst>
              <a:gd name="T0" fmla="*/ 3099 w 3099"/>
              <a:gd name="T1" fmla="*/ 0 h 2873"/>
              <a:gd name="T2" fmla="*/ 0 w 3099"/>
              <a:gd name="T3" fmla="*/ 0 h 2873"/>
              <a:gd name="T4" fmla="*/ 0 w 3099"/>
              <a:gd name="T5" fmla="*/ 149 h 2873"/>
              <a:gd name="T6" fmla="*/ 3099 w 3099"/>
              <a:gd name="T7" fmla="*/ 149 h 2873"/>
              <a:gd name="T8" fmla="*/ 3099 w 3099"/>
              <a:gd name="T9" fmla="*/ 0 h 2873"/>
              <a:gd name="T10" fmla="*/ 1508 w 3099"/>
              <a:gd name="T11" fmla="*/ 248 h 2873"/>
              <a:gd name="T12" fmla="*/ 0 w 3099"/>
              <a:gd name="T13" fmla="*/ 248 h 2873"/>
              <a:gd name="T14" fmla="*/ 0 w 3099"/>
              <a:gd name="T15" fmla="*/ 397 h 2873"/>
              <a:gd name="T16" fmla="*/ 1508 w 3099"/>
              <a:gd name="T17" fmla="*/ 397 h 2873"/>
              <a:gd name="T18" fmla="*/ 1508 w 3099"/>
              <a:gd name="T19" fmla="*/ 248 h 2873"/>
              <a:gd name="T20" fmla="*/ 1458 w 3099"/>
              <a:gd name="T21" fmla="*/ 495 h 2873"/>
              <a:gd name="T22" fmla="*/ 0 w 3099"/>
              <a:gd name="T23" fmla="*/ 495 h 2873"/>
              <a:gd name="T24" fmla="*/ 0 w 3099"/>
              <a:gd name="T25" fmla="*/ 644 h 2873"/>
              <a:gd name="T26" fmla="*/ 1458 w 3099"/>
              <a:gd name="T27" fmla="*/ 644 h 2873"/>
              <a:gd name="T28" fmla="*/ 1458 w 3099"/>
              <a:gd name="T29" fmla="*/ 495 h 2873"/>
              <a:gd name="T30" fmla="*/ 1088 w 3099"/>
              <a:gd name="T31" fmla="*/ 743 h 2873"/>
              <a:gd name="T32" fmla="*/ 0 w 3099"/>
              <a:gd name="T33" fmla="*/ 743 h 2873"/>
              <a:gd name="T34" fmla="*/ 0 w 3099"/>
              <a:gd name="T35" fmla="*/ 892 h 2873"/>
              <a:gd name="T36" fmla="*/ 1088 w 3099"/>
              <a:gd name="T37" fmla="*/ 892 h 2873"/>
              <a:gd name="T38" fmla="*/ 1088 w 3099"/>
              <a:gd name="T39" fmla="*/ 743 h 2873"/>
              <a:gd name="T40" fmla="*/ 911 w 3099"/>
              <a:gd name="T41" fmla="*/ 991 h 2873"/>
              <a:gd name="T42" fmla="*/ 0 w 3099"/>
              <a:gd name="T43" fmla="*/ 991 h 2873"/>
              <a:gd name="T44" fmla="*/ 0 w 3099"/>
              <a:gd name="T45" fmla="*/ 1140 h 2873"/>
              <a:gd name="T46" fmla="*/ 911 w 3099"/>
              <a:gd name="T47" fmla="*/ 1140 h 2873"/>
              <a:gd name="T48" fmla="*/ 911 w 3099"/>
              <a:gd name="T49" fmla="*/ 991 h 2873"/>
              <a:gd name="T50" fmla="*/ 474 w 3099"/>
              <a:gd name="T51" fmla="*/ 1238 h 2873"/>
              <a:gd name="T52" fmla="*/ 0 w 3099"/>
              <a:gd name="T53" fmla="*/ 1238 h 2873"/>
              <a:gd name="T54" fmla="*/ 0 w 3099"/>
              <a:gd name="T55" fmla="*/ 1387 h 2873"/>
              <a:gd name="T56" fmla="*/ 474 w 3099"/>
              <a:gd name="T57" fmla="*/ 1387 h 2873"/>
              <a:gd name="T58" fmla="*/ 474 w 3099"/>
              <a:gd name="T59" fmla="*/ 1238 h 2873"/>
              <a:gd name="T60" fmla="*/ 453 w 3099"/>
              <a:gd name="T61" fmla="*/ 1485 h 2873"/>
              <a:gd name="T62" fmla="*/ 0 w 3099"/>
              <a:gd name="T63" fmla="*/ 1485 h 2873"/>
              <a:gd name="T64" fmla="*/ 0 w 3099"/>
              <a:gd name="T65" fmla="*/ 1635 h 2873"/>
              <a:gd name="T66" fmla="*/ 453 w 3099"/>
              <a:gd name="T67" fmla="*/ 1635 h 2873"/>
              <a:gd name="T68" fmla="*/ 453 w 3099"/>
              <a:gd name="T69" fmla="*/ 1485 h 2873"/>
              <a:gd name="T70" fmla="*/ 391 w 3099"/>
              <a:gd name="T71" fmla="*/ 1733 h 2873"/>
              <a:gd name="T72" fmla="*/ 0 w 3099"/>
              <a:gd name="T73" fmla="*/ 1733 h 2873"/>
              <a:gd name="T74" fmla="*/ 0 w 3099"/>
              <a:gd name="T75" fmla="*/ 1882 h 2873"/>
              <a:gd name="T76" fmla="*/ 391 w 3099"/>
              <a:gd name="T77" fmla="*/ 1882 h 2873"/>
              <a:gd name="T78" fmla="*/ 391 w 3099"/>
              <a:gd name="T79" fmla="*/ 1733 h 2873"/>
              <a:gd name="T80" fmla="*/ 407 w 3099"/>
              <a:gd name="T81" fmla="*/ 1980 h 2873"/>
              <a:gd name="T82" fmla="*/ 0 w 3099"/>
              <a:gd name="T83" fmla="*/ 1980 h 2873"/>
              <a:gd name="T84" fmla="*/ 0 w 3099"/>
              <a:gd name="T85" fmla="*/ 2130 h 2873"/>
              <a:gd name="T86" fmla="*/ 407 w 3099"/>
              <a:gd name="T87" fmla="*/ 2130 h 2873"/>
              <a:gd name="T88" fmla="*/ 407 w 3099"/>
              <a:gd name="T89" fmla="*/ 1980 h 2873"/>
              <a:gd name="T90" fmla="*/ 241 w 3099"/>
              <a:gd name="T91" fmla="*/ 2228 h 2873"/>
              <a:gd name="T92" fmla="*/ 0 w 3099"/>
              <a:gd name="T93" fmla="*/ 2228 h 2873"/>
              <a:gd name="T94" fmla="*/ 0 w 3099"/>
              <a:gd name="T95" fmla="*/ 2377 h 2873"/>
              <a:gd name="T96" fmla="*/ 241 w 3099"/>
              <a:gd name="T97" fmla="*/ 2377 h 2873"/>
              <a:gd name="T98" fmla="*/ 241 w 3099"/>
              <a:gd name="T99" fmla="*/ 2228 h 2873"/>
              <a:gd name="T100" fmla="*/ 139 w 3099"/>
              <a:gd name="T101" fmla="*/ 2476 h 2873"/>
              <a:gd name="T102" fmla="*/ 0 w 3099"/>
              <a:gd name="T103" fmla="*/ 2476 h 2873"/>
              <a:gd name="T104" fmla="*/ 0 w 3099"/>
              <a:gd name="T105" fmla="*/ 2624 h 2873"/>
              <a:gd name="T106" fmla="*/ 139 w 3099"/>
              <a:gd name="T107" fmla="*/ 2624 h 2873"/>
              <a:gd name="T108" fmla="*/ 139 w 3099"/>
              <a:gd name="T109" fmla="*/ 2476 h 2873"/>
              <a:gd name="T110" fmla="*/ 76 w 3099"/>
              <a:gd name="T111" fmla="*/ 2723 h 2873"/>
              <a:gd name="T112" fmla="*/ 0 w 3099"/>
              <a:gd name="T113" fmla="*/ 2723 h 2873"/>
              <a:gd name="T114" fmla="*/ 0 w 3099"/>
              <a:gd name="T115" fmla="*/ 2873 h 2873"/>
              <a:gd name="T116" fmla="*/ 76 w 3099"/>
              <a:gd name="T117" fmla="*/ 2873 h 2873"/>
              <a:gd name="T118" fmla="*/ 76 w 3099"/>
              <a:gd name="T119" fmla="*/ 2723 h 2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9" h="2873">
                <a:moveTo>
                  <a:pt x="3099" y="0"/>
                </a:moveTo>
                <a:lnTo>
                  <a:pt x="0" y="0"/>
                </a:lnTo>
                <a:lnTo>
                  <a:pt x="0" y="149"/>
                </a:lnTo>
                <a:lnTo>
                  <a:pt x="3099" y="149"/>
                </a:lnTo>
                <a:lnTo>
                  <a:pt x="3099" y="0"/>
                </a:lnTo>
                <a:close/>
                <a:moveTo>
                  <a:pt x="1508" y="248"/>
                </a:moveTo>
                <a:lnTo>
                  <a:pt x="0" y="248"/>
                </a:lnTo>
                <a:lnTo>
                  <a:pt x="0" y="397"/>
                </a:lnTo>
                <a:lnTo>
                  <a:pt x="1508" y="397"/>
                </a:lnTo>
                <a:lnTo>
                  <a:pt x="1508" y="248"/>
                </a:lnTo>
                <a:close/>
                <a:moveTo>
                  <a:pt x="1458" y="495"/>
                </a:moveTo>
                <a:lnTo>
                  <a:pt x="0" y="495"/>
                </a:lnTo>
                <a:lnTo>
                  <a:pt x="0" y="644"/>
                </a:lnTo>
                <a:lnTo>
                  <a:pt x="1458" y="644"/>
                </a:lnTo>
                <a:lnTo>
                  <a:pt x="1458" y="495"/>
                </a:lnTo>
                <a:close/>
                <a:moveTo>
                  <a:pt x="1088" y="743"/>
                </a:moveTo>
                <a:lnTo>
                  <a:pt x="0" y="743"/>
                </a:lnTo>
                <a:lnTo>
                  <a:pt x="0" y="892"/>
                </a:lnTo>
                <a:lnTo>
                  <a:pt x="1088" y="892"/>
                </a:lnTo>
                <a:lnTo>
                  <a:pt x="1088" y="743"/>
                </a:lnTo>
                <a:close/>
                <a:moveTo>
                  <a:pt x="911" y="991"/>
                </a:moveTo>
                <a:lnTo>
                  <a:pt x="0" y="991"/>
                </a:lnTo>
                <a:lnTo>
                  <a:pt x="0" y="1140"/>
                </a:lnTo>
                <a:lnTo>
                  <a:pt x="911" y="1140"/>
                </a:lnTo>
                <a:lnTo>
                  <a:pt x="911" y="991"/>
                </a:lnTo>
                <a:close/>
                <a:moveTo>
                  <a:pt x="474" y="1238"/>
                </a:moveTo>
                <a:lnTo>
                  <a:pt x="0" y="1238"/>
                </a:lnTo>
                <a:lnTo>
                  <a:pt x="0" y="1387"/>
                </a:lnTo>
                <a:lnTo>
                  <a:pt x="474" y="1387"/>
                </a:lnTo>
                <a:lnTo>
                  <a:pt x="474" y="1238"/>
                </a:lnTo>
                <a:close/>
                <a:moveTo>
                  <a:pt x="453" y="1485"/>
                </a:moveTo>
                <a:lnTo>
                  <a:pt x="0" y="1485"/>
                </a:lnTo>
                <a:lnTo>
                  <a:pt x="0" y="1635"/>
                </a:lnTo>
                <a:lnTo>
                  <a:pt x="453" y="1635"/>
                </a:lnTo>
                <a:lnTo>
                  <a:pt x="453" y="1485"/>
                </a:lnTo>
                <a:close/>
                <a:moveTo>
                  <a:pt x="391" y="1733"/>
                </a:moveTo>
                <a:lnTo>
                  <a:pt x="0" y="1733"/>
                </a:lnTo>
                <a:lnTo>
                  <a:pt x="0" y="1882"/>
                </a:lnTo>
                <a:lnTo>
                  <a:pt x="391" y="1882"/>
                </a:lnTo>
                <a:lnTo>
                  <a:pt x="391" y="1733"/>
                </a:lnTo>
                <a:close/>
                <a:moveTo>
                  <a:pt x="407" y="1980"/>
                </a:moveTo>
                <a:lnTo>
                  <a:pt x="0" y="1980"/>
                </a:lnTo>
                <a:lnTo>
                  <a:pt x="0" y="2130"/>
                </a:lnTo>
                <a:lnTo>
                  <a:pt x="407" y="2130"/>
                </a:lnTo>
                <a:lnTo>
                  <a:pt x="407" y="1980"/>
                </a:lnTo>
                <a:close/>
                <a:moveTo>
                  <a:pt x="241" y="2228"/>
                </a:moveTo>
                <a:lnTo>
                  <a:pt x="0" y="2228"/>
                </a:lnTo>
                <a:lnTo>
                  <a:pt x="0" y="2377"/>
                </a:lnTo>
                <a:lnTo>
                  <a:pt x="241" y="2377"/>
                </a:lnTo>
                <a:lnTo>
                  <a:pt x="241" y="2228"/>
                </a:lnTo>
                <a:close/>
                <a:moveTo>
                  <a:pt x="139" y="2476"/>
                </a:moveTo>
                <a:lnTo>
                  <a:pt x="0" y="2476"/>
                </a:lnTo>
                <a:lnTo>
                  <a:pt x="0" y="2624"/>
                </a:lnTo>
                <a:lnTo>
                  <a:pt x="139" y="2624"/>
                </a:lnTo>
                <a:lnTo>
                  <a:pt x="139" y="2476"/>
                </a:lnTo>
                <a:close/>
                <a:moveTo>
                  <a:pt x="76" y="2723"/>
                </a:moveTo>
                <a:lnTo>
                  <a:pt x="0" y="2723"/>
                </a:lnTo>
                <a:lnTo>
                  <a:pt x="0" y="2873"/>
                </a:lnTo>
                <a:lnTo>
                  <a:pt x="76" y="2873"/>
                </a:lnTo>
                <a:lnTo>
                  <a:pt x="76" y="2723"/>
                </a:lnTo>
                <a:close/>
              </a:path>
            </a:pathLst>
          </a:custGeom>
          <a:solidFill>
            <a:srgbClr val="779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latin typeface="+mj-lt"/>
            </a:endParaRPr>
          </a:p>
        </p:txBody>
      </p:sp>
      <p:grpSp>
        <p:nvGrpSpPr>
          <p:cNvPr id="38" name="Grupo 37"/>
          <p:cNvGrpSpPr/>
          <p:nvPr/>
        </p:nvGrpSpPr>
        <p:grpSpPr>
          <a:xfrm>
            <a:off x="2057773" y="1512888"/>
            <a:ext cx="5213771" cy="4538207"/>
            <a:chOff x="2057773" y="1512888"/>
            <a:chExt cx="5213771" cy="4538207"/>
          </a:xfrm>
        </p:grpSpPr>
        <p:sp>
          <p:nvSpPr>
            <p:cNvPr id="9" name="Rectangle 11"/>
            <p:cNvSpPr>
              <a:spLocks noChangeArrowheads="1"/>
            </p:cNvSpPr>
            <p:nvPr/>
          </p:nvSpPr>
          <p:spPr bwMode="auto">
            <a:xfrm>
              <a:off x="6861175" y="1512888"/>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000000"/>
                  </a:solidFill>
                  <a:effectLst/>
                  <a:latin typeface="+mj-lt"/>
                </a:rPr>
                <a:t>9.906</a:t>
              </a:r>
              <a:endParaRPr kumimoji="0" lang="pt-BR" sz="2400" b="1" i="0" u="none" strike="noStrike" cap="none" normalizeH="0" baseline="0" dirty="0" smtClean="0">
                <a:ln>
                  <a:noFill/>
                </a:ln>
                <a:solidFill>
                  <a:schemeClr val="tx1"/>
                </a:solidFill>
                <a:effectLst/>
                <a:latin typeface="+mj-lt"/>
              </a:endParaRPr>
            </a:p>
          </p:txBody>
        </p:sp>
        <p:sp>
          <p:nvSpPr>
            <p:cNvPr id="10" name="Rectangle 12"/>
            <p:cNvSpPr>
              <a:spLocks noChangeArrowheads="1"/>
            </p:cNvSpPr>
            <p:nvPr/>
          </p:nvSpPr>
          <p:spPr bwMode="auto">
            <a:xfrm>
              <a:off x="4335463" y="1906588"/>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4.818</a:t>
              </a:r>
              <a:endParaRPr kumimoji="0" lang="pt-BR" sz="2400" b="1" i="0" u="none" strike="noStrike" cap="none" normalizeH="0" baseline="0" smtClean="0">
                <a:ln>
                  <a:noFill/>
                </a:ln>
                <a:solidFill>
                  <a:schemeClr val="tx1"/>
                </a:solidFill>
                <a:effectLst/>
                <a:latin typeface="+mj-lt"/>
              </a:endParaRPr>
            </a:p>
          </p:txBody>
        </p:sp>
        <p:sp>
          <p:nvSpPr>
            <p:cNvPr id="11" name="Rectangle 13"/>
            <p:cNvSpPr>
              <a:spLocks noChangeArrowheads="1"/>
            </p:cNvSpPr>
            <p:nvPr/>
          </p:nvSpPr>
          <p:spPr bwMode="auto">
            <a:xfrm>
              <a:off x="4257675" y="2298701"/>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4.662</a:t>
              </a:r>
              <a:endParaRPr kumimoji="0" lang="pt-BR" sz="2400" b="1" i="0" u="none" strike="noStrike" cap="none" normalizeH="0" baseline="0" smtClean="0">
                <a:ln>
                  <a:noFill/>
                </a:ln>
                <a:solidFill>
                  <a:schemeClr val="tx1"/>
                </a:solidFill>
                <a:effectLst/>
                <a:latin typeface="+mj-lt"/>
              </a:endParaRPr>
            </a:p>
          </p:txBody>
        </p:sp>
        <p:sp>
          <p:nvSpPr>
            <p:cNvPr id="12" name="Rectangle 14"/>
            <p:cNvSpPr>
              <a:spLocks noChangeArrowheads="1"/>
            </p:cNvSpPr>
            <p:nvPr/>
          </p:nvSpPr>
          <p:spPr bwMode="auto">
            <a:xfrm>
              <a:off x="3668713" y="2692401"/>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3.477</a:t>
              </a:r>
              <a:endParaRPr kumimoji="0" lang="pt-BR" sz="2400" b="1" i="0" u="none" strike="noStrike" cap="none" normalizeH="0" baseline="0" smtClean="0">
                <a:ln>
                  <a:noFill/>
                </a:ln>
                <a:solidFill>
                  <a:schemeClr val="tx1"/>
                </a:solidFill>
                <a:effectLst/>
                <a:latin typeface="+mj-lt"/>
              </a:endParaRPr>
            </a:p>
          </p:txBody>
        </p:sp>
        <p:sp>
          <p:nvSpPr>
            <p:cNvPr id="13" name="Rectangle 15"/>
            <p:cNvSpPr>
              <a:spLocks noChangeArrowheads="1"/>
            </p:cNvSpPr>
            <p:nvPr/>
          </p:nvSpPr>
          <p:spPr bwMode="auto">
            <a:xfrm>
              <a:off x="3387725" y="3084513"/>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2.910</a:t>
              </a:r>
              <a:endParaRPr kumimoji="0" lang="pt-BR" sz="2400" b="1" i="0" u="none" strike="noStrike" cap="none" normalizeH="0" baseline="0" smtClean="0">
                <a:ln>
                  <a:noFill/>
                </a:ln>
                <a:solidFill>
                  <a:schemeClr val="tx1"/>
                </a:solidFill>
                <a:effectLst/>
                <a:latin typeface="+mj-lt"/>
              </a:endParaRPr>
            </a:p>
          </p:txBody>
        </p:sp>
        <p:sp>
          <p:nvSpPr>
            <p:cNvPr id="14" name="Rectangle 16"/>
            <p:cNvSpPr>
              <a:spLocks noChangeArrowheads="1"/>
            </p:cNvSpPr>
            <p:nvPr/>
          </p:nvSpPr>
          <p:spPr bwMode="auto">
            <a:xfrm>
              <a:off x="2693988" y="3478213"/>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1.513</a:t>
              </a:r>
              <a:endParaRPr kumimoji="0" lang="pt-BR" sz="2400" b="1" i="0" u="none" strike="noStrike" cap="none" normalizeH="0" baseline="0" smtClean="0">
                <a:ln>
                  <a:noFill/>
                </a:ln>
                <a:solidFill>
                  <a:schemeClr val="tx1"/>
                </a:solidFill>
                <a:effectLst/>
                <a:latin typeface="+mj-lt"/>
              </a:endParaRPr>
            </a:p>
          </p:txBody>
        </p:sp>
        <p:sp>
          <p:nvSpPr>
            <p:cNvPr id="15" name="Rectangle 17"/>
            <p:cNvSpPr>
              <a:spLocks noChangeArrowheads="1"/>
            </p:cNvSpPr>
            <p:nvPr/>
          </p:nvSpPr>
          <p:spPr bwMode="auto">
            <a:xfrm>
              <a:off x="2660650" y="3870326"/>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1.447</a:t>
              </a:r>
              <a:endParaRPr kumimoji="0" lang="pt-BR" sz="2400" b="1" i="0" u="none" strike="noStrike" cap="none" normalizeH="0" baseline="0" smtClean="0">
                <a:ln>
                  <a:noFill/>
                </a:ln>
                <a:solidFill>
                  <a:schemeClr val="tx1"/>
                </a:solidFill>
                <a:effectLst/>
                <a:latin typeface="+mj-lt"/>
              </a:endParaRPr>
            </a:p>
          </p:txBody>
        </p:sp>
        <p:sp>
          <p:nvSpPr>
            <p:cNvPr id="16" name="Rectangle 18"/>
            <p:cNvSpPr>
              <a:spLocks noChangeArrowheads="1"/>
            </p:cNvSpPr>
            <p:nvPr/>
          </p:nvSpPr>
          <p:spPr bwMode="auto">
            <a:xfrm>
              <a:off x="2562225" y="4264026"/>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1.248</a:t>
              </a:r>
              <a:endParaRPr kumimoji="0" lang="pt-BR" sz="2400" b="1" i="0" u="none" strike="noStrike" cap="none" normalizeH="0" baseline="0" smtClean="0">
                <a:ln>
                  <a:noFill/>
                </a:ln>
                <a:solidFill>
                  <a:schemeClr val="tx1"/>
                </a:solidFill>
                <a:effectLst/>
                <a:latin typeface="+mj-lt"/>
              </a:endParaRPr>
            </a:p>
          </p:txBody>
        </p:sp>
        <p:sp>
          <p:nvSpPr>
            <p:cNvPr id="17" name="Rectangle 19"/>
            <p:cNvSpPr>
              <a:spLocks noChangeArrowheads="1"/>
            </p:cNvSpPr>
            <p:nvPr/>
          </p:nvSpPr>
          <p:spPr bwMode="auto">
            <a:xfrm>
              <a:off x="2587625" y="4654551"/>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1.301</a:t>
              </a:r>
              <a:endParaRPr kumimoji="0" lang="pt-BR" sz="2400" b="1" i="0" u="none" strike="noStrike" cap="none" normalizeH="0" baseline="0" smtClean="0">
                <a:ln>
                  <a:noFill/>
                </a:ln>
                <a:solidFill>
                  <a:schemeClr val="tx1"/>
                </a:solidFill>
                <a:effectLst/>
                <a:latin typeface="+mj-lt"/>
              </a:endParaRPr>
            </a:p>
          </p:txBody>
        </p:sp>
        <p:sp>
          <p:nvSpPr>
            <p:cNvPr id="18" name="Rectangle 20"/>
            <p:cNvSpPr>
              <a:spLocks noChangeArrowheads="1"/>
            </p:cNvSpPr>
            <p:nvPr/>
          </p:nvSpPr>
          <p:spPr bwMode="auto">
            <a:xfrm>
              <a:off x="2322513" y="5049838"/>
              <a:ext cx="2741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768</a:t>
              </a:r>
              <a:endParaRPr kumimoji="0" lang="pt-BR" sz="2400" b="1" i="0" u="none" strike="noStrike" cap="none" normalizeH="0" baseline="0" smtClean="0">
                <a:ln>
                  <a:noFill/>
                </a:ln>
                <a:solidFill>
                  <a:schemeClr val="tx1"/>
                </a:solidFill>
                <a:effectLst/>
                <a:latin typeface="+mj-lt"/>
              </a:endParaRPr>
            </a:p>
          </p:txBody>
        </p:sp>
        <p:sp>
          <p:nvSpPr>
            <p:cNvPr id="19" name="Rectangle 21"/>
            <p:cNvSpPr>
              <a:spLocks noChangeArrowheads="1"/>
            </p:cNvSpPr>
            <p:nvPr/>
          </p:nvSpPr>
          <p:spPr bwMode="auto">
            <a:xfrm>
              <a:off x="2162175" y="5440363"/>
              <a:ext cx="2741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444</a:t>
              </a:r>
              <a:endParaRPr kumimoji="0" lang="pt-BR" sz="2400" b="1" i="0" u="none" strike="noStrike" cap="none" normalizeH="0" baseline="0" smtClean="0">
                <a:ln>
                  <a:noFill/>
                </a:ln>
                <a:solidFill>
                  <a:schemeClr val="tx1"/>
                </a:solidFill>
                <a:effectLst/>
                <a:latin typeface="+mj-lt"/>
              </a:endParaRPr>
            </a:p>
          </p:txBody>
        </p:sp>
        <p:sp>
          <p:nvSpPr>
            <p:cNvPr id="20" name="Rectangle 22"/>
            <p:cNvSpPr>
              <a:spLocks noChangeArrowheads="1"/>
            </p:cNvSpPr>
            <p:nvPr/>
          </p:nvSpPr>
          <p:spPr bwMode="auto">
            <a:xfrm>
              <a:off x="2057773" y="5835651"/>
              <a:ext cx="2741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244</a:t>
              </a:r>
              <a:endParaRPr kumimoji="0" lang="pt-BR" sz="2400" b="1" i="0" u="none" strike="noStrike" cap="none" normalizeH="0" baseline="0" smtClean="0">
                <a:ln>
                  <a:noFill/>
                </a:ln>
                <a:solidFill>
                  <a:schemeClr val="tx1"/>
                </a:solidFill>
                <a:effectLst/>
                <a:latin typeface="+mj-lt"/>
              </a:endParaRPr>
            </a:p>
          </p:txBody>
        </p:sp>
      </p:grpSp>
      <p:grpSp>
        <p:nvGrpSpPr>
          <p:cNvPr id="37" name="Grupo 36"/>
          <p:cNvGrpSpPr/>
          <p:nvPr/>
        </p:nvGrpSpPr>
        <p:grpSpPr>
          <a:xfrm>
            <a:off x="611560" y="1470026"/>
            <a:ext cx="1220000" cy="4568983"/>
            <a:chOff x="611560" y="1470026"/>
            <a:chExt cx="1220000" cy="4568983"/>
          </a:xfrm>
        </p:grpSpPr>
        <p:sp>
          <p:nvSpPr>
            <p:cNvPr id="21" name="Rectangle 23"/>
            <p:cNvSpPr>
              <a:spLocks noChangeArrowheads="1"/>
            </p:cNvSpPr>
            <p:nvPr/>
          </p:nvSpPr>
          <p:spPr bwMode="auto">
            <a:xfrm>
              <a:off x="1260848" y="1470026"/>
              <a:ext cx="4620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0000"/>
                  </a:solidFill>
                  <a:effectLst/>
                  <a:latin typeface="+mj-lt"/>
                </a:rPr>
                <a:t>Física</a:t>
              </a:r>
              <a:endParaRPr kumimoji="0" lang="pt-BR" sz="1800" b="1" i="0" u="none" strike="noStrike" cap="none" normalizeH="0" baseline="0" dirty="0" smtClean="0">
                <a:ln>
                  <a:noFill/>
                </a:ln>
                <a:solidFill>
                  <a:schemeClr val="tx1"/>
                </a:solidFill>
                <a:effectLst/>
                <a:latin typeface="+mj-lt"/>
              </a:endParaRPr>
            </a:p>
          </p:txBody>
        </p:sp>
        <p:sp>
          <p:nvSpPr>
            <p:cNvPr id="22" name="Rectangle 24"/>
            <p:cNvSpPr>
              <a:spLocks noChangeArrowheads="1"/>
            </p:cNvSpPr>
            <p:nvPr/>
          </p:nvSpPr>
          <p:spPr bwMode="auto">
            <a:xfrm>
              <a:off x="1040185" y="1860551"/>
              <a:ext cx="704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Química</a:t>
              </a:r>
              <a:endParaRPr kumimoji="0" lang="pt-BR" sz="1800" b="1" i="0" u="none" strike="noStrike" cap="none" normalizeH="0" baseline="0" smtClean="0">
                <a:ln>
                  <a:noFill/>
                </a:ln>
                <a:solidFill>
                  <a:schemeClr val="tx1"/>
                </a:solidFill>
                <a:effectLst/>
                <a:latin typeface="+mj-lt"/>
              </a:endParaRPr>
            </a:p>
          </p:txBody>
        </p:sp>
        <p:sp>
          <p:nvSpPr>
            <p:cNvPr id="23" name="Rectangle 25"/>
            <p:cNvSpPr>
              <a:spLocks noChangeArrowheads="1"/>
            </p:cNvSpPr>
            <p:nvPr/>
          </p:nvSpPr>
          <p:spPr bwMode="auto">
            <a:xfrm>
              <a:off x="910010" y="2255838"/>
              <a:ext cx="8640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Sociologia</a:t>
              </a:r>
              <a:endParaRPr kumimoji="0" lang="pt-BR" sz="1800" b="1" i="0" u="none" strike="noStrike" cap="none" normalizeH="0" baseline="0" smtClean="0">
                <a:ln>
                  <a:noFill/>
                </a:ln>
                <a:solidFill>
                  <a:schemeClr val="tx1"/>
                </a:solidFill>
                <a:effectLst/>
                <a:latin typeface="+mj-lt"/>
              </a:endParaRPr>
            </a:p>
          </p:txBody>
        </p:sp>
        <p:sp>
          <p:nvSpPr>
            <p:cNvPr id="24" name="Rectangle 26"/>
            <p:cNvSpPr>
              <a:spLocks noChangeArrowheads="1"/>
            </p:cNvSpPr>
            <p:nvPr/>
          </p:nvSpPr>
          <p:spPr bwMode="auto">
            <a:xfrm>
              <a:off x="1030660" y="2646363"/>
              <a:ext cx="713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Filosofia</a:t>
              </a:r>
              <a:endParaRPr kumimoji="0" lang="pt-BR" sz="1800" b="1" i="0" u="none" strike="noStrike" cap="none" normalizeH="0" baseline="0" smtClean="0">
                <a:ln>
                  <a:noFill/>
                </a:ln>
                <a:solidFill>
                  <a:schemeClr val="tx1"/>
                </a:solidFill>
                <a:effectLst/>
                <a:latin typeface="+mj-lt"/>
              </a:endParaRPr>
            </a:p>
          </p:txBody>
        </p:sp>
        <p:sp>
          <p:nvSpPr>
            <p:cNvPr id="25" name="Rectangle 27"/>
            <p:cNvSpPr>
              <a:spLocks noChangeArrowheads="1"/>
            </p:cNvSpPr>
            <p:nvPr/>
          </p:nvSpPr>
          <p:spPr bwMode="auto">
            <a:xfrm>
              <a:off x="1286248" y="3041651"/>
              <a:ext cx="4511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Artes</a:t>
              </a:r>
              <a:endParaRPr kumimoji="0" lang="pt-BR" sz="1800" b="1" i="0" u="none" strike="noStrike" cap="none" normalizeH="0" baseline="0" smtClean="0">
                <a:ln>
                  <a:noFill/>
                </a:ln>
                <a:solidFill>
                  <a:schemeClr val="tx1"/>
                </a:solidFill>
                <a:effectLst/>
                <a:latin typeface="+mj-lt"/>
              </a:endParaRPr>
            </a:p>
          </p:txBody>
        </p:sp>
        <p:sp>
          <p:nvSpPr>
            <p:cNvPr id="26" name="Rectangle 28"/>
            <p:cNvSpPr>
              <a:spLocks noChangeArrowheads="1"/>
            </p:cNvSpPr>
            <p:nvPr/>
          </p:nvSpPr>
          <p:spPr bwMode="auto">
            <a:xfrm>
              <a:off x="933823" y="3432176"/>
              <a:ext cx="8279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Geografia</a:t>
              </a:r>
              <a:endParaRPr kumimoji="0" lang="pt-BR" sz="1800" b="1" i="0" u="none" strike="noStrike" cap="none" normalizeH="0" baseline="0" smtClean="0">
                <a:ln>
                  <a:noFill/>
                </a:ln>
                <a:solidFill>
                  <a:schemeClr val="tx1"/>
                </a:solidFill>
                <a:effectLst/>
                <a:latin typeface="+mj-lt"/>
              </a:endParaRPr>
            </a:p>
          </p:txBody>
        </p:sp>
        <p:sp>
          <p:nvSpPr>
            <p:cNvPr id="27" name="Rectangle 29"/>
            <p:cNvSpPr>
              <a:spLocks noChangeArrowheads="1"/>
            </p:cNvSpPr>
            <p:nvPr/>
          </p:nvSpPr>
          <p:spPr bwMode="auto">
            <a:xfrm>
              <a:off x="809998" y="3827463"/>
              <a:ext cx="102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Matemática</a:t>
              </a:r>
              <a:endParaRPr kumimoji="0" lang="pt-BR" sz="1800" b="1" i="0" u="none" strike="noStrike" cap="none" normalizeH="0" baseline="0" smtClean="0">
                <a:ln>
                  <a:noFill/>
                </a:ln>
                <a:solidFill>
                  <a:schemeClr val="tx1"/>
                </a:solidFill>
                <a:effectLst/>
                <a:latin typeface="+mj-lt"/>
              </a:endParaRPr>
            </a:p>
          </p:txBody>
        </p:sp>
        <p:sp>
          <p:nvSpPr>
            <p:cNvPr id="28" name="Rectangle 30"/>
            <p:cNvSpPr>
              <a:spLocks noChangeArrowheads="1"/>
            </p:cNvSpPr>
            <p:nvPr/>
          </p:nvSpPr>
          <p:spPr bwMode="auto">
            <a:xfrm>
              <a:off x="921123" y="4217988"/>
              <a:ext cx="863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Português</a:t>
              </a:r>
              <a:endParaRPr kumimoji="0" lang="pt-BR" sz="1800" b="1" i="0" u="none" strike="noStrike" cap="none" normalizeH="0" baseline="0" smtClean="0">
                <a:ln>
                  <a:noFill/>
                </a:ln>
                <a:solidFill>
                  <a:schemeClr val="tx1"/>
                </a:solidFill>
                <a:effectLst/>
                <a:latin typeface="+mj-lt"/>
              </a:endParaRPr>
            </a:p>
          </p:txBody>
        </p:sp>
        <p:sp>
          <p:nvSpPr>
            <p:cNvPr id="29" name="Rectangle 31"/>
            <p:cNvSpPr>
              <a:spLocks noChangeArrowheads="1"/>
            </p:cNvSpPr>
            <p:nvPr/>
          </p:nvSpPr>
          <p:spPr bwMode="auto">
            <a:xfrm>
              <a:off x="611560" y="4613276"/>
              <a:ext cx="11281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Ling. Estrang.</a:t>
              </a:r>
              <a:endParaRPr kumimoji="0" lang="pt-BR" sz="1800" b="1" i="0" u="none" strike="noStrike" cap="none" normalizeH="0" baseline="0" smtClean="0">
                <a:ln>
                  <a:noFill/>
                </a:ln>
                <a:solidFill>
                  <a:schemeClr val="tx1"/>
                </a:solidFill>
                <a:effectLst/>
                <a:latin typeface="+mj-lt"/>
              </a:endParaRPr>
            </a:p>
          </p:txBody>
        </p:sp>
        <p:sp>
          <p:nvSpPr>
            <p:cNvPr id="30" name="Rectangle 32"/>
            <p:cNvSpPr>
              <a:spLocks noChangeArrowheads="1"/>
            </p:cNvSpPr>
            <p:nvPr/>
          </p:nvSpPr>
          <p:spPr bwMode="auto">
            <a:xfrm>
              <a:off x="1067173" y="5006976"/>
              <a:ext cx="6844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Biologia</a:t>
              </a:r>
              <a:endParaRPr kumimoji="0" lang="pt-BR" sz="1800" b="1" i="0" u="none" strike="noStrike" cap="none" normalizeH="0" baseline="0" smtClean="0">
                <a:ln>
                  <a:noFill/>
                </a:ln>
                <a:solidFill>
                  <a:schemeClr val="tx1"/>
                </a:solidFill>
                <a:effectLst/>
                <a:latin typeface="+mj-lt"/>
              </a:endParaRPr>
            </a:p>
          </p:txBody>
        </p:sp>
        <p:sp>
          <p:nvSpPr>
            <p:cNvPr id="31" name="Rectangle 33"/>
            <p:cNvSpPr>
              <a:spLocks noChangeArrowheads="1"/>
            </p:cNvSpPr>
            <p:nvPr/>
          </p:nvSpPr>
          <p:spPr bwMode="auto">
            <a:xfrm>
              <a:off x="756023" y="5399088"/>
              <a:ext cx="9671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Educ. Física</a:t>
              </a:r>
              <a:endParaRPr kumimoji="0" lang="pt-BR" sz="1800" b="1" i="0" u="none" strike="noStrike" cap="none" normalizeH="0" baseline="0" smtClean="0">
                <a:ln>
                  <a:noFill/>
                </a:ln>
                <a:solidFill>
                  <a:schemeClr val="tx1"/>
                </a:solidFill>
                <a:effectLst/>
                <a:latin typeface="+mj-lt"/>
              </a:endParaRPr>
            </a:p>
          </p:txBody>
        </p:sp>
        <p:sp>
          <p:nvSpPr>
            <p:cNvPr id="32" name="Rectangle 34"/>
            <p:cNvSpPr>
              <a:spLocks noChangeArrowheads="1"/>
            </p:cNvSpPr>
            <p:nvPr/>
          </p:nvSpPr>
          <p:spPr bwMode="auto">
            <a:xfrm>
              <a:off x="1078285" y="5792788"/>
              <a:ext cx="6625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História</a:t>
              </a:r>
              <a:endParaRPr kumimoji="0" lang="pt-BR" sz="1800" b="1" i="0" u="none" strike="noStrike" cap="none" normalizeH="0" baseline="0" smtClean="0">
                <a:ln>
                  <a:noFill/>
                </a:ln>
                <a:solidFill>
                  <a:schemeClr val="tx1"/>
                </a:solidFill>
                <a:effectLst/>
                <a:latin typeface="+mj-lt"/>
              </a:endParaRPr>
            </a:p>
          </p:txBody>
        </p:sp>
      </p:grpSp>
      <p:sp>
        <p:nvSpPr>
          <p:cNvPr id="46" name="Pizza 45"/>
          <p:cNvSpPr/>
          <p:nvPr/>
        </p:nvSpPr>
        <p:spPr>
          <a:xfrm>
            <a:off x="3980411" y="2154344"/>
            <a:ext cx="3854696" cy="3854696"/>
          </a:xfrm>
          <a:prstGeom prst="pie">
            <a:avLst>
              <a:gd name="adj1" fmla="val 9745156"/>
              <a:gd name="adj2" fmla="val 8250487"/>
            </a:avLst>
          </a:prstGeom>
          <a:blipFill dpi="0" rotWithShape="1">
            <a:blip r:embed="rId3">
              <a:alphaModFix amt="55000"/>
              <a:duotone>
                <a:prstClr val="black"/>
                <a:schemeClr val="accent3">
                  <a:tint val="45000"/>
                  <a:satMod val="400000"/>
                </a:schemeClr>
              </a:duotone>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a:stretch>
              <a:fillRect l="-28530" t="-1019" r="-33039" b="-2647"/>
            </a:stretch>
          </a:blip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0" name="Pizza 39"/>
          <p:cNvSpPr/>
          <p:nvPr/>
        </p:nvSpPr>
        <p:spPr>
          <a:xfrm>
            <a:off x="3652592" y="2346080"/>
            <a:ext cx="3854696" cy="3854696"/>
          </a:xfrm>
          <a:prstGeom prst="pie">
            <a:avLst>
              <a:gd name="adj1" fmla="val 8287380"/>
              <a:gd name="adj2" fmla="val 9701780"/>
            </a:avLst>
          </a:prstGeom>
          <a:blipFill dpi="0" rotWithShape="1">
            <a:blip r:embed="rId3">
              <a:alphaModFix amt="55000"/>
              <a:duotone>
                <a:schemeClr val="accent2">
                  <a:shade val="45000"/>
                  <a:satMod val="135000"/>
                </a:schemeClr>
                <a:prstClr val="white"/>
              </a:duotone>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a:stretch>
              <a:fillRect l="-28530" t="-1019" r="-33039" b="-2647"/>
            </a:stretch>
          </a:blip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7" name="Texto explicativo em elipse 46"/>
          <p:cNvSpPr/>
          <p:nvPr/>
        </p:nvSpPr>
        <p:spPr>
          <a:xfrm>
            <a:off x="2562225" y="4822739"/>
            <a:ext cx="1866865" cy="1208526"/>
          </a:xfrm>
          <a:prstGeom prst="wedgeEllipseCallout">
            <a:avLst>
              <a:gd name="adj1" fmla="val 71995"/>
              <a:gd name="adj2" fmla="val -59300"/>
            </a:avLst>
          </a:prstGeom>
          <a:solidFill>
            <a:srgbClr val="FF33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1400" dirty="0" smtClean="0">
                <a:solidFill>
                  <a:schemeClr val="bg1"/>
                </a:solidFill>
              </a:rPr>
              <a:t>Faltam </a:t>
            </a:r>
            <a:r>
              <a:rPr lang="pt-BR" b="1" dirty="0" smtClean="0">
                <a:solidFill>
                  <a:schemeClr val="bg1"/>
                </a:solidFill>
              </a:rPr>
              <a:t>32 mil </a:t>
            </a:r>
            <a:r>
              <a:rPr lang="pt-BR" sz="1400" dirty="0" smtClean="0">
                <a:solidFill>
                  <a:schemeClr val="bg1"/>
                </a:solidFill>
              </a:rPr>
              <a:t>professores com formação específica</a:t>
            </a:r>
            <a:endParaRPr lang="pt-BR" sz="1400" dirty="0">
              <a:solidFill>
                <a:schemeClr val="bg1"/>
              </a:solidFill>
            </a:endParaRPr>
          </a:p>
        </p:txBody>
      </p:sp>
    </p:spTree>
    <p:extLst>
      <p:ext uri="{BB962C8B-B14F-4D97-AF65-F5344CB8AC3E}">
        <p14:creationId xmlns:p14="http://schemas.microsoft.com/office/powerpoint/2010/main" val="10104106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47"/>
                                        </p:tgtEl>
                                      </p:cBhvr>
                                    </p:animEffect>
                                    <p:anim calcmode="lin" valueType="num">
                                      <p:cBhvr>
                                        <p:cTn id="13" dur="1000"/>
                                        <p:tgtEl>
                                          <p:spTgt spid="47"/>
                                        </p:tgtEl>
                                        <p:attrNameLst>
                                          <p:attrName>ppt_x</p:attrName>
                                        </p:attrNameLst>
                                      </p:cBhvr>
                                      <p:tavLst>
                                        <p:tav tm="0">
                                          <p:val>
                                            <p:strVal val="ppt_x"/>
                                          </p:val>
                                        </p:tav>
                                        <p:tav tm="100000">
                                          <p:val>
                                            <p:strVal val="ppt_x"/>
                                          </p:val>
                                        </p:tav>
                                      </p:tavLst>
                                    </p:anim>
                                    <p:anim calcmode="lin" valueType="num">
                                      <p:cBhvr>
                                        <p:cTn id="14" dur="1000"/>
                                        <p:tgtEl>
                                          <p:spTgt spid="47"/>
                                        </p:tgtEl>
                                        <p:attrNameLst>
                                          <p:attrName>ppt_y</p:attrName>
                                        </p:attrNameLst>
                                      </p:cBhvr>
                                      <p:tavLst>
                                        <p:tav tm="0">
                                          <p:val>
                                            <p:strVal val="ppt_y"/>
                                          </p:val>
                                        </p:tav>
                                        <p:tav tm="100000">
                                          <p:val>
                                            <p:strVal val="ppt_y+.1"/>
                                          </p:val>
                                        </p:tav>
                                      </p:tavLst>
                                    </p:anim>
                                    <p:set>
                                      <p:cBhvr>
                                        <p:cTn id="15" dur="1" fill="hold">
                                          <p:stCondLst>
                                            <p:cond delay="999"/>
                                          </p:stCondLst>
                                        </p:cTn>
                                        <p:tgtEl>
                                          <p:spTgt spid="47"/>
                                        </p:tgtEl>
                                        <p:attrNameLst>
                                          <p:attrName>style.visibility</p:attrName>
                                        </p:attrNameLst>
                                      </p:cBhvr>
                                      <p:to>
                                        <p:strVal val="hidden"/>
                                      </p:to>
                                    </p:set>
                                  </p:childTnLst>
                                </p:cTn>
                              </p:par>
                            </p:childTnLst>
                          </p:cTn>
                        </p:par>
                        <p:par>
                          <p:cTn id="16" fill="hold">
                            <p:stCondLst>
                              <p:cond delay="1000"/>
                            </p:stCondLst>
                            <p:childTnLst>
                              <p:par>
                                <p:cTn id="17" presetID="2" presetClass="entr" presetSubtype="12" fill="hold" grpId="0" nodeType="afterEffect">
                                  <p:stCondLst>
                                    <p:cond delay="25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0-#ppt_w/2"/>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7" grpId="0" animBg="1"/>
      <p:bldP spid="4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Principais Achados:</a:t>
            </a:r>
            <a:br>
              <a:rPr lang="pt-BR" dirty="0"/>
            </a:br>
            <a:r>
              <a:rPr lang="pt-BR" b="0" i="1" dirty="0" err="1"/>
              <a:t>Deficit</a:t>
            </a:r>
            <a:r>
              <a:rPr lang="pt-BR" b="0" i="1" dirty="0"/>
              <a:t> </a:t>
            </a:r>
            <a:r>
              <a:rPr lang="pt-BR" b="0" dirty="0"/>
              <a:t>de Professores</a:t>
            </a:r>
            <a:endParaRPr lang="pt-BR" dirty="0"/>
          </a:p>
        </p:txBody>
      </p:sp>
      <p:sp>
        <p:nvSpPr>
          <p:cNvPr id="36" name="CaixaDeTexto 35"/>
          <p:cNvSpPr txBox="1"/>
          <p:nvPr/>
        </p:nvSpPr>
        <p:spPr>
          <a:xfrm>
            <a:off x="7740352" y="321328"/>
            <a:ext cx="1257075" cy="338554"/>
          </a:xfrm>
          <a:prstGeom prst="rect">
            <a:avLst/>
          </a:prstGeom>
          <a:noFill/>
        </p:spPr>
        <p:txBody>
          <a:bodyPr wrap="none" rtlCol="0">
            <a:spAutoFit/>
          </a:bodyPr>
          <a:lstStyle/>
          <a:p>
            <a:r>
              <a:rPr lang="pt-BR" sz="1600" dirty="0" smtClean="0"/>
              <a:t>professores</a:t>
            </a:r>
            <a:endParaRPr lang="pt-BR" sz="1600" dirty="0"/>
          </a:p>
        </p:txBody>
      </p:sp>
      <p:grpSp>
        <p:nvGrpSpPr>
          <p:cNvPr id="39" name="Grupo 38"/>
          <p:cNvGrpSpPr/>
          <p:nvPr/>
        </p:nvGrpSpPr>
        <p:grpSpPr>
          <a:xfrm>
            <a:off x="7886310" y="623458"/>
            <a:ext cx="985337" cy="933334"/>
            <a:chOff x="8097023" y="2498404"/>
            <a:chExt cx="985337" cy="933334"/>
          </a:xfrm>
        </p:grpSpPr>
        <p:sp>
          <p:nvSpPr>
            <p:cNvPr id="42" name="Retângulo de cantos arredondados 41"/>
            <p:cNvSpPr/>
            <p:nvPr/>
          </p:nvSpPr>
          <p:spPr>
            <a:xfrm>
              <a:off x="8097023" y="2498404"/>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pic>
          <p:nvPicPr>
            <p:cNvPr id="43" name="Imagem 42"/>
            <p:cNvPicPr>
              <a:picLocks noChangeAspect="1"/>
            </p:cNvPicPr>
            <p:nvPr/>
          </p:nvPicPr>
          <p:blipFill rotWithShape="1">
            <a:blip r:embed="rId2" cstate="print">
              <a:extLst>
                <a:ext uri="{28A0092B-C50C-407E-A947-70E740481C1C}">
                  <a14:useLocalDpi xmlns:a14="http://schemas.microsoft.com/office/drawing/2010/main" val="0"/>
                </a:ext>
              </a:extLst>
            </a:blip>
            <a:srcRect l="13440" t="18134" r="16000" b="18027"/>
            <a:stretch/>
          </p:blipFill>
          <p:spPr>
            <a:xfrm>
              <a:off x="8237395" y="2646327"/>
              <a:ext cx="704593" cy="637488"/>
            </a:xfrm>
            <a:prstGeom prst="rect">
              <a:avLst/>
            </a:prstGeom>
          </p:spPr>
        </p:pic>
      </p:grpSp>
      <p:sp>
        <p:nvSpPr>
          <p:cNvPr id="6" name="Rectangle 6"/>
          <p:cNvSpPr>
            <a:spLocks noChangeArrowheads="1"/>
          </p:cNvSpPr>
          <p:nvPr/>
        </p:nvSpPr>
        <p:spPr bwMode="auto">
          <a:xfrm>
            <a:off x="1874838" y="1392238"/>
            <a:ext cx="5959475" cy="4713288"/>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latin typeface="+mj-lt"/>
            </a:endParaRPr>
          </a:p>
        </p:txBody>
      </p:sp>
      <p:sp>
        <p:nvSpPr>
          <p:cNvPr id="7" name="Freeform 7"/>
          <p:cNvSpPr>
            <a:spLocks noEditPoints="1"/>
          </p:cNvSpPr>
          <p:nvPr/>
        </p:nvSpPr>
        <p:spPr bwMode="auto">
          <a:xfrm>
            <a:off x="1874838" y="1370013"/>
            <a:ext cx="5961063" cy="4757738"/>
          </a:xfrm>
          <a:custGeom>
            <a:avLst/>
            <a:gdLst>
              <a:gd name="T0" fmla="*/ 3755 w 3755"/>
              <a:gd name="T1" fmla="*/ 0 h 2997"/>
              <a:gd name="T2" fmla="*/ 0 w 3755"/>
              <a:gd name="T3" fmla="*/ 26 h 2997"/>
              <a:gd name="T4" fmla="*/ 0 w 3755"/>
              <a:gd name="T5" fmla="*/ 248 h 2997"/>
              <a:gd name="T6" fmla="*/ 3755 w 3755"/>
              <a:gd name="T7" fmla="*/ 274 h 2997"/>
              <a:gd name="T8" fmla="*/ 0 w 3755"/>
              <a:gd name="T9" fmla="*/ 248 h 2997"/>
              <a:gd name="T10" fmla="*/ 3755 w 3755"/>
              <a:gd name="T11" fmla="*/ 495 h 2997"/>
              <a:gd name="T12" fmla="*/ 0 w 3755"/>
              <a:gd name="T13" fmla="*/ 521 h 2997"/>
              <a:gd name="T14" fmla="*/ 0 w 3755"/>
              <a:gd name="T15" fmla="*/ 742 h 2997"/>
              <a:gd name="T16" fmla="*/ 3755 w 3755"/>
              <a:gd name="T17" fmla="*/ 768 h 2997"/>
              <a:gd name="T18" fmla="*/ 0 w 3755"/>
              <a:gd name="T19" fmla="*/ 742 h 2997"/>
              <a:gd name="T20" fmla="*/ 3755 w 3755"/>
              <a:gd name="T21" fmla="*/ 991 h 2997"/>
              <a:gd name="T22" fmla="*/ 0 w 3755"/>
              <a:gd name="T23" fmla="*/ 1017 h 2997"/>
              <a:gd name="T24" fmla="*/ 0 w 3755"/>
              <a:gd name="T25" fmla="*/ 1238 h 2997"/>
              <a:gd name="T26" fmla="*/ 3755 w 3755"/>
              <a:gd name="T27" fmla="*/ 1264 h 2997"/>
              <a:gd name="T28" fmla="*/ 0 w 3755"/>
              <a:gd name="T29" fmla="*/ 1238 h 2997"/>
              <a:gd name="T30" fmla="*/ 3755 w 3755"/>
              <a:gd name="T31" fmla="*/ 1485 h 2997"/>
              <a:gd name="T32" fmla="*/ 0 w 3755"/>
              <a:gd name="T33" fmla="*/ 1511 h 2997"/>
              <a:gd name="T34" fmla="*/ 0 w 3755"/>
              <a:gd name="T35" fmla="*/ 1733 h 2997"/>
              <a:gd name="T36" fmla="*/ 3755 w 3755"/>
              <a:gd name="T37" fmla="*/ 1759 h 2997"/>
              <a:gd name="T38" fmla="*/ 0 w 3755"/>
              <a:gd name="T39" fmla="*/ 1733 h 2997"/>
              <a:gd name="T40" fmla="*/ 3755 w 3755"/>
              <a:gd name="T41" fmla="*/ 1980 h 2997"/>
              <a:gd name="T42" fmla="*/ 0 w 3755"/>
              <a:gd name="T43" fmla="*/ 2006 h 2997"/>
              <a:gd name="T44" fmla="*/ 0 w 3755"/>
              <a:gd name="T45" fmla="*/ 2228 h 2997"/>
              <a:gd name="T46" fmla="*/ 3755 w 3755"/>
              <a:gd name="T47" fmla="*/ 2254 h 2997"/>
              <a:gd name="T48" fmla="*/ 0 w 3755"/>
              <a:gd name="T49" fmla="*/ 2228 h 2997"/>
              <a:gd name="T50" fmla="*/ 3755 w 3755"/>
              <a:gd name="T51" fmla="*/ 2475 h 2997"/>
              <a:gd name="T52" fmla="*/ 0 w 3755"/>
              <a:gd name="T53" fmla="*/ 2501 h 2997"/>
              <a:gd name="T54" fmla="*/ 0 w 3755"/>
              <a:gd name="T55" fmla="*/ 2723 h 2997"/>
              <a:gd name="T56" fmla="*/ 3755 w 3755"/>
              <a:gd name="T57" fmla="*/ 2749 h 2997"/>
              <a:gd name="T58" fmla="*/ 0 w 3755"/>
              <a:gd name="T59" fmla="*/ 2723 h 2997"/>
              <a:gd name="T60" fmla="*/ 3755 w 3755"/>
              <a:gd name="T61" fmla="*/ 2971 h 2997"/>
              <a:gd name="T62" fmla="*/ 0 w 3755"/>
              <a:gd name="T63" fmla="*/ 2997 h 2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5" h="2997">
                <a:moveTo>
                  <a:pt x="0" y="0"/>
                </a:moveTo>
                <a:lnTo>
                  <a:pt x="3755" y="0"/>
                </a:lnTo>
                <a:lnTo>
                  <a:pt x="3755" y="26"/>
                </a:lnTo>
                <a:lnTo>
                  <a:pt x="0" y="26"/>
                </a:lnTo>
                <a:lnTo>
                  <a:pt x="0" y="0"/>
                </a:lnTo>
                <a:close/>
                <a:moveTo>
                  <a:pt x="0" y="248"/>
                </a:moveTo>
                <a:lnTo>
                  <a:pt x="3755" y="248"/>
                </a:lnTo>
                <a:lnTo>
                  <a:pt x="3755" y="274"/>
                </a:lnTo>
                <a:lnTo>
                  <a:pt x="0" y="274"/>
                </a:lnTo>
                <a:lnTo>
                  <a:pt x="0" y="248"/>
                </a:lnTo>
                <a:close/>
                <a:moveTo>
                  <a:pt x="0" y="495"/>
                </a:moveTo>
                <a:lnTo>
                  <a:pt x="3755" y="495"/>
                </a:lnTo>
                <a:lnTo>
                  <a:pt x="3755" y="521"/>
                </a:lnTo>
                <a:lnTo>
                  <a:pt x="0" y="521"/>
                </a:lnTo>
                <a:lnTo>
                  <a:pt x="0" y="495"/>
                </a:lnTo>
                <a:close/>
                <a:moveTo>
                  <a:pt x="0" y="742"/>
                </a:moveTo>
                <a:lnTo>
                  <a:pt x="3755" y="742"/>
                </a:lnTo>
                <a:lnTo>
                  <a:pt x="3755" y="768"/>
                </a:lnTo>
                <a:lnTo>
                  <a:pt x="0" y="768"/>
                </a:lnTo>
                <a:lnTo>
                  <a:pt x="0" y="742"/>
                </a:lnTo>
                <a:close/>
                <a:moveTo>
                  <a:pt x="0" y="991"/>
                </a:moveTo>
                <a:lnTo>
                  <a:pt x="3755" y="991"/>
                </a:lnTo>
                <a:lnTo>
                  <a:pt x="3755" y="1017"/>
                </a:lnTo>
                <a:lnTo>
                  <a:pt x="0" y="1017"/>
                </a:lnTo>
                <a:lnTo>
                  <a:pt x="0" y="991"/>
                </a:lnTo>
                <a:close/>
                <a:moveTo>
                  <a:pt x="0" y="1238"/>
                </a:moveTo>
                <a:lnTo>
                  <a:pt x="3755" y="1238"/>
                </a:lnTo>
                <a:lnTo>
                  <a:pt x="3755" y="1264"/>
                </a:lnTo>
                <a:lnTo>
                  <a:pt x="0" y="1264"/>
                </a:lnTo>
                <a:lnTo>
                  <a:pt x="0" y="1238"/>
                </a:lnTo>
                <a:close/>
                <a:moveTo>
                  <a:pt x="0" y="1485"/>
                </a:moveTo>
                <a:lnTo>
                  <a:pt x="3755" y="1485"/>
                </a:lnTo>
                <a:lnTo>
                  <a:pt x="3755" y="1511"/>
                </a:lnTo>
                <a:lnTo>
                  <a:pt x="0" y="1511"/>
                </a:lnTo>
                <a:lnTo>
                  <a:pt x="0" y="1485"/>
                </a:lnTo>
                <a:close/>
                <a:moveTo>
                  <a:pt x="0" y="1733"/>
                </a:moveTo>
                <a:lnTo>
                  <a:pt x="3755" y="1733"/>
                </a:lnTo>
                <a:lnTo>
                  <a:pt x="3755" y="1759"/>
                </a:lnTo>
                <a:lnTo>
                  <a:pt x="0" y="1759"/>
                </a:lnTo>
                <a:lnTo>
                  <a:pt x="0" y="1733"/>
                </a:lnTo>
                <a:close/>
                <a:moveTo>
                  <a:pt x="0" y="1980"/>
                </a:moveTo>
                <a:lnTo>
                  <a:pt x="3755" y="1980"/>
                </a:lnTo>
                <a:lnTo>
                  <a:pt x="3755" y="2006"/>
                </a:lnTo>
                <a:lnTo>
                  <a:pt x="0" y="2006"/>
                </a:lnTo>
                <a:lnTo>
                  <a:pt x="0" y="1980"/>
                </a:lnTo>
                <a:close/>
                <a:moveTo>
                  <a:pt x="0" y="2228"/>
                </a:moveTo>
                <a:lnTo>
                  <a:pt x="3755" y="2228"/>
                </a:lnTo>
                <a:lnTo>
                  <a:pt x="3755" y="2254"/>
                </a:lnTo>
                <a:lnTo>
                  <a:pt x="0" y="2254"/>
                </a:lnTo>
                <a:lnTo>
                  <a:pt x="0" y="2228"/>
                </a:lnTo>
                <a:close/>
                <a:moveTo>
                  <a:pt x="0" y="2475"/>
                </a:moveTo>
                <a:lnTo>
                  <a:pt x="3755" y="2475"/>
                </a:lnTo>
                <a:lnTo>
                  <a:pt x="3755" y="2501"/>
                </a:lnTo>
                <a:lnTo>
                  <a:pt x="0" y="2501"/>
                </a:lnTo>
                <a:lnTo>
                  <a:pt x="0" y="2475"/>
                </a:lnTo>
                <a:close/>
                <a:moveTo>
                  <a:pt x="0" y="2723"/>
                </a:moveTo>
                <a:lnTo>
                  <a:pt x="3755" y="2723"/>
                </a:lnTo>
                <a:lnTo>
                  <a:pt x="3755" y="2749"/>
                </a:lnTo>
                <a:lnTo>
                  <a:pt x="0" y="2749"/>
                </a:lnTo>
                <a:lnTo>
                  <a:pt x="0" y="2723"/>
                </a:lnTo>
                <a:close/>
                <a:moveTo>
                  <a:pt x="0" y="2971"/>
                </a:moveTo>
                <a:lnTo>
                  <a:pt x="3755" y="2971"/>
                </a:lnTo>
                <a:lnTo>
                  <a:pt x="3755" y="2997"/>
                </a:lnTo>
                <a:lnTo>
                  <a:pt x="0" y="2997"/>
                </a:lnTo>
                <a:lnTo>
                  <a:pt x="0" y="2971"/>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pt-BR">
              <a:latin typeface="+mj-lt"/>
            </a:endParaRPr>
          </a:p>
        </p:txBody>
      </p:sp>
      <p:sp>
        <p:nvSpPr>
          <p:cNvPr id="8" name="Freeform 10"/>
          <p:cNvSpPr>
            <a:spLocks noEditPoints="1"/>
          </p:cNvSpPr>
          <p:nvPr/>
        </p:nvSpPr>
        <p:spPr bwMode="auto">
          <a:xfrm>
            <a:off x="1907704" y="1481138"/>
            <a:ext cx="4919663" cy="4560888"/>
          </a:xfrm>
          <a:custGeom>
            <a:avLst/>
            <a:gdLst>
              <a:gd name="T0" fmla="*/ 3099 w 3099"/>
              <a:gd name="T1" fmla="*/ 0 h 2873"/>
              <a:gd name="T2" fmla="*/ 0 w 3099"/>
              <a:gd name="T3" fmla="*/ 0 h 2873"/>
              <a:gd name="T4" fmla="*/ 0 w 3099"/>
              <a:gd name="T5" fmla="*/ 149 h 2873"/>
              <a:gd name="T6" fmla="*/ 3099 w 3099"/>
              <a:gd name="T7" fmla="*/ 149 h 2873"/>
              <a:gd name="T8" fmla="*/ 3099 w 3099"/>
              <a:gd name="T9" fmla="*/ 0 h 2873"/>
              <a:gd name="T10" fmla="*/ 1508 w 3099"/>
              <a:gd name="T11" fmla="*/ 248 h 2873"/>
              <a:gd name="T12" fmla="*/ 0 w 3099"/>
              <a:gd name="T13" fmla="*/ 248 h 2873"/>
              <a:gd name="T14" fmla="*/ 0 w 3099"/>
              <a:gd name="T15" fmla="*/ 397 h 2873"/>
              <a:gd name="T16" fmla="*/ 1508 w 3099"/>
              <a:gd name="T17" fmla="*/ 397 h 2873"/>
              <a:gd name="T18" fmla="*/ 1508 w 3099"/>
              <a:gd name="T19" fmla="*/ 248 h 2873"/>
              <a:gd name="T20" fmla="*/ 1458 w 3099"/>
              <a:gd name="T21" fmla="*/ 495 h 2873"/>
              <a:gd name="T22" fmla="*/ 0 w 3099"/>
              <a:gd name="T23" fmla="*/ 495 h 2873"/>
              <a:gd name="T24" fmla="*/ 0 w 3099"/>
              <a:gd name="T25" fmla="*/ 644 h 2873"/>
              <a:gd name="T26" fmla="*/ 1458 w 3099"/>
              <a:gd name="T27" fmla="*/ 644 h 2873"/>
              <a:gd name="T28" fmla="*/ 1458 w 3099"/>
              <a:gd name="T29" fmla="*/ 495 h 2873"/>
              <a:gd name="T30" fmla="*/ 1088 w 3099"/>
              <a:gd name="T31" fmla="*/ 743 h 2873"/>
              <a:gd name="T32" fmla="*/ 0 w 3099"/>
              <a:gd name="T33" fmla="*/ 743 h 2873"/>
              <a:gd name="T34" fmla="*/ 0 w 3099"/>
              <a:gd name="T35" fmla="*/ 892 h 2873"/>
              <a:gd name="T36" fmla="*/ 1088 w 3099"/>
              <a:gd name="T37" fmla="*/ 892 h 2873"/>
              <a:gd name="T38" fmla="*/ 1088 w 3099"/>
              <a:gd name="T39" fmla="*/ 743 h 2873"/>
              <a:gd name="T40" fmla="*/ 911 w 3099"/>
              <a:gd name="T41" fmla="*/ 991 h 2873"/>
              <a:gd name="T42" fmla="*/ 0 w 3099"/>
              <a:gd name="T43" fmla="*/ 991 h 2873"/>
              <a:gd name="T44" fmla="*/ 0 w 3099"/>
              <a:gd name="T45" fmla="*/ 1140 h 2873"/>
              <a:gd name="T46" fmla="*/ 911 w 3099"/>
              <a:gd name="T47" fmla="*/ 1140 h 2873"/>
              <a:gd name="T48" fmla="*/ 911 w 3099"/>
              <a:gd name="T49" fmla="*/ 991 h 2873"/>
              <a:gd name="T50" fmla="*/ 474 w 3099"/>
              <a:gd name="T51" fmla="*/ 1238 h 2873"/>
              <a:gd name="T52" fmla="*/ 0 w 3099"/>
              <a:gd name="T53" fmla="*/ 1238 h 2873"/>
              <a:gd name="T54" fmla="*/ 0 w 3099"/>
              <a:gd name="T55" fmla="*/ 1387 h 2873"/>
              <a:gd name="T56" fmla="*/ 474 w 3099"/>
              <a:gd name="T57" fmla="*/ 1387 h 2873"/>
              <a:gd name="T58" fmla="*/ 474 w 3099"/>
              <a:gd name="T59" fmla="*/ 1238 h 2873"/>
              <a:gd name="T60" fmla="*/ 453 w 3099"/>
              <a:gd name="T61" fmla="*/ 1485 h 2873"/>
              <a:gd name="T62" fmla="*/ 0 w 3099"/>
              <a:gd name="T63" fmla="*/ 1485 h 2873"/>
              <a:gd name="T64" fmla="*/ 0 w 3099"/>
              <a:gd name="T65" fmla="*/ 1635 h 2873"/>
              <a:gd name="T66" fmla="*/ 453 w 3099"/>
              <a:gd name="T67" fmla="*/ 1635 h 2873"/>
              <a:gd name="T68" fmla="*/ 453 w 3099"/>
              <a:gd name="T69" fmla="*/ 1485 h 2873"/>
              <a:gd name="T70" fmla="*/ 391 w 3099"/>
              <a:gd name="T71" fmla="*/ 1733 h 2873"/>
              <a:gd name="T72" fmla="*/ 0 w 3099"/>
              <a:gd name="T73" fmla="*/ 1733 h 2873"/>
              <a:gd name="T74" fmla="*/ 0 w 3099"/>
              <a:gd name="T75" fmla="*/ 1882 h 2873"/>
              <a:gd name="T76" fmla="*/ 391 w 3099"/>
              <a:gd name="T77" fmla="*/ 1882 h 2873"/>
              <a:gd name="T78" fmla="*/ 391 w 3099"/>
              <a:gd name="T79" fmla="*/ 1733 h 2873"/>
              <a:gd name="T80" fmla="*/ 407 w 3099"/>
              <a:gd name="T81" fmla="*/ 1980 h 2873"/>
              <a:gd name="T82" fmla="*/ 0 w 3099"/>
              <a:gd name="T83" fmla="*/ 1980 h 2873"/>
              <a:gd name="T84" fmla="*/ 0 w 3099"/>
              <a:gd name="T85" fmla="*/ 2130 h 2873"/>
              <a:gd name="T86" fmla="*/ 407 w 3099"/>
              <a:gd name="T87" fmla="*/ 2130 h 2873"/>
              <a:gd name="T88" fmla="*/ 407 w 3099"/>
              <a:gd name="T89" fmla="*/ 1980 h 2873"/>
              <a:gd name="T90" fmla="*/ 241 w 3099"/>
              <a:gd name="T91" fmla="*/ 2228 h 2873"/>
              <a:gd name="T92" fmla="*/ 0 w 3099"/>
              <a:gd name="T93" fmla="*/ 2228 h 2873"/>
              <a:gd name="T94" fmla="*/ 0 w 3099"/>
              <a:gd name="T95" fmla="*/ 2377 h 2873"/>
              <a:gd name="T96" fmla="*/ 241 w 3099"/>
              <a:gd name="T97" fmla="*/ 2377 h 2873"/>
              <a:gd name="T98" fmla="*/ 241 w 3099"/>
              <a:gd name="T99" fmla="*/ 2228 h 2873"/>
              <a:gd name="T100" fmla="*/ 139 w 3099"/>
              <a:gd name="T101" fmla="*/ 2476 h 2873"/>
              <a:gd name="T102" fmla="*/ 0 w 3099"/>
              <a:gd name="T103" fmla="*/ 2476 h 2873"/>
              <a:gd name="T104" fmla="*/ 0 w 3099"/>
              <a:gd name="T105" fmla="*/ 2624 h 2873"/>
              <a:gd name="T106" fmla="*/ 139 w 3099"/>
              <a:gd name="T107" fmla="*/ 2624 h 2873"/>
              <a:gd name="T108" fmla="*/ 139 w 3099"/>
              <a:gd name="T109" fmla="*/ 2476 h 2873"/>
              <a:gd name="T110" fmla="*/ 76 w 3099"/>
              <a:gd name="T111" fmla="*/ 2723 h 2873"/>
              <a:gd name="T112" fmla="*/ 0 w 3099"/>
              <a:gd name="T113" fmla="*/ 2723 h 2873"/>
              <a:gd name="T114" fmla="*/ 0 w 3099"/>
              <a:gd name="T115" fmla="*/ 2873 h 2873"/>
              <a:gd name="T116" fmla="*/ 76 w 3099"/>
              <a:gd name="T117" fmla="*/ 2873 h 2873"/>
              <a:gd name="T118" fmla="*/ 76 w 3099"/>
              <a:gd name="T119" fmla="*/ 2723 h 2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9" h="2873">
                <a:moveTo>
                  <a:pt x="3099" y="0"/>
                </a:moveTo>
                <a:lnTo>
                  <a:pt x="0" y="0"/>
                </a:lnTo>
                <a:lnTo>
                  <a:pt x="0" y="149"/>
                </a:lnTo>
                <a:lnTo>
                  <a:pt x="3099" y="149"/>
                </a:lnTo>
                <a:lnTo>
                  <a:pt x="3099" y="0"/>
                </a:lnTo>
                <a:close/>
                <a:moveTo>
                  <a:pt x="1508" y="248"/>
                </a:moveTo>
                <a:lnTo>
                  <a:pt x="0" y="248"/>
                </a:lnTo>
                <a:lnTo>
                  <a:pt x="0" y="397"/>
                </a:lnTo>
                <a:lnTo>
                  <a:pt x="1508" y="397"/>
                </a:lnTo>
                <a:lnTo>
                  <a:pt x="1508" y="248"/>
                </a:lnTo>
                <a:close/>
                <a:moveTo>
                  <a:pt x="1458" y="495"/>
                </a:moveTo>
                <a:lnTo>
                  <a:pt x="0" y="495"/>
                </a:lnTo>
                <a:lnTo>
                  <a:pt x="0" y="644"/>
                </a:lnTo>
                <a:lnTo>
                  <a:pt x="1458" y="644"/>
                </a:lnTo>
                <a:lnTo>
                  <a:pt x="1458" y="495"/>
                </a:lnTo>
                <a:close/>
                <a:moveTo>
                  <a:pt x="1088" y="743"/>
                </a:moveTo>
                <a:lnTo>
                  <a:pt x="0" y="743"/>
                </a:lnTo>
                <a:lnTo>
                  <a:pt x="0" y="892"/>
                </a:lnTo>
                <a:lnTo>
                  <a:pt x="1088" y="892"/>
                </a:lnTo>
                <a:lnTo>
                  <a:pt x="1088" y="743"/>
                </a:lnTo>
                <a:close/>
                <a:moveTo>
                  <a:pt x="911" y="991"/>
                </a:moveTo>
                <a:lnTo>
                  <a:pt x="0" y="991"/>
                </a:lnTo>
                <a:lnTo>
                  <a:pt x="0" y="1140"/>
                </a:lnTo>
                <a:lnTo>
                  <a:pt x="911" y="1140"/>
                </a:lnTo>
                <a:lnTo>
                  <a:pt x="911" y="991"/>
                </a:lnTo>
                <a:close/>
                <a:moveTo>
                  <a:pt x="474" y="1238"/>
                </a:moveTo>
                <a:lnTo>
                  <a:pt x="0" y="1238"/>
                </a:lnTo>
                <a:lnTo>
                  <a:pt x="0" y="1387"/>
                </a:lnTo>
                <a:lnTo>
                  <a:pt x="474" y="1387"/>
                </a:lnTo>
                <a:lnTo>
                  <a:pt x="474" y="1238"/>
                </a:lnTo>
                <a:close/>
                <a:moveTo>
                  <a:pt x="453" y="1485"/>
                </a:moveTo>
                <a:lnTo>
                  <a:pt x="0" y="1485"/>
                </a:lnTo>
                <a:lnTo>
                  <a:pt x="0" y="1635"/>
                </a:lnTo>
                <a:lnTo>
                  <a:pt x="453" y="1635"/>
                </a:lnTo>
                <a:lnTo>
                  <a:pt x="453" y="1485"/>
                </a:lnTo>
                <a:close/>
                <a:moveTo>
                  <a:pt x="391" y="1733"/>
                </a:moveTo>
                <a:lnTo>
                  <a:pt x="0" y="1733"/>
                </a:lnTo>
                <a:lnTo>
                  <a:pt x="0" y="1882"/>
                </a:lnTo>
                <a:lnTo>
                  <a:pt x="391" y="1882"/>
                </a:lnTo>
                <a:lnTo>
                  <a:pt x="391" y="1733"/>
                </a:lnTo>
                <a:close/>
                <a:moveTo>
                  <a:pt x="407" y="1980"/>
                </a:moveTo>
                <a:lnTo>
                  <a:pt x="0" y="1980"/>
                </a:lnTo>
                <a:lnTo>
                  <a:pt x="0" y="2130"/>
                </a:lnTo>
                <a:lnTo>
                  <a:pt x="407" y="2130"/>
                </a:lnTo>
                <a:lnTo>
                  <a:pt x="407" y="1980"/>
                </a:lnTo>
                <a:close/>
                <a:moveTo>
                  <a:pt x="241" y="2228"/>
                </a:moveTo>
                <a:lnTo>
                  <a:pt x="0" y="2228"/>
                </a:lnTo>
                <a:lnTo>
                  <a:pt x="0" y="2377"/>
                </a:lnTo>
                <a:lnTo>
                  <a:pt x="241" y="2377"/>
                </a:lnTo>
                <a:lnTo>
                  <a:pt x="241" y="2228"/>
                </a:lnTo>
                <a:close/>
                <a:moveTo>
                  <a:pt x="139" y="2476"/>
                </a:moveTo>
                <a:lnTo>
                  <a:pt x="0" y="2476"/>
                </a:lnTo>
                <a:lnTo>
                  <a:pt x="0" y="2624"/>
                </a:lnTo>
                <a:lnTo>
                  <a:pt x="139" y="2624"/>
                </a:lnTo>
                <a:lnTo>
                  <a:pt x="139" y="2476"/>
                </a:lnTo>
                <a:close/>
                <a:moveTo>
                  <a:pt x="76" y="2723"/>
                </a:moveTo>
                <a:lnTo>
                  <a:pt x="0" y="2723"/>
                </a:lnTo>
                <a:lnTo>
                  <a:pt x="0" y="2873"/>
                </a:lnTo>
                <a:lnTo>
                  <a:pt x="76" y="2873"/>
                </a:lnTo>
                <a:lnTo>
                  <a:pt x="76" y="2723"/>
                </a:lnTo>
                <a:close/>
              </a:path>
            </a:pathLst>
          </a:custGeom>
          <a:solidFill>
            <a:srgbClr val="779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latin typeface="+mj-lt"/>
            </a:endParaRPr>
          </a:p>
        </p:txBody>
      </p:sp>
      <p:grpSp>
        <p:nvGrpSpPr>
          <p:cNvPr id="38" name="Grupo 37"/>
          <p:cNvGrpSpPr/>
          <p:nvPr/>
        </p:nvGrpSpPr>
        <p:grpSpPr>
          <a:xfrm>
            <a:off x="2057773" y="1512888"/>
            <a:ext cx="5213771" cy="4538207"/>
            <a:chOff x="2057773" y="1512888"/>
            <a:chExt cx="5213771" cy="4538207"/>
          </a:xfrm>
        </p:grpSpPr>
        <p:sp>
          <p:nvSpPr>
            <p:cNvPr id="9" name="Rectangle 11"/>
            <p:cNvSpPr>
              <a:spLocks noChangeArrowheads="1"/>
            </p:cNvSpPr>
            <p:nvPr/>
          </p:nvSpPr>
          <p:spPr bwMode="auto">
            <a:xfrm>
              <a:off x="6861175" y="1512888"/>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000000"/>
                  </a:solidFill>
                  <a:effectLst/>
                  <a:latin typeface="+mj-lt"/>
                </a:rPr>
                <a:t>9.906</a:t>
              </a:r>
              <a:endParaRPr kumimoji="0" lang="pt-BR" sz="2400" b="1" i="0" u="none" strike="noStrike" cap="none" normalizeH="0" baseline="0" dirty="0" smtClean="0">
                <a:ln>
                  <a:noFill/>
                </a:ln>
                <a:solidFill>
                  <a:schemeClr val="tx1"/>
                </a:solidFill>
                <a:effectLst/>
                <a:latin typeface="+mj-lt"/>
              </a:endParaRPr>
            </a:p>
          </p:txBody>
        </p:sp>
        <p:sp>
          <p:nvSpPr>
            <p:cNvPr id="10" name="Rectangle 12"/>
            <p:cNvSpPr>
              <a:spLocks noChangeArrowheads="1"/>
            </p:cNvSpPr>
            <p:nvPr/>
          </p:nvSpPr>
          <p:spPr bwMode="auto">
            <a:xfrm>
              <a:off x="4335463" y="1906588"/>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4.818</a:t>
              </a:r>
              <a:endParaRPr kumimoji="0" lang="pt-BR" sz="2400" b="1" i="0" u="none" strike="noStrike" cap="none" normalizeH="0" baseline="0" smtClean="0">
                <a:ln>
                  <a:noFill/>
                </a:ln>
                <a:solidFill>
                  <a:schemeClr val="tx1"/>
                </a:solidFill>
                <a:effectLst/>
                <a:latin typeface="+mj-lt"/>
              </a:endParaRPr>
            </a:p>
          </p:txBody>
        </p:sp>
        <p:sp>
          <p:nvSpPr>
            <p:cNvPr id="11" name="Rectangle 13"/>
            <p:cNvSpPr>
              <a:spLocks noChangeArrowheads="1"/>
            </p:cNvSpPr>
            <p:nvPr/>
          </p:nvSpPr>
          <p:spPr bwMode="auto">
            <a:xfrm>
              <a:off x="4257675" y="2298701"/>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4.662</a:t>
              </a:r>
              <a:endParaRPr kumimoji="0" lang="pt-BR" sz="2400" b="1" i="0" u="none" strike="noStrike" cap="none" normalizeH="0" baseline="0" smtClean="0">
                <a:ln>
                  <a:noFill/>
                </a:ln>
                <a:solidFill>
                  <a:schemeClr val="tx1"/>
                </a:solidFill>
                <a:effectLst/>
                <a:latin typeface="+mj-lt"/>
              </a:endParaRPr>
            </a:p>
          </p:txBody>
        </p:sp>
        <p:sp>
          <p:nvSpPr>
            <p:cNvPr id="12" name="Rectangle 14"/>
            <p:cNvSpPr>
              <a:spLocks noChangeArrowheads="1"/>
            </p:cNvSpPr>
            <p:nvPr/>
          </p:nvSpPr>
          <p:spPr bwMode="auto">
            <a:xfrm>
              <a:off x="3668713" y="2692401"/>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3.477</a:t>
              </a:r>
              <a:endParaRPr kumimoji="0" lang="pt-BR" sz="2400" b="1" i="0" u="none" strike="noStrike" cap="none" normalizeH="0" baseline="0" smtClean="0">
                <a:ln>
                  <a:noFill/>
                </a:ln>
                <a:solidFill>
                  <a:schemeClr val="tx1"/>
                </a:solidFill>
                <a:effectLst/>
                <a:latin typeface="+mj-lt"/>
              </a:endParaRPr>
            </a:p>
          </p:txBody>
        </p:sp>
        <p:sp>
          <p:nvSpPr>
            <p:cNvPr id="13" name="Rectangle 15"/>
            <p:cNvSpPr>
              <a:spLocks noChangeArrowheads="1"/>
            </p:cNvSpPr>
            <p:nvPr/>
          </p:nvSpPr>
          <p:spPr bwMode="auto">
            <a:xfrm>
              <a:off x="3387725" y="3084513"/>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2.910</a:t>
              </a:r>
              <a:endParaRPr kumimoji="0" lang="pt-BR" sz="2400" b="1" i="0" u="none" strike="noStrike" cap="none" normalizeH="0" baseline="0" smtClean="0">
                <a:ln>
                  <a:noFill/>
                </a:ln>
                <a:solidFill>
                  <a:schemeClr val="tx1"/>
                </a:solidFill>
                <a:effectLst/>
                <a:latin typeface="+mj-lt"/>
              </a:endParaRPr>
            </a:p>
          </p:txBody>
        </p:sp>
        <p:sp>
          <p:nvSpPr>
            <p:cNvPr id="14" name="Rectangle 16"/>
            <p:cNvSpPr>
              <a:spLocks noChangeArrowheads="1"/>
            </p:cNvSpPr>
            <p:nvPr/>
          </p:nvSpPr>
          <p:spPr bwMode="auto">
            <a:xfrm>
              <a:off x="2693988" y="3478213"/>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1.513</a:t>
              </a:r>
              <a:endParaRPr kumimoji="0" lang="pt-BR" sz="2400" b="1" i="0" u="none" strike="noStrike" cap="none" normalizeH="0" baseline="0" smtClean="0">
                <a:ln>
                  <a:noFill/>
                </a:ln>
                <a:solidFill>
                  <a:schemeClr val="tx1"/>
                </a:solidFill>
                <a:effectLst/>
                <a:latin typeface="+mj-lt"/>
              </a:endParaRPr>
            </a:p>
          </p:txBody>
        </p:sp>
        <p:sp>
          <p:nvSpPr>
            <p:cNvPr id="15" name="Rectangle 17"/>
            <p:cNvSpPr>
              <a:spLocks noChangeArrowheads="1"/>
            </p:cNvSpPr>
            <p:nvPr/>
          </p:nvSpPr>
          <p:spPr bwMode="auto">
            <a:xfrm>
              <a:off x="2660650" y="3870326"/>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1.447</a:t>
              </a:r>
              <a:endParaRPr kumimoji="0" lang="pt-BR" sz="2400" b="1" i="0" u="none" strike="noStrike" cap="none" normalizeH="0" baseline="0" smtClean="0">
                <a:ln>
                  <a:noFill/>
                </a:ln>
                <a:solidFill>
                  <a:schemeClr val="tx1"/>
                </a:solidFill>
                <a:effectLst/>
                <a:latin typeface="+mj-lt"/>
              </a:endParaRPr>
            </a:p>
          </p:txBody>
        </p:sp>
        <p:sp>
          <p:nvSpPr>
            <p:cNvPr id="16" name="Rectangle 18"/>
            <p:cNvSpPr>
              <a:spLocks noChangeArrowheads="1"/>
            </p:cNvSpPr>
            <p:nvPr/>
          </p:nvSpPr>
          <p:spPr bwMode="auto">
            <a:xfrm>
              <a:off x="2562225" y="4264026"/>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1.248</a:t>
              </a:r>
              <a:endParaRPr kumimoji="0" lang="pt-BR" sz="2400" b="1" i="0" u="none" strike="noStrike" cap="none" normalizeH="0" baseline="0" smtClean="0">
                <a:ln>
                  <a:noFill/>
                </a:ln>
                <a:solidFill>
                  <a:schemeClr val="tx1"/>
                </a:solidFill>
                <a:effectLst/>
                <a:latin typeface="+mj-lt"/>
              </a:endParaRPr>
            </a:p>
          </p:txBody>
        </p:sp>
        <p:sp>
          <p:nvSpPr>
            <p:cNvPr id="17" name="Rectangle 19"/>
            <p:cNvSpPr>
              <a:spLocks noChangeArrowheads="1"/>
            </p:cNvSpPr>
            <p:nvPr/>
          </p:nvSpPr>
          <p:spPr bwMode="auto">
            <a:xfrm>
              <a:off x="2587625" y="4654551"/>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1.301</a:t>
              </a:r>
              <a:endParaRPr kumimoji="0" lang="pt-BR" sz="2400" b="1" i="0" u="none" strike="noStrike" cap="none" normalizeH="0" baseline="0" smtClean="0">
                <a:ln>
                  <a:noFill/>
                </a:ln>
                <a:solidFill>
                  <a:schemeClr val="tx1"/>
                </a:solidFill>
                <a:effectLst/>
                <a:latin typeface="+mj-lt"/>
              </a:endParaRPr>
            </a:p>
          </p:txBody>
        </p:sp>
        <p:sp>
          <p:nvSpPr>
            <p:cNvPr id="18" name="Rectangle 20"/>
            <p:cNvSpPr>
              <a:spLocks noChangeArrowheads="1"/>
            </p:cNvSpPr>
            <p:nvPr/>
          </p:nvSpPr>
          <p:spPr bwMode="auto">
            <a:xfrm>
              <a:off x="2322513" y="5049838"/>
              <a:ext cx="2741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768</a:t>
              </a:r>
              <a:endParaRPr kumimoji="0" lang="pt-BR" sz="2400" b="1" i="0" u="none" strike="noStrike" cap="none" normalizeH="0" baseline="0" smtClean="0">
                <a:ln>
                  <a:noFill/>
                </a:ln>
                <a:solidFill>
                  <a:schemeClr val="tx1"/>
                </a:solidFill>
                <a:effectLst/>
                <a:latin typeface="+mj-lt"/>
              </a:endParaRPr>
            </a:p>
          </p:txBody>
        </p:sp>
        <p:sp>
          <p:nvSpPr>
            <p:cNvPr id="19" name="Rectangle 21"/>
            <p:cNvSpPr>
              <a:spLocks noChangeArrowheads="1"/>
            </p:cNvSpPr>
            <p:nvPr/>
          </p:nvSpPr>
          <p:spPr bwMode="auto">
            <a:xfrm>
              <a:off x="2162175" y="5440363"/>
              <a:ext cx="2741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444</a:t>
              </a:r>
              <a:endParaRPr kumimoji="0" lang="pt-BR" sz="2400" b="1" i="0" u="none" strike="noStrike" cap="none" normalizeH="0" baseline="0" smtClean="0">
                <a:ln>
                  <a:noFill/>
                </a:ln>
                <a:solidFill>
                  <a:schemeClr val="tx1"/>
                </a:solidFill>
                <a:effectLst/>
                <a:latin typeface="+mj-lt"/>
              </a:endParaRPr>
            </a:p>
          </p:txBody>
        </p:sp>
        <p:sp>
          <p:nvSpPr>
            <p:cNvPr id="20" name="Rectangle 22"/>
            <p:cNvSpPr>
              <a:spLocks noChangeArrowheads="1"/>
            </p:cNvSpPr>
            <p:nvPr/>
          </p:nvSpPr>
          <p:spPr bwMode="auto">
            <a:xfrm>
              <a:off x="2057773" y="5835651"/>
              <a:ext cx="2741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smtClean="0">
                  <a:ln>
                    <a:noFill/>
                  </a:ln>
                  <a:solidFill>
                    <a:srgbClr val="000000"/>
                  </a:solidFill>
                  <a:effectLst/>
                  <a:latin typeface="+mj-lt"/>
                </a:rPr>
                <a:t>244</a:t>
              </a:r>
              <a:endParaRPr kumimoji="0" lang="pt-BR" sz="2400" b="1" i="0" u="none" strike="noStrike" cap="none" normalizeH="0" baseline="0" smtClean="0">
                <a:ln>
                  <a:noFill/>
                </a:ln>
                <a:solidFill>
                  <a:schemeClr val="tx1"/>
                </a:solidFill>
                <a:effectLst/>
                <a:latin typeface="+mj-lt"/>
              </a:endParaRPr>
            </a:p>
          </p:txBody>
        </p:sp>
      </p:grpSp>
      <p:grpSp>
        <p:nvGrpSpPr>
          <p:cNvPr id="37" name="Grupo 36"/>
          <p:cNvGrpSpPr/>
          <p:nvPr/>
        </p:nvGrpSpPr>
        <p:grpSpPr>
          <a:xfrm>
            <a:off x="611560" y="1470026"/>
            <a:ext cx="1220000" cy="4568983"/>
            <a:chOff x="611560" y="1470026"/>
            <a:chExt cx="1220000" cy="4568983"/>
          </a:xfrm>
        </p:grpSpPr>
        <p:sp>
          <p:nvSpPr>
            <p:cNvPr id="21" name="Rectangle 23"/>
            <p:cNvSpPr>
              <a:spLocks noChangeArrowheads="1"/>
            </p:cNvSpPr>
            <p:nvPr/>
          </p:nvSpPr>
          <p:spPr bwMode="auto">
            <a:xfrm>
              <a:off x="1260848" y="1470026"/>
              <a:ext cx="4620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0000"/>
                  </a:solidFill>
                  <a:effectLst/>
                  <a:latin typeface="+mj-lt"/>
                </a:rPr>
                <a:t>Física</a:t>
              </a:r>
              <a:endParaRPr kumimoji="0" lang="pt-BR" sz="1800" b="1" i="0" u="none" strike="noStrike" cap="none" normalizeH="0" baseline="0" dirty="0" smtClean="0">
                <a:ln>
                  <a:noFill/>
                </a:ln>
                <a:solidFill>
                  <a:schemeClr val="tx1"/>
                </a:solidFill>
                <a:effectLst/>
                <a:latin typeface="+mj-lt"/>
              </a:endParaRPr>
            </a:p>
          </p:txBody>
        </p:sp>
        <p:sp>
          <p:nvSpPr>
            <p:cNvPr id="22" name="Rectangle 24"/>
            <p:cNvSpPr>
              <a:spLocks noChangeArrowheads="1"/>
            </p:cNvSpPr>
            <p:nvPr/>
          </p:nvSpPr>
          <p:spPr bwMode="auto">
            <a:xfrm>
              <a:off x="1040185" y="1860551"/>
              <a:ext cx="704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Química</a:t>
              </a:r>
              <a:endParaRPr kumimoji="0" lang="pt-BR" sz="1800" b="1" i="0" u="none" strike="noStrike" cap="none" normalizeH="0" baseline="0" smtClean="0">
                <a:ln>
                  <a:noFill/>
                </a:ln>
                <a:solidFill>
                  <a:schemeClr val="tx1"/>
                </a:solidFill>
                <a:effectLst/>
                <a:latin typeface="+mj-lt"/>
              </a:endParaRPr>
            </a:p>
          </p:txBody>
        </p:sp>
        <p:sp>
          <p:nvSpPr>
            <p:cNvPr id="23" name="Rectangle 25"/>
            <p:cNvSpPr>
              <a:spLocks noChangeArrowheads="1"/>
            </p:cNvSpPr>
            <p:nvPr/>
          </p:nvSpPr>
          <p:spPr bwMode="auto">
            <a:xfrm>
              <a:off x="910010" y="2255838"/>
              <a:ext cx="8640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Sociologia</a:t>
              </a:r>
              <a:endParaRPr kumimoji="0" lang="pt-BR" sz="1800" b="1" i="0" u="none" strike="noStrike" cap="none" normalizeH="0" baseline="0" smtClean="0">
                <a:ln>
                  <a:noFill/>
                </a:ln>
                <a:solidFill>
                  <a:schemeClr val="tx1"/>
                </a:solidFill>
                <a:effectLst/>
                <a:latin typeface="+mj-lt"/>
              </a:endParaRPr>
            </a:p>
          </p:txBody>
        </p:sp>
        <p:sp>
          <p:nvSpPr>
            <p:cNvPr id="24" name="Rectangle 26"/>
            <p:cNvSpPr>
              <a:spLocks noChangeArrowheads="1"/>
            </p:cNvSpPr>
            <p:nvPr/>
          </p:nvSpPr>
          <p:spPr bwMode="auto">
            <a:xfrm>
              <a:off x="1030660" y="2646363"/>
              <a:ext cx="713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Filosofia</a:t>
              </a:r>
              <a:endParaRPr kumimoji="0" lang="pt-BR" sz="1800" b="1" i="0" u="none" strike="noStrike" cap="none" normalizeH="0" baseline="0" smtClean="0">
                <a:ln>
                  <a:noFill/>
                </a:ln>
                <a:solidFill>
                  <a:schemeClr val="tx1"/>
                </a:solidFill>
                <a:effectLst/>
                <a:latin typeface="+mj-lt"/>
              </a:endParaRPr>
            </a:p>
          </p:txBody>
        </p:sp>
        <p:sp>
          <p:nvSpPr>
            <p:cNvPr id="25" name="Rectangle 27"/>
            <p:cNvSpPr>
              <a:spLocks noChangeArrowheads="1"/>
            </p:cNvSpPr>
            <p:nvPr/>
          </p:nvSpPr>
          <p:spPr bwMode="auto">
            <a:xfrm>
              <a:off x="1286248" y="3041651"/>
              <a:ext cx="4511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Artes</a:t>
              </a:r>
              <a:endParaRPr kumimoji="0" lang="pt-BR" sz="1800" b="1" i="0" u="none" strike="noStrike" cap="none" normalizeH="0" baseline="0" smtClean="0">
                <a:ln>
                  <a:noFill/>
                </a:ln>
                <a:solidFill>
                  <a:schemeClr val="tx1"/>
                </a:solidFill>
                <a:effectLst/>
                <a:latin typeface="+mj-lt"/>
              </a:endParaRPr>
            </a:p>
          </p:txBody>
        </p:sp>
        <p:sp>
          <p:nvSpPr>
            <p:cNvPr id="26" name="Rectangle 28"/>
            <p:cNvSpPr>
              <a:spLocks noChangeArrowheads="1"/>
            </p:cNvSpPr>
            <p:nvPr/>
          </p:nvSpPr>
          <p:spPr bwMode="auto">
            <a:xfrm>
              <a:off x="933823" y="3432176"/>
              <a:ext cx="8279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Geografia</a:t>
              </a:r>
              <a:endParaRPr kumimoji="0" lang="pt-BR" sz="1800" b="1" i="0" u="none" strike="noStrike" cap="none" normalizeH="0" baseline="0" smtClean="0">
                <a:ln>
                  <a:noFill/>
                </a:ln>
                <a:solidFill>
                  <a:schemeClr val="tx1"/>
                </a:solidFill>
                <a:effectLst/>
                <a:latin typeface="+mj-lt"/>
              </a:endParaRPr>
            </a:p>
          </p:txBody>
        </p:sp>
        <p:sp>
          <p:nvSpPr>
            <p:cNvPr id="27" name="Rectangle 29"/>
            <p:cNvSpPr>
              <a:spLocks noChangeArrowheads="1"/>
            </p:cNvSpPr>
            <p:nvPr/>
          </p:nvSpPr>
          <p:spPr bwMode="auto">
            <a:xfrm>
              <a:off x="809998" y="3827463"/>
              <a:ext cx="102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Matemática</a:t>
              </a:r>
              <a:endParaRPr kumimoji="0" lang="pt-BR" sz="1800" b="1" i="0" u="none" strike="noStrike" cap="none" normalizeH="0" baseline="0" smtClean="0">
                <a:ln>
                  <a:noFill/>
                </a:ln>
                <a:solidFill>
                  <a:schemeClr val="tx1"/>
                </a:solidFill>
                <a:effectLst/>
                <a:latin typeface="+mj-lt"/>
              </a:endParaRPr>
            </a:p>
          </p:txBody>
        </p:sp>
        <p:sp>
          <p:nvSpPr>
            <p:cNvPr id="28" name="Rectangle 30"/>
            <p:cNvSpPr>
              <a:spLocks noChangeArrowheads="1"/>
            </p:cNvSpPr>
            <p:nvPr/>
          </p:nvSpPr>
          <p:spPr bwMode="auto">
            <a:xfrm>
              <a:off x="921123" y="4217988"/>
              <a:ext cx="863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Português</a:t>
              </a:r>
              <a:endParaRPr kumimoji="0" lang="pt-BR" sz="1800" b="1" i="0" u="none" strike="noStrike" cap="none" normalizeH="0" baseline="0" smtClean="0">
                <a:ln>
                  <a:noFill/>
                </a:ln>
                <a:solidFill>
                  <a:schemeClr val="tx1"/>
                </a:solidFill>
                <a:effectLst/>
                <a:latin typeface="+mj-lt"/>
              </a:endParaRPr>
            </a:p>
          </p:txBody>
        </p:sp>
        <p:sp>
          <p:nvSpPr>
            <p:cNvPr id="29" name="Rectangle 31"/>
            <p:cNvSpPr>
              <a:spLocks noChangeArrowheads="1"/>
            </p:cNvSpPr>
            <p:nvPr/>
          </p:nvSpPr>
          <p:spPr bwMode="auto">
            <a:xfrm>
              <a:off x="611560" y="4613276"/>
              <a:ext cx="11281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Ling. Estrang.</a:t>
              </a:r>
              <a:endParaRPr kumimoji="0" lang="pt-BR" sz="1800" b="1" i="0" u="none" strike="noStrike" cap="none" normalizeH="0" baseline="0" smtClean="0">
                <a:ln>
                  <a:noFill/>
                </a:ln>
                <a:solidFill>
                  <a:schemeClr val="tx1"/>
                </a:solidFill>
                <a:effectLst/>
                <a:latin typeface="+mj-lt"/>
              </a:endParaRPr>
            </a:p>
          </p:txBody>
        </p:sp>
        <p:sp>
          <p:nvSpPr>
            <p:cNvPr id="30" name="Rectangle 32"/>
            <p:cNvSpPr>
              <a:spLocks noChangeArrowheads="1"/>
            </p:cNvSpPr>
            <p:nvPr/>
          </p:nvSpPr>
          <p:spPr bwMode="auto">
            <a:xfrm>
              <a:off x="1067173" y="5006976"/>
              <a:ext cx="6844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Biologia</a:t>
              </a:r>
              <a:endParaRPr kumimoji="0" lang="pt-BR" sz="1800" b="1" i="0" u="none" strike="noStrike" cap="none" normalizeH="0" baseline="0" smtClean="0">
                <a:ln>
                  <a:noFill/>
                </a:ln>
                <a:solidFill>
                  <a:schemeClr val="tx1"/>
                </a:solidFill>
                <a:effectLst/>
                <a:latin typeface="+mj-lt"/>
              </a:endParaRPr>
            </a:p>
          </p:txBody>
        </p:sp>
        <p:sp>
          <p:nvSpPr>
            <p:cNvPr id="31" name="Rectangle 33"/>
            <p:cNvSpPr>
              <a:spLocks noChangeArrowheads="1"/>
            </p:cNvSpPr>
            <p:nvPr/>
          </p:nvSpPr>
          <p:spPr bwMode="auto">
            <a:xfrm>
              <a:off x="756023" y="5399088"/>
              <a:ext cx="9671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Educ. Física</a:t>
              </a:r>
              <a:endParaRPr kumimoji="0" lang="pt-BR" sz="1800" b="1" i="0" u="none" strike="noStrike" cap="none" normalizeH="0" baseline="0" smtClean="0">
                <a:ln>
                  <a:noFill/>
                </a:ln>
                <a:solidFill>
                  <a:schemeClr val="tx1"/>
                </a:solidFill>
                <a:effectLst/>
                <a:latin typeface="+mj-lt"/>
              </a:endParaRPr>
            </a:p>
          </p:txBody>
        </p:sp>
        <p:sp>
          <p:nvSpPr>
            <p:cNvPr id="32" name="Rectangle 34"/>
            <p:cNvSpPr>
              <a:spLocks noChangeArrowheads="1"/>
            </p:cNvSpPr>
            <p:nvPr/>
          </p:nvSpPr>
          <p:spPr bwMode="auto">
            <a:xfrm>
              <a:off x="1078285" y="5792788"/>
              <a:ext cx="6625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História</a:t>
              </a:r>
              <a:endParaRPr kumimoji="0" lang="pt-BR" sz="1800" b="1" i="0" u="none" strike="noStrike" cap="none" normalizeH="0" baseline="0" smtClean="0">
                <a:ln>
                  <a:noFill/>
                </a:ln>
                <a:solidFill>
                  <a:schemeClr val="tx1"/>
                </a:solidFill>
                <a:effectLst/>
                <a:latin typeface="+mj-lt"/>
              </a:endParaRPr>
            </a:p>
          </p:txBody>
        </p:sp>
      </p:grpSp>
      <p:sp>
        <p:nvSpPr>
          <p:cNvPr id="46" name="Pizza 45"/>
          <p:cNvSpPr/>
          <p:nvPr/>
        </p:nvSpPr>
        <p:spPr>
          <a:xfrm>
            <a:off x="3980411" y="2154344"/>
            <a:ext cx="3854696" cy="3854696"/>
          </a:xfrm>
          <a:prstGeom prst="pie">
            <a:avLst>
              <a:gd name="adj1" fmla="val 9745156"/>
              <a:gd name="adj2" fmla="val 8250487"/>
            </a:avLst>
          </a:prstGeom>
          <a:blipFill dpi="0" rotWithShape="1">
            <a:blip r:embed="rId3">
              <a:alphaModFix amt="55000"/>
              <a:duotone>
                <a:prstClr val="black"/>
                <a:schemeClr val="accent3">
                  <a:tint val="45000"/>
                  <a:satMod val="400000"/>
                </a:schemeClr>
              </a:duotone>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a:stretch>
              <a:fillRect l="-28530" t="-1019" r="-33039" b="-2647"/>
            </a:stretch>
          </a:blip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0" name="Pizza 39"/>
          <p:cNvSpPr/>
          <p:nvPr/>
        </p:nvSpPr>
        <p:spPr>
          <a:xfrm>
            <a:off x="3652592" y="2346080"/>
            <a:ext cx="3854696" cy="3854696"/>
          </a:xfrm>
          <a:prstGeom prst="pie">
            <a:avLst>
              <a:gd name="adj1" fmla="val 8287380"/>
              <a:gd name="adj2" fmla="val 9701780"/>
            </a:avLst>
          </a:prstGeom>
          <a:blipFill dpi="0" rotWithShape="1">
            <a:blip r:embed="rId3">
              <a:alphaModFix amt="55000"/>
              <a:duotone>
                <a:schemeClr val="accent2">
                  <a:shade val="45000"/>
                  <a:satMod val="135000"/>
                </a:schemeClr>
                <a:prstClr val="white"/>
              </a:duotone>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a:stretch>
              <a:fillRect l="-28530" t="-1019" r="-33039" b="-2647"/>
            </a:stretch>
          </a:blip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1" name="Texto explicativo em elipse 40"/>
          <p:cNvSpPr/>
          <p:nvPr/>
        </p:nvSpPr>
        <p:spPr>
          <a:xfrm>
            <a:off x="2389648" y="5403195"/>
            <a:ext cx="2356184" cy="1217506"/>
          </a:xfrm>
          <a:prstGeom prst="wedgeEllipseCallout">
            <a:avLst>
              <a:gd name="adj1" fmla="val 54280"/>
              <a:gd name="adj2" fmla="val -100320"/>
            </a:avLst>
          </a:prstGeom>
          <a:solidFill>
            <a:srgbClr val="FF33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1400" dirty="0" smtClean="0">
                <a:solidFill>
                  <a:schemeClr val="bg1"/>
                </a:solidFill>
              </a:rPr>
              <a:t>Capacitação de professores sem formação específica que já estão na rede</a:t>
            </a:r>
            <a:br>
              <a:rPr lang="pt-BR" sz="1400" dirty="0" smtClean="0">
                <a:solidFill>
                  <a:schemeClr val="bg1"/>
                </a:solidFill>
              </a:rPr>
            </a:br>
            <a:r>
              <a:rPr lang="pt-BR" sz="1400" dirty="0" smtClean="0">
                <a:solidFill>
                  <a:schemeClr val="bg1"/>
                </a:solidFill>
              </a:rPr>
              <a:t>(</a:t>
            </a:r>
            <a:r>
              <a:rPr lang="pt-BR" sz="1400" b="1" dirty="0" smtClean="0">
                <a:solidFill>
                  <a:schemeClr val="bg1"/>
                </a:solidFill>
              </a:rPr>
              <a:t>há 46 mil</a:t>
            </a:r>
            <a:r>
              <a:rPr lang="pt-BR" sz="1400" dirty="0" smtClean="0">
                <a:solidFill>
                  <a:schemeClr val="bg1"/>
                </a:solidFill>
              </a:rPr>
              <a:t>)</a:t>
            </a:r>
            <a:endParaRPr lang="pt-BR" sz="1400" dirty="0">
              <a:solidFill>
                <a:schemeClr val="bg1"/>
              </a:solidFill>
            </a:endParaRPr>
          </a:p>
        </p:txBody>
      </p:sp>
      <p:sp>
        <p:nvSpPr>
          <p:cNvPr id="44" name="Texto explicativo em elipse 43"/>
          <p:cNvSpPr/>
          <p:nvPr/>
        </p:nvSpPr>
        <p:spPr>
          <a:xfrm>
            <a:off x="1871396" y="2795238"/>
            <a:ext cx="2610605" cy="1651607"/>
          </a:xfrm>
          <a:prstGeom prst="wedgeEllipseCallout">
            <a:avLst>
              <a:gd name="adj1" fmla="val 64768"/>
              <a:gd name="adj2" fmla="val 69514"/>
            </a:avLst>
          </a:prstGeom>
          <a:solidFill>
            <a:srgbClr val="FF33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1400" dirty="0" smtClean="0">
                <a:solidFill>
                  <a:schemeClr val="bg1"/>
                </a:solidFill>
              </a:rPr>
              <a:t>Retorno à sala de aula de parte dos professores que estão em outras atividades</a:t>
            </a:r>
            <a:br>
              <a:rPr lang="pt-BR" sz="1400" dirty="0" smtClean="0">
                <a:solidFill>
                  <a:schemeClr val="bg1"/>
                </a:solidFill>
              </a:rPr>
            </a:br>
            <a:r>
              <a:rPr lang="pt-BR" sz="1400" dirty="0" smtClean="0">
                <a:solidFill>
                  <a:schemeClr val="bg1"/>
                </a:solidFill>
              </a:rPr>
              <a:t>(</a:t>
            </a:r>
            <a:r>
              <a:rPr lang="pt-BR" sz="1400" b="1" dirty="0" smtClean="0">
                <a:solidFill>
                  <a:schemeClr val="bg1"/>
                </a:solidFill>
              </a:rPr>
              <a:t>há 61 mil</a:t>
            </a:r>
            <a:r>
              <a:rPr lang="pt-BR" sz="1400" dirty="0" smtClean="0">
                <a:solidFill>
                  <a:schemeClr val="bg1"/>
                </a:solidFill>
              </a:rPr>
              <a:t>)</a:t>
            </a:r>
            <a:endParaRPr lang="pt-BR" sz="1400" dirty="0">
              <a:solidFill>
                <a:schemeClr val="bg1"/>
              </a:solidFill>
            </a:endParaRPr>
          </a:p>
        </p:txBody>
      </p:sp>
    </p:spTree>
    <p:extLst>
      <p:ext uri="{BB962C8B-B14F-4D97-AF65-F5344CB8AC3E}">
        <p14:creationId xmlns:p14="http://schemas.microsoft.com/office/powerpoint/2010/main" val="261068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41"/>
                                        </p:tgtEl>
                                      </p:cBhvr>
                                    </p:animEffect>
                                    <p:anim calcmode="lin" valueType="num">
                                      <p:cBhvr>
                                        <p:cTn id="14" dur="1000"/>
                                        <p:tgtEl>
                                          <p:spTgt spid="41"/>
                                        </p:tgtEl>
                                        <p:attrNameLst>
                                          <p:attrName>ppt_x</p:attrName>
                                        </p:attrNameLst>
                                      </p:cBhvr>
                                      <p:tavLst>
                                        <p:tav tm="0">
                                          <p:val>
                                            <p:strVal val="ppt_x"/>
                                          </p:val>
                                        </p:tav>
                                        <p:tav tm="100000">
                                          <p:val>
                                            <p:strVal val="ppt_x"/>
                                          </p:val>
                                        </p:tav>
                                      </p:tavLst>
                                    </p:anim>
                                    <p:anim calcmode="lin" valueType="num">
                                      <p:cBhvr>
                                        <p:cTn id="15" dur="1000"/>
                                        <p:tgtEl>
                                          <p:spTgt spid="41"/>
                                        </p:tgtEl>
                                        <p:attrNameLst>
                                          <p:attrName>ppt_y</p:attrName>
                                        </p:attrNameLst>
                                      </p:cBhvr>
                                      <p:tavLst>
                                        <p:tav tm="0">
                                          <p:val>
                                            <p:strVal val="ppt_y"/>
                                          </p:val>
                                        </p:tav>
                                        <p:tav tm="100000">
                                          <p:val>
                                            <p:strVal val="ppt_y+.1"/>
                                          </p:val>
                                        </p:tav>
                                      </p:tavLst>
                                    </p:anim>
                                    <p:set>
                                      <p:cBhvr>
                                        <p:cTn id="16" dur="1" fill="hold">
                                          <p:stCondLst>
                                            <p:cond delay="999"/>
                                          </p:stCondLst>
                                        </p:cTn>
                                        <p:tgtEl>
                                          <p:spTgt spid="41"/>
                                        </p:tgtEl>
                                        <p:attrNameLst>
                                          <p:attrName>style.visibility</p:attrName>
                                        </p:attrNameLst>
                                      </p:cBhvr>
                                      <p:to>
                                        <p:strVal val="hidden"/>
                                      </p:to>
                                    </p:set>
                                  </p:childTnLst>
                                </p:cTn>
                              </p:par>
                              <p:par>
                                <p:cTn id="17" presetID="42" presetClass="entr" presetSubtype="0" fill="hold" grpId="1"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0" nodeType="clickEffect">
                                  <p:stCondLst>
                                    <p:cond delay="0"/>
                                  </p:stCondLst>
                                  <p:childTnLst>
                                    <p:animEffect transition="out" filter="fade">
                                      <p:cBhvr>
                                        <p:cTn id="25" dur="1000"/>
                                        <p:tgtEl>
                                          <p:spTgt spid="44"/>
                                        </p:tgtEl>
                                      </p:cBhvr>
                                    </p:animEffect>
                                    <p:anim calcmode="lin" valueType="num">
                                      <p:cBhvr>
                                        <p:cTn id="26" dur="1000"/>
                                        <p:tgtEl>
                                          <p:spTgt spid="44"/>
                                        </p:tgtEl>
                                        <p:attrNameLst>
                                          <p:attrName>ppt_x</p:attrName>
                                        </p:attrNameLst>
                                      </p:cBhvr>
                                      <p:tavLst>
                                        <p:tav tm="0">
                                          <p:val>
                                            <p:strVal val="ppt_x"/>
                                          </p:val>
                                        </p:tav>
                                        <p:tav tm="100000">
                                          <p:val>
                                            <p:strVal val="ppt_x"/>
                                          </p:val>
                                        </p:tav>
                                      </p:tavLst>
                                    </p:anim>
                                    <p:anim calcmode="lin" valueType="num">
                                      <p:cBhvr>
                                        <p:cTn id="27" dur="1000"/>
                                        <p:tgtEl>
                                          <p:spTgt spid="44"/>
                                        </p:tgtEl>
                                        <p:attrNameLst>
                                          <p:attrName>ppt_y</p:attrName>
                                        </p:attrNameLst>
                                      </p:cBhvr>
                                      <p:tavLst>
                                        <p:tav tm="0">
                                          <p:val>
                                            <p:strVal val="ppt_y"/>
                                          </p:val>
                                        </p:tav>
                                        <p:tav tm="100000">
                                          <p:val>
                                            <p:strVal val="ppt_y+.1"/>
                                          </p:val>
                                        </p:tav>
                                      </p:tavLst>
                                    </p:anim>
                                    <p:set>
                                      <p:cBhvr>
                                        <p:cTn id="28" dur="1" fill="hold">
                                          <p:stCondLst>
                                            <p:cond delay="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4" grpId="0" animBg="1"/>
      <p:bldP spid="4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920" y="182656"/>
            <a:ext cx="8229600" cy="1143000"/>
          </a:xfrm>
        </p:spPr>
        <p:txBody>
          <a:bodyPr/>
          <a:lstStyle/>
          <a:p>
            <a:r>
              <a:rPr lang="pt-BR" dirty="0"/>
              <a:t>Principais Achados:</a:t>
            </a:r>
            <a:br>
              <a:rPr lang="pt-BR" dirty="0"/>
            </a:br>
            <a:r>
              <a:rPr lang="pt-BR" b="0" i="1" dirty="0" err="1"/>
              <a:t>Deficit</a:t>
            </a:r>
            <a:r>
              <a:rPr lang="pt-BR" b="0" i="1" dirty="0"/>
              <a:t> </a:t>
            </a:r>
            <a:r>
              <a:rPr lang="pt-BR" b="0" dirty="0"/>
              <a:t>de Professores</a:t>
            </a:r>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941575849"/>
              </p:ext>
            </p:extLst>
          </p:nvPr>
        </p:nvGraphicFramePr>
        <p:xfrm>
          <a:off x="2123729" y="1196752"/>
          <a:ext cx="4968551" cy="5188189"/>
        </p:xfrm>
        <a:graphic>
          <a:graphicData uri="http://schemas.openxmlformats.org/drawingml/2006/table">
            <a:tbl>
              <a:tblPr firstRow="1" firstCol="1" bandRow="1">
                <a:tableStyleId>{C083E6E3-FA7D-4D7B-A595-EF9225AFEA82}</a:tableStyleId>
              </a:tblPr>
              <a:tblGrid>
                <a:gridCol w="882281"/>
                <a:gridCol w="885283"/>
                <a:gridCol w="885283"/>
                <a:gridCol w="923579"/>
                <a:gridCol w="923579"/>
                <a:gridCol w="468546"/>
              </a:tblGrid>
              <a:tr h="145613">
                <a:tc rowSpan="2">
                  <a:txBody>
                    <a:bodyPr/>
                    <a:lstStyle/>
                    <a:p>
                      <a:pPr algn="ctr">
                        <a:lnSpc>
                          <a:spcPct val="115000"/>
                        </a:lnSpc>
                        <a:spcAft>
                          <a:spcPts val="0"/>
                        </a:spcAft>
                      </a:pPr>
                      <a:r>
                        <a:rPr lang="pt-BR" sz="900" dirty="0">
                          <a:effectLst/>
                        </a:rPr>
                        <a:t>Estado</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gridSpan="5">
                  <a:txBody>
                    <a:bodyPr/>
                    <a:lstStyle/>
                    <a:p>
                      <a:pPr algn="ctr">
                        <a:lnSpc>
                          <a:spcPct val="115000"/>
                        </a:lnSpc>
                        <a:spcAft>
                          <a:spcPts val="0"/>
                        </a:spcAft>
                      </a:pPr>
                      <a:r>
                        <a:rPr lang="pt-BR" sz="900">
                          <a:effectLst/>
                        </a:rPr>
                        <a:t>Tipo de Contratação (% do total de contratados)</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91225">
                <a:tc vMerge="1">
                  <a:txBody>
                    <a:bodyPr/>
                    <a:lstStyle/>
                    <a:p>
                      <a:endParaRPr lang="pt-BR"/>
                    </a:p>
                  </a:txBody>
                  <a:tcPr/>
                </a:tc>
                <a:tc>
                  <a:txBody>
                    <a:bodyPr/>
                    <a:lstStyle/>
                    <a:p>
                      <a:pPr algn="ctr">
                        <a:lnSpc>
                          <a:spcPct val="115000"/>
                        </a:lnSpc>
                        <a:spcAft>
                          <a:spcPts val="0"/>
                        </a:spcAft>
                      </a:pPr>
                      <a:r>
                        <a:rPr lang="pt-BR" sz="900" dirty="0">
                          <a:effectLst/>
                        </a:rPr>
                        <a:t>Não Informado</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900" dirty="0">
                          <a:effectLst/>
                        </a:rPr>
                        <a:t>Concursado</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900" dirty="0">
                          <a:effectLst/>
                        </a:rPr>
                        <a:t>Temporário</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900" dirty="0">
                          <a:effectLst/>
                        </a:rPr>
                        <a:t>Terceirizado</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900" dirty="0">
                          <a:effectLst/>
                        </a:rPr>
                        <a:t>CLT</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r>
              <a:tr h="145613">
                <a:tc>
                  <a:txBody>
                    <a:bodyPr/>
                    <a:lstStyle/>
                    <a:p>
                      <a:pPr algn="ctr">
                        <a:lnSpc>
                          <a:spcPct val="115000"/>
                        </a:lnSpc>
                        <a:spcBef>
                          <a:spcPts val="100"/>
                        </a:spcBef>
                        <a:spcAft>
                          <a:spcPts val="100"/>
                        </a:spcAft>
                      </a:pPr>
                      <a:r>
                        <a:rPr lang="pt-BR" sz="900">
                          <a:effectLst/>
                        </a:rPr>
                        <a:t>AC</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tcPr>
                </a:tc>
                <a:tc>
                  <a:txBody>
                    <a:bodyPr/>
                    <a:lstStyle/>
                    <a:p>
                      <a:pPr algn="r">
                        <a:lnSpc>
                          <a:spcPct val="115000"/>
                        </a:lnSpc>
                        <a:spcBef>
                          <a:spcPts val="100"/>
                        </a:spcBef>
                        <a:spcAft>
                          <a:spcPts val="100"/>
                        </a:spcAft>
                      </a:pPr>
                      <a:r>
                        <a:rPr lang="pt-BR" sz="900">
                          <a:effectLst/>
                        </a:rPr>
                        <a:t>0,5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tcPr>
                </a:tc>
                <a:tc>
                  <a:txBody>
                    <a:bodyPr/>
                    <a:lstStyle/>
                    <a:p>
                      <a:pPr algn="r">
                        <a:lnSpc>
                          <a:spcPct val="115000"/>
                        </a:lnSpc>
                        <a:spcBef>
                          <a:spcPts val="100"/>
                        </a:spcBef>
                        <a:spcAft>
                          <a:spcPts val="100"/>
                        </a:spcAft>
                      </a:pPr>
                      <a:r>
                        <a:rPr lang="pt-BR" sz="900">
                          <a:effectLst/>
                        </a:rPr>
                        <a:t>42,1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tcPr>
                </a:tc>
                <a:tc>
                  <a:txBody>
                    <a:bodyPr/>
                    <a:lstStyle/>
                    <a:p>
                      <a:pPr algn="r">
                        <a:lnSpc>
                          <a:spcPct val="115000"/>
                        </a:lnSpc>
                        <a:spcBef>
                          <a:spcPts val="100"/>
                        </a:spcBef>
                        <a:spcAft>
                          <a:spcPts val="100"/>
                        </a:spcAft>
                      </a:pPr>
                      <a:r>
                        <a:rPr lang="pt-BR" sz="900">
                          <a:effectLst/>
                        </a:rPr>
                        <a:t>54,5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tcP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tcPr>
                </a:tc>
                <a:tc>
                  <a:txBody>
                    <a:bodyPr/>
                    <a:lstStyle/>
                    <a:p>
                      <a:pPr algn="r">
                        <a:lnSpc>
                          <a:spcPct val="115000"/>
                        </a:lnSpc>
                        <a:spcBef>
                          <a:spcPts val="100"/>
                        </a:spcBef>
                        <a:spcAft>
                          <a:spcPts val="100"/>
                        </a:spcAft>
                      </a:pPr>
                      <a:r>
                        <a:rPr lang="pt-BR" sz="900">
                          <a:effectLst/>
                        </a:rPr>
                        <a:t>2,9</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tcPr>
                </a:tc>
              </a:tr>
              <a:tr h="145613">
                <a:tc>
                  <a:txBody>
                    <a:bodyPr/>
                    <a:lstStyle/>
                    <a:p>
                      <a:pPr algn="ctr">
                        <a:lnSpc>
                          <a:spcPct val="115000"/>
                        </a:lnSpc>
                        <a:spcBef>
                          <a:spcPts val="100"/>
                        </a:spcBef>
                        <a:spcAft>
                          <a:spcPts val="100"/>
                        </a:spcAft>
                      </a:pPr>
                      <a:r>
                        <a:rPr lang="pt-BR" sz="900">
                          <a:effectLst/>
                        </a:rPr>
                        <a:t>AL</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57,5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41,4</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0,7</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AM</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dirty="0">
                          <a:effectLst/>
                        </a:rPr>
                        <a:t>0,2</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49,8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50,0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AP</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72,0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27,5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BA</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69,7</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28,1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CE</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37,3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59,9</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dirty="0">
                          <a:effectLst/>
                        </a:rPr>
                        <a:t>0,6</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2,0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DF</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79,1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19,4</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ES</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32,8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66,6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GO</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79,3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20,1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MA</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72,1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27,3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MG</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81,7</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18,0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MS</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0,9</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38,1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61,0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MT</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35,1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64,8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PA</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88,3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11,5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PB</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52,2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47,2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PE</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62,3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36,2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0,9</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PI</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58,0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40,4</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PR</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64,0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34,5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RJ</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97,9</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RN</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87,0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12,2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0,4</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RO</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76,0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19,8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RR</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69,7</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RS</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52,2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46,9</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SC</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47,3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51,4</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SE</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0,4</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dirty="0">
                          <a:effectLst/>
                        </a:rPr>
                        <a:t>59,7</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35,3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4,6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SP</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76,7</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23,1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dirty="0">
                          <a:effectLst/>
                        </a:rPr>
                        <a:t>TO</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dirty="0">
                          <a:effectLst/>
                        </a:rPr>
                        <a:t>0,0</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dirty="0">
                          <a:effectLst/>
                        </a:rPr>
                        <a:t>66,1</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dirty="0">
                          <a:effectLst/>
                        </a:rPr>
                        <a:t>33,3</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dirty="0">
                          <a:effectLst/>
                        </a:rPr>
                        <a:t>0,0</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dirty="0">
                          <a:effectLst/>
                        </a:rPr>
                        <a:t>0,5</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r>
              <a:tr h="145613">
                <a:tc>
                  <a:txBody>
                    <a:bodyPr/>
                    <a:lstStyle/>
                    <a:p>
                      <a:pPr algn="ctr">
                        <a:lnSpc>
                          <a:spcPct val="115000"/>
                        </a:lnSpc>
                        <a:spcBef>
                          <a:spcPts val="100"/>
                        </a:spcBef>
                        <a:spcAft>
                          <a:spcPts val="100"/>
                        </a:spcAft>
                      </a:pPr>
                      <a:r>
                        <a:rPr lang="pt-BR" sz="900" dirty="0">
                          <a:effectLst/>
                        </a:rPr>
                        <a:t>Brasil</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0,3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69,2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29,9</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dirty="0">
                          <a:effectLst/>
                        </a:rPr>
                        <a:t>0,4</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944">
                <a:tc>
                  <a:txBody>
                    <a:bodyPr/>
                    <a:lstStyle/>
                    <a:p>
                      <a:pPr algn="ctr">
                        <a:lnSpc>
                          <a:spcPct val="115000"/>
                        </a:lnSpc>
                        <a:spcBef>
                          <a:spcPts val="100"/>
                        </a:spcBef>
                        <a:spcAft>
                          <a:spcPts val="100"/>
                        </a:spcAft>
                      </a:pPr>
                      <a:r>
                        <a:rPr lang="pt-BR" sz="900" dirty="0">
                          <a:effectLst/>
                        </a:rPr>
                        <a:t>Rede Federal</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85,2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14,2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0,4</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dirty="0">
                          <a:effectLst/>
                        </a:rPr>
                        <a:t>0,1</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613">
                <a:tc gridSpan="6">
                  <a:txBody>
                    <a:bodyPr/>
                    <a:lstStyle/>
                    <a:p>
                      <a:pPr>
                        <a:lnSpc>
                          <a:spcPct val="115000"/>
                        </a:lnSpc>
                        <a:spcAft>
                          <a:spcPts val="0"/>
                        </a:spcAft>
                      </a:pPr>
                      <a:r>
                        <a:rPr lang="pt-BR" sz="900" dirty="0" smtClean="0">
                          <a:effectLst/>
                        </a:rPr>
                        <a:t>Fonte: Censo Escolar 2012.</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b">
                    <a:lnT w="12700" cap="flat" cmpd="sng" algn="ctr">
                      <a:solidFill>
                        <a:schemeClr val="tx1"/>
                      </a:solidFill>
                      <a:prstDash val="solid"/>
                      <a:round/>
                      <a:headEnd type="none" w="med" len="med"/>
                      <a:tailEnd type="none" w="med" len="med"/>
                    </a:lnT>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bl>
          </a:graphicData>
        </a:graphic>
      </p:graphicFrame>
      <p:sp>
        <p:nvSpPr>
          <p:cNvPr id="5" name="CaixaDeTexto 4"/>
          <p:cNvSpPr txBox="1"/>
          <p:nvPr/>
        </p:nvSpPr>
        <p:spPr>
          <a:xfrm>
            <a:off x="7740352" y="321328"/>
            <a:ext cx="1257075" cy="338554"/>
          </a:xfrm>
          <a:prstGeom prst="rect">
            <a:avLst/>
          </a:prstGeom>
          <a:noFill/>
        </p:spPr>
        <p:txBody>
          <a:bodyPr wrap="none" rtlCol="0">
            <a:spAutoFit/>
          </a:bodyPr>
          <a:lstStyle/>
          <a:p>
            <a:r>
              <a:rPr lang="pt-BR" sz="1600" dirty="0" smtClean="0"/>
              <a:t>professores</a:t>
            </a:r>
            <a:endParaRPr lang="pt-BR" sz="1600" dirty="0"/>
          </a:p>
        </p:txBody>
      </p:sp>
      <p:grpSp>
        <p:nvGrpSpPr>
          <p:cNvPr id="6" name="Grupo 5"/>
          <p:cNvGrpSpPr/>
          <p:nvPr/>
        </p:nvGrpSpPr>
        <p:grpSpPr>
          <a:xfrm>
            <a:off x="7886310" y="623458"/>
            <a:ext cx="985337" cy="933334"/>
            <a:chOff x="8097023" y="2498404"/>
            <a:chExt cx="985337" cy="933334"/>
          </a:xfrm>
        </p:grpSpPr>
        <p:sp>
          <p:nvSpPr>
            <p:cNvPr id="7" name="Retângulo de cantos arredondados 6"/>
            <p:cNvSpPr/>
            <p:nvPr/>
          </p:nvSpPr>
          <p:spPr>
            <a:xfrm>
              <a:off x="8097023" y="2498404"/>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pic>
          <p:nvPicPr>
            <p:cNvPr id="8" name="Imagem 7"/>
            <p:cNvPicPr>
              <a:picLocks noChangeAspect="1"/>
            </p:cNvPicPr>
            <p:nvPr/>
          </p:nvPicPr>
          <p:blipFill rotWithShape="1">
            <a:blip r:embed="rId2" cstate="print">
              <a:extLst>
                <a:ext uri="{28A0092B-C50C-407E-A947-70E740481C1C}">
                  <a14:useLocalDpi xmlns:a14="http://schemas.microsoft.com/office/drawing/2010/main" val="0"/>
                </a:ext>
              </a:extLst>
            </a:blip>
            <a:srcRect l="13440" t="18134" r="16000" b="18027"/>
            <a:stretch/>
          </p:blipFill>
          <p:spPr>
            <a:xfrm>
              <a:off x="8237395" y="2646327"/>
              <a:ext cx="704593" cy="637488"/>
            </a:xfrm>
            <a:prstGeom prst="rect">
              <a:avLst/>
            </a:prstGeom>
          </p:spPr>
        </p:pic>
      </p:grpSp>
      <p:pic>
        <p:nvPicPr>
          <p:cNvPr id="11" name="Imagem 10"/>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5000" contrast="60000"/>
                    </a14:imgEffect>
                  </a14:imgLayer>
                </a14:imgProps>
              </a:ext>
            </a:extLst>
          </a:blip>
          <a:srcRect l="-1167" t="4400" r="79896" b="4323"/>
          <a:stretch/>
        </p:blipFill>
        <p:spPr>
          <a:xfrm>
            <a:off x="1907704" y="490605"/>
            <a:ext cx="1312188" cy="5975491"/>
          </a:xfrm>
          <a:prstGeom prst="rect">
            <a:avLst/>
          </a:prstGeom>
          <a:solidFill>
            <a:schemeClr val="bg1"/>
          </a:solidFill>
          <a:effectLst>
            <a:outerShdw blurRad="50800" dist="38100" dir="2700000" algn="tl" rotWithShape="0">
              <a:prstClr val="black">
                <a:alpha val="40000"/>
              </a:prstClr>
            </a:outerShdw>
          </a:effectLst>
        </p:spPr>
      </p:pic>
      <p:pic>
        <p:nvPicPr>
          <p:cNvPr id="13" name="Imagem 1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5000" contrast="60000"/>
                    </a14:imgEffect>
                  </a14:imgLayer>
                </a14:imgProps>
              </a:ext>
            </a:extLst>
          </a:blip>
          <a:srcRect l="55899" t="4400" r="22830" b="4323"/>
          <a:stretch/>
        </p:blipFill>
        <p:spPr>
          <a:xfrm>
            <a:off x="4843988" y="490605"/>
            <a:ext cx="1312188" cy="5975491"/>
          </a:xfrm>
          <a:prstGeom prst="rect">
            <a:avLst/>
          </a:prstGeom>
          <a:solidFill>
            <a:schemeClr val="bg1"/>
          </a:solidFill>
          <a:effectLst>
            <a:outerShdw blurRad="50800" dist="38100" dir="2700000" algn="tl" rotWithShape="0">
              <a:prstClr val="black">
                <a:alpha val="40000"/>
              </a:prstClr>
            </a:outerShdw>
          </a:effectLst>
        </p:spPr>
      </p:pic>
      <p:sp>
        <p:nvSpPr>
          <p:cNvPr id="10" name="Retângulo 9"/>
          <p:cNvSpPr/>
          <p:nvPr/>
        </p:nvSpPr>
        <p:spPr>
          <a:xfrm>
            <a:off x="1907856" y="5973529"/>
            <a:ext cx="1368000" cy="288000"/>
          </a:xfrm>
          <a:prstGeom prst="rect">
            <a:avLst/>
          </a:prstGeom>
          <a:solidFill>
            <a:srgbClr val="C7DAAE"/>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Brasil</a:t>
            </a:r>
            <a:endParaRPr lang="pt-BR" b="1" dirty="0">
              <a:solidFill>
                <a:schemeClr val="tx1"/>
              </a:solidFill>
            </a:endParaRPr>
          </a:p>
        </p:txBody>
      </p:sp>
      <p:sp>
        <p:nvSpPr>
          <p:cNvPr id="12" name="Retângulo 11"/>
          <p:cNvSpPr/>
          <p:nvPr/>
        </p:nvSpPr>
        <p:spPr>
          <a:xfrm>
            <a:off x="4860184" y="5993737"/>
            <a:ext cx="1368000" cy="288000"/>
          </a:xfrm>
          <a:prstGeom prst="rect">
            <a:avLst/>
          </a:prstGeom>
          <a:solidFill>
            <a:srgbClr val="C7DAAE"/>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29,9</a:t>
            </a:r>
            <a:endParaRPr lang="pt-BR" b="1" dirty="0">
              <a:solidFill>
                <a:schemeClr val="tx1"/>
              </a:solidFill>
            </a:endParaRPr>
          </a:p>
        </p:txBody>
      </p:sp>
    </p:spTree>
    <p:extLst>
      <p:ext uri="{BB962C8B-B14F-4D97-AF65-F5344CB8AC3E}">
        <p14:creationId xmlns:p14="http://schemas.microsoft.com/office/powerpoint/2010/main" val="7744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500"/>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Principais achados</a:t>
            </a:r>
          </a:p>
        </p:txBody>
      </p:sp>
      <p:graphicFrame>
        <p:nvGraphicFramePr>
          <p:cNvPr id="3" name="Tabela 2"/>
          <p:cNvGraphicFramePr>
            <a:graphicFrameLocks noGrp="1"/>
          </p:cNvGraphicFramePr>
          <p:nvPr>
            <p:extLst>
              <p:ext uri="{D42A27DB-BD31-4B8C-83A1-F6EECF244321}">
                <p14:modId xmlns:p14="http://schemas.microsoft.com/office/powerpoint/2010/main" val="2651679859"/>
              </p:ext>
            </p:extLst>
          </p:nvPr>
        </p:nvGraphicFramePr>
        <p:xfrm>
          <a:off x="2123729" y="1193139"/>
          <a:ext cx="4968551" cy="5188189"/>
        </p:xfrm>
        <a:graphic>
          <a:graphicData uri="http://schemas.openxmlformats.org/drawingml/2006/table">
            <a:tbl>
              <a:tblPr firstRow="1" firstCol="1" bandRow="1">
                <a:tableStyleId>{C083E6E3-FA7D-4D7B-A595-EF9225AFEA82}</a:tableStyleId>
              </a:tblPr>
              <a:tblGrid>
                <a:gridCol w="882281"/>
                <a:gridCol w="885283"/>
                <a:gridCol w="885283"/>
                <a:gridCol w="923579"/>
                <a:gridCol w="923579"/>
                <a:gridCol w="468546"/>
              </a:tblGrid>
              <a:tr h="145613">
                <a:tc rowSpan="2">
                  <a:txBody>
                    <a:bodyPr/>
                    <a:lstStyle/>
                    <a:p>
                      <a:pPr algn="ctr">
                        <a:lnSpc>
                          <a:spcPct val="115000"/>
                        </a:lnSpc>
                        <a:spcAft>
                          <a:spcPts val="0"/>
                        </a:spcAft>
                      </a:pPr>
                      <a:r>
                        <a:rPr lang="pt-BR" sz="900" dirty="0">
                          <a:effectLst/>
                        </a:rPr>
                        <a:t>Estado</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gridSpan="5">
                  <a:txBody>
                    <a:bodyPr/>
                    <a:lstStyle/>
                    <a:p>
                      <a:pPr algn="ctr">
                        <a:lnSpc>
                          <a:spcPct val="115000"/>
                        </a:lnSpc>
                        <a:spcAft>
                          <a:spcPts val="0"/>
                        </a:spcAft>
                      </a:pPr>
                      <a:r>
                        <a:rPr lang="pt-BR" sz="900">
                          <a:effectLst/>
                        </a:rPr>
                        <a:t>Tipo de Contratação (% do total de contratados)</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91225">
                <a:tc vMerge="1">
                  <a:txBody>
                    <a:bodyPr/>
                    <a:lstStyle/>
                    <a:p>
                      <a:endParaRPr lang="pt-BR"/>
                    </a:p>
                  </a:txBody>
                  <a:tcPr/>
                </a:tc>
                <a:tc>
                  <a:txBody>
                    <a:bodyPr/>
                    <a:lstStyle/>
                    <a:p>
                      <a:pPr algn="ctr">
                        <a:lnSpc>
                          <a:spcPct val="115000"/>
                        </a:lnSpc>
                        <a:spcAft>
                          <a:spcPts val="0"/>
                        </a:spcAft>
                      </a:pPr>
                      <a:r>
                        <a:rPr lang="pt-BR" sz="900" dirty="0">
                          <a:effectLst/>
                        </a:rPr>
                        <a:t>Não Informado</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900" dirty="0">
                          <a:effectLst/>
                        </a:rPr>
                        <a:t>Concursado</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900" dirty="0">
                          <a:effectLst/>
                        </a:rPr>
                        <a:t>Temporário</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900" dirty="0">
                          <a:effectLst/>
                        </a:rPr>
                        <a:t>Terceirizado</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900" dirty="0">
                          <a:effectLst/>
                        </a:rPr>
                        <a:t>CLT</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r>
              <a:tr h="145613">
                <a:tc>
                  <a:txBody>
                    <a:bodyPr/>
                    <a:lstStyle/>
                    <a:p>
                      <a:pPr algn="ctr">
                        <a:lnSpc>
                          <a:spcPct val="115000"/>
                        </a:lnSpc>
                        <a:spcBef>
                          <a:spcPts val="100"/>
                        </a:spcBef>
                        <a:spcAft>
                          <a:spcPts val="100"/>
                        </a:spcAft>
                      </a:pPr>
                      <a:r>
                        <a:rPr lang="pt-BR" sz="900">
                          <a:effectLst/>
                        </a:rPr>
                        <a:t>AC</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tcPr>
                </a:tc>
                <a:tc>
                  <a:txBody>
                    <a:bodyPr/>
                    <a:lstStyle/>
                    <a:p>
                      <a:pPr algn="r">
                        <a:lnSpc>
                          <a:spcPct val="115000"/>
                        </a:lnSpc>
                        <a:spcBef>
                          <a:spcPts val="100"/>
                        </a:spcBef>
                        <a:spcAft>
                          <a:spcPts val="100"/>
                        </a:spcAft>
                      </a:pPr>
                      <a:r>
                        <a:rPr lang="pt-BR" sz="900">
                          <a:effectLst/>
                        </a:rPr>
                        <a:t>0,5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tcPr>
                </a:tc>
                <a:tc>
                  <a:txBody>
                    <a:bodyPr/>
                    <a:lstStyle/>
                    <a:p>
                      <a:pPr algn="r">
                        <a:lnSpc>
                          <a:spcPct val="115000"/>
                        </a:lnSpc>
                        <a:spcBef>
                          <a:spcPts val="100"/>
                        </a:spcBef>
                        <a:spcAft>
                          <a:spcPts val="100"/>
                        </a:spcAft>
                      </a:pPr>
                      <a:r>
                        <a:rPr lang="pt-BR" sz="900">
                          <a:effectLst/>
                        </a:rPr>
                        <a:t>42,1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tcPr>
                </a:tc>
                <a:tc>
                  <a:txBody>
                    <a:bodyPr/>
                    <a:lstStyle/>
                    <a:p>
                      <a:pPr algn="r">
                        <a:lnSpc>
                          <a:spcPct val="115000"/>
                        </a:lnSpc>
                        <a:spcBef>
                          <a:spcPts val="100"/>
                        </a:spcBef>
                        <a:spcAft>
                          <a:spcPts val="100"/>
                        </a:spcAft>
                      </a:pPr>
                      <a:r>
                        <a:rPr lang="pt-BR" sz="900">
                          <a:effectLst/>
                        </a:rPr>
                        <a:t>54,5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tcP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tcPr>
                </a:tc>
                <a:tc>
                  <a:txBody>
                    <a:bodyPr/>
                    <a:lstStyle/>
                    <a:p>
                      <a:pPr algn="r">
                        <a:lnSpc>
                          <a:spcPct val="115000"/>
                        </a:lnSpc>
                        <a:spcBef>
                          <a:spcPts val="100"/>
                        </a:spcBef>
                        <a:spcAft>
                          <a:spcPts val="100"/>
                        </a:spcAft>
                      </a:pPr>
                      <a:r>
                        <a:rPr lang="pt-BR" sz="900">
                          <a:effectLst/>
                        </a:rPr>
                        <a:t>2,9</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tcPr>
                </a:tc>
              </a:tr>
              <a:tr h="145613">
                <a:tc>
                  <a:txBody>
                    <a:bodyPr/>
                    <a:lstStyle/>
                    <a:p>
                      <a:pPr algn="ctr">
                        <a:lnSpc>
                          <a:spcPct val="115000"/>
                        </a:lnSpc>
                        <a:spcBef>
                          <a:spcPts val="100"/>
                        </a:spcBef>
                        <a:spcAft>
                          <a:spcPts val="100"/>
                        </a:spcAft>
                      </a:pPr>
                      <a:r>
                        <a:rPr lang="pt-BR" sz="900">
                          <a:effectLst/>
                        </a:rPr>
                        <a:t>AL</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57,5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41,4</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0,7</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AM</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dirty="0">
                          <a:effectLst/>
                        </a:rPr>
                        <a:t>0,2</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49,8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50,0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AP</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72,0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27,5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BA</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dirty="0">
                          <a:effectLst/>
                        </a:rPr>
                        <a:t>0,1</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69,7</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28,1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CE</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37,3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59,9</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dirty="0">
                          <a:effectLst/>
                        </a:rPr>
                        <a:t>0,6</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2,0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DF</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79,1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19,4</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ES</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32,8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66,6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GO</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79,3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20,1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MA</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72,1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27,3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MG</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81,7</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18,0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MS</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0,9</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38,1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61,0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MT</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35,1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64,8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PA</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88,3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11,5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PB</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52,2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47,2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PE</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62,3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36,2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0,9</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PI</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58,0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40,4</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PR</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64,0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34,5</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RJ</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97,9</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RN</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87,0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12,2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0,4</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RO</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76,0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19,8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3,8</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RR</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69,7</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RS</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52,2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46,9</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SC</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1,2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47,3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51,4</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SE</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0,4</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dirty="0">
                          <a:effectLst/>
                        </a:rPr>
                        <a:t>59,7</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35,3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4,6</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a:effectLst/>
                        </a:rPr>
                        <a:t>SP</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76,7</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23,1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0,0</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tc>
              </a:tr>
              <a:tr h="145613">
                <a:tc>
                  <a:txBody>
                    <a:bodyPr/>
                    <a:lstStyle/>
                    <a:p>
                      <a:pPr algn="ctr">
                        <a:lnSpc>
                          <a:spcPct val="115000"/>
                        </a:lnSpc>
                        <a:spcBef>
                          <a:spcPts val="100"/>
                        </a:spcBef>
                        <a:spcAft>
                          <a:spcPts val="100"/>
                        </a:spcAft>
                      </a:pPr>
                      <a:r>
                        <a:rPr lang="pt-BR" sz="900" dirty="0">
                          <a:effectLst/>
                        </a:rPr>
                        <a:t>TO</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dirty="0">
                          <a:effectLst/>
                        </a:rPr>
                        <a:t>0,0</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dirty="0">
                          <a:effectLst/>
                        </a:rPr>
                        <a:t>66,1</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dirty="0">
                          <a:effectLst/>
                        </a:rPr>
                        <a:t>33,3</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dirty="0">
                          <a:effectLst/>
                        </a:rPr>
                        <a:t>0,0</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dirty="0">
                          <a:effectLst/>
                        </a:rPr>
                        <a:t>0,5</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B w="12700" cap="flat" cmpd="sng" algn="ctr">
                      <a:solidFill>
                        <a:schemeClr val="tx1"/>
                      </a:solidFill>
                      <a:prstDash val="solid"/>
                      <a:round/>
                      <a:headEnd type="none" w="med" len="med"/>
                      <a:tailEnd type="none" w="med" len="med"/>
                    </a:lnB>
                  </a:tcPr>
                </a:tc>
              </a:tr>
              <a:tr h="145613">
                <a:tc>
                  <a:txBody>
                    <a:bodyPr/>
                    <a:lstStyle/>
                    <a:p>
                      <a:pPr algn="ctr">
                        <a:lnSpc>
                          <a:spcPct val="115000"/>
                        </a:lnSpc>
                        <a:spcBef>
                          <a:spcPts val="100"/>
                        </a:spcBef>
                        <a:spcAft>
                          <a:spcPts val="100"/>
                        </a:spcAft>
                      </a:pPr>
                      <a:r>
                        <a:rPr lang="pt-BR" sz="900" dirty="0">
                          <a:effectLst/>
                        </a:rPr>
                        <a:t>Brasil</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0,3</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69,2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29,9</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0,2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dirty="0">
                          <a:effectLst/>
                        </a:rPr>
                        <a:t>0,4</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944">
                <a:tc>
                  <a:txBody>
                    <a:bodyPr/>
                    <a:lstStyle/>
                    <a:p>
                      <a:pPr algn="ctr">
                        <a:lnSpc>
                          <a:spcPct val="115000"/>
                        </a:lnSpc>
                        <a:spcBef>
                          <a:spcPts val="100"/>
                        </a:spcBef>
                        <a:spcAft>
                          <a:spcPts val="100"/>
                        </a:spcAft>
                      </a:pPr>
                      <a:r>
                        <a:rPr lang="pt-BR" sz="900" dirty="0">
                          <a:effectLst/>
                        </a:rPr>
                        <a:t>Rede Federal</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0,1</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85,2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14,2</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a:effectLst/>
                        </a:rPr>
                        <a:t>0,4</a:t>
                      </a:r>
                      <a:endParaRPr lang="pt-BR" sz="105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Bef>
                          <a:spcPts val="100"/>
                        </a:spcBef>
                        <a:spcAft>
                          <a:spcPts val="100"/>
                        </a:spcAft>
                      </a:pPr>
                      <a:r>
                        <a:rPr lang="pt-BR" sz="900" dirty="0">
                          <a:effectLst/>
                        </a:rPr>
                        <a:t>0,1</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613">
                <a:tc gridSpan="6">
                  <a:txBody>
                    <a:bodyPr/>
                    <a:lstStyle/>
                    <a:p>
                      <a:pPr>
                        <a:lnSpc>
                          <a:spcPct val="115000"/>
                        </a:lnSpc>
                        <a:spcAft>
                          <a:spcPts val="0"/>
                        </a:spcAft>
                      </a:pPr>
                      <a:r>
                        <a:rPr lang="pt-BR" sz="900" dirty="0" smtClean="0">
                          <a:effectLst/>
                        </a:rPr>
                        <a:t>Fonte: Censo Escolar 2012.</a:t>
                      </a:r>
                      <a:endParaRPr lang="pt-BR" sz="105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785" marR="34785" marT="0" marB="0" anchor="b">
                    <a:lnT w="12700" cap="flat" cmpd="sng" algn="ctr">
                      <a:solidFill>
                        <a:schemeClr val="tx1"/>
                      </a:solidFill>
                      <a:prstDash val="solid"/>
                      <a:round/>
                      <a:headEnd type="none" w="med" len="med"/>
                      <a:tailEnd type="none" w="med" len="med"/>
                    </a:lnT>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bl>
          </a:graphicData>
        </a:graphic>
      </p:graphicFrame>
      <p:sp>
        <p:nvSpPr>
          <p:cNvPr id="5" name="CaixaDeTexto 4"/>
          <p:cNvSpPr txBox="1"/>
          <p:nvPr/>
        </p:nvSpPr>
        <p:spPr>
          <a:xfrm>
            <a:off x="7740352" y="321328"/>
            <a:ext cx="1257075" cy="338554"/>
          </a:xfrm>
          <a:prstGeom prst="rect">
            <a:avLst/>
          </a:prstGeom>
          <a:noFill/>
        </p:spPr>
        <p:txBody>
          <a:bodyPr wrap="none" rtlCol="0">
            <a:spAutoFit/>
          </a:bodyPr>
          <a:lstStyle/>
          <a:p>
            <a:r>
              <a:rPr lang="pt-BR" sz="1600" dirty="0" smtClean="0"/>
              <a:t>professores</a:t>
            </a:r>
            <a:endParaRPr lang="pt-BR" sz="1600" dirty="0"/>
          </a:p>
        </p:txBody>
      </p:sp>
      <p:grpSp>
        <p:nvGrpSpPr>
          <p:cNvPr id="6" name="Grupo 5"/>
          <p:cNvGrpSpPr/>
          <p:nvPr/>
        </p:nvGrpSpPr>
        <p:grpSpPr>
          <a:xfrm>
            <a:off x="7886310" y="623458"/>
            <a:ext cx="985337" cy="933334"/>
            <a:chOff x="8097023" y="2498404"/>
            <a:chExt cx="985337" cy="933334"/>
          </a:xfrm>
        </p:grpSpPr>
        <p:sp>
          <p:nvSpPr>
            <p:cNvPr id="7" name="Retângulo de cantos arredondados 6"/>
            <p:cNvSpPr/>
            <p:nvPr/>
          </p:nvSpPr>
          <p:spPr>
            <a:xfrm>
              <a:off x="8097023" y="2498404"/>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pic>
          <p:nvPicPr>
            <p:cNvPr id="8" name="Imagem 7"/>
            <p:cNvPicPr>
              <a:picLocks noChangeAspect="1"/>
            </p:cNvPicPr>
            <p:nvPr/>
          </p:nvPicPr>
          <p:blipFill rotWithShape="1">
            <a:blip r:embed="rId2" cstate="print">
              <a:extLst>
                <a:ext uri="{28A0092B-C50C-407E-A947-70E740481C1C}">
                  <a14:useLocalDpi xmlns:a14="http://schemas.microsoft.com/office/drawing/2010/main" val="0"/>
                </a:ext>
              </a:extLst>
            </a:blip>
            <a:srcRect l="13440" t="18134" r="16000" b="18027"/>
            <a:stretch/>
          </p:blipFill>
          <p:spPr>
            <a:xfrm>
              <a:off x="8237395" y="2646327"/>
              <a:ext cx="704593" cy="637488"/>
            </a:xfrm>
            <a:prstGeom prst="rect">
              <a:avLst/>
            </a:prstGeom>
          </p:spPr>
        </p:pic>
      </p:grpSp>
      <p:pic>
        <p:nvPicPr>
          <p:cNvPr id="11" name="Imagem 10"/>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5000" contrast="60000"/>
                    </a14:imgEffect>
                  </a14:imgLayer>
                </a14:imgProps>
              </a:ext>
            </a:extLst>
          </a:blip>
          <a:srcRect l="-1167" t="4400" r="79896" b="4323"/>
          <a:stretch/>
        </p:blipFill>
        <p:spPr>
          <a:xfrm>
            <a:off x="1907704" y="490605"/>
            <a:ext cx="1312188" cy="5975491"/>
          </a:xfrm>
          <a:prstGeom prst="rect">
            <a:avLst/>
          </a:prstGeom>
          <a:solidFill>
            <a:schemeClr val="bg1"/>
          </a:solidFill>
          <a:effectLst>
            <a:outerShdw blurRad="50800" dist="38100" dir="2700000" algn="tl" rotWithShape="0">
              <a:prstClr val="black">
                <a:alpha val="40000"/>
              </a:prstClr>
            </a:outerShdw>
          </a:effectLst>
        </p:spPr>
      </p:pic>
      <p:pic>
        <p:nvPicPr>
          <p:cNvPr id="13" name="Imagem 1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35000" contrast="60000"/>
                    </a14:imgEffect>
                  </a14:imgLayer>
                </a14:imgProps>
              </a:ext>
            </a:extLst>
          </a:blip>
          <a:srcRect l="55899" t="4400" r="22830" b="4323"/>
          <a:stretch/>
        </p:blipFill>
        <p:spPr>
          <a:xfrm>
            <a:off x="4843988" y="490605"/>
            <a:ext cx="1312188" cy="5975491"/>
          </a:xfrm>
          <a:prstGeom prst="rect">
            <a:avLst/>
          </a:prstGeom>
          <a:solidFill>
            <a:schemeClr val="bg1"/>
          </a:solidFill>
          <a:effectLst>
            <a:outerShdw blurRad="50800" dist="38100" dir="2700000" algn="tl" rotWithShape="0">
              <a:prstClr val="black">
                <a:alpha val="40000"/>
              </a:prstClr>
            </a:outerShdw>
          </a:effectLst>
        </p:spPr>
      </p:pic>
      <p:sp>
        <p:nvSpPr>
          <p:cNvPr id="4" name="Retângulo 3"/>
          <p:cNvSpPr/>
          <p:nvPr/>
        </p:nvSpPr>
        <p:spPr>
          <a:xfrm>
            <a:off x="1907703" y="2132856"/>
            <a:ext cx="1368000" cy="288000"/>
          </a:xfrm>
          <a:prstGeom prst="rect">
            <a:avLst/>
          </a:prstGeom>
          <a:solidFill>
            <a:srgbClr val="C7DAAE"/>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ES</a:t>
            </a:r>
          </a:p>
        </p:txBody>
      </p:sp>
      <p:sp>
        <p:nvSpPr>
          <p:cNvPr id="18" name="Retângulo 17"/>
          <p:cNvSpPr/>
          <p:nvPr/>
        </p:nvSpPr>
        <p:spPr>
          <a:xfrm>
            <a:off x="4843986" y="2153064"/>
            <a:ext cx="1368000" cy="288000"/>
          </a:xfrm>
          <a:prstGeom prst="rect">
            <a:avLst/>
          </a:prstGeom>
          <a:solidFill>
            <a:srgbClr val="C7DAAE"/>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66,6</a:t>
            </a:r>
          </a:p>
        </p:txBody>
      </p:sp>
      <p:sp>
        <p:nvSpPr>
          <p:cNvPr id="21" name="Retângulo 20"/>
          <p:cNvSpPr/>
          <p:nvPr/>
        </p:nvSpPr>
        <p:spPr>
          <a:xfrm>
            <a:off x="1918358" y="2852936"/>
            <a:ext cx="1368000" cy="288000"/>
          </a:xfrm>
          <a:prstGeom prst="rect">
            <a:avLst/>
          </a:prstGeom>
          <a:solidFill>
            <a:srgbClr val="C7DAAE"/>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MS</a:t>
            </a:r>
          </a:p>
        </p:txBody>
      </p:sp>
      <p:sp>
        <p:nvSpPr>
          <p:cNvPr id="22" name="Retângulo 21"/>
          <p:cNvSpPr/>
          <p:nvPr/>
        </p:nvSpPr>
        <p:spPr>
          <a:xfrm>
            <a:off x="4854641" y="2852936"/>
            <a:ext cx="1368000" cy="288000"/>
          </a:xfrm>
          <a:prstGeom prst="rect">
            <a:avLst/>
          </a:prstGeom>
          <a:solidFill>
            <a:srgbClr val="C7DAAE"/>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61,0</a:t>
            </a:r>
          </a:p>
        </p:txBody>
      </p:sp>
      <p:sp>
        <p:nvSpPr>
          <p:cNvPr id="23" name="Retângulo 22"/>
          <p:cNvSpPr/>
          <p:nvPr/>
        </p:nvSpPr>
        <p:spPr>
          <a:xfrm>
            <a:off x="1907856" y="1738400"/>
            <a:ext cx="1368000" cy="288000"/>
          </a:xfrm>
          <a:prstGeom prst="rect">
            <a:avLst/>
          </a:prstGeom>
          <a:solidFill>
            <a:srgbClr val="C7DAAE"/>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CE</a:t>
            </a:r>
            <a:endParaRPr lang="pt-BR" b="1" dirty="0">
              <a:solidFill>
                <a:schemeClr val="tx1"/>
              </a:solidFill>
            </a:endParaRPr>
          </a:p>
        </p:txBody>
      </p:sp>
      <p:sp>
        <p:nvSpPr>
          <p:cNvPr id="24" name="Retângulo 23"/>
          <p:cNvSpPr/>
          <p:nvPr/>
        </p:nvSpPr>
        <p:spPr>
          <a:xfrm>
            <a:off x="4860184" y="1758608"/>
            <a:ext cx="1368000" cy="288000"/>
          </a:xfrm>
          <a:prstGeom prst="rect">
            <a:avLst/>
          </a:prstGeom>
          <a:solidFill>
            <a:srgbClr val="C7DAAE"/>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59,9</a:t>
            </a:r>
            <a:endParaRPr lang="pt-BR" b="1" dirty="0">
              <a:solidFill>
                <a:schemeClr val="tx1"/>
              </a:solidFill>
            </a:endParaRPr>
          </a:p>
        </p:txBody>
      </p:sp>
      <p:sp>
        <p:nvSpPr>
          <p:cNvPr id="19" name="Retângulo 18"/>
          <p:cNvSpPr/>
          <p:nvPr/>
        </p:nvSpPr>
        <p:spPr>
          <a:xfrm>
            <a:off x="1907704" y="3140968"/>
            <a:ext cx="1368000" cy="288000"/>
          </a:xfrm>
          <a:prstGeom prst="rect">
            <a:avLst/>
          </a:prstGeom>
          <a:solidFill>
            <a:srgbClr val="C7DAAE"/>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MT</a:t>
            </a:r>
          </a:p>
        </p:txBody>
      </p:sp>
      <p:sp>
        <p:nvSpPr>
          <p:cNvPr id="20" name="Retângulo 19"/>
          <p:cNvSpPr/>
          <p:nvPr/>
        </p:nvSpPr>
        <p:spPr>
          <a:xfrm>
            <a:off x="4849314" y="3140968"/>
            <a:ext cx="1368000" cy="288000"/>
          </a:xfrm>
          <a:prstGeom prst="rect">
            <a:avLst/>
          </a:prstGeom>
          <a:solidFill>
            <a:srgbClr val="C7DAAE"/>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64,8</a:t>
            </a:r>
          </a:p>
        </p:txBody>
      </p:sp>
    </p:spTree>
    <p:extLst>
      <p:ext uri="{BB962C8B-B14F-4D97-AF65-F5344CB8AC3E}">
        <p14:creationId xmlns:p14="http://schemas.microsoft.com/office/powerpoint/2010/main" val="289571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500"/>
                                        <p:tgtEl>
                                          <p:spTgt spid="18"/>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500"/>
                                        <p:tgtEl>
                                          <p:spTgt spid="20"/>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500"/>
                                        <p:tgtEl>
                                          <p:spTgt spid="22"/>
                                        </p:tgtEl>
                                      </p:cBhvr>
                                    </p:animEffect>
                                  </p:childTnLst>
                                </p:cTn>
                              </p:par>
                            </p:childTnLst>
                          </p:cTn>
                        </p:par>
                        <p:par>
                          <p:cTn id="25" fill="hold">
                            <p:stCondLst>
                              <p:cond delay="4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1" grpId="0" animBg="1"/>
      <p:bldP spid="22" grpId="0" animBg="1"/>
      <p:bldP spid="23" grpId="0" animBg="1"/>
      <p:bldP spid="24"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upo 44"/>
          <p:cNvGrpSpPr/>
          <p:nvPr/>
        </p:nvGrpSpPr>
        <p:grpSpPr>
          <a:xfrm>
            <a:off x="7884368" y="620688"/>
            <a:ext cx="985337" cy="933334"/>
            <a:chOff x="8073573" y="4797152"/>
            <a:chExt cx="985337" cy="933334"/>
          </a:xfrm>
        </p:grpSpPr>
        <p:sp>
          <p:nvSpPr>
            <p:cNvPr id="46" name="Retângulo de cantos arredondados 45"/>
            <p:cNvSpPr/>
            <p:nvPr/>
          </p:nvSpPr>
          <p:spPr>
            <a:xfrm>
              <a:off x="8073573" y="4797152"/>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47" name="CaixaDeTexto 46"/>
            <p:cNvSpPr txBox="1"/>
            <p:nvPr/>
          </p:nvSpPr>
          <p:spPr>
            <a:xfrm>
              <a:off x="8302387" y="4848321"/>
              <a:ext cx="527709" cy="830997"/>
            </a:xfrm>
            <a:prstGeom prst="rect">
              <a:avLst/>
            </a:prstGeom>
            <a:noFill/>
          </p:spPr>
          <p:txBody>
            <a:bodyPr wrap="none" rtlCol="0">
              <a:spAutoFit/>
            </a:bodyPr>
            <a:lstStyle/>
            <a:p>
              <a:r>
                <a:rPr lang="pt-BR" sz="4800" b="1" dirty="0" smtClean="0"/>
                <a:t>$</a:t>
              </a:r>
              <a:endParaRPr lang="pt-BR" sz="4800" b="1" dirty="0"/>
            </a:p>
          </p:txBody>
        </p:sp>
      </p:grpSp>
      <p:sp>
        <p:nvSpPr>
          <p:cNvPr id="2" name="Título 1"/>
          <p:cNvSpPr>
            <a:spLocks noGrp="1"/>
          </p:cNvSpPr>
          <p:nvPr>
            <p:ph type="title"/>
          </p:nvPr>
        </p:nvSpPr>
        <p:spPr/>
        <p:txBody>
          <a:bodyPr/>
          <a:lstStyle/>
          <a:p>
            <a:r>
              <a:rPr lang="pt-BR" dirty="0"/>
              <a:t>Principais achados</a:t>
            </a:r>
          </a:p>
        </p:txBody>
      </p:sp>
      <p:grpSp>
        <p:nvGrpSpPr>
          <p:cNvPr id="30" name="Grupo 29"/>
          <p:cNvGrpSpPr/>
          <p:nvPr/>
        </p:nvGrpSpPr>
        <p:grpSpPr>
          <a:xfrm>
            <a:off x="2339975" y="1619250"/>
            <a:ext cx="4519400" cy="4500563"/>
            <a:chOff x="2339975" y="1619250"/>
            <a:chExt cx="4519400" cy="4500563"/>
          </a:xfrm>
          <a:blipFill dpi="0" rotWithShape="1">
            <a:blip r:embed="rId2">
              <a:extLst>
                <a:ext uri="{28A0092B-C50C-407E-A947-70E740481C1C}">
                  <a14:useLocalDpi xmlns:a14="http://schemas.microsoft.com/office/drawing/2010/main" val="0"/>
                </a:ext>
              </a:extLst>
            </a:blip>
            <a:srcRect/>
            <a:stretch>
              <a:fillRect/>
            </a:stretch>
          </a:blipFill>
          <a:effectLst>
            <a:outerShdw blurRad="127000" dist="38100" dir="2700000" sx="101000" sy="101000" algn="tl" rotWithShape="0">
              <a:prstClr val="black">
                <a:alpha val="37000"/>
              </a:prstClr>
            </a:outerShdw>
          </a:effectLst>
        </p:grpSpPr>
        <p:sp>
          <p:nvSpPr>
            <p:cNvPr id="3" name="Freeform 6"/>
            <p:cNvSpPr>
              <a:spLocks/>
            </p:cNvSpPr>
            <p:nvPr/>
          </p:nvSpPr>
          <p:spPr bwMode="auto">
            <a:xfrm>
              <a:off x="4079875" y="1925638"/>
              <a:ext cx="1477963" cy="1435100"/>
            </a:xfrm>
            <a:custGeom>
              <a:avLst/>
              <a:gdLst>
                <a:gd name="T0" fmla="*/ 2147483647 w 2792"/>
                <a:gd name="T1" fmla="*/ 2147483647 h 2709"/>
                <a:gd name="T2" fmla="*/ 2147483647 w 2792"/>
                <a:gd name="T3" fmla="*/ 2147483647 h 2709"/>
                <a:gd name="T4" fmla="*/ 2147483647 w 2792"/>
                <a:gd name="T5" fmla="*/ 2147483647 h 2709"/>
                <a:gd name="T6" fmla="*/ 2147483647 w 2792"/>
                <a:gd name="T7" fmla="*/ 2147483647 h 2709"/>
                <a:gd name="T8" fmla="*/ 2147483647 w 2792"/>
                <a:gd name="T9" fmla="*/ 2147483647 h 2709"/>
                <a:gd name="T10" fmla="*/ 2147483647 w 2792"/>
                <a:gd name="T11" fmla="*/ 2147483647 h 2709"/>
                <a:gd name="T12" fmla="*/ 2147483647 w 2792"/>
                <a:gd name="T13" fmla="*/ 2147483647 h 2709"/>
                <a:gd name="T14" fmla="*/ 2147483647 w 2792"/>
                <a:gd name="T15" fmla="*/ 2147483647 h 2709"/>
                <a:gd name="T16" fmla="*/ 2147483647 w 2792"/>
                <a:gd name="T17" fmla="*/ 2147483647 h 2709"/>
                <a:gd name="T18" fmla="*/ 2147483647 w 2792"/>
                <a:gd name="T19" fmla="*/ 2147483647 h 2709"/>
                <a:gd name="T20" fmla="*/ 2147483647 w 2792"/>
                <a:gd name="T21" fmla="*/ 2147483647 h 2709"/>
                <a:gd name="T22" fmla="*/ 2147483647 w 2792"/>
                <a:gd name="T23" fmla="*/ 2147483647 h 2709"/>
                <a:gd name="T24" fmla="*/ 2147483647 w 2792"/>
                <a:gd name="T25" fmla="*/ 2147483647 h 2709"/>
                <a:gd name="T26" fmla="*/ 2147483647 w 2792"/>
                <a:gd name="T27" fmla="*/ 2147483647 h 2709"/>
                <a:gd name="T28" fmla="*/ 2147483647 w 2792"/>
                <a:gd name="T29" fmla="*/ 2147483647 h 2709"/>
                <a:gd name="T30" fmla="*/ 2147483647 w 2792"/>
                <a:gd name="T31" fmla="*/ 2147483647 h 2709"/>
                <a:gd name="T32" fmla="*/ 2147483647 w 2792"/>
                <a:gd name="T33" fmla="*/ 2147483647 h 2709"/>
                <a:gd name="T34" fmla="*/ 2147483647 w 2792"/>
                <a:gd name="T35" fmla="*/ 2147483647 h 2709"/>
                <a:gd name="T36" fmla="*/ 2147483647 w 2792"/>
                <a:gd name="T37" fmla="*/ 2147483647 h 2709"/>
                <a:gd name="T38" fmla="*/ 2147483647 w 2792"/>
                <a:gd name="T39" fmla="*/ 2147483647 h 2709"/>
                <a:gd name="T40" fmla="*/ 2147483647 w 2792"/>
                <a:gd name="T41" fmla="*/ 2147483647 h 2709"/>
                <a:gd name="T42" fmla="*/ 2147483647 w 2792"/>
                <a:gd name="T43" fmla="*/ 2147483647 h 2709"/>
                <a:gd name="T44" fmla="*/ 2147483647 w 2792"/>
                <a:gd name="T45" fmla="*/ 2147483647 h 2709"/>
                <a:gd name="T46" fmla="*/ 2147483647 w 2792"/>
                <a:gd name="T47" fmla="*/ 2147483647 h 2709"/>
                <a:gd name="T48" fmla="*/ 2147483647 w 2792"/>
                <a:gd name="T49" fmla="*/ 2147483647 h 2709"/>
                <a:gd name="T50" fmla="*/ 2147483647 w 2792"/>
                <a:gd name="T51" fmla="*/ 2147483647 h 2709"/>
                <a:gd name="T52" fmla="*/ 2147483647 w 2792"/>
                <a:gd name="T53" fmla="*/ 2147483647 h 2709"/>
                <a:gd name="T54" fmla="*/ 2147483647 w 2792"/>
                <a:gd name="T55" fmla="*/ 2147483647 h 2709"/>
                <a:gd name="T56" fmla="*/ 2147483647 w 2792"/>
                <a:gd name="T57" fmla="*/ 2147483647 h 2709"/>
                <a:gd name="T58" fmla="*/ 2147483647 w 2792"/>
                <a:gd name="T59" fmla="*/ 2147483647 h 2709"/>
                <a:gd name="T60" fmla="*/ 2147483647 w 2792"/>
                <a:gd name="T61" fmla="*/ 2147483647 h 2709"/>
                <a:gd name="T62" fmla="*/ 2147483647 w 2792"/>
                <a:gd name="T63" fmla="*/ 2147483647 h 2709"/>
                <a:gd name="T64" fmla="*/ 2147483647 w 2792"/>
                <a:gd name="T65" fmla="*/ 2147483647 h 2709"/>
                <a:gd name="T66" fmla="*/ 2147483647 w 2792"/>
                <a:gd name="T67" fmla="*/ 2147483647 h 2709"/>
                <a:gd name="T68" fmla="*/ 2147483647 w 2792"/>
                <a:gd name="T69" fmla="*/ 2147483647 h 2709"/>
                <a:gd name="T70" fmla="*/ 2147483647 w 2792"/>
                <a:gd name="T71" fmla="*/ 2147483647 h 2709"/>
                <a:gd name="T72" fmla="*/ 2147483647 w 2792"/>
                <a:gd name="T73" fmla="*/ 2147483647 h 2709"/>
                <a:gd name="T74" fmla="*/ 2147483647 w 2792"/>
                <a:gd name="T75" fmla="*/ 2147483647 h 2709"/>
                <a:gd name="T76" fmla="*/ 2147483647 w 2792"/>
                <a:gd name="T77" fmla="*/ 2147483647 h 2709"/>
                <a:gd name="T78" fmla="*/ 2147483647 w 2792"/>
                <a:gd name="T79" fmla="*/ 2147483647 h 2709"/>
                <a:gd name="T80" fmla="*/ 2147483647 w 2792"/>
                <a:gd name="T81" fmla="*/ 2147483647 h 2709"/>
                <a:gd name="T82" fmla="*/ 2147483647 w 2792"/>
                <a:gd name="T83" fmla="*/ 2147483647 h 2709"/>
                <a:gd name="T84" fmla="*/ 2147483647 w 2792"/>
                <a:gd name="T85" fmla="*/ 2147483647 h 2709"/>
                <a:gd name="T86" fmla="*/ 2147483647 w 2792"/>
                <a:gd name="T87" fmla="*/ 2147483647 h 2709"/>
                <a:gd name="T88" fmla="*/ 2147483647 w 2792"/>
                <a:gd name="T89" fmla="*/ 2147483647 h 2709"/>
                <a:gd name="T90" fmla="*/ 2147483647 w 2792"/>
                <a:gd name="T91" fmla="*/ 2147483647 h 2709"/>
                <a:gd name="T92" fmla="*/ 2147483647 w 2792"/>
                <a:gd name="T93" fmla="*/ 2147483647 h 2709"/>
                <a:gd name="T94" fmla="*/ 2147483647 w 2792"/>
                <a:gd name="T95" fmla="*/ 2147483647 h 2709"/>
                <a:gd name="T96" fmla="*/ 2147483647 w 2792"/>
                <a:gd name="T97" fmla="*/ 2147483647 h 2709"/>
                <a:gd name="T98" fmla="*/ 2147483647 w 2792"/>
                <a:gd name="T99" fmla="*/ 2147483647 h 2709"/>
                <a:gd name="T100" fmla="*/ 2147483647 w 2792"/>
                <a:gd name="T101" fmla="*/ 2147483647 h 2709"/>
                <a:gd name="T102" fmla="*/ 2147483647 w 2792"/>
                <a:gd name="T103" fmla="*/ 2147483647 h 2709"/>
                <a:gd name="T104" fmla="*/ 2147483647 w 2792"/>
                <a:gd name="T105" fmla="*/ 2147483647 h 2709"/>
                <a:gd name="T106" fmla="*/ 2147483647 w 2792"/>
                <a:gd name="T107" fmla="*/ 2147483647 h 2709"/>
                <a:gd name="T108" fmla="*/ 2147483647 w 2792"/>
                <a:gd name="T109" fmla="*/ 2147483647 h 2709"/>
                <a:gd name="T110" fmla="*/ 2147483647 w 2792"/>
                <a:gd name="T111" fmla="*/ 2147483647 h 2709"/>
                <a:gd name="T112" fmla="*/ 2147483647 w 2792"/>
                <a:gd name="T113" fmla="*/ 2147483647 h 2709"/>
                <a:gd name="T114" fmla="*/ 2147483647 w 2792"/>
                <a:gd name="T115" fmla="*/ 2147483647 h 2709"/>
                <a:gd name="T116" fmla="*/ 2147483647 w 2792"/>
                <a:gd name="T117" fmla="*/ 2147483647 h 2709"/>
                <a:gd name="T118" fmla="*/ 2147483647 w 2792"/>
                <a:gd name="T119" fmla="*/ 2147483647 h 2709"/>
                <a:gd name="T120" fmla="*/ 2147483647 w 2792"/>
                <a:gd name="T121" fmla="*/ 2147483647 h 2709"/>
                <a:gd name="T122" fmla="*/ 2147483647 w 2792"/>
                <a:gd name="T123" fmla="*/ 2147483647 h 2709"/>
                <a:gd name="T124" fmla="*/ 2147483647 w 2792"/>
                <a:gd name="T125" fmla="*/ 2147483647 h 27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92"/>
                <a:gd name="T190" fmla="*/ 0 h 2709"/>
                <a:gd name="T191" fmla="*/ 2792 w 2792"/>
                <a:gd name="T192" fmla="*/ 2709 h 27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92" h="2709">
                  <a:moveTo>
                    <a:pt x="2788" y="793"/>
                  </a:moveTo>
                  <a:lnTo>
                    <a:pt x="2786" y="798"/>
                  </a:lnTo>
                  <a:lnTo>
                    <a:pt x="2788" y="803"/>
                  </a:lnTo>
                  <a:lnTo>
                    <a:pt x="2790" y="803"/>
                  </a:lnTo>
                  <a:lnTo>
                    <a:pt x="2792" y="807"/>
                  </a:lnTo>
                  <a:lnTo>
                    <a:pt x="2787" y="814"/>
                  </a:lnTo>
                  <a:lnTo>
                    <a:pt x="2785" y="825"/>
                  </a:lnTo>
                  <a:lnTo>
                    <a:pt x="2781" y="826"/>
                  </a:lnTo>
                  <a:lnTo>
                    <a:pt x="2776" y="830"/>
                  </a:lnTo>
                  <a:lnTo>
                    <a:pt x="2776" y="831"/>
                  </a:lnTo>
                  <a:lnTo>
                    <a:pt x="2777" y="835"/>
                  </a:lnTo>
                  <a:lnTo>
                    <a:pt x="2774" y="841"/>
                  </a:lnTo>
                  <a:lnTo>
                    <a:pt x="2776" y="846"/>
                  </a:lnTo>
                  <a:lnTo>
                    <a:pt x="2782" y="848"/>
                  </a:lnTo>
                  <a:lnTo>
                    <a:pt x="2781" y="853"/>
                  </a:lnTo>
                  <a:lnTo>
                    <a:pt x="2786" y="854"/>
                  </a:lnTo>
                  <a:lnTo>
                    <a:pt x="2784" y="860"/>
                  </a:lnTo>
                  <a:lnTo>
                    <a:pt x="2775" y="873"/>
                  </a:lnTo>
                  <a:lnTo>
                    <a:pt x="2778" y="875"/>
                  </a:lnTo>
                  <a:lnTo>
                    <a:pt x="2778" y="877"/>
                  </a:lnTo>
                  <a:lnTo>
                    <a:pt x="2771" y="883"/>
                  </a:lnTo>
                  <a:lnTo>
                    <a:pt x="2773" y="889"/>
                  </a:lnTo>
                  <a:lnTo>
                    <a:pt x="2776" y="892"/>
                  </a:lnTo>
                  <a:lnTo>
                    <a:pt x="2780" y="908"/>
                  </a:lnTo>
                  <a:lnTo>
                    <a:pt x="2775" y="911"/>
                  </a:lnTo>
                  <a:lnTo>
                    <a:pt x="2776" y="914"/>
                  </a:lnTo>
                  <a:lnTo>
                    <a:pt x="2773" y="916"/>
                  </a:lnTo>
                  <a:lnTo>
                    <a:pt x="2775" y="928"/>
                  </a:lnTo>
                  <a:lnTo>
                    <a:pt x="2772" y="933"/>
                  </a:lnTo>
                  <a:lnTo>
                    <a:pt x="2765" y="934"/>
                  </a:lnTo>
                  <a:lnTo>
                    <a:pt x="2764" y="937"/>
                  </a:lnTo>
                  <a:lnTo>
                    <a:pt x="2762" y="939"/>
                  </a:lnTo>
                  <a:lnTo>
                    <a:pt x="2755" y="938"/>
                  </a:lnTo>
                  <a:lnTo>
                    <a:pt x="2751" y="940"/>
                  </a:lnTo>
                  <a:lnTo>
                    <a:pt x="2746" y="939"/>
                  </a:lnTo>
                  <a:lnTo>
                    <a:pt x="2740" y="942"/>
                  </a:lnTo>
                  <a:lnTo>
                    <a:pt x="2738" y="950"/>
                  </a:lnTo>
                  <a:lnTo>
                    <a:pt x="2740" y="957"/>
                  </a:lnTo>
                  <a:lnTo>
                    <a:pt x="2744" y="955"/>
                  </a:lnTo>
                  <a:lnTo>
                    <a:pt x="2753" y="955"/>
                  </a:lnTo>
                  <a:lnTo>
                    <a:pt x="2760" y="960"/>
                  </a:lnTo>
                  <a:lnTo>
                    <a:pt x="2763" y="965"/>
                  </a:lnTo>
                  <a:lnTo>
                    <a:pt x="2755" y="974"/>
                  </a:lnTo>
                  <a:lnTo>
                    <a:pt x="2759" y="974"/>
                  </a:lnTo>
                  <a:lnTo>
                    <a:pt x="2760" y="982"/>
                  </a:lnTo>
                  <a:lnTo>
                    <a:pt x="2752" y="1010"/>
                  </a:lnTo>
                  <a:lnTo>
                    <a:pt x="2749" y="1012"/>
                  </a:lnTo>
                  <a:lnTo>
                    <a:pt x="2748" y="1018"/>
                  </a:lnTo>
                  <a:lnTo>
                    <a:pt x="2750" y="1021"/>
                  </a:lnTo>
                  <a:lnTo>
                    <a:pt x="2750" y="1025"/>
                  </a:lnTo>
                  <a:lnTo>
                    <a:pt x="2744" y="1032"/>
                  </a:lnTo>
                  <a:lnTo>
                    <a:pt x="2744" y="1033"/>
                  </a:lnTo>
                  <a:lnTo>
                    <a:pt x="2747" y="1034"/>
                  </a:lnTo>
                  <a:lnTo>
                    <a:pt x="2746" y="1035"/>
                  </a:lnTo>
                  <a:lnTo>
                    <a:pt x="2736" y="1042"/>
                  </a:lnTo>
                  <a:lnTo>
                    <a:pt x="2734" y="1048"/>
                  </a:lnTo>
                  <a:lnTo>
                    <a:pt x="2729" y="1051"/>
                  </a:lnTo>
                  <a:lnTo>
                    <a:pt x="2724" y="1056"/>
                  </a:lnTo>
                  <a:lnTo>
                    <a:pt x="2722" y="1055"/>
                  </a:lnTo>
                  <a:lnTo>
                    <a:pt x="2719" y="1051"/>
                  </a:lnTo>
                  <a:lnTo>
                    <a:pt x="2714" y="1053"/>
                  </a:lnTo>
                  <a:lnTo>
                    <a:pt x="2717" y="1057"/>
                  </a:lnTo>
                  <a:lnTo>
                    <a:pt x="2716" y="1063"/>
                  </a:lnTo>
                  <a:lnTo>
                    <a:pt x="2714" y="1065"/>
                  </a:lnTo>
                  <a:lnTo>
                    <a:pt x="2714" y="1072"/>
                  </a:lnTo>
                  <a:lnTo>
                    <a:pt x="2706" y="1081"/>
                  </a:lnTo>
                  <a:lnTo>
                    <a:pt x="2710" y="1083"/>
                  </a:lnTo>
                  <a:lnTo>
                    <a:pt x="2715" y="1078"/>
                  </a:lnTo>
                  <a:lnTo>
                    <a:pt x="2718" y="1079"/>
                  </a:lnTo>
                  <a:lnTo>
                    <a:pt x="2719" y="1081"/>
                  </a:lnTo>
                  <a:lnTo>
                    <a:pt x="2713" y="1090"/>
                  </a:lnTo>
                  <a:lnTo>
                    <a:pt x="2713" y="1098"/>
                  </a:lnTo>
                  <a:lnTo>
                    <a:pt x="2714" y="1100"/>
                  </a:lnTo>
                  <a:lnTo>
                    <a:pt x="2713" y="1102"/>
                  </a:lnTo>
                  <a:lnTo>
                    <a:pt x="2713" y="1106"/>
                  </a:lnTo>
                  <a:lnTo>
                    <a:pt x="2715" y="1108"/>
                  </a:lnTo>
                  <a:lnTo>
                    <a:pt x="2714" y="1113"/>
                  </a:lnTo>
                  <a:lnTo>
                    <a:pt x="2717" y="1115"/>
                  </a:lnTo>
                  <a:lnTo>
                    <a:pt x="2706" y="1118"/>
                  </a:lnTo>
                  <a:lnTo>
                    <a:pt x="2703" y="1118"/>
                  </a:lnTo>
                  <a:lnTo>
                    <a:pt x="2703" y="1116"/>
                  </a:lnTo>
                  <a:lnTo>
                    <a:pt x="2701" y="1117"/>
                  </a:lnTo>
                  <a:lnTo>
                    <a:pt x="2699" y="1122"/>
                  </a:lnTo>
                  <a:lnTo>
                    <a:pt x="2702" y="1125"/>
                  </a:lnTo>
                  <a:lnTo>
                    <a:pt x="2701" y="1127"/>
                  </a:lnTo>
                  <a:lnTo>
                    <a:pt x="2699" y="1127"/>
                  </a:lnTo>
                  <a:lnTo>
                    <a:pt x="2697" y="1129"/>
                  </a:lnTo>
                  <a:lnTo>
                    <a:pt x="2698" y="1134"/>
                  </a:lnTo>
                  <a:lnTo>
                    <a:pt x="2687" y="1137"/>
                  </a:lnTo>
                  <a:lnTo>
                    <a:pt x="2683" y="1137"/>
                  </a:lnTo>
                  <a:lnTo>
                    <a:pt x="2681" y="1140"/>
                  </a:lnTo>
                  <a:lnTo>
                    <a:pt x="2679" y="1145"/>
                  </a:lnTo>
                  <a:lnTo>
                    <a:pt x="2676" y="1140"/>
                  </a:lnTo>
                  <a:lnTo>
                    <a:pt x="2673" y="1141"/>
                  </a:lnTo>
                  <a:lnTo>
                    <a:pt x="2674" y="1145"/>
                  </a:lnTo>
                  <a:lnTo>
                    <a:pt x="2670" y="1147"/>
                  </a:lnTo>
                  <a:lnTo>
                    <a:pt x="2669" y="1150"/>
                  </a:lnTo>
                  <a:lnTo>
                    <a:pt x="2667" y="1148"/>
                  </a:lnTo>
                  <a:lnTo>
                    <a:pt x="2667" y="1150"/>
                  </a:lnTo>
                  <a:lnTo>
                    <a:pt x="2663" y="1151"/>
                  </a:lnTo>
                  <a:lnTo>
                    <a:pt x="2662" y="1155"/>
                  </a:lnTo>
                  <a:lnTo>
                    <a:pt x="2662" y="1160"/>
                  </a:lnTo>
                  <a:lnTo>
                    <a:pt x="2666" y="1160"/>
                  </a:lnTo>
                  <a:lnTo>
                    <a:pt x="2665" y="1162"/>
                  </a:lnTo>
                  <a:lnTo>
                    <a:pt x="2666" y="1165"/>
                  </a:lnTo>
                  <a:lnTo>
                    <a:pt x="2668" y="1164"/>
                  </a:lnTo>
                  <a:lnTo>
                    <a:pt x="2669" y="1165"/>
                  </a:lnTo>
                  <a:lnTo>
                    <a:pt x="2669" y="1173"/>
                  </a:lnTo>
                  <a:lnTo>
                    <a:pt x="2673" y="1176"/>
                  </a:lnTo>
                  <a:lnTo>
                    <a:pt x="2677" y="1172"/>
                  </a:lnTo>
                  <a:lnTo>
                    <a:pt x="2678" y="1178"/>
                  </a:lnTo>
                  <a:lnTo>
                    <a:pt x="2680" y="1179"/>
                  </a:lnTo>
                  <a:lnTo>
                    <a:pt x="2680" y="1182"/>
                  </a:lnTo>
                  <a:lnTo>
                    <a:pt x="2681" y="1181"/>
                  </a:lnTo>
                  <a:lnTo>
                    <a:pt x="2683" y="1184"/>
                  </a:lnTo>
                  <a:lnTo>
                    <a:pt x="2680" y="1184"/>
                  </a:lnTo>
                  <a:lnTo>
                    <a:pt x="2675" y="1181"/>
                  </a:lnTo>
                  <a:lnTo>
                    <a:pt x="2674" y="1183"/>
                  </a:lnTo>
                  <a:lnTo>
                    <a:pt x="2676" y="1186"/>
                  </a:lnTo>
                  <a:lnTo>
                    <a:pt x="2674" y="1187"/>
                  </a:lnTo>
                  <a:lnTo>
                    <a:pt x="2668" y="1186"/>
                  </a:lnTo>
                  <a:lnTo>
                    <a:pt x="2670" y="1190"/>
                  </a:lnTo>
                  <a:lnTo>
                    <a:pt x="2668" y="1192"/>
                  </a:lnTo>
                  <a:lnTo>
                    <a:pt x="2663" y="1191"/>
                  </a:lnTo>
                  <a:lnTo>
                    <a:pt x="2660" y="1192"/>
                  </a:lnTo>
                  <a:lnTo>
                    <a:pt x="2660" y="1195"/>
                  </a:lnTo>
                  <a:lnTo>
                    <a:pt x="2664" y="1198"/>
                  </a:lnTo>
                  <a:lnTo>
                    <a:pt x="2666" y="1203"/>
                  </a:lnTo>
                  <a:lnTo>
                    <a:pt x="2663" y="1204"/>
                  </a:lnTo>
                  <a:lnTo>
                    <a:pt x="2662" y="1206"/>
                  </a:lnTo>
                  <a:lnTo>
                    <a:pt x="2667" y="1209"/>
                  </a:lnTo>
                  <a:lnTo>
                    <a:pt x="2667" y="1212"/>
                  </a:lnTo>
                  <a:lnTo>
                    <a:pt x="2664" y="1213"/>
                  </a:lnTo>
                  <a:lnTo>
                    <a:pt x="2667" y="1215"/>
                  </a:lnTo>
                  <a:lnTo>
                    <a:pt x="2666" y="1218"/>
                  </a:lnTo>
                  <a:lnTo>
                    <a:pt x="2662" y="1218"/>
                  </a:lnTo>
                  <a:lnTo>
                    <a:pt x="2663" y="1220"/>
                  </a:lnTo>
                  <a:lnTo>
                    <a:pt x="2661" y="1223"/>
                  </a:lnTo>
                  <a:lnTo>
                    <a:pt x="2662" y="1225"/>
                  </a:lnTo>
                  <a:lnTo>
                    <a:pt x="2660" y="1226"/>
                  </a:lnTo>
                  <a:lnTo>
                    <a:pt x="2661" y="1233"/>
                  </a:lnTo>
                  <a:lnTo>
                    <a:pt x="2659" y="1235"/>
                  </a:lnTo>
                  <a:lnTo>
                    <a:pt x="2660" y="1239"/>
                  </a:lnTo>
                  <a:lnTo>
                    <a:pt x="2655" y="1240"/>
                  </a:lnTo>
                  <a:lnTo>
                    <a:pt x="2654" y="1246"/>
                  </a:lnTo>
                  <a:lnTo>
                    <a:pt x="2651" y="1242"/>
                  </a:lnTo>
                  <a:lnTo>
                    <a:pt x="2649" y="1244"/>
                  </a:lnTo>
                  <a:lnTo>
                    <a:pt x="2645" y="1244"/>
                  </a:lnTo>
                  <a:lnTo>
                    <a:pt x="2646" y="1248"/>
                  </a:lnTo>
                  <a:lnTo>
                    <a:pt x="2648" y="1245"/>
                  </a:lnTo>
                  <a:lnTo>
                    <a:pt x="2650" y="1251"/>
                  </a:lnTo>
                  <a:lnTo>
                    <a:pt x="2650" y="1253"/>
                  </a:lnTo>
                  <a:lnTo>
                    <a:pt x="2645" y="1253"/>
                  </a:lnTo>
                  <a:lnTo>
                    <a:pt x="2644" y="1259"/>
                  </a:lnTo>
                  <a:lnTo>
                    <a:pt x="2642" y="1256"/>
                  </a:lnTo>
                  <a:lnTo>
                    <a:pt x="2640" y="1256"/>
                  </a:lnTo>
                  <a:lnTo>
                    <a:pt x="2643" y="1259"/>
                  </a:lnTo>
                  <a:lnTo>
                    <a:pt x="2640" y="1261"/>
                  </a:lnTo>
                  <a:lnTo>
                    <a:pt x="2644" y="1266"/>
                  </a:lnTo>
                  <a:lnTo>
                    <a:pt x="2639" y="1266"/>
                  </a:lnTo>
                  <a:lnTo>
                    <a:pt x="2638" y="1271"/>
                  </a:lnTo>
                  <a:lnTo>
                    <a:pt x="2634" y="1270"/>
                  </a:lnTo>
                  <a:lnTo>
                    <a:pt x="2632" y="1271"/>
                  </a:lnTo>
                  <a:lnTo>
                    <a:pt x="2633" y="1276"/>
                  </a:lnTo>
                  <a:lnTo>
                    <a:pt x="2629" y="1277"/>
                  </a:lnTo>
                  <a:lnTo>
                    <a:pt x="2632" y="1279"/>
                  </a:lnTo>
                  <a:lnTo>
                    <a:pt x="2628" y="1282"/>
                  </a:lnTo>
                  <a:lnTo>
                    <a:pt x="2631" y="1284"/>
                  </a:lnTo>
                  <a:lnTo>
                    <a:pt x="2630" y="1285"/>
                  </a:lnTo>
                  <a:lnTo>
                    <a:pt x="2627" y="1286"/>
                  </a:lnTo>
                  <a:lnTo>
                    <a:pt x="2625" y="1288"/>
                  </a:lnTo>
                  <a:lnTo>
                    <a:pt x="2623" y="1287"/>
                  </a:lnTo>
                  <a:lnTo>
                    <a:pt x="2623" y="1291"/>
                  </a:lnTo>
                  <a:lnTo>
                    <a:pt x="2622" y="1292"/>
                  </a:lnTo>
                  <a:lnTo>
                    <a:pt x="2619" y="1289"/>
                  </a:lnTo>
                  <a:lnTo>
                    <a:pt x="2619" y="1293"/>
                  </a:lnTo>
                  <a:lnTo>
                    <a:pt x="2616" y="1293"/>
                  </a:lnTo>
                  <a:lnTo>
                    <a:pt x="2614" y="1291"/>
                  </a:lnTo>
                  <a:lnTo>
                    <a:pt x="2614" y="1293"/>
                  </a:lnTo>
                  <a:lnTo>
                    <a:pt x="2611" y="1295"/>
                  </a:lnTo>
                  <a:lnTo>
                    <a:pt x="2612" y="1296"/>
                  </a:lnTo>
                  <a:lnTo>
                    <a:pt x="2610" y="1298"/>
                  </a:lnTo>
                  <a:lnTo>
                    <a:pt x="2609" y="1297"/>
                  </a:lnTo>
                  <a:lnTo>
                    <a:pt x="2607" y="1297"/>
                  </a:lnTo>
                  <a:lnTo>
                    <a:pt x="2607" y="1300"/>
                  </a:lnTo>
                  <a:lnTo>
                    <a:pt x="2603" y="1300"/>
                  </a:lnTo>
                  <a:lnTo>
                    <a:pt x="2604" y="1304"/>
                  </a:lnTo>
                  <a:lnTo>
                    <a:pt x="2602" y="1304"/>
                  </a:lnTo>
                  <a:lnTo>
                    <a:pt x="2602" y="1307"/>
                  </a:lnTo>
                  <a:lnTo>
                    <a:pt x="2603" y="1309"/>
                  </a:lnTo>
                  <a:lnTo>
                    <a:pt x="2603" y="1310"/>
                  </a:lnTo>
                  <a:lnTo>
                    <a:pt x="2600" y="1310"/>
                  </a:lnTo>
                  <a:lnTo>
                    <a:pt x="2604" y="1315"/>
                  </a:lnTo>
                  <a:lnTo>
                    <a:pt x="2601" y="1316"/>
                  </a:lnTo>
                  <a:lnTo>
                    <a:pt x="2602" y="1318"/>
                  </a:lnTo>
                  <a:lnTo>
                    <a:pt x="2600" y="1318"/>
                  </a:lnTo>
                  <a:lnTo>
                    <a:pt x="2602" y="1320"/>
                  </a:lnTo>
                  <a:lnTo>
                    <a:pt x="2602" y="1323"/>
                  </a:lnTo>
                  <a:lnTo>
                    <a:pt x="2597" y="1322"/>
                  </a:lnTo>
                  <a:lnTo>
                    <a:pt x="2598" y="1326"/>
                  </a:lnTo>
                  <a:lnTo>
                    <a:pt x="2597" y="1325"/>
                  </a:lnTo>
                  <a:lnTo>
                    <a:pt x="2594" y="1327"/>
                  </a:lnTo>
                  <a:lnTo>
                    <a:pt x="2596" y="1330"/>
                  </a:lnTo>
                  <a:lnTo>
                    <a:pt x="2594" y="1331"/>
                  </a:lnTo>
                  <a:lnTo>
                    <a:pt x="2595" y="1333"/>
                  </a:lnTo>
                  <a:lnTo>
                    <a:pt x="2592" y="1335"/>
                  </a:lnTo>
                  <a:lnTo>
                    <a:pt x="2589" y="1334"/>
                  </a:lnTo>
                  <a:lnTo>
                    <a:pt x="2588" y="1338"/>
                  </a:lnTo>
                  <a:lnTo>
                    <a:pt x="2587" y="1338"/>
                  </a:lnTo>
                  <a:lnTo>
                    <a:pt x="2586" y="1341"/>
                  </a:lnTo>
                  <a:lnTo>
                    <a:pt x="2583" y="1341"/>
                  </a:lnTo>
                  <a:lnTo>
                    <a:pt x="2583" y="1344"/>
                  </a:lnTo>
                  <a:lnTo>
                    <a:pt x="2585" y="1345"/>
                  </a:lnTo>
                  <a:lnTo>
                    <a:pt x="2583" y="1346"/>
                  </a:lnTo>
                  <a:lnTo>
                    <a:pt x="2584" y="1349"/>
                  </a:lnTo>
                  <a:lnTo>
                    <a:pt x="2580" y="1352"/>
                  </a:lnTo>
                  <a:lnTo>
                    <a:pt x="2579" y="1356"/>
                  </a:lnTo>
                  <a:lnTo>
                    <a:pt x="2582" y="1358"/>
                  </a:lnTo>
                  <a:lnTo>
                    <a:pt x="2578" y="1359"/>
                  </a:lnTo>
                  <a:lnTo>
                    <a:pt x="2579" y="1364"/>
                  </a:lnTo>
                  <a:lnTo>
                    <a:pt x="2582" y="1363"/>
                  </a:lnTo>
                  <a:lnTo>
                    <a:pt x="2583" y="1364"/>
                  </a:lnTo>
                  <a:lnTo>
                    <a:pt x="2579" y="1366"/>
                  </a:lnTo>
                  <a:lnTo>
                    <a:pt x="2580" y="1372"/>
                  </a:lnTo>
                  <a:lnTo>
                    <a:pt x="2577" y="1377"/>
                  </a:lnTo>
                  <a:lnTo>
                    <a:pt x="2578" y="1381"/>
                  </a:lnTo>
                  <a:lnTo>
                    <a:pt x="2576" y="1384"/>
                  </a:lnTo>
                  <a:lnTo>
                    <a:pt x="2577" y="1389"/>
                  </a:lnTo>
                  <a:lnTo>
                    <a:pt x="2574" y="1393"/>
                  </a:lnTo>
                  <a:lnTo>
                    <a:pt x="2574" y="1396"/>
                  </a:lnTo>
                  <a:lnTo>
                    <a:pt x="2571" y="1398"/>
                  </a:lnTo>
                  <a:lnTo>
                    <a:pt x="2572" y="1401"/>
                  </a:lnTo>
                  <a:lnTo>
                    <a:pt x="2571" y="1404"/>
                  </a:lnTo>
                  <a:lnTo>
                    <a:pt x="2568" y="1406"/>
                  </a:lnTo>
                  <a:lnTo>
                    <a:pt x="2567" y="1410"/>
                  </a:lnTo>
                  <a:lnTo>
                    <a:pt x="2561" y="1411"/>
                  </a:lnTo>
                  <a:lnTo>
                    <a:pt x="2561" y="1414"/>
                  </a:lnTo>
                  <a:lnTo>
                    <a:pt x="2558" y="1414"/>
                  </a:lnTo>
                  <a:lnTo>
                    <a:pt x="2556" y="1417"/>
                  </a:lnTo>
                  <a:lnTo>
                    <a:pt x="2553" y="1419"/>
                  </a:lnTo>
                  <a:lnTo>
                    <a:pt x="2553" y="1423"/>
                  </a:lnTo>
                  <a:lnTo>
                    <a:pt x="2551" y="1423"/>
                  </a:lnTo>
                  <a:lnTo>
                    <a:pt x="2551" y="1428"/>
                  </a:lnTo>
                  <a:lnTo>
                    <a:pt x="2549" y="1432"/>
                  </a:lnTo>
                  <a:lnTo>
                    <a:pt x="2547" y="1430"/>
                  </a:lnTo>
                  <a:lnTo>
                    <a:pt x="2546" y="1433"/>
                  </a:lnTo>
                  <a:lnTo>
                    <a:pt x="2543" y="1433"/>
                  </a:lnTo>
                  <a:lnTo>
                    <a:pt x="2542" y="1435"/>
                  </a:lnTo>
                  <a:lnTo>
                    <a:pt x="2539" y="1435"/>
                  </a:lnTo>
                  <a:lnTo>
                    <a:pt x="2537" y="1439"/>
                  </a:lnTo>
                  <a:lnTo>
                    <a:pt x="2532" y="1441"/>
                  </a:lnTo>
                  <a:lnTo>
                    <a:pt x="2532" y="1443"/>
                  </a:lnTo>
                  <a:lnTo>
                    <a:pt x="2529" y="1443"/>
                  </a:lnTo>
                  <a:lnTo>
                    <a:pt x="2528" y="1446"/>
                  </a:lnTo>
                  <a:lnTo>
                    <a:pt x="2526" y="1446"/>
                  </a:lnTo>
                  <a:lnTo>
                    <a:pt x="2526" y="1448"/>
                  </a:lnTo>
                  <a:lnTo>
                    <a:pt x="2523" y="1449"/>
                  </a:lnTo>
                  <a:lnTo>
                    <a:pt x="2521" y="1447"/>
                  </a:lnTo>
                  <a:lnTo>
                    <a:pt x="2519" y="1451"/>
                  </a:lnTo>
                  <a:lnTo>
                    <a:pt x="2518" y="1452"/>
                  </a:lnTo>
                  <a:lnTo>
                    <a:pt x="2518" y="1455"/>
                  </a:lnTo>
                  <a:lnTo>
                    <a:pt x="2515" y="1459"/>
                  </a:lnTo>
                  <a:lnTo>
                    <a:pt x="2516" y="1464"/>
                  </a:lnTo>
                  <a:lnTo>
                    <a:pt x="2514" y="1467"/>
                  </a:lnTo>
                  <a:lnTo>
                    <a:pt x="2516" y="1469"/>
                  </a:lnTo>
                  <a:lnTo>
                    <a:pt x="2516" y="1475"/>
                  </a:lnTo>
                  <a:lnTo>
                    <a:pt x="2511" y="1475"/>
                  </a:lnTo>
                  <a:lnTo>
                    <a:pt x="2512" y="1477"/>
                  </a:lnTo>
                  <a:lnTo>
                    <a:pt x="2511" y="1478"/>
                  </a:lnTo>
                  <a:lnTo>
                    <a:pt x="2511" y="1480"/>
                  </a:lnTo>
                  <a:lnTo>
                    <a:pt x="2510" y="1484"/>
                  </a:lnTo>
                  <a:lnTo>
                    <a:pt x="2507" y="1484"/>
                  </a:lnTo>
                  <a:lnTo>
                    <a:pt x="2510" y="1489"/>
                  </a:lnTo>
                  <a:lnTo>
                    <a:pt x="2505" y="1491"/>
                  </a:lnTo>
                  <a:lnTo>
                    <a:pt x="2499" y="1496"/>
                  </a:lnTo>
                  <a:lnTo>
                    <a:pt x="2497" y="1496"/>
                  </a:lnTo>
                  <a:lnTo>
                    <a:pt x="2497" y="1498"/>
                  </a:lnTo>
                  <a:lnTo>
                    <a:pt x="2495" y="1498"/>
                  </a:lnTo>
                  <a:lnTo>
                    <a:pt x="2493" y="1502"/>
                  </a:lnTo>
                  <a:lnTo>
                    <a:pt x="2487" y="1505"/>
                  </a:lnTo>
                  <a:lnTo>
                    <a:pt x="2485" y="1512"/>
                  </a:lnTo>
                  <a:lnTo>
                    <a:pt x="2486" y="1513"/>
                  </a:lnTo>
                  <a:lnTo>
                    <a:pt x="2484" y="1516"/>
                  </a:lnTo>
                  <a:lnTo>
                    <a:pt x="2480" y="1526"/>
                  </a:lnTo>
                  <a:lnTo>
                    <a:pt x="2467" y="1541"/>
                  </a:lnTo>
                  <a:lnTo>
                    <a:pt x="2462" y="1552"/>
                  </a:lnTo>
                  <a:lnTo>
                    <a:pt x="2457" y="1558"/>
                  </a:lnTo>
                  <a:lnTo>
                    <a:pt x="2453" y="1560"/>
                  </a:lnTo>
                  <a:lnTo>
                    <a:pt x="2443" y="1568"/>
                  </a:lnTo>
                  <a:lnTo>
                    <a:pt x="2428" y="1567"/>
                  </a:lnTo>
                  <a:lnTo>
                    <a:pt x="2426" y="1565"/>
                  </a:lnTo>
                  <a:lnTo>
                    <a:pt x="2423" y="1565"/>
                  </a:lnTo>
                  <a:lnTo>
                    <a:pt x="2418" y="1564"/>
                  </a:lnTo>
                  <a:lnTo>
                    <a:pt x="2413" y="1570"/>
                  </a:lnTo>
                  <a:lnTo>
                    <a:pt x="2368" y="1605"/>
                  </a:lnTo>
                  <a:lnTo>
                    <a:pt x="2360" y="1612"/>
                  </a:lnTo>
                  <a:lnTo>
                    <a:pt x="2331" y="1635"/>
                  </a:lnTo>
                  <a:lnTo>
                    <a:pt x="2326" y="1637"/>
                  </a:lnTo>
                  <a:lnTo>
                    <a:pt x="2285" y="1670"/>
                  </a:lnTo>
                  <a:lnTo>
                    <a:pt x="2282" y="1673"/>
                  </a:lnTo>
                  <a:lnTo>
                    <a:pt x="2280" y="1670"/>
                  </a:lnTo>
                  <a:lnTo>
                    <a:pt x="2278" y="1671"/>
                  </a:lnTo>
                  <a:lnTo>
                    <a:pt x="2279" y="1675"/>
                  </a:lnTo>
                  <a:lnTo>
                    <a:pt x="2274" y="1678"/>
                  </a:lnTo>
                  <a:lnTo>
                    <a:pt x="2208" y="1730"/>
                  </a:lnTo>
                  <a:lnTo>
                    <a:pt x="2210" y="1734"/>
                  </a:lnTo>
                  <a:lnTo>
                    <a:pt x="2212" y="1736"/>
                  </a:lnTo>
                  <a:lnTo>
                    <a:pt x="2231" y="1738"/>
                  </a:lnTo>
                  <a:lnTo>
                    <a:pt x="2235" y="1743"/>
                  </a:lnTo>
                  <a:lnTo>
                    <a:pt x="2243" y="1746"/>
                  </a:lnTo>
                  <a:lnTo>
                    <a:pt x="2276" y="1740"/>
                  </a:lnTo>
                  <a:lnTo>
                    <a:pt x="2278" y="1743"/>
                  </a:lnTo>
                  <a:lnTo>
                    <a:pt x="2295" y="1746"/>
                  </a:lnTo>
                  <a:lnTo>
                    <a:pt x="2298" y="1750"/>
                  </a:lnTo>
                  <a:lnTo>
                    <a:pt x="2299" y="1756"/>
                  </a:lnTo>
                  <a:lnTo>
                    <a:pt x="2304" y="1762"/>
                  </a:lnTo>
                  <a:lnTo>
                    <a:pt x="2301" y="1763"/>
                  </a:lnTo>
                  <a:lnTo>
                    <a:pt x="2307" y="1772"/>
                  </a:lnTo>
                  <a:lnTo>
                    <a:pt x="2324" y="1776"/>
                  </a:lnTo>
                  <a:lnTo>
                    <a:pt x="2341" y="1790"/>
                  </a:lnTo>
                  <a:lnTo>
                    <a:pt x="2342" y="1794"/>
                  </a:lnTo>
                  <a:lnTo>
                    <a:pt x="2342" y="1797"/>
                  </a:lnTo>
                  <a:lnTo>
                    <a:pt x="2335" y="1809"/>
                  </a:lnTo>
                  <a:lnTo>
                    <a:pt x="2325" y="1813"/>
                  </a:lnTo>
                  <a:lnTo>
                    <a:pt x="2313" y="1812"/>
                  </a:lnTo>
                  <a:lnTo>
                    <a:pt x="2308" y="1820"/>
                  </a:lnTo>
                  <a:lnTo>
                    <a:pt x="2307" y="1828"/>
                  </a:lnTo>
                  <a:lnTo>
                    <a:pt x="2309" y="1836"/>
                  </a:lnTo>
                  <a:lnTo>
                    <a:pt x="2322" y="1853"/>
                  </a:lnTo>
                  <a:lnTo>
                    <a:pt x="2322" y="1861"/>
                  </a:lnTo>
                  <a:lnTo>
                    <a:pt x="2318" y="1864"/>
                  </a:lnTo>
                  <a:lnTo>
                    <a:pt x="2305" y="1867"/>
                  </a:lnTo>
                  <a:lnTo>
                    <a:pt x="2300" y="1873"/>
                  </a:lnTo>
                  <a:lnTo>
                    <a:pt x="2300" y="1880"/>
                  </a:lnTo>
                  <a:lnTo>
                    <a:pt x="2307" y="1882"/>
                  </a:lnTo>
                  <a:lnTo>
                    <a:pt x="2310" y="1886"/>
                  </a:lnTo>
                  <a:lnTo>
                    <a:pt x="2310" y="1890"/>
                  </a:lnTo>
                  <a:lnTo>
                    <a:pt x="2308" y="1896"/>
                  </a:lnTo>
                  <a:lnTo>
                    <a:pt x="2300" y="1902"/>
                  </a:lnTo>
                  <a:lnTo>
                    <a:pt x="2294" y="1904"/>
                  </a:lnTo>
                  <a:lnTo>
                    <a:pt x="2287" y="1904"/>
                  </a:lnTo>
                  <a:lnTo>
                    <a:pt x="2280" y="1909"/>
                  </a:lnTo>
                  <a:lnTo>
                    <a:pt x="2278" y="1916"/>
                  </a:lnTo>
                  <a:lnTo>
                    <a:pt x="2283" y="1934"/>
                  </a:lnTo>
                  <a:lnTo>
                    <a:pt x="2282" y="1937"/>
                  </a:lnTo>
                  <a:lnTo>
                    <a:pt x="2289" y="1943"/>
                  </a:lnTo>
                  <a:lnTo>
                    <a:pt x="2291" y="1947"/>
                  </a:lnTo>
                  <a:lnTo>
                    <a:pt x="2288" y="1955"/>
                  </a:lnTo>
                  <a:lnTo>
                    <a:pt x="2281" y="1950"/>
                  </a:lnTo>
                  <a:lnTo>
                    <a:pt x="2276" y="1948"/>
                  </a:lnTo>
                  <a:lnTo>
                    <a:pt x="2263" y="1948"/>
                  </a:lnTo>
                  <a:lnTo>
                    <a:pt x="2255" y="1959"/>
                  </a:lnTo>
                  <a:lnTo>
                    <a:pt x="2241" y="1970"/>
                  </a:lnTo>
                  <a:lnTo>
                    <a:pt x="2236" y="1976"/>
                  </a:lnTo>
                  <a:lnTo>
                    <a:pt x="2235" y="1978"/>
                  </a:lnTo>
                  <a:lnTo>
                    <a:pt x="2232" y="1982"/>
                  </a:lnTo>
                  <a:lnTo>
                    <a:pt x="2232" y="1986"/>
                  </a:lnTo>
                  <a:lnTo>
                    <a:pt x="2228" y="1993"/>
                  </a:lnTo>
                  <a:lnTo>
                    <a:pt x="2231" y="2011"/>
                  </a:lnTo>
                  <a:lnTo>
                    <a:pt x="2228" y="2016"/>
                  </a:lnTo>
                  <a:lnTo>
                    <a:pt x="2224" y="2020"/>
                  </a:lnTo>
                  <a:lnTo>
                    <a:pt x="2212" y="2023"/>
                  </a:lnTo>
                  <a:lnTo>
                    <a:pt x="2206" y="2031"/>
                  </a:lnTo>
                  <a:lnTo>
                    <a:pt x="2200" y="2034"/>
                  </a:lnTo>
                  <a:lnTo>
                    <a:pt x="2193" y="2036"/>
                  </a:lnTo>
                  <a:lnTo>
                    <a:pt x="2190" y="2035"/>
                  </a:lnTo>
                  <a:lnTo>
                    <a:pt x="2175" y="2036"/>
                  </a:lnTo>
                  <a:lnTo>
                    <a:pt x="2163" y="2042"/>
                  </a:lnTo>
                  <a:lnTo>
                    <a:pt x="2151" y="2043"/>
                  </a:lnTo>
                  <a:lnTo>
                    <a:pt x="2148" y="2047"/>
                  </a:lnTo>
                  <a:lnTo>
                    <a:pt x="2137" y="2055"/>
                  </a:lnTo>
                  <a:lnTo>
                    <a:pt x="2129" y="2062"/>
                  </a:lnTo>
                  <a:lnTo>
                    <a:pt x="2118" y="2066"/>
                  </a:lnTo>
                  <a:lnTo>
                    <a:pt x="2109" y="2073"/>
                  </a:lnTo>
                  <a:lnTo>
                    <a:pt x="2107" y="2082"/>
                  </a:lnTo>
                  <a:lnTo>
                    <a:pt x="2112" y="2099"/>
                  </a:lnTo>
                  <a:lnTo>
                    <a:pt x="2112" y="2118"/>
                  </a:lnTo>
                  <a:lnTo>
                    <a:pt x="2115" y="2132"/>
                  </a:lnTo>
                  <a:lnTo>
                    <a:pt x="2115" y="2141"/>
                  </a:lnTo>
                  <a:lnTo>
                    <a:pt x="2105" y="2160"/>
                  </a:lnTo>
                  <a:lnTo>
                    <a:pt x="2097" y="2170"/>
                  </a:lnTo>
                  <a:lnTo>
                    <a:pt x="2072" y="2198"/>
                  </a:lnTo>
                  <a:lnTo>
                    <a:pt x="2071" y="2211"/>
                  </a:lnTo>
                  <a:lnTo>
                    <a:pt x="2076" y="2224"/>
                  </a:lnTo>
                  <a:lnTo>
                    <a:pt x="2081" y="2233"/>
                  </a:lnTo>
                  <a:lnTo>
                    <a:pt x="2084" y="2238"/>
                  </a:lnTo>
                  <a:lnTo>
                    <a:pt x="2103" y="2251"/>
                  </a:lnTo>
                  <a:lnTo>
                    <a:pt x="2107" y="2256"/>
                  </a:lnTo>
                  <a:lnTo>
                    <a:pt x="2121" y="2263"/>
                  </a:lnTo>
                  <a:lnTo>
                    <a:pt x="2123" y="2266"/>
                  </a:lnTo>
                  <a:lnTo>
                    <a:pt x="2119" y="2271"/>
                  </a:lnTo>
                  <a:lnTo>
                    <a:pt x="2119" y="2275"/>
                  </a:lnTo>
                  <a:lnTo>
                    <a:pt x="2120" y="2290"/>
                  </a:lnTo>
                  <a:lnTo>
                    <a:pt x="2118" y="2298"/>
                  </a:lnTo>
                  <a:lnTo>
                    <a:pt x="2116" y="2302"/>
                  </a:lnTo>
                  <a:lnTo>
                    <a:pt x="2117" y="2310"/>
                  </a:lnTo>
                  <a:lnTo>
                    <a:pt x="2117" y="2321"/>
                  </a:lnTo>
                  <a:lnTo>
                    <a:pt x="2111" y="2326"/>
                  </a:lnTo>
                  <a:lnTo>
                    <a:pt x="2109" y="2346"/>
                  </a:lnTo>
                  <a:lnTo>
                    <a:pt x="2106" y="2353"/>
                  </a:lnTo>
                  <a:lnTo>
                    <a:pt x="2101" y="2364"/>
                  </a:lnTo>
                  <a:lnTo>
                    <a:pt x="2093" y="2390"/>
                  </a:lnTo>
                  <a:lnTo>
                    <a:pt x="2090" y="2394"/>
                  </a:lnTo>
                  <a:lnTo>
                    <a:pt x="2079" y="2398"/>
                  </a:lnTo>
                  <a:lnTo>
                    <a:pt x="2073" y="2407"/>
                  </a:lnTo>
                  <a:lnTo>
                    <a:pt x="2070" y="2414"/>
                  </a:lnTo>
                  <a:lnTo>
                    <a:pt x="2068" y="2427"/>
                  </a:lnTo>
                  <a:lnTo>
                    <a:pt x="2066" y="2434"/>
                  </a:lnTo>
                  <a:lnTo>
                    <a:pt x="2056" y="2442"/>
                  </a:lnTo>
                  <a:lnTo>
                    <a:pt x="2050" y="2455"/>
                  </a:lnTo>
                  <a:lnTo>
                    <a:pt x="2026" y="2491"/>
                  </a:lnTo>
                  <a:lnTo>
                    <a:pt x="2006" y="2494"/>
                  </a:lnTo>
                  <a:lnTo>
                    <a:pt x="1996" y="2503"/>
                  </a:lnTo>
                  <a:lnTo>
                    <a:pt x="1993" y="2505"/>
                  </a:lnTo>
                  <a:lnTo>
                    <a:pt x="1982" y="2521"/>
                  </a:lnTo>
                  <a:lnTo>
                    <a:pt x="1972" y="2532"/>
                  </a:lnTo>
                  <a:lnTo>
                    <a:pt x="1970" y="2538"/>
                  </a:lnTo>
                  <a:lnTo>
                    <a:pt x="1967" y="2544"/>
                  </a:lnTo>
                  <a:lnTo>
                    <a:pt x="1960" y="2557"/>
                  </a:lnTo>
                  <a:lnTo>
                    <a:pt x="1957" y="2559"/>
                  </a:lnTo>
                  <a:lnTo>
                    <a:pt x="1957" y="2564"/>
                  </a:lnTo>
                  <a:lnTo>
                    <a:pt x="1949" y="2569"/>
                  </a:lnTo>
                  <a:lnTo>
                    <a:pt x="1944" y="2576"/>
                  </a:lnTo>
                  <a:lnTo>
                    <a:pt x="1939" y="2576"/>
                  </a:lnTo>
                  <a:lnTo>
                    <a:pt x="1936" y="2584"/>
                  </a:lnTo>
                  <a:lnTo>
                    <a:pt x="1929" y="2589"/>
                  </a:lnTo>
                  <a:lnTo>
                    <a:pt x="1926" y="2593"/>
                  </a:lnTo>
                  <a:lnTo>
                    <a:pt x="1926" y="2607"/>
                  </a:lnTo>
                  <a:lnTo>
                    <a:pt x="1918" y="2620"/>
                  </a:lnTo>
                  <a:lnTo>
                    <a:pt x="1914" y="2629"/>
                  </a:lnTo>
                  <a:lnTo>
                    <a:pt x="1916" y="2635"/>
                  </a:lnTo>
                  <a:lnTo>
                    <a:pt x="1913" y="2637"/>
                  </a:lnTo>
                  <a:lnTo>
                    <a:pt x="1917" y="2640"/>
                  </a:lnTo>
                  <a:lnTo>
                    <a:pt x="1918" y="2644"/>
                  </a:lnTo>
                  <a:lnTo>
                    <a:pt x="1913" y="2650"/>
                  </a:lnTo>
                  <a:lnTo>
                    <a:pt x="1913" y="2655"/>
                  </a:lnTo>
                  <a:lnTo>
                    <a:pt x="1907" y="2662"/>
                  </a:lnTo>
                  <a:lnTo>
                    <a:pt x="1904" y="2677"/>
                  </a:lnTo>
                  <a:lnTo>
                    <a:pt x="1894" y="2691"/>
                  </a:lnTo>
                  <a:lnTo>
                    <a:pt x="1890" y="2707"/>
                  </a:lnTo>
                  <a:lnTo>
                    <a:pt x="1888" y="2709"/>
                  </a:lnTo>
                  <a:lnTo>
                    <a:pt x="1754" y="2700"/>
                  </a:lnTo>
                  <a:lnTo>
                    <a:pt x="1653" y="2694"/>
                  </a:lnTo>
                  <a:lnTo>
                    <a:pt x="1446" y="2680"/>
                  </a:lnTo>
                  <a:lnTo>
                    <a:pt x="1367" y="2674"/>
                  </a:lnTo>
                  <a:lnTo>
                    <a:pt x="1255" y="2666"/>
                  </a:lnTo>
                  <a:lnTo>
                    <a:pt x="1156" y="2659"/>
                  </a:lnTo>
                  <a:lnTo>
                    <a:pt x="1043" y="2650"/>
                  </a:lnTo>
                  <a:lnTo>
                    <a:pt x="933" y="2642"/>
                  </a:lnTo>
                  <a:lnTo>
                    <a:pt x="849" y="2636"/>
                  </a:lnTo>
                  <a:lnTo>
                    <a:pt x="677" y="2622"/>
                  </a:lnTo>
                  <a:lnTo>
                    <a:pt x="597" y="2616"/>
                  </a:lnTo>
                  <a:lnTo>
                    <a:pt x="571" y="2612"/>
                  </a:lnTo>
                  <a:lnTo>
                    <a:pt x="485" y="2606"/>
                  </a:lnTo>
                  <a:lnTo>
                    <a:pt x="476" y="2607"/>
                  </a:lnTo>
                  <a:lnTo>
                    <a:pt x="466" y="2614"/>
                  </a:lnTo>
                  <a:lnTo>
                    <a:pt x="463" y="2610"/>
                  </a:lnTo>
                  <a:lnTo>
                    <a:pt x="461" y="2594"/>
                  </a:lnTo>
                  <a:lnTo>
                    <a:pt x="460" y="2594"/>
                  </a:lnTo>
                  <a:lnTo>
                    <a:pt x="455" y="2584"/>
                  </a:lnTo>
                  <a:lnTo>
                    <a:pt x="452" y="2580"/>
                  </a:lnTo>
                  <a:lnTo>
                    <a:pt x="444" y="2576"/>
                  </a:lnTo>
                  <a:lnTo>
                    <a:pt x="440" y="2577"/>
                  </a:lnTo>
                  <a:lnTo>
                    <a:pt x="424" y="2574"/>
                  </a:lnTo>
                  <a:lnTo>
                    <a:pt x="414" y="2576"/>
                  </a:lnTo>
                  <a:lnTo>
                    <a:pt x="408" y="2573"/>
                  </a:lnTo>
                  <a:lnTo>
                    <a:pt x="400" y="2565"/>
                  </a:lnTo>
                  <a:lnTo>
                    <a:pt x="401" y="2560"/>
                  </a:lnTo>
                  <a:lnTo>
                    <a:pt x="400" y="2555"/>
                  </a:lnTo>
                  <a:lnTo>
                    <a:pt x="405" y="2551"/>
                  </a:lnTo>
                  <a:lnTo>
                    <a:pt x="405" y="2547"/>
                  </a:lnTo>
                  <a:lnTo>
                    <a:pt x="399" y="2542"/>
                  </a:lnTo>
                  <a:lnTo>
                    <a:pt x="400" y="2539"/>
                  </a:lnTo>
                  <a:lnTo>
                    <a:pt x="395" y="2536"/>
                  </a:lnTo>
                  <a:lnTo>
                    <a:pt x="393" y="2530"/>
                  </a:lnTo>
                  <a:lnTo>
                    <a:pt x="383" y="2524"/>
                  </a:lnTo>
                  <a:lnTo>
                    <a:pt x="371" y="2510"/>
                  </a:lnTo>
                  <a:lnTo>
                    <a:pt x="361" y="2505"/>
                  </a:lnTo>
                  <a:lnTo>
                    <a:pt x="347" y="2506"/>
                  </a:lnTo>
                  <a:lnTo>
                    <a:pt x="344" y="2501"/>
                  </a:lnTo>
                  <a:lnTo>
                    <a:pt x="329" y="2499"/>
                  </a:lnTo>
                  <a:lnTo>
                    <a:pt x="322" y="2494"/>
                  </a:lnTo>
                  <a:lnTo>
                    <a:pt x="323" y="2484"/>
                  </a:lnTo>
                  <a:lnTo>
                    <a:pt x="322" y="2480"/>
                  </a:lnTo>
                  <a:lnTo>
                    <a:pt x="320" y="2478"/>
                  </a:lnTo>
                  <a:lnTo>
                    <a:pt x="312" y="2479"/>
                  </a:lnTo>
                  <a:lnTo>
                    <a:pt x="298" y="2470"/>
                  </a:lnTo>
                  <a:lnTo>
                    <a:pt x="290" y="2474"/>
                  </a:lnTo>
                  <a:lnTo>
                    <a:pt x="284" y="2473"/>
                  </a:lnTo>
                  <a:lnTo>
                    <a:pt x="282" y="2469"/>
                  </a:lnTo>
                  <a:lnTo>
                    <a:pt x="284" y="2462"/>
                  </a:lnTo>
                  <a:lnTo>
                    <a:pt x="283" y="2459"/>
                  </a:lnTo>
                  <a:lnTo>
                    <a:pt x="282" y="2452"/>
                  </a:lnTo>
                  <a:lnTo>
                    <a:pt x="278" y="2447"/>
                  </a:lnTo>
                  <a:lnTo>
                    <a:pt x="278" y="2437"/>
                  </a:lnTo>
                  <a:lnTo>
                    <a:pt x="272" y="2433"/>
                  </a:lnTo>
                  <a:lnTo>
                    <a:pt x="271" y="2428"/>
                  </a:lnTo>
                  <a:lnTo>
                    <a:pt x="274" y="2425"/>
                  </a:lnTo>
                  <a:lnTo>
                    <a:pt x="275" y="2421"/>
                  </a:lnTo>
                  <a:lnTo>
                    <a:pt x="270" y="2416"/>
                  </a:lnTo>
                  <a:lnTo>
                    <a:pt x="271" y="2410"/>
                  </a:lnTo>
                  <a:lnTo>
                    <a:pt x="265" y="2402"/>
                  </a:lnTo>
                  <a:lnTo>
                    <a:pt x="264" y="2397"/>
                  </a:lnTo>
                  <a:lnTo>
                    <a:pt x="268" y="2388"/>
                  </a:lnTo>
                  <a:lnTo>
                    <a:pt x="265" y="2376"/>
                  </a:lnTo>
                  <a:lnTo>
                    <a:pt x="268" y="2372"/>
                  </a:lnTo>
                  <a:lnTo>
                    <a:pt x="269" y="2366"/>
                  </a:lnTo>
                  <a:lnTo>
                    <a:pt x="273" y="2358"/>
                  </a:lnTo>
                  <a:lnTo>
                    <a:pt x="273" y="2354"/>
                  </a:lnTo>
                  <a:lnTo>
                    <a:pt x="268" y="2347"/>
                  </a:lnTo>
                  <a:lnTo>
                    <a:pt x="260" y="2344"/>
                  </a:lnTo>
                  <a:lnTo>
                    <a:pt x="257" y="2342"/>
                  </a:lnTo>
                  <a:lnTo>
                    <a:pt x="254" y="2329"/>
                  </a:lnTo>
                  <a:lnTo>
                    <a:pt x="244" y="2319"/>
                  </a:lnTo>
                  <a:lnTo>
                    <a:pt x="237" y="2307"/>
                  </a:lnTo>
                  <a:lnTo>
                    <a:pt x="232" y="2301"/>
                  </a:lnTo>
                  <a:lnTo>
                    <a:pt x="231" y="2282"/>
                  </a:lnTo>
                  <a:lnTo>
                    <a:pt x="222" y="2264"/>
                  </a:lnTo>
                  <a:lnTo>
                    <a:pt x="217" y="2236"/>
                  </a:lnTo>
                  <a:lnTo>
                    <a:pt x="214" y="2233"/>
                  </a:lnTo>
                  <a:lnTo>
                    <a:pt x="209" y="2232"/>
                  </a:lnTo>
                  <a:lnTo>
                    <a:pt x="208" y="2221"/>
                  </a:lnTo>
                  <a:lnTo>
                    <a:pt x="201" y="2207"/>
                  </a:lnTo>
                  <a:lnTo>
                    <a:pt x="195" y="2196"/>
                  </a:lnTo>
                  <a:lnTo>
                    <a:pt x="188" y="2189"/>
                  </a:lnTo>
                  <a:lnTo>
                    <a:pt x="182" y="2176"/>
                  </a:lnTo>
                  <a:lnTo>
                    <a:pt x="170" y="2167"/>
                  </a:lnTo>
                  <a:lnTo>
                    <a:pt x="165" y="2166"/>
                  </a:lnTo>
                  <a:lnTo>
                    <a:pt x="165" y="2168"/>
                  </a:lnTo>
                  <a:lnTo>
                    <a:pt x="163" y="2164"/>
                  </a:lnTo>
                  <a:lnTo>
                    <a:pt x="158" y="2156"/>
                  </a:lnTo>
                  <a:lnTo>
                    <a:pt x="157" y="2149"/>
                  </a:lnTo>
                  <a:lnTo>
                    <a:pt x="159" y="2140"/>
                  </a:lnTo>
                  <a:lnTo>
                    <a:pt x="157" y="2131"/>
                  </a:lnTo>
                  <a:lnTo>
                    <a:pt x="149" y="2119"/>
                  </a:lnTo>
                  <a:lnTo>
                    <a:pt x="142" y="2109"/>
                  </a:lnTo>
                  <a:lnTo>
                    <a:pt x="132" y="2103"/>
                  </a:lnTo>
                  <a:lnTo>
                    <a:pt x="122" y="2087"/>
                  </a:lnTo>
                  <a:lnTo>
                    <a:pt x="118" y="2084"/>
                  </a:lnTo>
                  <a:lnTo>
                    <a:pt x="112" y="2083"/>
                  </a:lnTo>
                  <a:lnTo>
                    <a:pt x="101" y="2070"/>
                  </a:lnTo>
                  <a:lnTo>
                    <a:pt x="90" y="2042"/>
                  </a:lnTo>
                  <a:lnTo>
                    <a:pt x="91" y="2025"/>
                  </a:lnTo>
                  <a:lnTo>
                    <a:pt x="103" y="2006"/>
                  </a:lnTo>
                  <a:lnTo>
                    <a:pt x="121" y="1993"/>
                  </a:lnTo>
                  <a:lnTo>
                    <a:pt x="123" y="1988"/>
                  </a:lnTo>
                  <a:lnTo>
                    <a:pt x="124" y="1981"/>
                  </a:lnTo>
                  <a:lnTo>
                    <a:pt x="131" y="1979"/>
                  </a:lnTo>
                  <a:lnTo>
                    <a:pt x="138" y="1974"/>
                  </a:lnTo>
                  <a:lnTo>
                    <a:pt x="226" y="1785"/>
                  </a:lnTo>
                  <a:lnTo>
                    <a:pt x="423" y="1362"/>
                  </a:lnTo>
                  <a:lnTo>
                    <a:pt x="432" y="1341"/>
                  </a:lnTo>
                  <a:lnTo>
                    <a:pt x="454" y="1291"/>
                  </a:lnTo>
                  <a:lnTo>
                    <a:pt x="464" y="1271"/>
                  </a:lnTo>
                  <a:lnTo>
                    <a:pt x="543" y="1099"/>
                  </a:lnTo>
                  <a:lnTo>
                    <a:pt x="530" y="1094"/>
                  </a:lnTo>
                  <a:lnTo>
                    <a:pt x="530" y="1093"/>
                  </a:lnTo>
                  <a:lnTo>
                    <a:pt x="540" y="1078"/>
                  </a:lnTo>
                  <a:lnTo>
                    <a:pt x="540" y="1071"/>
                  </a:lnTo>
                  <a:lnTo>
                    <a:pt x="546" y="1061"/>
                  </a:lnTo>
                  <a:lnTo>
                    <a:pt x="552" y="1057"/>
                  </a:lnTo>
                  <a:lnTo>
                    <a:pt x="564" y="1053"/>
                  </a:lnTo>
                  <a:lnTo>
                    <a:pt x="573" y="1048"/>
                  </a:lnTo>
                  <a:lnTo>
                    <a:pt x="587" y="1040"/>
                  </a:lnTo>
                  <a:lnTo>
                    <a:pt x="594" y="1032"/>
                  </a:lnTo>
                  <a:lnTo>
                    <a:pt x="609" y="1010"/>
                  </a:lnTo>
                  <a:lnTo>
                    <a:pt x="609" y="1006"/>
                  </a:lnTo>
                  <a:lnTo>
                    <a:pt x="590" y="1009"/>
                  </a:lnTo>
                  <a:lnTo>
                    <a:pt x="586" y="1014"/>
                  </a:lnTo>
                  <a:lnTo>
                    <a:pt x="581" y="1012"/>
                  </a:lnTo>
                  <a:lnTo>
                    <a:pt x="575" y="1020"/>
                  </a:lnTo>
                  <a:lnTo>
                    <a:pt x="567" y="1022"/>
                  </a:lnTo>
                  <a:lnTo>
                    <a:pt x="566" y="1026"/>
                  </a:lnTo>
                  <a:lnTo>
                    <a:pt x="563" y="1026"/>
                  </a:lnTo>
                  <a:lnTo>
                    <a:pt x="562" y="1030"/>
                  </a:lnTo>
                  <a:lnTo>
                    <a:pt x="556" y="1033"/>
                  </a:lnTo>
                  <a:lnTo>
                    <a:pt x="550" y="1030"/>
                  </a:lnTo>
                  <a:lnTo>
                    <a:pt x="541" y="1039"/>
                  </a:lnTo>
                  <a:lnTo>
                    <a:pt x="534" y="1034"/>
                  </a:lnTo>
                  <a:lnTo>
                    <a:pt x="526" y="1038"/>
                  </a:lnTo>
                  <a:lnTo>
                    <a:pt x="518" y="1030"/>
                  </a:lnTo>
                  <a:lnTo>
                    <a:pt x="507" y="1038"/>
                  </a:lnTo>
                  <a:lnTo>
                    <a:pt x="504" y="1039"/>
                  </a:lnTo>
                  <a:lnTo>
                    <a:pt x="501" y="1039"/>
                  </a:lnTo>
                  <a:lnTo>
                    <a:pt x="498" y="1046"/>
                  </a:lnTo>
                  <a:lnTo>
                    <a:pt x="492" y="1044"/>
                  </a:lnTo>
                  <a:lnTo>
                    <a:pt x="483" y="1046"/>
                  </a:lnTo>
                  <a:lnTo>
                    <a:pt x="478" y="1044"/>
                  </a:lnTo>
                  <a:lnTo>
                    <a:pt x="477" y="1040"/>
                  </a:lnTo>
                  <a:lnTo>
                    <a:pt x="474" y="1039"/>
                  </a:lnTo>
                  <a:lnTo>
                    <a:pt x="465" y="1038"/>
                  </a:lnTo>
                  <a:lnTo>
                    <a:pt x="464" y="1037"/>
                  </a:lnTo>
                  <a:lnTo>
                    <a:pt x="463" y="1030"/>
                  </a:lnTo>
                  <a:lnTo>
                    <a:pt x="467" y="1025"/>
                  </a:lnTo>
                  <a:lnTo>
                    <a:pt x="471" y="1020"/>
                  </a:lnTo>
                  <a:lnTo>
                    <a:pt x="473" y="1014"/>
                  </a:lnTo>
                  <a:lnTo>
                    <a:pt x="471" y="1006"/>
                  </a:lnTo>
                  <a:lnTo>
                    <a:pt x="468" y="1003"/>
                  </a:lnTo>
                  <a:lnTo>
                    <a:pt x="464" y="1002"/>
                  </a:lnTo>
                  <a:lnTo>
                    <a:pt x="459" y="1005"/>
                  </a:lnTo>
                  <a:lnTo>
                    <a:pt x="446" y="1005"/>
                  </a:lnTo>
                  <a:lnTo>
                    <a:pt x="435" y="996"/>
                  </a:lnTo>
                  <a:lnTo>
                    <a:pt x="424" y="991"/>
                  </a:lnTo>
                  <a:lnTo>
                    <a:pt x="415" y="980"/>
                  </a:lnTo>
                  <a:lnTo>
                    <a:pt x="408" y="982"/>
                  </a:lnTo>
                  <a:lnTo>
                    <a:pt x="405" y="981"/>
                  </a:lnTo>
                  <a:lnTo>
                    <a:pt x="397" y="964"/>
                  </a:lnTo>
                  <a:lnTo>
                    <a:pt x="400" y="961"/>
                  </a:lnTo>
                  <a:lnTo>
                    <a:pt x="399" y="958"/>
                  </a:lnTo>
                  <a:lnTo>
                    <a:pt x="396" y="957"/>
                  </a:lnTo>
                  <a:lnTo>
                    <a:pt x="395" y="953"/>
                  </a:lnTo>
                  <a:lnTo>
                    <a:pt x="392" y="951"/>
                  </a:lnTo>
                  <a:lnTo>
                    <a:pt x="388" y="955"/>
                  </a:lnTo>
                  <a:lnTo>
                    <a:pt x="384" y="949"/>
                  </a:lnTo>
                  <a:lnTo>
                    <a:pt x="378" y="950"/>
                  </a:lnTo>
                  <a:lnTo>
                    <a:pt x="378" y="947"/>
                  </a:lnTo>
                  <a:lnTo>
                    <a:pt x="376" y="946"/>
                  </a:lnTo>
                  <a:lnTo>
                    <a:pt x="378" y="942"/>
                  </a:lnTo>
                  <a:lnTo>
                    <a:pt x="377" y="939"/>
                  </a:lnTo>
                  <a:lnTo>
                    <a:pt x="374" y="942"/>
                  </a:lnTo>
                  <a:lnTo>
                    <a:pt x="372" y="939"/>
                  </a:lnTo>
                  <a:lnTo>
                    <a:pt x="371" y="942"/>
                  </a:lnTo>
                  <a:lnTo>
                    <a:pt x="369" y="937"/>
                  </a:lnTo>
                  <a:lnTo>
                    <a:pt x="363" y="940"/>
                  </a:lnTo>
                  <a:lnTo>
                    <a:pt x="360" y="939"/>
                  </a:lnTo>
                  <a:lnTo>
                    <a:pt x="359" y="937"/>
                  </a:lnTo>
                  <a:lnTo>
                    <a:pt x="360" y="936"/>
                  </a:lnTo>
                  <a:lnTo>
                    <a:pt x="358" y="934"/>
                  </a:lnTo>
                  <a:lnTo>
                    <a:pt x="356" y="934"/>
                  </a:lnTo>
                  <a:lnTo>
                    <a:pt x="356" y="938"/>
                  </a:lnTo>
                  <a:lnTo>
                    <a:pt x="354" y="939"/>
                  </a:lnTo>
                  <a:lnTo>
                    <a:pt x="354" y="937"/>
                  </a:lnTo>
                  <a:lnTo>
                    <a:pt x="348" y="937"/>
                  </a:lnTo>
                  <a:lnTo>
                    <a:pt x="346" y="942"/>
                  </a:lnTo>
                  <a:lnTo>
                    <a:pt x="342" y="938"/>
                  </a:lnTo>
                  <a:lnTo>
                    <a:pt x="338" y="938"/>
                  </a:lnTo>
                  <a:lnTo>
                    <a:pt x="338" y="940"/>
                  </a:lnTo>
                  <a:lnTo>
                    <a:pt x="337" y="943"/>
                  </a:lnTo>
                  <a:lnTo>
                    <a:pt x="332" y="938"/>
                  </a:lnTo>
                  <a:lnTo>
                    <a:pt x="327" y="940"/>
                  </a:lnTo>
                  <a:lnTo>
                    <a:pt x="326" y="937"/>
                  </a:lnTo>
                  <a:lnTo>
                    <a:pt x="328" y="936"/>
                  </a:lnTo>
                  <a:lnTo>
                    <a:pt x="328" y="934"/>
                  </a:lnTo>
                  <a:lnTo>
                    <a:pt x="325" y="931"/>
                  </a:lnTo>
                  <a:lnTo>
                    <a:pt x="325" y="930"/>
                  </a:lnTo>
                  <a:lnTo>
                    <a:pt x="323" y="929"/>
                  </a:lnTo>
                  <a:lnTo>
                    <a:pt x="320" y="933"/>
                  </a:lnTo>
                  <a:lnTo>
                    <a:pt x="318" y="932"/>
                  </a:lnTo>
                  <a:lnTo>
                    <a:pt x="318" y="928"/>
                  </a:lnTo>
                  <a:lnTo>
                    <a:pt x="309" y="930"/>
                  </a:lnTo>
                  <a:lnTo>
                    <a:pt x="308" y="926"/>
                  </a:lnTo>
                  <a:lnTo>
                    <a:pt x="306" y="926"/>
                  </a:lnTo>
                  <a:lnTo>
                    <a:pt x="303" y="922"/>
                  </a:lnTo>
                  <a:lnTo>
                    <a:pt x="298" y="925"/>
                  </a:lnTo>
                  <a:lnTo>
                    <a:pt x="299" y="919"/>
                  </a:lnTo>
                  <a:lnTo>
                    <a:pt x="296" y="918"/>
                  </a:lnTo>
                  <a:lnTo>
                    <a:pt x="292" y="914"/>
                  </a:lnTo>
                  <a:lnTo>
                    <a:pt x="286" y="912"/>
                  </a:lnTo>
                  <a:lnTo>
                    <a:pt x="284" y="913"/>
                  </a:lnTo>
                  <a:lnTo>
                    <a:pt x="285" y="909"/>
                  </a:lnTo>
                  <a:lnTo>
                    <a:pt x="282" y="907"/>
                  </a:lnTo>
                  <a:lnTo>
                    <a:pt x="280" y="910"/>
                  </a:lnTo>
                  <a:lnTo>
                    <a:pt x="271" y="911"/>
                  </a:lnTo>
                  <a:lnTo>
                    <a:pt x="270" y="909"/>
                  </a:lnTo>
                  <a:lnTo>
                    <a:pt x="265" y="912"/>
                  </a:lnTo>
                  <a:lnTo>
                    <a:pt x="262" y="908"/>
                  </a:lnTo>
                  <a:lnTo>
                    <a:pt x="260" y="908"/>
                  </a:lnTo>
                  <a:lnTo>
                    <a:pt x="261" y="904"/>
                  </a:lnTo>
                  <a:lnTo>
                    <a:pt x="258" y="899"/>
                  </a:lnTo>
                  <a:lnTo>
                    <a:pt x="257" y="892"/>
                  </a:lnTo>
                  <a:lnTo>
                    <a:pt x="254" y="894"/>
                  </a:lnTo>
                  <a:lnTo>
                    <a:pt x="251" y="892"/>
                  </a:lnTo>
                  <a:lnTo>
                    <a:pt x="243" y="893"/>
                  </a:lnTo>
                  <a:lnTo>
                    <a:pt x="243" y="889"/>
                  </a:lnTo>
                  <a:lnTo>
                    <a:pt x="239" y="889"/>
                  </a:lnTo>
                  <a:lnTo>
                    <a:pt x="234" y="878"/>
                  </a:lnTo>
                  <a:lnTo>
                    <a:pt x="221" y="875"/>
                  </a:lnTo>
                  <a:lnTo>
                    <a:pt x="218" y="877"/>
                  </a:lnTo>
                  <a:lnTo>
                    <a:pt x="216" y="875"/>
                  </a:lnTo>
                  <a:lnTo>
                    <a:pt x="214" y="876"/>
                  </a:lnTo>
                  <a:lnTo>
                    <a:pt x="213" y="874"/>
                  </a:lnTo>
                  <a:lnTo>
                    <a:pt x="215" y="872"/>
                  </a:lnTo>
                  <a:lnTo>
                    <a:pt x="213" y="871"/>
                  </a:lnTo>
                  <a:lnTo>
                    <a:pt x="204" y="870"/>
                  </a:lnTo>
                  <a:lnTo>
                    <a:pt x="206" y="866"/>
                  </a:lnTo>
                  <a:lnTo>
                    <a:pt x="200" y="864"/>
                  </a:lnTo>
                  <a:lnTo>
                    <a:pt x="201" y="861"/>
                  </a:lnTo>
                  <a:lnTo>
                    <a:pt x="199" y="860"/>
                  </a:lnTo>
                  <a:lnTo>
                    <a:pt x="195" y="855"/>
                  </a:lnTo>
                  <a:lnTo>
                    <a:pt x="197" y="850"/>
                  </a:lnTo>
                  <a:lnTo>
                    <a:pt x="201" y="834"/>
                  </a:lnTo>
                  <a:lnTo>
                    <a:pt x="203" y="831"/>
                  </a:lnTo>
                  <a:lnTo>
                    <a:pt x="203" y="827"/>
                  </a:lnTo>
                  <a:lnTo>
                    <a:pt x="200" y="824"/>
                  </a:lnTo>
                  <a:lnTo>
                    <a:pt x="201" y="818"/>
                  </a:lnTo>
                  <a:lnTo>
                    <a:pt x="194" y="814"/>
                  </a:lnTo>
                  <a:lnTo>
                    <a:pt x="192" y="806"/>
                  </a:lnTo>
                  <a:lnTo>
                    <a:pt x="186" y="805"/>
                  </a:lnTo>
                  <a:lnTo>
                    <a:pt x="178" y="810"/>
                  </a:lnTo>
                  <a:lnTo>
                    <a:pt x="178" y="814"/>
                  </a:lnTo>
                  <a:lnTo>
                    <a:pt x="175" y="818"/>
                  </a:lnTo>
                  <a:lnTo>
                    <a:pt x="168" y="819"/>
                  </a:lnTo>
                  <a:lnTo>
                    <a:pt x="170" y="823"/>
                  </a:lnTo>
                  <a:lnTo>
                    <a:pt x="160" y="832"/>
                  </a:lnTo>
                  <a:lnTo>
                    <a:pt x="156" y="827"/>
                  </a:lnTo>
                  <a:lnTo>
                    <a:pt x="153" y="826"/>
                  </a:lnTo>
                  <a:lnTo>
                    <a:pt x="148" y="819"/>
                  </a:lnTo>
                  <a:lnTo>
                    <a:pt x="142" y="817"/>
                  </a:lnTo>
                  <a:lnTo>
                    <a:pt x="140" y="811"/>
                  </a:lnTo>
                  <a:lnTo>
                    <a:pt x="125" y="813"/>
                  </a:lnTo>
                  <a:lnTo>
                    <a:pt x="126" y="811"/>
                  </a:lnTo>
                  <a:lnTo>
                    <a:pt x="122" y="809"/>
                  </a:lnTo>
                  <a:lnTo>
                    <a:pt x="121" y="806"/>
                  </a:lnTo>
                  <a:lnTo>
                    <a:pt x="119" y="807"/>
                  </a:lnTo>
                  <a:lnTo>
                    <a:pt x="117" y="805"/>
                  </a:lnTo>
                  <a:lnTo>
                    <a:pt x="118" y="804"/>
                  </a:lnTo>
                  <a:lnTo>
                    <a:pt x="117" y="803"/>
                  </a:lnTo>
                  <a:lnTo>
                    <a:pt x="116" y="796"/>
                  </a:lnTo>
                  <a:lnTo>
                    <a:pt x="110" y="791"/>
                  </a:lnTo>
                  <a:lnTo>
                    <a:pt x="106" y="792"/>
                  </a:lnTo>
                  <a:lnTo>
                    <a:pt x="102" y="788"/>
                  </a:lnTo>
                  <a:lnTo>
                    <a:pt x="104" y="785"/>
                  </a:lnTo>
                  <a:lnTo>
                    <a:pt x="103" y="781"/>
                  </a:lnTo>
                  <a:lnTo>
                    <a:pt x="106" y="778"/>
                  </a:lnTo>
                  <a:lnTo>
                    <a:pt x="105" y="775"/>
                  </a:lnTo>
                  <a:lnTo>
                    <a:pt x="102" y="774"/>
                  </a:lnTo>
                  <a:lnTo>
                    <a:pt x="98" y="767"/>
                  </a:lnTo>
                  <a:lnTo>
                    <a:pt x="96" y="760"/>
                  </a:lnTo>
                  <a:lnTo>
                    <a:pt x="101" y="759"/>
                  </a:lnTo>
                  <a:lnTo>
                    <a:pt x="101" y="757"/>
                  </a:lnTo>
                  <a:lnTo>
                    <a:pt x="95" y="753"/>
                  </a:lnTo>
                  <a:lnTo>
                    <a:pt x="93" y="753"/>
                  </a:lnTo>
                  <a:lnTo>
                    <a:pt x="93" y="755"/>
                  </a:lnTo>
                  <a:lnTo>
                    <a:pt x="91" y="752"/>
                  </a:lnTo>
                  <a:lnTo>
                    <a:pt x="89" y="752"/>
                  </a:lnTo>
                  <a:lnTo>
                    <a:pt x="88" y="746"/>
                  </a:lnTo>
                  <a:lnTo>
                    <a:pt x="85" y="746"/>
                  </a:lnTo>
                  <a:lnTo>
                    <a:pt x="84" y="748"/>
                  </a:lnTo>
                  <a:lnTo>
                    <a:pt x="82" y="745"/>
                  </a:lnTo>
                  <a:lnTo>
                    <a:pt x="73" y="740"/>
                  </a:lnTo>
                  <a:lnTo>
                    <a:pt x="67" y="731"/>
                  </a:lnTo>
                  <a:lnTo>
                    <a:pt x="62" y="729"/>
                  </a:lnTo>
                  <a:lnTo>
                    <a:pt x="57" y="721"/>
                  </a:lnTo>
                  <a:lnTo>
                    <a:pt x="51" y="720"/>
                  </a:lnTo>
                  <a:lnTo>
                    <a:pt x="47" y="714"/>
                  </a:lnTo>
                  <a:lnTo>
                    <a:pt x="41" y="713"/>
                  </a:lnTo>
                  <a:lnTo>
                    <a:pt x="41" y="705"/>
                  </a:lnTo>
                  <a:lnTo>
                    <a:pt x="36" y="701"/>
                  </a:lnTo>
                  <a:lnTo>
                    <a:pt x="36" y="687"/>
                  </a:lnTo>
                  <a:lnTo>
                    <a:pt x="40" y="684"/>
                  </a:lnTo>
                  <a:lnTo>
                    <a:pt x="40" y="682"/>
                  </a:lnTo>
                  <a:lnTo>
                    <a:pt x="40" y="678"/>
                  </a:lnTo>
                  <a:lnTo>
                    <a:pt x="35" y="667"/>
                  </a:lnTo>
                  <a:lnTo>
                    <a:pt x="37" y="661"/>
                  </a:lnTo>
                  <a:lnTo>
                    <a:pt x="33" y="656"/>
                  </a:lnTo>
                  <a:lnTo>
                    <a:pt x="29" y="654"/>
                  </a:lnTo>
                  <a:lnTo>
                    <a:pt x="26" y="649"/>
                  </a:lnTo>
                  <a:lnTo>
                    <a:pt x="11" y="644"/>
                  </a:lnTo>
                  <a:lnTo>
                    <a:pt x="5" y="638"/>
                  </a:lnTo>
                  <a:lnTo>
                    <a:pt x="4" y="629"/>
                  </a:lnTo>
                  <a:lnTo>
                    <a:pt x="6" y="623"/>
                  </a:lnTo>
                  <a:lnTo>
                    <a:pt x="4" y="614"/>
                  </a:lnTo>
                  <a:lnTo>
                    <a:pt x="3" y="607"/>
                  </a:lnTo>
                  <a:lnTo>
                    <a:pt x="8" y="600"/>
                  </a:lnTo>
                  <a:lnTo>
                    <a:pt x="8" y="582"/>
                  </a:lnTo>
                  <a:lnTo>
                    <a:pt x="5" y="578"/>
                  </a:lnTo>
                  <a:lnTo>
                    <a:pt x="2" y="577"/>
                  </a:lnTo>
                  <a:lnTo>
                    <a:pt x="0" y="567"/>
                  </a:lnTo>
                  <a:lnTo>
                    <a:pt x="0" y="507"/>
                  </a:lnTo>
                  <a:lnTo>
                    <a:pt x="0" y="297"/>
                  </a:lnTo>
                  <a:lnTo>
                    <a:pt x="5" y="298"/>
                  </a:lnTo>
                  <a:lnTo>
                    <a:pt x="6" y="302"/>
                  </a:lnTo>
                  <a:lnTo>
                    <a:pt x="9" y="302"/>
                  </a:lnTo>
                  <a:lnTo>
                    <a:pt x="10" y="306"/>
                  </a:lnTo>
                  <a:lnTo>
                    <a:pt x="15" y="306"/>
                  </a:lnTo>
                  <a:lnTo>
                    <a:pt x="17" y="309"/>
                  </a:lnTo>
                  <a:lnTo>
                    <a:pt x="20" y="307"/>
                  </a:lnTo>
                  <a:lnTo>
                    <a:pt x="21" y="308"/>
                  </a:lnTo>
                  <a:lnTo>
                    <a:pt x="23" y="305"/>
                  </a:lnTo>
                  <a:lnTo>
                    <a:pt x="28" y="306"/>
                  </a:lnTo>
                  <a:lnTo>
                    <a:pt x="32" y="301"/>
                  </a:lnTo>
                  <a:lnTo>
                    <a:pt x="34" y="303"/>
                  </a:lnTo>
                  <a:lnTo>
                    <a:pt x="39" y="295"/>
                  </a:lnTo>
                  <a:lnTo>
                    <a:pt x="38" y="291"/>
                  </a:lnTo>
                  <a:lnTo>
                    <a:pt x="40" y="283"/>
                  </a:lnTo>
                  <a:lnTo>
                    <a:pt x="45" y="282"/>
                  </a:lnTo>
                  <a:lnTo>
                    <a:pt x="48" y="282"/>
                  </a:lnTo>
                  <a:lnTo>
                    <a:pt x="48" y="284"/>
                  </a:lnTo>
                  <a:lnTo>
                    <a:pt x="51" y="286"/>
                  </a:lnTo>
                  <a:lnTo>
                    <a:pt x="53" y="284"/>
                  </a:lnTo>
                  <a:lnTo>
                    <a:pt x="58" y="284"/>
                  </a:lnTo>
                  <a:lnTo>
                    <a:pt x="63" y="287"/>
                  </a:lnTo>
                  <a:lnTo>
                    <a:pt x="67" y="288"/>
                  </a:lnTo>
                  <a:lnTo>
                    <a:pt x="68" y="289"/>
                  </a:lnTo>
                  <a:lnTo>
                    <a:pt x="70" y="285"/>
                  </a:lnTo>
                  <a:lnTo>
                    <a:pt x="72" y="283"/>
                  </a:lnTo>
                  <a:lnTo>
                    <a:pt x="77" y="284"/>
                  </a:lnTo>
                  <a:lnTo>
                    <a:pt x="78" y="288"/>
                  </a:lnTo>
                  <a:lnTo>
                    <a:pt x="81" y="288"/>
                  </a:lnTo>
                  <a:lnTo>
                    <a:pt x="82" y="290"/>
                  </a:lnTo>
                  <a:lnTo>
                    <a:pt x="84" y="286"/>
                  </a:lnTo>
                  <a:lnTo>
                    <a:pt x="87" y="288"/>
                  </a:lnTo>
                  <a:lnTo>
                    <a:pt x="88" y="282"/>
                  </a:lnTo>
                  <a:lnTo>
                    <a:pt x="92" y="280"/>
                  </a:lnTo>
                  <a:lnTo>
                    <a:pt x="93" y="277"/>
                  </a:lnTo>
                  <a:lnTo>
                    <a:pt x="92" y="270"/>
                  </a:lnTo>
                  <a:lnTo>
                    <a:pt x="95" y="266"/>
                  </a:lnTo>
                  <a:lnTo>
                    <a:pt x="93" y="266"/>
                  </a:lnTo>
                  <a:lnTo>
                    <a:pt x="90" y="263"/>
                  </a:lnTo>
                  <a:lnTo>
                    <a:pt x="91" y="262"/>
                  </a:lnTo>
                  <a:lnTo>
                    <a:pt x="86" y="259"/>
                  </a:lnTo>
                  <a:lnTo>
                    <a:pt x="87" y="253"/>
                  </a:lnTo>
                  <a:lnTo>
                    <a:pt x="85" y="250"/>
                  </a:lnTo>
                  <a:lnTo>
                    <a:pt x="85" y="246"/>
                  </a:lnTo>
                  <a:lnTo>
                    <a:pt x="94" y="245"/>
                  </a:lnTo>
                  <a:lnTo>
                    <a:pt x="98" y="247"/>
                  </a:lnTo>
                  <a:lnTo>
                    <a:pt x="104" y="244"/>
                  </a:lnTo>
                  <a:lnTo>
                    <a:pt x="111" y="244"/>
                  </a:lnTo>
                  <a:lnTo>
                    <a:pt x="114" y="242"/>
                  </a:lnTo>
                  <a:lnTo>
                    <a:pt x="110" y="238"/>
                  </a:lnTo>
                  <a:lnTo>
                    <a:pt x="110" y="236"/>
                  </a:lnTo>
                  <a:lnTo>
                    <a:pt x="112" y="235"/>
                  </a:lnTo>
                  <a:lnTo>
                    <a:pt x="109" y="232"/>
                  </a:lnTo>
                  <a:lnTo>
                    <a:pt x="110" y="230"/>
                  </a:lnTo>
                  <a:lnTo>
                    <a:pt x="117" y="229"/>
                  </a:lnTo>
                  <a:lnTo>
                    <a:pt x="117" y="225"/>
                  </a:lnTo>
                  <a:lnTo>
                    <a:pt x="121" y="224"/>
                  </a:lnTo>
                  <a:lnTo>
                    <a:pt x="121" y="222"/>
                  </a:lnTo>
                  <a:lnTo>
                    <a:pt x="125" y="216"/>
                  </a:lnTo>
                  <a:lnTo>
                    <a:pt x="127" y="217"/>
                  </a:lnTo>
                  <a:lnTo>
                    <a:pt x="126" y="223"/>
                  </a:lnTo>
                  <a:lnTo>
                    <a:pt x="131" y="224"/>
                  </a:lnTo>
                  <a:lnTo>
                    <a:pt x="132" y="222"/>
                  </a:lnTo>
                  <a:lnTo>
                    <a:pt x="138" y="223"/>
                  </a:lnTo>
                  <a:lnTo>
                    <a:pt x="144" y="228"/>
                  </a:lnTo>
                  <a:lnTo>
                    <a:pt x="154" y="222"/>
                  </a:lnTo>
                  <a:lnTo>
                    <a:pt x="160" y="225"/>
                  </a:lnTo>
                  <a:lnTo>
                    <a:pt x="163" y="234"/>
                  </a:lnTo>
                  <a:lnTo>
                    <a:pt x="163" y="235"/>
                  </a:lnTo>
                  <a:lnTo>
                    <a:pt x="167" y="237"/>
                  </a:lnTo>
                  <a:lnTo>
                    <a:pt x="172" y="237"/>
                  </a:lnTo>
                  <a:lnTo>
                    <a:pt x="174" y="234"/>
                  </a:lnTo>
                  <a:lnTo>
                    <a:pt x="180" y="236"/>
                  </a:lnTo>
                  <a:lnTo>
                    <a:pt x="182" y="232"/>
                  </a:lnTo>
                  <a:lnTo>
                    <a:pt x="195" y="237"/>
                  </a:lnTo>
                  <a:lnTo>
                    <a:pt x="195" y="231"/>
                  </a:lnTo>
                  <a:lnTo>
                    <a:pt x="198" y="228"/>
                  </a:lnTo>
                  <a:lnTo>
                    <a:pt x="197" y="226"/>
                  </a:lnTo>
                  <a:lnTo>
                    <a:pt x="198" y="223"/>
                  </a:lnTo>
                  <a:lnTo>
                    <a:pt x="199" y="224"/>
                  </a:lnTo>
                  <a:lnTo>
                    <a:pt x="200" y="222"/>
                  </a:lnTo>
                  <a:lnTo>
                    <a:pt x="198" y="212"/>
                  </a:lnTo>
                  <a:lnTo>
                    <a:pt x="199" y="209"/>
                  </a:lnTo>
                  <a:lnTo>
                    <a:pt x="195" y="206"/>
                  </a:lnTo>
                  <a:lnTo>
                    <a:pt x="197" y="205"/>
                  </a:lnTo>
                  <a:lnTo>
                    <a:pt x="197" y="204"/>
                  </a:lnTo>
                  <a:lnTo>
                    <a:pt x="203" y="204"/>
                  </a:lnTo>
                  <a:lnTo>
                    <a:pt x="207" y="206"/>
                  </a:lnTo>
                  <a:lnTo>
                    <a:pt x="211" y="206"/>
                  </a:lnTo>
                  <a:lnTo>
                    <a:pt x="215" y="205"/>
                  </a:lnTo>
                  <a:lnTo>
                    <a:pt x="218" y="199"/>
                  </a:lnTo>
                  <a:lnTo>
                    <a:pt x="222" y="200"/>
                  </a:lnTo>
                  <a:lnTo>
                    <a:pt x="222" y="198"/>
                  </a:lnTo>
                  <a:lnTo>
                    <a:pt x="228" y="201"/>
                  </a:lnTo>
                  <a:lnTo>
                    <a:pt x="228" y="199"/>
                  </a:lnTo>
                  <a:lnTo>
                    <a:pt x="229" y="196"/>
                  </a:lnTo>
                  <a:lnTo>
                    <a:pt x="230" y="197"/>
                  </a:lnTo>
                  <a:lnTo>
                    <a:pt x="239" y="197"/>
                  </a:lnTo>
                  <a:lnTo>
                    <a:pt x="239" y="196"/>
                  </a:lnTo>
                  <a:lnTo>
                    <a:pt x="238" y="194"/>
                  </a:lnTo>
                  <a:lnTo>
                    <a:pt x="239" y="193"/>
                  </a:lnTo>
                  <a:lnTo>
                    <a:pt x="240" y="189"/>
                  </a:lnTo>
                  <a:lnTo>
                    <a:pt x="244" y="190"/>
                  </a:lnTo>
                  <a:lnTo>
                    <a:pt x="245" y="188"/>
                  </a:lnTo>
                  <a:lnTo>
                    <a:pt x="248" y="190"/>
                  </a:lnTo>
                  <a:lnTo>
                    <a:pt x="256" y="189"/>
                  </a:lnTo>
                  <a:lnTo>
                    <a:pt x="256" y="191"/>
                  </a:lnTo>
                  <a:lnTo>
                    <a:pt x="258" y="190"/>
                  </a:lnTo>
                  <a:lnTo>
                    <a:pt x="258" y="188"/>
                  </a:lnTo>
                  <a:lnTo>
                    <a:pt x="260" y="188"/>
                  </a:lnTo>
                  <a:lnTo>
                    <a:pt x="262" y="191"/>
                  </a:lnTo>
                  <a:lnTo>
                    <a:pt x="264" y="193"/>
                  </a:lnTo>
                  <a:lnTo>
                    <a:pt x="267" y="192"/>
                  </a:lnTo>
                  <a:lnTo>
                    <a:pt x="268" y="195"/>
                  </a:lnTo>
                  <a:lnTo>
                    <a:pt x="271" y="198"/>
                  </a:lnTo>
                  <a:lnTo>
                    <a:pt x="276" y="194"/>
                  </a:lnTo>
                  <a:lnTo>
                    <a:pt x="282" y="196"/>
                  </a:lnTo>
                  <a:lnTo>
                    <a:pt x="286" y="193"/>
                  </a:lnTo>
                  <a:lnTo>
                    <a:pt x="288" y="194"/>
                  </a:lnTo>
                  <a:lnTo>
                    <a:pt x="287" y="196"/>
                  </a:lnTo>
                  <a:lnTo>
                    <a:pt x="292" y="196"/>
                  </a:lnTo>
                  <a:lnTo>
                    <a:pt x="293" y="194"/>
                  </a:lnTo>
                  <a:lnTo>
                    <a:pt x="297" y="193"/>
                  </a:lnTo>
                  <a:lnTo>
                    <a:pt x="296" y="190"/>
                  </a:lnTo>
                  <a:lnTo>
                    <a:pt x="299" y="188"/>
                  </a:lnTo>
                  <a:lnTo>
                    <a:pt x="301" y="189"/>
                  </a:lnTo>
                  <a:lnTo>
                    <a:pt x="301" y="183"/>
                  </a:lnTo>
                  <a:lnTo>
                    <a:pt x="305" y="179"/>
                  </a:lnTo>
                  <a:lnTo>
                    <a:pt x="304" y="175"/>
                  </a:lnTo>
                  <a:lnTo>
                    <a:pt x="307" y="174"/>
                  </a:lnTo>
                  <a:lnTo>
                    <a:pt x="307" y="173"/>
                  </a:lnTo>
                  <a:lnTo>
                    <a:pt x="309" y="174"/>
                  </a:lnTo>
                  <a:lnTo>
                    <a:pt x="315" y="172"/>
                  </a:lnTo>
                  <a:lnTo>
                    <a:pt x="318" y="166"/>
                  </a:lnTo>
                  <a:lnTo>
                    <a:pt x="317" y="163"/>
                  </a:lnTo>
                  <a:lnTo>
                    <a:pt x="319" y="159"/>
                  </a:lnTo>
                  <a:lnTo>
                    <a:pt x="319" y="150"/>
                  </a:lnTo>
                  <a:lnTo>
                    <a:pt x="325" y="147"/>
                  </a:lnTo>
                  <a:lnTo>
                    <a:pt x="329" y="144"/>
                  </a:lnTo>
                  <a:lnTo>
                    <a:pt x="333" y="145"/>
                  </a:lnTo>
                  <a:lnTo>
                    <a:pt x="336" y="141"/>
                  </a:lnTo>
                  <a:lnTo>
                    <a:pt x="333" y="138"/>
                  </a:lnTo>
                  <a:lnTo>
                    <a:pt x="336" y="137"/>
                  </a:lnTo>
                  <a:lnTo>
                    <a:pt x="336" y="135"/>
                  </a:lnTo>
                  <a:lnTo>
                    <a:pt x="338" y="133"/>
                  </a:lnTo>
                  <a:lnTo>
                    <a:pt x="345" y="134"/>
                  </a:lnTo>
                  <a:lnTo>
                    <a:pt x="346" y="129"/>
                  </a:lnTo>
                  <a:lnTo>
                    <a:pt x="355" y="133"/>
                  </a:lnTo>
                  <a:lnTo>
                    <a:pt x="354" y="136"/>
                  </a:lnTo>
                  <a:lnTo>
                    <a:pt x="357" y="137"/>
                  </a:lnTo>
                  <a:lnTo>
                    <a:pt x="358" y="140"/>
                  </a:lnTo>
                  <a:lnTo>
                    <a:pt x="362" y="142"/>
                  </a:lnTo>
                  <a:lnTo>
                    <a:pt x="363" y="139"/>
                  </a:lnTo>
                  <a:lnTo>
                    <a:pt x="370" y="134"/>
                  </a:lnTo>
                  <a:lnTo>
                    <a:pt x="373" y="134"/>
                  </a:lnTo>
                  <a:lnTo>
                    <a:pt x="374" y="130"/>
                  </a:lnTo>
                  <a:lnTo>
                    <a:pt x="376" y="130"/>
                  </a:lnTo>
                  <a:lnTo>
                    <a:pt x="381" y="132"/>
                  </a:lnTo>
                  <a:lnTo>
                    <a:pt x="382" y="128"/>
                  </a:lnTo>
                  <a:lnTo>
                    <a:pt x="387" y="126"/>
                  </a:lnTo>
                  <a:lnTo>
                    <a:pt x="388" y="123"/>
                  </a:lnTo>
                  <a:lnTo>
                    <a:pt x="392" y="125"/>
                  </a:lnTo>
                  <a:lnTo>
                    <a:pt x="394" y="123"/>
                  </a:lnTo>
                  <a:lnTo>
                    <a:pt x="395" y="127"/>
                  </a:lnTo>
                  <a:lnTo>
                    <a:pt x="397" y="129"/>
                  </a:lnTo>
                  <a:lnTo>
                    <a:pt x="397" y="136"/>
                  </a:lnTo>
                  <a:lnTo>
                    <a:pt x="399" y="138"/>
                  </a:lnTo>
                  <a:lnTo>
                    <a:pt x="406" y="140"/>
                  </a:lnTo>
                  <a:lnTo>
                    <a:pt x="409" y="146"/>
                  </a:lnTo>
                  <a:lnTo>
                    <a:pt x="413" y="148"/>
                  </a:lnTo>
                  <a:lnTo>
                    <a:pt x="418" y="150"/>
                  </a:lnTo>
                  <a:lnTo>
                    <a:pt x="422" y="145"/>
                  </a:lnTo>
                  <a:lnTo>
                    <a:pt x="424" y="146"/>
                  </a:lnTo>
                  <a:lnTo>
                    <a:pt x="431" y="144"/>
                  </a:lnTo>
                  <a:lnTo>
                    <a:pt x="436" y="151"/>
                  </a:lnTo>
                  <a:lnTo>
                    <a:pt x="444" y="152"/>
                  </a:lnTo>
                  <a:lnTo>
                    <a:pt x="445" y="153"/>
                  </a:lnTo>
                  <a:lnTo>
                    <a:pt x="447" y="152"/>
                  </a:lnTo>
                  <a:lnTo>
                    <a:pt x="456" y="157"/>
                  </a:lnTo>
                  <a:lnTo>
                    <a:pt x="458" y="161"/>
                  </a:lnTo>
                  <a:lnTo>
                    <a:pt x="459" y="161"/>
                  </a:lnTo>
                  <a:lnTo>
                    <a:pt x="460" y="158"/>
                  </a:lnTo>
                  <a:lnTo>
                    <a:pt x="463" y="157"/>
                  </a:lnTo>
                  <a:lnTo>
                    <a:pt x="464" y="153"/>
                  </a:lnTo>
                  <a:lnTo>
                    <a:pt x="473" y="145"/>
                  </a:lnTo>
                  <a:lnTo>
                    <a:pt x="482" y="147"/>
                  </a:lnTo>
                  <a:lnTo>
                    <a:pt x="483" y="146"/>
                  </a:lnTo>
                  <a:lnTo>
                    <a:pt x="485" y="147"/>
                  </a:lnTo>
                  <a:lnTo>
                    <a:pt x="489" y="146"/>
                  </a:lnTo>
                  <a:lnTo>
                    <a:pt x="489" y="144"/>
                  </a:lnTo>
                  <a:lnTo>
                    <a:pt x="496" y="140"/>
                  </a:lnTo>
                  <a:lnTo>
                    <a:pt x="499" y="143"/>
                  </a:lnTo>
                  <a:lnTo>
                    <a:pt x="501" y="142"/>
                  </a:lnTo>
                  <a:lnTo>
                    <a:pt x="504" y="150"/>
                  </a:lnTo>
                  <a:lnTo>
                    <a:pt x="523" y="142"/>
                  </a:lnTo>
                  <a:lnTo>
                    <a:pt x="525" y="139"/>
                  </a:lnTo>
                  <a:lnTo>
                    <a:pt x="528" y="140"/>
                  </a:lnTo>
                  <a:lnTo>
                    <a:pt x="533" y="138"/>
                  </a:lnTo>
                  <a:lnTo>
                    <a:pt x="534" y="140"/>
                  </a:lnTo>
                  <a:lnTo>
                    <a:pt x="539" y="141"/>
                  </a:lnTo>
                  <a:lnTo>
                    <a:pt x="541" y="144"/>
                  </a:lnTo>
                  <a:lnTo>
                    <a:pt x="543" y="144"/>
                  </a:lnTo>
                  <a:lnTo>
                    <a:pt x="544" y="145"/>
                  </a:lnTo>
                  <a:lnTo>
                    <a:pt x="546" y="145"/>
                  </a:lnTo>
                  <a:lnTo>
                    <a:pt x="546" y="143"/>
                  </a:lnTo>
                  <a:lnTo>
                    <a:pt x="550" y="143"/>
                  </a:lnTo>
                  <a:lnTo>
                    <a:pt x="553" y="141"/>
                  </a:lnTo>
                  <a:lnTo>
                    <a:pt x="558" y="142"/>
                  </a:lnTo>
                  <a:lnTo>
                    <a:pt x="578" y="155"/>
                  </a:lnTo>
                  <a:lnTo>
                    <a:pt x="579" y="151"/>
                  </a:lnTo>
                  <a:lnTo>
                    <a:pt x="584" y="151"/>
                  </a:lnTo>
                  <a:lnTo>
                    <a:pt x="586" y="152"/>
                  </a:lnTo>
                  <a:lnTo>
                    <a:pt x="591" y="152"/>
                  </a:lnTo>
                  <a:lnTo>
                    <a:pt x="594" y="151"/>
                  </a:lnTo>
                  <a:lnTo>
                    <a:pt x="594" y="153"/>
                  </a:lnTo>
                  <a:lnTo>
                    <a:pt x="597" y="153"/>
                  </a:lnTo>
                  <a:lnTo>
                    <a:pt x="605" y="161"/>
                  </a:lnTo>
                  <a:lnTo>
                    <a:pt x="606" y="160"/>
                  </a:lnTo>
                  <a:lnTo>
                    <a:pt x="609" y="162"/>
                  </a:lnTo>
                  <a:lnTo>
                    <a:pt x="612" y="161"/>
                  </a:lnTo>
                  <a:lnTo>
                    <a:pt x="614" y="162"/>
                  </a:lnTo>
                  <a:lnTo>
                    <a:pt x="616" y="161"/>
                  </a:lnTo>
                  <a:lnTo>
                    <a:pt x="623" y="161"/>
                  </a:lnTo>
                  <a:lnTo>
                    <a:pt x="631" y="165"/>
                  </a:lnTo>
                  <a:lnTo>
                    <a:pt x="638" y="162"/>
                  </a:lnTo>
                  <a:lnTo>
                    <a:pt x="641" y="162"/>
                  </a:lnTo>
                  <a:lnTo>
                    <a:pt x="645" y="157"/>
                  </a:lnTo>
                  <a:lnTo>
                    <a:pt x="651" y="153"/>
                  </a:lnTo>
                  <a:lnTo>
                    <a:pt x="652" y="148"/>
                  </a:lnTo>
                  <a:lnTo>
                    <a:pt x="648" y="146"/>
                  </a:lnTo>
                  <a:lnTo>
                    <a:pt x="648" y="143"/>
                  </a:lnTo>
                  <a:lnTo>
                    <a:pt x="646" y="142"/>
                  </a:lnTo>
                  <a:lnTo>
                    <a:pt x="648" y="140"/>
                  </a:lnTo>
                  <a:lnTo>
                    <a:pt x="645" y="132"/>
                  </a:lnTo>
                  <a:lnTo>
                    <a:pt x="645" y="129"/>
                  </a:lnTo>
                  <a:lnTo>
                    <a:pt x="649" y="130"/>
                  </a:lnTo>
                  <a:lnTo>
                    <a:pt x="652" y="120"/>
                  </a:lnTo>
                  <a:lnTo>
                    <a:pt x="646" y="116"/>
                  </a:lnTo>
                  <a:lnTo>
                    <a:pt x="646" y="111"/>
                  </a:lnTo>
                  <a:lnTo>
                    <a:pt x="644" y="111"/>
                  </a:lnTo>
                  <a:lnTo>
                    <a:pt x="642" y="108"/>
                  </a:lnTo>
                  <a:lnTo>
                    <a:pt x="639" y="109"/>
                  </a:lnTo>
                  <a:lnTo>
                    <a:pt x="638" y="104"/>
                  </a:lnTo>
                  <a:lnTo>
                    <a:pt x="635" y="104"/>
                  </a:lnTo>
                  <a:lnTo>
                    <a:pt x="636" y="101"/>
                  </a:lnTo>
                  <a:lnTo>
                    <a:pt x="632" y="100"/>
                  </a:lnTo>
                  <a:lnTo>
                    <a:pt x="632" y="99"/>
                  </a:lnTo>
                  <a:lnTo>
                    <a:pt x="633" y="97"/>
                  </a:lnTo>
                  <a:lnTo>
                    <a:pt x="632" y="93"/>
                  </a:lnTo>
                  <a:lnTo>
                    <a:pt x="630" y="92"/>
                  </a:lnTo>
                  <a:lnTo>
                    <a:pt x="623" y="92"/>
                  </a:lnTo>
                  <a:lnTo>
                    <a:pt x="618" y="88"/>
                  </a:lnTo>
                  <a:lnTo>
                    <a:pt x="623" y="82"/>
                  </a:lnTo>
                  <a:lnTo>
                    <a:pt x="622" y="79"/>
                  </a:lnTo>
                  <a:lnTo>
                    <a:pt x="616" y="75"/>
                  </a:lnTo>
                  <a:lnTo>
                    <a:pt x="614" y="76"/>
                  </a:lnTo>
                  <a:lnTo>
                    <a:pt x="612" y="74"/>
                  </a:lnTo>
                  <a:lnTo>
                    <a:pt x="610" y="76"/>
                  </a:lnTo>
                  <a:lnTo>
                    <a:pt x="607" y="75"/>
                  </a:lnTo>
                  <a:lnTo>
                    <a:pt x="600" y="71"/>
                  </a:lnTo>
                  <a:lnTo>
                    <a:pt x="604" y="68"/>
                  </a:lnTo>
                  <a:lnTo>
                    <a:pt x="603" y="66"/>
                  </a:lnTo>
                  <a:lnTo>
                    <a:pt x="606" y="64"/>
                  </a:lnTo>
                  <a:lnTo>
                    <a:pt x="606" y="61"/>
                  </a:lnTo>
                  <a:lnTo>
                    <a:pt x="610" y="58"/>
                  </a:lnTo>
                  <a:lnTo>
                    <a:pt x="611" y="48"/>
                  </a:lnTo>
                  <a:lnTo>
                    <a:pt x="614" y="48"/>
                  </a:lnTo>
                  <a:lnTo>
                    <a:pt x="620" y="55"/>
                  </a:lnTo>
                  <a:lnTo>
                    <a:pt x="625" y="56"/>
                  </a:lnTo>
                  <a:lnTo>
                    <a:pt x="626" y="53"/>
                  </a:lnTo>
                  <a:lnTo>
                    <a:pt x="622" y="49"/>
                  </a:lnTo>
                  <a:lnTo>
                    <a:pt x="623" y="47"/>
                  </a:lnTo>
                  <a:lnTo>
                    <a:pt x="633" y="37"/>
                  </a:lnTo>
                  <a:lnTo>
                    <a:pt x="634" y="34"/>
                  </a:lnTo>
                  <a:lnTo>
                    <a:pt x="629" y="32"/>
                  </a:lnTo>
                  <a:lnTo>
                    <a:pt x="628" y="30"/>
                  </a:lnTo>
                  <a:lnTo>
                    <a:pt x="633" y="27"/>
                  </a:lnTo>
                  <a:lnTo>
                    <a:pt x="635" y="22"/>
                  </a:lnTo>
                  <a:lnTo>
                    <a:pt x="635" y="20"/>
                  </a:lnTo>
                  <a:lnTo>
                    <a:pt x="632" y="19"/>
                  </a:lnTo>
                  <a:lnTo>
                    <a:pt x="633" y="16"/>
                  </a:lnTo>
                  <a:lnTo>
                    <a:pt x="635" y="16"/>
                  </a:lnTo>
                  <a:lnTo>
                    <a:pt x="635" y="14"/>
                  </a:lnTo>
                  <a:lnTo>
                    <a:pt x="645" y="13"/>
                  </a:lnTo>
                  <a:lnTo>
                    <a:pt x="647" y="13"/>
                  </a:lnTo>
                  <a:lnTo>
                    <a:pt x="647" y="16"/>
                  </a:lnTo>
                  <a:lnTo>
                    <a:pt x="652" y="16"/>
                  </a:lnTo>
                  <a:lnTo>
                    <a:pt x="657" y="22"/>
                  </a:lnTo>
                  <a:lnTo>
                    <a:pt x="663" y="24"/>
                  </a:lnTo>
                  <a:lnTo>
                    <a:pt x="663" y="27"/>
                  </a:lnTo>
                  <a:lnTo>
                    <a:pt x="666" y="28"/>
                  </a:lnTo>
                  <a:lnTo>
                    <a:pt x="678" y="29"/>
                  </a:lnTo>
                  <a:lnTo>
                    <a:pt x="679" y="28"/>
                  </a:lnTo>
                  <a:lnTo>
                    <a:pt x="682" y="30"/>
                  </a:lnTo>
                  <a:lnTo>
                    <a:pt x="683" y="33"/>
                  </a:lnTo>
                  <a:lnTo>
                    <a:pt x="682" y="33"/>
                  </a:lnTo>
                  <a:lnTo>
                    <a:pt x="686" y="39"/>
                  </a:lnTo>
                  <a:lnTo>
                    <a:pt x="693" y="42"/>
                  </a:lnTo>
                  <a:lnTo>
                    <a:pt x="695" y="40"/>
                  </a:lnTo>
                  <a:lnTo>
                    <a:pt x="697" y="37"/>
                  </a:lnTo>
                  <a:lnTo>
                    <a:pt x="702" y="38"/>
                  </a:lnTo>
                  <a:lnTo>
                    <a:pt x="705" y="37"/>
                  </a:lnTo>
                  <a:lnTo>
                    <a:pt x="711" y="38"/>
                  </a:lnTo>
                  <a:lnTo>
                    <a:pt x="723" y="33"/>
                  </a:lnTo>
                  <a:lnTo>
                    <a:pt x="724" y="36"/>
                  </a:lnTo>
                  <a:lnTo>
                    <a:pt x="734" y="35"/>
                  </a:lnTo>
                  <a:lnTo>
                    <a:pt x="734" y="34"/>
                  </a:lnTo>
                  <a:lnTo>
                    <a:pt x="740" y="32"/>
                  </a:lnTo>
                  <a:lnTo>
                    <a:pt x="755" y="33"/>
                  </a:lnTo>
                  <a:lnTo>
                    <a:pt x="765" y="37"/>
                  </a:lnTo>
                  <a:lnTo>
                    <a:pt x="773" y="31"/>
                  </a:lnTo>
                  <a:lnTo>
                    <a:pt x="771" y="25"/>
                  </a:lnTo>
                  <a:lnTo>
                    <a:pt x="778" y="16"/>
                  </a:lnTo>
                  <a:lnTo>
                    <a:pt x="797" y="19"/>
                  </a:lnTo>
                  <a:lnTo>
                    <a:pt x="811" y="7"/>
                  </a:lnTo>
                  <a:lnTo>
                    <a:pt x="822" y="6"/>
                  </a:lnTo>
                  <a:lnTo>
                    <a:pt x="826" y="14"/>
                  </a:lnTo>
                  <a:lnTo>
                    <a:pt x="848" y="0"/>
                  </a:lnTo>
                  <a:lnTo>
                    <a:pt x="859" y="1"/>
                  </a:lnTo>
                  <a:lnTo>
                    <a:pt x="863" y="16"/>
                  </a:lnTo>
                  <a:lnTo>
                    <a:pt x="877" y="34"/>
                  </a:lnTo>
                  <a:lnTo>
                    <a:pt x="876" y="38"/>
                  </a:lnTo>
                  <a:lnTo>
                    <a:pt x="890" y="53"/>
                  </a:lnTo>
                  <a:lnTo>
                    <a:pt x="893" y="60"/>
                  </a:lnTo>
                  <a:lnTo>
                    <a:pt x="891" y="64"/>
                  </a:lnTo>
                  <a:lnTo>
                    <a:pt x="892" y="66"/>
                  </a:lnTo>
                  <a:lnTo>
                    <a:pt x="891" y="66"/>
                  </a:lnTo>
                  <a:lnTo>
                    <a:pt x="890" y="71"/>
                  </a:lnTo>
                  <a:lnTo>
                    <a:pt x="900" y="85"/>
                  </a:lnTo>
                  <a:lnTo>
                    <a:pt x="899" y="89"/>
                  </a:lnTo>
                  <a:lnTo>
                    <a:pt x="896" y="91"/>
                  </a:lnTo>
                  <a:lnTo>
                    <a:pt x="896" y="92"/>
                  </a:lnTo>
                  <a:lnTo>
                    <a:pt x="891" y="99"/>
                  </a:lnTo>
                  <a:lnTo>
                    <a:pt x="891" y="105"/>
                  </a:lnTo>
                  <a:lnTo>
                    <a:pt x="890" y="107"/>
                  </a:lnTo>
                  <a:lnTo>
                    <a:pt x="891" y="112"/>
                  </a:lnTo>
                  <a:lnTo>
                    <a:pt x="890" y="115"/>
                  </a:lnTo>
                  <a:lnTo>
                    <a:pt x="891" y="117"/>
                  </a:lnTo>
                  <a:lnTo>
                    <a:pt x="890" y="120"/>
                  </a:lnTo>
                  <a:lnTo>
                    <a:pt x="892" y="123"/>
                  </a:lnTo>
                  <a:lnTo>
                    <a:pt x="894" y="127"/>
                  </a:lnTo>
                  <a:lnTo>
                    <a:pt x="899" y="129"/>
                  </a:lnTo>
                  <a:lnTo>
                    <a:pt x="898" y="134"/>
                  </a:lnTo>
                  <a:lnTo>
                    <a:pt x="902" y="135"/>
                  </a:lnTo>
                  <a:lnTo>
                    <a:pt x="898" y="142"/>
                  </a:lnTo>
                  <a:lnTo>
                    <a:pt x="900" y="152"/>
                  </a:lnTo>
                  <a:lnTo>
                    <a:pt x="902" y="156"/>
                  </a:lnTo>
                  <a:lnTo>
                    <a:pt x="902" y="161"/>
                  </a:lnTo>
                  <a:lnTo>
                    <a:pt x="905" y="163"/>
                  </a:lnTo>
                  <a:lnTo>
                    <a:pt x="905" y="165"/>
                  </a:lnTo>
                  <a:lnTo>
                    <a:pt x="906" y="165"/>
                  </a:lnTo>
                  <a:lnTo>
                    <a:pt x="903" y="170"/>
                  </a:lnTo>
                  <a:lnTo>
                    <a:pt x="903" y="171"/>
                  </a:lnTo>
                  <a:lnTo>
                    <a:pt x="902" y="173"/>
                  </a:lnTo>
                  <a:lnTo>
                    <a:pt x="904" y="178"/>
                  </a:lnTo>
                  <a:lnTo>
                    <a:pt x="910" y="178"/>
                  </a:lnTo>
                  <a:lnTo>
                    <a:pt x="914" y="178"/>
                  </a:lnTo>
                  <a:lnTo>
                    <a:pt x="916" y="179"/>
                  </a:lnTo>
                  <a:lnTo>
                    <a:pt x="920" y="180"/>
                  </a:lnTo>
                  <a:lnTo>
                    <a:pt x="927" y="179"/>
                  </a:lnTo>
                  <a:lnTo>
                    <a:pt x="930" y="177"/>
                  </a:lnTo>
                  <a:lnTo>
                    <a:pt x="935" y="176"/>
                  </a:lnTo>
                  <a:lnTo>
                    <a:pt x="939" y="177"/>
                  </a:lnTo>
                  <a:lnTo>
                    <a:pt x="942" y="176"/>
                  </a:lnTo>
                  <a:lnTo>
                    <a:pt x="942" y="177"/>
                  </a:lnTo>
                  <a:lnTo>
                    <a:pt x="950" y="179"/>
                  </a:lnTo>
                  <a:lnTo>
                    <a:pt x="955" y="183"/>
                  </a:lnTo>
                  <a:lnTo>
                    <a:pt x="959" y="183"/>
                  </a:lnTo>
                  <a:lnTo>
                    <a:pt x="960" y="182"/>
                  </a:lnTo>
                  <a:lnTo>
                    <a:pt x="964" y="183"/>
                  </a:lnTo>
                  <a:lnTo>
                    <a:pt x="965" y="181"/>
                  </a:lnTo>
                  <a:lnTo>
                    <a:pt x="972" y="182"/>
                  </a:lnTo>
                  <a:lnTo>
                    <a:pt x="974" y="181"/>
                  </a:lnTo>
                  <a:lnTo>
                    <a:pt x="978" y="181"/>
                  </a:lnTo>
                  <a:lnTo>
                    <a:pt x="982" y="184"/>
                  </a:lnTo>
                  <a:lnTo>
                    <a:pt x="984" y="180"/>
                  </a:lnTo>
                  <a:lnTo>
                    <a:pt x="990" y="182"/>
                  </a:lnTo>
                  <a:lnTo>
                    <a:pt x="991" y="186"/>
                  </a:lnTo>
                  <a:lnTo>
                    <a:pt x="999" y="186"/>
                  </a:lnTo>
                  <a:lnTo>
                    <a:pt x="999" y="188"/>
                  </a:lnTo>
                  <a:lnTo>
                    <a:pt x="1003" y="190"/>
                  </a:lnTo>
                  <a:lnTo>
                    <a:pt x="1005" y="189"/>
                  </a:lnTo>
                  <a:lnTo>
                    <a:pt x="1003" y="192"/>
                  </a:lnTo>
                  <a:lnTo>
                    <a:pt x="1008" y="192"/>
                  </a:lnTo>
                  <a:lnTo>
                    <a:pt x="1009" y="198"/>
                  </a:lnTo>
                  <a:lnTo>
                    <a:pt x="1012" y="197"/>
                  </a:lnTo>
                  <a:lnTo>
                    <a:pt x="1013" y="199"/>
                  </a:lnTo>
                  <a:lnTo>
                    <a:pt x="1017" y="199"/>
                  </a:lnTo>
                  <a:lnTo>
                    <a:pt x="1017" y="201"/>
                  </a:lnTo>
                  <a:lnTo>
                    <a:pt x="1022" y="206"/>
                  </a:lnTo>
                  <a:lnTo>
                    <a:pt x="1025" y="211"/>
                  </a:lnTo>
                  <a:lnTo>
                    <a:pt x="1026" y="204"/>
                  </a:lnTo>
                  <a:lnTo>
                    <a:pt x="1029" y="207"/>
                  </a:lnTo>
                  <a:lnTo>
                    <a:pt x="1035" y="207"/>
                  </a:lnTo>
                  <a:lnTo>
                    <a:pt x="1036" y="210"/>
                  </a:lnTo>
                  <a:lnTo>
                    <a:pt x="1038" y="211"/>
                  </a:lnTo>
                  <a:lnTo>
                    <a:pt x="1038" y="212"/>
                  </a:lnTo>
                  <a:lnTo>
                    <a:pt x="1040" y="214"/>
                  </a:lnTo>
                  <a:lnTo>
                    <a:pt x="1038" y="216"/>
                  </a:lnTo>
                  <a:lnTo>
                    <a:pt x="1039" y="217"/>
                  </a:lnTo>
                  <a:lnTo>
                    <a:pt x="1041" y="219"/>
                  </a:lnTo>
                  <a:lnTo>
                    <a:pt x="1044" y="218"/>
                  </a:lnTo>
                  <a:lnTo>
                    <a:pt x="1041" y="225"/>
                  </a:lnTo>
                  <a:lnTo>
                    <a:pt x="1041" y="227"/>
                  </a:lnTo>
                  <a:lnTo>
                    <a:pt x="1045" y="227"/>
                  </a:lnTo>
                  <a:lnTo>
                    <a:pt x="1048" y="232"/>
                  </a:lnTo>
                  <a:lnTo>
                    <a:pt x="1047" y="241"/>
                  </a:lnTo>
                  <a:lnTo>
                    <a:pt x="1049" y="241"/>
                  </a:lnTo>
                  <a:lnTo>
                    <a:pt x="1049" y="238"/>
                  </a:lnTo>
                  <a:lnTo>
                    <a:pt x="1052" y="237"/>
                  </a:lnTo>
                  <a:lnTo>
                    <a:pt x="1054" y="240"/>
                  </a:lnTo>
                  <a:lnTo>
                    <a:pt x="1058" y="236"/>
                  </a:lnTo>
                  <a:lnTo>
                    <a:pt x="1061" y="237"/>
                  </a:lnTo>
                  <a:lnTo>
                    <a:pt x="1062" y="236"/>
                  </a:lnTo>
                  <a:lnTo>
                    <a:pt x="1060" y="234"/>
                  </a:lnTo>
                  <a:lnTo>
                    <a:pt x="1064" y="233"/>
                  </a:lnTo>
                  <a:lnTo>
                    <a:pt x="1066" y="236"/>
                  </a:lnTo>
                  <a:lnTo>
                    <a:pt x="1065" y="240"/>
                  </a:lnTo>
                  <a:lnTo>
                    <a:pt x="1066" y="243"/>
                  </a:lnTo>
                  <a:lnTo>
                    <a:pt x="1070" y="243"/>
                  </a:lnTo>
                  <a:lnTo>
                    <a:pt x="1072" y="244"/>
                  </a:lnTo>
                  <a:lnTo>
                    <a:pt x="1074" y="241"/>
                  </a:lnTo>
                  <a:lnTo>
                    <a:pt x="1076" y="242"/>
                  </a:lnTo>
                  <a:lnTo>
                    <a:pt x="1076" y="245"/>
                  </a:lnTo>
                  <a:lnTo>
                    <a:pt x="1082" y="245"/>
                  </a:lnTo>
                  <a:lnTo>
                    <a:pt x="1080" y="249"/>
                  </a:lnTo>
                  <a:lnTo>
                    <a:pt x="1080" y="252"/>
                  </a:lnTo>
                  <a:lnTo>
                    <a:pt x="1083" y="250"/>
                  </a:lnTo>
                  <a:lnTo>
                    <a:pt x="1084" y="247"/>
                  </a:lnTo>
                  <a:lnTo>
                    <a:pt x="1089" y="248"/>
                  </a:lnTo>
                  <a:lnTo>
                    <a:pt x="1090" y="250"/>
                  </a:lnTo>
                  <a:lnTo>
                    <a:pt x="1093" y="252"/>
                  </a:lnTo>
                  <a:lnTo>
                    <a:pt x="1091" y="259"/>
                  </a:lnTo>
                  <a:lnTo>
                    <a:pt x="1100" y="259"/>
                  </a:lnTo>
                  <a:lnTo>
                    <a:pt x="1099" y="262"/>
                  </a:lnTo>
                  <a:lnTo>
                    <a:pt x="1109" y="262"/>
                  </a:lnTo>
                  <a:lnTo>
                    <a:pt x="1109" y="259"/>
                  </a:lnTo>
                  <a:lnTo>
                    <a:pt x="1104" y="256"/>
                  </a:lnTo>
                  <a:lnTo>
                    <a:pt x="1109" y="254"/>
                  </a:lnTo>
                  <a:lnTo>
                    <a:pt x="1115" y="260"/>
                  </a:lnTo>
                  <a:lnTo>
                    <a:pt x="1117" y="261"/>
                  </a:lnTo>
                  <a:lnTo>
                    <a:pt x="1118" y="258"/>
                  </a:lnTo>
                  <a:lnTo>
                    <a:pt x="1119" y="261"/>
                  </a:lnTo>
                  <a:lnTo>
                    <a:pt x="1125" y="263"/>
                  </a:lnTo>
                  <a:lnTo>
                    <a:pt x="1125" y="261"/>
                  </a:lnTo>
                  <a:lnTo>
                    <a:pt x="1128" y="259"/>
                  </a:lnTo>
                  <a:lnTo>
                    <a:pt x="1127" y="253"/>
                  </a:lnTo>
                  <a:lnTo>
                    <a:pt x="1128" y="252"/>
                  </a:lnTo>
                  <a:lnTo>
                    <a:pt x="1133" y="255"/>
                  </a:lnTo>
                  <a:lnTo>
                    <a:pt x="1129" y="261"/>
                  </a:lnTo>
                  <a:lnTo>
                    <a:pt x="1129" y="263"/>
                  </a:lnTo>
                  <a:lnTo>
                    <a:pt x="1131" y="264"/>
                  </a:lnTo>
                  <a:lnTo>
                    <a:pt x="1134" y="263"/>
                  </a:lnTo>
                  <a:lnTo>
                    <a:pt x="1136" y="265"/>
                  </a:lnTo>
                  <a:lnTo>
                    <a:pt x="1138" y="266"/>
                  </a:lnTo>
                  <a:lnTo>
                    <a:pt x="1140" y="259"/>
                  </a:lnTo>
                  <a:lnTo>
                    <a:pt x="1144" y="258"/>
                  </a:lnTo>
                  <a:lnTo>
                    <a:pt x="1145" y="261"/>
                  </a:lnTo>
                  <a:lnTo>
                    <a:pt x="1144" y="267"/>
                  </a:lnTo>
                  <a:lnTo>
                    <a:pt x="1139" y="270"/>
                  </a:lnTo>
                  <a:lnTo>
                    <a:pt x="1143" y="273"/>
                  </a:lnTo>
                  <a:lnTo>
                    <a:pt x="1145" y="273"/>
                  </a:lnTo>
                  <a:lnTo>
                    <a:pt x="1146" y="271"/>
                  </a:lnTo>
                  <a:lnTo>
                    <a:pt x="1154" y="268"/>
                  </a:lnTo>
                  <a:lnTo>
                    <a:pt x="1160" y="273"/>
                  </a:lnTo>
                  <a:lnTo>
                    <a:pt x="1163" y="270"/>
                  </a:lnTo>
                  <a:lnTo>
                    <a:pt x="1167" y="272"/>
                  </a:lnTo>
                  <a:lnTo>
                    <a:pt x="1168" y="277"/>
                  </a:lnTo>
                  <a:lnTo>
                    <a:pt x="1162" y="280"/>
                  </a:lnTo>
                  <a:lnTo>
                    <a:pt x="1163" y="285"/>
                  </a:lnTo>
                  <a:lnTo>
                    <a:pt x="1169" y="287"/>
                  </a:lnTo>
                  <a:lnTo>
                    <a:pt x="1170" y="289"/>
                  </a:lnTo>
                  <a:lnTo>
                    <a:pt x="1165" y="297"/>
                  </a:lnTo>
                  <a:lnTo>
                    <a:pt x="1167" y="300"/>
                  </a:lnTo>
                  <a:lnTo>
                    <a:pt x="1170" y="301"/>
                  </a:lnTo>
                  <a:lnTo>
                    <a:pt x="1181" y="295"/>
                  </a:lnTo>
                  <a:lnTo>
                    <a:pt x="1188" y="296"/>
                  </a:lnTo>
                  <a:lnTo>
                    <a:pt x="1191" y="294"/>
                  </a:lnTo>
                  <a:lnTo>
                    <a:pt x="1193" y="302"/>
                  </a:lnTo>
                  <a:lnTo>
                    <a:pt x="1198" y="306"/>
                  </a:lnTo>
                  <a:lnTo>
                    <a:pt x="1197" y="313"/>
                  </a:lnTo>
                  <a:lnTo>
                    <a:pt x="1194" y="315"/>
                  </a:lnTo>
                  <a:lnTo>
                    <a:pt x="1187" y="314"/>
                  </a:lnTo>
                  <a:lnTo>
                    <a:pt x="1184" y="319"/>
                  </a:lnTo>
                  <a:lnTo>
                    <a:pt x="1185" y="330"/>
                  </a:lnTo>
                  <a:lnTo>
                    <a:pt x="1189" y="334"/>
                  </a:lnTo>
                  <a:lnTo>
                    <a:pt x="1192" y="339"/>
                  </a:lnTo>
                  <a:lnTo>
                    <a:pt x="1190" y="342"/>
                  </a:lnTo>
                  <a:lnTo>
                    <a:pt x="1190" y="346"/>
                  </a:lnTo>
                  <a:lnTo>
                    <a:pt x="1194" y="351"/>
                  </a:lnTo>
                  <a:lnTo>
                    <a:pt x="1194" y="362"/>
                  </a:lnTo>
                  <a:lnTo>
                    <a:pt x="1218" y="377"/>
                  </a:lnTo>
                  <a:lnTo>
                    <a:pt x="1224" y="385"/>
                  </a:lnTo>
                  <a:lnTo>
                    <a:pt x="1238" y="393"/>
                  </a:lnTo>
                  <a:lnTo>
                    <a:pt x="1239" y="396"/>
                  </a:lnTo>
                  <a:lnTo>
                    <a:pt x="1242" y="397"/>
                  </a:lnTo>
                  <a:lnTo>
                    <a:pt x="1244" y="402"/>
                  </a:lnTo>
                  <a:lnTo>
                    <a:pt x="1250" y="406"/>
                  </a:lnTo>
                  <a:lnTo>
                    <a:pt x="1253" y="413"/>
                  </a:lnTo>
                  <a:lnTo>
                    <a:pt x="1257" y="412"/>
                  </a:lnTo>
                  <a:lnTo>
                    <a:pt x="1261" y="415"/>
                  </a:lnTo>
                  <a:lnTo>
                    <a:pt x="1258" y="426"/>
                  </a:lnTo>
                  <a:lnTo>
                    <a:pt x="1252" y="435"/>
                  </a:lnTo>
                  <a:lnTo>
                    <a:pt x="1251" y="442"/>
                  </a:lnTo>
                  <a:lnTo>
                    <a:pt x="1252" y="446"/>
                  </a:lnTo>
                  <a:lnTo>
                    <a:pt x="1248" y="450"/>
                  </a:lnTo>
                  <a:lnTo>
                    <a:pt x="1250" y="452"/>
                  </a:lnTo>
                  <a:lnTo>
                    <a:pt x="1247" y="457"/>
                  </a:lnTo>
                  <a:lnTo>
                    <a:pt x="1251" y="460"/>
                  </a:lnTo>
                  <a:lnTo>
                    <a:pt x="1247" y="467"/>
                  </a:lnTo>
                  <a:lnTo>
                    <a:pt x="1250" y="477"/>
                  </a:lnTo>
                  <a:lnTo>
                    <a:pt x="1246" y="482"/>
                  </a:lnTo>
                  <a:lnTo>
                    <a:pt x="1254" y="493"/>
                  </a:lnTo>
                  <a:lnTo>
                    <a:pt x="1255" y="499"/>
                  </a:lnTo>
                  <a:lnTo>
                    <a:pt x="1260" y="502"/>
                  </a:lnTo>
                  <a:lnTo>
                    <a:pt x="1263" y="507"/>
                  </a:lnTo>
                  <a:lnTo>
                    <a:pt x="1261" y="514"/>
                  </a:lnTo>
                  <a:lnTo>
                    <a:pt x="1263" y="522"/>
                  </a:lnTo>
                  <a:lnTo>
                    <a:pt x="1273" y="531"/>
                  </a:lnTo>
                  <a:lnTo>
                    <a:pt x="1278" y="541"/>
                  </a:lnTo>
                  <a:lnTo>
                    <a:pt x="1281" y="543"/>
                  </a:lnTo>
                  <a:lnTo>
                    <a:pt x="1281" y="552"/>
                  </a:lnTo>
                  <a:lnTo>
                    <a:pt x="1289" y="558"/>
                  </a:lnTo>
                  <a:lnTo>
                    <a:pt x="1289" y="565"/>
                  </a:lnTo>
                  <a:lnTo>
                    <a:pt x="1291" y="575"/>
                  </a:lnTo>
                  <a:lnTo>
                    <a:pt x="1298" y="595"/>
                  </a:lnTo>
                  <a:lnTo>
                    <a:pt x="1305" y="598"/>
                  </a:lnTo>
                  <a:lnTo>
                    <a:pt x="1311" y="595"/>
                  </a:lnTo>
                  <a:lnTo>
                    <a:pt x="1316" y="597"/>
                  </a:lnTo>
                  <a:lnTo>
                    <a:pt x="1319" y="605"/>
                  </a:lnTo>
                  <a:lnTo>
                    <a:pt x="1336" y="616"/>
                  </a:lnTo>
                  <a:lnTo>
                    <a:pt x="1337" y="622"/>
                  </a:lnTo>
                  <a:lnTo>
                    <a:pt x="1341" y="625"/>
                  </a:lnTo>
                  <a:lnTo>
                    <a:pt x="1352" y="631"/>
                  </a:lnTo>
                  <a:lnTo>
                    <a:pt x="1353" y="639"/>
                  </a:lnTo>
                  <a:lnTo>
                    <a:pt x="1350" y="649"/>
                  </a:lnTo>
                  <a:lnTo>
                    <a:pt x="1354" y="657"/>
                  </a:lnTo>
                  <a:lnTo>
                    <a:pt x="1349" y="664"/>
                  </a:lnTo>
                  <a:lnTo>
                    <a:pt x="1351" y="668"/>
                  </a:lnTo>
                  <a:lnTo>
                    <a:pt x="1350" y="673"/>
                  </a:lnTo>
                  <a:lnTo>
                    <a:pt x="1353" y="677"/>
                  </a:lnTo>
                  <a:lnTo>
                    <a:pt x="1356" y="679"/>
                  </a:lnTo>
                  <a:lnTo>
                    <a:pt x="1356" y="683"/>
                  </a:lnTo>
                  <a:lnTo>
                    <a:pt x="1363" y="692"/>
                  </a:lnTo>
                  <a:lnTo>
                    <a:pt x="1365" y="694"/>
                  </a:lnTo>
                  <a:lnTo>
                    <a:pt x="1368" y="694"/>
                  </a:lnTo>
                  <a:lnTo>
                    <a:pt x="1374" y="691"/>
                  </a:lnTo>
                  <a:lnTo>
                    <a:pt x="1384" y="690"/>
                  </a:lnTo>
                  <a:lnTo>
                    <a:pt x="1387" y="692"/>
                  </a:lnTo>
                  <a:lnTo>
                    <a:pt x="1390" y="701"/>
                  </a:lnTo>
                  <a:lnTo>
                    <a:pt x="1390" y="706"/>
                  </a:lnTo>
                  <a:lnTo>
                    <a:pt x="1389" y="710"/>
                  </a:lnTo>
                  <a:lnTo>
                    <a:pt x="1392" y="716"/>
                  </a:lnTo>
                  <a:lnTo>
                    <a:pt x="1394" y="722"/>
                  </a:lnTo>
                  <a:lnTo>
                    <a:pt x="1388" y="737"/>
                  </a:lnTo>
                  <a:lnTo>
                    <a:pt x="1390" y="741"/>
                  </a:lnTo>
                  <a:lnTo>
                    <a:pt x="1384" y="751"/>
                  </a:lnTo>
                  <a:lnTo>
                    <a:pt x="1389" y="752"/>
                  </a:lnTo>
                  <a:lnTo>
                    <a:pt x="1403" y="746"/>
                  </a:lnTo>
                  <a:lnTo>
                    <a:pt x="1410" y="751"/>
                  </a:lnTo>
                  <a:lnTo>
                    <a:pt x="1415" y="756"/>
                  </a:lnTo>
                  <a:lnTo>
                    <a:pt x="1414" y="764"/>
                  </a:lnTo>
                  <a:lnTo>
                    <a:pt x="1408" y="765"/>
                  </a:lnTo>
                  <a:lnTo>
                    <a:pt x="1406" y="768"/>
                  </a:lnTo>
                  <a:lnTo>
                    <a:pt x="1407" y="771"/>
                  </a:lnTo>
                  <a:lnTo>
                    <a:pt x="1410" y="775"/>
                  </a:lnTo>
                  <a:lnTo>
                    <a:pt x="1412" y="785"/>
                  </a:lnTo>
                  <a:lnTo>
                    <a:pt x="1412" y="788"/>
                  </a:lnTo>
                  <a:lnTo>
                    <a:pt x="1408" y="792"/>
                  </a:lnTo>
                  <a:lnTo>
                    <a:pt x="1408" y="793"/>
                  </a:lnTo>
                  <a:lnTo>
                    <a:pt x="1415" y="792"/>
                  </a:lnTo>
                  <a:lnTo>
                    <a:pt x="1424" y="796"/>
                  </a:lnTo>
                  <a:lnTo>
                    <a:pt x="1430" y="808"/>
                  </a:lnTo>
                  <a:lnTo>
                    <a:pt x="1436" y="808"/>
                  </a:lnTo>
                  <a:lnTo>
                    <a:pt x="1442" y="810"/>
                  </a:lnTo>
                  <a:lnTo>
                    <a:pt x="1450" y="810"/>
                  </a:lnTo>
                  <a:lnTo>
                    <a:pt x="1454" y="811"/>
                  </a:lnTo>
                  <a:lnTo>
                    <a:pt x="1464" y="811"/>
                  </a:lnTo>
                  <a:lnTo>
                    <a:pt x="1470" y="814"/>
                  </a:lnTo>
                  <a:lnTo>
                    <a:pt x="1476" y="814"/>
                  </a:lnTo>
                  <a:lnTo>
                    <a:pt x="1478" y="822"/>
                  </a:lnTo>
                  <a:lnTo>
                    <a:pt x="1477" y="829"/>
                  </a:lnTo>
                  <a:lnTo>
                    <a:pt x="1480" y="832"/>
                  </a:lnTo>
                  <a:lnTo>
                    <a:pt x="1490" y="834"/>
                  </a:lnTo>
                  <a:lnTo>
                    <a:pt x="1491" y="829"/>
                  </a:lnTo>
                  <a:lnTo>
                    <a:pt x="1488" y="823"/>
                  </a:lnTo>
                  <a:lnTo>
                    <a:pt x="1493" y="820"/>
                  </a:lnTo>
                  <a:lnTo>
                    <a:pt x="1504" y="820"/>
                  </a:lnTo>
                  <a:lnTo>
                    <a:pt x="1505" y="817"/>
                  </a:lnTo>
                  <a:lnTo>
                    <a:pt x="1504" y="810"/>
                  </a:lnTo>
                  <a:lnTo>
                    <a:pt x="1505" y="809"/>
                  </a:lnTo>
                  <a:lnTo>
                    <a:pt x="1509" y="810"/>
                  </a:lnTo>
                  <a:lnTo>
                    <a:pt x="1509" y="818"/>
                  </a:lnTo>
                  <a:lnTo>
                    <a:pt x="1511" y="820"/>
                  </a:lnTo>
                  <a:lnTo>
                    <a:pt x="1513" y="819"/>
                  </a:lnTo>
                  <a:lnTo>
                    <a:pt x="1517" y="811"/>
                  </a:lnTo>
                  <a:lnTo>
                    <a:pt x="1526" y="819"/>
                  </a:lnTo>
                  <a:lnTo>
                    <a:pt x="1543" y="817"/>
                  </a:lnTo>
                  <a:lnTo>
                    <a:pt x="1550" y="813"/>
                  </a:lnTo>
                  <a:lnTo>
                    <a:pt x="1566" y="798"/>
                  </a:lnTo>
                  <a:lnTo>
                    <a:pt x="1570" y="790"/>
                  </a:lnTo>
                  <a:lnTo>
                    <a:pt x="1568" y="766"/>
                  </a:lnTo>
                  <a:lnTo>
                    <a:pt x="1570" y="738"/>
                  </a:lnTo>
                  <a:lnTo>
                    <a:pt x="1589" y="706"/>
                  </a:lnTo>
                  <a:lnTo>
                    <a:pt x="1607" y="687"/>
                  </a:lnTo>
                  <a:lnTo>
                    <a:pt x="1614" y="683"/>
                  </a:lnTo>
                  <a:lnTo>
                    <a:pt x="1625" y="667"/>
                  </a:lnTo>
                  <a:lnTo>
                    <a:pt x="1628" y="658"/>
                  </a:lnTo>
                  <a:lnTo>
                    <a:pt x="1640" y="645"/>
                  </a:lnTo>
                  <a:lnTo>
                    <a:pt x="1642" y="633"/>
                  </a:lnTo>
                  <a:lnTo>
                    <a:pt x="1646" y="627"/>
                  </a:lnTo>
                  <a:lnTo>
                    <a:pt x="1649" y="622"/>
                  </a:lnTo>
                  <a:lnTo>
                    <a:pt x="1654" y="620"/>
                  </a:lnTo>
                  <a:lnTo>
                    <a:pt x="1672" y="590"/>
                  </a:lnTo>
                  <a:lnTo>
                    <a:pt x="1698" y="584"/>
                  </a:lnTo>
                  <a:lnTo>
                    <a:pt x="1705" y="582"/>
                  </a:lnTo>
                  <a:lnTo>
                    <a:pt x="1715" y="567"/>
                  </a:lnTo>
                  <a:lnTo>
                    <a:pt x="1720" y="564"/>
                  </a:lnTo>
                  <a:lnTo>
                    <a:pt x="1724" y="556"/>
                  </a:lnTo>
                  <a:lnTo>
                    <a:pt x="1729" y="553"/>
                  </a:lnTo>
                  <a:lnTo>
                    <a:pt x="1737" y="548"/>
                  </a:lnTo>
                  <a:lnTo>
                    <a:pt x="1764" y="541"/>
                  </a:lnTo>
                  <a:lnTo>
                    <a:pt x="1775" y="537"/>
                  </a:lnTo>
                  <a:lnTo>
                    <a:pt x="1792" y="524"/>
                  </a:lnTo>
                  <a:lnTo>
                    <a:pt x="1799" y="517"/>
                  </a:lnTo>
                  <a:lnTo>
                    <a:pt x="1806" y="511"/>
                  </a:lnTo>
                  <a:lnTo>
                    <a:pt x="1816" y="498"/>
                  </a:lnTo>
                  <a:lnTo>
                    <a:pt x="1823" y="483"/>
                  </a:lnTo>
                  <a:lnTo>
                    <a:pt x="1828" y="469"/>
                  </a:lnTo>
                  <a:lnTo>
                    <a:pt x="1834" y="460"/>
                  </a:lnTo>
                  <a:lnTo>
                    <a:pt x="1835" y="449"/>
                  </a:lnTo>
                  <a:lnTo>
                    <a:pt x="1839" y="439"/>
                  </a:lnTo>
                  <a:lnTo>
                    <a:pt x="1842" y="433"/>
                  </a:lnTo>
                  <a:lnTo>
                    <a:pt x="1848" y="429"/>
                  </a:lnTo>
                  <a:lnTo>
                    <a:pt x="1860" y="420"/>
                  </a:lnTo>
                  <a:lnTo>
                    <a:pt x="1868" y="417"/>
                  </a:lnTo>
                  <a:lnTo>
                    <a:pt x="1894" y="412"/>
                  </a:lnTo>
                  <a:lnTo>
                    <a:pt x="1917" y="411"/>
                  </a:lnTo>
                  <a:lnTo>
                    <a:pt x="1918" y="424"/>
                  </a:lnTo>
                  <a:lnTo>
                    <a:pt x="1924" y="430"/>
                  </a:lnTo>
                  <a:lnTo>
                    <a:pt x="1928" y="440"/>
                  </a:lnTo>
                  <a:lnTo>
                    <a:pt x="1929" y="447"/>
                  </a:lnTo>
                  <a:lnTo>
                    <a:pt x="1929" y="453"/>
                  </a:lnTo>
                  <a:lnTo>
                    <a:pt x="1928" y="459"/>
                  </a:lnTo>
                  <a:lnTo>
                    <a:pt x="1926" y="483"/>
                  </a:lnTo>
                  <a:lnTo>
                    <a:pt x="1924" y="490"/>
                  </a:lnTo>
                  <a:lnTo>
                    <a:pt x="1934" y="492"/>
                  </a:lnTo>
                  <a:lnTo>
                    <a:pt x="1943" y="495"/>
                  </a:lnTo>
                  <a:lnTo>
                    <a:pt x="1946" y="493"/>
                  </a:lnTo>
                  <a:lnTo>
                    <a:pt x="1957" y="497"/>
                  </a:lnTo>
                  <a:lnTo>
                    <a:pt x="1972" y="490"/>
                  </a:lnTo>
                  <a:lnTo>
                    <a:pt x="1975" y="494"/>
                  </a:lnTo>
                  <a:lnTo>
                    <a:pt x="1978" y="492"/>
                  </a:lnTo>
                  <a:lnTo>
                    <a:pt x="1984" y="492"/>
                  </a:lnTo>
                  <a:lnTo>
                    <a:pt x="1989" y="488"/>
                  </a:lnTo>
                  <a:lnTo>
                    <a:pt x="1994" y="495"/>
                  </a:lnTo>
                  <a:lnTo>
                    <a:pt x="1995" y="494"/>
                  </a:lnTo>
                  <a:lnTo>
                    <a:pt x="1993" y="490"/>
                  </a:lnTo>
                  <a:lnTo>
                    <a:pt x="1994" y="488"/>
                  </a:lnTo>
                  <a:lnTo>
                    <a:pt x="2008" y="485"/>
                  </a:lnTo>
                  <a:lnTo>
                    <a:pt x="2011" y="487"/>
                  </a:lnTo>
                  <a:lnTo>
                    <a:pt x="2010" y="489"/>
                  </a:lnTo>
                  <a:lnTo>
                    <a:pt x="2013" y="488"/>
                  </a:lnTo>
                  <a:lnTo>
                    <a:pt x="2015" y="490"/>
                  </a:lnTo>
                  <a:lnTo>
                    <a:pt x="2021" y="497"/>
                  </a:lnTo>
                  <a:lnTo>
                    <a:pt x="2024" y="506"/>
                  </a:lnTo>
                  <a:lnTo>
                    <a:pt x="2028" y="514"/>
                  </a:lnTo>
                  <a:lnTo>
                    <a:pt x="2051" y="548"/>
                  </a:lnTo>
                  <a:lnTo>
                    <a:pt x="2055" y="551"/>
                  </a:lnTo>
                  <a:lnTo>
                    <a:pt x="2061" y="550"/>
                  </a:lnTo>
                  <a:lnTo>
                    <a:pt x="2064" y="553"/>
                  </a:lnTo>
                  <a:lnTo>
                    <a:pt x="2070" y="555"/>
                  </a:lnTo>
                  <a:lnTo>
                    <a:pt x="2071" y="557"/>
                  </a:lnTo>
                  <a:lnTo>
                    <a:pt x="2068" y="561"/>
                  </a:lnTo>
                  <a:lnTo>
                    <a:pt x="2153" y="600"/>
                  </a:lnTo>
                  <a:lnTo>
                    <a:pt x="2155" y="604"/>
                  </a:lnTo>
                  <a:lnTo>
                    <a:pt x="2173" y="615"/>
                  </a:lnTo>
                  <a:lnTo>
                    <a:pt x="2182" y="612"/>
                  </a:lnTo>
                  <a:lnTo>
                    <a:pt x="2200" y="612"/>
                  </a:lnTo>
                  <a:lnTo>
                    <a:pt x="2204" y="616"/>
                  </a:lnTo>
                  <a:lnTo>
                    <a:pt x="2219" y="621"/>
                  </a:lnTo>
                  <a:lnTo>
                    <a:pt x="2226" y="620"/>
                  </a:lnTo>
                  <a:lnTo>
                    <a:pt x="2234" y="615"/>
                  </a:lnTo>
                  <a:lnTo>
                    <a:pt x="2245" y="615"/>
                  </a:lnTo>
                  <a:lnTo>
                    <a:pt x="2251" y="618"/>
                  </a:lnTo>
                  <a:lnTo>
                    <a:pt x="2252" y="616"/>
                  </a:lnTo>
                  <a:lnTo>
                    <a:pt x="2260" y="616"/>
                  </a:lnTo>
                  <a:lnTo>
                    <a:pt x="2262" y="618"/>
                  </a:lnTo>
                  <a:lnTo>
                    <a:pt x="2270" y="615"/>
                  </a:lnTo>
                  <a:lnTo>
                    <a:pt x="2284" y="621"/>
                  </a:lnTo>
                  <a:lnTo>
                    <a:pt x="2287" y="625"/>
                  </a:lnTo>
                  <a:lnTo>
                    <a:pt x="2289" y="630"/>
                  </a:lnTo>
                  <a:lnTo>
                    <a:pt x="2287" y="644"/>
                  </a:lnTo>
                  <a:lnTo>
                    <a:pt x="2279" y="652"/>
                  </a:lnTo>
                  <a:lnTo>
                    <a:pt x="2273" y="667"/>
                  </a:lnTo>
                  <a:lnTo>
                    <a:pt x="2270" y="674"/>
                  </a:lnTo>
                  <a:lnTo>
                    <a:pt x="2321" y="692"/>
                  </a:lnTo>
                  <a:lnTo>
                    <a:pt x="2373" y="710"/>
                  </a:lnTo>
                  <a:lnTo>
                    <a:pt x="2373" y="718"/>
                  </a:lnTo>
                  <a:lnTo>
                    <a:pt x="2376" y="718"/>
                  </a:lnTo>
                  <a:lnTo>
                    <a:pt x="2376" y="715"/>
                  </a:lnTo>
                  <a:lnTo>
                    <a:pt x="2377" y="715"/>
                  </a:lnTo>
                  <a:lnTo>
                    <a:pt x="2378" y="712"/>
                  </a:lnTo>
                  <a:lnTo>
                    <a:pt x="2380" y="709"/>
                  </a:lnTo>
                  <a:lnTo>
                    <a:pt x="2381" y="703"/>
                  </a:lnTo>
                  <a:lnTo>
                    <a:pt x="2389" y="700"/>
                  </a:lnTo>
                  <a:lnTo>
                    <a:pt x="2390" y="701"/>
                  </a:lnTo>
                  <a:lnTo>
                    <a:pt x="2392" y="696"/>
                  </a:lnTo>
                  <a:lnTo>
                    <a:pt x="2394" y="696"/>
                  </a:lnTo>
                  <a:lnTo>
                    <a:pt x="2393" y="693"/>
                  </a:lnTo>
                  <a:lnTo>
                    <a:pt x="2395" y="690"/>
                  </a:lnTo>
                  <a:lnTo>
                    <a:pt x="2393" y="688"/>
                  </a:lnTo>
                  <a:lnTo>
                    <a:pt x="2395" y="685"/>
                  </a:lnTo>
                  <a:lnTo>
                    <a:pt x="2402" y="685"/>
                  </a:lnTo>
                  <a:lnTo>
                    <a:pt x="2404" y="688"/>
                  </a:lnTo>
                  <a:lnTo>
                    <a:pt x="2404" y="692"/>
                  </a:lnTo>
                  <a:lnTo>
                    <a:pt x="2407" y="693"/>
                  </a:lnTo>
                  <a:lnTo>
                    <a:pt x="2406" y="696"/>
                  </a:lnTo>
                  <a:lnTo>
                    <a:pt x="2407" y="700"/>
                  </a:lnTo>
                  <a:lnTo>
                    <a:pt x="2400" y="712"/>
                  </a:lnTo>
                  <a:lnTo>
                    <a:pt x="2403" y="713"/>
                  </a:lnTo>
                  <a:lnTo>
                    <a:pt x="2406" y="710"/>
                  </a:lnTo>
                  <a:lnTo>
                    <a:pt x="2408" y="713"/>
                  </a:lnTo>
                  <a:lnTo>
                    <a:pt x="2411" y="710"/>
                  </a:lnTo>
                  <a:lnTo>
                    <a:pt x="2411" y="705"/>
                  </a:lnTo>
                  <a:lnTo>
                    <a:pt x="2412" y="702"/>
                  </a:lnTo>
                  <a:lnTo>
                    <a:pt x="2411" y="698"/>
                  </a:lnTo>
                  <a:lnTo>
                    <a:pt x="2411" y="696"/>
                  </a:lnTo>
                  <a:lnTo>
                    <a:pt x="2414" y="694"/>
                  </a:lnTo>
                  <a:lnTo>
                    <a:pt x="2413" y="693"/>
                  </a:lnTo>
                  <a:lnTo>
                    <a:pt x="2414" y="690"/>
                  </a:lnTo>
                  <a:lnTo>
                    <a:pt x="2413" y="686"/>
                  </a:lnTo>
                  <a:lnTo>
                    <a:pt x="2415" y="684"/>
                  </a:lnTo>
                  <a:lnTo>
                    <a:pt x="2420" y="686"/>
                  </a:lnTo>
                  <a:lnTo>
                    <a:pt x="2415" y="693"/>
                  </a:lnTo>
                  <a:lnTo>
                    <a:pt x="2423" y="692"/>
                  </a:lnTo>
                  <a:lnTo>
                    <a:pt x="2425" y="699"/>
                  </a:lnTo>
                  <a:lnTo>
                    <a:pt x="2423" y="703"/>
                  </a:lnTo>
                  <a:lnTo>
                    <a:pt x="2425" y="702"/>
                  </a:lnTo>
                  <a:lnTo>
                    <a:pt x="2427" y="694"/>
                  </a:lnTo>
                  <a:lnTo>
                    <a:pt x="2424" y="687"/>
                  </a:lnTo>
                  <a:lnTo>
                    <a:pt x="2430" y="687"/>
                  </a:lnTo>
                  <a:lnTo>
                    <a:pt x="2433" y="681"/>
                  </a:lnTo>
                  <a:lnTo>
                    <a:pt x="2438" y="681"/>
                  </a:lnTo>
                  <a:lnTo>
                    <a:pt x="2440" y="683"/>
                  </a:lnTo>
                  <a:lnTo>
                    <a:pt x="2439" y="684"/>
                  </a:lnTo>
                  <a:lnTo>
                    <a:pt x="2440" y="690"/>
                  </a:lnTo>
                  <a:lnTo>
                    <a:pt x="2439" y="694"/>
                  </a:lnTo>
                  <a:lnTo>
                    <a:pt x="2441" y="695"/>
                  </a:lnTo>
                  <a:lnTo>
                    <a:pt x="2447" y="691"/>
                  </a:lnTo>
                  <a:lnTo>
                    <a:pt x="2452" y="696"/>
                  </a:lnTo>
                  <a:lnTo>
                    <a:pt x="2453" y="701"/>
                  </a:lnTo>
                  <a:lnTo>
                    <a:pt x="2452" y="705"/>
                  </a:lnTo>
                  <a:lnTo>
                    <a:pt x="2451" y="708"/>
                  </a:lnTo>
                  <a:lnTo>
                    <a:pt x="2453" y="709"/>
                  </a:lnTo>
                  <a:lnTo>
                    <a:pt x="2453" y="710"/>
                  </a:lnTo>
                  <a:lnTo>
                    <a:pt x="2451" y="715"/>
                  </a:lnTo>
                  <a:lnTo>
                    <a:pt x="2453" y="715"/>
                  </a:lnTo>
                  <a:lnTo>
                    <a:pt x="2454" y="717"/>
                  </a:lnTo>
                  <a:lnTo>
                    <a:pt x="2456" y="719"/>
                  </a:lnTo>
                  <a:lnTo>
                    <a:pt x="2458" y="716"/>
                  </a:lnTo>
                  <a:lnTo>
                    <a:pt x="2464" y="703"/>
                  </a:lnTo>
                  <a:lnTo>
                    <a:pt x="2465" y="697"/>
                  </a:lnTo>
                  <a:lnTo>
                    <a:pt x="2463" y="694"/>
                  </a:lnTo>
                  <a:lnTo>
                    <a:pt x="2464" y="692"/>
                  </a:lnTo>
                  <a:lnTo>
                    <a:pt x="2468" y="693"/>
                  </a:lnTo>
                  <a:lnTo>
                    <a:pt x="2475" y="699"/>
                  </a:lnTo>
                  <a:lnTo>
                    <a:pt x="2474" y="704"/>
                  </a:lnTo>
                  <a:lnTo>
                    <a:pt x="2476" y="708"/>
                  </a:lnTo>
                  <a:lnTo>
                    <a:pt x="2476" y="711"/>
                  </a:lnTo>
                  <a:lnTo>
                    <a:pt x="2479" y="713"/>
                  </a:lnTo>
                  <a:lnTo>
                    <a:pt x="2485" y="724"/>
                  </a:lnTo>
                  <a:lnTo>
                    <a:pt x="2484" y="732"/>
                  </a:lnTo>
                  <a:lnTo>
                    <a:pt x="2486" y="731"/>
                  </a:lnTo>
                  <a:lnTo>
                    <a:pt x="2488" y="732"/>
                  </a:lnTo>
                  <a:lnTo>
                    <a:pt x="2488" y="729"/>
                  </a:lnTo>
                  <a:lnTo>
                    <a:pt x="2487" y="724"/>
                  </a:lnTo>
                  <a:lnTo>
                    <a:pt x="2488" y="717"/>
                  </a:lnTo>
                  <a:lnTo>
                    <a:pt x="2486" y="709"/>
                  </a:lnTo>
                  <a:lnTo>
                    <a:pt x="2488" y="703"/>
                  </a:lnTo>
                  <a:lnTo>
                    <a:pt x="2485" y="700"/>
                  </a:lnTo>
                  <a:lnTo>
                    <a:pt x="2488" y="695"/>
                  </a:lnTo>
                  <a:lnTo>
                    <a:pt x="2487" y="695"/>
                  </a:lnTo>
                  <a:lnTo>
                    <a:pt x="2495" y="693"/>
                  </a:lnTo>
                  <a:lnTo>
                    <a:pt x="2500" y="694"/>
                  </a:lnTo>
                  <a:lnTo>
                    <a:pt x="2499" y="702"/>
                  </a:lnTo>
                  <a:lnTo>
                    <a:pt x="2497" y="705"/>
                  </a:lnTo>
                  <a:lnTo>
                    <a:pt x="2498" y="708"/>
                  </a:lnTo>
                  <a:lnTo>
                    <a:pt x="2499" y="704"/>
                  </a:lnTo>
                  <a:lnTo>
                    <a:pt x="2500" y="706"/>
                  </a:lnTo>
                  <a:lnTo>
                    <a:pt x="2503" y="708"/>
                  </a:lnTo>
                  <a:lnTo>
                    <a:pt x="2506" y="702"/>
                  </a:lnTo>
                  <a:lnTo>
                    <a:pt x="2510" y="702"/>
                  </a:lnTo>
                  <a:lnTo>
                    <a:pt x="2511" y="701"/>
                  </a:lnTo>
                  <a:lnTo>
                    <a:pt x="2508" y="699"/>
                  </a:lnTo>
                  <a:lnTo>
                    <a:pt x="2507" y="697"/>
                  </a:lnTo>
                  <a:lnTo>
                    <a:pt x="2514" y="697"/>
                  </a:lnTo>
                  <a:lnTo>
                    <a:pt x="2520" y="694"/>
                  </a:lnTo>
                  <a:lnTo>
                    <a:pt x="2529" y="697"/>
                  </a:lnTo>
                  <a:lnTo>
                    <a:pt x="2529" y="699"/>
                  </a:lnTo>
                  <a:lnTo>
                    <a:pt x="2526" y="697"/>
                  </a:lnTo>
                  <a:lnTo>
                    <a:pt x="2528" y="701"/>
                  </a:lnTo>
                  <a:lnTo>
                    <a:pt x="2526" y="705"/>
                  </a:lnTo>
                  <a:lnTo>
                    <a:pt x="2530" y="704"/>
                  </a:lnTo>
                  <a:lnTo>
                    <a:pt x="2534" y="706"/>
                  </a:lnTo>
                  <a:lnTo>
                    <a:pt x="2536" y="705"/>
                  </a:lnTo>
                  <a:lnTo>
                    <a:pt x="2533" y="701"/>
                  </a:lnTo>
                  <a:lnTo>
                    <a:pt x="2539" y="701"/>
                  </a:lnTo>
                  <a:lnTo>
                    <a:pt x="2544" y="703"/>
                  </a:lnTo>
                  <a:lnTo>
                    <a:pt x="2547" y="710"/>
                  </a:lnTo>
                  <a:lnTo>
                    <a:pt x="2543" y="714"/>
                  </a:lnTo>
                  <a:lnTo>
                    <a:pt x="2540" y="713"/>
                  </a:lnTo>
                  <a:lnTo>
                    <a:pt x="2538" y="714"/>
                  </a:lnTo>
                  <a:lnTo>
                    <a:pt x="2537" y="719"/>
                  </a:lnTo>
                  <a:lnTo>
                    <a:pt x="2540" y="716"/>
                  </a:lnTo>
                  <a:lnTo>
                    <a:pt x="2540" y="718"/>
                  </a:lnTo>
                  <a:lnTo>
                    <a:pt x="2541" y="718"/>
                  </a:lnTo>
                  <a:lnTo>
                    <a:pt x="2543" y="715"/>
                  </a:lnTo>
                  <a:lnTo>
                    <a:pt x="2547" y="715"/>
                  </a:lnTo>
                  <a:lnTo>
                    <a:pt x="2548" y="717"/>
                  </a:lnTo>
                  <a:lnTo>
                    <a:pt x="2548" y="714"/>
                  </a:lnTo>
                  <a:lnTo>
                    <a:pt x="2550" y="710"/>
                  </a:lnTo>
                  <a:lnTo>
                    <a:pt x="2554" y="709"/>
                  </a:lnTo>
                  <a:lnTo>
                    <a:pt x="2553" y="710"/>
                  </a:lnTo>
                  <a:lnTo>
                    <a:pt x="2556" y="711"/>
                  </a:lnTo>
                  <a:lnTo>
                    <a:pt x="2554" y="716"/>
                  </a:lnTo>
                  <a:lnTo>
                    <a:pt x="2554" y="723"/>
                  </a:lnTo>
                  <a:lnTo>
                    <a:pt x="2552" y="727"/>
                  </a:lnTo>
                  <a:lnTo>
                    <a:pt x="2553" y="734"/>
                  </a:lnTo>
                  <a:lnTo>
                    <a:pt x="2554" y="730"/>
                  </a:lnTo>
                  <a:lnTo>
                    <a:pt x="2556" y="733"/>
                  </a:lnTo>
                  <a:lnTo>
                    <a:pt x="2554" y="727"/>
                  </a:lnTo>
                  <a:lnTo>
                    <a:pt x="2556" y="722"/>
                  </a:lnTo>
                  <a:lnTo>
                    <a:pt x="2558" y="720"/>
                  </a:lnTo>
                  <a:lnTo>
                    <a:pt x="2559" y="724"/>
                  </a:lnTo>
                  <a:lnTo>
                    <a:pt x="2560" y="723"/>
                  </a:lnTo>
                  <a:lnTo>
                    <a:pt x="2558" y="719"/>
                  </a:lnTo>
                  <a:lnTo>
                    <a:pt x="2561" y="718"/>
                  </a:lnTo>
                  <a:lnTo>
                    <a:pt x="2559" y="714"/>
                  </a:lnTo>
                  <a:lnTo>
                    <a:pt x="2562" y="715"/>
                  </a:lnTo>
                  <a:lnTo>
                    <a:pt x="2571" y="709"/>
                  </a:lnTo>
                  <a:lnTo>
                    <a:pt x="2572" y="713"/>
                  </a:lnTo>
                  <a:lnTo>
                    <a:pt x="2575" y="717"/>
                  </a:lnTo>
                  <a:lnTo>
                    <a:pt x="2571" y="720"/>
                  </a:lnTo>
                  <a:lnTo>
                    <a:pt x="2575" y="723"/>
                  </a:lnTo>
                  <a:lnTo>
                    <a:pt x="2571" y="728"/>
                  </a:lnTo>
                  <a:lnTo>
                    <a:pt x="2574" y="727"/>
                  </a:lnTo>
                  <a:lnTo>
                    <a:pt x="2575" y="733"/>
                  </a:lnTo>
                  <a:lnTo>
                    <a:pt x="2577" y="733"/>
                  </a:lnTo>
                  <a:lnTo>
                    <a:pt x="2575" y="732"/>
                  </a:lnTo>
                  <a:lnTo>
                    <a:pt x="2577" y="724"/>
                  </a:lnTo>
                  <a:lnTo>
                    <a:pt x="2577" y="718"/>
                  </a:lnTo>
                  <a:lnTo>
                    <a:pt x="2579" y="719"/>
                  </a:lnTo>
                  <a:lnTo>
                    <a:pt x="2577" y="739"/>
                  </a:lnTo>
                  <a:lnTo>
                    <a:pt x="2579" y="737"/>
                  </a:lnTo>
                  <a:lnTo>
                    <a:pt x="2585" y="739"/>
                  </a:lnTo>
                  <a:lnTo>
                    <a:pt x="2579" y="735"/>
                  </a:lnTo>
                  <a:lnTo>
                    <a:pt x="2582" y="732"/>
                  </a:lnTo>
                  <a:lnTo>
                    <a:pt x="2582" y="723"/>
                  </a:lnTo>
                  <a:lnTo>
                    <a:pt x="2584" y="726"/>
                  </a:lnTo>
                  <a:lnTo>
                    <a:pt x="2587" y="722"/>
                  </a:lnTo>
                  <a:lnTo>
                    <a:pt x="2590" y="720"/>
                  </a:lnTo>
                  <a:lnTo>
                    <a:pt x="2594" y="718"/>
                  </a:lnTo>
                  <a:lnTo>
                    <a:pt x="2598" y="719"/>
                  </a:lnTo>
                  <a:lnTo>
                    <a:pt x="2602" y="726"/>
                  </a:lnTo>
                  <a:lnTo>
                    <a:pt x="2601" y="726"/>
                  </a:lnTo>
                  <a:lnTo>
                    <a:pt x="2600" y="723"/>
                  </a:lnTo>
                  <a:lnTo>
                    <a:pt x="2600" y="728"/>
                  </a:lnTo>
                  <a:lnTo>
                    <a:pt x="2596" y="729"/>
                  </a:lnTo>
                  <a:lnTo>
                    <a:pt x="2600" y="730"/>
                  </a:lnTo>
                  <a:lnTo>
                    <a:pt x="2595" y="735"/>
                  </a:lnTo>
                  <a:lnTo>
                    <a:pt x="2595" y="736"/>
                  </a:lnTo>
                  <a:lnTo>
                    <a:pt x="2597" y="734"/>
                  </a:lnTo>
                  <a:lnTo>
                    <a:pt x="2600" y="737"/>
                  </a:lnTo>
                  <a:lnTo>
                    <a:pt x="2602" y="737"/>
                  </a:lnTo>
                  <a:lnTo>
                    <a:pt x="2602" y="738"/>
                  </a:lnTo>
                  <a:lnTo>
                    <a:pt x="2601" y="740"/>
                  </a:lnTo>
                  <a:lnTo>
                    <a:pt x="2605" y="749"/>
                  </a:lnTo>
                  <a:lnTo>
                    <a:pt x="2603" y="752"/>
                  </a:lnTo>
                  <a:lnTo>
                    <a:pt x="2600" y="752"/>
                  </a:lnTo>
                  <a:lnTo>
                    <a:pt x="2605" y="755"/>
                  </a:lnTo>
                  <a:lnTo>
                    <a:pt x="2608" y="755"/>
                  </a:lnTo>
                  <a:lnTo>
                    <a:pt x="2608" y="752"/>
                  </a:lnTo>
                  <a:lnTo>
                    <a:pt x="2611" y="752"/>
                  </a:lnTo>
                  <a:lnTo>
                    <a:pt x="2609" y="750"/>
                  </a:lnTo>
                  <a:lnTo>
                    <a:pt x="2609" y="742"/>
                  </a:lnTo>
                  <a:lnTo>
                    <a:pt x="2613" y="740"/>
                  </a:lnTo>
                  <a:lnTo>
                    <a:pt x="2616" y="741"/>
                  </a:lnTo>
                  <a:lnTo>
                    <a:pt x="2615" y="732"/>
                  </a:lnTo>
                  <a:lnTo>
                    <a:pt x="2619" y="730"/>
                  </a:lnTo>
                  <a:lnTo>
                    <a:pt x="2620" y="733"/>
                  </a:lnTo>
                  <a:lnTo>
                    <a:pt x="2622" y="732"/>
                  </a:lnTo>
                  <a:lnTo>
                    <a:pt x="2621" y="729"/>
                  </a:lnTo>
                  <a:lnTo>
                    <a:pt x="2624" y="728"/>
                  </a:lnTo>
                  <a:lnTo>
                    <a:pt x="2620" y="726"/>
                  </a:lnTo>
                  <a:lnTo>
                    <a:pt x="2624" y="724"/>
                  </a:lnTo>
                  <a:lnTo>
                    <a:pt x="2627" y="728"/>
                  </a:lnTo>
                  <a:lnTo>
                    <a:pt x="2626" y="732"/>
                  </a:lnTo>
                  <a:lnTo>
                    <a:pt x="2627" y="736"/>
                  </a:lnTo>
                  <a:lnTo>
                    <a:pt x="2622" y="736"/>
                  </a:lnTo>
                  <a:lnTo>
                    <a:pt x="2622" y="737"/>
                  </a:lnTo>
                  <a:lnTo>
                    <a:pt x="2626" y="738"/>
                  </a:lnTo>
                  <a:lnTo>
                    <a:pt x="2627" y="739"/>
                  </a:lnTo>
                  <a:lnTo>
                    <a:pt x="2626" y="742"/>
                  </a:lnTo>
                  <a:lnTo>
                    <a:pt x="2624" y="742"/>
                  </a:lnTo>
                  <a:lnTo>
                    <a:pt x="2622" y="747"/>
                  </a:lnTo>
                  <a:lnTo>
                    <a:pt x="2626" y="745"/>
                  </a:lnTo>
                  <a:lnTo>
                    <a:pt x="2623" y="749"/>
                  </a:lnTo>
                  <a:lnTo>
                    <a:pt x="2623" y="753"/>
                  </a:lnTo>
                  <a:lnTo>
                    <a:pt x="2624" y="752"/>
                  </a:lnTo>
                  <a:lnTo>
                    <a:pt x="2624" y="749"/>
                  </a:lnTo>
                  <a:lnTo>
                    <a:pt x="2626" y="749"/>
                  </a:lnTo>
                  <a:lnTo>
                    <a:pt x="2628" y="748"/>
                  </a:lnTo>
                  <a:lnTo>
                    <a:pt x="2629" y="745"/>
                  </a:lnTo>
                  <a:lnTo>
                    <a:pt x="2630" y="745"/>
                  </a:lnTo>
                  <a:lnTo>
                    <a:pt x="2631" y="753"/>
                  </a:lnTo>
                  <a:lnTo>
                    <a:pt x="2628" y="758"/>
                  </a:lnTo>
                  <a:lnTo>
                    <a:pt x="2629" y="762"/>
                  </a:lnTo>
                  <a:lnTo>
                    <a:pt x="2630" y="758"/>
                  </a:lnTo>
                  <a:lnTo>
                    <a:pt x="2632" y="756"/>
                  </a:lnTo>
                  <a:lnTo>
                    <a:pt x="2633" y="752"/>
                  </a:lnTo>
                  <a:lnTo>
                    <a:pt x="2637" y="756"/>
                  </a:lnTo>
                  <a:lnTo>
                    <a:pt x="2634" y="758"/>
                  </a:lnTo>
                  <a:lnTo>
                    <a:pt x="2637" y="760"/>
                  </a:lnTo>
                  <a:lnTo>
                    <a:pt x="2636" y="758"/>
                  </a:lnTo>
                  <a:lnTo>
                    <a:pt x="2638" y="757"/>
                  </a:lnTo>
                  <a:lnTo>
                    <a:pt x="2636" y="749"/>
                  </a:lnTo>
                  <a:lnTo>
                    <a:pt x="2638" y="747"/>
                  </a:lnTo>
                  <a:lnTo>
                    <a:pt x="2640" y="747"/>
                  </a:lnTo>
                  <a:lnTo>
                    <a:pt x="2642" y="750"/>
                  </a:lnTo>
                  <a:lnTo>
                    <a:pt x="2641" y="742"/>
                  </a:lnTo>
                  <a:lnTo>
                    <a:pt x="2645" y="745"/>
                  </a:lnTo>
                  <a:lnTo>
                    <a:pt x="2646" y="747"/>
                  </a:lnTo>
                  <a:lnTo>
                    <a:pt x="2648" y="762"/>
                  </a:lnTo>
                  <a:lnTo>
                    <a:pt x="2646" y="764"/>
                  </a:lnTo>
                  <a:lnTo>
                    <a:pt x="2646" y="765"/>
                  </a:lnTo>
                  <a:lnTo>
                    <a:pt x="2651" y="759"/>
                  </a:lnTo>
                  <a:lnTo>
                    <a:pt x="2649" y="753"/>
                  </a:lnTo>
                  <a:lnTo>
                    <a:pt x="2651" y="745"/>
                  </a:lnTo>
                  <a:lnTo>
                    <a:pt x="2655" y="744"/>
                  </a:lnTo>
                  <a:lnTo>
                    <a:pt x="2658" y="750"/>
                  </a:lnTo>
                  <a:lnTo>
                    <a:pt x="2661" y="751"/>
                  </a:lnTo>
                  <a:lnTo>
                    <a:pt x="2660" y="752"/>
                  </a:lnTo>
                  <a:lnTo>
                    <a:pt x="2661" y="752"/>
                  </a:lnTo>
                  <a:lnTo>
                    <a:pt x="2662" y="750"/>
                  </a:lnTo>
                  <a:lnTo>
                    <a:pt x="2663" y="751"/>
                  </a:lnTo>
                  <a:lnTo>
                    <a:pt x="2663" y="750"/>
                  </a:lnTo>
                  <a:lnTo>
                    <a:pt x="2660" y="749"/>
                  </a:lnTo>
                  <a:lnTo>
                    <a:pt x="2659" y="740"/>
                  </a:lnTo>
                  <a:lnTo>
                    <a:pt x="2664" y="742"/>
                  </a:lnTo>
                  <a:lnTo>
                    <a:pt x="2662" y="738"/>
                  </a:lnTo>
                  <a:lnTo>
                    <a:pt x="2663" y="736"/>
                  </a:lnTo>
                  <a:lnTo>
                    <a:pt x="2668" y="735"/>
                  </a:lnTo>
                  <a:lnTo>
                    <a:pt x="2669" y="737"/>
                  </a:lnTo>
                  <a:lnTo>
                    <a:pt x="2667" y="738"/>
                  </a:lnTo>
                  <a:lnTo>
                    <a:pt x="2667" y="740"/>
                  </a:lnTo>
                  <a:lnTo>
                    <a:pt x="2674" y="744"/>
                  </a:lnTo>
                  <a:lnTo>
                    <a:pt x="2675" y="750"/>
                  </a:lnTo>
                  <a:lnTo>
                    <a:pt x="2674" y="751"/>
                  </a:lnTo>
                  <a:lnTo>
                    <a:pt x="2672" y="749"/>
                  </a:lnTo>
                  <a:lnTo>
                    <a:pt x="2673" y="752"/>
                  </a:lnTo>
                  <a:lnTo>
                    <a:pt x="2672" y="755"/>
                  </a:lnTo>
                  <a:lnTo>
                    <a:pt x="2667" y="754"/>
                  </a:lnTo>
                  <a:lnTo>
                    <a:pt x="2670" y="758"/>
                  </a:lnTo>
                  <a:lnTo>
                    <a:pt x="2666" y="759"/>
                  </a:lnTo>
                  <a:lnTo>
                    <a:pt x="2670" y="764"/>
                  </a:lnTo>
                  <a:lnTo>
                    <a:pt x="2669" y="768"/>
                  </a:lnTo>
                  <a:lnTo>
                    <a:pt x="2666" y="770"/>
                  </a:lnTo>
                  <a:lnTo>
                    <a:pt x="2664" y="770"/>
                  </a:lnTo>
                  <a:lnTo>
                    <a:pt x="2663" y="771"/>
                  </a:lnTo>
                  <a:lnTo>
                    <a:pt x="2659" y="772"/>
                  </a:lnTo>
                  <a:lnTo>
                    <a:pt x="2659" y="773"/>
                  </a:lnTo>
                  <a:lnTo>
                    <a:pt x="2661" y="777"/>
                  </a:lnTo>
                  <a:lnTo>
                    <a:pt x="2661" y="776"/>
                  </a:lnTo>
                  <a:lnTo>
                    <a:pt x="2667" y="773"/>
                  </a:lnTo>
                  <a:lnTo>
                    <a:pt x="2665" y="776"/>
                  </a:lnTo>
                  <a:lnTo>
                    <a:pt x="2666" y="776"/>
                  </a:lnTo>
                  <a:lnTo>
                    <a:pt x="2677" y="772"/>
                  </a:lnTo>
                  <a:lnTo>
                    <a:pt x="2678" y="776"/>
                  </a:lnTo>
                  <a:lnTo>
                    <a:pt x="2681" y="777"/>
                  </a:lnTo>
                  <a:lnTo>
                    <a:pt x="2687" y="768"/>
                  </a:lnTo>
                  <a:lnTo>
                    <a:pt x="2686" y="763"/>
                  </a:lnTo>
                  <a:lnTo>
                    <a:pt x="2688" y="762"/>
                  </a:lnTo>
                  <a:lnTo>
                    <a:pt x="2690" y="765"/>
                  </a:lnTo>
                  <a:lnTo>
                    <a:pt x="2690" y="766"/>
                  </a:lnTo>
                  <a:lnTo>
                    <a:pt x="2692" y="777"/>
                  </a:lnTo>
                  <a:lnTo>
                    <a:pt x="2693" y="773"/>
                  </a:lnTo>
                  <a:lnTo>
                    <a:pt x="2692" y="773"/>
                  </a:lnTo>
                  <a:lnTo>
                    <a:pt x="2692" y="771"/>
                  </a:lnTo>
                  <a:lnTo>
                    <a:pt x="2694" y="771"/>
                  </a:lnTo>
                  <a:lnTo>
                    <a:pt x="2693" y="772"/>
                  </a:lnTo>
                  <a:lnTo>
                    <a:pt x="2695" y="770"/>
                  </a:lnTo>
                  <a:lnTo>
                    <a:pt x="2693" y="767"/>
                  </a:lnTo>
                  <a:lnTo>
                    <a:pt x="2695" y="765"/>
                  </a:lnTo>
                  <a:lnTo>
                    <a:pt x="2695" y="762"/>
                  </a:lnTo>
                  <a:lnTo>
                    <a:pt x="2698" y="759"/>
                  </a:lnTo>
                  <a:lnTo>
                    <a:pt x="2697" y="757"/>
                  </a:lnTo>
                  <a:lnTo>
                    <a:pt x="2699" y="755"/>
                  </a:lnTo>
                  <a:lnTo>
                    <a:pt x="2702" y="755"/>
                  </a:lnTo>
                  <a:lnTo>
                    <a:pt x="2706" y="759"/>
                  </a:lnTo>
                  <a:lnTo>
                    <a:pt x="2709" y="755"/>
                  </a:lnTo>
                  <a:lnTo>
                    <a:pt x="2712" y="754"/>
                  </a:lnTo>
                  <a:lnTo>
                    <a:pt x="2711" y="752"/>
                  </a:lnTo>
                  <a:lnTo>
                    <a:pt x="2715" y="751"/>
                  </a:lnTo>
                  <a:lnTo>
                    <a:pt x="2717" y="754"/>
                  </a:lnTo>
                  <a:lnTo>
                    <a:pt x="2716" y="758"/>
                  </a:lnTo>
                  <a:lnTo>
                    <a:pt x="2713" y="762"/>
                  </a:lnTo>
                  <a:lnTo>
                    <a:pt x="2710" y="759"/>
                  </a:lnTo>
                  <a:lnTo>
                    <a:pt x="2708" y="762"/>
                  </a:lnTo>
                  <a:lnTo>
                    <a:pt x="2706" y="765"/>
                  </a:lnTo>
                  <a:lnTo>
                    <a:pt x="2703" y="768"/>
                  </a:lnTo>
                  <a:lnTo>
                    <a:pt x="2705" y="767"/>
                  </a:lnTo>
                  <a:lnTo>
                    <a:pt x="2705" y="769"/>
                  </a:lnTo>
                  <a:lnTo>
                    <a:pt x="2706" y="770"/>
                  </a:lnTo>
                  <a:lnTo>
                    <a:pt x="2705" y="771"/>
                  </a:lnTo>
                  <a:lnTo>
                    <a:pt x="2703" y="770"/>
                  </a:lnTo>
                  <a:lnTo>
                    <a:pt x="2704" y="773"/>
                  </a:lnTo>
                  <a:lnTo>
                    <a:pt x="2701" y="774"/>
                  </a:lnTo>
                  <a:lnTo>
                    <a:pt x="2699" y="776"/>
                  </a:lnTo>
                  <a:lnTo>
                    <a:pt x="2705" y="776"/>
                  </a:lnTo>
                  <a:lnTo>
                    <a:pt x="2708" y="777"/>
                  </a:lnTo>
                  <a:lnTo>
                    <a:pt x="2708" y="783"/>
                  </a:lnTo>
                  <a:lnTo>
                    <a:pt x="2705" y="784"/>
                  </a:lnTo>
                  <a:lnTo>
                    <a:pt x="2704" y="782"/>
                  </a:lnTo>
                  <a:lnTo>
                    <a:pt x="2702" y="783"/>
                  </a:lnTo>
                  <a:lnTo>
                    <a:pt x="2704" y="785"/>
                  </a:lnTo>
                  <a:lnTo>
                    <a:pt x="2703" y="787"/>
                  </a:lnTo>
                  <a:lnTo>
                    <a:pt x="2705" y="786"/>
                  </a:lnTo>
                  <a:lnTo>
                    <a:pt x="2705" y="787"/>
                  </a:lnTo>
                  <a:lnTo>
                    <a:pt x="2703" y="791"/>
                  </a:lnTo>
                  <a:lnTo>
                    <a:pt x="2706" y="794"/>
                  </a:lnTo>
                  <a:lnTo>
                    <a:pt x="2706" y="789"/>
                  </a:lnTo>
                  <a:lnTo>
                    <a:pt x="2710" y="789"/>
                  </a:lnTo>
                  <a:lnTo>
                    <a:pt x="2708" y="786"/>
                  </a:lnTo>
                  <a:lnTo>
                    <a:pt x="2712" y="787"/>
                  </a:lnTo>
                  <a:lnTo>
                    <a:pt x="2715" y="786"/>
                  </a:lnTo>
                  <a:lnTo>
                    <a:pt x="2718" y="787"/>
                  </a:lnTo>
                  <a:lnTo>
                    <a:pt x="2718" y="791"/>
                  </a:lnTo>
                  <a:lnTo>
                    <a:pt x="2717" y="793"/>
                  </a:lnTo>
                  <a:lnTo>
                    <a:pt x="2716" y="792"/>
                  </a:lnTo>
                  <a:lnTo>
                    <a:pt x="2715" y="794"/>
                  </a:lnTo>
                  <a:lnTo>
                    <a:pt x="2715" y="796"/>
                  </a:lnTo>
                  <a:lnTo>
                    <a:pt x="2716" y="793"/>
                  </a:lnTo>
                  <a:lnTo>
                    <a:pt x="2719" y="795"/>
                  </a:lnTo>
                  <a:lnTo>
                    <a:pt x="2719" y="787"/>
                  </a:lnTo>
                  <a:lnTo>
                    <a:pt x="2716" y="784"/>
                  </a:lnTo>
                  <a:lnTo>
                    <a:pt x="2717" y="782"/>
                  </a:lnTo>
                  <a:lnTo>
                    <a:pt x="2723" y="780"/>
                  </a:lnTo>
                  <a:lnTo>
                    <a:pt x="2722" y="786"/>
                  </a:lnTo>
                  <a:lnTo>
                    <a:pt x="2727" y="793"/>
                  </a:lnTo>
                  <a:lnTo>
                    <a:pt x="2726" y="787"/>
                  </a:lnTo>
                  <a:lnTo>
                    <a:pt x="2727" y="788"/>
                  </a:lnTo>
                  <a:lnTo>
                    <a:pt x="2732" y="782"/>
                  </a:lnTo>
                  <a:lnTo>
                    <a:pt x="2735" y="786"/>
                  </a:lnTo>
                  <a:lnTo>
                    <a:pt x="2735" y="790"/>
                  </a:lnTo>
                  <a:lnTo>
                    <a:pt x="2732" y="796"/>
                  </a:lnTo>
                  <a:lnTo>
                    <a:pt x="2733" y="799"/>
                  </a:lnTo>
                  <a:lnTo>
                    <a:pt x="2738" y="799"/>
                  </a:lnTo>
                  <a:lnTo>
                    <a:pt x="2741" y="801"/>
                  </a:lnTo>
                  <a:lnTo>
                    <a:pt x="2740" y="799"/>
                  </a:lnTo>
                  <a:lnTo>
                    <a:pt x="2735" y="798"/>
                  </a:lnTo>
                  <a:lnTo>
                    <a:pt x="2735" y="795"/>
                  </a:lnTo>
                  <a:lnTo>
                    <a:pt x="2738" y="792"/>
                  </a:lnTo>
                  <a:lnTo>
                    <a:pt x="2739" y="786"/>
                  </a:lnTo>
                  <a:lnTo>
                    <a:pt x="2744" y="788"/>
                  </a:lnTo>
                  <a:lnTo>
                    <a:pt x="2742" y="794"/>
                  </a:lnTo>
                  <a:lnTo>
                    <a:pt x="2747" y="793"/>
                  </a:lnTo>
                  <a:lnTo>
                    <a:pt x="2745" y="791"/>
                  </a:lnTo>
                  <a:lnTo>
                    <a:pt x="2744" y="787"/>
                  </a:lnTo>
                  <a:lnTo>
                    <a:pt x="2741" y="785"/>
                  </a:lnTo>
                  <a:lnTo>
                    <a:pt x="2744" y="781"/>
                  </a:lnTo>
                  <a:lnTo>
                    <a:pt x="2745" y="783"/>
                  </a:lnTo>
                  <a:lnTo>
                    <a:pt x="2749" y="781"/>
                  </a:lnTo>
                  <a:lnTo>
                    <a:pt x="2750" y="782"/>
                  </a:lnTo>
                  <a:lnTo>
                    <a:pt x="2750" y="778"/>
                  </a:lnTo>
                  <a:lnTo>
                    <a:pt x="2748" y="780"/>
                  </a:lnTo>
                  <a:lnTo>
                    <a:pt x="2746" y="778"/>
                  </a:lnTo>
                  <a:lnTo>
                    <a:pt x="2749" y="775"/>
                  </a:lnTo>
                  <a:lnTo>
                    <a:pt x="2750" y="770"/>
                  </a:lnTo>
                  <a:lnTo>
                    <a:pt x="2751" y="770"/>
                  </a:lnTo>
                  <a:lnTo>
                    <a:pt x="2751" y="769"/>
                  </a:lnTo>
                  <a:lnTo>
                    <a:pt x="2753" y="771"/>
                  </a:lnTo>
                  <a:lnTo>
                    <a:pt x="2752" y="768"/>
                  </a:lnTo>
                  <a:lnTo>
                    <a:pt x="2755" y="767"/>
                  </a:lnTo>
                  <a:lnTo>
                    <a:pt x="2750" y="767"/>
                  </a:lnTo>
                  <a:lnTo>
                    <a:pt x="2751" y="765"/>
                  </a:lnTo>
                  <a:lnTo>
                    <a:pt x="2755" y="764"/>
                  </a:lnTo>
                  <a:lnTo>
                    <a:pt x="2755" y="763"/>
                  </a:lnTo>
                  <a:lnTo>
                    <a:pt x="2759" y="763"/>
                  </a:lnTo>
                  <a:lnTo>
                    <a:pt x="2763" y="758"/>
                  </a:lnTo>
                  <a:lnTo>
                    <a:pt x="2766" y="758"/>
                  </a:lnTo>
                  <a:lnTo>
                    <a:pt x="2768" y="762"/>
                  </a:lnTo>
                  <a:lnTo>
                    <a:pt x="2768" y="768"/>
                  </a:lnTo>
                  <a:lnTo>
                    <a:pt x="2763" y="767"/>
                  </a:lnTo>
                  <a:lnTo>
                    <a:pt x="2760" y="772"/>
                  </a:lnTo>
                  <a:lnTo>
                    <a:pt x="2764" y="772"/>
                  </a:lnTo>
                  <a:lnTo>
                    <a:pt x="2765" y="775"/>
                  </a:lnTo>
                  <a:lnTo>
                    <a:pt x="2760" y="777"/>
                  </a:lnTo>
                  <a:lnTo>
                    <a:pt x="2758" y="775"/>
                  </a:lnTo>
                  <a:lnTo>
                    <a:pt x="2759" y="777"/>
                  </a:lnTo>
                  <a:lnTo>
                    <a:pt x="2759" y="780"/>
                  </a:lnTo>
                  <a:lnTo>
                    <a:pt x="2757" y="778"/>
                  </a:lnTo>
                  <a:lnTo>
                    <a:pt x="2756" y="781"/>
                  </a:lnTo>
                  <a:lnTo>
                    <a:pt x="2753" y="782"/>
                  </a:lnTo>
                  <a:lnTo>
                    <a:pt x="2757" y="782"/>
                  </a:lnTo>
                  <a:lnTo>
                    <a:pt x="2762" y="778"/>
                  </a:lnTo>
                  <a:lnTo>
                    <a:pt x="2762" y="785"/>
                  </a:lnTo>
                  <a:lnTo>
                    <a:pt x="2759" y="787"/>
                  </a:lnTo>
                  <a:lnTo>
                    <a:pt x="2763" y="787"/>
                  </a:lnTo>
                  <a:lnTo>
                    <a:pt x="2764" y="793"/>
                  </a:lnTo>
                  <a:lnTo>
                    <a:pt x="2758" y="798"/>
                  </a:lnTo>
                  <a:lnTo>
                    <a:pt x="2751" y="809"/>
                  </a:lnTo>
                  <a:lnTo>
                    <a:pt x="2752" y="812"/>
                  </a:lnTo>
                  <a:lnTo>
                    <a:pt x="2748" y="820"/>
                  </a:lnTo>
                  <a:lnTo>
                    <a:pt x="2749" y="820"/>
                  </a:lnTo>
                  <a:lnTo>
                    <a:pt x="2753" y="816"/>
                  </a:lnTo>
                  <a:lnTo>
                    <a:pt x="2758" y="803"/>
                  </a:lnTo>
                  <a:lnTo>
                    <a:pt x="2766" y="796"/>
                  </a:lnTo>
                  <a:lnTo>
                    <a:pt x="2768" y="793"/>
                  </a:lnTo>
                  <a:lnTo>
                    <a:pt x="2768" y="786"/>
                  </a:lnTo>
                  <a:lnTo>
                    <a:pt x="2770" y="781"/>
                  </a:lnTo>
                  <a:lnTo>
                    <a:pt x="2772" y="781"/>
                  </a:lnTo>
                  <a:lnTo>
                    <a:pt x="2774" y="783"/>
                  </a:lnTo>
                  <a:lnTo>
                    <a:pt x="2773" y="786"/>
                  </a:lnTo>
                  <a:lnTo>
                    <a:pt x="2774" y="793"/>
                  </a:lnTo>
                  <a:lnTo>
                    <a:pt x="2771" y="798"/>
                  </a:lnTo>
                  <a:lnTo>
                    <a:pt x="2768" y="806"/>
                  </a:lnTo>
                  <a:lnTo>
                    <a:pt x="2764" y="811"/>
                  </a:lnTo>
                  <a:lnTo>
                    <a:pt x="2768" y="810"/>
                  </a:lnTo>
                  <a:lnTo>
                    <a:pt x="2771" y="817"/>
                  </a:lnTo>
                  <a:lnTo>
                    <a:pt x="2772" y="816"/>
                  </a:lnTo>
                  <a:lnTo>
                    <a:pt x="2769" y="808"/>
                  </a:lnTo>
                  <a:lnTo>
                    <a:pt x="2772" y="801"/>
                  </a:lnTo>
                  <a:lnTo>
                    <a:pt x="2773" y="800"/>
                  </a:lnTo>
                  <a:lnTo>
                    <a:pt x="2774" y="802"/>
                  </a:lnTo>
                  <a:lnTo>
                    <a:pt x="2775" y="810"/>
                  </a:lnTo>
                  <a:lnTo>
                    <a:pt x="2774" y="812"/>
                  </a:lnTo>
                  <a:lnTo>
                    <a:pt x="2775" y="812"/>
                  </a:lnTo>
                  <a:lnTo>
                    <a:pt x="2776" y="809"/>
                  </a:lnTo>
                  <a:lnTo>
                    <a:pt x="2777" y="809"/>
                  </a:lnTo>
                  <a:lnTo>
                    <a:pt x="2776" y="807"/>
                  </a:lnTo>
                  <a:lnTo>
                    <a:pt x="2775" y="800"/>
                  </a:lnTo>
                  <a:lnTo>
                    <a:pt x="2776" y="798"/>
                  </a:lnTo>
                  <a:lnTo>
                    <a:pt x="2787" y="791"/>
                  </a:lnTo>
                  <a:lnTo>
                    <a:pt x="2789" y="787"/>
                  </a:lnTo>
                  <a:lnTo>
                    <a:pt x="2792" y="787"/>
                  </a:lnTo>
                  <a:lnTo>
                    <a:pt x="2792" y="789"/>
                  </a:lnTo>
                  <a:lnTo>
                    <a:pt x="2788" y="793"/>
                  </a:lnTo>
                  <a:close/>
                </a:path>
              </a:pathLst>
            </a:custGeom>
            <a:grpFill/>
            <a:ln w="6350" cmpd="sng">
              <a:solidFill>
                <a:schemeClr val="tx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4" name="Freeform 7"/>
            <p:cNvSpPr>
              <a:spLocks/>
            </p:cNvSpPr>
            <p:nvPr/>
          </p:nvSpPr>
          <p:spPr bwMode="auto">
            <a:xfrm>
              <a:off x="6400333" y="2919976"/>
              <a:ext cx="459042" cy="263695"/>
            </a:xfrm>
            <a:custGeom>
              <a:avLst/>
              <a:gdLst>
                <a:gd name="T0" fmla="*/ 2147483647 w 864"/>
                <a:gd name="T1" fmla="*/ 2147483647 h 496"/>
                <a:gd name="T2" fmla="*/ 2147483647 w 864"/>
                <a:gd name="T3" fmla="*/ 2147483647 h 496"/>
                <a:gd name="T4" fmla="*/ 2147483647 w 864"/>
                <a:gd name="T5" fmla="*/ 2147483647 h 496"/>
                <a:gd name="T6" fmla="*/ 2147483647 w 864"/>
                <a:gd name="T7" fmla="*/ 2147483647 h 496"/>
                <a:gd name="T8" fmla="*/ 2147483647 w 864"/>
                <a:gd name="T9" fmla="*/ 2147483647 h 496"/>
                <a:gd name="T10" fmla="*/ 2147483647 w 864"/>
                <a:gd name="T11" fmla="*/ 2147483647 h 496"/>
                <a:gd name="T12" fmla="*/ 2147483647 w 864"/>
                <a:gd name="T13" fmla="*/ 2147483647 h 496"/>
                <a:gd name="T14" fmla="*/ 2147483647 w 864"/>
                <a:gd name="T15" fmla="*/ 2147483647 h 496"/>
                <a:gd name="T16" fmla="*/ 2147483647 w 864"/>
                <a:gd name="T17" fmla="*/ 2147483647 h 496"/>
                <a:gd name="T18" fmla="*/ 2147483647 w 864"/>
                <a:gd name="T19" fmla="*/ 2147483647 h 496"/>
                <a:gd name="T20" fmla="*/ 2147483647 w 864"/>
                <a:gd name="T21" fmla="*/ 2147483647 h 496"/>
                <a:gd name="T22" fmla="*/ 2147483647 w 864"/>
                <a:gd name="T23" fmla="*/ 2147483647 h 496"/>
                <a:gd name="T24" fmla="*/ 2147483647 w 864"/>
                <a:gd name="T25" fmla="*/ 2147483647 h 496"/>
                <a:gd name="T26" fmla="*/ 2147483647 w 864"/>
                <a:gd name="T27" fmla="*/ 2147483647 h 496"/>
                <a:gd name="T28" fmla="*/ 2147483647 w 864"/>
                <a:gd name="T29" fmla="*/ 2147483647 h 496"/>
                <a:gd name="T30" fmla="*/ 2147483647 w 864"/>
                <a:gd name="T31" fmla="*/ 2147483647 h 496"/>
                <a:gd name="T32" fmla="*/ 2147483647 w 864"/>
                <a:gd name="T33" fmla="*/ 2147483647 h 496"/>
                <a:gd name="T34" fmla="*/ 2147483647 w 864"/>
                <a:gd name="T35" fmla="*/ 2147483647 h 496"/>
                <a:gd name="T36" fmla="*/ 2147483647 w 864"/>
                <a:gd name="T37" fmla="*/ 2147483647 h 496"/>
                <a:gd name="T38" fmla="*/ 2147483647 w 864"/>
                <a:gd name="T39" fmla="*/ 2147483647 h 496"/>
                <a:gd name="T40" fmla="*/ 2147483647 w 864"/>
                <a:gd name="T41" fmla="*/ 2147483647 h 496"/>
                <a:gd name="T42" fmla="*/ 2147483647 w 864"/>
                <a:gd name="T43" fmla="*/ 2147483647 h 496"/>
                <a:gd name="T44" fmla="*/ 2147483647 w 864"/>
                <a:gd name="T45" fmla="*/ 2147483647 h 496"/>
                <a:gd name="T46" fmla="*/ 2147483647 w 864"/>
                <a:gd name="T47" fmla="*/ 2147483647 h 496"/>
                <a:gd name="T48" fmla="*/ 2147483647 w 864"/>
                <a:gd name="T49" fmla="*/ 2147483647 h 496"/>
                <a:gd name="T50" fmla="*/ 2147483647 w 864"/>
                <a:gd name="T51" fmla="*/ 2147483647 h 496"/>
                <a:gd name="T52" fmla="*/ 2147483647 w 864"/>
                <a:gd name="T53" fmla="*/ 2147483647 h 496"/>
                <a:gd name="T54" fmla="*/ 2147483647 w 864"/>
                <a:gd name="T55" fmla="*/ 2147483647 h 496"/>
                <a:gd name="T56" fmla="*/ 2147483647 w 864"/>
                <a:gd name="T57" fmla="*/ 2147483647 h 496"/>
                <a:gd name="T58" fmla="*/ 2147483647 w 864"/>
                <a:gd name="T59" fmla="*/ 2147483647 h 496"/>
                <a:gd name="T60" fmla="*/ 2147483647 w 864"/>
                <a:gd name="T61" fmla="*/ 2147483647 h 496"/>
                <a:gd name="T62" fmla="*/ 2147483647 w 864"/>
                <a:gd name="T63" fmla="*/ 2147483647 h 496"/>
                <a:gd name="T64" fmla="*/ 2147483647 w 864"/>
                <a:gd name="T65" fmla="*/ 2147483647 h 496"/>
                <a:gd name="T66" fmla="*/ 2147483647 w 864"/>
                <a:gd name="T67" fmla="*/ 2147483647 h 496"/>
                <a:gd name="T68" fmla="*/ 2147483647 w 864"/>
                <a:gd name="T69" fmla="*/ 2147483647 h 496"/>
                <a:gd name="T70" fmla="*/ 2147483647 w 864"/>
                <a:gd name="T71" fmla="*/ 2147483647 h 496"/>
                <a:gd name="T72" fmla="*/ 2147483647 w 864"/>
                <a:gd name="T73" fmla="*/ 2147483647 h 496"/>
                <a:gd name="T74" fmla="*/ 2147483647 w 864"/>
                <a:gd name="T75" fmla="*/ 2147483647 h 496"/>
                <a:gd name="T76" fmla="*/ 2147483647 w 864"/>
                <a:gd name="T77" fmla="*/ 2147483647 h 496"/>
                <a:gd name="T78" fmla="*/ 2147483647 w 864"/>
                <a:gd name="T79" fmla="*/ 2147483647 h 496"/>
                <a:gd name="T80" fmla="*/ 2147483647 w 864"/>
                <a:gd name="T81" fmla="*/ 2147483647 h 496"/>
                <a:gd name="T82" fmla="*/ 2147483647 w 864"/>
                <a:gd name="T83" fmla="*/ 2147483647 h 496"/>
                <a:gd name="T84" fmla="*/ 2147483647 w 864"/>
                <a:gd name="T85" fmla="*/ 2147483647 h 496"/>
                <a:gd name="T86" fmla="*/ 2147483647 w 864"/>
                <a:gd name="T87" fmla="*/ 2147483647 h 496"/>
                <a:gd name="T88" fmla="*/ 2147483647 w 864"/>
                <a:gd name="T89" fmla="*/ 2147483647 h 496"/>
                <a:gd name="T90" fmla="*/ 2147483647 w 864"/>
                <a:gd name="T91" fmla="*/ 2147483647 h 496"/>
                <a:gd name="T92" fmla="*/ 2147483647 w 864"/>
                <a:gd name="T93" fmla="*/ 2147483647 h 496"/>
                <a:gd name="T94" fmla="*/ 2147483647 w 864"/>
                <a:gd name="T95" fmla="*/ 2147483647 h 496"/>
                <a:gd name="T96" fmla="*/ 2147483647 w 864"/>
                <a:gd name="T97" fmla="*/ 2147483647 h 496"/>
                <a:gd name="T98" fmla="*/ 2147483647 w 864"/>
                <a:gd name="T99" fmla="*/ 2147483647 h 496"/>
                <a:gd name="T100" fmla="*/ 2147483647 w 864"/>
                <a:gd name="T101" fmla="*/ 2147483647 h 496"/>
                <a:gd name="T102" fmla="*/ 2147483647 w 864"/>
                <a:gd name="T103" fmla="*/ 2147483647 h 496"/>
                <a:gd name="T104" fmla="*/ 2147483647 w 864"/>
                <a:gd name="T105" fmla="*/ 2147483647 h 496"/>
                <a:gd name="T106" fmla="*/ 2147483647 w 864"/>
                <a:gd name="T107" fmla="*/ 2147483647 h 496"/>
                <a:gd name="T108" fmla="*/ 2147483647 w 864"/>
                <a:gd name="T109" fmla="*/ 2147483647 h 496"/>
                <a:gd name="T110" fmla="*/ 2147483647 w 864"/>
                <a:gd name="T111" fmla="*/ 2147483647 h 496"/>
                <a:gd name="T112" fmla="*/ 2147483647 w 864"/>
                <a:gd name="T113" fmla="*/ 2147483647 h 496"/>
                <a:gd name="T114" fmla="*/ 2147483647 w 864"/>
                <a:gd name="T115" fmla="*/ 2147483647 h 496"/>
                <a:gd name="T116" fmla="*/ 2147483647 w 864"/>
                <a:gd name="T117" fmla="*/ 2147483647 h 496"/>
                <a:gd name="T118" fmla="*/ 2147483647 w 864"/>
                <a:gd name="T119" fmla="*/ 2147483647 h 496"/>
                <a:gd name="T120" fmla="*/ 2147483647 w 864"/>
                <a:gd name="T121" fmla="*/ 2147483647 h 496"/>
                <a:gd name="T122" fmla="*/ 2147483647 w 864"/>
                <a:gd name="T123" fmla="*/ 2147483647 h 4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496"/>
                <a:gd name="T188" fmla="*/ 864 w 864"/>
                <a:gd name="T189" fmla="*/ 496 h 4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496">
                  <a:moveTo>
                    <a:pt x="862" y="258"/>
                  </a:moveTo>
                  <a:lnTo>
                    <a:pt x="862" y="264"/>
                  </a:lnTo>
                  <a:lnTo>
                    <a:pt x="863" y="273"/>
                  </a:lnTo>
                  <a:lnTo>
                    <a:pt x="863" y="281"/>
                  </a:lnTo>
                  <a:lnTo>
                    <a:pt x="864" y="283"/>
                  </a:lnTo>
                  <a:lnTo>
                    <a:pt x="863" y="295"/>
                  </a:lnTo>
                  <a:lnTo>
                    <a:pt x="860" y="311"/>
                  </a:lnTo>
                  <a:lnTo>
                    <a:pt x="862" y="315"/>
                  </a:lnTo>
                  <a:lnTo>
                    <a:pt x="859" y="318"/>
                  </a:lnTo>
                  <a:lnTo>
                    <a:pt x="860" y="324"/>
                  </a:lnTo>
                  <a:lnTo>
                    <a:pt x="857" y="331"/>
                  </a:lnTo>
                  <a:lnTo>
                    <a:pt x="855" y="331"/>
                  </a:lnTo>
                  <a:lnTo>
                    <a:pt x="850" y="329"/>
                  </a:lnTo>
                  <a:lnTo>
                    <a:pt x="848" y="331"/>
                  </a:lnTo>
                  <a:lnTo>
                    <a:pt x="844" y="329"/>
                  </a:lnTo>
                  <a:lnTo>
                    <a:pt x="841" y="331"/>
                  </a:lnTo>
                  <a:lnTo>
                    <a:pt x="840" y="330"/>
                  </a:lnTo>
                  <a:lnTo>
                    <a:pt x="840" y="329"/>
                  </a:lnTo>
                  <a:lnTo>
                    <a:pt x="838" y="329"/>
                  </a:lnTo>
                  <a:lnTo>
                    <a:pt x="838" y="330"/>
                  </a:lnTo>
                  <a:lnTo>
                    <a:pt x="834" y="327"/>
                  </a:lnTo>
                  <a:lnTo>
                    <a:pt x="829" y="329"/>
                  </a:lnTo>
                  <a:lnTo>
                    <a:pt x="822" y="320"/>
                  </a:lnTo>
                  <a:lnTo>
                    <a:pt x="821" y="318"/>
                  </a:lnTo>
                  <a:lnTo>
                    <a:pt x="822" y="313"/>
                  </a:lnTo>
                  <a:lnTo>
                    <a:pt x="803" y="299"/>
                  </a:lnTo>
                  <a:lnTo>
                    <a:pt x="801" y="298"/>
                  </a:lnTo>
                  <a:lnTo>
                    <a:pt x="798" y="300"/>
                  </a:lnTo>
                  <a:lnTo>
                    <a:pt x="786" y="298"/>
                  </a:lnTo>
                  <a:lnTo>
                    <a:pt x="782" y="296"/>
                  </a:lnTo>
                  <a:lnTo>
                    <a:pt x="778" y="298"/>
                  </a:lnTo>
                  <a:lnTo>
                    <a:pt x="776" y="296"/>
                  </a:lnTo>
                  <a:lnTo>
                    <a:pt x="766" y="293"/>
                  </a:lnTo>
                  <a:lnTo>
                    <a:pt x="759" y="296"/>
                  </a:lnTo>
                  <a:lnTo>
                    <a:pt x="752" y="300"/>
                  </a:lnTo>
                  <a:lnTo>
                    <a:pt x="746" y="300"/>
                  </a:lnTo>
                  <a:lnTo>
                    <a:pt x="747" y="302"/>
                  </a:lnTo>
                  <a:lnTo>
                    <a:pt x="746" y="303"/>
                  </a:lnTo>
                  <a:lnTo>
                    <a:pt x="743" y="303"/>
                  </a:lnTo>
                  <a:lnTo>
                    <a:pt x="743" y="308"/>
                  </a:lnTo>
                  <a:lnTo>
                    <a:pt x="739" y="308"/>
                  </a:lnTo>
                  <a:lnTo>
                    <a:pt x="737" y="310"/>
                  </a:lnTo>
                  <a:lnTo>
                    <a:pt x="730" y="312"/>
                  </a:lnTo>
                  <a:lnTo>
                    <a:pt x="727" y="315"/>
                  </a:lnTo>
                  <a:lnTo>
                    <a:pt x="724" y="314"/>
                  </a:lnTo>
                  <a:lnTo>
                    <a:pt x="724" y="312"/>
                  </a:lnTo>
                  <a:lnTo>
                    <a:pt x="720" y="311"/>
                  </a:lnTo>
                  <a:lnTo>
                    <a:pt x="715" y="309"/>
                  </a:lnTo>
                  <a:lnTo>
                    <a:pt x="709" y="311"/>
                  </a:lnTo>
                  <a:lnTo>
                    <a:pt x="709" y="318"/>
                  </a:lnTo>
                  <a:lnTo>
                    <a:pt x="710" y="324"/>
                  </a:lnTo>
                  <a:lnTo>
                    <a:pt x="706" y="329"/>
                  </a:lnTo>
                  <a:lnTo>
                    <a:pt x="706" y="332"/>
                  </a:lnTo>
                  <a:lnTo>
                    <a:pt x="702" y="339"/>
                  </a:lnTo>
                  <a:lnTo>
                    <a:pt x="704" y="340"/>
                  </a:lnTo>
                  <a:lnTo>
                    <a:pt x="707" y="339"/>
                  </a:lnTo>
                  <a:lnTo>
                    <a:pt x="708" y="344"/>
                  </a:lnTo>
                  <a:lnTo>
                    <a:pt x="704" y="348"/>
                  </a:lnTo>
                  <a:lnTo>
                    <a:pt x="707" y="349"/>
                  </a:lnTo>
                  <a:lnTo>
                    <a:pt x="708" y="351"/>
                  </a:lnTo>
                  <a:lnTo>
                    <a:pt x="704" y="353"/>
                  </a:lnTo>
                  <a:lnTo>
                    <a:pt x="700" y="355"/>
                  </a:lnTo>
                  <a:lnTo>
                    <a:pt x="691" y="353"/>
                  </a:lnTo>
                  <a:lnTo>
                    <a:pt x="686" y="354"/>
                  </a:lnTo>
                  <a:lnTo>
                    <a:pt x="686" y="356"/>
                  </a:lnTo>
                  <a:lnTo>
                    <a:pt x="677" y="364"/>
                  </a:lnTo>
                  <a:lnTo>
                    <a:pt x="672" y="365"/>
                  </a:lnTo>
                  <a:lnTo>
                    <a:pt x="668" y="364"/>
                  </a:lnTo>
                  <a:lnTo>
                    <a:pt x="667" y="363"/>
                  </a:lnTo>
                  <a:lnTo>
                    <a:pt x="664" y="366"/>
                  </a:lnTo>
                  <a:lnTo>
                    <a:pt x="659" y="366"/>
                  </a:lnTo>
                  <a:lnTo>
                    <a:pt x="656" y="369"/>
                  </a:lnTo>
                  <a:lnTo>
                    <a:pt x="654" y="369"/>
                  </a:lnTo>
                  <a:lnTo>
                    <a:pt x="650" y="372"/>
                  </a:lnTo>
                  <a:lnTo>
                    <a:pt x="648" y="372"/>
                  </a:lnTo>
                  <a:lnTo>
                    <a:pt x="644" y="372"/>
                  </a:lnTo>
                  <a:lnTo>
                    <a:pt x="640" y="374"/>
                  </a:lnTo>
                  <a:lnTo>
                    <a:pt x="629" y="374"/>
                  </a:lnTo>
                  <a:lnTo>
                    <a:pt x="628" y="375"/>
                  </a:lnTo>
                  <a:lnTo>
                    <a:pt x="628" y="379"/>
                  </a:lnTo>
                  <a:lnTo>
                    <a:pt x="622" y="384"/>
                  </a:lnTo>
                  <a:lnTo>
                    <a:pt x="616" y="383"/>
                  </a:lnTo>
                  <a:lnTo>
                    <a:pt x="615" y="384"/>
                  </a:lnTo>
                  <a:lnTo>
                    <a:pt x="607" y="383"/>
                  </a:lnTo>
                  <a:lnTo>
                    <a:pt x="603" y="386"/>
                  </a:lnTo>
                  <a:lnTo>
                    <a:pt x="602" y="389"/>
                  </a:lnTo>
                  <a:lnTo>
                    <a:pt x="597" y="388"/>
                  </a:lnTo>
                  <a:lnTo>
                    <a:pt x="593" y="385"/>
                  </a:lnTo>
                  <a:lnTo>
                    <a:pt x="588" y="387"/>
                  </a:lnTo>
                  <a:lnTo>
                    <a:pt x="588" y="384"/>
                  </a:lnTo>
                  <a:lnTo>
                    <a:pt x="586" y="382"/>
                  </a:lnTo>
                  <a:lnTo>
                    <a:pt x="579" y="382"/>
                  </a:lnTo>
                  <a:lnTo>
                    <a:pt x="575" y="383"/>
                  </a:lnTo>
                  <a:lnTo>
                    <a:pt x="574" y="383"/>
                  </a:lnTo>
                  <a:lnTo>
                    <a:pt x="567" y="389"/>
                  </a:lnTo>
                  <a:lnTo>
                    <a:pt x="564" y="383"/>
                  </a:lnTo>
                  <a:lnTo>
                    <a:pt x="562" y="383"/>
                  </a:lnTo>
                  <a:lnTo>
                    <a:pt x="557" y="384"/>
                  </a:lnTo>
                  <a:lnTo>
                    <a:pt x="558" y="381"/>
                  </a:lnTo>
                  <a:lnTo>
                    <a:pt x="554" y="379"/>
                  </a:lnTo>
                  <a:lnTo>
                    <a:pt x="548" y="383"/>
                  </a:lnTo>
                  <a:lnTo>
                    <a:pt x="547" y="385"/>
                  </a:lnTo>
                  <a:lnTo>
                    <a:pt x="543" y="388"/>
                  </a:lnTo>
                  <a:lnTo>
                    <a:pt x="544" y="392"/>
                  </a:lnTo>
                  <a:lnTo>
                    <a:pt x="542" y="393"/>
                  </a:lnTo>
                  <a:lnTo>
                    <a:pt x="535" y="388"/>
                  </a:lnTo>
                  <a:lnTo>
                    <a:pt x="523" y="387"/>
                  </a:lnTo>
                  <a:lnTo>
                    <a:pt x="520" y="389"/>
                  </a:lnTo>
                  <a:lnTo>
                    <a:pt x="515" y="388"/>
                  </a:lnTo>
                  <a:lnTo>
                    <a:pt x="508" y="390"/>
                  </a:lnTo>
                  <a:lnTo>
                    <a:pt x="507" y="393"/>
                  </a:lnTo>
                  <a:lnTo>
                    <a:pt x="508" y="401"/>
                  </a:lnTo>
                  <a:lnTo>
                    <a:pt x="506" y="403"/>
                  </a:lnTo>
                  <a:lnTo>
                    <a:pt x="508" y="405"/>
                  </a:lnTo>
                  <a:lnTo>
                    <a:pt x="506" y="408"/>
                  </a:lnTo>
                  <a:lnTo>
                    <a:pt x="505" y="410"/>
                  </a:lnTo>
                  <a:lnTo>
                    <a:pt x="505" y="411"/>
                  </a:lnTo>
                  <a:lnTo>
                    <a:pt x="499" y="411"/>
                  </a:lnTo>
                  <a:lnTo>
                    <a:pt x="497" y="414"/>
                  </a:lnTo>
                  <a:lnTo>
                    <a:pt x="495" y="411"/>
                  </a:lnTo>
                  <a:lnTo>
                    <a:pt x="493" y="412"/>
                  </a:lnTo>
                  <a:lnTo>
                    <a:pt x="485" y="408"/>
                  </a:lnTo>
                  <a:lnTo>
                    <a:pt x="478" y="408"/>
                  </a:lnTo>
                  <a:lnTo>
                    <a:pt x="476" y="412"/>
                  </a:lnTo>
                  <a:lnTo>
                    <a:pt x="477" y="416"/>
                  </a:lnTo>
                  <a:lnTo>
                    <a:pt x="475" y="419"/>
                  </a:lnTo>
                  <a:lnTo>
                    <a:pt x="477" y="420"/>
                  </a:lnTo>
                  <a:lnTo>
                    <a:pt x="475" y="421"/>
                  </a:lnTo>
                  <a:lnTo>
                    <a:pt x="469" y="419"/>
                  </a:lnTo>
                  <a:lnTo>
                    <a:pt x="464" y="427"/>
                  </a:lnTo>
                  <a:lnTo>
                    <a:pt x="464" y="442"/>
                  </a:lnTo>
                  <a:lnTo>
                    <a:pt x="458" y="446"/>
                  </a:lnTo>
                  <a:lnTo>
                    <a:pt x="464" y="453"/>
                  </a:lnTo>
                  <a:lnTo>
                    <a:pt x="461" y="456"/>
                  </a:lnTo>
                  <a:lnTo>
                    <a:pt x="453" y="459"/>
                  </a:lnTo>
                  <a:lnTo>
                    <a:pt x="450" y="460"/>
                  </a:lnTo>
                  <a:lnTo>
                    <a:pt x="452" y="463"/>
                  </a:lnTo>
                  <a:lnTo>
                    <a:pt x="449" y="464"/>
                  </a:lnTo>
                  <a:lnTo>
                    <a:pt x="444" y="462"/>
                  </a:lnTo>
                  <a:lnTo>
                    <a:pt x="443" y="463"/>
                  </a:lnTo>
                  <a:lnTo>
                    <a:pt x="445" y="466"/>
                  </a:lnTo>
                  <a:lnTo>
                    <a:pt x="438" y="468"/>
                  </a:lnTo>
                  <a:lnTo>
                    <a:pt x="437" y="472"/>
                  </a:lnTo>
                  <a:lnTo>
                    <a:pt x="435" y="473"/>
                  </a:lnTo>
                  <a:lnTo>
                    <a:pt x="430" y="471"/>
                  </a:lnTo>
                  <a:lnTo>
                    <a:pt x="405" y="482"/>
                  </a:lnTo>
                  <a:lnTo>
                    <a:pt x="402" y="487"/>
                  </a:lnTo>
                  <a:lnTo>
                    <a:pt x="396" y="490"/>
                  </a:lnTo>
                  <a:lnTo>
                    <a:pt x="394" y="495"/>
                  </a:lnTo>
                  <a:lnTo>
                    <a:pt x="385" y="496"/>
                  </a:lnTo>
                  <a:lnTo>
                    <a:pt x="384" y="495"/>
                  </a:lnTo>
                  <a:lnTo>
                    <a:pt x="382" y="495"/>
                  </a:lnTo>
                  <a:lnTo>
                    <a:pt x="381" y="493"/>
                  </a:lnTo>
                  <a:lnTo>
                    <a:pt x="379" y="493"/>
                  </a:lnTo>
                  <a:lnTo>
                    <a:pt x="374" y="488"/>
                  </a:lnTo>
                  <a:lnTo>
                    <a:pt x="366" y="488"/>
                  </a:lnTo>
                  <a:lnTo>
                    <a:pt x="366" y="482"/>
                  </a:lnTo>
                  <a:lnTo>
                    <a:pt x="369" y="480"/>
                  </a:lnTo>
                  <a:lnTo>
                    <a:pt x="366" y="478"/>
                  </a:lnTo>
                  <a:lnTo>
                    <a:pt x="360" y="482"/>
                  </a:lnTo>
                  <a:lnTo>
                    <a:pt x="352" y="481"/>
                  </a:lnTo>
                  <a:lnTo>
                    <a:pt x="353" y="474"/>
                  </a:lnTo>
                  <a:lnTo>
                    <a:pt x="358" y="470"/>
                  </a:lnTo>
                  <a:lnTo>
                    <a:pt x="358" y="468"/>
                  </a:lnTo>
                  <a:lnTo>
                    <a:pt x="353" y="469"/>
                  </a:lnTo>
                  <a:lnTo>
                    <a:pt x="348" y="465"/>
                  </a:lnTo>
                  <a:lnTo>
                    <a:pt x="351" y="462"/>
                  </a:lnTo>
                  <a:lnTo>
                    <a:pt x="349" y="460"/>
                  </a:lnTo>
                  <a:lnTo>
                    <a:pt x="350" y="457"/>
                  </a:lnTo>
                  <a:lnTo>
                    <a:pt x="352" y="457"/>
                  </a:lnTo>
                  <a:lnTo>
                    <a:pt x="351" y="452"/>
                  </a:lnTo>
                  <a:lnTo>
                    <a:pt x="352" y="447"/>
                  </a:lnTo>
                  <a:lnTo>
                    <a:pt x="349" y="444"/>
                  </a:lnTo>
                  <a:lnTo>
                    <a:pt x="349" y="441"/>
                  </a:lnTo>
                  <a:lnTo>
                    <a:pt x="351" y="436"/>
                  </a:lnTo>
                  <a:lnTo>
                    <a:pt x="349" y="429"/>
                  </a:lnTo>
                  <a:lnTo>
                    <a:pt x="346" y="429"/>
                  </a:lnTo>
                  <a:lnTo>
                    <a:pt x="342" y="426"/>
                  </a:lnTo>
                  <a:lnTo>
                    <a:pt x="342" y="421"/>
                  </a:lnTo>
                  <a:lnTo>
                    <a:pt x="338" y="419"/>
                  </a:lnTo>
                  <a:lnTo>
                    <a:pt x="335" y="421"/>
                  </a:lnTo>
                  <a:lnTo>
                    <a:pt x="336" y="424"/>
                  </a:lnTo>
                  <a:lnTo>
                    <a:pt x="324" y="423"/>
                  </a:lnTo>
                  <a:lnTo>
                    <a:pt x="319" y="422"/>
                  </a:lnTo>
                  <a:lnTo>
                    <a:pt x="310" y="425"/>
                  </a:lnTo>
                  <a:lnTo>
                    <a:pt x="310" y="424"/>
                  </a:lnTo>
                  <a:lnTo>
                    <a:pt x="306" y="424"/>
                  </a:lnTo>
                  <a:lnTo>
                    <a:pt x="308" y="418"/>
                  </a:lnTo>
                  <a:lnTo>
                    <a:pt x="314" y="417"/>
                  </a:lnTo>
                  <a:lnTo>
                    <a:pt x="316" y="415"/>
                  </a:lnTo>
                  <a:lnTo>
                    <a:pt x="316" y="411"/>
                  </a:lnTo>
                  <a:lnTo>
                    <a:pt x="313" y="410"/>
                  </a:lnTo>
                  <a:lnTo>
                    <a:pt x="322" y="408"/>
                  </a:lnTo>
                  <a:lnTo>
                    <a:pt x="330" y="402"/>
                  </a:lnTo>
                  <a:lnTo>
                    <a:pt x="330" y="397"/>
                  </a:lnTo>
                  <a:lnTo>
                    <a:pt x="335" y="396"/>
                  </a:lnTo>
                  <a:lnTo>
                    <a:pt x="334" y="390"/>
                  </a:lnTo>
                  <a:lnTo>
                    <a:pt x="330" y="390"/>
                  </a:lnTo>
                  <a:lnTo>
                    <a:pt x="333" y="389"/>
                  </a:lnTo>
                  <a:lnTo>
                    <a:pt x="334" y="387"/>
                  </a:lnTo>
                  <a:lnTo>
                    <a:pt x="340" y="386"/>
                  </a:lnTo>
                  <a:lnTo>
                    <a:pt x="344" y="384"/>
                  </a:lnTo>
                  <a:lnTo>
                    <a:pt x="346" y="387"/>
                  </a:lnTo>
                  <a:lnTo>
                    <a:pt x="350" y="382"/>
                  </a:lnTo>
                  <a:lnTo>
                    <a:pt x="349" y="381"/>
                  </a:lnTo>
                  <a:lnTo>
                    <a:pt x="354" y="374"/>
                  </a:lnTo>
                  <a:lnTo>
                    <a:pt x="350" y="366"/>
                  </a:lnTo>
                  <a:lnTo>
                    <a:pt x="346" y="362"/>
                  </a:lnTo>
                  <a:lnTo>
                    <a:pt x="345" y="357"/>
                  </a:lnTo>
                  <a:lnTo>
                    <a:pt x="341" y="353"/>
                  </a:lnTo>
                  <a:lnTo>
                    <a:pt x="338" y="350"/>
                  </a:lnTo>
                  <a:lnTo>
                    <a:pt x="344" y="346"/>
                  </a:lnTo>
                  <a:lnTo>
                    <a:pt x="345" y="340"/>
                  </a:lnTo>
                  <a:lnTo>
                    <a:pt x="348" y="339"/>
                  </a:lnTo>
                  <a:lnTo>
                    <a:pt x="346" y="337"/>
                  </a:lnTo>
                  <a:lnTo>
                    <a:pt x="347" y="336"/>
                  </a:lnTo>
                  <a:lnTo>
                    <a:pt x="352" y="334"/>
                  </a:lnTo>
                  <a:lnTo>
                    <a:pt x="355" y="329"/>
                  </a:lnTo>
                  <a:lnTo>
                    <a:pt x="360" y="328"/>
                  </a:lnTo>
                  <a:lnTo>
                    <a:pt x="365" y="324"/>
                  </a:lnTo>
                  <a:lnTo>
                    <a:pt x="369" y="325"/>
                  </a:lnTo>
                  <a:lnTo>
                    <a:pt x="370" y="322"/>
                  </a:lnTo>
                  <a:lnTo>
                    <a:pt x="379" y="320"/>
                  </a:lnTo>
                  <a:lnTo>
                    <a:pt x="382" y="318"/>
                  </a:lnTo>
                  <a:lnTo>
                    <a:pt x="383" y="320"/>
                  </a:lnTo>
                  <a:lnTo>
                    <a:pt x="387" y="317"/>
                  </a:lnTo>
                  <a:lnTo>
                    <a:pt x="383" y="311"/>
                  </a:lnTo>
                  <a:lnTo>
                    <a:pt x="379" y="308"/>
                  </a:lnTo>
                  <a:lnTo>
                    <a:pt x="380" y="304"/>
                  </a:lnTo>
                  <a:lnTo>
                    <a:pt x="378" y="303"/>
                  </a:lnTo>
                  <a:lnTo>
                    <a:pt x="381" y="300"/>
                  </a:lnTo>
                  <a:lnTo>
                    <a:pt x="377" y="299"/>
                  </a:lnTo>
                  <a:lnTo>
                    <a:pt x="374" y="297"/>
                  </a:lnTo>
                  <a:lnTo>
                    <a:pt x="376" y="295"/>
                  </a:lnTo>
                  <a:lnTo>
                    <a:pt x="373" y="294"/>
                  </a:lnTo>
                  <a:lnTo>
                    <a:pt x="368" y="296"/>
                  </a:lnTo>
                  <a:lnTo>
                    <a:pt x="368" y="292"/>
                  </a:lnTo>
                  <a:lnTo>
                    <a:pt x="366" y="291"/>
                  </a:lnTo>
                  <a:lnTo>
                    <a:pt x="355" y="286"/>
                  </a:lnTo>
                  <a:lnTo>
                    <a:pt x="354" y="288"/>
                  </a:lnTo>
                  <a:lnTo>
                    <a:pt x="352" y="284"/>
                  </a:lnTo>
                  <a:lnTo>
                    <a:pt x="348" y="285"/>
                  </a:lnTo>
                  <a:lnTo>
                    <a:pt x="345" y="279"/>
                  </a:lnTo>
                  <a:lnTo>
                    <a:pt x="333" y="272"/>
                  </a:lnTo>
                  <a:lnTo>
                    <a:pt x="327" y="272"/>
                  </a:lnTo>
                  <a:lnTo>
                    <a:pt x="315" y="275"/>
                  </a:lnTo>
                  <a:lnTo>
                    <a:pt x="313" y="274"/>
                  </a:lnTo>
                  <a:lnTo>
                    <a:pt x="311" y="275"/>
                  </a:lnTo>
                  <a:lnTo>
                    <a:pt x="306" y="282"/>
                  </a:lnTo>
                  <a:lnTo>
                    <a:pt x="307" y="285"/>
                  </a:lnTo>
                  <a:lnTo>
                    <a:pt x="300" y="289"/>
                  </a:lnTo>
                  <a:lnTo>
                    <a:pt x="296" y="291"/>
                  </a:lnTo>
                  <a:lnTo>
                    <a:pt x="293" y="291"/>
                  </a:lnTo>
                  <a:lnTo>
                    <a:pt x="292" y="289"/>
                  </a:lnTo>
                  <a:lnTo>
                    <a:pt x="290" y="290"/>
                  </a:lnTo>
                  <a:lnTo>
                    <a:pt x="287" y="291"/>
                  </a:lnTo>
                  <a:lnTo>
                    <a:pt x="280" y="290"/>
                  </a:lnTo>
                  <a:lnTo>
                    <a:pt x="276" y="292"/>
                  </a:lnTo>
                  <a:lnTo>
                    <a:pt x="276" y="295"/>
                  </a:lnTo>
                  <a:lnTo>
                    <a:pt x="278" y="298"/>
                  </a:lnTo>
                  <a:lnTo>
                    <a:pt x="273" y="303"/>
                  </a:lnTo>
                  <a:lnTo>
                    <a:pt x="271" y="303"/>
                  </a:lnTo>
                  <a:lnTo>
                    <a:pt x="271" y="304"/>
                  </a:lnTo>
                  <a:lnTo>
                    <a:pt x="272" y="307"/>
                  </a:lnTo>
                  <a:lnTo>
                    <a:pt x="270" y="308"/>
                  </a:lnTo>
                  <a:lnTo>
                    <a:pt x="268" y="315"/>
                  </a:lnTo>
                  <a:lnTo>
                    <a:pt x="250" y="324"/>
                  </a:lnTo>
                  <a:lnTo>
                    <a:pt x="251" y="325"/>
                  </a:lnTo>
                  <a:lnTo>
                    <a:pt x="248" y="327"/>
                  </a:lnTo>
                  <a:lnTo>
                    <a:pt x="245" y="328"/>
                  </a:lnTo>
                  <a:lnTo>
                    <a:pt x="239" y="327"/>
                  </a:lnTo>
                  <a:lnTo>
                    <a:pt x="234" y="330"/>
                  </a:lnTo>
                  <a:lnTo>
                    <a:pt x="235" y="334"/>
                  </a:lnTo>
                  <a:lnTo>
                    <a:pt x="226" y="338"/>
                  </a:lnTo>
                  <a:lnTo>
                    <a:pt x="225" y="338"/>
                  </a:lnTo>
                  <a:lnTo>
                    <a:pt x="224" y="342"/>
                  </a:lnTo>
                  <a:lnTo>
                    <a:pt x="222" y="342"/>
                  </a:lnTo>
                  <a:lnTo>
                    <a:pt x="221" y="345"/>
                  </a:lnTo>
                  <a:lnTo>
                    <a:pt x="219" y="347"/>
                  </a:lnTo>
                  <a:lnTo>
                    <a:pt x="219" y="350"/>
                  </a:lnTo>
                  <a:lnTo>
                    <a:pt x="218" y="350"/>
                  </a:lnTo>
                  <a:lnTo>
                    <a:pt x="215" y="351"/>
                  </a:lnTo>
                  <a:lnTo>
                    <a:pt x="211" y="348"/>
                  </a:lnTo>
                  <a:lnTo>
                    <a:pt x="209" y="350"/>
                  </a:lnTo>
                  <a:lnTo>
                    <a:pt x="207" y="352"/>
                  </a:lnTo>
                  <a:lnTo>
                    <a:pt x="197" y="354"/>
                  </a:lnTo>
                  <a:lnTo>
                    <a:pt x="192" y="360"/>
                  </a:lnTo>
                  <a:lnTo>
                    <a:pt x="187" y="363"/>
                  </a:lnTo>
                  <a:lnTo>
                    <a:pt x="189" y="367"/>
                  </a:lnTo>
                  <a:lnTo>
                    <a:pt x="184" y="367"/>
                  </a:lnTo>
                  <a:lnTo>
                    <a:pt x="175" y="379"/>
                  </a:lnTo>
                  <a:lnTo>
                    <a:pt x="173" y="380"/>
                  </a:lnTo>
                  <a:lnTo>
                    <a:pt x="169" y="380"/>
                  </a:lnTo>
                  <a:lnTo>
                    <a:pt x="167" y="380"/>
                  </a:lnTo>
                  <a:lnTo>
                    <a:pt x="164" y="379"/>
                  </a:lnTo>
                  <a:lnTo>
                    <a:pt x="160" y="382"/>
                  </a:lnTo>
                  <a:lnTo>
                    <a:pt x="157" y="380"/>
                  </a:lnTo>
                  <a:lnTo>
                    <a:pt x="152" y="380"/>
                  </a:lnTo>
                  <a:lnTo>
                    <a:pt x="149" y="384"/>
                  </a:lnTo>
                  <a:lnTo>
                    <a:pt x="150" y="387"/>
                  </a:lnTo>
                  <a:lnTo>
                    <a:pt x="152" y="390"/>
                  </a:lnTo>
                  <a:lnTo>
                    <a:pt x="151" y="391"/>
                  </a:lnTo>
                  <a:lnTo>
                    <a:pt x="149" y="392"/>
                  </a:lnTo>
                  <a:lnTo>
                    <a:pt x="140" y="390"/>
                  </a:lnTo>
                  <a:lnTo>
                    <a:pt x="139" y="388"/>
                  </a:lnTo>
                  <a:lnTo>
                    <a:pt x="136" y="387"/>
                  </a:lnTo>
                  <a:lnTo>
                    <a:pt x="128" y="385"/>
                  </a:lnTo>
                  <a:lnTo>
                    <a:pt x="124" y="390"/>
                  </a:lnTo>
                  <a:lnTo>
                    <a:pt x="103" y="387"/>
                  </a:lnTo>
                  <a:lnTo>
                    <a:pt x="100" y="384"/>
                  </a:lnTo>
                  <a:lnTo>
                    <a:pt x="96" y="384"/>
                  </a:lnTo>
                  <a:lnTo>
                    <a:pt x="97" y="380"/>
                  </a:lnTo>
                  <a:lnTo>
                    <a:pt x="100" y="374"/>
                  </a:lnTo>
                  <a:lnTo>
                    <a:pt x="96" y="371"/>
                  </a:lnTo>
                  <a:lnTo>
                    <a:pt x="91" y="372"/>
                  </a:lnTo>
                  <a:lnTo>
                    <a:pt x="91" y="369"/>
                  </a:lnTo>
                  <a:lnTo>
                    <a:pt x="89" y="368"/>
                  </a:lnTo>
                  <a:lnTo>
                    <a:pt x="82" y="368"/>
                  </a:lnTo>
                  <a:lnTo>
                    <a:pt x="77" y="371"/>
                  </a:lnTo>
                  <a:lnTo>
                    <a:pt x="72" y="371"/>
                  </a:lnTo>
                  <a:lnTo>
                    <a:pt x="72" y="373"/>
                  </a:lnTo>
                  <a:lnTo>
                    <a:pt x="68" y="374"/>
                  </a:lnTo>
                  <a:lnTo>
                    <a:pt x="67" y="373"/>
                  </a:lnTo>
                  <a:lnTo>
                    <a:pt x="63" y="371"/>
                  </a:lnTo>
                  <a:lnTo>
                    <a:pt x="59" y="372"/>
                  </a:lnTo>
                  <a:lnTo>
                    <a:pt x="57" y="375"/>
                  </a:lnTo>
                  <a:lnTo>
                    <a:pt x="50" y="376"/>
                  </a:lnTo>
                  <a:lnTo>
                    <a:pt x="49" y="374"/>
                  </a:lnTo>
                  <a:lnTo>
                    <a:pt x="44" y="376"/>
                  </a:lnTo>
                  <a:lnTo>
                    <a:pt x="41" y="376"/>
                  </a:lnTo>
                  <a:lnTo>
                    <a:pt x="40" y="374"/>
                  </a:lnTo>
                  <a:lnTo>
                    <a:pt x="37" y="376"/>
                  </a:lnTo>
                  <a:lnTo>
                    <a:pt x="36" y="373"/>
                  </a:lnTo>
                  <a:lnTo>
                    <a:pt x="34" y="373"/>
                  </a:lnTo>
                  <a:lnTo>
                    <a:pt x="32" y="368"/>
                  </a:lnTo>
                  <a:lnTo>
                    <a:pt x="29" y="366"/>
                  </a:lnTo>
                  <a:lnTo>
                    <a:pt x="29" y="363"/>
                  </a:lnTo>
                  <a:lnTo>
                    <a:pt x="26" y="362"/>
                  </a:lnTo>
                  <a:lnTo>
                    <a:pt x="26" y="360"/>
                  </a:lnTo>
                  <a:lnTo>
                    <a:pt x="24" y="360"/>
                  </a:lnTo>
                  <a:lnTo>
                    <a:pt x="24" y="357"/>
                  </a:lnTo>
                  <a:lnTo>
                    <a:pt x="22" y="355"/>
                  </a:lnTo>
                  <a:lnTo>
                    <a:pt x="20" y="355"/>
                  </a:lnTo>
                  <a:lnTo>
                    <a:pt x="17" y="350"/>
                  </a:lnTo>
                  <a:lnTo>
                    <a:pt x="10" y="347"/>
                  </a:lnTo>
                  <a:lnTo>
                    <a:pt x="11" y="339"/>
                  </a:lnTo>
                  <a:lnTo>
                    <a:pt x="18" y="337"/>
                  </a:lnTo>
                  <a:lnTo>
                    <a:pt x="23" y="335"/>
                  </a:lnTo>
                  <a:lnTo>
                    <a:pt x="23" y="326"/>
                  </a:lnTo>
                  <a:lnTo>
                    <a:pt x="29" y="317"/>
                  </a:lnTo>
                  <a:lnTo>
                    <a:pt x="25" y="312"/>
                  </a:lnTo>
                  <a:lnTo>
                    <a:pt x="35" y="312"/>
                  </a:lnTo>
                  <a:lnTo>
                    <a:pt x="35" y="309"/>
                  </a:lnTo>
                  <a:lnTo>
                    <a:pt x="37" y="307"/>
                  </a:lnTo>
                  <a:lnTo>
                    <a:pt x="39" y="307"/>
                  </a:lnTo>
                  <a:lnTo>
                    <a:pt x="39" y="302"/>
                  </a:lnTo>
                  <a:lnTo>
                    <a:pt x="37" y="301"/>
                  </a:lnTo>
                  <a:lnTo>
                    <a:pt x="46" y="285"/>
                  </a:lnTo>
                  <a:lnTo>
                    <a:pt x="46" y="281"/>
                  </a:lnTo>
                  <a:lnTo>
                    <a:pt x="49" y="275"/>
                  </a:lnTo>
                  <a:lnTo>
                    <a:pt x="45" y="268"/>
                  </a:lnTo>
                  <a:lnTo>
                    <a:pt x="45" y="264"/>
                  </a:lnTo>
                  <a:lnTo>
                    <a:pt x="38" y="266"/>
                  </a:lnTo>
                  <a:lnTo>
                    <a:pt x="36" y="265"/>
                  </a:lnTo>
                  <a:lnTo>
                    <a:pt x="36" y="262"/>
                  </a:lnTo>
                  <a:lnTo>
                    <a:pt x="34" y="263"/>
                  </a:lnTo>
                  <a:lnTo>
                    <a:pt x="34" y="262"/>
                  </a:lnTo>
                  <a:lnTo>
                    <a:pt x="31" y="263"/>
                  </a:lnTo>
                  <a:lnTo>
                    <a:pt x="31" y="260"/>
                  </a:lnTo>
                  <a:lnTo>
                    <a:pt x="31" y="255"/>
                  </a:lnTo>
                  <a:lnTo>
                    <a:pt x="26" y="253"/>
                  </a:lnTo>
                  <a:lnTo>
                    <a:pt x="23" y="252"/>
                  </a:lnTo>
                  <a:lnTo>
                    <a:pt x="17" y="254"/>
                  </a:lnTo>
                  <a:lnTo>
                    <a:pt x="19" y="248"/>
                  </a:lnTo>
                  <a:lnTo>
                    <a:pt x="17" y="247"/>
                  </a:lnTo>
                  <a:lnTo>
                    <a:pt x="19" y="245"/>
                  </a:lnTo>
                  <a:lnTo>
                    <a:pt x="19" y="241"/>
                  </a:lnTo>
                  <a:lnTo>
                    <a:pt x="23" y="231"/>
                  </a:lnTo>
                  <a:lnTo>
                    <a:pt x="19" y="226"/>
                  </a:lnTo>
                  <a:lnTo>
                    <a:pt x="18" y="221"/>
                  </a:lnTo>
                  <a:lnTo>
                    <a:pt x="16" y="220"/>
                  </a:lnTo>
                  <a:lnTo>
                    <a:pt x="16" y="218"/>
                  </a:lnTo>
                  <a:lnTo>
                    <a:pt x="0" y="210"/>
                  </a:lnTo>
                  <a:lnTo>
                    <a:pt x="2" y="209"/>
                  </a:lnTo>
                  <a:lnTo>
                    <a:pt x="4" y="206"/>
                  </a:lnTo>
                  <a:lnTo>
                    <a:pt x="3" y="203"/>
                  </a:lnTo>
                  <a:lnTo>
                    <a:pt x="0" y="201"/>
                  </a:lnTo>
                  <a:lnTo>
                    <a:pt x="2" y="199"/>
                  </a:lnTo>
                  <a:lnTo>
                    <a:pt x="0" y="192"/>
                  </a:lnTo>
                  <a:lnTo>
                    <a:pt x="10" y="187"/>
                  </a:lnTo>
                  <a:lnTo>
                    <a:pt x="11" y="185"/>
                  </a:lnTo>
                  <a:lnTo>
                    <a:pt x="16" y="184"/>
                  </a:lnTo>
                  <a:lnTo>
                    <a:pt x="19" y="180"/>
                  </a:lnTo>
                  <a:lnTo>
                    <a:pt x="19" y="175"/>
                  </a:lnTo>
                  <a:lnTo>
                    <a:pt x="24" y="173"/>
                  </a:lnTo>
                  <a:lnTo>
                    <a:pt x="24" y="170"/>
                  </a:lnTo>
                  <a:lnTo>
                    <a:pt x="27" y="169"/>
                  </a:lnTo>
                  <a:lnTo>
                    <a:pt x="26" y="166"/>
                  </a:lnTo>
                  <a:lnTo>
                    <a:pt x="31" y="167"/>
                  </a:lnTo>
                  <a:lnTo>
                    <a:pt x="32" y="165"/>
                  </a:lnTo>
                  <a:lnTo>
                    <a:pt x="29" y="164"/>
                  </a:lnTo>
                  <a:lnTo>
                    <a:pt x="24" y="158"/>
                  </a:lnTo>
                  <a:lnTo>
                    <a:pt x="23" y="152"/>
                  </a:lnTo>
                  <a:lnTo>
                    <a:pt x="19" y="150"/>
                  </a:lnTo>
                  <a:lnTo>
                    <a:pt x="20" y="146"/>
                  </a:lnTo>
                  <a:lnTo>
                    <a:pt x="22" y="140"/>
                  </a:lnTo>
                  <a:lnTo>
                    <a:pt x="24" y="140"/>
                  </a:lnTo>
                  <a:lnTo>
                    <a:pt x="25" y="138"/>
                  </a:lnTo>
                  <a:lnTo>
                    <a:pt x="23" y="133"/>
                  </a:lnTo>
                  <a:lnTo>
                    <a:pt x="25" y="128"/>
                  </a:lnTo>
                  <a:lnTo>
                    <a:pt x="29" y="126"/>
                  </a:lnTo>
                  <a:lnTo>
                    <a:pt x="26" y="120"/>
                  </a:lnTo>
                  <a:lnTo>
                    <a:pt x="34" y="111"/>
                  </a:lnTo>
                  <a:lnTo>
                    <a:pt x="31" y="109"/>
                  </a:lnTo>
                  <a:lnTo>
                    <a:pt x="34" y="104"/>
                  </a:lnTo>
                  <a:lnTo>
                    <a:pt x="41" y="98"/>
                  </a:lnTo>
                  <a:lnTo>
                    <a:pt x="42" y="94"/>
                  </a:lnTo>
                  <a:lnTo>
                    <a:pt x="44" y="92"/>
                  </a:lnTo>
                  <a:lnTo>
                    <a:pt x="47" y="86"/>
                  </a:lnTo>
                  <a:lnTo>
                    <a:pt x="52" y="82"/>
                  </a:lnTo>
                  <a:lnTo>
                    <a:pt x="54" y="83"/>
                  </a:lnTo>
                  <a:lnTo>
                    <a:pt x="52" y="80"/>
                  </a:lnTo>
                  <a:lnTo>
                    <a:pt x="47" y="81"/>
                  </a:lnTo>
                  <a:lnTo>
                    <a:pt x="41" y="82"/>
                  </a:lnTo>
                  <a:lnTo>
                    <a:pt x="35" y="79"/>
                  </a:lnTo>
                  <a:lnTo>
                    <a:pt x="37" y="76"/>
                  </a:lnTo>
                  <a:lnTo>
                    <a:pt x="41" y="75"/>
                  </a:lnTo>
                  <a:lnTo>
                    <a:pt x="45" y="75"/>
                  </a:lnTo>
                  <a:lnTo>
                    <a:pt x="49" y="78"/>
                  </a:lnTo>
                  <a:lnTo>
                    <a:pt x="54" y="70"/>
                  </a:lnTo>
                  <a:lnTo>
                    <a:pt x="56" y="72"/>
                  </a:lnTo>
                  <a:lnTo>
                    <a:pt x="60" y="68"/>
                  </a:lnTo>
                  <a:lnTo>
                    <a:pt x="61" y="68"/>
                  </a:lnTo>
                  <a:lnTo>
                    <a:pt x="59" y="74"/>
                  </a:lnTo>
                  <a:lnTo>
                    <a:pt x="61" y="80"/>
                  </a:lnTo>
                  <a:lnTo>
                    <a:pt x="60" y="85"/>
                  </a:lnTo>
                  <a:lnTo>
                    <a:pt x="64" y="87"/>
                  </a:lnTo>
                  <a:lnTo>
                    <a:pt x="71" y="87"/>
                  </a:lnTo>
                  <a:lnTo>
                    <a:pt x="73" y="84"/>
                  </a:lnTo>
                  <a:lnTo>
                    <a:pt x="78" y="83"/>
                  </a:lnTo>
                  <a:lnTo>
                    <a:pt x="82" y="85"/>
                  </a:lnTo>
                  <a:lnTo>
                    <a:pt x="84" y="90"/>
                  </a:lnTo>
                  <a:lnTo>
                    <a:pt x="84" y="93"/>
                  </a:lnTo>
                  <a:lnTo>
                    <a:pt x="88" y="94"/>
                  </a:lnTo>
                  <a:lnTo>
                    <a:pt x="91" y="92"/>
                  </a:lnTo>
                  <a:lnTo>
                    <a:pt x="92" y="91"/>
                  </a:lnTo>
                  <a:lnTo>
                    <a:pt x="92" y="94"/>
                  </a:lnTo>
                  <a:lnTo>
                    <a:pt x="95" y="94"/>
                  </a:lnTo>
                  <a:lnTo>
                    <a:pt x="97" y="100"/>
                  </a:lnTo>
                  <a:lnTo>
                    <a:pt x="101" y="100"/>
                  </a:lnTo>
                  <a:lnTo>
                    <a:pt x="103" y="102"/>
                  </a:lnTo>
                  <a:lnTo>
                    <a:pt x="113" y="101"/>
                  </a:lnTo>
                  <a:lnTo>
                    <a:pt x="115" y="101"/>
                  </a:lnTo>
                  <a:lnTo>
                    <a:pt x="117" y="99"/>
                  </a:lnTo>
                  <a:lnTo>
                    <a:pt x="122" y="100"/>
                  </a:lnTo>
                  <a:lnTo>
                    <a:pt x="125" y="102"/>
                  </a:lnTo>
                  <a:lnTo>
                    <a:pt x="133" y="100"/>
                  </a:lnTo>
                  <a:lnTo>
                    <a:pt x="133" y="104"/>
                  </a:lnTo>
                  <a:lnTo>
                    <a:pt x="137" y="109"/>
                  </a:lnTo>
                  <a:lnTo>
                    <a:pt x="139" y="109"/>
                  </a:lnTo>
                  <a:lnTo>
                    <a:pt x="146" y="104"/>
                  </a:lnTo>
                  <a:lnTo>
                    <a:pt x="146" y="101"/>
                  </a:lnTo>
                  <a:lnTo>
                    <a:pt x="148" y="100"/>
                  </a:lnTo>
                  <a:lnTo>
                    <a:pt x="150" y="94"/>
                  </a:lnTo>
                  <a:lnTo>
                    <a:pt x="154" y="93"/>
                  </a:lnTo>
                  <a:lnTo>
                    <a:pt x="155" y="90"/>
                  </a:lnTo>
                  <a:lnTo>
                    <a:pt x="157" y="94"/>
                  </a:lnTo>
                  <a:lnTo>
                    <a:pt x="157" y="97"/>
                  </a:lnTo>
                  <a:lnTo>
                    <a:pt x="160" y="97"/>
                  </a:lnTo>
                  <a:lnTo>
                    <a:pt x="163" y="95"/>
                  </a:lnTo>
                  <a:lnTo>
                    <a:pt x="162" y="91"/>
                  </a:lnTo>
                  <a:lnTo>
                    <a:pt x="165" y="87"/>
                  </a:lnTo>
                  <a:lnTo>
                    <a:pt x="172" y="86"/>
                  </a:lnTo>
                  <a:lnTo>
                    <a:pt x="173" y="82"/>
                  </a:lnTo>
                  <a:lnTo>
                    <a:pt x="180" y="81"/>
                  </a:lnTo>
                  <a:lnTo>
                    <a:pt x="185" y="79"/>
                  </a:lnTo>
                  <a:lnTo>
                    <a:pt x="186" y="81"/>
                  </a:lnTo>
                  <a:lnTo>
                    <a:pt x="190" y="81"/>
                  </a:lnTo>
                  <a:lnTo>
                    <a:pt x="193" y="78"/>
                  </a:lnTo>
                  <a:lnTo>
                    <a:pt x="194" y="75"/>
                  </a:lnTo>
                  <a:lnTo>
                    <a:pt x="197" y="76"/>
                  </a:lnTo>
                  <a:lnTo>
                    <a:pt x="202" y="69"/>
                  </a:lnTo>
                  <a:lnTo>
                    <a:pt x="202" y="68"/>
                  </a:lnTo>
                  <a:lnTo>
                    <a:pt x="199" y="67"/>
                  </a:lnTo>
                  <a:lnTo>
                    <a:pt x="200" y="66"/>
                  </a:lnTo>
                  <a:lnTo>
                    <a:pt x="202" y="64"/>
                  </a:lnTo>
                  <a:lnTo>
                    <a:pt x="205" y="62"/>
                  </a:lnTo>
                  <a:lnTo>
                    <a:pt x="204" y="61"/>
                  </a:lnTo>
                  <a:lnTo>
                    <a:pt x="207" y="60"/>
                  </a:lnTo>
                  <a:lnTo>
                    <a:pt x="206" y="58"/>
                  </a:lnTo>
                  <a:lnTo>
                    <a:pt x="210" y="57"/>
                  </a:lnTo>
                  <a:lnTo>
                    <a:pt x="215" y="60"/>
                  </a:lnTo>
                  <a:lnTo>
                    <a:pt x="216" y="58"/>
                  </a:lnTo>
                  <a:lnTo>
                    <a:pt x="218" y="58"/>
                  </a:lnTo>
                  <a:lnTo>
                    <a:pt x="221" y="54"/>
                  </a:lnTo>
                  <a:lnTo>
                    <a:pt x="221" y="52"/>
                  </a:lnTo>
                  <a:lnTo>
                    <a:pt x="218" y="52"/>
                  </a:lnTo>
                  <a:lnTo>
                    <a:pt x="216" y="47"/>
                  </a:lnTo>
                  <a:lnTo>
                    <a:pt x="218" y="46"/>
                  </a:lnTo>
                  <a:lnTo>
                    <a:pt x="216" y="44"/>
                  </a:lnTo>
                  <a:lnTo>
                    <a:pt x="220" y="41"/>
                  </a:lnTo>
                  <a:lnTo>
                    <a:pt x="220" y="38"/>
                  </a:lnTo>
                  <a:lnTo>
                    <a:pt x="222" y="34"/>
                  </a:lnTo>
                  <a:lnTo>
                    <a:pt x="228" y="33"/>
                  </a:lnTo>
                  <a:lnTo>
                    <a:pt x="230" y="34"/>
                  </a:lnTo>
                  <a:lnTo>
                    <a:pt x="233" y="34"/>
                  </a:lnTo>
                  <a:lnTo>
                    <a:pt x="235" y="38"/>
                  </a:lnTo>
                  <a:lnTo>
                    <a:pt x="242" y="39"/>
                  </a:lnTo>
                  <a:lnTo>
                    <a:pt x="247" y="36"/>
                  </a:lnTo>
                  <a:lnTo>
                    <a:pt x="255" y="30"/>
                  </a:lnTo>
                  <a:lnTo>
                    <a:pt x="255" y="28"/>
                  </a:lnTo>
                  <a:lnTo>
                    <a:pt x="260" y="28"/>
                  </a:lnTo>
                  <a:lnTo>
                    <a:pt x="262" y="30"/>
                  </a:lnTo>
                  <a:lnTo>
                    <a:pt x="265" y="26"/>
                  </a:lnTo>
                  <a:lnTo>
                    <a:pt x="276" y="23"/>
                  </a:lnTo>
                  <a:lnTo>
                    <a:pt x="280" y="25"/>
                  </a:lnTo>
                  <a:lnTo>
                    <a:pt x="288" y="22"/>
                  </a:lnTo>
                  <a:lnTo>
                    <a:pt x="297" y="21"/>
                  </a:lnTo>
                  <a:lnTo>
                    <a:pt x="298" y="12"/>
                  </a:lnTo>
                  <a:lnTo>
                    <a:pt x="306" y="12"/>
                  </a:lnTo>
                  <a:lnTo>
                    <a:pt x="313" y="7"/>
                  </a:lnTo>
                  <a:lnTo>
                    <a:pt x="318" y="8"/>
                  </a:lnTo>
                  <a:lnTo>
                    <a:pt x="324" y="6"/>
                  </a:lnTo>
                  <a:lnTo>
                    <a:pt x="328" y="0"/>
                  </a:lnTo>
                  <a:lnTo>
                    <a:pt x="333" y="1"/>
                  </a:lnTo>
                  <a:lnTo>
                    <a:pt x="335" y="2"/>
                  </a:lnTo>
                  <a:lnTo>
                    <a:pt x="334" y="4"/>
                  </a:lnTo>
                  <a:lnTo>
                    <a:pt x="340" y="3"/>
                  </a:lnTo>
                  <a:lnTo>
                    <a:pt x="344" y="5"/>
                  </a:lnTo>
                  <a:lnTo>
                    <a:pt x="348" y="3"/>
                  </a:lnTo>
                  <a:lnTo>
                    <a:pt x="344" y="15"/>
                  </a:lnTo>
                  <a:lnTo>
                    <a:pt x="349" y="27"/>
                  </a:lnTo>
                  <a:lnTo>
                    <a:pt x="345" y="27"/>
                  </a:lnTo>
                  <a:lnTo>
                    <a:pt x="343" y="26"/>
                  </a:lnTo>
                  <a:lnTo>
                    <a:pt x="330" y="38"/>
                  </a:lnTo>
                  <a:lnTo>
                    <a:pt x="323" y="44"/>
                  </a:lnTo>
                  <a:lnTo>
                    <a:pt x="323" y="50"/>
                  </a:lnTo>
                  <a:lnTo>
                    <a:pt x="311" y="61"/>
                  </a:lnTo>
                  <a:lnTo>
                    <a:pt x="305" y="66"/>
                  </a:lnTo>
                  <a:lnTo>
                    <a:pt x="296" y="82"/>
                  </a:lnTo>
                  <a:lnTo>
                    <a:pt x="297" y="91"/>
                  </a:lnTo>
                  <a:lnTo>
                    <a:pt x="298" y="106"/>
                  </a:lnTo>
                  <a:lnTo>
                    <a:pt x="295" y="114"/>
                  </a:lnTo>
                  <a:lnTo>
                    <a:pt x="292" y="111"/>
                  </a:lnTo>
                  <a:lnTo>
                    <a:pt x="291" y="113"/>
                  </a:lnTo>
                  <a:lnTo>
                    <a:pt x="279" y="112"/>
                  </a:lnTo>
                  <a:lnTo>
                    <a:pt x="278" y="114"/>
                  </a:lnTo>
                  <a:lnTo>
                    <a:pt x="280" y="116"/>
                  </a:lnTo>
                  <a:lnTo>
                    <a:pt x="279" y="126"/>
                  </a:lnTo>
                  <a:lnTo>
                    <a:pt x="280" y="133"/>
                  </a:lnTo>
                  <a:lnTo>
                    <a:pt x="282" y="137"/>
                  </a:lnTo>
                  <a:lnTo>
                    <a:pt x="280" y="146"/>
                  </a:lnTo>
                  <a:lnTo>
                    <a:pt x="299" y="142"/>
                  </a:lnTo>
                  <a:lnTo>
                    <a:pt x="309" y="147"/>
                  </a:lnTo>
                  <a:lnTo>
                    <a:pt x="316" y="145"/>
                  </a:lnTo>
                  <a:lnTo>
                    <a:pt x="317" y="148"/>
                  </a:lnTo>
                  <a:lnTo>
                    <a:pt x="327" y="154"/>
                  </a:lnTo>
                  <a:lnTo>
                    <a:pt x="325" y="157"/>
                  </a:lnTo>
                  <a:lnTo>
                    <a:pt x="324" y="162"/>
                  </a:lnTo>
                  <a:lnTo>
                    <a:pt x="327" y="164"/>
                  </a:lnTo>
                  <a:lnTo>
                    <a:pt x="328" y="171"/>
                  </a:lnTo>
                  <a:lnTo>
                    <a:pt x="330" y="172"/>
                  </a:lnTo>
                  <a:lnTo>
                    <a:pt x="334" y="175"/>
                  </a:lnTo>
                  <a:lnTo>
                    <a:pt x="340" y="175"/>
                  </a:lnTo>
                  <a:lnTo>
                    <a:pt x="343" y="173"/>
                  </a:lnTo>
                  <a:lnTo>
                    <a:pt x="346" y="168"/>
                  </a:lnTo>
                  <a:lnTo>
                    <a:pt x="350" y="168"/>
                  </a:lnTo>
                  <a:lnTo>
                    <a:pt x="353" y="165"/>
                  </a:lnTo>
                  <a:lnTo>
                    <a:pt x="360" y="168"/>
                  </a:lnTo>
                  <a:lnTo>
                    <a:pt x="362" y="171"/>
                  </a:lnTo>
                  <a:lnTo>
                    <a:pt x="366" y="168"/>
                  </a:lnTo>
                  <a:lnTo>
                    <a:pt x="372" y="163"/>
                  </a:lnTo>
                  <a:lnTo>
                    <a:pt x="372" y="159"/>
                  </a:lnTo>
                  <a:lnTo>
                    <a:pt x="368" y="159"/>
                  </a:lnTo>
                  <a:lnTo>
                    <a:pt x="376" y="153"/>
                  </a:lnTo>
                  <a:lnTo>
                    <a:pt x="383" y="149"/>
                  </a:lnTo>
                  <a:lnTo>
                    <a:pt x="388" y="147"/>
                  </a:lnTo>
                  <a:lnTo>
                    <a:pt x="392" y="165"/>
                  </a:lnTo>
                  <a:lnTo>
                    <a:pt x="392" y="166"/>
                  </a:lnTo>
                  <a:lnTo>
                    <a:pt x="403" y="158"/>
                  </a:lnTo>
                  <a:lnTo>
                    <a:pt x="413" y="155"/>
                  </a:lnTo>
                  <a:lnTo>
                    <a:pt x="422" y="153"/>
                  </a:lnTo>
                  <a:lnTo>
                    <a:pt x="424" y="159"/>
                  </a:lnTo>
                  <a:lnTo>
                    <a:pt x="428" y="158"/>
                  </a:lnTo>
                  <a:lnTo>
                    <a:pt x="433" y="160"/>
                  </a:lnTo>
                  <a:lnTo>
                    <a:pt x="433" y="168"/>
                  </a:lnTo>
                  <a:lnTo>
                    <a:pt x="435" y="171"/>
                  </a:lnTo>
                  <a:lnTo>
                    <a:pt x="438" y="173"/>
                  </a:lnTo>
                  <a:lnTo>
                    <a:pt x="442" y="169"/>
                  </a:lnTo>
                  <a:lnTo>
                    <a:pt x="442" y="175"/>
                  </a:lnTo>
                  <a:lnTo>
                    <a:pt x="436" y="185"/>
                  </a:lnTo>
                  <a:lnTo>
                    <a:pt x="435" y="188"/>
                  </a:lnTo>
                  <a:lnTo>
                    <a:pt x="436" y="190"/>
                  </a:lnTo>
                  <a:lnTo>
                    <a:pt x="435" y="194"/>
                  </a:lnTo>
                  <a:lnTo>
                    <a:pt x="435" y="196"/>
                  </a:lnTo>
                  <a:lnTo>
                    <a:pt x="436" y="201"/>
                  </a:lnTo>
                  <a:lnTo>
                    <a:pt x="440" y="206"/>
                  </a:lnTo>
                  <a:lnTo>
                    <a:pt x="443" y="205"/>
                  </a:lnTo>
                  <a:lnTo>
                    <a:pt x="445" y="208"/>
                  </a:lnTo>
                  <a:lnTo>
                    <a:pt x="448" y="204"/>
                  </a:lnTo>
                  <a:lnTo>
                    <a:pt x="453" y="204"/>
                  </a:lnTo>
                  <a:lnTo>
                    <a:pt x="450" y="198"/>
                  </a:lnTo>
                  <a:lnTo>
                    <a:pt x="452" y="195"/>
                  </a:lnTo>
                  <a:lnTo>
                    <a:pt x="460" y="198"/>
                  </a:lnTo>
                  <a:lnTo>
                    <a:pt x="471" y="199"/>
                  </a:lnTo>
                  <a:lnTo>
                    <a:pt x="477" y="194"/>
                  </a:lnTo>
                  <a:lnTo>
                    <a:pt x="481" y="193"/>
                  </a:lnTo>
                  <a:lnTo>
                    <a:pt x="480" y="187"/>
                  </a:lnTo>
                  <a:lnTo>
                    <a:pt x="485" y="183"/>
                  </a:lnTo>
                  <a:lnTo>
                    <a:pt x="486" y="181"/>
                  </a:lnTo>
                  <a:lnTo>
                    <a:pt x="481" y="180"/>
                  </a:lnTo>
                  <a:lnTo>
                    <a:pt x="484" y="177"/>
                  </a:lnTo>
                  <a:lnTo>
                    <a:pt x="486" y="173"/>
                  </a:lnTo>
                  <a:lnTo>
                    <a:pt x="491" y="171"/>
                  </a:lnTo>
                  <a:lnTo>
                    <a:pt x="494" y="165"/>
                  </a:lnTo>
                  <a:lnTo>
                    <a:pt x="492" y="160"/>
                  </a:lnTo>
                  <a:lnTo>
                    <a:pt x="492" y="158"/>
                  </a:lnTo>
                  <a:lnTo>
                    <a:pt x="486" y="153"/>
                  </a:lnTo>
                  <a:lnTo>
                    <a:pt x="482" y="153"/>
                  </a:lnTo>
                  <a:lnTo>
                    <a:pt x="480" y="149"/>
                  </a:lnTo>
                  <a:lnTo>
                    <a:pt x="479" y="148"/>
                  </a:lnTo>
                  <a:lnTo>
                    <a:pt x="484" y="142"/>
                  </a:lnTo>
                  <a:lnTo>
                    <a:pt x="482" y="141"/>
                  </a:lnTo>
                  <a:lnTo>
                    <a:pt x="485" y="133"/>
                  </a:lnTo>
                  <a:lnTo>
                    <a:pt x="488" y="129"/>
                  </a:lnTo>
                  <a:lnTo>
                    <a:pt x="488" y="126"/>
                  </a:lnTo>
                  <a:lnTo>
                    <a:pt x="488" y="123"/>
                  </a:lnTo>
                  <a:lnTo>
                    <a:pt x="490" y="122"/>
                  </a:lnTo>
                  <a:lnTo>
                    <a:pt x="494" y="127"/>
                  </a:lnTo>
                  <a:lnTo>
                    <a:pt x="498" y="128"/>
                  </a:lnTo>
                  <a:lnTo>
                    <a:pt x="500" y="133"/>
                  </a:lnTo>
                  <a:lnTo>
                    <a:pt x="503" y="130"/>
                  </a:lnTo>
                  <a:lnTo>
                    <a:pt x="507" y="131"/>
                  </a:lnTo>
                  <a:lnTo>
                    <a:pt x="505" y="128"/>
                  </a:lnTo>
                  <a:lnTo>
                    <a:pt x="507" y="119"/>
                  </a:lnTo>
                  <a:lnTo>
                    <a:pt x="505" y="115"/>
                  </a:lnTo>
                  <a:lnTo>
                    <a:pt x="502" y="113"/>
                  </a:lnTo>
                  <a:lnTo>
                    <a:pt x="502" y="112"/>
                  </a:lnTo>
                  <a:lnTo>
                    <a:pt x="497" y="112"/>
                  </a:lnTo>
                  <a:lnTo>
                    <a:pt x="496" y="106"/>
                  </a:lnTo>
                  <a:lnTo>
                    <a:pt x="488" y="103"/>
                  </a:lnTo>
                  <a:lnTo>
                    <a:pt x="485" y="104"/>
                  </a:lnTo>
                  <a:lnTo>
                    <a:pt x="485" y="101"/>
                  </a:lnTo>
                  <a:lnTo>
                    <a:pt x="486" y="100"/>
                  </a:lnTo>
                  <a:lnTo>
                    <a:pt x="487" y="98"/>
                  </a:lnTo>
                  <a:lnTo>
                    <a:pt x="486" y="91"/>
                  </a:lnTo>
                  <a:lnTo>
                    <a:pt x="491" y="79"/>
                  </a:lnTo>
                  <a:lnTo>
                    <a:pt x="493" y="73"/>
                  </a:lnTo>
                  <a:lnTo>
                    <a:pt x="508" y="73"/>
                  </a:lnTo>
                  <a:lnTo>
                    <a:pt x="515" y="58"/>
                  </a:lnTo>
                  <a:lnTo>
                    <a:pt x="524" y="62"/>
                  </a:lnTo>
                  <a:lnTo>
                    <a:pt x="527" y="60"/>
                  </a:lnTo>
                  <a:lnTo>
                    <a:pt x="534" y="56"/>
                  </a:lnTo>
                  <a:lnTo>
                    <a:pt x="540" y="60"/>
                  </a:lnTo>
                  <a:lnTo>
                    <a:pt x="541" y="61"/>
                  </a:lnTo>
                  <a:lnTo>
                    <a:pt x="542" y="68"/>
                  </a:lnTo>
                  <a:lnTo>
                    <a:pt x="536" y="76"/>
                  </a:lnTo>
                  <a:lnTo>
                    <a:pt x="536" y="78"/>
                  </a:lnTo>
                  <a:lnTo>
                    <a:pt x="540" y="81"/>
                  </a:lnTo>
                  <a:lnTo>
                    <a:pt x="543" y="81"/>
                  </a:lnTo>
                  <a:lnTo>
                    <a:pt x="546" y="84"/>
                  </a:lnTo>
                  <a:lnTo>
                    <a:pt x="547" y="87"/>
                  </a:lnTo>
                  <a:lnTo>
                    <a:pt x="553" y="87"/>
                  </a:lnTo>
                  <a:lnTo>
                    <a:pt x="564" y="87"/>
                  </a:lnTo>
                  <a:lnTo>
                    <a:pt x="580" y="90"/>
                  </a:lnTo>
                  <a:lnTo>
                    <a:pt x="583" y="85"/>
                  </a:lnTo>
                  <a:lnTo>
                    <a:pt x="585" y="86"/>
                  </a:lnTo>
                  <a:lnTo>
                    <a:pt x="586" y="94"/>
                  </a:lnTo>
                  <a:lnTo>
                    <a:pt x="588" y="94"/>
                  </a:lnTo>
                  <a:lnTo>
                    <a:pt x="588" y="92"/>
                  </a:lnTo>
                  <a:lnTo>
                    <a:pt x="592" y="88"/>
                  </a:lnTo>
                  <a:lnTo>
                    <a:pt x="594" y="92"/>
                  </a:lnTo>
                  <a:lnTo>
                    <a:pt x="598" y="93"/>
                  </a:lnTo>
                  <a:lnTo>
                    <a:pt x="600" y="96"/>
                  </a:lnTo>
                  <a:lnTo>
                    <a:pt x="601" y="99"/>
                  </a:lnTo>
                  <a:lnTo>
                    <a:pt x="606" y="100"/>
                  </a:lnTo>
                  <a:lnTo>
                    <a:pt x="610" y="99"/>
                  </a:lnTo>
                  <a:lnTo>
                    <a:pt x="613" y="101"/>
                  </a:lnTo>
                  <a:lnTo>
                    <a:pt x="625" y="100"/>
                  </a:lnTo>
                  <a:lnTo>
                    <a:pt x="628" y="100"/>
                  </a:lnTo>
                  <a:lnTo>
                    <a:pt x="640" y="100"/>
                  </a:lnTo>
                  <a:lnTo>
                    <a:pt x="652" y="99"/>
                  </a:lnTo>
                  <a:lnTo>
                    <a:pt x="665" y="97"/>
                  </a:lnTo>
                  <a:lnTo>
                    <a:pt x="670" y="92"/>
                  </a:lnTo>
                  <a:lnTo>
                    <a:pt x="675" y="92"/>
                  </a:lnTo>
                  <a:lnTo>
                    <a:pt x="680" y="93"/>
                  </a:lnTo>
                  <a:lnTo>
                    <a:pt x="685" y="95"/>
                  </a:lnTo>
                  <a:lnTo>
                    <a:pt x="688" y="94"/>
                  </a:lnTo>
                  <a:lnTo>
                    <a:pt x="692" y="100"/>
                  </a:lnTo>
                  <a:lnTo>
                    <a:pt x="697" y="101"/>
                  </a:lnTo>
                  <a:lnTo>
                    <a:pt x="700" y="99"/>
                  </a:lnTo>
                  <a:lnTo>
                    <a:pt x="703" y="99"/>
                  </a:lnTo>
                  <a:lnTo>
                    <a:pt x="705" y="98"/>
                  </a:lnTo>
                  <a:lnTo>
                    <a:pt x="715" y="100"/>
                  </a:lnTo>
                  <a:lnTo>
                    <a:pt x="720" y="98"/>
                  </a:lnTo>
                  <a:lnTo>
                    <a:pt x="722" y="100"/>
                  </a:lnTo>
                  <a:lnTo>
                    <a:pt x="723" y="98"/>
                  </a:lnTo>
                  <a:lnTo>
                    <a:pt x="723" y="99"/>
                  </a:lnTo>
                  <a:lnTo>
                    <a:pt x="729" y="100"/>
                  </a:lnTo>
                  <a:lnTo>
                    <a:pt x="733" y="102"/>
                  </a:lnTo>
                  <a:lnTo>
                    <a:pt x="737" y="110"/>
                  </a:lnTo>
                  <a:lnTo>
                    <a:pt x="745" y="111"/>
                  </a:lnTo>
                  <a:lnTo>
                    <a:pt x="747" y="113"/>
                  </a:lnTo>
                  <a:lnTo>
                    <a:pt x="760" y="113"/>
                  </a:lnTo>
                  <a:lnTo>
                    <a:pt x="764" y="111"/>
                  </a:lnTo>
                  <a:lnTo>
                    <a:pt x="769" y="110"/>
                  </a:lnTo>
                  <a:lnTo>
                    <a:pt x="772" y="106"/>
                  </a:lnTo>
                  <a:lnTo>
                    <a:pt x="774" y="112"/>
                  </a:lnTo>
                  <a:lnTo>
                    <a:pt x="777" y="114"/>
                  </a:lnTo>
                  <a:lnTo>
                    <a:pt x="782" y="115"/>
                  </a:lnTo>
                  <a:lnTo>
                    <a:pt x="787" y="114"/>
                  </a:lnTo>
                  <a:lnTo>
                    <a:pt x="795" y="104"/>
                  </a:lnTo>
                  <a:lnTo>
                    <a:pt x="799" y="102"/>
                  </a:lnTo>
                  <a:lnTo>
                    <a:pt x="806" y="109"/>
                  </a:lnTo>
                  <a:lnTo>
                    <a:pt x="815" y="103"/>
                  </a:lnTo>
                  <a:lnTo>
                    <a:pt x="820" y="103"/>
                  </a:lnTo>
                  <a:lnTo>
                    <a:pt x="823" y="100"/>
                  </a:lnTo>
                  <a:lnTo>
                    <a:pt x="826" y="100"/>
                  </a:lnTo>
                  <a:lnTo>
                    <a:pt x="827" y="126"/>
                  </a:lnTo>
                  <a:lnTo>
                    <a:pt x="829" y="139"/>
                  </a:lnTo>
                  <a:lnTo>
                    <a:pt x="831" y="142"/>
                  </a:lnTo>
                  <a:lnTo>
                    <a:pt x="834" y="144"/>
                  </a:lnTo>
                  <a:lnTo>
                    <a:pt x="834" y="151"/>
                  </a:lnTo>
                  <a:lnTo>
                    <a:pt x="834" y="155"/>
                  </a:lnTo>
                  <a:lnTo>
                    <a:pt x="832" y="158"/>
                  </a:lnTo>
                  <a:lnTo>
                    <a:pt x="834" y="159"/>
                  </a:lnTo>
                  <a:lnTo>
                    <a:pt x="834" y="164"/>
                  </a:lnTo>
                  <a:lnTo>
                    <a:pt x="836" y="163"/>
                  </a:lnTo>
                  <a:lnTo>
                    <a:pt x="840" y="183"/>
                  </a:lnTo>
                  <a:lnTo>
                    <a:pt x="845" y="188"/>
                  </a:lnTo>
                  <a:lnTo>
                    <a:pt x="851" y="190"/>
                  </a:lnTo>
                  <a:lnTo>
                    <a:pt x="848" y="198"/>
                  </a:lnTo>
                  <a:lnTo>
                    <a:pt x="851" y="205"/>
                  </a:lnTo>
                  <a:lnTo>
                    <a:pt x="848" y="207"/>
                  </a:lnTo>
                  <a:lnTo>
                    <a:pt x="848" y="213"/>
                  </a:lnTo>
                  <a:lnTo>
                    <a:pt x="850" y="218"/>
                  </a:lnTo>
                  <a:lnTo>
                    <a:pt x="855" y="211"/>
                  </a:lnTo>
                  <a:lnTo>
                    <a:pt x="853" y="205"/>
                  </a:lnTo>
                  <a:lnTo>
                    <a:pt x="856" y="205"/>
                  </a:lnTo>
                  <a:lnTo>
                    <a:pt x="857" y="213"/>
                  </a:lnTo>
                  <a:lnTo>
                    <a:pt x="853" y="224"/>
                  </a:lnTo>
                  <a:lnTo>
                    <a:pt x="856" y="228"/>
                  </a:lnTo>
                  <a:lnTo>
                    <a:pt x="855" y="234"/>
                  </a:lnTo>
                  <a:lnTo>
                    <a:pt x="858" y="236"/>
                  </a:lnTo>
                  <a:lnTo>
                    <a:pt x="858" y="240"/>
                  </a:lnTo>
                  <a:lnTo>
                    <a:pt x="864" y="245"/>
                  </a:lnTo>
                  <a:lnTo>
                    <a:pt x="864" y="255"/>
                  </a:lnTo>
                  <a:lnTo>
                    <a:pt x="862" y="258"/>
                  </a:lnTo>
                  <a:close/>
                </a:path>
              </a:pathLst>
            </a:custGeom>
            <a:grpFill/>
            <a:ln w="6350" cmpd="sng">
              <a:solidFill>
                <a:schemeClr val="tx1"/>
              </a:solidFill>
              <a:prstDash val="solid"/>
              <a:round/>
              <a:headEnd/>
              <a:tailEnd/>
            </a:ln>
          </p:spPr>
          <p:txBody>
            <a:bodyPr/>
            <a:lstStyle/>
            <a:p>
              <a:endParaRPr lang="pt-BR"/>
            </a:p>
          </p:txBody>
        </p:sp>
        <p:sp>
          <p:nvSpPr>
            <p:cNvPr id="5" name="Freeform 8"/>
            <p:cNvSpPr>
              <a:spLocks/>
            </p:cNvSpPr>
            <p:nvPr/>
          </p:nvSpPr>
          <p:spPr bwMode="auto">
            <a:xfrm>
              <a:off x="4746625" y="4506913"/>
              <a:ext cx="1031875" cy="639762"/>
            </a:xfrm>
            <a:custGeom>
              <a:avLst/>
              <a:gdLst>
                <a:gd name="T0" fmla="*/ 2147483647 w 1948"/>
                <a:gd name="T1" fmla="*/ 2147483647 h 1205"/>
                <a:gd name="T2" fmla="*/ 2147483647 w 1948"/>
                <a:gd name="T3" fmla="*/ 2147483647 h 1205"/>
                <a:gd name="T4" fmla="*/ 2147483647 w 1948"/>
                <a:gd name="T5" fmla="*/ 2147483647 h 1205"/>
                <a:gd name="T6" fmla="*/ 2147483647 w 1948"/>
                <a:gd name="T7" fmla="*/ 2147483647 h 1205"/>
                <a:gd name="T8" fmla="*/ 2147483647 w 1948"/>
                <a:gd name="T9" fmla="*/ 2147483647 h 1205"/>
                <a:gd name="T10" fmla="*/ 2147483647 w 1948"/>
                <a:gd name="T11" fmla="*/ 2147483647 h 1205"/>
                <a:gd name="T12" fmla="*/ 2147483647 w 1948"/>
                <a:gd name="T13" fmla="*/ 2147483647 h 1205"/>
                <a:gd name="T14" fmla="*/ 2147483647 w 1948"/>
                <a:gd name="T15" fmla="*/ 2147483647 h 1205"/>
                <a:gd name="T16" fmla="*/ 2147483647 w 1948"/>
                <a:gd name="T17" fmla="*/ 2147483647 h 1205"/>
                <a:gd name="T18" fmla="*/ 2147483647 w 1948"/>
                <a:gd name="T19" fmla="*/ 2147483647 h 1205"/>
                <a:gd name="T20" fmla="*/ 2147483647 w 1948"/>
                <a:gd name="T21" fmla="*/ 2147483647 h 1205"/>
                <a:gd name="T22" fmla="*/ 2147483647 w 1948"/>
                <a:gd name="T23" fmla="*/ 2147483647 h 1205"/>
                <a:gd name="T24" fmla="*/ 2147483647 w 1948"/>
                <a:gd name="T25" fmla="*/ 2147483647 h 1205"/>
                <a:gd name="T26" fmla="*/ 2147483647 w 1948"/>
                <a:gd name="T27" fmla="*/ 2147483647 h 1205"/>
                <a:gd name="T28" fmla="*/ 2147483647 w 1948"/>
                <a:gd name="T29" fmla="*/ 2147483647 h 1205"/>
                <a:gd name="T30" fmla="*/ 2147483647 w 1948"/>
                <a:gd name="T31" fmla="*/ 2147483647 h 1205"/>
                <a:gd name="T32" fmla="*/ 2147483647 w 1948"/>
                <a:gd name="T33" fmla="*/ 2147483647 h 1205"/>
                <a:gd name="T34" fmla="*/ 2147483647 w 1948"/>
                <a:gd name="T35" fmla="*/ 2147483647 h 1205"/>
                <a:gd name="T36" fmla="*/ 2147483647 w 1948"/>
                <a:gd name="T37" fmla="*/ 2147483647 h 1205"/>
                <a:gd name="T38" fmla="*/ 2147483647 w 1948"/>
                <a:gd name="T39" fmla="*/ 2147483647 h 1205"/>
                <a:gd name="T40" fmla="*/ 2147483647 w 1948"/>
                <a:gd name="T41" fmla="*/ 2147483647 h 1205"/>
                <a:gd name="T42" fmla="*/ 2147483647 w 1948"/>
                <a:gd name="T43" fmla="*/ 2147483647 h 1205"/>
                <a:gd name="T44" fmla="*/ 2147483647 w 1948"/>
                <a:gd name="T45" fmla="*/ 2147483647 h 1205"/>
                <a:gd name="T46" fmla="*/ 2147483647 w 1948"/>
                <a:gd name="T47" fmla="*/ 2147483647 h 1205"/>
                <a:gd name="T48" fmla="*/ 2147483647 w 1948"/>
                <a:gd name="T49" fmla="*/ 2147483647 h 1205"/>
                <a:gd name="T50" fmla="*/ 2147483647 w 1948"/>
                <a:gd name="T51" fmla="*/ 2147483647 h 1205"/>
                <a:gd name="T52" fmla="*/ 2147483647 w 1948"/>
                <a:gd name="T53" fmla="*/ 2147483647 h 1205"/>
                <a:gd name="T54" fmla="*/ 2147483647 w 1948"/>
                <a:gd name="T55" fmla="*/ 2147483647 h 1205"/>
                <a:gd name="T56" fmla="*/ 2147483647 w 1948"/>
                <a:gd name="T57" fmla="*/ 2147483647 h 1205"/>
                <a:gd name="T58" fmla="*/ 2147483647 w 1948"/>
                <a:gd name="T59" fmla="*/ 2147483647 h 1205"/>
                <a:gd name="T60" fmla="*/ 2147483647 w 1948"/>
                <a:gd name="T61" fmla="*/ 2147483647 h 1205"/>
                <a:gd name="T62" fmla="*/ 2147483647 w 1948"/>
                <a:gd name="T63" fmla="*/ 2147483647 h 1205"/>
                <a:gd name="T64" fmla="*/ 2147483647 w 1948"/>
                <a:gd name="T65" fmla="*/ 2147483647 h 1205"/>
                <a:gd name="T66" fmla="*/ 2147483647 w 1948"/>
                <a:gd name="T67" fmla="*/ 2147483647 h 1205"/>
                <a:gd name="T68" fmla="*/ 2147483647 w 1948"/>
                <a:gd name="T69" fmla="*/ 2147483647 h 1205"/>
                <a:gd name="T70" fmla="*/ 2147483647 w 1948"/>
                <a:gd name="T71" fmla="*/ 2147483647 h 1205"/>
                <a:gd name="T72" fmla="*/ 2147483647 w 1948"/>
                <a:gd name="T73" fmla="*/ 2147483647 h 1205"/>
                <a:gd name="T74" fmla="*/ 2147483647 w 1948"/>
                <a:gd name="T75" fmla="*/ 2147483647 h 1205"/>
                <a:gd name="T76" fmla="*/ 2147483647 w 1948"/>
                <a:gd name="T77" fmla="*/ 2147483647 h 1205"/>
                <a:gd name="T78" fmla="*/ 2147483647 w 1948"/>
                <a:gd name="T79" fmla="*/ 2147483647 h 1205"/>
                <a:gd name="T80" fmla="*/ 2147483647 w 1948"/>
                <a:gd name="T81" fmla="*/ 2147483647 h 1205"/>
                <a:gd name="T82" fmla="*/ 2147483647 w 1948"/>
                <a:gd name="T83" fmla="*/ 2147483647 h 1205"/>
                <a:gd name="T84" fmla="*/ 2147483647 w 1948"/>
                <a:gd name="T85" fmla="*/ 2147483647 h 1205"/>
                <a:gd name="T86" fmla="*/ 2147483647 w 1948"/>
                <a:gd name="T87" fmla="*/ 2147483647 h 1205"/>
                <a:gd name="T88" fmla="*/ 2147483647 w 1948"/>
                <a:gd name="T89" fmla="*/ 2147483647 h 1205"/>
                <a:gd name="T90" fmla="*/ 2147483647 w 1948"/>
                <a:gd name="T91" fmla="*/ 2147483647 h 1205"/>
                <a:gd name="T92" fmla="*/ 2147483647 w 1948"/>
                <a:gd name="T93" fmla="*/ 2147483647 h 1205"/>
                <a:gd name="T94" fmla="*/ 2147483647 w 1948"/>
                <a:gd name="T95" fmla="*/ 2147483647 h 1205"/>
                <a:gd name="T96" fmla="*/ 2147483647 w 1948"/>
                <a:gd name="T97" fmla="*/ 2147483647 h 1205"/>
                <a:gd name="T98" fmla="*/ 2147483647 w 1948"/>
                <a:gd name="T99" fmla="*/ 2147483647 h 1205"/>
                <a:gd name="T100" fmla="*/ 2147483647 w 1948"/>
                <a:gd name="T101" fmla="*/ 2147483647 h 1205"/>
                <a:gd name="T102" fmla="*/ 2147483647 w 1948"/>
                <a:gd name="T103" fmla="*/ 2147483647 h 1205"/>
                <a:gd name="T104" fmla="*/ 2147483647 w 1948"/>
                <a:gd name="T105" fmla="*/ 2147483647 h 1205"/>
                <a:gd name="T106" fmla="*/ 2147483647 w 1948"/>
                <a:gd name="T107" fmla="*/ 2147483647 h 1205"/>
                <a:gd name="T108" fmla="*/ 2147483647 w 1948"/>
                <a:gd name="T109" fmla="*/ 2147483647 h 1205"/>
                <a:gd name="T110" fmla="*/ 2147483647 w 1948"/>
                <a:gd name="T111" fmla="*/ 2147483647 h 1205"/>
                <a:gd name="T112" fmla="*/ 2147483647 w 1948"/>
                <a:gd name="T113" fmla="*/ 2147483647 h 1205"/>
                <a:gd name="T114" fmla="*/ 2147483647 w 1948"/>
                <a:gd name="T115" fmla="*/ 2147483647 h 1205"/>
                <a:gd name="T116" fmla="*/ 2147483647 w 1948"/>
                <a:gd name="T117" fmla="*/ 2147483647 h 1205"/>
                <a:gd name="T118" fmla="*/ 2147483647 w 1948"/>
                <a:gd name="T119" fmla="*/ 2147483647 h 1205"/>
                <a:gd name="T120" fmla="*/ 2147483647 w 1948"/>
                <a:gd name="T121" fmla="*/ 2147483647 h 1205"/>
                <a:gd name="T122" fmla="*/ 2147483647 w 1948"/>
                <a:gd name="T123" fmla="*/ 2147483647 h 1205"/>
                <a:gd name="T124" fmla="*/ 2147483647 w 1948"/>
                <a:gd name="T125" fmla="*/ 2147483647 h 12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8"/>
                <a:gd name="T190" fmla="*/ 0 h 1205"/>
                <a:gd name="T191" fmla="*/ 1948 w 1948"/>
                <a:gd name="T192" fmla="*/ 1205 h 12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8" h="1205">
                  <a:moveTo>
                    <a:pt x="1945" y="634"/>
                  </a:moveTo>
                  <a:lnTo>
                    <a:pt x="1945" y="636"/>
                  </a:lnTo>
                  <a:lnTo>
                    <a:pt x="1944" y="639"/>
                  </a:lnTo>
                  <a:lnTo>
                    <a:pt x="1939" y="640"/>
                  </a:lnTo>
                  <a:lnTo>
                    <a:pt x="1940" y="643"/>
                  </a:lnTo>
                  <a:lnTo>
                    <a:pt x="1935" y="643"/>
                  </a:lnTo>
                  <a:lnTo>
                    <a:pt x="1930" y="647"/>
                  </a:lnTo>
                  <a:lnTo>
                    <a:pt x="1931" y="648"/>
                  </a:lnTo>
                  <a:lnTo>
                    <a:pt x="1929" y="648"/>
                  </a:lnTo>
                  <a:lnTo>
                    <a:pt x="1927" y="651"/>
                  </a:lnTo>
                  <a:lnTo>
                    <a:pt x="1928" y="654"/>
                  </a:lnTo>
                  <a:lnTo>
                    <a:pt x="1931" y="655"/>
                  </a:lnTo>
                  <a:lnTo>
                    <a:pt x="1930" y="658"/>
                  </a:lnTo>
                  <a:lnTo>
                    <a:pt x="1927" y="659"/>
                  </a:lnTo>
                  <a:lnTo>
                    <a:pt x="1925" y="664"/>
                  </a:lnTo>
                  <a:lnTo>
                    <a:pt x="1922" y="665"/>
                  </a:lnTo>
                  <a:lnTo>
                    <a:pt x="1921" y="664"/>
                  </a:lnTo>
                  <a:lnTo>
                    <a:pt x="1919" y="664"/>
                  </a:lnTo>
                  <a:lnTo>
                    <a:pt x="1914" y="667"/>
                  </a:lnTo>
                  <a:lnTo>
                    <a:pt x="1913" y="668"/>
                  </a:lnTo>
                  <a:lnTo>
                    <a:pt x="1913" y="666"/>
                  </a:lnTo>
                  <a:lnTo>
                    <a:pt x="1912" y="666"/>
                  </a:lnTo>
                  <a:lnTo>
                    <a:pt x="1902" y="670"/>
                  </a:lnTo>
                  <a:lnTo>
                    <a:pt x="1892" y="668"/>
                  </a:lnTo>
                  <a:lnTo>
                    <a:pt x="1888" y="673"/>
                  </a:lnTo>
                  <a:lnTo>
                    <a:pt x="1882" y="676"/>
                  </a:lnTo>
                  <a:lnTo>
                    <a:pt x="1878" y="672"/>
                  </a:lnTo>
                  <a:lnTo>
                    <a:pt x="1880" y="669"/>
                  </a:lnTo>
                  <a:lnTo>
                    <a:pt x="1878" y="668"/>
                  </a:lnTo>
                  <a:lnTo>
                    <a:pt x="1876" y="667"/>
                  </a:lnTo>
                  <a:lnTo>
                    <a:pt x="1868" y="672"/>
                  </a:lnTo>
                  <a:lnTo>
                    <a:pt x="1865" y="676"/>
                  </a:lnTo>
                  <a:lnTo>
                    <a:pt x="1863" y="677"/>
                  </a:lnTo>
                  <a:lnTo>
                    <a:pt x="1858" y="675"/>
                  </a:lnTo>
                  <a:lnTo>
                    <a:pt x="1851" y="677"/>
                  </a:lnTo>
                  <a:lnTo>
                    <a:pt x="1847" y="680"/>
                  </a:lnTo>
                  <a:lnTo>
                    <a:pt x="1845" y="682"/>
                  </a:lnTo>
                  <a:lnTo>
                    <a:pt x="1840" y="685"/>
                  </a:lnTo>
                  <a:lnTo>
                    <a:pt x="1837" y="683"/>
                  </a:lnTo>
                  <a:lnTo>
                    <a:pt x="1834" y="687"/>
                  </a:lnTo>
                  <a:lnTo>
                    <a:pt x="1829" y="686"/>
                  </a:lnTo>
                  <a:lnTo>
                    <a:pt x="1821" y="689"/>
                  </a:lnTo>
                  <a:lnTo>
                    <a:pt x="1820" y="693"/>
                  </a:lnTo>
                  <a:lnTo>
                    <a:pt x="1819" y="697"/>
                  </a:lnTo>
                  <a:lnTo>
                    <a:pt x="1811" y="697"/>
                  </a:lnTo>
                  <a:lnTo>
                    <a:pt x="1811" y="700"/>
                  </a:lnTo>
                  <a:lnTo>
                    <a:pt x="1809" y="701"/>
                  </a:lnTo>
                  <a:lnTo>
                    <a:pt x="1811" y="703"/>
                  </a:lnTo>
                  <a:lnTo>
                    <a:pt x="1809" y="712"/>
                  </a:lnTo>
                  <a:lnTo>
                    <a:pt x="1806" y="713"/>
                  </a:lnTo>
                  <a:lnTo>
                    <a:pt x="1808" y="715"/>
                  </a:lnTo>
                  <a:lnTo>
                    <a:pt x="1805" y="721"/>
                  </a:lnTo>
                  <a:lnTo>
                    <a:pt x="1808" y="723"/>
                  </a:lnTo>
                  <a:lnTo>
                    <a:pt x="1805" y="725"/>
                  </a:lnTo>
                  <a:lnTo>
                    <a:pt x="1806" y="729"/>
                  </a:lnTo>
                  <a:lnTo>
                    <a:pt x="1805" y="730"/>
                  </a:lnTo>
                  <a:lnTo>
                    <a:pt x="1805" y="732"/>
                  </a:lnTo>
                  <a:lnTo>
                    <a:pt x="1804" y="733"/>
                  </a:lnTo>
                  <a:lnTo>
                    <a:pt x="1804" y="736"/>
                  </a:lnTo>
                  <a:lnTo>
                    <a:pt x="1794" y="741"/>
                  </a:lnTo>
                  <a:lnTo>
                    <a:pt x="1792" y="745"/>
                  </a:lnTo>
                  <a:lnTo>
                    <a:pt x="1792" y="748"/>
                  </a:lnTo>
                  <a:lnTo>
                    <a:pt x="1790" y="750"/>
                  </a:lnTo>
                  <a:lnTo>
                    <a:pt x="1791" y="752"/>
                  </a:lnTo>
                  <a:lnTo>
                    <a:pt x="1793" y="752"/>
                  </a:lnTo>
                  <a:lnTo>
                    <a:pt x="1793" y="755"/>
                  </a:lnTo>
                  <a:lnTo>
                    <a:pt x="1801" y="757"/>
                  </a:lnTo>
                  <a:lnTo>
                    <a:pt x="1801" y="758"/>
                  </a:lnTo>
                  <a:lnTo>
                    <a:pt x="1804" y="762"/>
                  </a:lnTo>
                  <a:lnTo>
                    <a:pt x="1803" y="765"/>
                  </a:lnTo>
                  <a:lnTo>
                    <a:pt x="1808" y="762"/>
                  </a:lnTo>
                  <a:lnTo>
                    <a:pt x="1813" y="767"/>
                  </a:lnTo>
                  <a:lnTo>
                    <a:pt x="1814" y="775"/>
                  </a:lnTo>
                  <a:lnTo>
                    <a:pt x="1818" y="775"/>
                  </a:lnTo>
                  <a:lnTo>
                    <a:pt x="1820" y="779"/>
                  </a:lnTo>
                  <a:lnTo>
                    <a:pt x="1826" y="781"/>
                  </a:lnTo>
                  <a:lnTo>
                    <a:pt x="1820" y="780"/>
                  </a:lnTo>
                  <a:lnTo>
                    <a:pt x="1813" y="784"/>
                  </a:lnTo>
                  <a:lnTo>
                    <a:pt x="1811" y="781"/>
                  </a:lnTo>
                  <a:lnTo>
                    <a:pt x="1803" y="786"/>
                  </a:lnTo>
                  <a:lnTo>
                    <a:pt x="1800" y="786"/>
                  </a:lnTo>
                  <a:lnTo>
                    <a:pt x="1801" y="781"/>
                  </a:lnTo>
                  <a:lnTo>
                    <a:pt x="1798" y="779"/>
                  </a:lnTo>
                  <a:lnTo>
                    <a:pt x="1794" y="779"/>
                  </a:lnTo>
                  <a:lnTo>
                    <a:pt x="1790" y="783"/>
                  </a:lnTo>
                  <a:lnTo>
                    <a:pt x="1792" y="776"/>
                  </a:lnTo>
                  <a:lnTo>
                    <a:pt x="1791" y="774"/>
                  </a:lnTo>
                  <a:lnTo>
                    <a:pt x="1786" y="774"/>
                  </a:lnTo>
                  <a:lnTo>
                    <a:pt x="1783" y="777"/>
                  </a:lnTo>
                  <a:lnTo>
                    <a:pt x="1778" y="779"/>
                  </a:lnTo>
                  <a:lnTo>
                    <a:pt x="1777" y="784"/>
                  </a:lnTo>
                  <a:lnTo>
                    <a:pt x="1773" y="786"/>
                  </a:lnTo>
                  <a:lnTo>
                    <a:pt x="1770" y="789"/>
                  </a:lnTo>
                  <a:lnTo>
                    <a:pt x="1767" y="788"/>
                  </a:lnTo>
                  <a:lnTo>
                    <a:pt x="1763" y="792"/>
                  </a:lnTo>
                  <a:lnTo>
                    <a:pt x="1759" y="791"/>
                  </a:lnTo>
                  <a:lnTo>
                    <a:pt x="1757" y="794"/>
                  </a:lnTo>
                  <a:lnTo>
                    <a:pt x="1755" y="792"/>
                  </a:lnTo>
                  <a:lnTo>
                    <a:pt x="1752" y="792"/>
                  </a:lnTo>
                  <a:lnTo>
                    <a:pt x="1752" y="795"/>
                  </a:lnTo>
                  <a:lnTo>
                    <a:pt x="1750" y="796"/>
                  </a:lnTo>
                  <a:lnTo>
                    <a:pt x="1752" y="801"/>
                  </a:lnTo>
                  <a:lnTo>
                    <a:pt x="1758" y="798"/>
                  </a:lnTo>
                  <a:lnTo>
                    <a:pt x="1758" y="802"/>
                  </a:lnTo>
                  <a:lnTo>
                    <a:pt x="1762" y="802"/>
                  </a:lnTo>
                  <a:lnTo>
                    <a:pt x="1756" y="802"/>
                  </a:lnTo>
                  <a:lnTo>
                    <a:pt x="1755" y="804"/>
                  </a:lnTo>
                  <a:lnTo>
                    <a:pt x="1752" y="803"/>
                  </a:lnTo>
                  <a:lnTo>
                    <a:pt x="1750" y="805"/>
                  </a:lnTo>
                  <a:lnTo>
                    <a:pt x="1749" y="808"/>
                  </a:lnTo>
                  <a:lnTo>
                    <a:pt x="1751" y="809"/>
                  </a:lnTo>
                  <a:lnTo>
                    <a:pt x="1748" y="814"/>
                  </a:lnTo>
                  <a:lnTo>
                    <a:pt x="1747" y="809"/>
                  </a:lnTo>
                  <a:lnTo>
                    <a:pt x="1746" y="808"/>
                  </a:lnTo>
                  <a:lnTo>
                    <a:pt x="1744" y="809"/>
                  </a:lnTo>
                  <a:lnTo>
                    <a:pt x="1743" y="808"/>
                  </a:lnTo>
                  <a:lnTo>
                    <a:pt x="1739" y="810"/>
                  </a:lnTo>
                  <a:lnTo>
                    <a:pt x="1742" y="812"/>
                  </a:lnTo>
                  <a:lnTo>
                    <a:pt x="1743" y="815"/>
                  </a:lnTo>
                  <a:lnTo>
                    <a:pt x="1741" y="815"/>
                  </a:lnTo>
                  <a:lnTo>
                    <a:pt x="1741" y="814"/>
                  </a:lnTo>
                  <a:lnTo>
                    <a:pt x="1736" y="812"/>
                  </a:lnTo>
                  <a:lnTo>
                    <a:pt x="1737" y="811"/>
                  </a:lnTo>
                  <a:lnTo>
                    <a:pt x="1734" y="809"/>
                  </a:lnTo>
                  <a:lnTo>
                    <a:pt x="1731" y="810"/>
                  </a:lnTo>
                  <a:lnTo>
                    <a:pt x="1729" y="808"/>
                  </a:lnTo>
                  <a:lnTo>
                    <a:pt x="1728" y="810"/>
                  </a:lnTo>
                  <a:lnTo>
                    <a:pt x="1728" y="812"/>
                  </a:lnTo>
                  <a:lnTo>
                    <a:pt x="1730" y="813"/>
                  </a:lnTo>
                  <a:lnTo>
                    <a:pt x="1729" y="816"/>
                  </a:lnTo>
                  <a:lnTo>
                    <a:pt x="1731" y="816"/>
                  </a:lnTo>
                  <a:lnTo>
                    <a:pt x="1730" y="820"/>
                  </a:lnTo>
                  <a:lnTo>
                    <a:pt x="1725" y="819"/>
                  </a:lnTo>
                  <a:lnTo>
                    <a:pt x="1725" y="816"/>
                  </a:lnTo>
                  <a:lnTo>
                    <a:pt x="1723" y="814"/>
                  </a:lnTo>
                  <a:lnTo>
                    <a:pt x="1716" y="819"/>
                  </a:lnTo>
                  <a:lnTo>
                    <a:pt x="1715" y="821"/>
                  </a:lnTo>
                  <a:lnTo>
                    <a:pt x="1720" y="824"/>
                  </a:lnTo>
                  <a:lnTo>
                    <a:pt x="1720" y="828"/>
                  </a:lnTo>
                  <a:lnTo>
                    <a:pt x="1714" y="828"/>
                  </a:lnTo>
                  <a:lnTo>
                    <a:pt x="1712" y="830"/>
                  </a:lnTo>
                  <a:lnTo>
                    <a:pt x="1710" y="829"/>
                  </a:lnTo>
                  <a:lnTo>
                    <a:pt x="1708" y="831"/>
                  </a:lnTo>
                  <a:lnTo>
                    <a:pt x="1708" y="829"/>
                  </a:lnTo>
                  <a:lnTo>
                    <a:pt x="1705" y="829"/>
                  </a:lnTo>
                  <a:lnTo>
                    <a:pt x="1706" y="827"/>
                  </a:lnTo>
                  <a:lnTo>
                    <a:pt x="1702" y="826"/>
                  </a:lnTo>
                  <a:lnTo>
                    <a:pt x="1696" y="827"/>
                  </a:lnTo>
                  <a:lnTo>
                    <a:pt x="1692" y="831"/>
                  </a:lnTo>
                  <a:lnTo>
                    <a:pt x="1688" y="837"/>
                  </a:lnTo>
                  <a:lnTo>
                    <a:pt x="1685" y="839"/>
                  </a:lnTo>
                  <a:lnTo>
                    <a:pt x="1684" y="837"/>
                  </a:lnTo>
                  <a:lnTo>
                    <a:pt x="1682" y="840"/>
                  </a:lnTo>
                  <a:lnTo>
                    <a:pt x="1678" y="837"/>
                  </a:lnTo>
                  <a:lnTo>
                    <a:pt x="1676" y="838"/>
                  </a:lnTo>
                  <a:lnTo>
                    <a:pt x="1672" y="844"/>
                  </a:lnTo>
                  <a:lnTo>
                    <a:pt x="1673" y="856"/>
                  </a:lnTo>
                  <a:lnTo>
                    <a:pt x="1674" y="860"/>
                  </a:lnTo>
                  <a:lnTo>
                    <a:pt x="1679" y="859"/>
                  </a:lnTo>
                  <a:lnTo>
                    <a:pt x="1679" y="862"/>
                  </a:lnTo>
                  <a:lnTo>
                    <a:pt x="1676" y="864"/>
                  </a:lnTo>
                  <a:lnTo>
                    <a:pt x="1679" y="871"/>
                  </a:lnTo>
                  <a:lnTo>
                    <a:pt x="1677" y="880"/>
                  </a:lnTo>
                  <a:lnTo>
                    <a:pt x="1672" y="882"/>
                  </a:lnTo>
                  <a:lnTo>
                    <a:pt x="1670" y="881"/>
                  </a:lnTo>
                  <a:lnTo>
                    <a:pt x="1669" y="882"/>
                  </a:lnTo>
                  <a:lnTo>
                    <a:pt x="1664" y="879"/>
                  </a:lnTo>
                  <a:lnTo>
                    <a:pt x="1656" y="884"/>
                  </a:lnTo>
                  <a:lnTo>
                    <a:pt x="1654" y="884"/>
                  </a:lnTo>
                  <a:lnTo>
                    <a:pt x="1654" y="882"/>
                  </a:lnTo>
                  <a:lnTo>
                    <a:pt x="1649" y="882"/>
                  </a:lnTo>
                  <a:lnTo>
                    <a:pt x="1649" y="879"/>
                  </a:lnTo>
                  <a:lnTo>
                    <a:pt x="1646" y="878"/>
                  </a:lnTo>
                  <a:lnTo>
                    <a:pt x="1646" y="875"/>
                  </a:lnTo>
                  <a:lnTo>
                    <a:pt x="1643" y="874"/>
                  </a:lnTo>
                  <a:lnTo>
                    <a:pt x="1630" y="876"/>
                  </a:lnTo>
                  <a:lnTo>
                    <a:pt x="1630" y="873"/>
                  </a:lnTo>
                  <a:lnTo>
                    <a:pt x="1625" y="870"/>
                  </a:lnTo>
                  <a:lnTo>
                    <a:pt x="1621" y="873"/>
                  </a:lnTo>
                  <a:lnTo>
                    <a:pt x="1620" y="869"/>
                  </a:lnTo>
                  <a:lnTo>
                    <a:pt x="1615" y="871"/>
                  </a:lnTo>
                  <a:lnTo>
                    <a:pt x="1615" y="869"/>
                  </a:lnTo>
                  <a:lnTo>
                    <a:pt x="1612" y="869"/>
                  </a:lnTo>
                  <a:lnTo>
                    <a:pt x="1601" y="869"/>
                  </a:lnTo>
                  <a:lnTo>
                    <a:pt x="1599" y="867"/>
                  </a:lnTo>
                  <a:lnTo>
                    <a:pt x="1592" y="868"/>
                  </a:lnTo>
                  <a:lnTo>
                    <a:pt x="1592" y="867"/>
                  </a:lnTo>
                  <a:lnTo>
                    <a:pt x="1589" y="866"/>
                  </a:lnTo>
                  <a:lnTo>
                    <a:pt x="1582" y="866"/>
                  </a:lnTo>
                  <a:lnTo>
                    <a:pt x="1569" y="868"/>
                  </a:lnTo>
                  <a:lnTo>
                    <a:pt x="1552" y="873"/>
                  </a:lnTo>
                  <a:lnTo>
                    <a:pt x="1549" y="876"/>
                  </a:lnTo>
                  <a:lnTo>
                    <a:pt x="1547" y="875"/>
                  </a:lnTo>
                  <a:lnTo>
                    <a:pt x="1541" y="878"/>
                  </a:lnTo>
                  <a:lnTo>
                    <a:pt x="1539" y="882"/>
                  </a:lnTo>
                  <a:lnTo>
                    <a:pt x="1536" y="882"/>
                  </a:lnTo>
                  <a:lnTo>
                    <a:pt x="1539" y="881"/>
                  </a:lnTo>
                  <a:lnTo>
                    <a:pt x="1536" y="879"/>
                  </a:lnTo>
                  <a:lnTo>
                    <a:pt x="1531" y="879"/>
                  </a:lnTo>
                  <a:lnTo>
                    <a:pt x="1523" y="883"/>
                  </a:lnTo>
                  <a:lnTo>
                    <a:pt x="1517" y="888"/>
                  </a:lnTo>
                  <a:lnTo>
                    <a:pt x="1521" y="888"/>
                  </a:lnTo>
                  <a:lnTo>
                    <a:pt x="1517" y="892"/>
                  </a:lnTo>
                  <a:lnTo>
                    <a:pt x="1518" y="895"/>
                  </a:lnTo>
                  <a:lnTo>
                    <a:pt x="1515" y="897"/>
                  </a:lnTo>
                  <a:lnTo>
                    <a:pt x="1515" y="899"/>
                  </a:lnTo>
                  <a:lnTo>
                    <a:pt x="1513" y="899"/>
                  </a:lnTo>
                  <a:lnTo>
                    <a:pt x="1509" y="902"/>
                  </a:lnTo>
                  <a:lnTo>
                    <a:pt x="1509" y="905"/>
                  </a:lnTo>
                  <a:lnTo>
                    <a:pt x="1511" y="905"/>
                  </a:lnTo>
                  <a:lnTo>
                    <a:pt x="1513" y="906"/>
                  </a:lnTo>
                  <a:lnTo>
                    <a:pt x="1508" y="911"/>
                  </a:lnTo>
                  <a:lnTo>
                    <a:pt x="1509" y="917"/>
                  </a:lnTo>
                  <a:lnTo>
                    <a:pt x="1504" y="919"/>
                  </a:lnTo>
                  <a:lnTo>
                    <a:pt x="1504" y="917"/>
                  </a:lnTo>
                  <a:lnTo>
                    <a:pt x="1502" y="916"/>
                  </a:lnTo>
                  <a:lnTo>
                    <a:pt x="1495" y="917"/>
                  </a:lnTo>
                  <a:lnTo>
                    <a:pt x="1490" y="920"/>
                  </a:lnTo>
                  <a:lnTo>
                    <a:pt x="1491" y="921"/>
                  </a:lnTo>
                  <a:lnTo>
                    <a:pt x="1489" y="922"/>
                  </a:lnTo>
                  <a:lnTo>
                    <a:pt x="1488" y="927"/>
                  </a:lnTo>
                  <a:lnTo>
                    <a:pt x="1486" y="929"/>
                  </a:lnTo>
                  <a:lnTo>
                    <a:pt x="1487" y="924"/>
                  </a:lnTo>
                  <a:lnTo>
                    <a:pt x="1484" y="922"/>
                  </a:lnTo>
                  <a:lnTo>
                    <a:pt x="1480" y="925"/>
                  </a:lnTo>
                  <a:lnTo>
                    <a:pt x="1480" y="923"/>
                  </a:lnTo>
                  <a:lnTo>
                    <a:pt x="1477" y="923"/>
                  </a:lnTo>
                  <a:lnTo>
                    <a:pt x="1478" y="918"/>
                  </a:lnTo>
                  <a:lnTo>
                    <a:pt x="1481" y="917"/>
                  </a:lnTo>
                  <a:lnTo>
                    <a:pt x="1477" y="913"/>
                  </a:lnTo>
                  <a:lnTo>
                    <a:pt x="1471" y="913"/>
                  </a:lnTo>
                  <a:lnTo>
                    <a:pt x="1468" y="913"/>
                  </a:lnTo>
                  <a:lnTo>
                    <a:pt x="1468" y="915"/>
                  </a:lnTo>
                  <a:lnTo>
                    <a:pt x="1467" y="912"/>
                  </a:lnTo>
                  <a:lnTo>
                    <a:pt x="1464" y="913"/>
                  </a:lnTo>
                  <a:lnTo>
                    <a:pt x="1463" y="914"/>
                  </a:lnTo>
                  <a:lnTo>
                    <a:pt x="1467" y="916"/>
                  </a:lnTo>
                  <a:lnTo>
                    <a:pt x="1462" y="918"/>
                  </a:lnTo>
                  <a:lnTo>
                    <a:pt x="1462" y="921"/>
                  </a:lnTo>
                  <a:lnTo>
                    <a:pt x="1464" y="922"/>
                  </a:lnTo>
                  <a:lnTo>
                    <a:pt x="1463" y="922"/>
                  </a:lnTo>
                  <a:lnTo>
                    <a:pt x="1461" y="927"/>
                  </a:lnTo>
                  <a:lnTo>
                    <a:pt x="1460" y="922"/>
                  </a:lnTo>
                  <a:lnTo>
                    <a:pt x="1454" y="922"/>
                  </a:lnTo>
                  <a:lnTo>
                    <a:pt x="1436" y="929"/>
                  </a:lnTo>
                  <a:lnTo>
                    <a:pt x="1416" y="937"/>
                  </a:lnTo>
                  <a:lnTo>
                    <a:pt x="1392" y="950"/>
                  </a:lnTo>
                  <a:lnTo>
                    <a:pt x="1353" y="973"/>
                  </a:lnTo>
                  <a:lnTo>
                    <a:pt x="1330" y="991"/>
                  </a:lnTo>
                  <a:lnTo>
                    <a:pt x="1328" y="1000"/>
                  </a:lnTo>
                  <a:lnTo>
                    <a:pt x="1325" y="1003"/>
                  </a:lnTo>
                  <a:lnTo>
                    <a:pt x="1326" y="1007"/>
                  </a:lnTo>
                  <a:lnTo>
                    <a:pt x="1328" y="1008"/>
                  </a:lnTo>
                  <a:lnTo>
                    <a:pt x="1328" y="1010"/>
                  </a:lnTo>
                  <a:lnTo>
                    <a:pt x="1314" y="1017"/>
                  </a:lnTo>
                  <a:lnTo>
                    <a:pt x="1292" y="1031"/>
                  </a:lnTo>
                  <a:lnTo>
                    <a:pt x="1290" y="1036"/>
                  </a:lnTo>
                  <a:lnTo>
                    <a:pt x="1280" y="1041"/>
                  </a:lnTo>
                  <a:lnTo>
                    <a:pt x="1281" y="1043"/>
                  </a:lnTo>
                  <a:lnTo>
                    <a:pt x="1276" y="1044"/>
                  </a:lnTo>
                  <a:lnTo>
                    <a:pt x="1237" y="1068"/>
                  </a:lnTo>
                  <a:lnTo>
                    <a:pt x="1234" y="1072"/>
                  </a:lnTo>
                  <a:lnTo>
                    <a:pt x="1215" y="1080"/>
                  </a:lnTo>
                  <a:lnTo>
                    <a:pt x="1188" y="1097"/>
                  </a:lnTo>
                  <a:lnTo>
                    <a:pt x="1147" y="1131"/>
                  </a:lnTo>
                  <a:lnTo>
                    <a:pt x="1139" y="1140"/>
                  </a:lnTo>
                  <a:lnTo>
                    <a:pt x="1137" y="1149"/>
                  </a:lnTo>
                  <a:lnTo>
                    <a:pt x="1132" y="1149"/>
                  </a:lnTo>
                  <a:lnTo>
                    <a:pt x="1135" y="1161"/>
                  </a:lnTo>
                  <a:lnTo>
                    <a:pt x="1133" y="1163"/>
                  </a:lnTo>
                  <a:lnTo>
                    <a:pt x="1130" y="1169"/>
                  </a:lnTo>
                  <a:lnTo>
                    <a:pt x="1133" y="1173"/>
                  </a:lnTo>
                  <a:lnTo>
                    <a:pt x="1130" y="1172"/>
                  </a:lnTo>
                  <a:lnTo>
                    <a:pt x="1125" y="1174"/>
                  </a:lnTo>
                  <a:lnTo>
                    <a:pt x="1107" y="1190"/>
                  </a:lnTo>
                  <a:lnTo>
                    <a:pt x="1091" y="1205"/>
                  </a:lnTo>
                  <a:lnTo>
                    <a:pt x="1094" y="1200"/>
                  </a:lnTo>
                  <a:lnTo>
                    <a:pt x="1108" y="1187"/>
                  </a:lnTo>
                  <a:lnTo>
                    <a:pt x="1107" y="1185"/>
                  </a:lnTo>
                  <a:lnTo>
                    <a:pt x="1103" y="1185"/>
                  </a:lnTo>
                  <a:lnTo>
                    <a:pt x="1102" y="1186"/>
                  </a:lnTo>
                  <a:lnTo>
                    <a:pt x="1100" y="1185"/>
                  </a:lnTo>
                  <a:lnTo>
                    <a:pt x="1100" y="1189"/>
                  </a:lnTo>
                  <a:lnTo>
                    <a:pt x="1095" y="1190"/>
                  </a:lnTo>
                  <a:lnTo>
                    <a:pt x="1091" y="1189"/>
                  </a:lnTo>
                  <a:lnTo>
                    <a:pt x="1089" y="1191"/>
                  </a:lnTo>
                  <a:lnTo>
                    <a:pt x="1080" y="1187"/>
                  </a:lnTo>
                  <a:lnTo>
                    <a:pt x="1077" y="1183"/>
                  </a:lnTo>
                  <a:lnTo>
                    <a:pt x="1072" y="1182"/>
                  </a:lnTo>
                  <a:lnTo>
                    <a:pt x="1071" y="1179"/>
                  </a:lnTo>
                  <a:lnTo>
                    <a:pt x="1074" y="1176"/>
                  </a:lnTo>
                  <a:lnTo>
                    <a:pt x="1076" y="1173"/>
                  </a:lnTo>
                  <a:lnTo>
                    <a:pt x="1076" y="1171"/>
                  </a:lnTo>
                  <a:lnTo>
                    <a:pt x="1079" y="1168"/>
                  </a:lnTo>
                  <a:lnTo>
                    <a:pt x="1073" y="1166"/>
                  </a:lnTo>
                  <a:lnTo>
                    <a:pt x="1066" y="1155"/>
                  </a:lnTo>
                  <a:lnTo>
                    <a:pt x="1065" y="1146"/>
                  </a:lnTo>
                  <a:lnTo>
                    <a:pt x="1067" y="1143"/>
                  </a:lnTo>
                  <a:lnTo>
                    <a:pt x="1062" y="1141"/>
                  </a:lnTo>
                  <a:lnTo>
                    <a:pt x="1064" y="1138"/>
                  </a:lnTo>
                  <a:lnTo>
                    <a:pt x="1062" y="1138"/>
                  </a:lnTo>
                  <a:lnTo>
                    <a:pt x="1063" y="1137"/>
                  </a:lnTo>
                  <a:lnTo>
                    <a:pt x="1060" y="1135"/>
                  </a:lnTo>
                  <a:lnTo>
                    <a:pt x="1058" y="1132"/>
                  </a:lnTo>
                  <a:lnTo>
                    <a:pt x="1057" y="1134"/>
                  </a:lnTo>
                  <a:lnTo>
                    <a:pt x="1057" y="1136"/>
                  </a:lnTo>
                  <a:lnTo>
                    <a:pt x="1054" y="1136"/>
                  </a:lnTo>
                  <a:lnTo>
                    <a:pt x="1052" y="1145"/>
                  </a:lnTo>
                  <a:lnTo>
                    <a:pt x="1050" y="1146"/>
                  </a:lnTo>
                  <a:lnTo>
                    <a:pt x="1048" y="1141"/>
                  </a:lnTo>
                  <a:lnTo>
                    <a:pt x="1045" y="1147"/>
                  </a:lnTo>
                  <a:lnTo>
                    <a:pt x="1042" y="1149"/>
                  </a:lnTo>
                  <a:lnTo>
                    <a:pt x="1042" y="1145"/>
                  </a:lnTo>
                  <a:lnTo>
                    <a:pt x="1037" y="1145"/>
                  </a:lnTo>
                  <a:lnTo>
                    <a:pt x="1037" y="1143"/>
                  </a:lnTo>
                  <a:lnTo>
                    <a:pt x="1030" y="1136"/>
                  </a:lnTo>
                  <a:lnTo>
                    <a:pt x="1023" y="1132"/>
                  </a:lnTo>
                  <a:lnTo>
                    <a:pt x="1022" y="1134"/>
                  </a:lnTo>
                  <a:lnTo>
                    <a:pt x="1018" y="1135"/>
                  </a:lnTo>
                  <a:lnTo>
                    <a:pt x="1009" y="1140"/>
                  </a:lnTo>
                  <a:lnTo>
                    <a:pt x="1008" y="1145"/>
                  </a:lnTo>
                  <a:lnTo>
                    <a:pt x="1007" y="1146"/>
                  </a:lnTo>
                  <a:lnTo>
                    <a:pt x="1007" y="1149"/>
                  </a:lnTo>
                  <a:lnTo>
                    <a:pt x="1004" y="1150"/>
                  </a:lnTo>
                  <a:lnTo>
                    <a:pt x="998" y="1158"/>
                  </a:lnTo>
                  <a:lnTo>
                    <a:pt x="991" y="1155"/>
                  </a:lnTo>
                  <a:lnTo>
                    <a:pt x="991" y="1150"/>
                  </a:lnTo>
                  <a:lnTo>
                    <a:pt x="989" y="1148"/>
                  </a:lnTo>
                  <a:lnTo>
                    <a:pt x="986" y="1148"/>
                  </a:lnTo>
                  <a:lnTo>
                    <a:pt x="985" y="1141"/>
                  </a:lnTo>
                  <a:lnTo>
                    <a:pt x="982" y="1140"/>
                  </a:lnTo>
                  <a:lnTo>
                    <a:pt x="983" y="1137"/>
                  </a:lnTo>
                  <a:lnTo>
                    <a:pt x="985" y="1134"/>
                  </a:lnTo>
                  <a:lnTo>
                    <a:pt x="987" y="1134"/>
                  </a:lnTo>
                  <a:lnTo>
                    <a:pt x="989" y="1131"/>
                  </a:lnTo>
                  <a:lnTo>
                    <a:pt x="988" y="1127"/>
                  </a:lnTo>
                  <a:lnTo>
                    <a:pt x="990" y="1126"/>
                  </a:lnTo>
                  <a:lnTo>
                    <a:pt x="989" y="1125"/>
                  </a:lnTo>
                  <a:lnTo>
                    <a:pt x="990" y="1123"/>
                  </a:lnTo>
                  <a:lnTo>
                    <a:pt x="988" y="1120"/>
                  </a:lnTo>
                  <a:lnTo>
                    <a:pt x="989" y="1119"/>
                  </a:lnTo>
                  <a:lnTo>
                    <a:pt x="988" y="1114"/>
                  </a:lnTo>
                  <a:lnTo>
                    <a:pt x="991" y="1115"/>
                  </a:lnTo>
                  <a:lnTo>
                    <a:pt x="991" y="1112"/>
                  </a:lnTo>
                  <a:lnTo>
                    <a:pt x="994" y="1111"/>
                  </a:lnTo>
                  <a:lnTo>
                    <a:pt x="993" y="1108"/>
                  </a:lnTo>
                  <a:lnTo>
                    <a:pt x="989" y="1108"/>
                  </a:lnTo>
                  <a:lnTo>
                    <a:pt x="991" y="1095"/>
                  </a:lnTo>
                  <a:lnTo>
                    <a:pt x="1001" y="1089"/>
                  </a:lnTo>
                  <a:lnTo>
                    <a:pt x="1001" y="1086"/>
                  </a:lnTo>
                  <a:lnTo>
                    <a:pt x="1003" y="1085"/>
                  </a:lnTo>
                  <a:lnTo>
                    <a:pt x="1004" y="1080"/>
                  </a:lnTo>
                  <a:lnTo>
                    <a:pt x="998" y="1080"/>
                  </a:lnTo>
                  <a:lnTo>
                    <a:pt x="995" y="1077"/>
                  </a:lnTo>
                  <a:lnTo>
                    <a:pt x="992" y="1074"/>
                  </a:lnTo>
                  <a:lnTo>
                    <a:pt x="989" y="1073"/>
                  </a:lnTo>
                  <a:lnTo>
                    <a:pt x="986" y="1065"/>
                  </a:lnTo>
                  <a:lnTo>
                    <a:pt x="985" y="1067"/>
                  </a:lnTo>
                  <a:lnTo>
                    <a:pt x="982" y="1064"/>
                  </a:lnTo>
                  <a:lnTo>
                    <a:pt x="978" y="1064"/>
                  </a:lnTo>
                  <a:lnTo>
                    <a:pt x="976" y="1067"/>
                  </a:lnTo>
                  <a:lnTo>
                    <a:pt x="973" y="1066"/>
                  </a:lnTo>
                  <a:lnTo>
                    <a:pt x="972" y="1067"/>
                  </a:lnTo>
                  <a:lnTo>
                    <a:pt x="973" y="1069"/>
                  </a:lnTo>
                  <a:lnTo>
                    <a:pt x="969" y="1069"/>
                  </a:lnTo>
                  <a:lnTo>
                    <a:pt x="969" y="1073"/>
                  </a:lnTo>
                  <a:lnTo>
                    <a:pt x="966" y="1072"/>
                  </a:lnTo>
                  <a:lnTo>
                    <a:pt x="967" y="1072"/>
                  </a:lnTo>
                  <a:lnTo>
                    <a:pt x="966" y="1069"/>
                  </a:lnTo>
                  <a:lnTo>
                    <a:pt x="967" y="1067"/>
                  </a:lnTo>
                  <a:lnTo>
                    <a:pt x="963" y="1064"/>
                  </a:lnTo>
                  <a:lnTo>
                    <a:pt x="963" y="1071"/>
                  </a:lnTo>
                  <a:lnTo>
                    <a:pt x="959" y="1067"/>
                  </a:lnTo>
                  <a:lnTo>
                    <a:pt x="953" y="1068"/>
                  </a:lnTo>
                  <a:lnTo>
                    <a:pt x="949" y="1071"/>
                  </a:lnTo>
                  <a:lnTo>
                    <a:pt x="948" y="1067"/>
                  </a:lnTo>
                  <a:lnTo>
                    <a:pt x="946" y="1071"/>
                  </a:lnTo>
                  <a:lnTo>
                    <a:pt x="944" y="1071"/>
                  </a:lnTo>
                  <a:lnTo>
                    <a:pt x="941" y="1067"/>
                  </a:lnTo>
                  <a:lnTo>
                    <a:pt x="936" y="1066"/>
                  </a:lnTo>
                  <a:lnTo>
                    <a:pt x="933" y="1061"/>
                  </a:lnTo>
                  <a:lnTo>
                    <a:pt x="930" y="1064"/>
                  </a:lnTo>
                  <a:lnTo>
                    <a:pt x="926" y="1062"/>
                  </a:lnTo>
                  <a:lnTo>
                    <a:pt x="929" y="1065"/>
                  </a:lnTo>
                  <a:lnTo>
                    <a:pt x="928" y="1066"/>
                  </a:lnTo>
                  <a:lnTo>
                    <a:pt x="924" y="1064"/>
                  </a:lnTo>
                  <a:lnTo>
                    <a:pt x="914" y="1065"/>
                  </a:lnTo>
                  <a:lnTo>
                    <a:pt x="914" y="1067"/>
                  </a:lnTo>
                  <a:lnTo>
                    <a:pt x="908" y="1065"/>
                  </a:lnTo>
                  <a:lnTo>
                    <a:pt x="903" y="1068"/>
                  </a:lnTo>
                  <a:lnTo>
                    <a:pt x="903" y="1066"/>
                  </a:lnTo>
                  <a:lnTo>
                    <a:pt x="898" y="1064"/>
                  </a:lnTo>
                  <a:lnTo>
                    <a:pt x="897" y="1062"/>
                  </a:lnTo>
                  <a:lnTo>
                    <a:pt x="893" y="1063"/>
                  </a:lnTo>
                  <a:lnTo>
                    <a:pt x="895" y="1057"/>
                  </a:lnTo>
                  <a:lnTo>
                    <a:pt x="891" y="1059"/>
                  </a:lnTo>
                  <a:lnTo>
                    <a:pt x="888" y="1057"/>
                  </a:lnTo>
                  <a:lnTo>
                    <a:pt x="885" y="1058"/>
                  </a:lnTo>
                  <a:lnTo>
                    <a:pt x="887" y="1059"/>
                  </a:lnTo>
                  <a:lnTo>
                    <a:pt x="886" y="1063"/>
                  </a:lnTo>
                  <a:lnTo>
                    <a:pt x="883" y="1067"/>
                  </a:lnTo>
                  <a:lnTo>
                    <a:pt x="880" y="1068"/>
                  </a:lnTo>
                  <a:lnTo>
                    <a:pt x="879" y="1066"/>
                  </a:lnTo>
                  <a:lnTo>
                    <a:pt x="877" y="1065"/>
                  </a:lnTo>
                  <a:lnTo>
                    <a:pt x="877" y="1067"/>
                  </a:lnTo>
                  <a:lnTo>
                    <a:pt x="874" y="1067"/>
                  </a:lnTo>
                  <a:lnTo>
                    <a:pt x="872" y="1066"/>
                  </a:lnTo>
                  <a:lnTo>
                    <a:pt x="870" y="1068"/>
                  </a:lnTo>
                  <a:lnTo>
                    <a:pt x="866" y="1067"/>
                  </a:lnTo>
                  <a:lnTo>
                    <a:pt x="861" y="1065"/>
                  </a:lnTo>
                  <a:lnTo>
                    <a:pt x="855" y="1065"/>
                  </a:lnTo>
                  <a:lnTo>
                    <a:pt x="850" y="1068"/>
                  </a:lnTo>
                  <a:lnTo>
                    <a:pt x="849" y="1072"/>
                  </a:lnTo>
                  <a:lnTo>
                    <a:pt x="834" y="1071"/>
                  </a:lnTo>
                  <a:lnTo>
                    <a:pt x="831" y="1066"/>
                  </a:lnTo>
                  <a:lnTo>
                    <a:pt x="828" y="1065"/>
                  </a:lnTo>
                  <a:lnTo>
                    <a:pt x="827" y="1063"/>
                  </a:lnTo>
                  <a:lnTo>
                    <a:pt x="829" y="1061"/>
                  </a:lnTo>
                  <a:lnTo>
                    <a:pt x="826" y="1058"/>
                  </a:lnTo>
                  <a:lnTo>
                    <a:pt x="828" y="1055"/>
                  </a:lnTo>
                  <a:lnTo>
                    <a:pt x="826" y="1053"/>
                  </a:lnTo>
                  <a:lnTo>
                    <a:pt x="827" y="1050"/>
                  </a:lnTo>
                  <a:lnTo>
                    <a:pt x="829" y="1049"/>
                  </a:lnTo>
                  <a:lnTo>
                    <a:pt x="826" y="1047"/>
                  </a:lnTo>
                  <a:lnTo>
                    <a:pt x="827" y="1045"/>
                  </a:lnTo>
                  <a:lnTo>
                    <a:pt x="826" y="1040"/>
                  </a:lnTo>
                  <a:lnTo>
                    <a:pt x="828" y="1038"/>
                  </a:lnTo>
                  <a:lnTo>
                    <a:pt x="831" y="1040"/>
                  </a:lnTo>
                  <a:lnTo>
                    <a:pt x="831" y="1038"/>
                  </a:lnTo>
                  <a:lnTo>
                    <a:pt x="833" y="1036"/>
                  </a:lnTo>
                  <a:lnTo>
                    <a:pt x="830" y="1028"/>
                  </a:lnTo>
                  <a:lnTo>
                    <a:pt x="837" y="1026"/>
                  </a:lnTo>
                  <a:lnTo>
                    <a:pt x="838" y="1022"/>
                  </a:lnTo>
                  <a:lnTo>
                    <a:pt x="841" y="1021"/>
                  </a:lnTo>
                  <a:lnTo>
                    <a:pt x="842" y="1019"/>
                  </a:lnTo>
                  <a:lnTo>
                    <a:pt x="840" y="1019"/>
                  </a:lnTo>
                  <a:lnTo>
                    <a:pt x="841" y="1015"/>
                  </a:lnTo>
                  <a:lnTo>
                    <a:pt x="840" y="1013"/>
                  </a:lnTo>
                  <a:lnTo>
                    <a:pt x="844" y="1008"/>
                  </a:lnTo>
                  <a:lnTo>
                    <a:pt x="842" y="1006"/>
                  </a:lnTo>
                  <a:lnTo>
                    <a:pt x="841" y="1009"/>
                  </a:lnTo>
                  <a:lnTo>
                    <a:pt x="840" y="1007"/>
                  </a:lnTo>
                  <a:lnTo>
                    <a:pt x="843" y="1002"/>
                  </a:lnTo>
                  <a:lnTo>
                    <a:pt x="851" y="994"/>
                  </a:lnTo>
                  <a:lnTo>
                    <a:pt x="850" y="992"/>
                  </a:lnTo>
                  <a:lnTo>
                    <a:pt x="846" y="993"/>
                  </a:lnTo>
                  <a:lnTo>
                    <a:pt x="845" y="991"/>
                  </a:lnTo>
                  <a:lnTo>
                    <a:pt x="841" y="991"/>
                  </a:lnTo>
                  <a:lnTo>
                    <a:pt x="840" y="988"/>
                  </a:lnTo>
                  <a:lnTo>
                    <a:pt x="839" y="988"/>
                  </a:lnTo>
                  <a:lnTo>
                    <a:pt x="837" y="986"/>
                  </a:lnTo>
                  <a:lnTo>
                    <a:pt x="833" y="986"/>
                  </a:lnTo>
                  <a:lnTo>
                    <a:pt x="832" y="983"/>
                  </a:lnTo>
                  <a:lnTo>
                    <a:pt x="830" y="982"/>
                  </a:lnTo>
                  <a:lnTo>
                    <a:pt x="830" y="977"/>
                  </a:lnTo>
                  <a:lnTo>
                    <a:pt x="828" y="975"/>
                  </a:lnTo>
                  <a:lnTo>
                    <a:pt x="828" y="974"/>
                  </a:lnTo>
                  <a:lnTo>
                    <a:pt x="818" y="966"/>
                  </a:lnTo>
                  <a:lnTo>
                    <a:pt x="821" y="964"/>
                  </a:lnTo>
                  <a:lnTo>
                    <a:pt x="820" y="960"/>
                  </a:lnTo>
                  <a:lnTo>
                    <a:pt x="821" y="953"/>
                  </a:lnTo>
                  <a:lnTo>
                    <a:pt x="823" y="952"/>
                  </a:lnTo>
                  <a:lnTo>
                    <a:pt x="822" y="949"/>
                  </a:lnTo>
                  <a:lnTo>
                    <a:pt x="816" y="947"/>
                  </a:lnTo>
                  <a:lnTo>
                    <a:pt x="814" y="943"/>
                  </a:lnTo>
                  <a:lnTo>
                    <a:pt x="810" y="945"/>
                  </a:lnTo>
                  <a:lnTo>
                    <a:pt x="806" y="942"/>
                  </a:lnTo>
                  <a:lnTo>
                    <a:pt x="807" y="940"/>
                  </a:lnTo>
                  <a:lnTo>
                    <a:pt x="802" y="938"/>
                  </a:lnTo>
                  <a:lnTo>
                    <a:pt x="802" y="936"/>
                  </a:lnTo>
                  <a:lnTo>
                    <a:pt x="801" y="935"/>
                  </a:lnTo>
                  <a:lnTo>
                    <a:pt x="802" y="934"/>
                  </a:lnTo>
                  <a:lnTo>
                    <a:pt x="800" y="934"/>
                  </a:lnTo>
                  <a:lnTo>
                    <a:pt x="800" y="932"/>
                  </a:lnTo>
                  <a:lnTo>
                    <a:pt x="795" y="930"/>
                  </a:lnTo>
                  <a:lnTo>
                    <a:pt x="794" y="924"/>
                  </a:lnTo>
                  <a:lnTo>
                    <a:pt x="791" y="923"/>
                  </a:lnTo>
                  <a:lnTo>
                    <a:pt x="789" y="924"/>
                  </a:lnTo>
                  <a:lnTo>
                    <a:pt x="788" y="922"/>
                  </a:lnTo>
                  <a:lnTo>
                    <a:pt x="790" y="920"/>
                  </a:lnTo>
                  <a:lnTo>
                    <a:pt x="787" y="918"/>
                  </a:lnTo>
                  <a:lnTo>
                    <a:pt x="788" y="914"/>
                  </a:lnTo>
                  <a:lnTo>
                    <a:pt x="787" y="913"/>
                  </a:lnTo>
                  <a:lnTo>
                    <a:pt x="783" y="913"/>
                  </a:lnTo>
                  <a:lnTo>
                    <a:pt x="786" y="910"/>
                  </a:lnTo>
                  <a:lnTo>
                    <a:pt x="785" y="910"/>
                  </a:lnTo>
                  <a:lnTo>
                    <a:pt x="786" y="907"/>
                  </a:lnTo>
                  <a:lnTo>
                    <a:pt x="782" y="907"/>
                  </a:lnTo>
                  <a:lnTo>
                    <a:pt x="780" y="904"/>
                  </a:lnTo>
                  <a:lnTo>
                    <a:pt x="785" y="904"/>
                  </a:lnTo>
                  <a:lnTo>
                    <a:pt x="782" y="901"/>
                  </a:lnTo>
                  <a:lnTo>
                    <a:pt x="778" y="903"/>
                  </a:lnTo>
                  <a:lnTo>
                    <a:pt x="774" y="902"/>
                  </a:lnTo>
                  <a:lnTo>
                    <a:pt x="774" y="900"/>
                  </a:lnTo>
                  <a:lnTo>
                    <a:pt x="769" y="897"/>
                  </a:lnTo>
                  <a:lnTo>
                    <a:pt x="770" y="892"/>
                  </a:lnTo>
                  <a:lnTo>
                    <a:pt x="767" y="895"/>
                  </a:lnTo>
                  <a:lnTo>
                    <a:pt x="766" y="892"/>
                  </a:lnTo>
                  <a:lnTo>
                    <a:pt x="764" y="891"/>
                  </a:lnTo>
                  <a:lnTo>
                    <a:pt x="765" y="887"/>
                  </a:lnTo>
                  <a:lnTo>
                    <a:pt x="762" y="886"/>
                  </a:lnTo>
                  <a:lnTo>
                    <a:pt x="766" y="885"/>
                  </a:lnTo>
                  <a:lnTo>
                    <a:pt x="762" y="884"/>
                  </a:lnTo>
                  <a:lnTo>
                    <a:pt x="767" y="884"/>
                  </a:lnTo>
                  <a:lnTo>
                    <a:pt x="766" y="882"/>
                  </a:lnTo>
                  <a:lnTo>
                    <a:pt x="772" y="879"/>
                  </a:lnTo>
                  <a:lnTo>
                    <a:pt x="773" y="874"/>
                  </a:lnTo>
                  <a:lnTo>
                    <a:pt x="771" y="870"/>
                  </a:lnTo>
                  <a:lnTo>
                    <a:pt x="773" y="867"/>
                  </a:lnTo>
                  <a:lnTo>
                    <a:pt x="770" y="866"/>
                  </a:lnTo>
                  <a:lnTo>
                    <a:pt x="772" y="864"/>
                  </a:lnTo>
                  <a:lnTo>
                    <a:pt x="772" y="861"/>
                  </a:lnTo>
                  <a:lnTo>
                    <a:pt x="775" y="862"/>
                  </a:lnTo>
                  <a:lnTo>
                    <a:pt x="774" y="859"/>
                  </a:lnTo>
                  <a:lnTo>
                    <a:pt x="775" y="855"/>
                  </a:lnTo>
                  <a:lnTo>
                    <a:pt x="773" y="855"/>
                  </a:lnTo>
                  <a:lnTo>
                    <a:pt x="774" y="851"/>
                  </a:lnTo>
                  <a:lnTo>
                    <a:pt x="771" y="851"/>
                  </a:lnTo>
                  <a:lnTo>
                    <a:pt x="770" y="848"/>
                  </a:lnTo>
                  <a:lnTo>
                    <a:pt x="769" y="849"/>
                  </a:lnTo>
                  <a:lnTo>
                    <a:pt x="768" y="844"/>
                  </a:lnTo>
                  <a:lnTo>
                    <a:pt x="764" y="843"/>
                  </a:lnTo>
                  <a:lnTo>
                    <a:pt x="764" y="841"/>
                  </a:lnTo>
                  <a:lnTo>
                    <a:pt x="760" y="841"/>
                  </a:lnTo>
                  <a:lnTo>
                    <a:pt x="762" y="837"/>
                  </a:lnTo>
                  <a:lnTo>
                    <a:pt x="761" y="837"/>
                  </a:lnTo>
                  <a:lnTo>
                    <a:pt x="759" y="833"/>
                  </a:lnTo>
                  <a:lnTo>
                    <a:pt x="760" y="830"/>
                  </a:lnTo>
                  <a:lnTo>
                    <a:pt x="764" y="828"/>
                  </a:lnTo>
                  <a:lnTo>
                    <a:pt x="762" y="824"/>
                  </a:lnTo>
                  <a:lnTo>
                    <a:pt x="765" y="822"/>
                  </a:lnTo>
                  <a:lnTo>
                    <a:pt x="764" y="820"/>
                  </a:lnTo>
                  <a:lnTo>
                    <a:pt x="765" y="817"/>
                  </a:lnTo>
                  <a:lnTo>
                    <a:pt x="759" y="815"/>
                  </a:lnTo>
                  <a:lnTo>
                    <a:pt x="758" y="812"/>
                  </a:lnTo>
                  <a:lnTo>
                    <a:pt x="761" y="812"/>
                  </a:lnTo>
                  <a:lnTo>
                    <a:pt x="759" y="809"/>
                  </a:lnTo>
                  <a:lnTo>
                    <a:pt x="761" y="807"/>
                  </a:lnTo>
                  <a:lnTo>
                    <a:pt x="761" y="804"/>
                  </a:lnTo>
                  <a:lnTo>
                    <a:pt x="765" y="805"/>
                  </a:lnTo>
                  <a:lnTo>
                    <a:pt x="765" y="801"/>
                  </a:lnTo>
                  <a:lnTo>
                    <a:pt x="764" y="799"/>
                  </a:lnTo>
                  <a:lnTo>
                    <a:pt x="766" y="796"/>
                  </a:lnTo>
                  <a:lnTo>
                    <a:pt x="769" y="796"/>
                  </a:lnTo>
                  <a:lnTo>
                    <a:pt x="770" y="797"/>
                  </a:lnTo>
                  <a:lnTo>
                    <a:pt x="772" y="794"/>
                  </a:lnTo>
                  <a:lnTo>
                    <a:pt x="769" y="795"/>
                  </a:lnTo>
                  <a:lnTo>
                    <a:pt x="769" y="791"/>
                  </a:lnTo>
                  <a:lnTo>
                    <a:pt x="764" y="790"/>
                  </a:lnTo>
                  <a:lnTo>
                    <a:pt x="765" y="788"/>
                  </a:lnTo>
                  <a:lnTo>
                    <a:pt x="759" y="788"/>
                  </a:lnTo>
                  <a:lnTo>
                    <a:pt x="760" y="786"/>
                  </a:lnTo>
                  <a:lnTo>
                    <a:pt x="764" y="785"/>
                  </a:lnTo>
                  <a:lnTo>
                    <a:pt x="767" y="786"/>
                  </a:lnTo>
                  <a:lnTo>
                    <a:pt x="766" y="781"/>
                  </a:lnTo>
                  <a:lnTo>
                    <a:pt x="761" y="778"/>
                  </a:lnTo>
                  <a:lnTo>
                    <a:pt x="757" y="778"/>
                  </a:lnTo>
                  <a:lnTo>
                    <a:pt x="756" y="777"/>
                  </a:lnTo>
                  <a:lnTo>
                    <a:pt x="756" y="775"/>
                  </a:lnTo>
                  <a:lnTo>
                    <a:pt x="758" y="776"/>
                  </a:lnTo>
                  <a:lnTo>
                    <a:pt x="759" y="773"/>
                  </a:lnTo>
                  <a:lnTo>
                    <a:pt x="757" y="768"/>
                  </a:lnTo>
                  <a:lnTo>
                    <a:pt x="758" y="762"/>
                  </a:lnTo>
                  <a:lnTo>
                    <a:pt x="754" y="756"/>
                  </a:lnTo>
                  <a:lnTo>
                    <a:pt x="755" y="754"/>
                  </a:lnTo>
                  <a:lnTo>
                    <a:pt x="753" y="751"/>
                  </a:lnTo>
                  <a:lnTo>
                    <a:pt x="753" y="748"/>
                  </a:lnTo>
                  <a:lnTo>
                    <a:pt x="747" y="739"/>
                  </a:lnTo>
                  <a:lnTo>
                    <a:pt x="748" y="737"/>
                  </a:lnTo>
                  <a:lnTo>
                    <a:pt x="743" y="737"/>
                  </a:lnTo>
                  <a:lnTo>
                    <a:pt x="742" y="734"/>
                  </a:lnTo>
                  <a:lnTo>
                    <a:pt x="740" y="735"/>
                  </a:lnTo>
                  <a:lnTo>
                    <a:pt x="739" y="734"/>
                  </a:lnTo>
                  <a:lnTo>
                    <a:pt x="735" y="731"/>
                  </a:lnTo>
                  <a:lnTo>
                    <a:pt x="737" y="724"/>
                  </a:lnTo>
                  <a:lnTo>
                    <a:pt x="734" y="722"/>
                  </a:lnTo>
                  <a:lnTo>
                    <a:pt x="723" y="723"/>
                  </a:lnTo>
                  <a:lnTo>
                    <a:pt x="719" y="720"/>
                  </a:lnTo>
                  <a:lnTo>
                    <a:pt x="717" y="718"/>
                  </a:lnTo>
                  <a:lnTo>
                    <a:pt x="714" y="716"/>
                  </a:lnTo>
                  <a:lnTo>
                    <a:pt x="706" y="717"/>
                  </a:lnTo>
                  <a:lnTo>
                    <a:pt x="703" y="714"/>
                  </a:lnTo>
                  <a:lnTo>
                    <a:pt x="702" y="715"/>
                  </a:lnTo>
                  <a:lnTo>
                    <a:pt x="697" y="713"/>
                  </a:lnTo>
                  <a:lnTo>
                    <a:pt x="696" y="709"/>
                  </a:lnTo>
                  <a:lnTo>
                    <a:pt x="699" y="701"/>
                  </a:lnTo>
                  <a:lnTo>
                    <a:pt x="693" y="697"/>
                  </a:lnTo>
                  <a:lnTo>
                    <a:pt x="687" y="697"/>
                  </a:lnTo>
                  <a:lnTo>
                    <a:pt x="683" y="693"/>
                  </a:lnTo>
                  <a:lnTo>
                    <a:pt x="683" y="691"/>
                  </a:lnTo>
                  <a:lnTo>
                    <a:pt x="685" y="685"/>
                  </a:lnTo>
                  <a:lnTo>
                    <a:pt x="681" y="680"/>
                  </a:lnTo>
                  <a:lnTo>
                    <a:pt x="679" y="679"/>
                  </a:lnTo>
                  <a:lnTo>
                    <a:pt x="678" y="680"/>
                  </a:lnTo>
                  <a:lnTo>
                    <a:pt x="679" y="684"/>
                  </a:lnTo>
                  <a:lnTo>
                    <a:pt x="679" y="686"/>
                  </a:lnTo>
                  <a:lnTo>
                    <a:pt x="676" y="685"/>
                  </a:lnTo>
                  <a:lnTo>
                    <a:pt x="674" y="682"/>
                  </a:lnTo>
                  <a:lnTo>
                    <a:pt x="666" y="681"/>
                  </a:lnTo>
                  <a:lnTo>
                    <a:pt x="663" y="685"/>
                  </a:lnTo>
                  <a:lnTo>
                    <a:pt x="657" y="684"/>
                  </a:lnTo>
                  <a:lnTo>
                    <a:pt x="652" y="688"/>
                  </a:lnTo>
                  <a:lnTo>
                    <a:pt x="648" y="688"/>
                  </a:lnTo>
                  <a:lnTo>
                    <a:pt x="644" y="687"/>
                  </a:lnTo>
                  <a:lnTo>
                    <a:pt x="638" y="691"/>
                  </a:lnTo>
                  <a:lnTo>
                    <a:pt x="633" y="690"/>
                  </a:lnTo>
                  <a:lnTo>
                    <a:pt x="630" y="689"/>
                  </a:lnTo>
                  <a:lnTo>
                    <a:pt x="625" y="690"/>
                  </a:lnTo>
                  <a:lnTo>
                    <a:pt x="624" y="687"/>
                  </a:lnTo>
                  <a:lnTo>
                    <a:pt x="617" y="686"/>
                  </a:lnTo>
                  <a:lnTo>
                    <a:pt x="612" y="687"/>
                  </a:lnTo>
                  <a:lnTo>
                    <a:pt x="608" y="690"/>
                  </a:lnTo>
                  <a:lnTo>
                    <a:pt x="604" y="689"/>
                  </a:lnTo>
                  <a:lnTo>
                    <a:pt x="599" y="683"/>
                  </a:lnTo>
                  <a:lnTo>
                    <a:pt x="594" y="680"/>
                  </a:lnTo>
                  <a:lnTo>
                    <a:pt x="587" y="682"/>
                  </a:lnTo>
                  <a:lnTo>
                    <a:pt x="586" y="687"/>
                  </a:lnTo>
                  <a:lnTo>
                    <a:pt x="584" y="689"/>
                  </a:lnTo>
                  <a:lnTo>
                    <a:pt x="572" y="687"/>
                  </a:lnTo>
                  <a:lnTo>
                    <a:pt x="567" y="689"/>
                  </a:lnTo>
                  <a:lnTo>
                    <a:pt x="562" y="687"/>
                  </a:lnTo>
                  <a:lnTo>
                    <a:pt x="561" y="682"/>
                  </a:lnTo>
                  <a:lnTo>
                    <a:pt x="552" y="680"/>
                  </a:lnTo>
                  <a:lnTo>
                    <a:pt x="544" y="684"/>
                  </a:lnTo>
                  <a:lnTo>
                    <a:pt x="538" y="681"/>
                  </a:lnTo>
                  <a:lnTo>
                    <a:pt x="536" y="679"/>
                  </a:lnTo>
                  <a:lnTo>
                    <a:pt x="531" y="679"/>
                  </a:lnTo>
                  <a:lnTo>
                    <a:pt x="523" y="690"/>
                  </a:lnTo>
                  <a:lnTo>
                    <a:pt x="518" y="693"/>
                  </a:lnTo>
                  <a:lnTo>
                    <a:pt x="512" y="689"/>
                  </a:lnTo>
                  <a:lnTo>
                    <a:pt x="503" y="690"/>
                  </a:lnTo>
                  <a:lnTo>
                    <a:pt x="502" y="688"/>
                  </a:lnTo>
                  <a:lnTo>
                    <a:pt x="504" y="678"/>
                  </a:lnTo>
                  <a:lnTo>
                    <a:pt x="499" y="675"/>
                  </a:lnTo>
                  <a:lnTo>
                    <a:pt x="498" y="671"/>
                  </a:lnTo>
                  <a:lnTo>
                    <a:pt x="496" y="670"/>
                  </a:lnTo>
                  <a:lnTo>
                    <a:pt x="494" y="664"/>
                  </a:lnTo>
                  <a:lnTo>
                    <a:pt x="490" y="661"/>
                  </a:lnTo>
                  <a:lnTo>
                    <a:pt x="483" y="657"/>
                  </a:lnTo>
                  <a:lnTo>
                    <a:pt x="476" y="657"/>
                  </a:lnTo>
                  <a:lnTo>
                    <a:pt x="471" y="659"/>
                  </a:lnTo>
                  <a:lnTo>
                    <a:pt x="468" y="654"/>
                  </a:lnTo>
                  <a:lnTo>
                    <a:pt x="464" y="653"/>
                  </a:lnTo>
                  <a:lnTo>
                    <a:pt x="461" y="655"/>
                  </a:lnTo>
                  <a:lnTo>
                    <a:pt x="458" y="655"/>
                  </a:lnTo>
                  <a:lnTo>
                    <a:pt x="447" y="650"/>
                  </a:lnTo>
                  <a:lnTo>
                    <a:pt x="431" y="649"/>
                  </a:lnTo>
                  <a:lnTo>
                    <a:pt x="422" y="644"/>
                  </a:lnTo>
                  <a:lnTo>
                    <a:pt x="413" y="641"/>
                  </a:lnTo>
                  <a:lnTo>
                    <a:pt x="409" y="639"/>
                  </a:lnTo>
                  <a:lnTo>
                    <a:pt x="407" y="633"/>
                  </a:lnTo>
                  <a:lnTo>
                    <a:pt x="402" y="629"/>
                  </a:lnTo>
                  <a:lnTo>
                    <a:pt x="398" y="628"/>
                  </a:lnTo>
                  <a:lnTo>
                    <a:pt x="395" y="630"/>
                  </a:lnTo>
                  <a:lnTo>
                    <a:pt x="387" y="629"/>
                  </a:lnTo>
                  <a:lnTo>
                    <a:pt x="378" y="627"/>
                  </a:lnTo>
                  <a:lnTo>
                    <a:pt x="372" y="629"/>
                  </a:lnTo>
                  <a:lnTo>
                    <a:pt x="368" y="626"/>
                  </a:lnTo>
                  <a:lnTo>
                    <a:pt x="362" y="626"/>
                  </a:lnTo>
                  <a:lnTo>
                    <a:pt x="355" y="632"/>
                  </a:lnTo>
                  <a:lnTo>
                    <a:pt x="347" y="633"/>
                  </a:lnTo>
                  <a:lnTo>
                    <a:pt x="343" y="633"/>
                  </a:lnTo>
                  <a:lnTo>
                    <a:pt x="337" y="635"/>
                  </a:lnTo>
                  <a:lnTo>
                    <a:pt x="330" y="632"/>
                  </a:lnTo>
                  <a:lnTo>
                    <a:pt x="323" y="626"/>
                  </a:lnTo>
                  <a:lnTo>
                    <a:pt x="322" y="627"/>
                  </a:lnTo>
                  <a:lnTo>
                    <a:pt x="316" y="626"/>
                  </a:lnTo>
                  <a:lnTo>
                    <a:pt x="303" y="629"/>
                  </a:lnTo>
                  <a:lnTo>
                    <a:pt x="302" y="627"/>
                  </a:lnTo>
                  <a:lnTo>
                    <a:pt x="300" y="619"/>
                  </a:lnTo>
                  <a:lnTo>
                    <a:pt x="296" y="617"/>
                  </a:lnTo>
                  <a:lnTo>
                    <a:pt x="291" y="617"/>
                  </a:lnTo>
                  <a:lnTo>
                    <a:pt x="273" y="621"/>
                  </a:lnTo>
                  <a:lnTo>
                    <a:pt x="269" y="621"/>
                  </a:lnTo>
                  <a:lnTo>
                    <a:pt x="266" y="616"/>
                  </a:lnTo>
                  <a:lnTo>
                    <a:pt x="264" y="614"/>
                  </a:lnTo>
                  <a:lnTo>
                    <a:pt x="254" y="607"/>
                  </a:lnTo>
                  <a:lnTo>
                    <a:pt x="235" y="600"/>
                  </a:lnTo>
                  <a:lnTo>
                    <a:pt x="229" y="600"/>
                  </a:lnTo>
                  <a:lnTo>
                    <a:pt x="218" y="596"/>
                  </a:lnTo>
                  <a:lnTo>
                    <a:pt x="212" y="598"/>
                  </a:lnTo>
                  <a:lnTo>
                    <a:pt x="209" y="607"/>
                  </a:lnTo>
                  <a:lnTo>
                    <a:pt x="207" y="614"/>
                  </a:lnTo>
                  <a:lnTo>
                    <a:pt x="208" y="624"/>
                  </a:lnTo>
                  <a:lnTo>
                    <a:pt x="202" y="626"/>
                  </a:lnTo>
                  <a:lnTo>
                    <a:pt x="193" y="630"/>
                  </a:lnTo>
                  <a:lnTo>
                    <a:pt x="192" y="622"/>
                  </a:lnTo>
                  <a:lnTo>
                    <a:pt x="190" y="618"/>
                  </a:lnTo>
                  <a:lnTo>
                    <a:pt x="185" y="617"/>
                  </a:lnTo>
                  <a:lnTo>
                    <a:pt x="179" y="621"/>
                  </a:lnTo>
                  <a:lnTo>
                    <a:pt x="175" y="622"/>
                  </a:lnTo>
                  <a:lnTo>
                    <a:pt x="161" y="621"/>
                  </a:lnTo>
                  <a:lnTo>
                    <a:pt x="150" y="616"/>
                  </a:lnTo>
                  <a:lnTo>
                    <a:pt x="144" y="615"/>
                  </a:lnTo>
                  <a:lnTo>
                    <a:pt x="132" y="622"/>
                  </a:lnTo>
                  <a:lnTo>
                    <a:pt x="125" y="617"/>
                  </a:lnTo>
                  <a:lnTo>
                    <a:pt x="114" y="607"/>
                  </a:lnTo>
                  <a:lnTo>
                    <a:pt x="89" y="619"/>
                  </a:lnTo>
                  <a:lnTo>
                    <a:pt x="85" y="619"/>
                  </a:lnTo>
                  <a:lnTo>
                    <a:pt x="72" y="614"/>
                  </a:lnTo>
                  <a:lnTo>
                    <a:pt x="71" y="614"/>
                  </a:lnTo>
                  <a:lnTo>
                    <a:pt x="64" y="613"/>
                  </a:lnTo>
                  <a:lnTo>
                    <a:pt x="55" y="616"/>
                  </a:lnTo>
                  <a:lnTo>
                    <a:pt x="45" y="608"/>
                  </a:lnTo>
                  <a:lnTo>
                    <a:pt x="39" y="607"/>
                  </a:lnTo>
                  <a:lnTo>
                    <a:pt x="31" y="607"/>
                  </a:lnTo>
                  <a:lnTo>
                    <a:pt x="21" y="613"/>
                  </a:lnTo>
                  <a:lnTo>
                    <a:pt x="14" y="619"/>
                  </a:lnTo>
                  <a:lnTo>
                    <a:pt x="8" y="623"/>
                  </a:lnTo>
                  <a:lnTo>
                    <a:pt x="5" y="627"/>
                  </a:lnTo>
                  <a:lnTo>
                    <a:pt x="1" y="618"/>
                  </a:lnTo>
                  <a:lnTo>
                    <a:pt x="0" y="613"/>
                  </a:lnTo>
                  <a:lnTo>
                    <a:pt x="8" y="603"/>
                  </a:lnTo>
                  <a:lnTo>
                    <a:pt x="15" y="598"/>
                  </a:lnTo>
                  <a:lnTo>
                    <a:pt x="21" y="596"/>
                  </a:lnTo>
                  <a:lnTo>
                    <a:pt x="24" y="591"/>
                  </a:lnTo>
                  <a:lnTo>
                    <a:pt x="27" y="589"/>
                  </a:lnTo>
                  <a:lnTo>
                    <a:pt x="35" y="587"/>
                  </a:lnTo>
                  <a:lnTo>
                    <a:pt x="54" y="580"/>
                  </a:lnTo>
                  <a:lnTo>
                    <a:pt x="59" y="574"/>
                  </a:lnTo>
                  <a:lnTo>
                    <a:pt x="68" y="565"/>
                  </a:lnTo>
                  <a:lnTo>
                    <a:pt x="90" y="552"/>
                  </a:lnTo>
                  <a:lnTo>
                    <a:pt x="99" y="550"/>
                  </a:lnTo>
                  <a:lnTo>
                    <a:pt x="116" y="538"/>
                  </a:lnTo>
                  <a:lnTo>
                    <a:pt x="136" y="531"/>
                  </a:lnTo>
                  <a:lnTo>
                    <a:pt x="138" y="527"/>
                  </a:lnTo>
                  <a:lnTo>
                    <a:pt x="143" y="523"/>
                  </a:lnTo>
                  <a:lnTo>
                    <a:pt x="153" y="515"/>
                  </a:lnTo>
                  <a:lnTo>
                    <a:pt x="157" y="508"/>
                  </a:lnTo>
                  <a:lnTo>
                    <a:pt x="160" y="506"/>
                  </a:lnTo>
                  <a:lnTo>
                    <a:pt x="166" y="497"/>
                  </a:lnTo>
                  <a:lnTo>
                    <a:pt x="175" y="472"/>
                  </a:lnTo>
                  <a:lnTo>
                    <a:pt x="181" y="465"/>
                  </a:lnTo>
                  <a:lnTo>
                    <a:pt x="188" y="462"/>
                  </a:lnTo>
                  <a:lnTo>
                    <a:pt x="200" y="450"/>
                  </a:lnTo>
                  <a:lnTo>
                    <a:pt x="202" y="443"/>
                  </a:lnTo>
                  <a:lnTo>
                    <a:pt x="207" y="433"/>
                  </a:lnTo>
                  <a:lnTo>
                    <a:pt x="211" y="430"/>
                  </a:lnTo>
                  <a:lnTo>
                    <a:pt x="219" y="428"/>
                  </a:lnTo>
                  <a:lnTo>
                    <a:pt x="226" y="421"/>
                  </a:lnTo>
                  <a:lnTo>
                    <a:pt x="231" y="410"/>
                  </a:lnTo>
                  <a:lnTo>
                    <a:pt x="231" y="406"/>
                  </a:lnTo>
                  <a:lnTo>
                    <a:pt x="227" y="396"/>
                  </a:lnTo>
                  <a:lnTo>
                    <a:pt x="219" y="390"/>
                  </a:lnTo>
                  <a:lnTo>
                    <a:pt x="221" y="383"/>
                  </a:lnTo>
                  <a:lnTo>
                    <a:pt x="228" y="375"/>
                  </a:lnTo>
                  <a:lnTo>
                    <a:pt x="242" y="378"/>
                  </a:lnTo>
                  <a:lnTo>
                    <a:pt x="250" y="374"/>
                  </a:lnTo>
                  <a:lnTo>
                    <a:pt x="253" y="367"/>
                  </a:lnTo>
                  <a:lnTo>
                    <a:pt x="257" y="364"/>
                  </a:lnTo>
                  <a:lnTo>
                    <a:pt x="262" y="349"/>
                  </a:lnTo>
                  <a:lnTo>
                    <a:pt x="270" y="342"/>
                  </a:lnTo>
                  <a:lnTo>
                    <a:pt x="272" y="339"/>
                  </a:lnTo>
                  <a:lnTo>
                    <a:pt x="273" y="321"/>
                  </a:lnTo>
                  <a:lnTo>
                    <a:pt x="268" y="308"/>
                  </a:lnTo>
                  <a:lnTo>
                    <a:pt x="269" y="294"/>
                  </a:lnTo>
                  <a:lnTo>
                    <a:pt x="281" y="293"/>
                  </a:lnTo>
                  <a:lnTo>
                    <a:pt x="287" y="287"/>
                  </a:lnTo>
                  <a:lnTo>
                    <a:pt x="291" y="275"/>
                  </a:lnTo>
                  <a:lnTo>
                    <a:pt x="294" y="270"/>
                  </a:lnTo>
                  <a:lnTo>
                    <a:pt x="303" y="259"/>
                  </a:lnTo>
                  <a:lnTo>
                    <a:pt x="316" y="258"/>
                  </a:lnTo>
                  <a:lnTo>
                    <a:pt x="324" y="252"/>
                  </a:lnTo>
                  <a:lnTo>
                    <a:pt x="326" y="241"/>
                  </a:lnTo>
                  <a:lnTo>
                    <a:pt x="322" y="235"/>
                  </a:lnTo>
                  <a:lnTo>
                    <a:pt x="322" y="227"/>
                  </a:lnTo>
                  <a:lnTo>
                    <a:pt x="324" y="217"/>
                  </a:lnTo>
                  <a:lnTo>
                    <a:pt x="321" y="211"/>
                  </a:lnTo>
                  <a:lnTo>
                    <a:pt x="328" y="192"/>
                  </a:lnTo>
                  <a:lnTo>
                    <a:pt x="334" y="183"/>
                  </a:lnTo>
                  <a:lnTo>
                    <a:pt x="336" y="182"/>
                  </a:lnTo>
                  <a:lnTo>
                    <a:pt x="351" y="172"/>
                  </a:lnTo>
                  <a:lnTo>
                    <a:pt x="358" y="157"/>
                  </a:lnTo>
                  <a:lnTo>
                    <a:pt x="362" y="153"/>
                  </a:lnTo>
                  <a:lnTo>
                    <a:pt x="368" y="149"/>
                  </a:lnTo>
                  <a:lnTo>
                    <a:pt x="373" y="145"/>
                  </a:lnTo>
                  <a:lnTo>
                    <a:pt x="378" y="133"/>
                  </a:lnTo>
                  <a:lnTo>
                    <a:pt x="384" y="125"/>
                  </a:lnTo>
                  <a:lnTo>
                    <a:pt x="395" y="119"/>
                  </a:lnTo>
                  <a:lnTo>
                    <a:pt x="428" y="112"/>
                  </a:lnTo>
                  <a:lnTo>
                    <a:pt x="437" y="107"/>
                  </a:lnTo>
                  <a:lnTo>
                    <a:pt x="447" y="99"/>
                  </a:lnTo>
                  <a:lnTo>
                    <a:pt x="453" y="81"/>
                  </a:lnTo>
                  <a:lnTo>
                    <a:pt x="460" y="68"/>
                  </a:lnTo>
                  <a:lnTo>
                    <a:pt x="460" y="66"/>
                  </a:lnTo>
                  <a:lnTo>
                    <a:pt x="466" y="55"/>
                  </a:lnTo>
                  <a:lnTo>
                    <a:pt x="471" y="54"/>
                  </a:lnTo>
                  <a:lnTo>
                    <a:pt x="480" y="46"/>
                  </a:lnTo>
                  <a:lnTo>
                    <a:pt x="484" y="46"/>
                  </a:lnTo>
                  <a:lnTo>
                    <a:pt x="487" y="45"/>
                  </a:lnTo>
                  <a:lnTo>
                    <a:pt x="494" y="40"/>
                  </a:lnTo>
                  <a:lnTo>
                    <a:pt x="506" y="34"/>
                  </a:lnTo>
                  <a:lnTo>
                    <a:pt x="528" y="29"/>
                  </a:lnTo>
                  <a:lnTo>
                    <a:pt x="534" y="28"/>
                  </a:lnTo>
                  <a:lnTo>
                    <a:pt x="539" y="20"/>
                  </a:lnTo>
                  <a:lnTo>
                    <a:pt x="543" y="17"/>
                  </a:lnTo>
                  <a:lnTo>
                    <a:pt x="545" y="16"/>
                  </a:lnTo>
                  <a:lnTo>
                    <a:pt x="552" y="7"/>
                  </a:lnTo>
                  <a:lnTo>
                    <a:pt x="555" y="6"/>
                  </a:lnTo>
                  <a:lnTo>
                    <a:pt x="569" y="3"/>
                  </a:lnTo>
                  <a:lnTo>
                    <a:pt x="574" y="0"/>
                  </a:lnTo>
                  <a:lnTo>
                    <a:pt x="578" y="1"/>
                  </a:lnTo>
                  <a:lnTo>
                    <a:pt x="587" y="4"/>
                  </a:lnTo>
                  <a:lnTo>
                    <a:pt x="600" y="18"/>
                  </a:lnTo>
                  <a:lnTo>
                    <a:pt x="604" y="19"/>
                  </a:lnTo>
                  <a:lnTo>
                    <a:pt x="610" y="20"/>
                  </a:lnTo>
                  <a:lnTo>
                    <a:pt x="615" y="18"/>
                  </a:lnTo>
                  <a:lnTo>
                    <a:pt x="624" y="20"/>
                  </a:lnTo>
                  <a:lnTo>
                    <a:pt x="632" y="18"/>
                  </a:lnTo>
                  <a:lnTo>
                    <a:pt x="640" y="20"/>
                  </a:lnTo>
                  <a:lnTo>
                    <a:pt x="654" y="20"/>
                  </a:lnTo>
                  <a:lnTo>
                    <a:pt x="667" y="29"/>
                  </a:lnTo>
                  <a:lnTo>
                    <a:pt x="675" y="32"/>
                  </a:lnTo>
                  <a:lnTo>
                    <a:pt x="686" y="30"/>
                  </a:lnTo>
                  <a:lnTo>
                    <a:pt x="698" y="34"/>
                  </a:lnTo>
                  <a:lnTo>
                    <a:pt x="702" y="35"/>
                  </a:lnTo>
                  <a:lnTo>
                    <a:pt x="708" y="36"/>
                  </a:lnTo>
                  <a:lnTo>
                    <a:pt x="715" y="33"/>
                  </a:lnTo>
                  <a:lnTo>
                    <a:pt x="732" y="31"/>
                  </a:lnTo>
                  <a:lnTo>
                    <a:pt x="748" y="33"/>
                  </a:lnTo>
                  <a:lnTo>
                    <a:pt x="759" y="32"/>
                  </a:lnTo>
                  <a:lnTo>
                    <a:pt x="769" y="28"/>
                  </a:lnTo>
                  <a:lnTo>
                    <a:pt x="775" y="27"/>
                  </a:lnTo>
                  <a:lnTo>
                    <a:pt x="783" y="29"/>
                  </a:lnTo>
                  <a:lnTo>
                    <a:pt x="786" y="30"/>
                  </a:lnTo>
                  <a:lnTo>
                    <a:pt x="788" y="37"/>
                  </a:lnTo>
                  <a:lnTo>
                    <a:pt x="795" y="42"/>
                  </a:lnTo>
                  <a:lnTo>
                    <a:pt x="801" y="43"/>
                  </a:lnTo>
                  <a:lnTo>
                    <a:pt x="818" y="45"/>
                  </a:lnTo>
                  <a:lnTo>
                    <a:pt x="831" y="38"/>
                  </a:lnTo>
                  <a:lnTo>
                    <a:pt x="841" y="40"/>
                  </a:lnTo>
                  <a:lnTo>
                    <a:pt x="841" y="48"/>
                  </a:lnTo>
                  <a:lnTo>
                    <a:pt x="838" y="49"/>
                  </a:lnTo>
                  <a:lnTo>
                    <a:pt x="833" y="49"/>
                  </a:lnTo>
                  <a:lnTo>
                    <a:pt x="830" y="51"/>
                  </a:lnTo>
                  <a:lnTo>
                    <a:pt x="828" y="60"/>
                  </a:lnTo>
                  <a:lnTo>
                    <a:pt x="828" y="73"/>
                  </a:lnTo>
                  <a:lnTo>
                    <a:pt x="830" y="84"/>
                  </a:lnTo>
                  <a:lnTo>
                    <a:pt x="837" y="97"/>
                  </a:lnTo>
                  <a:lnTo>
                    <a:pt x="839" y="104"/>
                  </a:lnTo>
                  <a:lnTo>
                    <a:pt x="845" y="113"/>
                  </a:lnTo>
                  <a:lnTo>
                    <a:pt x="854" y="114"/>
                  </a:lnTo>
                  <a:lnTo>
                    <a:pt x="855" y="115"/>
                  </a:lnTo>
                  <a:lnTo>
                    <a:pt x="858" y="115"/>
                  </a:lnTo>
                  <a:lnTo>
                    <a:pt x="868" y="106"/>
                  </a:lnTo>
                  <a:lnTo>
                    <a:pt x="880" y="82"/>
                  </a:lnTo>
                  <a:lnTo>
                    <a:pt x="890" y="81"/>
                  </a:lnTo>
                  <a:lnTo>
                    <a:pt x="898" y="85"/>
                  </a:lnTo>
                  <a:lnTo>
                    <a:pt x="903" y="105"/>
                  </a:lnTo>
                  <a:lnTo>
                    <a:pt x="901" y="132"/>
                  </a:lnTo>
                  <a:lnTo>
                    <a:pt x="903" y="136"/>
                  </a:lnTo>
                  <a:lnTo>
                    <a:pt x="916" y="143"/>
                  </a:lnTo>
                  <a:lnTo>
                    <a:pt x="920" y="143"/>
                  </a:lnTo>
                  <a:lnTo>
                    <a:pt x="923" y="135"/>
                  </a:lnTo>
                  <a:lnTo>
                    <a:pt x="921" y="123"/>
                  </a:lnTo>
                  <a:lnTo>
                    <a:pt x="922" y="115"/>
                  </a:lnTo>
                  <a:lnTo>
                    <a:pt x="919" y="111"/>
                  </a:lnTo>
                  <a:lnTo>
                    <a:pt x="920" y="105"/>
                  </a:lnTo>
                  <a:lnTo>
                    <a:pt x="927" y="95"/>
                  </a:lnTo>
                  <a:lnTo>
                    <a:pt x="927" y="87"/>
                  </a:lnTo>
                  <a:lnTo>
                    <a:pt x="933" y="83"/>
                  </a:lnTo>
                  <a:lnTo>
                    <a:pt x="944" y="83"/>
                  </a:lnTo>
                  <a:lnTo>
                    <a:pt x="954" y="81"/>
                  </a:lnTo>
                  <a:lnTo>
                    <a:pt x="959" y="83"/>
                  </a:lnTo>
                  <a:lnTo>
                    <a:pt x="972" y="84"/>
                  </a:lnTo>
                  <a:lnTo>
                    <a:pt x="986" y="76"/>
                  </a:lnTo>
                  <a:lnTo>
                    <a:pt x="995" y="76"/>
                  </a:lnTo>
                  <a:lnTo>
                    <a:pt x="1005" y="77"/>
                  </a:lnTo>
                  <a:lnTo>
                    <a:pt x="1014" y="75"/>
                  </a:lnTo>
                  <a:lnTo>
                    <a:pt x="1024" y="72"/>
                  </a:lnTo>
                  <a:lnTo>
                    <a:pt x="1031" y="74"/>
                  </a:lnTo>
                  <a:lnTo>
                    <a:pt x="1043" y="72"/>
                  </a:lnTo>
                  <a:lnTo>
                    <a:pt x="1052" y="78"/>
                  </a:lnTo>
                  <a:lnTo>
                    <a:pt x="1060" y="78"/>
                  </a:lnTo>
                  <a:lnTo>
                    <a:pt x="1063" y="76"/>
                  </a:lnTo>
                  <a:lnTo>
                    <a:pt x="1065" y="74"/>
                  </a:lnTo>
                  <a:lnTo>
                    <a:pt x="1058" y="66"/>
                  </a:lnTo>
                  <a:lnTo>
                    <a:pt x="1059" y="55"/>
                  </a:lnTo>
                  <a:lnTo>
                    <a:pt x="1064" y="54"/>
                  </a:lnTo>
                  <a:lnTo>
                    <a:pt x="1068" y="57"/>
                  </a:lnTo>
                  <a:lnTo>
                    <a:pt x="1073" y="64"/>
                  </a:lnTo>
                  <a:lnTo>
                    <a:pt x="1074" y="68"/>
                  </a:lnTo>
                  <a:lnTo>
                    <a:pt x="1079" y="70"/>
                  </a:lnTo>
                  <a:lnTo>
                    <a:pt x="1080" y="74"/>
                  </a:lnTo>
                  <a:lnTo>
                    <a:pt x="1090" y="79"/>
                  </a:lnTo>
                  <a:lnTo>
                    <a:pt x="1096" y="79"/>
                  </a:lnTo>
                  <a:lnTo>
                    <a:pt x="1102" y="77"/>
                  </a:lnTo>
                  <a:lnTo>
                    <a:pt x="1104" y="73"/>
                  </a:lnTo>
                  <a:lnTo>
                    <a:pt x="1109" y="73"/>
                  </a:lnTo>
                  <a:lnTo>
                    <a:pt x="1112" y="70"/>
                  </a:lnTo>
                  <a:lnTo>
                    <a:pt x="1115" y="64"/>
                  </a:lnTo>
                  <a:lnTo>
                    <a:pt x="1115" y="57"/>
                  </a:lnTo>
                  <a:lnTo>
                    <a:pt x="1117" y="55"/>
                  </a:lnTo>
                  <a:lnTo>
                    <a:pt x="1124" y="59"/>
                  </a:lnTo>
                  <a:lnTo>
                    <a:pt x="1125" y="68"/>
                  </a:lnTo>
                  <a:lnTo>
                    <a:pt x="1127" y="71"/>
                  </a:lnTo>
                  <a:lnTo>
                    <a:pt x="1134" y="75"/>
                  </a:lnTo>
                  <a:lnTo>
                    <a:pt x="1139" y="69"/>
                  </a:lnTo>
                  <a:lnTo>
                    <a:pt x="1142" y="64"/>
                  </a:lnTo>
                  <a:lnTo>
                    <a:pt x="1142" y="60"/>
                  </a:lnTo>
                  <a:lnTo>
                    <a:pt x="1144" y="58"/>
                  </a:lnTo>
                  <a:lnTo>
                    <a:pt x="1140" y="55"/>
                  </a:lnTo>
                  <a:lnTo>
                    <a:pt x="1139" y="52"/>
                  </a:lnTo>
                  <a:lnTo>
                    <a:pt x="1145" y="46"/>
                  </a:lnTo>
                  <a:lnTo>
                    <a:pt x="1149" y="47"/>
                  </a:lnTo>
                  <a:lnTo>
                    <a:pt x="1155" y="45"/>
                  </a:lnTo>
                  <a:lnTo>
                    <a:pt x="1164" y="45"/>
                  </a:lnTo>
                  <a:lnTo>
                    <a:pt x="1167" y="46"/>
                  </a:lnTo>
                  <a:lnTo>
                    <a:pt x="1178" y="43"/>
                  </a:lnTo>
                  <a:lnTo>
                    <a:pt x="1183" y="48"/>
                  </a:lnTo>
                  <a:lnTo>
                    <a:pt x="1184" y="52"/>
                  </a:lnTo>
                  <a:lnTo>
                    <a:pt x="1192" y="58"/>
                  </a:lnTo>
                  <a:lnTo>
                    <a:pt x="1200" y="54"/>
                  </a:lnTo>
                  <a:lnTo>
                    <a:pt x="1203" y="47"/>
                  </a:lnTo>
                  <a:lnTo>
                    <a:pt x="1210" y="46"/>
                  </a:lnTo>
                  <a:lnTo>
                    <a:pt x="1212" y="43"/>
                  </a:lnTo>
                  <a:lnTo>
                    <a:pt x="1220" y="43"/>
                  </a:lnTo>
                  <a:lnTo>
                    <a:pt x="1222" y="41"/>
                  </a:lnTo>
                  <a:lnTo>
                    <a:pt x="1225" y="40"/>
                  </a:lnTo>
                  <a:lnTo>
                    <a:pt x="1227" y="39"/>
                  </a:lnTo>
                  <a:lnTo>
                    <a:pt x="1229" y="39"/>
                  </a:lnTo>
                  <a:lnTo>
                    <a:pt x="1238" y="50"/>
                  </a:lnTo>
                  <a:lnTo>
                    <a:pt x="1234" y="53"/>
                  </a:lnTo>
                  <a:lnTo>
                    <a:pt x="1235" y="58"/>
                  </a:lnTo>
                  <a:lnTo>
                    <a:pt x="1242" y="66"/>
                  </a:lnTo>
                  <a:lnTo>
                    <a:pt x="1248" y="66"/>
                  </a:lnTo>
                  <a:lnTo>
                    <a:pt x="1253" y="70"/>
                  </a:lnTo>
                  <a:lnTo>
                    <a:pt x="1258" y="72"/>
                  </a:lnTo>
                  <a:lnTo>
                    <a:pt x="1263" y="74"/>
                  </a:lnTo>
                  <a:lnTo>
                    <a:pt x="1268" y="81"/>
                  </a:lnTo>
                  <a:lnTo>
                    <a:pt x="1274" y="83"/>
                  </a:lnTo>
                  <a:lnTo>
                    <a:pt x="1275" y="90"/>
                  </a:lnTo>
                  <a:lnTo>
                    <a:pt x="1280" y="95"/>
                  </a:lnTo>
                  <a:lnTo>
                    <a:pt x="1280" y="96"/>
                  </a:lnTo>
                  <a:lnTo>
                    <a:pt x="1277" y="104"/>
                  </a:lnTo>
                  <a:lnTo>
                    <a:pt x="1270" y="111"/>
                  </a:lnTo>
                  <a:lnTo>
                    <a:pt x="1269" y="120"/>
                  </a:lnTo>
                  <a:lnTo>
                    <a:pt x="1265" y="123"/>
                  </a:lnTo>
                  <a:lnTo>
                    <a:pt x="1266" y="131"/>
                  </a:lnTo>
                  <a:lnTo>
                    <a:pt x="1268" y="131"/>
                  </a:lnTo>
                  <a:lnTo>
                    <a:pt x="1266" y="135"/>
                  </a:lnTo>
                  <a:lnTo>
                    <a:pt x="1269" y="136"/>
                  </a:lnTo>
                  <a:lnTo>
                    <a:pt x="1266" y="139"/>
                  </a:lnTo>
                  <a:lnTo>
                    <a:pt x="1268" y="139"/>
                  </a:lnTo>
                  <a:lnTo>
                    <a:pt x="1266" y="141"/>
                  </a:lnTo>
                  <a:lnTo>
                    <a:pt x="1268" y="144"/>
                  </a:lnTo>
                  <a:lnTo>
                    <a:pt x="1266" y="145"/>
                  </a:lnTo>
                  <a:lnTo>
                    <a:pt x="1274" y="149"/>
                  </a:lnTo>
                  <a:lnTo>
                    <a:pt x="1284" y="157"/>
                  </a:lnTo>
                  <a:lnTo>
                    <a:pt x="1297" y="161"/>
                  </a:lnTo>
                  <a:lnTo>
                    <a:pt x="1299" y="165"/>
                  </a:lnTo>
                  <a:lnTo>
                    <a:pt x="1300" y="169"/>
                  </a:lnTo>
                  <a:lnTo>
                    <a:pt x="1299" y="171"/>
                  </a:lnTo>
                  <a:lnTo>
                    <a:pt x="1301" y="176"/>
                  </a:lnTo>
                  <a:lnTo>
                    <a:pt x="1304" y="177"/>
                  </a:lnTo>
                  <a:lnTo>
                    <a:pt x="1304" y="181"/>
                  </a:lnTo>
                  <a:lnTo>
                    <a:pt x="1307" y="182"/>
                  </a:lnTo>
                  <a:lnTo>
                    <a:pt x="1306" y="186"/>
                  </a:lnTo>
                  <a:lnTo>
                    <a:pt x="1309" y="187"/>
                  </a:lnTo>
                  <a:lnTo>
                    <a:pt x="1309" y="196"/>
                  </a:lnTo>
                  <a:lnTo>
                    <a:pt x="1306" y="201"/>
                  </a:lnTo>
                  <a:lnTo>
                    <a:pt x="1294" y="200"/>
                  </a:lnTo>
                  <a:lnTo>
                    <a:pt x="1294" y="203"/>
                  </a:lnTo>
                  <a:lnTo>
                    <a:pt x="1290" y="207"/>
                  </a:lnTo>
                  <a:lnTo>
                    <a:pt x="1292" y="209"/>
                  </a:lnTo>
                  <a:lnTo>
                    <a:pt x="1291" y="209"/>
                  </a:lnTo>
                  <a:lnTo>
                    <a:pt x="1290" y="215"/>
                  </a:lnTo>
                  <a:lnTo>
                    <a:pt x="1286" y="216"/>
                  </a:lnTo>
                  <a:lnTo>
                    <a:pt x="1283" y="220"/>
                  </a:lnTo>
                  <a:lnTo>
                    <a:pt x="1281" y="221"/>
                  </a:lnTo>
                  <a:lnTo>
                    <a:pt x="1283" y="227"/>
                  </a:lnTo>
                  <a:lnTo>
                    <a:pt x="1281" y="234"/>
                  </a:lnTo>
                  <a:lnTo>
                    <a:pt x="1278" y="240"/>
                  </a:lnTo>
                  <a:lnTo>
                    <a:pt x="1284" y="249"/>
                  </a:lnTo>
                  <a:lnTo>
                    <a:pt x="1289" y="250"/>
                  </a:lnTo>
                  <a:lnTo>
                    <a:pt x="1289" y="253"/>
                  </a:lnTo>
                  <a:lnTo>
                    <a:pt x="1291" y="255"/>
                  </a:lnTo>
                  <a:lnTo>
                    <a:pt x="1298" y="259"/>
                  </a:lnTo>
                  <a:lnTo>
                    <a:pt x="1299" y="263"/>
                  </a:lnTo>
                  <a:lnTo>
                    <a:pt x="1296" y="269"/>
                  </a:lnTo>
                  <a:lnTo>
                    <a:pt x="1298" y="273"/>
                  </a:lnTo>
                  <a:lnTo>
                    <a:pt x="1300" y="281"/>
                  </a:lnTo>
                  <a:lnTo>
                    <a:pt x="1299" y="285"/>
                  </a:lnTo>
                  <a:lnTo>
                    <a:pt x="1306" y="288"/>
                  </a:lnTo>
                  <a:lnTo>
                    <a:pt x="1301" y="294"/>
                  </a:lnTo>
                  <a:lnTo>
                    <a:pt x="1305" y="299"/>
                  </a:lnTo>
                  <a:lnTo>
                    <a:pt x="1304" y="302"/>
                  </a:lnTo>
                  <a:lnTo>
                    <a:pt x="1305" y="306"/>
                  </a:lnTo>
                  <a:lnTo>
                    <a:pt x="1308" y="309"/>
                  </a:lnTo>
                  <a:lnTo>
                    <a:pt x="1309" y="312"/>
                  </a:lnTo>
                  <a:lnTo>
                    <a:pt x="1312" y="310"/>
                  </a:lnTo>
                  <a:lnTo>
                    <a:pt x="1317" y="310"/>
                  </a:lnTo>
                  <a:lnTo>
                    <a:pt x="1313" y="316"/>
                  </a:lnTo>
                  <a:lnTo>
                    <a:pt x="1313" y="318"/>
                  </a:lnTo>
                  <a:lnTo>
                    <a:pt x="1319" y="319"/>
                  </a:lnTo>
                  <a:lnTo>
                    <a:pt x="1320" y="323"/>
                  </a:lnTo>
                  <a:lnTo>
                    <a:pt x="1322" y="328"/>
                  </a:lnTo>
                  <a:lnTo>
                    <a:pt x="1324" y="330"/>
                  </a:lnTo>
                  <a:lnTo>
                    <a:pt x="1323" y="333"/>
                  </a:lnTo>
                  <a:lnTo>
                    <a:pt x="1326" y="336"/>
                  </a:lnTo>
                  <a:lnTo>
                    <a:pt x="1327" y="340"/>
                  </a:lnTo>
                  <a:lnTo>
                    <a:pt x="1331" y="341"/>
                  </a:lnTo>
                  <a:lnTo>
                    <a:pt x="1331" y="343"/>
                  </a:lnTo>
                  <a:lnTo>
                    <a:pt x="1328" y="346"/>
                  </a:lnTo>
                  <a:lnTo>
                    <a:pt x="1329" y="348"/>
                  </a:lnTo>
                  <a:lnTo>
                    <a:pt x="1327" y="352"/>
                  </a:lnTo>
                  <a:lnTo>
                    <a:pt x="1329" y="355"/>
                  </a:lnTo>
                  <a:lnTo>
                    <a:pt x="1328" y="357"/>
                  </a:lnTo>
                  <a:lnTo>
                    <a:pt x="1333" y="357"/>
                  </a:lnTo>
                  <a:lnTo>
                    <a:pt x="1334" y="358"/>
                  </a:lnTo>
                  <a:lnTo>
                    <a:pt x="1338" y="356"/>
                  </a:lnTo>
                  <a:lnTo>
                    <a:pt x="1340" y="358"/>
                  </a:lnTo>
                  <a:lnTo>
                    <a:pt x="1342" y="357"/>
                  </a:lnTo>
                  <a:lnTo>
                    <a:pt x="1348" y="358"/>
                  </a:lnTo>
                  <a:lnTo>
                    <a:pt x="1355" y="354"/>
                  </a:lnTo>
                  <a:lnTo>
                    <a:pt x="1360" y="354"/>
                  </a:lnTo>
                  <a:lnTo>
                    <a:pt x="1362" y="351"/>
                  </a:lnTo>
                  <a:lnTo>
                    <a:pt x="1365" y="351"/>
                  </a:lnTo>
                  <a:lnTo>
                    <a:pt x="1367" y="345"/>
                  </a:lnTo>
                  <a:lnTo>
                    <a:pt x="1378" y="346"/>
                  </a:lnTo>
                  <a:lnTo>
                    <a:pt x="1382" y="344"/>
                  </a:lnTo>
                  <a:lnTo>
                    <a:pt x="1383" y="344"/>
                  </a:lnTo>
                  <a:lnTo>
                    <a:pt x="1383" y="347"/>
                  </a:lnTo>
                  <a:lnTo>
                    <a:pt x="1388" y="352"/>
                  </a:lnTo>
                  <a:lnTo>
                    <a:pt x="1391" y="351"/>
                  </a:lnTo>
                  <a:lnTo>
                    <a:pt x="1395" y="354"/>
                  </a:lnTo>
                  <a:lnTo>
                    <a:pt x="1403" y="344"/>
                  </a:lnTo>
                  <a:lnTo>
                    <a:pt x="1407" y="344"/>
                  </a:lnTo>
                  <a:lnTo>
                    <a:pt x="1407" y="348"/>
                  </a:lnTo>
                  <a:lnTo>
                    <a:pt x="1407" y="351"/>
                  </a:lnTo>
                  <a:lnTo>
                    <a:pt x="1409" y="355"/>
                  </a:lnTo>
                  <a:lnTo>
                    <a:pt x="1412" y="355"/>
                  </a:lnTo>
                  <a:lnTo>
                    <a:pt x="1414" y="359"/>
                  </a:lnTo>
                  <a:lnTo>
                    <a:pt x="1414" y="360"/>
                  </a:lnTo>
                  <a:lnTo>
                    <a:pt x="1416" y="362"/>
                  </a:lnTo>
                  <a:lnTo>
                    <a:pt x="1422" y="358"/>
                  </a:lnTo>
                  <a:lnTo>
                    <a:pt x="1426" y="361"/>
                  </a:lnTo>
                  <a:lnTo>
                    <a:pt x="1435" y="362"/>
                  </a:lnTo>
                  <a:lnTo>
                    <a:pt x="1435" y="366"/>
                  </a:lnTo>
                  <a:lnTo>
                    <a:pt x="1437" y="367"/>
                  </a:lnTo>
                  <a:lnTo>
                    <a:pt x="1437" y="372"/>
                  </a:lnTo>
                  <a:lnTo>
                    <a:pt x="1434" y="379"/>
                  </a:lnTo>
                  <a:lnTo>
                    <a:pt x="1435" y="381"/>
                  </a:lnTo>
                  <a:lnTo>
                    <a:pt x="1437" y="382"/>
                  </a:lnTo>
                  <a:lnTo>
                    <a:pt x="1439" y="385"/>
                  </a:lnTo>
                  <a:lnTo>
                    <a:pt x="1439" y="388"/>
                  </a:lnTo>
                  <a:lnTo>
                    <a:pt x="1437" y="389"/>
                  </a:lnTo>
                  <a:lnTo>
                    <a:pt x="1434" y="396"/>
                  </a:lnTo>
                  <a:lnTo>
                    <a:pt x="1436" y="397"/>
                  </a:lnTo>
                  <a:lnTo>
                    <a:pt x="1436" y="398"/>
                  </a:lnTo>
                  <a:lnTo>
                    <a:pt x="1432" y="400"/>
                  </a:lnTo>
                  <a:lnTo>
                    <a:pt x="1432" y="402"/>
                  </a:lnTo>
                  <a:lnTo>
                    <a:pt x="1428" y="402"/>
                  </a:lnTo>
                  <a:lnTo>
                    <a:pt x="1427" y="405"/>
                  </a:lnTo>
                  <a:lnTo>
                    <a:pt x="1428" y="407"/>
                  </a:lnTo>
                  <a:lnTo>
                    <a:pt x="1427" y="408"/>
                  </a:lnTo>
                  <a:lnTo>
                    <a:pt x="1425" y="409"/>
                  </a:lnTo>
                  <a:lnTo>
                    <a:pt x="1425" y="413"/>
                  </a:lnTo>
                  <a:lnTo>
                    <a:pt x="1422" y="414"/>
                  </a:lnTo>
                  <a:lnTo>
                    <a:pt x="1413" y="412"/>
                  </a:lnTo>
                  <a:lnTo>
                    <a:pt x="1410" y="418"/>
                  </a:lnTo>
                  <a:lnTo>
                    <a:pt x="1413" y="421"/>
                  </a:lnTo>
                  <a:lnTo>
                    <a:pt x="1410" y="427"/>
                  </a:lnTo>
                  <a:lnTo>
                    <a:pt x="1410" y="433"/>
                  </a:lnTo>
                  <a:lnTo>
                    <a:pt x="1405" y="435"/>
                  </a:lnTo>
                  <a:lnTo>
                    <a:pt x="1406" y="437"/>
                  </a:lnTo>
                  <a:lnTo>
                    <a:pt x="1398" y="448"/>
                  </a:lnTo>
                  <a:lnTo>
                    <a:pt x="1401" y="450"/>
                  </a:lnTo>
                  <a:lnTo>
                    <a:pt x="1403" y="450"/>
                  </a:lnTo>
                  <a:lnTo>
                    <a:pt x="1405" y="456"/>
                  </a:lnTo>
                  <a:lnTo>
                    <a:pt x="1407" y="457"/>
                  </a:lnTo>
                  <a:lnTo>
                    <a:pt x="1406" y="461"/>
                  </a:lnTo>
                  <a:lnTo>
                    <a:pt x="1403" y="462"/>
                  </a:lnTo>
                  <a:lnTo>
                    <a:pt x="1401" y="464"/>
                  </a:lnTo>
                  <a:lnTo>
                    <a:pt x="1403" y="466"/>
                  </a:lnTo>
                  <a:lnTo>
                    <a:pt x="1403" y="468"/>
                  </a:lnTo>
                  <a:lnTo>
                    <a:pt x="1406" y="470"/>
                  </a:lnTo>
                  <a:lnTo>
                    <a:pt x="1408" y="478"/>
                  </a:lnTo>
                  <a:lnTo>
                    <a:pt x="1414" y="482"/>
                  </a:lnTo>
                  <a:lnTo>
                    <a:pt x="1415" y="487"/>
                  </a:lnTo>
                  <a:lnTo>
                    <a:pt x="1407" y="485"/>
                  </a:lnTo>
                  <a:lnTo>
                    <a:pt x="1404" y="488"/>
                  </a:lnTo>
                  <a:lnTo>
                    <a:pt x="1401" y="488"/>
                  </a:lnTo>
                  <a:lnTo>
                    <a:pt x="1399" y="491"/>
                  </a:lnTo>
                  <a:lnTo>
                    <a:pt x="1401" y="496"/>
                  </a:lnTo>
                  <a:lnTo>
                    <a:pt x="1405" y="497"/>
                  </a:lnTo>
                  <a:lnTo>
                    <a:pt x="1403" y="498"/>
                  </a:lnTo>
                  <a:lnTo>
                    <a:pt x="1395" y="500"/>
                  </a:lnTo>
                  <a:lnTo>
                    <a:pt x="1391" y="500"/>
                  </a:lnTo>
                  <a:lnTo>
                    <a:pt x="1391" y="501"/>
                  </a:lnTo>
                  <a:lnTo>
                    <a:pt x="1392" y="503"/>
                  </a:lnTo>
                  <a:lnTo>
                    <a:pt x="1396" y="504"/>
                  </a:lnTo>
                  <a:lnTo>
                    <a:pt x="1398" y="503"/>
                  </a:lnTo>
                  <a:lnTo>
                    <a:pt x="1402" y="504"/>
                  </a:lnTo>
                  <a:lnTo>
                    <a:pt x="1407" y="503"/>
                  </a:lnTo>
                  <a:lnTo>
                    <a:pt x="1409" y="506"/>
                  </a:lnTo>
                  <a:lnTo>
                    <a:pt x="1413" y="507"/>
                  </a:lnTo>
                  <a:lnTo>
                    <a:pt x="1414" y="511"/>
                  </a:lnTo>
                  <a:lnTo>
                    <a:pt x="1418" y="513"/>
                  </a:lnTo>
                  <a:lnTo>
                    <a:pt x="1415" y="516"/>
                  </a:lnTo>
                  <a:lnTo>
                    <a:pt x="1408" y="518"/>
                  </a:lnTo>
                  <a:lnTo>
                    <a:pt x="1407" y="522"/>
                  </a:lnTo>
                  <a:lnTo>
                    <a:pt x="1401" y="522"/>
                  </a:lnTo>
                  <a:lnTo>
                    <a:pt x="1402" y="523"/>
                  </a:lnTo>
                  <a:lnTo>
                    <a:pt x="1400" y="531"/>
                  </a:lnTo>
                  <a:lnTo>
                    <a:pt x="1401" y="532"/>
                  </a:lnTo>
                  <a:lnTo>
                    <a:pt x="1397" y="535"/>
                  </a:lnTo>
                  <a:lnTo>
                    <a:pt x="1398" y="537"/>
                  </a:lnTo>
                  <a:lnTo>
                    <a:pt x="1397" y="537"/>
                  </a:lnTo>
                  <a:lnTo>
                    <a:pt x="1394" y="540"/>
                  </a:lnTo>
                  <a:lnTo>
                    <a:pt x="1396" y="543"/>
                  </a:lnTo>
                  <a:lnTo>
                    <a:pt x="1394" y="545"/>
                  </a:lnTo>
                  <a:lnTo>
                    <a:pt x="1395" y="547"/>
                  </a:lnTo>
                  <a:lnTo>
                    <a:pt x="1390" y="550"/>
                  </a:lnTo>
                  <a:lnTo>
                    <a:pt x="1391" y="552"/>
                  </a:lnTo>
                  <a:lnTo>
                    <a:pt x="1394" y="552"/>
                  </a:lnTo>
                  <a:lnTo>
                    <a:pt x="1394" y="553"/>
                  </a:lnTo>
                  <a:lnTo>
                    <a:pt x="1396" y="553"/>
                  </a:lnTo>
                  <a:lnTo>
                    <a:pt x="1397" y="558"/>
                  </a:lnTo>
                  <a:lnTo>
                    <a:pt x="1401" y="563"/>
                  </a:lnTo>
                  <a:lnTo>
                    <a:pt x="1404" y="563"/>
                  </a:lnTo>
                  <a:lnTo>
                    <a:pt x="1403" y="574"/>
                  </a:lnTo>
                  <a:lnTo>
                    <a:pt x="1414" y="578"/>
                  </a:lnTo>
                  <a:lnTo>
                    <a:pt x="1421" y="579"/>
                  </a:lnTo>
                  <a:lnTo>
                    <a:pt x="1423" y="581"/>
                  </a:lnTo>
                  <a:lnTo>
                    <a:pt x="1427" y="580"/>
                  </a:lnTo>
                  <a:lnTo>
                    <a:pt x="1428" y="586"/>
                  </a:lnTo>
                  <a:lnTo>
                    <a:pt x="1433" y="586"/>
                  </a:lnTo>
                  <a:lnTo>
                    <a:pt x="1431" y="591"/>
                  </a:lnTo>
                  <a:lnTo>
                    <a:pt x="1438" y="594"/>
                  </a:lnTo>
                  <a:lnTo>
                    <a:pt x="1438" y="596"/>
                  </a:lnTo>
                  <a:lnTo>
                    <a:pt x="1441" y="594"/>
                  </a:lnTo>
                  <a:lnTo>
                    <a:pt x="1442" y="596"/>
                  </a:lnTo>
                  <a:lnTo>
                    <a:pt x="1449" y="597"/>
                  </a:lnTo>
                  <a:lnTo>
                    <a:pt x="1455" y="603"/>
                  </a:lnTo>
                  <a:lnTo>
                    <a:pt x="1457" y="603"/>
                  </a:lnTo>
                  <a:lnTo>
                    <a:pt x="1458" y="600"/>
                  </a:lnTo>
                  <a:lnTo>
                    <a:pt x="1460" y="601"/>
                  </a:lnTo>
                  <a:lnTo>
                    <a:pt x="1454" y="608"/>
                  </a:lnTo>
                  <a:lnTo>
                    <a:pt x="1455" y="610"/>
                  </a:lnTo>
                  <a:lnTo>
                    <a:pt x="1458" y="611"/>
                  </a:lnTo>
                  <a:lnTo>
                    <a:pt x="1456" y="613"/>
                  </a:lnTo>
                  <a:lnTo>
                    <a:pt x="1460" y="618"/>
                  </a:lnTo>
                  <a:lnTo>
                    <a:pt x="1456" y="619"/>
                  </a:lnTo>
                  <a:lnTo>
                    <a:pt x="1456" y="622"/>
                  </a:lnTo>
                  <a:lnTo>
                    <a:pt x="1462" y="624"/>
                  </a:lnTo>
                  <a:lnTo>
                    <a:pt x="1462" y="628"/>
                  </a:lnTo>
                  <a:lnTo>
                    <a:pt x="1460" y="630"/>
                  </a:lnTo>
                  <a:lnTo>
                    <a:pt x="1460" y="628"/>
                  </a:lnTo>
                  <a:lnTo>
                    <a:pt x="1455" y="627"/>
                  </a:lnTo>
                  <a:lnTo>
                    <a:pt x="1443" y="631"/>
                  </a:lnTo>
                  <a:lnTo>
                    <a:pt x="1445" y="634"/>
                  </a:lnTo>
                  <a:lnTo>
                    <a:pt x="1444" y="635"/>
                  </a:lnTo>
                  <a:lnTo>
                    <a:pt x="1445" y="636"/>
                  </a:lnTo>
                  <a:lnTo>
                    <a:pt x="1446" y="636"/>
                  </a:lnTo>
                  <a:lnTo>
                    <a:pt x="1449" y="637"/>
                  </a:lnTo>
                  <a:lnTo>
                    <a:pt x="1450" y="642"/>
                  </a:lnTo>
                  <a:lnTo>
                    <a:pt x="1453" y="642"/>
                  </a:lnTo>
                  <a:lnTo>
                    <a:pt x="1462" y="645"/>
                  </a:lnTo>
                  <a:lnTo>
                    <a:pt x="1464" y="645"/>
                  </a:lnTo>
                  <a:lnTo>
                    <a:pt x="1470" y="649"/>
                  </a:lnTo>
                  <a:lnTo>
                    <a:pt x="1475" y="649"/>
                  </a:lnTo>
                  <a:lnTo>
                    <a:pt x="1476" y="650"/>
                  </a:lnTo>
                  <a:lnTo>
                    <a:pt x="1470" y="655"/>
                  </a:lnTo>
                  <a:lnTo>
                    <a:pt x="1467" y="662"/>
                  </a:lnTo>
                  <a:lnTo>
                    <a:pt x="1467" y="670"/>
                  </a:lnTo>
                  <a:lnTo>
                    <a:pt x="1464" y="672"/>
                  </a:lnTo>
                  <a:lnTo>
                    <a:pt x="1467" y="672"/>
                  </a:lnTo>
                  <a:lnTo>
                    <a:pt x="1466" y="675"/>
                  </a:lnTo>
                  <a:lnTo>
                    <a:pt x="1473" y="680"/>
                  </a:lnTo>
                  <a:lnTo>
                    <a:pt x="1479" y="677"/>
                  </a:lnTo>
                  <a:lnTo>
                    <a:pt x="1484" y="679"/>
                  </a:lnTo>
                  <a:lnTo>
                    <a:pt x="1488" y="675"/>
                  </a:lnTo>
                  <a:lnTo>
                    <a:pt x="1490" y="673"/>
                  </a:lnTo>
                  <a:lnTo>
                    <a:pt x="1492" y="677"/>
                  </a:lnTo>
                  <a:lnTo>
                    <a:pt x="1496" y="678"/>
                  </a:lnTo>
                  <a:lnTo>
                    <a:pt x="1497" y="676"/>
                  </a:lnTo>
                  <a:lnTo>
                    <a:pt x="1507" y="671"/>
                  </a:lnTo>
                  <a:lnTo>
                    <a:pt x="1508" y="672"/>
                  </a:lnTo>
                  <a:lnTo>
                    <a:pt x="1516" y="670"/>
                  </a:lnTo>
                  <a:lnTo>
                    <a:pt x="1518" y="677"/>
                  </a:lnTo>
                  <a:lnTo>
                    <a:pt x="1514" y="682"/>
                  </a:lnTo>
                  <a:lnTo>
                    <a:pt x="1517" y="684"/>
                  </a:lnTo>
                  <a:lnTo>
                    <a:pt x="1527" y="678"/>
                  </a:lnTo>
                  <a:lnTo>
                    <a:pt x="1536" y="679"/>
                  </a:lnTo>
                  <a:lnTo>
                    <a:pt x="1542" y="676"/>
                  </a:lnTo>
                  <a:lnTo>
                    <a:pt x="1546" y="677"/>
                  </a:lnTo>
                  <a:lnTo>
                    <a:pt x="1550" y="675"/>
                  </a:lnTo>
                  <a:lnTo>
                    <a:pt x="1550" y="672"/>
                  </a:lnTo>
                  <a:lnTo>
                    <a:pt x="1557" y="670"/>
                  </a:lnTo>
                  <a:lnTo>
                    <a:pt x="1558" y="668"/>
                  </a:lnTo>
                  <a:lnTo>
                    <a:pt x="1562" y="667"/>
                  </a:lnTo>
                  <a:lnTo>
                    <a:pt x="1567" y="661"/>
                  </a:lnTo>
                  <a:lnTo>
                    <a:pt x="1569" y="662"/>
                  </a:lnTo>
                  <a:lnTo>
                    <a:pt x="1568" y="664"/>
                  </a:lnTo>
                  <a:lnTo>
                    <a:pt x="1571" y="667"/>
                  </a:lnTo>
                  <a:lnTo>
                    <a:pt x="1572" y="673"/>
                  </a:lnTo>
                  <a:lnTo>
                    <a:pt x="1577" y="672"/>
                  </a:lnTo>
                  <a:lnTo>
                    <a:pt x="1583" y="665"/>
                  </a:lnTo>
                  <a:lnTo>
                    <a:pt x="1589" y="664"/>
                  </a:lnTo>
                  <a:lnTo>
                    <a:pt x="1594" y="670"/>
                  </a:lnTo>
                  <a:lnTo>
                    <a:pt x="1598" y="667"/>
                  </a:lnTo>
                  <a:lnTo>
                    <a:pt x="1599" y="665"/>
                  </a:lnTo>
                  <a:lnTo>
                    <a:pt x="1598" y="659"/>
                  </a:lnTo>
                  <a:lnTo>
                    <a:pt x="1601" y="655"/>
                  </a:lnTo>
                  <a:lnTo>
                    <a:pt x="1604" y="657"/>
                  </a:lnTo>
                  <a:lnTo>
                    <a:pt x="1604" y="659"/>
                  </a:lnTo>
                  <a:lnTo>
                    <a:pt x="1611" y="661"/>
                  </a:lnTo>
                  <a:lnTo>
                    <a:pt x="1606" y="657"/>
                  </a:lnTo>
                  <a:lnTo>
                    <a:pt x="1607" y="654"/>
                  </a:lnTo>
                  <a:lnTo>
                    <a:pt x="1610" y="653"/>
                  </a:lnTo>
                  <a:lnTo>
                    <a:pt x="1611" y="650"/>
                  </a:lnTo>
                  <a:lnTo>
                    <a:pt x="1607" y="641"/>
                  </a:lnTo>
                  <a:lnTo>
                    <a:pt x="1601" y="641"/>
                  </a:lnTo>
                  <a:lnTo>
                    <a:pt x="1593" y="644"/>
                  </a:lnTo>
                  <a:lnTo>
                    <a:pt x="1590" y="644"/>
                  </a:lnTo>
                  <a:lnTo>
                    <a:pt x="1587" y="641"/>
                  </a:lnTo>
                  <a:lnTo>
                    <a:pt x="1589" y="635"/>
                  </a:lnTo>
                  <a:lnTo>
                    <a:pt x="1595" y="634"/>
                  </a:lnTo>
                  <a:lnTo>
                    <a:pt x="1601" y="629"/>
                  </a:lnTo>
                  <a:lnTo>
                    <a:pt x="1615" y="625"/>
                  </a:lnTo>
                  <a:lnTo>
                    <a:pt x="1610" y="618"/>
                  </a:lnTo>
                  <a:lnTo>
                    <a:pt x="1607" y="618"/>
                  </a:lnTo>
                  <a:lnTo>
                    <a:pt x="1605" y="615"/>
                  </a:lnTo>
                  <a:lnTo>
                    <a:pt x="1606" y="613"/>
                  </a:lnTo>
                  <a:lnTo>
                    <a:pt x="1610" y="609"/>
                  </a:lnTo>
                  <a:lnTo>
                    <a:pt x="1615" y="611"/>
                  </a:lnTo>
                  <a:lnTo>
                    <a:pt x="1618" y="608"/>
                  </a:lnTo>
                  <a:lnTo>
                    <a:pt x="1622" y="610"/>
                  </a:lnTo>
                  <a:lnTo>
                    <a:pt x="1622" y="613"/>
                  </a:lnTo>
                  <a:lnTo>
                    <a:pt x="1618" y="622"/>
                  </a:lnTo>
                  <a:lnTo>
                    <a:pt x="1621" y="625"/>
                  </a:lnTo>
                  <a:lnTo>
                    <a:pt x="1632" y="623"/>
                  </a:lnTo>
                  <a:lnTo>
                    <a:pt x="1634" y="618"/>
                  </a:lnTo>
                  <a:lnTo>
                    <a:pt x="1637" y="618"/>
                  </a:lnTo>
                  <a:lnTo>
                    <a:pt x="1640" y="614"/>
                  </a:lnTo>
                  <a:lnTo>
                    <a:pt x="1644" y="619"/>
                  </a:lnTo>
                  <a:lnTo>
                    <a:pt x="1639" y="624"/>
                  </a:lnTo>
                  <a:lnTo>
                    <a:pt x="1639" y="626"/>
                  </a:lnTo>
                  <a:lnTo>
                    <a:pt x="1649" y="626"/>
                  </a:lnTo>
                  <a:lnTo>
                    <a:pt x="1657" y="619"/>
                  </a:lnTo>
                  <a:lnTo>
                    <a:pt x="1659" y="621"/>
                  </a:lnTo>
                  <a:lnTo>
                    <a:pt x="1662" y="614"/>
                  </a:lnTo>
                  <a:lnTo>
                    <a:pt x="1661" y="612"/>
                  </a:lnTo>
                  <a:lnTo>
                    <a:pt x="1662" y="611"/>
                  </a:lnTo>
                  <a:lnTo>
                    <a:pt x="1671" y="618"/>
                  </a:lnTo>
                  <a:lnTo>
                    <a:pt x="1674" y="618"/>
                  </a:lnTo>
                  <a:lnTo>
                    <a:pt x="1676" y="618"/>
                  </a:lnTo>
                  <a:lnTo>
                    <a:pt x="1676" y="625"/>
                  </a:lnTo>
                  <a:lnTo>
                    <a:pt x="1678" y="626"/>
                  </a:lnTo>
                  <a:lnTo>
                    <a:pt x="1685" y="622"/>
                  </a:lnTo>
                  <a:lnTo>
                    <a:pt x="1687" y="623"/>
                  </a:lnTo>
                  <a:lnTo>
                    <a:pt x="1693" y="617"/>
                  </a:lnTo>
                  <a:lnTo>
                    <a:pt x="1706" y="617"/>
                  </a:lnTo>
                  <a:lnTo>
                    <a:pt x="1708" y="616"/>
                  </a:lnTo>
                  <a:lnTo>
                    <a:pt x="1710" y="612"/>
                  </a:lnTo>
                  <a:lnTo>
                    <a:pt x="1709" y="610"/>
                  </a:lnTo>
                  <a:lnTo>
                    <a:pt x="1727" y="603"/>
                  </a:lnTo>
                  <a:lnTo>
                    <a:pt x="1730" y="600"/>
                  </a:lnTo>
                  <a:lnTo>
                    <a:pt x="1729" y="598"/>
                  </a:lnTo>
                  <a:lnTo>
                    <a:pt x="1733" y="594"/>
                  </a:lnTo>
                  <a:lnTo>
                    <a:pt x="1740" y="591"/>
                  </a:lnTo>
                  <a:lnTo>
                    <a:pt x="1743" y="590"/>
                  </a:lnTo>
                  <a:lnTo>
                    <a:pt x="1760" y="585"/>
                  </a:lnTo>
                  <a:lnTo>
                    <a:pt x="1760" y="586"/>
                  </a:lnTo>
                  <a:lnTo>
                    <a:pt x="1767" y="585"/>
                  </a:lnTo>
                  <a:lnTo>
                    <a:pt x="1774" y="587"/>
                  </a:lnTo>
                  <a:lnTo>
                    <a:pt x="1779" y="581"/>
                  </a:lnTo>
                  <a:lnTo>
                    <a:pt x="1787" y="582"/>
                  </a:lnTo>
                  <a:lnTo>
                    <a:pt x="1790" y="577"/>
                  </a:lnTo>
                  <a:lnTo>
                    <a:pt x="1794" y="576"/>
                  </a:lnTo>
                  <a:lnTo>
                    <a:pt x="1800" y="576"/>
                  </a:lnTo>
                  <a:lnTo>
                    <a:pt x="1802" y="577"/>
                  </a:lnTo>
                  <a:lnTo>
                    <a:pt x="1804" y="575"/>
                  </a:lnTo>
                  <a:lnTo>
                    <a:pt x="1808" y="573"/>
                  </a:lnTo>
                  <a:lnTo>
                    <a:pt x="1808" y="572"/>
                  </a:lnTo>
                  <a:lnTo>
                    <a:pt x="1819" y="574"/>
                  </a:lnTo>
                  <a:lnTo>
                    <a:pt x="1822" y="576"/>
                  </a:lnTo>
                  <a:lnTo>
                    <a:pt x="1828" y="586"/>
                  </a:lnTo>
                  <a:lnTo>
                    <a:pt x="1826" y="589"/>
                  </a:lnTo>
                  <a:lnTo>
                    <a:pt x="1829" y="592"/>
                  </a:lnTo>
                  <a:lnTo>
                    <a:pt x="1828" y="595"/>
                  </a:lnTo>
                  <a:lnTo>
                    <a:pt x="1831" y="594"/>
                  </a:lnTo>
                  <a:lnTo>
                    <a:pt x="1834" y="597"/>
                  </a:lnTo>
                  <a:lnTo>
                    <a:pt x="1838" y="600"/>
                  </a:lnTo>
                  <a:lnTo>
                    <a:pt x="1836" y="606"/>
                  </a:lnTo>
                  <a:lnTo>
                    <a:pt x="1839" y="604"/>
                  </a:lnTo>
                  <a:lnTo>
                    <a:pt x="1844" y="605"/>
                  </a:lnTo>
                  <a:lnTo>
                    <a:pt x="1844" y="614"/>
                  </a:lnTo>
                  <a:lnTo>
                    <a:pt x="1846" y="616"/>
                  </a:lnTo>
                  <a:lnTo>
                    <a:pt x="1848" y="615"/>
                  </a:lnTo>
                  <a:lnTo>
                    <a:pt x="1851" y="617"/>
                  </a:lnTo>
                  <a:lnTo>
                    <a:pt x="1852" y="615"/>
                  </a:lnTo>
                  <a:lnTo>
                    <a:pt x="1856" y="619"/>
                  </a:lnTo>
                  <a:lnTo>
                    <a:pt x="1859" y="614"/>
                  </a:lnTo>
                  <a:lnTo>
                    <a:pt x="1860" y="616"/>
                  </a:lnTo>
                  <a:lnTo>
                    <a:pt x="1864" y="615"/>
                  </a:lnTo>
                  <a:lnTo>
                    <a:pt x="1869" y="618"/>
                  </a:lnTo>
                  <a:lnTo>
                    <a:pt x="1867" y="621"/>
                  </a:lnTo>
                  <a:lnTo>
                    <a:pt x="1868" y="623"/>
                  </a:lnTo>
                  <a:lnTo>
                    <a:pt x="1868" y="621"/>
                  </a:lnTo>
                  <a:lnTo>
                    <a:pt x="1871" y="621"/>
                  </a:lnTo>
                  <a:lnTo>
                    <a:pt x="1873" y="623"/>
                  </a:lnTo>
                  <a:lnTo>
                    <a:pt x="1874" y="621"/>
                  </a:lnTo>
                  <a:lnTo>
                    <a:pt x="1878" y="614"/>
                  </a:lnTo>
                  <a:lnTo>
                    <a:pt x="1883" y="617"/>
                  </a:lnTo>
                  <a:lnTo>
                    <a:pt x="1890" y="613"/>
                  </a:lnTo>
                  <a:lnTo>
                    <a:pt x="1896" y="615"/>
                  </a:lnTo>
                  <a:lnTo>
                    <a:pt x="1896" y="614"/>
                  </a:lnTo>
                  <a:lnTo>
                    <a:pt x="1894" y="611"/>
                  </a:lnTo>
                  <a:lnTo>
                    <a:pt x="1899" y="608"/>
                  </a:lnTo>
                  <a:lnTo>
                    <a:pt x="1905" y="610"/>
                  </a:lnTo>
                  <a:lnTo>
                    <a:pt x="1903" y="612"/>
                  </a:lnTo>
                  <a:lnTo>
                    <a:pt x="1905" y="612"/>
                  </a:lnTo>
                  <a:lnTo>
                    <a:pt x="1905" y="616"/>
                  </a:lnTo>
                  <a:lnTo>
                    <a:pt x="1907" y="616"/>
                  </a:lnTo>
                  <a:lnTo>
                    <a:pt x="1907" y="614"/>
                  </a:lnTo>
                  <a:lnTo>
                    <a:pt x="1909" y="611"/>
                  </a:lnTo>
                  <a:lnTo>
                    <a:pt x="1919" y="613"/>
                  </a:lnTo>
                  <a:lnTo>
                    <a:pt x="1922" y="616"/>
                  </a:lnTo>
                  <a:lnTo>
                    <a:pt x="1925" y="614"/>
                  </a:lnTo>
                  <a:lnTo>
                    <a:pt x="1928" y="616"/>
                  </a:lnTo>
                  <a:lnTo>
                    <a:pt x="1935" y="615"/>
                  </a:lnTo>
                  <a:lnTo>
                    <a:pt x="1936" y="617"/>
                  </a:lnTo>
                  <a:lnTo>
                    <a:pt x="1939" y="616"/>
                  </a:lnTo>
                  <a:lnTo>
                    <a:pt x="1939" y="619"/>
                  </a:lnTo>
                  <a:lnTo>
                    <a:pt x="1943" y="622"/>
                  </a:lnTo>
                  <a:lnTo>
                    <a:pt x="1942" y="625"/>
                  </a:lnTo>
                  <a:lnTo>
                    <a:pt x="1945" y="626"/>
                  </a:lnTo>
                  <a:lnTo>
                    <a:pt x="1948" y="631"/>
                  </a:lnTo>
                  <a:lnTo>
                    <a:pt x="1945" y="634"/>
                  </a:lnTo>
                  <a:close/>
                </a:path>
              </a:pathLst>
            </a:custGeom>
            <a:grpFill/>
            <a:ln w="6350" cmpd="sng">
              <a:solidFill>
                <a:schemeClr val="tx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6" name="Freeform 9"/>
            <p:cNvSpPr>
              <a:spLocks/>
            </p:cNvSpPr>
            <p:nvPr/>
          </p:nvSpPr>
          <p:spPr bwMode="auto">
            <a:xfrm>
              <a:off x="2339975" y="3046413"/>
              <a:ext cx="849313" cy="463550"/>
            </a:xfrm>
            <a:custGeom>
              <a:avLst/>
              <a:gdLst>
                <a:gd name="T0" fmla="*/ 2147483647 w 1605"/>
                <a:gd name="T1" fmla="*/ 2147483647 h 876"/>
                <a:gd name="T2" fmla="*/ 2147483647 w 1605"/>
                <a:gd name="T3" fmla="*/ 2147483647 h 876"/>
                <a:gd name="T4" fmla="*/ 2147483647 w 1605"/>
                <a:gd name="T5" fmla="*/ 2147483647 h 876"/>
                <a:gd name="T6" fmla="*/ 2147483647 w 1605"/>
                <a:gd name="T7" fmla="*/ 2147483647 h 876"/>
                <a:gd name="T8" fmla="*/ 2147483647 w 1605"/>
                <a:gd name="T9" fmla="*/ 2147483647 h 876"/>
                <a:gd name="T10" fmla="*/ 2147483647 w 1605"/>
                <a:gd name="T11" fmla="*/ 2147483647 h 876"/>
                <a:gd name="T12" fmla="*/ 2147483647 w 1605"/>
                <a:gd name="T13" fmla="*/ 2147483647 h 876"/>
                <a:gd name="T14" fmla="*/ 2147483647 w 1605"/>
                <a:gd name="T15" fmla="*/ 2147483647 h 876"/>
                <a:gd name="T16" fmla="*/ 2147483647 w 1605"/>
                <a:gd name="T17" fmla="*/ 2147483647 h 876"/>
                <a:gd name="T18" fmla="*/ 2147483647 w 1605"/>
                <a:gd name="T19" fmla="*/ 2147483647 h 876"/>
                <a:gd name="T20" fmla="*/ 2147483647 w 1605"/>
                <a:gd name="T21" fmla="*/ 2147483647 h 876"/>
                <a:gd name="T22" fmla="*/ 2147483647 w 1605"/>
                <a:gd name="T23" fmla="*/ 2147483647 h 876"/>
                <a:gd name="T24" fmla="*/ 2147483647 w 1605"/>
                <a:gd name="T25" fmla="*/ 2147483647 h 876"/>
                <a:gd name="T26" fmla="*/ 2147483647 w 1605"/>
                <a:gd name="T27" fmla="*/ 2147483647 h 876"/>
                <a:gd name="T28" fmla="*/ 2147483647 w 1605"/>
                <a:gd name="T29" fmla="*/ 2147483647 h 876"/>
                <a:gd name="T30" fmla="*/ 2147483647 w 1605"/>
                <a:gd name="T31" fmla="*/ 2147483647 h 876"/>
                <a:gd name="T32" fmla="*/ 2147483647 w 1605"/>
                <a:gd name="T33" fmla="*/ 2147483647 h 876"/>
                <a:gd name="T34" fmla="*/ 2147483647 w 1605"/>
                <a:gd name="T35" fmla="*/ 2147483647 h 876"/>
                <a:gd name="T36" fmla="*/ 2147483647 w 1605"/>
                <a:gd name="T37" fmla="*/ 2147483647 h 876"/>
                <a:gd name="T38" fmla="*/ 2147483647 w 1605"/>
                <a:gd name="T39" fmla="*/ 2147483647 h 876"/>
                <a:gd name="T40" fmla="*/ 2147483647 w 1605"/>
                <a:gd name="T41" fmla="*/ 2147483647 h 876"/>
                <a:gd name="T42" fmla="*/ 2147483647 w 1605"/>
                <a:gd name="T43" fmla="*/ 2147483647 h 876"/>
                <a:gd name="T44" fmla="*/ 2147483647 w 1605"/>
                <a:gd name="T45" fmla="*/ 2147483647 h 876"/>
                <a:gd name="T46" fmla="*/ 2147483647 w 1605"/>
                <a:gd name="T47" fmla="*/ 2147483647 h 876"/>
                <a:gd name="T48" fmla="*/ 2147483647 w 1605"/>
                <a:gd name="T49" fmla="*/ 2147483647 h 876"/>
                <a:gd name="T50" fmla="*/ 2147483647 w 1605"/>
                <a:gd name="T51" fmla="*/ 2147483647 h 876"/>
                <a:gd name="T52" fmla="*/ 2147483647 w 1605"/>
                <a:gd name="T53" fmla="*/ 2147483647 h 876"/>
                <a:gd name="T54" fmla="*/ 2147483647 w 1605"/>
                <a:gd name="T55" fmla="*/ 2147483647 h 876"/>
                <a:gd name="T56" fmla="*/ 2147483647 w 1605"/>
                <a:gd name="T57" fmla="*/ 2147483647 h 876"/>
                <a:gd name="T58" fmla="*/ 2147483647 w 1605"/>
                <a:gd name="T59" fmla="*/ 2147483647 h 876"/>
                <a:gd name="T60" fmla="*/ 2147483647 w 1605"/>
                <a:gd name="T61" fmla="*/ 2147483647 h 876"/>
                <a:gd name="T62" fmla="*/ 2147483647 w 1605"/>
                <a:gd name="T63" fmla="*/ 2147483647 h 876"/>
                <a:gd name="T64" fmla="*/ 2147483647 w 1605"/>
                <a:gd name="T65" fmla="*/ 2147483647 h 876"/>
                <a:gd name="T66" fmla="*/ 2147483647 w 1605"/>
                <a:gd name="T67" fmla="*/ 2147483647 h 876"/>
                <a:gd name="T68" fmla="*/ 2147483647 w 1605"/>
                <a:gd name="T69" fmla="*/ 2147483647 h 876"/>
                <a:gd name="T70" fmla="*/ 2147483647 w 1605"/>
                <a:gd name="T71" fmla="*/ 2147483647 h 876"/>
                <a:gd name="T72" fmla="*/ 2147483647 w 1605"/>
                <a:gd name="T73" fmla="*/ 2147483647 h 876"/>
                <a:gd name="T74" fmla="*/ 2147483647 w 1605"/>
                <a:gd name="T75" fmla="*/ 2147483647 h 876"/>
                <a:gd name="T76" fmla="*/ 2147483647 w 1605"/>
                <a:gd name="T77" fmla="*/ 2147483647 h 876"/>
                <a:gd name="T78" fmla="*/ 2147483647 w 1605"/>
                <a:gd name="T79" fmla="*/ 2147483647 h 876"/>
                <a:gd name="T80" fmla="*/ 2147483647 w 1605"/>
                <a:gd name="T81" fmla="*/ 2147483647 h 876"/>
                <a:gd name="T82" fmla="*/ 2147483647 w 1605"/>
                <a:gd name="T83" fmla="*/ 2147483647 h 876"/>
                <a:gd name="T84" fmla="*/ 2147483647 w 1605"/>
                <a:gd name="T85" fmla="*/ 2147483647 h 876"/>
                <a:gd name="T86" fmla="*/ 2147483647 w 1605"/>
                <a:gd name="T87" fmla="*/ 2147483647 h 876"/>
                <a:gd name="T88" fmla="*/ 2147483647 w 1605"/>
                <a:gd name="T89" fmla="*/ 2147483647 h 876"/>
                <a:gd name="T90" fmla="*/ 2147483647 w 1605"/>
                <a:gd name="T91" fmla="*/ 2147483647 h 876"/>
                <a:gd name="T92" fmla="*/ 2147483647 w 1605"/>
                <a:gd name="T93" fmla="*/ 2147483647 h 876"/>
                <a:gd name="T94" fmla="*/ 2147483647 w 1605"/>
                <a:gd name="T95" fmla="*/ 2147483647 h 876"/>
                <a:gd name="T96" fmla="*/ 2147483647 w 1605"/>
                <a:gd name="T97" fmla="*/ 2147483647 h 876"/>
                <a:gd name="T98" fmla="*/ 2147483647 w 1605"/>
                <a:gd name="T99" fmla="*/ 2147483647 h 876"/>
                <a:gd name="T100" fmla="*/ 2147483647 w 1605"/>
                <a:gd name="T101" fmla="*/ 2147483647 h 876"/>
                <a:gd name="T102" fmla="*/ 2147483647 w 1605"/>
                <a:gd name="T103" fmla="*/ 2147483647 h 876"/>
                <a:gd name="T104" fmla="*/ 2147483647 w 1605"/>
                <a:gd name="T105" fmla="*/ 2147483647 h 876"/>
                <a:gd name="T106" fmla="*/ 2147483647 w 1605"/>
                <a:gd name="T107" fmla="*/ 2147483647 h 876"/>
                <a:gd name="T108" fmla="*/ 2147483647 w 1605"/>
                <a:gd name="T109" fmla="*/ 2147483647 h 876"/>
                <a:gd name="T110" fmla="*/ 2147483647 w 1605"/>
                <a:gd name="T111" fmla="*/ 2147483647 h 876"/>
                <a:gd name="T112" fmla="*/ 0 w 1605"/>
                <a:gd name="T113" fmla="*/ 2147483647 h 876"/>
                <a:gd name="T114" fmla="*/ 2147483647 w 1605"/>
                <a:gd name="T115" fmla="*/ 2147483647 h 876"/>
                <a:gd name="T116" fmla="*/ 2147483647 w 1605"/>
                <a:gd name="T117" fmla="*/ 2147483647 h 876"/>
                <a:gd name="T118" fmla="*/ 2147483647 w 1605"/>
                <a:gd name="T119" fmla="*/ 2147483647 h 876"/>
                <a:gd name="T120" fmla="*/ 2147483647 w 1605"/>
                <a:gd name="T121" fmla="*/ 2147483647 h 876"/>
                <a:gd name="T122" fmla="*/ 2147483647 w 1605"/>
                <a:gd name="T123" fmla="*/ 2147483647 h 8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5"/>
                <a:gd name="T187" fmla="*/ 0 h 876"/>
                <a:gd name="T188" fmla="*/ 1605 w 1605"/>
                <a:gd name="T189" fmla="*/ 876 h 8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5" h="876">
                  <a:moveTo>
                    <a:pt x="1604" y="608"/>
                  </a:moveTo>
                  <a:lnTo>
                    <a:pt x="1602" y="609"/>
                  </a:lnTo>
                  <a:lnTo>
                    <a:pt x="1604" y="611"/>
                  </a:lnTo>
                  <a:lnTo>
                    <a:pt x="1602" y="612"/>
                  </a:lnTo>
                  <a:lnTo>
                    <a:pt x="1603" y="613"/>
                  </a:lnTo>
                  <a:lnTo>
                    <a:pt x="1600" y="617"/>
                  </a:lnTo>
                  <a:lnTo>
                    <a:pt x="1596" y="614"/>
                  </a:lnTo>
                  <a:lnTo>
                    <a:pt x="1594" y="619"/>
                  </a:lnTo>
                  <a:lnTo>
                    <a:pt x="1592" y="618"/>
                  </a:lnTo>
                  <a:lnTo>
                    <a:pt x="1592" y="620"/>
                  </a:lnTo>
                  <a:lnTo>
                    <a:pt x="1588" y="620"/>
                  </a:lnTo>
                  <a:lnTo>
                    <a:pt x="1585" y="622"/>
                  </a:lnTo>
                  <a:lnTo>
                    <a:pt x="1584" y="622"/>
                  </a:lnTo>
                  <a:lnTo>
                    <a:pt x="1582" y="623"/>
                  </a:lnTo>
                  <a:lnTo>
                    <a:pt x="1579" y="623"/>
                  </a:lnTo>
                  <a:lnTo>
                    <a:pt x="1578" y="627"/>
                  </a:lnTo>
                  <a:lnTo>
                    <a:pt x="1573" y="628"/>
                  </a:lnTo>
                  <a:lnTo>
                    <a:pt x="1572" y="632"/>
                  </a:lnTo>
                  <a:lnTo>
                    <a:pt x="1568" y="632"/>
                  </a:lnTo>
                  <a:lnTo>
                    <a:pt x="1563" y="636"/>
                  </a:lnTo>
                  <a:lnTo>
                    <a:pt x="1564" y="637"/>
                  </a:lnTo>
                  <a:lnTo>
                    <a:pt x="1563" y="638"/>
                  </a:lnTo>
                  <a:lnTo>
                    <a:pt x="1557" y="641"/>
                  </a:lnTo>
                  <a:lnTo>
                    <a:pt x="1557" y="646"/>
                  </a:lnTo>
                  <a:lnTo>
                    <a:pt x="1550" y="645"/>
                  </a:lnTo>
                  <a:lnTo>
                    <a:pt x="1550" y="650"/>
                  </a:lnTo>
                  <a:lnTo>
                    <a:pt x="1548" y="649"/>
                  </a:lnTo>
                  <a:lnTo>
                    <a:pt x="1548" y="651"/>
                  </a:lnTo>
                  <a:lnTo>
                    <a:pt x="1546" y="649"/>
                  </a:lnTo>
                  <a:lnTo>
                    <a:pt x="1546" y="652"/>
                  </a:lnTo>
                  <a:lnTo>
                    <a:pt x="1544" y="652"/>
                  </a:lnTo>
                  <a:lnTo>
                    <a:pt x="1544" y="653"/>
                  </a:lnTo>
                  <a:lnTo>
                    <a:pt x="1543" y="655"/>
                  </a:lnTo>
                  <a:lnTo>
                    <a:pt x="1541" y="655"/>
                  </a:lnTo>
                  <a:lnTo>
                    <a:pt x="1541" y="656"/>
                  </a:lnTo>
                  <a:lnTo>
                    <a:pt x="1540" y="656"/>
                  </a:lnTo>
                  <a:lnTo>
                    <a:pt x="1541" y="659"/>
                  </a:lnTo>
                  <a:lnTo>
                    <a:pt x="1539" y="658"/>
                  </a:lnTo>
                  <a:lnTo>
                    <a:pt x="1536" y="659"/>
                  </a:lnTo>
                  <a:lnTo>
                    <a:pt x="1537" y="662"/>
                  </a:lnTo>
                  <a:lnTo>
                    <a:pt x="1534" y="663"/>
                  </a:lnTo>
                  <a:lnTo>
                    <a:pt x="1532" y="668"/>
                  </a:lnTo>
                  <a:lnTo>
                    <a:pt x="1531" y="669"/>
                  </a:lnTo>
                  <a:lnTo>
                    <a:pt x="1531" y="667"/>
                  </a:lnTo>
                  <a:lnTo>
                    <a:pt x="1528" y="669"/>
                  </a:lnTo>
                  <a:lnTo>
                    <a:pt x="1527" y="668"/>
                  </a:lnTo>
                  <a:lnTo>
                    <a:pt x="1526" y="669"/>
                  </a:lnTo>
                  <a:lnTo>
                    <a:pt x="1527" y="670"/>
                  </a:lnTo>
                  <a:lnTo>
                    <a:pt x="1523" y="672"/>
                  </a:lnTo>
                  <a:lnTo>
                    <a:pt x="1523" y="671"/>
                  </a:lnTo>
                  <a:lnTo>
                    <a:pt x="1523" y="673"/>
                  </a:lnTo>
                  <a:lnTo>
                    <a:pt x="1522" y="675"/>
                  </a:lnTo>
                  <a:lnTo>
                    <a:pt x="1524" y="675"/>
                  </a:lnTo>
                  <a:lnTo>
                    <a:pt x="1522" y="678"/>
                  </a:lnTo>
                  <a:lnTo>
                    <a:pt x="1521" y="677"/>
                  </a:lnTo>
                  <a:lnTo>
                    <a:pt x="1521" y="681"/>
                  </a:lnTo>
                  <a:lnTo>
                    <a:pt x="1519" y="684"/>
                  </a:lnTo>
                  <a:lnTo>
                    <a:pt x="1512" y="685"/>
                  </a:lnTo>
                  <a:lnTo>
                    <a:pt x="1512" y="688"/>
                  </a:lnTo>
                  <a:lnTo>
                    <a:pt x="1504" y="690"/>
                  </a:lnTo>
                  <a:lnTo>
                    <a:pt x="1500" y="689"/>
                  </a:lnTo>
                  <a:lnTo>
                    <a:pt x="1497" y="691"/>
                  </a:lnTo>
                  <a:lnTo>
                    <a:pt x="1494" y="691"/>
                  </a:lnTo>
                  <a:lnTo>
                    <a:pt x="1491" y="694"/>
                  </a:lnTo>
                  <a:lnTo>
                    <a:pt x="1494" y="696"/>
                  </a:lnTo>
                  <a:lnTo>
                    <a:pt x="1491" y="696"/>
                  </a:lnTo>
                  <a:lnTo>
                    <a:pt x="1490" y="699"/>
                  </a:lnTo>
                  <a:lnTo>
                    <a:pt x="1481" y="702"/>
                  </a:lnTo>
                  <a:lnTo>
                    <a:pt x="1479" y="699"/>
                  </a:lnTo>
                  <a:lnTo>
                    <a:pt x="1474" y="699"/>
                  </a:lnTo>
                  <a:lnTo>
                    <a:pt x="1473" y="696"/>
                  </a:lnTo>
                  <a:lnTo>
                    <a:pt x="1464" y="700"/>
                  </a:lnTo>
                  <a:lnTo>
                    <a:pt x="1461" y="698"/>
                  </a:lnTo>
                  <a:lnTo>
                    <a:pt x="1453" y="698"/>
                  </a:lnTo>
                  <a:lnTo>
                    <a:pt x="1450" y="701"/>
                  </a:lnTo>
                  <a:lnTo>
                    <a:pt x="1453" y="703"/>
                  </a:lnTo>
                  <a:lnTo>
                    <a:pt x="1454" y="709"/>
                  </a:lnTo>
                  <a:lnTo>
                    <a:pt x="1450" y="711"/>
                  </a:lnTo>
                  <a:lnTo>
                    <a:pt x="1448" y="709"/>
                  </a:lnTo>
                  <a:lnTo>
                    <a:pt x="1446" y="710"/>
                  </a:lnTo>
                  <a:lnTo>
                    <a:pt x="1445" y="713"/>
                  </a:lnTo>
                  <a:lnTo>
                    <a:pt x="1442" y="709"/>
                  </a:lnTo>
                  <a:lnTo>
                    <a:pt x="1440" y="711"/>
                  </a:lnTo>
                  <a:lnTo>
                    <a:pt x="1433" y="709"/>
                  </a:lnTo>
                  <a:lnTo>
                    <a:pt x="1430" y="713"/>
                  </a:lnTo>
                  <a:lnTo>
                    <a:pt x="1432" y="716"/>
                  </a:lnTo>
                  <a:lnTo>
                    <a:pt x="1432" y="721"/>
                  </a:lnTo>
                  <a:lnTo>
                    <a:pt x="1428" y="721"/>
                  </a:lnTo>
                  <a:lnTo>
                    <a:pt x="1425" y="726"/>
                  </a:lnTo>
                  <a:lnTo>
                    <a:pt x="1415" y="730"/>
                  </a:lnTo>
                  <a:lnTo>
                    <a:pt x="1412" y="730"/>
                  </a:lnTo>
                  <a:lnTo>
                    <a:pt x="1409" y="735"/>
                  </a:lnTo>
                  <a:lnTo>
                    <a:pt x="1402" y="735"/>
                  </a:lnTo>
                  <a:lnTo>
                    <a:pt x="1394" y="739"/>
                  </a:lnTo>
                  <a:lnTo>
                    <a:pt x="1389" y="750"/>
                  </a:lnTo>
                  <a:lnTo>
                    <a:pt x="1383" y="754"/>
                  </a:lnTo>
                  <a:lnTo>
                    <a:pt x="1382" y="758"/>
                  </a:lnTo>
                  <a:lnTo>
                    <a:pt x="1378" y="762"/>
                  </a:lnTo>
                  <a:lnTo>
                    <a:pt x="1375" y="759"/>
                  </a:lnTo>
                  <a:lnTo>
                    <a:pt x="1368" y="782"/>
                  </a:lnTo>
                  <a:lnTo>
                    <a:pt x="1363" y="781"/>
                  </a:lnTo>
                  <a:lnTo>
                    <a:pt x="1361" y="783"/>
                  </a:lnTo>
                  <a:lnTo>
                    <a:pt x="1357" y="777"/>
                  </a:lnTo>
                  <a:lnTo>
                    <a:pt x="1350" y="775"/>
                  </a:lnTo>
                  <a:lnTo>
                    <a:pt x="1345" y="772"/>
                  </a:lnTo>
                  <a:lnTo>
                    <a:pt x="1343" y="772"/>
                  </a:lnTo>
                  <a:lnTo>
                    <a:pt x="1342" y="770"/>
                  </a:lnTo>
                  <a:lnTo>
                    <a:pt x="1336" y="770"/>
                  </a:lnTo>
                  <a:lnTo>
                    <a:pt x="1334" y="767"/>
                  </a:lnTo>
                  <a:lnTo>
                    <a:pt x="1327" y="767"/>
                  </a:lnTo>
                  <a:lnTo>
                    <a:pt x="1327" y="768"/>
                  </a:lnTo>
                  <a:lnTo>
                    <a:pt x="1324" y="767"/>
                  </a:lnTo>
                  <a:lnTo>
                    <a:pt x="1320" y="771"/>
                  </a:lnTo>
                  <a:lnTo>
                    <a:pt x="1312" y="770"/>
                  </a:lnTo>
                  <a:lnTo>
                    <a:pt x="1309" y="772"/>
                  </a:lnTo>
                  <a:lnTo>
                    <a:pt x="1303" y="768"/>
                  </a:lnTo>
                  <a:lnTo>
                    <a:pt x="1297" y="771"/>
                  </a:lnTo>
                  <a:lnTo>
                    <a:pt x="1298" y="773"/>
                  </a:lnTo>
                  <a:lnTo>
                    <a:pt x="1292" y="774"/>
                  </a:lnTo>
                  <a:lnTo>
                    <a:pt x="1290" y="777"/>
                  </a:lnTo>
                  <a:lnTo>
                    <a:pt x="1288" y="777"/>
                  </a:lnTo>
                  <a:lnTo>
                    <a:pt x="1281" y="783"/>
                  </a:lnTo>
                  <a:lnTo>
                    <a:pt x="1281" y="789"/>
                  </a:lnTo>
                  <a:lnTo>
                    <a:pt x="1283" y="791"/>
                  </a:lnTo>
                  <a:lnTo>
                    <a:pt x="1281" y="794"/>
                  </a:lnTo>
                  <a:lnTo>
                    <a:pt x="1282" y="796"/>
                  </a:lnTo>
                  <a:lnTo>
                    <a:pt x="1266" y="811"/>
                  </a:lnTo>
                  <a:lnTo>
                    <a:pt x="1265" y="813"/>
                  </a:lnTo>
                  <a:lnTo>
                    <a:pt x="1262" y="815"/>
                  </a:lnTo>
                  <a:lnTo>
                    <a:pt x="1258" y="825"/>
                  </a:lnTo>
                  <a:lnTo>
                    <a:pt x="1255" y="826"/>
                  </a:lnTo>
                  <a:lnTo>
                    <a:pt x="1252" y="836"/>
                  </a:lnTo>
                  <a:lnTo>
                    <a:pt x="1244" y="844"/>
                  </a:lnTo>
                  <a:lnTo>
                    <a:pt x="1237" y="844"/>
                  </a:lnTo>
                  <a:lnTo>
                    <a:pt x="1234" y="846"/>
                  </a:lnTo>
                  <a:lnTo>
                    <a:pt x="1232" y="848"/>
                  </a:lnTo>
                  <a:lnTo>
                    <a:pt x="1227" y="846"/>
                  </a:lnTo>
                  <a:lnTo>
                    <a:pt x="1220" y="849"/>
                  </a:lnTo>
                  <a:lnTo>
                    <a:pt x="1219" y="854"/>
                  </a:lnTo>
                  <a:lnTo>
                    <a:pt x="1216" y="857"/>
                  </a:lnTo>
                  <a:lnTo>
                    <a:pt x="1210" y="852"/>
                  </a:lnTo>
                  <a:lnTo>
                    <a:pt x="1207" y="855"/>
                  </a:lnTo>
                  <a:lnTo>
                    <a:pt x="1198" y="856"/>
                  </a:lnTo>
                  <a:lnTo>
                    <a:pt x="1194" y="860"/>
                  </a:lnTo>
                  <a:lnTo>
                    <a:pt x="1191" y="865"/>
                  </a:lnTo>
                  <a:lnTo>
                    <a:pt x="1186" y="866"/>
                  </a:lnTo>
                  <a:lnTo>
                    <a:pt x="1185" y="869"/>
                  </a:lnTo>
                  <a:lnTo>
                    <a:pt x="1148" y="876"/>
                  </a:lnTo>
                  <a:lnTo>
                    <a:pt x="1149" y="873"/>
                  </a:lnTo>
                  <a:lnTo>
                    <a:pt x="1146" y="870"/>
                  </a:lnTo>
                  <a:lnTo>
                    <a:pt x="1147" y="868"/>
                  </a:lnTo>
                  <a:lnTo>
                    <a:pt x="1139" y="864"/>
                  </a:lnTo>
                  <a:lnTo>
                    <a:pt x="1139" y="863"/>
                  </a:lnTo>
                  <a:lnTo>
                    <a:pt x="1138" y="861"/>
                  </a:lnTo>
                  <a:lnTo>
                    <a:pt x="1139" y="858"/>
                  </a:lnTo>
                  <a:lnTo>
                    <a:pt x="1137" y="856"/>
                  </a:lnTo>
                  <a:lnTo>
                    <a:pt x="1141" y="854"/>
                  </a:lnTo>
                  <a:lnTo>
                    <a:pt x="1141" y="850"/>
                  </a:lnTo>
                  <a:lnTo>
                    <a:pt x="1141" y="848"/>
                  </a:lnTo>
                  <a:lnTo>
                    <a:pt x="1138" y="849"/>
                  </a:lnTo>
                  <a:lnTo>
                    <a:pt x="1139" y="846"/>
                  </a:lnTo>
                  <a:lnTo>
                    <a:pt x="1137" y="847"/>
                  </a:lnTo>
                  <a:lnTo>
                    <a:pt x="1134" y="846"/>
                  </a:lnTo>
                  <a:lnTo>
                    <a:pt x="1132" y="849"/>
                  </a:lnTo>
                  <a:lnTo>
                    <a:pt x="1132" y="846"/>
                  </a:lnTo>
                  <a:lnTo>
                    <a:pt x="1130" y="845"/>
                  </a:lnTo>
                  <a:lnTo>
                    <a:pt x="1131" y="844"/>
                  </a:lnTo>
                  <a:lnTo>
                    <a:pt x="1127" y="845"/>
                  </a:lnTo>
                  <a:lnTo>
                    <a:pt x="1129" y="846"/>
                  </a:lnTo>
                  <a:lnTo>
                    <a:pt x="1124" y="847"/>
                  </a:lnTo>
                  <a:lnTo>
                    <a:pt x="1124" y="845"/>
                  </a:lnTo>
                  <a:lnTo>
                    <a:pt x="1122" y="845"/>
                  </a:lnTo>
                  <a:lnTo>
                    <a:pt x="1121" y="846"/>
                  </a:lnTo>
                  <a:lnTo>
                    <a:pt x="1120" y="844"/>
                  </a:lnTo>
                  <a:lnTo>
                    <a:pt x="1117" y="847"/>
                  </a:lnTo>
                  <a:lnTo>
                    <a:pt x="1117" y="849"/>
                  </a:lnTo>
                  <a:lnTo>
                    <a:pt x="1111" y="848"/>
                  </a:lnTo>
                  <a:lnTo>
                    <a:pt x="1111" y="849"/>
                  </a:lnTo>
                  <a:lnTo>
                    <a:pt x="1112" y="848"/>
                  </a:lnTo>
                  <a:lnTo>
                    <a:pt x="1113" y="849"/>
                  </a:lnTo>
                  <a:lnTo>
                    <a:pt x="1112" y="850"/>
                  </a:lnTo>
                  <a:lnTo>
                    <a:pt x="1111" y="849"/>
                  </a:lnTo>
                  <a:lnTo>
                    <a:pt x="1109" y="847"/>
                  </a:lnTo>
                  <a:lnTo>
                    <a:pt x="1106" y="850"/>
                  </a:lnTo>
                  <a:lnTo>
                    <a:pt x="1103" y="849"/>
                  </a:lnTo>
                  <a:lnTo>
                    <a:pt x="1101" y="847"/>
                  </a:lnTo>
                  <a:lnTo>
                    <a:pt x="1098" y="848"/>
                  </a:lnTo>
                  <a:lnTo>
                    <a:pt x="1098" y="847"/>
                  </a:lnTo>
                  <a:lnTo>
                    <a:pt x="1095" y="846"/>
                  </a:lnTo>
                  <a:lnTo>
                    <a:pt x="1096" y="843"/>
                  </a:lnTo>
                  <a:lnTo>
                    <a:pt x="1092" y="843"/>
                  </a:lnTo>
                  <a:lnTo>
                    <a:pt x="1089" y="845"/>
                  </a:lnTo>
                  <a:lnTo>
                    <a:pt x="1090" y="848"/>
                  </a:lnTo>
                  <a:lnTo>
                    <a:pt x="1088" y="848"/>
                  </a:lnTo>
                  <a:lnTo>
                    <a:pt x="1087" y="846"/>
                  </a:lnTo>
                  <a:lnTo>
                    <a:pt x="1085" y="847"/>
                  </a:lnTo>
                  <a:lnTo>
                    <a:pt x="1083" y="846"/>
                  </a:lnTo>
                  <a:lnTo>
                    <a:pt x="1084" y="844"/>
                  </a:lnTo>
                  <a:lnTo>
                    <a:pt x="1081" y="844"/>
                  </a:lnTo>
                  <a:lnTo>
                    <a:pt x="1081" y="842"/>
                  </a:lnTo>
                  <a:lnTo>
                    <a:pt x="1080" y="843"/>
                  </a:lnTo>
                  <a:lnTo>
                    <a:pt x="1077" y="840"/>
                  </a:lnTo>
                  <a:lnTo>
                    <a:pt x="1076" y="842"/>
                  </a:lnTo>
                  <a:lnTo>
                    <a:pt x="1075" y="839"/>
                  </a:lnTo>
                  <a:lnTo>
                    <a:pt x="1073" y="842"/>
                  </a:lnTo>
                  <a:lnTo>
                    <a:pt x="1070" y="838"/>
                  </a:lnTo>
                  <a:lnTo>
                    <a:pt x="1069" y="839"/>
                  </a:lnTo>
                  <a:lnTo>
                    <a:pt x="1068" y="839"/>
                  </a:lnTo>
                  <a:lnTo>
                    <a:pt x="1065" y="842"/>
                  </a:lnTo>
                  <a:lnTo>
                    <a:pt x="1063" y="839"/>
                  </a:lnTo>
                  <a:lnTo>
                    <a:pt x="1060" y="842"/>
                  </a:lnTo>
                  <a:lnTo>
                    <a:pt x="1059" y="838"/>
                  </a:lnTo>
                  <a:lnTo>
                    <a:pt x="1056" y="839"/>
                  </a:lnTo>
                  <a:lnTo>
                    <a:pt x="1056" y="837"/>
                  </a:lnTo>
                  <a:lnTo>
                    <a:pt x="1054" y="839"/>
                  </a:lnTo>
                  <a:lnTo>
                    <a:pt x="1055" y="837"/>
                  </a:lnTo>
                  <a:lnTo>
                    <a:pt x="1053" y="837"/>
                  </a:lnTo>
                  <a:lnTo>
                    <a:pt x="1053" y="835"/>
                  </a:lnTo>
                  <a:lnTo>
                    <a:pt x="1051" y="838"/>
                  </a:lnTo>
                  <a:lnTo>
                    <a:pt x="1046" y="834"/>
                  </a:lnTo>
                  <a:lnTo>
                    <a:pt x="1039" y="836"/>
                  </a:lnTo>
                  <a:lnTo>
                    <a:pt x="1036" y="832"/>
                  </a:lnTo>
                  <a:lnTo>
                    <a:pt x="1034" y="835"/>
                  </a:lnTo>
                  <a:lnTo>
                    <a:pt x="1031" y="834"/>
                  </a:lnTo>
                  <a:lnTo>
                    <a:pt x="1032" y="832"/>
                  </a:lnTo>
                  <a:lnTo>
                    <a:pt x="1028" y="833"/>
                  </a:lnTo>
                  <a:lnTo>
                    <a:pt x="1027" y="835"/>
                  </a:lnTo>
                  <a:lnTo>
                    <a:pt x="1024" y="833"/>
                  </a:lnTo>
                  <a:lnTo>
                    <a:pt x="1023" y="834"/>
                  </a:lnTo>
                  <a:lnTo>
                    <a:pt x="1020" y="834"/>
                  </a:lnTo>
                  <a:lnTo>
                    <a:pt x="1016" y="832"/>
                  </a:lnTo>
                  <a:lnTo>
                    <a:pt x="1015" y="834"/>
                  </a:lnTo>
                  <a:lnTo>
                    <a:pt x="1013" y="832"/>
                  </a:lnTo>
                  <a:lnTo>
                    <a:pt x="1012" y="835"/>
                  </a:lnTo>
                  <a:lnTo>
                    <a:pt x="1011" y="832"/>
                  </a:lnTo>
                  <a:lnTo>
                    <a:pt x="1009" y="832"/>
                  </a:lnTo>
                  <a:lnTo>
                    <a:pt x="1009" y="833"/>
                  </a:lnTo>
                  <a:lnTo>
                    <a:pt x="1005" y="832"/>
                  </a:lnTo>
                  <a:lnTo>
                    <a:pt x="1004" y="835"/>
                  </a:lnTo>
                  <a:lnTo>
                    <a:pt x="1002" y="831"/>
                  </a:lnTo>
                  <a:lnTo>
                    <a:pt x="1000" y="831"/>
                  </a:lnTo>
                  <a:lnTo>
                    <a:pt x="1000" y="833"/>
                  </a:lnTo>
                  <a:lnTo>
                    <a:pt x="999" y="830"/>
                  </a:lnTo>
                  <a:lnTo>
                    <a:pt x="996" y="832"/>
                  </a:lnTo>
                  <a:lnTo>
                    <a:pt x="996" y="830"/>
                  </a:lnTo>
                  <a:lnTo>
                    <a:pt x="994" y="830"/>
                  </a:lnTo>
                  <a:lnTo>
                    <a:pt x="993" y="832"/>
                  </a:lnTo>
                  <a:lnTo>
                    <a:pt x="988" y="832"/>
                  </a:lnTo>
                  <a:lnTo>
                    <a:pt x="987" y="834"/>
                  </a:lnTo>
                  <a:lnTo>
                    <a:pt x="983" y="833"/>
                  </a:lnTo>
                  <a:lnTo>
                    <a:pt x="982" y="835"/>
                  </a:lnTo>
                  <a:lnTo>
                    <a:pt x="978" y="834"/>
                  </a:lnTo>
                  <a:lnTo>
                    <a:pt x="978" y="832"/>
                  </a:lnTo>
                  <a:lnTo>
                    <a:pt x="976" y="833"/>
                  </a:lnTo>
                  <a:lnTo>
                    <a:pt x="972" y="831"/>
                  </a:lnTo>
                  <a:lnTo>
                    <a:pt x="968" y="832"/>
                  </a:lnTo>
                  <a:lnTo>
                    <a:pt x="968" y="835"/>
                  </a:lnTo>
                  <a:lnTo>
                    <a:pt x="960" y="832"/>
                  </a:lnTo>
                  <a:lnTo>
                    <a:pt x="958" y="832"/>
                  </a:lnTo>
                  <a:lnTo>
                    <a:pt x="959" y="834"/>
                  </a:lnTo>
                  <a:lnTo>
                    <a:pt x="956" y="833"/>
                  </a:lnTo>
                  <a:lnTo>
                    <a:pt x="954" y="834"/>
                  </a:lnTo>
                  <a:lnTo>
                    <a:pt x="954" y="835"/>
                  </a:lnTo>
                  <a:lnTo>
                    <a:pt x="951" y="834"/>
                  </a:lnTo>
                  <a:lnTo>
                    <a:pt x="948" y="836"/>
                  </a:lnTo>
                  <a:lnTo>
                    <a:pt x="943" y="835"/>
                  </a:lnTo>
                  <a:lnTo>
                    <a:pt x="941" y="837"/>
                  </a:lnTo>
                  <a:lnTo>
                    <a:pt x="936" y="837"/>
                  </a:lnTo>
                  <a:lnTo>
                    <a:pt x="934" y="839"/>
                  </a:lnTo>
                  <a:lnTo>
                    <a:pt x="933" y="838"/>
                  </a:lnTo>
                  <a:lnTo>
                    <a:pt x="931" y="839"/>
                  </a:lnTo>
                  <a:lnTo>
                    <a:pt x="929" y="837"/>
                  </a:lnTo>
                  <a:lnTo>
                    <a:pt x="925" y="839"/>
                  </a:lnTo>
                  <a:lnTo>
                    <a:pt x="925" y="837"/>
                  </a:lnTo>
                  <a:lnTo>
                    <a:pt x="921" y="832"/>
                  </a:lnTo>
                  <a:lnTo>
                    <a:pt x="921" y="833"/>
                  </a:lnTo>
                  <a:lnTo>
                    <a:pt x="918" y="832"/>
                  </a:lnTo>
                  <a:lnTo>
                    <a:pt x="919" y="830"/>
                  </a:lnTo>
                  <a:lnTo>
                    <a:pt x="916" y="831"/>
                  </a:lnTo>
                  <a:lnTo>
                    <a:pt x="910" y="829"/>
                  </a:lnTo>
                  <a:lnTo>
                    <a:pt x="905" y="831"/>
                  </a:lnTo>
                  <a:lnTo>
                    <a:pt x="905" y="830"/>
                  </a:lnTo>
                  <a:lnTo>
                    <a:pt x="901" y="829"/>
                  </a:lnTo>
                  <a:lnTo>
                    <a:pt x="900" y="831"/>
                  </a:lnTo>
                  <a:lnTo>
                    <a:pt x="898" y="829"/>
                  </a:lnTo>
                  <a:lnTo>
                    <a:pt x="896" y="830"/>
                  </a:lnTo>
                  <a:lnTo>
                    <a:pt x="890" y="828"/>
                  </a:lnTo>
                  <a:lnTo>
                    <a:pt x="887" y="829"/>
                  </a:lnTo>
                  <a:lnTo>
                    <a:pt x="886" y="831"/>
                  </a:lnTo>
                  <a:lnTo>
                    <a:pt x="884" y="829"/>
                  </a:lnTo>
                  <a:lnTo>
                    <a:pt x="879" y="829"/>
                  </a:lnTo>
                  <a:lnTo>
                    <a:pt x="878" y="831"/>
                  </a:lnTo>
                  <a:lnTo>
                    <a:pt x="877" y="831"/>
                  </a:lnTo>
                  <a:lnTo>
                    <a:pt x="877" y="832"/>
                  </a:lnTo>
                  <a:lnTo>
                    <a:pt x="874" y="834"/>
                  </a:lnTo>
                  <a:lnTo>
                    <a:pt x="872" y="833"/>
                  </a:lnTo>
                  <a:lnTo>
                    <a:pt x="872" y="835"/>
                  </a:lnTo>
                  <a:lnTo>
                    <a:pt x="870" y="835"/>
                  </a:lnTo>
                  <a:lnTo>
                    <a:pt x="869" y="837"/>
                  </a:lnTo>
                  <a:lnTo>
                    <a:pt x="864" y="838"/>
                  </a:lnTo>
                  <a:lnTo>
                    <a:pt x="862" y="840"/>
                  </a:lnTo>
                  <a:lnTo>
                    <a:pt x="860" y="839"/>
                  </a:lnTo>
                  <a:lnTo>
                    <a:pt x="860" y="840"/>
                  </a:lnTo>
                  <a:lnTo>
                    <a:pt x="858" y="840"/>
                  </a:lnTo>
                  <a:lnTo>
                    <a:pt x="859" y="842"/>
                  </a:lnTo>
                  <a:lnTo>
                    <a:pt x="858" y="840"/>
                  </a:lnTo>
                  <a:lnTo>
                    <a:pt x="854" y="844"/>
                  </a:lnTo>
                  <a:lnTo>
                    <a:pt x="851" y="844"/>
                  </a:lnTo>
                  <a:lnTo>
                    <a:pt x="851" y="842"/>
                  </a:lnTo>
                  <a:lnTo>
                    <a:pt x="849" y="843"/>
                  </a:lnTo>
                  <a:lnTo>
                    <a:pt x="848" y="845"/>
                  </a:lnTo>
                  <a:lnTo>
                    <a:pt x="846" y="845"/>
                  </a:lnTo>
                  <a:lnTo>
                    <a:pt x="848" y="844"/>
                  </a:lnTo>
                  <a:lnTo>
                    <a:pt x="844" y="845"/>
                  </a:lnTo>
                  <a:lnTo>
                    <a:pt x="846" y="847"/>
                  </a:lnTo>
                  <a:lnTo>
                    <a:pt x="843" y="847"/>
                  </a:lnTo>
                  <a:lnTo>
                    <a:pt x="834" y="854"/>
                  </a:lnTo>
                  <a:lnTo>
                    <a:pt x="830" y="854"/>
                  </a:lnTo>
                  <a:lnTo>
                    <a:pt x="825" y="857"/>
                  </a:lnTo>
                  <a:lnTo>
                    <a:pt x="816" y="855"/>
                  </a:lnTo>
                  <a:lnTo>
                    <a:pt x="802" y="861"/>
                  </a:lnTo>
                  <a:lnTo>
                    <a:pt x="794" y="860"/>
                  </a:lnTo>
                  <a:lnTo>
                    <a:pt x="792" y="858"/>
                  </a:lnTo>
                  <a:lnTo>
                    <a:pt x="787" y="858"/>
                  </a:lnTo>
                  <a:lnTo>
                    <a:pt x="784" y="855"/>
                  </a:lnTo>
                  <a:lnTo>
                    <a:pt x="774" y="854"/>
                  </a:lnTo>
                  <a:lnTo>
                    <a:pt x="772" y="849"/>
                  </a:lnTo>
                  <a:lnTo>
                    <a:pt x="770" y="845"/>
                  </a:lnTo>
                  <a:lnTo>
                    <a:pt x="753" y="831"/>
                  </a:lnTo>
                  <a:lnTo>
                    <a:pt x="733" y="846"/>
                  </a:lnTo>
                  <a:lnTo>
                    <a:pt x="733" y="782"/>
                  </a:lnTo>
                  <a:lnTo>
                    <a:pt x="733" y="707"/>
                  </a:lnTo>
                  <a:lnTo>
                    <a:pt x="733" y="646"/>
                  </a:lnTo>
                  <a:lnTo>
                    <a:pt x="733" y="590"/>
                  </a:lnTo>
                  <a:lnTo>
                    <a:pt x="735" y="585"/>
                  </a:lnTo>
                  <a:lnTo>
                    <a:pt x="740" y="584"/>
                  </a:lnTo>
                  <a:lnTo>
                    <a:pt x="742" y="580"/>
                  </a:lnTo>
                  <a:lnTo>
                    <a:pt x="746" y="582"/>
                  </a:lnTo>
                  <a:lnTo>
                    <a:pt x="749" y="579"/>
                  </a:lnTo>
                  <a:lnTo>
                    <a:pt x="753" y="567"/>
                  </a:lnTo>
                  <a:lnTo>
                    <a:pt x="750" y="558"/>
                  </a:lnTo>
                  <a:lnTo>
                    <a:pt x="749" y="558"/>
                  </a:lnTo>
                  <a:lnTo>
                    <a:pt x="748" y="555"/>
                  </a:lnTo>
                  <a:lnTo>
                    <a:pt x="745" y="555"/>
                  </a:lnTo>
                  <a:lnTo>
                    <a:pt x="740" y="547"/>
                  </a:lnTo>
                  <a:lnTo>
                    <a:pt x="739" y="542"/>
                  </a:lnTo>
                  <a:lnTo>
                    <a:pt x="741" y="540"/>
                  </a:lnTo>
                  <a:lnTo>
                    <a:pt x="741" y="536"/>
                  </a:lnTo>
                  <a:lnTo>
                    <a:pt x="738" y="531"/>
                  </a:lnTo>
                  <a:lnTo>
                    <a:pt x="741" y="529"/>
                  </a:lnTo>
                  <a:lnTo>
                    <a:pt x="741" y="532"/>
                  </a:lnTo>
                  <a:lnTo>
                    <a:pt x="743" y="532"/>
                  </a:lnTo>
                  <a:lnTo>
                    <a:pt x="747" y="534"/>
                  </a:lnTo>
                  <a:lnTo>
                    <a:pt x="747" y="532"/>
                  </a:lnTo>
                  <a:lnTo>
                    <a:pt x="745" y="530"/>
                  </a:lnTo>
                  <a:lnTo>
                    <a:pt x="746" y="528"/>
                  </a:lnTo>
                  <a:lnTo>
                    <a:pt x="745" y="526"/>
                  </a:lnTo>
                  <a:lnTo>
                    <a:pt x="747" y="527"/>
                  </a:lnTo>
                  <a:lnTo>
                    <a:pt x="750" y="527"/>
                  </a:lnTo>
                  <a:lnTo>
                    <a:pt x="751" y="525"/>
                  </a:lnTo>
                  <a:lnTo>
                    <a:pt x="749" y="525"/>
                  </a:lnTo>
                  <a:lnTo>
                    <a:pt x="749" y="523"/>
                  </a:lnTo>
                  <a:lnTo>
                    <a:pt x="752" y="522"/>
                  </a:lnTo>
                  <a:lnTo>
                    <a:pt x="752" y="520"/>
                  </a:lnTo>
                  <a:lnTo>
                    <a:pt x="757" y="518"/>
                  </a:lnTo>
                  <a:lnTo>
                    <a:pt x="759" y="520"/>
                  </a:lnTo>
                  <a:lnTo>
                    <a:pt x="759" y="518"/>
                  </a:lnTo>
                  <a:lnTo>
                    <a:pt x="756" y="514"/>
                  </a:lnTo>
                  <a:lnTo>
                    <a:pt x="754" y="512"/>
                  </a:lnTo>
                  <a:lnTo>
                    <a:pt x="753" y="512"/>
                  </a:lnTo>
                  <a:lnTo>
                    <a:pt x="756" y="509"/>
                  </a:lnTo>
                  <a:lnTo>
                    <a:pt x="756" y="511"/>
                  </a:lnTo>
                  <a:lnTo>
                    <a:pt x="758" y="511"/>
                  </a:lnTo>
                  <a:lnTo>
                    <a:pt x="757" y="507"/>
                  </a:lnTo>
                  <a:lnTo>
                    <a:pt x="760" y="507"/>
                  </a:lnTo>
                  <a:lnTo>
                    <a:pt x="761" y="503"/>
                  </a:lnTo>
                  <a:lnTo>
                    <a:pt x="758" y="502"/>
                  </a:lnTo>
                  <a:lnTo>
                    <a:pt x="753" y="505"/>
                  </a:lnTo>
                  <a:lnTo>
                    <a:pt x="753" y="503"/>
                  </a:lnTo>
                  <a:lnTo>
                    <a:pt x="750" y="505"/>
                  </a:lnTo>
                  <a:lnTo>
                    <a:pt x="749" y="503"/>
                  </a:lnTo>
                  <a:lnTo>
                    <a:pt x="748" y="505"/>
                  </a:lnTo>
                  <a:lnTo>
                    <a:pt x="744" y="504"/>
                  </a:lnTo>
                  <a:lnTo>
                    <a:pt x="744" y="505"/>
                  </a:lnTo>
                  <a:lnTo>
                    <a:pt x="741" y="507"/>
                  </a:lnTo>
                  <a:lnTo>
                    <a:pt x="739" y="506"/>
                  </a:lnTo>
                  <a:lnTo>
                    <a:pt x="738" y="510"/>
                  </a:lnTo>
                  <a:lnTo>
                    <a:pt x="734" y="509"/>
                  </a:lnTo>
                  <a:lnTo>
                    <a:pt x="734" y="513"/>
                  </a:lnTo>
                  <a:lnTo>
                    <a:pt x="733" y="512"/>
                  </a:lnTo>
                  <a:lnTo>
                    <a:pt x="730" y="516"/>
                  </a:lnTo>
                  <a:lnTo>
                    <a:pt x="731" y="518"/>
                  </a:lnTo>
                  <a:lnTo>
                    <a:pt x="727" y="519"/>
                  </a:lnTo>
                  <a:lnTo>
                    <a:pt x="726" y="523"/>
                  </a:lnTo>
                  <a:lnTo>
                    <a:pt x="713" y="529"/>
                  </a:lnTo>
                  <a:lnTo>
                    <a:pt x="710" y="532"/>
                  </a:lnTo>
                  <a:lnTo>
                    <a:pt x="708" y="531"/>
                  </a:lnTo>
                  <a:lnTo>
                    <a:pt x="706" y="531"/>
                  </a:lnTo>
                  <a:lnTo>
                    <a:pt x="704" y="537"/>
                  </a:lnTo>
                  <a:lnTo>
                    <a:pt x="704" y="541"/>
                  </a:lnTo>
                  <a:lnTo>
                    <a:pt x="697" y="543"/>
                  </a:lnTo>
                  <a:lnTo>
                    <a:pt x="695" y="548"/>
                  </a:lnTo>
                  <a:lnTo>
                    <a:pt x="688" y="549"/>
                  </a:lnTo>
                  <a:lnTo>
                    <a:pt x="686" y="552"/>
                  </a:lnTo>
                  <a:lnTo>
                    <a:pt x="679" y="554"/>
                  </a:lnTo>
                  <a:lnTo>
                    <a:pt x="667" y="570"/>
                  </a:lnTo>
                  <a:lnTo>
                    <a:pt x="661" y="570"/>
                  </a:lnTo>
                  <a:lnTo>
                    <a:pt x="657" y="574"/>
                  </a:lnTo>
                  <a:lnTo>
                    <a:pt x="651" y="587"/>
                  </a:lnTo>
                  <a:lnTo>
                    <a:pt x="645" y="586"/>
                  </a:lnTo>
                  <a:lnTo>
                    <a:pt x="644" y="587"/>
                  </a:lnTo>
                  <a:lnTo>
                    <a:pt x="639" y="587"/>
                  </a:lnTo>
                  <a:lnTo>
                    <a:pt x="637" y="590"/>
                  </a:lnTo>
                  <a:lnTo>
                    <a:pt x="625" y="591"/>
                  </a:lnTo>
                  <a:lnTo>
                    <a:pt x="622" y="596"/>
                  </a:lnTo>
                  <a:lnTo>
                    <a:pt x="615" y="600"/>
                  </a:lnTo>
                  <a:lnTo>
                    <a:pt x="605" y="620"/>
                  </a:lnTo>
                  <a:lnTo>
                    <a:pt x="596" y="619"/>
                  </a:lnTo>
                  <a:lnTo>
                    <a:pt x="595" y="622"/>
                  </a:lnTo>
                  <a:lnTo>
                    <a:pt x="584" y="626"/>
                  </a:lnTo>
                  <a:lnTo>
                    <a:pt x="582" y="626"/>
                  </a:lnTo>
                  <a:lnTo>
                    <a:pt x="577" y="621"/>
                  </a:lnTo>
                  <a:lnTo>
                    <a:pt x="573" y="622"/>
                  </a:lnTo>
                  <a:lnTo>
                    <a:pt x="573" y="626"/>
                  </a:lnTo>
                  <a:lnTo>
                    <a:pt x="571" y="624"/>
                  </a:lnTo>
                  <a:lnTo>
                    <a:pt x="569" y="628"/>
                  </a:lnTo>
                  <a:lnTo>
                    <a:pt x="472" y="628"/>
                  </a:lnTo>
                  <a:lnTo>
                    <a:pt x="393" y="628"/>
                  </a:lnTo>
                  <a:lnTo>
                    <a:pt x="393" y="624"/>
                  </a:lnTo>
                  <a:lnTo>
                    <a:pt x="399" y="619"/>
                  </a:lnTo>
                  <a:lnTo>
                    <a:pt x="398" y="615"/>
                  </a:lnTo>
                  <a:lnTo>
                    <a:pt x="396" y="614"/>
                  </a:lnTo>
                  <a:lnTo>
                    <a:pt x="396" y="611"/>
                  </a:lnTo>
                  <a:lnTo>
                    <a:pt x="402" y="601"/>
                  </a:lnTo>
                  <a:lnTo>
                    <a:pt x="399" y="597"/>
                  </a:lnTo>
                  <a:lnTo>
                    <a:pt x="399" y="593"/>
                  </a:lnTo>
                  <a:lnTo>
                    <a:pt x="397" y="591"/>
                  </a:lnTo>
                  <a:lnTo>
                    <a:pt x="400" y="584"/>
                  </a:lnTo>
                  <a:lnTo>
                    <a:pt x="394" y="580"/>
                  </a:lnTo>
                  <a:lnTo>
                    <a:pt x="386" y="578"/>
                  </a:lnTo>
                  <a:lnTo>
                    <a:pt x="384" y="576"/>
                  </a:lnTo>
                  <a:lnTo>
                    <a:pt x="380" y="577"/>
                  </a:lnTo>
                  <a:lnTo>
                    <a:pt x="379" y="574"/>
                  </a:lnTo>
                  <a:lnTo>
                    <a:pt x="374" y="573"/>
                  </a:lnTo>
                  <a:lnTo>
                    <a:pt x="375" y="565"/>
                  </a:lnTo>
                  <a:lnTo>
                    <a:pt x="379" y="560"/>
                  </a:lnTo>
                  <a:lnTo>
                    <a:pt x="380" y="552"/>
                  </a:lnTo>
                  <a:lnTo>
                    <a:pt x="376" y="549"/>
                  </a:lnTo>
                  <a:lnTo>
                    <a:pt x="379" y="544"/>
                  </a:lnTo>
                  <a:lnTo>
                    <a:pt x="374" y="544"/>
                  </a:lnTo>
                  <a:lnTo>
                    <a:pt x="370" y="541"/>
                  </a:lnTo>
                  <a:lnTo>
                    <a:pt x="371" y="527"/>
                  </a:lnTo>
                  <a:lnTo>
                    <a:pt x="369" y="526"/>
                  </a:lnTo>
                  <a:lnTo>
                    <a:pt x="364" y="528"/>
                  </a:lnTo>
                  <a:lnTo>
                    <a:pt x="358" y="523"/>
                  </a:lnTo>
                  <a:lnTo>
                    <a:pt x="358" y="520"/>
                  </a:lnTo>
                  <a:lnTo>
                    <a:pt x="356" y="518"/>
                  </a:lnTo>
                  <a:lnTo>
                    <a:pt x="353" y="516"/>
                  </a:lnTo>
                  <a:lnTo>
                    <a:pt x="349" y="516"/>
                  </a:lnTo>
                  <a:lnTo>
                    <a:pt x="344" y="513"/>
                  </a:lnTo>
                  <a:lnTo>
                    <a:pt x="340" y="514"/>
                  </a:lnTo>
                  <a:lnTo>
                    <a:pt x="337" y="513"/>
                  </a:lnTo>
                  <a:lnTo>
                    <a:pt x="334" y="515"/>
                  </a:lnTo>
                  <a:lnTo>
                    <a:pt x="327" y="514"/>
                  </a:lnTo>
                  <a:lnTo>
                    <a:pt x="320" y="516"/>
                  </a:lnTo>
                  <a:lnTo>
                    <a:pt x="316" y="512"/>
                  </a:lnTo>
                  <a:lnTo>
                    <a:pt x="312" y="511"/>
                  </a:lnTo>
                  <a:lnTo>
                    <a:pt x="312" y="512"/>
                  </a:lnTo>
                  <a:lnTo>
                    <a:pt x="311" y="511"/>
                  </a:lnTo>
                  <a:lnTo>
                    <a:pt x="308" y="510"/>
                  </a:lnTo>
                  <a:lnTo>
                    <a:pt x="308" y="509"/>
                  </a:lnTo>
                  <a:lnTo>
                    <a:pt x="298" y="508"/>
                  </a:lnTo>
                  <a:lnTo>
                    <a:pt x="298" y="507"/>
                  </a:lnTo>
                  <a:lnTo>
                    <a:pt x="294" y="506"/>
                  </a:lnTo>
                  <a:lnTo>
                    <a:pt x="291" y="508"/>
                  </a:lnTo>
                  <a:lnTo>
                    <a:pt x="284" y="504"/>
                  </a:lnTo>
                  <a:lnTo>
                    <a:pt x="282" y="505"/>
                  </a:lnTo>
                  <a:lnTo>
                    <a:pt x="278" y="503"/>
                  </a:lnTo>
                  <a:lnTo>
                    <a:pt x="277" y="500"/>
                  </a:lnTo>
                  <a:lnTo>
                    <a:pt x="169" y="500"/>
                  </a:lnTo>
                  <a:lnTo>
                    <a:pt x="173" y="495"/>
                  </a:lnTo>
                  <a:lnTo>
                    <a:pt x="174" y="490"/>
                  </a:lnTo>
                  <a:lnTo>
                    <a:pt x="182" y="486"/>
                  </a:lnTo>
                  <a:lnTo>
                    <a:pt x="187" y="477"/>
                  </a:lnTo>
                  <a:lnTo>
                    <a:pt x="193" y="476"/>
                  </a:lnTo>
                  <a:lnTo>
                    <a:pt x="191" y="471"/>
                  </a:lnTo>
                  <a:lnTo>
                    <a:pt x="194" y="468"/>
                  </a:lnTo>
                  <a:lnTo>
                    <a:pt x="198" y="461"/>
                  </a:lnTo>
                  <a:lnTo>
                    <a:pt x="203" y="459"/>
                  </a:lnTo>
                  <a:lnTo>
                    <a:pt x="207" y="461"/>
                  </a:lnTo>
                  <a:lnTo>
                    <a:pt x="213" y="456"/>
                  </a:lnTo>
                  <a:lnTo>
                    <a:pt x="217" y="452"/>
                  </a:lnTo>
                  <a:lnTo>
                    <a:pt x="212" y="451"/>
                  </a:lnTo>
                  <a:lnTo>
                    <a:pt x="211" y="449"/>
                  </a:lnTo>
                  <a:lnTo>
                    <a:pt x="223" y="441"/>
                  </a:lnTo>
                  <a:lnTo>
                    <a:pt x="227" y="435"/>
                  </a:lnTo>
                  <a:lnTo>
                    <a:pt x="228" y="423"/>
                  </a:lnTo>
                  <a:lnTo>
                    <a:pt x="225" y="412"/>
                  </a:lnTo>
                  <a:lnTo>
                    <a:pt x="229" y="407"/>
                  </a:lnTo>
                  <a:lnTo>
                    <a:pt x="223" y="405"/>
                  </a:lnTo>
                  <a:lnTo>
                    <a:pt x="217" y="393"/>
                  </a:lnTo>
                  <a:lnTo>
                    <a:pt x="211" y="390"/>
                  </a:lnTo>
                  <a:lnTo>
                    <a:pt x="206" y="392"/>
                  </a:lnTo>
                  <a:lnTo>
                    <a:pt x="203" y="389"/>
                  </a:lnTo>
                  <a:lnTo>
                    <a:pt x="199" y="380"/>
                  </a:lnTo>
                  <a:lnTo>
                    <a:pt x="199" y="376"/>
                  </a:lnTo>
                  <a:lnTo>
                    <a:pt x="194" y="375"/>
                  </a:lnTo>
                  <a:lnTo>
                    <a:pt x="191" y="370"/>
                  </a:lnTo>
                  <a:lnTo>
                    <a:pt x="191" y="364"/>
                  </a:lnTo>
                  <a:lnTo>
                    <a:pt x="187" y="359"/>
                  </a:lnTo>
                  <a:lnTo>
                    <a:pt x="184" y="349"/>
                  </a:lnTo>
                  <a:lnTo>
                    <a:pt x="176" y="341"/>
                  </a:lnTo>
                  <a:lnTo>
                    <a:pt x="168" y="340"/>
                  </a:lnTo>
                  <a:lnTo>
                    <a:pt x="162" y="341"/>
                  </a:lnTo>
                  <a:lnTo>
                    <a:pt x="152" y="336"/>
                  </a:lnTo>
                  <a:lnTo>
                    <a:pt x="150" y="329"/>
                  </a:lnTo>
                  <a:lnTo>
                    <a:pt x="147" y="329"/>
                  </a:lnTo>
                  <a:lnTo>
                    <a:pt x="147" y="326"/>
                  </a:lnTo>
                  <a:lnTo>
                    <a:pt x="141" y="326"/>
                  </a:lnTo>
                  <a:lnTo>
                    <a:pt x="144" y="295"/>
                  </a:lnTo>
                  <a:lnTo>
                    <a:pt x="142" y="294"/>
                  </a:lnTo>
                  <a:lnTo>
                    <a:pt x="139" y="294"/>
                  </a:lnTo>
                  <a:lnTo>
                    <a:pt x="133" y="293"/>
                  </a:lnTo>
                  <a:lnTo>
                    <a:pt x="131" y="294"/>
                  </a:lnTo>
                  <a:lnTo>
                    <a:pt x="126" y="281"/>
                  </a:lnTo>
                  <a:lnTo>
                    <a:pt x="119" y="280"/>
                  </a:lnTo>
                  <a:lnTo>
                    <a:pt x="111" y="277"/>
                  </a:lnTo>
                  <a:lnTo>
                    <a:pt x="110" y="274"/>
                  </a:lnTo>
                  <a:lnTo>
                    <a:pt x="105" y="274"/>
                  </a:lnTo>
                  <a:lnTo>
                    <a:pt x="98" y="267"/>
                  </a:lnTo>
                  <a:lnTo>
                    <a:pt x="100" y="260"/>
                  </a:lnTo>
                  <a:lnTo>
                    <a:pt x="98" y="256"/>
                  </a:lnTo>
                  <a:lnTo>
                    <a:pt x="98" y="251"/>
                  </a:lnTo>
                  <a:lnTo>
                    <a:pt x="94" y="243"/>
                  </a:lnTo>
                  <a:lnTo>
                    <a:pt x="91" y="242"/>
                  </a:lnTo>
                  <a:lnTo>
                    <a:pt x="90" y="238"/>
                  </a:lnTo>
                  <a:lnTo>
                    <a:pt x="86" y="237"/>
                  </a:lnTo>
                  <a:lnTo>
                    <a:pt x="87" y="230"/>
                  </a:lnTo>
                  <a:lnTo>
                    <a:pt x="86" y="223"/>
                  </a:lnTo>
                  <a:lnTo>
                    <a:pt x="88" y="220"/>
                  </a:lnTo>
                  <a:lnTo>
                    <a:pt x="86" y="213"/>
                  </a:lnTo>
                  <a:lnTo>
                    <a:pt x="78" y="204"/>
                  </a:lnTo>
                  <a:lnTo>
                    <a:pt x="80" y="200"/>
                  </a:lnTo>
                  <a:lnTo>
                    <a:pt x="79" y="197"/>
                  </a:lnTo>
                  <a:lnTo>
                    <a:pt x="75" y="192"/>
                  </a:lnTo>
                  <a:lnTo>
                    <a:pt x="67" y="192"/>
                  </a:lnTo>
                  <a:lnTo>
                    <a:pt x="63" y="183"/>
                  </a:lnTo>
                  <a:lnTo>
                    <a:pt x="59" y="183"/>
                  </a:lnTo>
                  <a:lnTo>
                    <a:pt x="56" y="185"/>
                  </a:lnTo>
                  <a:lnTo>
                    <a:pt x="52" y="182"/>
                  </a:lnTo>
                  <a:lnTo>
                    <a:pt x="51" y="176"/>
                  </a:lnTo>
                  <a:lnTo>
                    <a:pt x="47" y="170"/>
                  </a:lnTo>
                  <a:lnTo>
                    <a:pt x="51" y="168"/>
                  </a:lnTo>
                  <a:lnTo>
                    <a:pt x="48" y="164"/>
                  </a:lnTo>
                  <a:lnTo>
                    <a:pt x="49" y="161"/>
                  </a:lnTo>
                  <a:lnTo>
                    <a:pt x="54" y="164"/>
                  </a:lnTo>
                  <a:lnTo>
                    <a:pt x="60" y="165"/>
                  </a:lnTo>
                  <a:lnTo>
                    <a:pt x="65" y="161"/>
                  </a:lnTo>
                  <a:lnTo>
                    <a:pt x="66" y="158"/>
                  </a:lnTo>
                  <a:lnTo>
                    <a:pt x="65" y="142"/>
                  </a:lnTo>
                  <a:lnTo>
                    <a:pt x="55" y="134"/>
                  </a:lnTo>
                  <a:lnTo>
                    <a:pt x="37" y="130"/>
                  </a:lnTo>
                  <a:lnTo>
                    <a:pt x="31" y="122"/>
                  </a:lnTo>
                  <a:lnTo>
                    <a:pt x="27" y="122"/>
                  </a:lnTo>
                  <a:lnTo>
                    <a:pt x="23" y="116"/>
                  </a:lnTo>
                  <a:lnTo>
                    <a:pt x="22" y="112"/>
                  </a:lnTo>
                  <a:lnTo>
                    <a:pt x="12" y="107"/>
                  </a:lnTo>
                  <a:lnTo>
                    <a:pt x="5" y="97"/>
                  </a:lnTo>
                  <a:lnTo>
                    <a:pt x="2" y="97"/>
                  </a:lnTo>
                  <a:lnTo>
                    <a:pt x="0" y="91"/>
                  </a:lnTo>
                  <a:lnTo>
                    <a:pt x="9" y="89"/>
                  </a:lnTo>
                  <a:lnTo>
                    <a:pt x="15" y="75"/>
                  </a:lnTo>
                  <a:lnTo>
                    <a:pt x="12" y="66"/>
                  </a:lnTo>
                  <a:lnTo>
                    <a:pt x="5" y="53"/>
                  </a:lnTo>
                  <a:lnTo>
                    <a:pt x="6" y="50"/>
                  </a:lnTo>
                  <a:lnTo>
                    <a:pt x="8" y="50"/>
                  </a:lnTo>
                  <a:lnTo>
                    <a:pt x="10" y="53"/>
                  </a:lnTo>
                  <a:lnTo>
                    <a:pt x="12" y="51"/>
                  </a:lnTo>
                  <a:lnTo>
                    <a:pt x="18" y="56"/>
                  </a:lnTo>
                  <a:lnTo>
                    <a:pt x="26" y="56"/>
                  </a:lnTo>
                  <a:lnTo>
                    <a:pt x="29" y="50"/>
                  </a:lnTo>
                  <a:lnTo>
                    <a:pt x="34" y="47"/>
                  </a:lnTo>
                  <a:lnTo>
                    <a:pt x="43" y="48"/>
                  </a:lnTo>
                  <a:lnTo>
                    <a:pt x="48" y="46"/>
                  </a:lnTo>
                  <a:lnTo>
                    <a:pt x="50" y="47"/>
                  </a:lnTo>
                  <a:lnTo>
                    <a:pt x="49" y="50"/>
                  </a:lnTo>
                  <a:lnTo>
                    <a:pt x="50" y="50"/>
                  </a:lnTo>
                  <a:lnTo>
                    <a:pt x="59" y="45"/>
                  </a:lnTo>
                  <a:lnTo>
                    <a:pt x="62" y="41"/>
                  </a:lnTo>
                  <a:lnTo>
                    <a:pt x="63" y="38"/>
                  </a:lnTo>
                  <a:lnTo>
                    <a:pt x="60" y="33"/>
                  </a:lnTo>
                  <a:lnTo>
                    <a:pt x="60" y="25"/>
                  </a:lnTo>
                  <a:lnTo>
                    <a:pt x="51" y="18"/>
                  </a:lnTo>
                  <a:lnTo>
                    <a:pt x="50" y="11"/>
                  </a:lnTo>
                  <a:lnTo>
                    <a:pt x="43" y="3"/>
                  </a:lnTo>
                  <a:lnTo>
                    <a:pt x="42" y="0"/>
                  </a:lnTo>
                  <a:lnTo>
                    <a:pt x="54" y="5"/>
                  </a:lnTo>
                  <a:lnTo>
                    <a:pt x="244" y="89"/>
                  </a:lnTo>
                  <a:lnTo>
                    <a:pt x="290" y="110"/>
                  </a:lnTo>
                  <a:lnTo>
                    <a:pt x="396" y="134"/>
                  </a:lnTo>
                  <a:lnTo>
                    <a:pt x="433" y="144"/>
                  </a:lnTo>
                  <a:lnTo>
                    <a:pt x="540" y="166"/>
                  </a:lnTo>
                  <a:lnTo>
                    <a:pt x="542" y="168"/>
                  </a:lnTo>
                  <a:lnTo>
                    <a:pt x="599" y="181"/>
                  </a:lnTo>
                  <a:lnTo>
                    <a:pt x="743" y="213"/>
                  </a:lnTo>
                  <a:lnTo>
                    <a:pt x="788" y="222"/>
                  </a:lnTo>
                  <a:lnTo>
                    <a:pt x="921" y="293"/>
                  </a:lnTo>
                  <a:lnTo>
                    <a:pt x="966" y="318"/>
                  </a:lnTo>
                  <a:lnTo>
                    <a:pt x="992" y="331"/>
                  </a:lnTo>
                  <a:lnTo>
                    <a:pt x="1087" y="382"/>
                  </a:lnTo>
                  <a:lnTo>
                    <a:pt x="1144" y="410"/>
                  </a:lnTo>
                  <a:lnTo>
                    <a:pt x="1264" y="460"/>
                  </a:lnTo>
                  <a:lnTo>
                    <a:pt x="1317" y="483"/>
                  </a:lnTo>
                  <a:lnTo>
                    <a:pt x="1451" y="539"/>
                  </a:lnTo>
                  <a:lnTo>
                    <a:pt x="1451" y="540"/>
                  </a:lnTo>
                  <a:lnTo>
                    <a:pt x="1492" y="557"/>
                  </a:lnTo>
                  <a:lnTo>
                    <a:pt x="1499" y="559"/>
                  </a:lnTo>
                  <a:lnTo>
                    <a:pt x="1564" y="587"/>
                  </a:lnTo>
                  <a:lnTo>
                    <a:pt x="1605" y="604"/>
                  </a:lnTo>
                  <a:lnTo>
                    <a:pt x="1604" y="605"/>
                  </a:lnTo>
                  <a:lnTo>
                    <a:pt x="1604" y="608"/>
                  </a:lnTo>
                  <a:close/>
                </a:path>
              </a:pathLst>
            </a:custGeom>
            <a:grpFill/>
            <a:ln w="6350" cmpd="sng">
              <a:solidFill>
                <a:schemeClr val="tx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7" name="Freeform 10"/>
            <p:cNvSpPr>
              <a:spLocks/>
            </p:cNvSpPr>
            <p:nvPr/>
          </p:nvSpPr>
          <p:spPr bwMode="auto">
            <a:xfrm>
              <a:off x="2360613" y="1966913"/>
              <a:ext cx="2041525" cy="1392237"/>
            </a:xfrm>
            <a:custGeom>
              <a:avLst/>
              <a:gdLst>
                <a:gd name="T0" fmla="*/ 2147483647 w 3854"/>
                <a:gd name="T1" fmla="*/ 2147483647 h 2628"/>
                <a:gd name="T2" fmla="*/ 2147483647 w 3854"/>
                <a:gd name="T3" fmla="*/ 2147483647 h 2628"/>
                <a:gd name="T4" fmla="*/ 2147483647 w 3854"/>
                <a:gd name="T5" fmla="*/ 2147483647 h 2628"/>
                <a:gd name="T6" fmla="*/ 2147483647 w 3854"/>
                <a:gd name="T7" fmla="*/ 2147483647 h 2628"/>
                <a:gd name="T8" fmla="*/ 2147483647 w 3854"/>
                <a:gd name="T9" fmla="*/ 2147483647 h 2628"/>
                <a:gd name="T10" fmla="*/ 2147483647 w 3854"/>
                <a:gd name="T11" fmla="*/ 2147483647 h 2628"/>
                <a:gd name="T12" fmla="*/ 2147483647 w 3854"/>
                <a:gd name="T13" fmla="*/ 2147483647 h 2628"/>
                <a:gd name="T14" fmla="*/ 2147483647 w 3854"/>
                <a:gd name="T15" fmla="*/ 2147483647 h 2628"/>
                <a:gd name="T16" fmla="*/ 2147483647 w 3854"/>
                <a:gd name="T17" fmla="*/ 2147483647 h 2628"/>
                <a:gd name="T18" fmla="*/ 2147483647 w 3854"/>
                <a:gd name="T19" fmla="*/ 2147483647 h 2628"/>
                <a:gd name="T20" fmla="*/ 2147483647 w 3854"/>
                <a:gd name="T21" fmla="*/ 2147483647 h 2628"/>
                <a:gd name="T22" fmla="*/ 2147483647 w 3854"/>
                <a:gd name="T23" fmla="*/ 2147483647 h 2628"/>
                <a:gd name="T24" fmla="*/ 2147483647 w 3854"/>
                <a:gd name="T25" fmla="*/ 2147483647 h 2628"/>
                <a:gd name="T26" fmla="*/ 2147483647 w 3854"/>
                <a:gd name="T27" fmla="*/ 2147483647 h 2628"/>
                <a:gd name="T28" fmla="*/ 2147483647 w 3854"/>
                <a:gd name="T29" fmla="*/ 2147483647 h 2628"/>
                <a:gd name="T30" fmla="*/ 2147483647 w 3854"/>
                <a:gd name="T31" fmla="*/ 2147483647 h 2628"/>
                <a:gd name="T32" fmla="*/ 2147483647 w 3854"/>
                <a:gd name="T33" fmla="*/ 2147483647 h 2628"/>
                <a:gd name="T34" fmla="*/ 2147483647 w 3854"/>
                <a:gd name="T35" fmla="*/ 2147483647 h 2628"/>
                <a:gd name="T36" fmla="*/ 2147483647 w 3854"/>
                <a:gd name="T37" fmla="*/ 2147483647 h 2628"/>
                <a:gd name="T38" fmla="*/ 2147483647 w 3854"/>
                <a:gd name="T39" fmla="*/ 2147483647 h 2628"/>
                <a:gd name="T40" fmla="*/ 2147483647 w 3854"/>
                <a:gd name="T41" fmla="*/ 2147483647 h 2628"/>
                <a:gd name="T42" fmla="*/ 2147483647 w 3854"/>
                <a:gd name="T43" fmla="*/ 2147483647 h 2628"/>
                <a:gd name="T44" fmla="*/ 2147483647 w 3854"/>
                <a:gd name="T45" fmla="*/ 2147483647 h 2628"/>
                <a:gd name="T46" fmla="*/ 2147483647 w 3854"/>
                <a:gd name="T47" fmla="*/ 2147483647 h 2628"/>
                <a:gd name="T48" fmla="*/ 2147483647 w 3854"/>
                <a:gd name="T49" fmla="*/ 2147483647 h 2628"/>
                <a:gd name="T50" fmla="*/ 2147483647 w 3854"/>
                <a:gd name="T51" fmla="*/ 2147483647 h 2628"/>
                <a:gd name="T52" fmla="*/ 2147483647 w 3854"/>
                <a:gd name="T53" fmla="*/ 2147483647 h 2628"/>
                <a:gd name="T54" fmla="*/ 2147483647 w 3854"/>
                <a:gd name="T55" fmla="*/ 2147483647 h 2628"/>
                <a:gd name="T56" fmla="*/ 2147483647 w 3854"/>
                <a:gd name="T57" fmla="*/ 2147483647 h 2628"/>
                <a:gd name="T58" fmla="*/ 2147483647 w 3854"/>
                <a:gd name="T59" fmla="*/ 2147483647 h 2628"/>
                <a:gd name="T60" fmla="*/ 2147483647 w 3854"/>
                <a:gd name="T61" fmla="*/ 2147483647 h 2628"/>
                <a:gd name="T62" fmla="*/ 2147483647 w 3854"/>
                <a:gd name="T63" fmla="*/ 2147483647 h 2628"/>
                <a:gd name="T64" fmla="*/ 2147483647 w 3854"/>
                <a:gd name="T65" fmla="*/ 2147483647 h 2628"/>
                <a:gd name="T66" fmla="*/ 2147483647 w 3854"/>
                <a:gd name="T67" fmla="*/ 2147483647 h 2628"/>
                <a:gd name="T68" fmla="*/ 2147483647 w 3854"/>
                <a:gd name="T69" fmla="*/ 0 h 2628"/>
                <a:gd name="T70" fmla="*/ 2147483647 w 3854"/>
                <a:gd name="T71" fmla="*/ 2147483647 h 2628"/>
                <a:gd name="T72" fmla="*/ 2147483647 w 3854"/>
                <a:gd name="T73" fmla="*/ 2147483647 h 2628"/>
                <a:gd name="T74" fmla="*/ 2147483647 w 3854"/>
                <a:gd name="T75" fmla="*/ 2147483647 h 2628"/>
                <a:gd name="T76" fmla="*/ 2147483647 w 3854"/>
                <a:gd name="T77" fmla="*/ 2147483647 h 2628"/>
                <a:gd name="T78" fmla="*/ 2147483647 w 3854"/>
                <a:gd name="T79" fmla="*/ 2147483647 h 2628"/>
                <a:gd name="T80" fmla="*/ 2147483647 w 3854"/>
                <a:gd name="T81" fmla="*/ 2147483647 h 2628"/>
                <a:gd name="T82" fmla="*/ 2147483647 w 3854"/>
                <a:gd name="T83" fmla="*/ 2147483647 h 2628"/>
                <a:gd name="T84" fmla="*/ 2147483647 w 3854"/>
                <a:gd name="T85" fmla="*/ 2147483647 h 2628"/>
                <a:gd name="T86" fmla="*/ 2147483647 w 3854"/>
                <a:gd name="T87" fmla="*/ 2147483647 h 2628"/>
                <a:gd name="T88" fmla="*/ 2147483647 w 3854"/>
                <a:gd name="T89" fmla="*/ 2147483647 h 2628"/>
                <a:gd name="T90" fmla="*/ 2147483647 w 3854"/>
                <a:gd name="T91" fmla="*/ 2147483647 h 2628"/>
                <a:gd name="T92" fmla="*/ 2147483647 w 3854"/>
                <a:gd name="T93" fmla="*/ 2147483647 h 2628"/>
                <a:gd name="T94" fmla="*/ 2147483647 w 3854"/>
                <a:gd name="T95" fmla="*/ 2147483647 h 2628"/>
                <a:gd name="T96" fmla="*/ 2147483647 w 3854"/>
                <a:gd name="T97" fmla="*/ 2147483647 h 2628"/>
                <a:gd name="T98" fmla="*/ 2147483647 w 3854"/>
                <a:gd name="T99" fmla="*/ 2147483647 h 2628"/>
                <a:gd name="T100" fmla="*/ 2147483647 w 3854"/>
                <a:gd name="T101" fmla="*/ 2147483647 h 2628"/>
                <a:gd name="T102" fmla="*/ 2147483647 w 3854"/>
                <a:gd name="T103" fmla="*/ 2147483647 h 2628"/>
                <a:gd name="T104" fmla="*/ 2147483647 w 3854"/>
                <a:gd name="T105" fmla="*/ 2147483647 h 2628"/>
                <a:gd name="T106" fmla="*/ 2147483647 w 3854"/>
                <a:gd name="T107" fmla="*/ 2147483647 h 2628"/>
                <a:gd name="T108" fmla="*/ 2147483647 w 3854"/>
                <a:gd name="T109" fmla="*/ 2147483647 h 2628"/>
                <a:gd name="T110" fmla="*/ 2147483647 w 3854"/>
                <a:gd name="T111" fmla="*/ 2147483647 h 2628"/>
                <a:gd name="T112" fmla="*/ 2147483647 w 3854"/>
                <a:gd name="T113" fmla="*/ 2147483647 h 2628"/>
                <a:gd name="T114" fmla="*/ 2147483647 w 3854"/>
                <a:gd name="T115" fmla="*/ 2147483647 h 2628"/>
                <a:gd name="T116" fmla="*/ 2147483647 w 3854"/>
                <a:gd name="T117" fmla="*/ 2147483647 h 2628"/>
                <a:gd name="T118" fmla="*/ 2147483647 w 3854"/>
                <a:gd name="T119" fmla="*/ 2147483647 h 2628"/>
                <a:gd name="T120" fmla="*/ 2147483647 w 3854"/>
                <a:gd name="T121" fmla="*/ 2147483647 h 2628"/>
                <a:gd name="T122" fmla="*/ 2147483647 w 3854"/>
                <a:gd name="T123" fmla="*/ 2147483647 h 26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54"/>
                <a:gd name="T187" fmla="*/ 0 h 2628"/>
                <a:gd name="T188" fmla="*/ 3854 w 3854"/>
                <a:gd name="T189" fmla="*/ 2628 h 26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54" h="2628">
                  <a:moveTo>
                    <a:pt x="3839" y="957"/>
                  </a:moveTo>
                  <a:lnTo>
                    <a:pt x="3832" y="965"/>
                  </a:lnTo>
                  <a:lnTo>
                    <a:pt x="3818" y="973"/>
                  </a:lnTo>
                  <a:lnTo>
                    <a:pt x="3809" y="978"/>
                  </a:lnTo>
                  <a:lnTo>
                    <a:pt x="3797" y="982"/>
                  </a:lnTo>
                  <a:lnTo>
                    <a:pt x="3791" y="986"/>
                  </a:lnTo>
                  <a:lnTo>
                    <a:pt x="3785" y="996"/>
                  </a:lnTo>
                  <a:lnTo>
                    <a:pt x="3785" y="1003"/>
                  </a:lnTo>
                  <a:lnTo>
                    <a:pt x="3775" y="1018"/>
                  </a:lnTo>
                  <a:lnTo>
                    <a:pt x="3775" y="1019"/>
                  </a:lnTo>
                  <a:lnTo>
                    <a:pt x="3788" y="1024"/>
                  </a:lnTo>
                  <a:lnTo>
                    <a:pt x="3709" y="1196"/>
                  </a:lnTo>
                  <a:lnTo>
                    <a:pt x="3699" y="1216"/>
                  </a:lnTo>
                  <a:lnTo>
                    <a:pt x="3677" y="1266"/>
                  </a:lnTo>
                  <a:lnTo>
                    <a:pt x="3668" y="1287"/>
                  </a:lnTo>
                  <a:lnTo>
                    <a:pt x="3471" y="1710"/>
                  </a:lnTo>
                  <a:lnTo>
                    <a:pt x="3383" y="1899"/>
                  </a:lnTo>
                  <a:lnTo>
                    <a:pt x="3376" y="1904"/>
                  </a:lnTo>
                  <a:lnTo>
                    <a:pt x="3369" y="1906"/>
                  </a:lnTo>
                  <a:lnTo>
                    <a:pt x="3368" y="1913"/>
                  </a:lnTo>
                  <a:lnTo>
                    <a:pt x="3366" y="1918"/>
                  </a:lnTo>
                  <a:lnTo>
                    <a:pt x="3348" y="1931"/>
                  </a:lnTo>
                  <a:lnTo>
                    <a:pt x="3336" y="1950"/>
                  </a:lnTo>
                  <a:lnTo>
                    <a:pt x="3335" y="1967"/>
                  </a:lnTo>
                  <a:lnTo>
                    <a:pt x="3346" y="1995"/>
                  </a:lnTo>
                  <a:lnTo>
                    <a:pt x="3357" y="2008"/>
                  </a:lnTo>
                  <a:lnTo>
                    <a:pt x="3363" y="2009"/>
                  </a:lnTo>
                  <a:lnTo>
                    <a:pt x="3367" y="2012"/>
                  </a:lnTo>
                  <a:lnTo>
                    <a:pt x="3377" y="2028"/>
                  </a:lnTo>
                  <a:lnTo>
                    <a:pt x="3387" y="2034"/>
                  </a:lnTo>
                  <a:lnTo>
                    <a:pt x="3394" y="2044"/>
                  </a:lnTo>
                  <a:lnTo>
                    <a:pt x="3402" y="2056"/>
                  </a:lnTo>
                  <a:lnTo>
                    <a:pt x="3404" y="2065"/>
                  </a:lnTo>
                  <a:lnTo>
                    <a:pt x="3402" y="2074"/>
                  </a:lnTo>
                  <a:lnTo>
                    <a:pt x="3403" y="2081"/>
                  </a:lnTo>
                  <a:lnTo>
                    <a:pt x="3408" y="2089"/>
                  </a:lnTo>
                  <a:lnTo>
                    <a:pt x="3410" y="2093"/>
                  </a:lnTo>
                  <a:lnTo>
                    <a:pt x="3403" y="2101"/>
                  </a:lnTo>
                  <a:lnTo>
                    <a:pt x="3394" y="2115"/>
                  </a:lnTo>
                  <a:lnTo>
                    <a:pt x="3394" y="2122"/>
                  </a:lnTo>
                  <a:lnTo>
                    <a:pt x="3392" y="2129"/>
                  </a:lnTo>
                  <a:lnTo>
                    <a:pt x="3397" y="2145"/>
                  </a:lnTo>
                  <a:lnTo>
                    <a:pt x="3397" y="2150"/>
                  </a:lnTo>
                  <a:lnTo>
                    <a:pt x="3388" y="2157"/>
                  </a:lnTo>
                  <a:lnTo>
                    <a:pt x="3386" y="2163"/>
                  </a:lnTo>
                  <a:lnTo>
                    <a:pt x="3380" y="2169"/>
                  </a:lnTo>
                  <a:lnTo>
                    <a:pt x="3379" y="2177"/>
                  </a:lnTo>
                  <a:lnTo>
                    <a:pt x="3376" y="2183"/>
                  </a:lnTo>
                  <a:lnTo>
                    <a:pt x="3368" y="2190"/>
                  </a:lnTo>
                  <a:lnTo>
                    <a:pt x="3359" y="2193"/>
                  </a:lnTo>
                  <a:lnTo>
                    <a:pt x="3356" y="2199"/>
                  </a:lnTo>
                  <a:lnTo>
                    <a:pt x="3358" y="2203"/>
                  </a:lnTo>
                  <a:lnTo>
                    <a:pt x="3359" y="2212"/>
                  </a:lnTo>
                  <a:lnTo>
                    <a:pt x="3363" y="2221"/>
                  </a:lnTo>
                  <a:lnTo>
                    <a:pt x="3368" y="2226"/>
                  </a:lnTo>
                  <a:lnTo>
                    <a:pt x="3370" y="2238"/>
                  </a:lnTo>
                  <a:lnTo>
                    <a:pt x="3377" y="2250"/>
                  </a:lnTo>
                  <a:lnTo>
                    <a:pt x="3377" y="2261"/>
                  </a:lnTo>
                  <a:lnTo>
                    <a:pt x="3371" y="2266"/>
                  </a:lnTo>
                  <a:lnTo>
                    <a:pt x="3370" y="2269"/>
                  </a:lnTo>
                  <a:lnTo>
                    <a:pt x="3372" y="2278"/>
                  </a:lnTo>
                  <a:lnTo>
                    <a:pt x="3370" y="2283"/>
                  </a:lnTo>
                  <a:lnTo>
                    <a:pt x="3371" y="2292"/>
                  </a:lnTo>
                  <a:lnTo>
                    <a:pt x="3369" y="2295"/>
                  </a:lnTo>
                  <a:lnTo>
                    <a:pt x="3371" y="2299"/>
                  </a:lnTo>
                  <a:lnTo>
                    <a:pt x="3372" y="2303"/>
                  </a:lnTo>
                  <a:lnTo>
                    <a:pt x="3365" y="2308"/>
                  </a:lnTo>
                  <a:lnTo>
                    <a:pt x="3364" y="2318"/>
                  </a:lnTo>
                  <a:lnTo>
                    <a:pt x="3355" y="2329"/>
                  </a:lnTo>
                  <a:lnTo>
                    <a:pt x="3350" y="2339"/>
                  </a:lnTo>
                  <a:lnTo>
                    <a:pt x="3350" y="2345"/>
                  </a:lnTo>
                  <a:lnTo>
                    <a:pt x="3352" y="2350"/>
                  </a:lnTo>
                  <a:lnTo>
                    <a:pt x="3351" y="2357"/>
                  </a:lnTo>
                  <a:lnTo>
                    <a:pt x="3355" y="2363"/>
                  </a:lnTo>
                  <a:lnTo>
                    <a:pt x="3345" y="2386"/>
                  </a:lnTo>
                  <a:lnTo>
                    <a:pt x="3351" y="2390"/>
                  </a:lnTo>
                  <a:lnTo>
                    <a:pt x="3357" y="2387"/>
                  </a:lnTo>
                  <a:lnTo>
                    <a:pt x="3364" y="2386"/>
                  </a:lnTo>
                  <a:lnTo>
                    <a:pt x="3369" y="2388"/>
                  </a:lnTo>
                  <a:lnTo>
                    <a:pt x="3369" y="2389"/>
                  </a:lnTo>
                  <a:lnTo>
                    <a:pt x="3364" y="2393"/>
                  </a:lnTo>
                  <a:lnTo>
                    <a:pt x="3354" y="2403"/>
                  </a:lnTo>
                  <a:lnTo>
                    <a:pt x="3344" y="2407"/>
                  </a:lnTo>
                  <a:lnTo>
                    <a:pt x="3195" y="2408"/>
                  </a:lnTo>
                  <a:lnTo>
                    <a:pt x="2914" y="2406"/>
                  </a:lnTo>
                  <a:lnTo>
                    <a:pt x="2661" y="2407"/>
                  </a:lnTo>
                  <a:lnTo>
                    <a:pt x="2655" y="2406"/>
                  </a:lnTo>
                  <a:lnTo>
                    <a:pt x="2650" y="2397"/>
                  </a:lnTo>
                  <a:lnTo>
                    <a:pt x="2650" y="2390"/>
                  </a:lnTo>
                  <a:lnTo>
                    <a:pt x="2647" y="2390"/>
                  </a:lnTo>
                  <a:lnTo>
                    <a:pt x="2641" y="2386"/>
                  </a:lnTo>
                  <a:lnTo>
                    <a:pt x="2634" y="2387"/>
                  </a:lnTo>
                  <a:lnTo>
                    <a:pt x="2632" y="2383"/>
                  </a:lnTo>
                  <a:lnTo>
                    <a:pt x="2626" y="2384"/>
                  </a:lnTo>
                  <a:lnTo>
                    <a:pt x="2625" y="2389"/>
                  </a:lnTo>
                  <a:lnTo>
                    <a:pt x="2621" y="2391"/>
                  </a:lnTo>
                  <a:lnTo>
                    <a:pt x="2621" y="2393"/>
                  </a:lnTo>
                  <a:lnTo>
                    <a:pt x="2618" y="2395"/>
                  </a:lnTo>
                  <a:lnTo>
                    <a:pt x="2612" y="2395"/>
                  </a:lnTo>
                  <a:lnTo>
                    <a:pt x="2606" y="2392"/>
                  </a:lnTo>
                  <a:lnTo>
                    <a:pt x="2603" y="2395"/>
                  </a:lnTo>
                  <a:lnTo>
                    <a:pt x="2603" y="2403"/>
                  </a:lnTo>
                  <a:lnTo>
                    <a:pt x="2599" y="2408"/>
                  </a:lnTo>
                  <a:lnTo>
                    <a:pt x="2600" y="2419"/>
                  </a:lnTo>
                  <a:lnTo>
                    <a:pt x="2596" y="2421"/>
                  </a:lnTo>
                  <a:lnTo>
                    <a:pt x="2591" y="2421"/>
                  </a:lnTo>
                  <a:lnTo>
                    <a:pt x="2590" y="2423"/>
                  </a:lnTo>
                  <a:lnTo>
                    <a:pt x="2584" y="2424"/>
                  </a:lnTo>
                  <a:lnTo>
                    <a:pt x="2574" y="2423"/>
                  </a:lnTo>
                  <a:lnTo>
                    <a:pt x="2573" y="2424"/>
                  </a:lnTo>
                  <a:lnTo>
                    <a:pt x="2571" y="2416"/>
                  </a:lnTo>
                  <a:lnTo>
                    <a:pt x="2569" y="2413"/>
                  </a:lnTo>
                  <a:lnTo>
                    <a:pt x="2565" y="2412"/>
                  </a:lnTo>
                  <a:lnTo>
                    <a:pt x="2563" y="2407"/>
                  </a:lnTo>
                  <a:lnTo>
                    <a:pt x="2554" y="2407"/>
                  </a:lnTo>
                  <a:lnTo>
                    <a:pt x="2548" y="2409"/>
                  </a:lnTo>
                  <a:lnTo>
                    <a:pt x="2542" y="2407"/>
                  </a:lnTo>
                  <a:lnTo>
                    <a:pt x="2536" y="2393"/>
                  </a:lnTo>
                  <a:lnTo>
                    <a:pt x="2537" y="2389"/>
                  </a:lnTo>
                  <a:lnTo>
                    <a:pt x="2533" y="2384"/>
                  </a:lnTo>
                  <a:lnTo>
                    <a:pt x="2534" y="2381"/>
                  </a:lnTo>
                  <a:lnTo>
                    <a:pt x="2526" y="2373"/>
                  </a:lnTo>
                  <a:lnTo>
                    <a:pt x="2527" y="2371"/>
                  </a:lnTo>
                  <a:lnTo>
                    <a:pt x="2531" y="2371"/>
                  </a:lnTo>
                  <a:lnTo>
                    <a:pt x="2528" y="2362"/>
                  </a:lnTo>
                  <a:lnTo>
                    <a:pt x="2520" y="2362"/>
                  </a:lnTo>
                  <a:lnTo>
                    <a:pt x="2511" y="2358"/>
                  </a:lnTo>
                  <a:lnTo>
                    <a:pt x="2506" y="2363"/>
                  </a:lnTo>
                  <a:lnTo>
                    <a:pt x="2505" y="2365"/>
                  </a:lnTo>
                  <a:lnTo>
                    <a:pt x="2508" y="2370"/>
                  </a:lnTo>
                  <a:lnTo>
                    <a:pt x="2508" y="2372"/>
                  </a:lnTo>
                  <a:lnTo>
                    <a:pt x="2497" y="2366"/>
                  </a:lnTo>
                  <a:lnTo>
                    <a:pt x="2495" y="2363"/>
                  </a:lnTo>
                  <a:lnTo>
                    <a:pt x="2499" y="2355"/>
                  </a:lnTo>
                  <a:lnTo>
                    <a:pt x="2497" y="2346"/>
                  </a:lnTo>
                  <a:lnTo>
                    <a:pt x="2492" y="2345"/>
                  </a:lnTo>
                  <a:lnTo>
                    <a:pt x="2490" y="2340"/>
                  </a:lnTo>
                  <a:lnTo>
                    <a:pt x="2489" y="2330"/>
                  </a:lnTo>
                  <a:lnTo>
                    <a:pt x="2491" y="2321"/>
                  </a:lnTo>
                  <a:lnTo>
                    <a:pt x="2490" y="2318"/>
                  </a:lnTo>
                  <a:lnTo>
                    <a:pt x="2486" y="2315"/>
                  </a:lnTo>
                  <a:lnTo>
                    <a:pt x="2475" y="2314"/>
                  </a:lnTo>
                  <a:lnTo>
                    <a:pt x="2468" y="2307"/>
                  </a:lnTo>
                  <a:lnTo>
                    <a:pt x="2456" y="2316"/>
                  </a:lnTo>
                  <a:lnTo>
                    <a:pt x="2455" y="2316"/>
                  </a:lnTo>
                  <a:lnTo>
                    <a:pt x="2452" y="2311"/>
                  </a:lnTo>
                  <a:lnTo>
                    <a:pt x="2450" y="2311"/>
                  </a:lnTo>
                  <a:lnTo>
                    <a:pt x="2450" y="2308"/>
                  </a:lnTo>
                  <a:lnTo>
                    <a:pt x="2448" y="2301"/>
                  </a:lnTo>
                  <a:lnTo>
                    <a:pt x="2449" y="2299"/>
                  </a:lnTo>
                  <a:lnTo>
                    <a:pt x="2447" y="2295"/>
                  </a:lnTo>
                  <a:lnTo>
                    <a:pt x="2446" y="2295"/>
                  </a:lnTo>
                  <a:lnTo>
                    <a:pt x="2443" y="2292"/>
                  </a:lnTo>
                  <a:lnTo>
                    <a:pt x="2439" y="2292"/>
                  </a:lnTo>
                  <a:lnTo>
                    <a:pt x="2428" y="2284"/>
                  </a:lnTo>
                  <a:lnTo>
                    <a:pt x="2426" y="2276"/>
                  </a:lnTo>
                  <a:lnTo>
                    <a:pt x="2420" y="2272"/>
                  </a:lnTo>
                  <a:lnTo>
                    <a:pt x="2420" y="2268"/>
                  </a:lnTo>
                  <a:lnTo>
                    <a:pt x="2423" y="2264"/>
                  </a:lnTo>
                  <a:lnTo>
                    <a:pt x="2420" y="2258"/>
                  </a:lnTo>
                  <a:lnTo>
                    <a:pt x="2421" y="2257"/>
                  </a:lnTo>
                  <a:lnTo>
                    <a:pt x="2419" y="2253"/>
                  </a:lnTo>
                  <a:lnTo>
                    <a:pt x="2414" y="2250"/>
                  </a:lnTo>
                  <a:lnTo>
                    <a:pt x="2408" y="2243"/>
                  </a:lnTo>
                  <a:lnTo>
                    <a:pt x="2398" y="2239"/>
                  </a:lnTo>
                  <a:lnTo>
                    <a:pt x="2393" y="2238"/>
                  </a:lnTo>
                  <a:lnTo>
                    <a:pt x="2389" y="2231"/>
                  </a:lnTo>
                  <a:lnTo>
                    <a:pt x="2386" y="2231"/>
                  </a:lnTo>
                  <a:lnTo>
                    <a:pt x="2385" y="2229"/>
                  </a:lnTo>
                  <a:lnTo>
                    <a:pt x="2383" y="2230"/>
                  </a:lnTo>
                  <a:lnTo>
                    <a:pt x="2381" y="2227"/>
                  </a:lnTo>
                  <a:lnTo>
                    <a:pt x="2242" y="2227"/>
                  </a:lnTo>
                  <a:lnTo>
                    <a:pt x="2217" y="2226"/>
                  </a:lnTo>
                  <a:lnTo>
                    <a:pt x="2215" y="2237"/>
                  </a:lnTo>
                  <a:lnTo>
                    <a:pt x="2216" y="2239"/>
                  </a:lnTo>
                  <a:lnTo>
                    <a:pt x="2206" y="2250"/>
                  </a:lnTo>
                  <a:lnTo>
                    <a:pt x="2207" y="2255"/>
                  </a:lnTo>
                  <a:lnTo>
                    <a:pt x="2206" y="2259"/>
                  </a:lnTo>
                  <a:lnTo>
                    <a:pt x="2201" y="2267"/>
                  </a:lnTo>
                  <a:lnTo>
                    <a:pt x="2193" y="2272"/>
                  </a:lnTo>
                  <a:lnTo>
                    <a:pt x="2189" y="2276"/>
                  </a:lnTo>
                  <a:lnTo>
                    <a:pt x="2188" y="2278"/>
                  </a:lnTo>
                  <a:lnTo>
                    <a:pt x="2195" y="2287"/>
                  </a:lnTo>
                  <a:lnTo>
                    <a:pt x="2189" y="2292"/>
                  </a:lnTo>
                  <a:lnTo>
                    <a:pt x="2183" y="2302"/>
                  </a:lnTo>
                  <a:lnTo>
                    <a:pt x="2180" y="2305"/>
                  </a:lnTo>
                  <a:lnTo>
                    <a:pt x="2173" y="2299"/>
                  </a:lnTo>
                  <a:lnTo>
                    <a:pt x="2162" y="2296"/>
                  </a:lnTo>
                  <a:lnTo>
                    <a:pt x="2157" y="2298"/>
                  </a:lnTo>
                  <a:lnTo>
                    <a:pt x="2153" y="2304"/>
                  </a:lnTo>
                  <a:lnTo>
                    <a:pt x="2149" y="2303"/>
                  </a:lnTo>
                  <a:lnTo>
                    <a:pt x="2146" y="2304"/>
                  </a:lnTo>
                  <a:lnTo>
                    <a:pt x="2146" y="2317"/>
                  </a:lnTo>
                  <a:lnTo>
                    <a:pt x="2139" y="2322"/>
                  </a:lnTo>
                  <a:lnTo>
                    <a:pt x="2139" y="2325"/>
                  </a:lnTo>
                  <a:lnTo>
                    <a:pt x="2146" y="2328"/>
                  </a:lnTo>
                  <a:lnTo>
                    <a:pt x="2147" y="2331"/>
                  </a:lnTo>
                  <a:lnTo>
                    <a:pt x="2140" y="2337"/>
                  </a:lnTo>
                  <a:lnTo>
                    <a:pt x="2140" y="2339"/>
                  </a:lnTo>
                  <a:lnTo>
                    <a:pt x="2141" y="2341"/>
                  </a:lnTo>
                  <a:lnTo>
                    <a:pt x="2146" y="2348"/>
                  </a:lnTo>
                  <a:lnTo>
                    <a:pt x="2146" y="2353"/>
                  </a:lnTo>
                  <a:lnTo>
                    <a:pt x="2150" y="2354"/>
                  </a:lnTo>
                  <a:lnTo>
                    <a:pt x="2150" y="2358"/>
                  </a:lnTo>
                  <a:lnTo>
                    <a:pt x="2146" y="2366"/>
                  </a:lnTo>
                  <a:lnTo>
                    <a:pt x="2142" y="2363"/>
                  </a:lnTo>
                  <a:lnTo>
                    <a:pt x="2140" y="2359"/>
                  </a:lnTo>
                  <a:lnTo>
                    <a:pt x="2137" y="2361"/>
                  </a:lnTo>
                  <a:lnTo>
                    <a:pt x="2135" y="2367"/>
                  </a:lnTo>
                  <a:lnTo>
                    <a:pt x="2133" y="2369"/>
                  </a:lnTo>
                  <a:lnTo>
                    <a:pt x="2133" y="2372"/>
                  </a:lnTo>
                  <a:lnTo>
                    <a:pt x="2130" y="2376"/>
                  </a:lnTo>
                  <a:lnTo>
                    <a:pt x="2130" y="2379"/>
                  </a:lnTo>
                  <a:lnTo>
                    <a:pt x="2126" y="2384"/>
                  </a:lnTo>
                  <a:lnTo>
                    <a:pt x="2128" y="2389"/>
                  </a:lnTo>
                  <a:lnTo>
                    <a:pt x="2120" y="2387"/>
                  </a:lnTo>
                  <a:lnTo>
                    <a:pt x="2113" y="2391"/>
                  </a:lnTo>
                  <a:lnTo>
                    <a:pt x="2107" y="2389"/>
                  </a:lnTo>
                  <a:lnTo>
                    <a:pt x="2103" y="2394"/>
                  </a:lnTo>
                  <a:lnTo>
                    <a:pt x="2103" y="2402"/>
                  </a:lnTo>
                  <a:lnTo>
                    <a:pt x="2106" y="2408"/>
                  </a:lnTo>
                  <a:lnTo>
                    <a:pt x="2099" y="2417"/>
                  </a:lnTo>
                  <a:lnTo>
                    <a:pt x="2102" y="2423"/>
                  </a:lnTo>
                  <a:lnTo>
                    <a:pt x="2101" y="2428"/>
                  </a:lnTo>
                  <a:lnTo>
                    <a:pt x="2103" y="2440"/>
                  </a:lnTo>
                  <a:lnTo>
                    <a:pt x="2096" y="2442"/>
                  </a:lnTo>
                  <a:lnTo>
                    <a:pt x="2084" y="2448"/>
                  </a:lnTo>
                  <a:lnTo>
                    <a:pt x="2076" y="2448"/>
                  </a:lnTo>
                  <a:lnTo>
                    <a:pt x="2067" y="2449"/>
                  </a:lnTo>
                  <a:lnTo>
                    <a:pt x="2063" y="2448"/>
                  </a:lnTo>
                  <a:lnTo>
                    <a:pt x="2063" y="2446"/>
                  </a:lnTo>
                  <a:lnTo>
                    <a:pt x="2067" y="2437"/>
                  </a:lnTo>
                  <a:lnTo>
                    <a:pt x="2063" y="2435"/>
                  </a:lnTo>
                  <a:lnTo>
                    <a:pt x="2037" y="2445"/>
                  </a:lnTo>
                  <a:lnTo>
                    <a:pt x="2018" y="2445"/>
                  </a:lnTo>
                  <a:lnTo>
                    <a:pt x="2013" y="2446"/>
                  </a:lnTo>
                  <a:lnTo>
                    <a:pt x="2011" y="2448"/>
                  </a:lnTo>
                  <a:lnTo>
                    <a:pt x="2008" y="2448"/>
                  </a:lnTo>
                  <a:lnTo>
                    <a:pt x="2008" y="2451"/>
                  </a:lnTo>
                  <a:lnTo>
                    <a:pt x="2006" y="2453"/>
                  </a:lnTo>
                  <a:lnTo>
                    <a:pt x="2001" y="2454"/>
                  </a:lnTo>
                  <a:lnTo>
                    <a:pt x="1995" y="2452"/>
                  </a:lnTo>
                  <a:lnTo>
                    <a:pt x="1988" y="2454"/>
                  </a:lnTo>
                  <a:lnTo>
                    <a:pt x="1985" y="2449"/>
                  </a:lnTo>
                  <a:lnTo>
                    <a:pt x="1982" y="2448"/>
                  </a:lnTo>
                  <a:lnTo>
                    <a:pt x="1975" y="2454"/>
                  </a:lnTo>
                  <a:lnTo>
                    <a:pt x="1970" y="2455"/>
                  </a:lnTo>
                  <a:lnTo>
                    <a:pt x="1968" y="2455"/>
                  </a:lnTo>
                  <a:lnTo>
                    <a:pt x="1963" y="2448"/>
                  </a:lnTo>
                  <a:lnTo>
                    <a:pt x="1957" y="2447"/>
                  </a:lnTo>
                  <a:lnTo>
                    <a:pt x="1945" y="2454"/>
                  </a:lnTo>
                  <a:lnTo>
                    <a:pt x="1940" y="2460"/>
                  </a:lnTo>
                  <a:lnTo>
                    <a:pt x="1934" y="2460"/>
                  </a:lnTo>
                  <a:lnTo>
                    <a:pt x="1934" y="2466"/>
                  </a:lnTo>
                  <a:lnTo>
                    <a:pt x="1929" y="2478"/>
                  </a:lnTo>
                  <a:lnTo>
                    <a:pt x="1931" y="2491"/>
                  </a:lnTo>
                  <a:lnTo>
                    <a:pt x="1934" y="2498"/>
                  </a:lnTo>
                  <a:lnTo>
                    <a:pt x="1930" y="2507"/>
                  </a:lnTo>
                  <a:lnTo>
                    <a:pt x="1927" y="2510"/>
                  </a:lnTo>
                  <a:lnTo>
                    <a:pt x="1925" y="2514"/>
                  </a:lnTo>
                  <a:lnTo>
                    <a:pt x="1919" y="2514"/>
                  </a:lnTo>
                  <a:lnTo>
                    <a:pt x="1916" y="2517"/>
                  </a:lnTo>
                  <a:lnTo>
                    <a:pt x="1916" y="2519"/>
                  </a:lnTo>
                  <a:lnTo>
                    <a:pt x="1913" y="2523"/>
                  </a:lnTo>
                  <a:lnTo>
                    <a:pt x="1915" y="2526"/>
                  </a:lnTo>
                  <a:lnTo>
                    <a:pt x="1911" y="2526"/>
                  </a:lnTo>
                  <a:lnTo>
                    <a:pt x="1911" y="2528"/>
                  </a:lnTo>
                  <a:lnTo>
                    <a:pt x="1908" y="2529"/>
                  </a:lnTo>
                  <a:lnTo>
                    <a:pt x="1909" y="2532"/>
                  </a:lnTo>
                  <a:lnTo>
                    <a:pt x="1905" y="2538"/>
                  </a:lnTo>
                  <a:lnTo>
                    <a:pt x="1897" y="2538"/>
                  </a:lnTo>
                  <a:lnTo>
                    <a:pt x="1896" y="2539"/>
                  </a:lnTo>
                  <a:lnTo>
                    <a:pt x="1897" y="2544"/>
                  </a:lnTo>
                  <a:lnTo>
                    <a:pt x="1895" y="2545"/>
                  </a:lnTo>
                  <a:lnTo>
                    <a:pt x="1892" y="2545"/>
                  </a:lnTo>
                  <a:lnTo>
                    <a:pt x="1886" y="2548"/>
                  </a:lnTo>
                  <a:lnTo>
                    <a:pt x="1876" y="2544"/>
                  </a:lnTo>
                  <a:lnTo>
                    <a:pt x="1876" y="2541"/>
                  </a:lnTo>
                  <a:lnTo>
                    <a:pt x="1878" y="2534"/>
                  </a:lnTo>
                  <a:lnTo>
                    <a:pt x="1874" y="2532"/>
                  </a:lnTo>
                  <a:lnTo>
                    <a:pt x="1875" y="2526"/>
                  </a:lnTo>
                  <a:lnTo>
                    <a:pt x="1871" y="2518"/>
                  </a:lnTo>
                  <a:lnTo>
                    <a:pt x="1871" y="2513"/>
                  </a:lnTo>
                  <a:lnTo>
                    <a:pt x="1862" y="2507"/>
                  </a:lnTo>
                  <a:lnTo>
                    <a:pt x="1855" y="2510"/>
                  </a:lnTo>
                  <a:lnTo>
                    <a:pt x="1851" y="2513"/>
                  </a:lnTo>
                  <a:lnTo>
                    <a:pt x="1842" y="2518"/>
                  </a:lnTo>
                  <a:lnTo>
                    <a:pt x="1840" y="2521"/>
                  </a:lnTo>
                  <a:lnTo>
                    <a:pt x="1834" y="2521"/>
                  </a:lnTo>
                  <a:lnTo>
                    <a:pt x="1833" y="2525"/>
                  </a:lnTo>
                  <a:lnTo>
                    <a:pt x="1831" y="2525"/>
                  </a:lnTo>
                  <a:lnTo>
                    <a:pt x="1825" y="2520"/>
                  </a:lnTo>
                  <a:lnTo>
                    <a:pt x="1820" y="2518"/>
                  </a:lnTo>
                  <a:lnTo>
                    <a:pt x="1819" y="2519"/>
                  </a:lnTo>
                  <a:lnTo>
                    <a:pt x="1819" y="2531"/>
                  </a:lnTo>
                  <a:lnTo>
                    <a:pt x="1817" y="2538"/>
                  </a:lnTo>
                  <a:lnTo>
                    <a:pt x="1820" y="2542"/>
                  </a:lnTo>
                  <a:lnTo>
                    <a:pt x="1822" y="2552"/>
                  </a:lnTo>
                  <a:lnTo>
                    <a:pt x="1817" y="2553"/>
                  </a:lnTo>
                  <a:lnTo>
                    <a:pt x="1815" y="2551"/>
                  </a:lnTo>
                  <a:lnTo>
                    <a:pt x="1813" y="2553"/>
                  </a:lnTo>
                  <a:lnTo>
                    <a:pt x="1809" y="2553"/>
                  </a:lnTo>
                  <a:lnTo>
                    <a:pt x="1807" y="2553"/>
                  </a:lnTo>
                  <a:lnTo>
                    <a:pt x="1806" y="2548"/>
                  </a:lnTo>
                  <a:lnTo>
                    <a:pt x="1803" y="2548"/>
                  </a:lnTo>
                  <a:lnTo>
                    <a:pt x="1796" y="2543"/>
                  </a:lnTo>
                  <a:lnTo>
                    <a:pt x="1786" y="2541"/>
                  </a:lnTo>
                  <a:lnTo>
                    <a:pt x="1777" y="2545"/>
                  </a:lnTo>
                  <a:lnTo>
                    <a:pt x="1774" y="2548"/>
                  </a:lnTo>
                  <a:lnTo>
                    <a:pt x="1768" y="2549"/>
                  </a:lnTo>
                  <a:lnTo>
                    <a:pt x="1768" y="2560"/>
                  </a:lnTo>
                  <a:lnTo>
                    <a:pt x="1765" y="2561"/>
                  </a:lnTo>
                  <a:lnTo>
                    <a:pt x="1759" y="2572"/>
                  </a:lnTo>
                  <a:lnTo>
                    <a:pt x="1757" y="2573"/>
                  </a:lnTo>
                  <a:lnTo>
                    <a:pt x="1753" y="2571"/>
                  </a:lnTo>
                  <a:lnTo>
                    <a:pt x="1751" y="2574"/>
                  </a:lnTo>
                  <a:lnTo>
                    <a:pt x="1749" y="2573"/>
                  </a:lnTo>
                  <a:lnTo>
                    <a:pt x="1744" y="2579"/>
                  </a:lnTo>
                  <a:lnTo>
                    <a:pt x="1743" y="2578"/>
                  </a:lnTo>
                  <a:lnTo>
                    <a:pt x="1741" y="2574"/>
                  </a:lnTo>
                  <a:lnTo>
                    <a:pt x="1738" y="2573"/>
                  </a:lnTo>
                  <a:lnTo>
                    <a:pt x="1736" y="2566"/>
                  </a:lnTo>
                  <a:lnTo>
                    <a:pt x="1732" y="2567"/>
                  </a:lnTo>
                  <a:lnTo>
                    <a:pt x="1732" y="2563"/>
                  </a:lnTo>
                  <a:lnTo>
                    <a:pt x="1729" y="2562"/>
                  </a:lnTo>
                  <a:lnTo>
                    <a:pt x="1725" y="2556"/>
                  </a:lnTo>
                  <a:lnTo>
                    <a:pt x="1717" y="2556"/>
                  </a:lnTo>
                  <a:lnTo>
                    <a:pt x="1713" y="2548"/>
                  </a:lnTo>
                  <a:lnTo>
                    <a:pt x="1709" y="2546"/>
                  </a:lnTo>
                  <a:lnTo>
                    <a:pt x="1705" y="2541"/>
                  </a:lnTo>
                  <a:lnTo>
                    <a:pt x="1693" y="2538"/>
                  </a:lnTo>
                  <a:lnTo>
                    <a:pt x="1690" y="2538"/>
                  </a:lnTo>
                  <a:lnTo>
                    <a:pt x="1685" y="2542"/>
                  </a:lnTo>
                  <a:lnTo>
                    <a:pt x="1672" y="2539"/>
                  </a:lnTo>
                  <a:lnTo>
                    <a:pt x="1661" y="2545"/>
                  </a:lnTo>
                  <a:lnTo>
                    <a:pt x="1654" y="2544"/>
                  </a:lnTo>
                  <a:lnTo>
                    <a:pt x="1645" y="2544"/>
                  </a:lnTo>
                  <a:lnTo>
                    <a:pt x="1640" y="2539"/>
                  </a:lnTo>
                  <a:lnTo>
                    <a:pt x="1636" y="2541"/>
                  </a:lnTo>
                  <a:lnTo>
                    <a:pt x="1637" y="2545"/>
                  </a:lnTo>
                  <a:lnTo>
                    <a:pt x="1631" y="2546"/>
                  </a:lnTo>
                  <a:lnTo>
                    <a:pt x="1629" y="2542"/>
                  </a:lnTo>
                  <a:lnTo>
                    <a:pt x="1624" y="2544"/>
                  </a:lnTo>
                  <a:lnTo>
                    <a:pt x="1622" y="2542"/>
                  </a:lnTo>
                  <a:lnTo>
                    <a:pt x="1617" y="2544"/>
                  </a:lnTo>
                  <a:lnTo>
                    <a:pt x="1609" y="2539"/>
                  </a:lnTo>
                  <a:lnTo>
                    <a:pt x="1608" y="2543"/>
                  </a:lnTo>
                  <a:lnTo>
                    <a:pt x="1612" y="2546"/>
                  </a:lnTo>
                  <a:lnTo>
                    <a:pt x="1613" y="2550"/>
                  </a:lnTo>
                  <a:lnTo>
                    <a:pt x="1613" y="2560"/>
                  </a:lnTo>
                  <a:lnTo>
                    <a:pt x="1606" y="2565"/>
                  </a:lnTo>
                  <a:lnTo>
                    <a:pt x="1603" y="2571"/>
                  </a:lnTo>
                  <a:lnTo>
                    <a:pt x="1591" y="2582"/>
                  </a:lnTo>
                  <a:lnTo>
                    <a:pt x="1589" y="2588"/>
                  </a:lnTo>
                  <a:lnTo>
                    <a:pt x="1582" y="2590"/>
                  </a:lnTo>
                  <a:lnTo>
                    <a:pt x="1579" y="2593"/>
                  </a:lnTo>
                  <a:lnTo>
                    <a:pt x="1571" y="2598"/>
                  </a:lnTo>
                  <a:lnTo>
                    <a:pt x="1566" y="2596"/>
                  </a:lnTo>
                  <a:lnTo>
                    <a:pt x="1563" y="2599"/>
                  </a:lnTo>
                  <a:lnTo>
                    <a:pt x="1550" y="2606"/>
                  </a:lnTo>
                  <a:lnTo>
                    <a:pt x="1548" y="2610"/>
                  </a:lnTo>
                  <a:lnTo>
                    <a:pt x="1540" y="2616"/>
                  </a:lnTo>
                  <a:lnTo>
                    <a:pt x="1533" y="2616"/>
                  </a:lnTo>
                  <a:lnTo>
                    <a:pt x="1530" y="2615"/>
                  </a:lnTo>
                  <a:lnTo>
                    <a:pt x="1529" y="2616"/>
                  </a:lnTo>
                  <a:lnTo>
                    <a:pt x="1529" y="2623"/>
                  </a:lnTo>
                  <a:lnTo>
                    <a:pt x="1523" y="2628"/>
                  </a:lnTo>
                  <a:lnTo>
                    <a:pt x="1458" y="2600"/>
                  </a:lnTo>
                  <a:lnTo>
                    <a:pt x="1451" y="2598"/>
                  </a:lnTo>
                  <a:lnTo>
                    <a:pt x="1410" y="2581"/>
                  </a:lnTo>
                  <a:lnTo>
                    <a:pt x="1410" y="2580"/>
                  </a:lnTo>
                  <a:lnTo>
                    <a:pt x="1276" y="2524"/>
                  </a:lnTo>
                  <a:lnTo>
                    <a:pt x="1223" y="2501"/>
                  </a:lnTo>
                  <a:lnTo>
                    <a:pt x="1103" y="2451"/>
                  </a:lnTo>
                  <a:lnTo>
                    <a:pt x="1046" y="2423"/>
                  </a:lnTo>
                  <a:lnTo>
                    <a:pt x="951" y="2372"/>
                  </a:lnTo>
                  <a:lnTo>
                    <a:pt x="925" y="2359"/>
                  </a:lnTo>
                  <a:lnTo>
                    <a:pt x="880" y="2334"/>
                  </a:lnTo>
                  <a:lnTo>
                    <a:pt x="747" y="2263"/>
                  </a:lnTo>
                  <a:lnTo>
                    <a:pt x="702" y="2254"/>
                  </a:lnTo>
                  <a:lnTo>
                    <a:pt x="558" y="2222"/>
                  </a:lnTo>
                  <a:lnTo>
                    <a:pt x="501" y="2209"/>
                  </a:lnTo>
                  <a:lnTo>
                    <a:pt x="499" y="2207"/>
                  </a:lnTo>
                  <a:lnTo>
                    <a:pt x="392" y="2185"/>
                  </a:lnTo>
                  <a:lnTo>
                    <a:pt x="355" y="2175"/>
                  </a:lnTo>
                  <a:lnTo>
                    <a:pt x="249" y="2151"/>
                  </a:lnTo>
                  <a:lnTo>
                    <a:pt x="203" y="2130"/>
                  </a:lnTo>
                  <a:lnTo>
                    <a:pt x="13" y="2046"/>
                  </a:lnTo>
                  <a:lnTo>
                    <a:pt x="0" y="2039"/>
                  </a:lnTo>
                  <a:lnTo>
                    <a:pt x="14" y="2025"/>
                  </a:lnTo>
                  <a:lnTo>
                    <a:pt x="17" y="2020"/>
                  </a:lnTo>
                  <a:lnTo>
                    <a:pt x="14" y="2014"/>
                  </a:lnTo>
                  <a:lnTo>
                    <a:pt x="10" y="2001"/>
                  </a:lnTo>
                  <a:lnTo>
                    <a:pt x="18" y="1991"/>
                  </a:lnTo>
                  <a:lnTo>
                    <a:pt x="21" y="1979"/>
                  </a:lnTo>
                  <a:lnTo>
                    <a:pt x="24" y="1978"/>
                  </a:lnTo>
                  <a:lnTo>
                    <a:pt x="29" y="1973"/>
                  </a:lnTo>
                  <a:lnTo>
                    <a:pt x="35" y="1963"/>
                  </a:lnTo>
                  <a:lnTo>
                    <a:pt x="47" y="1955"/>
                  </a:lnTo>
                  <a:lnTo>
                    <a:pt x="53" y="1954"/>
                  </a:lnTo>
                  <a:lnTo>
                    <a:pt x="62" y="1944"/>
                  </a:lnTo>
                  <a:lnTo>
                    <a:pt x="75" y="1942"/>
                  </a:lnTo>
                  <a:lnTo>
                    <a:pt x="79" y="1939"/>
                  </a:lnTo>
                  <a:lnTo>
                    <a:pt x="92" y="1935"/>
                  </a:lnTo>
                  <a:lnTo>
                    <a:pt x="92" y="1932"/>
                  </a:lnTo>
                  <a:lnTo>
                    <a:pt x="97" y="1926"/>
                  </a:lnTo>
                  <a:lnTo>
                    <a:pt x="101" y="1926"/>
                  </a:lnTo>
                  <a:lnTo>
                    <a:pt x="103" y="1927"/>
                  </a:lnTo>
                  <a:lnTo>
                    <a:pt x="113" y="1924"/>
                  </a:lnTo>
                  <a:lnTo>
                    <a:pt x="121" y="1924"/>
                  </a:lnTo>
                  <a:lnTo>
                    <a:pt x="126" y="1920"/>
                  </a:lnTo>
                  <a:lnTo>
                    <a:pt x="128" y="1923"/>
                  </a:lnTo>
                  <a:lnTo>
                    <a:pt x="131" y="1920"/>
                  </a:lnTo>
                  <a:lnTo>
                    <a:pt x="130" y="1918"/>
                  </a:lnTo>
                  <a:lnTo>
                    <a:pt x="131" y="1918"/>
                  </a:lnTo>
                  <a:lnTo>
                    <a:pt x="131" y="1916"/>
                  </a:lnTo>
                  <a:lnTo>
                    <a:pt x="134" y="1915"/>
                  </a:lnTo>
                  <a:lnTo>
                    <a:pt x="134" y="1912"/>
                  </a:lnTo>
                  <a:lnTo>
                    <a:pt x="136" y="1909"/>
                  </a:lnTo>
                  <a:lnTo>
                    <a:pt x="139" y="1912"/>
                  </a:lnTo>
                  <a:lnTo>
                    <a:pt x="140" y="1912"/>
                  </a:lnTo>
                  <a:lnTo>
                    <a:pt x="144" y="1905"/>
                  </a:lnTo>
                  <a:lnTo>
                    <a:pt x="144" y="1902"/>
                  </a:lnTo>
                  <a:lnTo>
                    <a:pt x="149" y="1895"/>
                  </a:lnTo>
                  <a:lnTo>
                    <a:pt x="148" y="1891"/>
                  </a:lnTo>
                  <a:lnTo>
                    <a:pt x="151" y="1886"/>
                  </a:lnTo>
                  <a:lnTo>
                    <a:pt x="149" y="1883"/>
                  </a:lnTo>
                  <a:lnTo>
                    <a:pt x="145" y="1881"/>
                  </a:lnTo>
                  <a:lnTo>
                    <a:pt x="142" y="1867"/>
                  </a:lnTo>
                  <a:lnTo>
                    <a:pt x="140" y="1868"/>
                  </a:lnTo>
                  <a:lnTo>
                    <a:pt x="140" y="1866"/>
                  </a:lnTo>
                  <a:lnTo>
                    <a:pt x="139" y="1857"/>
                  </a:lnTo>
                  <a:lnTo>
                    <a:pt x="132" y="1852"/>
                  </a:lnTo>
                  <a:lnTo>
                    <a:pt x="131" y="1849"/>
                  </a:lnTo>
                  <a:lnTo>
                    <a:pt x="127" y="1845"/>
                  </a:lnTo>
                  <a:lnTo>
                    <a:pt x="127" y="1835"/>
                  </a:lnTo>
                  <a:lnTo>
                    <a:pt x="119" y="1828"/>
                  </a:lnTo>
                  <a:lnTo>
                    <a:pt x="119" y="1819"/>
                  </a:lnTo>
                  <a:lnTo>
                    <a:pt x="124" y="1813"/>
                  </a:lnTo>
                  <a:lnTo>
                    <a:pt x="123" y="1804"/>
                  </a:lnTo>
                  <a:lnTo>
                    <a:pt x="127" y="1801"/>
                  </a:lnTo>
                  <a:lnTo>
                    <a:pt x="129" y="1798"/>
                  </a:lnTo>
                  <a:lnTo>
                    <a:pt x="133" y="1797"/>
                  </a:lnTo>
                  <a:lnTo>
                    <a:pt x="132" y="1793"/>
                  </a:lnTo>
                  <a:lnTo>
                    <a:pt x="135" y="1789"/>
                  </a:lnTo>
                  <a:lnTo>
                    <a:pt x="133" y="1783"/>
                  </a:lnTo>
                  <a:lnTo>
                    <a:pt x="135" y="1780"/>
                  </a:lnTo>
                  <a:lnTo>
                    <a:pt x="136" y="1780"/>
                  </a:lnTo>
                  <a:lnTo>
                    <a:pt x="137" y="1774"/>
                  </a:lnTo>
                  <a:lnTo>
                    <a:pt x="141" y="1771"/>
                  </a:lnTo>
                  <a:lnTo>
                    <a:pt x="140" y="1770"/>
                  </a:lnTo>
                  <a:lnTo>
                    <a:pt x="141" y="1769"/>
                  </a:lnTo>
                  <a:lnTo>
                    <a:pt x="149" y="1765"/>
                  </a:lnTo>
                  <a:lnTo>
                    <a:pt x="149" y="1759"/>
                  </a:lnTo>
                  <a:lnTo>
                    <a:pt x="154" y="1758"/>
                  </a:lnTo>
                  <a:lnTo>
                    <a:pt x="153" y="1756"/>
                  </a:lnTo>
                  <a:lnTo>
                    <a:pt x="163" y="1751"/>
                  </a:lnTo>
                  <a:lnTo>
                    <a:pt x="162" y="1747"/>
                  </a:lnTo>
                  <a:lnTo>
                    <a:pt x="165" y="1742"/>
                  </a:lnTo>
                  <a:lnTo>
                    <a:pt x="167" y="1742"/>
                  </a:lnTo>
                  <a:lnTo>
                    <a:pt x="170" y="1740"/>
                  </a:lnTo>
                  <a:lnTo>
                    <a:pt x="169" y="1738"/>
                  </a:lnTo>
                  <a:lnTo>
                    <a:pt x="175" y="1735"/>
                  </a:lnTo>
                  <a:lnTo>
                    <a:pt x="173" y="1734"/>
                  </a:lnTo>
                  <a:lnTo>
                    <a:pt x="178" y="1731"/>
                  </a:lnTo>
                  <a:lnTo>
                    <a:pt x="178" y="1723"/>
                  </a:lnTo>
                  <a:lnTo>
                    <a:pt x="181" y="1722"/>
                  </a:lnTo>
                  <a:lnTo>
                    <a:pt x="182" y="1723"/>
                  </a:lnTo>
                  <a:lnTo>
                    <a:pt x="183" y="1722"/>
                  </a:lnTo>
                  <a:lnTo>
                    <a:pt x="182" y="1716"/>
                  </a:lnTo>
                  <a:lnTo>
                    <a:pt x="180" y="1715"/>
                  </a:lnTo>
                  <a:lnTo>
                    <a:pt x="182" y="1708"/>
                  </a:lnTo>
                  <a:lnTo>
                    <a:pt x="185" y="1706"/>
                  </a:lnTo>
                  <a:lnTo>
                    <a:pt x="183" y="1703"/>
                  </a:lnTo>
                  <a:lnTo>
                    <a:pt x="185" y="1702"/>
                  </a:lnTo>
                  <a:lnTo>
                    <a:pt x="184" y="1700"/>
                  </a:lnTo>
                  <a:lnTo>
                    <a:pt x="184" y="1697"/>
                  </a:lnTo>
                  <a:lnTo>
                    <a:pt x="182" y="1687"/>
                  </a:lnTo>
                  <a:lnTo>
                    <a:pt x="184" y="1681"/>
                  </a:lnTo>
                  <a:lnTo>
                    <a:pt x="191" y="1663"/>
                  </a:lnTo>
                  <a:lnTo>
                    <a:pt x="195" y="1661"/>
                  </a:lnTo>
                  <a:lnTo>
                    <a:pt x="197" y="1652"/>
                  </a:lnTo>
                  <a:lnTo>
                    <a:pt x="199" y="1649"/>
                  </a:lnTo>
                  <a:lnTo>
                    <a:pt x="199" y="1647"/>
                  </a:lnTo>
                  <a:lnTo>
                    <a:pt x="203" y="1644"/>
                  </a:lnTo>
                  <a:lnTo>
                    <a:pt x="202" y="1643"/>
                  </a:lnTo>
                  <a:lnTo>
                    <a:pt x="204" y="1638"/>
                  </a:lnTo>
                  <a:lnTo>
                    <a:pt x="202" y="1634"/>
                  </a:lnTo>
                  <a:lnTo>
                    <a:pt x="204" y="1631"/>
                  </a:lnTo>
                  <a:lnTo>
                    <a:pt x="204" y="1627"/>
                  </a:lnTo>
                  <a:lnTo>
                    <a:pt x="202" y="1624"/>
                  </a:lnTo>
                  <a:lnTo>
                    <a:pt x="203" y="1623"/>
                  </a:lnTo>
                  <a:lnTo>
                    <a:pt x="200" y="1615"/>
                  </a:lnTo>
                  <a:lnTo>
                    <a:pt x="206" y="1610"/>
                  </a:lnTo>
                  <a:lnTo>
                    <a:pt x="207" y="1610"/>
                  </a:lnTo>
                  <a:lnTo>
                    <a:pt x="208" y="1612"/>
                  </a:lnTo>
                  <a:lnTo>
                    <a:pt x="215" y="1609"/>
                  </a:lnTo>
                  <a:lnTo>
                    <a:pt x="215" y="1602"/>
                  </a:lnTo>
                  <a:lnTo>
                    <a:pt x="222" y="1603"/>
                  </a:lnTo>
                  <a:lnTo>
                    <a:pt x="223" y="1600"/>
                  </a:lnTo>
                  <a:lnTo>
                    <a:pt x="225" y="1601"/>
                  </a:lnTo>
                  <a:lnTo>
                    <a:pt x="226" y="1600"/>
                  </a:lnTo>
                  <a:lnTo>
                    <a:pt x="229" y="1597"/>
                  </a:lnTo>
                  <a:lnTo>
                    <a:pt x="232" y="1599"/>
                  </a:lnTo>
                  <a:lnTo>
                    <a:pt x="233" y="1596"/>
                  </a:lnTo>
                  <a:lnTo>
                    <a:pt x="233" y="1593"/>
                  </a:lnTo>
                  <a:lnTo>
                    <a:pt x="234" y="1593"/>
                  </a:lnTo>
                  <a:lnTo>
                    <a:pt x="238" y="1591"/>
                  </a:lnTo>
                  <a:lnTo>
                    <a:pt x="241" y="1593"/>
                  </a:lnTo>
                  <a:lnTo>
                    <a:pt x="244" y="1591"/>
                  </a:lnTo>
                  <a:lnTo>
                    <a:pt x="250" y="1593"/>
                  </a:lnTo>
                  <a:lnTo>
                    <a:pt x="253" y="1590"/>
                  </a:lnTo>
                  <a:lnTo>
                    <a:pt x="253" y="1592"/>
                  </a:lnTo>
                  <a:lnTo>
                    <a:pt x="255" y="1591"/>
                  </a:lnTo>
                  <a:lnTo>
                    <a:pt x="259" y="1588"/>
                  </a:lnTo>
                  <a:lnTo>
                    <a:pt x="259" y="1582"/>
                  </a:lnTo>
                  <a:lnTo>
                    <a:pt x="261" y="1581"/>
                  </a:lnTo>
                  <a:lnTo>
                    <a:pt x="260" y="1578"/>
                  </a:lnTo>
                  <a:lnTo>
                    <a:pt x="268" y="1575"/>
                  </a:lnTo>
                  <a:lnTo>
                    <a:pt x="273" y="1570"/>
                  </a:lnTo>
                  <a:lnTo>
                    <a:pt x="277" y="1570"/>
                  </a:lnTo>
                  <a:lnTo>
                    <a:pt x="278" y="1565"/>
                  </a:lnTo>
                  <a:lnTo>
                    <a:pt x="283" y="1566"/>
                  </a:lnTo>
                  <a:lnTo>
                    <a:pt x="281" y="1569"/>
                  </a:lnTo>
                  <a:lnTo>
                    <a:pt x="284" y="1569"/>
                  </a:lnTo>
                  <a:lnTo>
                    <a:pt x="286" y="1565"/>
                  </a:lnTo>
                  <a:lnTo>
                    <a:pt x="287" y="1566"/>
                  </a:lnTo>
                  <a:lnTo>
                    <a:pt x="286" y="1569"/>
                  </a:lnTo>
                  <a:lnTo>
                    <a:pt x="288" y="1569"/>
                  </a:lnTo>
                  <a:lnTo>
                    <a:pt x="289" y="1563"/>
                  </a:lnTo>
                  <a:lnTo>
                    <a:pt x="292" y="1563"/>
                  </a:lnTo>
                  <a:lnTo>
                    <a:pt x="292" y="1560"/>
                  </a:lnTo>
                  <a:lnTo>
                    <a:pt x="290" y="1558"/>
                  </a:lnTo>
                  <a:lnTo>
                    <a:pt x="291" y="1557"/>
                  </a:lnTo>
                  <a:lnTo>
                    <a:pt x="293" y="1556"/>
                  </a:lnTo>
                  <a:lnTo>
                    <a:pt x="294" y="1558"/>
                  </a:lnTo>
                  <a:lnTo>
                    <a:pt x="295" y="1558"/>
                  </a:lnTo>
                  <a:lnTo>
                    <a:pt x="298" y="1560"/>
                  </a:lnTo>
                  <a:lnTo>
                    <a:pt x="301" y="1557"/>
                  </a:lnTo>
                  <a:lnTo>
                    <a:pt x="299" y="1553"/>
                  </a:lnTo>
                  <a:lnTo>
                    <a:pt x="301" y="1553"/>
                  </a:lnTo>
                  <a:lnTo>
                    <a:pt x="303" y="1554"/>
                  </a:lnTo>
                  <a:lnTo>
                    <a:pt x="308" y="1552"/>
                  </a:lnTo>
                  <a:lnTo>
                    <a:pt x="309" y="1542"/>
                  </a:lnTo>
                  <a:lnTo>
                    <a:pt x="310" y="1541"/>
                  </a:lnTo>
                  <a:lnTo>
                    <a:pt x="311" y="1537"/>
                  </a:lnTo>
                  <a:lnTo>
                    <a:pt x="322" y="1535"/>
                  </a:lnTo>
                  <a:lnTo>
                    <a:pt x="321" y="1531"/>
                  </a:lnTo>
                  <a:lnTo>
                    <a:pt x="323" y="1530"/>
                  </a:lnTo>
                  <a:lnTo>
                    <a:pt x="325" y="1531"/>
                  </a:lnTo>
                  <a:lnTo>
                    <a:pt x="327" y="1530"/>
                  </a:lnTo>
                  <a:lnTo>
                    <a:pt x="331" y="1531"/>
                  </a:lnTo>
                  <a:lnTo>
                    <a:pt x="331" y="1535"/>
                  </a:lnTo>
                  <a:lnTo>
                    <a:pt x="333" y="1535"/>
                  </a:lnTo>
                  <a:lnTo>
                    <a:pt x="337" y="1528"/>
                  </a:lnTo>
                  <a:lnTo>
                    <a:pt x="339" y="1531"/>
                  </a:lnTo>
                  <a:lnTo>
                    <a:pt x="345" y="1528"/>
                  </a:lnTo>
                  <a:lnTo>
                    <a:pt x="347" y="1525"/>
                  </a:lnTo>
                  <a:lnTo>
                    <a:pt x="350" y="1527"/>
                  </a:lnTo>
                  <a:lnTo>
                    <a:pt x="351" y="1525"/>
                  </a:lnTo>
                  <a:lnTo>
                    <a:pt x="350" y="1524"/>
                  </a:lnTo>
                  <a:lnTo>
                    <a:pt x="357" y="1522"/>
                  </a:lnTo>
                  <a:lnTo>
                    <a:pt x="358" y="1520"/>
                  </a:lnTo>
                  <a:lnTo>
                    <a:pt x="362" y="1517"/>
                  </a:lnTo>
                  <a:lnTo>
                    <a:pt x="364" y="1519"/>
                  </a:lnTo>
                  <a:lnTo>
                    <a:pt x="370" y="1515"/>
                  </a:lnTo>
                  <a:lnTo>
                    <a:pt x="379" y="1504"/>
                  </a:lnTo>
                  <a:lnTo>
                    <a:pt x="382" y="1503"/>
                  </a:lnTo>
                  <a:lnTo>
                    <a:pt x="384" y="1500"/>
                  </a:lnTo>
                  <a:lnTo>
                    <a:pt x="383" y="1497"/>
                  </a:lnTo>
                  <a:lnTo>
                    <a:pt x="391" y="1501"/>
                  </a:lnTo>
                  <a:lnTo>
                    <a:pt x="392" y="1498"/>
                  </a:lnTo>
                  <a:lnTo>
                    <a:pt x="396" y="1498"/>
                  </a:lnTo>
                  <a:lnTo>
                    <a:pt x="397" y="1493"/>
                  </a:lnTo>
                  <a:lnTo>
                    <a:pt x="404" y="1493"/>
                  </a:lnTo>
                  <a:lnTo>
                    <a:pt x="404" y="1487"/>
                  </a:lnTo>
                  <a:lnTo>
                    <a:pt x="406" y="1487"/>
                  </a:lnTo>
                  <a:lnTo>
                    <a:pt x="407" y="1486"/>
                  </a:lnTo>
                  <a:lnTo>
                    <a:pt x="407" y="1484"/>
                  </a:lnTo>
                  <a:lnTo>
                    <a:pt x="409" y="1484"/>
                  </a:lnTo>
                  <a:lnTo>
                    <a:pt x="409" y="1480"/>
                  </a:lnTo>
                  <a:lnTo>
                    <a:pt x="412" y="1479"/>
                  </a:lnTo>
                  <a:lnTo>
                    <a:pt x="412" y="1481"/>
                  </a:lnTo>
                  <a:lnTo>
                    <a:pt x="414" y="1480"/>
                  </a:lnTo>
                  <a:lnTo>
                    <a:pt x="413" y="1476"/>
                  </a:lnTo>
                  <a:lnTo>
                    <a:pt x="415" y="1479"/>
                  </a:lnTo>
                  <a:lnTo>
                    <a:pt x="417" y="1477"/>
                  </a:lnTo>
                  <a:lnTo>
                    <a:pt x="416" y="1474"/>
                  </a:lnTo>
                  <a:lnTo>
                    <a:pt x="418" y="1473"/>
                  </a:lnTo>
                  <a:lnTo>
                    <a:pt x="421" y="1475"/>
                  </a:lnTo>
                  <a:lnTo>
                    <a:pt x="423" y="1473"/>
                  </a:lnTo>
                  <a:lnTo>
                    <a:pt x="436" y="1468"/>
                  </a:lnTo>
                  <a:lnTo>
                    <a:pt x="440" y="1467"/>
                  </a:lnTo>
                  <a:lnTo>
                    <a:pt x="441" y="1471"/>
                  </a:lnTo>
                  <a:lnTo>
                    <a:pt x="445" y="1471"/>
                  </a:lnTo>
                  <a:lnTo>
                    <a:pt x="447" y="1469"/>
                  </a:lnTo>
                  <a:lnTo>
                    <a:pt x="446" y="1465"/>
                  </a:lnTo>
                  <a:lnTo>
                    <a:pt x="447" y="1464"/>
                  </a:lnTo>
                  <a:lnTo>
                    <a:pt x="449" y="1469"/>
                  </a:lnTo>
                  <a:lnTo>
                    <a:pt x="456" y="1473"/>
                  </a:lnTo>
                  <a:lnTo>
                    <a:pt x="459" y="1470"/>
                  </a:lnTo>
                  <a:lnTo>
                    <a:pt x="464" y="1472"/>
                  </a:lnTo>
                  <a:lnTo>
                    <a:pt x="468" y="1469"/>
                  </a:lnTo>
                  <a:lnTo>
                    <a:pt x="468" y="1472"/>
                  </a:lnTo>
                  <a:lnTo>
                    <a:pt x="470" y="1471"/>
                  </a:lnTo>
                  <a:lnTo>
                    <a:pt x="473" y="1468"/>
                  </a:lnTo>
                  <a:lnTo>
                    <a:pt x="473" y="1466"/>
                  </a:lnTo>
                  <a:lnTo>
                    <a:pt x="475" y="1464"/>
                  </a:lnTo>
                  <a:lnTo>
                    <a:pt x="476" y="1467"/>
                  </a:lnTo>
                  <a:lnTo>
                    <a:pt x="472" y="1474"/>
                  </a:lnTo>
                  <a:lnTo>
                    <a:pt x="478" y="1477"/>
                  </a:lnTo>
                  <a:lnTo>
                    <a:pt x="486" y="1471"/>
                  </a:lnTo>
                  <a:lnTo>
                    <a:pt x="489" y="1466"/>
                  </a:lnTo>
                  <a:lnTo>
                    <a:pt x="492" y="1467"/>
                  </a:lnTo>
                  <a:lnTo>
                    <a:pt x="493" y="1463"/>
                  </a:lnTo>
                  <a:lnTo>
                    <a:pt x="496" y="1464"/>
                  </a:lnTo>
                  <a:lnTo>
                    <a:pt x="502" y="1467"/>
                  </a:lnTo>
                  <a:lnTo>
                    <a:pt x="499" y="1458"/>
                  </a:lnTo>
                  <a:lnTo>
                    <a:pt x="502" y="1459"/>
                  </a:lnTo>
                  <a:lnTo>
                    <a:pt x="504" y="1462"/>
                  </a:lnTo>
                  <a:lnTo>
                    <a:pt x="505" y="1461"/>
                  </a:lnTo>
                  <a:lnTo>
                    <a:pt x="505" y="1457"/>
                  </a:lnTo>
                  <a:lnTo>
                    <a:pt x="510" y="1457"/>
                  </a:lnTo>
                  <a:lnTo>
                    <a:pt x="512" y="1459"/>
                  </a:lnTo>
                  <a:lnTo>
                    <a:pt x="514" y="1459"/>
                  </a:lnTo>
                  <a:lnTo>
                    <a:pt x="517" y="1463"/>
                  </a:lnTo>
                  <a:lnTo>
                    <a:pt x="519" y="1463"/>
                  </a:lnTo>
                  <a:lnTo>
                    <a:pt x="524" y="1455"/>
                  </a:lnTo>
                  <a:lnTo>
                    <a:pt x="525" y="1454"/>
                  </a:lnTo>
                  <a:lnTo>
                    <a:pt x="529" y="1456"/>
                  </a:lnTo>
                  <a:lnTo>
                    <a:pt x="532" y="1454"/>
                  </a:lnTo>
                  <a:lnTo>
                    <a:pt x="535" y="1458"/>
                  </a:lnTo>
                  <a:lnTo>
                    <a:pt x="540" y="1458"/>
                  </a:lnTo>
                  <a:lnTo>
                    <a:pt x="542" y="1461"/>
                  </a:lnTo>
                  <a:lnTo>
                    <a:pt x="544" y="1459"/>
                  </a:lnTo>
                  <a:lnTo>
                    <a:pt x="540" y="1453"/>
                  </a:lnTo>
                  <a:lnTo>
                    <a:pt x="542" y="1452"/>
                  </a:lnTo>
                  <a:lnTo>
                    <a:pt x="545" y="1456"/>
                  </a:lnTo>
                  <a:lnTo>
                    <a:pt x="547" y="1457"/>
                  </a:lnTo>
                  <a:lnTo>
                    <a:pt x="551" y="1454"/>
                  </a:lnTo>
                  <a:lnTo>
                    <a:pt x="549" y="1446"/>
                  </a:lnTo>
                  <a:lnTo>
                    <a:pt x="560" y="1446"/>
                  </a:lnTo>
                  <a:lnTo>
                    <a:pt x="560" y="1450"/>
                  </a:lnTo>
                  <a:lnTo>
                    <a:pt x="562" y="1450"/>
                  </a:lnTo>
                  <a:lnTo>
                    <a:pt x="563" y="1444"/>
                  </a:lnTo>
                  <a:lnTo>
                    <a:pt x="565" y="1444"/>
                  </a:lnTo>
                  <a:lnTo>
                    <a:pt x="566" y="1454"/>
                  </a:lnTo>
                  <a:lnTo>
                    <a:pt x="568" y="1451"/>
                  </a:lnTo>
                  <a:lnTo>
                    <a:pt x="569" y="1447"/>
                  </a:lnTo>
                  <a:lnTo>
                    <a:pt x="574" y="1446"/>
                  </a:lnTo>
                  <a:lnTo>
                    <a:pt x="575" y="1450"/>
                  </a:lnTo>
                  <a:lnTo>
                    <a:pt x="577" y="1448"/>
                  </a:lnTo>
                  <a:lnTo>
                    <a:pt x="577" y="1445"/>
                  </a:lnTo>
                  <a:lnTo>
                    <a:pt x="580" y="1446"/>
                  </a:lnTo>
                  <a:lnTo>
                    <a:pt x="584" y="1451"/>
                  </a:lnTo>
                  <a:lnTo>
                    <a:pt x="586" y="1449"/>
                  </a:lnTo>
                  <a:lnTo>
                    <a:pt x="585" y="1445"/>
                  </a:lnTo>
                  <a:lnTo>
                    <a:pt x="589" y="1444"/>
                  </a:lnTo>
                  <a:lnTo>
                    <a:pt x="593" y="1444"/>
                  </a:lnTo>
                  <a:lnTo>
                    <a:pt x="591" y="1446"/>
                  </a:lnTo>
                  <a:lnTo>
                    <a:pt x="593" y="1448"/>
                  </a:lnTo>
                  <a:lnTo>
                    <a:pt x="597" y="1446"/>
                  </a:lnTo>
                  <a:lnTo>
                    <a:pt x="597" y="1443"/>
                  </a:lnTo>
                  <a:lnTo>
                    <a:pt x="599" y="1443"/>
                  </a:lnTo>
                  <a:lnTo>
                    <a:pt x="599" y="1448"/>
                  </a:lnTo>
                  <a:lnTo>
                    <a:pt x="600" y="1449"/>
                  </a:lnTo>
                  <a:lnTo>
                    <a:pt x="603" y="1448"/>
                  </a:lnTo>
                  <a:lnTo>
                    <a:pt x="604" y="1445"/>
                  </a:lnTo>
                  <a:lnTo>
                    <a:pt x="611" y="1445"/>
                  </a:lnTo>
                  <a:lnTo>
                    <a:pt x="613" y="1441"/>
                  </a:lnTo>
                  <a:lnTo>
                    <a:pt x="610" y="1438"/>
                  </a:lnTo>
                  <a:lnTo>
                    <a:pt x="611" y="1436"/>
                  </a:lnTo>
                  <a:lnTo>
                    <a:pt x="615" y="1440"/>
                  </a:lnTo>
                  <a:lnTo>
                    <a:pt x="616" y="1443"/>
                  </a:lnTo>
                  <a:lnTo>
                    <a:pt x="622" y="1446"/>
                  </a:lnTo>
                  <a:lnTo>
                    <a:pt x="623" y="1440"/>
                  </a:lnTo>
                  <a:lnTo>
                    <a:pt x="629" y="1438"/>
                  </a:lnTo>
                  <a:lnTo>
                    <a:pt x="630" y="1434"/>
                  </a:lnTo>
                  <a:lnTo>
                    <a:pt x="632" y="1432"/>
                  </a:lnTo>
                  <a:lnTo>
                    <a:pt x="636" y="1432"/>
                  </a:lnTo>
                  <a:lnTo>
                    <a:pt x="636" y="1425"/>
                  </a:lnTo>
                  <a:lnTo>
                    <a:pt x="643" y="1421"/>
                  </a:lnTo>
                  <a:lnTo>
                    <a:pt x="638" y="1416"/>
                  </a:lnTo>
                  <a:lnTo>
                    <a:pt x="647" y="1416"/>
                  </a:lnTo>
                  <a:lnTo>
                    <a:pt x="649" y="1412"/>
                  </a:lnTo>
                  <a:lnTo>
                    <a:pt x="647" y="1409"/>
                  </a:lnTo>
                  <a:lnTo>
                    <a:pt x="648" y="1405"/>
                  </a:lnTo>
                  <a:lnTo>
                    <a:pt x="651" y="1404"/>
                  </a:lnTo>
                  <a:lnTo>
                    <a:pt x="652" y="1401"/>
                  </a:lnTo>
                  <a:lnTo>
                    <a:pt x="655" y="1401"/>
                  </a:lnTo>
                  <a:lnTo>
                    <a:pt x="658" y="1397"/>
                  </a:lnTo>
                  <a:lnTo>
                    <a:pt x="663" y="1396"/>
                  </a:lnTo>
                  <a:lnTo>
                    <a:pt x="669" y="1401"/>
                  </a:lnTo>
                  <a:lnTo>
                    <a:pt x="675" y="1402"/>
                  </a:lnTo>
                  <a:lnTo>
                    <a:pt x="676" y="1404"/>
                  </a:lnTo>
                  <a:lnTo>
                    <a:pt x="680" y="1404"/>
                  </a:lnTo>
                  <a:lnTo>
                    <a:pt x="682" y="1397"/>
                  </a:lnTo>
                  <a:lnTo>
                    <a:pt x="681" y="1393"/>
                  </a:lnTo>
                  <a:lnTo>
                    <a:pt x="683" y="1393"/>
                  </a:lnTo>
                  <a:lnTo>
                    <a:pt x="685" y="1397"/>
                  </a:lnTo>
                  <a:lnTo>
                    <a:pt x="685" y="1389"/>
                  </a:lnTo>
                  <a:lnTo>
                    <a:pt x="692" y="1390"/>
                  </a:lnTo>
                  <a:lnTo>
                    <a:pt x="688" y="1397"/>
                  </a:lnTo>
                  <a:lnTo>
                    <a:pt x="688" y="1400"/>
                  </a:lnTo>
                  <a:lnTo>
                    <a:pt x="691" y="1403"/>
                  </a:lnTo>
                  <a:lnTo>
                    <a:pt x="705" y="1398"/>
                  </a:lnTo>
                  <a:lnTo>
                    <a:pt x="709" y="1394"/>
                  </a:lnTo>
                  <a:lnTo>
                    <a:pt x="708" y="1391"/>
                  </a:lnTo>
                  <a:lnTo>
                    <a:pt x="715" y="1392"/>
                  </a:lnTo>
                  <a:lnTo>
                    <a:pt x="717" y="1397"/>
                  </a:lnTo>
                  <a:lnTo>
                    <a:pt x="715" y="1402"/>
                  </a:lnTo>
                  <a:lnTo>
                    <a:pt x="718" y="1404"/>
                  </a:lnTo>
                  <a:lnTo>
                    <a:pt x="720" y="1397"/>
                  </a:lnTo>
                  <a:lnTo>
                    <a:pt x="722" y="1396"/>
                  </a:lnTo>
                  <a:lnTo>
                    <a:pt x="725" y="1400"/>
                  </a:lnTo>
                  <a:lnTo>
                    <a:pt x="727" y="1399"/>
                  </a:lnTo>
                  <a:lnTo>
                    <a:pt x="727" y="1397"/>
                  </a:lnTo>
                  <a:lnTo>
                    <a:pt x="731" y="1397"/>
                  </a:lnTo>
                  <a:lnTo>
                    <a:pt x="733" y="1396"/>
                  </a:lnTo>
                  <a:lnTo>
                    <a:pt x="730" y="1392"/>
                  </a:lnTo>
                  <a:lnTo>
                    <a:pt x="731" y="1391"/>
                  </a:lnTo>
                  <a:lnTo>
                    <a:pt x="746" y="1392"/>
                  </a:lnTo>
                  <a:lnTo>
                    <a:pt x="749" y="1398"/>
                  </a:lnTo>
                  <a:lnTo>
                    <a:pt x="754" y="1402"/>
                  </a:lnTo>
                  <a:lnTo>
                    <a:pt x="755" y="1400"/>
                  </a:lnTo>
                  <a:lnTo>
                    <a:pt x="757" y="1393"/>
                  </a:lnTo>
                  <a:lnTo>
                    <a:pt x="764" y="1399"/>
                  </a:lnTo>
                  <a:lnTo>
                    <a:pt x="763" y="1404"/>
                  </a:lnTo>
                  <a:lnTo>
                    <a:pt x="765" y="1412"/>
                  </a:lnTo>
                  <a:lnTo>
                    <a:pt x="760" y="1416"/>
                  </a:lnTo>
                  <a:lnTo>
                    <a:pt x="759" y="1417"/>
                  </a:lnTo>
                  <a:lnTo>
                    <a:pt x="764" y="1422"/>
                  </a:lnTo>
                  <a:lnTo>
                    <a:pt x="762" y="1425"/>
                  </a:lnTo>
                  <a:lnTo>
                    <a:pt x="765" y="1426"/>
                  </a:lnTo>
                  <a:lnTo>
                    <a:pt x="772" y="1421"/>
                  </a:lnTo>
                  <a:lnTo>
                    <a:pt x="773" y="1423"/>
                  </a:lnTo>
                  <a:lnTo>
                    <a:pt x="769" y="1427"/>
                  </a:lnTo>
                  <a:lnTo>
                    <a:pt x="770" y="1429"/>
                  </a:lnTo>
                  <a:lnTo>
                    <a:pt x="777" y="1432"/>
                  </a:lnTo>
                  <a:lnTo>
                    <a:pt x="780" y="1431"/>
                  </a:lnTo>
                  <a:lnTo>
                    <a:pt x="784" y="1440"/>
                  </a:lnTo>
                  <a:lnTo>
                    <a:pt x="787" y="1440"/>
                  </a:lnTo>
                  <a:lnTo>
                    <a:pt x="789" y="1437"/>
                  </a:lnTo>
                  <a:lnTo>
                    <a:pt x="795" y="1434"/>
                  </a:lnTo>
                  <a:lnTo>
                    <a:pt x="795" y="1432"/>
                  </a:lnTo>
                  <a:lnTo>
                    <a:pt x="791" y="1430"/>
                  </a:lnTo>
                  <a:lnTo>
                    <a:pt x="793" y="1423"/>
                  </a:lnTo>
                  <a:lnTo>
                    <a:pt x="795" y="1422"/>
                  </a:lnTo>
                  <a:lnTo>
                    <a:pt x="798" y="1423"/>
                  </a:lnTo>
                  <a:lnTo>
                    <a:pt x="799" y="1426"/>
                  </a:lnTo>
                  <a:lnTo>
                    <a:pt x="801" y="1425"/>
                  </a:lnTo>
                  <a:lnTo>
                    <a:pt x="805" y="1419"/>
                  </a:lnTo>
                  <a:lnTo>
                    <a:pt x="807" y="1426"/>
                  </a:lnTo>
                  <a:lnTo>
                    <a:pt x="810" y="1425"/>
                  </a:lnTo>
                  <a:lnTo>
                    <a:pt x="812" y="1426"/>
                  </a:lnTo>
                  <a:lnTo>
                    <a:pt x="810" y="1429"/>
                  </a:lnTo>
                  <a:lnTo>
                    <a:pt x="811" y="1432"/>
                  </a:lnTo>
                  <a:lnTo>
                    <a:pt x="817" y="1434"/>
                  </a:lnTo>
                  <a:lnTo>
                    <a:pt x="818" y="1438"/>
                  </a:lnTo>
                  <a:lnTo>
                    <a:pt x="820" y="1438"/>
                  </a:lnTo>
                  <a:lnTo>
                    <a:pt x="826" y="1434"/>
                  </a:lnTo>
                  <a:lnTo>
                    <a:pt x="832" y="1432"/>
                  </a:lnTo>
                  <a:lnTo>
                    <a:pt x="835" y="1427"/>
                  </a:lnTo>
                  <a:lnTo>
                    <a:pt x="837" y="1419"/>
                  </a:lnTo>
                  <a:lnTo>
                    <a:pt x="838" y="1411"/>
                  </a:lnTo>
                  <a:lnTo>
                    <a:pt x="839" y="1409"/>
                  </a:lnTo>
                  <a:lnTo>
                    <a:pt x="842" y="1409"/>
                  </a:lnTo>
                  <a:lnTo>
                    <a:pt x="863" y="1293"/>
                  </a:lnTo>
                  <a:lnTo>
                    <a:pt x="911" y="1021"/>
                  </a:lnTo>
                  <a:lnTo>
                    <a:pt x="946" y="823"/>
                  </a:lnTo>
                  <a:lnTo>
                    <a:pt x="945" y="815"/>
                  </a:lnTo>
                  <a:lnTo>
                    <a:pt x="951" y="807"/>
                  </a:lnTo>
                  <a:lnTo>
                    <a:pt x="951" y="799"/>
                  </a:lnTo>
                  <a:lnTo>
                    <a:pt x="952" y="791"/>
                  </a:lnTo>
                  <a:lnTo>
                    <a:pt x="958" y="788"/>
                  </a:lnTo>
                  <a:lnTo>
                    <a:pt x="956" y="780"/>
                  </a:lnTo>
                  <a:lnTo>
                    <a:pt x="956" y="769"/>
                  </a:lnTo>
                  <a:lnTo>
                    <a:pt x="952" y="759"/>
                  </a:lnTo>
                  <a:lnTo>
                    <a:pt x="955" y="748"/>
                  </a:lnTo>
                  <a:lnTo>
                    <a:pt x="956" y="742"/>
                  </a:lnTo>
                  <a:lnTo>
                    <a:pt x="959" y="738"/>
                  </a:lnTo>
                  <a:lnTo>
                    <a:pt x="959" y="734"/>
                  </a:lnTo>
                  <a:lnTo>
                    <a:pt x="953" y="726"/>
                  </a:lnTo>
                  <a:lnTo>
                    <a:pt x="953" y="718"/>
                  </a:lnTo>
                  <a:lnTo>
                    <a:pt x="949" y="715"/>
                  </a:lnTo>
                  <a:lnTo>
                    <a:pt x="949" y="713"/>
                  </a:lnTo>
                  <a:lnTo>
                    <a:pt x="954" y="710"/>
                  </a:lnTo>
                  <a:lnTo>
                    <a:pt x="954" y="708"/>
                  </a:lnTo>
                  <a:lnTo>
                    <a:pt x="947" y="707"/>
                  </a:lnTo>
                  <a:lnTo>
                    <a:pt x="944" y="703"/>
                  </a:lnTo>
                  <a:lnTo>
                    <a:pt x="944" y="700"/>
                  </a:lnTo>
                  <a:lnTo>
                    <a:pt x="935" y="693"/>
                  </a:lnTo>
                  <a:lnTo>
                    <a:pt x="932" y="692"/>
                  </a:lnTo>
                  <a:lnTo>
                    <a:pt x="932" y="682"/>
                  </a:lnTo>
                  <a:lnTo>
                    <a:pt x="928" y="677"/>
                  </a:lnTo>
                  <a:lnTo>
                    <a:pt x="921" y="673"/>
                  </a:lnTo>
                  <a:lnTo>
                    <a:pt x="923" y="669"/>
                  </a:lnTo>
                  <a:lnTo>
                    <a:pt x="923" y="666"/>
                  </a:lnTo>
                  <a:lnTo>
                    <a:pt x="920" y="664"/>
                  </a:lnTo>
                  <a:lnTo>
                    <a:pt x="918" y="664"/>
                  </a:lnTo>
                  <a:lnTo>
                    <a:pt x="913" y="657"/>
                  </a:lnTo>
                  <a:lnTo>
                    <a:pt x="913" y="656"/>
                  </a:lnTo>
                  <a:lnTo>
                    <a:pt x="910" y="655"/>
                  </a:lnTo>
                  <a:lnTo>
                    <a:pt x="911" y="653"/>
                  </a:lnTo>
                  <a:lnTo>
                    <a:pt x="909" y="653"/>
                  </a:lnTo>
                  <a:lnTo>
                    <a:pt x="910" y="651"/>
                  </a:lnTo>
                  <a:lnTo>
                    <a:pt x="909" y="649"/>
                  </a:lnTo>
                  <a:lnTo>
                    <a:pt x="914" y="646"/>
                  </a:lnTo>
                  <a:lnTo>
                    <a:pt x="915" y="643"/>
                  </a:lnTo>
                  <a:lnTo>
                    <a:pt x="922" y="629"/>
                  </a:lnTo>
                  <a:lnTo>
                    <a:pt x="920" y="628"/>
                  </a:lnTo>
                  <a:lnTo>
                    <a:pt x="921" y="626"/>
                  </a:lnTo>
                  <a:lnTo>
                    <a:pt x="918" y="625"/>
                  </a:lnTo>
                  <a:lnTo>
                    <a:pt x="914" y="620"/>
                  </a:lnTo>
                  <a:lnTo>
                    <a:pt x="916" y="613"/>
                  </a:lnTo>
                  <a:lnTo>
                    <a:pt x="911" y="607"/>
                  </a:lnTo>
                  <a:lnTo>
                    <a:pt x="911" y="600"/>
                  </a:lnTo>
                  <a:lnTo>
                    <a:pt x="905" y="599"/>
                  </a:lnTo>
                  <a:lnTo>
                    <a:pt x="905" y="594"/>
                  </a:lnTo>
                  <a:lnTo>
                    <a:pt x="886" y="587"/>
                  </a:lnTo>
                  <a:lnTo>
                    <a:pt x="877" y="576"/>
                  </a:lnTo>
                  <a:lnTo>
                    <a:pt x="873" y="576"/>
                  </a:lnTo>
                  <a:lnTo>
                    <a:pt x="872" y="575"/>
                  </a:lnTo>
                  <a:lnTo>
                    <a:pt x="866" y="572"/>
                  </a:lnTo>
                  <a:lnTo>
                    <a:pt x="862" y="565"/>
                  </a:lnTo>
                  <a:lnTo>
                    <a:pt x="851" y="566"/>
                  </a:lnTo>
                  <a:lnTo>
                    <a:pt x="845" y="562"/>
                  </a:lnTo>
                  <a:lnTo>
                    <a:pt x="842" y="556"/>
                  </a:lnTo>
                  <a:lnTo>
                    <a:pt x="838" y="555"/>
                  </a:lnTo>
                  <a:lnTo>
                    <a:pt x="830" y="545"/>
                  </a:lnTo>
                  <a:lnTo>
                    <a:pt x="828" y="540"/>
                  </a:lnTo>
                  <a:lnTo>
                    <a:pt x="815" y="530"/>
                  </a:lnTo>
                  <a:lnTo>
                    <a:pt x="815" y="525"/>
                  </a:lnTo>
                  <a:lnTo>
                    <a:pt x="818" y="516"/>
                  </a:lnTo>
                  <a:lnTo>
                    <a:pt x="817" y="475"/>
                  </a:lnTo>
                  <a:lnTo>
                    <a:pt x="818" y="368"/>
                  </a:lnTo>
                  <a:lnTo>
                    <a:pt x="821" y="368"/>
                  </a:lnTo>
                  <a:lnTo>
                    <a:pt x="825" y="372"/>
                  </a:lnTo>
                  <a:lnTo>
                    <a:pt x="829" y="370"/>
                  </a:lnTo>
                  <a:lnTo>
                    <a:pt x="830" y="368"/>
                  </a:lnTo>
                  <a:lnTo>
                    <a:pt x="828" y="366"/>
                  </a:lnTo>
                  <a:lnTo>
                    <a:pt x="834" y="365"/>
                  </a:lnTo>
                  <a:lnTo>
                    <a:pt x="835" y="367"/>
                  </a:lnTo>
                  <a:lnTo>
                    <a:pt x="841" y="369"/>
                  </a:lnTo>
                  <a:lnTo>
                    <a:pt x="844" y="367"/>
                  </a:lnTo>
                  <a:lnTo>
                    <a:pt x="846" y="363"/>
                  </a:lnTo>
                  <a:lnTo>
                    <a:pt x="850" y="363"/>
                  </a:lnTo>
                  <a:lnTo>
                    <a:pt x="852" y="365"/>
                  </a:lnTo>
                  <a:lnTo>
                    <a:pt x="861" y="361"/>
                  </a:lnTo>
                  <a:lnTo>
                    <a:pt x="863" y="363"/>
                  </a:lnTo>
                  <a:lnTo>
                    <a:pt x="865" y="361"/>
                  </a:lnTo>
                  <a:lnTo>
                    <a:pt x="868" y="363"/>
                  </a:lnTo>
                  <a:lnTo>
                    <a:pt x="869" y="365"/>
                  </a:lnTo>
                  <a:lnTo>
                    <a:pt x="882" y="354"/>
                  </a:lnTo>
                  <a:lnTo>
                    <a:pt x="884" y="355"/>
                  </a:lnTo>
                  <a:lnTo>
                    <a:pt x="887" y="355"/>
                  </a:lnTo>
                  <a:lnTo>
                    <a:pt x="889" y="350"/>
                  </a:lnTo>
                  <a:lnTo>
                    <a:pt x="895" y="347"/>
                  </a:lnTo>
                  <a:lnTo>
                    <a:pt x="895" y="345"/>
                  </a:lnTo>
                  <a:lnTo>
                    <a:pt x="898" y="343"/>
                  </a:lnTo>
                  <a:lnTo>
                    <a:pt x="903" y="345"/>
                  </a:lnTo>
                  <a:lnTo>
                    <a:pt x="907" y="351"/>
                  </a:lnTo>
                  <a:lnTo>
                    <a:pt x="914" y="352"/>
                  </a:lnTo>
                  <a:lnTo>
                    <a:pt x="914" y="350"/>
                  </a:lnTo>
                  <a:lnTo>
                    <a:pt x="916" y="350"/>
                  </a:lnTo>
                  <a:lnTo>
                    <a:pt x="917" y="346"/>
                  </a:lnTo>
                  <a:lnTo>
                    <a:pt x="922" y="343"/>
                  </a:lnTo>
                  <a:lnTo>
                    <a:pt x="922" y="340"/>
                  </a:lnTo>
                  <a:lnTo>
                    <a:pt x="929" y="340"/>
                  </a:lnTo>
                  <a:lnTo>
                    <a:pt x="929" y="337"/>
                  </a:lnTo>
                  <a:lnTo>
                    <a:pt x="931" y="335"/>
                  </a:lnTo>
                  <a:lnTo>
                    <a:pt x="935" y="334"/>
                  </a:lnTo>
                  <a:lnTo>
                    <a:pt x="941" y="330"/>
                  </a:lnTo>
                  <a:lnTo>
                    <a:pt x="944" y="331"/>
                  </a:lnTo>
                  <a:lnTo>
                    <a:pt x="945" y="334"/>
                  </a:lnTo>
                  <a:lnTo>
                    <a:pt x="951" y="335"/>
                  </a:lnTo>
                  <a:lnTo>
                    <a:pt x="951" y="338"/>
                  </a:lnTo>
                  <a:lnTo>
                    <a:pt x="956" y="342"/>
                  </a:lnTo>
                  <a:lnTo>
                    <a:pt x="956" y="346"/>
                  </a:lnTo>
                  <a:lnTo>
                    <a:pt x="968" y="356"/>
                  </a:lnTo>
                  <a:lnTo>
                    <a:pt x="971" y="353"/>
                  </a:lnTo>
                  <a:lnTo>
                    <a:pt x="972" y="350"/>
                  </a:lnTo>
                  <a:lnTo>
                    <a:pt x="975" y="352"/>
                  </a:lnTo>
                  <a:lnTo>
                    <a:pt x="979" y="348"/>
                  </a:lnTo>
                  <a:lnTo>
                    <a:pt x="982" y="349"/>
                  </a:lnTo>
                  <a:lnTo>
                    <a:pt x="981" y="351"/>
                  </a:lnTo>
                  <a:lnTo>
                    <a:pt x="983" y="354"/>
                  </a:lnTo>
                  <a:lnTo>
                    <a:pt x="980" y="358"/>
                  </a:lnTo>
                  <a:lnTo>
                    <a:pt x="983" y="358"/>
                  </a:lnTo>
                  <a:lnTo>
                    <a:pt x="988" y="357"/>
                  </a:lnTo>
                  <a:lnTo>
                    <a:pt x="992" y="357"/>
                  </a:lnTo>
                  <a:lnTo>
                    <a:pt x="993" y="358"/>
                  </a:lnTo>
                  <a:lnTo>
                    <a:pt x="999" y="356"/>
                  </a:lnTo>
                  <a:lnTo>
                    <a:pt x="1001" y="357"/>
                  </a:lnTo>
                  <a:lnTo>
                    <a:pt x="1004" y="348"/>
                  </a:lnTo>
                  <a:lnTo>
                    <a:pt x="1006" y="347"/>
                  </a:lnTo>
                  <a:lnTo>
                    <a:pt x="1016" y="349"/>
                  </a:lnTo>
                  <a:lnTo>
                    <a:pt x="1021" y="351"/>
                  </a:lnTo>
                  <a:lnTo>
                    <a:pt x="1021" y="348"/>
                  </a:lnTo>
                  <a:lnTo>
                    <a:pt x="1014" y="336"/>
                  </a:lnTo>
                  <a:lnTo>
                    <a:pt x="1005" y="330"/>
                  </a:lnTo>
                  <a:lnTo>
                    <a:pt x="1005" y="327"/>
                  </a:lnTo>
                  <a:lnTo>
                    <a:pt x="1008" y="323"/>
                  </a:lnTo>
                  <a:lnTo>
                    <a:pt x="1012" y="322"/>
                  </a:lnTo>
                  <a:lnTo>
                    <a:pt x="1014" y="319"/>
                  </a:lnTo>
                  <a:lnTo>
                    <a:pt x="1012" y="313"/>
                  </a:lnTo>
                  <a:lnTo>
                    <a:pt x="1009" y="309"/>
                  </a:lnTo>
                  <a:lnTo>
                    <a:pt x="1009" y="304"/>
                  </a:lnTo>
                  <a:lnTo>
                    <a:pt x="1014" y="304"/>
                  </a:lnTo>
                  <a:lnTo>
                    <a:pt x="1016" y="298"/>
                  </a:lnTo>
                  <a:lnTo>
                    <a:pt x="1008" y="293"/>
                  </a:lnTo>
                  <a:lnTo>
                    <a:pt x="1005" y="293"/>
                  </a:lnTo>
                  <a:lnTo>
                    <a:pt x="1004" y="286"/>
                  </a:lnTo>
                  <a:lnTo>
                    <a:pt x="1010" y="283"/>
                  </a:lnTo>
                  <a:lnTo>
                    <a:pt x="1008" y="280"/>
                  </a:lnTo>
                  <a:lnTo>
                    <a:pt x="997" y="275"/>
                  </a:lnTo>
                  <a:lnTo>
                    <a:pt x="1001" y="271"/>
                  </a:lnTo>
                  <a:lnTo>
                    <a:pt x="1000" y="269"/>
                  </a:lnTo>
                  <a:lnTo>
                    <a:pt x="988" y="258"/>
                  </a:lnTo>
                  <a:lnTo>
                    <a:pt x="982" y="258"/>
                  </a:lnTo>
                  <a:lnTo>
                    <a:pt x="979" y="257"/>
                  </a:lnTo>
                  <a:lnTo>
                    <a:pt x="975" y="250"/>
                  </a:lnTo>
                  <a:lnTo>
                    <a:pt x="967" y="252"/>
                  </a:lnTo>
                  <a:lnTo>
                    <a:pt x="962" y="251"/>
                  </a:lnTo>
                  <a:lnTo>
                    <a:pt x="955" y="260"/>
                  </a:lnTo>
                  <a:lnTo>
                    <a:pt x="951" y="259"/>
                  </a:lnTo>
                  <a:lnTo>
                    <a:pt x="951" y="255"/>
                  </a:lnTo>
                  <a:lnTo>
                    <a:pt x="947" y="253"/>
                  </a:lnTo>
                  <a:lnTo>
                    <a:pt x="938" y="252"/>
                  </a:lnTo>
                  <a:lnTo>
                    <a:pt x="932" y="255"/>
                  </a:lnTo>
                  <a:lnTo>
                    <a:pt x="922" y="255"/>
                  </a:lnTo>
                  <a:lnTo>
                    <a:pt x="914" y="249"/>
                  </a:lnTo>
                  <a:lnTo>
                    <a:pt x="899" y="252"/>
                  </a:lnTo>
                  <a:lnTo>
                    <a:pt x="897" y="255"/>
                  </a:lnTo>
                  <a:lnTo>
                    <a:pt x="891" y="253"/>
                  </a:lnTo>
                  <a:lnTo>
                    <a:pt x="890" y="244"/>
                  </a:lnTo>
                  <a:lnTo>
                    <a:pt x="886" y="246"/>
                  </a:lnTo>
                  <a:lnTo>
                    <a:pt x="884" y="245"/>
                  </a:lnTo>
                  <a:lnTo>
                    <a:pt x="879" y="247"/>
                  </a:lnTo>
                  <a:lnTo>
                    <a:pt x="869" y="257"/>
                  </a:lnTo>
                  <a:lnTo>
                    <a:pt x="865" y="256"/>
                  </a:lnTo>
                  <a:lnTo>
                    <a:pt x="862" y="253"/>
                  </a:lnTo>
                  <a:lnTo>
                    <a:pt x="862" y="115"/>
                  </a:lnTo>
                  <a:lnTo>
                    <a:pt x="866" y="116"/>
                  </a:lnTo>
                  <a:lnTo>
                    <a:pt x="865" y="117"/>
                  </a:lnTo>
                  <a:lnTo>
                    <a:pt x="867" y="118"/>
                  </a:lnTo>
                  <a:lnTo>
                    <a:pt x="872" y="117"/>
                  </a:lnTo>
                  <a:lnTo>
                    <a:pt x="874" y="118"/>
                  </a:lnTo>
                  <a:lnTo>
                    <a:pt x="877" y="114"/>
                  </a:lnTo>
                  <a:lnTo>
                    <a:pt x="884" y="109"/>
                  </a:lnTo>
                  <a:lnTo>
                    <a:pt x="889" y="109"/>
                  </a:lnTo>
                  <a:lnTo>
                    <a:pt x="890" y="108"/>
                  </a:lnTo>
                  <a:lnTo>
                    <a:pt x="892" y="109"/>
                  </a:lnTo>
                  <a:lnTo>
                    <a:pt x="897" y="108"/>
                  </a:lnTo>
                  <a:lnTo>
                    <a:pt x="897" y="112"/>
                  </a:lnTo>
                  <a:lnTo>
                    <a:pt x="905" y="109"/>
                  </a:lnTo>
                  <a:lnTo>
                    <a:pt x="907" y="112"/>
                  </a:lnTo>
                  <a:lnTo>
                    <a:pt x="908" y="108"/>
                  </a:lnTo>
                  <a:lnTo>
                    <a:pt x="922" y="102"/>
                  </a:lnTo>
                  <a:lnTo>
                    <a:pt x="925" y="99"/>
                  </a:lnTo>
                  <a:lnTo>
                    <a:pt x="938" y="104"/>
                  </a:lnTo>
                  <a:lnTo>
                    <a:pt x="939" y="103"/>
                  </a:lnTo>
                  <a:lnTo>
                    <a:pt x="939" y="105"/>
                  </a:lnTo>
                  <a:lnTo>
                    <a:pt x="941" y="106"/>
                  </a:lnTo>
                  <a:lnTo>
                    <a:pt x="942" y="104"/>
                  </a:lnTo>
                  <a:lnTo>
                    <a:pt x="945" y="106"/>
                  </a:lnTo>
                  <a:lnTo>
                    <a:pt x="947" y="105"/>
                  </a:lnTo>
                  <a:lnTo>
                    <a:pt x="953" y="106"/>
                  </a:lnTo>
                  <a:lnTo>
                    <a:pt x="960" y="112"/>
                  </a:lnTo>
                  <a:lnTo>
                    <a:pt x="960" y="114"/>
                  </a:lnTo>
                  <a:lnTo>
                    <a:pt x="961" y="113"/>
                  </a:lnTo>
                  <a:lnTo>
                    <a:pt x="1007" y="112"/>
                  </a:lnTo>
                  <a:lnTo>
                    <a:pt x="1229" y="113"/>
                  </a:lnTo>
                  <a:lnTo>
                    <a:pt x="1228" y="108"/>
                  </a:lnTo>
                  <a:lnTo>
                    <a:pt x="1224" y="107"/>
                  </a:lnTo>
                  <a:lnTo>
                    <a:pt x="1226" y="104"/>
                  </a:lnTo>
                  <a:lnTo>
                    <a:pt x="1223" y="101"/>
                  </a:lnTo>
                  <a:lnTo>
                    <a:pt x="1219" y="100"/>
                  </a:lnTo>
                  <a:lnTo>
                    <a:pt x="1215" y="103"/>
                  </a:lnTo>
                  <a:lnTo>
                    <a:pt x="1211" y="103"/>
                  </a:lnTo>
                  <a:lnTo>
                    <a:pt x="1210" y="99"/>
                  </a:lnTo>
                  <a:lnTo>
                    <a:pt x="1212" y="90"/>
                  </a:lnTo>
                  <a:lnTo>
                    <a:pt x="1205" y="91"/>
                  </a:lnTo>
                  <a:lnTo>
                    <a:pt x="1206" y="84"/>
                  </a:lnTo>
                  <a:lnTo>
                    <a:pt x="1208" y="80"/>
                  </a:lnTo>
                  <a:lnTo>
                    <a:pt x="1210" y="69"/>
                  </a:lnTo>
                  <a:lnTo>
                    <a:pt x="1217" y="62"/>
                  </a:lnTo>
                  <a:lnTo>
                    <a:pt x="1220" y="62"/>
                  </a:lnTo>
                  <a:lnTo>
                    <a:pt x="1224" y="59"/>
                  </a:lnTo>
                  <a:lnTo>
                    <a:pt x="1227" y="58"/>
                  </a:lnTo>
                  <a:lnTo>
                    <a:pt x="1229" y="59"/>
                  </a:lnTo>
                  <a:lnTo>
                    <a:pt x="1232" y="57"/>
                  </a:lnTo>
                  <a:lnTo>
                    <a:pt x="1241" y="67"/>
                  </a:lnTo>
                  <a:lnTo>
                    <a:pt x="1244" y="76"/>
                  </a:lnTo>
                  <a:lnTo>
                    <a:pt x="1253" y="76"/>
                  </a:lnTo>
                  <a:lnTo>
                    <a:pt x="1269" y="90"/>
                  </a:lnTo>
                  <a:lnTo>
                    <a:pt x="1276" y="90"/>
                  </a:lnTo>
                  <a:lnTo>
                    <a:pt x="1278" y="89"/>
                  </a:lnTo>
                  <a:lnTo>
                    <a:pt x="1283" y="83"/>
                  </a:lnTo>
                  <a:lnTo>
                    <a:pt x="1282" y="76"/>
                  </a:lnTo>
                  <a:lnTo>
                    <a:pt x="1288" y="75"/>
                  </a:lnTo>
                  <a:lnTo>
                    <a:pt x="1294" y="71"/>
                  </a:lnTo>
                  <a:lnTo>
                    <a:pt x="1303" y="61"/>
                  </a:lnTo>
                  <a:lnTo>
                    <a:pt x="1314" y="45"/>
                  </a:lnTo>
                  <a:lnTo>
                    <a:pt x="1318" y="45"/>
                  </a:lnTo>
                  <a:lnTo>
                    <a:pt x="1335" y="49"/>
                  </a:lnTo>
                  <a:lnTo>
                    <a:pt x="1346" y="49"/>
                  </a:lnTo>
                  <a:lnTo>
                    <a:pt x="1349" y="46"/>
                  </a:lnTo>
                  <a:lnTo>
                    <a:pt x="1353" y="35"/>
                  </a:lnTo>
                  <a:lnTo>
                    <a:pt x="1359" y="31"/>
                  </a:lnTo>
                  <a:lnTo>
                    <a:pt x="1360" y="23"/>
                  </a:lnTo>
                  <a:lnTo>
                    <a:pt x="1364" y="19"/>
                  </a:lnTo>
                  <a:lnTo>
                    <a:pt x="1384" y="9"/>
                  </a:lnTo>
                  <a:lnTo>
                    <a:pt x="1387" y="1"/>
                  </a:lnTo>
                  <a:lnTo>
                    <a:pt x="1391" y="0"/>
                  </a:lnTo>
                  <a:lnTo>
                    <a:pt x="1396" y="0"/>
                  </a:lnTo>
                  <a:lnTo>
                    <a:pt x="1402" y="4"/>
                  </a:lnTo>
                  <a:lnTo>
                    <a:pt x="1406" y="9"/>
                  </a:lnTo>
                  <a:lnTo>
                    <a:pt x="1410" y="47"/>
                  </a:lnTo>
                  <a:lnTo>
                    <a:pt x="1419" y="78"/>
                  </a:lnTo>
                  <a:lnTo>
                    <a:pt x="1421" y="81"/>
                  </a:lnTo>
                  <a:lnTo>
                    <a:pt x="1428" y="85"/>
                  </a:lnTo>
                  <a:lnTo>
                    <a:pt x="1443" y="85"/>
                  </a:lnTo>
                  <a:lnTo>
                    <a:pt x="1446" y="86"/>
                  </a:lnTo>
                  <a:lnTo>
                    <a:pt x="1454" y="98"/>
                  </a:lnTo>
                  <a:lnTo>
                    <a:pt x="1460" y="112"/>
                  </a:lnTo>
                  <a:lnTo>
                    <a:pt x="1459" y="123"/>
                  </a:lnTo>
                  <a:lnTo>
                    <a:pt x="1463" y="133"/>
                  </a:lnTo>
                  <a:lnTo>
                    <a:pt x="1465" y="175"/>
                  </a:lnTo>
                  <a:lnTo>
                    <a:pt x="1462" y="201"/>
                  </a:lnTo>
                  <a:lnTo>
                    <a:pt x="1463" y="227"/>
                  </a:lnTo>
                  <a:lnTo>
                    <a:pt x="1462" y="235"/>
                  </a:lnTo>
                  <a:lnTo>
                    <a:pt x="1512" y="222"/>
                  </a:lnTo>
                  <a:lnTo>
                    <a:pt x="1629" y="325"/>
                  </a:lnTo>
                  <a:lnTo>
                    <a:pt x="1655" y="319"/>
                  </a:lnTo>
                  <a:lnTo>
                    <a:pt x="1658" y="320"/>
                  </a:lnTo>
                  <a:lnTo>
                    <a:pt x="1659" y="322"/>
                  </a:lnTo>
                  <a:lnTo>
                    <a:pt x="1663" y="324"/>
                  </a:lnTo>
                  <a:lnTo>
                    <a:pt x="1663" y="327"/>
                  </a:lnTo>
                  <a:lnTo>
                    <a:pt x="1670" y="327"/>
                  </a:lnTo>
                  <a:lnTo>
                    <a:pt x="1674" y="323"/>
                  </a:lnTo>
                  <a:lnTo>
                    <a:pt x="1679" y="324"/>
                  </a:lnTo>
                  <a:lnTo>
                    <a:pt x="1682" y="322"/>
                  </a:lnTo>
                  <a:lnTo>
                    <a:pt x="1683" y="314"/>
                  </a:lnTo>
                  <a:lnTo>
                    <a:pt x="1687" y="315"/>
                  </a:lnTo>
                  <a:lnTo>
                    <a:pt x="1691" y="313"/>
                  </a:lnTo>
                  <a:lnTo>
                    <a:pt x="1695" y="315"/>
                  </a:lnTo>
                  <a:lnTo>
                    <a:pt x="1703" y="313"/>
                  </a:lnTo>
                  <a:lnTo>
                    <a:pt x="1705" y="314"/>
                  </a:lnTo>
                  <a:lnTo>
                    <a:pt x="1707" y="313"/>
                  </a:lnTo>
                  <a:lnTo>
                    <a:pt x="1711" y="303"/>
                  </a:lnTo>
                  <a:lnTo>
                    <a:pt x="1713" y="301"/>
                  </a:lnTo>
                  <a:lnTo>
                    <a:pt x="1712" y="297"/>
                  </a:lnTo>
                  <a:lnTo>
                    <a:pt x="1715" y="296"/>
                  </a:lnTo>
                  <a:lnTo>
                    <a:pt x="1720" y="297"/>
                  </a:lnTo>
                  <a:lnTo>
                    <a:pt x="1725" y="293"/>
                  </a:lnTo>
                  <a:lnTo>
                    <a:pt x="1726" y="288"/>
                  </a:lnTo>
                  <a:lnTo>
                    <a:pt x="1725" y="286"/>
                  </a:lnTo>
                  <a:lnTo>
                    <a:pt x="1735" y="284"/>
                  </a:lnTo>
                  <a:lnTo>
                    <a:pt x="1738" y="282"/>
                  </a:lnTo>
                  <a:lnTo>
                    <a:pt x="1744" y="282"/>
                  </a:lnTo>
                  <a:lnTo>
                    <a:pt x="1747" y="280"/>
                  </a:lnTo>
                  <a:lnTo>
                    <a:pt x="1748" y="281"/>
                  </a:lnTo>
                  <a:lnTo>
                    <a:pt x="1755" y="271"/>
                  </a:lnTo>
                  <a:lnTo>
                    <a:pt x="1762" y="273"/>
                  </a:lnTo>
                  <a:lnTo>
                    <a:pt x="1765" y="270"/>
                  </a:lnTo>
                  <a:lnTo>
                    <a:pt x="1768" y="274"/>
                  </a:lnTo>
                  <a:lnTo>
                    <a:pt x="1774" y="269"/>
                  </a:lnTo>
                  <a:lnTo>
                    <a:pt x="1780" y="274"/>
                  </a:lnTo>
                  <a:lnTo>
                    <a:pt x="1780" y="269"/>
                  </a:lnTo>
                  <a:lnTo>
                    <a:pt x="1784" y="268"/>
                  </a:lnTo>
                  <a:lnTo>
                    <a:pt x="1784" y="270"/>
                  </a:lnTo>
                  <a:lnTo>
                    <a:pt x="1787" y="271"/>
                  </a:lnTo>
                  <a:lnTo>
                    <a:pt x="1789" y="269"/>
                  </a:lnTo>
                  <a:lnTo>
                    <a:pt x="1791" y="275"/>
                  </a:lnTo>
                  <a:lnTo>
                    <a:pt x="1792" y="273"/>
                  </a:lnTo>
                  <a:lnTo>
                    <a:pt x="1795" y="274"/>
                  </a:lnTo>
                  <a:lnTo>
                    <a:pt x="1795" y="277"/>
                  </a:lnTo>
                  <a:lnTo>
                    <a:pt x="1799" y="277"/>
                  </a:lnTo>
                  <a:lnTo>
                    <a:pt x="1801" y="281"/>
                  </a:lnTo>
                  <a:lnTo>
                    <a:pt x="1800" y="283"/>
                  </a:lnTo>
                  <a:lnTo>
                    <a:pt x="1805" y="291"/>
                  </a:lnTo>
                  <a:lnTo>
                    <a:pt x="1805" y="297"/>
                  </a:lnTo>
                  <a:lnTo>
                    <a:pt x="1808" y="296"/>
                  </a:lnTo>
                  <a:lnTo>
                    <a:pt x="1809" y="297"/>
                  </a:lnTo>
                  <a:lnTo>
                    <a:pt x="1806" y="300"/>
                  </a:lnTo>
                  <a:lnTo>
                    <a:pt x="1807" y="306"/>
                  </a:lnTo>
                  <a:lnTo>
                    <a:pt x="1803" y="306"/>
                  </a:lnTo>
                  <a:lnTo>
                    <a:pt x="1801" y="307"/>
                  </a:lnTo>
                  <a:lnTo>
                    <a:pt x="1802" y="310"/>
                  </a:lnTo>
                  <a:lnTo>
                    <a:pt x="1801" y="314"/>
                  </a:lnTo>
                  <a:lnTo>
                    <a:pt x="1799" y="314"/>
                  </a:lnTo>
                  <a:lnTo>
                    <a:pt x="1797" y="321"/>
                  </a:lnTo>
                  <a:lnTo>
                    <a:pt x="1796" y="320"/>
                  </a:lnTo>
                  <a:lnTo>
                    <a:pt x="1791" y="323"/>
                  </a:lnTo>
                  <a:lnTo>
                    <a:pt x="1791" y="328"/>
                  </a:lnTo>
                  <a:lnTo>
                    <a:pt x="1787" y="332"/>
                  </a:lnTo>
                  <a:lnTo>
                    <a:pt x="1790" y="335"/>
                  </a:lnTo>
                  <a:lnTo>
                    <a:pt x="1793" y="342"/>
                  </a:lnTo>
                  <a:lnTo>
                    <a:pt x="1799" y="348"/>
                  </a:lnTo>
                  <a:lnTo>
                    <a:pt x="1801" y="343"/>
                  </a:lnTo>
                  <a:lnTo>
                    <a:pt x="1807" y="343"/>
                  </a:lnTo>
                  <a:lnTo>
                    <a:pt x="1811" y="340"/>
                  </a:lnTo>
                  <a:lnTo>
                    <a:pt x="1818" y="340"/>
                  </a:lnTo>
                  <a:lnTo>
                    <a:pt x="1824" y="335"/>
                  </a:lnTo>
                  <a:lnTo>
                    <a:pt x="1824" y="330"/>
                  </a:lnTo>
                  <a:lnTo>
                    <a:pt x="1827" y="329"/>
                  </a:lnTo>
                  <a:lnTo>
                    <a:pt x="1826" y="325"/>
                  </a:lnTo>
                  <a:lnTo>
                    <a:pt x="1829" y="327"/>
                  </a:lnTo>
                  <a:lnTo>
                    <a:pt x="1831" y="324"/>
                  </a:lnTo>
                  <a:lnTo>
                    <a:pt x="1829" y="317"/>
                  </a:lnTo>
                  <a:lnTo>
                    <a:pt x="1826" y="312"/>
                  </a:lnTo>
                  <a:lnTo>
                    <a:pt x="1829" y="311"/>
                  </a:lnTo>
                  <a:lnTo>
                    <a:pt x="1831" y="305"/>
                  </a:lnTo>
                  <a:lnTo>
                    <a:pt x="1835" y="304"/>
                  </a:lnTo>
                  <a:lnTo>
                    <a:pt x="1835" y="301"/>
                  </a:lnTo>
                  <a:lnTo>
                    <a:pt x="1840" y="299"/>
                  </a:lnTo>
                  <a:lnTo>
                    <a:pt x="1839" y="297"/>
                  </a:lnTo>
                  <a:lnTo>
                    <a:pt x="1841" y="295"/>
                  </a:lnTo>
                  <a:lnTo>
                    <a:pt x="1844" y="286"/>
                  </a:lnTo>
                  <a:lnTo>
                    <a:pt x="1846" y="287"/>
                  </a:lnTo>
                  <a:lnTo>
                    <a:pt x="1851" y="284"/>
                  </a:lnTo>
                  <a:lnTo>
                    <a:pt x="1856" y="285"/>
                  </a:lnTo>
                  <a:lnTo>
                    <a:pt x="1857" y="284"/>
                  </a:lnTo>
                  <a:lnTo>
                    <a:pt x="1859" y="289"/>
                  </a:lnTo>
                  <a:lnTo>
                    <a:pt x="1871" y="287"/>
                  </a:lnTo>
                  <a:lnTo>
                    <a:pt x="1871" y="292"/>
                  </a:lnTo>
                  <a:lnTo>
                    <a:pt x="1876" y="288"/>
                  </a:lnTo>
                  <a:lnTo>
                    <a:pt x="1880" y="282"/>
                  </a:lnTo>
                  <a:lnTo>
                    <a:pt x="1881" y="277"/>
                  </a:lnTo>
                  <a:lnTo>
                    <a:pt x="1885" y="269"/>
                  </a:lnTo>
                  <a:lnTo>
                    <a:pt x="1880" y="269"/>
                  </a:lnTo>
                  <a:lnTo>
                    <a:pt x="1879" y="267"/>
                  </a:lnTo>
                  <a:lnTo>
                    <a:pt x="1882" y="260"/>
                  </a:lnTo>
                  <a:lnTo>
                    <a:pt x="1882" y="244"/>
                  </a:lnTo>
                  <a:lnTo>
                    <a:pt x="1890" y="242"/>
                  </a:lnTo>
                  <a:lnTo>
                    <a:pt x="1891" y="240"/>
                  </a:lnTo>
                  <a:lnTo>
                    <a:pt x="1894" y="238"/>
                  </a:lnTo>
                  <a:lnTo>
                    <a:pt x="1897" y="240"/>
                  </a:lnTo>
                  <a:lnTo>
                    <a:pt x="1900" y="239"/>
                  </a:lnTo>
                  <a:lnTo>
                    <a:pt x="1903" y="242"/>
                  </a:lnTo>
                  <a:lnTo>
                    <a:pt x="1901" y="246"/>
                  </a:lnTo>
                  <a:lnTo>
                    <a:pt x="1903" y="247"/>
                  </a:lnTo>
                  <a:lnTo>
                    <a:pt x="1911" y="247"/>
                  </a:lnTo>
                  <a:lnTo>
                    <a:pt x="1925" y="230"/>
                  </a:lnTo>
                  <a:lnTo>
                    <a:pt x="1923" y="224"/>
                  </a:lnTo>
                  <a:lnTo>
                    <a:pt x="1925" y="222"/>
                  </a:lnTo>
                  <a:lnTo>
                    <a:pt x="1927" y="222"/>
                  </a:lnTo>
                  <a:lnTo>
                    <a:pt x="1930" y="226"/>
                  </a:lnTo>
                  <a:lnTo>
                    <a:pt x="1934" y="224"/>
                  </a:lnTo>
                  <a:lnTo>
                    <a:pt x="1936" y="216"/>
                  </a:lnTo>
                  <a:lnTo>
                    <a:pt x="1939" y="216"/>
                  </a:lnTo>
                  <a:lnTo>
                    <a:pt x="1941" y="221"/>
                  </a:lnTo>
                  <a:lnTo>
                    <a:pt x="1945" y="221"/>
                  </a:lnTo>
                  <a:lnTo>
                    <a:pt x="1948" y="214"/>
                  </a:lnTo>
                  <a:lnTo>
                    <a:pt x="1946" y="213"/>
                  </a:lnTo>
                  <a:lnTo>
                    <a:pt x="1954" y="207"/>
                  </a:lnTo>
                  <a:lnTo>
                    <a:pt x="1958" y="203"/>
                  </a:lnTo>
                  <a:lnTo>
                    <a:pt x="1959" y="204"/>
                  </a:lnTo>
                  <a:lnTo>
                    <a:pt x="1962" y="209"/>
                  </a:lnTo>
                  <a:lnTo>
                    <a:pt x="1961" y="213"/>
                  </a:lnTo>
                  <a:lnTo>
                    <a:pt x="1968" y="222"/>
                  </a:lnTo>
                  <a:lnTo>
                    <a:pt x="1971" y="223"/>
                  </a:lnTo>
                  <a:lnTo>
                    <a:pt x="1976" y="221"/>
                  </a:lnTo>
                  <a:lnTo>
                    <a:pt x="1979" y="217"/>
                  </a:lnTo>
                  <a:lnTo>
                    <a:pt x="1981" y="208"/>
                  </a:lnTo>
                  <a:lnTo>
                    <a:pt x="1985" y="210"/>
                  </a:lnTo>
                  <a:lnTo>
                    <a:pt x="1990" y="208"/>
                  </a:lnTo>
                  <a:lnTo>
                    <a:pt x="1996" y="202"/>
                  </a:lnTo>
                  <a:lnTo>
                    <a:pt x="2001" y="198"/>
                  </a:lnTo>
                  <a:lnTo>
                    <a:pt x="2005" y="198"/>
                  </a:lnTo>
                  <a:lnTo>
                    <a:pt x="2008" y="194"/>
                  </a:lnTo>
                  <a:lnTo>
                    <a:pt x="2007" y="190"/>
                  </a:lnTo>
                  <a:lnTo>
                    <a:pt x="2014" y="180"/>
                  </a:lnTo>
                  <a:lnTo>
                    <a:pt x="2019" y="178"/>
                  </a:lnTo>
                  <a:lnTo>
                    <a:pt x="2019" y="175"/>
                  </a:lnTo>
                  <a:lnTo>
                    <a:pt x="2020" y="176"/>
                  </a:lnTo>
                  <a:lnTo>
                    <a:pt x="2025" y="175"/>
                  </a:lnTo>
                  <a:lnTo>
                    <a:pt x="2031" y="170"/>
                  </a:lnTo>
                  <a:lnTo>
                    <a:pt x="2035" y="167"/>
                  </a:lnTo>
                  <a:lnTo>
                    <a:pt x="2038" y="169"/>
                  </a:lnTo>
                  <a:lnTo>
                    <a:pt x="2048" y="157"/>
                  </a:lnTo>
                  <a:lnTo>
                    <a:pt x="2057" y="159"/>
                  </a:lnTo>
                  <a:lnTo>
                    <a:pt x="2058" y="162"/>
                  </a:lnTo>
                  <a:lnTo>
                    <a:pt x="2056" y="167"/>
                  </a:lnTo>
                  <a:lnTo>
                    <a:pt x="2052" y="171"/>
                  </a:lnTo>
                  <a:lnTo>
                    <a:pt x="2052" y="174"/>
                  </a:lnTo>
                  <a:lnTo>
                    <a:pt x="2048" y="179"/>
                  </a:lnTo>
                  <a:lnTo>
                    <a:pt x="2047" y="186"/>
                  </a:lnTo>
                  <a:lnTo>
                    <a:pt x="2049" y="187"/>
                  </a:lnTo>
                  <a:lnTo>
                    <a:pt x="2056" y="187"/>
                  </a:lnTo>
                  <a:lnTo>
                    <a:pt x="2059" y="192"/>
                  </a:lnTo>
                  <a:lnTo>
                    <a:pt x="2060" y="192"/>
                  </a:lnTo>
                  <a:lnTo>
                    <a:pt x="2059" y="188"/>
                  </a:lnTo>
                  <a:lnTo>
                    <a:pt x="2063" y="184"/>
                  </a:lnTo>
                  <a:lnTo>
                    <a:pt x="2063" y="176"/>
                  </a:lnTo>
                  <a:lnTo>
                    <a:pt x="2069" y="170"/>
                  </a:lnTo>
                  <a:lnTo>
                    <a:pt x="2076" y="166"/>
                  </a:lnTo>
                  <a:lnTo>
                    <a:pt x="2077" y="162"/>
                  </a:lnTo>
                  <a:lnTo>
                    <a:pt x="2080" y="161"/>
                  </a:lnTo>
                  <a:lnTo>
                    <a:pt x="2087" y="161"/>
                  </a:lnTo>
                  <a:lnTo>
                    <a:pt x="2090" y="159"/>
                  </a:lnTo>
                  <a:lnTo>
                    <a:pt x="2092" y="157"/>
                  </a:lnTo>
                  <a:lnTo>
                    <a:pt x="2092" y="153"/>
                  </a:lnTo>
                  <a:lnTo>
                    <a:pt x="2097" y="147"/>
                  </a:lnTo>
                  <a:lnTo>
                    <a:pt x="2103" y="144"/>
                  </a:lnTo>
                  <a:lnTo>
                    <a:pt x="2107" y="145"/>
                  </a:lnTo>
                  <a:lnTo>
                    <a:pt x="2110" y="143"/>
                  </a:lnTo>
                  <a:lnTo>
                    <a:pt x="2111" y="139"/>
                  </a:lnTo>
                  <a:lnTo>
                    <a:pt x="2117" y="130"/>
                  </a:lnTo>
                  <a:lnTo>
                    <a:pt x="2121" y="119"/>
                  </a:lnTo>
                  <a:lnTo>
                    <a:pt x="2119" y="114"/>
                  </a:lnTo>
                  <a:lnTo>
                    <a:pt x="2120" y="111"/>
                  </a:lnTo>
                  <a:lnTo>
                    <a:pt x="2117" y="106"/>
                  </a:lnTo>
                  <a:lnTo>
                    <a:pt x="2121" y="100"/>
                  </a:lnTo>
                  <a:lnTo>
                    <a:pt x="2122" y="95"/>
                  </a:lnTo>
                  <a:lnTo>
                    <a:pt x="2121" y="93"/>
                  </a:lnTo>
                  <a:lnTo>
                    <a:pt x="2122" y="90"/>
                  </a:lnTo>
                  <a:lnTo>
                    <a:pt x="2119" y="86"/>
                  </a:lnTo>
                  <a:lnTo>
                    <a:pt x="2121" y="80"/>
                  </a:lnTo>
                  <a:lnTo>
                    <a:pt x="2121" y="69"/>
                  </a:lnTo>
                  <a:lnTo>
                    <a:pt x="2130" y="64"/>
                  </a:lnTo>
                  <a:lnTo>
                    <a:pt x="2133" y="60"/>
                  </a:lnTo>
                  <a:lnTo>
                    <a:pt x="2140" y="55"/>
                  </a:lnTo>
                  <a:lnTo>
                    <a:pt x="2151" y="58"/>
                  </a:lnTo>
                  <a:lnTo>
                    <a:pt x="2157" y="55"/>
                  </a:lnTo>
                  <a:lnTo>
                    <a:pt x="2159" y="58"/>
                  </a:lnTo>
                  <a:lnTo>
                    <a:pt x="2166" y="59"/>
                  </a:lnTo>
                  <a:lnTo>
                    <a:pt x="2167" y="62"/>
                  </a:lnTo>
                  <a:lnTo>
                    <a:pt x="2171" y="61"/>
                  </a:lnTo>
                  <a:lnTo>
                    <a:pt x="2173" y="55"/>
                  </a:lnTo>
                  <a:lnTo>
                    <a:pt x="2181" y="58"/>
                  </a:lnTo>
                  <a:lnTo>
                    <a:pt x="2186" y="53"/>
                  </a:lnTo>
                  <a:lnTo>
                    <a:pt x="2188" y="54"/>
                  </a:lnTo>
                  <a:lnTo>
                    <a:pt x="2191" y="53"/>
                  </a:lnTo>
                  <a:lnTo>
                    <a:pt x="2191" y="50"/>
                  </a:lnTo>
                  <a:lnTo>
                    <a:pt x="2199" y="44"/>
                  </a:lnTo>
                  <a:lnTo>
                    <a:pt x="2202" y="47"/>
                  </a:lnTo>
                  <a:lnTo>
                    <a:pt x="2201" y="49"/>
                  </a:lnTo>
                  <a:lnTo>
                    <a:pt x="2206" y="50"/>
                  </a:lnTo>
                  <a:lnTo>
                    <a:pt x="2207" y="47"/>
                  </a:lnTo>
                  <a:lnTo>
                    <a:pt x="2207" y="40"/>
                  </a:lnTo>
                  <a:lnTo>
                    <a:pt x="2213" y="39"/>
                  </a:lnTo>
                  <a:lnTo>
                    <a:pt x="2217" y="30"/>
                  </a:lnTo>
                  <a:lnTo>
                    <a:pt x="2220" y="30"/>
                  </a:lnTo>
                  <a:lnTo>
                    <a:pt x="2222" y="28"/>
                  </a:lnTo>
                  <a:lnTo>
                    <a:pt x="2228" y="27"/>
                  </a:lnTo>
                  <a:lnTo>
                    <a:pt x="2230" y="25"/>
                  </a:lnTo>
                  <a:lnTo>
                    <a:pt x="2237" y="26"/>
                  </a:lnTo>
                  <a:lnTo>
                    <a:pt x="2241" y="29"/>
                  </a:lnTo>
                  <a:lnTo>
                    <a:pt x="2245" y="29"/>
                  </a:lnTo>
                  <a:lnTo>
                    <a:pt x="2250" y="23"/>
                  </a:lnTo>
                  <a:lnTo>
                    <a:pt x="2255" y="27"/>
                  </a:lnTo>
                  <a:lnTo>
                    <a:pt x="2265" y="22"/>
                  </a:lnTo>
                  <a:lnTo>
                    <a:pt x="2267" y="14"/>
                  </a:lnTo>
                  <a:lnTo>
                    <a:pt x="2266" y="10"/>
                  </a:lnTo>
                  <a:lnTo>
                    <a:pt x="2271" y="8"/>
                  </a:lnTo>
                  <a:lnTo>
                    <a:pt x="2269" y="3"/>
                  </a:lnTo>
                  <a:lnTo>
                    <a:pt x="2281" y="14"/>
                  </a:lnTo>
                  <a:lnTo>
                    <a:pt x="2292" y="21"/>
                  </a:lnTo>
                  <a:lnTo>
                    <a:pt x="2297" y="22"/>
                  </a:lnTo>
                  <a:lnTo>
                    <a:pt x="2314" y="15"/>
                  </a:lnTo>
                  <a:lnTo>
                    <a:pt x="2326" y="17"/>
                  </a:lnTo>
                  <a:lnTo>
                    <a:pt x="2327" y="18"/>
                  </a:lnTo>
                  <a:lnTo>
                    <a:pt x="2326" y="25"/>
                  </a:lnTo>
                  <a:lnTo>
                    <a:pt x="2329" y="32"/>
                  </a:lnTo>
                  <a:lnTo>
                    <a:pt x="2339" y="45"/>
                  </a:lnTo>
                  <a:lnTo>
                    <a:pt x="2347" y="50"/>
                  </a:lnTo>
                  <a:lnTo>
                    <a:pt x="2354" y="52"/>
                  </a:lnTo>
                  <a:lnTo>
                    <a:pt x="2368" y="48"/>
                  </a:lnTo>
                  <a:lnTo>
                    <a:pt x="2374" y="50"/>
                  </a:lnTo>
                  <a:lnTo>
                    <a:pt x="2391" y="51"/>
                  </a:lnTo>
                  <a:lnTo>
                    <a:pt x="2395" y="53"/>
                  </a:lnTo>
                  <a:lnTo>
                    <a:pt x="2396" y="57"/>
                  </a:lnTo>
                  <a:lnTo>
                    <a:pt x="2417" y="65"/>
                  </a:lnTo>
                  <a:lnTo>
                    <a:pt x="2420" y="68"/>
                  </a:lnTo>
                  <a:lnTo>
                    <a:pt x="2420" y="73"/>
                  </a:lnTo>
                  <a:lnTo>
                    <a:pt x="2418" y="84"/>
                  </a:lnTo>
                  <a:lnTo>
                    <a:pt x="2413" y="97"/>
                  </a:lnTo>
                  <a:lnTo>
                    <a:pt x="2415" y="118"/>
                  </a:lnTo>
                  <a:lnTo>
                    <a:pt x="2399" y="134"/>
                  </a:lnTo>
                  <a:lnTo>
                    <a:pt x="2398" y="138"/>
                  </a:lnTo>
                  <a:lnTo>
                    <a:pt x="2396" y="140"/>
                  </a:lnTo>
                  <a:lnTo>
                    <a:pt x="2397" y="143"/>
                  </a:lnTo>
                  <a:lnTo>
                    <a:pt x="2409" y="156"/>
                  </a:lnTo>
                  <a:lnTo>
                    <a:pt x="2411" y="162"/>
                  </a:lnTo>
                  <a:lnTo>
                    <a:pt x="2413" y="166"/>
                  </a:lnTo>
                  <a:lnTo>
                    <a:pt x="2422" y="173"/>
                  </a:lnTo>
                  <a:lnTo>
                    <a:pt x="2430" y="176"/>
                  </a:lnTo>
                  <a:lnTo>
                    <a:pt x="2434" y="184"/>
                  </a:lnTo>
                  <a:lnTo>
                    <a:pt x="2433" y="188"/>
                  </a:lnTo>
                  <a:lnTo>
                    <a:pt x="2434" y="193"/>
                  </a:lnTo>
                  <a:lnTo>
                    <a:pt x="2436" y="195"/>
                  </a:lnTo>
                  <a:lnTo>
                    <a:pt x="2440" y="212"/>
                  </a:lnTo>
                  <a:lnTo>
                    <a:pt x="2454" y="252"/>
                  </a:lnTo>
                  <a:lnTo>
                    <a:pt x="2456" y="253"/>
                  </a:lnTo>
                  <a:lnTo>
                    <a:pt x="2467" y="252"/>
                  </a:lnTo>
                  <a:lnTo>
                    <a:pt x="2466" y="265"/>
                  </a:lnTo>
                  <a:lnTo>
                    <a:pt x="2472" y="277"/>
                  </a:lnTo>
                  <a:lnTo>
                    <a:pt x="2473" y="281"/>
                  </a:lnTo>
                  <a:lnTo>
                    <a:pt x="2471" y="286"/>
                  </a:lnTo>
                  <a:lnTo>
                    <a:pt x="2467" y="289"/>
                  </a:lnTo>
                  <a:lnTo>
                    <a:pt x="2464" y="302"/>
                  </a:lnTo>
                  <a:lnTo>
                    <a:pt x="2465" y="306"/>
                  </a:lnTo>
                  <a:lnTo>
                    <a:pt x="2468" y="309"/>
                  </a:lnTo>
                  <a:lnTo>
                    <a:pt x="2470" y="318"/>
                  </a:lnTo>
                  <a:lnTo>
                    <a:pt x="2461" y="327"/>
                  </a:lnTo>
                  <a:lnTo>
                    <a:pt x="2453" y="338"/>
                  </a:lnTo>
                  <a:lnTo>
                    <a:pt x="2452" y="342"/>
                  </a:lnTo>
                  <a:lnTo>
                    <a:pt x="2456" y="363"/>
                  </a:lnTo>
                  <a:lnTo>
                    <a:pt x="2453" y="378"/>
                  </a:lnTo>
                  <a:lnTo>
                    <a:pt x="2455" y="384"/>
                  </a:lnTo>
                  <a:lnTo>
                    <a:pt x="2456" y="393"/>
                  </a:lnTo>
                  <a:lnTo>
                    <a:pt x="2458" y="393"/>
                  </a:lnTo>
                  <a:lnTo>
                    <a:pt x="2464" y="391"/>
                  </a:lnTo>
                  <a:lnTo>
                    <a:pt x="2470" y="399"/>
                  </a:lnTo>
                  <a:lnTo>
                    <a:pt x="2470" y="404"/>
                  </a:lnTo>
                  <a:lnTo>
                    <a:pt x="2472" y="407"/>
                  </a:lnTo>
                  <a:lnTo>
                    <a:pt x="2468" y="417"/>
                  </a:lnTo>
                  <a:lnTo>
                    <a:pt x="2470" y="421"/>
                  </a:lnTo>
                  <a:lnTo>
                    <a:pt x="2468" y="429"/>
                  </a:lnTo>
                  <a:lnTo>
                    <a:pt x="2470" y="437"/>
                  </a:lnTo>
                  <a:lnTo>
                    <a:pt x="2471" y="444"/>
                  </a:lnTo>
                  <a:lnTo>
                    <a:pt x="2476" y="451"/>
                  </a:lnTo>
                  <a:lnTo>
                    <a:pt x="2477" y="469"/>
                  </a:lnTo>
                  <a:lnTo>
                    <a:pt x="2480" y="474"/>
                  </a:lnTo>
                  <a:lnTo>
                    <a:pt x="2489" y="478"/>
                  </a:lnTo>
                  <a:lnTo>
                    <a:pt x="2494" y="483"/>
                  </a:lnTo>
                  <a:lnTo>
                    <a:pt x="2500" y="495"/>
                  </a:lnTo>
                  <a:lnTo>
                    <a:pt x="2499" y="503"/>
                  </a:lnTo>
                  <a:lnTo>
                    <a:pt x="2498" y="502"/>
                  </a:lnTo>
                  <a:lnTo>
                    <a:pt x="2501" y="508"/>
                  </a:lnTo>
                  <a:lnTo>
                    <a:pt x="2500" y="512"/>
                  </a:lnTo>
                  <a:lnTo>
                    <a:pt x="2511" y="526"/>
                  </a:lnTo>
                  <a:lnTo>
                    <a:pt x="2517" y="528"/>
                  </a:lnTo>
                  <a:lnTo>
                    <a:pt x="2516" y="536"/>
                  </a:lnTo>
                  <a:lnTo>
                    <a:pt x="2515" y="537"/>
                  </a:lnTo>
                  <a:lnTo>
                    <a:pt x="2515" y="541"/>
                  </a:lnTo>
                  <a:lnTo>
                    <a:pt x="2516" y="545"/>
                  </a:lnTo>
                  <a:lnTo>
                    <a:pt x="2518" y="545"/>
                  </a:lnTo>
                  <a:lnTo>
                    <a:pt x="2515" y="549"/>
                  </a:lnTo>
                  <a:lnTo>
                    <a:pt x="2516" y="555"/>
                  </a:lnTo>
                  <a:lnTo>
                    <a:pt x="2518" y="558"/>
                  </a:lnTo>
                  <a:lnTo>
                    <a:pt x="2522" y="557"/>
                  </a:lnTo>
                  <a:lnTo>
                    <a:pt x="2528" y="562"/>
                  </a:lnTo>
                  <a:lnTo>
                    <a:pt x="2527" y="569"/>
                  </a:lnTo>
                  <a:lnTo>
                    <a:pt x="2524" y="572"/>
                  </a:lnTo>
                  <a:lnTo>
                    <a:pt x="2525" y="575"/>
                  </a:lnTo>
                  <a:lnTo>
                    <a:pt x="2522" y="576"/>
                  </a:lnTo>
                  <a:lnTo>
                    <a:pt x="2523" y="579"/>
                  </a:lnTo>
                  <a:lnTo>
                    <a:pt x="2521" y="579"/>
                  </a:lnTo>
                  <a:lnTo>
                    <a:pt x="2520" y="583"/>
                  </a:lnTo>
                  <a:lnTo>
                    <a:pt x="2510" y="588"/>
                  </a:lnTo>
                  <a:lnTo>
                    <a:pt x="2509" y="593"/>
                  </a:lnTo>
                  <a:lnTo>
                    <a:pt x="2507" y="593"/>
                  </a:lnTo>
                  <a:lnTo>
                    <a:pt x="2505" y="600"/>
                  </a:lnTo>
                  <a:lnTo>
                    <a:pt x="2502" y="602"/>
                  </a:lnTo>
                  <a:lnTo>
                    <a:pt x="2503" y="606"/>
                  </a:lnTo>
                  <a:lnTo>
                    <a:pt x="2500" y="610"/>
                  </a:lnTo>
                  <a:lnTo>
                    <a:pt x="2502" y="613"/>
                  </a:lnTo>
                  <a:lnTo>
                    <a:pt x="2502" y="617"/>
                  </a:lnTo>
                  <a:lnTo>
                    <a:pt x="2506" y="621"/>
                  </a:lnTo>
                  <a:lnTo>
                    <a:pt x="2504" y="624"/>
                  </a:lnTo>
                  <a:lnTo>
                    <a:pt x="2506" y="627"/>
                  </a:lnTo>
                  <a:lnTo>
                    <a:pt x="2506" y="630"/>
                  </a:lnTo>
                  <a:lnTo>
                    <a:pt x="2502" y="634"/>
                  </a:lnTo>
                  <a:lnTo>
                    <a:pt x="2499" y="633"/>
                  </a:lnTo>
                  <a:lnTo>
                    <a:pt x="2495" y="637"/>
                  </a:lnTo>
                  <a:lnTo>
                    <a:pt x="2493" y="636"/>
                  </a:lnTo>
                  <a:lnTo>
                    <a:pt x="2492" y="637"/>
                  </a:lnTo>
                  <a:lnTo>
                    <a:pt x="2489" y="637"/>
                  </a:lnTo>
                  <a:lnTo>
                    <a:pt x="2489" y="641"/>
                  </a:lnTo>
                  <a:lnTo>
                    <a:pt x="2491" y="643"/>
                  </a:lnTo>
                  <a:lnTo>
                    <a:pt x="2485" y="644"/>
                  </a:lnTo>
                  <a:lnTo>
                    <a:pt x="2484" y="646"/>
                  </a:lnTo>
                  <a:lnTo>
                    <a:pt x="2481" y="648"/>
                  </a:lnTo>
                  <a:lnTo>
                    <a:pt x="2480" y="644"/>
                  </a:lnTo>
                  <a:lnTo>
                    <a:pt x="2476" y="641"/>
                  </a:lnTo>
                  <a:lnTo>
                    <a:pt x="2469" y="640"/>
                  </a:lnTo>
                  <a:lnTo>
                    <a:pt x="2467" y="641"/>
                  </a:lnTo>
                  <a:lnTo>
                    <a:pt x="2464" y="638"/>
                  </a:lnTo>
                  <a:lnTo>
                    <a:pt x="2462" y="643"/>
                  </a:lnTo>
                  <a:lnTo>
                    <a:pt x="2458" y="645"/>
                  </a:lnTo>
                  <a:lnTo>
                    <a:pt x="2462" y="653"/>
                  </a:lnTo>
                  <a:lnTo>
                    <a:pt x="2458" y="655"/>
                  </a:lnTo>
                  <a:lnTo>
                    <a:pt x="2461" y="660"/>
                  </a:lnTo>
                  <a:lnTo>
                    <a:pt x="2465" y="663"/>
                  </a:lnTo>
                  <a:lnTo>
                    <a:pt x="2468" y="661"/>
                  </a:lnTo>
                  <a:lnTo>
                    <a:pt x="2469" y="664"/>
                  </a:lnTo>
                  <a:lnTo>
                    <a:pt x="2472" y="666"/>
                  </a:lnTo>
                  <a:lnTo>
                    <a:pt x="2473" y="664"/>
                  </a:lnTo>
                  <a:lnTo>
                    <a:pt x="2484" y="669"/>
                  </a:lnTo>
                  <a:lnTo>
                    <a:pt x="2484" y="671"/>
                  </a:lnTo>
                  <a:lnTo>
                    <a:pt x="2488" y="672"/>
                  </a:lnTo>
                  <a:lnTo>
                    <a:pt x="2487" y="674"/>
                  </a:lnTo>
                  <a:lnTo>
                    <a:pt x="2489" y="677"/>
                  </a:lnTo>
                  <a:lnTo>
                    <a:pt x="2488" y="678"/>
                  </a:lnTo>
                  <a:lnTo>
                    <a:pt x="2490" y="679"/>
                  </a:lnTo>
                  <a:lnTo>
                    <a:pt x="2490" y="680"/>
                  </a:lnTo>
                  <a:lnTo>
                    <a:pt x="2492" y="680"/>
                  </a:lnTo>
                  <a:lnTo>
                    <a:pt x="2498" y="689"/>
                  </a:lnTo>
                  <a:lnTo>
                    <a:pt x="2501" y="689"/>
                  </a:lnTo>
                  <a:lnTo>
                    <a:pt x="2502" y="692"/>
                  </a:lnTo>
                  <a:lnTo>
                    <a:pt x="2505" y="696"/>
                  </a:lnTo>
                  <a:lnTo>
                    <a:pt x="2507" y="695"/>
                  </a:lnTo>
                  <a:lnTo>
                    <a:pt x="2510" y="697"/>
                  </a:lnTo>
                  <a:lnTo>
                    <a:pt x="2513" y="702"/>
                  </a:lnTo>
                  <a:lnTo>
                    <a:pt x="2520" y="701"/>
                  </a:lnTo>
                  <a:lnTo>
                    <a:pt x="2525" y="703"/>
                  </a:lnTo>
                  <a:lnTo>
                    <a:pt x="2526" y="708"/>
                  </a:lnTo>
                  <a:lnTo>
                    <a:pt x="2533" y="709"/>
                  </a:lnTo>
                  <a:lnTo>
                    <a:pt x="2539" y="715"/>
                  </a:lnTo>
                  <a:lnTo>
                    <a:pt x="2542" y="715"/>
                  </a:lnTo>
                  <a:lnTo>
                    <a:pt x="2545" y="720"/>
                  </a:lnTo>
                  <a:lnTo>
                    <a:pt x="2544" y="724"/>
                  </a:lnTo>
                  <a:lnTo>
                    <a:pt x="2547" y="729"/>
                  </a:lnTo>
                  <a:lnTo>
                    <a:pt x="2556" y="729"/>
                  </a:lnTo>
                  <a:lnTo>
                    <a:pt x="2561" y="733"/>
                  </a:lnTo>
                  <a:lnTo>
                    <a:pt x="2566" y="741"/>
                  </a:lnTo>
                  <a:lnTo>
                    <a:pt x="2572" y="754"/>
                  </a:lnTo>
                  <a:lnTo>
                    <a:pt x="2579" y="765"/>
                  </a:lnTo>
                  <a:lnTo>
                    <a:pt x="2580" y="772"/>
                  </a:lnTo>
                  <a:lnTo>
                    <a:pt x="2590" y="783"/>
                  </a:lnTo>
                  <a:lnTo>
                    <a:pt x="2590" y="790"/>
                  </a:lnTo>
                  <a:lnTo>
                    <a:pt x="2592" y="793"/>
                  </a:lnTo>
                  <a:lnTo>
                    <a:pt x="2605" y="795"/>
                  </a:lnTo>
                  <a:lnTo>
                    <a:pt x="2610" y="795"/>
                  </a:lnTo>
                  <a:lnTo>
                    <a:pt x="2613" y="790"/>
                  </a:lnTo>
                  <a:lnTo>
                    <a:pt x="2619" y="791"/>
                  </a:lnTo>
                  <a:lnTo>
                    <a:pt x="2626" y="792"/>
                  </a:lnTo>
                  <a:lnTo>
                    <a:pt x="2631" y="797"/>
                  </a:lnTo>
                  <a:lnTo>
                    <a:pt x="2655" y="805"/>
                  </a:lnTo>
                  <a:lnTo>
                    <a:pt x="2663" y="811"/>
                  </a:lnTo>
                  <a:lnTo>
                    <a:pt x="2669" y="822"/>
                  </a:lnTo>
                  <a:lnTo>
                    <a:pt x="2681" y="833"/>
                  </a:lnTo>
                  <a:lnTo>
                    <a:pt x="2684" y="834"/>
                  </a:lnTo>
                  <a:lnTo>
                    <a:pt x="2684" y="822"/>
                  </a:lnTo>
                  <a:lnTo>
                    <a:pt x="2683" y="820"/>
                  </a:lnTo>
                  <a:lnTo>
                    <a:pt x="2674" y="817"/>
                  </a:lnTo>
                  <a:lnTo>
                    <a:pt x="2671" y="808"/>
                  </a:lnTo>
                  <a:lnTo>
                    <a:pt x="2670" y="802"/>
                  </a:lnTo>
                  <a:lnTo>
                    <a:pt x="2663" y="801"/>
                  </a:lnTo>
                  <a:lnTo>
                    <a:pt x="2661" y="797"/>
                  </a:lnTo>
                  <a:lnTo>
                    <a:pt x="2656" y="797"/>
                  </a:lnTo>
                  <a:lnTo>
                    <a:pt x="2652" y="793"/>
                  </a:lnTo>
                  <a:lnTo>
                    <a:pt x="2661" y="784"/>
                  </a:lnTo>
                  <a:lnTo>
                    <a:pt x="2660" y="781"/>
                  </a:lnTo>
                  <a:lnTo>
                    <a:pt x="2654" y="774"/>
                  </a:lnTo>
                  <a:lnTo>
                    <a:pt x="2650" y="773"/>
                  </a:lnTo>
                  <a:lnTo>
                    <a:pt x="2655" y="768"/>
                  </a:lnTo>
                  <a:lnTo>
                    <a:pt x="2655" y="761"/>
                  </a:lnTo>
                  <a:lnTo>
                    <a:pt x="2660" y="750"/>
                  </a:lnTo>
                  <a:lnTo>
                    <a:pt x="2663" y="748"/>
                  </a:lnTo>
                  <a:lnTo>
                    <a:pt x="2661" y="744"/>
                  </a:lnTo>
                  <a:lnTo>
                    <a:pt x="2664" y="736"/>
                  </a:lnTo>
                  <a:lnTo>
                    <a:pt x="2662" y="732"/>
                  </a:lnTo>
                  <a:lnTo>
                    <a:pt x="2664" y="729"/>
                  </a:lnTo>
                  <a:lnTo>
                    <a:pt x="2662" y="727"/>
                  </a:lnTo>
                  <a:lnTo>
                    <a:pt x="2662" y="725"/>
                  </a:lnTo>
                  <a:lnTo>
                    <a:pt x="2668" y="723"/>
                  </a:lnTo>
                  <a:lnTo>
                    <a:pt x="2669" y="721"/>
                  </a:lnTo>
                  <a:lnTo>
                    <a:pt x="2669" y="715"/>
                  </a:lnTo>
                  <a:lnTo>
                    <a:pt x="2665" y="710"/>
                  </a:lnTo>
                  <a:lnTo>
                    <a:pt x="2665" y="705"/>
                  </a:lnTo>
                  <a:lnTo>
                    <a:pt x="2661" y="703"/>
                  </a:lnTo>
                  <a:lnTo>
                    <a:pt x="2661" y="698"/>
                  </a:lnTo>
                  <a:lnTo>
                    <a:pt x="2660" y="694"/>
                  </a:lnTo>
                  <a:lnTo>
                    <a:pt x="2662" y="688"/>
                  </a:lnTo>
                  <a:lnTo>
                    <a:pt x="2666" y="684"/>
                  </a:lnTo>
                  <a:lnTo>
                    <a:pt x="2666" y="678"/>
                  </a:lnTo>
                  <a:lnTo>
                    <a:pt x="2669" y="675"/>
                  </a:lnTo>
                  <a:lnTo>
                    <a:pt x="2667" y="664"/>
                  </a:lnTo>
                  <a:lnTo>
                    <a:pt x="2670" y="655"/>
                  </a:lnTo>
                  <a:lnTo>
                    <a:pt x="2683" y="645"/>
                  </a:lnTo>
                  <a:lnTo>
                    <a:pt x="2686" y="635"/>
                  </a:lnTo>
                  <a:lnTo>
                    <a:pt x="2688" y="633"/>
                  </a:lnTo>
                  <a:lnTo>
                    <a:pt x="2695" y="631"/>
                  </a:lnTo>
                  <a:lnTo>
                    <a:pt x="2693" y="627"/>
                  </a:lnTo>
                  <a:lnTo>
                    <a:pt x="2699" y="627"/>
                  </a:lnTo>
                  <a:lnTo>
                    <a:pt x="2709" y="620"/>
                  </a:lnTo>
                  <a:lnTo>
                    <a:pt x="2716" y="620"/>
                  </a:lnTo>
                  <a:lnTo>
                    <a:pt x="2722" y="616"/>
                  </a:lnTo>
                  <a:lnTo>
                    <a:pt x="2727" y="616"/>
                  </a:lnTo>
                  <a:lnTo>
                    <a:pt x="2738" y="611"/>
                  </a:lnTo>
                  <a:lnTo>
                    <a:pt x="2738" y="607"/>
                  </a:lnTo>
                  <a:lnTo>
                    <a:pt x="2740" y="606"/>
                  </a:lnTo>
                  <a:lnTo>
                    <a:pt x="2739" y="600"/>
                  </a:lnTo>
                  <a:lnTo>
                    <a:pt x="2740" y="599"/>
                  </a:lnTo>
                  <a:lnTo>
                    <a:pt x="2753" y="602"/>
                  </a:lnTo>
                  <a:lnTo>
                    <a:pt x="2755" y="599"/>
                  </a:lnTo>
                  <a:lnTo>
                    <a:pt x="2759" y="598"/>
                  </a:lnTo>
                  <a:lnTo>
                    <a:pt x="2762" y="600"/>
                  </a:lnTo>
                  <a:lnTo>
                    <a:pt x="2769" y="599"/>
                  </a:lnTo>
                  <a:lnTo>
                    <a:pt x="2773" y="602"/>
                  </a:lnTo>
                  <a:lnTo>
                    <a:pt x="2775" y="607"/>
                  </a:lnTo>
                  <a:lnTo>
                    <a:pt x="2777" y="608"/>
                  </a:lnTo>
                  <a:lnTo>
                    <a:pt x="2781" y="608"/>
                  </a:lnTo>
                  <a:lnTo>
                    <a:pt x="2787" y="611"/>
                  </a:lnTo>
                  <a:lnTo>
                    <a:pt x="2793" y="612"/>
                  </a:lnTo>
                  <a:lnTo>
                    <a:pt x="2797" y="610"/>
                  </a:lnTo>
                  <a:lnTo>
                    <a:pt x="2801" y="611"/>
                  </a:lnTo>
                  <a:lnTo>
                    <a:pt x="2805" y="610"/>
                  </a:lnTo>
                  <a:lnTo>
                    <a:pt x="2807" y="617"/>
                  </a:lnTo>
                  <a:lnTo>
                    <a:pt x="2806" y="623"/>
                  </a:lnTo>
                  <a:lnTo>
                    <a:pt x="2807" y="625"/>
                  </a:lnTo>
                  <a:lnTo>
                    <a:pt x="2813" y="631"/>
                  </a:lnTo>
                  <a:lnTo>
                    <a:pt x="2817" y="629"/>
                  </a:lnTo>
                  <a:lnTo>
                    <a:pt x="2818" y="630"/>
                  </a:lnTo>
                  <a:lnTo>
                    <a:pt x="2822" y="640"/>
                  </a:lnTo>
                  <a:lnTo>
                    <a:pt x="2828" y="640"/>
                  </a:lnTo>
                  <a:lnTo>
                    <a:pt x="2831" y="642"/>
                  </a:lnTo>
                  <a:lnTo>
                    <a:pt x="2831" y="652"/>
                  </a:lnTo>
                  <a:lnTo>
                    <a:pt x="2840" y="656"/>
                  </a:lnTo>
                  <a:lnTo>
                    <a:pt x="2836" y="662"/>
                  </a:lnTo>
                  <a:lnTo>
                    <a:pt x="2841" y="663"/>
                  </a:lnTo>
                  <a:lnTo>
                    <a:pt x="2841" y="673"/>
                  </a:lnTo>
                  <a:lnTo>
                    <a:pt x="2841" y="677"/>
                  </a:lnTo>
                  <a:lnTo>
                    <a:pt x="2846" y="677"/>
                  </a:lnTo>
                  <a:lnTo>
                    <a:pt x="2849" y="679"/>
                  </a:lnTo>
                  <a:lnTo>
                    <a:pt x="2851" y="678"/>
                  </a:lnTo>
                  <a:lnTo>
                    <a:pt x="2858" y="680"/>
                  </a:lnTo>
                  <a:lnTo>
                    <a:pt x="2860" y="684"/>
                  </a:lnTo>
                  <a:lnTo>
                    <a:pt x="2866" y="680"/>
                  </a:lnTo>
                  <a:lnTo>
                    <a:pt x="2867" y="679"/>
                  </a:lnTo>
                  <a:lnTo>
                    <a:pt x="2869" y="679"/>
                  </a:lnTo>
                  <a:lnTo>
                    <a:pt x="2870" y="678"/>
                  </a:lnTo>
                  <a:lnTo>
                    <a:pt x="2876" y="679"/>
                  </a:lnTo>
                  <a:lnTo>
                    <a:pt x="2877" y="676"/>
                  </a:lnTo>
                  <a:lnTo>
                    <a:pt x="2883" y="677"/>
                  </a:lnTo>
                  <a:lnTo>
                    <a:pt x="2883" y="679"/>
                  </a:lnTo>
                  <a:lnTo>
                    <a:pt x="2889" y="680"/>
                  </a:lnTo>
                  <a:lnTo>
                    <a:pt x="2895" y="675"/>
                  </a:lnTo>
                  <a:lnTo>
                    <a:pt x="2896" y="673"/>
                  </a:lnTo>
                  <a:lnTo>
                    <a:pt x="2891" y="672"/>
                  </a:lnTo>
                  <a:lnTo>
                    <a:pt x="2897" y="669"/>
                  </a:lnTo>
                  <a:lnTo>
                    <a:pt x="2898" y="663"/>
                  </a:lnTo>
                  <a:lnTo>
                    <a:pt x="2897" y="661"/>
                  </a:lnTo>
                  <a:lnTo>
                    <a:pt x="2901" y="658"/>
                  </a:lnTo>
                  <a:lnTo>
                    <a:pt x="2911" y="658"/>
                  </a:lnTo>
                  <a:lnTo>
                    <a:pt x="2912" y="659"/>
                  </a:lnTo>
                  <a:lnTo>
                    <a:pt x="2914" y="656"/>
                  </a:lnTo>
                  <a:lnTo>
                    <a:pt x="2921" y="655"/>
                  </a:lnTo>
                  <a:lnTo>
                    <a:pt x="2923" y="652"/>
                  </a:lnTo>
                  <a:lnTo>
                    <a:pt x="2930" y="652"/>
                  </a:lnTo>
                  <a:lnTo>
                    <a:pt x="2936" y="647"/>
                  </a:lnTo>
                  <a:lnTo>
                    <a:pt x="2937" y="647"/>
                  </a:lnTo>
                  <a:lnTo>
                    <a:pt x="2939" y="641"/>
                  </a:lnTo>
                  <a:lnTo>
                    <a:pt x="2938" y="640"/>
                  </a:lnTo>
                  <a:lnTo>
                    <a:pt x="2939" y="637"/>
                  </a:lnTo>
                  <a:lnTo>
                    <a:pt x="2936" y="634"/>
                  </a:lnTo>
                  <a:lnTo>
                    <a:pt x="2937" y="629"/>
                  </a:lnTo>
                  <a:lnTo>
                    <a:pt x="2934" y="629"/>
                  </a:lnTo>
                  <a:lnTo>
                    <a:pt x="2929" y="625"/>
                  </a:lnTo>
                  <a:lnTo>
                    <a:pt x="2925" y="618"/>
                  </a:lnTo>
                  <a:lnTo>
                    <a:pt x="2921" y="618"/>
                  </a:lnTo>
                  <a:lnTo>
                    <a:pt x="2920" y="617"/>
                  </a:lnTo>
                  <a:lnTo>
                    <a:pt x="2922" y="616"/>
                  </a:lnTo>
                  <a:lnTo>
                    <a:pt x="2922" y="611"/>
                  </a:lnTo>
                  <a:lnTo>
                    <a:pt x="2918" y="608"/>
                  </a:lnTo>
                  <a:lnTo>
                    <a:pt x="2918" y="601"/>
                  </a:lnTo>
                  <a:lnTo>
                    <a:pt x="2920" y="599"/>
                  </a:lnTo>
                  <a:lnTo>
                    <a:pt x="2922" y="592"/>
                  </a:lnTo>
                  <a:lnTo>
                    <a:pt x="2930" y="586"/>
                  </a:lnTo>
                  <a:lnTo>
                    <a:pt x="2930" y="580"/>
                  </a:lnTo>
                  <a:lnTo>
                    <a:pt x="2929" y="579"/>
                  </a:lnTo>
                  <a:lnTo>
                    <a:pt x="2932" y="573"/>
                  </a:lnTo>
                  <a:lnTo>
                    <a:pt x="2935" y="572"/>
                  </a:lnTo>
                  <a:lnTo>
                    <a:pt x="2936" y="568"/>
                  </a:lnTo>
                  <a:lnTo>
                    <a:pt x="2935" y="563"/>
                  </a:lnTo>
                  <a:lnTo>
                    <a:pt x="2936" y="562"/>
                  </a:lnTo>
                  <a:lnTo>
                    <a:pt x="2939" y="561"/>
                  </a:lnTo>
                  <a:lnTo>
                    <a:pt x="2939" y="555"/>
                  </a:lnTo>
                  <a:lnTo>
                    <a:pt x="2942" y="553"/>
                  </a:lnTo>
                  <a:lnTo>
                    <a:pt x="2938" y="547"/>
                  </a:lnTo>
                  <a:lnTo>
                    <a:pt x="2941" y="539"/>
                  </a:lnTo>
                  <a:lnTo>
                    <a:pt x="2940" y="536"/>
                  </a:lnTo>
                  <a:lnTo>
                    <a:pt x="2944" y="534"/>
                  </a:lnTo>
                  <a:lnTo>
                    <a:pt x="2948" y="531"/>
                  </a:lnTo>
                  <a:lnTo>
                    <a:pt x="2947" y="529"/>
                  </a:lnTo>
                  <a:lnTo>
                    <a:pt x="2951" y="528"/>
                  </a:lnTo>
                  <a:lnTo>
                    <a:pt x="2951" y="526"/>
                  </a:lnTo>
                  <a:lnTo>
                    <a:pt x="2957" y="519"/>
                  </a:lnTo>
                  <a:lnTo>
                    <a:pt x="2955" y="517"/>
                  </a:lnTo>
                  <a:lnTo>
                    <a:pt x="2956" y="516"/>
                  </a:lnTo>
                  <a:lnTo>
                    <a:pt x="2955" y="512"/>
                  </a:lnTo>
                  <a:lnTo>
                    <a:pt x="2960" y="503"/>
                  </a:lnTo>
                  <a:lnTo>
                    <a:pt x="2960" y="497"/>
                  </a:lnTo>
                  <a:lnTo>
                    <a:pt x="2966" y="492"/>
                  </a:lnTo>
                  <a:lnTo>
                    <a:pt x="2965" y="490"/>
                  </a:lnTo>
                  <a:lnTo>
                    <a:pt x="2968" y="490"/>
                  </a:lnTo>
                  <a:lnTo>
                    <a:pt x="2970" y="486"/>
                  </a:lnTo>
                  <a:lnTo>
                    <a:pt x="2975" y="483"/>
                  </a:lnTo>
                  <a:lnTo>
                    <a:pt x="2974" y="481"/>
                  </a:lnTo>
                  <a:lnTo>
                    <a:pt x="2975" y="478"/>
                  </a:lnTo>
                  <a:lnTo>
                    <a:pt x="2975" y="475"/>
                  </a:lnTo>
                  <a:lnTo>
                    <a:pt x="2978" y="472"/>
                  </a:lnTo>
                  <a:lnTo>
                    <a:pt x="2975" y="467"/>
                  </a:lnTo>
                  <a:lnTo>
                    <a:pt x="2979" y="461"/>
                  </a:lnTo>
                  <a:lnTo>
                    <a:pt x="2986" y="459"/>
                  </a:lnTo>
                  <a:lnTo>
                    <a:pt x="2992" y="454"/>
                  </a:lnTo>
                  <a:lnTo>
                    <a:pt x="2996" y="432"/>
                  </a:lnTo>
                  <a:lnTo>
                    <a:pt x="3129" y="432"/>
                  </a:lnTo>
                  <a:lnTo>
                    <a:pt x="3181" y="432"/>
                  </a:lnTo>
                  <a:lnTo>
                    <a:pt x="3245" y="432"/>
                  </a:lnTo>
                  <a:lnTo>
                    <a:pt x="3245" y="492"/>
                  </a:lnTo>
                  <a:lnTo>
                    <a:pt x="3247" y="502"/>
                  </a:lnTo>
                  <a:lnTo>
                    <a:pt x="3250" y="503"/>
                  </a:lnTo>
                  <a:lnTo>
                    <a:pt x="3253" y="507"/>
                  </a:lnTo>
                  <a:lnTo>
                    <a:pt x="3253" y="525"/>
                  </a:lnTo>
                  <a:lnTo>
                    <a:pt x="3248" y="532"/>
                  </a:lnTo>
                  <a:lnTo>
                    <a:pt x="3249" y="539"/>
                  </a:lnTo>
                  <a:lnTo>
                    <a:pt x="3251" y="548"/>
                  </a:lnTo>
                  <a:lnTo>
                    <a:pt x="3249" y="554"/>
                  </a:lnTo>
                  <a:lnTo>
                    <a:pt x="3250" y="563"/>
                  </a:lnTo>
                  <a:lnTo>
                    <a:pt x="3256" y="569"/>
                  </a:lnTo>
                  <a:lnTo>
                    <a:pt x="3271" y="574"/>
                  </a:lnTo>
                  <a:lnTo>
                    <a:pt x="3274" y="579"/>
                  </a:lnTo>
                  <a:lnTo>
                    <a:pt x="3278" y="581"/>
                  </a:lnTo>
                  <a:lnTo>
                    <a:pt x="3282" y="586"/>
                  </a:lnTo>
                  <a:lnTo>
                    <a:pt x="3280" y="592"/>
                  </a:lnTo>
                  <a:lnTo>
                    <a:pt x="3285" y="603"/>
                  </a:lnTo>
                  <a:lnTo>
                    <a:pt x="3285" y="607"/>
                  </a:lnTo>
                  <a:lnTo>
                    <a:pt x="3285" y="609"/>
                  </a:lnTo>
                  <a:lnTo>
                    <a:pt x="3281" y="612"/>
                  </a:lnTo>
                  <a:lnTo>
                    <a:pt x="3281" y="626"/>
                  </a:lnTo>
                  <a:lnTo>
                    <a:pt x="3286" y="630"/>
                  </a:lnTo>
                  <a:lnTo>
                    <a:pt x="3286" y="638"/>
                  </a:lnTo>
                  <a:lnTo>
                    <a:pt x="3292" y="639"/>
                  </a:lnTo>
                  <a:lnTo>
                    <a:pt x="3296" y="645"/>
                  </a:lnTo>
                  <a:lnTo>
                    <a:pt x="3302" y="646"/>
                  </a:lnTo>
                  <a:lnTo>
                    <a:pt x="3307" y="654"/>
                  </a:lnTo>
                  <a:lnTo>
                    <a:pt x="3312" y="656"/>
                  </a:lnTo>
                  <a:lnTo>
                    <a:pt x="3318" y="665"/>
                  </a:lnTo>
                  <a:lnTo>
                    <a:pt x="3327" y="670"/>
                  </a:lnTo>
                  <a:lnTo>
                    <a:pt x="3329" y="673"/>
                  </a:lnTo>
                  <a:lnTo>
                    <a:pt x="3330" y="671"/>
                  </a:lnTo>
                  <a:lnTo>
                    <a:pt x="3333" y="671"/>
                  </a:lnTo>
                  <a:lnTo>
                    <a:pt x="3334" y="677"/>
                  </a:lnTo>
                  <a:lnTo>
                    <a:pt x="3336" y="677"/>
                  </a:lnTo>
                  <a:lnTo>
                    <a:pt x="3338" y="680"/>
                  </a:lnTo>
                  <a:lnTo>
                    <a:pt x="3338" y="678"/>
                  </a:lnTo>
                  <a:lnTo>
                    <a:pt x="3340" y="678"/>
                  </a:lnTo>
                  <a:lnTo>
                    <a:pt x="3346" y="682"/>
                  </a:lnTo>
                  <a:lnTo>
                    <a:pt x="3346" y="684"/>
                  </a:lnTo>
                  <a:lnTo>
                    <a:pt x="3341" y="685"/>
                  </a:lnTo>
                  <a:lnTo>
                    <a:pt x="3343" y="692"/>
                  </a:lnTo>
                  <a:lnTo>
                    <a:pt x="3347" y="699"/>
                  </a:lnTo>
                  <a:lnTo>
                    <a:pt x="3350" y="700"/>
                  </a:lnTo>
                  <a:lnTo>
                    <a:pt x="3351" y="703"/>
                  </a:lnTo>
                  <a:lnTo>
                    <a:pt x="3348" y="706"/>
                  </a:lnTo>
                  <a:lnTo>
                    <a:pt x="3349" y="710"/>
                  </a:lnTo>
                  <a:lnTo>
                    <a:pt x="3347" y="713"/>
                  </a:lnTo>
                  <a:lnTo>
                    <a:pt x="3351" y="717"/>
                  </a:lnTo>
                  <a:lnTo>
                    <a:pt x="3355" y="716"/>
                  </a:lnTo>
                  <a:lnTo>
                    <a:pt x="3361" y="721"/>
                  </a:lnTo>
                  <a:lnTo>
                    <a:pt x="3362" y="728"/>
                  </a:lnTo>
                  <a:lnTo>
                    <a:pt x="3363" y="729"/>
                  </a:lnTo>
                  <a:lnTo>
                    <a:pt x="3362" y="730"/>
                  </a:lnTo>
                  <a:lnTo>
                    <a:pt x="3364" y="732"/>
                  </a:lnTo>
                  <a:lnTo>
                    <a:pt x="3366" y="731"/>
                  </a:lnTo>
                  <a:lnTo>
                    <a:pt x="3367" y="734"/>
                  </a:lnTo>
                  <a:lnTo>
                    <a:pt x="3371" y="736"/>
                  </a:lnTo>
                  <a:lnTo>
                    <a:pt x="3370" y="738"/>
                  </a:lnTo>
                  <a:lnTo>
                    <a:pt x="3385" y="736"/>
                  </a:lnTo>
                  <a:lnTo>
                    <a:pt x="3387" y="742"/>
                  </a:lnTo>
                  <a:lnTo>
                    <a:pt x="3393" y="744"/>
                  </a:lnTo>
                  <a:lnTo>
                    <a:pt x="3398" y="751"/>
                  </a:lnTo>
                  <a:lnTo>
                    <a:pt x="3401" y="752"/>
                  </a:lnTo>
                  <a:lnTo>
                    <a:pt x="3405" y="757"/>
                  </a:lnTo>
                  <a:lnTo>
                    <a:pt x="3415" y="748"/>
                  </a:lnTo>
                  <a:lnTo>
                    <a:pt x="3413" y="744"/>
                  </a:lnTo>
                  <a:lnTo>
                    <a:pt x="3420" y="743"/>
                  </a:lnTo>
                  <a:lnTo>
                    <a:pt x="3423" y="739"/>
                  </a:lnTo>
                  <a:lnTo>
                    <a:pt x="3423" y="735"/>
                  </a:lnTo>
                  <a:lnTo>
                    <a:pt x="3431" y="730"/>
                  </a:lnTo>
                  <a:lnTo>
                    <a:pt x="3437" y="731"/>
                  </a:lnTo>
                  <a:lnTo>
                    <a:pt x="3439" y="739"/>
                  </a:lnTo>
                  <a:lnTo>
                    <a:pt x="3446" y="743"/>
                  </a:lnTo>
                  <a:lnTo>
                    <a:pt x="3445" y="749"/>
                  </a:lnTo>
                  <a:lnTo>
                    <a:pt x="3448" y="752"/>
                  </a:lnTo>
                  <a:lnTo>
                    <a:pt x="3448" y="756"/>
                  </a:lnTo>
                  <a:lnTo>
                    <a:pt x="3446" y="759"/>
                  </a:lnTo>
                  <a:lnTo>
                    <a:pt x="3442" y="775"/>
                  </a:lnTo>
                  <a:lnTo>
                    <a:pt x="3440" y="780"/>
                  </a:lnTo>
                  <a:lnTo>
                    <a:pt x="3444" y="785"/>
                  </a:lnTo>
                  <a:lnTo>
                    <a:pt x="3446" y="786"/>
                  </a:lnTo>
                  <a:lnTo>
                    <a:pt x="3445" y="789"/>
                  </a:lnTo>
                  <a:lnTo>
                    <a:pt x="3451" y="791"/>
                  </a:lnTo>
                  <a:lnTo>
                    <a:pt x="3449" y="795"/>
                  </a:lnTo>
                  <a:lnTo>
                    <a:pt x="3458" y="796"/>
                  </a:lnTo>
                  <a:lnTo>
                    <a:pt x="3460" y="797"/>
                  </a:lnTo>
                  <a:lnTo>
                    <a:pt x="3458" y="799"/>
                  </a:lnTo>
                  <a:lnTo>
                    <a:pt x="3459" y="801"/>
                  </a:lnTo>
                  <a:lnTo>
                    <a:pt x="3461" y="800"/>
                  </a:lnTo>
                  <a:lnTo>
                    <a:pt x="3463" y="802"/>
                  </a:lnTo>
                  <a:lnTo>
                    <a:pt x="3466" y="800"/>
                  </a:lnTo>
                  <a:lnTo>
                    <a:pt x="3479" y="803"/>
                  </a:lnTo>
                  <a:lnTo>
                    <a:pt x="3484" y="814"/>
                  </a:lnTo>
                  <a:lnTo>
                    <a:pt x="3488" y="814"/>
                  </a:lnTo>
                  <a:lnTo>
                    <a:pt x="3488" y="818"/>
                  </a:lnTo>
                  <a:lnTo>
                    <a:pt x="3496" y="817"/>
                  </a:lnTo>
                  <a:lnTo>
                    <a:pt x="3499" y="819"/>
                  </a:lnTo>
                  <a:lnTo>
                    <a:pt x="3502" y="817"/>
                  </a:lnTo>
                  <a:lnTo>
                    <a:pt x="3503" y="824"/>
                  </a:lnTo>
                  <a:lnTo>
                    <a:pt x="3506" y="829"/>
                  </a:lnTo>
                  <a:lnTo>
                    <a:pt x="3505" y="833"/>
                  </a:lnTo>
                  <a:lnTo>
                    <a:pt x="3507" y="833"/>
                  </a:lnTo>
                  <a:lnTo>
                    <a:pt x="3510" y="837"/>
                  </a:lnTo>
                  <a:lnTo>
                    <a:pt x="3515" y="834"/>
                  </a:lnTo>
                  <a:lnTo>
                    <a:pt x="3516" y="836"/>
                  </a:lnTo>
                  <a:lnTo>
                    <a:pt x="3525" y="835"/>
                  </a:lnTo>
                  <a:lnTo>
                    <a:pt x="3527" y="832"/>
                  </a:lnTo>
                  <a:lnTo>
                    <a:pt x="3530" y="834"/>
                  </a:lnTo>
                  <a:lnTo>
                    <a:pt x="3529" y="838"/>
                  </a:lnTo>
                  <a:lnTo>
                    <a:pt x="3531" y="837"/>
                  </a:lnTo>
                  <a:lnTo>
                    <a:pt x="3537" y="839"/>
                  </a:lnTo>
                  <a:lnTo>
                    <a:pt x="3541" y="843"/>
                  </a:lnTo>
                  <a:lnTo>
                    <a:pt x="3544" y="844"/>
                  </a:lnTo>
                  <a:lnTo>
                    <a:pt x="3543" y="850"/>
                  </a:lnTo>
                  <a:lnTo>
                    <a:pt x="3548" y="847"/>
                  </a:lnTo>
                  <a:lnTo>
                    <a:pt x="3551" y="851"/>
                  </a:lnTo>
                  <a:lnTo>
                    <a:pt x="3553" y="851"/>
                  </a:lnTo>
                  <a:lnTo>
                    <a:pt x="3554" y="855"/>
                  </a:lnTo>
                  <a:lnTo>
                    <a:pt x="3563" y="853"/>
                  </a:lnTo>
                  <a:lnTo>
                    <a:pt x="3563" y="857"/>
                  </a:lnTo>
                  <a:lnTo>
                    <a:pt x="3565" y="858"/>
                  </a:lnTo>
                  <a:lnTo>
                    <a:pt x="3568" y="854"/>
                  </a:lnTo>
                  <a:lnTo>
                    <a:pt x="3570" y="855"/>
                  </a:lnTo>
                  <a:lnTo>
                    <a:pt x="3570" y="856"/>
                  </a:lnTo>
                  <a:lnTo>
                    <a:pt x="3573" y="859"/>
                  </a:lnTo>
                  <a:lnTo>
                    <a:pt x="3573" y="861"/>
                  </a:lnTo>
                  <a:lnTo>
                    <a:pt x="3571" y="862"/>
                  </a:lnTo>
                  <a:lnTo>
                    <a:pt x="3572" y="865"/>
                  </a:lnTo>
                  <a:lnTo>
                    <a:pt x="3577" y="863"/>
                  </a:lnTo>
                  <a:lnTo>
                    <a:pt x="3582" y="868"/>
                  </a:lnTo>
                  <a:lnTo>
                    <a:pt x="3583" y="865"/>
                  </a:lnTo>
                  <a:lnTo>
                    <a:pt x="3583" y="863"/>
                  </a:lnTo>
                  <a:lnTo>
                    <a:pt x="3587" y="863"/>
                  </a:lnTo>
                  <a:lnTo>
                    <a:pt x="3591" y="867"/>
                  </a:lnTo>
                  <a:lnTo>
                    <a:pt x="3593" y="862"/>
                  </a:lnTo>
                  <a:lnTo>
                    <a:pt x="3599" y="862"/>
                  </a:lnTo>
                  <a:lnTo>
                    <a:pt x="3599" y="864"/>
                  </a:lnTo>
                  <a:lnTo>
                    <a:pt x="3601" y="863"/>
                  </a:lnTo>
                  <a:lnTo>
                    <a:pt x="3601" y="859"/>
                  </a:lnTo>
                  <a:lnTo>
                    <a:pt x="3603" y="859"/>
                  </a:lnTo>
                  <a:lnTo>
                    <a:pt x="3605" y="861"/>
                  </a:lnTo>
                  <a:lnTo>
                    <a:pt x="3604" y="862"/>
                  </a:lnTo>
                  <a:lnTo>
                    <a:pt x="3605" y="864"/>
                  </a:lnTo>
                  <a:lnTo>
                    <a:pt x="3608" y="865"/>
                  </a:lnTo>
                  <a:lnTo>
                    <a:pt x="3614" y="862"/>
                  </a:lnTo>
                  <a:lnTo>
                    <a:pt x="3616" y="867"/>
                  </a:lnTo>
                  <a:lnTo>
                    <a:pt x="3617" y="864"/>
                  </a:lnTo>
                  <a:lnTo>
                    <a:pt x="3619" y="867"/>
                  </a:lnTo>
                  <a:lnTo>
                    <a:pt x="3622" y="864"/>
                  </a:lnTo>
                  <a:lnTo>
                    <a:pt x="3623" y="867"/>
                  </a:lnTo>
                  <a:lnTo>
                    <a:pt x="3621" y="871"/>
                  </a:lnTo>
                  <a:lnTo>
                    <a:pt x="3623" y="872"/>
                  </a:lnTo>
                  <a:lnTo>
                    <a:pt x="3623" y="875"/>
                  </a:lnTo>
                  <a:lnTo>
                    <a:pt x="3629" y="874"/>
                  </a:lnTo>
                  <a:lnTo>
                    <a:pt x="3633" y="880"/>
                  </a:lnTo>
                  <a:lnTo>
                    <a:pt x="3637" y="876"/>
                  </a:lnTo>
                  <a:lnTo>
                    <a:pt x="3640" y="878"/>
                  </a:lnTo>
                  <a:lnTo>
                    <a:pt x="3641" y="882"/>
                  </a:lnTo>
                  <a:lnTo>
                    <a:pt x="3644" y="883"/>
                  </a:lnTo>
                  <a:lnTo>
                    <a:pt x="3645" y="886"/>
                  </a:lnTo>
                  <a:lnTo>
                    <a:pt x="3642" y="889"/>
                  </a:lnTo>
                  <a:lnTo>
                    <a:pt x="3650" y="906"/>
                  </a:lnTo>
                  <a:lnTo>
                    <a:pt x="3653" y="907"/>
                  </a:lnTo>
                  <a:lnTo>
                    <a:pt x="3660" y="905"/>
                  </a:lnTo>
                  <a:lnTo>
                    <a:pt x="3669" y="916"/>
                  </a:lnTo>
                  <a:lnTo>
                    <a:pt x="3680" y="921"/>
                  </a:lnTo>
                  <a:lnTo>
                    <a:pt x="3691" y="930"/>
                  </a:lnTo>
                  <a:lnTo>
                    <a:pt x="3704" y="930"/>
                  </a:lnTo>
                  <a:lnTo>
                    <a:pt x="3709" y="927"/>
                  </a:lnTo>
                  <a:lnTo>
                    <a:pt x="3713" y="928"/>
                  </a:lnTo>
                  <a:lnTo>
                    <a:pt x="3716" y="931"/>
                  </a:lnTo>
                  <a:lnTo>
                    <a:pt x="3718" y="939"/>
                  </a:lnTo>
                  <a:lnTo>
                    <a:pt x="3716" y="945"/>
                  </a:lnTo>
                  <a:lnTo>
                    <a:pt x="3712" y="950"/>
                  </a:lnTo>
                  <a:lnTo>
                    <a:pt x="3708" y="955"/>
                  </a:lnTo>
                  <a:lnTo>
                    <a:pt x="3709" y="962"/>
                  </a:lnTo>
                  <a:lnTo>
                    <a:pt x="3710" y="963"/>
                  </a:lnTo>
                  <a:lnTo>
                    <a:pt x="3719" y="964"/>
                  </a:lnTo>
                  <a:lnTo>
                    <a:pt x="3722" y="965"/>
                  </a:lnTo>
                  <a:lnTo>
                    <a:pt x="3723" y="969"/>
                  </a:lnTo>
                  <a:lnTo>
                    <a:pt x="3728" y="971"/>
                  </a:lnTo>
                  <a:lnTo>
                    <a:pt x="3737" y="969"/>
                  </a:lnTo>
                  <a:lnTo>
                    <a:pt x="3743" y="971"/>
                  </a:lnTo>
                  <a:lnTo>
                    <a:pt x="3746" y="964"/>
                  </a:lnTo>
                  <a:lnTo>
                    <a:pt x="3749" y="964"/>
                  </a:lnTo>
                  <a:lnTo>
                    <a:pt x="3752" y="963"/>
                  </a:lnTo>
                  <a:lnTo>
                    <a:pt x="3763" y="955"/>
                  </a:lnTo>
                  <a:lnTo>
                    <a:pt x="3771" y="963"/>
                  </a:lnTo>
                  <a:lnTo>
                    <a:pt x="3779" y="959"/>
                  </a:lnTo>
                  <a:lnTo>
                    <a:pt x="3786" y="964"/>
                  </a:lnTo>
                  <a:lnTo>
                    <a:pt x="3795" y="955"/>
                  </a:lnTo>
                  <a:lnTo>
                    <a:pt x="3801" y="958"/>
                  </a:lnTo>
                  <a:lnTo>
                    <a:pt x="3807" y="955"/>
                  </a:lnTo>
                  <a:lnTo>
                    <a:pt x="3808" y="951"/>
                  </a:lnTo>
                  <a:lnTo>
                    <a:pt x="3811" y="951"/>
                  </a:lnTo>
                  <a:lnTo>
                    <a:pt x="3812" y="947"/>
                  </a:lnTo>
                  <a:lnTo>
                    <a:pt x="3820" y="945"/>
                  </a:lnTo>
                  <a:lnTo>
                    <a:pt x="3826" y="937"/>
                  </a:lnTo>
                  <a:lnTo>
                    <a:pt x="3831" y="939"/>
                  </a:lnTo>
                  <a:lnTo>
                    <a:pt x="3835" y="934"/>
                  </a:lnTo>
                  <a:lnTo>
                    <a:pt x="3854" y="931"/>
                  </a:lnTo>
                  <a:lnTo>
                    <a:pt x="3854" y="935"/>
                  </a:lnTo>
                  <a:lnTo>
                    <a:pt x="3839" y="957"/>
                  </a:lnTo>
                  <a:close/>
                </a:path>
              </a:pathLst>
            </a:custGeom>
            <a:grpFill/>
            <a:ln w="6350" cmpd="sng">
              <a:solidFill>
                <a:schemeClr val="tx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8" name="Freeform 11"/>
            <p:cNvSpPr>
              <a:spLocks/>
            </p:cNvSpPr>
            <p:nvPr/>
          </p:nvSpPr>
          <p:spPr bwMode="auto">
            <a:xfrm>
              <a:off x="3397250" y="1619250"/>
              <a:ext cx="682625" cy="788988"/>
            </a:xfrm>
            <a:custGeom>
              <a:avLst/>
              <a:gdLst>
                <a:gd name="T0" fmla="*/ 2147483647 w 1292"/>
                <a:gd name="T1" fmla="*/ 2147483647 h 1493"/>
                <a:gd name="T2" fmla="*/ 2147483647 w 1292"/>
                <a:gd name="T3" fmla="*/ 2147483647 h 1493"/>
                <a:gd name="T4" fmla="*/ 2147483647 w 1292"/>
                <a:gd name="T5" fmla="*/ 2147483647 h 1493"/>
                <a:gd name="T6" fmla="*/ 2147483647 w 1292"/>
                <a:gd name="T7" fmla="*/ 2147483647 h 1493"/>
                <a:gd name="T8" fmla="*/ 2147483647 w 1292"/>
                <a:gd name="T9" fmla="*/ 2147483647 h 1493"/>
                <a:gd name="T10" fmla="*/ 2147483647 w 1292"/>
                <a:gd name="T11" fmla="*/ 2147483647 h 1493"/>
                <a:gd name="T12" fmla="*/ 2147483647 w 1292"/>
                <a:gd name="T13" fmla="*/ 2147483647 h 1493"/>
                <a:gd name="T14" fmla="*/ 2147483647 w 1292"/>
                <a:gd name="T15" fmla="*/ 2147483647 h 1493"/>
                <a:gd name="T16" fmla="*/ 2147483647 w 1292"/>
                <a:gd name="T17" fmla="*/ 2147483647 h 1493"/>
                <a:gd name="T18" fmla="*/ 2147483647 w 1292"/>
                <a:gd name="T19" fmla="*/ 2147483647 h 1493"/>
                <a:gd name="T20" fmla="*/ 2147483647 w 1292"/>
                <a:gd name="T21" fmla="*/ 2147483647 h 1493"/>
                <a:gd name="T22" fmla="*/ 2147483647 w 1292"/>
                <a:gd name="T23" fmla="*/ 2147483647 h 1493"/>
                <a:gd name="T24" fmla="*/ 2147483647 w 1292"/>
                <a:gd name="T25" fmla="*/ 2147483647 h 1493"/>
                <a:gd name="T26" fmla="*/ 2147483647 w 1292"/>
                <a:gd name="T27" fmla="*/ 2147483647 h 1493"/>
                <a:gd name="T28" fmla="*/ 2147483647 w 1292"/>
                <a:gd name="T29" fmla="*/ 2147483647 h 1493"/>
                <a:gd name="T30" fmla="*/ 2147483647 w 1292"/>
                <a:gd name="T31" fmla="*/ 2147483647 h 1493"/>
                <a:gd name="T32" fmla="*/ 2147483647 w 1292"/>
                <a:gd name="T33" fmla="*/ 2147483647 h 1493"/>
                <a:gd name="T34" fmla="*/ 2147483647 w 1292"/>
                <a:gd name="T35" fmla="*/ 2147483647 h 1493"/>
                <a:gd name="T36" fmla="*/ 2147483647 w 1292"/>
                <a:gd name="T37" fmla="*/ 2147483647 h 1493"/>
                <a:gd name="T38" fmla="*/ 2147483647 w 1292"/>
                <a:gd name="T39" fmla="*/ 2147483647 h 1493"/>
                <a:gd name="T40" fmla="*/ 2147483647 w 1292"/>
                <a:gd name="T41" fmla="*/ 2147483647 h 1493"/>
                <a:gd name="T42" fmla="*/ 2147483647 w 1292"/>
                <a:gd name="T43" fmla="*/ 2147483647 h 1493"/>
                <a:gd name="T44" fmla="*/ 2147483647 w 1292"/>
                <a:gd name="T45" fmla="*/ 2147483647 h 1493"/>
                <a:gd name="T46" fmla="*/ 2147483647 w 1292"/>
                <a:gd name="T47" fmla="*/ 2147483647 h 1493"/>
                <a:gd name="T48" fmla="*/ 2147483647 w 1292"/>
                <a:gd name="T49" fmla="*/ 2147483647 h 1493"/>
                <a:gd name="T50" fmla="*/ 2147483647 w 1292"/>
                <a:gd name="T51" fmla="*/ 2147483647 h 1493"/>
                <a:gd name="T52" fmla="*/ 2147483647 w 1292"/>
                <a:gd name="T53" fmla="*/ 2147483647 h 1493"/>
                <a:gd name="T54" fmla="*/ 2147483647 w 1292"/>
                <a:gd name="T55" fmla="*/ 2147483647 h 1493"/>
                <a:gd name="T56" fmla="*/ 2147483647 w 1292"/>
                <a:gd name="T57" fmla="*/ 2147483647 h 1493"/>
                <a:gd name="T58" fmla="*/ 2147483647 w 1292"/>
                <a:gd name="T59" fmla="*/ 2147483647 h 1493"/>
                <a:gd name="T60" fmla="*/ 2147483647 w 1292"/>
                <a:gd name="T61" fmla="*/ 2147483647 h 1493"/>
                <a:gd name="T62" fmla="*/ 2147483647 w 1292"/>
                <a:gd name="T63" fmla="*/ 2147483647 h 1493"/>
                <a:gd name="T64" fmla="*/ 2147483647 w 1292"/>
                <a:gd name="T65" fmla="*/ 2147483647 h 1493"/>
                <a:gd name="T66" fmla="*/ 2147483647 w 1292"/>
                <a:gd name="T67" fmla="*/ 2147483647 h 1493"/>
                <a:gd name="T68" fmla="*/ 2147483647 w 1292"/>
                <a:gd name="T69" fmla="*/ 2147483647 h 1493"/>
                <a:gd name="T70" fmla="*/ 2147483647 w 1292"/>
                <a:gd name="T71" fmla="*/ 2147483647 h 1493"/>
                <a:gd name="T72" fmla="*/ 2147483647 w 1292"/>
                <a:gd name="T73" fmla="*/ 2147483647 h 1493"/>
                <a:gd name="T74" fmla="*/ 2147483647 w 1292"/>
                <a:gd name="T75" fmla="*/ 2147483647 h 1493"/>
                <a:gd name="T76" fmla="*/ 2147483647 w 1292"/>
                <a:gd name="T77" fmla="*/ 2147483647 h 1493"/>
                <a:gd name="T78" fmla="*/ 2147483647 w 1292"/>
                <a:gd name="T79" fmla="*/ 2147483647 h 1493"/>
                <a:gd name="T80" fmla="*/ 2147483647 w 1292"/>
                <a:gd name="T81" fmla="*/ 2147483647 h 1493"/>
                <a:gd name="T82" fmla="*/ 2147483647 w 1292"/>
                <a:gd name="T83" fmla="*/ 2147483647 h 1493"/>
                <a:gd name="T84" fmla="*/ 2147483647 w 1292"/>
                <a:gd name="T85" fmla="*/ 0 h 1493"/>
                <a:gd name="T86" fmla="*/ 2147483647 w 1292"/>
                <a:gd name="T87" fmla="*/ 2147483647 h 1493"/>
                <a:gd name="T88" fmla="*/ 2147483647 w 1292"/>
                <a:gd name="T89" fmla="*/ 2147483647 h 1493"/>
                <a:gd name="T90" fmla="*/ 2147483647 w 1292"/>
                <a:gd name="T91" fmla="*/ 2147483647 h 1493"/>
                <a:gd name="T92" fmla="*/ 2147483647 w 1292"/>
                <a:gd name="T93" fmla="*/ 2147483647 h 1493"/>
                <a:gd name="T94" fmla="*/ 2147483647 w 1292"/>
                <a:gd name="T95" fmla="*/ 2147483647 h 1493"/>
                <a:gd name="T96" fmla="*/ 2147483647 w 1292"/>
                <a:gd name="T97" fmla="*/ 2147483647 h 1493"/>
                <a:gd name="T98" fmla="*/ 2147483647 w 1292"/>
                <a:gd name="T99" fmla="*/ 2147483647 h 1493"/>
                <a:gd name="T100" fmla="*/ 2147483647 w 1292"/>
                <a:gd name="T101" fmla="*/ 2147483647 h 1493"/>
                <a:gd name="T102" fmla="*/ 2147483647 w 1292"/>
                <a:gd name="T103" fmla="*/ 2147483647 h 1493"/>
                <a:gd name="T104" fmla="*/ 2147483647 w 1292"/>
                <a:gd name="T105" fmla="*/ 2147483647 h 1493"/>
                <a:gd name="T106" fmla="*/ 2147483647 w 1292"/>
                <a:gd name="T107" fmla="*/ 2147483647 h 1493"/>
                <a:gd name="T108" fmla="*/ 2147483647 w 1292"/>
                <a:gd name="T109" fmla="*/ 2147483647 h 1493"/>
                <a:gd name="T110" fmla="*/ 2147483647 w 1292"/>
                <a:gd name="T111" fmla="*/ 2147483647 h 1493"/>
                <a:gd name="T112" fmla="*/ 2147483647 w 1292"/>
                <a:gd name="T113" fmla="*/ 2147483647 h 1493"/>
                <a:gd name="T114" fmla="*/ 2147483647 w 1292"/>
                <a:gd name="T115" fmla="*/ 2147483647 h 1493"/>
                <a:gd name="T116" fmla="*/ 2147483647 w 1292"/>
                <a:gd name="T117" fmla="*/ 2147483647 h 1493"/>
                <a:gd name="T118" fmla="*/ 2147483647 w 1292"/>
                <a:gd name="T119" fmla="*/ 2147483647 h 1493"/>
                <a:gd name="T120" fmla="*/ 2147483647 w 1292"/>
                <a:gd name="T121" fmla="*/ 2147483647 h 1493"/>
                <a:gd name="T122" fmla="*/ 2147483647 w 1292"/>
                <a:gd name="T123" fmla="*/ 2147483647 h 14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2"/>
                <a:gd name="T187" fmla="*/ 0 h 1493"/>
                <a:gd name="T188" fmla="*/ 1292 w 1292"/>
                <a:gd name="T189" fmla="*/ 1493 h 14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2" h="1493">
                  <a:moveTo>
                    <a:pt x="1226" y="1091"/>
                  </a:moveTo>
                  <a:lnTo>
                    <a:pt x="1174" y="1091"/>
                  </a:lnTo>
                  <a:lnTo>
                    <a:pt x="1041" y="1091"/>
                  </a:lnTo>
                  <a:lnTo>
                    <a:pt x="1037" y="1113"/>
                  </a:lnTo>
                  <a:lnTo>
                    <a:pt x="1031" y="1118"/>
                  </a:lnTo>
                  <a:lnTo>
                    <a:pt x="1024" y="1120"/>
                  </a:lnTo>
                  <a:lnTo>
                    <a:pt x="1020" y="1126"/>
                  </a:lnTo>
                  <a:lnTo>
                    <a:pt x="1023" y="1131"/>
                  </a:lnTo>
                  <a:lnTo>
                    <a:pt x="1020" y="1134"/>
                  </a:lnTo>
                  <a:lnTo>
                    <a:pt x="1020" y="1137"/>
                  </a:lnTo>
                  <a:lnTo>
                    <a:pt x="1019" y="1140"/>
                  </a:lnTo>
                  <a:lnTo>
                    <a:pt x="1020" y="1142"/>
                  </a:lnTo>
                  <a:lnTo>
                    <a:pt x="1015" y="1145"/>
                  </a:lnTo>
                  <a:lnTo>
                    <a:pt x="1013" y="1149"/>
                  </a:lnTo>
                  <a:lnTo>
                    <a:pt x="1010" y="1149"/>
                  </a:lnTo>
                  <a:lnTo>
                    <a:pt x="1011" y="1151"/>
                  </a:lnTo>
                  <a:lnTo>
                    <a:pt x="1005" y="1156"/>
                  </a:lnTo>
                  <a:lnTo>
                    <a:pt x="1005" y="1162"/>
                  </a:lnTo>
                  <a:lnTo>
                    <a:pt x="1000" y="1171"/>
                  </a:lnTo>
                  <a:lnTo>
                    <a:pt x="1001" y="1175"/>
                  </a:lnTo>
                  <a:lnTo>
                    <a:pt x="1000" y="1176"/>
                  </a:lnTo>
                  <a:lnTo>
                    <a:pt x="1002" y="1178"/>
                  </a:lnTo>
                  <a:lnTo>
                    <a:pt x="996" y="1185"/>
                  </a:lnTo>
                  <a:lnTo>
                    <a:pt x="996" y="1187"/>
                  </a:lnTo>
                  <a:lnTo>
                    <a:pt x="992" y="1188"/>
                  </a:lnTo>
                  <a:lnTo>
                    <a:pt x="993" y="1190"/>
                  </a:lnTo>
                  <a:lnTo>
                    <a:pt x="989" y="1193"/>
                  </a:lnTo>
                  <a:lnTo>
                    <a:pt x="985" y="1195"/>
                  </a:lnTo>
                  <a:lnTo>
                    <a:pt x="986" y="1198"/>
                  </a:lnTo>
                  <a:lnTo>
                    <a:pt x="983" y="1206"/>
                  </a:lnTo>
                  <a:lnTo>
                    <a:pt x="987" y="1212"/>
                  </a:lnTo>
                  <a:lnTo>
                    <a:pt x="984" y="1214"/>
                  </a:lnTo>
                  <a:lnTo>
                    <a:pt x="984" y="1220"/>
                  </a:lnTo>
                  <a:lnTo>
                    <a:pt x="981" y="1221"/>
                  </a:lnTo>
                  <a:lnTo>
                    <a:pt x="980" y="1222"/>
                  </a:lnTo>
                  <a:lnTo>
                    <a:pt x="981" y="1227"/>
                  </a:lnTo>
                  <a:lnTo>
                    <a:pt x="980" y="1231"/>
                  </a:lnTo>
                  <a:lnTo>
                    <a:pt x="977" y="1232"/>
                  </a:lnTo>
                  <a:lnTo>
                    <a:pt x="974" y="1238"/>
                  </a:lnTo>
                  <a:lnTo>
                    <a:pt x="975" y="1239"/>
                  </a:lnTo>
                  <a:lnTo>
                    <a:pt x="975" y="1245"/>
                  </a:lnTo>
                  <a:lnTo>
                    <a:pt x="967" y="1251"/>
                  </a:lnTo>
                  <a:lnTo>
                    <a:pt x="965" y="1258"/>
                  </a:lnTo>
                  <a:lnTo>
                    <a:pt x="963" y="1260"/>
                  </a:lnTo>
                  <a:lnTo>
                    <a:pt x="963" y="1267"/>
                  </a:lnTo>
                  <a:lnTo>
                    <a:pt x="967" y="1270"/>
                  </a:lnTo>
                  <a:lnTo>
                    <a:pt x="967" y="1275"/>
                  </a:lnTo>
                  <a:lnTo>
                    <a:pt x="965" y="1276"/>
                  </a:lnTo>
                  <a:lnTo>
                    <a:pt x="966" y="1277"/>
                  </a:lnTo>
                  <a:lnTo>
                    <a:pt x="970" y="1277"/>
                  </a:lnTo>
                  <a:lnTo>
                    <a:pt x="974" y="1284"/>
                  </a:lnTo>
                  <a:lnTo>
                    <a:pt x="979" y="1288"/>
                  </a:lnTo>
                  <a:lnTo>
                    <a:pt x="982" y="1288"/>
                  </a:lnTo>
                  <a:lnTo>
                    <a:pt x="981" y="1293"/>
                  </a:lnTo>
                  <a:lnTo>
                    <a:pt x="984" y="1296"/>
                  </a:lnTo>
                  <a:lnTo>
                    <a:pt x="983" y="1299"/>
                  </a:lnTo>
                  <a:lnTo>
                    <a:pt x="984" y="1300"/>
                  </a:lnTo>
                  <a:lnTo>
                    <a:pt x="982" y="1306"/>
                  </a:lnTo>
                  <a:lnTo>
                    <a:pt x="981" y="1306"/>
                  </a:lnTo>
                  <a:lnTo>
                    <a:pt x="975" y="1311"/>
                  </a:lnTo>
                  <a:lnTo>
                    <a:pt x="968" y="1311"/>
                  </a:lnTo>
                  <a:lnTo>
                    <a:pt x="966" y="1314"/>
                  </a:lnTo>
                  <a:lnTo>
                    <a:pt x="959" y="1315"/>
                  </a:lnTo>
                  <a:lnTo>
                    <a:pt x="957" y="1318"/>
                  </a:lnTo>
                  <a:lnTo>
                    <a:pt x="956" y="1317"/>
                  </a:lnTo>
                  <a:lnTo>
                    <a:pt x="946" y="1317"/>
                  </a:lnTo>
                  <a:lnTo>
                    <a:pt x="942" y="1320"/>
                  </a:lnTo>
                  <a:lnTo>
                    <a:pt x="943" y="1322"/>
                  </a:lnTo>
                  <a:lnTo>
                    <a:pt x="942" y="1328"/>
                  </a:lnTo>
                  <a:lnTo>
                    <a:pt x="936" y="1331"/>
                  </a:lnTo>
                  <a:lnTo>
                    <a:pt x="941" y="1332"/>
                  </a:lnTo>
                  <a:lnTo>
                    <a:pt x="940" y="1334"/>
                  </a:lnTo>
                  <a:lnTo>
                    <a:pt x="934" y="1339"/>
                  </a:lnTo>
                  <a:lnTo>
                    <a:pt x="928" y="1338"/>
                  </a:lnTo>
                  <a:lnTo>
                    <a:pt x="928" y="1336"/>
                  </a:lnTo>
                  <a:lnTo>
                    <a:pt x="922" y="1335"/>
                  </a:lnTo>
                  <a:lnTo>
                    <a:pt x="921" y="1338"/>
                  </a:lnTo>
                  <a:lnTo>
                    <a:pt x="915" y="1337"/>
                  </a:lnTo>
                  <a:lnTo>
                    <a:pt x="914" y="1338"/>
                  </a:lnTo>
                  <a:lnTo>
                    <a:pt x="912" y="1338"/>
                  </a:lnTo>
                  <a:lnTo>
                    <a:pt x="911" y="1339"/>
                  </a:lnTo>
                  <a:lnTo>
                    <a:pt x="905" y="1343"/>
                  </a:lnTo>
                  <a:lnTo>
                    <a:pt x="903" y="1339"/>
                  </a:lnTo>
                  <a:lnTo>
                    <a:pt x="896" y="1337"/>
                  </a:lnTo>
                  <a:lnTo>
                    <a:pt x="894" y="1338"/>
                  </a:lnTo>
                  <a:lnTo>
                    <a:pt x="891" y="1336"/>
                  </a:lnTo>
                  <a:lnTo>
                    <a:pt x="886" y="1336"/>
                  </a:lnTo>
                  <a:lnTo>
                    <a:pt x="886" y="1332"/>
                  </a:lnTo>
                  <a:lnTo>
                    <a:pt x="886" y="1322"/>
                  </a:lnTo>
                  <a:lnTo>
                    <a:pt x="881" y="1321"/>
                  </a:lnTo>
                  <a:lnTo>
                    <a:pt x="885" y="1315"/>
                  </a:lnTo>
                  <a:lnTo>
                    <a:pt x="876" y="1311"/>
                  </a:lnTo>
                  <a:lnTo>
                    <a:pt x="876" y="1301"/>
                  </a:lnTo>
                  <a:lnTo>
                    <a:pt x="873" y="1299"/>
                  </a:lnTo>
                  <a:lnTo>
                    <a:pt x="867" y="1299"/>
                  </a:lnTo>
                  <a:lnTo>
                    <a:pt x="863" y="1289"/>
                  </a:lnTo>
                  <a:lnTo>
                    <a:pt x="862" y="1288"/>
                  </a:lnTo>
                  <a:lnTo>
                    <a:pt x="858" y="1290"/>
                  </a:lnTo>
                  <a:lnTo>
                    <a:pt x="852" y="1284"/>
                  </a:lnTo>
                  <a:lnTo>
                    <a:pt x="851" y="1282"/>
                  </a:lnTo>
                  <a:lnTo>
                    <a:pt x="852" y="1276"/>
                  </a:lnTo>
                  <a:lnTo>
                    <a:pt x="850" y="1269"/>
                  </a:lnTo>
                  <a:lnTo>
                    <a:pt x="846" y="1270"/>
                  </a:lnTo>
                  <a:lnTo>
                    <a:pt x="842" y="1269"/>
                  </a:lnTo>
                  <a:lnTo>
                    <a:pt x="838" y="1271"/>
                  </a:lnTo>
                  <a:lnTo>
                    <a:pt x="832" y="1270"/>
                  </a:lnTo>
                  <a:lnTo>
                    <a:pt x="826" y="1267"/>
                  </a:lnTo>
                  <a:lnTo>
                    <a:pt x="822" y="1267"/>
                  </a:lnTo>
                  <a:lnTo>
                    <a:pt x="820" y="1266"/>
                  </a:lnTo>
                  <a:lnTo>
                    <a:pt x="818" y="1261"/>
                  </a:lnTo>
                  <a:lnTo>
                    <a:pt x="814" y="1258"/>
                  </a:lnTo>
                  <a:lnTo>
                    <a:pt x="807" y="1259"/>
                  </a:lnTo>
                  <a:lnTo>
                    <a:pt x="804" y="1257"/>
                  </a:lnTo>
                  <a:lnTo>
                    <a:pt x="800" y="1258"/>
                  </a:lnTo>
                  <a:lnTo>
                    <a:pt x="798" y="1261"/>
                  </a:lnTo>
                  <a:lnTo>
                    <a:pt x="785" y="1258"/>
                  </a:lnTo>
                  <a:lnTo>
                    <a:pt x="784" y="1259"/>
                  </a:lnTo>
                  <a:lnTo>
                    <a:pt x="785" y="1265"/>
                  </a:lnTo>
                  <a:lnTo>
                    <a:pt x="783" y="1266"/>
                  </a:lnTo>
                  <a:lnTo>
                    <a:pt x="783" y="1270"/>
                  </a:lnTo>
                  <a:lnTo>
                    <a:pt x="772" y="1275"/>
                  </a:lnTo>
                  <a:lnTo>
                    <a:pt x="767" y="1275"/>
                  </a:lnTo>
                  <a:lnTo>
                    <a:pt x="761" y="1279"/>
                  </a:lnTo>
                  <a:lnTo>
                    <a:pt x="754" y="1279"/>
                  </a:lnTo>
                  <a:lnTo>
                    <a:pt x="744" y="1286"/>
                  </a:lnTo>
                  <a:lnTo>
                    <a:pt x="738" y="1286"/>
                  </a:lnTo>
                  <a:lnTo>
                    <a:pt x="740" y="1290"/>
                  </a:lnTo>
                  <a:lnTo>
                    <a:pt x="733" y="1292"/>
                  </a:lnTo>
                  <a:lnTo>
                    <a:pt x="731" y="1294"/>
                  </a:lnTo>
                  <a:lnTo>
                    <a:pt x="728" y="1304"/>
                  </a:lnTo>
                  <a:lnTo>
                    <a:pt x="715" y="1314"/>
                  </a:lnTo>
                  <a:lnTo>
                    <a:pt x="712" y="1323"/>
                  </a:lnTo>
                  <a:lnTo>
                    <a:pt x="714" y="1334"/>
                  </a:lnTo>
                  <a:lnTo>
                    <a:pt x="711" y="1337"/>
                  </a:lnTo>
                  <a:lnTo>
                    <a:pt x="711" y="1343"/>
                  </a:lnTo>
                  <a:lnTo>
                    <a:pt x="707" y="1347"/>
                  </a:lnTo>
                  <a:lnTo>
                    <a:pt x="705" y="1353"/>
                  </a:lnTo>
                  <a:lnTo>
                    <a:pt x="706" y="1357"/>
                  </a:lnTo>
                  <a:lnTo>
                    <a:pt x="706" y="1362"/>
                  </a:lnTo>
                  <a:lnTo>
                    <a:pt x="710" y="1364"/>
                  </a:lnTo>
                  <a:lnTo>
                    <a:pt x="710" y="1369"/>
                  </a:lnTo>
                  <a:lnTo>
                    <a:pt x="714" y="1374"/>
                  </a:lnTo>
                  <a:lnTo>
                    <a:pt x="714" y="1380"/>
                  </a:lnTo>
                  <a:lnTo>
                    <a:pt x="713" y="1382"/>
                  </a:lnTo>
                  <a:lnTo>
                    <a:pt x="707" y="1384"/>
                  </a:lnTo>
                  <a:lnTo>
                    <a:pt x="707" y="1386"/>
                  </a:lnTo>
                  <a:lnTo>
                    <a:pt x="709" y="1388"/>
                  </a:lnTo>
                  <a:lnTo>
                    <a:pt x="707" y="1391"/>
                  </a:lnTo>
                  <a:lnTo>
                    <a:pt x="709" y="1395"/>
                  </a:lnTo>
                  <a:lnTo>
                    <a:pt x="706" y="1403"/>
                  </a:lnTo>
                  <a:lnTo>
                    <a:pt x="708" y="1407"/>
                  </a:lnTo>
                  <a:lnTo>
                    <a:pt x="705" y="1409"/>
                  </a:lnTo>
                  <a:lnTo>
                    <a:pt x="700" y="1420"/>
                  </a:lnTo>
                  <a:lnTo>
                    <a:pt x="700" y="1427"/>
                  </a:lnTo>
                  <a:lnTo>
                    <a:pt x="695" y="1432"/>
                  </a:lnTo>
                  <a:lnTo>
                    <a:pt x="699" y="1433"/>
                  </a:lnTo>
                  <a:lnTo>
                    <a:pt x="705" y="1440"/>
                  </a:lnTo>
                  <a:lnTo>
                    <a:pt x="706" y="1443"/>
                  </a:lnTo>
                  <a:lnTo>
                    <a:pt x="697" y="1452"/>
                  </a:lnTo>
                  <a:lnTo>
                    <a:pt x="701" y="1456"/>
                  </a:lnTo>
                  <a:lnTo>
                    <a:pt x="706" y="1456"/>
                  </a:lnTo>
                  <a:lnTo>
                    <a:pt x="708" y="1460"/>
                  </a:lnTo>
                  <a:lnTo>
                    <a:pt x="715" y="1461"/>
                  </a:lnTo>
                  <a:lnTo>
                    <a:pt x="716" y="1467"/>
                  </a:lnTo>
                  <a:lnTo>
                    <a:pt x="719" y="1476"/>
                  </a:lnTo>
                  <a:lnTo>
                    <a:pt x="728" y="1479"/>
                  </a:lnTo>
                  <a:lnTo>
                    <a:pt x="729" y="1481"/>
                  </a:lnTo>
                  <a:lnTo>
                    <a:pt x="729" y="1493"/>
                  </a:lnTo>
                  <a:lnTo>
                    <a:pt x="726" y="1492"/>
                  </a:lnTo>
                  <a:lnTo>
                    <a:pt x="714" y="1481"/>
                  </a:lnTo>
                  <a:lnTo>
                    <a:pt x="708" y="1470"/>
                  </a:lnTo>
                  <a:lnTo>
                    <a:pt x="700" y="1464"/>
                  </a:lnTo>
                  <a:lnTo>
                    <a:pt x="676" y="1456"/>
                  </a:lnTo>
                  <a:lnTo>
                    <a:pt x="671" y="1451"/>
                  </a:lnTo>
                  <a:lnTo>
                    <a:pt x="664" y="1450"/>
                  </a:lnTo>
                  <a:lnTo>
                    <a:pt x="658" y="1449"/>
                  </a:lnTo>
                  <a:lnTo>
                    <a:pt x="655" y="1454"/>
                  </a:lnTo>
                  <a:lnTo>
                    <a:pt x="650" y="1454"/>
                  </a:lnTo>
                  <a:lnTo>
                    <a:pt x="637" y="1452"/>
                  </a:lnTo>
                  <a:lnTo>
                    <a:pt x="635" y="1449"/>
                  </a:lnTo>
                  <a:lnTo>
                    <a:pt x="635" y="1442"/>
                  </a:lnTo>
                  <a:lnTo>
                    <a:pt x="625" y="1431"/>
                  </a:lnTo>
                  <a:lnTo>
                    <a:pt x="624" y="1424"/>
                  </a:lnTo>
                  <a:lnTo>
                    <a:pt x="617" y="1413"/>
                  </a:lnTo>
                  <a:lnTo>
                    <a:pt x="611" y="1400"/>
                  </a:lnTo>
                  <a:lnTo>
                    <a:pt x="606" y="1392"/>
                  </a:lnTo>
                  <a:lnTo>
                    <a:pt x="601" y="1388"/>
                  </a:lnTo>
                  <a:lnTo>
                    <a:pt x="592" y="1388"/>
                  </a:lnTo>
                  <a:lnTo>
                    <a:pt x="589" y="1383"/>
                  </a:lnTo>
                  <a:lnTo>
                    <a:pt x="590" y="1379"/>
                  </a:lnTo>
                  <a:lnTo>
                    <a:pt x="587" y="1374"/>
                  </a:lnTo>
                  <a:lnTo>
                    <a:pt x="584" y="1374"/>
                  </a:lnTo>
                  <a:lnTo>
                    <a:pt x="578" y="1368"/>
                  </a:lnTo>
                  <a:lnTo>
                    <a:pt x="571" y="1367"/>
                  </a:lnTo>
                  <a:lnTo>
                    <a:pt x="570" y="1362"/>
                  </a:lnTo>
                  <a:lnTo>
                    <a:pt x="565" y="1360"/>
                  </a:lnTo>
                  <a:lnTo>
                    <a:pt x="558" y="1361"/>
                  </a:lnTo>
                  <a:lnTo>
                    <a:pt x="555" y="1356"/>
                  </a:lnTo>
                  <a:lnTo>
                    <a:pt x="552" y="1354"/>
                  </a:lnTo>
                  <a:lnTo>
                    <a:pt x="550" y="1355"/>
                  </a:lnTo>
                  <a:lnTo>
                    <a:pt x="547" y="1351"/>
                  </a:lnTo>
                  <a:lnTo>
                    <a:pt x="546" y="1348"/>
                  </a:lnTo>
                  <a:lnTo>
                    <a:pt x="543" y="1348"/>
                  </a:lnTo>
                  <a:lnTo>
                    <a:pt x="537" y="1339"/>
                  </a:lnTo>
                  <a:lnTo>
                    <a:pt x="535" y="1339"/>
                  </a:lnTo>
                  <a:lnTo>
                    <a:pt x="535" y="1338"/>
                  </a:lnTo>
                  <a:lnTo>
                    <a:pt x="533" y="1337"/>
                  </a:lnTo>
                  <a:lnTo>
                    <a:pt x="534" y="1336"/>
                  </a:lnTo>
                  <a:lnTo>
                    <a:pt x="532" y="1333"/>
                  </a:lnTo>
                  <a:lnTo>
                    <a:pt x="533" y="1331"/>
                  </a:lnTo>
                  <a:lnTo>
                    <a:pt x="529" y="1330"/>
                  </a:lnTo>
                  <a:lnTo>
                    <a:pt x="529" y="1328"/>
                  </a:lnTo>
                  <a:lnTo>
                    <a:pt x="518" y="1323"/>
                  </a:lnTo>
                  <a:lnTo>
                    <a:pt x="517" y="1325"/>
                  </a:lnTo>
                  <a:lnTo>
                    <a:pt x="514" y="1323"/>
                  </a:lnTo>
                  <a:lnTo>
                    <a:pt x="513" y="1320"/>
                  </a:lnTo>
                  <a:lnTo>
                    <a:pt x="510" y="1322"/>
                  </a:lnTo>
                  <a:lnTo>
                    <a:pt x="506" y="1319"/>
                  </a:lnTo>
                  <a:lnTo>
                    <a:pt x="503" y="1314"/>
                  </a:lnTo>
                  <a:lnTo>
                    <a:pt x="507" y="1312"/>
                  </a:lnTo>
                  <a:lnTo>
                    <a:pt x="503" y="1304"/>
                  </a:lnTo>
                  <a:lnTo>
                    <a:pt x="507" y="1302"/>
                  </a:lnTo>
                  <a:lnTo>
                    <a:pt x="509" y="1297"/>
                  </a:lnTo>
                  <a:lnTo>
                    <a:pt x="512" y="1300"/>
                  </a:lnTo>
                  <a:lnTo>
                    <a:pt x="514" y="1299"/>
                  </a:lnTo>
                  <a:lnTo>
                    <a:pt x="521" y="1300"/>
                  </a:lnTo>
                  <a:lnTo>
                    <a:pt x="525" y="1303"/>
                  </a:lnTo>
                  <a:lnTo>
                    <a:pt x="526" y="1307"/>
                  </a:lnTo>
                  <a:lnTo>
                    <a:pt x="529" y="1305"/>
                  </a:lnTo>
                  <a:lnTo>
                    <a:pt x="530" y="1303"/>
                  </a:lnTo>
                  <a:lnTo>
                    <a:pt x="536" y="1302"/>
                  </a:lnTo>
                  <a:lnTo>
                    <a:pt x="534" y="1300"/>
                  </a:lnTo>
                  <a:lnTo>
                    <a:pt x="534" y="1296"/>
                  </a:lnTo>
                  <a:lnTo>
                    <a:pt x="537" y="1296"/>
                  </a:lnTo>
                  <a:lnTo>
                    <a:pt x="538" y="1295"/>
                  </a:lnTo>
                  <a:lnTo>
                    <a:pt x="540" y="1296"/>
                  </a:lnTo>
                  <a:lnTo>
                    <a:pt x="544" y="1292"/>
                  </a:lnTo>
                  <a:lnTo>
                    <a:pt x="547" y="1293"/>
                  </a:lnTo>
                  <a:lnTo>
                    <a:pt x="551" y="1289"/>
                  </a:lnTo>
                  <a:lnTo>
                    <a:pt x="551" y="1286"/>
                  </a:lnTo>
                  <a:lnTo>
                    <a:pt x="549" y="1283"/>
                  </a:lnTo>
                  <a:lnTo>
                    <a:pt x="551" y="1280"/>
                  </a:lnTo>
                  <a:lnTo>
                    <a:pt x="547" y="1276"/>
                  </a:lnTo>
                  <a:lnTo>
                    <a:pt x="547" y="1272"/>
                  </a:lnTo>
                  <a:lnTo>
                    <a:pt x="545" y="1269"/>
                  </a:lnTo>
                  <a:lnTo>
                    <a:pt x="548" y="1265"/>
                  </a:lnTo>
                  <a:lnTo>
                    <a:pt x="547" y="1261"/>
                  </a:lnTo>
                  <a:lnTo>
                    <a:pt x="550" y="1259"/>
                  </a:lnTo>
                  <a:lnTo>
                    <a:pt x="552" y="1252"/>
                  </a:lnTo>
                  <a:lnTo>
                    <a:pt x="554" y="1252"/>
                  </a:lnTo>
                  <a:lnTo>
                    <a:pt x="555" y="1247"/>
                  </a:lnTo>
                  <a:lnTo>
                    <a:pt x="565" y="1242"/>
                  </a:lnTo>
                  <a:lnTo>
                    <a:pt x="566" y="1238"/>
                  </a:lnTo>
                  <a:lnTo>
                    <a:pt x="568" y="1238"/>
                  </a:lnTo>
                  <a:lnTo>
                    <a:pt x="567" y="1235"/>
                  </a:lnTo>
                  <a:lnTo>
                    <a:pt x="570" y="1234"/>
                  </a:lnTo>
                  <a:lnTo>
                    <a:pt x="569" y="1231"/>
                  </a:lnTo>
                  <a:lnTo>
                    <a:pt x="572" y="1228"/>
                  </a:lnTo>
                  <a:lnTo>
                    <a:pt x="573" y="1221"/>
                  </a:lnTo>
                  <a:lnTo>
                    <a:pt x="567" y="1216"/>
                  </a:lnTo>
                  <a:lnTo>
                    <a:pt x="563" y="1217"/>
                  </a:lnTo>
                  <a:lnTo>
                    <a:pt x="561" y="1214"/>
                  </a:lnTo>
                  <a:lnTo>
                    <a:pt x="560" y="1208"/>
                  </a:lnTo>
                  <a:lnTo>
                    <a:pt x="563" y="1204"/>
                  </a:lnTo>
                  <a:lnTo>
                    <a:pt x="561" y="1204"/>
                  </a:lnTo>
                  <a:lnTo>
                    <a:pt x="560" y="1200"/>
                  </a:lnTo>
                  <a:lnTo>
                    <a:pt x="560" y="1196"/>
                  </a:lnTo>
                  <a:lnTo>
                    <a:pt x="561" y="1195"/>
                  </a:lnTo>
                  <a:lnTo>
                    <a:pt x="562" y="1187"/>
                  </a:lnTo>
                  <a:lnTo>
                    <a:pt x="556" y="1185"/>
                  </a:lnTo>
                  <a:lnTo>
                    <a:pt x="545" y="1171"/>
                  </a:lnTo>
                  <a:lnTo>
                    <a:pt x="546" y="1167"/>
                  </a:lnTo>
                  <a:lnTo>
                    <a:pt x="543" y="1161"/>
                  </a:lnTo>
                  <a:lnTo>
                    <a:pt x="544" y="1162"/>
                  </a:lnTo>
                  <a:lnTo>
                    <a:pt x="545" y="1154"/>
                  </a:lnTo>
                  <a:lnTo>
                    <a:pt x="539" y="1142"/>
                  </a:lnTo>
                  <a:lnTo>
                    <a:pt x="534" y="1137"/>
                  </a:lnTo>
                  <a:lnTo>
                    <a:pt x="525" y="1133"/>
                  </a:lnTo>
                  <a:lnTo>
                    <a:pt x="522" y="1128"/>
                  </a:lnTo>
                  <a:lnTo>
                    <a:pt x="521" y="1110"/>
                  </a:lnTo>
                  <a:lnTo>
                    <a:pt x="516" y="1103"/>
                  </a:lnTo>
                  <a:lnTo>
                    <a:pt x="515" y="1096"/>
                  </a:lnTo>
                  <a:lnTo>
                    <a:pt x="513" y="1088"/>
                  </a:lnTo>
                  <a:lnTo>
                    <a:pt x="515" y="1080"/>
                  </a:lnTo>
                  <a:lnTo>
                    <a:pt x="513" y="1076"/>
                  </a:lnTo>
                  <a:lnTo>
                    <a:pt x="517" y="1066"/>
                  </a:lnTo>
                  <a:lnTo>
                    <a:pt x="515" y="1063"/>
                  </a:lnTo>
                  <a:lnTo>
                    <a:pt x="515" y="1058"/>
                  </a:lnTo>
                  <a:lnTo>
                    <a:pt x="509" y="1050"/>
                  </a:lnTo>
                  <a:lnTo>
                    <a:pt x="503" y="1052"/>
                  </a:lnTo>
                  <a:lnTo>
                    <a:pt x="501" y="1052"/>
                  </a:lnTo>
                  <a:lnTo>
                    <a:pt x="500" y="1043"/>
                  </a:lnTo>
                  <a:lnTo>
                    <a:pt x="498" y="1037"/>
                  </a:lnTo>
                  <a:lnTo>
                    <a:pt x="501" y="1022"/>
                  </a:lnTo>
                  <a:lnTo>
                    <a:pt x="497" y="1001"/>
                  </a:lnTo>
                  <a:lnTo>
                    <a:pt x="498" y="997"/>
                  </a:lnTo>
                  <a:lnTo>
                    <a:pt x="506" y="986"/>
                  </a:lnTo>
                  <a:lnTo>
                    <a:pt x="515" y="977"/>
                  </a:lnTo>
                  <a:lnTo>
                    <a:pt x="513" y="968"/>
                  </a:lnTo>
                  <a:lnTo>
                    <a:pt x="510" y="965"/>
                  </a:lnTo>
                  <a:lnTo>
                    <a:pt x="509" y="961"/>
                  </a:lnTo>
                  <a:lnTo>
                    <a:pt x="512" y="948"/>
                  </a:lnTo>
                  <a:lnTo>
                    <a:pt x="516" y="945"/>
                  </a:lnTo>
                  <a:lnTo>
                    <a:pt x="518" y="940"/>
                  </a:lnTo>
                  <a:lnTo>
                    <a:pt x="517" y="936"/>
                  </a:lnTo>
                  <a:lnTo>
                    <a:pt x="511" y="924"/>
                  </a:lnTo>
                  <a:lnTo>
                    <a:pt x="512" y="911"/>
                  </a:lnTo>
                  <a:lnTo>
                    <a:pt x="501" y="912"/>
                  </a:lnTo>
                  <a:lnTo>
                    <a:pt x="499" y="911"/>
                  </a:lnTo>
                  <a:lnTo>
                    <a:pt x="485" y="871"/>
                  </a:lnTo>
                  <a:lnTo>
                    <a:pt x="481" y="854"/>
                  </a:lnTo>
                  <a:lnTo>
                    <a:pt x="479" y="852"/>
                  </a:lnTo>
                  <a:lnTo>
                    <a:pt x="478" y="847"/>
                  </a:lnTo>
                  <a:lnTo>
                    <a:pt x="479" y="843"/>
                  </a:lnTo>
                  <a:lnTo>
                    <a:pt x="475" y="835"/>
                  </a:lnTo>
                  <a:lnTo>
                    <a:pt x="467" y="832"/>
                  </a:lnTo>
                  <a:lnTo>
                    <a:pt x="458" y="825"/>
                  </a:lnTo>
                  <a:lnTo>
                    <a:pt x="456" y="821"/>
                  </a:lnTo>
                  <a:lnTo>
                    <a:pt x="454" y="815"/>
                  </a:lnTo>
                  <a:lnTo>
                    <a:pt x="442" y="802"/>
                  </a:lnTo>
                  <a:lnTo>
                    <a:pt x="441" y="799"/>
                  </a:lnTo>
                  <a:lnTo>
                    <a:pt x="443" y="797"/>
                  </a:lnTo>
                  <a:lnTo>
                    <a:pt x="444" y="793"/>
                  </a:lnTo>
                  <a:lnTo>
                    <a:pt x="460" y="777"/>
                  </a:lnTo>
                  <a:lnTo>
                    <a:pt x="458" y="756"/>
                  </a:lnTo>
                  <a:lnTo>
                    <a:pt x="463" y="743"/>
                  </a:lnTo>
                  <a:lnTo>
                    <a:pt x="465" y="732"/>
                  </a:lnTo>
                  <a:lnTo>
                    <a:pt x="465" y="727"/>
                  </a:lnTo>
                  <a:lnTo>
                    <a:pt x="462" y="724"/>
                  </a:lnTo>
                  <a:lnTo>
                    <a:pt x="441" y="716"/>
                  </a:lnTo>
                  <a:lnTo>
                    <a:pt x="440" y="712"/>
                  </a:lnTo>
                  <a:lnTo>
                    <a:pt x="436" y="710"/>
                  </a:lnTo>
                  <a:lnTo>
                    <a:pt x="419" y="709"/>
                  </a:lnTo>
                  <a:lnTo>
                    <a:pt x="413" y="707"/>
                  </a:lnTo>
                  <a:lnTo>
                    <a:pt x="399" y="711"/>
                  </a:lnTo>
                  <a:lnTo>
                    <a:pt x="392" y="709"/>
                  </a:lnTo>
                  <a:lnTo>
                    <a:pt x="384" y="704"/>
                  </a:lnTo>
                  <a:lnTo>
                    <a:pt x="374" y="691"/>
                  </a:lnTo>
                  <a:lnTo>
                    <a:pt x="371" y="684"/>
                  </a:lnTo>
                  <a:lnTo>
                    <a:pt x="372" y="677"/>
                  </a:lnTo>
                  <a:lnTo>
                    <a:pt x="371" y="676"/>
                  </a:lnTo>
                  <a:lnTo>
                    <a:pt x="359" y="674"/>
                  </a:lnTo>
                  <a:lnTo>
                    <a:pt x="342" y="681"/>
                  </a:lnTo>
                  <a:lnTo>
                    <a:pt x="337" y="680"/>
                  </a:lnTo>
                  <a:lnTo>
                    <a:pt x="326" y="673"/>
                  </a:lnTo>
                  <a:lnTo>
                    <a:pt x="314" y="662"/>
                  </a:lnTo>
                  <a:lnTo>
                    <a:pt x="319" y="651"/>
                  </a:lnTo>
                  <a:lnTo>
                    <a:pt x="318" y="642"/>
                  </a:lnTo>
                  <a:lnTo>
                    <a:pt x="316" y="637"/>
                  </a:lnTo>
                  <a:lnTo>
                    <a:pt x="319" y="629"/>
                  </a:lnTo>
                  <a:lnTo>
                    <a:pt x="317" y="622"/>
                  </a:lnTo>
                  <a:lnTo>
                    <a:pt x="313" y="619"/>
                  </a:lnTo>
                  <a:lnTo>
                    <a:pt x="295" y="618"/>
                  </a:lnTo>
                  <a:lnTo>
                    <a:pt x="278" y="622"/>
                  </a:lnTo>
                  <a:lnTo>
                    <a:pt x="257" y="629"/>
                  </a:lnTo>
                  <a:lnTo>
                    <a:pt x="242" y="630"/>
                  </a:lnTo>
                  <a:lnTo>
                    <a:pt x="226" y="627"/>
                  </a:lnTo>
                  <a:lnTo>
                    <a:pt x="214" y="621"/>
                  </a:lnTo>
                  <a:lnTo>
                    <a:pt x="197" y="616"/>
                  </a:lnTo>
                  <a:lnTo>
                    <a:pt x="189" y="612"/>
                  </a:lnTo>
                  <a:lnTo>
                    <a:pt x="188" y="610"/>
                  </a:lnTo>
                  <a:lnTo>
                    <a:pt x="184" y="611"/>
                  </a:lnTo>
                  <a:lnTo>
                    <a:pt x="177" y="608"/>
                  </a:lnTo>
                  <a:lnTo>
                    <a:pt x="174" y="611"/>
                  </a:lnTo>
                  <a:lnTo>
                    <a:pt x="172" y="610"/>
                  </a:lnTo>
                  <a:lnTo>
                    <a:pt x="172" y="608"/>
                  </a:lnTo>
                  <a:lnTo>
                    <a:pt x="171" y="605"/>
                  </a:lnTo>
                  <a:lnTo>
                    <a:pt x="167" y="603"/>
                  </a:lnTo>
                  <a:lnTo>
                    <a:pt x="169" y="597"/>
                  </a:lnTo>
                  <a:lnTo>
                    <a:pt x="170" y="587"/>
                  </a:lnTo>
                  <a:lnTo>
                    <a:pt x="173" y="587"/>
                  </a:lnTo>
                  <a:lnTo>
                    <a:pt x="177" y="580"/>
                  </a:lnTo>
                  <a:lnTo>
                    <a:pt x="177" y="578"/>
                  </a:lnTo>
                  <a:lnTo>
                    <a:pt x="183" y="573"/>
                  </a:lnTo>
                  <a:lnTo>
                    <a:pt x="183" y="569"/>
                  </a:lnTo>
                  <a:lnTo>
                    <a:pt x="180" y="566"/>
                  </a:lnTo>
                  <a:lnTo>
                    <a:pt x="183" y="563"/>
                  </a:lnTo>
                  <a:lnTo>
                    <a:pt x="178" y="559"/>
                  </a:lnTo>
                  <a:lnTo>
                    <a:pt x="183" y="557"/>
                  </a:lnTo>
                  <a:lnTo>
                    <a:pt x="183" y="555"/>
                  </a:lnTo>
                  <a:lnTo>
                    <a:pt x="179" y="551"/>
                  </a:lnTo>
                  <a:lnTo>
                    <a:pt x="180" y="545"/>
                  </a:lnTo>
                  <a:lnTo>
                    <a:pt x="177" y="543"/>
                  </a:lnTo>
                  <a:lnTo>
                    <a:pt x="176" y="534"/>
                  </a:lnTo>
                  <a:lnTo>
                    <a:pt x="169" y="530"/>
                  </a:lnTo>
                  <a:lnTo>
                    <a:pt x="167" y="527"/>
                  </a:lnTo>
                  <a:lnTo>
                    <a:pt x="165" y="521"/>
                  </a:lnTo>
                  <a:lnTo>
                    <a:pt x="164" y="508"/>
                  </a:lnTo>
                  <a:lnTo>
                    <a:pt x="155" y="504"/>
                  </a:lnTo>
                  <a:lnTo>
                    <a:pt x="152" y="500"/>
                  </a:lnTo>
                  <a:lnTo>
                    <a:pt x="151" y="494"/>
                  </a:lnTo>
                  <a:lnTo>
                    <a:pt x="144" y="488"/>
                  </a:lnTo>
                  <a:lnTo>
                    <a:pt x="141" y="483"/>
                  </a:lnTo>
                  <a:lnTo>
                    <a:pt x="128" y="470"/>
                  </a:lnTo>
                  <a:lnTo>
                    <a:pt x="129" y="467"/>
                  </a:lnTo>
                  <a:lnTo>
                    <a:pt x="133" y="457"/>
                  </a:lnTo>
                  <a:lnTo>
                    <a:pt x="134" y="453"/>
                  </a:lnTo>
                  <a:lnTo>
                    <a:pt x="133" y="441"/>
                  </a:lnTo>
                  <a:lnTo>
                    <a:pt x="126" y="426"/>
                  </a:lnTo>
                  <a:lnTo>
                    <a:pt x="128" y="412"/>
                  </a:lnTo>
                  <a:lnTo>
                    <a:pt x="124" y="407"/>
                  </a:lnTo>
                  <a:lnTo>
                    <a:pt x="123" y="403"/>
                  </a:lnTo>
                  <a:lnTo>
                    <a:pt x="138" y="386"/>
                  </a:lnTo>
                  <a:lnTo>
                    <a:pt x="138" y="372"/>
                  </a:lnTo>
                  <a:lnTo>
                    <a:pt x="119" y="351"/>
                  </a:lnTo>
                  <a:lnTo>
                    <a:pt x="116" y="343"/>
                  </a:lnTo>
                  <a:lnTo>
                    <a:pt x="86" y="325"/>
                  </a:lnTo>
                  <a:lnTo>
                    <a:pt x="76" y="325"/>
                  </a:lnTo>
                  <a:lnTo>
                    <a:pt x="72" y="323"/>
                  </a:lnTo>
                  <a:lnTo>
                    <a:pt x="65" y="311"/>
                  </a:lnTo>
                  <a:lnTo>
                    <a:pt x="56" y="303"/>
                  </a:lnTo>
                  <a:lnTo>
                    <a:pt x="52" y="293"/>
                  </a:lnTo>
                  <a:lnTo>
                    <a:pt x="45" y="289"/>
                  </a:lnTo>
                  <a:lnTo>
                    <a:pt x="39" y="280"/>
                  </a:lnTo>
                  <a:lnTo>
                    <a:pt x="32" y="276"/>
                  </a:lnTo>
                  <a:lnTo>
                    <a:pt x="30" y="269"/>
                  </a:lnTo>
                  <a:lnTo>
                    <a:pt x="25" y="262"/>
                  </a:lnTo>
                  <a:lnTo>
                    <a:pt x="20" y="251"/>
                  </a:lnTo>
                  <a:lnTo>
                    <a:pt x="3" y="239"/>
                  </a:lnTo>
                  <a:lnTo>
                    <a:pt x="0" y="231"/>
                  </a:lnTo>
                  <a:lnTo>
                    <a:pt x="0" y="221"/>
                  </a:lnTo>
                  <a:lnTo>
                    <a:pt x="5" y="215"/>
                  </a:lnTo>
                  <a:lnTo>
                    <a:pt x="8" y="215"/>
                  </a:lnTo>
                  <a:lnTo>
                    <a:pt x="27" y="222"/>
                  </a:lnTo>
                  <a:lnTo>
                    <a:pt x="35" y="231"/>
                  </a:lnTo>
                  <a:lnTo>
                    <a:pt x="43" y="246"/>
                  </a:lnTo>
                  <a:lnTo>
                    <a:pt x="50" y="252"/>
                  </a:lnTo>
                  <a:lnTo>
                    <a:pt x="57" y="255"/>
                  </a:lnTo>
                  <a:lnTo>
                    <a:pt x="61" y="252"/>
                  </a:lnTo>
                  <a:lnTo>
                    <a:pt x="70" y="253"/>
                  </a:lnTo>
                  <a:lnTo>
                    <a:pt x="85" y="248"/>
                  </a:lnTo>
                  <a:lnTo>
                    <a:pt x="95" y="248"/>
                  </a:lnTo>
                  <a:lnTo>
                    <a:pt x="106" y="249"/>
                  </a:lnTo>
                  <a:lnTo>
                    <a:pt x="113" y="249"/>
                  </a:lnTo>
                  <a:lnTo>
                    <a:pt x="115" y="246"/>
                  </a:lnTo>
                  <a:lnTo>
                    <a:pt x="119" y="245"/>
                  </a:lnTo>
                  <a:lnTo>
                    <a:pt x="121" y="250"/>
                  </a:lnTo>
                  <a:lnTo>
                    <a:pt x="124" y="249"/>
                  </a:lnTo>
                  <a:lnTo>
                    <a:pt x="133" y="252"/>
                  </a:lnTo>
                  <a:lnTo>
                    <a:pt x="137" y="252"/>
                  </a:lnTo>
                  <a:lnTo>
                    <a:pt x="142" y="249"/>
                  </a:lnTo>
                  <a:lnTo>
                    <a:pt x="155" y="258"/>
                  </a:lnTo>
                  <a:lnTo>
                    <a:pt x="158" y="267"/>
                  </a:lnTo>
                  <a:lnTo>
                    <a:pt x="158" y="272"/>
                  </a:lnTo>
                  <a:lnTo>
                    <a:pt x="162" y="277"/>
                  </a:lnTo>
                  <a:lnTo>
                    <a:pt x="168" y="288"/>
                  </a:lnTo>
                  <a:lnTo>
                    <a:pt x="171" y="289"/>
                  </a:lnTo>
                  <a:lnTo>
                    <a:pt x="171" y="291"/>
                  </a:lnTo>
                  <a:lnTo>
                    <a:pt x="178" y="292"/>
                  </a:lnTo>
                  <a:lnTo>
                    <a:pt x="179" y="293"/>
                  </a:lnTo>
                  <a:lnTo>
                    <a:pt x="179" y="298"/>
                  </a:lnTo>
                  <a:lnTo>
                    <a:pt x="182" y="299"/>
                  </a:lnTo>
                  <a:lnTo>
                    <a:pt x="184" y="298"/>
                  </a:lnTo>
                  <a:lnTo>
                    <a:pt x="187" y="306"/>
                  </a:lnTo>
                  <a:lnTo>
                    <a:pt x="188" y="302"/>
                  </a:lnTo>
                  <a:lnTo>
                    <a:pt x="190" y="302"/>
                  </a:lnTo>
                  <a:lnTo>
                    <a:pt x="194" y="293"/>
                  </a:lnTo>
                  <a:lnTo>
                    <a:pt x="201" y="291"/>
                  </a:lnTo>
                  <a:lnTo>
                    <a:pt x="203" y="292"/>
                  </a:lnTo>
                  <a:lnTo>
                    <a:pt x="211" y="288"/>
                  </a:lnTo>
                  <a:lnTo>
                    <a:pt x="215" y="290"/>
                  </a:lnTo>
                  <a:lnTo>
                    <a:pt x="223" y="292"/>
                  </a:lnTo>
                  <a:lnTo>
                    <a:pt x="232" y="290"/>
                  </a:lnTo>
                  <a:lnTo>
                    <a:pt x="237" y="293"/>
                  </a:lnTo>
                  <a:lnTo>
                    <a:pt x="234" y="294"/>
                  </a:lnTo>
                  <a:lnTo>
                    <a:pt x="236" y="295"/>
                  </a:lnTo>
                  <a:lnTo>
                    <a:pt x="240" y="295"/>
                  </a:lnTo>
                  <a:lnTo>
                    <a:pt x="242" y="298"/>
                  </a:lnTo>
                  <a:lnTo>
                    <a:pt x="243" y="296"/>
                  </a:lnTo>
                  <a:lnTo>
                    <a:pt x="248" y="297"/>
                  </a:lnTo>
                  <a:lnTo>
                    <a:pt x="252" y="294"/>
                  </a:lnTo>
                  <a:lnTo>
                    <a:pt x="250" y="294"/>
                  </a:lnTo>
                  <a:lnTo>
                    <a:pt x="248" y="291"/>
                  </a:lnTo>
                  <a:lnTo>
                    <a:pt x="246" y="291"/>
                  </a:lnTo>
                  <a:lnTo>
                    <a:pt x="244" y="288"/>
                  </a:lnTo>
                  <a:lnTo>
                    <a:pt x="247" y="278"/>
                  </a:lnTo>
                  <a:lnTo>
                    <a:pt x="247" y="274"/>
                  </a:lnTo>
                  <a:lnTo>
                    <a:pt x="249" y="273"/>
                  </a:lnTo>
                  <a:lnTo>
                    <a:pt x="255" y="276"/>
                  </a:lnTo>
                  <a:lnTo>
                    <a:pt x="257" y="281"/>
                  </a:lnTo>
                  <a:lnTo>
                    <a:pt x="262" y="285"/>
                  </a:lnTo>
                  <a:lnTo>
                    <a:pt x="268" y="293"/>
                  </a:lnTo>
                  <a:lnTo>
                    <a:pt x="268" y="295"/>
                  </a:lnTo>
                  <a:lnTo>
                    <a:pt x="267" y="298"/>
                  </a:lnTo>
                  <a:lnTo>
                    <a:pt x="269" y="299"/>
                  </a:lnTo>
                  <a:lnTo>
                    <a:pt x="268" y="302"/>
                  </a:lnTo>
                  <a:lnTo>
                    <a:pt x="273" y="303"/>
                  </a:lnTo>
                  <a:lnTo>
                    <a:pt x="276" y="300"/>
                  </a:lnTo>
                  <a:lnTo>
                    <a:pt x="277" y="307"/>
                  </a:lnTo>
                  <a:lnTo>
                    <a:pt x="279" y="307"/>
                  </a:lnTo>
                  <a:lnTo>
                    <a:pt x="285" y="310"/>
                  </a:lnTo>
                  <a:lnTo>
                    <a:pt x="287" y="310"/>
                  </a:lnTo>
                  <a:lnTo>
                    <a:pt x="288" y="312"/>
                  </a:lnTo>
                  <a:lnTo>
                    <a:pt x="288" y="310"/>
                  </a:lnTo>
                  <a:lnTo>
                    <a:pt x="287" y="306"/>
                  </a:lnTo>
                  <a:lnTo>
                    <a:pt x="290" y="306"/>
                  </a:lnTo>
                  <a:lnTo>
                    <a:pt x="290" y="305"/>
                  </a:lnTo>
                  <a:lnTo>
                    <a:pt x="298" y="308"/>
                  </a:lnTo>
                  <a:lnTo>
                    <a:pt x="302" y="307"/>
                  </a:lnTo>
                  <a:lnTo>
                    <a:pt x="301" y="303"/>
                  </a:lnTo>
                  <a:lnTo>
                    <a:pt x="308" y="296"/>
                  </a:lnTo>
                  <a:lnTo>
                    <a:pt x="305" y="293"/>
                  </a:lnTo>
                  <a:lnTo>
                    <a:pt x="305" y="291"/>
                  </a:lnTo>
                  <a:lnTo>
                    <a:pt x="301" y="291"/>
                  </a:lnTo>
                  <a:lnTo>
                    <a:pt x="301" y="288"/>
                  </a:lnTo>
                  <a:lnTo>
                    <a:pt x="298" y="287"/>
                  </a:lnTo>
                  <a:lnTo>
                    <a:pt x="303" y="282"/>
                  </a:lnTo>
                  <a:lnTo>
                    <a:pt x="311" y="281"/>
                  </a:lnTo>
                  <a:lnTo>
                    <a:pt x="323" y="287"/>
                  </a:lnTo>
                  <a:lnTo>
                    <a:pt x="327" y="285"/>
                  </a:lnTo>
                  <a:lnTo>
                    <a:pt x="329" y="286"/>
                  </a:lnTo>
                  <a:lnTo>
                    <a:pt x="329" y="281"/>
                  </a:lnTo>
                  <a:lnTo>
                    <a:pt x="334" y="282"/>
                  </a:lnTo>
                  <a:lnTo>
                    <a:pt x="336" y="287"/>
                  </a:lnTo>
                  <a:lnTo>
                    <a:pt x="341" y="286"/>
                  </a:lnTo>
                  <a:lnTo>
                    <a:pt x="342" y="287"/>
                  </a:lnTo>
                  <a:lnTo>
                    <a:pt x="352" y="288"/>
                  </a:lnTo>
                  <a:lnTo>
                    <a:pt x="346" y="303"/>
                  </a:lnTo>
                  <a:lnTo>
                    <a:pt x="348" y="313"/>
                  </a:lnTo>
                  <a:lnTo>
                    <a:pt x="352" y="318"/>
                  </a:lnTo>
                  <a:lnTo>
                    <a:pt x="370" y="320"/>
                  </a:lnTo>
                  <a:lnTo>
                    <a:pt x="377" y="325"/>
                  </a:lnTo>
                  <a:lnTo>
                    <a:pt x="384" y="332"/>
                  </a:lnTo>
                  <a:lnTo>
                    <a:pt x="383" y="342"/>
                  </a:lnTo>
                  <a:lnTo>
                    <a:pt x="380" y="344"/>
                  </a:lnTo>
                  <a:lnTo>
                    <a:pt x="390" y="350"/>
                  </a:lnTo>
                  <a:lnTo>
                    <a:pt x="391" y="353"/>
                  </a:lnTo>
                  <a:lnTo>
                    <a:pt x="393" y="354"/>
                  </a:lnTo>
                  <a:lnTo>
                    <a:pt x="396" y="359"/>
                  </a:lnTo>
                  <a:lnTo>
                    <a:pt x="400" y="362"/>
                  </a:lnTo>
                  <a:lnTo>
                    <a:pt x="407" y="362"/>
                  </a:lnTo>
                  <a:lnTo>
                    <a:pt x="412" y="356"/>
                  </a:lnTo>
                  <a:lnTo>
                    <a:pt x="414" y="348"/>
                  </a:lnTo>
                  <a:lnTo>
                    <a:pt x="417" y="349"/>
                  </a:lnTo>
                  <a:lnTo>
                    <a:pt x="422" y="346"/>
                  </a:lnTo>
                  <a:lnTo>
                    <a:pt x="429" y="340"/>
                  </a:lnTo>
                  <a:lnTo>
                    <a:pt x="432" y="334"/>
                  </a:lnTo>
                  <a:lnTo>
                    <a:pt x="439" y="335"/>
                  </a:lnTo>
                  <a:lnTo>
                    <a:pt x="442" y="339"/>
                  </a:lnTo>
                  <a:lnTo>
                    <a:pt x="443" y="343"/>
                  </a:lnTo>
                  <a:lnTo>
                    <a:pt x="453" y="348"/>
                  </a:lnTo>
                  <a:lnTo>
                    <a:pt x="456" y="341"/>
                  </a:lnTo>
                  <a:lnTo>
                    <a:pt x="454" y="330"/>
                  </a:lnTo>
                  <a:lnTo>
                    <a:pt x="455" y="325"/>
                  </a:lnTo>
                  <a:lnTo>
                    <a:pt x="453" y="324"/>
                  </a:lnTo>
                  <a:lnTo>
                    <a:pt x="456" y="320"/>
                  </a:lnTo>
                  <a:lnTo>
                    <a:pt x="453" y="318"/>
                  </a:lnTo>
                  <a:lnTo>
                    <a:pt x="446" y="313"/>
                  </a:lnTo>
                  <a:lnTo>
                    <a:pt x="450" y="310"/>
                  </a:lnTo>
                  <a:lnTo>
                    <a:pt x="443" y="300"/>
                  </a:lnTo>
                  <a:lnTo>
                    <a:pt x="443" y="292"/>
                  </a:lnTo>
                  <a:lnTo>
                    <a:pt x="448" y="290"/>
                  </a:lnTo>
                  <a:lnTo>
                    <a:pt x="453" y="284"/>
                  </a:lnTo>
                  <a:lnTo>
                    <a:pt x="448" y="280"/>
                  </a:lnTo>
                  <a:lnTo>
                    <a:pt x="447" y="277"/>
                  </a:lnTo>
                  <a:lnTo>
                    <a:pt x="447" y="274"/>
                  </a:lnTo>
                  <a:lnTo>
                    <a:pt x="452" y="273"/>
                  </a:lnTo>
                  <a:lnTo>
                    <a:pt x="450" y="270"/>
                  </a:lnTo>
                  <a:lnTo>
                    <a:pt x="455" y="269"/>
                  </a:lnTo>
                  <a:lnTo>
                    <a:pt x="462" y="270"/>
                  </a:lnTo>
                  <a:lnTo>
                    <a:pt x="466" y="269"/>
                  </a:lnTo>
                  <a:lnTo>
                    <a:pt x="471" y="270"/>
                  </a:lnTo>
                  <a:lnTo>
                    <a:pt x="474" y="267"/>
                  </a:lnTo>
                  <a:lnTo>
                    <a:pt x="478" y="269"/>
                  </a:lnTo>
                  <a:lnTo>
                    <a:pt x="482" y="268"/>
                  </a:lnTo>
                  <a:lnTo>
                    <a:pt x="486" y="270"/>
                  </a:lnTo>
                  <a:lnTo>
                    <a:pt x="489" y="273"/>
                  </a:lnTo>
                  <a:lnTo>
                    <a:pt x="493" y="274"/>
                  </a:lnTo>
                  <a:lnTo>
                    <a:pt x="492" y="269"/>
                  </a:lnTo>
                  <a:lnTo>
                    <a:pt x="498" y="267"/>
                  </a:lnTo>
                  <a:lnTo>
                    <a:pt x="496" y="263"/>
                  </a:lnTo>
                  <a:lnTo>
                    <a:pt x="497" y="260"/>
                  </a:lnTo>
                  <a:lnTo>
                    <a:pt x="493" y="259"/>
                  </a:lnTo>
                  <a:lnTo>
                    <a:pt x="496" y="256"/>
                  </a:lnTo>
                  <a:lnTo>
                    <a:pt x="494" y="253"/>
                  </a:lnTo>
                  <a:lnTo>
                    <a:pt x="500" y="251"/>
                  </a:lnTo>
                  <a:lnTo>
                    <a:pt x="499" y="248"/>
                  </a:lnTo>
                  <a:lnTo>
                    <a:pt x="503" y="250"/>
                  </a:lnTo>
                  <a:lnTo>
                    <a:pt x="503" y="248"/>
                  </a:lnTo>
                  <a:lnTo>
                    <a:pt x="507" y="245"/>
                  </a:lnTo>
                  <a:lnTo>
                    <a:pt x="511" y="249"/>
                  </a:lnTo>
                  <a:lnTo>
                    <a:pt x="514" y="246"/>
                  </a:lnTo>
                  <a:lnTo>
                    <a:pt x="514" y="244"/>
                  </a:lnTo>
                  <a:lnTo>
                    <a:pt x="515" y="243"/>
                  </a:lnTo>
                  <a:lnTo>
                    <a:pt x="512" y="241"/>
                  </a:lnTo>
                  <a:lnTo>
                    <a:pt x="513" y="238"/>
                  </a:lnTo>
                  <a:lnTo>
                    <a:pt x="516" y="239"/>
                  </a:lnTo>
                  <a:lnTo>
                    <a:pt x="519" y="237"/>
                  </a:lnTo>
                  <a:lnTo>
                    <a:pt x="524" y="237"/>
                  </a:lnTo>
                  <a:lnTo>
                    <a:pt x="528" y="239"/>
                  </a:lnTo>
                  <a:lnTo>
                    <a:pt x="530" y="238"/>
                  </a:lnTo>
                  <a:lnTo>
                    <a:pt x="534" y="241"/>
                  </a:lnTo>
                  <a:lnTo>
                    <a:pt x="537" y="241"/>
                  </a:lnTo>
                  <a:lnTo>
                    <a:pt x="538" y="244"/>
                  </a:lnTo>
                  <a:lnTo>
                    <a:pt x="543" y="248"/>
                  </a:lnTo>
                  <a:lnTo>
                    <a:pt x="545" y="246"/>
                  </a:lnTo>
                  <a:lnTo>
                    <a:pt x="551" y="246"/>
                  </a:lnTo>
                  <a:lnTo>
                    <a:pt x="553" y="249"/>
                  </a:lnTo>
                  <a:lnTo>
                    <a:pt x="560" y="249"/>
                  </a:lnTo>
                  <a:lnTo>
                    <a:pt x="562" y="252"/>
                  </a:lnTo>
                  <a:lnTo>
                    <a:pt x="568" y="253"/>
                  </a:lnTo>
                  <a:lnTo>
                    <a:pt x="571" y="253"/>
                  </a:lnTo>
                  <a:lnTo>
                    <a:pt x="572" y="256"/>
                  </a:lnTo>
                  <a:lnTo>
                    <a:pt x="580" y="257"/>
                  </a:lnTo>
                  <a:lnTo>
                    <a:pt x="583" y="261"/>
                  </a:lnTo>
                  <a:lnTo>
                    <a:pt x="585" y="258"/>
                  </a:lnTo>
                  <a:lnTo>
                    <a:pt x="590" y="257"/>
                  </a:lnTo>
                  <a:lnTo>
                    <a:pt x="589" y="252"/>
                  </a:lnTo>
                  <a:lnTo>
                    <a:pt x="591" y="252"/>
                  </a:lnTo>
                  <a:lnTo>
                    <a:pt x="594" y="249"/>
                  </a:lnTo>
                  <a:lnTo>
                    <a:pt x="598" y="251"/>
                  </a:lnTo>
                  <a:lnTo>
                    <a:pt x="599" y="250"/>
                  </a:lnTo>
                  <a:lnTo>
                    <a:pt x="597" y="245"/>
                  </a:lnTo>
                  <a:lnTo>
                    <a:pt x="598" y="243"/>
                  </a:lnTo>
                  <a:lnTo>
                    <a:pt x="601" y="242"/>
                  </a:lnTo>
                  <a:lnTo>
                    <a:pt x="604" y="244"/>
                  </a:lnTo>
                  <a:lnTo>
                    <a:pt x="607" y="242"/>
                  </a:lnTo>
                  <a:lnTo>
                    <a:pt x="608" y="244"/>
                  </a:lnTo>
                  <a:lnTo>
                    <a:pt x="612" y="243"/>
                  </a:lnTo>
                  <a:lnTo>
                    <a:pt x="618" y="238"/>
                  </a:lnTo>
                  <a:lnTo>
                    <a:pt x="620" y="244"/>
                  </a:lnTo>
                  <a:lnTo>
                    <a:pt x="626" y="253"/>
                  </a:lnTo>
                  <a:lnTo>
                    <a:pt x="629" y="255"/>
                  </a:lnTo>
                  <a:lnTo>
                    <a:pt x="632" y="243"/>
                  </a:lnTo>
                  <a:lnTo>
                    <a:pt x="636" y="242"/>
                  </a:lnTo>
                  <a:lnTo>
                    <a:pt x="642" y="244"/>
                  </a:lnTo>
                  <a:lnTo>
                    <a:pt x="643" y="242"/>
                  </a:lnTo>
                  <a:lnTo>
                    <a:pt x="642" y="240"/>
                  </a:lnTo>
                  <a:lnTo>
                    <a:pt x="646" y="239"/>
                  </a:lnTo>
                  <a:lnTo>
                    <a:pt x="650" y="242"/>
                  </a:lnTo>
                  <a:lnTo>
                    <a:pt x="653" y="241"/>
                  </a:lnTo>
                  <a:lnTo>
                    <a:pt x="655" y="236"/>
                  </a:lnTo>
                  <a:lnTo>
                    <a:pt x="654" y="234"/>
                  </a:lnTo>
                  <a:lnTo>
                    <a:pt x="656" y="233"/>
                  </a:lnTo>
                  <a:lnTo>
                    <a:pt x="658" y="227"/>
                  </a:lnTo>
                  <a:lnTo>
                    <a:pt x="661" y="226"/>
                  </a:lnTo>
                  <a:lnTo>
                    <a:pt x="662" y="228"/>
                  </a:lnTo>
                  <a:lnTo>
                    <a:pt x="665" y="226"/>
                  </a:lnTo>
                  <a:lnTo>
                    <a:pt x="663" y="222"/>
                  </a:lnTo>
                  <a:lnTo>
                    <a:pt x="672" y="221"/>
                  </a:lnTo>
                  <a:lnTo>
                    <a:pt x="675" y="218"/>
                  </a:lnTo>
                  <a:lnTo>
                    <a:pt x="675" y="220"/>
                  </a:lnTo>
                  <a:lnTo>
                    <a:pt x="673" y="222"/>
                  </a:lnTo>
                  <a:lnTo>
                    <a:pt x="675" y="224"/>
                  </a:lnTo>
                  <a:lnTo>
                    <a:pt x="688" y="220"/>
                  </a:lnTo>
                  <a:lnTo>
                    <a:pt x="692" y="222"/>
                  </a:lnTo>
                  <a:lnTo>
                    <a:pt x="693" y="225"/>
                  </a:lnTo>
                  <a:lnTo>
                    <a:pt x="696" y="222"/>
                  </a:lnTo>
                  <a:lnTo>
                    <a:pt x="697" y="222"/>
                  </a:lnTo>
                  <a:lnTo>
                    <a:pt x="699" y="220"/>
                  </a:lnTo>
                  <a:lnTo>
                    <a:pt x="704" y="224"/>
                  </a:lnTo>
                  <a:lnTo>
                    <a:pt x="710" y="222"/>
                  </a:lnTo>
                  <a:lnTo>
                    <a:pt x="718" y="214"/>
                  </a:lnTo>
                  <a:lnTo>
                    <a:pt x="717" y="213"/>
                  </a:lnTo>
                  <a:lnTo>
                    <a:pt x="722" y="207"/>
                  </a:lnTo>
                  <a:lnTo>
                    <a:pt x="718" y="206"/>
                  </a:lnTo>
                  <a:lnTo>
                    <a:pt x="717" y="202"/>
                  </a:lnTo>
                  <a:lnTo>
                    <a:pt x="719" y="201"/>
                  </a:lnTo>
                  <a:lnTo>
                    <a:pt x="718" y="196"/>
                  </a:lnTo>
                  <a:lnTo>
                    <a:pt x="720" y="188"/>
                  </a:lnTo>
                  <a:lnTo>
                    <a:pt x="727" y="187"/>
                  </a:lnTo>
                  <a:lnTo>
                    <a:pt x="731" y="184"/>
                  </a:lnTo>
                  <a:lnTo>
                    <a:pt x="732" y="182"/>
                  </a:lnTo>
                  <a:lnTo>
                    <a:pt x="734" y="181"/>
                  </a:lnTo>
                  <a:lnTo>
                    <a:pt x="737" y="183"/>
                  </a:lnTo>
                  <a:lnTo>
                    <a:pt x="736" y="184"/>
                  </a:lnTo>
                  <a:lnTo>
                    <a:pt x="741" y="183"/>
                  </a:lnTo>
                  <a:lnTo>
                    <a:pt x="744" y="184"/>
                  </a:lnTo>
                  <a:lnTo>
                    <a:pt x="751" y="184"/>
                  </a:lnTo>
                  <a:lnTo>
                    <a:pt x="758" y="185"/>
                  </a:lnTo>
                  <a:lnTo>
                    <a:pt x="759" y="184"/>
                  </a:lnTo>
                  <a:lnTo>
                    <a:pt x="763" y="183"/>
                  </a:lnTo>
                  <a:lnTo>
                    <a:pt x="762" y="181"/>
                  </a:lnTo>
                  <a:lnTo>
                    <a:pt x="764" y="178"/>
                  </a:lnTo>
                  <a:lnTo>
                    <a:pt x="769" y="178"/>
                  </a:lnTo>
                  <a:lnTo>
                    <a:pt x="771" y="172"/>
                  </a:lnTo>
                  <a:lnTo>
                    <a:pt x="768" y="172"/>
                  </a:lnTo>
                  <a:lnTo>
                    <a:pt x="767" y="169"/>
                  </a:lnTo>
                  <a:lnTo>
                    <a:pt x="762" y="167"/>
                  </a:lnTo>
                  <a:lnTo>
                    <a:pt x="761" y="165"/>
                  </a:lnTo>
                  <a:lnTo>
                    <a:pt x="762" y="161"/>
                  </a:lnTo>
                  <a:lnTo>
                    <a:pt x="766" y="160"/>
                  </a:lnTo>
                  <a:lnTo>
                    <a:pt x="770" y="160"/>
                  </a:lnTo>
                  <a:lnTo>
                    <a:pt x="772" y="162"/>
                  </a:lnTo>
                  <a:lnTo>
                    <a:pt x="773" y="160"/>
                  </a:lnTo>
                  <a:lnTo>
                    <a:pt x="777" y="160"/>
                  </a:lnTo>
                  <a:lnTo>
                    <a:pt x="778" y="163"/>
                  </a:lnTo>
                  <a:lnTo>
                    <a:pt x="779" y="161"/>
                  </a:lnTo>
                  <a:lnTo>
                    <a:pt x="784" y="163"/>
                  </a:lnTo>
                  <a:lnTo>
                    <a:pt x="785" y="161"/>
                  </a:lnTo>
                  <a:lnTo>
                    <a:pt x="788" y="165"/>
                  </a:lnTo>
                  <a:lnTo>
                    <a:pt x="791" y="164"/>
                  </a:lnTo>
                  <a:lnTo>
                    <a:pt x="797" y="169"/>
                  </a:lnTo>
                  <a:lnTo>
                    <a:pt x="799" y="169"/>
                  </a:lnTo>
                  <a:lnTo>
                    <a:pt x="800" y="172"/>
                  </a:lnTo>
                  <a:lnTo>
                    <a:pt x="804" y="168"/>
                  </a:lnTo>
                  <a:lnTo>
                    <a:pt x="812" y="163"/>
                  </a:lnTo>
                  <a:lnTo>
                    <a:pt x="834" y="164"/>
                  </a:lnTo>
                  <a:lnTo>
                    <a:pt x="836" y="159"/>
                  </a:lnTo>
                  <a:lnTo>
                    <a:pt x="840" y="159"/>
                  </a:lnTo>
                  <a:lnTo>
                    <a:pt x="841" y="158"/>
                  </a:lnTo>
                  <a:lnTo>
                    <a:pt x="842" y="150"/>
                  </a:lnTo>
                  <a:lnTo>
                    <a:pt x="845" y="151"/>
                  </a:lnTo>
                  <a:lnTo>
                    <a:pt x="846" y="149"/>
                  </a:lnTo>
                  <a:lnTo>
                    <a:pt x="844" y="146"/>
                  </a:lnTo>
                  <a:lnTo>
                    <a:pt x="846" y="143"/>
                  </a:lnTo>
                  <a:lnTo>
                    <a:pt x="845" y="138"/>
                  </a:lnTo>
                  <a:lnTo>
                    <a:pt x="842" y="137"/>
                  </a:lnTo>
                  <a:lnTo>
                    <a:pt x="843" y="134"/>
                  </a:lnTo>
                  <a:lnTo>
                    <a:pt x="851" y="132"/>
                  </a:lnTo>
                  <a:lnTo>
                    <a:pt x="852" y="128"/>
                  </a:lnTo>
                  <a:lnTo>
                    <a:pt x="852" y="124"/>
                  </a:lnTo>
                  <a:lnTo>
                    <a:pt x="854" y="122"/>
                  </a:lnTo>
                  <a:lnTo>
                    <a:pt x="859" y="122"/>
                  </a:lnTo>
                  <a:lnTo>
                    <a:pt x="864" y="124"/>
                  </a:lnTo>
                  <a:lnTo>
                    <a:pt x="869" y="118"/>
                  </a:lnTo>
                  <a:lnTo>
                    <a:pt x="873" y="117"/>
                  </a:lnTo>
                  <a:lnTo>
                    <a:pt x="874" y="114"/>
                  </a:lnTo>
                  <a:lnTo>
                    <a:pt x="884" y="112"/>
                  </a:lnTo>
                  <a:lnTo>
                    <a:pt x="887" y="112"/>
                  </a:lnTo>
                  <a:lnTo>
                    <a:pt x="889" y="109"/>
                  </a:lnTo>
                  <a:lnTo>
                    <a:pt x="893" y="108"/>
                  </a:lnTo>
                  <a:lnTo>
                    <a:pt x="892" y="105"/>
                  </a:lnTo>
                  <a:lnTo>
                    <a:pt x="893" y="102"/>
                  </a:lnTo>
                  <a:lnTo>
                    <a:pt x="898" y="100"/>
                  </a:lnTo>
                  <a:lnTo>
                    <a:pt x="907" y="92"/>
                  </a:lnTo>
                  <a:lnTo>
                    <a:pt x="907" y="89"/>
                  </a:lnTo>
                  <a:lnTo>
                    <a:pt x="909" y="88"/>
                  </a:lnTo>
                  <a:lnTo>
                    <a:pt x="908" y="84"/>
                  </a:lnTo>
                  <a:lnTo>
                    <a:pt x="913" y="83"/>
                  </a:lnTo>
                  <a:lnTo>
                    <a:pt x="915" y="77"/>
                  </a:lnTo>
                  <a:lnTo>
                    <a:pt x="921" y="75"/>
                  </a:lnTo>
                  <a:lnTo>
                    <a:pt x="923" y="69"/>
                  </a:lnTo>
                  <a:lnTo>
                    <a:pt x="920" y="59"/>
                  </a:lnTo>
                  <a:lnTo>
                    <a:pt x="916" y="58"/>
                  </a:lnTo>
                  <a:lnTo>
                    <a:pt x="916" y="56"/>
                  </a:lnTo>
                  <a:lnTo>
                    <a:pt x="914" y="53"/>
                  </a:lnTo>
                  <a:lnTo>
                    <a:pt x="912" y="48"/>
                  </a:lnTo>
                  <a:lnTo>
                    <a:pt x="910" y="46"/>
                  </a:lnTo>
                  <a:lnTo>
                    <a:pt x="910" y="35"/>
                  </a:lnTo>
                  <a:lnTo>
                    <a:pt x="909" y="34"/>
                  </a:lnTo>
                  <a:lnTo>
                    <a:pt x="907" y="34"/>
                  </a:lnTo>
                  <a:lnTo>
                    <a:pt x="906" y="23"/>
                  </a:lnTo>
                  <a:lnTo>
                    <a:pt x="902" y="21"/>
                  </a:lnTo>
                  <a:lnTo>
                    <a:pt x="900" y="17"/>
                  </a:lnTo>
                  <a:lnTo>
                    <a:pt x="893" y="17"/>
                  </a:lnTo>
                  <a:lnTo>
                    <a:pt x="890" y="15"/>
                  </a:lnTo>
                  <a:lnTo>
                    <a:pt x="892" y="11"/>
                  </a:lnTo>
                  <a:lnTo>
                    <a:pt x="895" y="11"/>
                  </a:lnTo>
                  <a:lnTo>
                    <a:pt x="898" y="9"/>
                  </a:lnTo>
                  <a:lnTo>
                    <a:pt x="903" y="8"/>
                  </a:lnTo>
                  <a:lnTo>
                    <a:pt x="908" y="9"/>
                  </a:lnTo>
                  <a:lnTo>
                    <a:pt x="914" y="12"/>
                  </a:lnTo>
                  <a:lnTo>
                    <a:pt x="920" y="11"/>
                  </a:lnTo>
                  <a:lnTo>
                    <a:pt x="922" y="14"/>
                  </a:lnTo>
                  <a:lnTo>
                    <a:pt x="926" y="17"/>
                  </a:lnTo>
                  <a:lnTo>
                    <a:pt x="931" y="17"/>
                  </a:lnTo>
                  <a:lnTo>
                    <a:pt x="935" y="14"/>
                  </a:lnTo>
                  <a:lnTo>
                    <a:pt x="949" y="16"/>
                  </a:lnTo>
                  <a:lnTo>
                    <a:pt x="951" y="15"/>
                  </a:lnTo>
                  <a:lnTo>
                    <a:pt x="952" y="19"/>
                  </a:lnTo>
                  <a:lnTo>
                    <a:pt x="956" y="20"/>
                  </a:lnTo>
                  <a:lnTo>
                    <a:pt x="959" y="17"/>
                  </a:lnTo>
                  <a:lnTo>
                    <a:pt x="960" y="12"/>
                  </a:lnTo>
                  <a:lnTo>
                    <a:pt x="962" y="14"/>
                  </a:lnTo>
                  <a:lnTo>
                    <a:pt x="966" y="10"/>
                  </a:lnTo>
                  <a:lnTo>
                    <a:pt x="970" y="15"/>
                  </a:lnTo>
                  <a:lnTo>
                    <a:pt x="972" y="14"/>
                  </a:lnTo>
                  <a:lnTo>
                    <a:pt x="980" y="14"/>
                  </a:lnTo>
                  <a:lnTo>
                    <a:pt x="984" y="9"/>
                  </a:lnTo>
                  <a:lnTo>
                    <a:pt x="990" y="8"/>
                  </a:lnTo>
                  <a:lnTo>
                    <a:pt x="993" y="4"/>
                  </a:lnTo>
                  <a:lnTo>
                    <a:pt x="997" y="4"/>
                  </a:lnTo>
                  <a:lnTo>
                    <a:pt x="1003" y="0"/>
                  </a:lnTo>
                  <a:lnTo>
                    <a:pt x="1007" y="4"/>
                  </a:lnTo>
                  <a:lnTo>
                    <a:pt x="1007" y="7"/>
                  </a:lnTo>
                  <a:lnTo>
                    <a:pt x="1013" y="9"/>
                  </a:lnTo>
                  <a:lnTo>
                    <a:pt x="1020" y="5"/>
                  </a:lnTo>
                  <a:lnTo>
                    <a:pt x="1021" y="10"/>
                  </a:lnTo>
                  <a:lnTo>
                    <a:pt x="1026" y="17"/>
                  </a:lnTo>
                  <a:lnTo>
                    <a:pt x="1029" y="28"/>
                  </a:lnTo>
                  <a:lnTo>
                    <a:pt x="1034" y="28"/>
                  </a:lnTo>
                  <a:lnTo>
                    <a:pt x="1038" y="35"/>
                  </a:lnTo>
                  <a:lnTo>
                    <a:pt x="1044" y="39"/>
                  </a:lnTo>
                  <a:lnTo>
                    <a:pt x="1051" y="41"/>
                  </a:lnTo>
                  <a:lnTo>
                    <a:pt x="1049" y="43"/>
                  </a:lnTo>
                  <a:lnTo>
                    <a:pt x="1051" y="44"/>
                  </a:lnTo>
                  <a:lnTo>
                    <a:pt x="1048" y="46"/>
                  </a:lnTo>
                  <a:lnTo>
                    <a:pt x="1051" y="48"/>
                  </a:lnTo>
                  <a:lnTo>
                    <a:pt x="1049" y="54"/>
                  </a:lnTo>
                  <a:lnTo>
                    <a:pt x="1052" y="62"/>
                  </a:lnTo>
                  <a:lnTo>
                    <a:pt x="1051" y="68"/>
                  </a:lnTo>
                  <a:lnTo>
                    <a:pt x="1052" y="71"/>
                  </a:lnTo>
                  <a:lnTo>
                    <a:pt x="1050" y="76"/>
                  </a:lnTo>
                  <a:lnTo>
                    <a:pt x="1047" y="94"/>
                  </a:lnTo>
                  <a:lnTo>
                    <a:pt x="1043" y="97"/>
                  </a:lnTo>
                  <a:lnTo>
                    <a:pt x="1042" y="100"/>
                  </a:lnTo>
                  <a:lnTo>
                    <a:pt x="1043" y="101"/>
                  </a:lnTo>
                  <a:lnTo>
                    <a:pt x="1042" y="102"/>
                  </a:lnTo>
                  <a:lnTo>
                    <a:pt x="1041" y="107"/>
                  </a:lnTo>
                  <a:lnTo>
                    <a:pt x="1044" y="109"/>
                  </a:lnTo>
                  <a:lnTo>
                    <a:pt x="1043" y="116"/>
                  </a:lnTo>
                  <a:lnTo>
                    <a:pt x="1040" y="120"/>
                  </a:lnTo>
                  <a:lnTo>
                    <a:pt x="1043" y="125"/>
                  </a:lnTo>
                  <a:lnTo>
                    <a:pt x="1033" y="135"/>
                  </a:lnTo>
                  <a:lnTo>
                    <a:pt x="1034" y="145"/>
                  </a:lnTo>
                  <a:lnTo>
                    <a:pt x="1028" y="147"/>
                  </a:lnTo>
                  <a:lnTo>
                    <a:pt x="1026" y="146"/>
                  </a:lnTo>
                  <a:lnTo>
                    <a:pt x="1022" y="147"/>
                  </a:lnTo>
                  <a:lnTo>
                    <a:pt x="1020" y="149"/>
                  </a:lnTo>
                  <a:lnTo>
                    <a:pt x="1022" y="153"/>
                  </a:lnTo>
                  <a:lnTo>
                    <a:pt x="1019" y="152"/>
                  </a:lnTo>
                  <a:lnTo>
                    <a:pt x="1019" y="155"/>
                  </a:lnTo>
                  <a:lnTo>
                    <a:pt x="1016" y="153"/>
                  </a:lnTo>
                  <a:lnTo>
                    <a:pt x="1014" y="158"/>
                  </a:lnTo>
                  <a:lnTo>
                    <a:pt x="1016" y="160"/>
                  </a:lnTo>
                  <a:lnTo>
                    <a:pt x="1014" y="166"/>
                  </a:lnTo>
                  <a:lnTo>
                    <a:pt x="1015" y="167"/>
                  </a:lnTo>
                  <a:lnTo>
                    <a:pt x="1028" y="168"/>
                  </a:lnTo>
                  <a:lnTo>
                    <a:pt x="1026" y="164"/>
                  </a:lnTo>
                  <a:lnTo>
                    <a:pt x="1030" y="163"/>
                  </a:lnTo>
                  <a:lnTo>
                    <a:pt x="1031" y="166"/>
                  </a:lnTo>
                  <a:lnTo>
                    <a:pt x="1033" y="164"/>
                  </a:lnTo>
                  <a:lnTo>
                    <a:pt x="1035" y="166"/>
                  </a:lnTo>
                  <a:lnTo>
                    <a:pt x="1035" y="169"/>
                  </a:lnTo>
                  <a:lnTo>
                    <a:pt x="1044" y="169"/>
                  </a:lnTo>
                  <a:lnTo>
                    <a:pt x="1046" y="170"/>
                  </a:lnTo>
                  <a:lnTo>
                    <a:pt x="1049" y="169"/>
                  </a:lnTo>
                  <a:lnTo>
                    <a:pt x="1050" y="170"/>
                  </a:lnTo>
                  <a:lnTo>
                    <a:pt x="1056" y="173"/>
                  </a:lnTo>
                  <a:lnTo>
                    <a:pt x="1056" y="167"/>
                  </a:lnTo>
                  <a:lnTo>
                    <a:pt x="1064" y="170"/>
                  </a:lnTo>
                  <a:lnTo>
                    <a:pt x="1065" y="169"/>
                  </a:lnTo>
                  <a:lnTo>
                    <a:pt x="1067" y="171"/>
                  </a:lnTo>
                  <a:lnTo>
                    <a:pt x="1066" y="173"/>
                  </a:lnTo>
                  <a:lnTo>
                    <a:pt x="1070" y="173"/>
                  </a:lnTo>
                  <a:lnTo>
                    <a:pt x="1069" y="177"/>
                  </a:lnTo>
                  <a:lnTo>
                    <a:pt x="1071" y="178"/>
                  </a:lnTo>
                  <a:lnTo>
                    <a:pt x="1073" y="174"/>
                  </a:lnTo>
                  <a:lnTo>
                    <a:pt x="1076" y="174"/>
                  </a:lnTo>
                  <a:lnTo>
                    <a:pt x="1078" y="171"/>
                  </a:lnTo>
                  <a:lnTo>
                    <a:pt x="1077" y="173"/>
                  </a:lnTo>
                  <a:lnTo>
                    <a:pt x="1080" y="176"/>
                  </a:lnTo>
                  <a:lnTo>
                    <a:pt x="1078" y="178"/>
                  </a:lnTo>
                  <a:lnTo>
                    <a:pt x="1080" y="180"/>
                  </a:lnTo>
                  <a:lnTo>
                    <a:pt x="1087" y="178"/>
                  </a:lnTo>
                  <a:lnTo>
                    <a:pt x="1087" y="180"/>
                  </a:lnTo>
                  <a:lnTo>
                    <a:pt x="1091" y="180"/>
                  </a:lnTo>
                  <a:lnTo>
                    <a:pt x="1093" y="176"/>
                  </a:lnTo>
                  <a:lnTo>
                    <a:pt x="1094" y="176"/>
                  </a:lnTo>
                  <a:lnTo>
                    <a:pt x="1094" y="180"/>
                  </a:lnTo>
                  <a:lnTo>
                    <a:pt x="1097" y="180"/>
                  </a:lnTo>
                  <a:lnTo>
                    <a:pt x="1097" y="182"/>
                  </a:lnTo>
                  <a:lnTo>
                    <a:pt x="1101" y="182"/>
                  </a:lnTo>
                  <a:lnTo>
                    <a:pt x="1104" y="186"/>
                  </a:lnTo>
                  <a:lnTo>
                    <a:pt x="1108" y="185"/>
                  </a:lnTo>
                  <a:lnTo>
                    <a:pt x="1111" y="188"/>
                  </a:lnTo>
                  <a:lnTo>
                    <a:pt x="1111" y="190"/>
                  </a:lnTo>
                  <a:lnTo>
                    <a:pt x="1116" y="195"/>
                  </a:lnTo>
                  <a:lnTo>
                    <a:pt x="1119" y="194"/>
                  </a:lnTo>
                  <a:lnTo>
                    <a:pt x="1121" y="195"/>
                  </a:lnTo>
                  <a:lnTo>
                    <a:pt x="1119" y="198"/>
                  </a:lnTo>
                  <a:lnTo>
                    <a:pt x="1120" y="203"/>
                  </a:lnTo>
                  <a:lnTo>
                    <a:pt x="1114" y="207"/>
                  </a:lnTo>
                  <a:lnTo>
                    <a:pt x="1114" y="210"/>
                  </a:lnTo>
                  <a:lnTo>
                    <a:pt x="1112" y="210"/>
                  </a:lnTo>
                  <a:lnTo>
                    <a:pt x="1108" y="215"/>
                  </a:lnTo>
                  <a:lnTo>
                    <a:pt x="1109" y="218"/>
                  </a:lnTo>
                  <a:lnTo>
                    <a:pt x="1112" y="217"/>
                  </a:lnTo>
                  <a:lnTo>
                    <a:pt x="1113" y="219"/>
                  </a:lnTo>
                  <a:lnTo>
                    <a:pt x="1107" y="226"/>
                  </a:lnTo>
                  <a:lnTo>
                    <a:pt x="1108" y="232"/>
                  </a:lnTo>
                  <a:lnTo>
                    <a:pt x="1111" y="236"/>
                  </a:lnTo>
                  <a:lnTo>
                    <a:pt x="1110" y="238"/>
                  </a:lnTo>
                  <a:lnTo>
                    <a:pt x="1115" y="242"/>
                  </a:lnTo>
                  <a:lnTo>
                    <a:pt x="1120" y="245"/>
                  </a:lnTo>
                  <a:lnTo>
                    <a:pt x="1128" y="245"/>
                  </a:lnTo>
                  <a:lnTo>
                    <a:pt x="1133" y="249"/>
                  </a:lnTo>
                  <a:lnTo>
                    <a:pt x="1126" y="261"/>
                  </a:lnTo>
                  <a:lnTo>
                    <a:pt x="1131" y="266"/>
                  </a:lnTo>
                  <a:lnTo>
                    <a:pt x="1133" y="266"/>
                  </a:lnTo>
                  <a:lnTo>
                    <a:pt x="1133" y="269"/>
                  </a:lnTo>
                  <a:lnTo>
                    <a:pt x="1138" y="271"/>
                  </a:lnTo>
                  <a:lnTo>
                    <a:pt x="1138" y="273"/>
                  </a:lnTo>
                  <a:lnTo>
                    <a:pt x="1134" y="273"/>
                  </a:lnTo>
                  <a:lnTo>
                    <a:pt x="1137" y="275"/>
                  </a:lnTo>
                  <a:lnTo>
                    <a:pt x="1139" y="273"/>
                  </a:lnTo>
                  <a:lnTo>
                    <a:pt x="1139" y="278"/>
                  </a:lnTo>
                  <a:lnTo>
                    <a:pt x="1143" y="276"/>
                  </a:lnTo>
                  <a:lnTo>
                    <a:pt x="1142" y="277"/>
                  </a:lnTo>
                  <a:lnTo>
                    <a:pt x="1143" y="279"/>
                  </a:lnTo>
                  <a:lnTo>
                    <a:pt x="1140" y="282"/>
                  </a:lnTo>
                  <a:lnTo>
                    <a:pt x="1140" y="284"/>
                  </a:lnTo>
                  <a:lnTo>
                    <a:pt x="1144" y="285"/>
                  </a:lnTo>
                  <a:lnTo>
                    <a:pt x="1146" y="281"/>
                  </a:lnTo>
                  <a:lnTo>
                    <a:pt x="1149" y="281"/>
                  </a:lnTo>
                  <a:lnTo>
                    <a:pt x="1149" y="282"/>
                  </a:lnTo>
                  <a:lnTo>
                    <a:pt x="1154" y="285"/>
                  </a:lnTo>
                  <a:lnTo>
                    <a:pt x="1156" y="289"/>
                  </a:lnTo>
                  <a:lnTo>
                    <a:pt x="1152" y="291"/>
                  </a:lnTo>
                  <a:lnTo>
                    <a:pt x="1152" y="293"/>
                  </a:lnTo>
                  <a:lnTo>
                    <a:pt x="1150" y="292"/>
                  </a:lnTo>
                  <a:lnTo>
                    <a:pt x="1148" y="294"/>
                  </a:lnTo>
                  <a:lnTo>
                    <a:pt x="1145" y="294"/>
                  </a:lnTo>
                  <a:lnTo>
                    <a:pt x="1144" y="300"/>
                  </a:lnTo>
                  <a:lnTo>
                    <a:pt x="1142" y="298"/>
                  </a:lnTo>
                  <a:lnTo>
                    <a:pt x="1142" y="300"/>
                  </a:lnTo>
                  <a:lnTo>
                    <a:pt x="1139" y="303"/>
                  </a:lnTo>
                  <a:lnTo>
                    <a:pt x="1142" y="317"/>
                  </a:lnTo>
                  <a:lnTo>
                    <a:pt x="1140" y="315"/>
                  </a:lnTo>
                  <a:lnTo>
                    <a:pt x="1138" y="317"/>
                  </a:lnTo>
                  <a:lnTo>
                    <a:pt x="1138" y="322"/>
                  </a:lnTo>
                  <a:lnTo>
                    <a:pt x="1134" y="320"/>
                  </a:lnTo>
                  <a:lnTo>
                    <a:pt x="1130" y="324"/>
                  </a:lnTo>
                  <a:lnTo>
                    <a:pt x="1131" y="321"/>
                  </a:lnTo>
                  <a:lnTo>
                    <a:pt x="1128" y="324"/>
                  </a:lnTo>
                  <a:lnTo>
                    <a:pt x="1123" y="325"/>
                  </a:lnTo>
                  <a:lnTo>
                    <a:pt x="1122" y="328"/>
                  </a:lnTo>
                  <a:lnTo>
                    <a:pt x="1120" y="330"/>
                  </a:lnTo>
                  <a:lnTo>
                    <a:pt x="1123" y="335"/>
                  </a:lnTo>
                  <a:lnTo>
                    <a:pt x="1122" y="336"/>
                  </a:lnTo>
                  <a:lnTo>
                    <a:pt x="1123" y="339"/>
                  </a:lnTo>
                  <a:lnTo>
                    <a:pt x="1122" y="342"/>
                  </a:lnTo>
                  <a:lnTo>
                    <a:pt x="1118" y="343"/>
                  </a:lnTo>
                  <a:lnTo>
                    <a:pt x="1116" y="345"/>
                  </a:lnTo>
                  <a:lnTo>
                    <a:pt x="1114" y="345"/>
                  </a:lnTo>
                  <a:lnTo>
                    <a:pt x="1110" y="350"/>
                  </a:lnTo>
                  <a:lnTo>
                    <a:pt x="1106" y="351"/>
                  </a:lnTo>
                  <a:lnTo>
                    <a:pt x="1102" y="358"/>
                  </a:lnTo>
                  <a:lnTo>
                    <a:pt x="1101" y="357"/>
                  </a:lnTo>
                  <a:lnTo>
                    <a:pt x="1102" y="359"/>
                  </a:lnTo>
                  <a:lnTo>
                    <a:pt x="1095" y="361"/>
                  </a:lnTo>
                  <a:lnTo>
                    <a:pt x="1090" y="360"/>
                  </a:lnTo>
                  <a:lnTo>
                    <a:pt x="1090" y="362"/>
                  </a:lnTo>
                  <a:lnTo>
                    <a:pt x="1083" y="363"/>
                  </a:lnTo>
                  <a:lnTo>
                    <a:pt x="1080" y="368"/>
                  </a:lnTo>
                  <a:lnTo>
                    <a:pt x="1079" y="369"/>
                  </a:lnTo>
                  <a:lnTo>
                    <a:pt x="1080" y="370"/>
                  </a:lnTo>
                  <a:lnTo>
                    <a:pt x="1078" y="372"/>
                  </a:lnTo>
                  <a:lnTo>
                    <a:pt x="1084" y="375"/>
                  </a:lnTo>
                  <a:lnTo>
                    <a:pt x="1085" y="380"/>
                  </a:lnTo>
                  <a:lnTo>
                    <a:pt x="1092" y="384"/>
                  </a:lnTo>
                  <a:lnTo>
                    <a:pt x="1093" y="388"/>
                  </a:lnTo>
                  <a:lnTo>
                    <a:pt x="1088" y="390"/>
                  </a:lnTo>
                  <a:lnTo>
                    <a:pt x="1091" y="390"/>
                  </a:lnTo>
                  <a:lnTo>
                    <a:pt x="1091" y="393"/>
                  </a:lnTo>
                  <a:lnTo>
                    <a:pt x="1088" y="393"/>
                  </a:lnTo>
                  <a:lnTo>
                    <a:pt x="1085" y="398"/>
                  </a:lnTo>
                  <a:lnTo>
                    <a:pt x="1085" y="402"/>
                  </a:lnTo>
                  <a:lnTo>
                    <a:pt x="1090" y="402"/>
                  </a:lnTo>
                  <a:lnTo>
                    <a:pt x="1089" y="405"/>
                  </a:lnTo>
                  <a:lnTo>
                    <a:pt x="1093" y="416"/>
                  </a:lnTo>
                  <a:lnTo>
                    <a:pt x="1092" y="418"/>
                  </a:lnTo>
                  <a:lnTo>
                    <a:pt x="1086" y="418"/>
                  </a:lnTo>
                  <a:lnTo>
                    <a:pt x="1088" y="422"/>
                  </a:lnTo>
                  <a:lnTo>
                    <a:pt x="1085" y="425"/>
                  </a:lnTo>
                  <a:lnTo>
                    <a:pt x="1085" y="428"/>
                  </a:lnTo>
                  <a:lnTo>
                    <a:pt x="1083" y="429"/>
                  </a:lnTo>
                  <a:lnTo>
                    <a:pt x="1080" y="434"/>
                  </a:lnTo>
                  <a:lnTo>
                    <a:pt x="1077" y="435"/>
                  </a:lnTo>
                  <a:lnTo>
                    <a:pt x="1076" y="438"/>
                  </a:lnTo>
                  <a:lnTo>
                    <a:pt x="1076" y="441"/>
                  </a:lnTo>
                  <a:lnTo>
                    <a:pt x="1074" y="442"/>
                  </a:lnTo>
                  <a:lnTo>
                    <a:pt x="1077" y="447"/>
                  </a:lnTo>
                  <a:lnTo>
                    <a:pt x="1070" y="449"/>
                  </a:lnTo>
                  <a:lnTo>
                    <a:pt x="1069" y="454"/>
                  </a:lnTo>
                  <a:lnTo>
                    <a:pt x="1072" y="461"/>
                  </a:lnTo>
                  <a:lnTo>
                    <a:pt x="1067" y="462"/>
                  </a:lnTo>
                  <a:lnTo>
                    <a:pt x="1070" y="464"/>
                  </a:lnTo>
                  <a:lnTo>
                    <a:pt x="1068" y="466"/>
                  </a:lnTo>
                  <a:lnTo>
                    <a:pt x="1070" y="470"/>
                  </a:lnTo>
                  <a:lnTo>
                    <a:pt x="1068" y="471"/>
                  </a:lnTo>
                  <a:lnTo>
                    <a:pt x="1067" y="469"/>
                  </a:lnTo>
                  <a:lnTo>
                    <a:pt x="1067" y="471"/>
                  </a:lnTo>
                  <a:lnTo>
                    <a:pt x="1064" y="473"/>
                  </a:lnTo>
                  <a:lnTo>
                    <a:pt x="1064" y="476"/>
                  </a:lnTo>
                  <a:lnTo>
                    <a:pt x="1059" y="477"/>
                  </a:lnTo>
                  <a:lnTo>
                    <a:pt x="1060" y="486"/>
                  </a:lnTo>
                  <a:lnTo>
                    <a:pt x="1058" y="491"/>
                  </a:lnTo>
                  <a:lnTo>
                    <a:pt x="1061" y="495"/>
                  </a:lnTo>
                  <a:lnTo>
                    <a:pt x="1058" y="503"/>
                  </a:lnTo>
                  <a:lnTo>
                    <a:pt x="1059" y="505"/>
                  </a:lnTo>
                  <a:lnTo>
                    <a:pt x="1054" y="510"/>
                  </a:lnTo>
                  <a:lnTo>
                    <a:pt x="1053" y="514"/>
                  </a:lnTo>
                  <a:lnTo>
                    <a:pt x="1055" y="518"/>
                  </a:lnTo>
                  <a:lnTo>
                    <a:pt x="1052" y="521"/>
                  </a:lnTo>
                  <a:lnTo>
                    <a:pt x="1054" y="523"/>
                  </a:lnTo>
                  <a:lnTo>
                    <a:pt x="1052" y="530"/>
                  </a:lnTo>
                  <a:lnTo>
                    <a:pt x="1053" y="538"/>
                  </a:lnTo>
                  <a:lnTo>
                    <a:pt x="1052" y="542"/>
                  </a:lnTo>
                  <a:lnTo>
                    <a:pt x="1053" y="549"/>
                  </a:lnTo>
                  <a:lnTo>
                    <a:pt x="1052" y="563"/>
                  </a:lnTo>
                  <a:lnTo>
                    <a:pt x="1056" y="567"/>
                  </a:lnTo>
                  <a:lnTo>
                    <a:pt x="1055" y="574"/>
                  </a:lnTo>
                  <a:lnTo>
                    <a:pt x="1059" y="580"/>
                  </a:lnTo>
                  <a:lnTo>
                    <a:pt x="1057" y="580"/>
                  </a:lnTo>
                  <a:lnTo>
                    <a:pt x="1056" y="583"/>
                  </a:lnTo>
                  <a:lnTo>
                    <a:pt x="1062" y="585"/>
                  </a:lnTo>
                  <a:lnTo>
                    <a:pt x="1066" y="588"/>
                  </a:lnTo>
                  <a:lnTo>
                    <a:pt x="1064" y="593"/>
                  </a:lnTo>
                  <a:lnTo>
                    <a:pt x="1068" y="598"/>
                  </a:lnTo>
                  <a:lnTo>
                    <a:pt x="1068" y="601"/>
                  </a:lnTo>
                  <a:lnTo>
                    <a:pt x="1070" y="605"/>
                  </a:lnTo>
                  <a:lnTo>
                    <a:pt x="1073" y="608"/>
                  </a:lnTo>
                  <a:lnTo>
                    <a:pt x="1073" y="614"/>
                  </a:lnTo>
                  <a:lnTo>
                    <a:pt x="1072" y="617"/>
                  </a:lnTo>
                  <a:lnTo>
                    <a:pt x="1074" y="620"/>
                  </a:lnTo>
                  <a:lnTo>
                    <a:pt x="1073" y="620"/>
                  </a:lnTo>
                  <a:lnTo>
                    <a:pt x="1073" y="624"/>
                  </a:lnTo>
                  <a:lnTo>
                    <a:pt x="1070" y="628"/>
                  </a:lnTo>
                  <a:lnTo>
                    <a:pt x="1072" y="634"/>
                  </a:lnTo>
                  <a:lnTo>
                    <a:pt x="1076" y="636"/>
                  </a:lnTo>
                  <a:lnTo>
                    <a:pt x="1078" y="634"/>
                  </a:lnTo>
                  <a:lnTo>
                    <a:pt x="1083" y="640"/>
                  </a:lnTo>
                  <a:lnTo>
                    <a:pt x="1085" y="641"/>
                  </a:lnTo>
                  <a:lnTo>
                    <a:pt x="1085" y="642"/>
                  </a:lnTo>
                  <a:lnTo>
                    <a:pt x="1088" y="641"/>
                  </a:lnTo>
                  <a:lnTo>
                    <a:pt x="1096" y="651"/>
                  </a:lnTo>
                  <a:lnTo>
                    <a:pt x="1100" y="649"/>
                  </a:lnTo>
                  <a:lnTo>
                    <a:pt x="1107" y="649"/>
                  </a:lnTo>
                  <a:lnTo>
                    <a:pt x="1110" y="652"/>
                  </a:lnTo>
                  <a:lnTo>
                    <a:pt x="1109" y="655"/>
                  </a:lnTo>
                  <a:lnTo>
                    <a:pt x="1111" y="662"/>
                  </a:lnTo>
                  <a:lnTo>
                    <a:pt x="1109" y="663"/>
                  </a:lnTo>
                  <a:lnTo>
                    <a:pt x="1110" y="668"/>
                  </a:lnTo>
                  <a:lnTo>
                    <a:pt x="1108" y="669"/>
                  </a:lnTo>
                  <a:lnTo>
                    <a:pt x="1109" y="669"/>
                  </a:lnTo>
                  <a:lnTo>
                    <a:pt x="1107" y="677"/>
                  </a:lnTo>
                  <a:lnTo>
                    <a:pt x="1111" y="688"/>
                  </a:lnTo>
                  <a:lnTo>
                    <a:pt x="1110" y="691"/>
                  </a:lnTo>
                  <a:lnTo>
                    <a:pt x="1108" y="693"/>
                  </a:lnTo>
                  <a:lnTo>
                    <a:pt x="1106" y="696"/>
                  </a:lnTo>
                  <a:lnTo>
                    <a:pt x="1109" y="706"/>
                  </a:lnTo>
                  <a:lnTo>
                    <a:pt x="1111" y="707"/>
                  </a:lnTo>
                  <a:lnTo>
                    <a:pt x="1108" y="710"/>
                  </a:lnTo>
                  <a:lnTo>
                    <a:pt x="1108" y="712"/>
                  </a:lnTo>
                  <a:lnTo>
                    <a:pt x="1108" y="717"/>
                  </a:lnTo>
                  <a:lnTo>
                    <a:pt x="1106" y="719"/>
                  </a:lnTo>
                  <a:lnTo>
                    <a:pt x="1107" y="723"/>
                  </a:lnTo>
                  <a:lnTo>
                    <a:pt x="1105" y="728"/>
                  </a:lnTo>
                  <a:lnTo>
                    <a:pt x="1103" y="730"/>
                  </a:lnTo>
                  <a:lnTo>
                    <a:pt x="1103" y="735"/>
                  </a:lnTo>
                  <a:lnTo>
                    <a:pt x="1105" y="739"/>
                  </a:lnTo>
                  <a:lnTo>
                    <a:pt x="1104" y="743"/>
                  </a:lnTo>
                  <a:lnTo>
                    <a:pt x="1108" y="746"/>
                  </a:lnTo>
                  <a:lnTo>
                    <a:pt x="1118" y="745"/>
                  </a:lnTo>
                  <a:lnTo>
                    <a:pt x="1120" y="748"/>
                  </a:lnTo>
                  <a:lnTo>
                    <a:pt x="1123" y="746"/>
                  </a:lnTo>
                  <a:lnTo>
                    <a:pt x="1122" y="743"/>
                  </a:lnTo>
                  <a:lnTo>
                    <a:pt x="1123" y="741"/>
                  </a:lnTo>
                  <a:lnTo>
                    <a:pt x="1126" y="747"/>
                  </a:lnTo>
                  <a:lnTo>
                    <a:pt x="1124" y="752"/>
                  </a:lnTo>
                  <a:lnTo>
                    <a:pt x="1125" y="753"/>
                  </a:lnTo>
                  <a:lnTo>
                    <a:pt x="1120" y="755"/>
                  </a:lnTo>
                  <a:lnTo>
                    <a:pt x="1118" y="766"/>
                  </a:lnTo>
                  <a:lnTo>
                    <a:pt x="1123" y="766"/>
                  </a:lnTo>
                  <a:lnTo>
                    <a:pt x="1123" y="771"/>
                  </a:lnTo>
                  <a:lnTo>
                    <a:pt x="1125" y="768"/>
                  </a:lnTo>
                  <a:lnTo>
                    <a:pt x="1130" y="770"/>
                  </a:lnTo>
                  <a:lnTo>
                    <a:pt x="1133" y="775"/>
                  </a:lnTo>
                  <a:lnTo>
                    <a:pt x="1144" y="771"/>
                  </a:lnTo>
                  <a:lnTo>
                    <a:pt x="1146" y="773"/>
                  </a:lnTo>
                  <a:lnTo>
                    <a:pt x="1148" y="772"/>
                  </a:lnTo>
                  <a:lnTo>
                    <a:pt x="1150" y="774"/>
                  </a:lnTo>
                  <a:lnTo>
                    <a:pt x="1157" y="785"/>
                  </a:lnTo>
                  <a:lnTo>
                    <a:pt x="1159" y="783"/>
                  </a:lnTo>
                  <a:lnTo>
                    <a:pt x="1160" y="784"/>
                  </a:lnTo>
                  <a:lnTo>
                    <a:pt x="1160" y="790"/>
                  </a:lnTo>
                  <a:lnTo>
                    <a:pt x="1162" y="794"/>
                  </a:lnTo>
                  <a:lnTo>
                    <a:pt x="1166" y="796"/>
                  </a:lnTo>
                  <a:lnTo>
                    <a:pt x="1170" y="796"/>
                  </a:lnTo>
                  <a:lnTo>
                    <a:pt x="1173" y="801"/>
                  </a:lnTo>
                  <a:lnTo>
                    <a:pt x="1175" y="803"/>
                  </a:lnTo>
                  <a:lnTo>
                    <a:pt x="1174" y="808"/>
                  </a:lnTo>
                  <a:lnTo>
                    <a:pt x="1178" y="811"/>
                  </a:lnTo>
                  <a:lnTo>
                    <a:pt x="1181" y="810"/>
                  </a:lnTo>
                  <a:lnTo>
                    <a:pt x="1182" y="814"/>
                  </a:lnTo>
                  <a:lnTo>
                    <a:pt x="1185" y="817"/>
                  </a:lnTo>
                  <a:lnTo>
                    <a:pt x="1184" y="820"/>
                  </a:lnTo>
                  <a:lnTo>
                    <a:pt x="1188" y="819"/>
                  </a:lnTo>
                  <a:lnTo>
                    <a:pt x="1188" y="820"/>
                  </a:lnTo>
                  <a:lnTo>
                    <a:pt x="1190" y="818"/>
                  </a:lnTo>
                  <a:lnTo>
                    <a:pt x="1196" y="818"/>
                  </a:lnTo>
                  <a:lnTo>
                    <a:pt x="1195" y="820"/>
                  </a:lnTo>
                  <a:lnTo>
                    <a:pt x="1198" y="826"/>
                  </a:lnTo>
                  <a:lnTo>
                    <a:pt x="1197" y="830"/>
                  </a:lnTo>
                  <a:lnTo>
                    <a:pt x="1202" y="829"/>
                  </a:lnTo>
                  <a:lnTo>
                    <a:pt x="1205" y="832"/>
                  </a:lnTo>
                  <a:lnTo>
                    <a:pt x="1204" y="835"/>
                  </a:lnTo>
                  <a:lnTo>
                    <a:pt x="1208" y="839"/>
                  </a:lnTo>
                  <a:lnTo>
                    <a:pt x="1206" y="842"/>
                  </a:lnTo>
                  <a:lnTo>
                    <a:pt x="1213" y="846"/>
                  </a:lnTo>
                  <a:lnTo>
                    <a:pt x="1217" y="847"/>
                  </a:lnTo>
                  <a:lnTo>
                    <a:pt x="1222" y="850"/>
                  </a:lnTo>
                  <a:lnTo>
                    <a:pt x="1223" y="849"/>
                  </a:lnTo>
                  <a:lnTo>
                    <a:pt x="1227" y="849"/>
                  </a:lnTo>
                  <a:lnTo>
                    <a:pt x="1229" y="852"/>
                  </a:lnTo>
                  <a:lnTo>
                    <a:pt x="1233" y="852"/>
                  </a:lnTo>
                  <a:lnTo>
                    <a:pt x="1235" y="854"/>
                  </a:lnTo>
                  <a:lnTo>
                    <a:pt x="1239" y="854"/>
                  </a:lnTo>
                  <a:lnTo>
                    <a:pt x="1241" y="856"/>
                  </a:lnTo>
                  <a:lnTo>
                    <a:pt x="1248" y="855"/>
                  </a:lnTo>
                  <a:lnTo>
                    <a:pt x="1251" y="858"/>
                  </a:lnTo>
                  <a:lnTo>
                    <a:pt x="1255" y="857"/>
                  </a:lnTo>
                  <a:lnTo>
                    <a:pt x="1257" y="861"/>
                  </a:lnTo>
                  <a:lnTo>
                    <a:pt x="1263" y="858"/>
                  </a:lnTo>
                  <a:lnTo>
                    <a:pt x="1265" y="861"/>
                  </a:lnTo>
                  <a:lnTo>
                    <a:pt x="1269" y="860"/>
                  </a:lnTo>
                  <a:lnTo>
                    <a:pt x="1272" y="865"/>
                  </a:lnTo>
                  <a:lnTo>
                    <a:pt x="1275" y="863"/>
                  </a:lnTo>
                  <a:lnTo>
                    <a:pt x="1286" y="862"/>
                  </a:lnTo>
                  <a:lnTo>
                    <a:pt x="1285" y="867"/>
                  </a:lnTo>
                  <a:lnTo>
                    <a:pt x="1290" y="870"/>
                  </a:lnTo>
                  <a:lnTo>
                    <a:pt x="1292" y="874"/>
                  </a:lnTo>
                  <a:lnTo>
                    <a:pt x="1288" y="876"/>
                  </a:lnTo>
                  <a:lnTo>
                    <a:pt x="1288" y="879"/>
                  </a:lnTo>
                  <a:lnTo>
                    <a:pt x="1287" y="879"/>
                  </a:lnTo>
                  <a:lnTo>
                    <a:pt x="1290" y="881"/>
                  </a:lnTo>
                  <a:lnTo>
                    <a:pt x="1290" y="1091"/>
                  </a:lnTo>
                  <a:lnTo>
                    <a:pt x="1226" y="1091"/>
                  </a:lnTo>
                  <a:close/>
                </a:path>
              </a:pathLst>
            </a:custGeom>
            <a:grpFill/>
            <a:ln w="6350" cmpd="sng">
              <a:solidFill>
                <a:schemeClr val="tx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9" name="Freeform 24"/>
            <p:cNvSpPr>
              <a:spLocks/>
            </p:cNvSpPr>
            <p:nvPr/>
          </p:nvSpPr>
          <p:spPr bwMode="auto">
            <a:xfrm>
              <a:off x="4543425" y="1712913"/>
              <a:ext cx="576263" cy="654050"/>
            </a:xfrm>
            <a:custGeom>
              <a:avLst/>
              <a:gdLst>
                <a:gd name="T0" fmla="*/ 2147483647 w 1088"/>
                <a:gd name="T1" fmla="*/ 2147483647 h 1236"/>
                <a:gd name="T2" fmla="*/ 2147483647 w 1088"/>
                <a:gd name="T3" fmla="*/ 2147483647 h 1236"/>
                <a:gd name="T4" fmla="*/ 2147483647 w 1088"/>
                <a:gd name="T5" fmla="*/ 2147483647 h 1236"/>
                <a:gd name="T6" fmla="*/ 2147483647 w 1088"/>
                <a:gd name="T7" fmla="*/ 2147483647 h 1236"/>
                <a:gd name="T8" fmla="*/ 2147483647 w 1088"/>
                <a:gd name="T9" fmla="*/ 2147483647 h 1236"/>
                <a:gd name="T10" fmla="*/ 2147483647 w 1088"/>
                <a:gd name="T11" fmla="*/ 2147483647 h 1236"/>
                <a:gd name="T12" fmla="*/ 2147483647 w 1088"/>
                <a:gd name="T13" fmla="*/ 2147483647 h 1236"/>
                <a:gd name="T14" fmla="*/ 2147483647 w 1088"/>
                <a:gd name="T15" fmla="*/ 2147483647 h 1236"/>
                <a:gd name="T16" fmla="*/ 2147483647 w 1088"/>
                <a:gd name="T17" fmla="*/ 2147483647 h 1236"/>
                <a:gd name="T18" fmla="*/ 2147483647 w 1088"/>
                <a:gd name="T19" fmla="*/ 2147483647 h 1236"/>
                <a:gd name="T20" fmla="*/ 2147483647 w 1088"/>
                <a:gd name="T21" fmla="*/ 2147483647 h 1236"/>
                <a:gd name="T22" fmla="*/ 2147483647 w 1088"/>
                <a:gd name="T23" fmla="*/ 2147483647 h 1236"/>
                <a:gd name="T24" fmla="*/ 2147483647 w 1088"/>
                <a:gd name="T25" fmla="*/ 2147483647 h 1236"/>
                <a:gd name="T26" fmla="*/ 2147483647 w 1088"/>
                <a:gd name="T27" fmla="*/ 2147483647 h 1236"/>
                <a:gd name="T28" fmla="*/ 2147483647 w 1088"/>
                <a:gd name="T29" fmla="*/ 2147483647 h 1236"/>
                <a:gd name="T30" fmla="*/ 2147483647 w 1088"/>
                <a:gd name="T31" fmla="*/ 2147483647 h 1236"/>
                <a:gd name="T32" fmla="*/ 2147483647 w 1088"/>
                <a:gd name="T33" fmla="*/ 2147483647 h 1236"/>
                <a:gd name="T34" fmla="*/ 2147483647 w 1088"/>
                <a:gd name="T35" fmla="*/ 2147483647 h 1236"/>
                <a:gd name="T36" fmla="*/ 2147483647 w 1088"/>
                <a:gd name="T37" fmla="*/ 2147483647 h 1236"/>
                <a:gd name="T38" fmla="*/ 2147483647 w 1088"/>
                <a:gd name="T39" fmla="*/ 2147483647 h 1236"/>
                <a:gd name="T40" fmla="*/ 2147483647 w 1088"/>
                <a:gd name="T41" fmla="*/ 2147483647 h 1236"/>
                <a:gd name="T42" fmla="*/ 2147483647 w 1088"/>
                <a:gd name="T43" fmla="*/ 2147483647 h 1236"/>
                <a:gd name="T44" fmla="*/ 2147483647 w 1088"/>
                <a:gd name="T45" fmla="*/ 2147483647 h 1236"/>
                <a:gd name="T46" fmla="*/ 2147483647 w 1088"/>
                <a:gd name="T47" fmla="*/ 2147483647 h 1236"/>
                <a:gd name="T48" fmla="*/ 2147483647 w 1088"/>
                <a:gd name="T49" fmla="*/ 2147483647 h 1236"/>
                <a:gd name="T50" fmla="*/ 2147483647 w 1088"/>
                <a:gd name="T51" fmla="*/ 2147483647 h 1236"/>
                <a:gd name="T52" fmla="*/ 2147483647 w 1088"/>
                <a:gd name="T53" fmla="*/ 2147483647 h 1236"/>
                <a:gd name="T54" fmla="*/ 2147483647 w 1088"/>
                <a:gd name="T55" fmla="*/ 2147483647 h 1236"/>
                <a:gd name="T56" fmla="*/ 2147483647 w 1088"/>
                <a:gd name="T57" fmla="*/ 2147483647 h 1236"/>
                <a:gd name="T58" fmla="*/ 2147483647 w 1088"/>
                <a:gd name="T59" fmla="*/ 2147483647 h 1236"/>
                <a:gd name="T60" fmla="*/ 2147483647 w 1088"/>
                <a:gd name="T61" fmla="*/ 2147483647 h 1236"/>
                <a:gd name="T62" fmla="*/ 2147483647 w 1088"/>
                <a:gd name="T63" fmla="*/ 2147483647 h 1236"/>
                <a:gd name="T64" fmla="*/ 2147483647 w 1088"/>
                <a:gd name="T65" fmla="*/ 2147483647 h 1236"/>
                <a:gd name="T66" fmla="*/ 2147483647 w 1088"/>
                <a:gd name="T67" fmla="*/ 2147483647 h 1236"/>
                <a:gd name="T68" fmla="*/ 2147483647 w 1088"/>
                <a:gd name="T69" fmla="*/ 2147483647 h 1236"/>
                <a:gd name="T70" fmla="*/ 2147483647 w 1088"/>
                <a:gd name="T71" fmla="*/ 2147483647 h 1236"/>
                <a:gd name="T72" fmla="*/ 2147483647 w 1088"/>
                <a:gd name="T73" fmla="*/ 2147483647 h 1236"/>
                <a:gd name="T74" fmla="*/ 2147483647 w 1088"/>
                <a:gd name="T75" fmla="*/ 2147483647 h 1236"/>
                <a:gd name="T76" fmla="*/ 2147483647 w 1088"/>
                <a:gd name="T77" fmla="*/ 2147483647 h 1236"/>
                <a:gd name="T78" fmla="*/ 2147483647 w 1088"/>
                <a:gd name="T79" fmla="*/ 2147483647 h 1236"/>
                <a:gd name="T80" fmla="*/ 2147483647 w 1088"/>
                <a:gd name="T81" fmla="*/ 2147483647 h 1236"/>
                <a:gd name="T82" fmla="*/ 2147483647 w 1088"/>
                <a:gd name="T83" fmla="*/ 2147483647 h 1236"/>
                <a:gd name="T84" fmla="*/ 2147483647 w 1088"/>
                <a:gd name="T85" fmla="*/ 2147483647 h 1236"/>
                <a:gd name="T86" fmla="*/ 2147483647 w 1088"/>
                <a:gd name="T87" fmla="*/ 2147483647 h 1236"/>
                <a:gd name="T88" fmla="*/ 2147483647 w 1088"/>
                <a:gd name="T89" fmla="*/ 2147483647 h 1236"/>
                <a:gd name="T90" fmla="*/ 2147483647 w 1088"/>
                <a:gd name="T91" fmla="*/ 2147483647 h 1236"/>
                <a:gd name="T92" fmla="*/ 2147483647 w 1088"/>
                <a:gd name="T93" fmla="*/ 2147483647 h 1236"/>
                <a:gd name="T94" fmla="*/ 2147483647 w 1088"/>
                <a:gd name="T95" fmla="*/ 2147483647 h 1236"/>
                <a:gd name="T96" fmla="*/ 2147483647 w 1088"/>
                <a:gd name="T97" fmla="*/ 2147483647 h 1236"/>
                <a:gd name="T98" fmla="*/ 2147483647 w 1088"/>
                <a:gd name="T99" fmla="*/ 2147483647 h 1236"/>
                <a:gd name="T100" fmla="*/ 2147483647 w 1088"/>
                <a:gd name="T101" fmla="*/ 2147483647 h 1236"/>
                <a:gd name="T102" fmla="*/ 2147483647 w 1088"/>
                <a:gd name="T103" fmla="*/ 2147483647 h 1236"/>
                <a:gd name="T104" fmla="*/ 2147483647 w 1088"/>
                <a:gd name="T105" fmla="*/ 2147483647 h 1236"/>
                <a:gd name="T106" fmla="*/ 2147483647 w 1088"/>
                <a:gd name="T107" fmla="*/ 2147483647 h 1236"/>
                <a:gd name="T108" fmla="*/ 2147483647 w 1088"/>
                <a:gd name="T109" fmla="*/ 2147483647 h 1236"/>
                <a:gd name="T110" fmla="*/ 2147483647 w 1088"/>
                <a:gd name="T111" fmla="*/ 2147483647 h 1236"/>
                <a:gd name="T112" fmla="*/ 2147483647 w 1088"/>
                <a:gd name="T113" fmla="*/ 2147483647 h 1236"/>
                <a:gd name="T114" fmla="*/ 2147483647 w 1088"/>
                <a:gd name="T115" fmla="*/ 2147483647 h 1236"/>
                <a:gd name="T116" fmla="*/ 2147483647 w 1088"/>
                <a:gd name="T117" fmla="*/ 2147483647 h 1236"/>
                <a:gd name="T118" fmla="*/ 2147483647 w 1088"/>
                <a:gd name="T119" fmla="*/ 2147483647 h 12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236"/>
                <a:gd name="T182" fmla="*/ 1088 w 1088"/>
                <a:gd name="T183" fmla="*/ 1236 h 12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236">
                  <a:moveTo>
                    <a:pt x="1081" y="684"/>
                  </a:moveTo>
                  <a:lnTo>
                    <a:pt x="1082" y="689"/>
                  </a:lnTo>
                  <a:lnTo>
                    <a:pt x="1085" y="704"/>
                  </a:lnTo>
                  <a:lnTo>
                    <a:pt x="1079" y="719"/>
                  </a:lnTo>
                  <a:lnTo>
                    <a:pt x="1073" y="725"/>
                  </a:lnTo>
                  <a:lnTo>
                    <a:pt x="1072" y="740"/>
                  </a:lnTo>
                  <a:lnTo>
                    <a:pt x="1074" y="750"/>
                  </a:lnTo>
                  <a:lnTo>
                    <a:pt x="1064" y="761"/>
                  </a:lnTo>
                  <a:lnTo>
                    <a:pt x="1055" y="777"/>
                  </a:lnTo>
                  <a:lnTo>
                    <a:pt x="1051" y="781"/>
                  </a:lnTo>
                  <a:lnTo>
                    <a:pt x="1049" y="780"/>
                  </a:lnTo>
                  <a:lnTo>
                    <a:pt x="1048" y="783"/>
                  </a:lnTo>
                  <a:lnTo>
                    <a:pt x="1050" y="784"/>
                  </a:lnTo>
                  <a:lnTo>
                    <a:pt x="1048" y="787"/>
                  </a:lnTo>
                  <a:lnTo>
                    <a:pt x="1049" y="788"/>
                  </a:lnTo>
                  <a:lnTo>
                    <a:pt x="1049" y="791"/>
                  </a:lnTo>
                  <a:lnTo>
                    <a:pt x="1047" y="791"/>
                  </a:lnTo>
                  <a:lnTo>
                    <a:pt x="1046" y="794"/>
                  </a:lnTo>
                  <a:lnTo>
                    <a:pt x="1041" y="796"/>
                  </a:lnTo>
                  <a:lnTo>
                    <a:pt x="1041" y="813"/>
                  </a:lnTo>
                  <a:lnTo>
                    <a:pt x="1018" y="814"/>
                  </a:lnTo>
                  <a:lnTo>
                    <a:pt x="992" y="819"/>
                  </a:lnTo>
                  <a:lnTo>
                    <a:pt x="984" y="822"/>
                  </a:lnTo>
                  <a:lnTo>
                    <a:pt x="972" y="831"/>
                  </a:lnTo>
                  <a:lnTo>
                    <a:pt x="966" y="835"/>
                  </a:lnTo>
                  <a:lnTo>
                    <a:pt x="963" y="841"/>
                  </a:lnTo>
                  <a:lnTo>
                    <a:pt x="959" y="851"/>
                  </a:lnTo>
                  <a:lnTo>
                    <a:pt x="958" y="862"/>
                  </a:lnTo>
                  <a:lnTo>
                    <a:pt x="952" y="871"/>
                  </a:lnTo>
                  <a:lnTo>
                    <a:pt x="947" y="885"/>
                  </a:lnTo>
                  <a:lnTo>
                    <a:pt x="940" y="900"/>
                  </a:lnTo>
                  <a:lnTo>
                    <a:pt x="930" y="913"/>
                  </a:lnTo>
                  <a:lnTo>
                    <a:pt x="923" y="919"/>
                  </a:lnTo>
                  <a:lnTo>
                    <a:pt x="916" y="926"/>
                  </a:lnTo>
                  <a:lnTo>
                    <a:pt x="899" y="939"/>
                  </a:lnTo>
                  <a:lnTo>
                    <a:pt x="888" y="943"/>
                  </a:lnTo>
                  <a:lnTo>
                    <a:pt x="861" y="950"/>
                  </a:lnTo>
                  <a:lnTo>
                    <a:pt x="853" y="955"/>
                  </a:lnTo>
                  <a:lnTo>
                    <a:pt x="848" y="958"/>
                  </a:lnTo>
                  <a:lnTo>
                    <a:pt x="844" y="966"/>
                  </a:lnTo>
                  <a:lnTo>
                    <a:pt x="839" y="969"/>
                  </a:lnTo>
                  <a:lnTo>
                    <a:pt x="829" y="984"/>
                  </a:lnTo>
                  <a:lnTo>
                    <a:pt x="822" y="986"/>
                  </a:lnTo>
                  <a:lnTo>
                    <a:pt x="796" y="992"/>
                  </a:lnTo>
                  <a:lnTo>
                    <a:pt x="778" y="1022"/>
                  </a:lnTo>
                  <a:lnTo>
                    <a:pt x="773" y="1024"/>
                  </a:lnTo>
                  <a:lnTo>
                    <a:pt x="770" y="1029"/>
                  </a:lnTo>
                  <a:lnTo>
                    <a:pt x="766" y="1035"/>
                  </a:lnTo>
                  <a:lnTo>
                    <a:pt x="764" y="1047"/>
                  </a:lnTo>
                  <a:lnTo>
                    <a:pt x="752" y="1060"/>
                  </a:lnTo>
                  <a:lnTo>
                    <a:pt x="749" y="1069"/>
                  </a:lnTo>
                  <a:lnTo>
                    <a:pt x="738" y="1085"/>
                  </a:lnTo>
                  <a:lnTo>
                    <a:pt x="731" y="1089"/>
                  </a:lnTo>
                  <a:lnTo>
                    <a:pt x="713" y="1108"/>
                  </a:lnTo>
                  <a:lnTo>
                    <a:pt x="694" y="1140"/>
                  </a:lnTo>
                  <a:lnTo>
                    <a:pt x="692" y="1168"/>
                  </a:lnTo>
                  <a:lnTo>
                    <a:pt x="694" y="1192"/>
                  </a:lnTo>
                  <a:lnTo>
                    <a:pt x="690" y="1200"/>
                  </a:lnTo>
                  <a:lnTo>
                    <a:pt x="674" y="1215"/>
                  </a:lnTo>
                  <a:lnTo>
                    <a:pt x="667" y="1219"/>
                  </a:lnTo>
                  <a:lnTo>
                    <a:pt x="650" y="1221"/>
                  </a:lnTo>
                  <a:lnTo>
                    <a:pt x="641" y="1213"/>
                  </a:lnTo>
                  <a:lnTo>
                    <a:pt x="637" y="1221"/>
                  </a:lnTo>
                  <a:lnTo>
                    <a:pt x="635" y="1222"/>
                  </a:lnTo>
                  <a:lnTo>
                    <a:pt x="633" y="1220"/>
                  </a:lnTo>
                  <a:lnTo>
                    <a:pt x="633" y="1212"/>
                  </a:lnTo>
                  <a:lnTo>
                    <a:pt x="629" y="1211"/>
                  </a:lnTo>
                  <a:lnTo>
                    <a:pt x="628" y="1212"/>
                  </a:lnTo>
                  <a:lnTo>
                    <a:pt x="629" y="1219"/>
                  </a:lnTo>
                  <a:lnTo>
                    <a:pt x="628" y="1222"/>
                  </a:lnTo>
                  <a:lnTo>
                    <a:pt x="617" y="1222"/>
                  </a:lnTo>
                  <a:lnTo>
                    <a:pt x="612" y="1225"/>
                  </a:lnTo>
                  <a:lnTo>
                    <a:pt x="615" y="1231"/>
                  </a:lnTo>
                  <a:lnTo>
                    <a:pt x="614" y="1236"/>
                  </a:lnTo>
                  <a:lnTo>
                    <a:pt x="604" y="1234"/>
                  </a:lnTo>
                  <a:lnTo>
                    <a:pt x="601" y="1231"/>
                  </a:lnTo>
                  <a:lnTo>
                    <a:pt x="602" y="1224"/>
                  </a:lnTo>
                  <a:lnTo>
                    <a:pt x="600" y="1216"/>
                  </a:lnTo>
                  <a:lnTo>
                    <a:pt x="594" y="1216"/>
                  </a:lnTo>
                  <a:lnTo>
                    <a:pt x="588" y="1213"/>
                  </a:lnTo>
                  <a:lnTo>
                    <a:pt x="578" y="1213"/>
                  </a:lnTo>
                  <a:lnTo>
                    <a:pt x="574" y="1212"/>
                  </a:lnTo>
                  <a:lnTo>
                    <a:pt x="566" y="1212"/>
                  </a:lnTo>
                  <a:lnTo>
                    <a:pt x="560" y="1210"/>
                  </a:lnTo>
                  <a:lnTo>
                    <a:pt x="554" y="1210"/>
                  </a:lnTo>
                  <a:lnTo>
                    <a:pt x="548" y="1198"/>
                  </a:lnTo>
                  <a:lnTo>
                    <a:pt x="539" y="1194"/>
                  </a:lnTo>
                  <a:lnTo>
                    <a:pt x="532" y="1195"/>
                  </a:lnTo>
                  <a:lnTo>
                    <a:pt x="532" y="1194"/>
                  </a:lnTo>
                  <a:lnTo>
                    <a:pt x="536" y="1190"/>
                  </a:lnTo>
                  <a:lnTo>
                    <a:pt x="536" y="1187"/>
                  </a:lnTo>
                  <a:lnTo>
                    <a:pt x="534" y="1177"/>
                  </a:lnTo>
                  <a:lnTo>
                    <a:pt x="531" y="1173"/>
                  </a:lnTo>
                  <a:lnTo>
                    <a:pt x="530" y="1170"/>
                  </a:lnTo>
                  <a:lnTo>
                    <a:pt x="532" y="1167"/>
                  </a:lnTo>
                  <a:lnTo>
                    <a:pt x="538" y="1166"/>
                  </a:lnTo>
                  <a:lnTo>
                    <a:pt x="539" y="1158"/>
                  </a:lnTo>
                  <a:lnTo>
                    <a:pt x="534" y="1153"/>
                  </a:lnTo>
                  <a:lnTo>
                    <a:pt x="527" y="1148"/>
                  </a:lnTo>
                  <a:lnTo>
                    <a:pt x="513" y="1154"/>
                  </a:lnTo>
                  <a:lnTo>
                    <a:pt x="508" y="1153"/>
                  </a:lnTo>
                  <a:lnTo>
                    <a:pt x="514" y="1143"/>
                  </a:lnTo>
                  <a:lnTo>
                    <a:pt x="512" y="1139"/>
                  </a:lnTo>
                  <a:lnTo>
                    <a:pt x="518" y="1124"/>
                  </a:lnTo>
                  <a:lnTo>
                    <a:pt x="516" y="1118"/>
                  </a:lnTo>
                  <a:lnTo>
                    <a:pt x="513" y="1112"/>
                  </a:lnTo>
                  <a:lnTo>
                    <a:pt x="514" y="1108"/>
                  </a:lnTo>
                  <a:lnTo>
                    <a:pt x="514" y="1103"/>
                  </a:lnTo>
                  <a:lnTo>
                    <a:pt x="511" y="1094"/>
                  </a:lnTo>
                  <a:lnTo>
                    <a:pt x="508" y="1092"/>
                  </a:lnTo>
                  <a:lnTo>
                    <a:pt x="498" y="1093"/>
                  </a:lnTo>
                  <a:lnTo>
                    <a:pt x="492" y="1096"/>
                  </a:lnTo>
                  <a:lnTo>
                    <a:pt x="489" y="1096"/>
                  </a:lnTo>
                  <a:lnTo>
                    <a:pt x="487" y="1094"/>
                  </a:lnTo>
                  <a:lnTo>
                    <a:pt x="480" y="1085"/>
                  </a:lnTo>
                  <a:lnTo>
                    <a:pt x="480" y="1081"/>
                  </a:lnTo>
                  <a:lnTo>
                    <a:pt x="477" y="1079"/>
                  </a:lnTo>
                  <a:lnTo>
                    <a:pt x="474" y="1075"/>
                  </a:lnTo>
                  <a:lnTo>
                    <a:pt x="475" y="1070"/>
                  </a:lnTo>
                  <a:lnTo>
                    <a:pt x="473" y="1066"/>
                  </a:lnTo>
                  <a:lnTo>
                    <a:pt x="478" y="1059"/>
                  </a:lnTo>
                  <a:lnTo>
                    <a:pt x="474" y="1051"/>
                  </a:lnTo>
                  <a:lnTo>
                    <a:pt x="477" y="1041"/>
                  </a:lnTo>
                  <a:lnTo>
                    <a:pt x="476" y="1033"/>
                  </a:lnTo>
                  <a:lnTo>
                    <a:pt x="465" y="1027"/>
                  </a:lnTo>
                  <a:lnTo>
                    <a:pt x="461" y="1024"/>
                  </a:lnTo>
                  <a:lnTo>
                    <a:pt x="460" y="1018"/>
                  </a:lnTo>
                  <a:lnTo>
                    <a:pt x="443" y="1007"/>
                  </a:lnTo>
                  <a:lnTo>
                    <a:pt x="440" y="999"/>
                  </a:lnTo>
                  <a:lnTo>
                    <a:pt x="435" y="997"/>
                  </a:lnTo>
                  <a:lnTo>
                    <a:pt x="429" y="1000"/>
                  </a:lnTo>
                  <a:lnTo>
                    <a:pt x="422" y="997"/>
                  </a:lnTo>
                  <a:lnTo>
                    <a:pt x="415" y="977"/>
                  </a:lnTo>
                  <a:lnTo>
                    <a:pt x="413" y="967"/>
                  </a:lnTo>
                  <a:lnTo>
                    <a:pt x="413" y="960"/>
                  </a:lnTo>
                  <a:lnTo>
                    <a:pt x="405" y="954"/>
                  </a:lnTo>
                  <a:lnTo>
                    <a:pt x="405" y="945"/>
                  </a:lnTo>
                  <a:lnTo>
                    <a:pt x="402" y="943"/>
                  </a:lnTo>
                  <a:lnTo>
                    <a:pt x="397" y="933"/>
                  </a:lnTo>
                  <a:lnTo>
                    <a:pt x="387" y="924"/>
                  </a:lnTo>
                  <a:lnTo>
                    <a:pt x="385" y="916"/>
                  </a:lnTo>
                  <a:lnTo>
                    <a:pt x="387" y="909"/>
                  </a:lnTo>
                  <a:lnTo>
                    <a:pt x="384" y="904"/>
                  </a:lnTo>
                  <a:lnTo>
                    <a:pt x="379" y="901"/>
                  </a:lnTo>
                  <a:lnTo>
                    <a:pt x="378" y="895"/>
                  </a:lnTo>
                  <a:lnTo>
                    <a:pt x="370" y="884"/>
                  </a:lnTo>
                  <a:lnTo>
                    <a:pt x="374" y="879"/>
                  </a:lnTo>
                  <a:lnTo>
                    <a:pt x="371" y="869"/>
                  </a:lnTo>
                  <a:lnTo>
                    <a:pt x="375" y="862"/>
                  </a:lnTo>
                  <a:lnTo>
                    <a:pt x="371" y="859"/>
                  </a:lnTo>
                  <a:lnTo>
                    <a:pt x="374" y="854"/>
                  </a:lnTo>
                  <a:lnTo>
                    <a:pt x="372" y="852"/>
                  </a:lnTo>
                  <a:lnTo>
                    <a:pt x="376" y="848"/>
                  </a:lnTo>
                  <a:lnTo>
                    <a:pt x="375" y="844"/>
                  </a:lnTo>
                  <a:lnTo>
                    <a:pt x="376" y="837"/>
                  </a:lnTo>
                  <a:lnTo>
                    <a:pt x="382" y="828"/>
                  </a:lnTo>
                  <a:lnTo>
                    <a:pt x="385" y="817"/>
                  </a:lnTo>
                  <a:lnTo>
                    <a:pt x="381" y="814"/>
                  </a:lnTo>
                  <a:lnTo>
                    <a:pt x="377" y="815"/>
                  </a:lnTo>
                  <a:lnTo>
                    <a:pt x="374" y="808"/>
                  </a:lnTo>
                  <a:lnTo>
                    <a:pt x="368" y="804"/>
                  </a:lnTo>
                  <a:lnTo>
                    <a:pt x="366" y="799"/>
                  </a:lnTo>
                  <a:lnTo>
                    <a:pt x="363" y="798"/>
                  </a:lnTo>
                  <a:lnTo>
                    <a:pt x="362" y="795"/>
                  </a:lnTo>
                  <a:lnTo>
                    <a:pt x="348" y="787"/>
                  </a:lnTo>
                  <a:lnTo>
                    <a:pt x="342" y="779"/>
                  </a:lnTo>
                  <a:lnTo>
                    <a:pt x="318" y="764"/>
                  </a:lnTo>
                  <a:lnTo>
                    <a:pt x="318" y="753"/>
                  </a:lnTo>
                  <a:lnTo>
                    <a:pt x="314" y="748"/>
                  </a:lnTo>
                  <a:lnTo>
                    <a:pt x="314" y="744"/>
                  </a:lnTo>
                  <a:lnTo>
                    <a:pt x="316" y="741"/>
                  </a:lnTo>
                  <a:lnTo>
                    <a:pt x="313" y="736"/>
                  </a:lnTo>
                  <a:lnTo>
                    <a:pt x="309" y="732"/>
                  </a:lnTo>
                  <a:lnTo>
                    <a:pt x="308" y="721"/>
                  </a:lnTo>
                  <a:lnTo>
                    <a:pt x="311" y="716"/>
                  </a:lnTo>
                  <a:lnTo>
                    <a:pt x="318" y="717"/>
                  </a:lnTo>
                  <a:lnTo>
                    <a:pt x="321" y="715"/>
                  </a:lnTo>
                  <a:lnTo>
                    <a:pt x="322" y="708"/>
                  </a:lnTo>
                  <a:lnTo>
                    <a:pt x="317" y="704"/>
                  </a:lnTo>
                  <a:lnTo>
                    <a:pt x="315" y="696"/>
                  </a:lnTo>
                  <a:lnTo>
                    <a:pt x="312" y="698"/>
                  </a:lnTo>
                  <a:lnTo>
                    <a:pt x="305" y="697"/>
                  </a:lnTo>
                  <a:lnTo>
                    <a:pt x="294" y="703"/>
                  </a:lnTo>
                  <a:lnTo>
                    <a:pt x="291" y="702"/>
                  </a:lnTo>
                  <a:lnTo>
                    <a:pt x="289" y="699"/>
                  </a:lnTo>
                  <a:lnTo>
                    <a:pt x="294" y="691"/>
                  </a:lnTo>
                  <a:lnTo>
                    <a:pt x="293" y="689"/>
                  </a:lnTo>
                  <a:lnTo>
                    <a:pt x="287" y="687"/>
                  </a:lnTo>
                  <a:lnTo>
                    <a:pt x="286" y="682"/>
                  </a:lnTo>
                  <a:lnTo>
                    <a:pt x="292" y="679"/>
                  </a:lnTo>
                  <a:lnTo>
                    <a:pt x="291" y="674"/>
                  </a:lnTo>
                  <a:lnTo>
                    <a:pt x="287" y="672"/>
                  </a:lnTo>
                  <a:lnTo>
                    <a:pt x="284" y="675"/>
                  </a:lnTo>
                  <a:lnTo>
                    <a:pt x="278" y="670"/>
                  </a:lnTo>
                  <a:lnTo>
                    <a:pt x="270" y="673"/>
                  </a:lnTo>
                  <a:lnTo>
                    <a:pt x="269" y="675"/>
                  </a:lnTo>
                  <a:lnTo>
                    <a:pt x="267" y="675"/>
                  </a:lnTo>
                  <a:lnTo>
                    <a:pt x="263" y="672"/>
                  </a:lnTo>
                  <a:lnTo>
                    <a:pt x="268" y="669"/>
                  </a:lnTo>
                  <a:lnTo>
                    <a:pt x="269" y="663"/>
                  </a:lnTo>
                  <a:lnTo>
                    <a:pt x="268" y="660"/>
                  </a:lnTo>
                  <a:lnTo>
                    <a:pt x="264" y="661"/>
                  </a:lnTo>
                  <a:lnTo>
                    <a:pt x="262" y="668"/>
                  </a:lnTo>
                  <a:lnTo>
                    <a:pt x="260" y="667"/>
                  </a:lnTo>
                  <a:lnTo>
                    <a:pt x="258" y="665"/>
                  </a:lnTo>
                  <a:lnTo>
                    <a:pt x="255" y="666"/>
                  </a:lnTo>
                  <a:lnTo>
                    <a:pt x="253" y="665"/>
                  </a:lnTo>
                  <a:lnTo>
                    <a:pt x="253" y="663"/>
                  </a:lnTo>
                  <a:lnTo>
                    <a:pt x="257" y="657"/>
                  </a:lnTo>
                  <a:lnTo>
                    <a:pt x="252" y="654"/>
                  </a:lnTo>
                  <a:lnTo>
                    <a:pt x="251" y="655"/>
                  </a:lnTo>
                  <a:lnTo>
                    <a:pt x="252" y="661"/>
                  </a:lnTo>
                  <a:lnTo>
                    <a:pt x="249" y="663"/>
                  </a:lnTo>
                  <a:lnTo>
                    <a:pt x="249" y="665"/>
                  </a:lnTo>
                  <a:lnTo>
                    <a:pt x="243" y="663"/>
                  </a:lnTo>
                  <a:lnTo>
                    <a:pt x="242" y="660"/>
                  </a:lnTo>
                  <a:lnTo>
                    <a:pt x="241" y="663"/>
                  </a:lnTo>
                  <a:lnTo>
                    <a:pt x="239" y="662"/>
                  </a:lnTo>
                  <a:lnTo>
                    <a:pt x="233" y="656"/>
                  </a:lnTo>
                  <a:lnTo>
                    <a:pt x="228" y="658"/>
                  </a:lnTo>
                  <a:lnTo>
                    <a:pt x="233" y="661"/>
                  </a:lnTo>
                  <a:lnTo>
                    <a:pt x="233" y="664"/>
                  </a:lnTo>
                  <a:lnTo>
                    <a:pt x="223" y="664"/>
                  </a:lnTo>
                  <a:lnTo>
                    <a:pt x="224" y="661"/>
                  </a:lnTo>
                  <a:lnTo>
                    <a:pt x="215" y="661"/>
                  </a:lnTo>
                  <a:lnTo>
                    <a:pt x="217" y="654"/>
                  </a:lnTo>
                  <a:lnTo>
                    <a:pt x="214" y="652"/>
                  </a:lnTo>
                  <a:lnTo>
                    <a:pt x="213" y="650"/>
                  </a:lnTo>
                  <a:lnTo>
                    <a:pt x="208" y="649"/>
                  </a:lnTo>
                  <a:lnTo>
                    <a:pt x="207" y="652"/>
                  </a:lnTo>
                  <a:lnTo>
                    <a:pt x="204" y="654"/>
                  </a:lnTo>
                  <a:lnTo>
                    <a:pt x="204" y="651"/>
                  </a:lnTo>
                  <a:lnTo>
                    <a:pt x="206" y="647"/>
                  </a:lnTo>
                  <a:lnTo>
                    <a:pt x="200" y="647"/>
                  </a:lnTo>
                  <a:lnTo>
                    <a:pt x="200" y="644"/>
                  </a:lnTo>
                  <a:lnTo>
                    <a:pt x="198" y="643"/>
                  </a:lnTo>
                  <a:lnTo>
                    <a:pt x="196" y="646"/>
                  </a:lnTo>
                  <a:lnTo>
                    <a:pt x="194" y="645"/>
                  </a:lnTo>
                  <a:lnTo>
                    <a:pt x="190" y="645"/>
                  </a:lnTo>
                  <a:lnTo>
                    <a:pt x="189" y="642"/>
                  </a:lnTo>
                  <a:lnTo>
                    <a:pt x="190" y="638"/>
                  </a:lnTo>
                  <a:lnTo>
                    <a:pt x="188" y="635"/>
                  </a:lnTo>
                  <a:lnTo>
                    <a:pt x="184" y="636"/>
                  </a:lnTo>
                  <a:lnTo>
                    <a:pt x="186" y="638"/>
                  </a:lnTo>
                  <a:lnTo>
                    <a:pt x="185" y="639"/>
                  </a:lnTo>
                  <a:lnTo>
                    <a:pt x="182" y="638"/>
                  </a:lnTo>
                  <a:lnTo>
                    <a:pt x="178" y="642"/>
                  </a:lnTo>
                  <a:lnTo>
                    <a:pt x="176" y="639"/>
                  </a:lnTo>
                  <a:lnTo>
                    <a:pt x="173" y="640"/>
                  </a:lnTo>
                  <a:lnTo>
                    <a:pt x="173" y="643"/>
                  </a:lnTo>
                  <a:lnTo>
                    <a:pt x="171" y="643"/>
                  </a:lnTo>
                  <a:lnTo>
                    <a:pt x="172" y="634"/>
                  </a:lnTo>
                  <a:lnTo>
                    <a:pt x="169" y="629"/>
                  </a:lnTo>
                  <a:lnTo>
                    <a:pt x="165" y="629"/>
                  </a:lnTo>
                  <a:lnTo>
                    <a:pt x="165" y="627"/>
                  </a:lnTo>
                  <a:lnTo>
                    <a:pt x="168" y="620"/>
                  </a:lnTo>
                  <a:lnTo>
                    <a:pt x="165" y="621"/>
                  </a:lnTo>
                  <a:lnTo>
                    <a:pt x="163" y="619"/>
                  </a:lnTo>
                  <a:lnTo>
                    <a:pt x="162" y="618"/>
                  </a:lnTo>
                  <a:lnTo>
                    <a:pt x="164" y="616"/>
                  </a:lnTo>
                  <a:lnTo>
                    <a:pt x="162" y="614"/>
                  </a:lnTo>
                  <a:lnTo>
                    <a:pt x="162" y="613"/>
                  </a:lnTo>
                  <a:lnTo>
                    <a:pt x="160" y="612"/>
                  </a:lnTo>
                  <a:lnTo>
                    <a:pt x="159" y="609"/>
                  </a:lnTo>
                  <a:lnTo>
                    <a:pt x="153" y="609"/>
                  </a:lnTo>
                  <a:lnTo>
                    <a:pt x="150" y="606"/>
                  </a:lnTo>
                  <a:lnTo>
                    <a:pt x="149" y="613"/>
                  </a:lnTo>
                  <a:lnTo>
                    <a:pt x="146" y="608"/>
                  </a:lnTo>
                  <a:lnTo>
                    <a:pt x="141" y="603"/>
                  </a:lnTo>
                  <a:lnTo>
                    <a:pt x="141" y="601"/>
                  </a:lnTo>
                  <a:lnTo>
                    <a:pt x="137" y="601"/>
                  </a:lnTo>
                  <a:lnTo>
                    <a:pt x="136" y="599"/>
                  </a:lnTo>
                  <a:lnTo>
                    <a:pt x="133" y="600"/>
                  </a:lnTo>
                  <a:lnTo>
                    <a:pt x="132" y="594"/>
                  </a:lnTo>
                  <a:lnTo>
                    <a:pt x="127" y="594"/>
                  </a:lnTo>
                  <a:lnTo>
                    <a:pt x="129" y="591"/>
                  </a:lnTo>
                  <a:lnTo>
                    <a:pt x="127" y="592"/>
                  </a:lnTo>
                  <a:lnTo>
                    <a:pt x="123" y="590"/>
                  </a:lnTo>
                  <a:lnTo>
                    <a:pt x="123" y="588"/>
                  </a:lnTo>
                  <a:lnTo>
                    <a:pt x="115" y="588"/>
                  </a:lnTo>
                  <a:lnTo>
                    <a:pt x="114" y="584"/>
                  </a:lnTo>
                  <a:lnTo>
                    <a:pt x="108" y="582"/>
                  </a:lnTo>
                  <a:lnTo>
                    <a:pt x="106" y="586"/>
                  </a:lnTo>
                  <a:lnTo>
                    <a:pt x="102" y="583"/>
                  </a:lnTo>
                  <a:lnTo>
                    <a:pt x="98" y="583"/>
                  </a:lnTo>
                  <a:lnTo>
                    <a:pt x="96" y="584"/>
                  </a:lnTo>
                  <a:lnTo>
                    <a:pt x="89" y="583"/>
                  </a:lnTo>
                  <a:lnTo>
                    <a:pt x="88" y="585"/>
                  </a:lnTo>
                  <a:lnTo>
                    <a:pt x="84" y="584"/>
                  </a:lnTo>
                  <a:lnTo>
                    <a:pt x="83" y="585"/>
                  </a:lnTo>
                  <a:lnTo>
                    <a:pt x="79" y="585"/>
                  </a:lnTo>
                  <a:lnTo>
                    <a:pt x="74" y="581"/>
                  </a:lnTo>
                  <a:lnTo>
                    <a:pt x="66" y="579"/>
                  </a:lnTo>
                  <a:lnTo>
                    <a:pt x="66" y="578"/>
                  </a:lnTo>
                  <a:lnTo>
                    <a:pt x="63" y="579"/>
                  </a:lnTo>
                  <a:lnTo>
                    <a:pt x="59" y="578"/>
                  </a:lnTo>
                  <a:lnTo>
                    <a:pt x="54" y="579"/>
                  </a:lnTo>
                  <a:lnTo>
                    <a:pt x="51" y="581"/>
                  </a:lnTo>
                  <a:lnTo>
                    <a:pt x="44" y="582"/>
                  </a:lnTo>
                  <a:lnTo>
                    <a:pt x="40" y="581"/>
                  </a:lnTo>
                  <a:lnTo>
                    <a:pt x="38" y="580"/>
                  </a:lnTo>
                  <a:lnTo>
                    <a:pt x="34" y="580"/>
                  </a:lnTo>
                  <a:lnTo>
                    <a:pt x="28" y="580"/>
                  </a:lnTo>
                  <a:lnTo>
                    <a:pt x="26" y="575"/>
                  </a:lnTo>
                  <a:lnTo>
                    <a:pt x="27" y="573"/>
                  </a:lnTo>
                  <a:lnTo>
                    <a:pt x="27" y="572"/>
                  </a:lnTo>
                  <a:lnTo>
                    <a:pt x="30" y="567"/>
                  </a:lnTo>
                  <a:lnTo>
                    <a:pt x="29" y="567"/>
                  </a:lnTo>
                  <a:lnTo>
                    <a:pt x="29" y="565"/>
                  </a:lnTo>
                  <a:lnTo>
                    <a:pt x="26" y="563"/>
                  </a:lnTo>
                  <a:lnTo>
                    <a:pt x="26" y="558"/>
                  </a:lnTo>
                  <a:lnTo>
                    <a:pt x="24" y="554"/>
                  </a:lnTo>
                  <a:lnTo>
                    <a:pt x="22" y="544"/>
                  </a:lnTo>
                  <a:lnTo>
                    <a:pt x="26" y="537"/>
                  </a:lnTo>
                  <a:lnTo>
                    <a:pt x="22" y="536"/>
                  </a:lnTo>
                  <a:lnTo>
                    <a:pt x="23" y="531"/>
                  </a:lnTo>
                  <a:lnTo>
                    <a:pt x="18" y="529"/>
                  </a:lnTo>
                  <a:lnTo>
                    <a:pt x="16" y="525"/>
                  </a:lnTo>
                  <a:lnTo>
                    <a:pt x="14" y="522"/>
                  </a:lnTo>
                  <a:lnTo>
                    <a:pt x="15" y="519"/>
                  </a:lnTo>
                  <a:lnTo>
                    <a:pt x="14" y="517"/>
                  </a:lnTo>
                  <a:lnTo>
                    <a:pt x="15" y="514"/>
                  </a:lnTo>
                  <a:lnTo>
                    <a:pt x="14" y="509"/>
                  </a:lnTo>
                  <a:lnTo>
                    <a:pt x="15" y="507"/>
                  </a:lnTo>
                  <a:lnTo>
                    <a:pt x="15" y="501"/>
                  </a:lnTo>
                  <a:lnTo>
                    <a:pt x="20" y="494"/>
                  </a:lnTo>
                  <a:lnTo>
                    <a:pt x="20" y="493"/>
                  </a:lnTo>
                  <a:lnTo>
                    <a:pt x="23" y="491"/>
                  </a:lnTo>
                  <a:lnTo>
                    <a:pt x="24" y="487"/>
                  </a:lnTo>
                  <a:lnTo>
                    <a:pt x="14" y="473"/>
                  </a:lnTo>
                  <a:lnTo>
                    <a:pt x="15" y="468"/>
                  </a:lnTo>
                  <a:lnTo>
                    <a:pt x="16" y="468"/>
                  </a:lnTo>
                  <a:lnTo>
                    <a:pt x="15" y="466"/>
                  </a:lnTo>
                  <a:lnTo>
                    <a:pt x="17" y="462"/>
                  </a:lnTo>
                  <a:lnTo>
                    <a:pt x="14" y="455"/>
                  </a:lnTo>
                  <a:lnTo>
                    <a:pt x="0" y="440"/>
                  </a:lnTo>
                  <a:lnTo>
                    <a:pt x="1" y="436"/>
                  </a:lnTo>
                  <a:lnTo>
                    <a:pt x="17" y="435"/>
                  </a:lnTo>
                  <a:lnTo>
                    <a:pt x="28" y="428"/>
                  </a:lnTo>
                  <a:lnTo>
                    <a:pt x="41" y="433"/>
                  </a:lnTo>
                  <a:lnTo>
                    <a:pt x="40" y="452"/>
                  </a:lnTo>
                  <a:lnTo>
                    <a:pt x="46" y="459"/>
                  </a:lnTo>
                  <a:lnTo>
                    <a:pt x="59" y="457"/>
                  </a:lnTo>
                  <a:lnTo>
                    <a:pt x="95" y="485"/>
                  </a:lnTo>
                  <a:lnTo>
                    <a:pt x="149" y="492"/>
                  </a:lnTo>
                  <a:lnTo>
                    <a:pt x="192" y="480"/>
                  </a:lnTo>
                  <a:lnTo>
                    <a:pt x="196" y="481"/>
                  </a:lnTo>
                  <a:lnTo>
                    <a:pt x="198" y="477"/>
                  </a:lnTo>
                  <a:lnTo>
                    <a:pt x="203" y="477"/>
                  </a:lnTo>
                  <a:lnTo>
                    <a:pt x="204" y="474"/>
                  </a:lnTo>
                  <a:lnTo>
                    <a:pt x="203" y="470"/>
                  </a:lnTo>
                  <a:lnTo>
                    <a:pt x="204" y="466"/>
                  </a:lnTo>
                  <a:lnTo>
                    <a:pt x="208" y="468"/>
                  </a:lnTo>
                  <a:lnTo>
                    <a:pt x="208" y="470"/>
                  </a:lnTo>
                  <a:lnTo>
                    <a:pt x="210" y="471"/>
                  </a:lnTo>
                  <a:lnTo>
                    <a:pt x="213" y="468"/>
                  </a:lnTo>
                  <a:lnTo>
                    <a:pt x="215" y="468"/>
                  </a:lnTo>
                  <a:lnTo>
                    <a:pt x="216" y="462"/>
                  </a:lnTo>
                  <a:lnTo>
                    <a:pt x="220" y="463"/>
                  </a:lnTo>
                  <a:lnTo>
                    <a:pt x="221" y="462"/>
                  </a:lnTo>
                  <a:lnTo>
                    <a:pt x="224" y="464"/>
                  </a:lnTo>
                  <a:lnTo>
                    <a:pt x="231" y="462"/>
                  </a:lnTo>
                  <a:lnTo>
                    <a:pt x="230" y="459"/>
                  </a:lnTo>
                  <a:lnTo>
                    <a:pt x="226" y="459"/>
                  </a:lnTo>
                  <a:lnTo>
                    <a:pt x="226" y="456"/>
                  </a:lnTo>
                  <a:lnTo>
                    <a:pt x="231" y="456"/>
                  </a:lnTo>
                  <a:lnTo>
                    <a:pt x="232" y="453"/>
                  </a:lnTo>
                  <a:lnTo>
                    <a:pt x="240" y="449"/>
                  </a:lnTo>
                  <a:lnTo>
                    <a:pt x="246" y="449"/>
                  </a:lnTo>
                  <a:lnTo>
                    <a:pt x="246" y="451"/>
                  </a:lnTo>
                  <a:lnTo>
                    <a:pt x="244" y="451"/>
                  </a:lnTo>
                  <a:lnTo>
                    <a:pt x="251" y="454"/>
                  </a:lnTo>
                  <a:lnTo>
                    <a:pt x="246" y="457"/>
                  </a:lnTo>
                  <a:lnTo>
                    <a:pt x="248" y="460"/>
                  </a:lnTo>
                  <a:lnTo>
                    <a:pt x="244" y="462"/>
                  </a:lnTo>
                  <a:lnTo>
                    <a:pt x="245" y="463"/>
                  </a:lnTo>
                  <a:lnTo>
                    <a:pt x="257" y="463"/>
                  </a:lnTo>
                  <a:lnTo>
                    <a:pt x="259" y="467"/>
                  </a:lnTo>
                  <a:lnTo>
                    <a:pt x="263" y="465"/>
                  </a:lnTo>
                  <a:lnTo>
                    <a:pt x="264" y="466"/>
                  </a:lnTo>
                  <a:lnTo>
                    <a:pt x="266" y="465"/>
                  </a:lnTo>
                  <a:lnTo>
                    <a:pt x="266" y="469"/>
                  </a:lnTo>
                  <a:lnTo>
                    <a:pt x="274" y="470"/>
                  </a:lnTo>
                  <a:lnTo>
                    <a:pt x="275" y="468"/>
                  </a:lnTo>
                  <a:lnTo>
                    <a:pt x="277" y="468"/>
                  </a:lnTo>
                  <a:lnTo>
                    <a:pt x="280" y="472"/>
                  </a:lnTo>
                  <a:lnTo>
                    <a:pt x="285" y="472"/>
                  </a:lnTo>
                  <a:lnTo>
                    <a:pt x="290" y="474"/>
                  </a:lnTo>
                  <a:lnTo>
                    <a:pt x="295" y="473"/>
                  </a:lnTo>
                  <a:lnTo>
                    <a:pt x="303" y="473"/>
                  </a:lnTo>
                  <a:lnTo>
                    <a:pt x="305" y="475"/>
                  </a:lnTo>
                  <a:lnTo>
                    <a:pt x="308" y="474"/>
                  </a:lnTo>
                  <a:lnTo>
                    <a:pt x="309" y="472"/>
                  </a:lnTo>
                  <a:lnTo>
                    <a:pt x="306" y="468"/>
                  </a:lnTo>
                  <a:lnTo>
                    <a:pt x="312" y="470"/>
                  </a:lnTo>
                  <a:lnTo>
                    <a:pt x="320" y="466"/>
                  </a:lnTo>
                  <a:lnTo>
                    <a:pt x="322" y="464"/>
                  </a:lnTo>
                  <a:lnTo>
                    <a:pt x="324" y="464"/>
                  </a:lnTo>
                  <a:lnTo>
                    <a:pt x="328" y="460"/>
                  </a:lnTo>
                  <a:lnTo>
                    <a:pt x="330" y="454"/>
                  </a:lnTo>
                  <a:lnTo>
                    <a:pt x="333" y="453"/>
                  </a:lnTo>
                  <a:lnTo>
                    <a:pt x="335" y="455"/>
                  </a:lnTo>
                  <a:lnTo>
                    <a:pt x="339" y="456"/>
                  </a:lnTo>
                  <a:lnTo>
                    <a:pt x="342" y="462"/>
                  </a:lnTo>
                  <a:lnTo>
                    <a:pt x="346" y="464"/>
                  </a:lnTo>
                  <a:lnTo>
                    <a:pt x="351" y="468"/>
                  </a:lnTo>
                  <a:lnTo>
                    <a:pt x="351" y="471"/>
                  </a:lnTo>
                  <a:lnTo>
                    <a:pt x="357" y="471"/>
                  </a:lnTo>
                  <a:lnTo>
                    <a:pt x="358" y="472"/>
                  </a:lnTo>
                  <a:lnTo>
                    <a:pt x="358" y="473"/>
                  </a:lnTo>
                  <a:lnTo>
                    <a:pt x="353" y="476"/>
                  </a:lnTo>
                  <a:lnTo>
                    <a:pt x="351" y="476"/>
                  </a:lnTo>
                  <a:lnTo>
                    <a:pt x="350" y="482"/>
                  </a:lnTo>
                  <a:lnTo>
                    <a:pt x="347" y="482"/>
                  </a:lnTo>
                  <a:lnTo>
                    <a:pt x="347" y="486"/>
                  </a:lnTo>
                  <a:lnTo>
                    <a:pt x="346" y="488"/>
                  </a:lnTo>
                  <a:lnTo>
                    <a:pt x="347" y="490"/>
                  </a:lnTo>
                  <a:lnTo>
                    <a:pt x="348" y="488"/>
                  </a:lnTo>
                  <a:lnTo>
                    <a:pt x="351" y="489"/>
                  </a:lnTo>
                  <a:lnTo>
                    <a:pt x="356" y="486"/>
                  </a:lnTo>
                  <a:lnTo>
                    <a:pt x="361" y="488"/>
                  </a:lnTo>
                  <a:lnTo>
                    <a:pt x="378" y="485"/>
                  </a:lnTo>
                  <a:lnTo>
                    <a:pt x="386" y="484"/>
                  </a:lnTo>
                  <a:lnTo>
                    <a:pt x="390" y="485"/>
                  </a:lnTo>
                  <a:lnTo>
                    <a:pt x="399" y="493"/>
                  </a:lnTo>
                  <a:lnTo>
                    <a:pt x="406" y="494"/>
                  </a:lnTo>
                  <a:lnTo>
                    <a:pt x="411" y="496"/>
                  </a:lnTo>
                  <a:lnTo>
                    <a:pt x="420" y="494"/>
                  </a:lnTo>
                  <a:lnTo>
                    <a:pt x="422" y="489"/>
                  </a:lnTo>
                  <a:lnTo>
                    <a:pt x="429" y="490"/>
                  </a:lnTo>
                  <a:lnTo>
                    <a:pt x="433" y="483"/>
                  </a:lnTo>
                  <a:lnTo>
                    <a:pt x="433" y="480"/>
                  </a:lnTo>
                  <a:lnTo>
                    <a:pt x="435" y="478"/>
                  </a:lnTo>
                  <a:lnTo>
                    <a:pt x="436" y="475"/>
                  </a:lnTo>
                  <a:lnTo>
                    <a:pt x="440" y="474"/>
                  </a:lnTo>
                  <a:lnTo>
                    <a:pt x="439" y="470"/>
                  </a:lnTo>
                  <a:lnTo>
                    <a:pt x="442" y="470"/>
                  </a:lnTo>
                  <a:lnTo>
                    <a:pt x="442" y="468"/>
                  </a:lnTo>
                  <a:lnTo>
                    <a:pt x="470" y="457"/>
                  </a:lnTo>
                  <a:lnTo>
                    <a:pt x="470" y="456"/>
                  </a:lnTo>
                  <a:lnTo>
                    <a:pt x="482" y="448"/>
                  </a:lnTo>
                  <a:lnTo>
                    <a:pt x="482" y="442"/>
                  </a:lnTo>
                  <a:lnTo>
                    <a:pt x="486" y="439"/>
                  </a:lnTo>
                  <a:lnTo>
                    <a:pt x="488" y="434"/>
                  </a:lnTo>
                  <a:lnTo>
                    <a:pt x="494" y="432"/>
                  </a:lnTo>
                  <a:lnTo>
                    <a:pt x="492" y="430"/>
                  </a:lnTo>
                  <a:lnTo>
                    <a:pt x="493" y="428"/>
                  </a:lnTo>
                  <a:lnTo>
                    <a:pt x="497" y="428"/>
                  </a:lnTo>
                  <a:lnTo>
                    <a:pt x="498" y="423"/>
                  </a:lnTo>
                  <a:lnTo>
                    <a:pt x="505" y="418"/>
                  </a:lnTo>
                  <a:lnTo>
                    <a:pt x="506" y="416"/>
                  </a:lnTo>
                  <a:lnTo>
                    <a:pt x="503" y="412"/>
                  </a:lnTo>
                  <a:lnTo>
                    <a:pt x="506" y="410"/>
                  </a:lnTo>
                  <a:lnTo>
                    <a:pt x="508" y="410"/>
                  </a:lnTo>
                  <a:lnTo>
                    <a:pt x="511" y="404"/>
                  </a:lnTo>
                  <a:lnTo>
                    <a:pt x="509" y="401"/>
                  </a:lnTo>
                  <a:lnTo>
                    <a:pt x="506" y="399"/>
                  </a:lnTo>
                  <a:lnTo>
                    <a:pt x="507" y="396"/>
                  </a:lnTo>
                  <a:lnTo>
                    <a:pt x="505" y="392"/>
                  </a:lnTo>
                  <a:lnTo>
                    <a:pt x="507" y="390"/>
                  </a:lnTo>
                  <a:lnTo>
                    <a:pt x="510" y="390"/>
                  </a:lnTo>
                  <a:lnTo>
                    <a:pt x="516" y="374"/>
                  </a:lnTo>
                  <a:lnTo>
                    <a:pt x="520" y="368"/>
                  </a:lnTo>
                  <a:lnTo>
                    <a:pt x="522" y="359"/>
                  </a:lnTo>
                  <a:lnTo>
                    <a:pt x="532" y="338"/>
                  </a:lnTo>
                  <a:lnTo>
                    <a:pt x="537" y="336"/>
                  </a:lnTo>
                  <a:lnTo>
                    <a:pt x="540" y="337"/>
                  </a:lnTo>
                  <a:lnTo>
                    <a:pt x="543" y="331"/>
                  </a:lnTo>
                  <a:lnTo>
                    <a:pt x="540" y="331"/>
                  </a:lnTo>
                  <a:lnTo>
                    <a:pt x="539" y="329"/>
                  </a:lnTo>
                  <a:lnTo>
                    <a:pt x="539" y="326"/>
                  </a:lnTo>
                  <a:lnTo>
                    <a:pt x="542" y="323"/>
                  </a:lnTo>
                  <a:lnTo>
                    <a:pt x="546" y="308"/>
                  </a:lnTo>
                  <a:lnTo>
                    <a:pt x="548" y="307"/>
                  </a:lnTo>
                  <a:lnTo>
                    <a:pt x="555" y="295"/>
                  </a:lnTo>
                  <a:lnTo>
                    <a:pt x="550" y="291"/>
                  </a:lnTo>
                  <a:lnTo>
                    <a:pt x="551" y="286"/>
                  </a:lnTo>
                  <a:lnTo>
                    <a:pt x="548" y="285"/>
                  </a:lnTo>
                  <a:lnTo>
                    <a:pt x="549" y="283"/>
                  </a:lnTo>
                  <a:lnTo>
                    <a:pt x="551" y="283"/>
                  </a:lnTo>
                  <a:lnTo>
                    <a:pt x="554" y="275"/>
                  </a:lnTo>
                  <a:lnTo>
                    <a:pt x="559" y="274"/>
                  </a:lnTo>
                  <a:lnTo>
                    <a:pt x="558" y="269"/>
                  </a:lnTo>
                  <a:lnTo>
                    <a:pt x="562" y="261"/>
                  </a:lnTo>
                  <a:lnTo>
                    <a:pt x="567" y="259"/>
                  </a:lnTo>
                  <a:lnTo>
                    <a:pt x="568" y="257"/>
                  </a:lnTo>
                  <a:lnTo>
                    <a:pt x="572" y="260"/>
                  </a:lnTo>
                  <a:lnTo>
                    <a:pt x="575" y="259"/>
                  </a:lnTo>
                  <a:lnTo>
                    <a:pt x="584" y="248"/>
                  </a:lnTo>
                  <a:lnTo>
                    <a:pt x="584" y="244"/>
                  </a:lnTo>
                  <a:lnTo>
                    <a:pt x="591" y="236"/>
                  </a:lnTo>
                  <a:lnTo>
                    <a:pt x="601" y="214"/>
                  </a:lnTo>
                  <a:lnTo>
                    <a:pt x="604" y="212"/>
                  </a:lnTo>
                  <a:lnTo>
                    <a:pt x="605" y="206"/>
                  </a:lnTo>
                  <a:lnTo>
                    <a:pt x="609" y="203"/>
                  </a:lnTo>
                  <a:lnTo>
                    <a:pt x="610" y="200"/>
                  </a:lnTo>
                  <a:lnTo>
                    <a:pt x="613" y="199"/>
                  </a:lnTo>
                  <a:lnTo>
                    <a:pt x="620" y="184"/>
                  </a:lnTo>
                  <a:lnTo>
                    <a:pt x="626" y="178"/>
                  </a:lnTo>
                  <a:lnTo>
                    <a:pt x="632" y="157"/>
                  </a:lnTo>
                  <a:lnTo>
                    <a:pt x="635" y="153"/>
                  </a:lnTo>
                  <a:lnTo>
                    <a:pt x="641" y="154"/>
                  </a:lnTo>
                  <a:lnTo>
                    <a:pt x="642" y="150"/>
                  </a:lnTo>
                  <a:lnTo>
                    <a:pt x="641" y="145"/>
                  </a:lnTo>
                  <a:lnTo>
                    <a:pt x="642" y="142"/>
                  </a:lnTo>
                  <a:lnTo>
                    <a:pt x="653" y="136"/>
                  </a:lnTo>
                  <a:lnTo>
                    <a:pt x="658" y="129"/>
                  </a:lnTo>
                  <a:lnTo>
                    <a:pt x="664" y="127"/>
                  </a:lnTo>
                  <a:lnTo>
                    <a:pt x="665" y="124"/>
                  </a:lnTo>
                  <a:lnTo>
                    <a:pt x="669" y="121"/>
                  </a:lnTo>
                  <a:lnTo>
                    <a:pt x="673" y="111"/>
                  </a:lnTo>
                  <a:lnTo>
                    <a:pt x="674" y="105"/>
                  </a:lnTo>
                  <a:lnTo>
                    <a:pt x="678" y="97"/>
                  </a:lnTo>
                  <a:lnTo>
                    <a:pt x="682" y="96"/>
                  </a:lnTo>
                  <a:lnTo>
                    <a:pt x="689" y="95"/>
                  </a:lnTo>
                  <a:lnTo>
                    <a:pt x="694" y="90"/>
                  </a:lnTo>
                  <a:lnTo>
                    <a:pt x="699" y="89"/>
                  </a:lnTo>
                  <a:lnTo>
                    <a:pt x="703" y="86"/>
                  </a:lnTo>
                  <a:lnTo>
                    <a:pt x="703" y="79"/>
                  </a:lnTo>
                  <a:lnTo>
                    <a:pt x="713" y="53"/>
                  </a:lnTo>
                  <a:lnTo>
                    <a:pt x="713" y="45"/>
                  </a:lnTo>
                  <a:lnTo>
                    <a:pt x="717" y="36"/>
                  </a:lnTo>
                  <a:lnTo>
                    <a:pt x="719" y="20"/>
                  </a:lnTo>
                  <a:lnTo>
                    <a:pt x="723" y="4"/>
                  </a:lnTo>
                  <a:lnTo>
                    <a:pt x="726" y="1"/>
                  </a:lnTo>
                  <a:lnTo>
                    <a:pt x="731" y="0"/>
                  </a:lnTo>
                  <a:lnTo>
                    <a:pt x="750" y="14"/>
                  </a:lnTo>
                  <a:lnTo>
                    <a:pt x="789" y="53"/>
                  </a:lnTo>
                  <a:lnTo>
                    <a:pt x="798" y="68"/>
                  </a:lnTo>
                  <a:lnTo>
                    <a:pt x="803" y="84"/>
                  </a:lnTo>
                  <a:lnTo>
                    <a:pt x="806" y="97"/>
                  </a:lnTo>
                  <a:lnTo>
                    <a:pt x="804" y="107"/>
                  </a:lnTo>
                  <a:lnTo>
                    <a:pt x="808" y="109"/>
                  </a:lnTo>
                  <a:lnTo>
                    <a:pt x="817" y="114"/>
                  </a:lnTo>
                  <a:lnTo>
                    <a:pt x="822" y="114"/>
                  </a:lnTo>
                  <a:lnTo>
                    <a:pt x="827" y="118"/>
                  </a:lnTo>
                  <a:lnTo>
                    <a:pt x="824" y="165"/>
                  </a:lnTo>
                  <a:lnTo>
                    <a:pt x="828" y="206"/>
                  </a:lnTo>
                  <a:lnTo>
                    <a:pt x="827" y="213"/>
                  </a:lnTo>
                  <a:lnTo>
                    <a:pt x="824" y="215"/>
                  </a:lnTo>
                  <a:lnTo>
                    <a:pt x="825" y="229"/>
                  </a:lnTo>
                  <a:lnTo>
                    <a:pt x="838" y="268"/>
                  </a:lnTo>
                  <a:lnTo>
                    <a:pt x="836" y="275"/>
                  </a:lnTo>
                  <a:lnTo>
                    <a:pt x="836" y="283"/>
                  </a:lnTo>
                  <a:lnTo>
                    <a:pt x="837" y="288"/>
                  </a:lnTo>
                  <a:lnTo>
                    <a:pt x="842" y="292"/>
                  </a:lnTo>
                  <a:lnTo>
                    <a:pt x="840" y="303"/>
                  </a:lnTo>
                  <a:lnTo>
                    <a:pt x="846" y="312"/>
                  </a:lnTo>
                  <a:lnTo>
                    <a:pt x="848" y="327"/>
                  </a:lnTo>
                  <a:lnTo>
                    <a:pt x="855" y="338"/>
                  </a:lnTo>
                  <a:lnTo>
                    <a:pt x="855" y="355"/>
                  </a:lnTo>
                  <a:lnTo>
                    <a:pt x="860" y="355"/>
                  </a:lnTo>
                  <a:lnTo>
                    <a:pt x="865" y="358"/>
                  </a:lnTo>
                  <a:lnTo>
                    <a:pt x="865" y="366"/>
                  </a:lnTo>
                  <a:lnTo>
                    <a:pt x="869" y="369"/>
                  </a:lnTo>
                  <a:lnTo>
                    <a:pt x="869" y="381"/>
                  </a:lnTo>
                  <a:lnTo>
                    <a:pt x="872" y="383"/>
                  </a:lnTo>
                  <a:lnTo>
                    <a:pt x="875" y="387"/>
                  </a:lnTo>
                  <a:lnTo>
                    <a:pt x="876" y="391"/>
                  </a:lnTo>
                  <a:lnTo>
                    <a:pt x="879" y="392"/>
                  </a:lnTo>
                  <a:lnTo>
                    <a:pt x="878" y="401"/>
                  </a:lnTo>
                  <a:lnTo>
                    <a:pt x="880" y="408"/>
                  </a:lnTo>
                  <a:lnTo>
                    <a:pt x="880" y="418"/>
                  </a:lnTo>
                  <a:lnTo>
                    <a:pt x="879" y="420"/>
                  </a:lnTo>
                  <a:lnTo>
                    <a:pt x="875" y="421"/>
                  </a:lnTo>
                  <a:lnTo>
                    <a:pt x="875" y="424"/>
                  </a:lnTo>
                  <a:lnTo>
                    <a:pt x="876" y="422"/>
                  </a:lnTo>
                  <a:lnTo>
                    <a:pt x="879" y="423"/>
                  </a:lnTo>
                  <a:lnTo>
                    <a:pt x="884" y="420"/>
                  </a:lnTo>
                  <a:lnTo>
                    <a:pt x="886" y="420"/>
                  </a:lnTo>
                  <a:lnTo>
                    <a:pt x="889" y="421"/>
                  </a:lnTo>
                  <a:lnTo>
                    <a:pt x="894" y="433"/>
                  </a:lnTo>
                  <a:lnTo>
                    <a:pt x="893" y="441"/>
                  </a:lnTo>
                  <a:lnTo>
                    <a:pt x="897" y="448"/>
                  </a:lnTo>
                  <a:lnTo>
                    <a:pt x="896" y="451"/>
                  </a:lnTo>
                  <a:lnTo>
                    <a:pt x="899" y="455"/>
                  </a:lnTo>
                  <a:lnTo>
                    <a:pt x="900" y="463"/>
                  </a:lnTo>
                  <a:lnTo>
                    <a:pt x="904" y="470"/>
                  </a:lnTo>
                  <a:lnTo>
                    <a:pt x="904" y="480"/>
                  </a:lnTo>
                  <a:lnTo>
                    <a:pt x="907" y="481"/>
                  </a:lnTo>
                  <a:lnTo>
                    <a:pt x="910" y="485"/>
                  </a:lnTo>
                  <a:lnTo>
                    <a:pt x="912" y="492"/>
                  </a:lnTo>
                  <a:lnTo>
                    <a:pt x="912" y="498"/>
                  </a:lnTo>
                  <a:lnTo>
                    <a:pt x="908" y="501"/>
                  </a:lnTo>
                  <a:lnTo>
                    <a:pt x="946" y="486"/>
                  </a:lnTo>
                  <a:lnTo>
                    <a:pt x="964" y="487"/>
                  </a:lnTo>
                  <a:lnTo>
                    <a:pt x="964" y="489"/>
                  </a:lnTo>
                  <a:lnTo>
                    <a:pt x="965" y="489"/>
                  </a:lnTo>
                  <a:lnTo>
                    <a:pt x="970" y="491"/>
                  </a:lnTo>
                  <a:lnTo>
                    <a:pt x="980" y="509"/>
                  </a:lnTo>
                  <a:lnTo>
                    <a:pt x="984" y="512"/>
                  </a:lnTo>
                  <a:lnTo>
                    <a:pt x="983" y="517"/>
                  </a:lnTo>
                  <a:lnTo>
                    <a:pt x="986" y="518"/>
                  </a:lnTo>
                  <a:lnTo>
                    <a:pt x="989" y="526"/>
                  </a:lnTo>
                  <a:lnTo>
                    <a:pt x="992" y="529"/>
                  </a:lnTo>
                  <a:lnTo>
                    <a:pt x="993" y="536"/>
                  </a:lnTo>
                  <a:lnTo>
                    <a:pt x="1010" y="574"/>
                  </a:lnTo>
                  <a:lnTo>
                    <a:pt x="1024" y="571"/>
                  </a:lnTo>
                  <a:lnTo>
                    <a:pt x="1042" y="576"/>
                  </a:lnTo>
                  <a:lnTo>
                    <a:pt x="1055" y="581"/>
                  </a:lnTo>
                  <a:lnTo>
                    <a:pt x="1079" y="595"/>
                  </a:lnTo>
                  <a:lnTo>
                    <a:pt x="1080" y="599"/>
                  </a:lnTo>
                  <a:lnTo>
                    <a:pt x="1078" y="601"/>
                  </a:lnTo>
                  <a:lnTo>
                    <a:pt x="1081" y="602"/>
                  </a:lnTo>
                  <a:lnTo>
                    <a:pt x="1084" y="613"/>
                  </a:lnTo>
                  <a:lnTo>
                    <a:pt x="1084" y="624"/>
                  </a:lnTo>
                  <a:lnTo>
                    <a:pt x="1088" y="644"/>
                  </a:lnTo>
                  <a:lnTo>
                    <a:pt x="1087" y="664"/>
                  </a:lnTo>
                  <a:lnTo>
                    <a:pt x="1081" y="684"/>
                  </a:lnTo>
                  <a:close/>
                </a:path>
              </a:pathLst>
            </a:custGeom>
            <a:grpFill/>
            <a:ln w="6350" cmpd="sng">
              <a:solidFill>
                <a:schemeClr val="tx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0" name="Freeform 25"/>
            <p:cNvSpPr>
              <a:spLocks/>
            </p:cNvSpPr>
            <p:nvPr/>
          </p:nvSpPr>
          <p:spPr bwMode="auto">
            <a:xfrm>
              <a:off x="5021263" y="2820988"/>
              <a:ext cx="579437" cy="958850"/>
            </a:xfrm>
            <a:custGeom>
              <a:avLst/>
              <a:gdLst>
                <a:gd name="T0" fmla="*/ 2147483647 w 1099"/>
                <a:gd name="T1" fmla="*/ 2147483647 h 1808"/>
                <a:gd name="T2" fmla="*/ 2147483647 w 1099"/>
                <a:gd name="T3" fmla="*/ 2147483647 h 1808"/>
                <a:gd name="T4" fmla="*/ 2147483647 w 1099"/>
                <a:gd name="T5" fmla="*/ 2147483647 h 1808"/>
                <a:gd name="T6" fmla="*/ 2147483647 w 1099"/>
                <a:gd name="T7" fmla="*/ 2147483647 h 1808"/>
                <a:gd name="T8" fmla="*/ 2147483647 w 1099"/>
                <a:gd name="T9" fmla="*/ 2147483647 h 1808"/>
                <a:gd name="T10" fmla="*/ 2147483647 w 1099"/>
                <a:gd name="T11" fmla="*/ 2147483647 h 1808"/>
                <a:gd name="T12" fmla="*/ 2147483647 w 1099"/>
                <a:gd name="T13" fmla="*/ 2147483647 h 1808"/>
                <a:gd name="T14" fmla="*/ 2147483647 w 1099"/>
                <a:gd name="T15" fmla="*/ 2147483647 h 1808"/>
                <a:gd name="T16" fmla="*/ 2147483647 w 1099"/>
                <a:gd name="T17" fmla="*/ 2147483647 h 1808"/>
                <a:gd name="T18" fmla="*/ 2147483647 w 1099"/>
                <a:gd name="T19" fmla="*/ 2147483647 h 1808"/>
                <a:gd name="T20" fmla="*/ 2147483647 w 1099"/>
                <a:gd name="T21" fmla="*/ 2147483647 h 1808"/>
                <a:gd name="T22" fmla="*/ 2147483647 w 1099"/>
                <a:gd name="T23" fmla="*/ 2147483647 h 1808"/>
                <a:gd name="T24" fmla="*/ 2147483647 w 1099"/>
                <a:gd name="T25" fmla="*/ 2147483647 h 1808"/>
                <a:gd name="T26" fmla="*/ 2147483647 w 1099"/>
                <a:gd name="T27" fmla="*/ 2147483647 h 1808"/>
                <a:gd name="T28" fmla="*/ 2147483647 w 1099"/>
                <a:gd name="T29" fmla="*/ 2147483647 h 1808"/>
                <a:gd name="T30" fmla="*/ 2147483647 w 1099"/>
                <a:gd name="T31" fmla="*/ 2147483647 h 1808"/>
                <a:gd name="T32" fmla="*/ 2147483647 w 1099"/>
                <a:gd name="T33" fmla="*/ 2147483647 h 1808"/>
                <a:gd name="T34" fmla="*/ 2147483647 w 1099"/>
                <a:gd name="T35" fmla="*/ 2147483647 h 1808"/>
                <a:gd name="T36" fmla="*/ 2147483647 w 1099"/>
                <a:gd name="T37" fmla="*/ 2147483647 h 1808"/>
                <a:gd name="T38" fmla="*/ 2147483647 w 1099"/>
                <a:gd name="T39" fmla="*/ 2147483647 h 1808"/>
                <a:gd name="T40" fmla="*/ 2147483647 w 1099"/>
                <a:gd name="T41" fmla="*/ 2147483647 h 1808"/>
                <a:gd name="T42" fmla="*/ 2147483647 w 1099"/>
                <a:gd name="T43" fmla="*/ 2147483647 h 1808"/>
                <a:gd name="T44" fmla="*/ 2147483647 w 1099"/>
                <a:gd name="T45" fmla="*/ 2147483647 h 1808"/>
                <a:gd name="T46" fmla="*/ 2147483647 w 1099"/>
                <a:gd name="T47" fmla="*/ 2147483647 h 1808"/>
                <a:gd name="T48" fmla="*/ 2147483647 w 1099"/>
                <a:gd name="T49" fmla="*/ 2147483647 h 1808"/>
                <a:gd name="T50" fmla="*/ 2147483647 w 1099"/>
                <a:gd name="T51" fmla="*/ 2147483647 h 1808"/>
                <a:gd name="T52" fmla="*/ 2147483647 w 1099"/>
                <a:gd name="T53" fmla="*/ 2147483647 h 1808"/>
                <a:gd name="T54" fmla="*/ 2147483647 w 1099"/>
                <a:gd name="T55" fmla="*/ 2147483647 h 1808"/>
                <a:gd name="T56" fmla="*/ 2147483647 w 1099"/>
                <a:gd name="T57" fmla="*/ 2147483647 h 1808"/>
                <a:gd name="T58" fmla="*/ 2147483647 w 1099"/>
                <a:gd name="T59" fmla="*/ 2147483647 h 1808"/>
                <a:gd name="T60" fmla="*/ 2147483647 w 1099"/>
                <a:gd name="T61" fmla="*/ 2147483647 h 1808"/>
                <a:gd name="T62" fmla="*/ 2147483647 w 1099"/>
                <a:gd name="T63" fmla="*/ 2147483647 h 1808"/>
                <a:gd name="T64" fmla="*/ 2147483647 w 1099"/>
                <a:gd name="T65" fmla="*/ 2147483647 h 1808"/>
                <a:gd name="T66" fmla="*/ 2147483647 w 1099"/>
                <a:gd name="T67" fmla="*/ 2147483647 h 1808"/>
                <a:gd name="T68" fmla="*/ 2147483647 w 1099"/>
                <a:gd name="T69" fmla="*/ 2147483647 h 1808"/>
                <a:gd name="T70" fmla="*/ 2147483647 w 1099"/>
                <a:gd name="T71" fmla="*/ 2147483647 h 1808"/>
                <a:gd name="T72" fmla="*/ 2147483647 w 1099"/>
                <a:gd name="T73" fmla="*/ 2147483647 h 1808"/>
                <a:gd name="T74" fmla="*/ 2147483647 w 1099"/>
                <a:gd name="T75" fmla="*/ 2147483647 h 1808"/>
                <a:gd name="T76" fmla="*/ 2147483647 w 1099"/>
                <a:gd name="T77" fmla="*/ 2147483647 h 1808"/>
                <a:gd name="T78" fmla="*/ 2147483647 w 1099"/>
                <a:gd name="T79" fmla="*/ 2147483647 h 1808"/>
                <a:gd name="T80" fmla="*/ 2147483647 w 1099"/>
                <a:gd name="T81" fmla="*/ 2147483647 h 1808"/>
                <a:gd name="T82" fmla="*/ 2147483647 w 1099"/>
                <a:gd name="T83" fmla="*/ 2147483647 h 1808"/>
                <a:gd name="T84" fmla="*/ 2147483647 w 1099"/>
                <a:gd name="T85" fmla="*/ 2147483647 h 1808"/>
                <a:gd name="T86" fmla="*/ 2147483647 w 1099"/>
                <a:gd name="T87" fmla="*/ 2147483647 h 1808"/>
                <a:gd name="T88" fmla="*/ 2147483647 w 1099"/>
                <a:gd name="T89" fmla="*/ 2147483647 h 1808"/>
                <a:gd name="T90" fmla="*/ 2147483647 w 1099"/>
                <a:gd name="T91" fmla="*/ 2147483647 h 1808"/>
                <a:gd name="T92" fmla="*/ 2147483647 w 1099"/>
                <a:gd name="T93" fmla="*/ 2147483647 h 1808"/>
                <a:gd name="T94" fmla="*/ 2147483647 w 1099"/>
                <a:gd name="T95" fmla="*/ 2147483647 h 1808"/>
                <a:gd name="T96" fmla="*/ 2147483647 w 1099"/>
                <a:gd name="T97" fmla="*/ 2147483647 h 1808"/>
                <a:gd name="T98" fmla="*/ 2147483647 w 1099"/>
                <a:gd name="T99" fmla="*/ 2147483647 h 1808"/>
                <a:gd name="T100" fmla="*/ 2147483647 w 1099"/>
                <a:gd name="T101" fmla="*/ 2147483647 h 1808"/>
                <a:gd name="T102" fmla="*/ 2147483647 w 1099"/>
                <a:gd name="T103" fmla="*/ 2147483647 h 1808"/>
                <a:gd name="T104" fmla="*/ 2147483647 w 1099"/>
                <a:gd name="T105" fmla="*/ 2147483647 h 1808"/>
                <a:gd name="T106" fmla="*/ 2147483647 w 1099"/>
                <a:gd name="T107" fmla="*/ 2147483647 h 1808"/>
                <a:gd name="T108" fmla="*/ 2147483647 w 1099"/>
                <a:gd name="T109" fmla="*/ 2147483647 h 1808"/>
                <a:gd name="T110" fmla="*/ 2147483647 w 1099"/>
                <a:gd name="T111" fmla="*/ 2147483647 h 1808"/>
                <a:gd name="T112" fmla="*/ 2147483647 w 1099"/>
                <a:gd name="T113" fmla="*/ 2147483647 h 1808"/>
                <a:gd name="T114" fmla="*/ 2147483647 w 1099"/>
                <a:gd name="T115" fmla="*/ 2147483647 h 1808"/>
                <a:gd name="T116" fmla="*/ 2147483647 w 1099"/>
                <a:gd name="T117" fmla="*/ 2147483647 h 1808"/>
                <a:gd name="T118" fmla="*/ 2147483647 w 1099"/>
                <a:gd name="T119" fmla="*/ 2147483647 h 1808"/>
                <a:gd name="T120" fmla="*/ 2147483647 w 1099"/>
                <a:gd name="T121" fmla="*/ 2147483647 h 18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9"/>
                <a:gd name="T184" fmla="*/ 0 h 1808"/>
                <a:gd name="T185" fmla="*/ 1099 w 1099"/>
                <a:gd name="T186" fmla="*/ 1808 h 18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9" h="1808">
                  <a:moveTo>
                    <a:pt x="1098" y="1089"/>
                  </a:moveTo>
                  <a:lnTo>
                    <a:pt x="1096" y="1094"/>
                  </a:lnTo>
                  <a:lnTo>
                    <a:pt x="1099" y="1109"/>
                  </a:lnTo>
                  <a:lnTo>
                    <a:pt x="1095" y="1114"/>
                  </a:lnTo>
                  <a:lnTo>
                    <a:pt x="1089" y="1127"/>
                  </a:lnTo>
                  <a:lnTo>
                    <a:pt x="1086" y="1129"/>
                  </a:lnTo>
                  <a:lnTo>
                    <a:pt x="1077" y="1129"/>
                  </a:lnTo>
                  <a:lnTo>
                    <a:pt x="1070" y="1132"/>
                  </a:lnTo>
                  <a:lnTo>
                    <a:pt x="1069" y="1138"/>
                  </a:lnTo>
                  <a:lnTo>
                    <a:pt x="1071" y="1143"/>
                  </a:lnTo>
                  <a:lnTo>
                    <a:pt x="1069" y="1148"/>
                  </a:lnTo>
                  <a:lnTo>
                    <a:pt x="1062" y="1148"/>
                  </a:lnTo>
                  <a:lnTo>
                    <a:pt x="1056" y="1150"/>
                  </a:lnTo>
                  <a:lnTo>
                    <a:pt x="1052" y="1155"/>
                  </a:lnTo>
                  <a:lnTo>
                    <a:pt x="1041" y="1164"/>
                  </a:lnTo>
                  <a:lnTo>
                    <a:pt x="1038" y="1168"/>
                  </a:lnTo>
                  <a:lnTo>
                    <a:pt x="1028" y="1170"/>
                  </a:lnTo>
                  <a:lnTo>
                    <a:pt x="1026" y="1177"/>
                  </a:lnTo>
                  <a:lnTo>
                    <a:pt x="1019" y="1178"/>
                  </a:lnTo>
                  <a:lnTo>
                    <a:pt x="1017" y="1184"/>
                  </a:lnTo>
                  <a:lnTo>
                    <a:pt x="1011" y="1184"/>
                  </a:lnTo>
                  <a:lnTo>
                    <a:pt x="1008" y="1187"/>
                  </a:lnTo>
                  <a:lnTo>
                    <a:pt x="998" y="1189"/>
                  </a:lnTo>
                  <a:lnTo>
                    <a:pt x="996" y="1187"/>
                  </a:lnTo>
                  <a:lnTo>
                    <a:pt x="991" y="1189"/>
                  </a:lnTo>
                  <a:lnTo>
                    <a:pt x="986" y="1195"/>
                  </a:lnTo>
                  <a:lnTo>
                    <a:pt x="991" y="1201"/>
                  </a:lnTo>
                  <a:lnTo>
                    <a:pt x="991" y="1205"/>
                  </a:lnTo>
                  <a:lnTo>
                    <a:pt x="987" y="1209"/>
                  </a:lnTo>
                  <a:lnTo>
                    <a:pt x="973" y="1216"/>
                  </a:lnTo>
                  <a:lnTo>
                    <a:pt x="975" y="1221"/>
                  </a:lnTo>
                  <a:lnTo>
                    <a:pt x="978" y="1223"/>
                  </a:lnTo>
                  <a:lnTo>
                    <a:pt x="982" y="1222"/>
                  </a:lnTo>
                  <a:lnTo>
                    <a:pt x="983" y="1224"/>
                  </a:lnTo>
                  <a:lnTo>
                    <a:pt x="976" y="1231"/>
                  </a:lnTo>
                  <a:lnTo>
                    <a:pt x="970" y="1232"/>
                  </a:lnTo>
                  <a:lnTo>
                    <a:pt x="966" y="1239"/>
                  </a:lnTo>
                  <a:lnTo>
                    <a:pt x="965" y="1243"/>
                  </a:lnTo>
                  <a:lnTo>
                    <a:pt x="969" y="1251"/>
                  </a:lnTo>
                  <a:lnTo>
                    <a:pt x="966" y="1252"/>
                  </a:lnTo>
                  <a:lnTo>
                    <a:pt x="964" y="1254"/>
                  </a:lnTo>
                  <a:lnTo>
                    <a:pt x="954" y="1253"/>
                  </a:lnTo>
                  <a:lnTo>
                    <a:pt x="948" y="1260"/>
                  </a:lnTo>
                  <a:lnTo>
                    <a:pt x="945" y="1260"/>
                  </a:lnTo>
                  <a:lnTo>
                    <a:pt x="941" y="1264"/>
                  </a:lnTo>
                  <a:lnTo>
                    <a:pt x="935" y="1265"/>
                  </a:lnTo>
                  <a:lnTo>
                    <a:pt x="934" y="1268"/>
                  </a:lnTo>
                  <a:lnTo>
                    <a:pt x="929" y="1270"/>
                  </a:lnTo>
                  <a:lnTo>
                    <a:pt x="929" y="1272"/>
                  </a:lnTo>
                  <a:lnTo>
                    <a:pt x="922" y="1278"/>
                  </a:lnTo>
                  <a:lnTo>
                    <a:pt x="921" y="1283"/>
                  </a:lnTo>
                  <a:lnTo>
                    <a:pt x="922" y="1286"/>
                  </a:lnTo>
                  <a:lnTo>
                    <a:pt x="920" y="1289"/>
                  </a:lnTo>
                  <a:lnTo>
                    <a:pt x="925" y="1290"/>
                  </a:lnTo>
                  <a:lnTo>
                    <a:pt x="924" y="1294"/>
                  </a:lnTo>
                  <a:lnTo>
                    <a:pt x="927" y="1297"/>
                  </a:lnTo>
                  <a:lnTo>
                    <a:pt x="926" y="1300"/>
                  </a:lnTo>
                  <a:lnTo>
                    <a:pt x="921" y="1307"/>
                  </a:lnTo>
                  <a:lnTo>
                    <a:pt x="916" y="1308"/>
                  </a:lnTo>
                  <a:lnTo>
                    <a:pt x="914" y="1312"/>
                  </a:lnTo>
                  <a:lnTo>
                    <a:pt x="910" y="1312"/>
                  </a:lnTo>
                  <a:lnTo>
                    <a:pt x="910" y="1316"/>
                  </a:lnTo>
                  <a:lnTo>
                    <a:pt x="902" y="1325"/>
                  </a:lnTo>
                  <a:lnTo>
                    <a:pt x="899" y="1326"/>
                  </a:lnTo>
                  <a:lnTo>
                    <a:pt x="899" y="1331"/>
                  </a:lnTo>
                  <a:lnTo>
                    <a:pt x="896" y="1334"/>
                  </a:lnTo>
                  <a:lnTo>
                    <a:pt x="896" y="1337"/>
                  </a:lnTo>
                  <a:lnTo>
                    <a:pt x="900" y="1341"/>
                  </a:lnTo>
                  <a:lnTo>
                    <a:pt x="903" y="1349"/>
                  </a:lnTo>
                  <a:lnTo>
                    <a:pt x="910" y="1352"/>
                  </a:lnTo>
                  <a:lnTo>
                    <a:pt x="912" y="1353"/>
                  </a:lnTo>
                  <a:lnTo>
                    <a:pt x="914" y="1361"/>
                  </a:lnTo>
                  <a:lnTo>
                    <a:pt x="917" y="1363"/>
                  </a:lnTo>
                  <a:lnTo>
                    <a:pt x="919" y="1376"/>
                  </a:lnTo>
                  <a:lnTo>
                    <a:pt x="928" y="1383"/>
                  </a:lnTo>
                  <a:lnTo>
                    <a:pt x="935" y="1383"/>
                  </a:lnTo>
                  <a:lnTo>
                    <a:pt x="942" y="1388"/>
                  </a:lnTo>
                  <a:lnTo>
                    <a:pt x="948" y="1387"/>
                  </a:lnTo>
                  <a:lnTo>
                    <a:pt x="954" y="1387"/>
                  </a:lnTo>
                  <a:lnTo>
                    <a:pt x="957" y="1389"/>
                  </a:lnTo>
                  <a:lnTo>
                    <a:pt x="964" y="1388"/>
                  </a:lnTo>
                  <a:lnTo>
                    <a:pt x="982" y="1395"/>
                  </a:lnTo>
                  <a:lnTo>
                    <a:pt x="988" y="1402"/>
                  </a:lnTo>
                  <a:lnTo>
                    <a:pt x="1005" y="1402"/>
                  </a:lnTo>
                  <a:lnTo>
                    <a:pt x="1011" y="1404"/>
                  </a:lnTo>
                  <a:lnTo>
                    <a:pt x="1013" y="1406"/>
                  </a:lnTo>
                  <a:lnTo>
                    <a:pt x="1013" y="1411"/>
                  </a:lnTo>
                  <a:lnTo>
                    <a:pt x="1006" y="1411"/>
                  </a:lnTo>
                  <a:lnTo>
                    <a:pt x="998" y="1414"/>
                  </a:lnTo>
                  <a:lnTo>
                    <a:pt x="989" y="1413"/>
                  </a:lnTo>
                  <a:lnTo>
                    <a:pt x="976" y="1405"/>
                  </a:lnTo>
                  <a:lnTo>
                    <a:pt x="964" y="1407"/>
                  </a:lnTo>
                  <a:lnTo>
                    <a:pt x="963" y="1411"/>
                  </a:lnTo>
                  <a:lnTo>
                    <a:pt x="966" y="1415"/>
                  </a:lnTo>
                  <a:lnTo>
                    <a:pt x="968" y="1422"/>
                  </a:lnTo>
                  <a:lnTo>
                    <a:pt x="964" y="1423"/>
                  </a:lnTo>
                  <a:lnTo>
                    <a:pt x="960" y="1431"/>
                  </a:lnTo>
                  <a:lnTo>
                    <a:pt x="951" y="1434"/>
                  </a:lnTo>
                  <a:lnTo>
                    <a:pt x="952" y="1436"/>
                  </a:lnTo>
                  <a:lnTo>
                    <a:pt x="957" y="1435"/>
                  </a:lnTo>
                  <a:lnTo>
                    <a:pt x="958" y="1437"/>
                  </a:lnTo>
                  <a:lnTo>
                    <a:pt x="962" y="1438"/>
                  </a:lnTo>
                  <a:lnTo>
                    <a:pt x="959" y="1442"/>
                  </a:lnTo>
                  <a:lnTo>
                    <a:pt x="960" y="1445"/>
                  </a:lnTo>
                  <a:lnTo>
                    <a:pt x="959" y="1449"/>
                  </a:lnTo>
                  <a:lnTo>
                    <a:pt x="956" y="1450"/>
                  </a:lnTo>
                  <a:lnTo>
                    <a:pt x="956" y="1454"/>
                  </a:lnTo>
                  <a:lnTo>
                    <a:pt x="951" y="1453"/>
                  </a:lnTo>
                  <a:lnTo>
                    <a:pt x="951" y="1459"/>
                  </a:lnTo>
                  <a:lnTo>
                    <a:pt x="953" y="1463"/>
                  </a:lnTo>
                  <a:lnTo>
                    <a:pt x="956" y="1462"/>
                  </a:lnTo>
                  <a:lnTo>
                    <a:pt x="963" y="1466"/>
                  </a:lnTo>
                  <a:lnTo>
                    <a:pt x="970" y="1463"/>
                  </a:lnTo>
                  <a:lnTo>
                    <a:pt x="980" y="1467"/>
                  </a:lnTo>
                  <a:lnTo>
                    <a:pt x="986" y="1467"/>
                  </a:lnTo>
                  <a:lnTo>
                    <a:pt x="991" y="1462"/>
                  </a:lnTo>
                  <a:lnTo>
                    <a:pt x="994" y="1463"/>
                  </a:lnTo>
                  <a:lnTo>
                    <a:pt x="995" y="1467"/>
                  </a:lnTo>
                  <a:lnTo>
                    <a:pt x="990" y="1473"/>
                  </a:lnTo>
                  <a:lnTo>
                    <a:pt x="987" y="1473"/>
                  </a:lnTo>
                  <a:lnTo>
                    <a:pt x="978" y="1477"/>
                  </a:lnTo>
                  <a:lnTo>
                    <a:pt x="963" y="1478"/>
                  </a:lnTo>
                  <a:lnTo>
                    <a:pt x="955" y="1485"/>
                  </a:lnTo>
                  <a:lnTo>
                    <a:pt x="951" y="1489"/>
                  </a:lnTo>
                  <a:lnTo>
                    <a:pt x="951" y="1492"/>
                  </a:lnTo>
                  <a:lnTo>
                    <a:pt x="946" y="1494"/>
                  </a:lnTo>
                  <a:lnTo>
                    <a:pt x="945" y="1496"/>
                  </a:lnTo>
                  <a:lnTo>
                    <a:pt x="950" y="1502"/>
                  </a:lnTo>
                  <a:lnTo>
                    <a:pt x="947" y="1504"/>
                  </a:lnTo>
                  <a:lnTo>
                    <a:pt x="950" y="1506"/>
                  </a:lnTo>
                  <a:lnTo>
                    <a:pt x="948" y="1508"/>
                  </a:lnTo>
                  <a:lnTo>
                    <a:pt x="952" y="1510"/>
                  </a:lnTo>
                  <a:lnTo>
                    <a:pt x="951" y="1522"/>
                  </a:lnTo>
                  <a:lnTo>
                    <a:pt x="947" y="1525"/>
                  </a:lnTo>
                  <a:lnTo>
                    <a:pt x="950" y="1527"/>
                  </a:lnTo>
                  <a:lnTo>
                    <a:pt x="947" y="1530"/>
                  </a:lnTo>
                  <a:lnTo>
                    <a:pt x="952" y="1531"/>
                  </a:lnTo>
                  <a:lnTo>
                    <a:pt x="952" y="1535"/>
                  </a:lnTo>
                  <a:lnTo>
                    <a:pt x="954" y="1538"/>
                  </a:lnTo>
                  <a:lnTo>
                    <a:pt x="953" y="1541"/>
                  </a:lnTo>
                  <a:lnTo>
                    <a:pt x="950" y="1542"/>
                  </a:lnTo>
                  <a:lnTo>
                    <a:pt x="953" y="1546"/>
                  </a:lnTo>
                  <a:lnTo>
                    <a:pt x="951" y="1551"/>
                  </a:lnTo>
                  <a:lnTo>
                    <a:pt x="962" y="1555"/>
                  </a:lnTo>
                  <a:lnTo>
                    <a:pt x="956" y="1558"/>
                  </a:lnTo>
                  <a:lnTo>
                    <a:pt x="955" y="1562"/>
                  </a:lnTo>
                  <a:lnTo>
                    <a:pt x="959" y="1562"/>
                  </a:lnTo>
                  <a:lnTo>
                    <a:pt x="961" y="1565"/>
                  </a:lnTo>
                  <a:lnTo>
                    <a:pt x="964" y="1566"/>
                  </a:lnTo>
                  <a:lnTo>
                    <a:pt x="970" y="1570"/>
                  </a:lnTo>
                  <a:lnTo>
                    <a:pt x="965" y="1577"/>
                  </a:lnTo>
                  <a:lnTo>
                    <a:pt x="966" y="1579"/>
                  </a:lnTo>
                  <a:lnTo>
                    <a:pt x="975" y="1578"/>
                  </a:lnTo>
                  <a:lnTo>
                    <a:pt x="978" y="1582"/>
                  </a:lnTo>
                  <a:lnTo>
                    <a:pt x="977" y="1596"/>
                  </a:lnTo>
                  <a:lnTo>
                    <a:pt x="983" y="1597"/>
                  </a:lnTo>
                  <a:lnTo>
                    <a:pt x="994" y="1592"/>
                  </a:lnTo>
                  <a:lnTo>
                    <a:pt x="998" y="1592"/>
                  </a:lnTo>
                  <a:lnTo>
                    <a:pt x="998" y="1594"/>
                  </a:lnTo>
                  <a:lnTo>
                    <a:pt x="997" y="1596"/>
                  </a:lnTo>
                  <a:lnTo>
                    <a:pt x="999" y="1600"/>
                  </a:lnTo>
                  <a:lnTo>
                    <a:pt x="997" y="1603"/>
                  </a:lnTo>
                  <a:lnTo>
                    <a:pt x="989" y="1604"/>
                  </a:lnTo>
                  <a:lnTo>
                    <a:pt x="976" y="1607"/>
                  </a:lnTo>
                  <a:lnTo>
                    <a:pt x="974" y="1613"/>
                  </a:lnTo>
                  <a:lnTo>
                    <a:pt x="971" y="1616"/>
                  </a:lnTo>
                  <a:lnTo>
                    <a:pt x="973" y="1618"/>
                  </a:lnTo>
                  <a:lnTo>
                    <a:pt x="969" y="1625"/>
                  </a:lnTo>
                  <a:lnTo>
                    <a:pt x="976" y="1631"/>
                  </a:lnTo>
                  <a:lnTo>
                    <a:pt x="969" y="1639"/>
                  </a:lnTo>
                  <a:lnTo>
                    <a:pt x="970" y="1642"/>
                  </a:lnTo>
                  <a:lnTo>
                    <a:pt x="975" y="1645"/>
                  </a:lnTo>
                  <a:lnTo>
                    <a:pt x="974" y="1649"/>
                  </a:lnTo>
                  <a:lnTo>
                    <a:pt x="971" y="1652"/>
                  </a:lnTo>
                  <a:lnTo>
                    <a:pt x="972" y="1654"/>
                  </a:lnTo>
                  <a:lnTo>
                    <a:pt x="973" y="1657"/>
                  </a:lnTo>
                  <a:lnTo>
                    <a:pt x="971" y="1659"/>
                  </a:lnTo>
                  <a:lnTo>
                    <a:pt x="971" y="1664"/>
                  </a:lnTo>
                  <a:lnTo>
                    <a:pt x="975" y="1670"/>
                  </a:lnTo>
                  <a:lnTo>
                    <a:pt x="969" y="1675"/>
                  </a:lnTo>
                  <a:lnTo>
                    <a:pt x="971" y="1679"/>
                  </a:lnTo>
                  <a:lnTo>
                    <a:pt x="970" y="1684"/>
                  </a:lnTo>
                  <a:lnTo>
                    <a:pt x="968" y="1686"/>
                  </a:lnTo>
                  <a:lnTo>
                    <a:pt x="969" y="1689"/>
                  </a:lnTo>
                  <a:lnTo>
                    <a:pt x="965" y="1695"/>
                  </a:lnTo>
                  <a:lnTo>
                    <a:pt x="974" y="1691"/>
                  </a:lnTo>
                  <a:lnTo>
                    <a:pt x="983" y="1693"/>
                  </a:lnTo>
                  <a:lnTo>
                    <a:pt x="989" y="1690"/>
                  </a:lnTo>
                  <a:lnTo>
                    <a:pt x="1001" y="1687"/>
                  </a:lnTo>
                  <a:lnTo>
                    <a:pt x="1008" y="1688"/>
                  </a:lnTo>
                  <a:lnTo>
                    <a:pt x="999" y="1692"/>
                  </a:lnTo>
                  <a:lnTo>
                    <a:pt x="994" y="1693"/>
                  </a:lnTo>
                  <a:lnTo>
                    <a:pt x="990" y="1696"/>
                  </a:lnTo>
                  <a:lnTo>
                    <a:pt x="983" y="1696"/>
                  </a:lnTo>
                  <a:lnTo>
                    <a:pt x="959" y="1703"/>
                  </a:lnTo>
                  <a:lnTo>
                    <a:pt x="953" y="1704"/>
                  </a:lnTo>
                  <a:lnTo>
                    <a:pt x="951" y="1703"/>
                  </a:lnTo>
                  <a:lnTo>
                    <a:pt x="952" y="1701"/>
                  </a:lnTo>
                  <a:lnTo>
                    <a:pt x="950" y="1699"/>
                  </a:lnTo>
                  <a:lnTo>
                    <a:pt x="954" y="1686"/>
                  </a:lnTo>
                  <a:lnTo>
                    <a:pt x="952" y="1685"/>
                  </a:lnTo>
                  <a:lnTo>
                    <a:pt x="954" y="1683"/>
                  </a:lnTo>
                  <a:lnTo>
                    <a:pt x="952" y="1682"/>
                  </a:lnTo>
                  <a:lnTo>
                    <a:pt x="953" y="1676"/>
                  </a:lnTo>
                  <a:lnTo>
                    <a:pt x="951" y="1673"/>
                  </a:lnTo>
                  <a:lnTo>
                    <a:pt x="943" y="1672"/>
                  </a:lnTo>
                  <a:lnTo>
                    <a:pt x="941" y="1668"/>
                  </a:lnTo>
                  <a:lnTo>
                    <a:pt x="933" y="1691"/>
                  </a:lnTo>
                  <a:lnTo>
                    <a:pt x="930" y="1696"/>
                  </a:lnTo>
                  <a:lnTo>
                    <a:pt x="904" y="1695"/>
                  </a:lnTo>
                  <a:lnTo>
                    <a:pt x="899" y="1694"/>
                  </a:lnTo>
                  <a:lnTo>
                    <a:pt x="853" y="1707"/>
                  </a:lnTo>
                  <a:lnTo>
                    <a:pt x="854" y="1709"/>
                  </a:lnTo>
                  <a:lnTo>
                    <a:pt x="852" y="1710"/>
                  </a:lnTo>
                  <a:lnTo>
                    <a:pt x="848" y="1718"/>
                  </a:lnTo>
                  <a:lnTo>
                    <a:pt x="846" y="1719"/>
                  </a:lnTo>
                  <a:lnTo>
                    <a:pt x="846" y="1721"/>
                  </a:lnTo>
                  <a:lnTo>
                    <a:pt x="843" y="1721"/>
                  </a:lnTo>
                  <a:lnTo>
                    <a:pt x="843" y="1720"/>
                  </a:lnTo>
                  <a:lnTo>
                    <a:pt x="840" y="1719"/>
                  </a:lnTo>
                  <a:lnTo>
                    <a:pt x="840" y="1717"/>
                  </a:lnTo>
                  <a:lnTo>
                    <a:pt x="838" y="1718"/>
                  </a:lnTo>
                  <a:lnTo>
                    <a:pt x="835" y="1721"/>
                  </a:lnTo>
                  <a:lnTo>
                    <a:pt x="830" y="1724"/>
                  </a:lnTo>
                  <a:lnTo>
                    <a:pt x="830" y="1726"/>
                  </a:lnTo>
                  <a:lnTo>
                    <a:pt x="819" y="1732"/>
                  </a:lnTo>
                  <a:lnTo>
                    <a:pt x="819" y="1735"/>
                  </a:lnTo>
                  <a:lnTo>
                    <a:pt x="817" y="1735"/>
                  </a:lnTo>
                  <a:lnTo>
                    <a:pt x="817" y="1732"/>
                  </a:lnTo>
                  <a:lnTo>
                    <a:pt x="814" y="1732"/>
                  </a:lnTo>
                  <a:lnTo>
                    <a:pt x="812" y="1737"/>
                  </a:lnTo>
                  <a:lnTo>
                    <a:pt x="810" y="1738"/>
                  </a:lnTo>
                  <a:lnTo>
                    <a:pt x="806" y="1739"/>
                  </a:lnTo>
                  <a:lnTo>
                    <a:pt x="801" y="1741"/>
                  </a:lnTo>
                  <a:lnTo>
                    <a:pt x="799" y="1740"/>
                  </a:lnTo>
                  <a:lnTo>
                    <a:pt x="797" y="1742"/>
                  </a:lnTo>
                  <a:lnTo>
                    <a:pt x="797" y="1745"/>
                  </a:lnTo>
                  <a:lnTo>
                    <a:pt x="795" y="1746"/>
                  </a:lnTo>
                  <a:lnTo>
                    <a:pt x="793" y="1744"/>
                  </a:lnTo>
                  <a:lnTo>
                    <a:pt x="792" y="1746"/>
                  </a:lnTo>
                  <a:lnTo>
                    <a:pt x="791" y="1743"/>
                  </a:lnTo>
                  <a:lnTo>
                    <a:pt x="785" y="1745"/>
                  </a:lnTo>
                  <a:lnTo>
                    <a:pt x="784" y="1747"/>
                  </a:lnTo>
                  <a:lnTo>
                    <a:pt x="785" y="1747"/>
                  </a:lnTo>
                  <a:lnTo>
                    <a:pt x="784" y="1750"/>
                  </a:lnTo>
                  <a:lnTo>
                    <a:pt x="778" y="1753"/>
                  </a:lnTo>
                  <a:lnTo>
                    <a:pt x="774" y="1750"/>
                  </a:lnTo>
                  <a:lnTo>
                    <a:pt x="776" y="1748"/>
                  </a:lnTo>
                  <a:lnTo>
                    <a:pt x="775" y="1747"/>
                  </a:lnTo>
                  <a:lnTo>
                    <a:pt x="765" y="1748"/>
                  </a:lnTo>
                  <a:lnTo>
                    <a:pt x="764" y="1750"/>
                  </a:lnTo>
                  <a:lnTo>
                    <a:pt x="760" y="1753"/>
                  </a:lnTo>
                  <a:lnTo>
                    <a:pt x="760" y="1756"/>
                  </a:lnTo>
                  <a:lnTo>
                    <a:pt x="759" y="1758"/>
                  </a:lnTo>
                  <a:lnTo>
                    <a:pt x="756" y="1758"/>
                  </a:lnTo>
                  <a:lnTo>
                    <a:pt x="756" y="1760"/>
                  </a:lnTo>
                  <a:lnTo>
                    <a:pt x="753" y="1764"/>
                  </a:lnTo>
                  <a:lnTo>
                    <a:pt x="750" y="1760"/>
                  </a:lnTo>
                  <a:lnTo>
                    <a:pt x="744" y="1762"/>
                  </a:lnTo>
                  <a:lnTo>
                    <a:pt x="741" y="1760"/>
                  </a:lnTo>
                  <a:lnTo>
                    <a:pt x="738" y="1760"/>
                  </a:lnTo>
                  <a:lnTo>
                    <a:pt x="734" y="1756"/>
                  </a:lnTo>
                  <a:lnTo>
                    <a:pt x="730" y="1759"/>
                  </a:lnTo>
                  <a:lnTo>
                    <a:pt x="728" y="1760"/>
                  </a:lnTo>
                  <a:lnTo>
                    <a:pt x="729" y="1763"/>
                  </a:lnTo>
                  <a:lnTo>
                    <a:pt x="724" y="1765"/>
                  </a:lnTo>
                  <a:lnTo>
                    <a:pt x="722" y="1768"/>
                  </a:lnTo>
                  <a:lnTo>
                    <a:pt x="720" y="1769"/>
                  </a:lnTo>
                  <a:lnTo>
                    <a:pt x="720" y="1764"/>
                  </a:lnTo>
                  <a:lnTo>
                    <a:pt x="716" y="1760"/>
                  </a:lnTo>
                  <a:lnTo>
                    <a:pt x="717" y="1759"/>
                  </a:lnTo>
                  <a:lnTo>
                    <a:pt x="721" y="1758"/>
                  </a:lnTo>
                  <a:lnTo>
                    <a:pt x="721" y="1757"/>
                  </a:lnTo>
                  <a:lnTo>
                    <a:pt x="718" y="1755"/>
                  </a:lnTo>
                  <a:lnTo>
                    <a:pt x="713" y="1756"/>
                  </a:lnTo>
                  <a:lnTo>
                    <a:pt x="709" y="1755"/>
                  </a:lnTo>
                  <a:lnTo>
                    <a:pt x="708" y="1751"/>
                  </a:lnTo>
                  <a:lnTo>
                    <a:pt x="710" y="1746"/>
                  </a:lnTo>
                  <a:lnTo>
                    <a:pt x="704" y="1747"/>
                  </a:lnTo>
                  <a:lnTo>
                    <a:pt x="701" y="1746"/>
                  </a:lnTo>
                  <a:lnTo>
                    <a:pt x="696" y="1748"/>
                  </a:lnTo>
                  <a:lnTo>
                    <a:pt x="692" y="1746"/>
                  </a:lnTo>
                  <a:lnTo>
                    <a:pt x="690" y="1739"/>
                  </a:lnTo>
                  <a:lnTo>
                    <a:pt x="692" y="1732"/>
                  </a:lnTo>
                  <a:lnTo>
                    <a:pt x="681" y="1729"/>
                  </a:lnTo>
                  <a:lnTo>
                    <a:pt x="677" y="1730"/>
                  </a:lnTo>
                  <a:lnTo>
                    <a:pt x="676" y="1729"/>
                  </a:lnTo>
                  <a:lnTo>
                    <a:pt x="676" y="1731"/>
                  </a:lnTo>
                  <a:lnTo>
                    <a:pt x="673" y="1732"/>
                  </a:lnTo>
                  <a:lnTo>
                    <a:pt x="673" y="1736"/>
                  </a:lnTo>
                  <a:lnTo>
                    <a:pt x="674" y="1739"/>
                  </a:lnTo>
                  <a:lnTo>
                    <a:pt x="669" y="1743"/>
                  </a:lnTo>
                  <a:lnTo>
                    <a:pt x="672" y="1745"/>
                  </a:lnTo>
                  <a:lnTo>
                    <a:pt x="671" y="1748"/>
                  </a:lnTo>
                  <a:lnTo>
                    <a:pt x="669" y="1749"/>
                  </a:lnTo>
                  <a:lnTo>
                    <a:pt x="670" y="1751"/>
                  </a:lnTo>
                  <a:lnTo>
                    <a:pt x="669" y="1751"/>
                  </a:lnTo>
                  <a:lnTo>
                    <a:pt x="669" y="1754"/>
                  </a:lnTo>
                  <a:lnTo>
                    <a:pt x="672" y="1755"/>
                  </a:lnTo>
                  <a:lnTo>
                    <a:pt x="671" y="1757"/>
                  </a:lnTo>
                  <a:lnTo>
                    <a:pt x="673" y="1759"/>
                  </a:lnTo>
                  <a:lnTo>
                    <a:pt x="675" y="1763"/>
                  </a:lnTo>
                  <a:lnTo>
                    <a:pt x="671" y="1766"/>
                  </a:lnTo>
                  <a:lnTo>
                    <a:pt x="670" y="1773"/>
                  </a:lnTo>
                  <a:lnTo>
                    <a:pt x="672" y="1775"/>
                  </a:lnTo>
                  <a:lnTo>
                    <a:pt x="673" y="1782"/>
                  </a:lnTo>
                  <a:lnTo>
                    <a:pt x="675" y="1785"/>
                  </a:lnTo>
                  <a:lnTo>
                    <a:pt x="678" y="1786"/>
                  </a:lnTo>
                  <a:lnTo>
                    <a:pt x="677" y="1791"/>
                  </a:lnTo>
                  <a:lnTo>
                    <a:pt x="675" y="1792"/>
                  </a:lnTo>
                  <a:lnTo>
                    <a:pt x="671" y="1799"/>
                  </a:lnTo>
                  <a:lnTo>
                    <a:pt x="668" y="1802"/>
                  </a:lnTo>
                  <a:lnTo>
                    <a:pt x="667" y="1808"/>
                  </a:lnTo>
                  <a:lnTo>
                    <a:pt x="636" y="1774"/>
                  </a:lnTo>
                  <a:lnTo>
                    <a:pt x="622" y="1776"/>
                  </a:lnTo>
                  <a:lnTo>
                    <a:pt x="620" y="1773"/>
                  </a:lnTo>
                  <a:lnTo>
                    <a:pt x="618" y="1774"/>
                  </a:lnTo>
                  <a:lnTo>
                    <a:pt x="617" y="1772"/>
                  </a:lnTo>
                  <a:lnTo>
                    <a:pt x="611" y="1769"/>
                  </a:lnTo>
                  <a:lnTo>
                    <a:pt x="609" y="1773"/>
                  </a:lnTo>
                  <a:lnTo>
                    <a:pt x="604" y="1775"/>
                  </a:lnTo>
                  <a:lnTo>
                    <a:pt x="599" y="1766"/>
                  </a:lnTo>
                  <a:lnTo>
                    <a:pt x="592" y="1767"/>
                  </a:lnTo>
                  <a:lnTo>
                    <a:pt x="590" y="1766"/>
                  </a:lnTo>
                  <a:lnTo>
                    <a:pt x="590" y="1761"/>
                  </a:lnTo>
                  <a:lnTo>
                    <a:pt x="585" y="1762"/>
                  </a:lnTo>
                  <a:lnTo>
                    <a:pt x="584" y="1758"/>
                  </a:lnTo>
                  <a:lnTo>
                    <a:pt x="583" y="1758"/>
                  </a:lnTo>
                  <a:lnTo>
                    <a:pt x="579" y="1759"/>
                  </a:lnTo>
                  <a:lnTo>
                    <a:pt x="581" y="1764"/>
                  </a:lnTo>
                  <a:lnTo>
                    <a:pt x="580" y="1764"/>
                  </a:lnTo>
                  <a:lnTo>
                    <a:pt x="579" y="1769"/>
                  </a:lnTo>
                  <a:lnTo>
                    <a:pt x="570" y="1769"/>
                  </a:lnTo>
                  <a:lnTo>
                    <a:pt x="565" y="1773"/>
                  </a:lnTo>
                  <a:lnTo>
                    <a:pt x="563" y="1773"/>
                  </a:lnTo>
                  <a:lnTo>
                    <a:pt x="562" y="1774"/>
                  </a:lnTo>
                  <a:lnTo>
                    <a:pt x="560" y="1772"/>
                  </a:lnTo>
                  <a:lnTo>
                    <a:pt x="563" y="1767"/>
                  </a:lnTo>
                  <a:lnTo>
                    <a:pt x="563" y="1761"/>
                  </a:lnTo>
                  <a:lnTo>
                    <a:pt x="560" y="1759"/>
                  </a:lnTo>
                  <a:lnTo>
                    <a:pt x="560" y="1757"/>
                  </a:lnTo>
                  <a:lnTo>
                    <a:pt x="563" y="1754"/>
                  </a:lnTo>
                  <a:lnTo>
                    <a:pt x="561" y="1747"/>
                  </a:lnTo>
                  <a:lnTo>
                    <a:pt x="565" y="1739"/>
                  </a:lnTo>
                  <a:lnTo>
                    <a:pt x="561" y="1741"/>
                  </a:lnTo>
                  <a:lnTo>
                    <a:pt x="559" y="1739"/>
                  </a:lnTo>
                  <a:lnTo>
                    <a:pt x="556" y="1740"/>
                  </a:lnTo>
                  <a:lnTo>
                    <a:pt x="554" y="1744"/>
                  </a:lnTo>
                  <a:lnTo>
                    <a:pt x="549" y="1743"/>
                  </a:lnTo>
                  <a:lnTo>
                    <a:pt x="547" y="1744"/>
                  </a:lnTo>
                  <a:lnTo>
                    <a:pt x="546" y="1743"/>
                  </a:lnTo>
                  <a:lnTo>
                    <a:pt x="542" y="1749"/>
                  </a:lnTo>
                  <a:lnTo>
                    <a:pt x="540" y="1749"/>
                  </a:lnTo>
                  <a:lnTo>
                    <a:pt x="539" y="1750"/>
                  </a:lnTo>
                  <a:lnTo>
                    <a:pt x="536" y="1751"/>
                  </a:lnTo>
                  <a:lnTo>
                    <a:pt x="537" y="1749"/>
                  </a:lnTo>
                  <a:lnTo>
                    <a:pt x="534" y="1750"/>
                  </a:lnTo>
                  <a:lnTo>
                    <a:pt x="533" y="1754"/>
                  </a:lnTo>
                  <a:lnTo>
                    <a:pt x="529" y="1756"/>
                  </a:lnTo>
                  <a:lnTo>
                    <a:pt x="530" y="1758"/>
                  </a:lnTo>
                  <a:lnTo>
                    <a:pt x="522" y="1756"/>
                  </a:lnTo>
                  <a:lnTo>
                    <a:pt x="522" y="1759"/>
                  </a:lnTo>
                  <a:lnTo>
                    <a:pt x="523" y="1760"/>
                  </a:lnTo>
                  <a:lnTo>
                    <a:pt x="519" y="1759"/>
                  </a:lnTo>
                  <a:lnTo>
                    <a:pt x="512" y="1764"/>
                  </a:lnTo>
                  <a:lnTo>
                    <a:pt x="512" y="1763"/>
                  </a:lnTo>
                  <a:lnTo>
                    <a:pt x="511" y="1764"/>
                  </a:lnTo>
                  <a:lnTo>
                    <a:pt x="508" y="1764"/>
                  </a:lnTo>
                  <a:lnTo>
                    <a:pt x="506" y="1766"/>
                  </a:lnTo>
                  <a:lnTo>
                    <a:pt x="503" y="1765"/>
                  </a:lnTo>
                  <a:lnTo>
                    <a:pt x="501" y="1769"/>
                  </a:lnTo>
                  <a:lnTo>
                    <a:pt x="500" y="1768"/>
                  </a:lnTo>
                  <a:lnTo>
                    <a:pt x="496" y="1767"/>
                  </a:lnTo>
                  <a:lnTo>
                    <a:pt x="497" y="1760"/>
                  </a:lnTo>
                  <a:lnTo>
                    <a:pt x="493" y="1758"/>
                  </a:lnTo>
                  <a:lnTo>
                    <a:pt x="493" y="1745"/>
                  </a:lnTo>
                  <a:lnTo>
                    <a:pt x="494" y="1742"/>
                  </a:lnTo>
                  <a:lnTo>
                    <a:pt x="493" y="1736"/>
                  </a:lnTo>
                  <a:lnTo>
                    <a:pt x="492" y="1736"/>
                  </a:lnTo>
                  <a:lnTo>
                    <a:pt x="492" y="1737"/>
                  </a:lnTo>
                  <a:lnTo>
                    <a:pt x="490" y="1738"/>
                  </a:lnTo>
                  <a:lnTo>
                    <a:pt x="486" y="1735"/>
                  </a:lnTo>
                  <a:lnTo>
                    <a:pt x="483" y="1737"/>
                  </a:lnTo>
                  <a:lnTo>
                    <a:pt x="484" y="1742"/>
                  </a:lnTo>
                  <a:lnTo>
                    <a:pt x="482" y="1748"/>
                  </a:lnTo>
                  <a:lnTo>
                    <a:pt x="477" y="1748"/>
                  </a:lnTo>
                  <a:lnTo>
                    <a:pt x="476" y="1750"/>
                  </a:lnTo>
                  <a:lnTo>
                    <a:pt x="477" y="1757"/>
                  </a:lnTo>
                  <a:lnTo>
                    <a:pt x="475" y="1766"/>
                  </a:lnTo>
                  <a:lnTo>
                    <a:pt x="476" y="1772"/>
                  </a:lnTo>
                  <a:lnTo>
                    <a:pt x="471" y="1775"/>
                  </a:lnTo>
                  <a:lnTo>
                    <a:pt x="469" y="1776"/>
                  </a:lnTo>
                  <a:lnTo>
                    <a:pt x="466" y="1771"/>
                  </a:lnTo>
                  <a:lnTo>
                    <a:pt x="469" y="1762"/>
                  </a:lnTo>
                  <a:lnTo>
                    <a:pt x="466" y="1758"/>
                  </a:lnTo>
                  <a:lnTo>
                    <a:pt x="469" y="1756"/>
                  </a:lnTo>
                  <a:lnTo>
                    <a:pt x="471" y="1751"/>
                  </a:lnTo>
                  <a:lnTo>
                    <a:pt x="471" y="1747"/>
                  </a:lnTo>
                  <a:lnTo>
                    <a:pt x="470" y="1745"/>
                  </a:lnTo>
                  <a:lnTo>
                    <a:pt x="471" y="1744"/>
                  </a:lnTo>
                  <a:lnTo>
                    <a:pt x="467" y="1740"/>
                  </a:lnTo>
                  <a:lnTo>
                    <a:pt x="470" y="1737"/>
                  </a:lnTo>
                  <a:lnTo>
                    <a:pt x="471" y="1733"/>
                  </a:lnTo>
                  <a:lnTo>
                    <a:pt x="469" y="1729"/>
                  </a:lnTo>
                  <a:lnTo>
                    <a:pt x="467" y="1729"/>
                  </a:lnTo>
                  <a:lnTo>
                    <a:pt x="469" y="1728"/>
                  </a:lnTo>
                  <a:lnTo>
                    <a:pt x="467" y="1723"/>
                  </a:lnTo>
                  <a:lnTo>
                    <a:pt x="466" y="1723"/>
                  </a:lnTo>
                  <a:lnTo>
                    <a:pt x="466" y="1719"/>
                  </a:lnTo>
                  <a:lnTo>
                    <a:pt x="460" y="1718"/>
                  </a:lnTo>
                  <a:lnTo>
                    <a:pt x="457" y="1709"/>
                  </a:lnTo>
                  <a:lnTo>
                    <a:pt x="454" y="1709"/>
                  </a:lnTo>
                  <a:lnTo>
                    <a:pt x="454" y="1707"/>
                  </a:lnTo>
                  <a:lnTo>
                    <a:pt x="451" y="1706"/>
                  </a:lnTo>
                  <a:lnTo>
                    <a:pt x="448" y="1705"/>
                  </a:lnTo>
                  <a:lnTo>
                    <a:pt x="448" y="1707"/>
                  </a:lnTo>
                  <a:lnTo>
                    <a:pt x="446" y="1705"/>
                  </a:lnTo>
                  <a:lnTo>
                    <a:pt x="442" y="1707"/>
                  </a:lnTo>
                  <a:lnTo>
                    <a:pt x="440" y="1707"/>
                  </a:lnTo>
                  <a:lnTo>
                    <a:pt x="437" y="1702"/>
                  </a:lnTo>
                  <a:lnTo>
                    <a:pt x="436" y="1689"/>
                  </a:lnTo>
                  <a:lnTo>
                    <a:pt x="434" y="1688"/>
                  </a:lnTo>
                  <a:lnTo>
                    <a:pt x="428" y="1682"/>
                  </a:lnTo>
                  <a:lnTo>
                    <a:pt x="425" y="1681"/>
                  </a:lnTo>
                  <a:lnTo>
                    <a:pt x="424" y="1681"/>
                  </a:lnTo>
                  <a:lnTo>
                    <a:pt x="419" y="1676"/>
                  </a:lnTo>
                  <a:lnTo>
                    <a:pt x="418" y="1672"/>
                  </a:lnTo>
                  <a:lnTo>
                    <a:pt x="414" y="1672"/>
                  </a:lnTo>
                  <a:lnTo>
                    <a:pt x="413" y="1665"/>
                  </a:lnTo>
                  <a:lnTo>
                    <a:pt x="407" y="1664"/>
                  </a:lnTo>
                  <a:lnTo>
                    <a:pt x="407" y="1666"/>
                  </a:lnTo>
                  <a:lnTo>
                    <a:pt x="405" y="1667"/>
                  </a:lnTo>
                  <a:lnTo>
                    <a:pt x="384" y="1696"/>
                  </a:lnTo>
                  <a:lnTo>
                    <a:pt x="374" y="1686"/>
                  </a:lnTo>
                  <a:lnTo>
                    <a:pt x="371" y="1685"/>
                  </a:lnTo>
                  <a:lnTo>
                    <a:pt x="368" y="1687"/>
                  </a:lnTo>
                  <a:lnTo>
                    <a:pt x="362" y="1685"/>
                  </a:lnTo>
                  <a:lnTo>
                    <a:pt x="360" y="1682"/>
                  </a:lnTo>
                  <a:lnTo>
                    <a:pt x="364" y="1673"/>
                  </a:lnTo>
                  <a:lnTo>
                    <a:pt x="356" y="1670"/>
                  </a:lnTo>
                  <a:lnTo>
                    <a:pt x="353" y="1660"/>
                  </a:lnTo>
                  <a:lnTo>
                    <a:pt x="349" y="1663"/>
                  </a:lnTo>
                  <a:lnTo>
                    <a:pt x="347" y="1667"/>
                  </a:lnTo>
                  <a:lnTo>
                    <a:pt x="339" y="1673"/>
                  </a:lnTo>
                  <a:lnTo>
                    <a:pt x="336" y="1677"/>
                  </a:lnTo>
                  <a:lnTo>
                    <a:pt x="333" y="1679"/>
                  </a:lnTo>
                  <a:lnTo>
                    <a:pt x="327" y="1681"/>
                  </a:lnTo>
                  <a:lnTo>
                    <a:pt x="328" y="1683"/>
                  </a:lnTo>
                  <a:lnTo>
                    <a:pt x="325" y="1685"/>
                  </a:lnTo>
                  <a:lnTo>
                    <a:pt x="324" y="1691"/>
                  </a:lnTo>
                  <a:lnTo>
                    <a:pt x="321" y="1694"/>
                  </a:lnTo>
                  <a:lnTo>
                    <a:pt x="318" y="1700"/>
                  </a:lnTo>
                  <a:lnTo>
                    <a:pt x="318" y="1704"/>
                  </a:lnTo>
                  <a:lnTo>
                    <a:pt x="313" y="1712"/>
                  </a:lnTo>
                  <a:lnTo>
                    <a:pt x="306" y="1721"/>
                  </a:lnTo>
                  <a:lnTo>
                    <a:pt x="302" y="1728"/>
                  </a:lnTo>
                  <a:lnTo>
                    <a:pt x="305" y="1733"/>
                  </a:lnTo>
                  <a:lnTo>
                    <a:pt x="302" y="1740"/>
                  </a:lnTo>
                  <a:lnTo>
                    <a:pt x="304" y="1745"/>
                  </a:lnTo>
                  <a:lnTo>
                    <a:pt x="303" y="1753"/>
                  </a:lnTo>
                  <a:lnTo>
                    <a:pt x="305" y="1761"/>
                  </a:lnTo>
                  <a:lnTo>
                    <a:pt x="298" y="1766"/>
                  </a:lnTo>
                  <a:lnTo>
                    <a:pt x="181" y="1701"/>
                  </a:lnTo>
                  <a:lnTo>
                    <a:pt x="179" y="1697"/>
                  </a:lnTo>
                  <a:lnTo>
                    <a:pt x="171" y="1697"/>
                  </a:lnTo>
                  <a:lnTo>
                    <a:pt x="166" y="1693"/>
                  </a:lnTo>
                  <a:lnTo>
                    <a:pt x="164" y="1694"/>
                  </a:lnTo>
                  <a:lnTo>
                    <a:pt x="158" y="1691"/>
                  </a:lnTo>
                  <a:lnTo>
                    <a:pt x="152" y="1692"/>
                  </a:lnTo>
                  <a:lnTo>
                    <a:pt x="150" y="1689"/>
                  </a:lnTo>
                  <a:lnTo>
                    <a:pt x="146" y="1688"/>
                  </a:lnTo>
                  <a:lnTo>
                    <a:pt x="144" y="1686"/>
                  </a:lnTo>
                  <a:lnTo>
                    <a:pt x="137" y="1687"/>
                  </a:lnTo>
                  <a:lnTo>
                    <a:pt x="129" y="1685"/>
                  </a:lnTo>
                  <a:lnTo>
                    <a:pt x="126" y="1683"/>
                  </a:lnTo>
                  <a:lnTo>
                    <a:pt x="122" y="1684"/>
                  </a:lnTo>
                  <a:lnTo>
                    <a:pt x="115" y="1679"/>
                  </a:lnTo>
                  <a:lnTo>
                    <a:pt x="112" y="1678"/>
                  </a:lnTo>
                  <a:lnTo>
                    <a:pt x="111" y="1674"/>
                  </a:lnTo>
                  <a:lnTo>
                    <a:pt x="110" y="1675"/>
                  </a:lnTo>
                  <a:lnTo>
                    <a:pt x="102" y="1672"/>
                  </a:lnTo>
                  <a:lnTo>
                    <a:pt x="97" y="1671"/>
                  </a:lnTo>
                  <a:lnTo>
                    <a:pt x="94" y="1667"/>
                  </a:lnTo>
                  <a:lnTo>
                    <a:pt x="93" y="1663"/>
                  </a:lnTo>
                  <a:lnTo>
                    <a:pt x="95" y="1658"/>
                  </a:lnTo>
                  <a:lnTo>
                    <a:pt x="94" y="1655"/>
                  </a:lnTo>
                  <a:lnTo>
                    <a:pt x="97" y="1652"/>
                  </a:lnTo>
                  <a:lnTo>
                    <a:pt x="95" y="1651"/>
                  </a:lnTo>
                  <a:lnTo>
                    <a:pt x="98" y="1649"/>
                  </a:lnTo>
                  <a:lnTo>
                    <a:pt x="99" y="1645"/>
                  </a:lnTo>
                  <a:lnTo>
                    <a:pt x="96" y="1642"/>
                  </a:lnTo>
                  <a:lnTo>
                    <a:pt x="97" y="1640"/>
                  </a:lnTo>
                  <a:lnTo>
                    <a:pt x="96" y="1637"/>
                  </a:lnTo>
                  <a:lnTo>
                    <a:pt x="97" y="1636"/>
                  </a:lnTo>
                  <a:lnTo>
                    <a:pt x="97" y="1638"/>
                  </a:lnTo>
                  <a:lnTo>
                    <a:pt x="99" y="1637"/>
                  </a:lnTo>
                  <a:lnTo>
                    <a:pt x="100" y="1638"/>
                  </a:lnTo>
                  <a:lnTo>
                    <a:pt x="100" y="1636"/>
                  </a:lnTo>
                  <a:lnTo>
                    <a:pt x="104" y="1637"/>
                  </a:lnTo>
                  <a:lnTo>
                    <a:pt x="104" y="1633"/>
                  </a:lnTo>
                  <a:lnTo>
                    <a:pt x="102" y="1631"/>
                  </a:lnTo>
                  <a:lnTo>
                    <a:pt x="105" y="1629"/>
                  </a:lnTo>
                  <a:lnTo>
                    <a:pt x="105" y="1628"/>
                  </a:lnTo>
                  <a:lnTo>
                    <a:pt x="106" y="1624"/>
                  </a:lnTo>
                  <a:lnTo>
                    <a:pt x="107" y="1625"/>
                  </a:lnTo>
                  <a:lnTo>
                    <a:pt x="110" y="1624"/>
                  </a:lnTo>
                  <a:lnTo>
                    <a:pt x="108" y="1618"/>
                  </a:lnTo>
                  <a:lnTo>
                    <a:pt x="110" y="1615"/>
                  </a:lnTo>
                  <a:lnTo>
                    <a:pt x="112" y="1616"/>
                  </a:lnTo>
                  <a:lnTo>
                    <a:pt x="117" y="1611"/>
                  </a:lnTo>
                  <a:lnTo>
                    <a:pt x="119" y="1612"/>
                  </a:lnTo>
                  <a:lnTo>
                    <a:pt x="117" y="1609"/>
                  </a:lnTo>
                  <a:lnTo>
                    <a:pt x="115" y="1611"/>
                  </a:lnTo>
                  <a:lnTo>
                    <a:pt x="115" y="1607"/>
                  </a:lnTo>
                  <a:lnTo>
                    <a:pt x="111" y="1604"/>
                  </a:lnTo>
                  <a:lnTo>
                    <a:pt x="113" y="1601"/>
                  </a:lnTo>
                  <a:lnTo>
                    <a:pt x="114" y="1595"/>
                  </a:lnTo>
                  <a:lnTo>
                    <a:pt x="116" y="1593"/>
                  </a:lnTo>
                  <a:lnTo>
                    <a:pt x="117" y="1588"/>
                  </a:lnTo>
                  <a:lnTo>
                    <a:pt x="122" y="1587"/>
                  </a:lnTo>
                  <a:lnTo>
                    <a:pt x="123" y="1584"/>
                  </a:lnTo>
                  <a:lnTo>
                    <a:pt x="127" y="1582"/>
                  </a:lnTo>
                  <a:lnTo>
                    <a:pt x="127" y="1578"/>
                  </a:lnTo>
                  <a:lnTo>
                    <a:pt x="130" y="1575"/>
                  </a:lnTo>
                  <a:lnTo>
                    <a:pt x="124" y="1577"/>
                  </a:lnTo>
                  <a:lnTo>
                    <a:pt x="123" y="1581"/>
                  </a:lnTo>
                  <a:lnTo>
                    <a:pt x="118" y="1578"/>
                  </a:lnTo>
                  <a:lnTo>
                    <a:pt x="118" y="1580"/>
                  </a:lnTo>
                  <a:lnTo>
                    <a:pt x="122" y="1581"/>
                  </a:lnTo>
                  <a:lnTo>
                    <a:pt x="120" y="1582"/>
                  </a:lnTo>
                  <a:lnTo>
                    <a:pt x="115" y="1583"/>
                  </a:lnTo>
                  <a:lnTo>
                    <a:pt x="114" y="1584"/>
                  </a:lnTo>
                  <a:lnTo>
                    <a:pt x="116" y="1586"/>
                  </a:lnTo>
                  <a:lnTo>
                    <a:pt x="112" y="1585"/>
                  </a:lnTo>
                  <a:lnTo>
                    <a:pt x="111" y="1587"/>
                  </a:lnTo>
                  <a:lnTo>
                    <a:pt x="106" y="1589"/>
                  </a:lnTo>
                  <a:lnTo>
                    <a:pt x="104" y="1593"/>
                  </a:lnTo>
                  <a:lnTo>
                    <a:pt x="100" y="1593"/>
                  </a:lnTo>
                  <a:lnTo>
                    <a:pt x="94" y="1596"/>
                  </a:lnTo>
                  <a:lnTo>
                    <a:pt x="91" y="1599"/>
                  </a:lnTo>
                  <a:lnTo>
                    <a:pt x="93" y="1602"/>
                  </a:lnTo>
                  <a:lnTo>
                    <a:pt x="90" y="1600"/>
                  </a:lnTo>
                  <a:lnTo>
                    <a:pt x="89" y="1605"/>
                  </a:lnTo>
                  <a:lnTo>
                    <a:pt x="87" y="1604"/>
                  </a:lnTo>
                  <a:lnTo>
                    <a:pt x="86" y="1606"/>
                  </a:lnTo>
                  <a:lnTo>
                    <a:pt x="81" y="1607"/>
                  </a:lnTo>
                  <a:lnTo>
                    <a:pt x="83" y="1609"/>
                  </a:lnTo>
                  <a:lnTo>
                    <a:pt x="81" y="1610"/>
                  </a:lnTo>
                  <a:lnTo>
                    <a:pt x="81" y="1613"/>
                  </a:lnTo>
                  <a:lnTo>
                    <a:pt x="78" y="1614"/>
                  </a:lnTo>
                  <a:lnTo>
                    <a:pt x="74" y="1619"/>
                  </a:lnTo>
                  <a:lnTo>
                    <a:pt x="76" y="1621"/>
                  </a:lnTo>
                  <a:lnTo>
                    <a:pt x="70" y="1624"/>
                  </a:lnTo>
                  <a:lnTo>
                    <a:pt x="72" y="1630"/>
                  </a:lnTo>
                  <a:lnTo>
                    <a:pt x="69" y="1629"/>
                  </a:lnTo>
                  <a:lnTo>
                    <a:pt x="65" y="1631"/>
                  </a:lnTo>
                  <a:lnTo>
                    <a:pt x="65" y="1632"/>
                  </a:lnTo>
                  <a:lnTo>
                    <a:pt x="66" y="1630"/>
                  </a:lnTo>
                  <a:lnTo>
                    <a:pt x="68" y="1631"/>
                  </a:lnTo>
                  <a:lnTo>
                    <a:pt x="66" y="1632"/>
                  </a:lnTo>
                  <a:lnTo>
                    <a:pt x="66" y="1639"/>
                  </a:lnTo>
                  <a:lnTo>
                    <a:pt x="61" y="1639"/>
                  </a:lnTo>
                  <a:lnTo>
                    <a:pt x="60" y="1641"/>
                  </a:lnTo>
                  <a:lnTo>
                    <a:pt x="57" y="1642"/>
                  </a:lnTo>
                  <a:lnTo>
                    <a:pt x="60" y="1648"/>
                  </a:lnTo>
                  <a:lnTo>
                    <a:pt x="56" y="1650"/>
                  </a:lnTo>
                  <a:lnTo>
                    <a:pt x="56" y="1651"/>
                  </a:lnTo>
                  <a:lnTo>
                    <a:pt x="59" y="1653"/>
                  </a:lnTo>
                  <a:lnTo>
                    <a:pt x="57" y="1654"/>
                  </a:lnTo>
                  <a:lnTo>
                    <a:pt x="58" y="1656"/>
                  </a:lnTo>
                  <a:lnTo>
                    <a:pt x="54" y="1659"/>
                  </a:lnTo>
                  <a:lnTo>
                    <a:pt x="56" y="1665"/>
                  </a:lnTo>
                  <a:lnTo>
                    <a:pt x="54" y="1667"/>
                  </a:lnTo>
                  <a:lnTo>
                    <a:pt x="54" y="1672"/>
                  </a:lnTo>
                  <a:lnTo>
                    <a:pt x="50" y="1676"/>
                  </a:lnTo>
                  <a:lnTo>
                    <a:pt x="47" y="1671"/>
                  </a:lnTo>
                  <a:lnTo>
                    <a:pt x="45" y="1672"/>
                  </a:lnTo>
                  <a:lnTo>
                    <a:pt x="38" y="1672"/>
                  </a:lnTo>
                  <a:lnTo>
                    <a:pt x="32" y="1669"/>
                  </a:lnTo>
                  <a:lnTo>
                    <a:pt x="30" y="1667"/>
                  </a:lnTo>
                  <a:lnTo>
                    <a:pt x="34" y="1665"/>
                  </a:lnTo>
                  <a:lnTo>
                    <a:pt x="35" y="1663"/>
                  </a:lnTo>
                  <a:lnTo>
                    <a:pt x="29" y="1663"/>
                  </a:lnTo>
                  <a:lnTo>
                    <a:pt x="27" y="1667"/>
                  </a:lnTo>
                  <a:lnTo>
                    <a:pt x="25" y="1667"/>
                  </a:lnTo>
                  <a:lnTo>
                    <a:pt x="25" y="1663"/>
                  </a:lnTo>
                  <a:lnTo>
                    <a:pt x="28" y="1657"/>
                  </a:lnTo>
                  <a:lnTo>
                    <a:pt x="23" y="1656"/>
                  </a:lnTo>
                  <a:lnTo>
                    <a:pt x="25" y="1654"/>
                  </a:lnTo>
                  <a:lnTo>
                    <a:pt x="25" y="1649"/>
                  </a:lnTo>
                  <a:lnTo>
                    <a:pt x="22" y="1646"/>
                  </a:lnTo>
                  <a:lnTo>
                    <a:pt x="24" y="1641"/>
                  </a:lnTo>
                  <a:lnTo>
                    <a:pt x="21" y="1641"/>
                  </a:lnTo>
                  <a:lnTo>
                    <a:pt x="19" y="1636"/>
                  </a:lnTo>
                  <a:lnTo>
                    <a:pt x="20" y="1630"/>
                  </a:lnTo>
                  <a:lnTo>
                    <a:pt x="8" y="1629"/>
                  </a:lnTo>
                  <a:lnTo>
                    <a:pt x="8" y="1619"/>
                  </a:lnTo>
                  <a:lnTo>
                    <a:pt x="10" y="1617"/>
                  </a:lnTo>
                  <a:lnTo>
                    <a:pt x="15" y="1619"/>
                  </a:lnTo>
                  <a:lnTo>
                    <a:pt x="16" y="1618"/>
                  </a:lnTo>
                  <a:lnTo>
                    <a:pt x="16" y="1615"/>
                  </a:lnTo>
                  <a:lnTo>
                    <a:pt x="11" y="1613"/>
                  </a:lnTo>
                  <a:lnTo>
                    <a:pt x="17" y="1605"/>
                  </a:lnTo>
                  <a:lnTo>
                    <a:pt x="18" y="1597"/>
                  </a:lnTo>
                  <a:lnTo>
                    <a:pt x="21" y="1594"/>
                  </a:lnTo>
                  <a:lnTo>
                    <a:pt x="19" y="1588"/>
                  </a:lnTo>
                  <a:lnTo>
                    <a:pt x="21" y="1587"/>
                  </a:lnTo>
                  <a:lnTo>
                    <a:pt x="25" y="1588"/>
                  </a:lnTo>
                  <a:lnTo>
                    <a:pt x="26" y="1584"/>
                  </a:lnTo>
                  <a:lnTo>
                    <a:pt x="26" y="1581"/>
                  </a:lnTo>
                  <a:lnTo>
                    <a:pt x="23" y="1579"/>
                  </a:lnTo>
                  <a:lnTo>
                    <a:pt x="25" y="1573"/>
                  </a:lnTo>
                  <a:lnTo>
                    <a:pt x="24" y="1569"/>
                  </a:lnTo>
                  <a:lnTo>
                    <a:pt x="21" y="1564"/>
                  </a:lnTo>
                  <a:lnTo>
                    <a:pt x="22" y="1559"/>
                  </a:lnTo>
                  <a:lnTo>
                    <a:pt x="20" y="1553"/>
                  </a:lnTo>
                  <a:lnTo>
                    <a:pt x="24" y="1549"/>
                  </a:lnTo>
                  <a:lnTo>
                    <a:pt x="20" y="1543"/>
                  </a:lnTo>
                  <a:lnTo>
                    <a:pt x="21" y="1537"/>
                  </a:lnTo>
                  <a:lnTo>
                    <a:pt x="14" y="1535"/>
                  </a:lnTo>
                  <a:lnTo>
                    <a:pt x="11" y="1532"/>
                  </a:lnTo>
                  <a:lnTo>
                    <a:pt x="16" y="1519"/>
                  </a:lnTo>
                  <a:lnTo>
                    <a:pt x="14" y="1515"/>
                  </a:lnTo>
                  <a:lnTo>
                    <a:pt x="16" y="1506"/>
                  </a:lnTo>
                  <a:lnTo>
                    <a:pt x="16" y="1503"/>
                  </a:lnTo>
                  <a:lnTo>
                    <a:pt x="11" y="1498"/>
                  </a:lnTo>
                  <a:lnTo>
                    <a:pt x="14" y="1492"/>
                  </a:lnTo>
                  <a:lnTo>
                    <a:pt x="12" y="1489"/>
                  </a:lnTo>
                  <a:lnTo>
                    <a:pt x="12" y="1487"/>
                  </a:lnTo>
                  <a:lnTo>
                    <a:pt x="19" y="1480"/>
                  </a:lnTo>
                  <a:lnTo>
                    <a:pt x="19" y="1477"/>
                  </a:lnTo>
                  <a:lnTo>
                    <a:pt x="16" y="1473"/>
                  </a:lnTo>
                  <a:lnTo>
                    <a:pt x="22" y="1467"/>
                  </a:lnTo>
                  <a:lnTo>
                    <a:pt x="22" y="1465"/>
                  </a:lnTo>
                  <a:lnTo>
                    <a:pt x="18" y="1459"/>
                  </a:lnTo>
                  <a:lnTo>
                    <a:pt x="11" y="1457"/>
                  </a:lnTo>
                  <a:lnTo>
                    <a:pt x="11" y="1450"/>
                  </a:lnTo>
                  <a:lnTo>
                    <a:pt x="6" y="1435"/>
                  </a:lnTo>
                  <a:lnTo>
                    <a:pt x="4" y="1430"/>
                  </a:lnTo>
                  <a:lnTo>
                    <a:pt x="17" y="1418"/>
                  </a:lnTo>
                  <a:lnTo>
                    <a:pt x="17" y="1407"/>
                  </a:lnTo>
                  <a:lnTo>
                    <a:pt x="18" y="1400"/>
                  </a:lnTo>
                  <a:lnTo>
                    <a:pt x="16" y="1397"/>
                  </a:lnTo>
                  <a:lnTo>
                    <a:pt x="5" y="1397"/>
                  </a:lnTo>
                  <a:lnTo>
                    <a:pt x="0" y="1387"/>
                  </a:lnTo>
                  <a:lnTo>
                    <a:pt x="1" y="1382"/>
                  </a:lnTo>
                  <a:lnTo>
                    <a:pt x="0" y="1365"/>
                  </a:lnTo>
                  <a:lnTo>
                    <a:pt x="3" y="1361"/>
                  </a:lnTo>
                  <a:lnTo>
                    <a:pt x="3" y="1353"/>
                  </a:lnTo>
                  <a:lnTo>
                    <a:pt x="6" y="1349"/>
                  </a:lnTo>
                  <a:lnTo>
                    <a:pt x="9" y="1339"/>
                  </a:lnTo>
                  <a:lnTo>
                    <a:pt x="15" y="1333"/>
                  </a:lnTo>
                  <a:lnTo>
                    <a:pt x="19" y="1323"/>
                  </a:lnTo>
                  <a:lnTo>
                    <a:pt x="17" y="1307"/>
                  </a:lnTo>
                  <a:lnTo>
                    <a:pt x="18" y="1299"/>
                  </a:lnTo>
                  <a:lnTo>
                    <a:pt x="21" y="1297"/>
                  </a:lnTo>
                  <a:lnTo>
                    <a:pt x="23" y="1292"/>
                  </a:lnTo>
                  <a:lnTo>
                    <a:pt x="27" y="1289"/>
                  </a:lnTo>
                  <a:lnTo>
                    <a:pt x="28" y="1285"/>
                  </a:lnTo>
                  <a:lnTo>
                    <a:pt x="25" y="1267"/>
                  </a:lnTo>
                  <a:lnTo>
                    <a:pt x="26" y="1263"/>
                  </a:lnTo>
                  <a:lnTo>
                    <a:pt x="23" y="1256"/>
                  </a:lnTo>
                  <a:lnTo>
                    <a:pt x="30" y="1249"/>
                  </a:lnTo>
                  <a:lnTo>
                    <a:pt x="30" y="1245"/>
                  </a:lnTo>
                  <a:lnTo>
                    <a:pt x="26" y="1241"/>
                  </a:lnTo>
                  <a:lnTo>
                    <a:pt x="26" y="1236"/>
                  </a:lnTo>
                  <a:lnTo>
                    <a:pt x="28" y="1229"/>
                  </a:lnTo>
                  <a:lnTo>
                    <a:pt x="32" y="1227"/>
                  </a:lnTo>
                  <a:lnTo>
                    <a:pt x="37" y="1217"/>
                  </a:lnTo>
                  <a:lnTo>
                    <a:pt x="34" y="1202"/>
                  </a:lnTo>
                  <a:lnTo>
                    <a:pt x="30" y="1199"/>
                  </a:lnTo>
                  <a:lnTo>
                    <a:pt x="29" y="1197"/>
                  </a:lnTo>
                  <a:lnTo>
                    <a:pt x="35" y="1192"/>
                  </a:lnTo>
                  <a:lnTo>
                    <a:pt x="39" y="1186"/>
                  </a:lnTo>
                  <a:lnTo>
                    <a:pt x="44" y="1184"/>
                  </a:lnTo>
                  <a:lnTo>
                    <a:pt x="45" y="1180"/>
                  </a:lnTo>
                  <a:lnTo>
                    <a:pt x="48" y="1175"/>
                  </a:lnTo>
                  <a:lnTo>
                    <a:pt x="47" y="1170"/>
                  </a:lnTo>
                  <a:lnTo>
                    <a:pt x="50" y="1167"/>
                  </a:lnTo>
                  <a:lnTo>
                    <a:pt x="48" y="1163"/>
                  </a:lnTo>
                  <a:lnTo>
                    <a:pt x="56" y="1160"/>
                  </a:lnTo>
                  <a:lnTo>
                    <a:pt x="55" y="1154"/>
                  </a:lnTo>
                  <a:lnTo>
                    <a:pt x="58" y="1141"/>
                  </a:lnTo>
                  <a:lnTo>
                    <a:pt x="63" y="1137"/>
                  </a:lnTo>
                  <a:lnTo>
                    <a:pt x="65" y="1134"/>
                  </a:lnTo>
                  <a:lnTo>
                    <a:pt x="70" y="1130"/>
                  </a:lnTo>
                  <a:lnTo>
                    <a:pt x="69" y="1125"/>
                  </a:lnTo>
                  <a:lnTo>
                    <a:pt x="78" y="1100"/>
                  </a:lnTo>
                  <a:lnTo>
                    <a:pt x="76" y="1091"/>
                  </a:lnTo>
                  <a:lnTo>
                    <a:pt x="74" y="1089"/>
                  </a:lnTo>
                  <a:lnTo>
                    <a:pt x="76" y="1081"/>
                  </a:lnTo>
                  <a:lnTo>
                    <a:pt x="83" y="1073"/>
                  </a:lnTo>
                  <a:lnTo>
                    <a:pt x="84" y="1070"/>
                  </a:lnTo>
                  <a:lnTo>
                    <a:pt x="95" y="1060"/>
                  </a:lnTo>
                  <a:lnTo>
                    <a:pt x="98" y="1051"/>
                  </a:lnTo>
                  <a:lnTo>
                    <a:pt x="100" y="1046"/>
                  </a:lnTo>
                  <a:lnTo>
                    <a:pt x="104" y="1033"/>
                  </a:lnTo>
                  <a:lnTo>
                    <a:pt x="108" y="1024"/>
                  </a:lnTo>
                  <a:lnTo>
                    <a:pt x="112" y="1021"/>
                  </a:lnTo>
                  <a:lnTo>
                    <a:pt x="112" y="1018"/>
                  </a:lnTo>
                  <a:lnTo>
                    <a:pt x="114" y="1016"/>
                  </a:lnTo>
                  <a:lnTo>
                    <a:pt x="118" y="1000"/>
                  </a:lnTo>
                  <a:lnTo>
                    <a:pt x="128" y="986"/>
                  </a:lnTo>
                  <a:lnTo>
                    <a:pt x="131" y="971"/>
                  </a:lnTo>
                  <a:lnTo>
                    <a:pt x="137" y="964"/>
                  </a:lnTo>
                  <a:lnTo>
                    <a:pt x="137" y="959"/>
                  </a:lnTo>
                  <a:lnTo>
                    <a:pt x="142" y="953"/>
                  </a:lnTo>
                  <a:lnTo>
                    <a:pt x="141" y="949"/>
                  </a:lnTo>
                  <a:lnTo>
                    <a:pt x="137" y="946"/>
                  </a:lnTo>
                  <a:lnTo>
                    <a:pt x="140" y="944"/>
                  </a:lnTo>
                  <a:lnTo>
                    <a:pt x="138" y="938"/>
                  </a:lnTo>
                  <a:lnTo>
                    <a:pt x="142" y="929"/>
                  </a:lnTo>
                  <a:lnTo>
                    <a:pt x="150" y="916"/>
                  </a:lnTo>
                  <a:lnTo>
                    <a:pt x="150" y="902"/>
                  </a:lnTo>
                  <a:lnTo>
                    <a:pt x="153" y="898"/>
                  </a:lnTo>
                  <a:lnTo>
                    <a:pt x="160" y="893"/>
                  </a:lnTo>
                  <a:lnTo>
                    <a:pt x="163" y="885"/>
                  </a:lnTo>
                  <a:lnTo>
                    <a:pt x="168" y="885"/>
                  </a:lnTo>
                  <a:lnTo>
                    <a:pt x="173" y="878"/>
                  </a:lnTo>
                  <a:lnTo>
                    <a:pt x="181" y="873"/>
                  </a:lnTo>
                  <a:lnTo>
                    <a:pt x="181" y="868"/>
                  </a:lnTo>
                  <a:lnTo>
                    <a:pt x="184" y="866"/>
                  </a:lnTo>
                  <a:lnTo>
                    <a:pt x="191" y="853"/>
                  </a:lnTo>
                  <a:lnTo>
                    <a:pt x="194" y="847"/>
                  </a:lnTo>
                  <a:lnTo>
                    <a:pt x="196" y="841"/>
                  </a:lnTo>
                  <a:lnTo>
                    <a:pt x="206" y="830"/>
                  </a:lnTo>
                  <a:lnTo>
                    <a:pt x="217" y="814"/>
                  </a:lnTo>
                  <a:lnTo>
                    <a:pt x="220" y="812"/>
                  </a:lnTo>
                  <a:lnTo>
                    <a:pt x="230" y="803"/>
                  </a:lnTo>
                  <a:lnTo>
                    <a:pt x="250" y="800"/>
                  </a:lnTo>
                  <a:lnTo>
                    <a:pt x="274" y="764"/>
                  </a:lnTo>
                  <a:lnTo>
                    <a:pt x="280" y="751"/>
                  </a:lnTo>
                  <a:lnTo>
                    <a:pt x="290" y="743"/>
                  </a:lnTo>
                  <a:lnTo>
                    <a:pt x="292" y="736"/>
                  </a:lnTo>
                  <a:lnTo>
                    <a:pt x="294" y="723"/>
                  </a:lnTo>
                  <a:lnTo>
                    <a:pt x="297" y="716"/>
                  </a:lnTo>
                  <a:lnTo>
                    <a:pt x="303" y="707"/>
                  </a:lnTo>
                  <a:lnTo>
                    <a:pt x="314" y="703"/>
                  </a:lnTo>
                  <a:lnTo>
                    <a:pt x="317" y="699"/>
                  </a:lnTo>
                  <a:lnTo>
                    <a:pt x="325" y="673"/>
                  </a:lnTo>
                  <a:lnTo>
                    <a:pt x="330" y="662"/>
                  </a:lnTo>
                  <a:lnTo>
                    <a:pt x="333" y="655"/>
                  </a:lnTo>
                  <a:lnTo>
                    <a:pt x="335" y="635"/>
                  </a:lnTo>
                  <a:lnTo>
                    <a:pt x="341" y="630"/>
                  </a:lnTo>
                  <a:lnTo>
                    <a:pt x="341" y="619"/>
                  </a:lnTo>
                  <a:lnTo>
                    <a:pt x="340" y="611"/>
                  </a:lnTo>
                  <a:lnTo>
                    <a:pt x="342" y="607"/>
                  </a:lnTo>
                  <a:lnTo>
                    <a:pt x="344" y="599"/>
                  </a:lnTo>
                  <a:lnTo>
                    <a:pt x="343" y="584"/>
                  </a:lnTo>
                  <a:lnTo>
                    <a:pt x="343" y="580"/>
                  </a:lnTo>
                  <a:lnTo>
                    <a:pt x="347" y="575"/>
                  </a:lnTo>
                  <a:lnTo>
                    <a:pt x="345" y="572"/>
                  </a:lnTo>
                  <a:lnTo>
                    <a:pt x="331" y="565"/>
                  </a:lnTo>
                  <a:lnTo>
                    <a:pt x="327" y="560"/>
                  </a:lnTo>
                  <a:lnTo>
                    <a:pt x="308" y="547"/>
                  </a:lnTo>
                  <a:lnTo>
                    <a:pt x="305" y="542"/>
                  </a:lnTo>
                  <a:lnTo>
                    <a:pt x="300" y="533"/>
                  </a:lnTo>
                  <a:lnTo>
                    <a:pt x="295" y="520"/>
                  </a:lnTo>
                  <a:lnTo>
                    <a:pt x="296" y="507"/>
                  </a:lnTo>
                  <a:lnTo>
                    <a:pt x="321" y="479"/>
                  </a:lnTo>
                  <a:lnTo>
                    <a:pt x="329" y="469"/>
                  </a:lnTo>
                  <a:lnTo>
                    <a:pt x="339" y="450"/>
                  </a:lnTo>
                  <a:lnTo>
                    <a:pt x="339" y="441"/>
                  </a:lnTo>
                  <a:lnTo>
                    <a:pt x="336" y="427"/>
                  </a:lnTo>
                  <a:lnTo>
                    <a:pt x="336" y="408"/>
                  </a:lnTo>
                  <a:lnTo>
                    <a:pt x="331" y="391"/>
                  </a:lnTo>
                  <a:lnTo>
                    <a:pt x="333" y="382"/>
                  </a:lnTo>
                  <a:lnTo>
                    <a:pt x="342" y="375"/>
                  </a:lnTo>
                  <a:lnTo>
                    <a:pt x="353" y="371"/>
                  </a:lnTo>
                  <a:lnTo>
                    <a:pt x="361" y="364"/>
                  </a:lnTo>
                  <a:lnTo>
                    <a:pt x="372" y="356"/>
                  </a:lnTo>
                  <a:lnTo>
                    <a:pt x="375" y="352"/>
                  </a:lnTo>
                  <a:lnTo>
                    <a:pt x="387" y="351"/>
                  </a:lnTo>
                  <a:lnTo>
                    <a:pt x="399" y="345"/>
                  </a:lnTo>
                  <a:lnTo>
                    <a:pt x="414" y="344"/>
                  </a:lnTo>
                  <a:lnTo>
                    <a:pt x="417" y="345"/>
                  </a:lnTo>
                  <a:lnTo>
                    <a:pt x="424" y="343"/>
                  </a:lnTo>
                  <a:lnTo>
                    <a:pt x="430" y="340"/>
                  </a:lnTo>
                  <a:lnTo>
                    <a:pt x="436" y="332"/>
                  </a:lnTo>
                  <a:lnTo>
                    <a:pt x="448" y="329"/>
                  </a:lnTo>
                  <a:lnTo>
                    <a:pt x="452" y="325"/>
                  </a:lnTo>
                  <a:lnTo>
                    <a:pt x="455" y="320"/>
                  </a:lnTo>
                  <a:lnTo>
                    <a:pt x="452" y="302"/>
                  </a:lnTo>
                  <a:lnTo>
                    <a:pt x="456" y="295"/>
                  </a:lnTo>
                  <a:lnTo>
                    <a:pt x="456" y="291"/>
                  </a:lnTo>
                  <a:lnTo>
                    <a:pt x="459" y="287"/>
                  </a:lnTo>
                  <a:lnTo>
                    <a:pt x="460" y="285"/>
                  </a:lnTo>
                  <a:lnTo>
                    <a:pt x="465" y="279"/>
                  </a:lnTo>
                  <a:lnTo>
                    <a:pt x="479" y="268"/>
                  </a:lnTo>
                  <a:lnTo>
                    <a:pt x="487" y="257"/>
                  </a:lnTo>
                  <a:lnTo>
                    <a:pt x="500" y="257"/>
                  </a:lnTo>
                  <a:lnTo>
                    <a:pt x="505" y="259"/>
                  </a:lnTo>
                  <a:lnTo>
                    <a:pt x="512" y="264"/>
                  </a:lnTo>
                  <a:lnTo>
                    <a:pt x="515" y="256"/>
                  </a:lnTo>
                  <a:lnTo>
                    <a:pt x="513" y="252"/>
                  </a:lnTo>
                  <a:lnTo>
                    <a:pt x="506" y="246"/>
                  </a:lnTo>
                  <a:lnTo>
                    <a:pt x="507" y="243"/>
                  </a:lnTo>
                  <a:lnTo>
                    <a:pt x="502" y="225"/>
                  </a:lnTo>
                  <a:lnTo>
                    <a:pt x="504" y="218"/>
                  </a:lnTo>
                  <a:lnTo>
                    <a:pt x="511" y="213"/>
                  </a:lnTo>
                  <a:lnTo>
                    <a:pt x="518" y="213"/>
                  </a:lnTo>
                  <a:lnTo>
                    <a:pt x="524" y="211"/>
                  </a:lnTo>
                  <a:lnTo>
                    <a:pt x="532" y="205"/>
                  </a:lnTo>
                  <a:lnTo>
                    <a:pt x="534" y="199"/>
                  </a:lnTo>
                  <a:lnTo>
                    <a:pt x="534" y="195"/>
                  </a:lnTo>
                  <a:lnTo>
                    <a:pt x="531" y="191"/>
                  </a:lnTo>
                  <a:lnTo>
                    <a:pt x="524" y="189"/>
                  </a:lnTo>
                  <a:lnTo>
                    <a:pt x="524" y="182"/>
                  </a:lnTo>
                  <a:lnTo>
                    <a:pt x="529" y="176"/>
                  </a:lnTo>
                  <a:lnTo>
                    <a:pt x="542" y="173"/>
                  </a:lnTo>
                  <a:lnTo>
                    <a:pt x="546" y="170"/>
                  </a:lnTo>
                  <a:lnTo>
                    <a:pt x="546" y="162"/>
                  </a:lnTo>
                  <a:lnTo>
                    <a:pt x="533" y="145"/>
                  </a:lnTo>
                  <a:lnTo>
                    <a:pt x="531" y="137"/>
                  </a:lnTo>
                  <a:lnTo>
                    <a:pt x="532" y="129"/>
                  </a:lnTo>
                  <a:lnTo>
                    <a:pt x="537" y="121"/>
                  </a:lnTo>
                  <a:lnTo>
                    <a:pt x="549" y="122"/>
                  </a:lnTo>
                  <a:lnTo>
                    <a:pt x="559" y="118"/>
                  </a:lnTo>
                  <a:lnTo>
                    <a:pt x="566" y="106"/>
                  </a:lnTo>
                  <a:lnTo>
                    <a:pt x="566" y="103"/>
                  </a:lnTo>
                  <a:lnTo>
                    <a:pt x="565" y="99"/>
                  </a:lnTo>
                  <a:lnTo>
                    <a:pt x="548" y="85"/>
                  </a:lnTo>
                  <a:lnTo>
                    <a:pt x="531" y="81"/>
                  </a:lnTo>
                  <a:lnTo>
                    <a:pt x="525" y="72"/>
                  </a:lnTo>
                  <a:lnTo>
                    <a:pt x="528" y="71"/>
                  </a:lnTo>
                  <a:lnTo>
                    <a:pt x="523" y="65"/>
                  </a:lnTo>
                  <a:lnTo>
                    <a:pt x="522" y="59"/>
                  </a:lnTo>
                  <a:lnTo>
                    <a:pt x="519" y="55"/>
                  </a:lnTo>
                  <a:lnTo>
                    <a:pt x="502" y="52"/>
                  </a:lnTo>
                  <a:lnTo>
                    <a:pt x="500" y="49"/>
                  </a:lnTo>
                  <a:lnTo>
                    <a:pt x="467" y="55"/>
                  </a:lnTo>
                  <a:lnTo>
                    <a:pt x="459" y="52"/>
                  </a:lnTo>
                  <a:lnTo>
                    <a:pt x="455" y="47"/>
                  </a:lnTo>
                  <a:lnTo>
                    <a:pt x="436" y="45"/>
                  </a:lnTo>
                  <a:lnTo>
                    <a:pt x="434" y="43"/>
                  </a:lnTo>
                  <a:lnTo>
                    <a:pt x="432" y="39"/>
                  </a:lnTo>
                  <a:lnTo>
                    <a:pt x="441" y="40"/>
                  </a:lnTo>
                  <a:lnTo>
                    <a:pt x="444" y="33"/>
                  </a:lnTo>
                  <a:lnTo>
                    <a:pt x="449" y="30"/>
                  </a:lnTo>
                  <a:lnTo>
                    <a:pt x="455" y="31"/>
                  </a:lnTo>
                  <a:lnTo>
                    <a:pt x="459" y="35"/>
                  </a:lnTo>
                  <a:lnTo>
                    <a:pt x="465" y="36"/>
                  </a:lnTo>
                  <a:lnTo>
                    <a:pt x="473" y="25"/>
                  </a:lnTo>
                  <a:lnTo>
                    <a:pt x="475" y="12"/>
                  </a:lnTo>
                  <a:lnTo>
                    <a:pt x="483" y="5"/>
                  </a:lnTo>
                  <a:lnTo>
                    <a:pt x="491" y="5"/>
                  </a:lnTo>
                  <a:lnTo>
                    <a:pt x="518" y="0"/>
                  </a:lnTo>
                  <a:lnTo>
                    <a:pt x="527" y="7"/>
                  </a:lnTo>
                  <a:lnTo>
                    <a:pt x="532" y="8"/>
                  </a:lnTo>
                  <a:lnTo>
                    <a:pt x="548" y="14"/>
                  </a:lnTo>
                  <a:lnTo>
                    <a:pt x="558" y="20"/>
                  </a:lnTo>
                  <a:lnTo>
                    <a:pt x="573" y="21"/>
                  </a:lnTo>
                  <a:lnTo>
                    <a:pt x="579" y="22"/>
                  </a:lnTo>
                  <a:lnTo>
                    <a:pt x="586" y="21"/>
                  </a:lnTo>
                  <a:lnTo>
                    <a:pt x="594" y="15"/>
                  </a:lnTo>
                  <a:lnTo>
                    <a:pt x="605" y="15"/>
                  </a:lnTo>
                  <a:lnTo>
                    <a:pt x="611" y="15"/>
                  </a:lnTo>
                  <a:lnTo>
                    <a:pt x="624" y="21"/>
                  </a:lnTo>
                  <a:lnTo>
                    <a:pt x="626" y="30"/>
                  </a:lnTo>
                  <a:lnTo>
                    <a:pt x="626" y="38"/>
                  </a:lnTo>
                  <a:lnTo>
                    <a:pt x="634" y="47"/>
                  </a:lnTo>
                  <a:lnTo>
                    <a:pt x="652" y="46"/>
                  </a:lnTo>
                  <a:lnTo>
                    <a:pt x="665" y="53"/>
                  </a:lnTo>
                  <a:lnTo>
                    <a:pt x="681" y="64"/>
                  </a:lnTo>
                  <a:lnTo>
                    <a:pt x="688" y="66"/>
                  </a:lnTo>
                  <a:lnTo>
                    <a:pt x="692" y="64"/>
                  </a:lnTo>
                  <a:lnTo>
                    <a:pt x="695" y="66"/>
                  </a:lnTo>
                  <a:lnTo>
                    <a:pt x="706" y="77"/>
                  </a:lnTo>
                  <a:lnTo>
                    <a:pt x="708" y="83"/>
                  </a:lnTo>
                  <a:lnTo>
                    <a:pt x="710" y="99"/>
                  </a:lnTo>
                  <a:lnTo>
                    <a:pt x="710" y="102"/>
                  </a:lnTo>
                  <a:lnTo>
                    <a:pt x="711" y="107"/>
                  </a:lnTo>
                  <a:lnTo>
                    <a:pt x="706" y="123"/>
                  </a:lnTo>
                  <a:lnTo>
                    <a:pt x="712" y="133"/>
                  </a:lnTo>
                  <a:lnTo>
                    <a:pt x="718" y="144"/>
                  </a:lnTo>
                  <a:lnTo>
                    <a:pt x="719" y="149"/>
                  </a:lnTo>
                  <a:lnTo>
                    <a:pt x="721" y="153"/>
                  </a:lnTo>
                  <a:lnTo>
                    <a:pt x="721" y="166"/>
                  </a:lnTo>
                  <a:lnTo>
                    <a:pt x="717" y="179"/>
                  </a:lnTo>
                  <a:lnTo>
                    <a:pt x="719" y="183"/>
                  </a:lnTo>
                  <a:lnTo>
                    <a:pt x="721" y="189"/>
                  </a:lnTo>
                  <a:lnTo>
                    <a:pt x="721" y="196"/>
                  </a:lnTo>
                  <a:lnTo>
                    <a:pt x="720" y="205"/>
                  </a:lnTo>
                  <a:lnTo>
                    <a:pt x="722" y="216"/>
                  </a:lnTo>
                  <a:lnTo>
                    <a:pt x="731" y="235"/>
                  </a:lnTo>
                  <a:lnTo>
                    <a:pt x="732" y="241"/>
                  </a:lnTo>
                  <a:lnTo>
                    <a:pt x="725" y="252"/>
                  </a:lnTo>
                  <a:lnTo>
                    <a:pt x="725" y="262"/>
                  </a:lnTo>
                  <a:lnTo>
                    <a:pt x="721" y="273"/>
                  </a:lnTo>
                  <a:lnTo>
                    <a:pt x="720" y="277"/>
                  </a:lnTo>
                  <a:lnTo>
                    <a:pt x="724" y="286"/>
                  </a:lnTo>
                  <a:lnTo>
                    <a:pt x="722" y="289"/>
                  </a:lnTo>
                  <a:lnTo>
                    <a:pt x="718" y="293"/>
                  </a:lnTo>
                  <a:lnTo>
                    <a:pt x="719" y="298"/>
                  </a:lnTo>
                  <a:lnTo>
                    <a:pt x="714" y="302"/>
                  </a:lnTo>
                  <a:lnTo>
                    <a:pt x="713" y="308"/>
                  </a:lnTo>
                  <a:lnTo>
                    <a:pt x="713" y="314"/>
                  </a:lnTo>
                  <a:lnTo>
                    <a:pt x="706" y="327"/>
                  </a:lnTo>
                  <a:lnTo>
                    <a:pt x="706" y="333"/>
                  </a:lnTo>
                  <a:lnTo>
                    <a:pt x="707" y="345"/>
                  </a:lnTo>
                  <a:lnTo>
                    <a:pt x="702" y="353"/>
                  </a:lnTo>
                  <a:lnTo>
                    <a:pt x="700" y="363"/>
                  </a:lnTo>
                  <a:lnTo>
                    <a:pt x="704" y="371"/>
                  </a:lnTo>
                  <a:lnTo>
                    <a:pt x="704" y="377"/>
                  </a:lnTo>
                  <a:lnTo>
                    <a:pt x="699" y="387"/>
                  </a:lnTo>
                  <a:lnTo>
                    <a:pt x="699" y="394"/>
                  </a:lnTo>
                  <a:lnTo>
                    <a:pt x="695" y="398"/>
                  </a:lnTo>
                  <a:lnTo>
                    <a:pt x="691" y="400"/>
                  </a:lnTo>
                  <a:lnTo>
                    <a:pt x="687" y="405"/>
                  </a:lnTo>
                  <a:lnTo>
                    <a:pt x="685" y="411"/>
                  </a:lnTo>
                  <a:lnTo>
                    <a:pt x="674" y="430"/>
                  </a:lnTo>
                  <a:lnTo>
                    <a:pt x="671" y="432"/>
                  </a:lnTo>
                  <a:lnTo>
                    <a:pt x="660" y="428"/>
                  </a:lnTo>
                  <a:lnTo>
                    <a:pt x="652" y="435"/>
                  </a:lnTo>
                  <a:lnTo>
                    <a:pt x="651" y="442"/>
                  </a:lnTo>
                  <a:lnTo>
                    <a:pt x="654" y="446"/>
                  </a:lnTo>
                  <a:lnTo>
                    <a:pt x="664" y="450"/>
                  </a:lnTo>
                  <a:lnTo>
                    <a:pt x="668" y="455"/>
                  </a:lnTo>
                  <a:lnTo>
                    <a:pt x="672" y="464"/>
                  </a:lnTo>
                  <a:lnTo>
                    <a:pt x="674" y="465"/>
                  </a:lnTo>
                  <a:lnTo>
                    <a:pt x="677" y="464"/>
                  </a:lnTo>
                  <a:lnTo>
                    <a:pt x="684" y="457"/>
                  </a:lnTo>
                  <a:lnTo>
                    <a:pt x="696" y="457"/>
                  </a:lnTo>
                  <a:lnTo>
                    <a:pt x="706" y="463"/>
                  </a:lnTo>
                  <a:lnTo>
                    <a:pt x="709" y="469"/>
                  </a:lnTo>
                  <a:lnTo>
                    <a:pt x="710" y="475"/>
                  </a:lnTo>
                  <a:lnTo>
                    <a:pt x="708" y="480"/>
                  </a:lnTo>
                  <a:lnTo>
                    <a:pt x="690" y="488"/>
                  </a:lnTo>
                  <a:lnTo>
                    <a:pt x="686" y="495"/>
                  </a:lnTo>
                  <a:lnTo>
                    <a:pt x="692" y="497"/>
                  </a:lnTo>
                  <a:lnTo>
                    <a:pt x="700" y="494"/>
                  </a:lnTo>
                  <a:lnTo>
                    <a:pt x="705" y="494"/>
                  </a:lnTo>
                  <a:lnTo>
                    <a:pt x="706" y="503"/>
                  </a:lnTo>
                  <a:lnTo>
                    <a:pt x="710" y="506"/>
                  </a:lnTo>
                  <a:lnTo>
                    <a:pt x="711" y="515"/>
                  </a:lnTo>
                  <a:lnTo>
                    <a:pt x="713" y="512"/>
                  </a:lnTo>
                  <a:lnTo>
                    <a:pt x="719" y="513"/>
                  </a:lnTo>
                  <a:lnTo>
                    <a:pt x="722" y="515"/>
                  </a:lnTo>
                  <a:lnTo>
                    <a:pt x="721" y="518"/>
                  </a:lnTo>
                  <a:lnTo>
                    <a:pt x="719" y="520"/>
                  </a:lnTo>
                  <a:lnTo>
                    <a:pt x="727" y="523"/>
                  </a:lnTo>
                  <a:lnTo>
                    <a:pt x="726" y="526"/>
                  </a:lnTo>
                  <a:lnTo>
                    <a:pt x="731" y="530"/>
                  </a:lnTo>
                  <a:lnTo>
                    <a:pt x="730" y="537"/>
                  </a:lnTo>
                  <a:lnTo>
                    <a:pt x="731" y="541"/>
                  </a:lnTo>
                  <a:lnTo>
                    <a:pt x="735" y="541"/>
                  </a:lnTo>
                  <a:lnTo>
                    <a:pt x="738" y="540"/>
                  </a:lnTo>
                  <a:lnTo>
                    <a:pt x="734" y="535"/>
                  </a:lnTo>
                  <a:lnTo>
                    <a:pt x="737" y="533"/>
                  </a:lnTo>
                  <a:lnTo>
                    <a:pt x="746" y="542"/>
                  </a:lnTo>
                  <a:lnTo>
                    <a:pt x="741" y="544"/>
                  </a:lnTo>
                  <a:lnTo>
                    <a:pt x="742" y="548"/>
                  </a:lnTo>
                  <a:lnTo>
                    <a:pt x="748" y="549"/>
                  </a:lnTo>
                  <a:lnTo>
                    <a:pt x="748" y="552"/>
                  </a:lnTo>
                  <a:lnTo>
                    <a:pt x="745" y="552"/>
                  </a:lnTo>
                  <a:lnTo>
                    <a:pt x="747" y="554"/>
                  </a:lnTo>
                  <a:lnTo>
                    <a:pt x="746" y="555"/>
                  </a:lnTo>
                  <a:lnTo>
                    <a:pt x="746" y="557"/>
                  </a:lnTo>
                  <a:lnTo>
                    <a:pt x="748" y="559"/>
                  </a:lnTo>
                  <a:lnTo>
                    <a:pt x="750" y="557"/>
                  </a:lnTo>
                  <a:lnTo>
                    <a:pt x="753" y="559"/>
                  </a:lnTo>
                  <a:lnTo>
                    <a:pt x="755" y="558"/>
                  </a:lnTo>
                  <a:lnTo>
                    <a:pt x="755" y="561"/>
                  </a:lnTo>
                  <a:lnTo>
                    <a:pt x="758" y="560"/>
                  </a:lnTo>
                  <a:lnTo>
                    <a:pt x="757" y="565"/>
                  </a:lnTo>
                  <a:lnTo>
                    <a:pt x="761" y="565"/>
                  </a:lnTo>
                  <a:lnTo>
                    <a:pt x="759" y="566"/>
                  </a:lnTo>
                  <a:lnTo>
                    <a:pt x="762" y="572"/>
                  </a:lnTo>
                  <a:lnTo>
                    <a:pt x="761" y="573"/>
                  </a:lnTo>
                  <a:lnTo>
                    <a:pt x="763" y="574"/>
                  </a:lnTo>
                  <a:lnTo>
                    <a:pt x="761" y="575"/>
                  </a:lnTo>
                  <a:lnTo>
                    <a:pt x="764" y="577"/>
                  </a:lnTo>
                  <a:lnTo>
                    <a:pt x="763" y="578"/>
                  </a:lnTo>
                  <a:lnTo>
                    <a:pt x="766" y="579"/>
                  </a:lnTo>
                  <a:lnTo>
                    <a:pt x="770" y="580"/>
                  </a:lnTo>
                  <a:lnTo>
                    <a:pt x="772" y="584"/>
                  </a:lnTo>
                  <a:lnTo>
                    <a:pt x="774" y="583"/>
                  </a:lnTo>
                  <a:lnTo>
                    <a:pt x="774" y="586"/>
                  </a:lnTo>
                  <a:lnTo>
                    <a:pt x="777" y="586"/>
                  </a:lnTo>
                  <a:lnTo>
                    <a:pt x="775" y="587"/>
                  </a:lnTo>
                  <a:lnTo>
                    <a:pt x="776" y="589"/>
                  </a:lnTo>
                  <a:lnTo>
                    <a:pt x="780" y="593"/>
                  </a:lnTo>
                  <a:lnTo>
                    <a:pt x="783" y="594"/>
                  </a:lnTo>
                  <a:lnTo>
                    <a:pt x="783" y="601"/>
                  </a:lnTo>
                  <a:lnTo>
                    <a:pt x="788" y="599"/>
                  </a:lnTo>
                  <a:lnTo>
                    <a:pt x="789" y="604"/>
                  </a:lnTo>
                  <a:lnTo>
                    <a:pt x="791" y="603"/>
                  </a:lnTo>
                  <a:lnTo>
                    <a:pt x="790" y="606"/>
                  </a:lnTo>
                  <a:lnTo>
                    <a:pt x="790" y="608"/>
                  </a:lnTo>
                  <a:lnTo>
                    <a:pt x="792" y="607"/>
                  </a:lnTo>
                  <a:lnTo>
                    <a:pt x="791" y="610"/>
                  </a:lnTo>
                  <a:lnTo>
                    <a:pt x="793" y="612"/>
                  </a:lnTo>
                  <a:lnTo>
                    <a:pt x="791" y="614"/>
                  </a:lnTo>
                  <a:lnTo>
                    <a:pt x="797" y="614"/>
                  </a:lnTo>
                  <a:lnTo>
                    <a:pt x="801" y="617"/>
                  </a:lnTo>
                  <a:lnTo>
                    <a:pt x="801" y="623"/>
                  </a:lnTo>
                  <a:lnTo>
                    <a:pt x="804" y="628"/>
                  </a:lnTo>
                  <a:lnTo>
                    <a:pt x="811" y="629"/>
                  </a:lnTo>
                  <a:lnTo>
                    <a:pt x="813" y="630"/>
                  </a:lnTo>
                  <a:lnTo>
                    <a:pt x="814" y="629"/>
                  </a:lnTo>
                  <a:lnTo>
                    <a:pt x="815" y="631"/>
                  </a:lnTo>
                  <a:lnTo>
                    <a:pt x="817" y="627"/>
                  </a:lnTo>
                  <a:lnTo>
                    <a:pt x="818" y="628"/>
                  </a:lnTo>
                  <a:lnTo>
                    <a:pt x="822" y="625"/>
                  </a:lnTo>
                  <a:lnTo>
                    <a:pt x="821" y="624"/>
                  </a:lnTo>
                  <a:lnTo>
                    <a:pt x="825" y="623"/>
                  </a:lnTo>
                  <a:lnTo>
                    <a:pt x="825" y="619"/>
                  </a:lnTo>
                  <a:lnTo>
                    <a:pt x="827" y="616"/>
                  </a:lnTo>
                  <a:lnTo>
                    <a:pt x="832" y="615"/>
                  </a:lnTo>
                  <a:lnTo>
                    <a:pt x="832" y="612"/>
                  </a:lnTo>
                  <a:lnTo>
                    <a:pt x="837" y="614"/>
                  </a:lnTo>
                  <a:lnTo>
                    <a:pt x="843" y="607"/>
                  </a:lnTo>
                  <a:lnTo>
                    <a:pt x="844" y="610"/>
                  </a:lnTo>
                  <a:lnTo>
                    <a:pt x="846" y="608"/>
                  </a:lnTo>
                  <a:lnTo>
                    <a:pt x="849" y="609"/>
                  </a:lnTo>
                  <a:lnTo>
                    <a:pt x="850" y="608"/>
                  </a:lnTo>
                  <a:lnTo>
                    <a:pt x="851" y="609"/>
                  </a:lnTo>
                  <a:lnTo>
                    <a:pt x="856" y="606"/>
                  </a:lnTo>
                  <a:lnTo>
                    <a:pt x="862" y="606"/>
                  </a:lnTo>
                  <a:lnTo>
                    <a:pt x="865" y="603"/>
                  </a:lnTo>
                  <a:lnTo>
                    <a:pt x="866" y="604"/>
                  </a:lnTo>
                  <a:lnTo>
                    <a:pt x="868" y="599"/>
                  </a:lnTo>
                  <a:lnTo>
                    <a:pt x="874" y="601"/>
                  </a:lnTo>
                  <a:lnTo>
                    <a:pt x="878" y="597"/>
                  </a:lnTo>
                  <a:lnTo>
                    <a:pt x="881" y="598"/>
                  </a:lnTo>
                  <a:lnTo>
                    <a:pt x="886" y="598"/>
                  </a:lnTo>
                  <a:lnTo>
                    <a:pt x="888" y="595"/>
                  </a:lnTo>
                  <a:lnTo>
                    <a:pt x="891" y="596"/>
                  </a:lnTo>
                  <a:lnTo>
                    <a:pt x="894" y="594"/>
                  </a:lnTo>
                  <a:lnTo>
                    <a:pt x="901" y="594"/>
                  </a:lnTo>
                  <a:lnTo>
                    <a:pt x="909" y="599"/>
                  </a:lnTo>
                  <a:lnTo>
                    <a:pt x="912" y="606"/>
                  </a:lnTo>
                  <a:lnTo>
                    <a:pt x="919" y="608"/>
                  </a:lnTo>
                  <a:lnTo>
                    <a:pt x="925" y="613"/>
                  </a:lnTo>
                  <a:lnTo>
                    <a:pt x="926" y="617"/>
                  </a:lnTo>
                  <a:lnTo>
                    <a:pt x="928" y="620"/>
                  </a:lnTo>
                  <a:lnTo>
                    <a:pt x="928" y="628"/>
                  </a:lnTo>
                  <a:lnTo>
                    <a:pt x="930" y="632"/>
                  </a:lnTo>
                  <a:lnTo>
                    <a:pt x="929" y="635"/>
                  </a:lnTo>
                  <a:lnTo>
                    <a:pt x="925" y="638"/>
                  </a:lnTo>
                  <a:lnTo>
                    <a:pt x="920" y="653"/>
                  </a:lnTo>
                  <a:lnTo>
                    <a:pt x="921" y="657"/>
                  </a:lnTo>
                  <a:lnTo>
                    <a:pt x="924" y="657"/>
                  </a:lnTo>
                  <a:lnTo>
                    <a:pt x="926" y="661"/>
                  </a:lnTo>
                  <a:lnTo>
                    <a:pt x="922" y="667"/>
                  </a:lnTo>
                  <a:lnTo>
                    <a:pt x="922" y="675"/>
                  </a:lnTo>
                  <a:lnTo>
                    <a:pt x="920" y="678"/>
                  </a:lnTo>
                  <a:lnTo>
                    <a:pt x="914" y="686"/>
                  </a:lnTo>
                  <a:lnTo>
                    <a:pt x="900" y="688"/>
                  </a:lnTo>
                  <a:lnTo>
                    <a:pt x="893" y="686"/>
                  </a:lnTo>
                  <a:lnTo>
                    <a:pt x="879" y="694"/>
                  </a:lnTo>
                  <a:lnTo>
                    <a:pt x="873" y="700"/>
                  </a:lnTo>
                  <a:lnTo>
                    <a:pt x="872" y="701"/>
                  </a:lnTo>
                  <a:lnTo>
                    <a:pt x="871" y="699"/>
                  </a:lnTo>
                  <a:lnTo>
                    <a:pt x="866" y="699"/>
                  </a:lnTo>
                  <a:lnTo>
                    <a:pt x="862" y="697"/>
                  </a:lnTo>
                  <a:lnTo>
                    <a:pt x="860" y="701"/>
                  </a:lnTo>
                  <a:lnTo>
                    <a:pt x="861" y="703"/>
                  </a:lnTo>
                  <a:lnTo>
                    <a:pt x="860" y="705"/>
                  </a:lnTo>
                  <a:lnTo>
                    <a:pt x="856" y="703"/>
                  </a:lnTo>
                  <a:lnTo>
                    <a:pt x="858" y="707"/>
                  </a:lnTo>
                  <a:lnTo>
                    <a:pt x="857" y="714"/>
                  </a:lnTo>
                  <a:lnTo>
                    <a:pt x="858" y="714"/>
                  </a:lnTo>
                  <a:lnTo>
                    <a:pt x="854" y="719"/>
                  </a:lnTo>
                  <a:lnTo>
                    <a:pt x="853" y="718"/>
                  </a:lnTo>
                  <a:lnTo>
                    <a:pt x="852" y="720"/>
                  </a:lnTo>
                  <a:lnTo>
                    <a:pt x="851" y="718"/>
                  </a:lnTo>
                  <a:lnTo>
                    <a:pt x="849" y="718"/>
                  </a:lnTo>
                  <a:lnTo>
                    <a:pt x="849" y="720"/>
                  </a:lnTo>
                  <a:lnTo>
                    <a:pt x="847" y="720"/>
                  </a:lnTo>
                  <a:lnTo>
                    <a:pt x="848" y="733"/>
                  </a:lnTo>
                  <a:lnTo>
                    <a:pt x="847" y="735"/>
                  </a:lnTo>
                  <a:lnTo>
                    <a:pt x="845" y="735"/>
                  </a:lnTo>
                  <a:lnTo>
                    <a:pt x="845" y="738"/>
                  </a:lnTo>
                  <a:lnTo>
                    <a:pt x="842" y="738"/>
                  </a:lnTo>
                  <a:lnTo>
                    <a:pt x="840" y="741"/>
                  </a:lnTo>
                  <a:lnTo>
                    <a:pt x="839" y="740"/>
                  </a:lnTo>
                  <a:lnTo>
                    <a:pt x="838" y="742"/>
                  </a:lnTo>
                  <a:lnTo>
                    <a:pt x="837" y="741"/>
                  </a:lnTo>
                  <a:lnTo>
                    <a:pt x="836" y="746"/>
                  </a:lnTo>
                  <a:lnTo>
                    <a:pt x="833" y="745"/>
                  </a:lnTo>
                  <a:lnTo>
                    <a:pt x="833" y="747"/>
                  </a:lnTo>
                  <a:lnTo>
                    <a:pt x="836" y="747"/>
                  </a:lnTo>
                  <a:lnTo>
                    <a:pt x="835" y="749"/>
                  </a:lnTo>
                  <a:lnTo>
                    <a:pt x="836" y="749"/>
                  </a:lnTo>
                  <a:lnTo>
                    <a:pt x="833" y="752"/>
                  </a:lnTo>
                  <a:lnTo>
                    <a:pt x="833" y="758"/>
                  </a:lnTo>
                  <a:lnTo>
                    <a:pt x="835" y="759"/>
                  </a:lnTo>
                  <a:lnTo>
                    <a:pt x="835" y="760"/>
                  </a:lnTo>
                  <a:lnTo>
                    <a:pt x="837" y="760"/>
                  </a:lnTo>
                  <a:lnTo>
                    <a:pt x="839" y="767"/>
                  </a:lnTo>
                  <a:lnTo>
                    <a:pt x="833" y="771"/>
                  </a:lnTo>
                  <a:lnTo>
                    <a:pt x="832" y="775"/>
                  </a:lnTo>
                  <a:lnTo>
                    <a:pt x="830" y="775"/>
                  </a:lnTo>
                  <a:lnTo>
                    <a:pt x="832" y="783"/>
                  </a:lnTo>
                  <a:lnTo>
                    <a:pt x="835" y="786"/>
                  </a:lnTo>
                  <a:lnTo>
                    <a:pt x="835" y="794"/>
                  </a:lnTo>
                  <a:lnTo>
                    <a:pt x="833" y="796"/>
                  </a:lnTo>
                  <a:lnTo>
                    <a:pt x="834" y="797"/>
                  </a:lnTo>
                  <a:lnTo>
                    <a:pt x="832" y="800"/>
                  </a:lnTo>
                  <a:lnTo>
                    <a:pt x="833" y="802"/>
                  </a:lnTo>
                  <a:lnTo>
                    <a:pt x="832" y="804"/>
                  </a:lnTo>
                  <a:lnTo>
                    <a:pt x="827" y="804"/>
                  </a:lnTo>
                  <a:lnTo>
                    <a:pt x="824" y="807"/>
                  </a:lnTo>
                  <a:lnTo>
                    <a:pt x="821" y="806"/>
                  </a:lnTo>
                  <a:lnTo>
                    <a:pt x="819" y="806"/>
                  </a:lnTo>
                  <a:lnTo>
                    <a:pt x="816" y="808"/>
                  </a:lnTo>
                  <a:lnTo>
                    <a:pt x="817" y="812"/>
                  </a:lnTo>
                  <a:lnTo>
                    <a:pt x="820" y="815"/>
                  </a:lnTo>
                  <a:lnTo>
                    <a:pt x="818" y="818"/>
                  </a:lnTo>
                  <a:lnTo>
                    <a:pt x="818" y="820"/>
                  </a:lnTo>
                  <a:lnTo>
                    <a:pt x="815" y="820"/>
                  </a:lnTo>
                  <a:lnTo>
                    <a:pt x="815" y="823"/>
                  </a:lnTo>
                  <a:lnTo>
                    <a:pt x="811" y="824"/>
                  </a:lnTo>
                  <a:lnTo>
                    <a:pt x="811" y="829"/>
                  </a:lnTo>
                  <a:lnTo>
                    <a:pt x="809" y="832"/>
                  </a:lnTo>
                  <a:lnTo>
                    <a:pt x="807" y="830"/>
                  </a:lnTo>
                  <a:lnTo>
                    <a:pt x="808" y="831"/>
                  </a:lnTo>
                  <a:lnTo>
                    <a:pt x="806" y="836"/>
                  </a:lnTo>
                  <a:lnTo>
                    <a:pt x="799" y="837"/>
                  </a:lnTo>
                  <a:lnTo>
                    <a:pt x="802" y="839"/>
                  </a:lnTo>
                  <a:lnTo>
                    <a:pt x="803" y="838"/>
                  </a:lnTo>
                  <a:lnTo>
                    <a:pt x="804" y="840"/>
                  </a:lnTo>
                  <a:lnTo>
                    <a:pt x="802" y="842"/>
                  </a:lnTo>
                  <a:lnTo>
                    <a:pt x="802" y="845"/>
                  </a:lnTo>
                  <a:lnTo>
                    <a:pt x="801" y="845"/>
                  </a:lnTo>
                  <a:lnTo>
                    <a:pt x="802" y="846"/>
                  </a:lnTo>
                  <a:lnTo>
                    <a:pt x="799" y="847"/>
                  </a:lnTo>
                  <a:lnTo>
                    <a:pt x="799" y="848"/>
                  </a:lnTo>
                  <a:lnTo>
                    <a:pt x="810" y="851"/>
                  </a:lnTo>
                  <a:lnTo>
                    <a:pt x="812" y="849"/>
                  </a:lnTo>
                  <a:lnTo>
                    <a:pt x="812" y="851"/>
                  </a:lnTo>
                  <a:lnTo>
                    <a:pt x="813" y="853"/>
                  </a:lnTo>
                  <a:lnTo>
                    <a:pt x="817" y="850"/>
                  </a:lnTo>
                  <a:lnTo>
                    <a:pt x="819" y="853"/>
                  </a:lnTo>
                  <a:lnTo>
                    <a:pt x="827" y="848"/>
                  </a:lnTo>
                  <a:lnTo>
                    <a:pt x="831" y="849"/>
                  </a:lnTo>
                  <a:lnTo>
                    <a:pt x="833" y="853"/>
                  </a:lnTo>
                  <a:lnTo>
                    <a:pt x="829" y="854"/>
                  </a:lnTo>
                  <a:lnTo>
                    <a:pt x="830" y="856"/>
                  </a:lnTo>
                  <a:lnTo>
                    <a:pt x="831" y="856"/>
                  </a:lnTo>
                  <a:lnTo>
                    <a:pt x="830" y="858"/>
                  </a:lnTo>
                  <a:lnTo>
                    <a:pt x="830" y="863"/>
                  </a:lnTo>
                  <a:lnTo>
                    <a:pt x="835" y="864"/>
                  </a:lnTo>
                  <a:lnTo>
                    <a:pt x="837" y="861"/>
                  </a:lnTo>
                  <a:lnTo>
                    <a:pt x="838" y="865"/>
                  </a:lnTo>
                  <a:lnTo>
                    <a:pt x="845" y="866"/>
                  </a:lnTo>
                  <a:lnTo>
                    <a:pt x="847" y="868"/>
                  </a:lnTo>
                  <a:lnTo>
                    <a:pt x="847" y="876"/>
                  </a:lnTo>
                  <a:lnTo>
                    <a:pt x="849" y="878"/>
                  </a:lnTo>
                  <a:lnTo>
                    <a:pt x="852" y="877"/>
                  </a:lnTo>
                  <a:lnTo>
                    <a:pt x="854" y="880"/>
                  </a:lnTo>
                  <a:lnTo>
                    <a:pt x="852" y="886"/>
                  </a:lnTo>
                  <a:lnTo>
                    <a:pt x="854" y="892"/>
                  </a:lnTo>
                  <a:lnTo>
                    <a:pt x="851" y="893"/>
                  </a:lnTo>
                  <a:lnTo>
                    <a:pt x="851" y="896"/>
                  </a:lnTo>
                  <a:lnTo>
                    <a:pt x="848" y="897"/>
                  </a:lnTo>
                  <a:lnTo>
                    <a:pt x="848" y="900"/>
                  </a:lnTo>
                  <a:lnTo>
                    <a:pt x="850" y="901"/>
                  </a:lnTo>
                  <a:lnTo>
                    <a:pt x="855" y="901"/>
                  </a:lnTo>
                  <a:lnTo>
                    <a:pt x="858" y="909"/>
                  </a:lnTo>
                  <a:lnTo>
                    <a:pt x="867" y="917"/>
                  </a:lnTo>
                  <a:lnTo>
                    <a:pt x="866" y="923"/>
                  </a:lnTo>
                  <a:lnTo>
                    <a:pt x="870" y="925"/>
                  </a:lnTo>
                  <a:lnTo>
                    <a:pt x="873" y="921"/>
                  </a:lnTo>
                  <a:lnTo>
                    <a:pt x="881" y="921"/>
                  </a:lnTo>
                  <a:lnTo>
                    <a:pt x="885" y="919"/>
                  </a:lnTo>
                  <a:lnTo>
                    <a:pt x="894" y="925"/>
                  </a:lnTo>
                  <a:lnTo>
                    <a:pt x="891" y="927"/>
                  </a:lnTo>
                  <a:lnTo>
                    <a:pt x="891" y="932"/>
                  </a:lnTo>
                  <a:lnTo>
                    <a:pt x="896" y="936"/>
                  </a:lnTo>
                  <a:lnTo>
                    <a:pt x="901" y="937"/>
                  </a:lnTo>
                  <a:lnTo>
                    <a:pt x="903" y="940"/>
                  </a:lnTo>
                  <a:lnTo>
                    <a:pt x="909" y="939"/>
                  </a:lnTo>
                  <a:lnTo>
                    <a:pt x="910" y="941"/>
                  </a:lnTo>
                  <a:lnTo>
                    <a:pt x="907" y="946"/>
                  </a:lnTo>
                  <a:lnTo>
                    <a:pt x="907" y="948"/>
                  </a:lnTo>
                  <a:lnTo>
                    <a:pt x="916" y="956"/>
                  </a:lnTo>
                  <a:lnTo>
                    <a:pt x="903" y="963"/>
                  </a:lnTo>
                  <a:lnTo>
                    <a:pt x="903" y="967"/>
                  </a:lnTo>
                  <a:lnTo>
                    <a:pt x="900" y="972"/>
                  </a:lnTo>
                  <a:lnTo>
                    <a:pt x="899" y="980"/>
                  </a:lnTo>
                  <a:lnTo>
                    <a:pt x="890" y="986"/>
                  </a:lnTo>
                  <a:lnTo>
                    <a:pt x="891" y="994"/>
                  </a:lnTo>
                  <a:lnTo>
                    <a:pt x="894" y="998"/>
                  </a:lnTo>
                  <a:lnTo>
                    <a:pt x="902" y="998"/>
                  </a:lnTo>
                  <a:lnTo>
                    <a:pt x="907" y="1000"/>
                  </a:lnTo>
                  <a:lnTo>
                    <a:pt x="908" y="1004"/>
                  </a:lnTo>
                  <a:lnTo>
                    <a:pt x="906" y="1008"/>
                  </a:lnTo>
                  <a:lnTo>
                    <a:pt x="907" y="1010"/>
                  </a:lnTo>
                  <a:lnTo>
                    <a:pt x="914" y="1011"/>
                  </a:lnTo>
                  <a:lnTo>
                    <a:pt x="921" y="1008"/>
                  </a:lnTo>
                  <a:lnTo>
                    <a:pt x="925" y="1015"/>
                  </a:lnTo>
                  <a:lnTo>
                    <a:pt x="924" y="1019"/>
                  </a:lnTo>
                  <a:lnTo>
                    <a:pt x="927" y="1021"/>
                  </a:lnTo>
                  <a:lnTo>
                    <a:pt x="925" y="1024"/>
                  </a:lnTo>
                  <a:lnTo>
                    <a:pt x="929" y="1026"/>
                  </a:lnTo>
                  <a:lnTo>
                    <a:pt x="928" y="1033"/>
                  </a:lnTo>
                  <a:lnTo>
                    <a:pt x="928" y="1036"/>
                  </a:lnTo>
                  <a:lnTo>
                    <a:pt x="930" y="1039"/>
                  </a:lnTo>
                  <a:lnTo>
                    <a:pt x="928" y="1042"/>
                  </a:lnTo>
                  <a:lnTo>
                    <a:pt x="929" y="1046"/>
                  </a:lnTo>
                  <a:lnTo>
                    <a:pt x="928" y="1049"/>
                  </a:lnTo>
                  <a:lnTo>
                    <a:pt x="933" y="1057"/>
                  </a:lnTo>
                  <a:lnTo>
                    <a:pt x="933" y="1063"/>
                  </a:lnTo>
                  <a:lnTo>
                    <a:pt x="935" y="1069"/>
                  </a:lnTo>
                  <a:lnTo>
                    <a:pt x="941" y="1070"/>
                  </a:lnTo>
                  <a:lnTo>
                    <a:pt x="948" y="1079"/>
                  </a:lnTo>
                  <a:lnTo>
                    <a:pt x="952" y="1090"/>
                  </a:lnTo>
                  <a:lnTo>
                    <a:pt x="961" y="1093"/>
                  </a:lnTo>
                  <a:lnTo>
                    <a:pt x="964" y="1090"/>
                  </a:lnTo>
                  <a:lnTo>
                    <a:pt x="973" y="1092"/>
                  </a:lnTo>
                  <a:lnTo>
                    <a:pt x="987" y="1090"/>
                  </a:lnTo>
                  <a:lnTo>
                    <a:pt x="990" y="1092"/>
                  </a:lnTo>
                  <a:lnTo>
                    <a:pt x="996" y="1099"/>
                  </a:lnTo>
                  <a:lnTo>
                    <a:pt x="1002" y="1097"/>
                  </a:lnTo>
                  <a:lnTo>
                    <a:pt x="1010" y="1099"/>
                  </a:lnTo>
                  <a:lnTo>
                    <a:pt x="1022" y="1092"/>
                  </a:lnTo>
                  <a:lnTo>
                    <a:pt x="1026" y="1091"/>
                  </a:lnTo>
                  <a:lnTo>
                    <a:pt x="1028" y="1105"/>
                  </a:lnTo>
                  <a:lnTo>
                    <a:pt x="1031" y="1109"/>
                  </a:lnTo>
                  <a:lnTo>
                    <a:pt x="1033" y="1107"/>
                  </a:lnTo>
                  <a:lnTo>
                    <a:pt x="1037" y="1107"/>
                  </a:lnTo>
                  <a:lnTo>
                    <a:pt x="1044" y="1109"/>
                  </a:lnTo>
                  <a:lnTo>
                    <a:pt x="1059" y="1105"/>
                  </a:lnTo>
                  <a:lnTo>
                    <a:pt x="1067" y="1109"/>
                  </a:lnTo>
                  <a:lnTo>
                    <a:pt x="1078" y="1111"/>
                  </a:lnTo>
                  <a:lnTo>
                    <a:pt x="1090" y="1102"/>
                  </a:lnTo>
                  <a:lnTo>
                    <a:pt x="1091" y="1097"/>
                  </a:lnTo>
                  <a:lnTo>
                    <a:pt x="1090" y="1090"/>
                  </a:lnTo>
                  <a:lnTo>
                    <a:pt x="1092" y="1087"/>
                  </a:lnTo>
                  <a:lnTo>
                    <a:pt x="1094" y="1089"/>
                  </a:lnTo>
                  <a:lnTo>
                    <a:pt x="1098" y="1089"/>
                  </a:lnTo>
                  <a:close/>
                </a:path>
              </a:pathLst>
            </a:custGeom>
            <a:grpFill/>
            <a:ln w="6350" cmpd="sng">
              <a:solidFill>
                <a:schemeClr val="tx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1" name="Freeform 26"/>
            <p:cNvSpPr>
              <a:spLocks/>
            </p:cNvSpPr>
            <p:nvPr/>
          </p:nvSpPr>
          <p:spPr bwMode="auto">
            <a:xfrm>
              <a:off x="5248926" y="2346946"/>
              <a:ext cx="801420" cy="1062388"/>
            </a:xfrm>
            <a:custGeom>
              <a:avLst/>
              <a:gdLst>
                <a:gd name="T0" fmla="*/ 2147483647 w 1516"/>
                <a:gd name="T1" fmla="*/ 2147483647 h 2009"/>
                <a:gd name="T2" fmla="*/ 2147483647 w 1516"/>
                <a:gd name="T3" fmla="*/ 2147483647 h 2009"/>
                <a:gd name="T4" fmla="*/ 2147483647 w 1516"/>
                <a:gd name="T5" fmla="*/ 2147483647 h 2009"/>
                <a:gd name="T6" fmla="*/ 2147483647 w 1516"/>
                <a:gd name="T7" fmla="*/ 2147483647 h 2009"/>
                <a:gd name="T8" fmla="*/ 2147483647 w 1516"/>
                <a:gd name="T9" fmla="*/ 2147483647 h 2009"/>
                <a:gd name="T10" fmla="*/ 2147483647 w 1516"/>
                <a:gd name="T11" fmla="*/ 2147483647 h 2009"/>
                <a:gd name="T12" fmla="*/ 2147483647 w 1516"/>
                <a:gd name="T13" fmla="*/ 2147483647 h 2009"/>
                <a:gd name="T14" fmla="*/ 2147483647 w 1516"/>
                <a:gd name="T15" fmla="*/ 2147483647 h 2009"/>
                <a:gd name="T16" fmla="*/ 2147483647 w 1516"/>
                <a:gd name="T17" fmla="*/ 2147483647 h 2009"/>
                <a:gd name="T18" fmla="*/ 2147483647 w 1516"/>
                <a:gd name="T19" fmla="*/ 2147483647 h 2009"/>
                <a:gd name="T20" fmla="*/ 2147483647 w 1516"/>
                <a:gd name="T21" fmla="*/ 2147483647 h 2009"/>
                <a:gd name="T22" fmla="*/ 2147483647 w 1516"/>
                <a:gd name="T23" fmla="*/ 2147483647 h 2009"/>
                <a:gd name="T24" fmla="*/ 2147483647 w 1516"/>
                <a:gd name="T25" fmla="*/ 2147483647 h 2009"/>
                <a:gd name="T26" fmla="*/ 2147483647 w 1516"/>
                <a:gd name="T27" fmla="*/ 2147483647 h 2009"/>
                <a:gd name="T28" fmla="*/ 2147483647 w 1516"/>
                <a:gd name="T29" fmla="*/ 2147483647 h 2009"/>
                <a:gd name="T30" fmla="*/ 2147483647 w 1516"/>
                <a:gd name="T31" fmla="*/ 2147483647 h 2009"/>
                <a:gd name="T32" fmla="*/ 2147483647 w 1516"/>
                <a:gd name="T33" fmla="*/ 2147483647 h 2009"/>
                <a:gd name="T34" fmla="*/ 2147483647 w 1516"/>
                <a:gd name="T35" fmla="*/ 2147483647 h 2009"/>
                <a:gd name="T36" fmla="*/ 2147483647 w 1516"/>
                <a:gd name="T37" fmla="*/ 2147483647 h 2009"/>
                <a:gd name="T38" fmla="*/ 2147483647 w 1516"/>
                <a:gd name="T39" fmla="*/ 2147483647 h 2009"/>
                <a:gd name="T40" fmla="*/ 2147483647 w 1516"/>
                <a:gd name="T41" fmla="*/ 2147483647 h 2009"/>
                <a:gd name="T42" fmla="*/ 2147483647 w 1516"/>
                <a:gd name="T43" fmla="*/ 2147483647 h 2009"/>
                <a:gd name="T44" fmla="*/ 2147483647 w 1516"/>
                <a:gd name="T45" fmla="*/ 2147483647 h 2009"/>
                <a:gd name="T46" fmla="*/ 2147483647 w 1516"/>
                <a:gd name="T47" fmla="*/ 2147483647 h 2009"/>
                <a:gd name="T48" fmla="*/ 2147483647 w 1516"/>
                <a:gd name="T49" fmla="*/ 2147483647 h 2009"/>
                <a:gd name="T50" fmla="*/ 2147483647 w 1516"/>
                <a:gd name="T51" fmla="*/ 2147483647 h 2009"/>
                <a:gd name="T52" fmla="*/ 2147483647 w 1516"/>
                <a:gd name="T53" fmla="*/ 2147483647 h 2009"/>
                <a:gd name="T54" fmla="*/ 2147483647 w 1516"/>
                <a:gd name="T55" fmla="*/ 2147483647 h 2009"/>
                <a:gd name="T56" fmla="*/ 2147483647 w 1516"/>
                <a:gd name="T57" fmla="*/ 2147483647 h 2009"/>
                <a:gd name="T58" fmla="*/ 2147483647 w 1516"/>
                <a:gd name="T59" fmla="*/ 2147483647 h 2009"/>
                <a:gd name="T60" fmla="*/ 2147483647 w 1516"/>
                <a:gd name="T61" fmla="*/ 2147483647 h 2009"/>
                <a:gd name="T62" fmla="*/ 2147483647 w 1516"/>
                <a:gd name="T63" fmla="*/ 2147483647 h 2009"/>
                <a:gd name="T64" fmla="*/ 2147483647 w 1516"/>
                <a:gd name="T65" fmla="*/ 2147483647 h 2009"/>
                <a:gd name="T66" fmla="*/ 2147483647 w 1516"/>
                <a:gd name="T67" fmla="*/ 2147483647 h 2009"/>
                <a:gd name="T68" fmla="*/ 2147483647 w 1516"/>
                <a:gd name="T69" fmla="*/ 2147483647 h 2009"/>
                <a:gd name="T70" fmla="*/ 2147483647 w 1516"/>
                <a:gd name="T71" fmla="*/ 2147483647 h 2009"/>
                <a:gd name="T72" fmla="*/ 2147483647 w 1516"/>
                <a:gd name="T73" fmla="*/ 2147483647 h 2009"/>
                <a:gd name="T74" fmla="*/ 2147483647 w 1516"/>
                <a:gd name="T75" fmla="*/ 2147483647 h 2009"/>
                <a:gd name="T76" fmla="*/ 2147483647 w 1516"/>
                <a:gd name="T77" fmla="*/ 2147483647 h 2009"/>
                <a:gd name="T78" fmla="*/ 2147483647 w 1516"/>
                <a:gd name="T79" fmla="*/ 2147483647 h 2009"/>
                <a:gd name="T80" fmla="*/ 2147483647 w 1516"/>
                <a:gd name="T81" fmla="*/ 2147483647 h 2009"/>
                <a:gd name="T82" fmla="*/ 2147483647 w 1516"/>
                <a:gd name="T83" fmla="*/ 2147483647 h 2009"/>
                <a:gd name="T84" fmla="*/ 2147483647 w 1516"/>
                <a:gd name="T85" fmla="*/ 2147483647 h 2009"/>
                <a:gd name="T86" fmla="*/ 2147483647 w 1516"/>
                <a:gd name="T87" fmla="*/ 2147483647 h 2009"/>
                <a:gd name="T88" fmla="*/ 2147483647 w 1516"/>
                <a:gd name="T89" fmla="*/ 2147483647 h 2009"/>
                <a:gd name="T90" fmla="*/ 2147483647 w 1516"/>
                <a:gd name="T91" fmla="*/ 2147483647 h 2009"/>
                <a:gd name="T92" fmla="*/ 2147483647 w 1516"/>
                <a:gd name="T93" fmla="*/ 2147483647 h 2009"/>
                <a:gd name="T94" fmla="*/ 2147483647 w 1516"/>
                <a:gd name="T95" fmla="*/ 2147483647 h 2009"/>
                <a:gd name="T96" fmla="*/ 2147483647 w 1516"/>
                <a:gd name="T97" fmla="*/ 2147483647 h 2009"/>
                <a:gd name="T98" fmla="*/ 2147483647 w 1516"/>
                <a:gd name="T99" fmla="*/ 2147483647 h 2009"/>
                <a:gd name="T100" fmla="*/ 2147483647 w 1516"/>
                <a:gd name="T101" fmla="*/ 2147483647 h 2009"/>
                <a:gd name="T102" fmla="*/ 2147483647 w 1516"/>
                <a:gd name="T103" fmla="*/ 2147483647 h 2009"/>
                <a:gd name="T104" fmla="*/ 2147483647 w 1516"/>
                <a:gd name="T105" fmla="*/ 2147483647 h 2009"/>
                <a:gd name="T106" fmla="*/ 2147483647 w 1516"/>
                <a:gd name="T107" fmla="*/ 2147483647 h 2009"/>
                <a:gd name="T108" fmla="*/ 2147483647 w 1516"/>
                <a:gd name="T109" fmla="*/ 2147483647 h 2009"/>
                <a:gd name="T110" fmla="*/ 2147483647 w 1516"/>
                <a:gd name="T111" fmla="*/ 2147483647 h 2009"/>
                <a:gd name="T112" fmla="*/ 2147483647 w 1516"/>
                <a:gd name="T113" fmla="*/ 2147483647 h 2009"/>
                <a:gd name="T114" fmla="*/ 2147483647 w 1516"/>
                <a:gd name="T115" fmla="*/ 2147483647 h 2009"/>
                <a:gd name="T116" fmla="*/ 2147483647 w 1516"/>
                <a:gd name="T117" fmla="*/ 2147483647 h 2009"/>
                <a:gd name="T118" fmla="*/ 2147483647 w 1516"/>
                <a:gd name="T119" fmla="*/ 2147483647 h 2009"/>
                <a:gd name="T120" fmla="*/ 2147483647 w 1516"/>
                <a:gd name="T121" fmla="*/ 2147483647 h 2009"/>
                <a:gd name="T122" fmla="*/ 2147483647 w 1516"/>
                <a:gd name="T123" fmla="*/ 2147483647 h 20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16"/>
                <a:gd name="T187" fmla="*/ 0 h 2009"/>
                <a:gd name="T188" fmla="*/ 1516 w 1516"/>
                <a:gd name="T189" fmla="*/ 2009 h 20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16" h="2009">
                  <a:moveTo>
                    <a:pt x="1511" y="425"/>
                  </a:moveTo>
                  <a:lnTo>
                    <a:pt x="1510" y="432"/>
                  </a:lnTo>
                  <a:lnTo>
                    <a:pt x="1501" y="437"/>
                  </a:lnTo>
                  <a:lnTo>
                    <a:pt x="1499" y="441"/>
                  </a:lnTo>
                  <a:lnTo>
                    <a:pt x="1495" y="447"/>
                  </a:lnTo>
                  <a:lnTo>
                    <a:pt x="1487" y="451"/>
                  </a:lnTo>
                  <a:lnTo>
                    <a:pt x="1487" y="458"/>
                  </a:lnTo>
                  <a:lnTo>
                    <a:pt x="1484" y="463"/>
                  </a:lnTo>
                  <a:lnTo>
                    <a:pt x="1484" y="468"/>
                  </a:lnTo>
                  <a:lnTo>
                    <a:pt x="1479" y="466"/>
                  </a:lnTo>
                  <a:lnTo>
                    <a:pt x="1476" y="475"/>
                  </a:lnTo>
                  <a:lnTo>
                    <a:pt x="1473" y="478"/>
                  </a:lnTo>
                  <a:lnTo>
                    <a:pt x="1468" y="481"/>
                  </a:lnTo>
                  <a:lnTo>
                    <a:pt x="1464" y="481"/>
                  </a:lnTo>
                  <a:lnTo>
                    <a:pt x="1444" y="485"/>
                  </a:lnTo>
                  <a:lnTo>
                    <a:pt x="1445" y="489"/>
                  </a:lnTo>
                  <a:lnTo>
                    <a:pt x="1449" y="490"/>
                  </a:lnTo>
                  <a:lnTo>
                    <a:pt x="1451" y="493"/>
                  </a:lnTo>
                  <a:lnTo>
                    <a:pt x="1445" y="496"/>
                  </a:lnTo>
                  <a:lnTo>
                    <a:pt x="1444" y="502"/>
                  </a:lnTo>
                  <a:lnTo>
                    <a:pt x="1444" y="504"/>
                  </a:lnTo>
                  <a:lnTo>
                    <a:pt x="1440" y="505"/>
                  </a:lnTo>
                  <a:lnTo>
                    <a:pt x="1438" y="512"/>
                  </a:lnTo>
                  <a:lnTo>
                    <a:pt x="1430" y="513"/>
                  </a:lnTo>
                  <a:lnTo>
                    <a:pt x="1428" y="515"/>
                  </a:lnTo>
                  <a:lnTo>
                    <a:pt x="1428" y="520"/>
                  </a:lnTo>
                  <a:lnTo>
                    <a:pt x="1424" y="523"/>
                  </a:lnTo>
                  <a:lnTo>
                    <a:pt x="1422" y="523"/>
                  </a:lnTo>
                  <a:lnTo>
                    <a:pt x="1419" y="521"/>
                  </a:lnTo>
                  <a:lnTo>
                    <a:pt x="1411" y="524"/>
                  </a:lnTo>
                  <a:lnTo>
                    <a:pt x="1407" y="526"/>
                  </a:lnTo>
                  <a:lnTo>
                    <a:pt x="1401" y="521"/>
                  </a:lnTo>
                  <a:lnTo>
                    <a:pt x="1391" y="526"/>
                  </a:lnTo>
                  <a:lnTo>
                    <a:pt x="1386" y="524"/>
                  </a:lnTo>
                  <a:lnTo>
                    <a:pt x="1384" y="531"/>
                  </a:lnTo>
                  <a:lnTo>
                    <a:pt x="1380" y="531"/>
                  </a:lnTo>
                  <a:lnTo>
                    <a:pt x="1380" y="527"/>
                  </a:lnTo>
                  <a:lnTo>
                    <a:pt x="1377" y="526"/>
                  </a:lnTo>
                  <a:lnTo>
                    <a:pt x="1373" y="532"/>
                  </a:lnTo>
                  <a:lnTo>
                    <a:pt x="1371" y="533"/>
                  </a:lnTo>
                  <a:lnTo>
                    <a:pt x="1366" y="531"/>
                  </a:lnTo>
                  <a:lnTo>
                    <a:pt x="1365" y="525"/>
                  </a:lnTo>
                  <a:lnTo>
                    <a:pt x="1362" y="525"/>
                  </a:lnTo>
                  <a:lnTo>
                    <a:pt x="1360" y="532"/>
                  </a:lnTo>
                  <a:lnTo>
                    <a:pt x="1356" y="535"/>
                  </a:lnTo>
                  <a:lnTo>
                    <a:pt x="1355" y="540"/>
                  </a:lnTo>
                  <a:lnTo>
                    <a:pt x="1349" y="549"/>
                  </a:lnTo>
                  <a:lnTo>
                    <a:pt x="1347" y="552"/>
                  </a:lnTo>
                  <a:lnTo>
                    <a:pt x="1338" y="555"/>
                  </a:lnTo>
                  <a:lnTo>
                    <a:pt x="1337" y="560"/>
                  </a:lnTo>
                  <a:lnTo>
                    <a:pt x="1333" y="565"/>
                  </a:lnTo>
                  <a:lnTo>
                    <a:pt x="1325" y="573"/>
                  </a:lnTo>
                  <a:lnTo>
                    <a:pt x="1322" y="578"/>
                  </a:lnTo>
                  <a:lnTo>
                    <a:pt x="1325" y="587"/>
                  </a:lnTo>
                  <a:lnTo>
                    <a:pt x="1322" y="593"/>
                  </a:lnTo>
                  <a:lnTo>
                    <a:pt x="1325" y="599"/>
                  </a:lnTo>
                  <a:lnTo>
                    <a:pt x="1324" y="602"/>
                  </a:lnTo>
                  <a:lnTo>
                    <a:pt x="1322" y="603"/>
                  </a:lnTo>
                  <a:lnTo>
                    <a:pt x="1315" y="617"/>
                  </a:lnTo>
                  <a:lnTo>
                    <a:pt x="1313" y="626"/>
                  </a:lnTo>
                  <a:lnTo>
                    <a:pt x="1310" y="630"/>
                  </a:lnTo>
                  <a:lnTo>
                    <a:pt x="1300" y="635"/>
                  </a:lnTo>
                  <a:lnTo>
                    <a:pt x="1299" y="641"/>
                  </a:lnTo>
                  <a:lnTo>
                    <a:pt x="1297" y="644"/>
                  </a:lnTo>
                  <a:lnTo>
                    <a:pt x="1294" y="643"/>
                  </a:lnTo>
                  <a:lnTo>
                    <a:pt x="1292" y="644"/>
                  </a:lnTo>
                  <a:lnTo>
                    <a:pt x="1285" y="662"/>
                  </a:lnTo>
                  <a:lnTo>
                    <a:pt x="1281" y="668"/>
                  </a:lnTo>
                  <a:lnTo>
                    <a:pt x="1275" y="673"/>
                  </a:lnTo>
                  <a:lnTo>
                    <a:pt x="1278" y="679"/>
                  </a:lnTo>
                  <a:lnTo>
                    <a:pt x="1269" y="679"/>
                  </a:lnTo>
                  <a:lnTo>
                    <a:pt x="1265" y="682"/>
                  </a:lnTo>
                  <a:lnTo>
                    <a:pt x="1258" y="692"/>
                  </a:lnTo>
                  <a:lnTo>
                    <a:pt x="1256" y="696"/>
                  </a:lnTo>
                  <a:lnTo>
                    <a:pt x="1257" y="710"/>
                  </a:lnTo>
                  <a:lnTo>
                    <a:pt x="1261" y="717"/>
                  </a:lnTo>
                  <a:lnTo>
                    <a:pt x="1261" y="721"/>
                  </a:lnTo>
                  <a:lnTo>
                    <a:pt x="1262" y="728"/>
                  </a:lnTo>
                  <a:lnTo>
                    <a:pt x="1264" y="730"/>
                  </a:lnTo>
                  <a:lnTo>
                    <a:pt x="1268" y="729"/>
                  </a:lnTo>
                  <a:lnTo>
                    <a:pt x="1280" y="736"/>
                  </a:lnTo>
                  <a:lnTo>
                    <a:pt x="1281" y="739"/>
                  </a:lnTo>
                  <a:lnTo>
                    <a:pt x="1280" y="746"/>
                  </a:lnTo>
                  <a:lnTo>
                    <a:pt x="1286" y="750"/>
                  </a:lnTo>
                  <a:lnTo>
                    <a:pt x="1281" y="761"/>
                  </a:lnTo>
                  <a:lnTo>
                    <a:pt x="1282" y="768"/>
                  </a:lnTo>
                  <a:lnTo>
                    <a:pt x="1281" y="771"/>
                  </a:lnTo>
                  <a:lnTo>
                    <a:pt x="1272" y="786"/>
                  </a:lnTo>
                  <a:lnTo>
                    <a:pt x="1265" y="792"/>
                  </a:lnTo>
                  <a:lnTo>
                    <a:pt x="1263" y="795"/>
                  </a:lnTo>
                  <a:lnTo>
                    <a:pt x="1265" y="799"/>
                  </a:lnTo>
                  <a:lnTo>
                    <a:pt x="1270" y="803"/>
                  </a:lnTo>
                  <a:lnTo>
                    <a:pt x="1270" y="805"/>
                  </a:lnTo>
                  <a:lnTo>
                    <a:pt x="1269" y="808"/>
                  </a:lnTo>
                  <a:lnTo>
                    <a:pt x="1265" y="812"/>
                  </a:lnTo>
                  <a:lnTo>
                    <a:pt x="1264" y="819"/>
                  </a:lnTo>
                  <a:lnTo>
                    <a:pt x="1276" y="829"/>
                  </a:lnTo>
                  <a:lnTo>
                    <a:pt x="1277" y="838"/>
                  </a:lnTo>
                  <a:lnTo>
                    <a:pt x="1277" y="840"/>
                  </a:lnTo>
                  <a:lnTo>
                    <a:pt x="1285" y="849"/>
                  </a:lnTo>
                  <a:lnTo>
                    <a:pt x="1283" y="857"/>
                  </a:lnTo>
                  <a:lnTo>
                    <a:pt x="1284" y="860"/>
                  </a:lnTo>
                  <a:lnTo>
                    <a:pt x="1288" y="869"/>
                  </a:lnTo>
                  <a:lnTo>
                    <a:pt x="1288" y="878"/>
                  </a:lnTo>
                  <a:lnTo>
                    <a:pt x="1293" y="884"/>
                  </a:lnTo>
                  <a:lnTo>
                    <a:pt x="1297" y="903"/>
                  </a:lnTo>
                  <a:lnTo>
                    <a:pt x="1296" y="909"/>
                  </a:lnTo>
                  <a:lnTo>
                    <a:pt x="1290" y="915"/>
                  </a:lnTo>
                  <a:lnTo>
                    <a:pt x="1295" y="926"/>
                  </a:lnTo>
                  <a:lnTo>
                    <a:pt x="1292" y="938"/>
                  </a:lnTo>
                  <a:lnTo>
                    <a:pt x="1283" y="944"/>
                  </a:lnTo>
                  <a:lnTo>
                    <a:pt x="1278" y="948"/>
                  </a:lnTo>
                  <a:lnTo>
                    <a:pt x="1274" y="949"/>
                  </a:lnTo>
                  <a:lnTo>
                    <a:pt x="1268" y="958"/>
                  </a:lnTo>
                  <a:lnTo>
                    <a:pt x="1262" y="961"/>
                  </a:lnTo>
                  <a:lnTo>
                    <a:pt x="1260" y="962"/>
                  </a:lnTo>
                  <a:lnTo>
                    <a:pt x="1259" y="969"/>
                  </a:lnTo>
                  <a:lnTo>
                    <a:pt x="1254" y="973"/>
                  </a:lnTo>
                  <a:lnTo>
                    <a:pt x="1252" y="981"/>
                  </a:lnTo>
                  <a:lnTo>
                    <a:pt x="1248" y="985"/>
                  </a:lnTo>
                  <a:lnTo>
                    <a:pt x="1246" y="992"/>
                  </a:lnTo>
                  <a:lnTo>
                    <a:pt x="1241" y="993"/>
                  </a:lnTo>
                  <a:lnTo>
                    <a:pt x="1234" y="994"/>
                  </a:lnTo>
                  <a:lnTo>
                    <a:pt x="1232" y="1001"/>
                  </a:lnTo>
                  <a:lnTo>
                    <a:pt x="1235" y="1004"/>
                  </a:lnTo>
                  <a:lnTo>
                    <a:pt x="1234" y="1011"/>
                  </a:lnTo>
                  <a:lnTo>
                    <a:pt x="1236" y="1022"/>
                  </a:lnTo>
                  <a:lnTo>
                    <a:pt x="1235" y="1025"/>
                  </a:lnTo>
                  <a:lnTo>
                    <a:pt x="1232" y="1025"/>
                  </a:lnTo>
                  <a:lnTo>
                    <a:pt x="1231" y="1028"/>
                  </a:lnTo>
                  <a:lnTo>
                    <a:pt x="1233" y="1039"/>
                  </a:lnTo>
                  <a:lnTo>
                    <a:pt x="1232" y="1044"/>
                  </a:lnTo>
                  <a:lnTo>
                    <a:pt x="1236" y="1052"/>
                  </a:lnTo>
                  <a:lnTo>
                    <a:pt x="1231" y="1059"/>
                  </a:lnTo>
                  <a:lnTo>
                    <a:pt x="1232" y="1061"/>
                  </a:lnTo>
                  <a:lnTo>
                    <a:pt x="1234" y="1064"/>
                  </a:lnTo>
                  <a:lnTo>
                    <a:pt x="1234" y="1071"/>
                  </a:lnTo>
                  <a:lnTo>
                    <a:pt x="1238" y="1076"/>
                  </a:lnTo>
                  <a:lnTo>
                    <a:pt x="1242" y="1079"/>
                  </a:lnTo>
                  <a:lnTo>
                    <a:pt x="1243" y="1081"/>
                  </a:lnTo>
                  <a:lnTo>
                    <a:pt x="1241" y="1087"/>
                  </a:lnTo>
                  <a:lnTo>
                    <a:pt x="1236" y="1090"/>
                  </a:lnTo>
                  <a:lnTo>
                    <a:pt x="1238" y="1093"/>
                  </a:lnTo>
                  <a:lnTo>
                    <a:pt x="1244" y="1103"/>
                  </a:lnTo>
                  <a:lnTo>
                    <a:pt x="1254" y="1107"/>
                  </a:lnTo>
                  <a:lnTo>
                    <a:pt x="1258" y="1109"/>
                  </a:lnTo>
                  <a:lnTo>
                    <a:pt x="1260" y="1119"/>
                  </a:lnTo>
                  <a:lnTo>
                    <a:pt x="1268" y="1123"/>
                  </a:lnTo>
                  <a:lnTo>
                    <a:pt x="1276" y="1130"/>
                  </a:lnTo>
                  <a:lnTo>
                    <a:pt x="1281" y="1131"/>
                  </a:lnTo>
                  <a:lnTo>
                    <a:pt x="1284" y="1134"/>
                  </a:lnTo>
                  <a:lnTo>
                    <a:pt x="1286" y="1143"/>
                  </a:lnTo>
                  <a:lnTo>
                    <a:pt x="1284" y="1153"/>
                  </a:lnTo>
                  <a:lnTo>
                    <a:pt x="1288" y="1152"/>
                  </a:lnTo>
                  <a:lnTo>
                    <a:pt x="1290" y="1154"/>
                  </a:lnTo>
                  <a:lnTo>
                    <a:pt x="1285" y="1160"/>
                  </a:lnTo>
                  <a:lnTo>
                    <a:pt x="1284" y="1166"/>
                  </a:lnTo>
                  <a:lnTo>
                    <a:pt x="1280" y="1172"/>
                  </a:lnTo>
                  <a:lnTo>
                    <a:pt x="1282" y="1186"/>
                  </a:lnTo>
                  <a:lnTo>
                    <a:pt x="1279" y="1188"/>
                  </a:lnTo>
                  <a:lnTo>
                    <a:pt x="1278" y="1191"/>
                  </a:lnTo>
                  <a:lnTo>
                    <a:pt x="1281" y="1192"/>
                  </a:lnTo>
                  <a:lnTo>
                    <a:pt x="1278" y="1198"/>
                  </a:lnTo>
                  <a:lnTo>
                    <a:pt x="1279" y="1206"/>
                  </a:lnTo>
                  <a:lnTo>
                    <a:pt x="1274" y="1211"/>
                  </a:lnTo>
                  <a:lnTo>
                    <a:pt x="1271" y="1222"/>
                  </a:lnTo>
                  <a:lnTo>
                    <a:pt x="1270" y="1227"/>
                  </a:lnTo>
                  <a:lnTo>
                    <a:pt x="1264" y="1235"/>
                  </a:lnTo>
                  <a:lnTo>
                    <a:pt x="1258" y="1238"/>
                  </a:lnTo>
                  <a:lnTo>
                    <a:pt x="1253" y="1245"/>
                  </a:lnTo>
                  <a:lnTo>
                    <a:pt x="1246" y="1247"/>
                  </a:lnTo>
                  <a:lnTo>
                    <a:pt x="1235" y="1244"/>
                  </a:lnTo>
                  <a:lnTo>
                    <a:pt x="1230" y="1249"/>
                  </a:lnTo>
                  <a:lnTo>
                    <a:pt x="1222" y="1252"/>
                  </a:lnTo>
                  <a:lnTo>
                    <a:pt x="1214" y="1247"/>
                  </a:lnTo>
                  <a:lnTo>
                    <a:pt x="1200" y="1247"/>
                  </a:lnTo>
                  <a:lnTo>
                    <a:pt x="1193" y="1255"/>
                  </a:lnTo>
                  <a:lnTo>
                    <a:pt x="1177" y="1255"/>
                  </a:lnTo>
                  <a:lnTo>
                    <a:pt x="1174" y="1259"/>
                  </a:lnTo>
                  <a:lnTo>
                    <a:pt x="1169" y="1259"/>
                  </a:lnTo>
                  <a:lnTo>
                    <a:pt x="1168" y="1262"/>
                  </a:lnTo>
                  <a:lnTo>
                    <a:pt x="1162" y="1264"/>
                  </a:lnTo>
                  <a:lnTo>
                    <a:pt x="1157" y="1263"/>
                  </a:lnTo>
                  <a:lnTo>
                    <a:pt x="1154" y="1265"/>
                  </a:lnTo>
                  <a:lnTo>
                    <a:pt x="1149" y="1263"/>
                  </a:lnTo>
                  <a:lnTo>
                    <a:pt x="1146" y="1260"/>
                  </a:lnTo>
                  <a:lnTo>
                    <a:pt x="1143" y="1255"/>
                  </a:lnTo>
                  <a:lnTo>
                    <a:pt x="1135" y="1252"/>
                  </a:lnTo>
                  <a:lnTo>
                    <a:pt x="1132" y="1244"/>
                  </a:lnTo>
                  <a:lnTo>
                    <a:pt x="1130" y="1244"/>
                  </a:lnTo>
                  <a:lnTo>
                    <a:pt x="1126" y="1246"/>
                  </a:lnTo>
                  <a:lnTo>
                    <a:pt x="1114" y="1237"/>
                  </a:lnTo>
                  <a:lnTo>
                    <a:pt x="1107" y="1235"/>
                  </a:lnTo>
                  <a:lnTo>
                    <a:pt x="1090" y="1234"/>
                  </a:lnTo>
                  <a:lnTo>
                    <a:pt x="1087" y="1234"/>
                  </a:lnTo>
                  <a:lnTo>
                    <a:pt x="1084" y="1237"/>
                  </a:lnTo>
                  <a:lnTo>
                    <a:pt x="1080" y="1234"/>
                  </a:lnTo>
                  <a:lnTo>
                    <a:pt x="1076" y="1239"/>
                  </a:lnTo>
                  <a:lnTo>
                    <a:pt x="1067" y="1241"/>
                  </a:lnTo>
                  <a:lnTo>
                    <a:pt x="1060" y="1246"/>
                  </a:lnTo>
                  <a:lnTo>
                    <a:pt x="1054" y="1245"/>
                  </a:lnTo>
                  <a:lnTo>
                    <a:pt x="1051" y="1249"/>
                  </a:lnTo>
                  <a:lnTo>
                    <a:pt x="1048" y="1247"/>
                  </a:lnTo>
                  <a:lnTo>
                    <a:pt x="1044" y="1242"/>
                  </a:lnTo>
                  <a:lnTo>
                    <a:pt x="1038" y="1246"/>
                  </a:lnTo>
                  <a:lnTo>
                    <a:pt x="1028" y="1246"/>
                  </a:lnTo>
                  <a:lnTo>
                    <a:pt x="1026" y="1249"/>
                  </a:lnTo>
                  <a:lnTo>
                    <a:pt x="1024" y="1249"/>
                  </a:lnTo>
                  <a:lnTo>
                    <a:pt x="1023" y="1252"/>
                  </a:lnTo>
                  <a:lnTo>
                    <a:pt x="1023" y="1257"/>
                  </a:lnTo>
                  <a:lnTo>
                    <a:pt x="1020" y="1260"/>
                  </a:lnTo>
                  <a:lnTo>
                    <a:pt x="1018" y="1260"/>
                  </a:lnTo>
                  <a:lnTo>
                    <a:pt x="1016" y="1256"/>
                  </a:lnTo>
                  <a:lnTo>
                    <a:pt x="1011" y="1256"/>
                  </a:lnTo>
                  <a:lnTo>
                    <a:pt x="1011" y="1259"/>
                  </a:lnTo>
                  <a:lnTo>
                    <a:pt x="1014" y="1264"/>
                  </a:lnTo>
                  <a:lnTo>
                    <a:pt x="1013" y="1268"/>
                  </a:lnTo>
                  <a:lnTo>
                    <a:pt x="1011" y="1267"/>
                  </a:lnTo>
                  <a:lnTo>
                    <a:pt x="1010" y="1262"/>
                  </a:lnTo>
                  <a:lnTo>
                    <a:pt x="1009" y="1263"/>
                  </a:lnTo>
                  <a:lnTo>
                    <a:pt x="1006" y="1269"/>
                  </a:lnTo>
                  <a:lnTo>
                    <a:pt x="1000" y="1272"/>
                  </a:lnTo>
                  <a:lnTo>
                    <a:pt x="998" y="1275"/>
                  </a:lnTo>
                  <a:lnTo>
                    <a:pt x="997" y="1283"/>
                  </a:lnTo>
                  <a:lnTo>
                    <a:pt x="992" y="1283"/>
                  </a:lnTo>
                  <a:lnTo>
                    <a:pt x="991" y="1292"/>
                  </a:lnTo>
                  <a:lnTo>
                    <a:pt x="984" y="1298"/>
                  </a:lnTo>
                  <a:lnTo>
                    <a:pt x="981" y="1298"/>
                  </a:lnTo>
                  <a:lnTo>
                    <a:pt x="978" y="1298"/>
                  </a:lnTo>
                  <a:lnTo>
                    <a:pt x="978" y="1303"/>
                  </a:lnTo>
                  <a:lnTo>
                    <a:pt x="975" y="1309"/>
                  </a:lnTo>
                  <a:lnTo>
                    <a:pt x="976" y="1315"/>
                  </a:lnTo>
                  <a:lnTo>
                    <a:pt x="969" y="1325"/>
                  </a:lnTo>
                  <a:lnTo>
                    <a:pt x="966" y="1325"/>
                  </a:lnTo>
                  <a:lnTo>
                    <a:pt x="963" y="1323"/>
                  </a:lnTo>
                  <a:lnTo>
                    <a:pt x="956" y="1326"/>
                  </a:lnTo>
                  <a:lnTo>
                    <a:pt x="952" y="1325"/>
                  </a:lnTo>
                  <a:lnTo>
                    <a:pt x="942" y="1331"/>
                  </a:lnTo>
                  <a:lnTo>
                    <a:pt x="935" y="1334"/>
                  </a:lnTo>
                  <a:lnTo>
                    <a:pt x="926" y="1339"/>
                  </a:lnTo>
                  <a:lnTo>
                    <a:pt x="920" y="1347"/>
                  </a:lnTo>
                  <a:lnTo>
                    <a:pt x="912" y="1348"/>
                  </a:lnTo>
                  <a:lnTo>
                    <a:pt x="901" y="1366"/>
                  </a:lnTo>
                  <a:lnTo>
                    <a:pt x="891" y="1371"/>
                  </a:lnTo>
                  <a:lnTo>
                    <a:pt x="886" y="1385"/>
                  </a:lnTo>
                  <a:lnTo>
                    <a:pt x="878" y="1384"/>
                  </a:lnTo>
                  <a:lnTo>
                    <a:pt x="874" y="1378"/>
                  </a:lnTo>
                  <a:lnTo>
                    <a:pt x="866" y="1381"/>
                  </a:lnTo>
                  <a:lnTo>
                    <a:pt x="857" y="1378"/>
                  </a:lnTo>
                  <a:lnTo>
                    <a:pt x="856" y="1381"/>
                  </a:lnTo>
                  <a:lnTo>
                    <a:pt x="851" y="1383"/>
                  </a:lnTo>
                  <a:lnTo>
                    <a:pt x="850" y="1386"/>
                  </a:lnTo>
                  <a:lnTo>
                    <a:pt x="846" y="1391"/>
                  </a:lnTo>
                  <a:lnTo>
                    <a:pt x="839" y="1391"/>
                  </a:lnTo>
                  <a:lnTo>
                    <a:pt x="834" y="1401"/>
                  </a:lnTo>
                  <a:lnTo>
                    <a:pt x="821" y="1404"/>
                  </a:lnTo>
                  <a:lnTo>
                    <a:pt x="820" y="1403"/>
                  </a:lnTo>
                  <a:lnTo>
                    <a:pt x="817" y="1406"/>
                  </a:lnTo>
                  <a:lnTo>
                    <a:pt x="814" y="1406"/>
                  </a:lnTo>
                  <a:lnTo>
                    <a:pt x="808" y="1411"/>
                  </a:lnTo>
                  <a:lnTo>
                    <a:pt x="799" y="1408"/>
                  </a:lnTo>
                  <a:lnTo>
                    <a:pt x="789" y="1413"/>
                  </a:lnTo>
                  <a:lnTo>
                    <a:pt x="784" y="1411"/>
                  </a:lnTo>
                  <a:lnTo>
                    <a:pt x="779" y="1417"/>
                  </a:lnTo>
                  <a:lnTo>
                    <a:pt x="774" y="1419"/>
                  </a:lnTo>
                  <a:lnTo>
                    <a:pt x="771" y="1422"/>
                  </a:lnTo>
                  <a:lnTo>
                    <a:pt x="767" y="1418"/>
                  </a:lnTo>
                  <a:lnTo>
                    <a:pt x="761" y="1423"/>
                  </a:lnTo>
                  <a:lnTo>
                    <a:pt x="756" y="1422"/>
                  </a:lnTo>
                  <a:lnTo>
                    <a:pt x="754" y="1423"/>
                  </a:lnTo>
                  <a:lnTo>
                    <a:pt x="745" y="1424"/>
                  </a:lnTo>
                  <a:lnTo>
                    <a:pt x="737" y="1434"/>
                  </a:lnTo>
                  <a:lnTo>
                    <a:pt x="732" y="1433"/>
                  </a:lnTo>
                  <a:lnTo>
                    <a:pt x="731" y="1438"/>
                  </a:lnTo>
                  <a:lnTo>
                    <a:pt x="727" y="1439"/>
                  </a:lnTo>
                  <a:lnTo>
                    <a:pt x="727" y="1442"/>
                  </a:lnTo>
                  <a:lnTo>
                    <a:pt x="724" y="1442"/>
                  </a:lnTo>
                  <a:lnTo>
                    <a:pt x="723" y="1447"/>
                  </a:lnTo>
                  <a:lnTo>
                    <a:pt x="719" y="1444"/>
                  </a:lnTo>
                  <a:lnTo>
                    <a:pt x="718" y="1447"/>
                  </a:lnTo>
                  <a:lnTo>
                    <a:pt x="720" y="1449"/>
                  </a:lnTo>
                  <a:lnTo>
                    <a:pt x="716" y="1449"/>
                  </a:lnTo>
                  <a:lnTo>
                    <a:pt x="716" y="1454"/>
                  </a:lnTo>
                  <a:lnTo>
                    <a:pt x="713" y="1455"/>
                  </a:lnTo>
                  <a:lnTo>
                    <a:pt x="711" y="1457"/>
                  </a:lnTo>
                  <a:lnTo>
                    <a:pt x="712" y="1462"/>
                  </a:lnTo>
                  <a:lnTo>
                    <a:pt x="710" y="1461"/>
                  </a:lnTo>
                  <a:lnTo>
                    <a:pt x="712" y="1466"/>
                  </a:lnTo>
                  <a:lnTo>
                    <a:pt x="711" y="1468"/>
                  </a:lnTo>
                  <a:lnTo>
                    <a:pt x="711" y="1470"/>
                  </a:lnTo>
                  <a:lnTo>
                    <a:pt x="709" y="1470"/>
                  </a:lnTo>
                  <a:lnTo>
                    <a:pt x="709" y="1472"/>
                  </a:lnTo>
                  <a:lnTo>
                    <a:pt x="707" y="1473"/>
                  </a:lnTo>
                  <a:lnTo>
                    <a:pt x="707" y="1478"/>
                  </a:lnTo>
                  <a:lnTo>
                    <a:pt x="703" y="1481"/>
                  </a:lnTo>
                  <a:lnTo>
                    <a:pt x="704" y="1486"/>
                  </a:lnTo>
                  <a:lnTo>
                    <a:pt x="701" y="1487"/>
                  </a:lnTo>
                  <a:lnTo>
                    <a:pt x="702" y="1489"/>
                  </a:lnTo>
                  <a:lnTo>
                    <a:pt x="705" y="1491"/>
                  </a:lnTo>
                  <a:lnTo>
                    <a:pt x="700" y="1494"/>
                  </a:lnTo>
                  <a:lnTo>
                    <a:pt x="704" y="1497"/>
                  </a:lnTo>
                  <a:lnTo>
                    <a:pt x="703" y="1499"/>
                  </a:lnTo>
                  <a:lnTo>
                    <a:pt x="700" y="1499"/>
                  </a:lnTo>
                  <a:lnTo>
                    <a:pt x="699" y="1504"/>
                  </a:lnTo>
                  <a:lnTo>
                    <a:pt x="698" y="1506"/>
                  </a:lnTo>
                  <a:lnTo>
                    <a:pt x="700" y="1508"/>
                  </a:lnTo>
                  <a:lnTo>
                    <a:pt x="694" y="1515"/>
                  </a:lnTo>
                  <a:lnTo>
                    <a:pt x="699" y="1520"/>
                  </a:lnTo>
                  <a:lnTo>
                    <a:pt x="698" y="1521"/>
                  </a:lnTo>
                  <a:lnTo>
                    <a:pt x="695" y="1520"/>
                  </a:lnTo>
                  <a:lnTo>
                    <a:pt x="692" y="1523"/>
                  </a:lnTo>
                  <a:lnTo>
                    <a:pt x="695" y="1527"/>
                  </a:lnTo>
                  <a:lnTo>
                    <a:pt x="691" y="1537"/>
                  </a:lnTo>
                  <a:lnTo>
                    <a:pt x="690" y="1539"/>
                  </a:lnTo>
                  <a:lnTo>
                    <a:pt x="692" y="1542"/>
                  </a:lnTo>
                  <a:lnTo>
                    <a:pt x="690" y="1545"/>
                  </a:lnTo>
                  <a:lnTo>
                    <a:pt x="690" y="1552"/>
                  </a:lnTo>
                  <a:lnTo>
                    <a:pt x="685" y="1558"/>
                  </a:lnTo>
                  <a:lnTo>
                    <a:pt x="685" y="1562"/>
                  </a:lnTo>
                  <a:lnTo>
                    <a:pt x="680" y="1566"/>
                  </a:lnTo>
                  <a:lnTo>
                    <a:pt x="677" y="1569"/>
                  </a:lnTo>
                  <a:lnTo>
                    <a:pt x="673" y="1571"/>
                  </a:lnTo>
                  <a:lnTo>
                    <a:pt x="673" y="1580"/>
                  </a:lnTo>
                  <a:lnTo>
                    <a:pt x="670" y="1583"/>
                  </a:lnTo>
                  <a:lnTo>
                    <a:pt x="668" y="1589"/>
                  </a:lnTo>
                  <a:lnTo>
                    <a:pt x="668" y="1594"/>
                  </a:lnTo>
                  <a:lnTo>
                    <a:pt x="665" y="1597"/>
                  </a:lnTo>
                  <a:lnTo>
                    <a:pt x="664" y="1601"/>
                  </a:lnTo>
                  <a:lnTo>
                    <a:pt x="660" y="1602"/>
                  </a:lnTo>
                  <a:lnTo>
                    <a:pt x="660" y="1604"/>
                  </a:lnTo>
                  <a:lnTo>
                    <a:pt x="658" y="1607"/>
                  </a:lnTo>
                  <a:lnTo>
                    <a:pt x="659" y="1611"/>
                  </a:lnTo>
                  <a:lnTo>
                    <a:pt x="656" y="1615"/>
                  </a:lnTo>
                  <a:lnTo>
                    <a:pt x="656" y="1620"/>
                  </a:lnTo>
                  <a:lnTo>
                    <a:pt x="655" y="1624"/>
                  </a:lnTo>
                  <a:lnTo>
                    <a:pt x="657" y="1625"/>
                  </a:lnTo>
                  <a:lnTo>
                    <a:pt x="653" y="1632"/>
                  </a:lnTo>
                  <a:lnTo>
                    <a:pt x="654" y="1635"/>
                  </a:lnTo>
                  <a:lnTo>
                    <a:pt x="652" y="1639"/>
                  </a:lnTo>
                  <a:lnTo>
                    <a:pt x="645" y="1645"/>
                  </a:lnTo>
                  <a:lnTo>
                    <a:pt x="645" y="1646"/>
                  </a:lnTo>
                  <a:lnTo>
                    <a:pt x="651" y="1650"/>
                  </a:lnTo>
                  <a:lnTo>
                    <a:pt x="649" y="1651"/>
                  </a:lnTo>
                  <a:lnTo>
                    <a:pt x="645" y="1650"/>
                  </a:lnTo>
                  <a:lnTo>
                    <a:pt x="645" y="1652"/>
                  </a:lnTo>
                  <a:lnTo>
                    <a:pt x="640" y="1654"/>
                  </a:lnTo>
                  <a:lnTo>
                    <a:pt x="639" y="1658"/>
                  </a:lnTo>
                  <a:lnTo>
                    <a:pt x="641" y="1659"/>
                  </a:lnTo>
                  <a:lnTo>
                    <a:pt x="639" y="1661"/>
                  </a:lnTo>
                  <a:lnTo>
                    <a:pt x="635" y="1672"/>
                  </a:lnTo>
                  <a:lnTo>
                    <a:pt x="633" y="1671"/>
                  </a:lnTo>
                  <a:lnTo>
                    <a:pt x="630" y="1673"/>
                  </a:lnTo>
                  <a:lnTo>
                    <a:pt x="630" y="1675"/>
                  </a:lnTo>
                  <a:lnTo>
                    <a:pt x="624" y="1677"/>
                  </a:lnTo>
                  <a:lnTo>
                    <a:pt x="623" y="1683"/>
                  </a:lnTo>
                  <a:lnTo>
                    <a:pt x="620" y="1682"/>
                  </a:lnTo>
                  <a:lnTo>
                    <a:pt x="614" y="1688"/>
                  </a:lnTo>
                  <a:lnTo>
                    <a:pt x="614" y="1690"/>
                  </a:lnTo>
                  <a:lnTo>
                    <a:pt x="609" y="1695"/>
                  </a:lnTo>
                  <a:lnTo>
                    <a:pt x="612" y="1697"/>
                  </a:lnTo>
                  <a:lnTo>
                    <a:pt x="612" y="1700"/>
                  </a:lnTo>
                  <a:lnTo>
                    <a:pt x="610" y="1700"/>
                  </a:lnTo>
                  <a:lnTo>
                    <a:pt x="606" y="1704"/>
                  </a:lnTo>
                  <a:lnTo>
                    <a:pt x="608" y="1708"/>
                  </a:lnTo>
                  <a:lnTo>
                    <a:pt x="604" y="1710"/>
                  </a:lnTo>
                  <a:lnTo>
                    <a:pt x="604" y="1713"/>
                  </a:lnTo>
                  <a:lnTo>
                    <a:pt x="601" y="1719"/>
                  </a:lnTo>
                  <a:lnTo>
                    <a:pt x="603" y="1726"/>
                  </a:lnTo>
                  <a:lnTo>
                    <a:pt x="606" y="1729"/>
                  </a:lnTo>
                  <a:lnTo>
                    <a:pt x="610" y="1736"/>
                  </a:lnTo>
                  <a:lnTo>
                    <a:pt x="613" y="1738"/>
                  </a:lnTo>
                  <a:lnTo>
                    <a:pt x="612" y="1741"/>
                  </a:lnTo>
                  <a:lnTo>
                    <a:pt x="614" y="1744"/>
                  </a:lnTo>
                  <a:lnTo>
                    <a:pt x="613" y="1747"/>
                  </a:lnTo>
                  <a:lnTo>
                    <a:pt x="616" y="1750"/>
                  </a:lnTo>
                  <a:lnTo>
                    <a:pt x="615" y="1754"/>
                  </a:lnTo>
                  <a:lnTo>
                    <a:pt x="617" y="1755"/>
                  </a:lnTo>
                  <a:lnTo>
                    <a:pt x="616" y="1765"/>
                  </a:lnTo>
                  <a:lnTo>
                    <a:pt x="622" y="1775"/>
                  </a:lnTo>
                  <a:lnTo>
                    <a:pt x="620" y="1777"/>
                  </a:lnTo>
                  <a:lnTo>
                    <a:pt x="622" y="1780"/>
                  </a:lnTo>
                  <a:lnTo>
                    <a:pt x="621" y="1784"/>
                  </a:lnTo>
                  <a:lnTo>
                    <a:pt x="622" y="1786"/>
                  </a:lnTo>
                  <a:lnTo>
                    <a:pt x="621" y="1793"/>
                  </a:lnTo>
                  <a:lnTo>
                    <a:pt x="622" y="1798"/>
                  </a:lnTo>
                  <a:lnTo>
                    <a:pt x="620" y="1799"/>
                  </a:lnTo>
                  <a:lnTo>
                    <a:pt x="621" y="1803"/>
                  </a:lnTo>
                  <a:lnTo>
                    <a:pt x="624" y="1811"/>
                  </a:lnTo>
                  <a:lnTo>
                    <a:pt x="630" y="1813"/>
                  </a:lnTo>
                  <a:lnTo>
                    <a:pt x="633" y="1812"/>
                  </a:lnTo>
                  <a:lnTo>
                    <a:pt x="638" y="1816"/>
                  </a:lnTo>
                  <a:lnTo>
                    <a:pt x="644" y="1826"/>
                  </a:lnTo>
                  <a:lnTo>
                    <a:pt x="644" y="1829"/>
                  </a:lnTo>
                  <a:lnTo>
                    <a:pt x="645" y="1830"/>
                  </a:lnTo>
                  <a:lnTo>
                    <a:pt x="647" y="1834"/>
                  </a:lnTo>
                  <a:lnTo>
                    <a:pt x="645" y="1835"/>
                  </a:lnTo>
                  <a:lnTo>
                    <a:pt x="647" y="1839"/>
                  </a:lnTo>
                  <a:lnTo>
                    <a:pt x="646" y="1839"/>
                  </a:lnTo>
                  <a:lnTo>
                    <a:pt x="639" y="1847"/>
                  </a:lnTo>
                  <a:lnTo>
                    <a:pt x="637" y="1851"/>
                  </a:lnTo>
                  <a:lnTo>
                    <a:pt x="637" y="1854"/>
                  </a:lnTo>
                  <a:lnTo>
                    <a:pt x="634" y="1857"/>
                  </a:lnTo>
                  <a:lnTo>
                    <a:pt x="636" y="1863"/>
                  </a:lnTo>
                  <a:lnTo>
                    <a:pt x="635" y="1866"/>
                  </a:lnTo>
                  <a:lnTo>
                    <a:pt x="638" y="1867"/>
                  </a:lnTo>
                  <a:lnTo>
                    <a:pt x="639" y="1871"/>
                  </a:lnTo>
                  <a:lnTo>
                    <a:pt x="636" y="1876"/>
                  </a:lnTo>
                  <a:lnTo>
                    <a:pt x="637" y="1883"/>
                  </a:lnTo>
                  <a:lnTo>
                    <a:pt x="635" y="1887"/>
                  </a:lnTo>
                  <a:lnTo>
                    <a:pt x="637" y="1888"/>
                  </a:lnTo>
                  <a:lnTo>
                    <a:pt x="637" y="1893"/>
                  </a:lnTo>
                  <a:lnTo>
                    <a:pt x="639" y="1895"/>
                  </a:lnTo>
                  <a:lnTo>
                    <a:pt x="637" y="1898"/>
                  </a:lnTo>
                  <a:lnTo>
                    <a:pt x="639" y="1900"/>
                  </a:lnTo>
                  <a:lnTo>
                    <a:pt x="638" y="1904"/>
                  </a:lnTo>
                  <a:lnTo>
                    <a:pt x="633" y="1911"/>
                  </a:lnTo>
                  <a:lnTo>
                    <a:pt x="629" y="1924"/>
                  </a:lnTo>
                  <a:lnTo>
                    <a:pt x="634" y="1940"/>
                  </a:lnTo>
                  <a:lnTo>
                    <a:pt x="631" y="1949"/>
                  </a:lnTo>
                  <a:lnTo>
                    <a:pt x="632" y="1952"/>
                  </a:lnTo>
                  <a:lnTo>
                    <a:pt x="630" y="1955"/>
                  </a:lnTo>
                  <a:lnTo>
                    <a:pt x="628" y="1964"/>
                  </a:lnTo>
                  <a:lnTo>
                    <a:pt x="627" y="1965"/>
                  </a:lnTo>
                  <a:lnTo>
                    <a:pt x="629" y="1969"/>
                  </a:lnTo>
                  <a:lnTo>
                    <a:pt x="627" y="1976"/>
                  </a:lnTo>
                  <a:lnTo>
                    <a:pt x="622" y="1982"/>
                  </a:lnTo>
                  <a:lnTo>
                    <a:pt x="622" y="1985"/>
                  </a:lnTo>
                  <a:lnTo>
                    <a:pt x="619" y="1987"/>
                  </a:lnTo>
                  <a:lnTo>
                    <a:pt x="615" y="1994"/>
                  </a:lnTo>
                  <a:lnTo>
                    <a:pt x="612" y="1995"/>
                  </a:lnTo>
                  <a:lnTo>
                    <a:pt x="610" y="1999"/>
                  </a:lnTo>
                  <a:lnTo>
                    <a:pt x="612" y="2009"/>
                  </a:lnTo>
                  <a:lnTo>
                    <a:pt x="605" y="2007"/>
                  </a:lnTo>
                  <a:lnTo>
                    <a:pt x="601" y="2007"/>
                  </a:lnTo>
                  <a:lnTo>
                    <a:pt x="599" y="2009"/>
                  </a:lnTo>
                  <a:lnTo>
                    <a:pt x="596" y="2005"/>
                  </a:lnTo>
                  <a:lnTo>
                    <a:pt x="594" y="1991"/>
                  </a:lnTo>
                  <a:lnTo>
                    <a:pt x="590" y="1992"/>
                  </a:lnTo>
                  <a:lnTo>
                    <a:pt x="578" y="1999"/>
                  </a:lnTo>
                  <a:lnTo>
                    <a:pt x="570" y="1997"/>
                  </a:lnTo>
                  <a:lnTo>
                    <a:pt x="564" y="1999"/>
                  </a:lnTo>
                  <a:lnTo>
                    <a:pt x="558" y="1992"/>
                  </a:lnTo>
                  <a:lnTo>
                    <a:pt x="555" y="1990"/>
                  </a:lnTo>
                  <a:lnTo>
                    <a:pt x="541" y="1992"/>
                  </a:lnTo>
                  <a:lnTo>
                    <a:pt x="532" y="1990"/>
                  </a:lnTo>
                  <a:lnTo>
                    <a:pt x="529" y="1993"/>
                  </a:lnTo>
                  <a:lnTo>
                    <a:pt x="520" y="1990"/>
                  </a:lnTo>
                  <a:lnTo>
                    <a:pt x="516" y="1979"/>
                  </a:lnTo>
                  <a:lnTo>
                    <a:pt x="509" y="1970"/>
                  </a:lnTo>
                  <a:lnTo>
                    <a:pt x="503" y="1969"/>
                  </a:lnTo>
                  <a:lnTo>
                    <a:pt x="501" y="1963"/>
                  </a:lnTo>
                  <a:lnTo>
                    <a:pt x="501" y="1957"/>
                  </a:lnTo>
                  <a:lnTo>
                    <a:pt x="496" y="1949"/>
                  </a:lnTo>
                  <a:lnTo>
                    <a:pt x="497" y="1946"/>
                  </a:lnTo>
                  <a:lnTo>
                    <a:pt x="496" y="1942"/>
                  </a:lnTo>
                  <a:lnTo>
                    <a:pt x="498" y="1939"/>
                  </a:lnTo>
                  <a:lnTo>
                    <a:pt x="496" y="1936"/>
                  </a:lnTo>
                  <a:lnTo>
                    <a:pt x="496" y="1933"/>
                  </a:lnTo>
                  <a:lnTo>
                    <a:pt x="497" y="1926"/>
                  </a:lnTo>
                  <a:lnTo>
                    <a:pt x="493" y="1924"/>
                  </a:lnTo>
                  <a:lnTo>
                    <a:pt x="495" y="1921"/>
                  </a:lnTo>
                  <a:lnTo>
                    <a:pt x="492" y="1919"/>
                  </a:lnTo>
                  <a:lnTo>
                    <a:pt x="493" y="1915"/>
                  </a:lnTo>
                  <a:lnTo>
                    <a:pt x="489" y="1908"/>
                  </a:lnTo>
                  <a:lnTo>
                    <a:pt x="482" y="1911"/>
                  </a:lnTo>
                  <a:lnTo>
                    <a:pt x="475" y="1910"/>
                  </a:lnTo>
                  <a:lnTo>
                    <a:pt x="474" y="1908"/>
                  </a:lnTo>
                  <a:lnTo>
                    <a:pt x="476" y="1904"/>
                  </a:lnTo>
                  <a:lnTo>
                    <a:pt x="475" y="1900"/>
                  </a:lnTo>
                  <a:lnTo>
                    <a:pt x="470" y="1898"/>
                  </a:lnTo>
                  <a:lnTo>
                    <a:pt x="462" y="1898"/>
                  </a:lnTo>
                  <a:lnTo>
                    <a:pt x="459" y="1894"/>
                  </a:lnTo>
                  <a:lnTo>
                    <a:pt x="458" y="1886"/>
                  </a:lnTo>
                  <a:lnTo>
                    <a:pt x="467" y="1880"/>
                  </a:lnTo>
                  <a:lnTo>
                    <a:pt x="468" y="1872"/>
                  </a:lnTo>
                  <a:lnTo>
                    <a:pt x="471" y="1867"/>
                  </a:lnTo>
                  <a:lnTo>
                    <a:pt x="471" y="1863"/>
                  </a:lnTo>
                  <a:lnTo>
                    <a:pt x="484" y="1856"/>
                  </a:lnTo>
                  <a:lnTo>
                    <a:pt x="475" y="1848"/>
                  </a:lnTo>
                  <a:lnTo>
                    <a:pt x="475" y="1846"/>
                  </a:lnTo>
                  <a:lnTo>
                    <a:pt x="478" y="1841"/>
                  </a:lnTo>
                  <a:lnTo>
                    <a:pt x="477" y="1839"/>
                  </a:lnTo>
                  <a:lnTo>
                    <a:pt x="471" y="1840"/>
                  </a:lnTo>
                  <a:lnTo>
                    <a:pt x="469" y="1837"/>
                  </a:lnTo>
                  <a:lnTo>
                    <a:pt x="464" y="1836"/>
                  </a:lnTo>
                  <a:lnTo>
                    <a:pt x="459" y="1832"/>
                  </a:lnTo>
                  <a:lnTo>
                    <a:pt x="459" y="1827"/>
                  </a:lnTo>
                  <a:lnTo>
                    <a:pt x="462" y="1825"/>
                  </a:lnTo>
                  <a:lnTo>
                    <a:pt x="453" y="1819"/>
                  </a:lnTo>
                  <a:lnTo>
                    <a:pt x="449" y="1821"/>
                  </a:lnTo>
                  <a:lnTo>
                    <a:pt x="441" y="1821"/>
                  </a:lnTo>
                  <a:lnTo>
                    <a:pt x="438" y="1825"/>
                  </a:lnTo>
                  <a:lnTo>
                    <a:pt x="434" y="1823"/>
                  </a:lnTo>
                  <a:lnTo>
                    <a:pt x="435" y="1817"/>
                  </a:lnTo>
                  <a:lnTo>
                    <a:pt x="426" y="1809"/>
                  </a:lnTo>
                  <a:lnTo>
                    <a:pt x="423" y="1801"/>
                  </a:lnTo>
                  <a:lnTo>
                    <a:pt x="418" y="1801"/>
                  </a:lnTo>
                  <a:lnTo>
                    <a:pt x="416" y="1800"/>
                  </a:lnTo>
                  <a:lnTo>
                    <a:pt x="416" y="1797"/>
                  </a:lnTo>
                  <a:lnTo>
                    <a:pt x="419" y="1796"/>
                  </a:lnTo>
                  <a:lnTo>
                    <a:pt x="419" y="1793"/>
                  </a:lnTo>
                  <a:lnTo>
                    <a:pt x="422" y="1792"/>
                  </a:lnTo>
                  <a:lnTo>
                    <a:pt x="420" y="1786"/>
                  </a:lnTo>
                  <a:lnTo>
                    <a:pt x="422" y="1780"/>
                  </a:lnTo>
                  <a:lnTo>
                    <a:pt x="420" y="1777"/>
                  </a:lnTo>
                  <a:lnTo>
                    <a:pt x="417" y="1778"/>
                  </a:lnTo>
                  <a:lnTo>
                    <a:pt x="415" y="1776"/>
                  </a:lnTo>
                  <a:lnTo>
                    <a:pt x="415" y="1768"/>
                  </a:lnTo>
                  <a:lnTo>
                    <a:pt x="413" y="1766"/>
                  </a:lnTo>
                  <a:lnTo>
                    <a:pt x="406" y="1765"/>
                  </a:lnTo>
                  <a:lnTo>
                    <a:pt x="405" y="1761"/>
                  </a:lnTo>
                  <a:lnTo>
                    <a:pt x="403" y="1764"/>
                  </a:lnTo>
                  <a:lnTo>
                    <a:pt x="398" y="1763"/>
                  </a:lnTo>
                  <a:lnTo>
                    <a:pt x="398" y="1758"/>
                  </a:lnTo>
                  <a:lnTo>
                    <a:pt x="399" y="1756"/>
                  </a:lnTo>
                  <a:lnTo>
                    <a:pt x="398" y="1756"/>
                  </a:lnTo>
                  <a:lnTo>
                    <a:pt x="397" y="1754"/>
                  </a:lnTo>
                  <a:lnTo>
                    <a:pt x="401" y="1753"/>
                  </a:lnTo>
                  <a:lnTo>
                    <a:pt x="399" y="1749"/>
                  </a:lnTo>
                  <a:lnTo>
                    <a:pt x="395" y="1748"/>
                  </a:lnTo>
                  <a:lnTo>
                    <a:pt x="387" y="1753"/>
                  </a:lnTo>
                  <a:lnTo>
                    <a:pt x="385" y="1750"/>
                  </a:lnTo>
                  <a:lnTo>
                    <a:pt x="381" y="1753"/>
                  </a:lnTo>
                  <a:lnTo>
                    <a:pt x="380" y="1751"/>
                  </a:lnTo>
                  <a:lnTo>
                    <a:pt x="380" y="1749"/>
                  </a:lnTo>
                  <a:lnTo>
                    <a:pt x="378" y="1751"/>
                  </a:lnTo>
                  <a:lnTo>
                    <a:pt x="367" y="1748"/>
                  </a:lnTo>
                  <a:lnTo>
                    <a:pt x="367" y="1747"/>
                  </a:lnTo>
                  <a:lnTo>
                    <a:pt x="370" y="1746"/>
                  </a:lnTo>
                  <a:lnTo>
                    <a:pt x="369" y="1745"/>
                  </a:lnTo>
                  <a:lnTo>
                    <a:pt x="370" y="1745"/>
                  </a:lnTo>
                  <a:lnTo>
                    <a:pt x="370" y="1742"/>
                  </a:lnTo>
                  <a:lnTo>
                    <a:pt x="372" y="1740"/>
                  </a:lnTo>
                  <a:lnTo>
                    <a:pt x="371" y="1738"/>
                  </a:lnTo>
                  <a:lnTo>
                    <a:pt x="370" y="1739"/>
                  </a:lnTo>
                  <a:lnTo>
                    <a:pt x="367" y="1737"/>
                  </a:lnTo>
                  <a:lnTo>
                    <a:pt x="374" y="1736"/>
                  </a:lnTo>
                  <a:lnTo>
                    <a:pt x="376" y="1731"/>
                  </a:lnTo>
                  <a:lnTo>
                    <a:pt x="375" y="1730"/>
                  </a:lnTo>
                  <a:lnTo>
                    <a:pt x="377" y="1732"/>
                  </a:lnTo>
                  <a:lnTo>
                    <a:pt x="379" y="1729"/>
                  </a:lnTo>
                  <a:lnTo>
                    <a:pt x="379" y="1724"/>
                  </a:lnTo>
                  <a:lnTo>
                    <a:pt x="383" y="1723"/>
                  </a:lnTo>
                  <a:lnTo>
                    <a:pt x="383" y="1720"/>
                  </a:lnTo>
                  <a:lnTo>
                    <a:pt x="386" y="1720"/>
                  </a:lnTo>
                  <a:lnTo>
                    <a:pt x="386" y="1718"/>
                  </a:lnTo>
                  <a:lnTo>
                    <a:pt x="388" y="1715"/>
                  </a:lnTo>
                  <a:lnTo>
                    <a:pt x="385" y="1712"/>
                  </a:lnTo>
                  <a:lnTo>
                    <a:pt x="384" y="1708"/>
                  </a:lnTo>
                  <a:lnTo>
                    <a:pt x="387" y="1706"/>
                  </a:lnTo>
                  <a:lnTo>
                    <a:pt x="389" y="1706"/>
                  </a:lnTo>
                  <a:lnTo>
                    <a:pt x="392" y="1707"/>
                  </a:lnTo>
                  <a:lnTo>
                    <a:pt x="395" y="1704"/>
                  </a:lnTo>
                  <a:lnTo>
                    <a:pt x="400" y="1704"/>
                  </a:lnTo>
                  <a:lnTo>
                    <a:pt x="401" y="1702"/>
                  </a:lnTo>
                  <a:lnTo>
                    <a:pt x="400" y="1700"/>
                  </a:lnTo>
                  <a:lnTo>
                    <a:pt x="402" y="1697"/>
                  </a:lnTo>
                  <a:lnTo>
                    <a:pt x="401" y="1696"/>
                  </a:lnTo>
                  <a:lnTo>
                    <a:pt x="403" y="1694"/>
                  </a:lnTo>
                  <a:lnTo>
                    <a:pt x="403" y="1686"/>
                  </a:lnTo>
                  <a:lnTo>
                    <a:pt x="400" y="1683"/>
                  </a:lnTo>
                  <a:lnTo>
                    <a:pt x="398" y="1675"/>
                  </a:lnTo>
                  <a:lnTo>
                    <a:pt x="400" y="1675"/>
                  </a:lnTo>
                  <a:lnTo>
                    <a:pt x="401" y="1671"/>
                  </a:lnTo>
                  <a:lnTo>
                    <a:pt x="407" y="1667"/>
                  </a:lnTo>
                  <a:lnTo>
                    <a:pt x="405" y="1660"/>
                  </a:lnTo>
                  <a:lnTo>
                    <a:pt x="403" y="1660"/>
                  </a:lnTo>
                  <a:lnTo>
                    <a:pt x="403" y="1659"/>
                  </a:lnTo>
                  <a:lnTo>
                    <a:pt x="401" y="1658"/>
                  </a:lnTo>
                  <a:lnTo>
                    <a:pt x="401" y="1652"/>
                  </a:lnTo>
                  <a:lnTo>
                    <a:pt x="404" y="1649"/>
                  </a:lnTo>
                  <a:lnTo>
                    <a:pt x="403" y="1649"/>
                  </a:lnTo>
                  <a:lnTo>
                    <a:pt x="404" y="1647"/>
                  </a:lnTo>
                  <a:lnTo>
                    <a:pt x="401" y="1647"/>
                  </a:lnTo>
                  <a:lnTo>
                    <a:pt x="401" y="1645"/>
                  </a:lnTo>
                  <a:lnTo>
                    <a:pt x="404" y="1646"/>
                  </a:lnTo>
                  <a:lnTo>
                    <a:pt x="405" y="1641"/>
                  </a:lnTo>
                  <a:lnTo>
                    <a:pt x="406" y="1642"/>
                  </a:lnTo>
                  <a:lnTo>
                    <a:pt x="407" y="1640"/>
                  </a:lnTo>
                  <a:lnTo>
                    <a:pt x="408" y="1641"/>
                  </a:lnTo>
                  <a:lnTo>
                    <a:pt x="410" y="1638"/>
                  </a:lnTo>
                  <a:lnTo>
                    <a:pt x="413" y="1638"/>
                  </a:lnTo>
                  <a:lnTo>
                    <a:pt x="413" y="1635"/>
                  </a:lnTo>
                  <a:lnTo>
                    <a:pt x="415" y="1635"/>
                  </a:lnTo>
                  <a:lnTo>
                    <a:pt x="416" y="1633"/>
                  </a:lnTo>
                  <a:lnTo>
                    <a:pt x="415" y="1620"/>
                  </a:lnTo>
                  <a:lnTo>
                    <a:pt x="417" y="1620"/>
                  </a:lnTo>
                  <a:lnTo>
                    <a:pt x="417" y="1618"/>
                  </a:lnTo>
                  <a:lnTo>
                    <a:pt x="419" y="1618"/>
                  </a:lnTo>
                  <a:lnTo>
                    <a:pt x="420" y="1620"/>
                  </a:lnTo>
                  <a:lnTo>
                    <a:pt x="421" y="1618"/>
                  </a:lnTo>
                  <a:lnTo>
                    <a:pt x="422" y="1619"/>
                  </a:lnTo>
                  <a:lnTo>
                    <a:pt x="426" y="1614"/>
                  </a:lnTo>
                  <a:lnTo>
                    <a:pt x="425" y="1614"/>
                  </a:lnTo>
                  <a:lnTo>
                    <a:pt x="426" y="1607"/>
                  </a:lnTo>
                  <a:lnTo>
                    <a:pt x="424" y="1603"/>
                  </a:lnTo>
                  <a:lnTo>
                    <a:pt x="428" y="1605"/>
                  </a:lnTo>
                  <a:lnTo>
                    <a:pt x="429" y="1603"/>
                  </a:lnTo>
                  <a:lnTo>
                    <a:pt x="428" y="1601"/>
                  </a:lnTo>
                  <a:lnTo>
                    <a:pt x="430" y="1597"/>
                  </a:lnTo>
                  <a:lnTo>
                    <a:pt x="434" y="1599"/>
                  </a:lnTo>
                  <a:lnTo>
                    <a:pt x="439" y="1599"/>
                  </a:lnTo>
                  <a:lnTo>
                    <a:pt x="440" y="1601"/>
                  </a:lnTo>
                  <a:lnTo>
                    <a:pt x="441" y="1600"/>
                  </a:lnTo>
                  <a:lnTo>
                    <a:pt x="447" y="1594"/>
                  </a:lnTo>
                  <a:lnTo>
                    <a:pt x="461" y="1586"/>
                  </a:lnTo>
                  <a:lnTo>
                    <a:pt x="468" y="1588"/>
                  </a:lnTo>
                  <a:lnTo>
                    <a:pt x="482" y="1586"/>
                  </a:lnTo>
                  <a:lnTo>
                    <a:pt x="488" y="1578"/>
                  </a:lnTo>
                  <a:lnTo>
                    <a:pt x="490" y="1575"/>
                  </a:lnTo>
                  <a:lnTo>
                    <a:pt x="490" y="1567"/>
                  </a:lnTo>
                  <a:lnTo>
                    <a:pt x="494" y="1561"/>
                  </a:lnTo>
                  <a:lnTo>
                    <a:pt x="492" y="1557"/>
                  </a:lnTo>
                  <a:lnTo>
                    <a:pt x="489" y="1557"/>
                  </a:lnTo>
                  <a:lnTo>
                    <a:pt x="488" y="1553"/>
                  </a:lnTo>
                  <a:lnTo>
                    <a:pt x="493" y="1538"/>
                  </a:lnTo>
                  <a:lnTo>
                    <a:pt x="497" y="1535"/>
                  </a:lnTo>
                  <a:lnTo>
                    <a:pt x="498" y="1532"/>
                  </a:lnTo>
                  <a:lnTo>
                    <a:pt x="496" y="1528"/>
                  </a:lnTo>
                  <a:lnTo>
                    <a:pt x="496" y="1520"/>
                  </a:lnTo>
                  <a:lnTo>
                    <a:pt x="494" y="1517"/>
                  </a:lnTo>
                  <a:lnTo>
                    <a:pt x="493" y="1513"/>
                  </a:lnTo>
                  <a:lnTo>
                    <a:pt x="487" y="1508"/>
                  </a:lnTo>
                  <a:lnTo>
                    <a:pt x="480" y="1506"/>
                  </a:lnTo>
                  <a:lnTo>
                    <a:pt x="477" y="1499"/>
                  </a:lnTo>
                  <a:lnTo>
                    <a:pt x="469" y="1494"/>
                  </a:lnTo>
                  <a:lnTo>
                    <a:pt x="462" y="1494"/>
                  </a:lnTo>
                  <a:lnTo>
                    <a:pt x="459" y="1496"/>
                  </a:lnTo>
                  <a:lnTo>
                    <a:pt x="456" y="1495"/>
                  </a:lnTo>
                  <a:lnTo>
                    <a:pt x="454" y="1498"/>
                  </a:lnTo>
                  <a:lnTo>
                    <a:pt x="449" y="1498"/>
                  </a:lnTo>
                  <a:lnTo>
                    <a:pt x="446" y="1497"/>
                  </a:lnTo>
                  <a:lnTo>
                    <a:pt x="442" y="1501"/>
                  </a:lnTo>
                  <a:lnTo>
                    <a:pt x="436" y="1499"/>
                  </a:lnTo>
                  <a:lnTo>
                    <a:pt x="434" y="1504"/>
                  </a:lnTo>
                  <a:lnTo>
                    <a:pt x="433" y="1503"/>
                  </a:lnTo>
                  <a:lnTo>
                    <a:pt x="430" y="1506"/>
                  </a:lnTo>
                  <a:lnTo>
                    <a:pt x="424" y="1506"/>
                  </a:lnTo>
                  <a:lnTo>
                    <a:pt x="419" y="1509"/>
                  </a:lnTo>
                  <a:lnTo>
                    <a:pt x="418" y="1508"/>
                  </a:lnTo>
                  <a:lnTo>
                    <a:pt x="417" y="1509"/>
                  </a:lnTo>
                  <a:lnTo>
                    <a:pt x="414" y="1508"/>
                  </a:lnTo>
                  <a:lnTo>
                    <a:pt x="412" y="1510"/>
                  </a:lnTo>
                  <a:lnTo>
                    <a:pt x="411" y="1507"/>
                  </a:lnTo>
                  <a:lnTo>
                    <a:pt x="405" y="1514"/>
                  </a:lnTo>
                  <a:lnTo>
                    <a:pt x="400" y="1512"/>
                  </a:lnTo>
                  <a:lnTo>
                    <a:pt x="400" y="1515"/>
                  </a:lnTo>
                  <a:lnTo>
                    <a:pt x="395" y="1516"/>
                  </a:lnTo>
                  <a:lnTo>
                    <a:pt x="393" y="1519"/>
                  </a:lnTo>
                  <a:lnTo>
                    <a:pt x="393" y="1523"/>
                  </a:lnTo>
                  <a:lnTo>
                    <a:pt x="389" y="1524"/>
                  </a:lnTo>
                  <a:lnTo>
                    <a:pt x="390" y="1525"/>
                  </a:lnTo>
                  <a:lnTo>
                    <a:pt x="386" y="1528"/>
                  </a:lnTo>
                  <a:lnTo>
                    <a:pt x="385" y="1527"/>
                  </a:lnTo>
                  <a:lnTo>
                    <a:pt x="383" y="1531"/>
                  </a:lnTo>
                  <a:lnTo>
                    <a:pt x="382" y="1529"/>
                  </a:lnTo>
                  <a:lnTo>
                    <a:pt x="381" y="1530"/>
                  </a:lnTo>
                  <a:lnTo>
                    <a:pt x="379" y="1529"/>
                  </a:lnTo>
                  <a:lnTo>
                    <a:pt x="372" y="1528"/>
                  </a:lnTo>
                  <a:lnTo>
                    <a:pt x="369" y="1523"/>
                  </a:lnTo>
                  <a:lnTo>
                    <a:pt x="369" y="1517"/>
                  </a:lnTo>
                  <a:lnTo>
                    <a:pt x="365" y="1514"/>
                  </a:lnTo>
                  <a:lnTo>
                    <a:pt x="359" y="1514"/>
                  </a:lnTo>
                  <a:lnTo>
                    <a:pt x="361" y="1512"/>
                  </a:lnTo>
                  <a:lnTo>
                    <a:pt x="359" y="1510"/>
                  </a:lnTo>
                  <a:lnTo>
                    <a:pt x="360" y="1507"/>
                  </a:lnTo>
                  <a:lnTo>
                    <a:pt x="358" y="1508"/>
                  </a:lnTo>
                  <a:lnTo>
                    <a:pt x="358" y="1506"/>
                  </a:lnTo>
                  <a:lnTo>
                    <a:pt x="359" y="1503"/>
                  </a:lnTo>
                  <a:lnTo>
                    <a:pt x="357" y="1504"/>
                  </a:lnTo>
                  <a:lnTo>
                    <a:pt x="356" y="1499"/>
                  </a:lnTo>
                  <a:lnTo>
                    <a:pt x="351" y="1501"/>
                  </a:lnTo>
                  <a:lnTo>
                    <a:pt x="351" y="1494"/>
                  </a:lnTo>
                  <a:lnTo>
                    <a:pt x="348" y="1493"/>
                  </a:lnTo>
                  <a:lnTo>
                    <a:pt x="344" y="1489"/>
                  </a:lnTo>
                  <a:lnTo>
                    <a:pt x="343" y="1487"/>
                  </a:lnTo>
                  <a:lnTo>
                    <a:pt x="345" y="1486"/>
                  </a:lnTo>
                  <a:lnTo>
                    <a:pt x="342" y="1486"/>
                  </a:lnTo>
                  <a:lnTo>
                    <a:pt x="342" y="1483"/>
                  </a:lnTo>
                  <a:lnTo>
                    <a:pt x="340" y="1484"/>
                  </a:lnTo>
                  <a:lnTo>
                    <a:pt x="338" y="1480"/>
                  </a:lnTo>
                  <a:lnTo>
                    <a:pt x="334" y="1479"/>
                  </a:lnTo>
                  <a:lnTo>
                    <a:pt x="331" y="1478"/>
                  </a:lnTo>
                  <a:lnTo>
                    <a:pt x="332" y="1477"/>
                  </a:lnTo>
                  <a:lnTo>
                    <a:pt x="329" y="1475"/>
                  </a:lnTo>
                  <a:lnTo>
                    <a:pt x="331" y="1474"/>
                  </a:lnTo>
                  <a:lnTo>
                    <a:pt x="329" y="1473"/>
                  </a:lnTo>
                  <a:lnTo>
                    <a:pt x="330" y="1472"/>
                  </a:lnTo>
                  <a:lnTo>
                    <a:pt x="327" y="1466"/>
                  </a:lnTo>
                  <a:lnTo>
                    <a:pt x="329" y="1465"/>
                  </a:lnTo>
                  <a:lnTo>
                    <a:pt x="325" y="1465"/>
                  </a:lnTo>
                  <a:lnTo>
                    <a:pt x="326" y="1460"/>
                  </a:lnTo>
                  <a:lnTo>
                    <a:pt x="323" y="1461"/>
                  </a:lnTo>
                  <a:lnTo>
                    <a:pt x="323" y="1458"/>
                  </a:lnTo>
                  <a:lnTo>
                    <a:pt x="321" y="1459"/>
                  </a:lnTo>
                  <a:lnTo>
                    <a:pt x="318" y="1457"/>
                  </a:lnTo>
                  <a:lnTo>
                    <a:pt x="316" y="1459"/>
                  </a:lnTo>
                  <a:lnTo>
                    <a:pt x="314" y="1457"/>
                  </a:lnTo>
                  <a:lnTo>
                    <a:pt x="314" y="1455"/>
                  </a:lnTo>
                  <a:lnTo>
                    <a:pt x="315" y="1454"/>
                  </a:lnTo>
                  <a:lnTo>
                    <a:pt x="313" y="1452"/>
                  </a:lnTo>
                  <a:lnTo>
                    <a:pt x="316" y="1452"/>
                  </a:lnTo>
                  <a:lnTo>
                    <a:pt x="316" y="1449"/>
                  </a:lnTo>
                  <a:lnTo>
                    <a:pt x="310" y="1448"/>
                  </a:lnTo>
                  <a:lnTo>
                    <a:pt x="309" y="1444"/>
                  </a:lnTo>
                  <a:lnTo>
                    <a:pt x="314" y="1442"/>
                  </a:lnTo>
                  <a:lnTo>
                    <a:pt x="305" y="1433"/>
                  </a:lnTo>
                  <a:lnTo>
                    <a:pt x="302" y="1435"/>
                  </a:lnTo>
                  <a:lnTo>
                    <a:pt x="306" y="1440"/>
                  </a:lnTo>
                  <a:lnTo>
                    <a:pt x="303" y="1441"/>
                  </a:lnTo>
                  <a:lnTo>
                    <a:pt x="299" y="1441"/>
                  </a:lnTo>
                  <a:lnTo>
                    <a:pt x="298" y="1437"/>
                  </a:lnTo>
                  <a:lnTo>
                    <a:pt x="299" y="1430"/>
                  </a:lnTo>
                  <a:lnTo>
                    <a:pt x="294" y="1426"/>
                  </a:lnTo>
                  <a:lnTo>
                    <a:pt x="295" y="1423"/>
                  </a:lnTo>
                  <a:lnTo>
                    <a:pt x="287" y="1420"/>
                  </a:lnTo>
                  <a:lnTo>
                    <a:pt x="289" y="1418"/>
                  </a:lnTo>
                  <a:lnTo>
                    <a:pt x="290" y="1415"/>
                  </a:lnTo>
                  <a:lnTo>
                    <a:pt x="287" y="1413"/>
                  </a:lnTo>
                  <a:lnTo>
                    <a:pt x="281" y="1412"/>
                  </a:lnTo>
                  <a:lnTo>
                    <a:pt x="279" y="1415"/>
                  </a:lnTo>
                  <a:lnTo>
                    <a:pt x="278" y="1406"/>
                  </a:lnTo>
                  <a:lnTo>
                    <a:pt x="274" y="1403"/>
                  </a:lnTo>
                  <a:lnTo>
                    <a:pt x="273" y="1394"/>
                  </a:lnTo>
                  <a:lnTo>
                    <a:pt x="268" y="1394"/>
                  </a:lnTo>
                  <a:lnTo>
                    <a:pt x="260" y="1397"/>
                  </a:lnTo>
                  <a:lnTo>
                    <a:pt x="254" y="1395"/>
                  </a:lnTo>
                  <a:lnTo>
                    <a:pt x="258" y="1388"/>
                  </a:lnTo>
                  <a:lnTo>
                    <a:pt x="276" y="1380"/>
                  </a:lnTo>
                  <a:lnTo>
                    <a:pt x="278" y="1375"/>
                  </a:lnTo>
                  <a:lnTo>
                    <a:pt x="277" y="1369"/>
                  </a:lnTo>
                  <a:lnTo>
                    <a:pt x="274" y="1363"/>
                  </a:lnTo>
                  <a:lnTo>
                    <a:pt x="264" y="1357"/>
                  </a:lnTo>
                  <a:lnTo>
                    <a:pt x="252" y="1357"/>
                  </a:lnTo>
                  <a:lnTo>
                    <a:pt x="245" y="1364"/>
                  </a:lnTo>
                  <a:lnTo>
                    <a:pt x="242" y="1365"/>
                  </a:lnTo>
                  <a:lnTo>
                    <a:pt x="240" y="1364"/>
                  </a:lnTo>
                  <a:lnTo>
                    <a:pt x="236" y="1355"/>
                  </a:lnTo>
                  <a:lnTo>
                    <a:pt x="232" y="1350"/>
                  </a:lnTo>
                  <a:lnTo>
                    <a:pt x="222" y="1346"/>
                  </a:lnTo>
                  <a:lnTo>
                    <a:pt x="219" y="1342"/>
                  </a:lnTo>
                  <a:lnTo>
                    <a:pt x="220" y="1335"/>
                  </a:lnTo>
                  <a:lnTo>
                    <a:pt x="228" y="1328"/>
                  </a:lnTo>
                  <a:lnTo>
                    <a:pt x="239" y="1332"/>
                  </a:lnTo>
                  <a:lnTo>
                    <a:pt x="242" y="1330"/>
                  </a:lnTo>
                  <a:lnTo>
                    <a:pt x="253" y="1311"/>
                  </a:lnTo>
                  <a:lnTo>
                    <a:pt x="255" y="1305"/>
                  </a:lnTo>
                  <a:lnTo>
                    <a:pt x="259" y="1300"/>
                  </a:lnTo>
                  <a:lnTo>
                    <a:pt x="263" y="1298"/>
                  </a:lnTo>
                  <a:lnTo>
                    <a:pt x="267" y="1294"/>
                  </a:lnTo>
                  <a:lnTo>
                    <a:pt x="267" y="1287"/>
                  </a:lnTo>
                  <a:lnTo>
                    <a:pt x="272" y="1277"/>
                  </a:lnTo>
                  <a:lnTo>
                    <a:pt x="272" y="1271"/>
                  </a:lnTo>
                  <a:lnTo>
                    <a:pt x="268" y="1263"/>
                  </a:lnTo>
                  <a:lnTo>
                    <a:pt x="270" y="1253"/>
                  </a:lnTo>
                  <a:lnTo>
                    <a:pt x="275" y="1245"/>
                  </a:lnTo>
                  <a:lnTo>
                    <a:pt x="274" y="1233"/>
                  </a:lnTo>
                  <a:lnTo>
                    <a:pt x="274" y="1227"/>
                  </a:lnTo>
                  <a:lnTo>
                    <a:pt x="281" y="1214"/>
                  </a:lnTo>
                  <a:lnTo>
                    <a:pt x="281" y="1208"/>
                  </a:lnTo>
                  <a:lnTo>
                    <a:pt x="282" y="1202"/>
                  </a:lnTo>
                  <a:lnTo>
                    <a:pt x="287" y="1198"/>
                  </a:lnTo>
                  <a:lnTo>
                    <a:pt x="286" y="1193"/>
                  </a:lnTo>
                  <a:lnTo>
                    <a:pt x="290" y="1189"/>
                  </a:lnTo>
                  <a:lnTo>
                    <a:pt x="292" y="1186"/>
                  </a:lnTo>
                  <a:lnTo>
                    <a:pt x="288" y="1177"/>
                  </a:lnTo>
                  <a:lnTo>
                    <a:pt x="289" y="1173"/>
                  </a:lnTo>
                  <a:lnTo>
                    <a:pt x="293" y="1162"/>
                  </a:lnTo>
                  <a:lnTo>
                    <a:pt x="293" y="1152"/>
                  </a:lnTo>
                  <a:lnTo>
                    <a:pt x="300" y="1141"/>
                  </a:lnTo>
                  <a:lnTo>
                    <a:pt x="299" y="1135"/>
                  </a:lnTo>
                  <a:lnTo>
                    <a:pt x="290" y="1116"/>
                  </a:lnTo>
                  <a:lnTo>
                    <a:pt x="288" y="1105"/>
                  </a:lnTo>
                  <a:lnTo>
                    <a:pt x="289" y="1096"/>
                  </a:lnTo>
                  <a:lnTo>
                    <a:pt x="289" y="1089"/>
                  </a:lnTo>
                  <a:lnTo>
                    <a:pt x="287" y="1083"/>
                  </a:lnTo>
                  <a:lnTo>
                    <a:pt x="285" y="1079"/>
                  </a:lnTo>
                  <a:lnTo>
                    <a:pt x="289" y="1066"/>
                  </a:lnTo>
                  <a:lnTo>
                    <a:pt x="289" y="1053"/>
                  </a:lnTo>
                  <a:lnTo>
                    <a:pt x="287" y="1049"/>
                  </a:lnTo>
                  <a:lnTo>
                    <a:pt x="286" y="1044"/>
                  </a:lnTo>
                  <a:lnTo>
                    <a:pt x="280" y="1033"/>
                  </a:lnTo>
                  <a:lnTo>
                    <a:pt x="274" y="1023"/>
                  </a:lnTo>
                  <a:lnTo>
                    <a:pt x="279" y="1007"/>
                  </a:lnTo>
                  <a:lnTo>
                    <a:pt x="278" y="1002"/>
                  </a:lnTo>
                  <a:lnTo>
                    <a:pt x="278" y="999"/>
                  </a:lnTo>
                  <a:lnTo>
                    <a:pt x="276" y="983"/>
                  </a:lnTo>
                  <a:lnTo>
                    <a:pt x="274" y="977"/>
                  </a:lnTo>
                  <a:lnTo>
                    <a:pt x="263" y="966"/>
                  </a:lnTo>
                  <a:lnTo>
                    <a:pt x="260" y="964"/>
                  </a:lnTo>
                  <a:lnTo>
                    <a:pt x="256" y="966"/>
                  </a:lnTo>
                  <a:lnTo>
                    <a:pt x="249" y="964"/>
                  </a:lnTo>
                  <a:lnTo>
                    <a:pt x="233" y="953"/>
                  </a:lnTo>
                  <a:lnTo>
                    <a:pt x="220" y="946"/>
                  </a:lnTo>
                  <a:lnTo>
                    <a:pt x="202" y="947"/>
                  </a:lnTo>
                  <a:lnTo>
                    <a:pt x="194" y="938"/>
                  </a:lnTo>
                  <a:lnTo>
                    <a:pt x="194" y="930"/>
                  </a:lnTo>
                  <a:lnTo>
                    <a:pt x="192" y="921"/>
                  </a:lnTo>
                  <a:lnTo>
                    <a:pt x="179" y="915"/>
                  </a:lnTo>
                  <a:lnTo>
                    <a:pt x="173" y="915"/>
                  </a:lnTo>
                  <a:lnTo>
                    <a:pt x="162" y="915"/>
                  </a:lnTo>
                  <a:lnTo>
                    <a:pt x="154" y="921"/>
                  </a:lnTo>
                  <a:lnTo>
                    <a:pt x="147" y="922"/>
                  </a:lnTo>
                  <a:lnTo>
                    <a:pt x="141" y="921"/>
                  </a:lnTo>
                  <a:lnTo>
                    <a:pt x="126" y="920"/>
                  </a:lnTo>
                  <a:lnTo>
                    <a:pt x="116" y="914"/>
                  </a:lnTo>
                  <a:lnTo>
                    <a:pt x="100" y="908"/>
                  </a:lnTo>
                  <a:lnTo>
                    <a:pt x="95" y="907"/>
                  </a:lnTo>
                  <a:lnTo>
                    <a:pt x="86" y="900"/>
                  </a:lnTo>
                  <a:lnTo>
                    <a:pt x="59" y="905"/>
                  </a:lnTo>
                  <a:lnTo>
                    <a:pt x="51" y="905"/>
                  </a:lnTo>
                  <a:lnTo>
                    <a:pt x="43" y="912"/>
                  </a:lnTo>
                  <a:lnTo>
                    <a:pt x="41" y="925"/>
                  </a:lnTo>
                  <a:lnTo>
                    <a:pt x="33" y="936"/>
                  </a:lnTo>
                  <a:lnTo>
                    <a:pt x="27" y="935"/>
                  </a:lnTo>
                  <a:lnTo>
                    <a:pt x="23" y="931"/>
                  </a:lnTo>
                  <a:lnTo>
                    <a:pt x="17" y="930"/>
                  </a:lnTo>
                  <a:lnTo>
                    <a:pt x="12" y="933"/>
                  </a:lnTo>
                  <a:lnTo>
                    <a:pt x="9" y="940"/>
                  </a:lnTo>
                  <a:lnTo>
                    <a:pt x="0" y="939"/>
                  </a:lnTo>
                  <a:lnTo>
                    <a:pt x="66" y="887"/>
                  </a:lnTo>
                  <a:lnTo>
                    <a:pt x="71" y="884"/>
                  </a:lnTo>
                  <a:lnTo>
                    <a:pt x="70" y="880"/>
                  </a:lnTo>
                  <a:lnTo>
                    <a:pt x="72" y="879"/>
                  </a:lnTo>
                  <a:lnTo>
                    <a:pt x="74" y="882"/>
                  </a:lnTo>
                  <a:lnTo>
                    <a:pt x="77" y="879"/>
                  </a:lnTo>
                  <a:lnTo>
                    <a:pt x="118" y="846"/>
                  </a:lnTo>
                  <a:lnTo>
                    <a:pt x="123" y="844"/>
                  </a:lnTo>
                  <a:lnTo>
                    <a:pt x="152" y="821"/>
                  </a:lnTo>
                  <a:lnTo>
                    <a:pt x="160" y="814"/>
                  </a:lnTo>
                  <a:lnTo>
                    <a:pt x="205" y="779"/>
                  </a:lnTo>
                  <a:lnTo>
                    <a:pt x="210" y="773"/>
                  </a:lnTo>
                  <a:lnTo>
                    <a:pt x="215" y="774"/>
                  </a:lnTo>
                  <a:lnTo>
                    <a:pt x="218" y="774"/>
                  </a:lnTo>
                  <a:lnTo>
                    <a:pt x="220" y="776"/>
                  </a:lnTo>
                  <a:lnTo>
                    <a:pt x="235" y="777"/>
                  </a:lnTo>
                  <a:lnTo>
                    <a:pt x="245" y="769"/>
                  </a:lnTo>
                  <a:lnTo>
                    <a:pt x="249" y="767"/>
                  </a:lnTo>
                  <a:lnTo>
                    <a:pt x="254" y="761"/>
                  </a:lnTo>
                  <a:lnTo>
                    <a:pt x="259" y="750"/>
                  </a:lnTo>
                  <a:lnTo>
                    <a:pt x="272" y="735"/>
                  </a:lnTo>
                  <a:lnTo>
                    <a:pt x="276" y="725"/>
                  </a:lnTo>
                  <a:lnTo>
                    <a:pt x="278" y="722"/>
                  </a:lnTo>
                  <a:lnTo>
                    <a:pt x="277" y="721"/>
                  </a:lnTo>
                  <a:lnTo>
                    <a:pt x="279" y="714"/>
                  </a:lnTo>
                  <a:lnTo>
                    <a:pt x="285" y="711"/>
                  </a:lnTo>
                  <a:lnTo>
                    <a:pt x="287" y="707"/>
                  </a:lnTo>
                  <a:lnTo>
                    <a:pt x="289" y="707"/>
                  </a:lnTo>
                  <a:lnTo>
                    <a:pt x="289" y="705"/>
                  </a:lnTo>
                  <a:lnTo>
                    <a:pt x="291" y="705"/>
                  </a:lnTo>
                  <a:lnTo>
                    <a:pt x="297" y="700"/>
                  </a:lnTo>
                  <a:lnTo>
                    <a:pt x="302" y="698"/>
                  </a:lnTo>
                  <a:lnTo>
                    <a:pt x="299" y="693"/>
                  </a:lnTo>
                  <a:lnTo>
                    <a:pt x="302" y="693"/>
                  </a:lnTo>
                  <a:lnTo>
                    <a:pt x="303" y="689"/>
                  </a:lnTo>
                  <a:lnTo>
                    <a:pt x="303" y="687"/>
                  </a:lnTo>
                  <a:lnTo>
                    <a:pt x="304" y="686"/>
                  </a:lnTo>
                  <a:lnTo>
                    <a:pt x="303" y="684"/>
                  </a:lnTo>
                  <a:lnTo>
                    <a:pt x="308" y="684"/>
                  </a:lnTo>
                  <a:lnTo>
                    <a:pt x="308" y="678"/>
                  </a:lnTo>
                  <a:lnTo>
                    <a:pt x="306" y="676"/>
                  </a:lnTo>
                  <a:lnTo>
                    <a:pt x="308" y="673"/>
                  </a:lnTo>
                  <a:lnTo>
                    <a:pt x="307" y="668"/>
                  </a:lnTo>
                  <a:lnTo>
                    <a:pt x="310" y="664"/>
                  </a:lnTo>
                  <a:lnTo>
                    <a:pt x="310" y="661"/>
                  </a:lnTo>
                  <a:lnTo>
                    <a:pt x="311" y="660"/>
                  </a:lnTo>
                  <a:lnTo>
                    <a:pt x="313" y="656"/>
                  </a:lnTo>
                  <a:lnTo>
                    <a:pt x="315" y="658"/>
                  </a:lnTo>
                  <a:lnTo>
                    <a:pt x="318" y="657"/>
                  </a:lnTo>
                  <a:lnTo>
                    <a:pt x="318" y="655"/>
                  </a:lnTo>
                  <a:lnTo>
                    <a:pt x="320" y="655"/>
                  </a:lnTo>
                  <a:lnTo>
                    <a:pt x="321" y="652"/>
                  </a:lnTo>
                  <a:lnTo>
                    <a:pt x="324" y="652"/>
                  </a:lnTo>
                  <a:lnTo>
                    <a:pt x="324" y="650"/>
                  </a:lnTo>
                  <a:lnTo>
                    <a:pt x="329" y="648"/>
                  </a:lnTo>
                  <a:lnTo>
                    <a:pt x="331" y="644"/>
                  </a:lnTo>
                  <a:lnTo>
                    <a:pt x="334" y="644"/>
                  </a:lnTo>
                  <a:lnTo>
                    <a:pt x="335" y="642"/>
                  </a:lnTo>
                  <a:lnTo>
                    <a:pt x="338" y="642"/>
                  </a:lnTo>
                  <a:lnTo>
                    <a:pt x="339" y="639"/>
                  </a:lnTo>
                  <a:lnTo>
                    <a:pt x="341" y="641"/>
                  </a:lnTo>
                  <a:lnTo>
                    <a:pt x="343" y="637"/>
                  </a:lnTo>
                  <a:lnTo>
                    <a:pt x="343" y="632"/>
                  </a:lnTo>
                  <a:lnTo>
                    <a:pt x="345" y="632"/>
                  </a:lnTo>
                  <a:lnTo>
                    <a:pt x="345" y="628"/>
                  </a:lnTo>
                  <a:lnTo>
                    <a:pt x="348" y="626"/>
                  </a:lnTo>
                  <a:lnTo>
                    <a:pt x="350" y="623"/>
                  </a:lnTo>
                  <a:lnTo>
                    <a:pt x="353" y="623"/>
                  </a:lnTo>
                  <a:lnTo>
                    <a:pt x="353" y="620"/>
                  </a:lnTo>
                  <a:lnTo>
                    <a:pt x="359" y="619"/>
                  </a:lnTo>
                  <a:lnTo>
                    <a:pt x="360" y="615"/>
                  </a:lnTo>
                  <a:lnTo>
                    <a:pt x="363" y="613"/>
                  </a:lnTo>
                  <a:lnTo>
                    <a:pt x="364" y="610"/>
                  </a:lnTo>
                  <a:lnTo>
                    <a:pt x="363" y="607"/>
                  </a:lnTo>
                  <a:lnTo>
                    <a:pt x="366" y="605"/>
                  </a:lnTo>
                  <a:lnTo>
                    <a:pt x="366" y="602"/>
                  </a:lnTo>
                  <a:lnTo>
                    <a:pt x="369" y="598"/>
                  </a:lnTo>
                  <a:lnTo>
                    <a:pt x="368" y="593"/>
                  </a:lnTo>
                  <a:lnTo>
                    <a:pt x="370" y="590"/>
                  </a:lnTo>
                  <a:lnTo>
                    <a:pt x="369" y="586"/>
                  </a:lnTo>
                  <a:lnTo>
                    <a:pt x="372" y="581"/>
                  </a:lnTo>
                  <a:lnTo>
                    <a:pt x="371" y="575"/>
                  </a:lnTo>
                  <a:lnTo>
                    <a:pt x="375" y="573"/>
                  </a:lnTo>
                  <a:lnTo>
                    <a:pt x="374" y="572"/>
                  </a:lnTo>
                  <a:lnTo>
                    <a:pt x="371" y="573"/>
                  </a:lnTo>
                  <a:lnTo>
                    <a:pt x="370" y="568"/>
                  </a:lnTo>
                  <a:lnTo>
                    <a:pt x="374" y="567"/>
                  </a:lnTo>
                  <a:lnTo>
                    <a:pt x="371" y="565"/>
                  </a:lnTo>
                  <a:lnTo>
                    <a:pt x="372" y="561"/>
                  </a:lnTo>
                  <a:lnTo>
                    <a:pt x="376" y="558"/>
                  </a:lnTo>
                  <a:lnTo>
                    <a:pt x="375" y="555"/>
                  </a:lnTo>
                  <a:lnTo>
                    <a:pt x="377" y="554"/>
                  </a:lnTo>
                  <a:lnTo>
                    <a:pt x="375" y="553"/>
                  </a:lnTo>
                  <a:lnTo>
                    <a:pt x="375" y="550"/>
                  </a:lnTo>
                  <a:lnTo>
                    <a:pt x="378" y="550"/>
                  </a:lnTo>
                  <a:lnTo>
                    <a:pt x="379" y="547"/>
                  </a:lnTo>
                  <a:lnTo>
                    <a:pt x="380" y="547"/>
                  </a:lnTo>
                  <a:lnTo>
                    <a:pt x="381" y="543"/>
                  </a:lnTo>
                  <a:lnTo>
                    <a:pt x="384" y="544"/>
                  </a:lnTo>
                  <a:lnTo>
                    <a:pt x="387" y="542"/>
                  </a:lnTo>
                  <a:lnTo>
                    <a:pt x="386" y="540"/>
                  </a:lnTo>
                  <a:lnTo>
                    <a:pt x="388" y="539"/>
                  </a:lnTo>
                  <a:lnTo>
                    <a:pt x="386" y="536"/>
                  </a:lnTo>
                  <a:lnTo>
                    <a:pt x="389" y="534"/>
                  </a:lnTo>
                  <a:lnTo>
                    <a:pt x="390" y="535"/>
                  </a:lnTo>
                  <a:lnTo>
                    <a:pt x="389" y="531"/>
                  </a:lnTo>
                  <a:lnTo>
                    <a:pt x="394" y="532"/>
                  </a:lnTo>
                  <a:lnTo>
                    <a:pt x="394" y="529"/>
                  </a:lnTo>
                  <a:lnTo>
                    <a:pt x="392" y="527"/>
                  </a:lnTo>
                  <a:lnTo>
                    <a:pt x="394" y="527"/>
                  </a:lnTo>
                  <a:lnTo>
                    <a:pt x="393" y="525"/>
                  </a:lnTo>
                  <a:lnTo>
                    <a:pt x="396" y="524"/>
                  </a:lnTo>
                  <a:lnTo>
                    <a:pt x="392" y="519"/>
                  </a:lnTo>
                  <a:lnTo>
                    <a:pt x="395" y="519"/>
                  </a:lnTo>
                  <a:lnTo>
                    <a:pt x="395" y="518"/>
                  </a:lnTo>
                  <a:lnTo>
                    <a:pt x="394" y="516"/>
                  </a:lnTo>
                  <a:lnTo>
                    <a:pt x="394" y="513"/>
                  </a:lnTo>
                  <a:lnTo>
                    <a:pt x="396" y="513"/>
                  </a:lnTo>
                  <a:lnTo>
                    <a:pt x="395" y="509"/>
                  </a:lnTo>
                  <a:lnTo>
                    <a:pt x="399" y="509"/>
                  </a:lnTo>
                  <a:lnTo>
                    <a:pt x="399" y="506"/>
                  </a:lnTo>
                  <a:lnTo>
                    <a:pt x="401" y="506"/>
                  </a:lnTo>
                  <a:lnTo>
                    <a:pt x="402" y="507"/>
                  </a:lnTo>
                  <a:lnTo>
                    <a:pt x="404" y="505"/>
                  </a:lnTo>
                  <a:lnTo>
                    <a:pt x="403" y="504"/>
                  </a:lnTo>
                  <a:lnTo>
                    <a:pt x="406" y="502"/>
                  </a:lnTo>
                  <a:lnTo>
                    <a:pt x="406" y="500"/>
                  </a:lnTo>
                  <a:lnTo>
                    <a:pt x="408" y="502"/>
                  </a:lnTo>
                  <a:lnTo>
                    <a:pt x="411" y="502"/>
                  </a:lnTo>
                  <a:lnTo>
                    <a:pt x="411" y="498"/>
                  </a:lnTo>
                  <a:lnTo>
                    <a:pt x="414" y="501"/>
                  </a:lnTo>
                  <a:lnTo>
                    <a:pt x="415" y="500"/>
                  </a:lnTo>
                  <a:lnTo>
                    <a:pt x="415" y="496"/>
                  </a:lnTo>
                  <a:lnTo>
                    <a:pt x="417" y="497"/>
                  </a:lnTo>
                  <a:lnTo>
                    <a:pt x="419" y="495"/>
                  </a:lnTo>
                  <a:lnTo>
                    <a:pt x="422" y="494"/>
                  </a:lnTo>
                  <a:lnTo>
                    <a:pt x="423" y="493"/>
                  </a:lnTo>
                  <a:lnTo>
                    <a:pt x="420" y="491"/>
                  </a:lnTo>
                  <a:lnTo>
                    <a:pt x="424" y="488"/>
                  </a:lnTo>
                  <a:lnTo>
                    <a:pt x="421" y="486"/>
                  </a:lnTo>
                  <a:lnTo>
                    <a:pt x="425" y="485"/>
                  </a:lnTo>
                  <a:lnTo>
                    <a:pt x="424" y="480"/>
                  </a:lnTo>
                  <a:lnTo>
                    <a:pt x="426" y="479"/>
                  </a:lnTo>
                  <a:lnTo>
                    <a:pt x="430" y="480"/>
                  </a:lnTo>
                  <a:lnTo>
                    <a:pt x="431" y="475"/>
                  </a:lnTo>
                  <a:lnTo>
                    <a:pt x="436" y="475"/>
                  </a:lnTo>
                  <a:lnTo>
                    <a:pt x="432" y="470"/>
                  </a:lnTo>
                  <a:lnTo>
                    <a:pt x="435" y="468"/>
                  </a:lnTo>
                  <a:lnTo>
                    <a:pt x="432" y="465"/>
                  </a:lnTo>
                  <a:lnTo>
                    <a:pt x="434" y="465"/>
                  </a:lnTo>
                  <a:lnTo>
                    <a:pt x="436" y="468"/>
                  </a:lnTo>
                  <a:lnTo>
                    <a:pt x="437" y="462"/>
                  </a:lnTo>
                  <a:lnTo>
                    <a:pt x="442" y="462"/>
                  </a:lnTo>
                  <a:lnTo>
                    <a:pt x="442" y="460"/>
                  </a:lnTo>
                  <a:lnTo>
                    <a:pt x="440" y="454"/>
                  </a:lnTo>
                  <a:lnTo>
                    <a:pt x="438" y="457"/>
                  </a:lnTo>
                  <a:lnTo>
                    <a:pt x="437" y="453"/>
                  </a:lnTo>
                  <a:lnTo>
                    <a:pt x="441" y="453"/>
                  </a:lnTo>
                  <a:lnTo>
                    <a:pt x="443" y="451"/>
                  </a:lnTo>
                  <a:lnTo>
                    <a:pt x="446" y="455"/>
                  </a:lnTo>
                  <a:lnTo>
                    <a:pt x="447" y="449"/>
                  </a:lnTo>
                  <a:lnTo>
                    <a:pt x="452" y="448"/>
                  </a:lnTo>
                  <a:lnTo>
                    <a:pt x="451" y="444"/>
                  </a:lnTo>
                  <a:lnTo>
                    <a:pt x="453" y="442"/>
                  </a:lnTo>
                  <a:lnTo>
                    <a:pt x="452" y="435"/>
                  </a:lnTo>
                  <a:lnTo>
                    <a:pt x="454" y="434"/>
                  </a:lnTo>
                  <a:lnTo>
                    <a:pt x="453" y="432"/>
                  </a:lnTo>
                  <a:lnTo>
                    <a:pt x="455" y="429"/>
                  </a:lnTo>
                  <a:lnTo>
                    <a:pt x="454" y="427"/>
                  </a:lnTo>
                  <a:lnTo>
                    <a:pt x="458" y="427"/>
                  </a:lnTo>
                  <a:lnTo>
                    <a:pt x="459" y="424"/>
                  </a:lnTo>
                  <a:lnTo>
                    <a:pt x="456" y="422"/>
                  </a:lnTo>
                  <a:lnTo>
                    <a:pt x="459" y="421"/>
                  </a:lnTo>
                  <a:lnTo>
                    <a:pt x="459" y="418"/>
                  </a:lnTo>
                  <a:lnTo>
                    <a:pt x="454" y="415"/>
                  </a:lnTo>
                  <a:lnTo>
                    <a:pt x="455" y="413"/>
                  </a:lnTo>
                  <a:lnTo>
                    <a:pt x="458" y="412"/>
                  </a:lnTo>
                  <a:lnTo>
                    <a:pt x="456" y="407"/>
                  </a:lnTo>
                  <a:lnTo>
                    <a:pt x="452" y="404"/>
                  </a:lnTo>
                  <a:lnTo>
                    <a:pt x="452" y="401"/>
                  </a:lnTo>
                  <a:lnTo>
                    <a:pt x="455" y="400"/>
                  </a:lnTo>
                  <a:lnTo>
                    <a:pt x="460" y="401"/>
                  </a:lnTo>
                  <a:lnTo>
                    <a:pt x="462" y="399"/>
                  </a:lnTo>
                  <a:lnTo>
                    <a:pt x="460" y="395"/>
                  </a:lnTo>
                  <a:lnTo>
                    <a:pt x="466" y="396"/>
                  </a:lnTo>
                  <a:lnTo>
                    <a:pt x="468" y="395"/>
                  </a:lnTo>
                  <a:lnTo>
                    <a:pt x="466" y="392"/>
                  </a:lnTo>
                  <a:lnTo>
                    <a:pt x="467" y="390"/>
                  </a:lnTo>
                  <a:lnTo>
                    <a:pt x="472" y="393"/>
                  </a:lnTo>
                  <a:lnTo>
                    <a:pt x="475" y="393"/>
                  </a:lnTo>
                  <a:lnTo>
                    <a:pt x="473" y="390"/>
                  </a:lnTo>
                  <a:lnTo>
                    <a:pt x="472" y="391"/>
                  </a:lnTo>
                  <a:lnTo>
                    <a:pt x="472" y="388"/>
                  </a:lnTo>
                  <a:lnTo>
                    <a:pt x="470" y="387"/>
                  </a:lnTo>
                  <a:lnTo>
                    <a:pt x="469" y="381"/>
                  </a:lnTo>
                  <a:lnTo>
                    <a:pt x="465" y="385"/>
                  </a:lnTo>
                  <a:lnTo>
                    <a:pt x="461" y="382"/>
                  </a:lnTo>
                  <a:lnTo>
                    <a:pt x="461" y="374"/>
                  </a:lnTo>
                  <a:lnTo>
                    <a:pt x="460" y="373"/>
                  </a:lnTo>
                  <a:lnTo>
                    <a:pt x="458" y="374"/>
                  </a:lnTo>
                  <a:lnTo>
                    <a:pt x="457" y="371"/>
                  </a:lnTo>
                  <a:lnTo>
                    <a:pt x="458" y="369"/>
                  </a:lnTo>
                  <a:lnTo>
                    <a:pt x="454" y="369"/>
                  </a:lnTo>
                  <a:lnTo>
                    <a:pt x="454" y="364"/>
                  </a:lnTo>
                  <a:lnTo>
                    <a:pt x="455" y="360"/>
                  </a:lnTo>
                  <a:lnTo>
                    <a:pt x="459" y="359"/>
                  </a:lnTo>
                  <a:lnTo>
                    <a:pt x="459" y="357"/>
                  </a:lnTo>
                  <a:lnTo>
                    <a:pt x="461" y="359"/>
                  </a:lnTo>
                  <a:lnTo>
                    <a:pt x="462" y="356"/>
                  </a:lnTo>
                  <a:lnTo>
                    <a:pt x="466" y="354"/>
                  </a:lnTo>
                  <a:lnTo>
                    <a:pt x="465" y="350"/>
                  </a:lnTo>
                  <a:lnTo>
                    <a:pt x="468" y="349"/>
                  </a:lnTo>
                  <a:lnTo>
                    <a:pt x="471" y="354"/>
                  </a:lnTo>
                  <a:lnTo>
                    <a:pt x="473" y="349"/>
                  </a:lnTo>
                  <a:lnTo>
                    <a:pt x="475" y="346"/>
                  </a:lnTo>
                  <a:lnTo>
                    <a:pt x="479" y="346"/>
                  </a:lnTo>
                  <a:lnTo>
                    <a:pt x="490" y="343"/>
                  </a:lnTo>
                  <a:lnTo>
                    <a:pt x="489" y="338"/>
                  </a:lnTo>
                  <a:lnTo>
                    <a:pt x="491" y="336"/>
                  </a:lnTo>
                  <a:lnTo>
                    <a:pt x="493" y="336"/>
                  </a:lnTo>
                  <a:lnTo>
                    <a:pt x="494" y="334"/>
                  </a:lnTo>
                  <a:lnTo>
                    <a:pt x="491" y="331"/>
                  </a:lnTo>
                  <a:lnTo>
                    <a:pt x="493" y="326"/>
                  </a:lnTo>
                  <a:lnTo>
                    <a:pt x="495" y="325"/>
                  </a:lnTo>
                  <a:lnTo>
                    <a:pt x="495" y="327"/>
                  </a:lnTo>
                  <a:lnTo>
                    <a:pt x="498" y="327"/>
                  </a:lnTo>
                  <a:lnTo>
                    <a:pt x="509" y="324"/>
                  </a:lnTo>
                  <a:lnTo>
                    <a:pt x="506" y="322"/>
                  </a:lnTo>
                  <a:lnTo>
                    <a:pt x="507" y="317"/>
                  </a:lnTo>
                  <a:lnTo>
                    <a:pt x="505" y="315"/>
                  </a:lnTo>
                  <a:lnTo>
                    <a:pt x="505" y="311"/>
                  </a:lnTo>
                  <a:lnTo>
                    <a:pt x="506" y="309"/>
                  </a:lnTo>
                  <a:lnTo>
                    <a:pt x="505" y="307"/>
                  </a:lnTo>
                  <a:lnTo>
                    <a:pt x="505" y="299"/>
                  </a:lnTo>
                  <a:lnTo>
                    <a:pt x="511" y="290"/>
                  </a:lnTo>
                  <a:lnTo>
                    <a:pt x="510" y="288"/>
                  </a:lnTo>
                  <a:lnTo>
                    <a:pt x="507" y="287"/>
                  </a:lnTo>
                  <a:lnTo>
                    <a:pt x="502" y="292"/>
                  </a:lnTo>
                  <a:lnTo>
                    <a:pt x="498" y="290"/>
                  </a:lnTo>
                  <a:lnTo>
                    <a:pt x="506" y="281"/>
                  </a:lnTo>
                  <a:lnTo>
                    <a:pt x="506" y="274"/>
                  </a:lnTo>
                  <a:lnTo>
                    <a:pt x="508" y="272"/>
                  </a:lnTo>
                  <a:lnTo>
                    <a:pt x="509" y="266"/>
                  </a:lnTo>
                  <a:lnTo>
                    <a:pt x="506" y="262"/>
                  </a:lnTo>
                  <a:lnTo>
                    <a:pt x="511" y="260"/>
                  </a:lnTo>
                  <a:lnTo>
                    <a:pt x="514" y="264"/>
                  </a:lnTo>
                  <a:lnTo>
                    <a:pt x="516" y="265"/>
                  </a:lnTo>
                  <a:lnTo>
                    <a:pt x="521" y="260"/>
                  </a:lnTo>
                  <a:lnTo>
                    <a:pt x="526" y="257"/>
                  </a:lnTo>
                  <a:lnTo>
                    <a:pt x="528" y="251"/>
                  </a:lnTo>
                  <a:lnTo>
                    <a:pt x="538" y="244"/>
                  </a:lnTo>
                  <a:lnTo>
                    <a:pt x="539" y="243"/>
                  </a:lnTo>
                  <a:lnTo>
                    <a:pt x="536" y="242"/>
                  </a:lnTo>
                  <a:lnTo>
                    <a:pt x="536" y="241"/>
                  </a:lnTo>
                  <a:lnTo>
                    <a:pt x="542" y="234"/>
                  </a:lnTo>
                  <a:lnTo>
                    <a:pt x="542" y="230"/>
                  </a:lnTo>
                  <a:lnTo>
                    <a:pt x="540" y="227"/>
                  </a:lnTo>
                  <a:lnTo>
                    <a:pt x="541" y="221"/>
                  </a:lnTo>
                  <a:lnTo>
                    <a:pt x="544" y="219"/>
                  </a:lnTo>
                  <a:lnTo>
                    <a:pt x="552" y="191"/>
                  </a:lnTo>
                  <a:lnTo>
                    <a:pt x="551" y="183"/>
                  </a:lnTo>
                  <a:lnTo>
                    <a:pt x="547" y="183"/>
                  </a:lnTo>
                  <a:lnTo>
                    <a:pt x="555" y="174"/>
                  </a:lnTo>
                  <a:lnTo>
                    <a:pt x="552" y="169"/>
                  </a:lnTo>
                  <a:lnTo>
                    <a:pt x="545" y="164"/>
                  </a:lnTo>
                  <a:lnTo>
                    <a:pt x="536" y="164"/>
                  </a:lnTo>
                  <a:lnTo>
                    <a:pt x="532" y="166"/>
                  </a:lnTo>
                  <a:lnTo>
                    <a:pt x="530" y="159"/>
                  </a:lnTo>
                  <a:lnTo>
                    <a:pt x="532" y="151"/>
                  </a:lnTo>
                  <a:lnTo>
                    <a:pt x="538" y="148"/>
                  </a:lnTo>
                  <a:lnTo>
                    <a:pt x="543" y="149"/>
                  </a:lnTo>
                  <a:lnTo>
                    <a:pt x="547" y="147"/>
                  </a:lnTo>
                  <a:lnTo>
                    <a:pt x="554" y="148"/>
                  </a:lnTo>
                  <a:lnTo>
                    <a:pt x="556" y="146"/>
                  </a:lnTo>
                  <a:lnTo>
                    <a:pt x="557" y="143"/>
                  </a:lnTo>
                  <a:lnTo>
                    <a:pt x="564" y="142"/>
                  </a:lnTo>
                  <a:lnTo>
                    <a:pt x="567" y="137"/>
                  </a:lnTo>
                  <a:lnTo>
                    <a:pt x="565" y="125"/>
                  </a:lnTo>
                  <a:lnTo>
                    <a:pt x="568" y="123"/>
                  </a:lnTo>
                  <a:lnTo>
                    <a:pt x="567" y="120"/>
                  </a:lnTo>
                  <a:lnTo>
                    <a:pt x="572" y="117"/>
                  </a:lnTo>
                  <a:lnTo>
                    <a:pt x="568" y="101"/>
                  </a:lnTo>
                  <a:lnTo>
                    <a:pt x="565" y="98"/>
                  </a:lnTo>
                  <a:lnTo>
                    <a:pt x="563" y="92"/>
                  </a:lnTo>
                  <a:lnTo>
                    <a:pt x="570" y="86"/>
                  </a:lnTo>
                  <a:lnTo>
                    <a:pt x="570" y="84"/>
                  </a:lnTo>
                  <a:lnTo>
                    <a:pt x="567" y="82"/>
                  </a:lnTo>
                  <a:lnTo>
                    <a:pt x="576" y="69"/>
                  </a:lnTo>
                  <a:lnTo>
                    <a:pt x="578" y="63"/>
                  </a:lnTo>
                  <a:lnTo>
                    <a:pt x="573" y="62"/>
                  </a:lnTo>
                  <a:lnTo>
                    <a:pt x="574" y="57"/>
                  </a:lnTo>
                  <a:lnTo>
                    <a:pt x="568" y="55"/>
                  </a:lnTo>
                  <a:lnTo>
                    <a:pt x="566" y="50"/>
                  </a:lnTo>
                  <a:lnTo>
                    <a:pt x="569" y="44"/>
                  </a:lnTo>
                  <a:lnTo>
                    <a:pt x="568" y="40"/>
                  </a:lnTo>
                  <a:lnTo>
                    <a:pt x="568" y="39"/>
                  </a:lnTo>
                  <a:lnTo>
                    <a:pt x="573" y="35"/>
                  </a:lnTo>
                  <a:lnTo>
                    <a:pt x="577" y="34"/>
                  </a:lnTo>
                  <a:lnTo>
                    <a:pt x="578" y="35"/>
                  </a:lnTo>
                  <a:lnTo>
                    <a:pt x="582" y="33"/>
                  </a:lnTo>
                  <a:lnTo>
                    <a:pt x="582" y="26"/>
                  </a:lnTo>
                  <a:lnTo>
                    <a:pt x="583" y="25"/>
                  </a:lnTo>
                  <a:lnTo>
                    <a:pt x="584" y="27"/>
                  </a:lnTo>
                  <a:lnTo>
                    <a:pt x="584" y="23"/>
                  </a:lnTo>
                  <a:lnTo>
                    <a:pt x="587" y="20"/>
                  </a:lnTo>
                  <a:lnTo>
                    <a:pt x="591" y="29"/>
                  </a:lnTo>
                  <a:lnTo>
                    <a:pt x="588" y="18"/>
                  </a:lnTo>
                  <a:lnTo>
                    <a:pt x="595" y="10"/>
                  </a:lnTo>
                  <a:lnTo>
                    <a:pt x="596" y="5"/>
                  </a:lnTo>
                  <a:lnTo>
                    <a:pt x="598" y="8"/>
                  </a:lnTo>
                  <a:lnTo>
                    <a:pt x="599" y="10"/>
                  </a:lnTo>
                  <a:lnTo>
                    <a:pt x="600" y="4"/>
                  </a:lnTo>
                  <a:lnTo>
                    <a:pt x="601" y="3"/>
                  </a:lnTo>
                  <a:lnTo>
                    <a:pt x="602" y="1"/>
                  </a:lnTo>
                  <a:lnTo>
                    <a:pt x="608" y="1"/>
                  </a:lnTo>
                  <a:lnTo>
                    <a:pt x="608" y="3"/>
                  </a:lnTo>
                  <a:lnTo>
                    <a:pt x="604" y="5"/>
                  </a:lnTo>
                  <a:lnTo>
                    <a:pt x="606" y="4"/>
                  </a:lnTo>
                  <a:lnTo>
                    <a:pt x="609" y="9"/>
                  </a:lnTo>
                  <a:lnTo>
                    <a:pt x="606" y="12"/>
                  </a:lnTo>
                  <a:lnTo>
                    <a:pt x="606" y="9"/>
                  </a:lnTo>
                  <a:lnTo>
                    <a:pt x="602" y="11"/>
                  </a:lnTo>
                  <a:lnTo>
                    <a:pt x="605" y="10"/>
                  </a:lnTo>
                  <a:lnTo>
                    <a:pt x="605" y="11"/>
                  </a:lnTo>
                  <a:lnTo>
                    <a:pt x="605" y="15"/>
                  </a:lnTo>
                  <a:lnTo>
                    <a:pt x="603" y="18"/>
                  </a:lnTo>
                  <a:lnTo>
                    <a:pt x="606" y="15"/>
                  </a:lnTo>
                  <a:lnTo>
                    <a:pt x="610" y="14"/>
                  </a:lnTo>
                  <a:lnTo>
                    <a:pt x="610" y="19"/>
                  </a:lnTo>
                  <a:lnTo>
                    <a:pt x="601" y="21"/>
                  </a:lnTo>
                  <a:lnTo>
                    <a:pt x="602" y="22"/>
                  </a:lnTo>
                  <a:lnTo>
                    <a:pt x="600" y="26"/>
                  </a:lnTo>
                  <a:lnTo>
                    <a:pt x="602" y="25"/>
                  </a:lnTo>
                  <a:lnTo>
                    <a:pt x="602" y="28"/>
                  </a:lnTo>
                  <a:lnTo>
                    <a:pt x="604" y="27"/>
                  </a:lnTo>
                  <a:lnTo>
                    <a:pt x="603" y="25"/>
                  </a:lnTo>
                  <a:lnTo>
                    <a:pt x="605" y="21"/>
                  </a:lnTo>
                  <a:lnTo>
                    <a:pt x="612" y="21"/>
                  </a:lnTo>
                  <a:lnTo>
                    <a:pt x="611" y="25"/>
                  </a:lnTo>
                  <a:lnTo>
                    <a:pt x="610" y="40"/>
                  </a:lnTo>
                  <a:lnTo>
                    <a:pt x="609" y="41"/>
                  </a:lnTo>
                  <a:lnTo>
                    <a:pt x="611" y="43"/>
                  </a:lnTo>
                  <a:lnTo>
                    <a:pt x="614" y="35"/>
                  </a:lnTo>
                  <a:lnTo>
                    <a:pt x="613" y="33"/>
                  </a:lnTo>
                  <a:lnTo>
                    <a:pt x="614" y="31"/>
                  </a:lnTo>
                  <a:lnTo>
                    <a:pt x="622" y="16"/>
                  </a:lnTo>
                  <a:lnTo>
                    <a:pt x="623" y="16"/>
                  </a:lnTo>
                  <a:lnTo>
                    <a:pt x="624" y="11"/>
                  </a:lnTo>
                  <a:lnTo>
                    <a:pt x="628" y="7"/>
                  </a:lnTo>
                  <a:lnTo>
                    <a:pt x="628" y="4"/>
                  </a:lnTo>
                  <a:lnTo>
                    <a:pt x="633" y="0"/>
                  </a:lnTo>
                  <a:lnTo>
                    <a:pt x="636" y="8"/>
                  </a:lnTo>
                  <a:lnTo>
                    <a:pt x="635" y="11"/>
                  </a:lnTo>
                  <a:lnTo>
                    <a:pt x="634" y="13"/>
                  </a:lnTo>
                  <a:lnTo>
                    <a:pt x="633" y="12"/>
                  </a:lnTo>
                  <a:lnTo>
                    <a:pt x="631" y="16"/>
                  </a:lnTo>
                  <a:lnTo>
                    <a:pt x="632" y="19"/>
                  </a:lnTo>
                  <a:lnTo>
                    <a:pt x="626" y="20"/>
                  </a:lnTo>
                  <a:lnTo>
                    <a:pt x="618" y="30"/>
                  </a:lnTo>
                  <a:lnTo>
                    <a:pt x="620" y="30"/>
                  </a:lnTo>
                  <a:lnTo>
                    <a:pt x="620" y="33"/>
                  </a:lnTo>
                  <a:lnTo>
                    <a:pt x="618" y="33"/>
                  </a:lnTo>
                  <a:lnTo>
                    <a:pt x="620" y="34"/>
                  </a:lnTo>
                  <a:lnTo>
                    <a:pt x="622" y="28"/>
                  </a:lnTo>
                  <a:lnTo>
                    <a:pt x="626" y="25"/>
                  </a:lnTo>
                  <a:lnTo>
                    <a:pt x="628" y="22"/>
                  </a:lnTo>
                  <a:lnTo>
                    <a:pt x="630" y="23"/>
                  </a:lnTo>
                  <a:lnTo>
                    <a:pt x="627" y="29"/>
                  </a:lnTo>
                  <a:lnTo>
                    <a:pt x="627" y="30"/>
                  </a:lnTo>
                  <a:lnTo>
                    <a:pt x="623" y="30"/>
                  </a:lnTo>
                  <a:lnTo>
                    <a:pt x="627" y="31"/>
                  </a:lnTo>
                  <a:lnTo>
                    <a:pt x="630" y="28"/>
                  </a:lnTo>
                  <a:lnTo>
                    <a:pt x="628" y="33"/>
                  </a:lnTo>
                  <a:lnTo>
                    <a:pt x="630" y="32"/>
                  </a:lnTo>
                  <a:lnTo>
                    <a:pt x="629" y="35"/>
                  </a:lnTo>
                  <a:lnTo>
                    <a:pt x="622" y="38"/>
                  </a:lnTo>
                  <a:lnTo>
                    <a:pt x="622" y="40"/>
                  </a:lnTo>
                  <a:lnTo>
                    <a:pt x="620" y="39"/>
                  </a:lnTo>
                  <a:lnTo>
                    <a:pt x="621" y="43"/>
                  </a:lnTo>
                  <a:lnTo>
                    <a:pt x="619" y="43"/>
                  </a:lnTo>
                  <a:lnTo>
                    <a:pt x="620" y="44"/>
                  </a:lnTo>
                  <a:lnTo>
                    <a:pt x="620" y="45"/>
                  </a:lnTo>
                  <a:lnTo>
                    <a:pt x="622" y="43"/>
                  </a:lnTo>
                  <a:lnTo>
                    <a:pt x="623" y="40"/>
                  </a:lnTo>
                  <a:lnTo>
                    <a:pt x="633" y="37"/>
                  </a:lnTo>
                  <a:lnTo>
                    <a:pt x="633" y="40"/>
                  </a:lnTo>
                  <a:lnTo>
                    <a:pt x="626" y="49"/>
                  </a:lnTo>
                  <a:lnTo>
                    <a:pt x="632" y="47"/>
                  </a:lnTo>
                  <a:lnTo>
                    <a:pt x="635" y="40"/>
                  </a:lnTo>
                  <a:lnTo>
                    <a:pt x="636" y="33"/>
                  </a:lnTo>
                  <a:lnTo>
                    <a:pt x="638" y="35"/>
                  </a:lnTo>
                  <a:lnTo>
                    <a:pt x="640" y="39"/>
                  </a:lnTo>
                  <a:lnTo>
                    <a:pt x="638" y="46"/>
                  </a:lnTo>
                  <a:lnTo>
                    <a:pt x="640" y="39"/>
                  </a:lnTo>
                  <a:lnTo>
                    <a:pt x="638" y="30"/>
                  </a:lnTo>
                  <a:lnTo>
                    <a:pt x="639" y="27"/>
                  </a:lnTo>
                  <a:lnTo>
                    <a:pt x="644" y="26"/>
                  </a:lnTo>
                  <a:lnTo>
                    <a:pt x="646" y="28"/>
                  </a:lnTo>
                  <a:lnTo>
                    <a:pt x="642" y="35"/>
                  </a:lnTo>
                  <a:lnTo>
                    <a:pt x="644" y="39"/>
                  </a:lnTo>
                  <a:lnTo>
                    <a:pt x="639" y="47"/>
                  </a:lnTo>
                  <a:lnTo>
                    <a:pt x="639" y="49"/>
                  </a:lnTo>
                  <a:lnTo>
                    <a:pt x="642" y="46"/>
                  </a:lnTo>
                  <a:lnTo>
                    <a:pt x="646" y="46"/>
                  </a:lnTo>
                  <a:lnTo>
                    <a:pt x="649" y="39"/>
                  </a:lnTo>
                  <a:lnTo>
                    <a:pt x="650" y="33"/>
                  </a:lnTo>
                  <a:lnTo>
                    <a:pt x="652" y="35"/>
                  </a:lnTo>
                  <a:lnTo>
                    <a:pt x="653" y="34"/>
                  </a:lnTo>
                  <a:lnTo>
                    <a:pt x="655" y="29"/>
                  </a:lnTo>
                  <a:lnTo>
                    <a:pt x="655" y="26"/>
                  </a:lnTo>
                  <a:lnTo>
                    <a:pt x="658" y="23"/>
                  </a:lnTo>
                  <a:lnTo>
                    <a:pt x="658" y="21"/>
                  </a:lnTo>
                  <a:lnTo>
                    <a:pt x="656" y="20"/>
                  </a:lnTo>
                  <a:lnTo>
                    <a:pt x="667" y="19"/>
                  </a:lnTo>
                  <a:lnTo>
                    <a:pt x="669" y="20"/>
                  </a:lnTo>
                  <a:lnTo>
                    <a:pt x="669" y="22"/>
                  </a:lnTo>
                  <a:lnTo>
                    <a:pt x="662" y="31"/>
                  </a:lnTo>
                  <a:lnTo>
                    <a:pt x="658" y="38"/>
                  </a:lnTo>
                  <a:lnTo>
                    <a:pt x="666" y="50"/>
                  </a:lnTo>
                  <a:lnTo>
                    <a:pt x="665" y="58"/>
                  </a:lnTo>
                  <a:lnTo>
                    <a:pt x="667" y="61"/>
                  </a:lnTo>
                  <a:lnTo>
                    <a:pt x="667" y="65"/>
                  </a:lnTo>
                  <a:lnTo>
                    <a:pt x="669" y="66"/>
                  </a:lnTo>
                  <a:lnTo>
                    <a:pt x="664" y="69"/>
                  </a:lnTo>
                  <a:lnTo>
                    <a:pt x="666" y="71"/>
                  </a:lnTo>
                  <a:lnTo>
                    <a:pt x="676" y="72"/>
                  </a:lnTo>
                  <a:lnTo>
                    <a:pt x="680" y="71"/>
                  </a:lnTo>
                  <a:lnTo>
                    <a:pt x="684" y="65"/>
                  </a:lnTo>
                  <a:lnTo>
                    <a:pt x="682" y="59"/>
                  </a:lnTo>
                  <a:lnTo>
                    <a:pt x="684" y="51"/>
                  </a:lnTo>
                  <a:lnTo>
                    <a:pt x="688" y="49"/>
                  </a:lnTo>
                  <a:lnTo>
                    <a:pt x="689" y="51"/>
                  </a:lnTo>
                  <a:lnTo>
                    <a:pt x="691" y="47"/>
                  </a:lnTo>
                  <a:lnTo>
                    <a:pt x="691" y="51"/>
                  </a:lnTo>
                  <a:lnTo>
                    <a:pt x="690" y="55"/>
                  </a:lnTo>
                  <a:lnTo>
                    <a:pt x="687" y="55"/>
                  </a:lnTo>
                  <a:lnTo>
                    <a:pt x="686" y="56"/>
                  </a:lnTo>
                  <a:lnTo>
                    <a:pt x="687" y="56"/>
                  </a:lnTo>
                  <a:lnTo>
                    <a:pt x="689" y="56"/>
                  </a:lnTo>
                  <a:lnTo>
                    <a:pt x="689" y="62"/>
                  </a:lnTo>
                  <a:lnTo>
                    <a:pt x="690" y="57"/>
                  </a:lnTo>
                  <a:lnTo>
                    <a:pt x="694" y="51"/>
                  </a:lnTo>
                  <a:lnTo>
                    <a:pt x="698" y="51"/>
                  </a:lnTo>
                  <a:lnTo>
                    <a:pt x="694" y="53"/>
                  </a:lnTo>
                  <a:lnTo>
                    <a:pt x="696" y="57"/>
                  </a:lnTo>
                  <a:lnTo>
                    <a:pt x="694" y="64"/>
                  </a:lnTo>
                  <a:lnTo>
                    <a:pt x="701" y="57"/>
                  </a:lnTo>
                  <a:lnTo>
                    <a:pt x="703" y="63"/>
                  </a:lnTo>
                  <a:lnTo>
                    <a:pt x="705" y="56"/>
                  </a:lnTo>
                  <a:lnTo>
                    <a:pt x="708" y="55"/>
                  </a:lnTo>
                  <a:lnTo>
                    <a:pt x="706" y="58"/>
                  </a:lnTo>
                  <a:lnTo>
                    <a:pt x="706" y="64"/>
                  </a:lnTo>
                  <a:lnTo>
                    <a:pt x="703" y="66"/>
                  </a:lnTo>
                  <a:lnTo>
                    <a:pt x="705" y="65"/>
                  </a:lnTo>
                  <a:lnTo>
                    <a:pt x="705" y="68"/>
                  </a:lnTo>
                  <a:lnTo>
                    <a:pt x="703" y="70"/>
                  </a:lnTo>
                  <a:lnTo>
                    <a:pt x="699" y="72"/>
                  </a:lnTo>
                  <a:lnTo>
                    <a:pt x="703" y="72"/>
                  </a:lnTo>
                  <a:lnTo>
                    <a:pt x="705" y="69"/>
                  </a:lnTo>
                  <a:lnTo>
                    <a:pt x="706" y="73"/>
                  </a:lnTo>
                  <a:lnTo>
                    <a:pt x="704" y="77"/>
                  </a:lnTo>
                  <a:lnTo>
                    <a:pt x="702" y="79"/>
                  </a:lnTo>
                  <a:lnTo>
                    <a:pt x="695" y="75"/>
                  </a:lnTo>
                  <a:lnTo>
                    <a:pt x="691" y="79"/>
                  </a:lnTo>
                  <a:lnTo>
                    <a:pt x="696" y="76"/>
                  </a:lnTo>
                  <a:lnTo>
                    <a:pt x="703" y="80"/>
                  </a:lnTo>
                  <a:lnTo>
                    <a:pt x="705" y="84"/>
                  </a:lnTo>
                  <a:lnTo>
                    <a:pt x="706" y="80"/>
                  </a:lnTo>
                  <a:lnTo>
                    <a:pt x="709" y="71"/>
                  </a:lnTo>
                  <a:lnTo>
                    <a:pt x="712" y="71"/>
                  </a:lnTo>
                  <a:lnTo>
                    <a:pt x="716" y="67"/>
                  </a:lnTo>
                  <a:lnTo>
                    <a:pt x="714" y="62"/>
                  </a:lnTo>
                  <a:lnTo>
                    <a:pt x="721" y="59"/>
                  </a:lnTo>
                  <a:lnTo>
                    <a:pt x="719" y="56"/>
                  </a:lnTo>
                  <a:lnTo>
                    <a:pt x="720" y="55"/>
                  </a:lnTo>
                  <a:lnTo>
                    <a:pt x="727" y="54"/>
                  </a:lnTo>
                  <a:lnTo>
                    <a:pt x="728" y="58"/>
                  </a:lnTo>
                  <a:lnTo>
                    <a:pt x="728" y="65"/>
                  </a:lnTo>
                  <a:lnTo>
                    <a:pt x="725" y="68"/>
                  </a:lnTo>
                  <a:lnTo>
                    <a:pt x="722" y="64"/>
                  </a:lnTo>
                  <a:lnTo>
                    <a:pt x="723" y="69"/>
                  </a:lnTo>
                  <a:lnTo>
                    <a:pt x="720" y="71"/>
                  </a:lnTo>
                  <a:lnTo>
                    <a:pt x="720" y="68"/>
                  </a:lnTo>
                  <a:lnTo>
                    <a:pt x="719" y="70"/>
                  </a:lnTo>
                  <a:lnTo>
                    <a:pt x="716" y="72"/>
                  </a:lnTo>
                  <a:lnTo>
                    <a:pt x="712" y="86"/>
                  </a:lnTo>
                  <a:lnTo>
                    <a:pt x="710" y="85"/>
                  </a:lnTo>
                  <a:lnTo>
                    <a:pt x="713" y="88"/>
                  </a:lnTo>
                  <a:lnTo>
                    <a:pt x="711" y="93"/>
                  </a:lnTo>
                  <a:lnTo>
                    <a:pt x="708" y="89"/>
                  </a:lnTo>
                  <a:lnTo>
                    <a:pt x="703" y="93"/>
                  </a:lnTo>
                  <a:lnTo>
                    <a:pt x="701" y="93"/>
                  </a:lnTo>
                  <a:lnTo>
                    <a:pt x="703" y="94"/>
                  </a:lnTo>
                  <a:lnTo>
                    <a:pt x="702" y="97"/>
                  </a:lnTo>
                  <a:lnTo>
                    <a:pt x="702" y="98"/>
                  </a:lnTo>
                  <a:lnTo>
                    <a:pt x="708" y="90"/>
                  </a:lnTo>
                  <a:lnTo>
                    <a:pt x="710" y="94"/>
                  </a:lnTo>
                  <a:lnTo>
                    <a:pt x="712" y="95"/>
                  </a:lnTo>
                  <a:lnTo>
                    <a:pt x="712" y="98"/>
                  </a:lnTo>
                  <a:lnTo>
                    <a:pt x="706" y="100"/>
                  </a:lnTo>
                  <a:lnTo>
                    <a:pt x="705" y="102"/>
                  </a:lnTo>
                  <a:lnTo>
                    <a:pt x="702" y="100"/>
                  </a:lnTo>
                  <a:lnTo>
                    <a:pt x="699" y="104"/>
                  </a:lnTo>
                  <a:lnTo>
                    <a:pt x="700" y="105"/>
                  </a:lnTo>
                  <a:lnTo>
                    <a:pt x="702" y="101"/>
                  </a:lnTo>
                  <a:lnTo>
                    <a:pt x="706" y="102"/>
                  </a:lnTo>
                  <a:lnTo>
                    <a:pt x="707" y="100"/>
                  </a:lnTo>
                  <a:lnTo>
                    <a:pt x="713" y="99"/>
                  </a:lnTo>
                  <a:lnTo>
                    <a:pt x="714" y="95"/>
                  </a:lnTo>
                  <a:lnTo>
                    <a:pt x="716" y="98"/>
                  </a:lnTo>
                  <a:lnTo>
                    <a:pt x="719" y="100"/>
                  </a:lnTo>
                  <a:lnTo>
                    <a:pt x="717" y="94"/>
                  </a:lnTo>
                  <a:lnTo>
                    <a:pt x="719" y="89"/>
                  </a:lnTo>
                  <a:lnTo>
                    <a:pt x="721" y="89"/>
                  </a:lnTo>
                  <a:lnTo>
                    <a:pt x="724" y="84"/>
                  </a:lnTo>
                  <a:lnTo>
                    <a:pt x="726" y="82"/>
                  </a:lnTo>
                  <a:lnTo>
                    <a:pt x="726" y="89"/>
                  </a:lnTo>
                  <a:lnTo>
                    <a:pt x="723" y="92"/>
                  </a:lnTo>
                  <a:lnTo>
                    <a:pt x="728" y="98"/>
                  </a:lnTo>
                  <a:lnTo>
                    <a:pt x="725" y="92"/>
                  </a:lnTo>
                  <a:lnTo>
                    <a:pt x="729" y="83"/>
                  </a:lnTo>
                  <a:lnTo>
                    <a:pt x="730" y="82"/>
                  </a:lnTo>
                  <a:lnTo>
                    <a:pt x="736" y="84"/>
                  </a:lnTo>
                  <a:lnTo>
                    <a:pt x="737" y="86"/>
                  </a:lnTo>
                  <a:lnTo>
                    <a:pt x="739" y="84"/>
                  </a:lnTo>
                  <a:lnTo>
                    <a:pt x="732" y="81"/>
                  </a:lnTo>
                  <a:lnTo>
                    <a:pt x="736" y="76"/>
                  </a:lnTo>
                  <a:lnTo>
                    <a:pt x="736" y="70"/>
                  </a:lnTo>
                  <a:lnTo>
                    <a:pt x="740" y="66"/>
                  </a:lnTo>
                  <a:lnTo>
                    <a:pt x="743" y="66"/>
                  </a:lnTo>
                  <a:lnTo>
                    <a:pt x="738" y="62"/>
                  </a:lnTo>
                  <a:lnTo>
                    <a:pt x="740" y="58"/>
                  </a:lnTo>
                  <a:lnTo>
                    <a:pt x="742" y="58"/>
                  </a:lnTo>
                  <a:lnTo>
                    <a:pt x="747" y="61"/>
                  </a:lnTo>
                  <a:lnTo>
                    <a:pt x="749" y="66"/>
                  </a:lnTo>
                  <a:lnTo>
                    <a:pt x="749" y="65"/>
                  </a:lnTo>
                  <a:lnTo>
                    <a:pt x="752" y="67"/>
                  </a:lnTo>
                  <a:lnTo>
                    <a:pt x="749" y="69"/>
                  </a:lnTo>
                  <a:lnTo>
                    <a:pt x="750" y="74"/>
                  </a:lnTo>
                  <a:lnTo>
                    <a:pt x="753" y="71"/>
                  </a:lnTo>
                  <a:lnTo>
                    <a:pt x="754" y="83"/>
                  </a:lnTo>
                  <a:lnTo>
                    <a:pt x="752" y="84"/>
                  </a:lnTo>
                  <a:lnTo>
                    <a:pt x="752" y="82"/>
                  </a:lnTo>
                  <a:lnTo>
                    <a:pt x="749" y="87"/>
                  </a:lnTo>
                  <a:lnTo>
                    <a:pt x="742" y="88"/>
                  </a:lnTo>
                  <a:lnTo>
                    <a:pt x="735" y="93"/>
                  </a:lnTo>
                  <a:lnTo>
                    <a:pt x="732" y="100"/>
                  </a:lnTo>
                  <a:lnTo>
                    <a:pt x="737" y="93"/>
                  </a:lnTo>
                  <a:lnTo>
                    <a:pt x="741" y="93"/>
                  </a:lnTo>
                  <a:lnTo>
                    <a:pt x="742" y="97"/>
                  </a:lnTo>
                  <a:lnTo>
                    <a:pt x="739" y="100"/>
                  </a:lnTo>
                  <a:lnTo>
                    <a:pt x="736" y="109"/>
                  </a:lnTo>
                  <a:lnTo>
                    <a:pt x="734" y="107"/>
                  </a:lnTo>
                  <a:lnTo>
                    <a:pt x="731" y="108"/>
                  </a:lnTo>
                  <a:lnTo>
                    <a:pt x="731" y="112"/>
                  </a:lnTo>
                  <a:lnTo>
                    <a:pt x="730" y="116"/>
                  </a:lnTo>
                  <a:lnTo>
                    <a:pt x="732" y="113"/>
                  </a:lnTo>
                  <a:lnTo>
                    <a:pt x="732" y="109"/>
                  </a:lnTo>
                  <a:lnTo>
                    <a:pt x="734" y="108"/>
                  </a:lnTo>
                  <a:lnTo>
                    <a:pt x="736" y="110"/>
                  </a:lnTo>
                  <a:lnTo>
                    <a:pt x="738" y="108"/>
                  </a:lnTo>
                  <a:lnTo>
                    <a:pt x="743" y="94"/>
                  </a:lnTo>
                  <a:lnTo>
                    <a:pt x="746" y="95"/>
                  </a:lnTo>
                  <a:lnTo>
                    <a:pt x="747" y="94"/>
                  </a:lnTo>
                  <a:lnTo>
                    <a:pt x="752" y="98"/>
                  </a:lnTo>
                  <a:lnTo>
                    <a:pt x="749" y="106"/>
                  </a:lnTo>
                  <a:lnTo>
                    <a:pt x="748" y="108"/>
                  </a:lnTo>
                  <a:lnTo>
                    <a:pt x="748" y="111"/>
                  </a:lnTo>
                  <a:lnTo>
                    <a:pt x="743" y="119"/>
                  </a:lnTo>
                  <a:lnTo>
                    <a:pt x="744" y="125"/>
                  </a:lnTo>
                  <a:lnTo>
                    <a:pt x="740" y="136"/>
                  </a:lnTo>
                  <a:lnTo>
                    <a:pt x="739" y="138"/>
                  </a:lnTo>
                  <a:lnTo>
                    <a:pt x="740" y="139"/>
                  </a:lnTo>
                  <a:lnTo>
                    <a:pt x="738" y="145"/>
                  </a:lnTo>
                  <a:lnTo>
                    <a:pt x="740" y="149"/>
                  </a:lnTo>
                  <a:lnTo>
                    <a:pt x="746" y="155"/>
                  </a:lnTo>
                  <a:lnTo>
                    <a:pt x="759" y="151"/>
                  </a:lnTo>
                  <a:lnTo>
                    <a:pt x="758" y="143"/>
                  </a:lnTo>
                  <a:lnTo>
                    <a:pt x="770" y="138"/>
                  </a:lnTo>
                  <a:lnTo>
                    <a:pt x="770" y="134"/>
                  </a:lnTo>
                  <a:lnTo>
                    <a:pt x="765" y="131"/>
                  </a:lnTo>
                  <a:lnTo>
                    <a:pt x="762" y="122"/>
                  </a:lnTo>
                  <a:lnTo>
                    <a:pt x="766" y="110"/>
                  </a:lnTo>
                  <a:lnTo>
                    <a:pt x="775" y="102"/>
                  </a:lnTo>
                  <a:lnTo>
                    <a:pt x="777" y="103"/>
                  </a:lnTo>
                  <a:lnTo>
                    <a:pt x="778" y="106"/>
                  </a:lnTo>
                  <a:lnTo>
                    <a:pt x="775" y="107"/>
                  </a:lnTo>
                  <a:lnTo>
                    <a:pt x="776" y="110"/>
                  </a:lnTo>
                  <a:lnTo>
                    <a:pt x="779" y="111"/>
                  </a:lnTo>
                  <a:lnTo>
                    <a:pt x="778" y="109"/>
                  </a:lnTo>
                  <a:lnTo>
                    <a:pt x="781" y="107"/>
                  </a:lnTo>
                  <a:lnTo>
                    <a:pt x="778" y="107"/>
                  </a:lnTo>
                  <a:lnTo>
                    <a:pt x="779" y="100"/>
                  </a:lnTo>
                  <a:lnTo>
                    <a:pt x="782" y="98"/>
                  </a:lnTo>
                  <a:lnTo>
                    <a:pt x="784" y="92"/>
                  </a:lnTo>
                  <a:lnTo>
                    <a:pt x="785" y="92"/>
                  </a:lnTo>
                  <a:lnTo>
                    <a:pt x="788" y="97"/>
                  </a:lnTo>
                  <a:lnTo>
                    <a:pt x="786" y="99"/>
                  </a:lnTo>
                  <a:lnTo>
                    <a:pt x="790" y="102"/>
                  </a:lnTo>
                  <a:lnTo>
                    <a:pt x="785" y="105"/>
                  </a:lnTo>
                  <a:lnTo>
                    <a:pt x="790" y="103"/>
                  </a:lnTo>
                  <a:lnTo>
                    <a:pt x="790" y="109"/>
                  </a:lnTo>
                  <a:lnTo>
                    <a:pt x="795" y="111"/>
                  </a:lnTo>
                  <a:lnTo>
                    <a:pt x="790" y="109"/>
                  </a:lnTo>
                  <a:lnTo>
                    <a:pt x="790" y="104"/>
                  </a:lnTo>
                  <a:lnTo>
                    <a:pt x="790" y="103"/>
                  </a:lnTo>
                  <a:lnTo>
                    <a:pt x="790" y="101"/>
                  </a:lnTo>
                  <a:lnTo>
                    <a:pt x="789" y="91"/>
                  </a:lnTo>
                  <a:lnTo>
                    <a:pt x="795" y="81"/>
                  </a:lnTo>
                  <a:lnTo>
                    <a:pt x="793" y="74"/>
                  </a:lnTo>
                  <a:lnTo>
                    <a:pt x="795" y="70"/>
                  </a:lnTo>
                  <a:lnTo>
                    <a:pt x="797" y="72"/>
                  </a:lnTo>
                  <a:lnTo>
                    <a:pt x="796" y="75"/>
                  </a:lnTo>
                  <a:lnTo>
                    <a:pt x="797" y="76"/>
                  </a:lnTo>
                  <a:lnTo>
                    <a:pt x="795" y="84"/>
                  </a:lnTo>
                  <a:lnTo>
                    <a:pt x="796" y="90"/>
                  </a:lnTo>
                  <a:lnTo>
                    <a:pt x="796" y="94"/>
                  </a:lnTo>
                  <a:lnTo>
                    <a:pt x="802" y="95"/>
                  </a:lnTo>
                  <a:lnTo>
                    <a:pt x="802" y="92"/>
                  </a:lnTo>
                  <a:lnTo>
                    <a:pt x="800" y="86"/>
                  </a:lnTo>
                  <a:lnTo>
                    <a:pt x="803" y="84"/>
                  </a:lnTo>
                  <a:lnTo>
                    <a:pt x="803" y="97"/>
                  </a:lnTo>
                  <a:lnTo>
                    <a:pt x="806" y="95"/>
                  </a:lnTo>
                  <a:lnTo>
                    <a:pt x="809" y="99"/>
                  </a:lnTo>
                  <a:lnTo>
                    <a:pt x="817" y="97"/>
                  </a:lnTo>
                  <a:lnTo>
                    <a:pt x="819" y="100"/>
                  </a:lnTo>
                  <a:lnTo>
                    <a:pt x="817" y="101"/>
                  </a:lnTo>
                  <a:lnTo>
                    <a:pt x="820" y="101"/>
                  </a:lnTo>
                  <a:lnTo>
                    <a:pt x="820" y="103"/>
                  </a:lnTo>
                  <a:lnTo>
                    <a:pt x="815" y="106"/>
                  </a:lnTo>
                  <a:lnTo>
                    <a:pt x="816" y="108"/>
                  </a:lnTo>
                  <a:lnTo>
                    <a:pt x="821" y="107"/>
                  </a:lnTo>
                  <a:lnTo>
                    <a:pt x="826" y="104"/>
                  </a:lnTo>
                  <a:lnTo>
                    <a:pt x="827" y="103"/>
                  </a:lnTo>
                  <a:lnTo>
                    <a:pt x="826" y="98"/>
                  </a:lnTo>
                  <a:lnTo>
                    <a:pt x="829" y="94"/>
                  </a:lnTo>
                  <a:lnTo>
                    <a:pt x="830" y="97"/>
                  </a:lnTo>
                  <a:lnTo>
                    <a:pt x="827" y="98"/>
                  </a:lnTo>
                  <a:lnTo>
                    <a:pt x="827" y="100"/>
                  </a:lnTo>
                  <a:lnTo>
                    <a:pt x="829" y="102"/>
                  </a:lnTo>
                  <a:lnTo>
                    <a:pt x="828" y="99"/>
                  </a:lnTo>
                  <a:lnTo>
                    <a:pt x="833" y="102"/>
                  </a:lnTo>
                  <a:lnTo>
                    <a:pt x="833" y="104"/>
                  </a:lnTo>
                  <a:lnTo>
                    <a:pt x="833" y="102"/>
                  </a:lnTo>
                  <a:lnTo>
                    <a:pt x="830" y="100"/>
                  </a:lnTo>
                  <a:lnTo>
                    <a:pt x="836" y="99"/>
                  </a:lnTo>
                  <a:lnTo>
                    <a:pt x="835" y="101"/>
                  </a:lnTo>
                  <a:lnTo>
                    <a:pt x="837" y="100"/>
                  </a:lnTo>
                  <a:lnTo>
                    <a:pt x="837" y="98"/>
                  </a:lnTo>
                  <a:lnTo>
                    <a:pt x="834" y="98"/>
                  </a:lnTo>
                  <a:lnTo>
                    <a:pt x="833" y="97"/>
                  </a:lnTo>
                  <a:lnTo>
                    <a:pt x="837" y="92"/>
                  </a:lnTo>
                  <a:lnTo>
                    <a:pt x="837" y="94"/>
                  </a:lnTo>
                  <a:lnTo>
                    <a:pt x="839" y="89"/>
                  </a:lnTo>
                  <a:lnTo>
                    <a:pt x="840" y="92"/>
                  </a:lnTo>
                  <a:lnTo>
                    <a:pt x="842" y="88"/>
                  </a:lnTo>
                  <a:lnTo>
                    <a:pt x="843" y="91"/>
                  </a:lnTo>
                  <a:lnTo>
                    <a:pt x="843" y="89"/>
                  </a:lnTo>
                  <a:lnTo>
                    <a:pt x="845" y="92"/>
                  </a:lnTo>
                  <a:lnTo>
                    <a:pt x="844" y="87"/>
                  </a:lnTo>
                  <a:lnTo>
                    <a:pt x="847" y="90"/>
                  </a:lnTo>
                  <a:lnTo>
                    <a:pt x="845" y="85"/>
                  </a:lnTo>
                  <a:lnTo>
                    <a:pt x="848" y="85"/>
                  </a:lnTo>
                  <a:lnTo>
                    <a:pt x="850" y="87"/>
                  </a:lnTo>
                  <a:lnTo>
                    <a:pt x="849" y="84"/>
                  </a:lnTo>
                  <a:lnTo>
                    <a:pt x="855" y="82"/>
                  </a:lnTo>
                  <a:lnTo>
                    <a:pt x="856" y="84"/>
                  </a:lnTo>
                  <a:lnTo>
                    <a:pt x="854" y="87"/>
                  </a:lnTo>
                  <a:lnTo>
                    <a:pt x="855" y="84"/>
                  </a:lnTo>
                  <a:lnTo>
                    <a:pt x="854" y="84"/>
                  </a:lnTo>
                  <a:lnTo>
                    <a:pt x="852" y="89"/>
                  </a:lnTo>
                  <a:lnTo>
                    <a:pt x="853" y="98"/>
                  </a:lnTo>
                  <a:lnTo>
                    <a:pt x="852" y="97"/>
                  </a:lnTo>
                  <a:lnTo>
                    <a:pt x="851" y="98"/>
                  </a:lnTo>
                  <a:lnTo>
                    <a:pt x="851" y="90"/>
                  </a:lnTo>
                  <a:lnTo>
                    <a:pt x="849" y="88"/>
                  </a:lnTo>
                  <a:lnTo>
                    <a:pt x="851" y="91"/>
                  </a:lnTo>
                  <a:lnTo>
                    <a:pt x="850" y="98"/>
                  </a:lnTo>
                  <a:lnTo>
                    <a:pt x="842" y="97"/>
                  </a:lnTo>
                  <a:lnTo>
                    <a:pt x="847" y="99"/>
                  </a:lnTo>
                  <a:lnTo>
                    <a:pt x="840" y="100"/>
                  </a:lnTo>
                  <a:lnTo>
                    <a:pt x="845" y="100"/>
                  </a:lnTo>
                  <a:lnTo>
                    <a:pt x="845" y="102"/>
                  </a:lnTo>
                  <a:lnTo>
                    <a:pt x="837" y="105"/>
                  </a:lnTo>
                  <a:lnTo>
                    <a:pt x="843" y="105"/>
                  </a:lnTo>
                  <a:lnTo>
                    <a:pt x="840" y="105"/>
                  </a:lnTo>
                  <a:lnTo>
                    <a:pt x="843" y="105"/>
                  </a:lnTo>
                  <a:lnTo>
                    <a:pt x="843" y="108"/>
                  </a:lnTo>
                  <a:lnTo>
                    <a:pt x="838" y="110"/>
                  </a:lnTo>
                  <a:lnTo>
                    <a:pt x="836" y="109"/>
                  </a:lnTo>
                  <a:lnTo>
                    <a:pt x="837" y="112"/>
                  </a:lnTo>
                  <a:lnTo>
                    <a:pt x="837" y="117"/>
                  </a:lnTo>
                  <a:lnTo>
                    <a:pt x="838" y="124"/>
                  </a:lnTo>
                  <a:lnTo>
                    <a:pt x="831" y="121"/>
                  </a:lnTo>
                  <a:lnTo>
                    <a:pt x="830" y="125"/>
                  </a:lnTo>
                  <a:lnTo>
                    <a:pt x="831" y="122"/>
                  </a:lnTo>
                  <a:lnTo>
                    <a:pt x="833" y="122"/>
                  </a:lnTo>
                  <a:lnTo>
                    <a:pt x="839" y="130"/>
                  </a:lnTo>
                  <a:lnTo>
                    <a:pt x="837" y="133"/>
                  </a:lnTo>
                  <a:lnTo>
                    <a:pt x="833" y="133"/>
                  </a:lnTo>
                  <a:lnTo>
                    <a:pt x="835" y="134"/>
                  </a:lnTo>
                  <a:lnTo>
                    <a:pt x="838" y="134"/>
                  </a:lnTo>
                  <a:lnTo>
                    <a:pt x="839" y="130"/>
                  </a:lnTo>
                  <a:lnTo>
                    <a:pt x="835" y="123"/>
                  </a:lnTo>
                  <a:lnTo>
                    <a:pt x="842" y="124"/>
                  </a:lnTo>
                  <a:lnTo>
                    <a:pt x="847" y="121"/>
                  </a:lnTo>
                  <a:lnTo>
                    <a:pt x="849" y="126"/>
                  </a:lnTo>
                  <a:lnTo>
                    <a:pt x="846" y="129"/>
                  </a:lnTo>
                  <a:lnTo>
                    <a:pt x="849" y="127"/>
                  </a:lnTo>
                  <a:lnTo>
                    <a:pt x="851" y="128"/>
                  </a:lnTo>
                  <a:lnTo>
                    <a:pt x="854" y="129"/>
                  </a:lnTo>
                  <a:lnTo>
                    <a:pt x="853" y="134"/>
                  </a:lnTo>
                  <a:lnTo>
                    <a:pt x="854" y="133"/>
                  </a:lnTo>
                  <a:lnTo>
                    <a:pt x="854" y="129"/>
                  </a:lnTo>
                  <a:lnTo>
                    <a:pt x="856" y="129"/>
                  </a:lnTo>
                  <a:lnTo>
                    <a:pt x="857" y="131"/>
                  </a:lnTo>
                  <a:lnTo>
                    <a:pt x="855" y="134"/>
                  </a:lnTo>
                  <a:lnTo>
                    <a:pt x="855" y="136"/>
                  </a:lnTo>
                  <a:lnTo>
                    <a:pt x="860" y="136"/>
                  </a:lnTo>
                  <a:lnTo>
                    <a:pt x="858" y="135"/>
                  </a:lnTo>
                  <a:lnTo>
                    <a:pt x="855" y="136"/>
                  </a:lnTo>
                  <a:lnTo>
                    <a:pt x="858" y="131"/>
                  </a:lnTo>
                  <a:lnTo>
                    <a:pt x="857" y="129"/>
                  </a:lnTo>
                  <a:lnTo>
                    <a:pt x="854" y="128"/>
                  </a:lnTo>
                  <a:lnTo>
                    <a:pt x="851" y="125"/>
                  </a:lnTo>
                  <a:lnTo>
                    <a:pt x="855" y="115"/>
                  </a:lnTo>
                  <a:lnTo>
                    <a:pt x="861" y="118"/>
                  </a:lnTo>
                  <a:lnTo>
                    <a:pt x="860" y="122"/>
                  </a:lnTo>
                  <a:lnTo>
                    <a:pt x="863" y="124"/>
                  </a:lnTo>
                  <a:lnTo>
                    <a:pt x="862" y="126"/>
                  </a:lnTo>
                  <a:lnTo>
                    <a:pt x="864" y="124"/>
                  </a:lnTo>
                  <a:lnTo>
                    <a:pt x="866" y="126"/>
                  </a:lnTo>
                  <a:lnTo>
                    <a:pt x="864" y="131"/>
                  </a:lnTo>
                  <a:lnTo>
                    <a:pt x="862" y="134"/>
                  </a:lnTo>
                  <a:lnTo>
                    <a:pt x="863" y="135"/>
                  </a:lnTo>
                  <a:lnTo>
                    <a:pt x="864" y="136"/>
                  </a:lnTo>
                  <a:lnTo>
                    <a:pt x="865" y="137"/>
                  </a:lnTo>
                  <a:lnTo>
                    <a:pt x="863" y="139"/>
                  </a:lnTo>
                  <a:lnTo>
                    <a:pt x="865" y="137"/>
                  </a:lnTo>
                  <a:lnTo>
                    <a:pt x="867" y="141"/>
                  </a:lnTo>
                  <a:lnTo>
                    <a:pt x="864" y="143"/>
                  </a:lnTo>
                  <a:lnTo>
                    <a:pt x="860" y="144"/>
                  </a:lnTo>
                  <a:lnTo>
                    <a:pt x="865" y="144"/>
                  </a:lnTo>
                  <a:lnTo>
                    <a:pt x="866" y="146"/>
                  </a:lnTo>
                  <a:lnTo>
                    <a:pt x="861" y="149"/>
                  </a:lnTo>
                  <a:lnTo>
                    <a:pt x="866" y="147"/>
                  </a:lnTo>
                  <a:lnTo>
                    <a:pt x="871" y="149"/>
                  </a:lnTo>
                  <a:lnTo>
                    <a:pt x="869" y="153"/>
                  </a:lnTo>
                  <a:lnTo>
                    <a:pt x="865" y="153"/>
                  </a:lnTo>
                  <a:lnTo>
                    <a:pt x="863" y="156"/>
                  </a:lnTo>
                  <a:lnTo>
                    <a:pt x="865" y="153"/>
                  </a:lnTo>
                  <a:lnTo>
                    <a:pt x="869" y="153"/>
                  </a:lnTo>
                  <a:lnTo>
                    <a:pt x="872" y="151"/>
                  </a:lnTo>
                  <a:lnTo>
                    <a:pt x="871" y="148"/>
                  </a:lnTo>
                  <a:lnTo>
                    <a:pt x="867" y="146"/>
                  </a:lnTo>
                  <a:lnTo>
                    <a:pt x="868" y="144"/>
                  </a:lnTo>
                  <a:lnTo>
                    <a:pt x="874" y="147"/>
                  </a:lnTo>
                  <a:lnTo>
                    <a:pt x="879" y="148"/>
                  </a:lnTo>
                  <a:lnTo>
                    <a:pt x="882" y="146"/>
                  </a:lnTo>
                  <a:lnTo>
                    <a:pt x="884" y="151"/>
                  </a:lnTo>
                  <a:lnTo>
                    <a:pt x="882" y="151"/>
                  </a:lnTo>
                  <a:lnTo>
                    <a:pt x="881" y="155"/>
                  </a:lnTo>
                  <a:lnTo>
                    <a:pt x="878" y="154"/>
                  </a:lnTo>
                  <a:lnTo>
                    <a:pt x="879" y="156"/>
                  </a:lnTo>
                  <a:lnTo>
                    <a:pt x="872" y="161"/>
                  </a:lnTo>
                  <a:lnTo>
                    <a:pt x="865" y="162"/>
                  </a:lnTo>
                  <a:lnTo>
                    <a:pt x="863" y="165"/>
                  </a:lnTo>
                  <a:lnTo>
                    <a:pt x="858" y="165"/>
                  </a:lnTo>
                  <a:lnTo>
                    <a:pt x="862" y="166"/>
                  </a:lnTo>
                  <a:lnTo>
                    <a:pt x="862" y="167"/>
                  </a:lnTo>
                  <a:lnTo>
                    <a:pt x="861" y="169"/>
                  </a:lnTo>
                  <a:lnTo>
                    <a:pt x="862" y="167"/>
                  </a:lnTo>
                  <a:lnTo>
                    <a:pt x="865" y="164"/>
                  </a:lnTo>
                  <a:lnTo>
                    <a:pt x="869" y="164"/>
                  </a:lnTo>
                  <a:lnTo>
                    <a:pt x="880" y="160"/>
                  </a:lnTo>
                  <a:lnTo>
                    <a:pt x="878" y="164"/>
                  </a:lnTo>
                  <a:lnTo>
                    <a:pt x="872" y="167"/>
                  </a:lnTo>
                  <a:lnTo>
                    <a:pt x="880" y="163"/>
                  </a:lnTo>
                  <a:lnTo>
                    <a:pt x="881" y="165"/>
                  </a:lnTo>
                  <a:lnTo>
                    <a:pt x="885" y="167"/>
                  </a:lnTo>
                  <a:lnTo>
                    <a:pt x="884" y="170"/>
                  </a:lnTo>
                  <a:lnTo>
                    <a:pt x="882" y="170"/>
                  </a:lnTo>
                  <a:lnTo>
                    <a:pt x="885" y="170"/>
                  </a:lnTo>
                  <a:lnTo>
                    <a:pt x="887" y="165"/>
                  </a:lnTo>
                  <a:lnTo>
                    <a:pt x="891" y="165"/>
                  </a:lnTo>
                  <a:lnTo>
                    <a:pt x="894" y="157"/>
                  </a:lnTo>
                  <a:lnTo>
                    <a:pt x="894" y="161"/>
                  </a:lnTo>
                  <a:lnTo>
                    <a:pt x="896" y="163"/>
                  </a:lnTo>
                  <a:lnTo>
                    <a:pt x="894" y="161"/>
                  </a:lnTo>
                  <a:lnTo>
                    <a:pt x="896" y="157"/>
                  </a:lnTo>
                  <a:lnTo>
                    <a:pt x="893" y="153"/>
                  </a:lnTo>
                  <a:lnTo>
                    <a:pt x="894" y="151"/>
                  </a:lnTo>
                  <a:lnTo>
                    <a:pt x="898" y="151"/>
                  </a:lnTo>
                  <a:lnTo>
                    <a:pt x="894" y="149"/>
                  </a:lnTo>
                  <a:lnTo>
                    <a:pt x="894" y="147"/>
                  </a:lnTo>
                  <a:lnTo>
                    <a:pt x="906" y="153"/>
                  </a:lnTo>
                  <a:lnTo>
                    <a:pt x="898" y="161"/>
                  </a:lnTo>
                  <a:lnTo>
                    <a:pt x="899" y="166"/>
                  </a:lnTo>
                  <a:lnTo>
                    <a:pt x="899" y="167"/>
                  </a:lnTo>
                  <a:lnTo>
                    <a:pt x="900" y="169"/>
                  </a:lnTo>
                  <a:lnTo>
                    <a:pt x="898" y="170"/>
                  </a:lnTo>
                  <a:lnTo>
                    <a:pt x="900" y="170"/>
                  </a:lnTo>
                  <a:lnTo>
                    <a:pt x="899" y="172"/>
                  </a:lnTo>
                  <a:lnTo>
                    <a:pt x="902" y="170"/>
                  </a:lnTo>
                  <a:lnTo>
                    <a:pt x="903" y="172"/>
                  </a:lnTo>
                  <a:lnTo>
                    <a:pt x="904" y="172"/>
                  </a:lnTo>
                  <a:lnTo>
                    <a:pt x="901" y="175"/>
                  </a:lnTo>
                  <a:lnTo>
                    <a:pt x="905" y="173"/>
                  </a:lnTo>
                  <a:lnTo>
                    <a:pt x="906" y="174"/>
                  </a:lnTo>
                  <a:lnTo>
                    <a:pt x="907" y="174"/>
                  </a:lnTo>
                  <a:lnTo>
                    <a:pt x="905" y="177"/>
                  </a:lnTo>
                  <a:lnTo>
                    <a:pt x="902" y="178"/>
                  </a:lnTo>
                  <a:lnTo>
                    <a:pt x="904" y="178"/>
                  </a:lnTo>
                  <a:lnTo>
                    <a:pt x="905" y="177"/>
                  </a:lnTo>
                  <a:lnTo>
                    <a:pt x="906" y="176"/>
                  </a:lnTo>
                  <a:lnTo>
                    <a:pt x="910" y="179"/>
                  </a:lnTo>
                  <a:lnTo>
                    <a:pt x="911" y="177"/>
                  </a:lnTo>
                  <a:lnTo>
                    <a:pt x="914" y="176"/>
                  </a:lnTo>
                  <a:lnTo>
                    <a:pt x="915" y="175"/>
                  </a:lnTo>
                  <a:lnTo>
                    <a:pt x="917" y="176"/>
                  </a:lnTo>
                  <a:lnTo>
                    <a:pt x="917" y="172"/>
                  </a:lnTo>
                  <a:lnTo>
                    <a:pt x="919" y="171"/>
                  </a:lnTo>
                  <a:lnTo>
                    <a:pt x="918" y="170"/>
                  </a:lnTo>
                  <a:lnTo>
                    <a:pt x="921" y="174"/>
                  </a:lnTo>
                  <a:lnTo>
                    <a:pt x="918" y="180"/>
                  </a:lnTo>
                  <a:lnTo>
                    <a:pt x="917" y="179"/>
                  </a:lnTo>
                  <a:lnTo>
                    <a:pt x="915" y="182"/>
                  </a:lnTo>
                  <a:lnTo>
                    <a:pt x="905" y="187"/>
                  </a:lnTo>
                  <a:lnTo>
                    <a:pt x="904" y="191"/>
                  </a:lnTo>
                  <a:lnTo>
                    <a:pt x="901" y="192"/>
                  </a:lnTo>
                  <a:lnTo>
                    <a:pt x="904" y="191"/>
                  </a:lnTo>
                  <a:lnTo>
                    <a:pt x="906" y="187"/>
                  </a:lnTo>
                  <a:lnTo>
                    <a:pt x="907" y="188"/>
                  </a:lnTo>
                  <a:lnTo>
                    <a:pt x="910" y="185"/>
                  </a:lnTo>
                  <a:lnTo>
                    <a:pt x="912" y="187"/>
                  </a:lnTo>
                  <a:lnTo>
                    <a:pt x="914" y="191"/>
                  </a:lnTo>
                  <a:lnTo>
                    <a:pt x="912" y="188"/>
                  </a:lnTo>
                  <a:lnTo>
                    <a:pt x="919" y="185"/>
                  </a:lnTo>
                  <a:lnTo>
                    <a:pt x="917" y="190"/>
                  </a:lnTo>
                  <a:lnTo>
                    <a:pt x="920" y="187"/>
                  </a:lnTo>
                  <a:lnTo>
                    <a:pt x="920" y="184"/>
                  </a:lnTo>
                  <a:lnTo>
                    <a:pt x="921" y="188"/>
                  </a:lnTo>
                  <a:lnTo>
                    <a:pt x="922" y="190"/>
                  </a:lnTo>
                  <a:lnTo>
                    <a:pt x="921" y="184"/>
                  </a:lnTo>
                  <a:lnTo>
                    <a:pt x="923" y="183"/>
                  </a:lnTo>
                  <a:lnTo>
                    <a:pt x="929" y="197"/>
                  </a:lnTo>
                  <a:lnTo>
                    <a:pt x="929" y="200"/>
                  </a:lnTo>
                  <a:lnTo>
                    <a:pt x="926" y="200"/>
                  </a:lnTo>
                  <a:lnTo>
                    <a:pt x="927" y="198"/>
                  </a:lnTo>
                  <a:lnTo>
                    <a:pt x="925" y="199"/>
                  </a:lnTo>
                  <a:lnTo>
                    <a:pt x="925" y="197"/>
                  </a:lnTo>
                  <a:lnTo>
                    <a:pt x="923" y="200"/>
                  </a:lnTo>
                  <a:lnTo>
                    <a:pt x="924" y="199"/>
                  </a:lnTo>
                  <a:lnTo>
                    <a:pt x="929" y="205"/>
                  </a:lnTo>
                  <a:lnTo>
                    <a:pt x="927" y="207"/>
                  </a:lnTo>
                  <a:lnTo>
                    <a:pt x="930" y="206"/>
                  </a:lnTo>
                  <a:lnTo>
                    <a:pt x="930" y="210"/>
                  </a:lnTo>
                  <a:lnTo>
                    <a:pt x="927" y="211"/>
                  </a:lnTo>
                  <a:lnTo>
                    <a:pt x="932" y="214"/>
                  </a:lnTo>
                  <a:lnTo>
                    <a:pt x="934" y="213"/>
                  </a:lnTo>
                  <a:lnTo>
                    <a:pt x="933" y="218"/>
                  </a:lnTo>
                  <a:lnTo>
                    <a:pt x="926" y="221"/>
                  </a:lnTo>
                  <a:lnTo>
                    <a:pt x="926" y="231"/>
                  </a:lnTo>
                  <a:lnTo>
                    <a:pt x="927" y="241"/>
                  </a:lnTo>
                  <a:lnTo>
                    <a:pt x="929" y="239"/>
                  </a:lnTo>
                  <a:lnTo>
                    <a:pt x="936" y="241"/>
                  </a:lnTo>
                  <a:lnTo>
                    <a:pt x="942" y="248"/>
                  </a:lnTo>
                  <a:lnTo>
                    <a:pt x="939" y="251"/>
                  </a:lnTo>
                  <a:lnTo>
                    <a:pt x="942" y="249"/>
                  </a:lnTo>
                  <a:lnTo>
                    <a:pt x="950" y="255"/>
                  </a:lnTo>
                  <a:lnTo>
                    <a:pt x="946" y="257"/>
                  </a:lnTo>
                  <a:lnTo>
                    <a:pt x="946" y="260"/>
                  </a:lnTo>
                  <a:lnTo>
                    <a:pt x="945" y="257"/>
                  </a:lnTo>
                  <a:lnTo>
                    <a:pt x="945" y="260"/>
                  </a:lnTo>
                  <a:lnTo>
                    <a:pt x="947" y="260"/>
                  </a:lnTo>
                  <a:lnTo>
                    <a:pt x="948" y="256"/>
                  </a:lnTo>
                  <a:lnTo>
                    <a:pt x="950" y="257"/>
                  </a:lnTo>
                  <a:lnTo>
                    <a:pt x="953" y="269"/>
                  </a:lnTo>
                  <a:lnTo>
                    <a:pt x="951" y="269"/>
                  </a:lnTo>
                  <a:lnTo>
                    <a:pt x="951" y="271"/>
                  </a:lnTo>
                  <a:lnTo>
                    <a:pt x="951" y="269"/>
                  </a:lnTo>
                  <a:lnTo>
                    <a:pt x="954" y="270"/>
                  </a:lnTo>
                  <a:lnTo>
                    <a:pt x="958" y="283"/>
                  </a:lnTo>
                  <a:lnTo>
                    <a:pt x="955" y="288"/>
                  </a:lnTo>
                  <a:lnTo>
                    <a:pt x="954" y="286"/>
                  </a:lnTo>
                  <a:lnTo>
                    <a:pt x="948" y="287"/>
                  </a:lnTo>
                  <a:lnTo>
                    <a:pt x="954" y="287"/>
                  </a:lnTo>
                  <a:lnTo>
                    <a:pt x="955" y="292"/>
                  </a:lnTo>
                  <a:lnTo>
                    <a:pt x="952" y="299"/>
                  </a:lnTo>
                  <a:lnTo>
                    <a:pt x="948" y="300"/>
                  </a:lnTo>
                  <a:lnTo>
                    <a:pt x="948" y="298"/>
                  </a:lnTo>
                  <a:lnTo>
                    <a:pt x="945" y="300"/>
                  </a:lnTo>
                  <a:lnTo>
                    <a:pt x="955" y="309"/>
                  </a:lnTo>
                  <a:lnTo>
                    <a:pt x="964" y="318"/>
                  </a:lnTo>
                  <a:lnTo>
                    <a:pt x="968" y="318"/>
                  </a:lnTo>
                  <a:lnTo>
                    <a:pt x="971" y="315"/>
                  </a:lnTo>
                  <a:lnTo>
                    <a:pt x="978" y="315"/>
                  </a:lnTo>
                  <a:lnTo>
                    <a:pt x="989" y="311"/>
                  </a:lnTo>
                  <a:lnTo>
                    <a:pt x="997" y="309"/>
                  </a:lnTo>
                  <a:lnTo>
                    <a:pt x="1004" y="306"/>
                  </a:lnTo>
                  <a:lnTo>
                    <a:pt x="1006" y="303"/>
                  </a:lnTo>
                  <a:lnTo>
                    <a:pt x="1011" y="301"/>
                  </a:lnTo>
                  <a:lnTo>
                    <a:pt x="1012" y="302"/>
                  </a:lnTo>
                  <a:lnTo>
                    <a:pt x="1013" y="299"/>
                  </a:lnTo>
                  <a:lnTo>
                    <a:pt x="1014" y="301"/>
                  </a:lnTo>
                  <a:lnTo>
                    <a:pt x="1014" y="300"/>
                  </a:lnTo>
                  <a:lnTo>
                    <a:pt x="1015" y="300"/>
                  </a:lnTo>
                  <a:lnTo>
                    <a:pt x="1015" y="302"/>
                  </a:lnTo>
                  <a:lnTo>
                    <a:pt x="1017" y="301"/>
                  </a:lnTo>
                  <a:lnTo>
                    <a:pt x="1018" y="302"/>
                  </a:lnTo>
                  <a:lnTo>
                    <a:pt x="1018" y="301"/>
                  </a:lnTo>
                  <a:lnTo>
                    <a:pt x="1015" y="298"/>
                  </a:lnTo>
                  <a:lnTo>
                    <a:pt x="1029" y="298"/>
                  </a:lnTo>
                  <a:lnTo>
                    <a:pt x="1031" y="296"/>
                  </a:lnTo>
                  <a:lnTo>
                    <a:pt x="1031" y="298"/>
                  </a:lnTo>
                  <a:lnTo>
                    <a:pt x="1030" y="300"/>
                  </a:lnTo>
                  <a:lnTo>
                    <a:pt x="1031" y="307"/>
                  </a:lnTo>
                  <a:lnTo>
                    <a:pt x="1029" y="308"/>
                  </a:lnTo>
                  <a:lnTo>
                    <a:pt x="1028" y="305"/>
                  </a:lnTo>
                  <a:lnTo>
                    <a:pt x="1027" y="307"/>
                  </a:lnTo>
                  <a:lnTo>
                    <a:pt x="1026" y="305"/>
                  </a:lnTo>
                  <a:lnTo>
                    <a:pt x="1023" y="306"/>
                  </a:lnTo>
                  <a:lnTo>
                    <a:pt x="1019" y="304"/>
                  </a:lnTo>
                  <a:lnTo>
                    <a:pt x="1022" y="307"/>
                  </a:lnTo>
                  <a:lnTo>
                    <a:pt x="1015" y="308"/>
                  </a:lnTo>
                  <a:lnTo>
                    <a:pt x="1014" y="310"/>
                  </a:lnTo>
                  <a:lnTo>
                    <a:pt x="1010" y="313"/>
                  </a:lnTo>
                  <a:lnTo>
                    <a:pt x="1015" y="309"/>
                  </a:lnTo>
                  <a:lnTo>
                    <a:pt x="1023" y="309"/>
                  </a:lnTo>
                  <a:lnTo>
                    <a:pt x="1018" y="310"/>
                  </a:lnTo>
                  <a:lnTo>
                    <a:pt x="1022" y="313"/>
                  </a:lnTo>
                  <a:lnTo>
                    <a:pt x="1023" y="315"/>
                  </a:lnTo>
                  <a:lnTo>
                    <a:pt x="1024" y="310"/>
                  </a:lnTo>
                  <a:lnTo>
                    <a:pt x="1056" y="310"/>
                  </a:lnTo>
                  <a:lnTo>
                    <a:pt x="1059" y="304"/>
                  </a:lnTo>
                  <a:lnTo>
                    <a:pt x="1067" y="293"/>
                  </a:lnTo>
                  <a:lnTo>
                    <a:pt x="1073" y="288"/>
                  </a:lnTo>
                  <a:lnTo>
                    <a:pt x="1082" y="284"/>
                  </a:lnTo>
                  <a:lnTo>
                    <a:pt x="1088" y="269"/>
                  </a:lnTo>
                  <a:lnTo>
                    <a:pt x="1094" y="261"/>
                  </a:lnTo>
                  <a:lnTo>
                    <a:pt x="1099" y="257"/>
                  </a:lnTo>
                  <a:lnTo>
                    <a:pt x="1104" y="255"/>
                  </a:lnTo>
                  <a:lnTo>
                    <a:pt x="1114" y="256"/>
                  </a:lnTo>
                  <a:lnTo>
                    <a:pt x="1121" y="255"/>
                  </a:lnTo>
                  <a:lnTo>
                    <a:pt x="1130" y="257"/>
                  </a:lnTo>
                  <a:lnTo>
                    <a:pt x="1135" y="265"/>
                  </a:lnTo>
                  <a:lnTo>
                    <a:pt x="1141" y="277"/>
                  </a:lnTo>
                  <a:lnTo>
                    <a:pt x="1144" y="279"/>
                  </a:lnTo>
                  <a:lnTo>
                    <a:pt x="1146" y="287"/>
                  </a:lnTo>
                  <a:lnTo>
                    <a:pt x="1150" y="288"/>
                  </a:lnTo>
                  <a:lnTo>
                    <a:pt x="1155" y="283"/>
                  </a:lnTo>
                  <a:lnTo>
                    <a:pt x="1156" y="284"/>
                  </a:lnTo>
                  <a:lnTo>
                    <a:pt x="1160" y="284"/>
                  </a:lnTo>
                  <a:lnTo>
                    <a:pt x="1160" y="283"/>
                  </a:lnTo>
                  <a:lnTo>
                    <a:pt x="1156" y="284"/>
                  </a:lnTo>
                  <a:lnTo>
                    <a:pt x="1171" y="281"/>
                  </a:lnTo>
                  <a:lnTo>
                    <a:pt x="1170" y="285"/>
                  </a:lnTo>
                  <a:lnTo>
                    <a:pt x="1166" y="286"/>
                  </a:lnTo>
                  <a:lnTo>
                    <a:pt x="1169" y="287"/>
                  </a:lnTo>
                  <a:lnTo>
                    <a:pt x="1171" y="285"/>
                  </a:lnTo>
                  <a:lnTo>
                    <a:pt x="1173" y="286"/>
                  </a:lnTo>
                  <a:lnTo>
                    <a:pt x="1174" y="289"/>
                  </a:lnTo>
                  <a:lnTo>
                    <a:pt x="1174" y="286"/>
                  </a:lnTo>
                  <a:lnTo>
                    <a:pt x="1178" y="287"/>
                  </a:lnTo>
                  <a:lnTo>
                    <a:pt x="1176" y="286"/>
                  </a:lnTo>
                  <a:lnTo>
                    <a:pt x="1177" y="285"/>
                  </a:lnTo>
                  <a:lnTo>
                    <a:pt x="1181" y="285"/>
                  </a:lnTo>
                  <a:lnTo>
                    <a:pt x="1184" y="287"/>
                  </a:lnTo>
                  <a:lnTo>
                    <a:pt x="1181" y="284"/>
                  </a:lnTo>
                  <a:lnTo>
                    <a:pt x="1172" y="285"/>
                  </a:lnTo>
                  <a:lnTo>
                    <a:pt x="1171" y="284"/>
                  </a:lnTo>
                  <a:lnTo>
                    <a:pt x="1172" y="282"/>
                  </a:lnTo>
                  <a:lnTo>
                    <a:pt x="1173" y="283"/>
                  </a:lnTo>
                  <a:lnTo>
                    <a:pt x="1184" y="283"/>
                  </a:lnTo>
                  <a:lnTo>
                    <a:pt x="1194" y="285"/>
                  </a:lnTo>
                  <a:lnTo>
                    <a:pt x="1250" y="308"/>
                  </a:lnTo>
                  <a:lnTo>
                    <a:pt x="1298" y="332"/>
                  </a:lnTo>
                  <a:lnTo>
                    <a:pt x="1307" y="333"/>
                  </a:lnTo>
                  <a:lnTo>
                    <a:pt x="1308" y="331"/>
                  </a:lnTo>
                  <a:lnTo>
                    <a:pt x="1307" y="329"/>
                  </a:lnTo>
                  <a:lnTo>
                    <a:pt x="1305" y="331"/>
                  </a:lnTo>
                  <a:lnTo>
                    <a:pt x="1307" y="328"/>
                  </a:lnTo>
                  <a:lnTo>
                    <a:pt x="1311" y="336"/>
                  </a:lnTo>
                  <a:lnTo>
                    <a:pt x="1314" y="338"/>
                  </a:lnTo>
                  <a:lnTo>
                    <a:pt x="1319" y="338"/>
                  </a:lnTo>
                  <a:lnTo>
                    <a:pt x="1320" y="343"/>
                  </a:lnTo>
                  <a:lnTo>
                    <a:pt x="1318" y="349"/>
                  </a:lnTo>
                  <a:lnTo>
                    <a:pt x="1320" y="352"/>
                  </a:lnTo>
                  <a:lnTo>
                    <a:pt x="1319" y="349"/>
                  </a:lnTo>
                  <a:lnTo>
                    <a:pt x="1322" y="344"/>
                  </a:lnTo>
                  <a:lnTo>
                    <a:pt x="1320" y="337"/>
                  </a:lnTo>
                  <a:lnTo>
                    <a:pt x="1318" y="335"/>
                  </a:lnTo>
                  <a:lnTo>
                    <a:pt x="1314" y="336"/>
                  </a:lnTo>
                  <a:lnTo>
                    <a:pt x="1313" y="334"/>
                  </a:lnTo>
                  <a:lnTo>
                    <a:pt x="1316" y="332"/>
                  </a:lnTo>
                  <a:lnTo>
                    <a:pt x="1314" y="331"/>
                  </a:lnTo>
                  <a:lnTo>
                    <a:pt x="1311" y="332"/>
                  </a:lnTo>
                  <a:lnTo>
                    <a:pt x="1311" y="329"/>
                  </a:lnTo>
                  <a:lnTo>
                    <a:pt x="1317" y="331"/>
                  </a:lnTo>
                  <a:lnTo>
                    <a:pt x="1334" y="347"/>
                  </a:lnTo>
                  <a:lnTo>
                    <a:pt x="1352" y="359"/>
                  </a:lnTo>
                  <a:lnTo>
                    <a:pt x="1361" y="357"/>
                  </a:lnTo>
                  <a:lnTo>
                    <a:pt x="1367" y="364"/>
                  </a:lnTo>
                  <a:lnTo>
                    <a:pt x="1369" y="362"/>
                  </a:lnTo>
                  <a:lnTo>
                    <a:pt x="1379" y="364"/>
                  </a:lnTo>
                  <a:lnTo>
                    <a:pt x="1388" y="364"/>
                  </a:lnTo>
                  <a:lnTo>
                    <a:pt x="1392" y="367"/>
                  </a:lnTo>
                  <a:lnTo>
                    <a:pt x="1392" y="368"/>
                  </a:lnTo>
                  <a:lnTo>
                    <a:pt x="1389" y="367"/>
                  </a:lnTo>
                  <a:lnTo>
                    <a:pt x="1397" y="373"/>
                  </a:lnTo>
                  <a:lnTo>
                    <a:pt x="1412" y="374"/>
                  </a:lnTo>
                  <a:lnTo>
                    <a:pt x="1414" y="376"/>
                  </a:lnTo>
                  <a:lnTo>
                    <a:pt x="1412" y="378"/>
                  </a:lnTo>
                  <a:lnTo>
                    <a:pt x="1412" y="377"/>
                  </a:lnTo>
                  <a:lnTo>
                    <a:pt x="1411" y="381"/>
                  </a:lnTo>
                  <a:lnTo>
                    <a:pt x="1412" y="379"/>
                  </a:lnTo>
                  <a:lnTo>
                    <a:pt x="1416" y="378"/>
                  </a:lnTo>
                  <a:lnTo>
                    <a:pt x="1416" y="383"/>
                  </a:lnTo>
                  <a:lnTo>
                    <a:pt x="1414" y="386"/>
                  </a:lnTo>
                  <a:lnTo>
                    <a:pt x="1418" y="383"/>
                  </a:lnTo>
                  <a:lnTo>
                    <a:pt x="1421" y="387"/>
                  </a:lnTo>
                  <a:lnTo>
                    <a:pt x="1421" y="389"/>
                  </a:lnTo>
                  <a:lnTo>
                    <a:pt x="1423" y="385"/>
                  </a:lnTo>
                  <a:lnTo>
                    <a:pt x="1424" y="387"/>
                  </a:lnTo>
                  <a:lnTo>
                    <a:pt x="1428" y="375"/>
                  </a:lnTo>
                  <a:lnTo>
                    <a:pt x="1430" y="374"/>
                  </a:lnTo>
                  <a:lnTo>
                    <a:pt x="1416" y="371"/>
                  </a:lnTo>
                  <a:lnTo>
                    <a:pt x="1414" y="363"/>
                  </a:lnTo>
                  <a:lnTo>
                    <a:pt x="1420" y="358"/>
                  </a:lnTo>
                  <a:lnTo>
                    <a:pt x="1419" y="357"/>
                  </a:lnTo>
                  <a:lnTo>
                    <a:pt x="1416" y="360"/>
                  </a:lnTo>
                  <a:lnTo>
                    <a:pt x="1416" y="358"/>
                  </a:lnTo>
                  <a:lnTo>
                    <a:pt x="1420" y="356"/>
                  </a:lnTo>
                  <a:lnTo>
                    <a:pt x="1422" y="361"/>
                  </a:lnTo>
                  <a:lnTo>
                    <a:pt x="1425" y="363"/>
                  </a:lnTo>
                  <a:lnTo>
                    <a:pt x="1425" y="362"/>
                  </a:lnTo>
                  <a:lnTo>
                    <a:pt x="1425" y="360"/>
                  </a:lnTo>
                  <a:lnTo>
                    <a:pt x="1423" y="360"/>
                  </a:lnTo>
                  <a:lnTo>
                    <a:pt x="1425" y="358"/>
                  </a:lnTo>
                  <a:lnTo>
                    <a:pt x="1437" y="361"/>
                  </a:lnTo>
                  <a:lnTo>
                    <a:pt x="1460" y="359"/>
                  </a:lnTo>
                  <a:lnTo>
                    <a:pt x="1458" y="360"/>
                  </a:lnTo>
                  <a:lnTo>
                    <a:pt x="1459" y="362"/>
                  </a:lnTo>
                  <a:lnTo>
                    <a:pt x="1466" y="375"/>
                  </a:lnTo>
                  <a:lnTo>
                    <a:pt x="1468" y="369"/>
                  </a:lnTo>
                  <a:lnTo>
                    <a:pt x="1467" y="365"/>
                  </a:lnTo>
                  <a:lnTo>
                    <a:pt x="1469" y="365"/>
                  </a:lnTo>
                  <a:lnTo>
                    <a:pt x="1477" y="367"/>
                  </a:lnTo>
                  <a:lnTo>
                    <a:pt x="1481" y="365"/>
                  </a:lnTo>
                  <a:lnTo>
                    <a:pt x="1510" y="367"/>
                  </a:lnTo>
                  <a:lnTo>
                    <a:pt x="1511" y="368"/>
                  </a:lnTo>
                  <a:lnTo>
                    <a:pt x="1509" y="367"/>
                  </a:lnTo>
                  <a:lnTo>
                    <a:pt x="1512" y="371"/>
                  </a:lnTo>
                  <a:lnTo>
                    <a:pt x="1510" y="374"/>
                  </a:lnTo>
                  <a:lnTo>
                    <a:pt x="1503" y="378"/>
                  </a:lnTo>
                  <a:lnTo>
                    <a:pt x="1505" y="388"/>
                  </a:lnTo>
                  <a:lnTo>
                    <a:pt x="1501" y="391"/>
                  </a:lnTo>
                  <a:lnTo>
                    <a:pt x="1500" y="399"/>
                  </a:lnTo>
                  <a:lnTo>
                    <a:pt x="1503" y="405"/>
                  </a:lnTo>
                  <a:lnTo>
                    <a:pt x="1513" y="413"/>
                  </a:lnTo>
                  <a:lnTo>
                    <a:pt x="1516" y="419"/>
                  </a:lnTo>
                  <a:lnTo>
                    <a:pt x="1511" y="425"/>
                  </a:lnTo>
                  <a:close/>
                </a:path>
              </a:pathLst>
            </a:custGeom>
            <a:grpFill/>
            <a:ln w="6350" cmpd="sng">
              <a:solidFill>
                <a:schemeClr val="tx1"/>
              </a:solidFill>
              <a:prstDash val="solid"/>
              <a:round/>
              <a:headEnd/>
              <a:tailEnd/>
            </a:ln>
          </p:spPr>
          <p:txBody>
            <a:bodyPr/>
            <a:lstStyle/>
            <a:p>
              <a:endParaRPr lang="pt-BR"/>
            </a:p>
          </p:txBody>
        </p:sp>
        <p:sp>
          <p:nvSpPr>
            <p:cNvPr id="12" name="Freeform 74"/>
            <p:cNvSpPr>
              <a:spLocks/>
            </p:cNvSpPr>
            <p:nvPr/>
          </p:nvSpPr>
          <p:spPr bwMode="auto">
            <a:xfrm>
              <a:off x="5565944" y="2542182"/>
              <a:ext cx="649251" cy="943217"/>
            </a:xfrm>
            <a:custGeom>
              <a:avLst/>
              <a:gdLst>
                <a:gd name="T0" fmla="*/ 2147483647 w 1225"/>
                <a:gd name="T1" fmla="*/ 2147483647 h 1784"/>
                <a:gd name="T2" fmla="*/ 2147483647 w 1225"/>
                <a:gd name="T3" fmla="*/ 2147483647 h 1784"/>
                <a:gd name="T4" fmla="*/ 2147483647 w 1225"/>
                <a:gd name="T5" fmla="*/ 2147483647 h 1784"/>
                <a:gd name="T6" fmla="*/ 2147483647 w 1225"/>
                <a:gd name="T7" fmla="*/ 2147483647 h 1784"/>
                <a:gd name="T8" fmla="*/ 2147483647 w 1225"/>
                <a:gd name="T9" fmla="*/ 2147483647 h 1784"/>
                <a:gd name="T10" fmla="*/ 2147483647 w 1225"/>
                <a:gd name="T11" fmla="*/ 2147483647 h 1784"/>
                <a:gd name="T12" fmla="*/ 2147483647 w 1225"/>
                <a:gd name="T13" fmla="*/ 2147483647 h 1784"/>
                <a:gd name="T14" fmla="*/ 2147483647 w 1225"/>
                <a:gd name="T15" fmla="*/ 2147483647 h 1784"/>
                <a:gd name="T16" fmla="*/ 2147483647 w 1225"/>
                <a:gd name="T17" fmla="*/ 2147483647 h 1784"/>
                <a:gd name="T18" fmla="*/ 2147483647 w 1225"/>
                <a:gd name="T19" fmla="*/ 2147483647 h 1784"/>
                <a:gd name="T20" fmla="*/ 2147483647 w 1225"/>
                <a:gd name="T21" fmla="*/ 2147483647 h 1784"/>
                <a:gd name="T22" fmla="*/ 2147483647 w 1225"/>
                <a:gd name="T23" fmla="*/ 2147483647 h 1784"/>
                <a:gd name="T24" fmla="*/ 2147483647 w 1225"/>
                <a:gd name="T25" fmla="*/ 2147483647 h 1784"/>
                <a:gd name="T26" fmla="*/ 2147483647 w 1225"/>
                <a:gd name="T27" fmla="*/ 2147483647 h 1784"/>
                <a:gd name="T28" fmla="*/ 2147483647 w 1225"/>
                <a:gd name="T29" fmla="*/ 2147483647 h 1784"/>
                <a:gd name="T30" fmla="*/ 2147483647 w 1225"/>
                <a:gd name="T31" fmla="*/ 2147483647 h 1784"/>
                <a:gd name="T32" fmla="*/ 2147483647 w 1225"/>
                <a:gd name="T33" fmla="*/ 2147483647 h 1784"/>
                <a:gd name="T34" fmla="*/ 2147483647 w 1225"/>
                <a:gd name="T35" fmla="*/ 2147483647 h 1784"/>
                <a:gd name="T36" fmla="*/ 2147483647 w 1225"/>
                <a:gd name="T37" fmla="*/ 2147483647 h 1784"/>
                <a:gd name="T38" fmla="*/ 2147483647 w 1225"/>
                <a:gd name="T39" fmla="*/ 2147483647 h 1784"/>
                <a:gd name="T40" fmla="*/ 2147483647 w 1225"/>
                <a:gd name="T41" fmla="*/ 2147483647 h 1784"/>
                <a:gd name="T42" fmla="*/ 2147483647 w 1225"/>
                <a:gd name="T43" fmla="*/ 2147483647 h 1784"/>
                <a:gd name="T44" fmla="*/ 2147483647 w 1225"/>
                <a:gd name="T45" fmla="*/ 2147483647 h 1784"/>
                <a:gd name="T46" fmla="*/ 2147483647 w 1225"/>
                <a:gd name="T47" fmla="*/ 2147483647 h 1784"/>
                <a:gd name="T48" fmla="*/ 2147483647 w 1225"/>
                <a:gd name="T49" fmla="*/ 2147483647 h 1784"/>
                <a:gd name="T50" fmla="*/ 2147483647 w 1225"/>
                <a:gd name="T51" fmla="*/ 2147483647 h 1784"/>
                <a:gd name="T52" fmla="*/ 2147483647 w 1225"/>
                <a:gd name="T53" fmla="*/ 2147483647 h 1784"/>
                <a:gd name="T54" fmla="*/ 2147483647 w 1225"/>
                <a:gd name="T55" fmla="*/ 2147483647 h 1784"/>
                <a:gd name="T56" fmla="*/ 2147483647 w 1225"/>
                <a:gd name="T57" fmla="*/ 2147483647 h 1784"/>
                <a:gd name="T58" fmla="*/ 2147483647 w 1225"/>
                <a:gd name="T59" fmla="*/ 2147483647 h 1784"/>
                <a:gd name="T60" fmla="*/ 2147483647 w 1225"/>
                <a:gd name="T61" fmla="*/ 2147483647 h 1784"/>
                <a:gd name="T62" fmla="*/ 2147483647 w 1225"/>
                <a:gd name="T63" fmla="*/ 2147483647 h 1784"/>
                <a:gd name="T64" fmla="*/ 2147483647 w 1225"/>
                <a:gd name="T65" fmla="*/ 2147483647 h 1784"/>
                <a:gd name="T66" fmla="*/ 2147483647 w 1225"/>
                <a:gd name="T67" fmla="*/ 2147483647 h 1784"/>
                <a:gd name="T68" fmla="*/ 2147483647 w 1225"/>
                <a:gd name="T69" fmla="*/ 2147483647 h 1784"/>
                <a:gd name="T70" fmla="*/ 2147483647 w 1225"/>
                <a:gd name="T71" fmla="*/ 2147483647 h 1784"/>
                <a:gd name="T72" fmla="*/ 2147483647 w 1225"/>
                <a:gd name="T73" fmla="*/ 2147483647 h 1784"/>
                <a:gd name="T74" fmla="*/ 2147483647 w 1225"/>
                <a:gd name="T75" fmla="*/ 2147483647 h 1784"/>
                <a:gd name="T76" fmla="*/ 2147483647 w 1225"/>
                <a:gd name="T77" fmla="*/ 2147483647 h 1784"/>
                <a:gd name="T78" fmla="*/ 2147483647 w 1225"/>
                <a:gd name="T79" fmla="*/ 2147483647 h 1784"/>
                <a:gd name="T80" fmla="*/ 2147483647 w 1225"/>
                <a:gd name="T81" fmla="*/ 2147483647 h 1784"/>
                <a:gd name="T82" fmla="*/ 2147483647 w 1225"/>
                <a:gd name="T83" fmla="*/ 2147483647 h 1784"/>
                <a:gd name="T84" fmla="*/ 2147483647 w 1225"/>
                <a:gd name="T85" fmla="*/ 2147483647 h 1784"/>
                <a:gd name="T86" fmla="*/ 2147483647 w 1225"/>
                <a:gd name="T87" fmla="*/ 2147483647 h 1784"/>
                <a:gd name="T88" fmla="*/ 2147483647 w 1225"/>
                <a:gd name="T89" fmla="*/ 2147483647 h 1784"/>
                <a:gd name="T90" fmla="*/ 2147483647 w 1225"/>
                <a:gd name="T91" fmla="*/ 2147483647 h 1784"/>
                <a:gd name="T92" fmla="*/ 2147483647 w 1225"/>
                <a:gd name="T93" fmla="*/ 2147483647 h 1784"/>
                <a:gd name="T94" fmla="*/ 2147483647 w 1225"/>
                <a:gd name="T95" fmla="*/ 2147483647 h 1784"/>
                <a:gd name="T96" fmla="*/ 2147483647 w 1225"/>
                <a:gd name="T97" fmla="*/ 2147483647 h 1784"/>
                <a:gd name="T98" fmla="*/ 2147483647 w 1225"/>
                <a:gd name="T99" fmla="*/ 2147483647 h 1784"/>
                <a:gd name="T100" fmla="*/ 2147483647 w 1225"/>
                <a:gd name="T101" fmla="*/ 2147483647 h 1784"/>
                <a:gd name="T102" fmla="*/ 2147483647 w 1225"/>
                <a:gd name="T103" fmla="*/ 2147483647 h 1784"/>
                <a:gd name="T104" fmla="*/ 2147483647 w 1225"/>
                <a:gd name="T105" fmla="*/ 2147483647 h 1784"/>
                <a:gd name="T106" fmla="*/ 2147483647 w 1225"/>
                <a:gd name="T107" fmla="*/ 2147483647 h 1784"/>
                <a:gd name="T108" fmla="*/ 2147483647 w 1225"/>
                <a:gd name="T109" fmla="*/ 2147483647 h 1784"/>
                <a:gd name="T110" fmla="*/ 2147483647 w 1225"/>
                <a:gd name="T111" fmla="*/ 2147483647 h 1784"/>
                <a:gd name="T112" fmla="*/ 2147483647 w 1225"/>
                <a:gd name="T113" fmla="*/ 2147483647 h 1784"/>
                <a:gd name="T114" fmla="*/ 2147483647 w 1225"/>
                <a:gd name="T115" fmla="*/ 2147483647 h 1784"/>
                <a:gd name="T116" fmla="*/ 2147483647 w 1225"/>
                <a:gd name="T117" fmla="*/ 2147483647 h 1784"/>
                <a:gd name="T118" fmla="*/ 2147483647 w 1225"/>
                <a:gd name="T119" fmla="*/ 2147483647 h 1784"/>
                <a:gd name="T120" fmla="*/ 2147483647 w 1225"/>
                <a:gd name="T121" fmla="*/ 2147483647 h 1784"/>
                <a:gd name="T122" fmla="*/ 2147483647 w 1225"/>
                <a:gd name="T123" fmla="*/ 2147483647 h 1784"/>
                <a:gd name="T124" fmla="*/ 2147483647 w 1225"/>
                <a:gd name="T125" fmla="*/ 2147483647 h 17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5"/>
                <a:gd name="T190" fmla="*/ 0 h 1784"/>
                <a:gd name="T191" fmla="*/ 1225 w 1225"/>
                <a:gd name="T192" fmla="*/ 1784 h 17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5" h="1784">
                  <a:moveTo>
                    <a:pt x="1217" y="897"/>
                  </a:moveTo>
                  <a:lnTo>
                    <a:pt x="1213" y="898"/>
                  </a:lnTo>
                  <a:lnTo>
                    <a:pt x="1211" y="907"/>
                  </a:lnTo>
                  <a:lnTo>
                    <a:pt x="1214" y="914"/>
                  </a:lnTo>
                  <a:lnTo>
                    <a:pt x="1211" y="926"/>
                  </a:lnTo>
                  <a:lnTo>
                    <a:pt x="1217" y="928"/>
                  </a:lnTo>
                  <a:lnTo>
                    <a:pt x="1210" y="932"/>
                  </a:lnTo>
                  <a:lnTo>
                    <a:pt x="1213" y="935"/>
                  </a:lnTo>
                  <a:lnTo>
                    <a:pt x="1205" y="945"/>
                  </a:lnTo>
                  <a:lnTo>
                    <a:pt x="1199" y="954"/>
                  </a:lnTo>
                  <a:lnTo>
                    <a:pt x="1195" y="976"/>
                  </a:lnTo>
                  <a:lnTo>
                    <a:pt x="1192" y="996"/>
                  </a:lnTo>
                  <a:lnTo>
                    <a:pt x="1181" y="1013"/>
                  </a:lnTo>
                  <a:lnTo>
                    <a:pt x="1177" y="1016"/>
                  </a:lnTo>
                  <a:lnTo>
                    <a:pt x="1166" y="1018"/>
                  </a:lnTo>
                  <a:lnTo>
                    <a:pt x="1164" y="1020"/>
                  </a:lnTo>
                  <a:lnTo>
                    <a:pt x="1162" y="1026"/>
                  </a:lnTo>
                  <a:lnTo>
                    <a:pt x="1153" y="1027"/>
                  </a:lnTo>
                  <a:lnTo>
                    <a:pt x="1150" y="1031"/>
                  </a:lnTo>
                  <a:lnTo>
                    <a:pt x="1150" y="1034"/>
                  </a:lnTo>
                  <a:lnTo>
                    <a:pt x="1153" y="1043"/>
                  </a:lnTo>
                  <a:lnTo>
                    <a:pt x="1165" y="1060"/>
                  </a:lnTo>
                  <a:lnTo>
                    <a:pt x="1165" y="1069"/>
                  </a:lnTo>
                  <a:lnTo>
                    <a:pt x="1157" y="1085"/>
                  </a:lnTo>
                  <a:lnTo>
                    <a:pt x="1160" y="1095"/>
                  </a:lnTo>
                  <a:lnTo>
                    <a:pt x="1164" y="1097"/>
                  </a:lnTo>
                  <a:lnTo>
                    <a:pt x="1180" y="1096"/>
                  </a:lnTo>
                  <a:lnTo>
                    <a:pt x="1190" y="1100"/>
                  </a:lnTo>
                  <a:lnTo>
                    <a:pt x="1191" y="1102"/>
                  </a:lnTo>
                  <a:lnTo>
                    <a:pt x="1192" y="1106"/>
                  </a:lnTo>
                  <a:lnTo>
                    <a:pt x="1190" y="1112"/>
                  </a:lnTo>
                  <a:lnTo>
                    <a:pt x="1182" y="1120"/>
                  </a:lnTo>
                  <a:lnTo>
                    <a:pt x="1184" y="1124"/>
                  </a:lnTo>
                  <a:lnTo>
                    <a:pt x="1189" y="1128"/>
                  </a:lnTo>
                  <a:lnTo>
                    <a:pt x="1186" y="1135"/>
                  </a:lnTo>
                  <a:lnTo>
                    <a:pt x="1187" y="1137"/>
                  </a:lnTo>
                  <a:lnTo>
                    <a:pt x="1180" y="1152"/>
                  </a:lnTo>
                  <a:lnTo>
                    <a:pt x="1179" y="1155"/>
                  </a:lnTo>
                  <a:lnTo>
                    <a:pt x="1174" y="1167"/>
                  </a:lnTo>
                  <a:lnTo>
                    <a:pt x="1178" y="1176"/>
                  </a:lnTo>
                  <a:lnTo>
                    <a:pt x="1174" y="1178"/>
                  </a:lnTo>
                  <a:lnTo>
                    <a:pt x="1167" y="1176"/>
                  </a:lnTo>
                  <a:lnTo>
                    <a:pt x="1165" y="1180"/>
                  </a:lnTo>
                  <a:lnTo>
                    <a:pt x="1161" y="1180"/>
                  </a:lnTo>
                  <a:lnTo>
                    <a:pt x="1160" y="1185"/>
                  </a:lnTo>
                  <a:lnTo>
                    <a:pt x="1153" y="1190"/>
                  </a:lnTo>
                  <a:lnTo>
                    <a:pt x="1151" y="1194"/>
                  </a:lnTo>
                  <a:lnTo>
                    <a:pt x="1147" y="1195"/>
                  </a:lnTo>
                  <a:lnTo>
                    <a:pt x="1144" y="1198"/>
                  </a:lnTo>
                  <a:lnTo>
                    <a:pt x="1135" y="1200"/>
                  </a:lnTo>
                  <a:lnTo>
                    <a:pt x="1135" y="1210"/>
                  </a:lnTo>
                  <a:lnTo>
                    <a:pt x="1133" y="1215"/>
                  </a:lnTo>
                  <a:lnTo>
                    <a:pt x="1127" y="1215"/>
                  </a:lnTo>
                  <a:lnTo>
                    <a:pt x="1127" y="1225"/>
                  </a:lnTo>
                  <a:lnTo>
                    <a:pt x="1124" y="1229"/>
                  </a:lnTo>
                  <a:lnTo>
                    <a:pt x="1118" y="1228"/>
                  </a:lnTo>
                  <a:lnTo>
                    <a:pt x="1118" y="1225"/>
                  </a:lnTo>
                  <a:lnTo>
                    <a:pt x="1116" y="1224"/>
                  </a:lnTo>
                  <a:lnTo>
                    <a:pt x="1111" y="1224"/>
                  </a:lnTo>
                  <a:lnTo>
                    <a:pt x="1110" y="1226"/>
                  </a:lnTo>
                  <a:lnTo>
                    <a:pt x="1112" y="1230"/>
                  </a:lnTo>
                  <a:lnTo>
                    <a:pt x="1108" y="1233"/>
                  </a:lnTo>
                  <a:lnTo>
                    <a:pt x="1109" y="1238"/>
                  </a:lnTo>
                  <a:lnTo>
                    <a:pt x="1105" y="1243"/>
                  </a:lnTo>
                  <a:lnTo>
                    <a:pt x="1092" y="1232"/>
                  </a:lnTo>
                  <a:lnTo>
                    <a:pt x="1088" y="1233"/>
                  </a:lnTo>
                  <a:lnTo>
                    <a:pt x="1087" y="1238"/>
                  </a:lnTo>
                  <a:lnTo>
                    <a:pt x="1079" y="1240"/>
                  </a:lnTo>
                  <a:lnTo>
                    <a:pt x="1077" y="1244"/>
                  </a:lnTo>
                  <a:lnTo>
                    <a:pt x="1077" y="1250"/>
                  </a:lnTo>
                  <a:lnTo>
                    <a:pt x="1071" y="1249"/>
                  </a:lnTo>
                  <a:lnTo>
                    <a:pt x="1066" y="1259"/>
                  </a:lnTo>
                  <a:lnTo>
                    <a:pt x="1060" y="1264"/>
                  </a:lnTo>
                  <a:lnTo>
                    <a:pt x="1058" y="1262"/>
                  </a:lnTo>
                  <a:lnTo>
                    <a:pt x="1056" y="1262"/>
                  </a:lnTo>
                  <a:lnTo>
                    <a:pt x="1051" y="1274"/>
                  </a:lnTo>
                  <a:lnTo>
                    <a:pt x="1042" y="1277"/>
                  </a:lnTo>
                  <a:lnTo>
                    <a:pt x="1043" y="1283"/>
                  </a:lnTo>
                  <a:lnTo>
                    <a:pt x="1041" y="1286"/>
                  </a:lnTo>
                  <a:lnTo>
                    <a:pt x="1037" y="1287"/>
                  </a:lnTo>
                  <a:lnTo>
                    <a:pt x="1034" y="1289"/>
                  </a:lnTo>
                  <a:lnTo>
                    <a:pt x="1025" y="1289"/>
                  </a:lnTo>
                  <a:lnTo>
                    <a:pt x="1020" y="1297"/>
                  </a:lnTo>
                  <a:lnTo>
                    <a:pt x="1013" y="1300"/>
                  </a:lnTo>
                  <a:lnTo>
                    <a:pt x="1009" y="1300"/>
                  </a:lnTo>
                  <a:lnTo>
                    <a:pt x="1006" y="1299"/>
                  </a:lnTo>
                  <a:lnTo>
                    <a:pt x="1004" y="1301"/>
                  </a:lnTo>
                  <a:lnTo>
                    <a:pt x="998" y="1316"/>
                  </a:lnTo>
                  <a:lnTo>
                    <a:pt x="995" y="1320"/>
                  </a:lnTo>
                  <a:lnTo>
                    <a:pt x="993" y="1320"/>
                  </a:lnTo>
                  <a:lnTo>
                    <a:pt x="985" y="1330"/>
                  </a:lnTo>
                  <a:lnTo>
                    <a:pt x="982" y="1330"/>
                  </a:lnTo>
                  <a:lnTo>
                    <a:pt x="980" y="1333"/>
                  </a:lnTo>
                  <a:lnTo>
                    <a:pt x="979" y="1334"/>
                  </a:lnTo>
                  <a:lnTo>
                    <a:pt x="976" y="1337"/>
                  </a:lnTo>
                  <a:lnTo>
                    <a:pt x="977" y="1340"/>
                  </a:lnTo>
                  <a:lnTo>
                    <a:pt x="974" y="1342"/>
                  </a:lnTo>
                  <a:lnTo>
                    <a:pt x="972" y="1348"/>
                  </a:lnTo>
                  <a:lnTo>
                    <a:pt x="969" y="1350"/>
                  </a:lnTo>
                  <a:lnTo>
                    <a:pt x="969" y="1355"/>
                  </a:lnTo>
                  <a:lnTo>
                    <a:pt x="965" y="1357"/>
                  </a:lnTo>
                  <a:lnTo>
                    <a:pt x="964" y="1354"/>
                  </a:lnTo>
                  <a:lnTo>
                    <a:pt x="956" y="1354"/>
                  </a:lnTo>
                  <a:lnTo>
                    <a:pt x="951" y="1360"/>
                  </a:lnTo>
                  <a:lnTo>
                    <a:pt x="943" y="1361"/>
                  </a:lnTo>
                  <a:lnTo>
                    <a:pt x="941" y="1365"/>
                  </a:lnTo>
                  <a:lnTo>
                    <a:pt x="939" y="1367"/>
                  </a:lnTo>
                  <a:lnTo>
                    <a:pt x="930" y="1367"/>
                  </a:lnTo>
                  <a:lnTo>
                    <a:pt x="928" y="1385"/>
                  </a:lnTo>
                  <a:lnTo>
                    <a:pt x="914" y="1395"/>
                  </a:lnTo>
                  <a:lnTo>
                    <a:pt x="914" y="1400"/>
                  </a:lnTo>
                  <a:lnTo>
                    <a:pt x="910" y="1405"/>
                  </a:lnTo>
                  <a:lnTo>
                    <a:pt x="905" y="1416"/>
                  </a:lnTo>
                  <a:lnTo>
                    <a:pt x="900" y="1415"/>
                  </a:lnTo>
                  <a:lnTo>
                    <a:pt x="898" y="1415"/>
                  </a:lnTo>
                  <a:lnTo>
                    <a:pt x="895" y="1419"/>
                  </a:lnTo>
                  <a:lnTo>
                    <a:pt x="892" y="1420"/>
                  </a:lnTo>
                  <a:lnTo>
                    <a:pt x="887" y="1424"/>
                  </a:lnTo>
                  <a:lnTo>
                    <a:pt x="880" y="1421"/>
                  </a:lnTo>
                  <a:lnTo>
                    <a:pt x="876" y="1418"/>
                  </a:lnTo>
                  <a:lnTo>
                    <a:pt x="871" y="1422"/>
                  </a:lnTo>
                  <a:lnTo>
                    <a:pt x="865" y="1418"/>
                  </a:lnTo>
                  <a:lnTo>
                    <a:pt x="858" y="1419"/>
                  </a:lnTo>
                  <a:lnTo>
                    <a:pt x="848" y="1425"/>
                  </a:lnTo>
                  <a:lnTo>
                    <a:pt x="839" y="1426"/>
                  </a:lnTo>
                  <a:lnTo>
                    <a:pt x="831" y="1426"/>
                  </a:lnTo>
                  <a:lnTo>
                    <a:pt x="826" y="1427"/>
                  </a:lnTo>
                  <a:lnTo>
                    <a:pt x="821" y="1425"/>
                  </a:lnTo>
                  <a:lnTo>
                    <a:pt x="817" y="1426"/>
                  </a:lnTo>
                  <a:lnTo>
                    <a:pt x="811" y="1431"/>
                  </a:lnTo>
                  <a:lnTo>
                    <a:pt x="801" y="1432"/>
                  </a:lnTo>
                  <a:lnTo>
                    <a:pt x="800" y="1437"/>
                  </a:lnTo>
                  <a:lnTo>
                    <a:pt x="792" y="1441"/>
                  </a:lnTo>
                  <a:lnTo>
                    <a:pt x="791" y="1446"/>
                  </a:lnTo>
                  <a:lnTo>
                    <a:pt x="777" y="1454"/>
                  </a:lnTo>
                  <a:lnTo>
                    <a:pt x="776" y="1460"/>
                  </a:lnTo>
                  <a:lnTo>
                    <a:pt x="774" y="1463"/>
                  </a:lnTo>
                  <a:lnTo>
                    <a:pt x="764" y="1464"/>
                  </a:lnTo>
                  <a:lnTo>
                    <a:pt x="765" y="1469"/>
                  </a:lnTo>
                  <a:lnTo>
                    <a:pt x="763" y="1472"/>
                  </a:lnTo>
                  <a:lnTo>
                    <a:pt x="756" y="1474"/>
                  </a:lnTo>
                  <a:lnTo>
                    <a:pt x="751" y="1472"/>
                  </a:lnTo>
                  <a:lnTo>
                    <a:pt x="747" y="1473"/>
                  </a:lnTo>
                  <a:lnTo>
                    <a:pt x="742" y="1472"/>
                  </a:lnTo>
                  <a:lnTo>
                    <a:pt x="739" y="1476"/>
                  </a:lnTo>
                  <a:lnTo>
                    <a:pt x="735" y="1481"/>
                  </a:lnTo>
                  <a:lnTo>
                    <a:pt x="728" y="1481"/>
                  </a:lnTo>
                  <a:lnTo>
                    <a:pt x="722" y="1483"/>
                  </a:lnTo>
                  <a:lnTo>
                    <a:pt x="719" y="1482"/>
                  </a:lnTo>
                  <a:lnTo>
                    <a:pt x="714" y="1479"/>
                  </a:lnTo>
                  <a:lnTo>
                    <a:pt x="714" y="1484"/>
                  </a:lnTo>
                  <a:lnTo>
                    <a:pt x="705" y="1492"/>
                  </a:lnTo>
                  <a:lnTo>
                    <a:pt x="703" y="1498"/>
                  </a:lnTo>
                  <a:lnTo>
                    <a:pt x="692" y="1499"/>
                  </a:lnTo>
                  <a:lnTo>
                    <a:pt x="689" y="1491"/>
                  </a:lnTo>
                  <a:lnTo>
                    <a:pt x="689" y="1485"/>
                  </a:lnTo>
                  <a:lnTo>
                    <a:pt x="687" y="1483"/>
                  </a:lnTo>
                  <a:lnTo>
                    <a:pt x="685" y="1483"/>
                  </a:lnTo>
                  <a:lnTo>
                    <a:pt x="680" y="1486"/>
                  </a:lnTo>
                  <a:lnTo>
                    <a:pt x="673" y="1478"/>
                  </a:lnTo>
                  <a:lnTo>
                    <a:pt x="668" y="1479"/>
                  </a:lnTo>
                  <a:lnTo>
                    <a:pt x="664" y="1477"/>
                  </a:lnTo>
                  <a:lnTo>
                    <a:pt x="661" y="1466"/>
                  </a:lnTo>
                  <a:lnTo>
                    <a:pt x="661" y="1461"/>
                  </a:lnTo>
                  <a:lnTo>
                    <a:pt x="661" y="1457"/>
                  </a:lnTo>
                  <a:lnTo>
                    <a:pt x="657" y="1452"/>
                  </a:lnTo>
                  <a:lnTo>
                    <a:pt x="655" y="1451"/>
                  </a:lnTo>
                  <a:lnTo>
                    <a:pt x="649" y="1452"/>
                  </a:lnTo>
                  <a:lnTo>
                    <a:pt x="641" y="1454"/>
                  </a:lnTo>
                  <a:lnTo>
                    <a:pt x="640" y="1455"/>
                  </a:lnTo>
                  <a:lnTo>
                    <a:pt x="640" y="1450"/>
                  </a:lnTo>
                  <a:lnTo>
                    <a:pt x="635" y="1450"/>
                  </a:lnTo>
                  <a:lnTo>
                    <a:pt x="626" y="1444"/>
                  </a:lnTo>
                  <a:lnTo>
                    <a:pt x="624" y="1448"/>
                  </a:lnTo>
                  <a:lnTo>
                    <a:pt x="620" y="1445"/>
                  </a:lnTo>
                  <a:lnTo>
                    <a:pt x="617" y="1446"/>
                  </a:lnTo>
                  <a:lnTo>
                    <a:pt x="614" y="1454"/>
                  </a:lnTo>
                  <a:lnTo>
                    <a:pt x="610" y="1456"/>
                  </a:lnTo>
                  <a:lnTo>
                    <a:pt x="607" y="1451"/>
                  </a:lnTo>
                  <a:lnTo>
                    <a:pt x="605" y="1450"/>
                  </a:lnTo>
                  <a:lnTo>
                    <a:pt x="599" y="1454"/>
                  </a:lnTo>
                  <a:lnTo>
                    <a:pt x="594" y="1454"/>
                  </a:lnTo>
                  <a:lnTo>
                    <a:pt x="591" y="1456"/>
                  </a:lnTo>
                  <a:lnTo>
                    <a:pt x="588" y="1450"/>
                  </a:lnTo>
                  <a:lnTo>
                    <a:pt x="584" y="1448"/>
                  </a:lnTo>
                  <a:lnTo>
                    <a:pt x="580" y="1445"/>
                  </a:lnTo>
                  <a:lnTo>
                    <a:pt x="573" y="1443"/>
                  </a:lnTo>
                  <a:lnTo>
                    <a:pt x="562" y="1427"/>
                  </a:lnTo>
                  <a:lnTo>
                    <a:pt x="557" y="1422"/>
                  </a:lnTo>
                  <a:lnTo>
                    <a:pt x="549" y="1421"/>
                  </a:lnTo>
                  <a:lnTo>
                    <a:pt x="534" y="1430"/>
                  </a:lnTo>
                  <a:lnTo>
                    <a:pt x="526" y="1430"/>
                  </a:lnTo>
                  <a:lnTo>
                    <a:pt x="520" y="1431"/>
                  </a:lnTo>
                  <a:lnTo>
                    <a:pt x="517" y="1445"/>
                  </a:lnTo>
                  <a:lnTo>
                    <a:pt x="502" y="1455"/>
                  </a:lnTo>
                  <a:lnTo>
                    <a:pt x="488" y="1458"/>
                  </a:lnTo>
                  <a:lnTo>
                    <a:pt x="483" y="1462"/>
                  </a:lnTo>
                  <a:lnTo>
                    <a:pt x="482" y="1462"/>
                  </a:lnTo>
                  <a:lnTo>
                    <a:pt x="479" y="1468"/>
                  </a:lnTo>
                  <a:lnTo>
                    <a:pt x="475" y="1472"/>
                  </a:lnTo>
                  <a:lnTo>
                    <a:pt x="467" y="1485"/>
                  </a:lnTo>
                  <a:lnTo>
                    <a:pt x="469" y="1492"/>
                  </a:lnTo>
                  <a:lnTo>
                    <a:pt x="469" y="1497"/>
                  </a:lnTo>
                  <a:lnTo>
                    <a:pt x="470" y="1498"/>
                  </a:lnTo>
                  <a:lnTo>
                    <a:pt x="469" y="1502"/>
                  </a:lnTo>
                  <a:lnTo>
                    <a:pt x="472" y="1505"/>
                  </a:lnTo>
                  <a:lnTo>
                    <a:pt x="479" y="1515"/>
                  </a:lnTo>
                  <a:lnTo>
                    <a:pt x="479" y="1522"/>
                  </a:lnTo>
                  <a:lnTo>
                    <a:pt x="481" y="1528"/>
                  </a:lnTo>
                  <a:lnTo>
                    <a:pt x="482" y="1530"/>
                  </a:lnTo>
                  <a:lnTo>
                    <a:pt x="496" y="1536"/>
                  </a:lnTo>
                  <a:lnTo>
                    <a:pt x="497" y="1538"/>
                  </a:lnTo>
                  <a:lnTo>
                    <a:pt x="502" y="1539"/>
                  </a:lnTo>
                  <a:lnTo>
                    <a:pt x="511" y="1547"/>
                  </a:lnTo>
                  <a:lnTo>
                    <a:pt x="505" y="1556"/>
                  </a:lnTo>
                  <a:lnTo>
                    <a:pt x="501" y="1557"/>
                  </a:lnTo>
                  <a:lnTo>
                    <a:pt x="498" y="1563"/>
                  </a:lnTo>
                  <a:lnTo>
                    <a:pt x="499" y="1565"/>
                  </a:lnTo>
                  <a:lnTo>
                    <a:pt x="502" y="1566"/>
                  </a:lnTo>
                  <a:lnTo>
                    <a:pt x="500" y="1574"/>
                  </a:lnTo>
                  <a:lnTo>
                    <a:pt x="507" y="1580"/>
                  </a:lnTo>
                  <a:lnTo>
                    <a:pt x="508" y="1584"/>
                  </a:lnTo>
                  <a:lnTo>
                    <a:pt x="506" y="1588"/>
                  </a:lnTo>
                  <a:lnTo>
                    <a:pt x="502" y="1591"/>
                  </a:lnTo>
                  <a:lnTo>
                    <a:pt x="501" y="1594"/>
                  </a:lnTo>
                  <a:lnTo>
                    <a:pt x="501" y="1599"/>
                  </a:lnTo>
                  <a:lnTo>
                    <a:pt x="495" y="1598"/>
                  </a:lnTo>
                  <a:lnTo>
                    <a:pt x="485" y="1599"/>
                  </a:lnTo>
                  <a:lnTo>
                    <a:pt x="484" y="1603"/>
                  </a:lnTo>
                  <a:lnTo>
                    <a:pt x="485" y="1609"/>
                  </a:lnTo>
                  <a:lnTo>
                    <a:pt x="484" y="1618"/>
                  </a:lnTo>
                  <a:lnTo>
                    <a:pt x="481" y="1624"/>
                  </a:lnTo>
                  <a:lnTo>
                    <a:pt x="470" y="1636"/>
                  </a:lnTo>
                  <a:lnTo>
                    <a:pt x="469" y="1648"/>
                  </a:lnTo>
                  <a:lnTo>
                    <a:pt x="460" y="1657"/>
                  </a:lnTo>
                  <a:lnTo>
                    <a:pt x="453" y="1665"/>
                  </a:lnTo>
                  <a:lnTo>
                    <a:pt x="453" y="1674"/>
                  </a:lnTo>
                  <a:lnTo>
                    <a:pt x="444" y="1675"/>
                  </a:lnTo>
                  <a:lnTo>
                    <a:pt x="440" y="1673"/>
                  </a:lnTo>
                  <a:lnTo>
                    <a:pt x="432" y="1670"/>
                  </a:lnTo>
                  <a:lnTo>
                    <a:pt x="429" y="1672"/>
                  </a:lnTo>
                  <a:lnTo>
                    <a:pt x="427" y="1678"/>
                  </a:lnTo>
                  <a:lnTo>
                    <a:pt x="429" y="1685"/>
                  </a:lnTo>
                  <a:lnTo>
                    <a:pt x="424" y="1692"/>
                  </a:lnTo>
                  <a:lnTo>
                    <a:pt x="418" y="1708"/>
                  </a:lnTo>
                  <a:lnTo>
                    <a:pt x="411" y="1712"/>
                  </a:lnTo>
                  <a:lnTo>
                    <a:pt x="405" y="1720"/>
                  </a:lnTo>
                  <a:lnTo>
                    <a:pt x="399" y="1721"/>
                  </a:lnTo>
                  <a:lnTo>
                    <a:pt x="396" y="1719"/>
                  </a:lnTo>
                  <a:lnTo>
                    <a:pt x="388" y="1715"/>
                  </a:lnTo>
                  <a:lnTo>
                    <a:pt x="382" y="1718"/>
                  </a:lnTo>
                  <a:lnTo>
                    <a:pt x="377" y="1717"/>
                  </a:lnTo>
                  <a:lnTo>
                    <a:pt x="373" y="1713"/>
                  </a:lnTo>
                  <a:lnTo>
                    <a:pt x="367" y="1703"/>
                  </a:lnTo>
                  <a:lnTo>
                    <a:pt x="363" y="1701"/>
                  </a:lnTo>
                  <a:lnTo>
                    <a:pt x="359" y="1701"/>
                  </a:lnTo>
                  <a:lnTo>
                    <a:pt x="346" y="1714"/>
                  </a:lnTo>
                  <a:lnTo>
                    <a:pt x="336" y="1714"/>
                  </a:lnTo>
                  <a:lnTo>
                    <a:pt x="331" y="1720"/>
                  </a:lnTo>
                  <a:lnTo>
                    <a:pt x="324" y="1724"/>
                  </a:lnTo>
                  <a:lnTo>
                    <a:pt x="320" y="1722"/>
                  </a:lnTo>
                  <a:lnTo>
                    <a:pt x="316" y="1718"/>
                  </a:lnTo>
                  <a:lnTo>
                    <a:pt x="308" y="1718"/>
                  </a:lnTo>
                  <a:lnTo>
                    <a:pt x="306" y="1719"/>
                  </a:lnTo>
                  <a:lnTo>
                    <a:pt x="301" y="1727"/>
                  </a:lnTo>
                  <a:lnTo>
                    <a:pt x="295" y="1729"/>
                  </a:lnTo>
                  <a:lnTo>
                    <a:pt x="290" y="1730"/>
                  </a:lnTo>
                  <a:lnTo>
                    <a:pt x="289" y="1731"/>
                  </a:lnTo>
                  <a:lnTo>
                    <a:pt x="290" y="1742"/>
                  </a:lnTo>
                  <a:lnTo>
                    <a:pt x="289" y="1748"/>
                  </a:lnTo>
                  <a:lnTo>
                    <a:pt x="285" y="1749"/>
                  </a:lnTo>
                  <a:lnTo>
                    <a:pt x="279" y="1748"/>
                  </a:lnTo>
                  <a:lnTo>
                    <a:pt x="271" y="1751"/>
                  </a:lnTo>
                  <a:lnTo>
                    <a:pt x="269" y="1753"/>
                  </a:lnTo>
                  <a:lnTo>
                    <a:pt x="269" y="1757"/>
                  </a:lnTo>
                  <a:lnTo>
                    <a:pt x="263" y="1757"/>
                  </a:lnTo>
                  <a:lnTo>
                    <a:pt x="259" y="1766"/>
                  </a:lnTo>
                  <a:lnTo>
                    <a:pt x="259" y="1771"/>
                  </a:lnTo>
                  <a:lnTo>
                    <a:pt x="250" y="1778"/>
                  </a:lnTo>
                  <a:lnTo>
                    <a:pt x="248" y="1774"/>
                  </a:lnTo>
                  <a:lnTo>
                    <a:pt x="247" y="1774"/>
                  </a:lnTo>
                  <a:lnTo>
                    <a:pt x="232" y="1784"/>
                  </a:lnTo>
                  <a:lnTo>
                    <a:pt x="223" y="1775"/>
                  </a:lnTo>
                  <a:lnTo>
                    <a:pt x="213" y="1774"/>
                  </a:lnTo>
                  <a:lnTo>
                    <a:pt x="210" y="1770"/>
                  </a:lnTo>
                  <a:lnTo>
                    <a:pt x="200" y="1765"/>
                  </a:lnTo>
                  <a:lnTo>
                    <a:pt x="194" y="1766"/>
                  </a:lnTo>
                  <a:lnTo>
                    <a:pt x="172" y="1763"/>
                  </a:lnTo>
                  <a:lnTo>
                    <a:pt x="170" y="1762"/>
                  </a:lnTo>
                  <a:lnTo>
                    <a:pt x="170" y="1760"/>
                  </a:lnTo>
                  <a:lnTo>
                    <a:pt x="163" y="1761"/>
                  </a:lnTo>
                  <a:lnTo>
                    <a:pt x="158" y="1750"/>
                  </a:lnTo>
                  <a:lnTo>
                    <a:pt x="146" y="1747"/>
                  </a:lnTo>
                  <a:lnTo>
                    <a:pt x="139" y="1740"/>
                  </a:lnTo>
                  <a:lnTo>
                    <a:pt x="135" y="1726"/>
                  </a:lnTo>
                  <a:lnTo>
                    <a:pt x="133" y="1722"/>
                  </a:lnTo>
                  <a:lnTo>
                    <a:pt x="126" y="1721"/>
                  </a:lnTo>
                  <a:lnTo>
                    <a:pt x="122" y="1717"/>
                  </a:lnTo>
                  <a:lnTo>
                    <a:pt x="122" y="1708"/>
                  </a:lnTo>
                  <a:lnTo>
                    <a:pt x="120" y="1702"/>
                  </a:lnTo>
                  <a:lnTo>
                    <a:pt x="122" y="1696"/>
                  </a:lnTo>
                  <a:lnTo>
                    <a:pt x="120" y="1692"/>
                  </a:lnTo>
                  <a:lnTo>
                    <a:pt x="129" y="1682"/>
                  </a:lnTo>
                  <a:lnTo>
                    <a:pt x="130" y="1678"/>
                  </a:lnTo>
                  <a:lnTo>
                    <a:pt x="124" y="1675"/>
                  </a:lnTo>
                  <a:lnTo>
                    <a:pt x="123" y="1660"/>
                  </a:lnTo>
                  <a:lnTo>
                    <a:pt x="111" y="1647"/>
                  </a:lnTo>
                  <a:lnTo>
                    <a:pt x="104" y="1644"/>
                  </a:lnTo>
                  <a:lnTo>
                    <a:pt x="102" y="1634"/>
                  </a:lnTo>
                  <a:lnTo>
                    <a:pt x="97" y="1629"/>
                  </a:lnTo>
                  <a:lnTo>
                    <a:pt x="93" y="1624"/>
                  </a:lnTo>
                  <a:lnTo>
                    <a:pt x="93" y="1612"/>
                  </a:lnTo>
                  <a:lnTo>
                    <a:pt x="90" y="1607"/>
                  </a:lnTo>
                  <a:lnTo>
                    <a:pt x="86" y="1605"/>
                  </a:lnTo>
                  <a:lnTo>
                    <a:pt x="75" y="1609"/>
                  </a:lnTo>
                  <a:lnTo>
                    <a:pt x="68" y="1614"/>
                  </a:lnTo>
                  <a:lnTo>
                    <a:pt x="59" y="1616"/>
                  </a:lnTo>
                  <a:lnTo>
                    <a:pt x="57" y="1619"/>
                  </a:lnTo>
                  <a:lnTo>
                    <a:pt x="58" y="1626"/>
                  </a:lnTo>
                  <a:lnTo>
                    <a:pt x="57" y="1631"/>
                  </a:lnTo>
                  <a:lnTo>
                    <a:pt x="45" y="1640"/>
                  </a:lnTo>
                  <a:lnTo>
                    <a:pt x="34" y="1638"/>
                  </a:lnTo>
                  <a:lnTo>
                    <a:pt x="26" y="1634"/>
                  </a:lnTo>
                  <a:lnTo>
                    <a:pt x="11" y="1638"/>
                  </a:lnTo>
                  <a:lnTo>
                    <a:pt x="9" y="1628"/>
                  </a:lnTo>
                  <a:lnTo>
                    <a:pt x="11" y="1624"/>
                  </a:lnTo>
                  <a:lnTo>
                    <a:pt x="14" y="1623"/>
                  </a:lnTo>
                  <a:lnTo>
                    <a:pt x="18" y="1616"/>
                  </a:lnTo>
                  <a:lnTo>
                    <a:pt x="21" y="1614"/>
                  </a:lnTo>
                  <a:lnTo>
                    <a:pt x="21" y="1611"/>
                  </a:lnTo>
                  <a:lnTo>
                    <a:pt x="26" y="1605"/>
                  </a:lnTo>
                  <a:lnTo>
                    <a:pt x="28" y="1598"/>
                  </a:lnTo>
                  <a:lnTo>
                    <a:pt x="26" y="1594"/>
                  </a:lnTo>
                  <a:lnTo>
                    <a:pt x="27" y="1593"/>
                  </a:lnTo>
                  <a:lnTo>
                    <a:pt x="29" y="1584"/>
                  </a:lnTo>
                  <a:lnTo>
                    <a:pt x="31" y="1581"/>
                  </a:lnTo>
                  <a:lnTo>
                    <a:pt x="30" y="1578"/>
                  </a:lnTo>
                  <a:lnTo>
                    <a:pt x="33" y="1569"/>
                  </a:lnTo>
                  <a:lnTo>
                    <a:pt x="28" y="1553"/>
                  </a:lnTo>
                  <a:lnTo>
                    <a:pt x="32" y="1540"/>
                  </a:lnTo>
                  <a:lnTo>
                    <a:pt x="37" y="1533"/>
                  </a:lnTo>
                  <a:lnTo>
                    <a:pt x="38" y="1529"/>
                  </a:lnTo>
                  <a:lnTo>
                    <a:pt x="36" y="1527"/>
                  </a:lnTo>
                  <a:lnTo>
                    <a:pt x="38" y="1524"/>
                  </a:lnTo>
                  <a:lnTo>
                    <a:pt x="36" y="1522"/>
                  </a:lnTo>
                  <a:lnTo>
                    <a:pt x="36" y="1517"/>
                  </a:lnTo>
                  <a:lnTo>
                    <a:pt x="34" y="1516"/>
                  </a:lnTo>
                  <a:lnTo>
                    <a:pt x="36" y="1512"/>
                  </a:lnTo>
                  <a:lnTo>
                    <a:pt x="35" y="1505"/>
                  </a:lnTo>
                  <a:lnTo>
                    <a:pt x="38" y="1500"/>
                  </a:lnTo>
                  <a:lnTo>
                    <a:pt x="37" y="1496"/>
                  </a:lnTo>
                  <a:lnTo>
                    <a:pt x="34" y="1495"/>
                  </a:lnTo>
                  <a:lnTo>
                    <a:pt x="35" y="1492"/>
                  </a:lnTo>
                  <a:lnTo>
                    <a:pt x="33" y="1486"/>
                  </a:lnTo>
                  <a:lnTo>
                    <a:pt x="36" y="1483"/>
                  </a:lnTo>
                  <a:lnTo>
                    <a:pt x="36" y="1480"/>
                  </a:lnTo>
                  <a:lnTo>
                    <a:pt x="38" y="1476"/>
                  </a:lnTo>
                  <a:lnTo>
                    <a:pt x="45" y="1468"/>
                  </a:lnTo>
                  <a:lnTo>
                    <a:pt x="46" y="1468"/>
                  </a:lnTo>
                  <a:lnTo>
                    <a:pt x="44" y="1464"/>
                  </a:lnTo>
                  <a:lnTo>
                    <a:pt x="46" y="1463"/>
                  </a:lnTo>
                  <a:lnTo>
                    <a:pt x="44" y="1459"/>
                  </a:lnTo>
                  <a:lnTo>
                    <a:pt x="43" y="1458"/>
                  </a:lnTo>
                  <a:lnTo>
                    <a:pt x="43" y="1455"/>
                  </a:lnTo>
                  <a:lnTo>
                    <a:pt x="37" y="1445"/>
                  </a:lnTo>
                  <a:lnTo>
                    <a:pt x="32" y="1441"/>
                  </a:lnTo>
                  <a:lnTo>
                    <a:pt x="29" y="1442"/>
                  </a:lnTo>
                  <a:lnTo>
                    <a:pt x="23" y="1440"/>
                  </a:lnTo>
                  <a:lnTo>
                    <a:pt x="20" y="1432"/>
                  </a:lnTo>
                  <a:lnTo>
                    <a:pt x="19" y="1428"/>
                  </a:lnTo>
                  <a:lnTo>
                    <a:pt x="21" y="1427"/>
                  </a:lnTo>
                  <a:lnTo>
                    <a:pt x="20" y="1422"/>
                  </a:lnTo>
                  <a:lnTo>
                    <a:pt x="21" y="1415"/>
                  </a:lnTo>
                  <a:lnTo>
                    <a:pt x="20" y="1413"/>
                  </a:lnTo>
                  <a:lnTo>
                    <a:pt x="21" y="1409"/>
                  </a:lnTo>
                  <a:lnTo>
                    <a:pt x="19" y="1406"/>
                  </a:lnTo>
                  <a:lnTo>
                    <a:pt x="21" y="1404"/>
                  </a:lnTo>
                  <a:lnTo>
                    <a:pt x="15" y="1394"/>
                  </a:lnTo>
                  <a:lnTo>
                    <a:pt x="16" y="1384"/>
                  </a:lnTo>
                  <a:lnTo>
                    <a:pt x="14" y="1383"/>
                  </a:lnTo>
                  <a:lnTo>
                    <a:pt x="15" y="1379"/>
                  </a:lnTo>
                  <a:lnTo>
                    <a:pt x="12" y="1376"/>
                  </a:lnTo>
                  <a:lnTo>
                    <a:pt x="13" y="1373"/>
                  </a:lnTo>
                  <a:lnTo>
                    <a:pt x="11" y="1370"/>
                  </a:lnTo>
                  <a:lnTo>
                    <a:pt x="12" y="1367"/>
                  </a:lnTo>
                  <a:lnTo>
                    <a:pt x="9" y="1365"/>
                  </a:lnTo>
                  <a:lnTo>
                    <a:pt x="5" y="1358"/>
                  </a:lnTo>
                  <a:lnTo>
                    <a:pt x="2" y="1355"/>
                  </a:lnTo>
                  <a:lnTo>
                    <a:pt x="0" y="1348"/>
                  </a:lnTo>
                  <a:lnTo>
                    <a:pt x="3" y="1342"/>
                  </a:lnTo>
                  <a:lnTo>
                    <a:pt x="3" y="1339"/>
                  </a:lnTo>
                  <a:lnTo>
                    <a:pt x="7" y="1337"/>
                  </a:lnTo>
                  <a:lnTo>
                    <a:pt x="5" y="1333"/>
                  </a:lnTo>
                  <a:lnTo>
                    <a:pt x="9" y="1329"/>
                  </a:lnTo>
                  <a:lnTo>
                    <a:pt x="11" y="1329"/>
                  </a:lnTo>
                  <a:lnTo>
                    <a:pt x="11" y="1326"/>
                  </a:lnTo>
                  <a:lnTo>
                    <a:pt x="8" y="1324"/>
                  </a:lnTo>
                  <a:lnTo>
                    <a:pt x="13" y="1319"/>
                  </a:lnTo>
                  <a:lnTo>
                    <a:pt x="13" y="1317"/>
                  </a:lnTo>
                  <a:lnTo>
                    <a:pt x="19" y="1311"/>
                  </a:lnTo>
                  <a:lnTo>
                    <a:pt x="22" y="1312"/>
                  </a:lnTo>
                  <a:lnTo>
                    <a:pt x="23" y="1306"/>
                  </a:lnTo>
                  <a:lnTo>
                    <a:pt x="29" y="1304"/>
                  </a:lnTo>
                  <a:lnTo>
                    <a:pt x="29" y="1302"/>
                  </a:lnTo>
                  <a:lnTo>
                    <a:pt x="32" y="1300"/>
                  </a:lnTo>
                  <a:lnTo>
                    <a:pt x="34" y="1301"/>
                  </a:lnTo>
                  <a:lnTo>
                    <a:pt x="38" y="1290"/>
                  </a:lnTo>
                  <a:lnTo>
                    <a:pt x="40" y="1288"/>
                  </a:lnTo>
                  <a:lnTo>
                    <a:pt x="38" y="1287"/>
                  </a:lnTo>
                  <a:lnTo>
                    <a:pt x="39" y="1283"/>
                  </a:lnTo>
                  <a:lnTo>
                    <a:pt x="44" y="1281"/>
                  </a:lnTo>
                  <a:lnTo>
                    <a:pt x="44" y="1279"/>
                  </a:lnTo>
                  <a:lnTo>
                    <a:pt x="48" y="1280"/>
                  </a:lnTo>
                  <a:lnTo>
                    <a:pt x="50" y="1279"/>
                  </a:lnTo>
                  <a:lnTo>
                    <a:pt x="44" y="1275"/>
                  </a:lnTo>
                  <a:lnTo>
                    <a:pt x="44" y="1274"/>
                  </a:lnTo>
                  <a:lnTo>
                    <a:pt x="51" y="1268"/>
                  </a:lnTo>
                  <a:lnTo>
                    <a:pt x="53" y="1264"/>
                  </a:lnTo>
                  <a:lnTo>
                    <a:pt x="52" y="1261"/>
                  </a:lnTo>
                  <a:lnTo>
                    <a:pt x="56" y="1254"/>
                  </a:lnTo>
                  <a:lnTo>
                    <a:pt x="54" y="1253"/>
                  </a:lnTo>
                  <a:lnTo>
                    <a:pt x="55" y="1249"/>
                  </a:lnTo>
                  <a:lnTo>
                    <a:pt x="55" y="1244"/>
                  </a:lnTo>
                  <a:lnTo>
                    <a:pt x="58" y="1240"/>
                  </a:lnTo>
                  <a:lnTo>
                    <a:pt x="57" y="1236"/>
                  </a:lnTo>
                  <a:lnTo>
                    <a:pt x="59" y="1233"/>
                  </a:lnTo>
                  <a:lnTo>
                    <a:pt x="59" y="1231"/>
                  </a:lnTo>
                  <a:lnTo>
                    <a:pt x="63" y="1230"/>
                  </a:lnTo>
                  <a:lnTo>
                    <a:pt x="64" y="1226"/>
                  </a:lnTo>
                  <a:lnTo>
                    <a:pt x="67" y="1223"/>
                  </a:lnTo>
                  <a:lnTo>
                    <a:pt x="67" y="1218"/>
                  </a:lnTo>
                  <a:lnTo>
                    <a:pt x="69" y="1212"/>
                  </a:lnTo>
                  <a:lnTo>
                    <a:pt x="72" y="1209"/>
                  </a:lnTo>
                  <a:lnTo>
                    <a:pt x="72" y="1200"/>
                  </a:lnTo>
                  <a:lnTo>
                    <a:pt x="76" y="1198"/>
                  </a:lnTo>
                  <a:lnTo>
                    <a:pt x="79" y="1195"/>
                  </a:lnTo>
                  <a:lnTo>
                    <a:pt x="84" y="1191"/>
                  </a:lnTo>
                  <a:lnTo>
                    <a:pt x="84" y="1187"/>
                  </a:lnTo>
                  <a:lnTo>
                    <a:pt x="89" y="1181"/>
                  </a:lnTo>
                  <a:lnTo>
                    <a:pt x="89" y="1174"/>
                  </a:lnTo>
                  <a:lnTo>
                    <a:pt x="91" y="1171"/>
                  </a:lnTo>
                  <a:lnTo>
                    <a:pt x="89" y="1168"/>
                  </a:lnTo>
                  <a:lnTo>
                    <a:pt x="90" y="1166"/>
                  </a:lnTo>
                  <a:lnTo>
                    <a:pt x="94" y="1156"/>
                  </a:lnTo>
                  <a:lnTo>
                    <a:pt x="91" y="1152"/>
                  </a:lnTo>
                  <a:lnTo>
                    <a:pt x="94" y="1149"/>
                  </a:lnTo>
                  <a:lnTo>
                    <a:pt x="97" y="1150"/>
                  </a:lnTo>
                  <a:lnTo>
                    <a:pt x="98" y="1149"/>
                  </a:lnTo>
                  <a:lnTo>
                    <a:pt x="93" y="1144"/>
                  </a:lnTo>
                  <a:lnTo>
                    <a:pt x="99" y="1137"/>
                  </a:lnTo>
                  <a:lnTo>
                    <a:pt x="97" y="1135"/>
                  </a:lnTo>
                  <a:lnTo>
                    <a:pt x="98" y="1133"/>
                  </a:lnTo>
                  <a:lnTo>
                    <a:pt x="99" y="1128"/>
                  </a:lnTo>
                  <a:lnTo>
                    <a:pt x="102" y="1128"/>
                  </a:lnTo>
                  <a:lnTo>
                    <a:pt x="103" y="1126"/>
                  </a:lnTo>
                  <a:lnTo>
                    <a:pt x="99" y="1123"/>
                  </a:lnTo>
                  <a:lnTo>
                    <a:pt x="104" y="1120"/>
                  </a:lnTo>
                  <a:lnTo>
                    <a:pt x="101" y="1118"/>
                  </a:lnTo>
                  <a:lnTo>
                    <a:pt x="100" y="1116"/>
                  </a:lnTo>
                  <a:lnTo>
                    <a:pt x="103" y="1115"/>
                  </a:lnTo>
                  <a:lnTo>
                    <a:pt x="102" y="1110"/>
                  </a:lnTo>
                  <a:lnTo>
                    <a:pt x="106" y="1107"/>
                  </a:lnTo>
                  <a:lnTo>
                    <a:pt x="106" y="1102"/>
                  </a:lnTo>
                  <a:lnTo>
                    <a:pt x="108" y="1101"/>
                  </a:lnTo>
                  <a:lnTo>
                    <a:pt x="108" y="1099"/>
                  </a:lnTo>
                  <a:lnTo>
                    <a:pt x="110" y="1099"/>
                  </a:lnTo>
                  <a:lnTo>
                    <a:pt x="110" y="1097"/>
                  </a:lnTo>
                  <a:lnTo>
                    <a:pt x="111" y="1095"/>
                  </a:lnTo>
                  <a:lnTo>
                    <a:pt x="109" y="1090"/>
                  </a:lnTo>
                  <a:lnTo>
                    <a:pt x="111" y="1091"/>
                  </a:lnTo>
                  <a:lnTo>
                    <a:pt x="110" y="1086"/>
                  </a:lnTo>
                  <a:lnTo>
                    <a:pt x="112" y="1084"/>
                  </a:lnTo>
                  <a:lnTo>
                    <a:pt x="115" y="1083"/>
                  </a:lnTo>
                  <a:lnTo>
                    <a:pt x="115" y="1078"/>
                  </a:lnTo>
                  <a:lnTo>
                    <a:pt x="119" y="1078"/>
                  </a:lnTo>
                  <a:lnTo>
                    <a:pt x="117" y="1076"/>
                  </a:lnTo>
                  <a:lnTo>
                    <a:pt x="118" y="1073"/>
                  </a:lnTo>
                  <a:lnTo>
                    <a:pt x="122" y="1076"/>
                  </a:lnTo>
                  <a:lnTo>
                    <a:pt x="123" y="1071"/>
                  </a:lnTo>
                  <a:lnTo>
                    <a:pt x="126" y="1071"/>
                  </a:lnTo>
                  <a:lnTo>
                    <a:pt x="126" y="1068"/>
                  </a:lnTo>
                  <a:lnTo>
                    <a:pt x="130" y="1067"/>
                  </a:lnTo>
                  <a:lnTo>
                    <a:pt x="131" y="1062"/>
                  </a:lnTo>
                  <a:lnTo>
                    <a:pt x="136" y="1063"/>
                  </a:lnTo>
                  <a:lnTo>
                    <a:pt x="144" y="1053"/>
                  </a:lnTo>
                  <a:lnTo>
                    <a:pt x="153" y="1052"/>
                  </a:lnTo>
                  <a:lnTo>
                    <a:pt x="155" y="1051"/>
                  </a:lnTo>
                  <a:lnTo>
                    <a:pt x="160" y="1052"/>
                  </a:lnTo>
                  <a:lnTo>
                    <a:pt x="166" y="1047"/>
                  </a:lnTo>
                  <a:lnTo>
                    <a:pt x="170" y="1051"/>
                  </a:lnTo>
                  <a:lnTo>
                    <a:pt x="173" y="1048"/>
                  </a:lnTo>
                  <a:lnTo>
                    <a:pt x="178" y="1046"/>
                  </a:lnTo>
                  <a:lnTo>
                    <a:pt x="183" y="1040"/>
                  </a:lnTo>
                  <a:lnTo>
                    <a:pt x="188" y="1042"/>
                  </a:lnTo>
                  <a:lnTo>
                    <a:pt x="198" y="1037"/>
                  </a:lnTo>
                  <a:lnTo>
                    <a:pt x="207" y="1040"/>
                  </a:lnTo>
                  <a:lnTo>
                    <a:pt x="213" y="1035"/>
                  </a:lnTo>
                  <a:lnTo>
                    <a:pt x="216" y="1035"/>
                  </a:lnTo>
                  <a:lnTo>
                    <a:pt x="219" y="1032"/>
                  </a:lnTo>
                  <a:lnTo>
                    <a:pt x="220" y="1033"/>
                  </a:lnTo>
                  <a:lnTo>
                    <a:pt x="233" y="1030"/>
                  </a:lnTo>
                  <a:lnTo>
                    <a:pt x="238" y="1020"/>
                  </a:lnTo>
                  <a:lnTo>
                    <a:pt x="245" y="1020"/>
                  </a:lnTo>
                  <a:lnTo>
                    <a:pt x="249" y="1015"/>
                  </a:lnTo>
                  <a:lnTo>
                    <a:pt x="250" y="1012"/>
                  </a:lnTo>
                  <a:lnTo>
                    <a:pt x="255" y="1010"/>
                  </a:lnTo>
                  <a:lnTo>
                    <a:pt x="256" y="1007"/>
                  </a:lnTo>
                  <a:lnTo>
                    <a:pt x="265" y="1010"/>
                  </a:lnTo>
                  <a:lnTo>
                    <a:pt x="273" y="1007"/>
                  </a:lnTo>
                  <a:lnTo>
                    <a:pt x="277" y="1013"/>
                  </a:lnTo>
                  <a:lnTo>
                    <a:pt x="285" y="1014"/>
                  </a:lnTo>
                  <a:lnTo>
                    <a:pt x="290" y="1000"/>
                  </a:lnTo>
                  <a:lnTo>
                    <a:pt x="300" y="995"/>
                  </a:lnTo>
                  <a:lnTo>
                    <a:pt x="311" y="977"/>
                  </a:lnTo>
                  <a:lnTo>
                    <a:pt x="319" y="976"/>
                  </a:lnTo>
                  <a:lnTo>
                    <a:pt x="325" y="968"/>
                  </a:lnTo>
                  <a:lnTo>
                    <a:pt x="334" y="963"/>
                  </a:lnTo>
                  <a:lnTo>
                    <a:pt x="341" y="960"/>
                  </a:lnTo>
                  <a:lnTo>
                    <a:pt x="351" y="954"/>
                  </a:lnTo>
                  <a:lnTo>
                    <a:pt x="355" y="955"/>
                  </a:lnTo>
                  <a:lnTo>
                    <a:pt x="362" y="952"/>
                  </a:lnTo>
                  <a:lnTo>
                    <a:pt x="365" y="954"/>
                  </a:lnTo>
                  <a:lnTo>
                    <a:pt x="368" y="954"/>
                  </a:lnTo>
                  <a:lnTo>
                    <a:pt x="375" y="944"/>
                  </a:lnTo>
                  <a:lnTo>
                    <a:pt x="374" y="938"/>
                  </a:lnTo>
                  <a:lnTo>
                    <a:pt x="377" y="932"/>
                  </a:lnTo>
                  <a:lnTo>
                    <a:pt x="377" y="927"/>
                  </a:lnTo>
                  <a:lnTo>
                    <a:pt x="380" y="927"/>
                  </a:lnTo>
                  <a:lnTo>
                    <a:pt x="383" y="927"/>
                  </a:lnTo>
                  <a:lnTo>
                    <a:pt x="390" y="921"/>
                  </a:lnTo>
                  <a:lnTo>
                    <a:pt x="391" y="912"/>
                  </a:lnTo>
                  <a:lnTo>
                    <a:pt x="396" y="912"/>
                  </a:lnTo>
                  <a:lnTo>
                    <a:pt x="397" y="904"/>
                  </a:lnTo>
                  <a:lnTo>
                    <a:pt x="399" y="901"/>
                  </a:lnTo>
                  <a:lnTo>
                    <a:pt x="405" y="898"/>
                  </a:lnTo>
                  <a:lnTo>
                    <a:pt x="408" y="892"/>
                  </a:lnTo>
                  <a:lnTo>
                    <a:pt x="409" y="891"/>
                  </a:lnTo>
                  <a:lnTo>
                    <a:pt x="410" y="896"/>
                  </a:lnTo>
                  <a:lnTo>
                    <a:pt x="412" y="897"/>
                  </a:lnTo>
                  <a:lnTo>
                    <a:pt x="413" y="893"/>
                  </a:lnTo>
                  <a:lnTo>
                    <a:pt x="410" y="888"/>
                  </a:lnTo>
                  <a:lnTo>
                    <a:pt x="410" y="885"/>
                  </a:lnTo>
                  <a:lnTo>
                    <a:pt x="415" y="885"/>
                  </a:lnTo>
                  <a:lnTo>
                    <a:pt x="417" y="889"/>
                  </a:lnTo>
                  <a:lnTo>
                    <a:pt x="419" y="889"/>
                  </a:lnTo>
                  <a:lnTo>
                    <a:pt x="422" y="886"/>
                  </a:lnTo>
                  <a:lnTo>
                    <a:pt x="422" y="881"/>
                  </a:lnTo>
                  <a:lnTo>
                    <a:pt x="423" y="878"/>
                  </a:lnTo>
                  <a:lnTo>
                    <a:pt x="425" y="878"/>
                  </a:lnTo>
                  <a:lnTo>
                    <a:pt x="427" y="875"/>
                  </a:lnTo>
                  <a:lnTo>
                    <a:pt x="437" y="875"/>
                  </a:lnTo>
                  <a:lnTo>
                    <a:pt x="443" y="871"/>
                  </a:lnTo>
                  <a:lnTo>
                    <a:pt x="447" y="876"/>
                  </a:lnTo>
                  <a:lnTo>
                    <a:pt x="450" y="878"/>
                  </a:lnTo>
                  <a:lnTo>
                    <a:pt x="453" y="874"/>
                  </a:lnTo>
                  <a:lnTo>
                    <a:pt x="459" y="875"/>
                  </a:lnTo>
                  <a:lnTo>
                    <a:pt x="466" y="870"/>
                  </a:lnTo>
                  <a:lnTo>
                    <a:pt x="475" y="868"/>
                  </a:lnTo>
                  <a:lnTo>
                    <a:pt x="479" y="863"/>
                  </a:lnTo>
                  <a:lnTo>
                    <a:pt x="483" y="866"/>
                  </a:lnTo>
                  <a:lnTo>
                    <a:pt x="486" y="863"/>
                  </a:lnTo>
                  <a:lnTo>
                    <a:pt x="489" y="863"/>
                  </a:lnTo>
                  <a:lnTo>
                    <a:pt x="506" y="864"/>
                  </a:lnTo>
                  <a:lnTo>
                    <a:pt x="513" y="866"/>
                  </a:lnTo>
                  <a:lnTo>
                    <a:pt x="525" y="875"/>
                  </a:lnTo>
                  <a:lnTo>
                    <a:pt x="529" y="873"/>
                  </a:lnTo>
                  <a:lnTo>
                    <a:pt x="531" y="873"/>
                  </a:lnTo>
                  <a:lnTo>
                    <a:pt x="534" y="881"/>
                  </a:lnTo>
                  <a:lnTo>
                    <a:pt x="542" y="884"/>
                  </a:lnTo>
                  <a:lnTo>
                    <a:pt x="545" y="889"/>
                  </a:lnTo>
                  <a:lnTo>
                    <a:pt x="548" y="892"/>
                  </a:lnTo>
                  <a:lnTo>
                    <a:pt x="553" y="894"/>
                  </a:lnTo>
                  <a:lnTo>
                    <a:pt x="556" y="892"/>
                  </a:lnTo>
                  <a:lnTo>
                    <a:pt x="561" y="893"/>
                  </a:lnTo>
                  <a:lnTo>
                    <a:pt x="567" y="891"/>
                  </a:lnTo>
                  <a:lnTo>
                    <a:pt x="568" y="888"/>
                  </a:lnTo>
                  <a:lnTo>
                    <a:pt x="573" y="888"/>
                  </a:lnTo>
                  <a:lnTo>
                    <a:pt x="576" y="884"/>
                  </a:lnTo>
                  <a:lnTo>
                    <a:pt x="592" y="884"/>
                  </a:lnTo>
                  <a:lnTo>
                    <a:pt x="599" y="876"/>
                  </a:lnTo>
                  <a:lnTo>
                    <a:pt x="613" y="876"/>
                  </a:lnTo>
                  <a:lnTo>
                    <a:pt x="621" y="881"/>
                  </a:lnTo>
                  <a:lnTo>
                    <a:pt x="629" y="878"/>
                  </a:lnTo>
                  <a:lnTo>
                    <a:pt x="634" y="873"/>
                  </a:lnTo>
                  <a:lnTo>
                    <a:pt x="645" y="876"/>
                  </a:lnTo>
                  <a:lnTo>
                    <a:pt x="652" y="874"/>
                  </a:lnTo>
                  <a:lnTo>
                    <a:pt x="657" y="867"/>
                  </a:lnTo>
                  <a:lnTo>
                    <a:pt x="663" y="864"/>
                  </a:lnTo>
                  <a:lnTo>
                    <a:pt x="669" y="856"/>
                  </a:lnTo>
                  <a:lnTo>
                    <a:pt x="670" y="851"/>
                  </a:lnTo>
                  <a:lnTo>
                    <a:pt x="673" y="840"/>
                  </a:lnTo>
                  <a:lnTo>
                    <a:pt x="678" y="835"/>
                  </a:lnTo>
                  <a:lnTo>
                    <a:pt x="677" y="827"/>
                  </a:lnTo>
                  <a:lnTo>
                    <a:pt x="680" y="821"/>
                  </a:lnTo>
                  <a:lnTo>
                    <a:pt x="677" y="820"/>
                  </a:lnTo>
                  <a:lnTo>
                    <a:pt x="678" y="817"/>
                  </a:lnTo>
                  <a:lnTo>
                    <a:pt x="681" y="815"/>
                  </a:lnTo>
                  <a:lnTo>
                    <a:pt x="679" y="801"/>
                  </a:lnTo>
                  <a:lnTo>
                    <a:pt x="683" y="795"/>
                  </a:lnTo>
                  <a:lnTo>
                    <a:pt x="684" y="789"/>
                  </a:lnTo>
                  <a:lnTo>
                    <a:pt x="689" y="783"/>
                  </a:lnTo>
                  <a:lnTo>
                    <a:pt x="687" y="781"/>
                  </a:lnTo>
                  <a:lnTo>
                    <a:pt x="683" y="782"/>
                  </a:lnTo>
                  <a:lnTo>
                    <a:pt x="685" y="772"/>
                  </a:lnTo>
                  <a:lnTo>
                    <a:pt x="683" y="763"/>
                  </a:lnTo>
                  <a:lnTo>
                    <a:pt x="680" y="760"/>
                  </a:lnTo>
                  <a:lnTo>
                    <a:pt x="675" y="759"/>
                  </a:lnTo>
                  <a:lnTo>
                    <a:pt x="667" y="752"/>
                  </a:lnTo>
                  <a:lnTo>
                    <a:pt x="659" y="748"/>
                  </a:lnTo>
                  <a:lnTo>
                    <a:pt x="657" y="738"/>
                  </a:lnTo>
                  <a:lnTo>
                    <a:pt x="653" y="736"/>
                  </a:lnTo>
                  <a:lnTo>
                    <a:pt x="643" y="732"/>
                  </a:lnTo>
                  <a:lnTo>
                    <a:pt x="637" y="722"/>
                  </a:lnTo>
                  <a:lnTo>
                    <a:pt x="635" y="719"/>
                  </a:lnTo>
                  <a:lnTo>
                    <a:pt x="640" y="716"/>
                  </a:lnTo>
                  <a:lnTo>
                    <a:pt x="642" y="710"/>
                  </a:lnTo>
                  <a:lnTo>
                    <a:pt x="641" y="708"/>
                  </a:lnTo>
                  <a:lnTo>
                    <a:pt x="637" y="705"/>
                  </a:lnTo>
                  <a:lnTo>
                    <a:pt x="633" y="700"/>
                  </a:lnTo>
                  <a:lnTo>
                    <a:pt x="633" y="693"/>
                  </a:lnTo>
                  <a:lnTo>
                    <a:pt x="631" y="690"/>
                  </a:lnTo>
                  <a:lnTo>
                    <a:pt x="630" y="688"/>
                  </a:lnTo>
                  <a:lnTo>
                    <a:pt x="635" y="681"/>
                  </a:lnTo>
                  <a:lnTo>
                    <a:pt x="631" y="673"/>
                  </a:lnTo>
                  <a:lnTo>
                    <a:pt x="632" y="668"/>
                  </a:lnTo>
                  <a:lnTo>
                    <a:pt x="630" y="657"/>
                  </a:lnTo>
                  <a:lnTo>
                    <a:pt x="631" y="654"/>
                  </a:lnTo>
                  <a:lnTo>
                    <a:pt x="634" y="654"/>
                  </a:lnTo>
                  <a:lnTo>
                    <a:pt x="635" y="651"/>
                  </a:lnTo>
                  <a:lnTo>
                    <a:pt x="633" y="640"/>
                  </a:lnTo>
                  <a:lnTo>
                    <a:pt x="634" y="633"/>
                  </a:lnTo>
                  <a:lnTo>
                    <a:pt x="631" y="630"/>
                  </a:lnTo>
                  <a:lnTo>
                    <a:pt x="633" y="623"/>
                  </a:lnTo>
                  <a:lnTo>
                    <a:pt x="640" y="622"/>
                  </a:lnTo>
                  <a:lnTo>
                    <a:pt x="645" y="621"/>
                  </a:lnTo>
                  <a:lnTo>
                    <a:pt x="647" y="614"/>
                  </a:lnTo>
                  <a:lnTo>
                    <a:pt x="651" y="610"/>
                  </a:lnTo>
                  <a:lnTo>
                    <a:pt x="653" y="602"/>
                  </a:lnTo>
                  <a:lnTo>
                    <a:pt x="658" y="598"/>
                  </a:lnTo>
                  <a:lnTo>
                    <a:pt x="659" y="591"/>
                  </a:lnTo>
                  <a:lnTo>
                    <a:pt x="661" y="590"/>
                  </a:lnTo>
                  <a:lnTo>
                    <a:pt x="667" y="587"/>
                  </a:lnTo>
                  <a:lnTo>
                    <a:pt x="673" y="578"/>
                  </a:lnTo>
                  <a:lnTo>
                    <a:pt x="677" y="577"/>
                  </a:lnTo>
                  <a:lnTo>
                    <a:pt x="682" y="573"/>
                  </a:lnTo>
                  <a:lnTo>
                    <a:pt x="691" y="567"/>
                  </a:lnTo>
                  <a:lnTo>
                    <a:pt x="694" y="555"/>
                  </a:lnTo>
                  <a:lnTo>
                    <a:pt x="689" y="544"/>
                  </a:lnTo>
                  <a:lnTo>
                    <a:pt x="695" y="538"/>
                  </a:lnTo>
                  <a:lnTo>
                    <a:pt x="696" y="532"/>
                  </a:lnTo>
                  <a:lnTo>
                    <a:pt x="692" y="513"/>
                  </a:lnTo>
                  <a:lnTo>
                    <a:pt x="687" y="507"/>
                  </a:lnTo>
                  <a:lnTo>
                    <a:pt x="687" y="498"/>
                  </a:lnTo>
                  <a:lnTo>
                    <a:pt x="683" y="489"/>
                  </a:lnTo>
                  <a:lnTo>
                    <a:pt x="682" y="486"/>
                  </a:lnTo>
                  <a:lnTo>
                    <a:pt x="684" y="478"/>
                  </a:lnTo>
                  <a:lnTo>
                    <a:pt x="676" y="469"/>
                  </a:lnTo>
                  <a:lnTo>
                    <a:pt x="676" y="467"/>
                  </a:lnTo>
                  <a:lnTo>
                    <a:pt x="675" y="458"/>
                  </a:lnTo>
                  <a:lnTo>
                    <a:pt x="663" y="448"/>
                  </a:lnTo>
                  <a:lnTo>
                    <a:pt x="664" y="441"/>
                  </a:lnTo>
                  <a:lnTo>
                    <a:pt x="668" y="437"/>
                  </a:lnTo>
                  <a:lnTo>
                    <a:pt x="669" y="434"/>
                  </a:lnTo>
                  <a:lnTo>
                    <a:pt x="669" y="432"/>
                  </a:lnTo>
                  <a:lnTo>
                    <a:pt x="664" y="428"/>
                  </a:lnTo>
                  <a:lnTo>
                    <a:pt x="662" y="424"/>
                  </a:lnTo>
                  <a:lnTo>
                    <a:pt x="664" y="421"/>
                  </a:lnTo>
                  <a:lnTo>
                    <a:pt x="671" y="415"/>
                  </a:lnTo>
                  <a:lnTo>
                    <a:pt x="680" y="400"/>
                  </a:lnTo>
                  <a:lnTo>
                    <a:pt x="681" y="397"/>
                  </a:lnTo>
                  <a:lnTo>
                    <a:pt x="680" y="390"/>
                  </a:lnTo>
                  <a:lnTo>
                    <a:pt x="685" y="379"/>
                  </a:lnTo>
                  <a:lnTo>
                    <a:pt x="679" y="375"/>
                  </a:lnTo>
                  <a:lnTo>
                    <a:pt x="680" y="368"/>
                  </a:lnTo>
                  <a:lnTo>
                    <a:pt x="679" y="365"/>
                  </a:lnTo>
                  <a:lnTo>
                    <a:pt x="667" y="358"/>
                  </a:lnTo>
                  <a:lnTo>
                    <a:pt x="663" y="359"/>
                  </a:lnTo>
                  <a:lnTo>
                    <a:pt x="661" y="357"/>
                  </a:lnTo>
                  <a:lnTo>
                    <a:pt x="660" y="350"/>
                  </a:lnTo>
                  <a:lnTo>
                    <a:pt x="660" y="346"/>
                  </a:lnTo>
                  <a:lnTo>
                    <a:pt x="656" y="339"/>
                  </a:lnTo>
                  <a:lnTo>
                    <a:pt x="655" y="325"/>
                  </a:lnTo>
                  <a:lnTo>
                    <a:pt x="657" y="321"/>
                  </a:lnTo>
                  <a:lnTo>
                    <a:pt x="664" y="311"/>
                  </a:lnTo>
                  <a:lnTo>
                    <a:pt x="668" y="308"/>
                  </a:lnTo>
                  <a:lnTo>
                    <a:pt x="677" y="308"/>
                  </a:lnTo>
                  <a:lnTo>
                    <a:pt x="674" y="302"/>
                  </a:lnTo>
                  <a:lnTo>
                    <a:pt x="680" y="297"/>
                  </a:lnTo>
                  <a:lnTo>
                    <a:pt x="684" y="291"/>
                  </a:lnTo>
                  <a:lnTo>
                    <a:pt x="691" y="273"/>
                  </a:lnTo>
                  <a:lnTo>
                    <a:pt x="693" y="272"/>
                  </a:lnTo>
                  <a:lnTo>
                    <a:pt x="696" y="273"/>
                  </a:lnTo>
                  <a:lnTo>
                    <a:pt x="698" y="270"/>
                  </a:lnTo>
                  <a:lnTo>
                    <a:pt x="699" y="264"/>
                  </a:lnTo>
                  <a:lnTo>
                    <a:pt x="709" y="259"/>
                  </a:lnTo>
                  <a:lnTo>
                    <a:pt x="712" y="255"/>
                  </a:lnTo>
                  <a:lnTo>
                    <a:pt x="714" y="246"/>
                  </a:lnTo>
                  <a:lnTo>
                    <a:pt x="721" y="232"/>
                  </a:lnTo>
                  <a:lnTo>
                    <a:pt x="723" y="231"/>
                  </a:lnTo>
                  <a:lnTo>
                    <a:pt x="724" y="228"/>
                  </a:lnTo>
                  <a:lnTo>
                    <a:pt x="721" y="222"/>
                  </a:lnTo>
                  <a:lnTo>
                    <a:pt x="724" y="216"/>
                  </a:lnTo>
                  <a:lnTo>
                    <a:pt x="721" y="207"/>
                  </a:lnTo>
                  <a:lnTo>
                    <a:pt x="724" y="202"/>
                  </a:lnTo>
                  <a:lnTo>
                    <a:pt x="732" y="194"/>
                  </a:lnTo>
                  <a:lnTo>
                    <a:pt x="736" y="189"/>
                  </a:lnTo>
                  <a:lnTo>
                    <a:pt x="737" y="184"/>
                  </a:lnTo>
                  <a:lnTo>
                    <a:pt x="746" y="181"/>
                  </a:lnTo>
                  <a:lnTo>
                    <a:pt x="748" y="178"/>
                  </a:lnTo>
                  <a:lnTo>
                    <a:pt x="754" y="169"/>
                  </a:lnTo>
                  <a:lnTo>
                    <a:pt x="755" y="164"/>
                  </a:lnTo>
                  <a:lnTo>
                    <a:pt x="759" y="161"/>
                  </a:lnTo>
                  <a:lnTo>
                    <a:pt x="761" y="154"/>
                  </a:lnTo>
                  <a:lnTo>
                    <a:pt x="764" y="154"/>
                  </a:lnTo>
                  <a:lnTo>
                    <a:pt x="765" y="160"/>
                  </a:lnTo>
                  <a:lnTo>
                    <a:pt x="770" y="162"/>
                  </a:lnTo>
                  <a:lnTo>
                    <a:pt x="772" y="161"/>
                  </a:lnTo>
                  <a:lnTo>
                    <a:pt x="776" y="155"/>
                  </a:lnTo>
                  <a:lnTo>
                    <a:pt x="779" y="156"/>
                  </a:lnTo>
                  <a:lnTo>
                    <a:pt x="779" y="160"/>
                  </a:lnTo>
                  <a:lnTo>
                    <a:pt x="783" y="160"/>
                  </a:lnTo>
                  <a:lnTo>
                    <a:pt x="785" y="153"/>
                  </a:lnTo>
                  <a:lnTo>
                    <a:pt x="790" y="155"/>
                  </a:lnTo>
                  <a:lnTo>
                    <a:pt x="800" y="150"/>
                  </a:lnTo>
                  <a:lnTo>
                    <a:pt x="806" y="155"/>
                  </a:lnTo>
                  <a:lnTo>
                    <a:pt x="810" y="153"/>
                  </a:lnTo>
                  <a:lnTo>
                    <a:pt x="818" y="150"/>
                  </a:lnTo>
                  <a:lnTo>
                    <a:pt x="821" y="152"/>
                  </a:lnTo>
                  <a:lnTo>
                    <a:pt x="823" y="152"/>
                  </a:lnTo>
                  <a:lnTo>
                    <a:pt x="827" y="149"/>
                  </a:lnTo>
                  <a:lnTo>
                    <a:pt x="827" y="144"/>
                  </a:lnTo>
                  <a:lnTo>
                    <a:pt x="829" y="142"/>
                  </a:lnTo>
                  <a:lnTo>
                    <a:pt x="837" y="141"/>
                  </a:lnTo>
                  <a:lnTo>
                    <a:pt x="839" y="134"/>
                  </a:lnTo>
                  <a:lnTo>
                    <a:pt x="843" y="133"/>
                  </a:lnTo>
                  <a:lnTo>
                    <a:pt x="843" y="131"/>
                  </a:lnTo>
                  <a:lnTo>
                    <a:pt x="844" y="125"/>
                  </a:lnTo>
                  <a:lnTo>
                    <a:pt x="850" y="122"/>
                  </a:lnTo>
                  <a:lnTo>
                    <a:pt x="848" y="119"/>
                  </a:lnTo>
                  <a:lnTo>
                    <a:pt x="844" y="118"/>
                  </a:lnTo>
                  <a:lnTo>
                    <a:pt x="843" y="114"/>
                  </a:lnTo>
                  <a:lnTo>
                    <a:pt x="863" y="110"/>
                  </a:lnTo>
                  <a:lnTo>
                    <a:pt x="867" y="110"/>
                  </a:lnTo>
                  <a:lnTo>
                    <a:pt x="872" y="107"/>
                  </a:lnTo>
                  <a:lnTo>
                    <a:pt x="875" y="104"/>
                  </a:lnTo>
                  <a:lnTo>
                    <a:pt x="878" y="95"/>
                  </a:lnTo>
                  <a:lnTo>
                    <a:pt x="883" y="97"/>
                  </a:lnTo>
                  <a:lnTo>
                    <a:pt x="883" y="92"/>
                  </a:lnTo>
                  <a:lnTo>
                    <a:pt x="886" y="87"/>
                  </a:lnTo>
                  <a:lnTo>
                    <a:pt x="886" y="80"/>
                  </a:lnTo>
                  <a:lnTo>
                    <a:pt x="894" y="76"/>
                  </a:lnTo>
                  <a:lnTo>
                    <a:pt x="898" y="70"/>
                  </a:lnTo>
                  <a:lnTo>
                    <a:pt x="900" y="66"/>
                  </a:lnTo>
                  <a:lnTo>
                    <a:pt x="909" y="61"/>
                  </a:lnTo>
                  <a:lnTo>
                    <a:pt x="910" y="54"/>
                  </a:lnTo>
                  <a:lnTo>
                    <a:pt x="915" y="48"/>
                  </a:lnTo>
                  <a:lnTo>
                    <a:pt x="912" y="42"/>
                  </a:lnTo>
                  <a:lnTo>
                    <a:pt x="902" y="34"/>
                  </a:lnTo>
                  <a:lnTo>
                    <a:pt x="899" y="28"/>
                  </a:lnTo>
                  <a:lnTo>
                    <a:pt x="900" y="20"/>
                  </a:lnTo>
                  <a:lnTo>
                    <a:pt x="904" y="17"/>
                  </a:lnTo>
                  <a:lnTo>
                    <a:pt x="902" y="7"/>
                  </a:lnTo>
                  <a:lnTo>
                    <a:pt x="909" y="3"/>
                  </a:lnTo>
                  <a:lnTo>
                    <a:pt x="911" y="0"/>
                  </a:lnTo>
                  <a:lnTo>
                    <a:pt x="916" y="5"/>
                  </a:lnTo>
                  <a:lnTo>
                    <a:pt x="921" y="11"/>
                  </a:lnTo>
                  <a:lnTo>
                    <a:pt x="927" y="14"/>
                  </a:lnTo>
                  <a:lnTo>
                    <a:pt x="929" y="14"/>
                  </a:lnTo>
                  <a:lnTo>
                    <a:pt x="945" y="26"/>
                  </a:lnTo>
                  <a:lnTo>
                    <a:pt x="945" y="27"/>
                  </a:lnTo>
                  <a:lnTo>
                    <a:pt x="944" y="28"/>
                  </a:lnTo>
                  <a:lnTo>
                    <a:pt x="939" y="26"/>
                  </a:lnTo>
                  <a:lnTo>
                    <a:pt x="937" y="27"/>
                  </a:lnTo>
                  <a:lnTo>
                    <a:pt x="941" y="29"/>
                  </a:lnTo>
                  <a:lnTo>
                    <a:pt x="946" y="30"/>
                  </a:lnTo>
                  <a:lnTo>
                    <a:pt x="947" y="28"/>
                  </a:lnTo>
                  <a:lnTo>
                    <a:pt x="959" y="36"/>
                  </a:lnTo>
                  <a:lnTo>
                    <a:pt x="966" y="34"/>
                  </a:lnTo>
                  <a:lnTo>
                    <a:pt x="971" y="37"/>
                  </a:lnTo>
                  <a:lnTo>
                    <a:pt x="976" y="37"/>
                  </a:lnTo>
                  <a:lnTo>
                    <a:pt x="983" y="34"/>
                  </a:lnTo>
                  <a:lnTo>
                    <a:pt x="992" y="37"/>
                  </a:lnTo>
                  <a:lnTo>
                    <a:pt x="1001" y="36"/>
                  </a:lnTo>
                  <a:lnTo>
                    <a:pt x="1013" y="40"/>
                  </a:lnTo>
                  <a:lnTo>
                    <a:pt x="1018" y="39"/>
                  </a:lnTo>
                  <a:lnTo>
                    <a:pt x="1018" y="45"/>
                  </a:lnTo>
                  <a:lnTo>
                    <a:pt x="1019" y="47"/>
                  </a:lnTo>
                  <a:lnTo>
                    <a:pt x="1028" y="50"/>
                  </a:lnTo>
                  <a:lnTo>
                    <a:pt x="1034" y="62"/>
                  </a:lnTo>
                  <a:lnTo>
                    <a:pt x="1030" y="68"/>
                  </a:lnTo>
                  <a:lnTo>
                    <a:pt x="1031" y="73"/>
                  </a:lnTo>
                  <a:lnTo>
                    <a:pt x="1031" y="75"/>
                  </a:lnTo>
                  <a:lnTo>
                    <a:pt x="1025" y="79"/>
                  </a:lnTo>
                  <a:lnTo>
                    <a:pt x="1025" y="81"/>
                  </a:lnTo>
                  <a:lnTo>
                    <a:pt x="1019" y="88"/>
                  </a:lnTo>
                  <a:lnTo>
                    <a:pt x="1017" y="92"/>
                  </a:lnTo>
                  <a:lnTo>
                    <a:pt x="1018" y="95"/>
                  </a:lnTo>
                  <a:lnTo>
                    <a:pt x="1002" y="123"/>
                  </a:lnTo>
                  <a:lnTo>
                    <a:pt x="993" y="135"/>
                  </a:lnTo>
                  <a:lnTo>
                    <a:pt x="993" y="142"/>
                  </a:lnTo>
                  <a:lnTo>
                    <a:pt x="998" y="169"/>
                  </a:lnTo>
                  <a:lnTo>
                    <a:pt x="1000" y="172"/>
                  </a:lnTo>
                  <a:lnTo>
                    <a:pt x="1002" y="176"/>
                  </a:lnTo>
                  <a:lnTo>
                    <a:pt x="1004" y="185"/>
                  </a:lnTo>
                  <a:lnTo>
                    <a:pt x="1015" y="207"/>
                  </a:lnTo>
                  <a:lnTo>
                    <a:pt x="1019" y="219"/>
                  </a:lnTo>
                  <a:lnTo>
                    <a:pt x="1024" y="222"/>
                  </a:lnTo>
                  <a:lnTo>
                    <a:pt x="1031" y="233"/>
                  </a:lnTo>
                  <a:lnTo>
                    <a:pt x="1033" y="240"/>
                  </a:lnTo>
                  <a:lnTo>
                    <a:pt x="1036" y="246"/>
                  </a:lnTo>
                  <a:lnTo>
                    <a:pt x="1036" y="255"/>
                  </a:lnTo>
                  <a:lnTo>
                    <a:pt x="1045" y="281"/>
                  </a:lnTo>
                  <a:lnTo>
                    <a:pt x="1055" y="294"/>
                  </a:lnTo>
                  <a:lnTo>
                    <a:pt x="1062" y="308"/>
                  </a:lnTo>
                  <a:lnTo>
                    <a:pt x="1078" y="317"/>
                  </a:lnTo>
                  <a:lnTo>
                    <a:pt x="1079" y="322"/>
                  </a:lnTo>
                  <a:lnTo>
                    <a:pt x="1076" y="325"/>
                  </a:lnTo>
                  <a:lnTo>
                    <a:pt x="1073" y="343"/>
                  </a:lnTo>
                  <a:lnTo>
                    <a:pt x="1069" y="356"/>
                  </a:lnTo>
                  <a:lnTo>
                    <a:pt x="1057" y="369"/>
                  </a:lnTo>
                  <a:lnTo>
                    <a:pt x="1047" y="377"/>
                  </a:lnTo>
                  <a:lnTo>
                    <a:pt x="1048" y="382"/>
                  </a:lnTo>
                  <a:lnTo>
                    <a:pt x="1046" y="387"/>
                  </a:lnTo>
                  <a:lnTo>
                    <a:pt x="1038" y="402"/>
                  </a:lnTo>
                  <a:lnTo>
                    <a:pt x="1039" y="410"/>
                  </a:lnTo>
                  <a:lnTo>
                    <a:pt x="1048" y="419"/>
                  </a:lnTo>
                  <a:lnTo>
                    <a:pt x="1041" y="431"/>
                  </a:lnTo>
                  <a:lnTo>
                    <a:pt x="1048" y="440"/>
                  </a:lnTo>
                  <a:lnTo>
                    <a:pt x="1054" y="449"/>
                  </a:lnTo>
                  <a:lnTo>
                    <a:pt x="1053" y="474"/>
                  </a:lnTo>
                  <a:lnTo>
                    <a:pt x="1056" y="480"/>
                  </a:lnTo>
                  <a:lnTo>
                    <a:pt x="1066" y="492"/>
                  </a:lnTo>
                  <a:lnTo>
                    <a:pt x="1066" y="504"/>
                  </a:lnTo>
                  <a:lnTo>
                    <a:pt x="1073" y="513"/>
                  </a:lnTo>
                  <a:lnTo>
                    <a:pt x="1075" y="521"/>
                  </a:lnTo>
                  <a:lnTo>
                    <a:pt x="1082" y="527"/>
                  </a:lnTo>
                  <a:lnTo>
                    <a:pt x="1076" y="556"/>
                  </a:lnTo>
                  <a:lnTo>
                    <a:pt x="1087" y="567"/>
                  </a:lnTo>
                  <a:lnTo>
                    <a:pt x="1094" y="578"/>
                  </a:lnTo>
                  <a:lnTo>
                    <a:pt x="1093" y="582"/>
                  </a:lnTo>
                  <a:lnTo>
                    <a:pt x="1098" y="582"/>
                  </a:lnTo>
                  <a:lnTo>
                    <a:pt x="1100" y="588"/>
                  </a:lnTo>
                  <a:lnTo>
                    <a:pt x="1106" y="592"/>
                  </a:lnTo>
                  <a:lnTo>
                    <a:pt x="1106" y="595"/>
                  </a:lnTo>
                  <a:lnTo>
                    <a:pt x="1103" y="596"/>
                  </a:lnTo>
                  <a:lnTo>
                    <a:pt x="1102" y="611"/>
                  </a:lnTo>
                  <a:lnTo>
                    <a:pt x="1107" y="615"/>
                  </a:lnTo>
                  <a:lnTo>
                    <a:pt x="1107" y="620"/>
                  </a:lnTo>
                  <a:lnTo>
                    <a:pt x="1109" y="626"/>
                  </a:lnTo>
                  <a:lnTo>
                    <a:pt x="1109" y="630"/>
                  </a:lnTo>
                  <a:lnTo>
                    <a:pt x="1105" y="636"/>
                  </a:lnTo>
                  <a:lnTo>
                    <a:pt x="1102" y="640"/>
                  </a:lnTo>
                  <a:lnTo>
                    <a:pt x="1107" y="656"/>
                  </a:lnTo>
                  <a:lnTo>
                    <a:pt x="1109" y="666"/>
                  </a:lnTo>
                  <a:lnTo>
                    <a:pt x="1108" y="674"/>
                  </a:lnTo>
                  <a:lnTo>
                    <a:pt x="1115" y="703"/>
                  </a:lnTo>
                  <a:lnTo>
                    <a:pt x="1114" y="706"/>
                  </a:lnTo>
                  <a:lnTo>
                    <a:pt x="1110" y="710"/>
                  </a:lnTo>
                  <a:lnTo>
                    <a:pt x="1108" y="719"/>
                  </a:lnTo>
                  <a:lnTo>
                    <a:pt x="1109" y="720"/>
                  </a:lnTo>
                  <a:lnTo>
                    <a:pt x="1114" y="721"/>
                  </a:lnTo>
                  <a:lnTo>
                    <a:pt x="1116" y="722"/>
                  </a:lnTo>
                  <a:lnTo>
                    <a:pt x="1118" y="731"/>
                  </a:lnTo>
                  <a:lnTo>
                    <a:pt x="1125" y="742"/>
                  </a:lnTo>
                  <a:lnTo>
                    <a:pt x="1120" y="744"/>
                  </a:lnTo>
                  <a:lnTo>
                    <a:pt x="1121" y="754"/>
                  </a:lnTo>
                  <a:lnTo>
                    <a:pt x="1120" y="758"/>
                  </a:lnTo>
                  <a:lnTo>
                    <a:pt x="1136" y="781"/>
                  </a:lnTo>
                  <a:lnTo>
                    <a:pt x="1135" y="788"/>
                  </a:lnTo>
                  <a:lnTo>
                    <a:pt x="1130" y="795"/>
                  </a:lnTo>
                  <a:lnTo>
                    <a:pt x="1133" y="802"/>
                  </a:lnTo>
                  <a:lnTo>
                    <a:pt x="1133" y="818"/>
                  </a:lnTo>
                  <a:lnTo>
                    <a:pt x="1133" y="824"/>
                  </a:lnTo>
                  <a:lnTo>
                    <a:pt x="1142" y="832"/>
                  </a:lnTo>
                  <a:lnTo>
                    <a:pt x="1145" y="844"/>
                  </a:lnTo>
                  <a:lnTo>
                    <a:pt x="1144" y="852"/>
                  </a:lnTo>
                  <a:lnTo>
                    <a:pt x="1148" y="856"/>
                  </a:lnTo>
                  <a:lnTo>
                    <a:pt x="1157" y="858"/>
                  </a:lnTo>
                  <a:lnTo>
                    <a:pt x="1164" y="857"/>
                  </a:lnTo>
                  <a:lnTo>
                    <a:pt x="1169" y="863"/>
                  </a:lnTo>
                  <a:lnTo>
                    <a:pt x="1185" y="867"/>
                  </a:lnTo>
                  <a:lnTo>
                    <a:pt x="1191" y="870"/>
                  </a:lnTo>
                  <a:lnTo>
                    <a:pt x="1201" y="869"/>
                  </a:lnTo>
                  <a:lnTo>
                    <a:pt x="1206" y="874"/>
                  </a:lnTo>
                  <a:lnTo>
                    <a:pt x="1207" y="880"/>
                  </a:lnTo>
                  <a:lnTo>
                    <a:pt x="1211" y="887"/>
                  </a:lnTo>
                  <a:lnTo>
                    <a:pt x="1215" y="887"/>
                  </a:lnTo>
                  <a:lnTo>
                    <a:pt x="1221" y="883"/>
                  </a:lnTo>
                  <a:lnTo>
                    <a:pt x="1225" y="885"/>
                  </a:lnTo>
                  <a:lnTo>
                    <a:pt x="1222" y="891"/>
                  </a:lnTo>
                  <a:lnTo>
                    <a:pt x="1217" y="897"/>
                  </a:lnTo>
                  <a:close/>
                </a:path>
              </a:pathLst>
            </a:custGeom>
            <a:grpFill/>
            <a:ln w="6350" cmpd="sng">
              <a:solidFill>
                <a:schemeClr val="tx1"/>
              </a:solidFill>
              <a:prstDash val="solid"/>
              <a:round/>
              <a:headEnd/>
              <a:tailEnd/>
            </a:ln>
          </p:spPr>
          <p:txBody>
            <a:bodyPr/>
            <a:lstStyle/>
            <a:p>
              <a:endParaRPr lang="pt-BR"/>
            </a:p>
          </p:txBody>
        </p:sp>
        <p:sp>
          <p:nvSpPr>
            <p:cNvPr id="13" name="Freeform 75"/>
            <p:cNvSpPr>
              <a:spLocks/>
            </p:cNvSpPr>
            <p:nvPr/>
          </p:nvSpPr>
          <p:spPr bwMode="auto">
            <a:xfrm>
              <a:off x="6098533" y="2547253"/>
              <a:ext cx="476794" cy="585706"/>
            </a:xfrm>
            <a:custGeom>
              <a:avLst/>
              <a:gdLst>
                <a:gd name="T0" fmla="*/ 2147483647 w 903"/>
                <a:gd name="T1" fmla="*/ 2147483647 h 1106"/>
                <a:gd name="T2" fmla="*/ 2147483647 w 903"/>
                <a:gd name="T3" fmla="*/ 2147483647 h 1106"/>
                <a:gd name="T4" fmla="*/ 2147483647 w 903"/>
                <a:gd name="T5" fmla="*/ 2147483647 h 1106"/>
                <a:gd name="T6" fmla="*/ 2147483647 w 903"/>
                <a:gd name="T7" fmla="*/ 2147483647 h 1106"/>
                <a:gd name="T8" fmla="*/ 2147483647 w 903"/>
                <a:gd name="T9" fmla="*/ 2147483647 h 1106"/>
                <a:gd name="T10" fmla="*/ 2147483647 w 903"/>
                <a:gd name="T11" fmla="*/ 2147483647 h 1106"/>
                <a:gd name="T12" fmla="*/ 2147483647 w 903"/>
                <a:gd name="T13" fmla="*/ 2147483647 h 1106"/>
                <a:gd name="T14" fmla="*/ 2147483647 w 903"/>
                <a:gd name="T15" fmla="*/ 2147483647 h 1106"/>
                <a:gd name="T16" fmla="*/ 2147483647 w 903"/>
                <a:gd name="T17" fmla="*/ 2147483647 h 1106"/>
                <a:gd name="T18" fmla="*/ 2147483647 w 903"/>
                <a:gd name="T19" fmla="*/ 2147483647 h 1106"/>
                <a:gd name="T20" fmla="*/ 2147483647 w 903"/>
                <a:gd name="T21" fmla="*/ 2147483647 h 1106"/>
                <a:gd name="T22" fmla="*/ 2147483647 w 903"/>
                <a:gd name="T23" fmla="*/ 2147483647 h 1106"/>
                <a:gd name="T24" fmla="*/ 2147483647 w 903"/>
                <a:gd name="T25" fmla="*/ 2147483647 h 1106"/>
                <a:gd name="T26" fmla="*/ 2147483647 w 903"/>
                <a:gd name="T27" fmla="*/ 2147483647 h 1106"/>
                <a:gd name="T28" fmla="*/ 2147483647 w 903"/>
                <a:gd name="T29" fmla="*/ 2147483647 h 1106"/>
                <a:gd name="T30" fmla="*/ 2147483647 w 903"/>
                <a:gd name="T31" fmla="*/ 2147483647 h 1106"/>
                <a:gd name="T32" fmla="*/ 2147483647 w 903"/>
                <a:gd name="T33" fmla="*/ 2147483647 h 1106"/>
                <a:gd name="T34" fmla="*/ 2147483647 w 903"/>
                <a:gd name="T35" fmla="*/ 2147483647 h 1106"/>
                <a:gd name="T36" fmla="*/ 2147483647 w 903"/>
                <a:gd name="T37" fmla="*/ 2147483647 h 1106"/>
                <a:gd name="T38" fmla="*/ 2147483647 w 903"/>
                <a:gd name="T39" fmla="*/ 2147483647 h 1106"/>
                <a:gd name="T40" fmla="*/ 2147483647 w 903"/>
                <a:gd name="T41" fmla="*/ 2147483647 h 1106"/>
                <a:gd name="T42" fmla="*/ 2147483647 w 903"/>
                <a:gd name="T43" fmla="*/ 2147483647 h 1106"/>
                <a:gd name="T44" fmla="*/ 2147483647 w 903"/>
                <a:gd name="T45" fmla="*/ 2147483647 h 1106"/>
                <a:gd name="T46" fmla="*/ 2147483647 w 903"/>
                <a:gd name="T47" fmla="*/ 2147483647 h 1106"/>
                <a:gd name="T48" fmla="*/ 2147483647 w 903"/>
                <a:gd name="T49" fmla="*/ 2147483647 h 1106"/>
                <a:gd name="T50" fmla="*/ 2147483647 w 903"/>
                <a:gd name="T51" fmla="*/ 2147483647 h 1106"/>
                <a:gd name="T52" fmla="*/ 2147483647 w 903"/>
                <a:gd name="T53" fmla="*/ 2147483647 h 1106"/>
                <a:gd name="T54" fmla="*/ 2147483647 w 903"/>
                <a:gd name="T55" fmla="*/ 2147483647 h 1106"/>
                <a:gd name="T56" fmla="*/ 2147483647 w 903"/>
                <a:gd name="T57" fmla="*/ 2147483647 h 1106"/>
                <a:gd name="T58" fmla="*/ 2147483647 w 903"/>
                <a:gd name="T59" fmla="*/ 2147483647 h 1106"/>
                <a:gd name="T60" fmla="*/ 2147483647 w 903"/>
                <a:gd name="T61" fmla="*/ 2147483647 h 1106"/>
                <a:gd name="T62" fmla="*/ 2147483647 w 903"/>
                <a:gd name="T63" fmla="*/ 2147483647 h 1106"/>
                <a:gd name="T64" fmla="*/ 2147483647 w 903"/>
                <a:gd name="T65" fmla="*/ 2147483647 h 1106"/>
                <a:gd name="T66" fmla="*/ 2147483647 w 903"/>
                <a:gd name="T67" fmla="*/ 2147483647 h 1106"/>
                <a:gd name="T68" fmla="*/ 2147483647 w 903"/>
                <a:gd name="T69" fmla="*/ 2147483647 h 1106"/>
                <a:gd name="T70" fmla="*/ 2147483647 w 903"/>
                <a:gd name="T71" fmla="*/ 2147483647 h 1106"/>
                <a:gd name="T72" fmla="*/ 2147483647 w 903"/>
                <a:gd name="T73" fmla="*/ 2147483647 h 1106"/>
                <a:gd name="T74" fmla="*/ 2147483647 w 903"/>
                <a:gd name="T75" fmla="*/ 2147483647 h 1106"/>
                <a:gd name="T76" fmla="*/ 2147483647 w 903"/>
                <a:gd name="T77" fmla="*/ 2147483647 h 1106"/>
                <a:gd name="T78" fmla="*/ 2147483647 w 903"/>
                <a:gd name="T79" fmla="*/ 2147483647 h 1106"/>
                <a:gd name="T80" fmla="*/ 2147483647 w 903"/>
                <a:gd name="T81" fmla="*/ 2147483647 h 1106"/>
                <a:gd name="T82" fmla="*/ 2147483647 w 903"/>
                <a:gd name="T83" fmla="*/ 2147483647 h 1106"/>
                <a:gd name="T84" fmla="*/ 2147483647 w 903"/>
                <a:gd name="T85" fmla="*/ 2147483647 h 1106"/>
                <a:gd name="T86" fmla="*/ 2147483647 w 903"/>
                <a:gd name="T87" fmla="*/ 2147483647 h 1106"/>
                <a:gd name="T88" fmla="*/ 2147483647 w 903"/>
                <a:gd name="T89" fmla="*/ 2147483647 h 1106"/>
                <a:gd name="T90" fmla="*/ 2147483647 w 903"/>
                <a:gd name="T91" fmla="*/ 2147483647 h 1106"/>
                <a:gd name="T92" fmla="*/ 2147483647 w 903"/>
                <a:gd name="T93" fmla="*/ 2147483647 h 1106"/>
                <a:gd name="T94" fmla="*/ 2147483647 w 903"/>
                <a:gd name="T95" fmla="*/ 2147483647 h 1106"/>
                <a:gd name="T96" fmla="*/ 2147483647 w 903"/>
                <a:gd name="T97" fmla="*/ 2147483647 h 1106"/>
                <a:gd name="T98" fmla="*/ 2147483647 w 903"/>
                <a:gd name="T99" fmla="*/ 2147483647 h 1106"/>
                <a:gd name="T100" fmla="*/ 2147483647 w 903"/>
                <a:gd name="T101" fmla="*/ 2147483647 h 1106"/>
                <a:gd name="T102" fmla="*/ 2147483647 w 903"/>
                <a:gd name="T103" fmla="*/ 2147483647 h 1106"/>
                <a:gd name="T104" fmla="*/ 2147483647 w 903"/>
                <a:gd name="T105" fmla="*/ 2147483647 h 1106"/>
                <a:gd name="T106" fmla="*/ 2147483647 w 903"/>
                <a:gd name="T107" fmla="*/ 2147483647 h 1106"/>
                <a:gd name="T108" fmla="*/ 2147483647 w 903"/>
                <a:gd name="T109" fmla="*/ 2147483647 h 1106"/>
                <a:gd name="T110" fmla="*/ 2147483647 w 903"/>
                <a:gd name="T111" fmla="*/ 2147483647 h 1106"/>
                <a:gd name="T112" fmla="*/ 2147483647 w 903"/>
                <a:gd name="T113" fmla="*/ 2147483647 h 1106"/>
                <a:gd name="T114" fmla="*/ 2147483647 w 903"/>
                <a:gd name="T115" fmla="*/ 2147483647 h 11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3"/>
                <a:gd name="T175" fmla="*/ 0 h 1106"/>
                <a:gd name="T176" fmla="*/ 903 w 903"/>
                <a:gd name="T177" fmla="*/ 1106 h 11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3" h="1106">
                  <a:moveTo>
                    <a:pt x="880" y="452"/>
                  </a:moveTo>
                  <a:lnTo>
                    <a:pt x="861" y="457"/>
                  </a:lnTo>
                  <a:lnTo>
                    <a:pt x="856" y="458"/>
                  </a:lnTo>
                  <a:lnTo>
                    <a:pt x="818" y="467"/>
                  </a:lnTo>
                  <a:lnTo>
                    <a:pt x="808" y="483"/>
                  </a:lnTo>
                  <a:lnTo>
                    <a:pt x="803" y="493"/>
                  </a:lnTo>
                  <a:lnTo>
                    <a:pt x="786" y="531"/>
                  </a:lnTo>
                  <a:lnTo>
                    <a:pt x="785" y="532"/>
                  </a:lnTo>
                  <a:lnTo>
                    <a:pt x="779" y="548"/>
                  </a:lnTo>
                  <a:lnTo>
                    <a:pt x="773" y="556"/>
                  </a:lnTo>
                  <a:lnTo>
                    <a:pt x="771" y="564"/>
                  </a:lnTo>
                  <a:lnTo>
                    <a:pt x="763" y="573"/>
                  </a:lnTo>
                  <a:lnTo>
                    <a:pt x="761" y="578"/>
                  </a:lnTo>
                  <a:lnTo>
                    <a:pt x="761" y="581"/>
                  </a:lnTo>
                  <a:lnTo>
                    <a:pt x="757" y="582"/>
                  </a:lnTo>
                  <a:lnTo>
                    <a:pt x="754" y="585"/>
                  </a:lnTo>
                  <a:lnTo>
                    <a:pt x="745" y="586"/>
                  </a:lnTo>
                  <a:lnTo>
                    <a:pt x="743" y="596"/>
                  </a:lnTo>
                  <a:lnTo>
                    <a:pt x="747" y="603"/>
                  </a:lnTo>
                  <a:lnTo>
                    <a:pt x="742" y="605"/>
                  </a:lnTo>
                  <a:lnTo>
                    <a:pt x="740" y="611"/>
                  </a:lnTo>
                  <a:lnTo>
                    <a:pt x="735" y="612"/>
                  </a:lnTo>
                  <a:lnTo>
                    <a:pt x="736" y="615"/>
                  </a:lnTo>
                  <a:lnTo>
                    <a:pt x="732" y="621"/>
                  </a:lnTo>
                  <a:lnTo>
                    <a:pt x="725" y="626"/>
                  </a:lnTo>
                  <a:lnTo>
                    <a:pt x="722" y="629"/>
                  </a:lnTo>
                  <a:lnTo>
                    <a:pt x="721" y="640"/>
                  </a:lnTo>
                  <a:lnTo>
                    <a:pt x="722" y="641"/>
                  </a:lnTo>
                  <a:lnTo>
                    <a:pt x="724" y="641"/>
                  </a:lnTo>
                  <a:lnTo>
                    <a:pt x="729" y="643"/>
                  </a:lnTo>
                  <a:lnTo>
                    <a:pt x="730" y="644"/>
                  </a:lnTo>
                  <a:lnTo>
                    <a:pt x="727" y="646"/>
                  </a:lnTo>
                  <a:lnTo>
                    <a:pt x="726" y="649"/>
                  </a:lnTo>
                  <a:lnTo>
                    <a:pt x="720" y="656"/>
                  </a:lnTo>
                  <a:lnTo>
                    <a:pt x="719" y="659"/>
                  </a:lnTo>
                  <a:lnTo>
                    <a:pt x="714" y="662"/>
                  </a:lnTo>
                  <a:lnTo>
                    <a:pt x="713" y="665"/>
                  </a:lnTo>
                  <a:lnTo>
                    <a:pt x="714" y="668"/>
                  </a:lnTo>
                  <a:lnTo>
                    <a:pt x="712" y="671"/>
                  </a:lnTo>
                  <a:lnTo>
                    <a:pt x="713" y="673"/>
                  </a:lnTo>
                  <a:lnTo>
                    <a:pt x="713" y="676"/>
                  </a:lnTo>
                  <a:lnTo>
                    <a:pt x="708" y="681"/>
                  </a:lnTo>
                  <a:lnTo>
                    <a:pt x="706" y="684"/>
                  </a:lnTo>
                  <a:lnTo>
                    <a:pt x="704" y="686"/>
                  </a:lnTo>
                  <a:lnTo>
                    <a:pt x="704" y="690"/>
                  </a:lnTo>
                  <a:lnTo>
                    <a:pt x="702" y="692"/>
                  </a:lnTo>
                  <a:lnTo>
                    <a:pt x="700" y="690"/>
                  </a:lnTo>
                  <a:lnTo>
                    <a:pt x="688" y="699"/>
                  </a:lnTo>
                  <a:lnTo>
                    <a:pt x="685" y="703"/>
                  </a:lnTo>
                  <a:lnTo>
                    <a:pt x="685" y="711"/>
                  </a:lnTo>
                  <a:lnTo>
                    <a:pt x="680" y="715"/>
                  </a:lnTo>
                  <a:lnTo>
                    <a:pt x="673" y="719"/>
                  </a:lnTo>
                  <a:lnTo>
                    <a:pt x="671" y="718"/>
                  </a:lnTo>
                  <a:lnTo>
                    <a:pt x="666" y="718"/>
                  </a:lnTo>
                  <a:lnTo>
                    <a:pt x="664" y="715"/>
                  </a:lnTo>
                  <a:lnTo>
                    <a:pt x="664" y="718"/>
                  </a:lnTo>
                  <a:lnTo>
                    <a:pt x="660" y="720"/>
                  </a:lnTo>
                  <a:lnTo>
                    <a:pt x="656" y="715"/>
                  </a:lnTo>
                  <a:lnTo>
                    <a:pt x="656" y="713"/>
                  </a:lnTo>
                  <a:lnTo>
                    <a:pt x="653" y="713"/>
                  </a:lnTo>
                  <a:lnTo>
                    <a:pt x="644" y="718"/>
                  </a:lnTo>
                  <a:lnTo>
                    <a:pt x="642" y="720"/>
                  </a:lnTo>
                  <a:lnTo>
                    <a:pt x="644" y="723"/>
                  </a:lnTo>
                  <a:lnTo>
                    <a:pt x="639" y="726"/>
                  </a:lnTo>
                  <a:lnTo>
                    <a:pt x="637" y="729"/>
                  </a:lnTo>
                  <a:lnTo>
                    <a:pt x="636" y="735"/>
                  </a:lnTo>
                  <a:lnTo>
                    <a:pt x="631" y="739"/>
                  </a:lnTo>
                  <a:lnTo>
                    <a:pt x="630" y="744"/>
                  </a:lnTo>
                  <a:lnTo>
                    <a:pt x="628" y="743"/>
                  </a:lnTo>
                  <a:lnTo>
                    <a:pt x="627" y="744"/>
                  </a:lnTo>
                  <a:lnTo>
                    <a:pt x="624" y="746"/>
                  </a:lnTo>
                  <a:lnTo>
                    <a:pt x="627" y="750"/>
                  </a:lnTo>
                  <a:lnTo>
                    <a:pt x="626" y="752"/>
                  </a:lnTo>
                  <a:lnTo>
                    <a:pt x="621" y="754"/>
                  </a:lnTo>
                  <a:lnTo>
                    <a:pt x="618" y="761"/>
                  </a:lnTo>
                  <a:lnTo>
                    <a:pt x="615" y="762"/>
                  </a:lnTo>
                  <a:lnTo>
                    <a:pt x="616" y="765"/>
                  </a:lnTo>
                  <a:lnTo>
                    <a:pt x="617" y="767"/>
                  </a:lnTo>
                  <a:lnTo>
                    <a:pt x="613" y="770"/>
                  </a:lnTo>
                  <a:lnTo>
                    <a:pt x="614" y="776"/>
                  </a:lnTo>
                  <a:lnTo>
                    <a:pt x="617" y="779"/>
                  </a:lnTo>
                  <a:lnTo>
                    <a:pt x="614" y="780"/>
                  </a:lnTo>
                  <a:lnTo>
                    <a:pt x="615" y="782"/>
                  </a:lnTo>
                  <a:lnTo>
                    <a:pt x="611" y="783"/>
                  </a:lnTo>
                  <a:lnTo>
                    <a:pt x="609" y="786"/>
                  </a:lnTo>
                  <a:lnTo>
                    <a:pt x="615" y="789"/>
                  </a:lnTo>
                  <a:lnTo>
                    <a:pt x="621" y="788"/>
                  </a:lnTo>
                  <a:lnTo>
                    <a:pt x="626" y="787"/>
                  </a:lnTo>
                  <a:lnTo>
                    <a:pt x="628" y="790"/>
                  </a:lnTo>
                  <a:lnTo>
                    <a:pt x="626" y="789"/>
                  </a:lnTo>
                  <a:lnTo>
                    <a:pt x="621" y="793"/>
                  </a:lnTo>
                  <a:lnTo>
                    <a:pt x="618" y="799"/>
                  </a:lnTo>
                  <a:lnTo>
                    <a:pt x="616" y="801"/>
                  </a:lnTo>
                  <a:lnTo>
                    <a:pt x="615" y="805"/>
                  </a:lnTo>
                  <a:lnTo>
                    <a:pt x="608" y="811"/>
                  </a:lnTo>
                  <a:lnTo>
                    <a:pt x="605" y="816"/>
                  </a:lnTo>
                  <a:lnTo>
                    <a:pt x="608" y="818"/>
                  </a:lnTo>
                  <a:lnTo>
                    <a:pt x="600" y="827"/>
                  </a:lnTo>
                  <a:lnTo>
                    <a:pt x="603" y="833"/>
                  </a:lnTo>
                  <a:lnTo>
                    <a:pt x="599" y="835"/>
                  </a:lnTo>
                  <a:lnTo>
                    <a:pt x="597" y="840"/>
                  </a:lnTo>
                  <a:lnTo>
                    <a:pt x="599" y="845"/>
                  </a:lnTo>
                  <a:lnTo>
                    <a:pt x="598" y="847"/>
                  </a:lnTo>
                  <a:lnTo>
                    <a:pt x="596" y="847"/>
                  </a:lnTo>
                  <a:lnTo>
                    <a:pt x="594" y="853"/>
                  </a:lnTo>
                  <a:lnTo>
                    <a:pt x="593" y="857"/>
                  </a:lnTo>
                  <a:lnTo>
                    <a:pt x="597" y="859"/>
                  </a:lnTo>
                  <a:lnTo>
                    <a:pt x="598" y="865"/>
                  </a:lnTo>
                  <a:lnTo>
                    <a:pt x="603" y="871"/>
                  </a:lnTo>
                  <a:lnTo>
                    <a:pt x="606" y="872"/>
                  </a:lnTo>
                  <a:lnTo>
                    <a:pt x="605" y="874"/>
                  </a:lnTo>
                  <a:lnTo>
                    <a:pt x="600" y="873"/>
                  </a:lnTo>
                  <a:lnTo>
                    <a:pt x="601" y="876"/>
                  </a:lnTo>
                  <a:lnTo>
                    <a:pt x="598" y="877"/>
                  </a:lnTo>
                  <a:lnTo>
                    <a:pt x="598" y="880"/>
                  </a:lnTo>
                  <a:lnTo>
                    <a:pt x="593" y="882"/>
                  </a:lnTo>
                  <a:lnTo>
                    <a:pt x="593" y="887"/>
                  </a:lnTo>
                  <a:lnTo>
                    <a:pt x="590" y="891"/>
                  </a:lnTo>
                  <a:lnTo>
                    <a:pt x="585" y="892"/>
                  </a:lnTo>
                  <a:lnTo>
                    <a:pt x="584" y="894"/>
                  </a:lnTo>
                  <a:lnTo>
                    <a:pt x="574" y="899"/>
                  </a:lnTo>
                  <a:lnTo>
                    <a:pt x="576" y="906"/>
                  </a:lnTo>
                  <a:lnTo>
                    <a:pt x="574" y="908"/>
                  </a:lnTo>
                  <a:lnTo>
                    <a:pt x="577" y="910"/>
                  </a:lnTo>
                  <a:lnTo>
                    <a:pt x="578" y="913"/>
                  </a:lnTo>
                  <a:lnTo>
                    <a:pt x="576" y="916"/>
                  </a:lnTo>
                  <a:lnTo>
                    <a:pt x="574" y="917"/>
                  </a:lnTo>
                  <a:lnTo>
                    <a:pt x="590" y="925"/>
                  </a:lnTo>
                  <a:lnTo>
                    <a:pt x="590" y="927"/>
                  </a:lnTo>
                  <a:lnTo>
                    <a:pt x="592" y="928"/>
                  </a:lnTo>
                  <a:lnTo>
                    <a:pt x="593" y="933"/>
                  </a:lnTo>
                  <a:lnTo>
                    <a:pt x="597" y="938"/>
                  </a:lnTo>
                  <a:lnTo>
                    <a:pt x="593" y="948"/>
                  </a:lnTo>
                  <a:lnTo>
                    <a:pt x="593" y="952"/>
                  </a:lnTo>
                  <a:lnTo>
                    <a:pt x="591" y="954"/>
                  </a:lnTo>
                  <a:lnTo>
                    <a:pt x="593" y="955"/>
                  </a:lnTo>
                  <a:lnTo>
                    <a:pt x="591" y="961"/>
                  </a:lnTo>
                  <a:lnTo>
                    <a:pt x="597" y="959"/>
                  </a:lnTo>
                  <a:lnTo>
                    <a:pt x="600" y="960"/>
                  </a:lnTo>
                  <a:lnTo>
                    <a:pt x="605" y="962"/>
                  </a:lnTo>
                  <a:lnTo>
                    <a:pt x="605" y="967"/>
                  </a:lnTo>
                  <a:lnTo>
                    <a:pt x="605" y="970"/>
                  </a:lnTo>
                  <a:lnTo>
                    <a:pt x="608" y="969"/>
                  </a:lnTo>
                  <a:lnTo>
                    <a:pt x="608" y="970"/>
                  </a:lnTo>
                  <a:lnTo>
                    <a:pt x="610" y="969"/>
                  </a:lnTo>
                  <a:lnTo>
                    <a:pt x="610" y="972"/>
                  </a:lnTo>
                  <a:lnTo>
                    <a:pt x="612" y="973"/>
                  </a:lnTo>
                  <a:lnTo>
                    <a:pt x="619" y="971"/>
                  </a:lnTo>
                  <a:lnTo>
                    <a:pt x="619" y="975"/>
                  </a:lnTo>
                  <a:lnTo>
                    <a:pt x="623" y="982"/>
                  </a:lnTo>
                  <a:lnTo>
                    <a:pt x="620" y="988"/>
                  </a:lnTo>
                  <a:lnTo>
                    <a:pt x="620" y="992"/>
                  </a:lnTo>
                  <a:lnTo>
                    <a:pt x="611" y="1008"/>
                  </a:lnTo>
                  <a:lnTo>
                    <a:pt x="613" y="1009"/>
                  </a:lnTo>
                  <a:lnTo>
                    <a:pt x="613" y="1014"/>
                  </a:lnTo>
                  <a:lnTo>
                    <a:pt x="611" y="1014"/>
                  </a:lnTo>
                  <a:lnTo>
                    <a:pt x="609" y="1016"/>
                  </a:lnTo>
                  <a:lnTo>
                    <a:pt x="609" y="1019"/>
                  </a:lnTo>
                  <a:lnTo>
                    <a:pt x="599" y="1019"/>
                  </a:lnTo>
                  <a:lnTo>
                    <a:pt x="603" y="1024"/>
                  </a:lnTo>
                  <a:lnTo>
                    <a:pt x="597" y="1033"/>
                  </a:lnTo>
                  <a:lnTo>
                    <a:pt x="597" y="1042"/>
                  </a:lnTo>
                  <a:lnTo>
                    <a:pt x="592" y="1044"/>
                  </a:lnTo>
                  <a:lnTo>
                    <a:pt x="585" y="1046"/>
                  </a:lnTo>
                  <a:lnTo>
                    <a:pt x="584" y="1054"/>
                  </a:lnTo>
                  <a:lnTo>
                    <a:pt x="583" y="1057"/>
                  </a:lnTo>
                  <a:lnTo>
                    <a:pt x="579" y="1057"/>
                  </a:lnTo>
                  <a:lnTo>
                    <a:pt x="578" y="1062"/>
                  </a:lnTo>
                  <a:lnTo>
                    <a:pt x="574" y="1061"/>
                  </a:lnTo>
                  <a:lnTo>
                    <a:pt x="567" y="1065"/>
                  </a:lnTo>
                  <a:lnTo>
                    <a:pt x="562" y="1063"/>
                  </a:lnTo>
                  <a:lnTo>
                    <a:pt x="561" y="1067"/>
                  </a:lnTo>
                  <a:lnTo>
                    <a:pt x="562" y="1071"/>
                  </a:lnTo>
                  <a:lnTo>
                    <a:pt x="560" y="1075"/>
                  </a:lnTo>
                  <a:lnTo>
                    <a:pt x="556" y="1076"/>
                  </a:lnTo>
                  <a:lnTo>
                    <a:pt x="550" y="1074"/>
                  </a:lnTo>
                  <a:lnTo>
                    <a:pt x="548" y="1077"/>
                  </a:lnTo>
                  <a:lnTo>
                    <a:pt x="548" y="1081"/>
                  </a:lnTo>
                  <a:lnTo>
                    <a:pt x="545" y="1082"/>
                  </a:lnTo>
                  <a:lnTo>
                    <a:pt x="541" y="1081"/>
                  </a:lnTo>
                  <a:lnTo>
                    <a:pt x="541" y="1085"/>
                  </a:lnTo>
                  <a:lnTo>
                    <a:pt x="539" y="1083"/>
                  </a:lnTo>
                  <a:lnTo>
                    <a:pt x="536" y="1085"/>
                  </a:lnTo>
                  <a:lnTo>
                    <a:pt x="533" y="1089"/>
                  </a:lnTo>
                  <a:lnTo>
                    <a:pt x="536" y="1092"/>
                  </a:lnTo>
                  <a:lnTo>
                    <a:pt x="530" y="1099"/>
                  </a:lnTo>
                  <a:lnTo>
                    <a:pt x="531" y="1101"/>
                  </a:lnTo>
                  <a:lnTo>
                    <a:pt x="529" y="1103"/>
                  </a:lnTo>
                  <a:lnTo>
                    <a:pt x="522" y="1101"/>
                  </a:lnTo>
                  <a:lnTo>
                    <a:pt x="520" y="1096"/>
                  </a:lnTo>
                  <a:lnTo>
                    <a:pt x="519" y="1096"/>
                  </a:lnTo>
                  <a:lnTo>
                    <a:pt x="515" y="1099"/>
                  </a:lnTo>
                  <a:lnTo>
                    <a:pt x="510" y="1097"/>
                  </a:lnTo>
                  <a:lnTo>
                    <a:pt x="508" y="1101"/>
                  </a:lnTo>
                  <a:lnTo>
                    <a:pt x="502" y="1106"/>
                  </a:lnTo>
                  <a:lnTo>
                    <a:pt x="501" y="1104"/>
                  </a:lnTo>
                  <a:lnTo>
                    <a:pt x="503" y="1101"/>
                  </a:lnTo>
                  <a:lnTo>
                    <a:pt x="503" y="1095"/>
                  </a:lnTo>
                  <a:lnTo>
                    <a:pt x="500" y="1091"/>
                  </a:lnTo>
                  <a:lnTo>
                    <a:pt x="500" y="1086"/>
                  </a:lnTo>
                  <a:lnTo>
                    <a:pt x="493" y="1077"/>
                  </a:lnTo>
                  <a:lnTo>
                    <a:pt x="491" y="1075"/>
                  </a:lnTo>
                  <a:lnTo>
                    <a:pt x="485" y="1075"/>
                  </a:lnTo>
                  <a:lnTo>
                    <a:pt x="477" y="1069"/>
                  </a:lnTo>
                  <a:lnTo>
                    <a:pt x="469" y="1071"/>
                  </a:lnTo>
                  <a:lnTo>
                    <a:pt x="470" y="1069"/>
                  </a:lnTo>
                  <a:lnTo>
                    <a:pt x="464" y="1064"/>
                  </a:lnTo>
                  <a:lnTo>
                    <a:pt x="460" y="1064"/>
                  </a:lnTo>
                  <a:lnTo>
                    <a:pt x="456" y="1064"/>
                  </a:lnTo>
                  <a:lnTo>
                    <a:pt x="454" y="1062"/>
                  </a:lnTo>
                  <a:lnTo>
                    <a:pt x="456" y="1059"/>
                  </a:lnTo>
                  <a:lnTo>
                    <a:pt x="456" y="1055"/>
                  </a:lnTo>
                  <a:lnTo>
                    <a:pt x="460" y="1051"/>
                  </a:lnTo>
                  <a:lnTo>
                    <a:pt x="461" y="1051"/>
                  </a:lnTo>
                  <a:lnTo>
                    <a:pt x="458" y="1050"/>
                  </a:lnTo>
                  <a:lnTo>
                    <a:pt x="454" y="1043"/>
                  </a:lnTo>
                  <a:lnTo>
                    <a:pt x="453" y="1038"/>
                  </a:lnTo>
                  <a:lnTo>
                    <a:pt x="444" y="1031"/>
                  </a:lnTo>
                  <a:lnTo>
                    <a:pt x="441" y="1025"/>
                  </a:lnTo>
                  <a:lnTo>
                    <a:pt x="432" y="1021"/>
                  </a:lnTo>
                  <a:lnTo>
                    <a:pt x="418" y="1016"/>
                  </a:lnTo>
                  <a:lnTo>
                    <a:pt x="414" y="1010"/>
                  </a:lnTo>
                  <a:lnTo>
                    <a:pt x="407" y="1006"/>
                  </a:lnTo>
                  <a:lnTo>
                    <a:pt x="398" y="1001"/>
                  </a:lnTo>
                  <a:lnTo>
                    <a:pt x="390" y="992"/>
                  </a:lnTo>
                  <a:lnTo>
                    <a:pt x="381" y="989"/>
                  </a:lnTo>
                  <a:lnTo>
                    <a:pt x="378" y="986"/>
                  </a:lnTo>
                  <a:lnTo>
                    <a:pt x="358" y="988"/>
                  </a:lnTo>
                  <a:lnTo>
                    <a:pt x="350" y="991"/>
                  </a:lnTo>
                  <a:lnTo>
                    <a:pt x="342" y="991"/>
                  </a:lnTo>
                  <a:lnTo>
                    <a:pt x="336" y="989"/>
                  </a:lnTo>
                  <a:lnTo>
                    <a:pt x="329" y="992"/>
                  </a:lnTo>
                  <a:lnTo>
                    <a:pt x="325" y="992"/>
                  </a:lnTo>
                  <a:lnTo>
                    <a:pt x="324" y="992"/>
                  </a:lnTo>
                  <a:lnTo>
                    <a:pt x="310" y="995"/>
                  </a:lnTo>
                  <a:lnTo>
                    <a:pt x="305" y="1000"/>
                  </a:lnTo>
                  <a:lnTo>
                    <a:pt x="298" y="1000"/>
                  </a:lnTo>
                  <a:lnTo>
                    <a:pt x="291" y="996"/>
                  </a:lnTo>
                  <a:lnTo>
                    <a:pt x="278" y="998"/>
                  </a:lnTo>
                  <a:lnTo>
                    <a:pt x="275" y="998"/>
                  </a:lnTo>
                  <a:lnTo>
                    <a:pt x="267" y="1003"/>
                  </a:lnTo>
                  <a:lnTo>
                    <a:pt x="260" y="998"/>
                  </a:lnTo>
                  <a:lnTo>
                    <a:pt x="251" y="986"/>
                  </a:lnTo>
                  <a:lnTo>
                    <a:pt x="242" y="984"/>
                  </a:lnTo>
                  <a:lnTo>
                    <a:pt x="236" y="985"/>
                  </a:lnTo>
                  <a:lnTo>
                    <a:pt x="228" y="991"/>
                  </a:lnTo>
                  <a:lnTo>
                    <a:pt x="225" y="998"/>
                  </a:lnTo>
                  <a:lnTo>
                    <a:pt x="219" y="999"/>
                  </a:lnTo>
                  <a:lnTo>
                    <a:pt x="204" y="991"/>
                  </a:lnTo>
                  <a:lnTo>
                    <a:pt x="201" y="991"/>
                  </a:lnTo>
                  <a:lnTo>
                    <a:pt x="191" y="987"/>
                  </a:lnTo>
                  <a:lnTo>
                    <a:pt x="194" y="967"/>
                  </a:lnTo>
                  <a:lnTo>
                    <a:pt x="198" y="945"/>
                  </a:lnTo>
                  <a:lnTo>
                    <a:pt x="204" y="936"/>
                  </a:lnTo>
                  <a:lnTo>
                    <a:pt x="212" y="926"/>
                  </a:lnTo>
                  <a:lnTo>
                    <a:pt x="209" y="923"/>
                  </a:lnTo>
                  <a:lnTo>
                    <a:pt x="216" y="919"/>
                  </a:lnTo>
                  <a:lnTo>
                    <a:pt x="210" y="917"/>
                  </a:lnTo>
                  <a:lnTo>
                    <a:pt x="213" y="905"/>
                  </a:lnTo>
                  <a:lnTo>
                    <a:pt x="210" y="898"/>
                  </a:lnTo>
                  <a:lnTo>
                    <a:pt x="212" y="889"/>
                  </a:lnTo>
                  <a:lnTo>
                    <a:pt x="216" y="888"/>
                  </a:lnTo>
                  <a:lnTo>
                    <a:pt x="221" y="882"/>
                  </a:lnTo>
                  <a:lnTo>
                    <a:pt x="224" y="876"/>
                  </a:lnTo>
                  <a:lnTo>
                    <a:pt x="220" y="874"/>
                  </a:lnTo>
                  <a:lnTo>
                    <a:pt x="214" y="878"/>
                  </a:lnTo>
                  <a:lnTo>
                    <a:pt x="210" y="878"/>
                  </a:lnTo>
                  <a:lnTo>
                    <a:pt x="206" y="871"/>
                  </a:lnTo>
                  <a:lnTo>
                    <a:pt x="205" y="865"/>
                  </a:lnTo>
                  <a:lnTo>
                    <a:pt x="200" y="860"/>
                  </a:lnTo>
                  <a:lnTo>
                    <a:pt x="190" y="861"/>
                  </a:lnTo>
                  <a:lnTo>
                    <a:pt x="184" y="858"/>
                  </a:lnTo>
                  <a:lnTo>
                    <a:pt x="168" y="854"/>
                  </a:lnTo>
                  <a:lnTo>
                    <a:pt x="163" y="848"/>
                  </a:lnTo>
                  <a:lnTo>
                    <a:pt x="156" y="849"/>
                  </a:lnTo>
                  <a:lnTo>
                    <a:pt x="147" y="847"/>
                  </a:lnTo>
                  <a:lnTo>
                    <a:pt x="143" y="843"/>
                  </a:lnTo>
                  <a:lnTo>
                    <a:pt x="144" y="835"/>
                  </a:lnTo>
                  <a:lnTo>
                    <a:pt x="141" y="823"/>
                  </a:lnTo>
                  <a:lnTo>
                    <a:pt x="132" y="815"/>
                  </a:lnTo>
                  <a:lnTo>
                    <a:pt x="132" y="809"/>
                  </a:lnTo>
                  <a:lnTo>
                    <a:pt x="132" y="793"/>
                  </a:lnTo>
                  <a:lnTo>
                    <a:pt x="129" y="786"/>
                  </a:lnTo>
                  <a:lnTo>
                    <a:pt x="134" y="779"/>
                  </a:lnTo>
                  <a:lnTo>
                    <a:pt x="135" y="772"/>
                  </a:lnTo>
                  <a:lnTo>
                    <a:pt x="119" y="749"/>
                  </a:lnTo>
                  <a:lnTo>
                    <a:pt x="120" y="745"/>
                  </a:lnTo>
                  <a:lnTo>
                    <a:pt x="119" y="735"/>
                  </a:lnTo>
                  <a:lnTo>
                    <a:pt x="124" y="733"/>
                  </a:lnTo>
                  <a:lnTo>
                    <a:pt x="117" y="722"/>
                  </a:lnTo>
                  <a:lnTo>
                    <a:pt x="115" y="713"/>
                  </a:lnTo>
                  <a:lnTo>
                    <a:pt x="113" y="712"/>
                  </a:lnTo>
                  <a:lnTo>
                    <a:pt x="108" y="711"/>
                  </a:lnTo>
                  <a:lnTo>
                    <a:pt x="107" y="710"/>
                  </a:lnTo>
                  <a:lnTo>
                    <a:pt x="109" y="701"/>
                  </a:lnTo>
                  <a:lnTo>
                    <a:pt x="113" y="697"/>
                  </a:lnTo>
                  <a:lnTo>
                    <a:pt x="114" y="694"/>
                  </a:lnTo>
                  <a:lnTo>
                    <a:pt x="107" y="665"/>
                  </a:lnTo>
                  <a:lnTo>
                    <a:pt x="108" y="657"/>
                  </a:lnTo>
                  <a:lnTo>
                    <a:pt x="106" y="647"/>
                  </a:lnTo>
                  <a:lnTo>
                    <a:pt x="101" y="631"/>
                  </a:lnTo>
                  <a:lnTo>
                    <a:pt x="104" y="627"/>
                  </a:lnTo>
                  <a:lnTo>
                    <a:pt x="108" y="621"/>
                  </a:lnTo>
                  <a:lnTo>
                    <a:pt x="108" y="617"/>
                  </a:lnTo>
                  <a:lnTo>
                    <a:pt x="106" y="611"/>
                  </a:lnTo>
                  <a:lnTo>
                    <a:pt x="106" y="606"/>
                  </a:lnTo>
                  <a:lnTo>
                    <a:pt x="101" y="602"/>
                  </a:lnTo>
                  <a:lnTo>
                    <a:pt x="102" y="587"/>
                  </a:lnTo>
                  <a:lnTo>
                    <a:pt x="105" y="586"/>
                  </a:lnTo>
                  <a:lnTo>
                    <a:pt x="105" y="583"/>
                  </a:lnTo>
                  <a:lnTo>
                    <a:pt x="99" y="579"/>
                  </a:lnTo>
                  <a:lnTo>
                    <a:pt x="97" y="573"/>
                  </a:lnTo>
                  <a:lnTo>
                    <a:pt x="102" y="574"/>
                  </a:lnTo>
                  <a:lnTo>
                    <a:pt x="107" y="572"/>
                  </a:lnTo>
                  <a:lnTo>
                    <a:pt x="100" y="561"/>
                  </a:lnTo>
                  <a:lnTo>
                    <a:pt x="105" y="556"/>
                  </a:lnTo>
                  <a:lnTo>
                    <a:pt x="106" y="551"/>
                  </a:lnTo>
                  <a:lnTo>
                    <a:pt x="102" y="547"/>
                  </a:lnTo>
                  <a:lnTo>
                    <a:pt x="105" y="540"/>
                  </a:lnTo>
                  <a:lnTo>
                    <a:pt x="99" y="535"/>
                  </a:lnTo>
                  <a:lnTo>
                    <a:pt x="104" y="532"/>
                  </a:lnTo>
                  <a:lnTo>
                    <a:pt x="101" y="527"/>
                  </a:lnTo>
                  <a:lnTo>
                    <a:pt x="102" y="522"/>
                  </a:lnTo>
                  <a:lnTo>
                    <a:pt x="100" y="519"/>
                  </a:lnTo>
                  <a:lnTo>
                    <a:pt x="102" y="516"/>
                  </a:lnTo>
                  <a:lnTo>
                    <a:pt x="101" y="514"/>
                  </a:lnTo>
                  <a:lnTo>
                    <a:pt x="104" y="506"/>
                  </a:lnTo>
                  <a:lnTo>
                    <a:pt x="95" y="497"/>
                  </a:lnTo>
                  <a:lnTo>
                    <a:pt x="92" y="487"/>
                  </a:lnTo>
                  <a:lnTo>
                    <a:pt x="91" y="480"/>
                  </a:lnTo>
                  <a:lnTo>
                    <a:pt x="88" y="465"/>
                  </a:lnTo>
                  <a:lnTo>
                    <a:pt x="88" y="455"/>
                  </a:lnTo>
                  <a:lnTo>
                    <a:pt x="96" y="445"/>
                  </a:lnTo>
                  <a:lnTo>
                    <a:pt x="96" y="440"/>
                  </a:lnTo>
                  <a:lnTo>
                    <a:pt x="91" y="419"/>
                  </a:lnTo>
                  <a:lnTo>
                    <a:pt x="82" y="411"/>
                  </a:lnTo>
                  <a:lnTo>
                    <a:pt x="77" y="404"/>
                  </a:lnTo>
                  <a:lnTo>
                    <a:pt x="75" y="390"/>
                  </a:lnTo>
                  <a:lnTo>
                    <a:pt x="79" y="388"/>
                  </a:lnTo>
                  <a:lnTo>
                    <a:pt x="83" y="379"/>
                  </a:lnTo>
                  <a:lnTo>
                    <a:pt x="86" y="373"/>
                  </a:lnTo>
                  <a:lnTo>
                    <a:pt x="90" y="368"/>
                  </a:lnTo>
                  <a:lnTo>
                    <a:pt x="96" y="357"/>
                  </a:lnTo>
                  <a:lnTo>
                    <a:pt x="95" y="350"/>
                  </a:lnTo>
                  <a:lnTo>
                    <a:pt x="89" y="344"/>
                  </a:lnTo>
                  <a:lnTo>
                    <a:pt x="81" y="343"/>
                  </a:lnTo>
                  <a:lnTo>
                    <a:pt x="74" y="338"/>
                  </a:lnTo>
                  <a:lnTo>
                    <a:pt x="72" y="334"/>
                  </a:lnTo>
                  <a:lnTo>
                    <a:pt x="75" y="316"/>
                  </a:lnTo>
                  <a:lnTo>
                    <a:pt x="78" y="313"/>
                  </a:lnTo>
                  <a:lnTo>
                    <a:pt x="77" y="308"/>
                  </a:lnTo>
                  <a:lnTo>
                    <a:pt x="77" y="307"/>
                  </a:lnTo>
                  <a:lnTo>
                    <a:pt x="74" y="298"/>
                  </a:lnTo>
                  <a:lnTo>
                    <a:pt x="64" y="281"/>
                  </a:lnTo>
                  <a:lnTo>
                    <a:pt x="62" y="273"/>
                  </a:lnTo>
                  <a:lnTo>
                    <a:pt x="65" y="266"/>
                  </a:lnTo>
                  <a:lnTo>
                    <a:pt x="64" y="264"/>
                  </a:lnTo>
                  <a:lnTo>
                    <a:pt x="59" y="258"/>
                  </a:lnTo>
                  <a:lnTo>
                    <a:pt x="59" y="251"/>
                  </a:lnTo>
                  <a:lnTo>
                    <a:pt x="53" y="243"/>
                  </a:lnTo>
                  <a:lnTo>
                    <a:pt x="51" y="237"/>
                  </a:lnTo>
                  <a:lnTo>
                    <a:pt x="57" y="231"/>
                  </a:lnTo>
                  <a:lnTo>
                    <a:pt x="58" y="227"/>
                  </a:lnTo>
                  <a:lnTo>
                    <a:pt x="50" y="219"/>
                  </a:lnTo>
                  <a:lnTo>
                    <a:pt x="46" y="210"/>
                  </a:lnTo>
                  <a:lnTo>
                    <a:pt x="40" y="206"/>
                  </a:lnTo>
                  <a:lnTo>
                    <a:pt x="40" y="203"/>
                  </a:lnTo>
                  <a:lnTo>
                    <a:pt x="42" y="197"/>
                  </a:lnTo>
                  <a:lnTo>
                    <a:pt x="41" y="194"/>
                  </a:lnTo>
                  <a:lnTo>
                    <a:pt x="15" y="183"/>
                  </a:lnTo>
                  <a:lnTo>
                    <a:pt x="10" y="177"/>
                  </a:lnTo>
                  <a:lnTo>
                    <a:pt x="3" y="176"/>
                  </a:lnTo>
                  <a:lnTo>
                    <a:pt x="1" y="167"/>
                  </a:lnTo>
                  <a:lnTo>
                    <a:pt x="4" y="167"/>
                  </a:lnTo>
                  <a:lnTo>
                    <a:pt x="6" y="169"/>
                  </a:lnTo>
                  <a:lnTo>
                    <a:pt x="12" y="168"/>
                  </a:lnTo>
                  <a:lnTo>
                    <a:pt x="16" y="160"/>
                  </a:lnTo>
                  <a:lnTo>
                    <a:pt x="17" y="155"/>
                  </a:lnTo>
                  <a:lnTo>
                    <a:pt x="17" y="153"/>
                  </a:lnTo>
                  <a:lnTo>
                    <a:pt x="18" y="153"/>
                  </a:lnTo>
                  <a:lnTo>
                    <a:pt x="16" y="142"/>
                  </a:lnTo>
                  <a:lnTo>
                    <a:pt x="17" y="134"/>
                  </a:lnTo>
                  <a:lnTo>
                    <a:pt x="15" y="131"/>
                  </a:lnTo>
                  <a:lnTo>
                    <a:pt x="7" y="134"/>
                  </a:lnTo>
                  <a:lnTo>
                    <a:pt x="2" y="132"/>
                  </a:lnTo>
                  <a:lnTo>
                    <a:pt x="0" y="125"/>
                  </a:lnTo>
                  <a:lnTo>
                    <a:pt x="1" y="114"/>
                  </a:lnTo>
                  <a:lnTo>
                    <a:pt x="17" y="86"/>
                  </a:lnTo>
                  <a:lnTo>
                    <a:pt x="16" y="83"/>
                  </a:lnTo>
                  <a:lnTo>
                    <a:pt x="18" y="79"/>
                  </a:lnTo>
                  <a:lnTo>
                    <a:pt x="24" y="72"/>
                  </a:lnTo>
                  <a:lnTo>
                    <a:pt x="24" y="70"/>
                  </a:lnTo>
                  <a:lnTo>
                    <a:pt x="30" y="66"/>
                  </a:lnTo>
                  <a:lnTo>
                    <a:pt x="30" y="64"/>
                  </a:lnTo>
                  <a:lnTo>
                    <a:pt x="29" y="59"/>
                  </a:lnTo>
                  <a:lnTo>
                    <a:pt x="33" y="53"/>
                  </a:lnTo>
                  <a:lnTo>
                    <a:pt x="27" y="41"/>
                  </a:lnTo>
                  <a:lnTo>
                    <a:pt x="18" y="38"/>
                  </a:lnTo>
                  <a:lnTo>
                    <a:pt x="17" y="36"/>
                  </a:lnTo>
                  <a:lnTo>
                    <a:pt x="17" y="30"/>
                  </a:lnTo>
                  <a:lnTo>
                    <a:pt x="29" y="23"/>
                  </a:lnTo>
                  <a:lnTo>
                    <a:pt x="48" y="23"/>
                  </a:lnTo>
                  <a:lnTo>
                    <a:pt x="64" y="25"/>
                  </a:lnTo>
                  <a:lnTo>
                    <a:pt x="65" y="24"/>
                  </a:lnTo>
                  <a:lnTo>
                    <a:pt x="70" y="25"/>
                  </a:lnTo>
                  <a:lnTo>
                    <a:pt x="84" y="24"/>
                  </a:lnTo>
                  <a:lnTo>
                    <a:pt x="95" y="21"/>
                  </a:lnTo>
                  <a:lnTo>
                    <a:pt x="97" y="19"/>
                  </a:lnTo>
                  <a:lnTo>
                    <a:pt x="106" y="19"/>
                  </a:lnTo>
                  <a:lnTo>
                    <a:pt x="108" y="17"/>
                  </a:lnTo>
                  <a:lnTo>
                    <a:pt x="117" y="17"/>
                  </a:lnTo>
                  <a:lnTo>
                    <a:pt x="122" y="23"/>
                  </a:lnTo>
                  <a:lnTo>
                    <a:pt x="131" y="18"/>
                  </a:lnTo>
                  <a:lnTo>
                    <a:pt x="137" y="15"/>
                  </a:lnTo>
                  <a:lnTo>
                    <a:pt x="154" y="16"/>
                  </a:lnTo>
                  <a:lnTo>
                    <a:pt x="155" y="14"/>
                  </a:lnTo>
                  <a:lnTo>
                    <a:pt x="164" y="14"/>
                  </a:lnTo>
                  <a:lnTo>
                    <a:pt x="180" y="12"/>
                  </a:lnTo>
                  <a:lnTo>
                    <a:pt x="188" y="8"/>
                  </a:lnTo>
                  <a:lnTo>
                    <a:pt x="191" y="5"/>
                  </a:lnTo>
                  <a:lnTo>
                    <a:pt x="191" y="1"/>
                  </a:lnTo>
                  <a:lnTo>
                    <a:pt x="196" y="0"/>
                  </a:lnTo>
                  <a:lnTo>
                    <a:pt x="205" y="5"/>
                  </a:lnTo>
                  <a:lnTo>
                    <a:pt x="217" y="7"/>
                  </a:lnTo>
                  <a:lnTo>
                    <a:pt x="223" y="6"/>
                  </a:lnTo>
                  <a:lnTo>
                    <a:pt x="233" y="5"/>
                  </a:lnTo>
                  <a:lnTo>
                    <a:pt x="263" y="7"/>
                  </a:lnTo>
                  <a:lnTo>
                    <a:pt x="272" y="12"/>
                  </a:lnTo>
                  <a:lnTo>
                    <a:pt x="277" y="10"/>
                  </a:lnTo>
                  <a:lnTo>
                    <a:pt x="275" y="9"/>
                  </a:lnTo>
                  <a:lnTo>
                    <a:pt x="277" y="9"/>
                  </a:lnTo>
                  <a:lnTo>
                    <a:pt x="286" y="11"/>
                  </a:lnTo>
                  <a:lnTo>
                    <a:pt x="288" y="13"/>
                  </a:lnTo>
                  <a:lnTo>
                    <a:pt x="294" y="12"/>
                  </a:lnTo>
                  <a:lnTo>
                    <a:pt x="299" y="13"/>
                  </a:lnTo>
                  <a:lnTo>
                    <a:pt x="300" y="12"/>
                  </a:lnTo>
                  <a:lnTo>
                    <a:pt x="299" y="11"/>
                  </a:lnTo>
                  <a:lnTo>
                    <a:pt x="305" y="13"/>
                  </a:lnTo>
                  <a:lnTo>
                    <a:pt x="310" y="16"/>
                  </a:lnTo>
                  <a:lnTo>
                    <a:pt x="305" y="13"/>
                  </a:lnTo>
                  <a:lnTo>
                    <a:pt x="307" y="13"/>
                  </a:lnTo>
                  <a:lnTo>
                    <a:pt x="317" y="17"/>
                  </a:lnTo>
                  <a:lnTo>
                    <a:pt x="323" y="20"/>
                  </a:lnTo>
                  <a:lnTo>
                    <a:pt x="325" y="20"/>
                  </a:lnTo>
                  <a:lnTo>
                    <a:pt x="330" y="23"/>
                  </a:lnTo>
                  <a:lnTo>
                    <a:pt x="347" y="35"/>
                  </a:lnTo>
                  <a:lnTo>
                    <a:pt x="354" y="37"/>
                  </a:lnTo>
                  <a:lnTo>
                    <a:pt x="361" y="44"/>
                  </a:lnTo>
                  <a:lnTo>
                    <a:pt x="367" y="47"/>
                  </a:lnTo>
                  <a:lnTo>
                    <a:pt x="372" y="46"/>
                  </a:lnTo>
                  <a:lnTo>
                    <a:pt x="379" y="52"/>
                  </a:lnTo>
                  <a:lnTo>
                    <a:pt x="383" y="52"/>
                  </a:lnTo>
                  <a:lnTo>
                    <a:pt x="386" y="53"/>
                  </a:lnTo>
                  <a:lnTo>
                    <a:pt x="393" y="63"/>
                  </a:lnTo>
                  <a:lnTo>
                    <a:pt x="401" y="64"/>
                  </a:lnTo>
                  <a:lnTo>
                    <a:pt x="405" y="67"/>
                  </a:lnTo>
                  <a:lnTo>
                    <a:pt x="408" y="70"/>
                  </a:lnTo>
                  <a:lnTo>
                    <a:pt x="416" y="73"/>
                  </a:lnTo>
                  <a:lnTo>
                    <a:pt x="421" y="78"/>
                  </a:lnTo>
                  <a:lnTo>
                    <a:pt x="431" y="81"/>
                  </a:lnTo>
                  <a:lnTo>
                    <a:pt x="439" y="87"/>
                  </a:lnTo>
                  <a:lnTo>
                    <a:pt x="446" y="85"/>
                  </a:lnTo>
                  <a:lnTo>
                    <a:pt x="458" y="95"/>
                  </a:lnTo>
                  <a:lnTo>
                    <a:pt x="468" y="96"/>
                  </a:lnTo>
                  <a:lnTo>
                    <a:pt x="476" y="104"/>
                  </a:lnTo>
                  <a:lnTo>
                    <a:pt x="488" y="119"/>
                  </a:lnTo>
                  <a:lnTo>
                    <a:pt x="492" y="122"/>
                  </a:lnTo>
                  <a:lnTo>
                    <a:pt x="497" y="123"/>
                  </a:lnTo>
                  <a:lnTo>
                    <a:pt x="503" y="131"/>
                  </a:lnTo>
                  <a:lnTo>
                    <a:pt x="508" y="136"/>
                  </a:lnTo>
                  <a:lnTo>
                    <a:pt x="513" y="137"/>
                  </a:lnTo>
                  <a:lnTo>
                    <a:pt x="521" y="134"/>
                  </a:lnTo>
                  <a:lnTo>
                    <a:pt x="524" y="134"/>
                  </a:lnTo>
                  <a:lnTo>
                    <a:pt x="529" y="139"/>
                  </a:lnTo>
                  <a:lnTo>
                    <a:pt x="537" y="149"/>
                  </a:lnTo>
                  <a:lnTo>
                    <a:pt x="542" y="157"/>
                  </a:lnTo>
                  <a:lnTo>
                    <a:pt x="546" y="157"/>
                  </a:lnTo>
                  <a:lnTo>
                    <a:pt x="556" y="165"/>
                  </a:lnTo>
                  <a:lnTo>
                    <a:pt x="560" y="167"/>
                  </a:lnTo>
                  <a:lnTo>
                    <a:pt x="563" y="165"/>
                  </a:lnTo>
                  <a:lnTo>
                    <a:pt x="574" y="179"/>
                  </a:lnTo>
                  <a:lnTo>
                    <a:pt x="586" y="186"/>
                  </a:lnTo>
                  <a:lnTo>
                    <a:pt x="595" y="194"/>
                  </a:lnTo>
                  <a:lnTo>
                    <a:pt x="600" y="197"/>
                  </a:lnTo>
                  <a:lnTo>
                    <a:pt x="611" y="198"/>
                  </a:lnTo>
                  <a:lnTo>
                    <a:pt x="623" y="204"/>
                  </a:lnTo>
                  <a:lnTo>
                    <a:pt x="632" y="206"/>
                  </a:lnTo>
                  <a:lnTo>
                    <a:pt x="636" y="204"/>
                  </a:lnTo>
                  <a:lnTo>
                    <a:pt x="636" y="200"/>
                  </a:lnTo>
                  <a:lnTo>
                    <a:pt x="652" y="227"/>
                  </a:lnTo>
                  <a:lnTo>
                    <a:pt x="665" y="243"/>
                  </a:lnTo>
                  <a:lnTo>
                    <a:pt x="674" y="251"/>
                  </a:lnTo>
                  <a:lnTo>
                    <a:pt x="674" y="252"/>
                  </a:lnTo>
                  <a:lnTo>
                    <a:pt x="673" y="252"/>
                  </a:lnTo>
                  <a:lnTo>
                    <a:pt x="674" y="252"/>
                  </a:lnTo>
                  <a:lnTo>
                    <a:pt x="675" y="252"/>
                  </a:lnTo>
                  <a:lnTo>
                    <a:pt x="674" y="251"/>
                  </a:lnTo>
                  <a:lnTo>
                    <a:pt x="681" y="253"/>
                  </a:lnTo>
                  <a:lnTo>
                    <a:pt x="691" y="267"/>
                  </a:lnTo>
                  <a:lnTo>
                    <a:pt x="708" y="287"/>
                  </a:lnTo>
                  <a:lnTo>
                    <a:pt x="714" y="298"/>
                  </a:lnTo>
                  <a:lnTo>
                    <a:pt x="737" y="319"/>
                  </a:lnTo>
                  <a:lnTo>
                    <a:pt x="742" y="322"/>
                  </a:lnTo>
                  <a:lnTo>
                    <a:pt x="767" y="344"/>
                  </a:lnTo>
                  <a:lnTo>
                    <a:pt x="776" y="349"/>
                  </a:lnTo>
                  <a:lnTo>
                    <a:pt x="782" y="352"/>
                  </a:lnTo>
                  <a:lnTo>
                    <a:pt x="790" y="353"/>
                  </a:lnTo>
                  <a:lnTo>
                    <a:pt x="792" y="357"/>
                  </a:lnTo>
                  <a:lnTo>
                    <a:pt x="790" y="358"/>
                  </a:lnTo>
                  <a:lnTo>
                    <a:pt x="794" y="361"/>
                  </a:lnTo>
                  <a:lnTo>
                    <a:pt x="800" y="375"/>
                  </a:lnTo>
                  <a:lnTo>
                    <a:pt x="808" y="381"/>
                  </a:lnTo>
                  <a:lnTo>
                    <a:pt x="816" y="391"/>
                  </a:lnTo>
                  <a:lnTo>
                    <a:pt x="828" y="401"/>
                  </a:lnTo>
                  <a:lnTo>
                    <a:pt x="834" y="405"/>
                  </a:lnTo>
                  <a:lnTo>
                    <a:pt x="840" y="406"/>
                  </a:lnTo>
                  <a:lnTo>
                    <a:pt x="850" y="402"/>
                  </a:lnTo>
                  <a:lnTo>
                    <a:pt x="854" y="407"/>
                  </a:lnTo>
                  <a:lnTo>
                    <a:pt x="887" y="419"/>
                  </a:lnTo>
                  <a:lnTo>
                    <a:pt x="897" y="429"/>
                  </a:lnTo>
                  <a:lnTo>
                    <a:pt x="903" y="446"/>
                  </a:lnTo>
                  <a:lnTo>
                    <a:pt x="880" y="452"/>
                  </a:lnTo>
                  <a:close/>
                </a:path>
              </a:pathLst>
            </a:custGeom>
            <a:grpFill/>
            <a:ln w="6350" cmpd="sng">
              <a:solidFill>
                <a:schemeClr val="tx1"/>
              </a:solidFill>
              <a:prstDash val="solid"/>
              <a:round/>
              <a:headEnd/>
              <a:tailEnd/>
            </a:ln>
          </p:spPr>
          <p:txBody>
            <a:bodyPr/>
            <a:lstStyle/>
            <a:p>
              <a:endParaRPr lang="pt-BR"/>
            </a:p>
          </p:txBody>
        </p:sp>
        <p:sp>
          <p:nvSpPr>
            <p:cNvPr id="14" name="Freeform 76"/>
            <p:cNvSpPr>
              <a:spLocks/>
            </p:cNvSpPr>
            <p:nvPr/>
          </p:nvSpPr>
          <p:spPr bwMode="auto">
            <a:xfrm>
              <a:off x="6420622" y="2783057"/>
              <a:ext cx="415926" cy="248482"/>
            </a:xfrm>
            <a:custGeom>
              <a:avLst/>
              <a:gdLst>
                <a:gd name="T0" fmla="*/ 2147483647 w 787"/>
                <a:gd name="T1" fmla="*/ 2147483647 h 469"/>
                <a:gd name="T2" fmla="*/ 2147483647 w 787"/>
                <a:gd name="T3" fmla="*/ 2147483647 h 469"/>
                <a:gd name="T4" fmla="*/ 2147483647 w 787"/>
                <a:gd name="T5" fmla="*/ 2147483647 h 469"/>
                <a:gd name="T6" fmla="*/ 2147483647 w 787"/>
                <a:gd name="T7" fmla="*/ 2147483647 h 469"/>
                <a:gd name="T8" fmla="*/ 2147483647 w 787"/>
                <a:gd name="T9" fmla="*/ 2147483647 h 469"/>
                <a:gd name="T10" fmla="*/ 2147483647 w 787"/>
                <a:gd name="T11" fmla="*/ 2147483647 h 469"/>
                <a:gd name="T12" fmla="*/ 2147483647 w 787"/>
                <a:gd name="T13" fmla="*/ 2147483647 h 469"/>
                <a:gd name="T14" fmla="*/ 2147483647 w 787"/>
                <a:gd name="T15" fmla="*/ 2147483647 h 469"/>
                <a:gd name="T16" fmla="*/ 2147483647 w 787"/>
                <a:gd name="T17" fmla="*/ 2147483647 h 469"/>
                <a:gd name="T18" fmla="*/ 2147483647 w 787"/>
                <a:gd name="T19" fmla="*/ 2147483647 h 469"/>
                <a:gd name="T20" fmla="*/ 2147483647 w 787"/>
                <a:gd name="T21" fmla="*/ 2147483647 h 469"/>
                <a:gd name="T22" fmla="*/ 2147483647 w 787"/>
                <a:gd name="T23" fmla="*/ 2147483647 h 469"/>
                <a:gd name="T24" fmla="*/ 2147483647 w 787"/>
                <a:gd name="T25" fmla="*/ 2147483647 h 469"/>
                <a:gd name="T26" fmla="*/ 2147483647 w 787"/>
                <a:gd name="T27" fmla="*/ 2147483647 h 469"/>
                <a:gd name="T28" fmla="*/ 2147483647 w 787"/>
                <a:gd name="T29" fmla="*/ 2147483647 h 469"/>
                <a:gd name="T30" fmla="*/ 2147483647 w 787"/>
                <a:gd name="T31" fmla="*/ 2147483647 h 469"/>
                <a:gd name="T32" fmla="*/ 2147483647 w 787"/>
                <a:gd name="T33" fmla="*/ 2147483647 h 469"/>
                <a:gd name="T34" fmla="*/ 2147483647 w 787"/>
                <a:gd name="T35" fmla="*/ 2147483647 h 469"/>
                <a:gd name="T36" fmla="*/ 2147483647 w 787"/>
                <a:gd name="T37" fmla="*/ 2147483647 h 469"/>
                <a:gd name="T38" fmla="*/ 2147483647 w 787"/>
                <a:gd name="T39" fmla="*/ 2147483647 h 469"/>
                <a:gd name="T40" fmla="*/ 2147483647 w 787"/>
                <a:gd name="T41" fmla="*/ 2147483647 h 469"/>
                <a:gd name="T42" fmla="*/ 2147483647 w 787"/>
                <a:gd name="T43" fmla="*/ 2147483647 h 469"/>
                <a:gd name="T44" fmla="*/ 2147483647 w 787"/>
                <a:gd name="T45" fmla="*/ 2147483647 h 469"/>
                <a:gd name="T46" fmla="*/ 2147483647 w 787"/>
                <a:gd name="T47" fmla="*/ 2147483647 h 469"/>
                <a:gd name="T48" fmla="*/ 2147483647 w 787"/>
                <a:gd name="T49" fmla="*/ 2147483647 h 469"/>
                <a:gd name="T50" fmla="*/ 2147483647 w 787"/>
                <a:gd name="T51" fmla="*/ 2147483647 h 469"/>
                <a:gd name="T52" fmla="*/ 2147483647 w 787"/>
                <a:gd name="T53" fmla="*/ 2147483647 h 469"/>
                <a:gd name="T54" fmla="*/ 2147483647 w 787"/>
                <a:gd name="T55" fmla="*/ 2147483647 h 469"/>
                <a:gd name="T56" fmla="*/ 2147483647 w 787"/>
                <a:gd name="T57" fmla="*/ 2147483647 h 469"/>
                <a:gd name="T58" fmla="*/ 2147483647 w 787"/>
                <a:gd name="T59" fmla="*/ 2147483647 h 469"/>
                <a:gd name="T60" fmla="*/ 2147483647 w 787"/>
                <a:gd name="T61" fmla="*/ 2147483647 h 469"/>
                <a:gd name="T62" fmla="*/ 2147483647 w 787"/>
                <a:gd name="T63" fmla="*/ 2147483647 h 469"/>
                <a:gd name="T64" fmla="*/ 2147483647 w 787"/>
                <a:gd name="T65" fmla="*/ 2147483647 h 469"/>
                <a:gd name="T66" fmla="*/ 2147483647 w 787"/>
                <a:gd name="T67" fmla="*/ 2147483647 h 469"/>
                <a:gd name="T68" fmla="*/ 2147483647 w 787"/>
                <a:gd name="T69" fmla="*/ 2147483647 h 469"/>
                <a:gd name="T70" fmla="*/ 2147483647 w 787"/>
                <a:gd name="T71" fmla="*/ 2147483647 h 469"/>
                <a:gd name="T72" fmla="*/ 2147483647 w 787"/>
                <a:gd name="T73" fmla="*/ 2147483647 h 469"/>
                <a:gd name="T74" fmla="*/ 2147483647 w 787"/>
                <a:gd name="T75" fmla="*/ 2147483647 h 469"/>
                <a:gd name="T76" fmla="*/ 2147483647 w 787"/>
                <a:gd name="T77" fmla="*/ 2147483647 h 469"/>
                <a:gd name="T78" fmla="*/ 2147483647 w 787"/>
                <a:gd name="T79" fmla="*/ 2147483647 h 469"/>
                <a:gd name="T80" fmla="*/ 2147483647 w 787"/>
                <a:gd name="T81" fmla="*/ 2147483647 h 469"/>
                <a:gd name="T82" fmla="*/ 2147483647 w 787"/>
                <a:gd name="T83" fmla="*/ 2147483647 h 469"/>
                <a:gd name="T84" fmla="*/ 2147483647 w 787"/>
                <a:gd name="T85" fmla="*/ 2147483647 h 469"/>
                <a:gd name="T86" fmla="*/ 2147483647 w 787"/>
                <a:gd name="T87" fmla="*/ 2147483647 h 469"/>
                <a:gd name="T88" fmla="*/ 2147483647 w 787"/>
                <a:gd name="T89" fmla="*/ 2147483647 h 469"/>
                <a:gd name="T90" fmla="*/ 2147483647 w 787"/>
                <a:gd name="T91" fmla="*/ 2147483647 h 469"/>
                <a:gd name="T92" fmla="*/ 2147483647 w 787"/>
                <a:gd name="T93" fmla="*/ 2147483647 h 469"/>
                <a:gd name="T94" fmla="*/ 2147483647 w 787"/>
                <a:gd name="T95" fmla="*/ 2147483647 h 469"/>
                <a:gd name="T96" fmla="*/ 2147483647 w 787"/>
                <a:gd name="T97" fmla="*/ 2147483647 h 469"/>
                <a:gd name="T98" fmla="*/ 2147483647 w 787"/>
                <a:gd name="T99" fmla="*/ 2147483647 h 469"/>
                <a:gd name="T100" fmla="*/ 2147483647 w 787"/>
                <a:gd name="T101" fmla="*/ 2147483647 h 469"/>
                <a:gd name="T102" fmla="*/ 2147483647 w 787"/>
                <a:gd name="T103" fmla="*/ 2147483647 h 469"/>
                <a:gd name="T104" fmla="*/ 2147483647 w 787"/>
                <a:gd name="T105" fmla="*/ 2147483647 h 469"/>
                <a:gd name="T106" fmla="*/ 2147483647 w 787"/>
                <a:gd name="T107" fmla="*/ 2147483647 h 469"/>
                <a:gd name="T108" fmla="*/ 2147483647 w 787"/>
                <a:gd name="T109" fmla="*/ 2147483647 h 469"/>
                <a:gd name="T110" fmla="*/ 2147483647 w 787"/>
                <a:gd name="T111" fmla="*/ 2147483647 h 469"/>
                <a:gd name="T112" fmla="*/ 2147483647 w 787"/>
                <a:gd name="T113" fmla="*/ 2147483647 h 469"/>
                <a:gd name="T114" fmla="*/ 2147483647 w 787"/>
                <a:gd name="T115" fmla="*/ 2147483647 h 469"/>
                <a:gd name="T116" fmla="*/ 2147483647 w 787"/>
                <a:gd name="T117" fmla="*/ 2147483647 h 469"/>
                <a:gd name="T118" fmla="*/ 2147483647 w 787"/>
                <a:gd name="T119" fmla="*/ 2147483647 h 469"/>
                <a:gd name="T120" fmla="*/ 2147483647 w 787"/>
                <a:gd name="T121" fmla="*/ 2147483647 h 4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7"/>
                <a:gd name="T184" fmla="*/ 0 h 469"/>
                <a:gd name="T185" fmla="*/ 787 w 787"/>
                <a:gd name="T186" fmla="*/ 469 h 4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7" h="469">
                  <a:moveTo>
                    <a:pt x="781" y="364"/>
                  </a:moveTo>
                  <a:lnTo>
                    <a:pt x="776" y="364"/>
                  </a:lnTo>
                  <a:lnTo>
                    <a:pt x="767" y="370"/>
                  </a:lnTo>
                  <a:lnTo>
                    <a:pt x="760" y="363"/>
                  </a:lnTo>
                  <a:lnTo>
                    <a:pt x="756" y="365"/>
                  </a:lnTo>
                  <a:lnTo>
                    <a:pt x="748" y="375"/>
                  </a:lnTo>
                  <a:lnTo>
                    <a:pt x="743" y="376"/>
                  </a:lnTo>
                  <a:lnTo>
                    <a:pt x="738" y="375"/>
                  </a:lnTo>
                  <a:lnTo>
                    <a:pt x="735" y="373"/>
                  </a:lnTo>
                  <a:lnTo>
                    <a:pt x="733" y="367"/>
                  </a:lnTo>
                  <a:lnTo>
                    <a:pt x="730" y="371"/>
                  </a:lnTo>
                  <a:lnTo>
                    <a:pt x="725" y="372"/>
                  </a:lnTo>
                  <a:lnTo>
                    <a:pt x="721" y="374"/>
                  </a:lnTo>
                  <a:lnTo>
                    <a:pt x="708" y="374"/>
                  </a:lnTo>
                  <a:lnTo>
                    <a:pt x="706" y="372"/>
                  </a:lnTo>
                  <a:lnTo>
                    <a:pt x="698" y="371"/>
                  </a:lnTo>
                  <a:lnTo>
                    <a:pt x="694" y="363"/>
                  </a:lnTo>
                  <a:lnTo>
                    <a:pt x="690" y="361"/>
                  </a:lnTo>
                  <a:lnTo>
                    <a:pt x="684" y="360"/>
                  </a:lnTo>
                  <a:lnTo>
                    <a:pt x="684" y="359"/>
                  </a:lnTo>
                  <a:lnTo>
                    <a:pt x="683" y="361"/>
                  </a:lnTo>
                  <a:lnTo>
                    <a:pt x="681" y="359"/>
                  </a:lnTo>
                  <a:lnTo>
                    <a:pt x="676" y="361"/>
                  </a:lnTo>
                  <a:lnTo>
                    <a:pt x="666" y="359"/>
                  </a:lnTo>
                  <a:lnTo>
                    <a:pt x="664" y="360"/>
                  </a:lnTo>
                  <a:lnTo>
                    <a:pt x="661" y="360"/>
                  </a:lnTo>
                  <a:lnTo>
                    <a:pt x="658" y="362"/>
                  </a:lnTo>
                  <a:lnTo>
                    <a:pt x="653" y="361"/>
                  </a:lnTo>
                  <a:lnTo>
                    <a:pt x="649" y="355"/>
                  </a:lnTo>
                  <a:lnTo>
                    <a:pt x="646" y="356"/>
                  </a:lnTo>
                  <a:lnTo>
                    <a:pt x="641" y="354"/>
                  </a:lnTo>
                  <a:lnTo>
                    <a:pt x="636" y="353"/>
                  </a:lnTo>
                  <a:lnTo>
                    <a:pt x="631" y="353"/>
                  </a:lnTo>
                  <a:lnTo>
                    <a:pt x="626" y="358"/>
                  </a:lnTo>
                  <a:lnTo>
                    <a:pt x="613" y="360"/>
                  </a:lnTo>
                  <a:lnTo>
                    <a:pt x="601" y="361"/>
                  </a:lnTo>
                  <a:lnTo>
                    <a:pt x="589" y="361"/>
                  </a:lnTo>
                  <a:lnTo>
                    <a:pt x="586" y="361"/>
                  </a:lnTo>
                  <a:lnTo>
                    <a:pt x="574" y="362"/>
                  </a:lnTo>
                  <a:lnTo>
                    <a:pt x="571" y="360"/>
                  </a:lnTo>
                  <a:lnTo>
                    <a:pt x="567" y="361"/>
                  </a:lnTo>
                  <a:lnTo>
                    <a:pt x="562" y="360"/>
                  </a:lnTo>
                  <a:lnTo>
                    <a:pt x="561" y="357"/>
                  </a:lnTo>
                  <a:lnTo>
                    <a:pt x="559" y="354"/>
                  </a:lnTo>
                  <a:lnTo>
                    <a:pt x="555" y="353"/>
                  </a:lnTo>
                  <a:lnTo>
                    <a:pt x="553" y="349"/>
                  </a:lnTo>
                  <a:lnTo>
                    <a:pt x="549" y="353"/>
                  </a:lnTo>
                  <a:lnTo>
                    <a:pt x="549" y="355"/>
                  </a:lnTo>
                  <a:lnTo>
                    <a:pt x="547" y="355"/>
                  </a:lnTo>
                  <a:lnTo>
                    <a:pt x="546" y="347"/>
                  </a:lnTo>
                  <a:lnTo>
                    <a:pt x="544" y="346"/>
                  </a:lnTo>
                  <a:lnTo>
                    <a:pt x="541" y="351"/>
                  </a:lnTo>
                  <a:lnTo>
                    <a:pt x="525" y="348"/>
                  </a:lnTo>
                  <a:lnTo>
                    <a:pt x="514" y="348"/>
                  </a:lnTo>
                  <a:lnTo>
                    <a:pt x="508" y="348"/>
                  </a:lnTo>
                  <a:lnTo>
                    <a:pt x="507" y="345"/>
                  </a:lnTo>
                  <a:lnTo>
                    <a:pt x="504" y="342"/>
                  </a:lnTo>
                  <a:lnTo>
                    <a:pt x="501" y="342"/>
                  </a:lnTo>
                  <a:lnTo>
                    <a:pt x="497" y="339"/>
                  </a:lnTo>
                  <a:lnTo>
                    <a:pt x="497" y="337"/>
                  </a:lnTo>
                  <a:lnTo>
                    <a:pt x="503" y="329"/>
                  </a:lnTo>
                  <a:lnTo>
                    <a:pt x="502" y="322"/>
                  </a:lnTo>
                  <a:lnTo>
                    <a:pt x="501" y="321"/>
                  </a:lnTo>
                  <a:lnTo>
                    <a:pt x="495" y="317"/>
                  </a:lnTo>
                  <a:lnTo>
                    <a:pt x="488" y="321"/>
                  </a:lnTo>
                  <a:lnTo>
                    <a:pt x="485" y="323"/>
                  </a:lnTo>
                  <a:lnTo>
                    <a:pt x="476" y="319"/>
                  </a:lnTo>
                  <a:lnTo>
                    <a:pt x="469" y="334"/>
                  </a:lnTo>
                  <a:lnTo>
                    <a:pt x="454" y="334"/>
                  </a:lnTo>
                  <a:lnTo>
                    <a:pt x="452" y="340"/>
                  </a:lnTo>
                  <a:lnTo>
                    <a:pt x="447" y="352"/>
                  </a:lnTo>
                  <a:lnTo>
                    <a:pt x="448" y="359"/>
                  </a:lnTo>
                  <a:lnTo>
                    <a:pt x="447" y="361"/>
                  </a:lnTo>
                  <a:lnTo>
                    <a:pt x="446" y="362"/>
                  </a:lnTo>
                  <a:lnTo>
                    <a:pt x="446" y="365"/>
                  </a:lnTo>
                  <a:lnTo>
                    <a:pt x="449" y="364"/>
                  </a:lnTo>
                  <a:lnTo>
                    <a:pt x="457" y="367"/>
                  </a:lnTo>
                  <a:lnTo>
                    <a:pt x="458" y="373"/>
                  </a:lnTo>
                  <a:lnTo>
                    <a:pt x="463" y="373"/>
                  </a:lnTo>
                  <a:lnTo>
                    <a:pt x="463" y="374"/>
                  </a:lnTo>
                  <a:lnTo>
                    <a:pt x="466" y="376"/>
                  </a:lnTo>
                  <a:lnTo>
                    <a:pt x="468" y="380"/>
                  </a:lnTo>
                  <a:lnTo>
                    <a:pt x="466" y="389"/>
                  </a:lnTo>
                  <a:lnTo>
                    <a:pt x="468" y="392"/>
                  </a:lnTo>
                  <a:lnTo>
                    <a:pt x="464" y="391"/>
                  </a:lnTo>
                  <a:lnTo>
                    <a:pt x="461" y="394"/>
                  </a:lnTo>
                  <a:lnTo>
                    <a:pt x="459" y="389"/>
                  </a:lnTo>
                  <a:lnTo>
                    <a:pt x="455" y="388"/>
                  </a:lnTo>
                  <a:lnTo>
                    <a:pt x="451" y="383"/>
                  </a:lnTo>
                  <a:lnTo>
                    <a:pt x="449" y="384"/>
                  </a:lnTo>
                  <a:lnTo>
                    <a:pt x="449" y="387"/>
                  </a:lnTo>
                  <a:lnTo>
                    <a:pt x="449" y="390"/>
                  </a:lnTo>
                  <a:lnTo>
                    <a:pt x="446" y="394"/>
                  </a:lnTo>
                  <a:lnTo>
                    <a:pt x="443" y="402"/>
                  </a:lnTo>
                  <a:lnTo>
                    <a:pt x="445" y="403"/>
                  </a:lnTo>
                  <a:lnTo>
                    <a:pt x="440" y="409"/>
                  </a:lnTo>
                  <a:lnTo>
                    <a:pt x="441" y="410"/>
                  </a:lnTo>
                  <a:lnTo>
                    <a:pt x="443" y="414"/>
                  </a:lnTo>
                  <a:lnTo>
                    <a:pt x="447" y="414"/>
                  </a:lnTo>
                  <a:lnTo>
                    <a:pt x="453" y="419"/>
                  </a:lnTo>
                  <a:lnTo>
                    <a:pt x="453" y="421"/>
                  </a:lnTo>
                  <a:lnTo>
                    <a:pt x="455" y="426"/>
                  </a:lnTo>
                  <a:lnTo>
                    <a:pt x="452" y="432"/>
                  </a:lnTo>
                  <a:lnTo>
                    <a:pt x="447" y="434"/>
                  </a:lnTo>
                  <a:lnTo>
                    <a:pt x="445" y="438"/>
                  </a:lnTo>
                  <a:lnTo>
                    <a:pt x="442" y="441"/>
                  </a:lnTo>
                  <a:lnTo>
                    <a:pt x="447" y="442"/>
                  </a:lnTo>
                  <a:lnTo>
                    <a:pt x="446" y="444"/>
                  </a:lnTo>
                  <a:lnTo>
                    <a:pt x="441" y="448"/>
                  </a:lnTo>
                  <a:lnTo>
                    <a:pt x="442" y="454"/>
                  </a:lnTo>
                  <a:lnTo>
                    <a:pt x="438" y="455"/>
                  </a:lnTo>
                  <a:lnTo>
                    <a:pt x="432" y="460"/>
                  </a:lnTo>
                  <a:lnTo>
                    <a:pt x="421" y="459"/>
                  </a:lnTo>
                  <a:lnTo>
                    <a:pt x="413" y="456"/>
                  </a:lnTo>
                  <a:lnTo>
                    <a:pt x="411" y="459"/>
                  </a:lnTo>
                  <a:lnTo>
                    <a:pt x="414" y="465"/>
                  </a:lnTo>
                  <a:lnTo>
                    <a:pt x="409" y="465"/>
                  </a:lnTo>
                  <a:lnTo>
                    <a:pt x="406" y="469"/>
                  </a:lnTo>
                  <a:lnTo>
                    <a:pt x="404" y="466"/>
                  </a:lnTo>
                  <a:lnTo>
                    <a:pt x="401" y="467"/>
                  </a:lnTo>
                  <a:lnTo>
                    <a:pt x="397" y="462"/>
                  </a:lnTo>
                  <a:lnTo>
                    <a:pt x="396" y="457"/>
                  </a:lnTo>
                  <a:lnTo>
                    <a:pt x="396" y="455"/>
                  </a:lnTo>
                  <a:lnTo>
                    <a:pt x="397" y="451"/>
                  </a:lnTo>
                  <a:lnTo>
                    <a:pt x="396" y="449"/>
                  </a:lnTo>
                  <a:lnTo>
                    <a:pt x="397" y="446"/>
                  </a:lnTo>
                  <a:lnTo>
                    <a:pt x="403" y="436"/>
                  </a:lnTo>
                  <a:lnTo>
                    <a:pt x="403" y="430"/>
                  </a:lnTo>
                  <a:lnTo>
                    <a:pt x="399" y="434"/>
                  </a:lnTo>
                  <a:lnTo>
                    <a:pt x="396" y="432"/>
                  </a:lnTo>
                  <a:lnTo>
                    <a:pt x="394" y="429"/>
                  </a:lnTo>
                  <a:lnTo>
                    <a:pt x="394" y="421"/>
                  </a:lnTo>
                  <a:lnTo>
                    <a:pt x="389" y="419"/>
                  </a:lnTo>
                  <a:lnTo>
                    <a:pt x="385" y="420"/>
                  </a:lnTo>
                  <a:lnTo>
                    <a:pt x="383" y="414"/>
                  </a:lnTo>
                  <a:lnTo>
                    <a:pt x="374" y="416"/>
                  </a:lnTo>
                  <a:lnTo>
                    <a:pt x="364" y="419"/>
                  </a:lnTo>
                  <a:lnTo>
                    <a:pt x="353" y="427"/>
                  </a:lnTo>
                  <a:lnTo>
                    <a:pt x="353" y="426"/>
                  </a:lnTo>
                  <a:lnTo>
                    <a:pt x="349" y="408"/>
                  </a:lnTo>
                  <a:lnTo>
                    <a:pt x="344" y="410"/>
                  </a:lnTo>
                  <a:lnTo>
                    <a:pt x="337" y="414"/>
                  </a:lnTo>
                  <a:lnTo>
                    <a:pt x="329" y="420"/>
                  </a:lnTo>
                  <a:lnTo>
                    <a:pt x="333" y="420"/>
                  </a:lnTo>
                  <a:lnTo>
                    <a:pt x="333" y="424"/>
                  </a:lnTo>
                  <a:lnTo>
                    <a:pt x="327" y="429"/>
                  </a:lnTo>
                  <a:lnTo>
                    <a:pt x="323" y="432"/>
                  </a:lnTo>
                  <a:lnTo>
                    <a:pt x="321" y="429"/>
                  </a:lnTo>
                  <a:lnTo>
                    <a:pt x="314" y="426"/>
                  </a:lnTo>
                  <a:lnTo>
                    <a:pt x="311" y="429"/>
                  </a:lnTo>
                  <a:lnTo>
                    <a:pt x="307" y="429"/>
                  </a:lnTo>
                  <a:lnTo>
                    <a:pt x="304" y="434"/>
                  </a:lnTo>
                  <a:lnTo>
                    <a:pt x="301" y="436"/>
                  </a:lnTo>
                  <a:lnTo>
                    <a:pt x="295" y="436"/>
                  </a:lnTo>
                  <a:lnTo>
                    <a:pt x="291" y="433"/>
                  </a:lnTo>
                  <a:lnTo>
                    <a:pt x="289" y="432"/>
                  </a:lnTo>
                  <a:lnTo>
                    <a:pt x="288" y="425"/>
                  </a:lnTo>
                  <a:lnTo>
                    <a:pt x="285" y="423"/>
                  </a:lnTo>
                  <a:lnTo>
                    <a:pt x="286" y="418"/>
                  </a:lnTo>
                  <a:lnTo>
                    <a:pt x="288" y="415"/>
                  </a:lnTo>
                  <a:lnTo>
                    <a:pt x="278" y="409"/>
                  </a:lnTo>
                  <a:lnTo>
                    <a:pt x="277" y="406"/>
                  </a:lnTo>
                  <a:lnTo>
                    <a:pt x="270" y="408"/>
                  </a:lnTo>
                  <a:lnTo>
                    <a:pt x="260" y="403"/>
                  </a:lnTo>
                  <a:lnTo>
                    <a:pt x="241" y="407"/>
                  </a:lnTo>
                  <a:lnTo>
                    <a:pt x="243" y="398"/>
                  </a:lnTo>
                  <a:lnTo>
                    <a:pt x="241" y="394"/>
                  </a:lnTo>
                  <a:lnTo>
                    <a:pt x="240" y="387"/>
                  </a:lnTo>
                  <a:lnTo>
                    <a:pt x="241" y="377"/>
                  </a:lnTo>
                  <a:lnTo>
                    <a:pt x="239" y="375"/>
                  </a:lnTo>
                  <a:lnTo>
                    <a:pt x="240" y="373"/>
                  </a:lnTo>
                  <a:lnTo>
                    <a:pt x="252" y="374"/>
                  </a:lnTo>
                  <a:lnTo>
                    <a:pt x="253" y="372"/>
                  </a:lnTo>
                  <a:lnTo>
                    <a:pt x="256" y="375"/>
                  </a:lnTo>
                  <a:lnTo>
                    <a:pt x="259" y="367"/>
                  </a:lnTo>
                  <a:lnTo>
                    <a:pt x="258" y="352"/>
                  </a:lnTo>
                  <a:lnTo>
                    <a:pt x="257" y="343"/>
                  </a:lnTo>
                  <a:lnTo>
                    <a:pt x="266" y="327"/>
                  </a:lnTo>
                  <a:lnTo>
                    <a:pt x="272" y="322"/>
                  </a:lnTo>
                  <a:lnTo>
                    <a:pt x="284" y="311"/>
                  </a:lnTo>
                  <a:lnTo>
                    <a:pt x="284" y="305"/>
                  </a:lnTo>
                  <a:lnTo>
                    <a:pt x="291" y="299"/>
                  </a:lnTo>
                  <a:lnTo>
                    <a:pt x="304" y="287"/>
                  </a:lnTo>
                  <a:lnTo>
                    <a:pt x="306" y="288"/>
                  </a:lnTo>
                  <a:lnTo>
                    <a:pt x="310" y="288"/>
                  </a:lnTo>
                  <a:lnTo>
                    <a:pt x="305" y="276"/>
                  </a:lnTo>
                  <a:lnTo>
                    <a:pt x="309" y="264"/>
                  </a:lnTo>
                  <a:lnTo>
                    <a:pt x="305" y="266"/>
                  </a:lnTo>
                  <a:lnTo>
                    <a:pt x="301" y="264"/>
                  </a:lnTo>
                  <a:lnTo>
                    <a:pt x="295" y="265"/>
                  </a:lnTo>
                  <a:lnTo>
                    <a:pt x="296" y="263"/>
                  </a:lnTo>
                  <a:lnTo>
                    <a:pt x="294" y="262"/>
                  </a:lnTo>
                  <a:lnTo>
                    <a:pt x="289" y="261"/>
                  </a:lnTo>
                  <a:lnTo>
                    <a:pt x="285" y="267"/>
                  </a:lnTo>
                  <a:lnTo>
                    <a:pt x="279" y="269"/>
                  </a:lnTo>
                  <a:lnTo>
                    <a:pt x="274" y="268"/>
                  </a:lnTo>
                  <a:lnTo>
                    <a:pt x="267" y="273"/>
                  </a:lnTo>
                  <a:lnTo>
                    <a:pt x="259" y="273"/>
                  </a:lnTo>
                  <a:lnTo>
                    <a:pt x="258" y="282"/>
                  </a:lnTo>
                  <a:lnTo>
                    <a:pt x="249" y="283"/>
                  </a:lnTo>
                  <a:lnTo>
                    <a:pt x="241" y="286"/>
                  </a:lnTo>
                  <a:lnTo>
                    <a:pt x="237" y="284"/>
                  </a:lnTo>
                  <a:lnTo>
                    <a:pt x="226" y="287"/>
                  </a:lnTo>
                  <a:lnTo>
                    <a:pt x="223" y="291"/>
                  </a:lnTo>
                  <a:lnTo>
                    <a:pt x="221" y="289"/>
                  </a:lnTo>
                  <a:lnTo>
                    <a:pt x="216" y="289"/>
                  </a:lnTo>
                  <a:lnTo>
                    <a:pt x="216" y="291"/>
                  </a:lnTo>
                  <a:lnTo>
                    <a:pt x="208" y="297"/>
                  </a:lnTo>
                  <a:lnTo>
                    <a:pt x="203" y="300"/>
                  </a:lnTo>
                  <a:lnTo>
                    <a:pt x="196" y="299"/>
                  </a:lnTo>
                  <a:lnTo>
                    <a:pt x="194" y="295"/>
                  </a:lnTo>
                  <a:lnTo>
                    <a:pt x="191" y="295"/>
                  </a:lnTo>
                  <a:lnTo>
                    <a:pt x="189" y="294"/>
                  </a:lnTo>
                  <a:lnTo>
                    <a:pt x="183" y="295"/>
                  </a:lnTo>
                  <a:lnTo>
                    <a:pt x="181" y="299"/>
                  </a:lnTo>
                  <a:lnTo>
                    <a:pt x="181" y="302"/>
                  </a:lnTo>
                  <a:lnTo>
                    <a:pt x="177" y="305"/>
                  </a:lnTo>
                  <a:lnTo>
                    <a:pt x="179" y="307"/>
                  </a:lnTo>
                  <a:lnTo>
                    <a:pt x="177" y="308"/>
                  </a:lnTo>
                  <a:lnTo>
                    <a:pt x="179" y="313"/>
                  </a:lnTo>
                  <a:lnTo>
                    <a:pt x="182" y="313"/>
                  </a:lnTo>
                  <a:lnTo>
                    <a:pt x="182" y="315"/>
                  </a:lnTo>
                  <a:lnTo>
                    <a:pt x="179" y="319"/>
                  </a:lnTo>
                  <a:lnTo>
                    <a:pt x="177" y="319"/>
                  </a:lnTo>
                  <a:lnTo>
                    <a:pt x="176" y="321"/>
                  </a:lnTo>
                  <a:lnTo>
                    <a:pt x="171" y="318"/>
                  </a:lnTo>
                  <a:lnTo>
                    <a:pt x="167" y="319"/>
                  </a:lnTo>
                  <a:lnTo>
                    <a:pt x="168" y="321"/>
                  </a:lnTo>
                  <a:lnTo>
                    <a:pt x="165" y="322"/>
                  </a:lnTo>
                  <a:lnTo>
                    <a:pt x="166" y="323"/>
                  </a:lnTo>
                  <a:lnTo>
                    <a:pt x="163" y="325"/>
                  </a:lnTo>
                  <a:lnTo>
                    <a:pt x="161" y="327"/>
                  </a:lnTo>
                  <a:lnTo>
                    <a:pt x="160" y="328"/>
                  </a:lnTo>
                  <a:lnTo>
                    <a:pt x="163" y="329"/>
                  </a:lnTo>
                  <a:lnTo>
                    <a:pt x="163" y="330"/>
                  </a:lnTo>
                  <a:lnTo>
                    <a:pt x="158" y="337"/>
                  </a:lnTo>
                  <a:lnTo>
                    <a:pt x="155" y="336"/>
                  </a:lnTo>
                  <a:lnTo>
                    <a:pt x="154" y="339"/>
                  </a:lnTo>
                  <a:lnTo>
                    <a:pt x="151" y="342"/>
                  </a:lnTo>
                  <a:lnTo>
                    <a:pt x="147" y="342"/>
                  </a:lnTo>
                  <a:lnTo>
                    <a:pt x="146" y="340"/>
                  </a:lnTo>
                  <a:lnTo>
                    <a:pt x="141" y="342"/>
                  </a:lnTo>
                  <a:lnTo>
                    <a:pt x="134" y="343"/>
                  </a:lnTo>
                  <a:lnTo>
                    <a:pt x="133" y="347"/>
                  </a:lnTo>
                  <a:lnTo>
                    <a:pt x="126" y="348"/>
                  </a:lnTo>
                  <a:lnTo>
                    <a:pt x="123" y="352"/>
                  </a:lnTo>
                  <a:lnTo>
                    <a:pt x="124" y="356"/>
                  </a:lnTo>
                  <a:lnTo>
                    <a:pt x="121" y="358"/>
                  </a:lnTo>
                  <a:lnTo>
                    <a:pt x="118" y="358"/>
                  </a:lnTo>
                  <a:lnTo>
                    <a:pt x="118" y="355"/>
                  </a:lnTo>
                  <a:lnTo>
                    <a:pt x="116" y="351"/>
                  </a:lnTo>
                  <a:lnTo>
                    <a:pt x="115" y="354"/>
                  </a:lnTo>
                  <a:lnTo>
                    <a:pt x="111" y="355"/>
                  </a:lnTo>
                  <a:lnTo>
                    <a:pt x="109" y="361"/>
                  </a:lnTo>
                  <a:lnTo>
                    <a:pt x="107" y="362"/>
                  </a:lnTo>
                  <a:lnTo>
                    <a:pt x="107" y="365"/>
                  </a:lnTo>
                  <a:lnTo>
                    <a:pt x="100" y="370"/>
                  </a:lnTo>
                  <a:lnTo>
                    <a:pt x="98" y="370"/>
                  </a:lnTo>
                  <a:lnTo>
                    <a:pt x="94" y="365"/>
                  </a:lnTo>
                  <a:lnTo>
                    <a:pt x="94" y="361"/>
                  </a:lnTo>
                  <a:lnTo>
                    <a:pt x="86" y="363"/>
                  </a:lnTo>
                  <a:lnTo>
                    <a:pt x="83" y="361"/>
                  </a:lnTo>
                  <a:lnTo>
                    <a:pt x="78" y="360"/>
                  </a:lnTo>
                  <a:lnTo>
                    <a:pt x="76" y="362"/>
                  </a:lnTo>
                  <a:lnTo>
                    <a:pt x="74" y="362"/>
                  </a:lnTo>
                  <a:lnTo>
                    <a:pt x="64" y="363"/>
                  </a:lnTo>
                  <a:lnTo>
                    <a:pt x="62" y="361"/>
                  </a:lnTo>
                  <a:lnTo>
                    <a:pt x="58" y="361"/>
                  </a:lnTo>
                  <a:lnTo>
                    <a:pt x="56" y="355"/>
                  </a:lnTo>
                  <a:lnTo>
                    <a:pt x="53" y="355"/>
                  </a:lnTo>
                  <a:lnTo>
                    <a:pt x="53" y="352"/>
                  </a:lnTo>
                  <a:lnTo>
                    <a:pt x="52" y="353"/>
                  </a:lnTo>
                  <a:lnTo>
                    <a:pt x="49" y="355"/>
                  </a:lnTo>
                  <a:lnTo>
                    <a:pt x="45" y="354"/>
                  </a:lnTo>
                  <a:lnTo>
                    <a:pt x="45" y="351"/>
                  </a:lnTo>
                  <a:lnTo>
                    <a:pt x="43" y="346"/>
                  </a:lnTo>
                  <a:lnTo>
                    <a:pt x="39" y="344"/>
                  </a:lnTo>
                  <a:lnTo>
                    <a:pt x="34" y="345"/>
                  </a:lnTo>
                  <a:lnTo>
                    <a:pt x="32" y="348"/>
                  </a:lnTo>
                  <a:lnTo>
                    <a:pt x="25" y="348"/>
                  </a:lnTo>
                  <a:lnTo>
                    <a:pt x="21" y="346"/>
                  </a:lnTo>
                  <a:lnTo>
                    <a:pt x="22" y="341"/>
                  </a:lnTo>
                  <a:lnTo>
                    <a:pt x="20" y="335"/>
                  </a:lnTo>
                  <a:lnTo>
                    <a:pt x="22" y="329"/>
                  </a:lnTo>
                  <a:lnTo>
                    <a:pt x="21" y="329"/>
                  </a:lnTo>
                  <a:lnTo>
                    <a:pt x="17" y="333"/>
                  </a:lnTo>
                  <a:lnTo>
                    <a:pt x="15" y="331"/>
                  </a:lnTo>
                  <a:lnTo>
                    <a:pt x="10" y="339"/>
                  </a:lnTo>
                  <a:lnTo>
                    <a:pt x="6" y="336"/>
                  </a:lnTo>
                  <a:lnTo>
                    <a:pt x="2" y="336"/>
                  </a:lnTo>
                  <a:lnTo>
                    <a:pt x="1" y="334"/>
                  </a:lnTo>
                  <a:lnTo>
                    <a:pt x="4" y="333"/>
                  </a:lnTo>
                  <a:lnTo>
                    <a:pt x="1" y="330"/>
                  </a:lnTo>
                  <a:lnTo>
                    <a:pt x="0" y="324"/>
                  </a:lnTo>
                  <a:lnTo>
                    <a:pt x="4" y="321"/>
                  </a:lnTo>
                  <a:lnTo>
                    <a:pt x="3" y="319"/>
                  </a:lnTo>
                  <a:lnTo>
                    <a:pt x="2" y="316"/>
                  </a:lnTo>
                  <a:lnTo>
                    <a:pt x="5" y="315"/>
                  </a:lnTo>
                  <a:lnTo>
                    <a:pt x="8" y="308"/>
                  </a:lnTo>
                  <a:lnTo>
                    <a:pt x="13" y="306"/>
                  </a:lnTo>
                  <a:lnTo>
                    <a:pt x="14" y="304"/>
                  </a:lnTo>
                  <a:lnTo>
                    <a:pt x="11" y="300"/>
                  </a:lnTo>
                  <a:lnTo>
                    <a:pt x="14" y="298"/>
                  </a:lnTo>
                  <a:lnTo>
                    <a:pt x="15" y="297"/>
                  </a:lnTo>
                  <a:lnTo>
                    <a:pt x="17" y="298"/>
                  </a:lnTo>
                  <a:lnTo>
                    <a:pt x="18" y="293"/>
                  </a:lnTo>
                  <a:lnTo>
                    <a:pt x="23" y="289"/>
                  </a:lnTo>
                  <a:lnTo>
                    <a:pt x="24" y="283"/>
                  </a:lnTo>
                  <a:lnTo>
                    <a:pt x="26" y="280"/>
                  </a:lnTo>
                  <a:lnTo>
                    <a:pt x="31" y="277"/>
                  </a:lnTo>
                  <a:lnTo>
                    <a:pt x="29" y="274"/>
                  </a:lnTo>
                  <a:lnTo>
                    <a:pt x="31" y="272"/>
                  </a:lnTo>
                  <a:lnTo>
                    <a:pt x="40" y="267"/>
                  </a:lnTo>
                  <a:lnTo>
                    <a:pt x="43" y="267"/>
                  </a:lnTo>
                  <a:lnTo>
                    <a:pt x="43" y="269"/>
                  </a:lnTo>
                  <a:lnTo>
                    <a:pt x="47" y="274"/>
                  </a:lnTo>
                  <a:lnTo>
                    <a:pt x="51" y="272"/>
                  </a:lnTo>
                  <a:lnTo>
                    <a:pt x="51" y="269"/>
                  </a:lnTo>
                  <a:lnTo>
                    <a:pt x="53" y="272"/>
                  </a:lnTo>
                  <a:lnTo>
                    <a:pt x="58" y="272"/>
                  </a:lnTo>
                  <a:lnTo>
                    <a:pt x="60" y="273"/>
                  </a:lnTo>
                  <a:lnTo>
                    <a:pt x="67" y="269"/>
                  </a:lnTo>
                  <a:lnTo>
                    <a:pt x="72" y="265"/>
                  </a:lnTo>
                  <a:lnTo>
                    <a:pt x="72" y="257"/>
                  </a:lnTo>
                  <a:lnTo>
                    <a:pt x="75" y="253"/>
                  </a:lnTo>
                  <a:lnTo>
                    <a:pt x="87" y="244"/>
                  </a:lnTo>
                  <a:lnTo>
                    <a:pt x="89" y="246"/>
                  </a:lnTo>
                  <a:lnTo>
                    <a:pt x="91" y="244"/>
                  </a:lnTo>
                  <a:lnTo>
                    <a:pt x="91" y="240"/>
                  </a:lnTo>
                  <a:lnTo>
                    <a:pt x="93" y="238"/>
                  </a:lnTo>
                  <a:lnTo>
                    <a:pt x="95" y="235"/>
                  </a:lnTo>
                  <a:lnTo>
                    <a:pt x="100" y="230"/>
                  </a:lnTo>
                  <a:lnTo>
                    <a:pt x="100" y="227"/>
                  </a:lnTo>
                  <a:lnTo>
                    <a:pt x="99" y="225"/>
                  </a:lnTo>
                  <a:lnTo>
                    <a:pt x="101" y="222"/>
                  </a:lnTo>
                  <a:lnTo>
                    <a:pt x="100" y="219"/>
                  </a:lnTo>
                  <a:lnTo>
                    <a:pt x="101" y="216"/>
                  </a:lnTo>
                  <a:lnTo>
                    <a:pt x="106" y="213"/>
                  </a:lnTo>
                  <a:lnTo>
                    <a:pt x="107" y="210"/>
                  </a:lnTo>
                  <a:lnTo>
                    <a:pt x="113" y="203"/>
                  </a:lnTo>
                  <a:lnTo>
                    <a:pt x="114" y="200"/>
                  </a:lnTo>
                  <a:lnTo>
                    <a:pt x="117" y="198"/>
                  </a:lnTo>
                  <a:lnTo>
                    <a:pt x="116" y="197"/>
                  </a:lnTo>
                  <a:lnTo>
                    <a:pt x="111" y="195"/>
                  </a:lnTo>
                  <a:lnTo>
                    <a:pt x="109" y="195"/>
                  </a:lnTo>
                  <a:lnTo>
                    <a:pt x="108" y="194"/>
                  </a:lnTo>
                  <a:lnTo>
                    <a:pt x="109" y="183"/>
                  </a:lnTo>
                  <a:lnTo>
                    <a:pt x="112" y="180"/>
                  </a:lnTo>
                  <a:lnTo>
                    <a:pt x="119" y="175"/>
                  </a:lnTo>
                  <a:lnTo>
                    <a:pt x="123" y="169"/>
                  </a:lnTo>
                  <a:lnTo>
                    <a:pt x="122" y="166"/>
                  </a:lnTo>
                  <a:lnTo>
                    <a:pt x="127" y="165"/>
                  </a:lnTo>
                  <a:lnTo>
                    <a:pt x="129" y="159"/>
                  </a:lnTo>
                  <a:lnTo>
                    <a:pt x="134" y="157"/>
                  </a:lnTo>
                  <a:lnTo>
                    <a:pt x="130" y="150"/>
                  </a:lnTo>
                  <a:lnTo>
                    <a:pt x="132" y="140"/>
                  </a:lnTo>
                  <a:lnTo>
                    <a:pt x="141" y="139"/>
                  </a:lnTo>
                  <a:lnTo>
                    <a:pt x="144" y="136"/>
                  </a:lnTo>
                  <a:lnTo>
                    <a:pt x="148" y="135"/>
                  </a:lnTo>
                  <a:lnTo>
                    <a:pt x="148" y="132"/>
                  </a:lnTo>
                  <a:lnTo>
                    <a:pt x="150" y="127"/>
                  </a:lnTo>
                  <a:lnTo>
                    <a:pt x="158" y="118"/>
                  </a:lnTo>
                  <a:lnTo>
                    <a:pt x="160" y="110"/>
                  </a:lnTo>
                  <a:lnTo>
                    <a:pt x="166" y="102"/>
                  </a:lnTo>
                  <a:lnTo>
                    <a:pt x="172" y="86"/>
                  </a:lnTo>
                  <a:lnTo>
                    <a:pt x="173" y="85"/>
                  </a:lnTo>
                  <a:lnTo>
                    <a:pt x="190" y="47"/>
                  </a:lnTo>
                  <a:lnTo>
                    <a:pt x="195" y="37"/>
                  </a:lnTo>
                  <a:lnTo>
                    <a:pt x="205" y="21"/>
                  </a:lnTo>
                  <a:lnTo>
                    <a:pt x="243" y="12"/>
                  </a:lnTo>
                  <a:lnTo>
                    <a:pt x="248" y="11"/>
                  </a:lnTo>
                  <a:lnTo>
                    <a:pt x="267" y="6"/>
                  </a:lnTo>
                  <a:lnTo>
                    <a:pt x="290" y="0"/>
                  </a:lnTo>
                  <a:lnTo>
                    <a:pt x="297" y="13"/>
                  </a:lnTo>
                  <a:lnTo>
                    <a:pt x="310" y="23"/>
                  </a:lnTo>
                  <a:lnTo>
                    <a:pt x="311" y="23"/>
                  </a:lnTo>
                  <a:lnTo>
                    <a:pt x="317" y="23"/>
                  </a:lnTo>
                  <a:lnTo>
                    <a:pt x="322" y="20"/>
                  </a:lnTo>
                  <a:lnTo>
                    <a:pt x="326" y="22"/>
                  </a:lnTo>
                  <a:lnTo>
                    <a:pt x="337" y="27"/>
                  </a:lnTo>
                  <a:lnTo>
                    <a:pt x="345" y="22"/>
                  </a:lnTo>
                  <a:lnTo>
                    <a:pt x="350" y="22"/>
                  </a:lnTo>
                  <a:lnTo>
                    <a:pt x="352" y="19"/>
                  </a:lnTo>
                  <a:lnTo>
                    <a:pt x="362" y="25"/>
                  </a:lnTo>
                  <a:lnTo>
                    <a:pt x="370" y="27"/>
                  </a:lnTo>
                  <a:lnTo>
                    <a:pt x="386" y="45"/>
                  </a:lnTo>
                  <a:lnTo>
                    <a:pt x="393" y="49"/>
                  </a:lnTo>
                  <a:lnTo>
                    <a:pt x="395" y="51"/>
                  </a:lnTo>
                  <a:lnTo>
                    <a:pt x="394" y="52"/>
                  </a:lnTo>
                  <a:lnTo>
                    <a:pt x="396" y="49"/>
                  </a:lnTo>
                  <a:lnTo>
                    <a:pt x="402" y="51"/>
                  </a:lnTo>
                  <a:lnTo>
                    <a:pt x="403" y="53"/>
                  </a:lnTo>
                  <a:lnTo>
                    <a:pt x="405" y="54"/>
                  </a:lnTo>
                  <a:lnTo>
                    <a:pt x="407" y="53"/>
                  </a:lnTo>
                  <a:lnTo>
                    <a:pt x="409" y="52"/>
                  </a:lnTo>
                  <a:lnTo>
                    <a:pt x="410" y="56"/>
                  </a:lnTo>
                  <a:lnTo>
                    <a:pt x="415" y="60"/>
                  </a:lnTo>
                  <a:lnTo>
                    <a:pt x="415" y="59"/>
                  </a:lnTo>
                  <a:lnTo>
                    <a:pt x="416" y="59"/>
                  </a:lnTo>
                  <a:lnTo>
                    <a:pt x="414" y="57"/>
                  </a:lnTo>
                  <a:lnTo>
                    <a:pt x="417" y="56"/>
                  </a:lnTo>
                  <a:lnTo>
                    <a:pt x="425" y="57"/>
                  </a:lnTo>
                  <a:lnTo>
                    <a:pt x="431" y="59"/>
                  </a:lnTo>
                  <a:lnTo>
                    <a:pt x="428" y="54"/>
                  </a:lnTo>
                  <a:lnTo>
                    <a:pt x="430" y="55"/>
                  </a:lnTo>
                  <a:lnTo>
                    <a:pt x="433" y="54"/>
                  </a:lnTo>
                  <a:lnTo>
                    <a:pt x="432" y="56"/>
                  </a:lnTo>
                  <a:lnTo>
                    <a:pt x="434" y="56"/>
                  </a:lnTo>
                  <a:lnTo>
                    <a:pt x="433" y="55"/>
                  </a:lnTo>
                  <a:lnTo>
                    <a:pt x="452" y="54"/>
                  </a:lnTo>
                  <a:lnTo>
                    <a:pt x="452" y="52"/>
                  </a:lnTo>
                  <a:lnTo>
                    <a:pt x="457" y="51"/>
                  </a:lnTo>
                  <a:lnTo>
                    <a:pt x="450" y="53"/>
                  </a:lnTo>
                  <a:lnTo>
                    <a:pt x="453" y="51"/>
                  </a:lnTo>
                  <a:lnTo>
                    <a:pt x="457" y="51"/>
                  </a:lnTo>
                  <a:lnTo>
                    <a:pt x="471" y="53"/>
                  </a:lnTo>
                  <a:lnTo>
                    <a:pt x="482" y="57"/>
                  </a:lnTo>
                  <a:lnTo>
                    <a:pt x="489" y="55"/>
                  </a:lnTo>
                  <a:lnTo>
                    <a:pt x="495" y="58"/>
                  </a:lnTo>
                  <a:lnTo>
                    <a:pt x="495" y="60"/>
                  </a:lnTo>
                  <a:lnTo>
                    <a:pt x="501" y="59"/>
                  </a:lnTo>
                  <a:lnTo>
                    <a:pt x="501" y="58"/>
                  </a:lnTo>
                  <a:lnTo>
                    <a:pt x="505" y="60"/>
                  </a:lnTo>
                  <a:lnTo>
                    <a:pt x="504" y="59"/>
                  </a:lnTo>
                  <a:lnTo>
                    <a:pt x="507" y="60"/>
                  </a:lnTo>
                  <a:lnTo>
                    <a:pt x="505" y="58"/>
                  </a:lnTo>
                  <a:lnTo>
                    <a:pt x="506" y="58"/>
                  </a:lnTo>
                  <a:lnTo>
                    <a:pt x="499" y="56"/>
                  </a:lnTo>
                  <a:lnTo>
                    <a:pt x="507" y="57"/>
                  </a:lnTo>
                  <a:lnTo>
                    <a:pt x="528" y="58"/>
                  </a:lnTo>
                  <a:lnTo>
                    <a:pt x="535" y="57"/>
                  </a:lnTo>
                  <a:lnTo>
                    <a:pt x="541" y="54"/>
                  </a:lnTo>
                  <a:lnTo>
                    <a:pt x="554" y="48"/>
                  </a:lnTo>
                  <a:lnTo>
                    <a:pt x="566" y="46"/>
                  </a:lnTo>
                  <a:lnTo>
                    <a:pt x="574" y="47"/>
                  </a:lnTo>
                  <a:lnTo>
                    <a:pt x="584" y="51"/>
                  </a:lnTo>
                  <a:lnTo>
                    <a:pt x="608" y="54"/>
                  </a:lnTo>
                  <a:lnTo>
                    <a:pt x="641" y="64"/>
                  </a:lnTo>
                  <a:lnTo>
                    <a:pt x="646" y="63"/>
                  </a:lnTo>
                  <a:lnTo>
                    <a:pt x="646" y="61"/>
                  </a:lnTo>
                  <a:lnTo>
                    <a:pt x="656" y="67"/>
                  </a:lnTo>
                  <a:lnTo>
                    <a:pt x="674" y="71"/>
                  </a:lnTo>
                  <a:lnTo>
                    <a:pt x="681" y="81"/>
                  </a:lnTo>
                  <a:lnTo>
                    <a:pt x="689" y="85"/>
                  </a:lnTo>
                  <a:lnTo>
                    <a:pt x="697" y="95"/>
                  </a:lnTo>
                  <a:lnTo>
                    <a:pt x="700" y="101"/>
                  </a:lnTo>
                  <a:lnTo>
                    <a:pt x="703" y="115"/>
                  </a:lnTo>
                  <a:lnTo>
                    <a:pt x="707" y="120"/>
                  </a:lnTo>
                  <a:lnTo>
                    <a:pt x="710" y="120"/>
                  </a:lnTo>
                  <a:lnTo>
                    <a:pt x="712" y="123"/>
                  </a:lnTo>
                  <a:lnTo>
                    <a:pt x="713" y="127"/>
                  </a:lnTo>
                  <a:lnTo>
                    <a:pt x="717" y="130"/>
                  </a:lnTo>
                  <a:lnTo>
                    <a:pt x="718" y="138"/>
                  </a:lnTo>
                  <a:lnTo>
                    <a:pt x="721" y="142"/>
                  </a:lnTo>
                  <a:lnTo>
                    <a:pt x="723" y="142"/>
                  </a:lnTo>
                  <a:lnTo>
                    <a:pt x="724" y="150"/>
                  </a:lnTo>
                  <a:lnTo>
                    <a:pt x="726" y="158"/>
                  </a:lnTo>
                  <a:lnTo>
                    <a:pt x="730" y="163"/>
                  </a:lnTo>
                  <a:lnTo>
                    <a:pt x="730" y="171"/>
                  </a:lnTo>
                  <a:lnTo>
                    <a:pt x="733" y="175"/>
                  </a:lnTo>
                  <a:lnTo>
                    <a:pt x="733" y="185"/>
                  </a:lnTo>
                  <a:lnTo>
                    <a:pt x="738" y="190"/>
                  </a:lnTo>
                  <a:lnTo>
                    <a:pt x="736" y="198"/>
                  </a:lnTo>
                  <a:lnTo>
                    <a:pt x="738" y="208"/>
                  </a:lnTo>
                  <a:lnTo>
                    <a:pt x="741" y="211"/>
                  </a:lnTo>
                  <a:lnTo>
                    <a:pt x="741" y="227"/>
                  </a:lnTo>
                  <a:lnTo>
                    <a:pt x="743" y="229"/>
                  </a:lnTo>
                  <a:lnTo>
                    <a:pt x="745" y="229"/>
                  </a:lnTo>
                  <a:lnTo>
                    <a:pt x="746" y="231"/>
                  </a:lnTo>
                  <a:lnTo>
                    <a:pt x="745" y="238"/>
                  </a:lnTo>
                  <a:lnTo>
                    <a:pt x="747" y="246"/>
                  </a:lnTo>
                  <a:lnTo>
                    <a:pt x="748" y="247"/>
                  </a:lnTo>
                  <a:lnTo>
                    <a:pt x="752" y="248"/>
                  </a:lnTo>
                  <a:lnTo>
                    <a:pt x="754" y="251"/>
                  </a:lnTo>
                  <a:lnTo>
                    <a:pt x="757" y="256"/>
                  </a:lnTo>
                  <a:lnTo>
                    <a:pt x="756" y="266"/>
                  </a:lnTo>
                  <a:lnTo>
                    <a:pt x="758" y="267"/>
                  </a:lnTo>
                  <a:lnTo>
                    <a:pt x="758" y="289"/>
                  </a:lnTo>
                  <a:lnTo>
                    <a:pt x="759" y="294"/>
                  </a:lnTo>
                  <a:lnTo>
                    <a:pt x="760" y="294"/>
                  </a:lnTo>
                  <a:lnTo>
                    <a:pt x="761" y="295"/>
                  </a:lnTo>
                  <a:lnTo>
                    <a:pt x="764" y="303"/>
                  </a:lnTo>
                  <a:lnTo>
                    <a:pt x="771" y="304"/>
                  </a:lnTo>
                  <a:lnTo>
                    <a:pt x="772" y="306"/>
                  </a:lnTo>
                  <a:lnTo>
                    <a:pt x="773" y="317"/>
                  </a:lnTo>
                  <a:lnTo>
                    <a:pt x="773" y="322"/>
                  </a:lnTo>
                  <a:lnTo>
                    <a:pt x="772" y="323"/>
                  </a:lnTo>
                  <a:lnTo>
                    <a:pt x="776" y="335"/>
                  </a:lnTo>
                  <a:lnTo>
                    <a:pt x="781" y="336"/>
                  </a:lnTo>
                  <a:lnTo>
                    <a:pt x="784" y="342"/>
                  </a:lnTo>
                  <a:lnTo>
                    <a:pt x="787" y="361"/>
                  </a:lnTo>
                  <a:lnTo>
                    <a:pt x="784" y="361"/>
                  </a:lnTo>
                  <a:lnTo>
                    <a:pt x="781" y="364"/>
                  </a:lnTo>
                  <a:close/>
                </a:path>
              </a:pathLst>
            </a:custGeom>
            <a:grpFill/>
            <a:ln w="6350" cmpd="sng">
              <a:solidFill>
                <a:schemeClr val="tx1"/>
              </a:solidFill>
              <a:prstDash val="solid"/>
              <a:round/>
              <a:headEnd/>
              <a:tailEnd/>
            </a:ln>
          </p:spPr>
          <p:txBody>
            <a:bodyPr/>
            <a:lstStyle/>
            <a:p>
              <a:endParaRPr lang="pt-BR"/>
            </a:p>
          </p:txBody>
        </p:sp>
        <p:sp>
          <p:nvSpPr>
            <p:cNvPr id="15" name="Freeform 78"/>
            <p:cNvSpPr>
              <a:spLocks/>
            </p:cNvSpPr>
            <p:nvPr/>
          </p:nvSpPr>
          <p:spPr bwMode="auto">
            <a:xfrm>
              <a:off x="6101068" y="3064502"/>
              <a:ext cx="755770" cy="253553"/>
            </a:xfrm>
            <a:custGeom>
              <a:avLst/>
              <a:gdLst>
                <a:gd name="T0" fmla="*/ 2147483647 w 1428"/>
                <a:gd name="T1" fmla="*/ 2147483647 h 480"/>
                <a:gd name="T2" fmla="*/ 2147483647 w 1428"/>
                <a:gd name="T3" fmla="*/ 2147483647 h 480"/>
                <a:gd name="T4" fmla="*/ 2147483647 w 1428"/>
                <a:gd name="T5" fmla="*/ 2147483647 h 480"/>
                <a:gd name="T6" fmla="*/ 2147483647 w 1428"/>
                <a:gd name="T7" fmla="*/ 2147483647 h 480"/>
                <a:gd name="T8" fmla="*/ 2147483647 w 1428"/>
                <a:gd name="T9" fmla="*/ 2147483647 h 480"/>
                <a:gd name="T10" fmla="*/ 2147483647 w 1428"/>
                <a:gd name="T11" fmla="*/ 2147483647 h 480"/>
                <a:gd name="T12" fmla="*/ 2147483647 w 1428"/>
                <a:gd name="T13" fmla="*/ 2147483647 h 480"/>
                <a:gd name="T14" fmla="*/ 2147483647 w 1428"/>
                <a:gd name="T15" fmla="*/ 2147483647 h 480"/>
                <a:gd name="T16" fmla="*/ 2147483647 w 1428"/>
                <a:gd name="T17" fmla="*/ 2147483647 h 480"/>
                <a:gd name="T18" fmla="*/ 2147483647 w 1428"/>
                <a:gd name="T19" fmla="*/ 2147483647 h 480"/>
                <a:gd name="T20" fmla="*/ 2147483647 w 1428"/>
                <a:gd name="T21" fmla="*/ 2147483647 h 480"/>
                <a:gd name="T22" fmla="*/ 2147483647 w 1428"/>
                <a:gd name="T23" fmla="*/ 2147483647 h 480"/>
                <a:gd name="T24" fmla="*/ 2147483647 w 1428"/>
                <a:gd name="T25" fmla="*/ 2147483647 h 480"/>
                <a:gd name="T26" fmla="*/ 2147483647 w 1428"/>
                <a:gd name="T27" fmla="*/ 2147483647 h 480"/>
                <a:gd name="T28" fmla="*/ 2147483647 w 1428"/>
                <a:gd name="T29" fmla="*/ 2147483647 h 480"/>
                <a:gd name="T30" fmla="*/ 2147483647 w 1428"/>
                <a:gd name="T31" fmla="*/ 2147483647 h 480"/>
                <a:gd name="T32" fmla="*/ 2147483647 w 1428"/>
                <a:gd name="T33" fmla="*/ 2147483647 h 480"/>
                <a:gd name="T34" fmla="*/ 2147483647 w 1428"/>
                <a:gd name="T35" fmla="*/ 2147483647 h 480"/>
                <a:gd name="T36" fmla="*/ 2147483647 w 1428"/>
                <a:gd name="T37" fmla="*/ 2147483647 h 480"/>
                <a:gd name="T38" fmla="*/ 2147483647 w 1428"/>
                <a:gd name="T39" fmla="*/ 2147483647 h 480"/>
                <a:gd name="T40" fmla="*/ 2147483647 w 1428"/>
                <a:gd name="T41" fmla="*/ 2147483647 h 480"/>
                <a:gd name="T42" fmla="*/ 2147483647 w 1428"/>
                <a:gd name="T43" fmla="*/ 2147483647 h 480"/>
                <a:gd name="T44" fmla="*/ 2147483647 w 1428"/>
                <a:gd name="T45" fmla="*/ 2147483647 h 480"/>
                <a:gd name="T46" fmla="*/ 2147483647 w 1428"/>
                <a:gd name="T47" fmla="*/ 2147483647 h 480"/>
                <a:gd name="T48" fmla="*/ 2147483647 w 1428"/>
                <a:gd name="T49" fmla="*/ 2147483647 h 480"/>
                <a:gd name="T50" fmla="*/ 2147483647 w 1428"/>
                <a:gd name="T51" fmla="*/ 2147483647 h 480"/>
                <a:gd name="T52" fmla="*/ 2147483647 w 1428"/>
                <a:gd name="T53" fmla="*/ 2147483647 h 480"/>
                <a:gd name="T54" fmla="*/ 2147483647 w 1428"/>
                <a:gd name="T55" fmla="*/ 2147483647 h 480"/>
                <a:gd name="T56" fmla="*/ 2147483647 w 1428"/>
                <a:gd name="T57" fmla="*/ 2147483647 h 480"/>
                <a:gd name="T58" fmla="*/ 2147483647 w 1428"/>
                <a:gd name="T59" fmla="*/ 2147483647 h 480"/>
                <a:gd name="T60" fmla="*/ 2147483647 w 1428"/>
                <a:gd name="T61" fmla="*/ 2147483647 h 480"/>
                <a:gd name="T62" fmla="*/ 2147483647 w 1428"/>
                <a:gd name="T63" fmla="*/ 2147483647 h 480"/>
                <a:gd name="T64" fmla="*/ 2147483647 w 1428"/>
                <a:gd name="T65" fmla="*/ 2147483647 h 480"/>
                <a:gd name="T66" fmla="*/ 2147483647 w 1428"/>
                <a:gd name="T67" fmla="*/ 2147483647 h 480"/>
                <a:gd name="T68" fmla="*/ 2147483647 w 1428"/>
                <a:gd name="T69" fmla="*/ 2147483647 h 480"/>
                <a:gd name="T70" fmla="*/ 2147483647 w 1428"/>
                <a:gd name="T71" fmla="*/ 2147483647 h 480"/>
                <a:gd name="T72" fmla="*/ 2147483647 w 1428"/>
                <a:gd name="T73" fmla="*/ 2147483647 h 480"/>
                <a:gd name="T74" fmla="*/ 2147483647 w 1428"/>
                <a:gd name="T75" fmla="*/ 2147483647 h 480"/>
                <a:gd name="T76" fmla="*/ 2147483647 w 1428"/>
                <a:gd name="T77" fmla="*/ 2147483647 h 480"/>
                <a:gd name="T78" fmla="*/ 2147483647 w 1428"/>
                <a:gd name="T79" fmla="*/ 2147483647 h 480"/>
                <a:gd name="T80" fmla="*/ 2147483647 w 1428"/>
                <a:gd name="T81" fmla="*/ 2147483647 h 480"/>
                <a:gd name="T82" fmla="*/ 2147483647 w 1428"/>
                <a:gd name="T83" fmla="*/ 2147483647 h 480"/>
                <a:gd name="T84" fmla="*/ 2147483647 w 1428"/>
                <a:gd name="T85" fmla="*/ 2147483647 h 480"/>
                <a:gd name="T86" fmla="*/ 2147483647 w 1428"/>
                <a:gd name="T87" fmla="*/ 2147483647 h 480"/>
                <a:gd name="T88" fmla="*/ 2147483647 w 1428"/>
                <a:gd name="T89" fmla="*/ 2147483647 h 480"/>
                <a:gd name="T90" fmla="*/ 2147483647 w 1428"/>
                <a:gd name="T91" fmla="*/ 2147483647 h 480"/>
                <a:gd name="T92" fmla="*/ 2147483647 w 1428"/>
                <a:gd name="T93" fmla="*/ 2147483647 h 480"/>
                <a:gd name="T94" fmla="*/ 2147483647 w 1428"/>
                <a:gd name="T95" fmla="*/ 2147483647 h 480"/>
                <a:gd name="T96" fmla="*/ 2147483647 w 1428"/>
                <a:gd name="T97" fmla="*/ 2147483647 h 480"/>
                <a:gd name="T98" fmla="*/ 2147483647 w 1428"/>
                <a:gd name="T99" fmla="*/ 2147483647 h 480"/>
                <a:gd name="T100" fmla="*/ 2147483647 w 1428"/>
                <a:gd name="T101" fmla="*/ 2147483647 h 480"/>
                <a:gd name="T102" fmla="*/ 2147483647 w 1428"/>
                <a:gd name="T103" fmla="*/ 2147483647 h 480"/>
                <a:gd name="T104" fmla="*/ 2147483647 w 1428"/>
                <a:gd name="T105" fmla="*/ 2147483647 h 480"/>
                <a:gd name="T106" fmla="*/ 2147483647 w 1428"/>
                <a:gd name="T107" fmla="*/ 2147483647 h 480"/>
                <a:gd name="T108" fmla="*/ 2147483647 w 1428"/>
                <a:gd name="T109" fmla="*/ 2147483647 h 480"/>
                <a:gd name="T110" fmla="*/ 2147483647 w 1428"/>
                <a:gd name="T111" fmla="*/ 2147483647 h 480"/>
                <a:gd name="T112" fmla="*/ 2147483647 w 1428"/>
                <a:gd name="T113" fmla="*/ 2147483647 h 480"/>
                <a:gd name="T114" fmla="*/ 2147483647 w 1428"/>
                <a:gd name="T115" fmla="*/ 2147483647 h 480"/>
                <a:gd name="T116" fmla="*/ 2147483647 w 1428"/>
                <a:gd name="T117" fmla="*/ 2147483647 h 480"/>
                <a:gd name="T118" fmla="*/ 2147483647 w 1428"/>
                <a:gd name="T119" fmla="*/ 2147483647 h 480"/>
                <a:gd name="T120" fmla="*/ 2147483647 w 1428"/>
                <a:gd name="T121" fmla="*/ 2147483647 h 480"/>
                <a:gd name="T122" fmla="*/ 2147483647 w 1428"/>
                <a:gd name="T123" fmla="*/ 2147483647 h 480"/>
                <a:gd name="T124" fmla="*/ 2147483647 w 1428"/>
                <a:gd name="T125" fmla="*/ 2147483647 h 4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28"/>
                <a:gd name="T190" fmla="*/ 0 h 480"/>
                <a:gd name="T191" fmla="*/ 1428 w 1428"/>
                <a:gd name="T192" fmla="*/ 480 h 4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28" h="480">
                  <a:moveTo>
                    <a:pt x="1420" y="112"/>
                  </a:moveTo>
                  <a:lnTo>
                    <a:pt x="1421" y="116"/>
                  </a:lnTo>
                  <a:lnTo>
                    <a:pt x="1418" y="117"/>
                  </a:lnTo>
                  <a:lnTo>
                    <a:pt x="1420" y="124"/>
                  </a:lnTo>
                  <a:lnTo>
                    <a:pt x="1424" y="139"/>
                  </a:lnTo>
                  <a:lnTo>
                    <a:pt x="1422" y="149"/>
                  </a:lnTo>
                  <a:lnTo>
                    <a:pt x="1420" y="160"/>
                  </a:lnTo>
                  <a:lnTo>
                    <a:pt x="1415" y="167"/>
                  </a:lnTo>
                  <a:lnTo>
                    <a:pt x="1416" y="168"/>
                  </a:lnTo>
                  <a:lnTo>
                    <a:pt x="1404" y="193"/>
                  </a:lnTo>
                  <a:lnTo>
                    <a:pt x="1401" y="206"/>
                  </a:lnTo>
                  <a:lnTo>
                    <a:pt x="1397" y="214"/>
                  </a:lnTo>
                  <a:lnTo>
                    <a:pt x="1396" y="220"/>
                  </a:lnTo>
                  <a:lnTo>
                    <a:pt x="1396" y="222"/>
                  </a:lnTo>
                  <a:lnTo>
                    <a:pt x="1398" y="224"/>
                  </a:lnTo>
                  <a:lnTo>
                    <a:pt x="1396" y="232"/>
                  </a:lnTo>
                  <a:lnTo>
                    <a:pt x="1398" y="235"/>
                  </a:lnTo>
                  <a:lnTo>
                    <a:pt x="1397" y="236"/>
                  </a:lnTo>
                  <a:lnTo>
                    <a:pt x="1395" y="235"/>
                  </a:lnTo>
                  <a:lnTo>
                    <a:pt x="1394" y="238"/>
                  </a:lnTo>
                  <a:lnTo>
                    <a:pt x="1396" y="239"/>
                  </a:lnTo>
                  <a:lnTo>
                    <a:pt x="1388" y="257"/>
                  </a:lnTo>
                  <a:lnTo>
                    <a:pt x="1385" y="262"/>
                  </a:lnTo>
                  <a:lnTo>
                    <a:pt x="1383" y="280"/>
                  </a:lnTo>
                  <a:lnTo>
                    <a:pt x="1380" y="280"/>
                  </a:lnTo>
                  <a:lnTo>
                    <a:pt x="1375" y="290"/>
                  </a:lnTo>
                  <a:lnTo>
                    <a:pt x="1375" y="292"/>
                  </a:lnTo>
                  <a:lnTo>
                    <a:pt x="1369" y="300"/>
                  </a:lnTo>
                  <a:lnTo>
                    <a:pt x="1369" y="305"/>
                  </a:lnTo>
                  <a:lnTo>
                    <a:pt x="1366" y="308"/>
                  </a:lnTo>
                  <a:lnTo>
                    <a:pt x="1364" y="308"/>
                  </a:lnTo>
                  <a:lnTo>
                    <a:pt x="1368" y="312"/>
                  </a:lnTo>
                  <a:lnTo>
                    <a:pt x="1366" y="316"/>
                  </a:lnTo>
                  <a:lnTo>
                    <a:pt x="1366" y="320"/>
                  </a:lnTo>
                  <a:lnTo>
                    <a:pt x="1362" y="326"/>
                  </a:lnTo>
                  <a:lnTo>
                    <a:pt x="1363" y="329"/>
                  </a:lnTo>
                  <a:lnTo>
                    <a:pt x="1357" y="337"/>
                  </a:lnTo>
                  <a:lnTo>
                    <a:pt x="1357" y="346"/>
                  </a:lnTo>
                  <a:lnTo>
                    <a:pt x="1352" y="356"/>
                  </a:lnTo>
                  <a:lnTo>
                    <a:pt x="1348" y="352"/>
                  </a:lnTo>
                  <a:lnTo>
                    <a:pt x="1343" y="351"/>
                  </a:lnTo>
                  <a:lnTo>
                    <a:pt x="1340" y="352"/>
                  </a:lnTo>
                  <a:lnTo>
                    <a:pt x="1334" y="350"/>
                  </a:lnTo>
                  <a:lnTo>
                    <a:pt x="1330" y="351"/>
                  </a:lnTo>
                  <a:lnTo>
                    <a:pt x="1325" y="348"/>
                  </a:lnTo>
                  <a:lnTo>
                    <a:pt x="1309" y="345"/>
                  </a:lnTo>
                  <a:lnTo>
                    <a:pt x="1297" y="343"/>
                  </a:lnTo>
                  <a:lnTo>
                    <a:pt x="1295" y="341"/>
                  </a:lnTo>
                  <a:lnTo>
                    <a:pt x="1286" y="341"/>
                  </a:lnTo>
                  <a:lnTo>
                    <a:pt x="1284" y="334"/>
                  </a:lnTo>
                  <a:lnTo>
                    <a:pt x="1279" y="338"/>
                  </a:lnTo>
                  <a:lnTo>
                    <a:pt x="1273" y="335"/>
                  </a:lnTo>
                  <a:lnTo>
                    <a:pt x="1270" y="337"/>
                  </a:lnTo>
                  <a:lnTo>
                    <a:pt x="1268" y="335"/>
                  </a:lnTo>
                  <a:lnTo>
                    <a:pt x="1262" y="338"/>
                  </a:lnTo>
                  <a:lnTo>
                    <a:pt x="1260" y="341"/>
                  </a:lnTo>
                  <a:lnTo>
                    <a:pt x="1259" y="341"/>
                  </a:lnTo>
                  <a:lnTo>
                    <a:pt x="1255" y="345"/>
                  </a:lnTo>
                  <a:lnTo>
                    <a:pt x="1249" y="346"/>
                  </a:lnTo>
                  <a:lnTo>
                    <a:pt x="1250" y="348"/>
                  </a:lnTo>
                  <a:lnTo>
                    <a:pt x="1248" y="349"/>
                  </a:lnTo>
                  <a:lnTo>
                    <a:pt x="1242" y="348"/>
                  </a:lnTo>
                  <a:lnTo>
                    <a:pt x="1239" y="353"/>
                  </a:lnTo>
                  <a:lnTo>
                    <a:pt x="1237" y="351"/>
                  </a:lnTo>
                  <a:lnTo>
                    <a:pt x="1233" y="354"/>
                  </a:lnTo>
                  <a:lnTo>
                    <a:pt x="1227" y="354"/>
                  </a:lnTo>
                  <a:lnTo>
                    <a:pt x="1222" y="358"/>
                  </a:lnTo>
                  <a:lnTo>
                    <a:pt x="1219" y="355"/>
                  </a:lnTo>
                  <a:lnTo>
                    <a:pt x="1219" y="354"/>
                  </a:lnTo>
                  <a:lnTo>
                    <a:pt x="1215" y="353"/>
                  </a:lnTo>
                  <a:lnTo>
                    <a:pt x="1217" y="345"/>
                  </a:lnTo>
                  <a:lnTo>
                    <a:pt x="1214" y="343"/>
                  </a:lnTo>
                  <a:lnTo>
                    <a:pt x="1209" y="345"/>
                  </a:lnTo>
                  <a:lnTo>
                    <a:pt x="1206" y="345"/>
                  </a:lnTo>
                  <a:lnTo>
                    <a:pt x="1205" y="347"/>
                  </a:lnTo>
                  <a:lnTo>
                    <a:pt x="1201" y="347"/>
                  </a:lnTo>
                  <a:lnTo>
                    <a:pt x="1198" y="344"/>
                  </a:lnTo>
                  <a:lnTo>
                    <a:pt x="1192" y="345"/>
                  </a:lnTo>
                  <a:lnTo>
                    <a:pt x="1190" y="344"/>
                  </a:lnTo>
                  <a:lnTo>
                    <a:pt x="1186" y="346"/>
                  </a:lnTo>
                  <a:lnTo>
                    <a:pt x="1185" y="350"/>
                  </a:lnTo>
                  <a:lnTo>
                    <a:pt x="1180" y="350"/>
                  </a:lnTo>
                  <a:lnTo>
                    <a:pt x="1179" y="352"/>
                  </a:lnTo>
                  <a:lnTo>
                    <a:pt x="1177" y="352"/>
                  </a:lnTo>
                  <a:lnTo>
                    <a:pt x="1174" y="354"/>
                  </a:lnTo>
                  <a:lnTo>
                    <a:pt x="1170" y="354"/>
                  </a:lnTo>
                  <a:lnTo>
                    <a:pt x="1166" y="356"/>
                  </a:lnTo>
                  <a:lnTo>
                    <a:pt x="1160" y="355"/>
                  </a:lnTo>
                  <a:lnTo>
                    <a:pt x="1158" y="356"/>
                  </a:lnTo>
                  <a:lnTo>
                    <a:pt x="1153" y="358"/>
                  </a:lnTo>
                  <a:lnTo>
                    <a:pt x="1149" y="364"/>
                  </a:lnTo>
                  <a:lnTo>
                    <a:pt x="1140" y="366"/>
                  </a:lnTo>
                  <a:lnTo>
                    <a:pt x="1140" y="372"/>
                  </a:lnTo>
                  <a:lnTo>
                    <a:pt x="1145" y="374"/>
                  </a:lnTo>
                  <a:lnTo>
                    <a:pt x="1143" y="380"/>
                  </a:lnTo>
                  <a:lnTo>
                    <a:pt x="1136" y="384"/>
                  </a:lnTo>
                  <a:lnTo>
                    <a:pt x="1125" y="385"/>
                  </a:lnTo>
                  <a:lnTo>
                    <a:pt x="1123" y="390"/>
                  </a:lnTo>
                  <a:lnTo>
                    <a:pt x="1119" y="391"/>
                  </a:lnTo>
                  <a:lnTo>
                    <a:pt x="1116" y="398"/>
                  </a:lnTo>
                  <a:lnTo>
                    <a:pt x="1109" y="398"/>
                  </a:lnTo>
                  <a:lnTo>
                    <a:pt x="1111" y="406"/>
                  </a:lnTo>
                  <a:lnTo>
                    <a:pt x="1118" y="413"/>
                  </a:lnTo>
                  <a:lnTo>
                    <a:pt x="1113" y="415"/>
                  </a:lnTo>
                  <a:lnTo>
                    <a:pt x="1112" y="414"/>
                  </a:lnTo>
                  <a:lnTo>
                    <a:pt x="1111" y="416"/>
                  </a:lnTo>
                  <a:lnTo>
                    <a:pt x="1111" y="413"/>
                  </a:lnTo>
                  <a:lnTo>
                    <a:pt x="1108" y="412"/>
                  </a:lnTo>
                  <a:lnTo>
                    <a:pt x="1105" y="414"/>
                  </a:lnTo>
                  <a:lnTo>
                    <a:pt x="1100" y="415"/>
                  </a:lnTo>
                  <a:lnTo>
                    <a:pt x="1099" y="414"/>
                  </a:lnTo>
                  <a:lnTo>
                    <a:pt x="1095" y="420"/>
                  </a:lnTo>
                  <a:lnTo>
                    <a:pt x="1091" y="419"/>
                  </a:lnTo>
                  <a:lnTo>
                    <a:pt x="1092" y="422"/>
                  </a:lnTo>
                  <a:lnTo>
                    <a:pt x="1091" y="423"/>
                  </a:lnTo>
                  <a:lnTo>
                    <a:pt x="1086" y="423"/>
                  </a:lnTo>
                  <a:lnTo>
                    <a:pt x="1082" y="424"/>
                  </a:lnTo>
                  <a:lnTo>
                    <a:pt x="1078" y="424"/>
                  </a:lnTo>
                  <a:lnTo>
                    <a:pt x="1075" y="425"/>
                  </a:lnTo>
                  <a:lnTo>
                    <a:pt x="1075" y="422"/>
                  </a:lnTo>
                  <a:lnTo>
                    <a:pt x="1072" y="422"/>
                  </a:lnTo>
                  <a:lnTo>
                    <a:pt x="1069" y="426"/>
                  </a:lnTo>
                  <a:lnTo>
                    <a:pt x="1061" y="430"/>
                  </a:lnTo>
                  <a:lnTo>
                    <a:pt x="1058" y="433"/>
                  </a:lnTo>
                  <a:lnTo>
                    <a:pt x="1058" y="435"/>
                  </a:lnTo>
                  <a:lnTo>
                    <a:pt x="1034" y="442"/>
                  </a:lnTo>
                  <a:lnTo>
                    <a:pt x="1034" y="445"/>
                  </a:lnTo>
                  <a:lnTo>
                    <a:pt x="1032" y="448"/>
                  </a:lnTo>
                  <a:lnTo>
                    <a:pt x="1027" y="444"/>
                  </a:lnTo>
                  <a:lnTo>
                    <a:pt x="1025" y="444"/>
                  </a:lnTo>
                  <a:lnTo>
                    <a:pt x="1017" y="436"/>
                  </a:lnTo>
                  <a:lnTo>
                    <a:pt x="1002" y="435"/>
                  </a:lnTo>
                  <a:lnTo>
                    <a:pt x="993" y="439"/>
                  </a:lnTo>
                  <a:lnTo>
                    <a:pt x="985" y="438"/>
                  </a:lnTo>
                  <a:lnTo>
                    <a:pt x="983" y="436"/>
                  </a:lnTo>
                  <a:lnTo>
                    <a:pt x="979" y="434"/>
                  </a:lnTo>
                  <a:lnTo>
                    <a:pt x="975" y="436"/>
                  </a:lnTo>
                  <a:lnTo>
                    <a:pt x="971" y="437"/>
                  </a:lnTo>
                  <a:lnTo>
                    <a:pt x="966" y="443"/>
                  </a:lnTo>
                  <a:lnTo>
                    <a:pt x="965" y="446"/>
                  </a:lnTo>
                  <a:lnTo>
                    <a:pt x="966" y="450"/>
                  </a:lnTo>
                  <a:lnTo>
                    <a:pt x="963" y="453"/>
                  </a:lnTo>
                  <a:lnTo>
                    <a:pt x="965" y="456"/>
                  </a:lnTo>
                  <a:lnTo>
                    <a:pt x="963" y="458"/>
                  </a:lnTo>
                  <a:lnTo>
                    <a:pt x="960" y="459"/>
                  </a:lnTo>
                  <a:lnTo>
                    <a:pt x="954" y="454"/>
                  </a:lnTo>
                  <a:lnTo>
                    <a:pt x="949" y="453"/>
                  </a:lnTo>
                  <a:lnTo>
                    <a:pt x="945" y="444"/>
                  </a:lnTo>
                  <a:lnTo>
                    <a:pt x="940" y="444"/>
                  </a:lnTo>
                  <a:lnTo>
                    <a:pt x="938" y="442"/>
                  </a:lnTo>
                  <a:lnTo>
                    <a:pt x="937" y="445"/>
                  </a:lnTo>
                  <a:lnTo>
                    <a:pt x="936" y="440"/>
                  </a:lnTo>
                  <a:lnTo>
                    <a:pt x="937" y="437"/>
                  </a:lnTo>
                  <a:lnTo>
                    <a:pt x="930" y="430"/>
                  </a:lnTo>
                  <a:lnTo>
                    <a:pt x="926" y="427"/>
                  </a:lnTo>
                  <a:lnTo>
                    <a:pt x="918" y="434"/>
                  </a:lnTo>
                  <a:lnTo>
                    <a:pt x="914" y="436"/>
                  </a:lnTo>
                  <a:lnTo>
                    <a:pt x="913" y="434"/>
                  </a:lnTo>
                  <a:lnTo>
                    <a:pt x="915" y="427"/>
                  </a:lnTo>
                  <a:lnTo>
                    <a:pt x="907" y="422"/>
                  </a:lnTo>
                  <a:lnTo>
                    <a:pt x="899" y="427"/>
                  </a:lnTo>
                  <a:lnTo>
                    <a:pt x="900" y="424"/>
                  </a:lnTo>
                  <a:lnTo>
                    <a:pt x="899" y="421"/>
                  </a:lnTo>
                  <a:lnTo>
                    <a:pt x="893" y="410"/>
                  </a:lnTo>
                  <a:lnTo>
                    <a:pt x="889" y="408"/>
                  </a:lnTo>
                  <a:lnTo>
                    <a:pt x="880" y="396"/>
                  </a:lnTo>
                  <a:lnTo>
                    <a:pt x="878" y="396"/>
                  </a:lnTo>
                  <a:lnTo>
                    <a:pt x="877" y="394"/>
                  </a:lnTo>
                  <a:lnTo>
                    <a:pt x="862" y="387"/>
                  </a:lnTo>
                  <a:lnTo>
                    <a:pt x="855" y="382"/>
                  </a:lnTo>
                  <a:lnTo>
                    <a:pt x="847" y="382"/>
                  </a:lnTo>
                  <a:lnTo>
                    <a:pt x="845" y="380"/>
                  </a:lnTo>
                  <a:lnTo>
                    <a:pt x="842" y="376"/>
                  </a:lnTo>
                  <a:lnTo>
                    <a:pt x="843" y="368"/>
                  </a:lnTo>
                  <a:lnTo>
                    <a:pt x="835" y="367"/>
                  </a:lnTo>
                  <a:lnTo>
                    <a:pt x="835" y="366"/>
                  </a:lnTo>
                  <a:lnTo>
                    <a:pt x="826" y="369"/>
                  </a:lnTo>
                  <a:lnTo>
                    <a:pt x="819" y="370"/>
                  </a:lnTo>
                  <a:lnTo>
                    <a:pt x="812" y="379"/>
                  </a:lnTo>
                  <a:lnTo>
                    <a:pt x="808" y="379"/>
                  </a:lnTo>
                  <a:lnTo>
                    <a:pt x="805" y="376"/>
                  </a:lnTo>
                  <a:lnTo>
                    <a:pt x="806" y="373"/>
                  </a:lnTo>
                  <a:lnTo>
                    <a:pt x="801" y="376"/>
                  </a:lnTo>
                  <a:lnTo>
                    <a:pt x="800" y="373"/>
                  </a:lnTo>
                  <a:lnTo>
                    <a:pt x="798" y="374"/>
                  </a:lnTo>
                  <a:lnTo>
                    <a:pt x="796" y="372"/>
                  </a:lnTo>
                  <a:lnTo>
                    <a:pt x="801" y="370"/>
                  </a:lnTo>
                  <a:lnTo>
                    <a:pt x="801" y="368"/>
                  </a:lnTo>
                  <a:lnTo>
                    <a:pt x="785" y="343"/>
                  </a:lnTo>
                  <a:lnTo>
                    <a:pt x="781" y="344"/>
                  </a:lnTo>
                  <a:lnTo>
                    <a:pt x="776" y="349"/>
                  </a:lnTo>
                  <a:lnTo>
                    <a:pt x="770" y="350"/>
                  </a:lnTo>
                  <a:lnTo>
                    <a:pt x="771" y="355"/>
                  </a:lnTo>
                  <a:lnTo>
                    <a:pt x="769" y="359"/>
                  </a:lnTo>
                  <a:lnTo>
                    <a:pt x="770" y="360"/>
                  </a:lnTo>
                  <a:lnTo>
                    <a:pt x="767" y="371"/>
                  </a:lnTo>
                  <a:lnTo>
                    <a:pt x="764" y="376"/>
                  </a:lnTo>
                  <a:lnTo>
                    <a:pt x="758" y="379"/>
                  </a:lnTo>
                  <a:lnTo>
                    <a:pt x="758" y="384"/>
                  </a:lnTo>
                  <a:lnTo>
                    <a:pt x="752" y="384"/>
                  </a:lnTo>
                  <a:lnTo>
                    <a:pt x="752" y="387"/>
                  </a:lnTo>
                  <a:lnTo>
                    <a:pt x="742" y="397"/>
                  </a:lnTo>
                  <a:lnTo>
                    <a:pt x="741" y="400"/>
                  </a:lnTo>
                  <a:lnTo>
                    <a:pt x="738" y="403"/>
                  </a:lnTo>
                  <a:lnTo>
                    <a:pt x="736" y="408"/>
                  </a:lnTo>
                  <a:lnTo>
                    <a:pt x="730" y="409"/>
                  </a:lnTo>
                  <a:lnTo>
                    <a:pt x="727" y="409"/>
                  </a:lnTo>
                  <a:lnTo>
                    <a:pt x="726" y="412"/>
                  </a:lnTo>
                  <a:lnTo>
                    <a:pt x="718" y="414"/>
                  </a:lnTo>
                  <a:lnTo>
                    <a:pt x="712" y="414"/>
                  </a:lnTo>
                  <a:lnTo>
                    <a:pt x="700" y="423"/>
                  </a:lnTo>
                  <a:lnTo>
                    <a:pt x="698" y="431"/>
                  </a:lnTo>
                  <a:lnTo>
                    <a:pt x="694" y="438"/>
                  </a:lnTo>
                  <a:lnTo>
                    <a:pt x="687" y="440"/>
                  </a:lnTo>
                  <a:lnTo>
                    <a:pt x="680" y="448"/>
                  </a:lnTo>
                  <a:lnTo>
                    <a:pt x="678" y="439"/>
                  </a:lnTo>
                  <a:lnTo>
                    <a:pt x="667" y="419"/>
                  </a:lnTo>
                  <a:lnTo>
                    <a:pt x="670" y="417"/>
                  </a:lnTo>
                  <a:lnTo>
                    <a:pt x="669" y="415"/>
                  </a:lnTo>
                  <a:lnTo>
                    <a:pt x="664" y="408"/>
                  </a:lnTo>
                  <a:lnTo>
                    <a:pt x="662" y="406"/>
                  </a:lnTo>
                  <a:lnTo>
                    <a:pt x="662" y="401"/>
                  </a:lnTo>
                  <a:lnTo>
                    <a:pt x="665" y="397"/>
                  </a:lnTo>
                  <a:lnTo>
                    <a:pt x="662" y="396"/>
                  </a:lnTo>
                  <a:lnTo>
                    <a:pt x="661" y="392"/>
                  </a:lnTo>
                  <a:lnTo>
                    <a:pt x="667" y="387"/>
                  </a:lnTo>
                  <a:lnTo>
                    <a:pt x="669" y="384"/>
                  </a:lnTo>
                  <a:lnTo>
                    <a:pt x="662" y="373"/>
                  </a:lnTo>
                  <a:lnTo>
                    <a:pt x="656" y="374"/>
                  </a:lnTo>
                  <a:lnTo>
                    <a:pt x="645" y="383"/>
                  </a:lnTo>
                  <a:lnTo>
                    <a:pt x="641" y="384"/>
                  </a:lnTo>
                  <a:lnTo>
                    <a:pt x="634" y="381"/>
                  </a:lnTo>
                  <a:lnTo>
                    <a:pt x="627" y="376"/>
                  </a:lnTo>
                  <a:lnTo>
                    <a:pt x="620" y="367"/>
                  </a:lnTo>
                  <a:lnTo>
                    <a:pt x="620" y="362"/>
                  </a:lnTo>
                  <a:lnTo>
                    <a:pt x="628" y="354"/>
                  </a:lnTo>
                  <a:lnTo>
                    <a:pt x="629" y="346"/>
                  </a:lnTo>
                  <a:lnTo>
                    <a:pt x="627" y="343"/>
                  </a:lnTo>
                  <a:lnTo>
                    <a:pt x="621" y="338"/>
                  </a:lnTo>
                  <a:lnTo>
                    <a:pt x="612" y="337"/>
                  </a:lnTo>
                  <a:lnTo>
                    <a:pt x="608" y="338"/>
                  </a:lnTo>
                  <a:lnTo>
                    <a:pt x="601" y="350"/>
                  </a:lnTo>
                  <a:lnTo>
                    <a:pt x="600" y="366"/>
                  </a:lnTo>
                  <a:lnTo>
                    <a:pt x="593" y="372"/>
                  </a:lnTo>
                  <a:lnTo>
                    <a:pt x="586" y="369"/>
                  </a:lnTo>
                  <a:lnTo>
                    <a:pt x="582" y="364"/>
                  </a:lnTo>
                  <a:lnTo>
                    <a:pt x="580" y="358"/>
                  </a:lnTo>
                  <a:lnTo>
                    <a:pt x="580" y="351"/>
                  </a:lnTo>
                  <a:lnTo>
                    <a:pt x="577" y="345"/>
                  </a:lnTo>
                  <a:lnTo>
                    <a:pt x="571" y="342"/>
                  </a:lnTo>
                  <a:lnTo>
                    <a:pt x="557" y="330"/>
                  </a:lnTo>
                  <a:lnTo>
                    <a:pt x="547" y="329"/>
                  </a:lnTo>
                  <a:lnTo>
                    <a:pt x="524" y="333"/>
                  </a:lnTo>
                  <a:lnTo>
                    <a:pt x="519" y="330"/>
                  </a:lnTo>
                  <a:lnTo>
                    <a:pt x="516" y="325"/>
                  </a:lnTo>
                  <a:lnTo>
                    <a:pt x="507" y="318"/>
                  </a:lnTo>
                  <a:lnTo>
                    <a:pt x="500" y="317"/>
                  </a:lnTo>
                  <a:lnTo>
                    <a:pt x="482" y="313"/>
                  </a:lnTo>
                  <a:lnTo>
                    <a:pt x="478" y="309"/>
                  </a:lnTo>
                  <a:lnTo>
                    <a:pt x="475" y="312"/>
                  </a:lnTo>
                  <a:lnTo>
                    <a:pt x="464" y="312"/>
                  </a:lnTo>
                  <a:lnTo>
                    <a:pt x="460" y="304"/>
                  </a:lnTo>
                  <a:lnTo>
                    <a:pt x="462" y="296"/>
                  </a:lnTo>
                  <a:lnTo>
                    <a:pt x="457" y="291"/>
                  </a:lnTo>
                  <a:lnTo>
                    <a:pt x="454" y="284"/>
                  </a:lnTo>
                  <a:lnTo>
                    <a:pt x="451" y="280"/>
                  </a:lnTo>
                  <a:lnTo>
                    <a:pt x="440" y="279"/>
                  </a:lnTo>
                  <a:lnTo>
                    <a:pt x="436" y="277"/>
                  </a:lnTo>
                  <a:lnTo>
                    <a:pt x="433" y="274"/>
                  </a:lnTo>
                  <a:lnTo>
                    <a:pt x="430" y="274"/>
                  </a:lnTo>
                  <a:lnTo>
                    <a:pt x="424" y="276"/>
                  </a:lnTo>
                  <a:lnTo>
                    <a:pt x="420" y="280"/>
                  </a:lnTo>
                  <a:lnTo>
                    <a:pt x="415" y="281"/>
                  </a:lnTo>
                  <a:lnTo>
                    <a:pt x="414" y="284"/>
                  </a:lnTo>
                  <a:lnTo>
                    <a:pt x="411" y="287"/>
                  </a:lnTo>
                  <a:lnTo>
                    <a:pt x="393" y="293"/>
                  </a:lnTo>
                  <a:lnTo>
                    <a:pt x="385" y="299"/>
                  </a:lnTo>
                  <a:lnTo>
                    <a:pt x="372" y="301"/>
                  </a:lnTo>
                  <a:lnTo>
                    <a:pt x="363" y="302"/>
                  </a:lnTo>
                  <a:lnTo>
                    <a:pt x="368" y="319"/>
                  </a:lnTo>
                  <a:lnTo>
                    <a:pt x="367" y="329"/>
                  </a:lnTo>
                  <a:lnTo>
                    <a:pt x="362" y="332"/>
                  </a:lnTo>
                  <a:lnTo>
                    <a:pt x="352" y="331"/>
                  </a:lnTo>
                  <a:lnTo>
                    <a:pt x="342" y="336"/>
                  </a:lnTo>
                  <a:lnTo>
                    <a:pt x="335" y="335"/>
                  </a:lnTo>
                  <a:lnTo>
                    <a:pt x="320" y="338"/>
                  </a:lnTo>
                  <a:lnTo>
                    <a:pt x="318" y="345"/>
                  </a:lnTo>
                  <a:lnTo>
                    <a:pt x="322" y="354"/>
                  </a:lnTo>
                  <a:lnTo>
                    <a:pt x="324" y="362"/>
                  </a:lnTo>
                  <a:lnTo>
                    <a:pt x="321" y="368"/>
                  </a:lnTo>
                  <a:lnTo>
                    <a:pt x="317" y="371"/>
                  </a:lnTo>
                  <a:lnTo>
                    <a:pt x="308" y="383"/>
                  </a:lnTo>
                  <a:lnTo>
                    <a:pt x="302" y="387"/>
                  </a:lnTo>
                  <a:lnTo>
                    <a:pt x="301" y="387"/>
                  </a:lnTo>
                  <a:lnTo>
                    <a:pt x="282" y="389"/>
                  </a:lnTo>
                  <a:lnTo>
                    <a:pt x="280" y="392"/>
                  </a:lnTo>
                  <a:lnTo>
                    <a:pt x="268" y="400"/>
                  </a:lnTo>
                  <a:lnTo>
                    <a:pt x="261" y="399"/>
                  </a:lnTo>
                  <a:lnTo>
                    <a:pt x="260" y="396"/>
                  </a:lnTo>
                  <a:lnTo>
                    <a:pt x="251" y="389"/>
                  </a:lnTo>
                  <a:lnTo>
                    <a:pt x="244" y="387"/>
                  </a:lnTo>
                  <a:lnTo>
                    <a:pt x="236" y="395"/>
                  </a:lnTo>
                  <a:lnTo>
                    <a:pt x="232" y="407"/>
                  </a:lnTo>
                  <a:lnTo>
                    <a:pt x="234" y="416"/>
                  </a:lnTo>
                  <a:lnTo>
                    <a:pt x="230" y="434"/>
                  </a:lnTo>
                  <a:lnTo>
                    <a:pt x="224" y="446"/>
                  </a:lnTo>
                  <a:lnTo>
                    <a:pt x="224" y="453"/>
                  </a:lnTo>
                  <a:lnTo>
                    <a:pt x="219" y="458"/>
                  </a:lnTo>
                  <a:lnTo>
                    <a:pt x="213" y="457"/>
                  </a:lnTo>
                  <a:lnTo>
                    <a:pt x="207" y="453"/>
                  </a:lnTo>
                  <a:lnTo>
                    <a:pt x="204" y="453"/>
                  </a:lnTo>
                  <a:lnTo>
                    <a:pt x="201" y="455"/>
                  </a:lnTo>
                  <a:lnTo>
                    <a:pt x="195" y="468"/>
                  </a:lnTo>
                  <a:lnTo>
                    <a:pt x="189" y="464"/>
                  </a:lnTo>
                  <a:lnTo>
                    <a:pt x="181" y="466"/>
                  </a:lnTo>
                  <a:lnTo>
                    <a:pt x="179" y="468"/>
                  </a:lnTo>
                  <a:lnTo>
                    <a:pt x="176" y="475"/>
                  </a:lnTo>
                  <a:lnTo>
                    <a:pt x="172" y="477"/>
                  </a:lnTo>
                  <a:lnTo>
                    <a:pt x="166" y="477"/>
                  </a:lnTo>
                  <a:lnTo>
                    <a:pt x="161" y="480"/>
                  </a:lnTo>
                  <a:lnTo>
                    <a:pt x="148" y="477"/>
                  </a:lnTo>
                  <a:lnTo>
                    <a:pt x="141" y="474"/>
                  </a:lnTo>
                  <a:lnTo>
                    <a:pt x="135" y="472"/>
                  </a:lnTo>
                  <a:lnTo>
                    <a:pt x="127" y="475"/>
                  </a:lnTo>
                  <a:lnTo>
                    <a:pt x="132" y="469"/>
                  </a:lnTo>
                  <a:lnTo>
                    <a:pt x="130" y="466"/>
                  </a:lnTo>
                  <a:lnTo>
                    <a:pt x="135" y="463"/>
                  </a:lnTo>
                  <a:lnTo>
                    <a:pt x="135" y="451"/>
                  </a:lnTo>
                  <a:lnTo>
                    <a:pt x="136" y="449"/>
                  </a:lnTo>
                  <a:lnTo>
                    <a:pt x="132" y="444"/>
                  </a:lnTo>
                  <a:lnTo>
                    <a:pt x="133" y="443"/>
                  </a:lnTo>
                  <a:lnTo>
                    <a:pt x="136" y="440"/>
                  </a:lnTo>
                  <a:lnTo>
                    <a:pt x="140" y="442"/>
                  </a:lnTo>
                  <a:lnTo>
                    <a:pt x="142" y="440"/>
                  </a:lnTo>
                  <a:lnTo>
                    <a:pt x="142" y="438"/>
                  </a:lnTo>
                  <a:lnTo>
                    <a:pt x="147" y="436"/>
                  </a:lnTo>
                  <a:lnTo>
                    <a:pt x="148" y="432"/>
                  </a:lnTo>
                  <a:lnTo>
                    <a:pt x="146" y="432"/>
                  </a:lnTo>
                  <a:lnTo>
                    <a:pt x="147" y="428"/>
                  </a:lnTo>
                  <a:lnTo>
                    <a:pt x="145" y="426"/>
                  </a:lnTo>
                  <a:lnTo>
                    <a:pt x="151" y="417"/>
                  </a:lnTo>
                  <a:lnTo>
                    <a:pt x="152" y="410"/>
                  </a:lnTo>
                  <a:lnTo>
                    <a:pt x="147" y="405"/>
                  </a:lnTo>
                  <a:lnTo>
                    <a:pt x="142" y="406"/>
                  </a:lnTo>
                  <a:lnTo>
                    <a:pt x="137" y="403"/>
                  </a:lnTo>
                  <a:lnTo>
                    <a:pt x="132" y="402"/>
                  </a:lnTo>
                  <a:lnTo>
                    <a:pt x="132" y="399"/>
                  </a:lnTo>
                  <a:lnTo>
                    <a:pt x="127" y="398"/>
                  </a:lnTo>
                  <a:lnTo>
                    <a:pt x="125" y="399"/>
                  </a:lnTo>
                  <a:lnTo>
                    <a:pt x="120" y="396"/>
                  </a:lnTo>
                  <a:lnTo>
                    <a:pt x="118" y="392"/>
                  </a:lnTo>
                  <a:lnTo>
                    <a:pt x="115" y="378"/>
                  </a:lnTo>
                  <a:lnTo>
                    <a:pt x="111" y="371"/>
                  </a:lnTo>
                  <a:lnTo>
                    <a:pt x="111" y="365"/>
                  </a:lnTo>
                  <a:lnTo>
                    <a:pt x="109" y="364"/>
                  </a:lnTo>
                  <a:lnTo>
                    <a:pt x="108" y="359"/>
                  </a:lnTo>
                  <a:lnTo>
                    <a:pt x="105" y="358"/>
                  </a:lnTo>
                  <a:lnTo>
                    <a:pt x="100" y="345"/>
                  </a:lnTo>
                  <a:lnTo>
                    <a:pt x="96" y="340"/>
                  </a:lnTo>
                  <a:lnTo>
                    <a:pt x="90" y="342"/>
                  </a:lnTo>
                  <a:lnTo>
                    <a:pt x="86" y="338"/>
                  </a:lnTo>
                  <a:lnTo>
                    <a:pt x="83" y="337"/>
                  </a:lnTo>
                  <a:lnTo>
                    <a:pt x="79" y="338"/>
                  </a:lnTo>
                  <a:lnTo>
                    <a:pt x="74" y="342"/>
                  </a:lnTo>
                  <a:lnTo>
                    <a:pt x="72" y="340"/>
                  </a:lnTo>
                  <a:lnTo>
                    <a:pt x="73" y="333"/>
                  </a:lnTo>
                  <a:lnTo>
                    <a:pt x="71" y="329"/>
                  </a:lnTo>
                  <a:lnTo>
                    <a:pt x="64" y="328"/>
                  </a:lnTo>
                  <a:lnTo>
                    <a:pt x="62" y="330"/>
                  </a:lnTo>
                  <a:lnTo>
                    <a:pt x="56" y="328"/>
                  </a:lnTo>
                  <a:lnTo>
                    <a:pt x="51" y="319"/>
                  </a:lnTo>
                  <a:lnTo>
                    <a:pt x="54" y="311"/>
                  </a:lnTo>
                  <a:lnTo>
                    <a:pt x="40" y="313"/>
                  </a:lnTo>
                  <a:lnTo>
                    <a:pt x="30" y="311"/>
                  </a:lnTo>
                  <a:lnTo>
                    <a:pt x="27" y="313"/>
                  </a:lnTo>
                  <a:lnTo>
                    <a:pt x="27" y="314"/>
                  </a:lnTo>
                  <a:lnTo>
                    <a:pt x="22" y="315"/>
                  </a:lnTo>
                  <a:lnTo>
                    <a:pt x="17" y="318"/>
                  </a:lnTo>
                  <a:lnTo>
                    <a:pt x="11" y="316"/>
                  </a:lnTo>
                  <a:lnTo>
                    <a:pt x="6" y="316"/>
                  </a:lnTo>
                  <a:lnTo>
                    <a:pt x="0" y="312"/>
                  </a:lnTo>
                  <a:lnTo>
                    <a:pt x="4" y="312"/>
                  </a:lnTo>
                  <a:lnTo>
                    <a:pt x="11" y="309"/>
                  </a:lnTo>
                  <a:lnTo>
                    <a:pt x="16" y="301"/>
                  </a:lnTo>
                  <a:lnTo>
                    <a:pt x="25" y="301"/>
                  </a:lnTo>
                  <a:lnTo>
                    <a:pt x="28" y="299"/>
                  </a:lnTo>
                  <a:lnTo>
                    <a:pt x="32" y="298"/>
                  </a:lnTo>
                  <a:lnTo>
                    <a:pt x="34" y="295"/>
                  </a:lnTo>
                  <a:lnTo>
                    <a:pt x="33" y="289"/>
                  </a:lnTo>
                  <a:lnTo>
                    <a:pt x="42" y="286"/>
                  </a:lnTo>
                  <a:lnTo>
                    <a:pt x="47" y="274"/>
                  </a:lnTo>
                  <a:lnTo>
                    <a:pt x="49" y="274"/>
                  </a:lnTo>
                  <a:lnTo>
                    <a:pt x="51" y="276"/>
                  </a:lnTo>
                  <a:lnTo>
                    <a:pt x="57" y="271"/>
                  </a:lnTo>
                  <a:lnTo>
                    <a:pt x="62" y="261"/>
                  </a:lnTo>
                  <a:lnTo>
                    <a:pt x="68" y="262"/>
                  </a:lnTo>
                  <a:lnTo>
                    <a:pt x="68" y="256"/>
                  </a:lnTo>
                  <a:lnTo>
                    <a:pt x="70" y="252"/>
                  </a:lnTo>
                  <a:lnTo>
                    <a:pt x="78" y="250"/>
                  </a:lnTo>
                  <a:lnTo>
                    <a:pt x="79" y="245"/>
                  </a:lnTo>
                  <a:lnTo>
                    <a:pt x="83" y="244"/>
                  </a:lnTo>
                  <a:lnTo>
                    <a:pt x="96" y="255"/>
                  </a:lnTo>
                  <a:lnTo>
                    <a:pt x="100" y="250"/>
                  </a:lnTo>
                  <a:lnTo>
                    <a:pt x="99" y="245"/>
                  </a:lnTo>
                  <a:lnTo>
                    <a:pt x="103" y="242"/>
                  </a:lnTo>
                  <a:lnTo>
                    <a:pt x="101" y="238"/>
                  </a:lnTo>
                  <a:lnTo>
                    <a:pt x="102" y="236"/>
                  </a:lnTo>
                  <a:lnTo>
                    <a:pt x="107" y="236"/>
                  </a:lnTo>
                  <a:lnTo>
                    <a:pt x="109" y="237"/>
                  </a:lnTo>
                  <a:lnTo>
                    <a:pt x="109" y="240"/>
                  </a:lnTo>
                  <a:lnTo>
                    <a:pt x="115" y="241"/>
                  </a:lnTo>
                  <a:lnTo>
                    <a:pt x="118" y="237"/>
                  </a:lnTo>
                  <a:lnTo>
                    <a:pt x="118" y="227"/>
                  </a:lnTo>
                  <a:lnTo>
                    <a:pt x="124" y="227"/>
                  </a:lnTo>
                  <a:lnTo>
                    <a:pt x="126" y="222"/>
                  </a:lnTo>
                  <a:lnTo>
                    <a:pt x="126" y="212"/>
                  </a:lnTo>
                  <a:lnTo>
                    <a:pt x="135" y="210"/>
                  </a:lnTo>
                  <a:lnTo>
                    <a:pt x="138" y="207"/>
                  </a:lnTo>
                  <a:lnTo>
                    <a:pt x="142" y="206"/>
                  </a:lnTo>
                  <a:lnTo>
                    <a:pt x="144" y="202"/>
                  </a:lnTo>
                  <a:lnTo>
                    <a:pt x="151" y="197"/>
                  </a:lnTo>
                  <a:lnTo>
                    <a:pt x="152" y="192"/>
                  </a:lnTo>
                  <a:lnTo>
                    <a:pt x="156" y="192"/>
                  </a:lnTo>
                  <a:lnTo>
                    <a:pt x="158" y="188"/>
                  </a:lnTo>
                  <a:lnTo>
                    <a:pt x="165" y="190"/>
                  </a:lnTo>
                  <a:lnTo>
                    <a:pt x="169" y="188"/>
                  </a:lnTo>
                  <a:lnTo>
                    <a:pt x="165" y="179"/>
                  </a:lnTo>
                  <a:lnTo>
                    <a:pt x="170" y="167"/>
                  </a:lnTo>
                  <a:lnTo>
                    <a:pt x="171" y="164"/>
                  </a:lnTo>
                  <a:lnTo>
                    <a:pt x="178" y="149"/>
                  </a:lnTo>
                  <a:lnTo>
                    <a:pt x="177" y="147"/>
                  </a:lnTo>
                  <a:lnTo>
                    <a:pt x="180" y="140"/>
                  </a:lnTo>
                  <a:lnTo>
                    <a:pt x="175" y="136"/>
                  </a:lnTo>
                  <a:lnTo>
                    <a:pt x="173" y="132"/>
                  </a:lnTo>
                  <a:lnTo>
                    <a:pt x="181" y="124"/>
                  </a:lnTo>
                  <a:lnTo>
                    <a:pt x="183" y="118"/>
                  </a:lnTo>
                  <a:lnTo>
                    <a:pt x="182" y="114"/>
                  </a:lnTo>
                  <a:lnTo>
                    <a:pt x="181" y="112"/>
                  </a:lnTo>
                  <a:lnTo>
                    <a:pt x="171" y="108"/>
                  </a:lnTo>
                  <a:lnTo>
                    <a:pt x="155" y="109"/>
                  </a:lnTo>
                  <a:lnTo>
                    <a:pt x="151" y="107"/>
                  </a:lnTo>
                  <a:lnTo>
                    <a:pt x="148" y="97"/>
                  </a:lnTo>
                  <a:lnTo>
                    <a:pt x="156" y="81"/>
                  </a:lnTo>
                  <a:lnTo>
                    <a:pt x="156" y="72"/>
                  </a:lnTo>
                  <a:lnTo>
                    <a:pt x="144" y="55"/>
                  </a:lnTo>
                  <a:lnTo>
                    <a:pt x="141" y="46"/>
                  </a:lnTo>
                  <a:lnTo>
                    <a:pt x="141" y="43"/>
                  </a:lnTo>
                  <a:lnTo>
                    <a:pt x="144" y="39"/>
                  </a:lnTo>
                  <a:lnTo>
                    <a:pt x="153" y="38"/>
                  </a:lnTo>
                  <a:lnTo>
                    <a:pt x="155" y="32"/>
                  </a:lnTo>
                  <a:lnTo>
                    <a:pt x="157" y="30"/>
                  </a:lnTo>
                  <a:lnTo>
                    <a:pt x="168" y="28"/>
                  </a:lnTo>
                  <a:lnTo>
                    <a:pt x="172" y="25"/>
                  </a:lnTo>
                  <a:lnTo>
                    <a:pt x="183" y="8"/>
                  </a:lnTo>
                  <a:lnTo>
                    <a:pt x="193" y="12"/>
                  </a:lnTo>
                  <a:lnTo>
                    <a:pt x="196" y="12"/>
                  </a:lnTo>
                  <a:lnTo>
                    <a:pt x="211" y="20"/>
                  </a:lnTo>
                  <a:lnTo>
                    <a:pt x="217" y="19"/>
                  </a:lnTo>
                  <a:lnTo>
                    <a:pt x="220" y="12"/>
                  </a:lnTo>
                  <a:lnTo>
                    <a:pt x="228" y="6"/>
                  </a:lnTo>
                  <a:lnTo>
                    <a:pt x="234" y="5"/>
                  </a:lnTo>
                  <a:lnTo>
                    <a:pt x="243" y="7"/>
                  </a:lnTo>
                  <a:lnTo>
                    <a:pt x="252" y="19"/>
                  </a:lnTo>
                  <a:lnTo>
                    <a:pt x="259" y="24"/>
                  </a:lnTo>
                  <a:lnTo>
                    <a:pt x="267" y="19"/>
                  </a:lnTo>
                  <a:lnTo>
                    <a:pt x="270" y="19"/>
                  </a:lnTo>
                  <a:lnTo>
                    <a:pt x="283" y="17"/>
                  </a:lnTo>
                  <a:lnTo>
                    <a:pt x="290" y="21"/>
                  </a:lnTo>
                  <a:lnTo>
                    <a:pt x="297" y="21"/>
                  </a:lnTo>
                  <a:lnTo>
                    <a:pt x="302" y="16"/>
                  </a:lnTo>
                  <a:lnTo>
                    <a:pt x="316" y="13"/>
                  </a:lnTo>
                  <a:lnTo>
                    <a:pt x="317" y="13"/>
                  </a:lnTo>
                  <a:lnTo>
                    <a:pt x="321" y="13"/>
                  </a:lnTo>
                  <a:lnTo>
                    <a:pt x="328" y="10"/>
                  </a:lnTo>
                  <a:lnTo>
                    <a:pt x="334" y="12"/>
                  </a:lnTo>
                  <a:lnTo>
                    <a:pt x="342" y="12"/>
                  </a:lnTo>
                  <a:lnTo>
                    <a:pt x="350" y="9"/>
                  </a:lnTo>
                  <a:lnTo>
                    <a:pt x="370" y="7"/>
                  </a:lnTo>
                  <a:lnTo>
                    <a:pt x="373" y="10"/>
                  </a:lnTo>
                  <a:lnTo>
                    <a:pt x="382" y="13"/>
                  </a:lnTo>
                  <a:lnTo>
                    <a:pt x="390" y="22"/>
                  </a:lnTo>
                  <a:lnTo>
                    <a:pt x="399" y="27"/>
                  </a:lnTo>
                  <a:lnTo>
                    <a:pt x="406" y="31"/>
                  </a:lnTo>
                  <a:lnTo>
                    <a:pt x="410" y="37"/>
                  </a:lnTo>
                  <a:lnTo>
                    <a:pt x="424" y="42"/>
                  </a:lnTo>
                  <a:lnTo>
                    <a:pt x="433" y="46"/>
                  </a:lnTo>
                  <a:lnTo>
                    <a:pt x="436" y="52"/>
                  </a:lnTo>
                  <a:lnTo>
                    <a:pt x="445" y="59"/>
                  </a:lnTo>
                  <a:lnTo>
                    <a:pt x="446" y="64"/>
                  </a:lnTo>
                  <a:lnTo>
                    <a:pt x="450" y="71"/>
                  </a:lnTo>
                  <a:lnTo>
                    <a:pt x="453" y="72"/>
                  </a:lnTo>
                  <a:lnTo>
                    <a:pt x="452" y="72"/>
                  </a:lnTo>
                  <a:lnTo>
                    <a:pt x="448" y="76"/>
                  </a:lnTo>
                  <a:lnTo>
                    <a:pt x="448" y="80"/>
                  </a:lnTo>
                  <a:lnTo>
                    <a:pt x="446" y="83"/>
                  </a:lnTo>
                  <a:lnTo>
                    <a:pt x="448" y="85"/>
                  </a:lnTo>
                  <a:lnTo>
                    <a:pt x="452" y="85"/>
                  </a:lnTo>
                  <a:lnTo>
                    <a:pt x="456" y="85"/>
                  </a:lnTo>
                  <a:lnTo>
                    <a:pt x="462" y="90"/>
                  </a:lnTo>
                  <a:lnTo>
                    <a:pt x="461" y="92"/>
                  </a:lnTo>
                  <a:lnTo>
                    <a:pt x="469" y="90"/>
                  </a:lnTo>
                  <a:lnTo>
                    <a:pt x="477" y="96"/>
                  </a:lnTo>
                  <a:lnTo>
                    <a:pt x="483" y="96"/>
                  </a:lnTo>
                  <a:lnTo>
                    <a:pt x="485" y="98"/>
                  </a:lnTo>
                  <a:lnTo>
                    <a:pt x="492" y="107"/>
                  </a:lnTo>
                  <a:lnTo>
                    <a:pt x="492" y="112"/>
                  </a:lnTo>
                  <a:lnTo>
                    <a:pt x="495" y="116"/>
                  </a:lnTo>
                  <a:lnTo>
                    <a:pt x="495" y="122"/>
                  </a:lnTo>
                  <a:lnTo>
                    <a:pt x="493" y="125"/>
                  </a:lnTo>
                  <a:lnTo>
                    <a:pt x="494" y="127"/>
                  </a:lnTo>
                  <a:lnTo>
                    <a:pt x="500" y="122"/>
                  </a:lnTo>
                  <a:lnTo>
                    <a:pt x="502" y="118"/>
                  </a:lnTo>
                  <a:lnTo>
                    <a:pt x="507" y="120"/>
                  </a:lnTo>
                  <a:lnTo>
                    <a:pt x="511" y="117"/>
                  </a:lnTo>
                  <a:lnTo>
                    <a:pt x="512" y="117"/>
                  </a:lnTo>
                  <a:lnTo>
                    <a:pt x="514" y="122"/>
                  </a:lnTo>
                  <a:lnTo>
                    <a:pt x="521" y="124"/>
                  </a:lnTo>
                  <a:lnTo>
                    <a:pt x="523" y="122"/>
                  </a:lnTo>
                  <a:lnTo>
                    <a:pt x="522" y="120"/>
                  </a:lnTo>
                  <a:lnTo>
                    <a:pt x="528" y="113"/>
                  </a:lnTo>
                  <a:lnTo>
                    <a:pt x="525" y="110"/>
                  </a:lnTo>
                  <a:lnTo>
                    <a:pt x="528" y="106"/>
                  </a:lnTo>
                  <a:lnTo>
                    <a:pt x="531" y="104"/>
                  </a:lnTo>
                  <a:lnTo>
                    <a:pt x="533" y="106"/>
                  </a:lnTo>
                  <a:lnTo>
                    <a:pt x="533" y="102"/>
                  </a:lnTo>
                  <a:lnTo>
                    <a:pt x="537" y="103"/>
                  </a:lnTo>
                  <a:lnTo>
                    <a:pt x="540" y="102"/>
                  </a:lnTo>
                  <a:lnTo>
                    <a:pt x="540" y="98"/>
                  </a:lnTo>
                  <a:lnTo>
                    <a:pt x="542" y="95"/>
                  </a:lnTo>
                  <a:lnTo>
                    <a:pt x="548" y="97"/>
                  </a:lnTo>
                  <a:lnTo>
                    <a:pt x="552" y="96"/>
                  </a:lnTo>
                  <a:lnTo>
                    <a:pt x="554" y="92"/>
                  </a:lnTo>
                  <a:lnTo>
                    <a:pt x="553" y="88"/>
                  </a:lnTo>
                  <a:lnTo>
                    <a:pt x="554" y="84"/>
                  </a:lnTo>
                  <a:lnTo>
                    <a:pt x="559" y="86"/>
                  </a:lnTo>
                  <a:lnTo>
                    <a:pt x="566" y="82"/>
                  </a:lnTo>
                  <a:lnTo>
                    <a:pt x="570" y="83"/>
                  </a:lnTo>
                  <a:lnTo>
                    <a:pt x="571" y="78"/>
                  </a:lnTo>
                  <a:lnTo>
                    <a:pt x="575" y="78"/>
                  </a:lnTo>
                  <a:lnTo>
                    <a:pt x="576" y="75"/>
                  </a:lnTo>
                  <a:lnTo>
                    <a:pt x="583" y="78"/>
                  </a:lnTo>
                  <a:lnTo>
                    <a:pt x="586" y="83"/>
                  </a:lnTo>
                  <a:lnTo>
                    <a:pt x="588" y="83"/>
                  </a:lnTo>
                  <a:lnTo>
                    <a:pt x="590" y="85"/>
                  </a:lnTo>
                  <a:lnTo>
                    <a:pt x="590" y="88"/>
                  </a:lnTo>
                  <a:lnTo>
                    <a:pt x="592" y="88"/>
                  </a:lnTo>
                  <a:lnTo>
                    <a:pt x="592" y="90"/>
                  </a:lnTo>
                  <a:lnTo>
                    <a:pt x="595" y="91"/>
                  </a:lnTo>
                  <a:lnTo>
                    <a:pt x="595" y="94"/>
                  </a:lnTo>
                  <a:lnTo>
                    <a:pt x="598" y="96"/>
                  </a:lnTo>
                  <a:lnTo>
                    <a:pt x="600" y="101"/>
                  </a:lnTo>
                  <a:lnTo>
                    <a:pt x="602" y="101"/>
                  </a:lnTo>
                  <a:lnTo>
                    <a:pt x="603" y="104"/>
                  </a:lnTo>
                  <a:lnTo>
                    <a:pt x="606" y="102"/>
                  </a:lnTo>
                  <a:lnTo>
                    <a:pt x="607" y="104"/>
                  </a:lnTo>
                  <a:lnTo>
                    <a:pt x="610" y="104"/>
                  </a:lnTo>
                  <a:lnTo>
                    <a:pt x="615" y="102"/>
                  </a:lnTo>
                  <a:lnTo>
                    <a:pt x="616" y="104"/>
                  </a:lnTo>
                  <a:lnTo>
                    <a:pt x="623" y="103"/>
                  </a:lnTo>
                  <a:lnTo>
                    <a:pt x="625" y="100"/>
                  </a:lnTo>
                  <a:lnTo>
                    <a:pt x="629" y="99"/>
                  </a:lnTo>
                  <a:lnTo>
                    <a:pt x="633" y="101"/>
                  </a:lnTo>
                  <a:lnTo>
                    <a:pt x="634" y="102"/>
                  </a:lnTo>
                  <a:lnTo>
                    <a:pt x="638" y="101"/>
                  </a:lnTo>
                  <a:lnTo>
                    <a:pt x="638" y="99"/>
                  </a:lnTo>
                  <a:lnTo>
                    <a:pt x="643" y="99"/>
                  </a:lnTo>
                  <a:lnTo>
                    <a:pt x="648" y="96"/>
                  </a:lnTo>
                  <a:lnTo>
                    <a:pt x="655" y="96"/>
                  </a:lnTo>
                  <a:lnTo>
                    <a:pt x="657" y="97"/>
                  </a:lnTo>
                  <a:lnTo>
                    <a:pt x="657" y="100"/>
                  </a:lnTo>
                  <a:lnTo>
                    <a:pt x="662" y="99"/>
                  </a:lnTo>
                  <a:lnTo>
                    <a:pt x="666" y="102"/>
                  </a:lnTo>
                  <a:lnTo>
                    <a:pt x="663" y="108"/>
                  </a:lnTo>
                  <a:lnTo>
                    <a:pt x="662" y="112"/>
                  </a:lnTo>
                  <a:lnTo>
                    <a:pt x="666" y="112"/>
                  </a:lnTo>
                  <a:lnTo>
                    <a:pt x="669" y="115"/>
                  </a:lnTo>
                  <a:lnTo>
                    <a:pt x="690" y="118"/>
                  </a:lnTo>
                  <a:lnTo>
                    <a:pt x="694" y="113"/>
                  </a:lnTo>
                  <a:lnTo>
                    <a:pt x="702" y="115"/>
                  </a:lnTo>
                  <a:lnTo>
                    <a:pt x="705" y="116"/>
                  </a:lnTo>
                  <a:lnTo>
                    <a:pt x="706" y="118"/>
                  </a:lnTo>
                  <a:lnTo>
                    <a:pt x="715" y="120"/>
                  </a:lnTo>
                  <a:lnTo>
                    <a:pt x="717" y="119"/>
                  </a:lnTo>
                  <a:lnTo>
                    <a:pt x="718" y="118"/>
                  </a:lnTo>
                  <a:lnTo>
                    <a:pt x="716" y="115"/>
                  </a:lnTo>
                  <a:lnTo>
                    <a:pt x="715" y="112"/>
                  </a:lnTo>
                  <a:lnTo>
                    <a:pt x="718" y="108"/>
                  </a:lnTo>
                  <a:lnTo>
                    <a:pt x="723" y="108"/>
                  </a:lnTo>
                  <a:lnTo>
                    <a:pt x="726" y="110"/>
                  </a:lnTo>
                  <a:lnTo>
                    <a:pt x="730" y="107"/>
                  </a:lnTo>
                  <a:lnTo>
                    <a:pt x="733" y="108"/>
                  </a:lnTo>
                  <a:lnTo>
                    <a:pt x="735" y="108"/>
                  </a:lnTo>
                  <a:lnTo>
                    <a:pt x="739" y="108"/>
                  </a:lnTo>
                  <a:lnTo>
                    <a:pt x="741" y="107"/>
                  </a:lnTo>
                  <a:lnTo>
                    <a:pt x="750" y="95"/>
                  </a:lnTo>
                  <a:lnTo>
                    <a:pt x="755" y="95"/>
                  </a:lnTo>
                  <a:lnTo>
                    <a:pt x="753" y="91"/>
                  </a:lnTo>
                  <a:lnTo>
                    <a:pt x="758" y="88"/>
                  </a:lnTo>
                  <a:lnTo>
                    <a:pt x="763" y="82"/>
                  </a:lnTo>
                  <a:lnTo>
                    <a:pt x="773" y="80"/>
                  </a:lnTo>
                  <a:lnTo>
                    <a:pt x="775" y="78"/>
                  </a:lnTo>
                  <a:lnTo>
                    <a:pt x="777" y="76"/>
                  </a:lnTo>
                  <a:lnTo>
                    <a:pt x="781" y="79"/>
                  </a:lnTo>
                  <a:lnTo>
                    <a:pt x="784" y="78"/>
                  </a:lnTo>
                  <a:lnTo>
                    <a:pt x="785" y="78"/>
                  </a:lnTo>
                  <a:lnTo>
                    <a:pt x="785" y="75"/>
                  </a:lnTo>
                  <a:lnTo>
                    <a:pt x="787" y="73"/>
                  </a:lnTo>
                  <a:lnTo>
                    <a:pt x="788" y="70"/>
                  </a:lnTo>
                  <a:lnTo>
                    <a:pt x="790" y="70"/>
                  </a:lnTo>
                  <a:lnTo>
                    <a:pt x="791" y="66"/>
                  </a:lnTo>
                  <a:lnTo>
                    <a:pt x="792" y="66"/>
                  </a:lnTo>
                  <a:lnTo>
                    <a:pt x="801" y="62"/>
                  </a:lnTo>
                  <a:lnTo>
                    <a:pt x="800" y="58"/>
                  </a:lnTo>
                  <a:lnTo>
                    <a:pt x="805" y="55"/>
                  </a:lnTo>
                  <a:lnTo>
                    <a:pt x="811" y="56"/>
                  </a:lnTo>
                  <a:lnTo>
                    <a:pt x="814" y="55"/>
                  </a:lnTo>
                  <a:lnTo>
                    <a:pt x="817" y="53"/>
                  </a:lnTo>
                  <a:lnTo>
                    <a:pt x="816" y="52"/>
                  </a:lnTo>
                  <a:lnTo>
                    <a:pt x="834" y="43"/>
                  </a:lnTo>
                  <a:lnTo>
                    <a:pt x="836" y="36"/>
                  </a:lnTo>
                  <a:lnTo>
                    <a:pt x="838" y="35"/>
                  </a:lnTo>
                  <a:lnTo>
                    <a:pt x="837" y="32"/>
                  </a:lnTo>
                  <a:lnTo>
                    <a:pt x="837" y="31"/>
                  </a:lnTo>
                  <a:lnTo>
                    <a:pt x="839" y="31"/>
                  </a:lnTo>
                  <a:lnTo>
                    <a:pt x="844" y="26"/>
                  </a:lnTo>
                  <a:lnTo>
                    <a:pt x="842" y="23"/>
                  </a:lnTo>
                  <a:lnTo>
                    <a:pt x="842" y="20"/>
                  </a:lnTo>
                  <a:lnTo>
                    <a:pt x="846" y="18"/>
                  </a:lnTo>
                  <a:lnTo>
                    <a:pt x="853" y="19"/>
                  </a:lnTo>
                  <a:lnTo>
                    <a:pt x="856" y="18"/>
                  </a:lnTo>
                  <a:lnTo>
                    <a:pt x="858" y="17"/>
                  </a:lnTo>
                  <a:lnTo>
                    <a:pt x="859" y="19"/>
                  </a:lnTo>
                  <a:lnTo>
                    <a:pt x="862" y="19"/>
                  </a:lnTo>
                  <a:lnTo>
                    <a:pt x="866" y="17"/>
                  </a:lnTo>
                  <a:lnTo>
                    <a:pt x="873" y="13"/>
                  </a:lnTo>
                  <a:lnTo>
                    <a:pt x="872" y="10"/>
                  </a:lnTo>
                  <a:lnTo>
                    <a:pt x="877" y="3"/>
                  </a:lnTo>
                  <a:lnTo>
                    <a:pt x="879" y="2"/>
                  </a:lnTo>
                  <a:lnTo>
                    <a:pt x="881" y="3"/>
                  </a:lnTo>
                  <a:lnTo>
                    <a:pt x="893" y="0"/>
                  </a:lnTo>
                  <a:lnTo>
                    <a:pt x="899" y="0"/>
                  </a:lnTo>
                  <a:lnTo>
                    <a:pt x="911" y="7"/>
                  </a:lnTo>
                  <a:lnTo>
                    <a:pt x="914" y="13"/>
                  </a:lnTo>
                  <a:lnTo>
                    <a:pt x="918" y="12"/>
                  </a:lnTo>
                  <a:lnTo>
                    <a:pt x="920" y="16"/>
                  </a:lnTo>
                  <a:lnTo>
                    <a:pt x="921" y="14"/>
                  </a:lnTo>
                  <a:lnTo>
                    <a:pt x="932" y="19"/>
                  </a:lnTo>
                  <a:lnTo>
                    <a:pt x="934" y="20"/>
                  </a:lnTo>
                  <a:lnTo>
                    <a:pt x="934" y="24"/>
                  </a:lnTo>
                  <a:lnTo>
                    <a:pt x="939" y="22"/>
                  </a:lnTo>
                  <a:lnTo>
                    <a:pt x="942" y="23"/>
                  </a:lnTo>
                  <a:lnTo>
                    <a:pt x="940" y="25"/>
                  </a:lnTo>
                  <a:lnTo>
                    <a:pt x="943" y="27"/>
                  </a:lnTo>
                  <a:lnTo>
                    <a:pt x="947" y="28"/>
                  </a:lnTo>
                  <a:lnTo>
                    <a:pt x="944" y="31"/>
                  </a:lnTo>
                  <a:lnTo>
                    <a:pt x="946" y="32"/>
                  </a:lnTo>
                  <a:lnTo>
                    <a:pt x="945" y="36"/>
                  </a:lnTo>
                  <a:lnTo>
                    <a:pt x="949" y="39"/>
                  </a:lnTo>
                  <a:lnTo>
                    <a:pt x="953" y="45"/>
                  </a:lnTo>
                  <a:lnTo>
                    <a:pt x="949" y="48"/>
                  </a:lnTo>
                  <a:lnTo>
                    <a:pt x="948" y="46"/>
                  </a:lnTo>
                  <a:lnTo>
                    <a:pt x="945" y="48"/>
                  </a:lnTo>
                  <a:lnTo>
                    <a:pt x="936" y="50"/>
                  </a:lnTo>
                  <a:lnTo>
                    <a:pt x="935" y="53"/>
                  </a:lnTo>
                  <a:lnTo>
                    <a:pt x="931" y="52"/>
                  </a:lnTo>
                  <a:lnTo>
                    <a:pt x="926" y="56"/>
                  </a:lnTo>
                  <a:lnTo>
                    <a:pt x="921" y="57"/>
                  </a:lnTo>
                  <a:lnTo>
                    <a:pt x="918" y="62"/>
                  </a:lnTo>
                  <a:lnTo>
                    <a:pt x="913" y="64"/>
                  </a:lnTo>
                  <a:lnTo>
                    <a:pt x="912" y="65"/>
                  </a:lnTo>
                  <a:lnTo>
                    <a:pt x="914" y="67"/>
                  </a:lnTo>
                  <a:lnTo>
                    <a:pt x="911" y="68"/>
                  </a:lnTo>
                  <a:lnTo>
                    <a:pt x="910" y="74"/>
                  </a:lnTo>
                  <a:lnTo>
                    <a:pt x="904" y="78"/>
                  </a:lnTo>
                  <a:lnTo>
                    <a:pt x="907" y="81"/>
                  </a:lnTo>
                  <a:lnTo>
                    <a:pt x="911" y="85"/>
                  </a:lnTo>
                  <a:lnTo>
                    <a:pt x="912" y="90"/>
                  </a:lnTo>
                  <a:lnTo>
                    <a:pt x="916" y="94"/>
                  </a:lnTo>
                  <a:lnTo>
                    <a:pt x="920" y="102"/>
                  </a:lnTo>
                  <a:lnTo>
                    <a:pt x="915" y="109"/>
                  </a:lnTo>
                  <a:lnTo>
                    <a:pt x="916" y="110"/>
                  </a:lnTo>
                  <a:lnTo>
                    <a:pt x="912" y="115"/>
                  </a:lnTo>
                  <a:lnTo>
                    <a:pt x="910" y="112"/>
                  </a:lnTo>
                  <a:lnTo>
                    <a:pt x="906" y="114"/>
                  </a:lnTo>
                  <a:lnTo>
                    <a:pt x="900" y="115"/>
                  </a:lnTo>
                  <a:lnTo>
                    <a:pt x="899" y="117"/>
                  </a:lnTo>
                  <a:lnTo>
                    <a:pt x="896" y="118"/>
                  </a:lnTo>
                  <a:lnTo>
                    <a:pt x="900" y="118"/>
                  </a:lnTo>
                  <a:lnTo>
                    <a:pt x="901" y="124"/>
                  </a:lnTo>
                  <a:lnTo>
                    <a:pt x="896" y="125"/>
                  </a:lnTo>
                  <a:lnTo>
                    <a:pt x="896" y="130"/>
                  </a:lnTo>
                  <a:lnTo>
                    <a:pt x="888" y="136"/>
                  </a:lnTo>
                  <a:lnTo>
                    <a:pt x="879" y="138"/>
                  </a:lnTo>
                  <a:lnTo>
                    <a:pt x="882" y="139"/>
                  </a:lnTo>
                  <a:lnTo>
                    <a:pt x="882" y="143"/>
                  </a:lnTo>
                  <a:lnTo>
                    <a:pt x="880" y="145"/>
                  </a:lnTo>
                  <a:lnTo>
                    <a:pt x="874" y="146"/>
                  </a:lnTo>
                  <a:lnTo>
                    <a:pt x="872" y="152"/>
                  </a:lnTo>
                  <a:lnTo>
                    <a:pt x="876" y="152"/>
                  </a:lnTo>
                  <a:lnTo>
                    <a:pt x="876" y="153"/>
                  </a:lnTo>
                  <a:lnTo>
                    <a:pt x="885" y="150"/>
                  </a:lnTo>
                  <a:lnTo>
                    <a:pt x="890" y="151"/>
                  </a:lnTo>
                  <a:lnTo>
                    <a:pt x="902" y="152"/>
                  </a:lnTo>
                  <a:lnTo>
                    <a:pt x="901" y="149"/>
                  </a:lnTo>
                  <a:lnTo>
                    <a:pt x="904" y="147"/>
                  </a:lnTo>
                  <a:lnTo>
                    <a:pt x="908" y="149"/>
                  </a:lnTo>
                  <a:lnTo>
                    <a:pt x="908" y="154"/>
                  </a:lnTo>
                  <a:lnTo>
                    <a:pt x="912" y="157"/>
                  </a:lnTo>
                  <a:lnTo>
                    <a:pt x="915" y="157"/>
                  </a:lnTo>
                  <a:lnTo>
                    <a:pt x="917" y="164"/>
                  </a:lnTo>
                  <a:lnTo>
                    <a:pt x="915" y="169"/>
                  </a:lnTo>
                  <a:lnTo>
                    <a:pt x="915" y="172"/>
                  </a:lnTo>
                  <a:lnTo>
                    <a:pt x="918" y="175"/>
                  </a:lnTo>
                  <a:lnTo>
                    <a:pt x="917" y="180"/>
                  </a:lnTo>
                  <a:lnTo>
                    <a:pt x="918" y="185"/>
                  </a:lnTo>
                  <a:lnTo>
                    <a:pt x="916" y="185"/>
                  </a:lnTo>
                  <a:lnTo>
                    <a:pt x="915" y="188"/>
                  </a:lnTo>
                  <a:lnTo>
                    <a:pt x="917" y="190"/>
                  </a:lnTo>
                  <a:lnTo>
                    <a:pt x="914" y="193"/>
                  </a:lnTo>
                  <a:lnTo>
                    <a:pt x="919" y="197"/>
                  </a:lnTo>
                  <a:lnTo>
                    <a:pt x="924" y="196"/>
                  </a:lnTo>
                  <a:lnTo>
                    <a:pt x="924" y="198"/>
                  </a:lnTo>
                  <a:lnTo>
                    <a:pt x="919" y="202"/>
                  </a:lnTo>
                  <a:lnTo>
                    <a:pt x="918" y="209"/>
                  </a:lnTo>
                  <a:lnTo>
                    <a:pt x="926" y="210"/>
                  </a:lnTo>
                  <a:lnTo>
                    <a:pt x="932" y="206"/>
                  </a:lnTo>
                  <a:lnTo>
                    <a:pt x="935" y="208"/>
                  </a:lnTo>
                  <a:lnTo>
                    <a:pt x="932" y="210"/>
                  </a:lnTo>
                  <a:lnTo>
                    <a:pt x="932" y="216"/>
                  </a:lnTo>
                  <a:lnTo>
                    <a:pt x="940" y="216"/>
                  </a:lnTo>
                  <a:lnTo>
                    <a:pt x="945" y="221"/>
                  </a:lnTo>
                  <a:lnTo>
                    <a:pt x="947" y="221"/>
                  </a:lnTo>
                  <a:lnTo>
                    <a:pt x="948" y="223"/>
                  </a:lnTo>
                  <a:lnTo>
                    <a:pt x="950" y="223"/>
                  </a:lnTo>
                  <a:lnTo>
                    <a:pt x="951" y="224"/>
                  </a:lnTo>
                  <a:lnTo>
                    <a:pt x="960" y="223"/>
                  </a:lnTo>
                  <a:lnTo>
                    <a:pt x="962" y="218"/>
                  </a:lnTo>
                  <a:lnTo>
                    <a:pt x="968" y="215"/>
                  </a:lnTo>
                  <a:lnTo>
                    <a:pt x="971" y="210"/>
                  </a:lnTo>
                  <a:lnTo>
                    <a:pt x="996" y="199"/>
                  </a:lnTo>
                  <a:lnTo>
                    <a:pt x="1001" y="201"/>
                  </a:lnTo>
                  <a:lnTo>
                    <a:pt x="1003" y="200"/>
                  </a:lnTo>
                  <a:lnTo>
                    <a:pt x="1004" y="196"/>
                  </a:lnTo>
                  <a:lnTo>
                    <a:pt x="1011" y="194"/>
                  </a:lnTo>
                  <a:lnTo>
                    <a:pt x="1009" y="191"/>
                  </a:lnTo>
                  <a:lnTo>
                    <a:pt x="1010" y="190"/>
                  </a:lnTo>
                  <a:lnTo>
                    <a:pt x="1015" y="192"/>
                  </a:lnTo>
                  <a:lnTo>
                    <a:pt x="1018" y="191"/>
                  </a:lnTo>
                  <a:lnTo>
                    <a:pt x="1016" y="188"/>
                  </a:lnTo>
                  <a:lnTo>
                    <a:pt x="1019" y="187"/>
                  </a:lnTo>
                  <a:lnTo>
                    <a:pt x="1027" y="184"/>
                  </a:lnTo>
                  <a:lnTo>
                    <a:pt x="1030" y="181"/>
                  </a:lnTo>
                  <a:lnTo>
                    <a:pt x="1024" y="174"/>
                  </a:lnTo>
                  <a:lnTo>
                    <a:pt x="1030" y="170"/>
                  </a:lnTo>
                  <a:lnTo>
                    <a:pt x="1030" y="155"/>
                  </a:lnTo>
                  <a:lnTo>
                    <a:pt x="1035" y="147"/>
                  </a:lnTo>
                  <a:lnTo>
                    <a:pt x="1041" y="149"/>
                  </a:lnTo>
                  <a:lnTo>
                    <a:pt x="1043" y="148"/>
                  </a:lnTo>
                  <a:lnTo>
                    <a:pt x="1041" y="147"/>
                  </a:lnTo>
                  <a:lnTo>
                    <a:pt x="1043" y="144"/>
                  </a:lnTo>
                  <a:lnTo>
                    <a:pt x="1042" y="140"/>
                  </a:lnTo>
                  <a:lnTo>
                    <a:pt x="1044" y="136"/>
                  </a:lnTo>
                  <a:lnTo>
                    <a:pt x="1051" y="136"/>
                  </a:lnTo>
                  <a:lnTo>
                    <a:pt x="1059" y="140"/>
                  </a:lnTo>
                  <a:lnTo>
                    <a:pt x="1061" y="139"/>
                  </a:lnTo>
                  <a:lnTo>
                    <a:pt x="1063" y="142"/>
                  </a:lnTo>
                  <a:lnTo>
                    <a:pt x="1065" y="139"/>
                  </a:lnTo>
                  <a:lnTo>
                    <a:pt x="1071" y="139"/>
                  </a:lnTo>
                  <a:lnTo>
                    <a:pt x="1071" y="138"/>
                  </a:lnTo>
                  <a:lnTo>
                    <a:pt x="1072" y="136"/>
                  </a:lnTo>
                  <a:lnTo>
                    <a:pt x="1074" y="133"/>
                  </a:lnTo>
                  <a:lnTo>
                    <a:pt x="1072" y="131"/>
                  </a:lnTo>
                  <a:lnTo>
                    <a:pt x="1074" y="129"/>
                  </a:lnTo>
                  <a:lnTo>
                    <a:pt x="1073" y="121"/>
                  </a:lnTo>
                  <a:lnTo>
                    <a:pt x="1074" y="118"/>
                  </a:lnTo>
                  <a:lnTo>
                    <a:pt x="1081" y="116"/>
                  </a:lnTo>
                  <a:lnTo>
                    <a:pt x="1086" y="117"/>
                  </a:lnTo>
                  <a:lnTo>
                    <a:pt x="1089" y="115"/>
                  </a:lnTo>
                  <a:lnTo>
                    <a:pt x="1101" y="116"/>
                  </a:lnTo>
                  <a:lnTo>
                    <a:pt x="1108" y="121"/>
                  </a:lnTo>
                  <a:lnTo>
                    <a:pt x="1110" y="120"/>
                  </a:lnTo>
                  <a:lnTo>
                    <a:pt x="1109" y="116"/>
                  </a:lnTo>
                  <a:lnTo>
                    <a:pt x="1113" y="113"/>
                  </a:lnTo>
                  <a:lnTo>
                    <a:pt x="1114" y="111"/>
                  </a:lnTo>
                  <a:lnTo>
                    <a:pt x="1120" y="107"/>
                  </a:lnTo>
                  <a:lnTo>
                    <a:pt x="1124" y="109"/>
                  </a:lnTo>
                  <a:lnTo>
                    <a:pt x="1123" y="112"/>
                  </a:lnTo>
                  <a:lnTo>
                    <a:pt x="1128" y="111"/>
                  </a:lnTo>
                  <a:lnTo>
                    <a:pt x="1130" y="111"/>
                  </a:lnTo>
                  <a:lnTo>
                    <a:pt x="1133" y="117"/>
                  </a:lnTo>
                  <a:lnTo>
                    <a:pt x="1140" y="111"/>
                  </a:lnTo>
                  <a:lnTo>
                    <a:pt x="1141" y="111"/>
                  </a:lnTo>
                  <a:lnTo>
                    <a:pt x="1145" y="110"/>
                  </a:lnTo>
                  <a:lnTo>
                    <a:pt x="1152" y="110"/>
                  </a:lnTo>
                  <a:lnTo>
                    <a:pt x="1154" y="112"/>
                  </a:lnTo>
                  <a:lnTo>
                    <a:pt x="1154" y="115"/>
                  </a:lnTo>
                  <a:lnTo>
                    <a:pt x="1159" y="113"/>
                  </a:lnTo>
                  <a:lnTo>
                    <a:pt x="1163" y="116"/>
                  </a:lnTo>
                  <a:lnTo>
                    <a:pt x="1168" y="117"/>
                  </a:lnTo>
                  <a:lnTo>
                    <a:pt x="1169" y="114"/>
                  </a:lnTo>
                  <a:lnTo>
                    <a:pt x="1173" y="111"/>
                  </a:lnTo>
                  <a:lnTo>
                    <a:pt x="1181" y="112"/>
                  </a:lnTo>
                  <a:lnTo>
                    <a:pt x="1182" y="111"/>
                  </a:lnTo>
                  <a:lnTo>
                    <a:pt x="1188" y="112"/>
                  </a:lnTo>
                  <a:lnTo>
                    <a:pt x="1194" y="107"/>
                  </a:lnTo>
                  <a:lnTo>
                    <a:pt x="1194" y="103"/>
                  </a:lnTo>
                  <a:lnTo>
                    <a:pt x="1195" y="102"/>
                  </a:lnTo>
                  <a:lnTo>
                    <a:pt x="1206" y="102"/>
                  </a:lnTo>
                  <a:lnTo>
                    <a:pt x="1210" y="100"/>
                  </a:lnTo>
                  <a:lnTo>
                    <a:pt x="1214" y="100"/>
                  </a:lnTo>
                  <a:lnTo>
                    <a:pt x="1216" y="100"/>
                  </a:lnTo>
                  <a:lnTo>
                    <a:pt x="1220" y="97"/>
                  </a:lnTo>
                  <a:lnTo>
                    <a:pt x="1222" y="97"/>
                  </a:lnTo>
                  <a:lnTo>
                    <a:pt x="1225" y="94"/>
                  </a:lnTo>
                  <a:lnTo>
                    <a:pt x="1230" y="94"/>
                  </a:lnTo>
                  <a:lnTo>
                    <a:pt x="1233" y="91"/>
                  </a:lnTo>
                  <a:lnTo>
                    <a:pt x="1234" y="92"/>
                  </a:lnTo>
                  <a:lnTo>
                    <a:pt x="1238" y="93"/>
                  </a:lnTo>
                  <a:lnTo>
                    <a:pt x="1243" y="92"/>
                  </a:lnTo>
                  <a:lnTo>
                    <a:pt x="1252" y="84"/>
                  </a:lnTo>
                  <a:lnTo>
                    <a:pt x="1252" y="82"/>
                  </a:lnTo>
                  <a:lnTo>
                    <a:pt x="1257" y="81"/>
                  </a:lnTo>
                  <a:lnTo>
                    <a:pt x="1266" y="83"/>
                  </a:lnTo>
                  <a:lnTo>
                    <a:pt x="1270" y="81"/>
                  </a:lnTo>
                  <a:lnTo>
                    <a:pt x="1274" y="79"/>
                  </a:lnTo>
                  <a:lnTo>
                    <a:pt x="1273" y="77"/>
                  </a:lnTo>
                  <a:lnTo>
                    <a:pt x="1270" y="76"/>
                  </a:lnTo>
                  <a:lnTo>
                    <a:pt x="1274" y="72"/>
                  </a:lnTo>
                  <a:lnTo>
                    <a:pt x="1273" y="67"/>
                  </a:lnTo>
                  <a:lnTo>
                    <a:pt x="1270" y="68"/>
                  </a:lnTo>
                  <a:lnTo>
                    <a:pt x="1268" y="67"/>
                  </a:lnTo>
                  <a:lnTo>
                    <a:pt x="1272" y="60"/>
                  </a:lnTo>
                  <a:lnTo>
                    <a:pt x="1272" y="57"/>
                  </a:lnTo>
                  <a:lnTo>
                    <a:pt x="1276" y="52"/>
                  </a:lnTo>
                  <a:lnTo>
                    <a:pt x="1275" y="46"/>
                  </a:lnTo>
                  <a:lnTo>
                    <a:pt x="1275" y="39"/>
                  </a:lnTo>
                  <a:lnTo>
                    <a:pt x="1281" y="37"/>
                  </a:lnTo>
                  <a:lnTo>
                    <a:pt x="1286" y="39"/>
                  </a:lnTo>
                  <a:lnTo>
                    <a:pt x="1290" y="40"/>
                  </a:lnTo>
                  <a:lnTo>
                    <a:pt x="1290" y="42"/>
                  </a:lnTo>
                  <a:lnTo>
                    <a:pt x="1293" y="43"/>
                  </a:lnTo>
                  <a:lnTo>
                    <a:pt x="1296" y="40"/>
                  </a:lnTo>
                  <a:lnTo>
                    <a:pt x="1303" y="38"/>
                  </a:lnTo>
                  <a:lnTo>
                    <a:pt x="1305" y="36"/>
                  </a:lnTo>
                  <a:lnTo>
                    <a:pt x="1309" y="36"/>
                  </a:lnTo>
                  <a:lnTo>
                    <a:pt x="1309" y="31"/>
                  </a:lnTo>
                  <a:lnTo>
                    <a:pt x="1312" y="31"/>
                  </a:lnTo>
                  <a:lnTo>
                    <a:pt x="1313" y="30"/>
                  </a:lnTo>
                  <a:lnTo>
                    <a:pt x="1312" y="28"/>
                  </a:lnTo>
                  <a:lnTo>
                    <a:pt x="1318" y="28"/>
                  </a:lnTo>
                  <a:lnTo>
                    <a:pt x="1325" y="24"/>
                  </a:lnTo>
                  <a:lnTo>
                    <a:pt x="1332" y="21"/>
                  </a:lnTo>
                  <a:lnTo>
                    <a:pt x="1342" y="24"/>
                  </a:lnTo>
                  <a:lnTo>
                    <a:pt x="1344" y="26"/>
                  </a:lnTo>
                  <a:lnTo>
                    <a:pt x="1348" y="24"/>
                  </a:lnTo>
                  <a:lnTo>
                    <a:pt x="1352" y="26"/>
                  </a:lnTo>
                  <a:lnTo>
                    <a:pt x="1364" y="28"/>
                  </a:lnTo>
                  <a:lnTo>
                    <a:pt x="1367" y="26"/>
                  </a:lnTo>
                  <a:lnTo>
                    <a:pt x="1369" y="27"/>
                  </a:lnTo>
                  <a:lnTo>
                    <a:pt x="1388" y="41"/>
                  </a:lnTo>
                  <a:lnTo>
                    <a:pt x="1387" y="46"/>
                  </a:lnTo>
                  <a:lnTo>
                    <a:pt x="1388" y="48"/>
                  </a:lnTo>
                  <a:lnTo>
                    <a:pt x="1395" y="57"/>
                  </a:lnTo>
                  <a:lnTo>
                    <a:pt x="1400" y="55"/>
                  </a:lnTo>
                  <a:lnTo>
                    <a:pt x="1404" y="58"/>
                  </a:lnTo>
                  <a:lnTo>
                    <a:pt x="1404" y="57"/>
                  </a:lnTo>
                  <a:lnTo>
                    <a:pt x="1406" y="57"/>
                  </a:lnTo>
                  <a:lnTo>
                    <a:pt x="1406" y="58"/>
                  </a:lnTo>
                  <a:lnTo>
                    <a:pt x="1407" y="59"/>
                  </a:lnTo>
                  <a:lnTo>
                    <a:pt x="1410" y="57"/>
                  </a:lnTo>
                  <a:lnTo>
                    <a:pt x="1414" y="59"/>
                  </a:lnTo>
                  <a:lnTo>
                    <a:pt x="1416" y="57"/>
                  </a:lnTo>
                  <a:lnTo>
                    <a:pt x="1421" y="59"/>
                  </a:lnTo>
                  <a:lnTo>
                    <a:pt x="1420" y="63"/>
                  </a:lnTo>
                  <a:lnTo>
                    <a:pt x="1428" y="76"/>
                  </a:lnTo>
                  <a:lnTo>
                    <a:pt x="1421" y="89"/>
                  </a:lnTo>
                  <a:lnTo>
                    <a:pt x="1419" y="90"/>
                  </a:lnTo>
                  <a:lnTo>
                    <a:pt x="1422" y="93"/>
                  </a:lnTo>
                  <a:lnTo>
                    <a:pt x="1422" y="98"/>
                  </a:lnTo>
                  <a:lnTo>
                    <a:pt x="1423" y="98"/>
                  </a:lnTo>
                  <a:lnTo>
                    <a:pt x="1423" y="101"/>
                  </a:lnTo>
                  <a:lnTo>
                    <a:pt x="1420" y="112"/>
                  </a:lnTo>
                  <a:close/>
                </a:path>
              </a:pathLst>
            </a:custGeom>
            <a:grpFill/>
            <a:ln w="6350" cmpd="sng">
              <a:solidFill>
                <a:schemeClr val="tx1"/>
              </a:solidFill>
              <a:prstDash val="solid"/>
              <a:round/>
              <a:headEnd/>
              <a:tailEnd/>
            </a:ln>
          </p:spPr>
          <p:txBody>
            <a:bodyPr/>
            <a:lstStyle/>
            <a:p>
              <a:endParaRPr lang="pt-BR"/>
            </a:p>
          </p:txBody>
        </p:sp>
        <p:sp>
          <p:nvSpPr>
            <p:cNvPr id="16" name="Freeform 81"/>
            <p:cNvSpPr>
              <a:spLocks/>
            </p:cNvSpPr>
            <p:nvPr/>
          </p:nvSpPr>
          <p:spPr bwMode="auto">
            <a:xfrm>
              <a:off x="6461200" y="3241988"/>
              <a:ext cx="355059" cy="195235"/>
            </a:xfrm>
            <a:custGeom>
              <a:avLst/>
              <a:gdLst>
                <a:gd name="T0" fmla="*/ 2147483647 w 672"/>
                <a:gd name="T1" fmla="*/ 2147483647 h 369"/>
                <a:gd name="T2" fmla="*/ 2147483647 w 672"/>
                <a:gd name="T3" fmla="*/ 2147483647 h 369"/>
                <a:gd name="T4" fmla="*/ 2147483647 w 672"/>
                <a:gd name="T5" fmla="*/ 2147483647 h 369"/>
                <a:gd name="T6" fmla="*/ 2147483647 w 672"/>
                <a:gd name="T7" fmla="*/ 2147483647 h 369"/>
                <a:gd name="T8" fmla="*/ 2147483647 w 672"/>
                <a:gd name="T9" fmla="*/ 2147483647 h 369"/>
                <a:gd name="T10" fmla="*/ 2147483647 w 672"/>
                <a:gd name="T11" fmla="*/ 2147483647 h 369"/>
                <a:gd name="T12" fmla="*/ 2147483647 w 672"/>
                <a:gd name="T13" fmla="*/ 2147483647 h 369"/>
                <a:gd name="T14" fmla="*/ 2147483647 w 672"/>
                <a:gd name="T15" fmla="*/ 2147483647 h 369"/>
                <a:gd name="T16" fmla="*/ 2147483647 w 672"/>
                <a:gd name="T17" fmla="*/ 2147483647 h 369"/>
                <a:gd name="T18" fmla="*/ 2147483647 w 672"/>
                <a:gd name="T19" fmla="*/ 2147483647 h 369"/>
                <a:gd name="T20" fmla="*/ 2147483647 w 672"/>
                <a:gd name="T21" fmla="*/ 2147483647 h 369"/>
                <a:gd name="T22" fmla="*/ 2147483647 w 672"/>
                <a:gd name="T23" fmla="*/ 2147483647 h 369"/>
                <a:gd name="T24" fmla="*/ 2147483647 w 672"/>
                <a:gd name="T25" fmla="*/ 2147483647 h 369"/>
                <a:gd name="T26" fmla="*/ 2147483647 w 672"/>
                <a:gd name="T27" fmla="*/ 2147483647 h 369"/>
                <a:gd name="T28" fmla="*/ 2147483647 w 672"/>
                <a:gd name="T29" fmla="*/ 2147483647 h 369"/>
                <a:gd name="T30" fmla="*/ 2147483647 w 672"/>
                <a:gd name="T31" fmla="*/ 2147483647 h 369"/>
                <a:gd name="T32" fmla="*/ 2147483647 w 672"/>
                <a:gd name="T33" fmla="*/ 2147483647 h 369"/>
                <a:gd name="T34" fmla="*/ 2147483647 w 672"/>
                <a:gd name="T35" fmla="*/ 2147483647 h 369"/>
                <a:gd name="T36" fmla="*/ 2147483647 w 672"/>
                <a:gd name="T37" fmla="*/ 2147483647 h 369"/>
                <a:gd name="T38" fmla="*/ 2147483647 w 672"/>
                <a:gd name="T39" fmla="*/ 2147483647 h 369"/>
                <a:gd name="T40" fmla="*/ 2147483647 w 672"/>
                <a:gd name="T41" fmla="*/ 2147483647 h 369"/>
                <a:gd name="T42" fmla="*/ 2147483647 w 672"/>
                <a:gd name="T43" fmla="*/ 2147483647 h 369"/>
                <a:gd name="T44" fmla="*/ 2147483647 w 672"/>
                <a:gd name="T45" fmla="*/ 2147483647 h 369"/>
                <a:gd name="T46" fmla="*/ 2147483647 w 672"/>
                <a:gd name="T47" fmla="*/ 2147483647 h 369"/>
                <a:gd name="T48" fmla="*/ 2147483647 w 672"/>
                <a:gd name="T49" fmla="*/ 2147483647 h 369"/>
                <a:gd name="T50" fmla="*/ 2147483647 w 672"/>
                <a:gd name="T51" fmla="*/ 2147483647 h 369"/>
                <a:gd name="T52" fmla="*/ 0 w 672"/>
                <a:gd name="T53" fmla="*/ 2147483647 h 369"/>
                <a:gd name="T54" fmla="*/ 2147483647 w 672"/>
                <a:gd name="T55" fmla="*/ 2147483647 h 369"/>
                <a:gd name="T56" fmla="*/ 2147483647 w 672"/>
                <a:gd name="T57" fmla="*/ 2147483647 h 369"/>
                <a:gd name="T58" fmla="*/ 2147483647 w 672"/>
                <a:gd name="T59" fmla="*/ 2147483647 h 369"/>
                <a:gd name="T60" fmla="*/ 2147483647 w 672"/>
                <a:gd name="T61" fmla="*/ 2147483647 h 369"/>
                <a:gd name="T62" fmla="*/ 2147483647 w 672"/>
                <a:gd name="T63" fmla="*/ 2147483647 h 369"/>
                <a:gd name="T64" fmla="*/ 2147483647 w 672"/>
                <a:gd name="T65" fmla="*/ 2147483647 h 369"/>
                <a:gd name="T66" fmla="*/ 2147483647 w 672"/>
                <a:gd name="T67" fmla="*/ 2147483647 h 369"/>
                <a:gd name="T68" fmla="*/ 2147483647 w 672"/>
                <a:gd name="T69" fmla="*/ 2147483647 h 369"/>
                <a:gd name="T70" fmla="*/ 2147483647 w 672"/>
                <a:gd name="T71" fmla="*/ 2147483647 h 369"/>
                <a:gd name="T72" fmla="*/ 2147483647 w 672"/>
                <a:gd name="T73" fmla="*/ 2147483647 h 369"/>
                <a:gd name="T74" fmla="*/ 2147483647 w 672"/>
                <a:gd name="T75" fmla="*/ 2147483647 h 369"/>
                <a:gd name="T76" fmla="*/ 2147483647 w 672"/>
                <a:gd name="T77" fmla="*/ 2147483647 h 369"/>
                <a:gd name="T78" fmla="*/ 2147483647 w 672"/>
                <a:gd name="T79" fmla="*/ 2147483647 h 369"/>
                <a:gd name="T80" fmla="*/ 2147483647 w 672"/>
                <a:gd name="T81" fmla="*/ 2147483647 h 369"/>
                <a:gd name="T82" fmla="*/ 2147483647 w 672"/>
                <a:gd name="T83" fmla="*/ 2147483647 h 369"/>
                <a:gd name="T84" fmla="*/ 2147483647 w 672"/>
                <a:gd name="T85" fmla="*/ 2147483647 h 369"/>
                <a:gd name="T86" fmla="*/ 2147483647 w 672"/>
                <a:gd name="T87" fmla="*/ 2147483647 h 369"/>
                <a:gd name="T88" fmla="*/ 2147483647 w 672"/>
                <a:gd name="T89" fmla="*/ 2147483647 h 369"/>
                <a:gd name="T90" fmla="*/ 2147483647 w 672"/>
                <a:gd name="T91" fmla="*/ 2147483647 h 369"/>
                <a:gd name="T92" fmla="*/ 2147483647 w 672"/>
                <a:gd name="T93" fmla="*/ 2147483647 h 369"/>
                <a:gd name="T94" fmla="*/ 2147483647 w 672"/>
                <a:gd name="T95" fmla="*/ 2147483647 h 369"/>
                <a:gd name="T96" fmla="*/ 2147483647 w 672"/>
                <a:gd name="T97" fmla="*/ 2147483647 h 369"/>
                <a:gd name="T98" fmla="*/ 2147483647 w 672"/>
                <a:gd name="T99" fmla="*/ 2147483647 h 369"/>
                <a:gd name="T100" fmla="*/ 2147483647 w 672"/>
                <a:gd name="T101" fmla="*/ 2147483647 h 369"/>
                <a:gd name="T102" fmla="*/ 2147483647 w 672"/>
                <a:gd name="T103" fmla="*/ 2147483647 h 369"/>
                <a:gd name="T104" fmla="*/ 2147483647 w 672"/>
                <a:gd name="T105" fmla="*/ 2147483647 h 369"/>
                <a:gd name="T106" fmla="*/ 2147483647 w 672"/>
                <a:gd name="T107" fmla="*/ 2147483647 h 369"/>
                <a:gd name="T108" fmla="*/ 2147483647 w 672"/>
                <a:gd name="T109" fmla="*/ 2147483647 h 369"/>
                <a:gd name="T110" fmla="*/ 2147483647 w 672"/>
                <a:gd name="T111" fmla="*/ 2147483647 h 369"/>
                <a:gd name="T112" fmla="*/ 2147483647 w 672"/>
                <a:gd name="T113" fmla="*/ 2147483647 h 369"/>
                <a:gd name="T114" fmla="*/ 2147483647 w 672"/>
                <a:gd name="T115" fmla="*/ 2147483647 h 369"/>
                <a:gd name="T116" fmla="*/ 2147483647 w 672"/>
                <a:gd name="T117" fmla="*/ 2147483647 h 369"/>
                <a:gd name="T118" fmla="*/ 2147483647 w 672"/>
                <a:gd name="T119" fmla="*/ 0 h 369"/>
                <a:gd name="T120" fmla="*/ 2147483647 w 672"/>
                <a:gd name="T121" fmla="*/ 2147483647 h 369"/>
                <a:gd name="T122" fmla="*/ 2147483647 w 672"/>
                <a:gd name="T123" fmla="*/ 2147483647 h 3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2"/>
                <a:gd name="T187" fmla="*/ 0 h 369"/>
                <a:gd name="T188" fmla="*/ 672 w 672"/>
                <a:gd name="T189" fmla="*/ 369 h 3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2" h="369">
                  <a:moveTo>
                    <a:pt x="672" y="22"/>
                  </a:moveTo>
                  <a:lnTo>
                    <a:pt x="668" y="28"/>
                  </a:lnTo>
                  <a:lnTo>
                    <a:pt x="666" y="37"/>
                  </a:lnTo>
                  <a:lnTo>
                    <a:pt x="656" y="45"/>
                  </a:lnTo>
                  <a:lnTo>
                    <a:pt x="653" y="55"/>
                  </a:lnTo>
                  <a:lnTo>
                    <a:pt x="646" y="68"/>
                  </a:lnTo>
                  <a:lnTo>
                    <a:pt x="644" y="69"/>
                  </a:lnTo>
                  <a:lnTo>
                    <a:pt x="643" y="74"/>
                  </a:lnTo>
                  <a:lnTo>
                    <a:pt x="641" y="75"/>
                  </a:lnTo>
                  <a:lnTo>
                    <a:pt x="638" y="83"/>
                  </a:lnTo>
                  <a:lnTo>
                    <a:pt x="635" y="85"/>
                  </a:lnTo>
                  <a:lnTo>
                    <a:pt x="633" y="90"/>
                  </a:lnTo>
                  <a:lnTo>
                    <a:pt x="631" y="92"/>
                  </a:lnTo>
                  <a:lnTo>
                    <a:pt x="628" y="98"/>
                  </a:lnTo>
                  <a:lnTo>
                    <a:pt x="620" y="104"/>
                  </a:lnTo>
                  <a:lnTo>
                    <a:pt x="618" y="107"/>
                  </a:lnTo>
                  <a:lnTo>
                    <a:pt x="614" y="110"/>
                  </a:lnTo>
                  <a:lnTo>
                    <a:pt x="615" y="111"/>
                  </a:lnTo>
                  <a:lnTo>
                    <a:pt x="611" y="112"/>
                  </a:lnTo>
                  <a:lnTo>
                    <a:pt x="609" y="116"/>
                  </a:lnTo>
                  <a:lnTo>
                    <a:pt x="605" y="118"/>
                  </a:lnTo>
                  <a:lnTo>
                    <a:pt x="597" y="126"/>
                  </a:lnTo>
                  <a:lnTo>
                    <a:pt x="597" y="133"/>
                  </a:lnTo>
                  <a:lnTo>
                    <a:pt x="596" y="133"/>
                  </a:lnTo>
                  <a:lnTo>
                    <a:pt x="593" y="138"/>
                  </a:lnTo>
                  <a:lnTo>
                    <a:pt x="591" y="138"/>
                  </a:lnTo>
                  <a:lnTo>
                    <a:pt x="583" y="147"/>
                  </a:lnTo>
                  <a:lnTo>
                    <a:pt x="577" y="153"/>
                  </a:lnTo>
                  <a:lnTo>
                    <a:pt x="576" y="157"/>
                  </a:lnTo>
                  <a:lnTo>
                    <a:pt x="574" y="157"/>
                  </a:lnTo>
                  <a:lnTo>
                    <a:pt x="571" y="161"/>
                  </a:lnTo>
                  <a:lnTo>
                    <a:pt x="563" y="165"/>
                  </a:lnTo>
                  <a:lnTo>
                    <a:pt x="556" y="175"/>
                  </a:lnTo>
                  <a:lnTo>
                    <a:pt x="554" y="181"/>
                  </a:lnTo>
                  <a:lnTo>
                    <a:pt x="554" y="187"/>
                  </a:lnTo>
                  <a:lnTo>
                    <a:pt x="551" y="187"/>
                  </a:lnTo>
                  <a:lnTo>
                    <a:pt x="547" y="191"/>
                  </a:lnTo>
                  <a:lnTo>
                    <a:pt x="546" y="191"/>
                  </a:lnTo>
                  <a:lnTo>
                    <a:pt x="547" y="189"/>
                  </a:lnTo>
                  <a:lnTo>
                    <a:pt x="546" y="188"/>
                  </a:lnTo>
                  <a:lnTo>
                    <a:pt x="541" y="189"/>
                  </a:lnTo>
                  <a:lnTo>
                    <a:pt x="533" y="197"/>
                  </a:lnTo>
                  <a:lnTo>
                    <a:pt x="519" y="213"/>
                  </a:lnTo>
                  <a:lnTo>
                    <a:pt x="508" y="231"/>
                  </a:lnTo>
                  <a:lnTo>
                    <a:pt x="502" y="237"/>
                  </a:lnTo>
                  <a:lnTo>
                    <a:pt x="496" y="247"/>
                  </a:lnTo>
                  <a:lnTo>
                    <a:pt x="481" y="270"/>
                  </a:lnTo>
                  <a:lnTo>
                    <a:pt x="474" y="278"/>
                  </a:lnTo>
                  <a:lnTo>
                    <a:pt x="468" y="280"/>
                  </a:lnTo>
                  <a:lnTo>
                    <a:pt x="458" y="294"/>
                  </a:lnTo>
                  <a:lnTo>
                    <a:pt x="455" y="294"/>
                  </a:lnTo>
                  <a:lnTo>
                    <a:pt x="450" y="297"/>
                  </a:lnTo>
                  <a:lnTo>
                    <a:pt x="447" y="302"/>
                  </a:lnTo>
                  <a:lnTo>
                    <a:pt x="440" y="306"/>
                  </a:lnTo>
                  <a:lnTo>
                    <a:pt x="437" y="310"/>
                  </a:lnTo>
                  <a:lnTo>
                    <a:pt x="428" y="319"/>
                  </a:lnTo>
                  <a:lnTo>
                    <a:pt x="422" y="328"/>
                  </a:lnTo>
                  <a:lnTo>
                    <a:pt x="421" y="334"/>
                  </a:lnTo>
                  <a:lnTo>
                    <a:pt x="424" y="337"/>
                  </a:lnTo>
                  <a:lnTo>
                    <a:pt x="417" y="342"/>
                  </a:lnTo>
                  <a:lnTo>
                    <a:pt x="404" y="367"/>
                  </a:lnTo>
                  <a:lnTo>
                    <a:pt x="402" y="369"/>
                  </a:lnTo>
                  <a:lnTo>
                    <a:pt x="400" y="368"/>
                  </a:lnTo>
                  <a:lnTo>
                    <a:pt x="394" y="354"/>
                  </a:lnTo>
                  <a:lnTo>
                    <a:pt x="389" y="349"/>
                  </a:lnTo>
                  <a:lnTo>
                    <a:pt x="381" y="352"/>
                  </a:lnTo>
                  <a:lnTo>
                    <a:pt x="377" y="354"/>
                  </a:lnTo>
                  <a:lnTo>
                    <a:pt x="374" y="353"/>
                  </a:lnTo>
                  <a:lnTo>
                    <a:pt x="376" y="351"/>
                  </a:lnTo>
                  <a:lnTo>
                    <a:pt x="368" y="353"/>
                  </a:lnTo>
                  <a:lnTo>
                    <a:pt x="365" y="350"/>
                  </a:lnTo>
                  <a:lnTo>
                    <a:pt x="364" y="332"/>
                  </a:lnTo>
                  <a:lnTo>
                    <a:pt x="360" y="325"/>
                  </a:lnTo>
                  <a:lnTo>
                    <a:pt x="358" y="322"/>
                  </a:lnTo>
                  <a:lnTo>
                    <a:pt x="350" y="315"/>
                  </a:lnTo>
                  <a:lnTo>
                    <a:pt x="346" y="315"/>
                  </a:lnTo>
                  <a:lnTo>
                    <a:pt x="343" y="318"/>
                  </a:lnTo>
                  <a:lnTo>
                    <a:pt x="339" y="319"/>
                  </a:lnTo>
                  <a:lnTo>
                    <a:pt x="335" y="318"/>
                  </a:lnTo>
                  <a:lnTo>
                    <a:pt x="330" y="317"/>
                  </a:lnTo>
                  <a:lnTo>
                    <a:pt x="325" y="310"/>
                  </a:lnTo>
                  <a:lnTo>
                    <a:pt x="320" y="307"/>
                  </a:lnTo>
                  <a:lnTo>
                    <a:pt x="312" y="307"/>
                  </a:lnTo>
                  <a:lnTo>
                    <a:pt x="308" y="306"/>
                  </a:lnTo>
                  <a:lnTo>
                    <a:pt x="305" y="303"/>
                  </a:lnTo>
                  <a:lnTo>
                    <a:pt x="303" y="300"/>
                  </a:lnTo>
                  <a:lnTo>
                    <a:pt x="303" y="298"/>
                  </a:lnTo>
                  <a:lnTo>
                    <a:pt x="302" y="295"/>
                  </a:lnTo>
                  <a:lnTo>
                    <a:pt x="299" y="294"/>
                  </a:lnTo>
                  <a:lnTo>
                    <a:pt x="295" y="291"/>
                  </a:lnTo>
                  <a:lnTo>
                    <a:pt x="288" y="288"/>
                  </a:lnTo>
                  <a:lnTo>
                    <a:pt x="281" y="276"/>
                  </a:lnTo>
                  <a:lnTo>
                    <a:pt x="280" y="273"/>
                  </a:lnTo>
                  <a:lnTo>
                    <a:pt x="280" y="264"/>
                  </a:lnTo>
                  <a:lnTo>
                    <a:pt x="277" y="259"/>
                  </a:lnTo>
                  <a:lnTo>
                    <a:pt x="271" y="254"/>
                  </a:lnTo>
                  <a:lnTo>
                    <a:pt x="259" y="256"/>
                  </a:lnTo>
                  <a:lnTo>
                    <a:pt x="240" y="241"/>
                  </a:lnTo>
                  <a:lnTo>
                    <a:pt x="236" y="237"/>
                  </a:lnTo>
                  <a:lnTo>
                    <a:pt x="220" y="237"/>
                  </a:lnTo>
                  <a:lnTo>
                    <a:pt x="216" y="235"/>
                  </a:lnTo>
                  <a:lnTo>
                    <a:pt x="213" y="228"/>
                  </a:lnTo>
                  <a:lnTo>
                    <a:pt x="205" y="222"/>
                  </a:lnTo>
                  <a:lnTo>
                    <a:pt x="199" y="220"/>
                  </a:lnTo>
                  <a:lnTo>
                    <a:pt x="194" y="214"/>
                  </a:lnTo>
                  <a:lnTo>
                    <a:pt x="168" y="205"/>
                  </a:lnTo>
                  <a:lnTo>
                    <a:pt x="144" y="202"/>
                  </a:lnTo>
                  <a:lnTo>
                    <a:pt x="126" y="189"/>
                  </a:lnTo>
                  <a:lnTo>
                    <a:pt x="125" y="187"/>
                  </a:lnTo>
                  <a:lnTo>
                    <a:pt x="121" y="182"/>
                  </a:lnTo>
                  <a:lnTo>
                    <a:pt x="113" y="179"/>
                  </a:lnTo>
                  <a:lnTo>
                    <a:pt x="107" y="178"/>
                  </a:lnTo>
                  <a:lnTo>
                    <a:pt x="98" y="180"/>
                  </a:lnTo>
                  <a:lnTo>
                    <a:pt x="91" y="171"/>
                  </a:lnTo>
                  <a:lnTo>
                    <a:pt x="88" y="171"/>
                  </a:lnTo>
                  <a:lnTo>
                    <a:pt x="87" y="168"/>
                  </a:lnTo>
                  <a:lnTo>
                    <a:pt x="75" y="159"/>
                  </a:lnTo>
                  <a:lnTo>
                    <a:pt x="69" y="161"/>
                  </a:lnTo>
                  <a:lnTo>
                    <a:pt x="57" y="157"/>
                  </a:lnTo>
                  <a:lnTo>
                    <a:pt x="51" y="154"/>
                  </a:lnTo>
                  <a:lnTo>
                    <a:pt x="53" y="151"/>
                  </a:lnTo>
                  <a:lnTo>
                    <a:pt x="49" y="145"/>
                  </a:lnTo>
                  <a:lnTo>
                    <a:pt x="46" y="143"/>
                  </a:lnTo>
                  <a:lnTo>
                    <a:pt x="37" y="142"/>
                  </a:lnTo>
                  <a:lnTo>
                    <a:pt x="35" y="138"/>
                  </a:lnTo>
                  <a:lnTo>
                    <a:pt x="28" y="137"/>
                  </a:lnTo>
                  <a:lnTo>
                    <a:pt x="26" y="138"/>
                  </a:lnTo>
                  <a:lnTo>
                    <a:pt x="21" y="137"/>
                  </a:lnTo>
                  <a:lnTo>
                    <a:pt x="18" y="138"/>
                  </a:lnTo>
                  <a:lnTo>
                    <a:pt x="13" y="135"/>
                  </a:lnTo>
                  <a:lnTo>
                    <a:pt x="7" y="133"/>
                  </a:lnTo>
                  <a:lnTo>
                    <a:pt x="10" y="125"/>
                  </a:lnTo>
                  <a:lnTo>
                    <a:pt x="6" y="120"/>
                  </a:lnTo>
                  <a:lnTo>
                    <a:pt x="3" y="117"/>
                  </a:lnTo>
                  <a:lnTo>
                    <a:pt x="0" y="114"/>
                  </a:lnTo>
                  <a:lnTo>
                    <a:pt x="7" y="106"/>
                  </a:lnTo>
                  <a:lnTo>
                    <a:pt x="14" y="104"/>
                  </a:lnTo>
                  <a:lnTo>
                    <a:pt x="18" y="97"/>
                  </a:lnTo>
                  <a:lnTo>
                    <a:pt x="20" y="89"/>
                  </a:lnTo>
                  <a:lnTo>
                    <a:pt x="32" y="80"/>
                  </a:lnTo>
                  <a:lnTo>
                    <a:pt x="38" y="80"/>
                  </a:lnTo>
                  <a:lnTo>
                    <a:pt x="46" y="78"/>
                  </a:lnTo>
                  <a:lnTo>
                    <a:pt x="47" y="75"/>
                  </a:lnTo>
                  <a:lnTo>
                    <a:pt x="50" y="75"/>
                  </a:lnTo>
                  <a:lnTo>
                    <a:pt x="56" y="74"/>
                  </a:lnTo>
                  <a:lnTo>
                    <a:pt x="58" y="69"/>
                  </a:lnTo>
                  <a:lnTo>
                    <a:pt x="61" y="66"/>
                  </a:lnTo>
                  <a:lnTo>
                    <a:pt x="62" y="63"/>
                  </a:lnTo>
                  <a:lnTo>
                    <a:pt x="72" y="53"/>
                  </a:lnTo>
                  <a:lnTo>
                    <a:pt x="72" y="50"/>
                  </a:lnTo>
                  <a:lnTo>
                    <a:pt x="78" y="50"/>
                  </a:lnTo>
                  <a:lnTo>
                    <a:pt x="78" y="45"/>
                  </a:lnTo>
                  <a:lnTo>
                    <a:pt x="84" y="42"/>
                  </a:lnTo>
                  <a:lnTo>
                    <a:pt x="87" y="37"/>
                  </a:lnTo>
                  <a:lnTo>
                    <a:pt x="90" y="26"/>
                  </a:lnTo>
                  <a:lnTo>
                    <a:pt x="89" y="25"/>
                  </a:lnTo>
                  <a:lnTo>
                    <a:pt x="91" y="21"/>
                  </a:lnTo>
                  <a:lnTo>
                    <a:pt x="90" y="16"/>
                  </a:lnTo>
                  <a:lnTo>
                    <a:pt x="96" y="15"/>
                  </a:lnTo>
                  <a:lnTo>
                    <a:pt x="101" y="10"/>
                  </a:lnTo>
                  <a:lnTo>
                    <a:pt x="105" y="9"/>
                  </a:lnTo>
                  <a:lnTo>
                    <a:pt x="121" y="34"/>
                  </a:lnTo>
                  <a:lnTo>
                    <a:pt x="121" y="36"/>
                  </a:lnTo>
                  <a:lnTo>
                    <a:pt x="116" y="38"/>
                  </a:lnTo>
                  <a:lnTo>
                    <a:pt x="118" y="40"/>
                  </a:lnTo>
                  <a:lnTo>
                    <a:pt x="120" y="39"/>
                  </a:lnTo>
                  <a:lnTo>
                    <a:pt x="121" y="42"/>
                  </a:lnTo>
                  <a:lnTo>
                    <a:pt x="126" y="39"/>
                  </a:lnTo>
                  <a:lnTo>
                    <a:pt x="125" y="42"/>
                  </a:lnTo>
                  <a:lnTo>
                    <a:pt x="128" y="45"/>
                  </a:lnTo>
                  <a:lnTo>
                    <a:pt x="132" y="45"/>
                  </a:lnTo>
                  <a:lnTo>
                    <a:pt x="139" y="36"/>
                  </a:lnTo>
                  <a:lnTo>
                    <a:pt x="146" y="35"/>
                  </a:lnTo>
                  <a:lnTo>
                    <a:pt x="155" y="32"/>
                  </a:lnTo>
                  <a:lnTo>
                    <a:pt x="155" y="33"/>
                  </a:lnTo>
                  <a:lnTo>
                    <a:pt x="163" y="34"/>
                  </a:lnTo>
                  <a:lnTo>
                    <a:pt x="162" y="42"/>
                  </a:lnTo>
                  <a:lnTo>
                    <a:pt x="165" y="46"/>
                  </a:lnTo>
                  <a:lnTo>
                    <a:pt x="167" y="48"/>
                  </a:lnTo>
                  <a:lnTo>
                    <a:pt x="175" y="48"/>
                  </a:lnTo>
                  <a:lnTo>
                    <a:pt x="182" y="53"/>
                  </a:lnTo>
                  <a:lnTo>
                    <a:pt x="197" y="60"/>
                  </a:lnTo>
                  <a:lnTo>
                    <a:pt x="198" y="62"/>
                  </a:lnTo>
                  <a:lnTo>
                    <a:pt x="200" y="62"/>
                  </a:lnTo>
                  <a:lnTo>
                    <a:pt x="209" y="74"/>
                  </a:lnTo>
                  <a:lnTo>
                    <a:pt x="213" y="76"/>
                  </a:lnTo>
                  <a:lnTo>
                    <a:pt x="219" y="87"/>
                  </a:lnTo>
                  <a:lnTo>
                    <a:pt x="220" y="90"/>
                  </a:lnTo>
                  <a:lnTo>
                    <a:pt x="219" y="93"/>
                  </a:lnTo>
                  <a:lnTo>
                    <a:pt x="227" y="88"/>
                  </a:lnTo>
                  <a:lnTo>
                    <a:pt x="235" y="93"/>
                  </a:lnTo>
                  <a:lnTo>
                    <a:pt x="233" y="100"/>
                  </a:lnTo>
                  <a:lnTo>
                    <a:pt x="234" y="102"/>
                  </a:lnTo>
                  <a:lnTo>
                    <a:pt x="238" y="100"/>
                  </a:lnTo>
                  <a:lnTo>
                    <a:pt x="246" y="93"/>
                  </a:lnTo>
                  <a:lnTo>
                    <a:pt x="250" y="96"/>
                  </a:lnTo>
                  <a:lnTo>
                    <a:pt x="257" y="103"/>
                  </a:lnTo>
                  <a:lnTo>
                    <a:pt x="256" y="106"/>
                  </a:lnTo>
                  <a:lnTo>
                    <a:pt x="257" y="111"/>
                  </a:lnTo>
                  <a:lnTo>
                    <a:pt x="258" y="108"/>
                  </a:lnTo>
                  <a:lnTo>
                    <a:pt x="260" y="110"/>
                  </a:lnTo>
                  <a:lnTo>
                    <a:pt x="265" y="110"/>
                  </a:lnTo>
                  <a:lnTo>
                    <a:pt x="269" y="119"/>
                  </a:lnTo>
                  <a:lnTo>
                    <a:pt x="274" y="120"/>
                  </a:lnTo>
                  <a:lnTo>
                    <a:pt x="280" y="125"/>
                  </a:lnTo>
                  <a:lnTo>
                    <a:pt x="283" y="124"/>
                  </a:lnTo>
                  <a:lnTo>
                    <a:pt x="285" y="122"/>
                  </a:lnTo>
                  <a:lnTo>
                    <a:pt x="283" y="119"/>
                  </a:lnTo>
                  <a:lnTo>
                    <a:pt x="286" y="116"/>
                  </a:lnTo>
                  <a:lnTo>
                    <a:pt x="285" y="112"/>
                  </a:lnTo>
                  <a:lnTo>
                    <a:pt x="286" y="109"/>
                  </a:lnTo>
                  <a:lnTo>
                    <a:pt x="291" y="103"/>
                  </a:lnTo>
                  <a:lnTo>
                    <a:pt x="295" y="102"/>
                  </a:lnTo>
                  <a:lnTo>
                    <a:pt x="299" y="100"/>
                  </a:lnTo>
                  <a:lnTo>
                    <a:pt x="303" y="102"/>
                  </a:lnTo>
                  <a:lnTo>
                    <a:pt x="305" y="104"/>
                  </a:lnTo>
                  <a:lnTo>
                    <a:pt x="313" y="105"/>
                  </a:lnTo>
                  <a:lnTo>
                    <a:pt x="322" y="101"/>
                  </a:lnTo>
                  <a:lnTo>
                    <a:pt x="337" y="102"/>
                  </a:lnTo>
                  <a:lnTo>
                    <a:pt x="345" y="110"/>
                  </a:lnTo>
                  <a:lnTo>
                    <a:pt x="347" y="110"/>
                  </a:lnTo>
                  <a:lnTo>
                    <a:pt x="352" y="114"/>
                  </a:lnTo>
                  <a:lnTo>
                    <a:pt x="354" y="111"/>
                  </a:lnTo>
                  <a:lnTo>
                    <a:pt x="354" y="108"/>
                  </a:lnTo>
                  <a:lnTo>
                    <a:pt x="378" y="101"/>
                  </a:lnTo>
                  <a:lnTo>
                    <a:pt x="378" y="99"/>
                  </a:lnTo>
                  <a:lnTo>
                    <a:pt x="381" y="96"/>
                  </a:lnTo>
                  <a:lnTo>
                    <a:pt x="389" y="92"/>
                  </a:lnTo>
                  <a:lnTo>
                    <a:pt x="392" y="88"/>
                  </a:lnTo>
                  <a:lnTo>
                    <a:pt x="395" y="88"/>
                  </a:lnTo>
                  <a:lnTo>
                    <a:pt x="395" y="91"/>
                  </a:lnTo>
                  <a:lnTo>
                    <a:pt x="398" y="90"/>
                  </a:lnTo>
                  <a:lnTo>
                    <a:pt x="402" y="90"/>
                  </a:lnTo>
                  <a:lnTo>
                    <a:pt x="406" y="89"/>
                  </a:lnTo>
                  <a:lnTo>
                    <a:pt x="411" y="89"/>
                  </a:lnTo>
                  <a:lnTo>
                    <a:pt x="412" y="88"/>
                  </a:lnTo>
                  <a:lnTo>
                    <a:pt x="411" y="85"/>
                  </a:lnTo>
                  <a:lnTo>
                    <a:pt x="415" y="86"/>
                  </a:lnTo>
                  <a:lnTo>
                    <a:pt x="419" y="80"/>
                  </a:lnTo>
                  <a:lnTo>
                    <a:pt x="420" y="81"/>
                  </a:lnTo>
                  <a:lnTo>
                    <a:pt x="425" y="80"/>
                  </a:lnTo>
                  <a:lnTo>
                    <a:pt x="428" y="78"/>
                  </a:lnTo>
                  <a:lnTo>
                    <a:pt x="431" y="79"/>
                  </a:lnTo>
                  <a:lnTo>
                    <a:pt x="431" y="82"/>
                  </a:lnTo>
                  <a:lnTo>
                    <a:pt x="432" y="80"/>
                  </a:lnTo>
                  <a:lnTo>
                    <a:pt x="433" y="81"/>
                  </a:lnTo>
                  <a:lnTo>
                    <a:pt x="438" y="79"/>
                  </a:lnTo>
                  <a:lnTo>
                    <a:pt x="431" y="72"/>
                  </a:lnTo>
                  <a:lnTo>
                    <a:pt x="429" y="64"/>
                  </a:lnTo>
                  <a:lnTo>
                    <a:pt x="436" y="64"/>
                  </a:lnTo>
                  <a:lnTo>
                    <a:pt x="439" y="57"/>
                  </a:lnTo>
                  <a:lnTo>
                    <a:pt x="443" y="56"/>
                  </a:lnTo>
                  <a:lnTo>
                    <a:pt x="445" y="51"/>
                  </a:lnTo>
                  <a:lnTo>
                    <a:pt x="456" y="50"/>
                  </a:lnTo>
                  <a:lnTo>
                    <a:pt x="463" y="46"/>
                  </a:lnTo>
                  <a:lnTo>
                    <a:pt x="465" y="40"/>
                  </a:lnTo>
                  <a:lnTo>
                    <a:pt x="460" y="38"/>
                  </a:lnTo>
                  <a:lnTo>
                    <a:pt x="460" y="32"/>
                  </a:lnTo>
                  <a:lnTo>
                    <a:pt x="469" y="30"/>
                  </a:lnTo>
                  <a:lnTo>
                    <a:pt x="473" y="24"/>
                  </a:lnTo>
                  <a:lnTo>
                    <a:pt x="478" y="22"/>
                  </a:lnTo>
                  <a:lnTo>
                    <a:pt x="480" y="21"/>
                  </a:lnTo>
                  <a:lnTo>
                    <a:pt x="486" y="22"/>
                  </a:lnTo>
                  <a:lnTo>
                    <a:pt x="490" y="20"/>
                  </a:lnTo>
                  <a:lnTo>
                    <a:pt x="494" y="20"/>
                  </a:lnTo>
                  <a:lnTo>
                    <a:pt x="497" y="18"/>
                  </a:lnTo>
                  <a:lnTo>
                    <a:pt x="499" y="18"/>
                  </a:lnTo>
                  <a:lnTo>
                    <a:pt x="500" y="16"/>
                  </a:lnTo>
                  <a:lnTo>
                    <a:pt x="505" y="16"/>
                  </a:lnTo>
                  <a:lnTo>
                    <a:pt x="506" y="12"/>
                  </a:lnTo>
                  <a:lnTo>
                    <a:pt x="510" y="10"/>
                  </a:lnTo>
                  <a:lnTo>
                    <a:pt x="512" y="11"/>
                  </a:lnTo>
                  <a:lnTo>
                    <a:pt x="518" y="10"/>
                  </a:lnTo>
                  <a:lnTo>
                    <a:pt x="521" y="13"/>
                  </a:lnTo>
                  <a:lnTo>
                    <a:pt x="525" y="13"/>
                  </a:lnTo>
                  <a:lnTo>
                    <a:pt x="526" y="11"/>
                  </a:lnTo>
                  <a:lnTo>
                    <a:pt x="529" y="11"/>
                  </a:lnTo>
                  <a:lnTo>
                    <a:pt x="534" y="9"/>
                  </a:lnTo>
                  <a:lnTo>
                    <a:pt x="537" y="11"/>
                  </a:lnTo>
                  <a:lnTo>
                    <a:pt x="535" y="19"/>
                  </a:lnTo>
                  <a:lnTo>
                    <a:pt x="539" y="20"/>
                  </a:lnTo>
                  <a:lnTo>
                    <a:pt x="539" y="21"/>
                  </a:lnTo>
                  <a:lnTo>
                    <a:pt x="542" y="24"/>
                  </a:lnTo>
                  <a:lnTo>
                    <a:pt x="547" y="20"/>
                  </a:lnTo>
                  <a:lnTo>
                    <a:pt x="553" y="20"/>
                  </a:lnTo>
                  <a:lnTo>
                    <a:pt x="557" y="17"/>
                  </a:lnTo>
                  <a:lnTo>
                    <a:pt x="559" y="19"/>
                  </a:lnTo>
                  <a:lnTo>
                    <a:pt x="562" y="14"/>
                  </a:lnTo>
                  <a:lnTo>
                    <a:pt x="568" y="15"/>
                  </a:lnTo>
                  <a:lnTo>
                    <a:pt x="570" y="14"/>
                  </a:lnTo>
                  <a:lnTo>
                    <a:pt x="569" y="12"/>
                  </a:lnTo>
                  <a:lnTo>
                    <a:pt x="575" y="11"/>
                  </a:lnTo>
                  <a:lnTo>
                    <a:pt x="579" y="7"/>
                  </a:lnTo>
                  <a:lnTo>
                    <a:pt x="580" y="7"/>
                  </a:lnTo>
                  <a:lnTo>
                    <a:pt x="582" y="4"/>
                  </a:lnTo>
                  <a:lnTo>
                    <a:pt x="588" y="1"/>
                  </a:lnTo>
                  <a:lnTo>
                    <a:pt x="590" y="3"/>
                  </a:lnTo>
                  <a:lnTo>
                    <a:pt x="593" y="1"/>
                  </a:lnTo>
                  <a:lnTo>
                    <a:pt x="599" y="4"/>
                  </a:lnTo>
                  <a:lnTo>
                    <a:pt x="604" y="0"/>
                  </a:lnTo>
                  <a:lnTo>
                    <a:pt x="606" y="7"/>
                  </a:lnTo>
                  <a:lnTo>
                    <a:pt x="615" y="7"/>
                  </a:lnTo>
                  <a:lnTo>
                    <a:pt x="617" y="9"/>
                  </a:lnTo>
                  <a:lnTo>
                    <a:pt x="629" y="11"/>
                  </a:lnTo>
                  <a:lnTo>
                    <a:pt x="645" y="14"/>
                  </a:lnTo>
                  <a:lnTo>
                    <a:pt x="650" y="17"/>
                  </a:lnTo>
                  <a:lnTo>
                    <a:pt x="654" y="16"/>
                  </a:lnTo>
                  <a:lnTo>
                    <a:pt x="660" y="18"/>
                  </a:lnTo>
                  <a:lnTo>
                    <a:pt x="663" y="17"/>
                  </a:lnTo>
                  <a:lnTo>
                    <a:pt x="668" y="18"/>
                  </a:lnTo>
                  <a:lnTo>
                    <a:pt x="672" y="22"/>
                  </a:lnTo>
                  <a:close/>
                </a:path>
              </a:pathLst>
            </a:custGeom>
            <a:grpFill/>
            <a:ln w="6350" cmpd="sng">
              <a:solidFill>
                <a:schemeClr val="tx1"/>
              </a:solidFill>
              <a:prstDash val="solid"/>
              <a:round/>
              <a:headEnd/>
              <a:tailEnd/>
            </a:ln>
          </p:spPr>
          <p:txBody>
            <a:bodyPr/>
            <a:lstStyle/>
            <a:p>
              <a:endParaRPr lang="pt-BR"/>
            </a:p>
          </p:txBody>
        </p:sp>
        <p:sp>
          <p:nvSpPr>
            <p:cNvPr id="17" name="Freeform 82"/>
            <p:cNvSpPr>
              <a:spLocks/>
            </p:cNvSpPr>
            <p:nvPr/>
          </p:nvSpPr>
          <p:spPr bwMode="auto">
            <a:xfrm>
              <a:off x="6458665" y="3323125"/>
              <a:ext cx="215571" cy="238340"/>
            </a:xfrm>
            <a:custGeom>
              <a:avLst/>
              <a:gdLst>
                <a:gd name="T0" fmla="*/ 2147483647 w 404"/>
                <a:gd name="T1" fmla="*/ 2147483647 h 448"/>
                <a:gd name="T2" fmla="*/ 2147483647 w 404"/>
                <a:gd name="T3" fmla="*/ 2147483647 h 448"/>
                <a:gd name="T4" fmla="*/ 2147483647 w 404"/>
                <a:gd name="T5" fmla="*/ 2147483647 h 448"/>
                <a:gd name="T6" fmla="*/ 2147483647 w 404"/>
                <a:gd name="T7" fmla="*/ 2147483647 h 448"/>
                <a:gd name="T8" fmla="*/ 2147483647 w 404"/>
                <a:gd name="T9" fmla="*/ 2147483647 h 448"/>
                <a:gd name="T10" fmla="*/ 2147483647 w 404"/>
                <a:gd name="T11" fmla="*/ 2147483647 h 448"/>
                <a:gd name="T12" fmla="*/ 2147483647 w 404"/>
                <a:gd name="T13" fmla="*/ 2147483647 h 448"/>
                <a:gd name="T14" fmla="*/ 2147483647 w 404"/>
                <a:gd name="T15" fmla="*/ 2147483647 h 448"/>
                <a:gd name="T16" fmla="*/ 2147483647 w 404"/>
                <a:gd name="T17" fmla="*/ 2147483647 h 448"/>
                <a:gd name="T18" fmla="*/ 2147483647 w 404"/>
                <a:gd name="T19" fmla="*/ 2147483647 h 448"/>
                <a:gd name="T20" fmla="*/ 2147483647 w 404"/>
                <a:gd name="T21" fmla="*/ 2147483647 h 448"/>
                <a:gd name="T22" fmla="*/ 2147483647 w 404"/>
                <a:gd name="T23" fmla="*/ 2147483647 h 448"/>
                <a:gd name="T24" fmla="*/ 2147483647 w 404"/>
                <a:gd name="T25" fmla="*/ 2147483647 h 448"/>
                <a:gd name="T26" fmla="*/ 2147483647 w 404"/>
                <a:gd name="T27" fmla="*/ 2147483647 h 448"/>
                <a:gd name="T28" fmla="*/ 2147483647 w 404"/>
                <a:gd name="T29" fmla="*/ 2147483647 h 448"/>
                <a:gd name="T30" fmla="*/ 2147483647 w 404"/>
                <a:gd name="T31" fmla="*/ 2147483647 h 448"/>
                <a:gd name="T32" fmla="*/ 2147483647 w 404"/>
                <a:gd name="T33" fmla="*/ 2147483647 h 448"/>
                <a:gd name="T34" fmla="*/ 2147483647 w 404"/>
                <a:gd name="T35" fmla="*/ 2147483647 h 448"/>
                <a:gd name="T36" fmla="*/ 2147483647 w 404"/>
                <a:gd name="T37" fmla="*/ 2147483647 h 448"/>
                <a:gd name="T38" fmla="*/ 2147483647 w 404"/>
                <a:gd name="T39" fmla="*/ 2147483647 h 448"/>
                <a:gd name="T40" fmla="*/ 2147483647 w 404"/>
                <a:gd name="T41" fmla="*/ 2147483647 h 448"/>
                <a:gd name="T42" fmla="*/ 2147483647 w 404"/>
                <a:gd name="T43" fmla="*/ 2147483647 h 448"/>
                <a:gd name="T44" fmla="*/ 2147483647 w 404"/>
                <a:gd name="T45" fmla="*/ 2147483647 h 448"/>
                <a:gd name="T46" fmla="*/ 2147483647 w 404"/>
                <a:gd name="T47" fmla="*/ 2147483647 h 448"/>
                <a:gd name="T48" fmla="*/ 2147483647 w 404"/>
                <a:gd name="T49" fmla="*/ 2147483647 h 448"/>
                <a:gd name="T50" fmla="*/ 2147483647 w 404"/>
                <a:gd name="T51" fmla="*/ 2147483647 h 448"/>
                <a:gd name="T52" fmla="*/ 2147483647 w 404"/>
                <a:gd name="T53" fmla="*/ 2147483647 h 448"/>
                <a:gd name="T54" fmla="*/ 2147483647 w 404"/>
                <a:gd name="T55" fmla="*/ 2147483647 h 448"/>
                <a:gd name="T56" fmla="*/ 2147483647 w 404"/>
                <a:gd name="T57" fmla="*/ 2147483647 h 448"/>
                <a:gd name="T58" fmla="*/ 2147483647 w 404"/>
                <a:gd name="T59" fmla="*/ 2147483647 h 448"/>
                <a:gd name="T60" fmla="*/ 2147483647 w 404"/>
                <a:gd name="T61" fmla="*/ 2147483647 h 448"/>
                <a:gd name="T62" fmla="*/ 2147483647 w 404"/>
                <a:gd name="T63" fmla="*/ 2147483647 h 448"/>
                <a:gd name="T64" fmla="*/ 2147483647 w 404"/>
                <a:gd name="T65" fmla="*/ 2147483647 h 448"/>
                <a:gd name="T66" fmla="*/ 2147483647 w 404"/>
                <a:gd name="T67" fmla="*/ 2147483647 h 448"/>
                <a:gd name="T68" fmla="*/ 2147483647 w 404"/>
                <a:gd name="T69" fmla="*/ 2147483647 h 448"/>
                <a:gd name="T70" fmla="*/ 2147483647 w 404"/>
                <a:gd name="T71" fmla="*/ 2147483647 h 448"/>
                <a:gd name="T72" fmla="*/ 2147483647 w 404"/>
                <a:gd name="T73" fmla="*/ 2147483647 h 448"/>
                <a:gd name="T74" fmla="*/ 2147483647 w 404"/>
                <a:gd name="T75" fmla="*/ 2147483647 h 448"/>
                <a:gd name="T76" fmla="*/ 2147483647 w 404"/>
                <a:gd name="T77" fmla="*/ 2147483647 h 448"/>
                <a:gd name="T78" fmla="*/ 2147483647 w 404"/>
                <a:gd name="T79" fmla="*/ 2147483647 h 448"/>
                <a:gd name="T80" fmla="*/ 2147483647 w 404"/>
                <a:gd name="T81" fmla="*/ 2147483647 h 448"/>
                <a:gd name="T82" fmla="*/ 2147483647 w 404"/>
                <a:gd name="T83" fmla="*/ 2147483647 h 448"/>
                <a:gd name="T84" fmla="*/ 2147483647 w 404"/>
                <a:gd name="T85" fmla="*/ 2147483647 h 448"/>
                <a:gd name="T86" fmla="*/ 2147483647 w 404"/>
                <a:gd name="T87" fmla="*/ 2147483647 h 448"/>
                <a:gd name="T88" fmla="*/ 2147483647 w 404"/>
                <a:gd name="T89" fmla="*/ 2147483647 h 448"/>
                <a:gd name="T90" fmla="*/ 2147483647 w 404"/>
                <a:gd name="T91" fmla="*/ 2147483647 h 448"/>
                <a:gd name="T92" fmla="*/ 2147483647 w 404"/>
                <a:gd name="T93" fmla="*/ 0 h 448"/>
                <a:gd name="T94" fmla="*/ 2147483647 w 404"/>
                <a:gd name="T95" fmla="*/ 2147483647 h 448"/>
                <a:gd name="T96" fmla="*/ 2147483647 w 404"/>
                <a:gd name="T97" fmla="*/ 2147483647 h 448"/>
                <a:gd name="T98" fmla="*/ 2147483647 w 404"/>
                <a:gd name="T99" fmla="*/ 2147483647 h 448"/>
                <a:gd name="T100" fmla="*/ 2147483647 w 404"/>
                <a:gd name="T101" fmla="*/ 2147483647 h 448"/>
                <a:gd name="T102" fmla="*/ 2147483647 w 404"/>
                <a:gd name="T103" fmla="*/ 2147483647 h 448"/>
                <a:gd name="T104" fmla="*/ 2147483647 w 404"/>
                <a:gd name="T105" fmla="*/ 2147483647 h 448"/>
                <a:gd name="T106" fmla="*/ 2147483647 w 404"/>
                <a:gd name="T107" fmla="*/ 2147483647 h 448"/>
                <a:gd name="T108" fmla="*/ 2147483647 w 404"/>
                <a:gd name="T109" fmla="*/ 2147483647 h 448"/>
                <a:gd name="T110" fmla="*/ 2147483647 w 404"/>
                <a:gd name="T111" fmla="*/ 2147483647 h 448"/>
                <a:gd name="T112" fmla="*/ 2147483647 w 404"/>
                <a:gd name="T113" fmla="*/ 2147483647 h 448"/>
                <a:gd name="T114" fmla="*/ 2147483647 w 404"/>
                <a:gd name="T115" fmla="*/ 2147483647 h 448"/>
                <a:gd name="T116" fmla="*/ 2147483647 w 404"/>
                <a:gd name="T117" fmla="*/ 2147483647 h 448"/>
                <a:gd name="T118" fmla="*/ 2147483647 w 404"/>
                <a:gd name="T119" fmla="*/ 2147483647 h 448"/>
                <a:gd name="T120" fmla="*/ 2147483647 w 404"/>
                <a:gd name="T121" fmla="*/ 2147483647 h 4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4"/>
                <a:gd name="T184" fmla="*/ 0 h 448"/>
                <a:gd name="T185" fmla="*/ 404 w 404"/>
                <a:gd name="T186" fmla="*/ 448 h 4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4" h="448">
                  <a:moveTo>
                    <a:pt x="402" y="219"/>
                  </a:moveTo>
                  <a:lnTo>
                    <a:pt x="395" y="219"/>
                  </a:lnTo>
                  <a:lnTo>
                    <a:pt x="382" y="222"/>
                  </a:lnTo>
                  <a:lnTo>
                    <a:pt x="380" y="223"/>
                  </a:lnTo>
                  <a:lnTo>
                    <a:pt x="355" y="234"/>
                  </a:lnTo>
                  <a:lnTo>
                    <a:pt x="342" y="243"/>
                  </a:lnTo>
                  <a:lnTo>
                    <a:pt x="319" y="255"/>
                  </a:lnTo>
                  <a:lnTo>
                    <a:pt x="303" y="268"/>
                  </a:lnTo>
                  <a:lnTo>
                    <a:pt x="287" y="285"/>
                  </a:lnTo>
                  <a:lnTo>
                    <a:pt x="264" y="313"/>
                  </a:lnTo>
                  <a:lnTo>
                    <a:pt x="262" y="314"/>
                  </a:lnTo>
                  <a:lnTo>
                    <a:pt x="265" y="317"/>
                  </a:lnTo>
                  <a:lnTo>
                    <a:pt x="241" y="350"/>
                  </a:lnTo>
                  <a:lnTo>
                    <a:pt x="238" y="351"/>
                  </a:lnTo>
                  <a:lnTo>
                    <a:pt x="238" y="354"/>
                  </a:lnTo>
                  <a:lnTo>
                    <a:pt x="236" y="356"/>
                  </a:lnTo>
                  <a:lnTo>
                    <a:pt x="234" y="358"/>
                  </a:lnTo>
                  <a:lnTo>
                    <a:pt x="237" y="361"/>
                  </a:lnTo>
                  <a:lnTo>
                    <a:pt x="216" y="385"/>
                  </a:lnTo>
                  <a:lnTo>
                    <a:pt x="207" y="400"/>
                  </a:lnTo>
                  <a:lnTo>
                    <a:pt x="202" y="417"/>
                  </a:lnTo>
                  <a:lnTo>
                    <a:pt x="198" y="419"/>
                  </a:lnTo>
                  <a:lnTo>
                    <a:pt x="190" y="422"/>
                  </a:lnTo>
                  <a:lnTo>
                    <a:pt x="185" y="429"/>
                  </a:lnTo>
                  <a:lnTo>
                    <a:pt x="177" y="435"/>
                  </a:lnTo>
                  <a:lnTo>
                    <a:pt x="171" y="437"/>
                  </a:lnTo>
                  <a:lnTo>
                    <a:pt x="162" y="437"/>
                  </a:lnTo>
                  <a:lnTo>
                    <a:pt x="159" y="440"/>
                  </a:lnTo>
                  <a:lnTo>
                    <a:pt x="159" y="442"/>
                  </a:lnTo>
                  <a:lnTo>
                    <a:pt x="150" y="443"/>
                  </a:lnTo>
                  <a:lnTo>
                    <a:pt x="148" y="441"/>
                  </a:lnTo>
                  <a:lnTo>
                    <a:pt x="146" y="443"/>
                  </a:lnTo>
                  <a:lnTo>
                    <a:pt x="144" y="441"/>
                  </a:lnTo>
                  <a:lnTo>
                    <a:pt x="145" y="439"/>
                  </a:lnTo>
                  <a:lnTo>
                    <a:pt x="143" y="438"/>
                  </a:lnTo>
                  <a:lnTo>
                    <a:pt x="141" y="441"/>
                  </a:lnTo>
                  <a:lnTo>
                    <a:pt x="138" y="440"/>
                  </a:lnTo>
                  <a:lnTo>
                    <a:pt x="134" y="436"/>
                  </a:lnTo>
                  <a:lnTo>
                    <a:pt x="131" y="437"/>
                  </a:lnTo>
                  <a:lnTo>
                    <a:pt x="130" y="436"/>
                  </a:lnTo>
                  <a:lnTo>
                    <a:pt x="129" y="439"/>
                  </a:lnTo>
                  <a:lnTo>
                    <a:pt x="127" y="439"/>
                  </a:lnTo>
                  <a:lnTo>
                    <a:pt x="127" y="442"/>
                  </a:lnTo>
                  <a:lnTo>
                    <a:pt x="125" y="448"/>
                  </a:lnTo>
                  <a:lnTo>
                    <a:pt x="120" y="446"/>
                  </a:lnTo>
                  <a:lnTo>
                    <a:pt x="121" y="442"/>
                  </a:lnTo>
                  <a:lnTo>
                    <a:pt x="118" y="441"/>
                  </a:lnTo>
                  <a:lnTo>
                    <a:pt x="116" y="443"/>
                  </a:lnTo>
                  <a:lnTo>
                    <a:pt x="113" y="443"/>
                  </a:lnTo>
                  <a:lnTo>
                    <a:pt x="112" y="440"/>
                  </a:lnTo>
                  <a:lnTo>
                    <a:pt x="109" y="440"/>
                  </a:lnTo>
                  <a:lnTo>
                    <a:pt x="107" y="438"/>
                  </a:lnTo>
                  <a:lnTo>
                    <a:pt x="104" y="439"/>
                  </a:lnTo>
                  <a:lnTo>
                    <a:pt x="103" y="438"/>
                  </a:lnTo>
                  <a:lnTo>
                    <a:pt x="97" y="437"/>
                  </a:lnTo>
                  <a:lnTo>
                    <a:pt x="93" y="433"/>
                  </a:lnTo>
                  <a:lnTo>
                    <a:pt x="96" y="432"/>
                  </a:lnTo>
                  <a:lnTo>
                    <a:pt x="84" y="425"/>
                  </a:lnTo>
                  <a:lnTo>
                    <a:pt x="84" y="422"/>
                  </a:lnTo>
                  <a:lnTo>
                    <a:pt x="86" y="422"/>
                  </a:lnTo>
                  <a:lnTo>
                    <a:pt x="87" y="419"/>
                  </a:lnTo>
                  <a:lnTo>
                    <a:pt x="82" y="420"/>
                  </a:lnTo>
                  <a:lnTo>
                    <a:pt x="80" y="418"/>
                  </a:lnTo>
                  <a:lnTo>
                    <a:pt x="84" y="417"/>
                  </a:lnTo>
                  <a:lnTo>
                    <a:pt x="81" y="416"/>
                  </a:lnTo>
                  <a:lnTo>
                    <a:pt x="76" y="419"/>
                  </a:lnTo>
                  <a:lnTo>
                    <a:pt x="74" y="417"/>
                  </a:lnTo>
                  <a:lnTo>
                    <a:pt x="75" y="413"/>
                  </a:lnTo>
                  <a:lnTo>
                    <a:pt x="72" y="412"/>
                  </a:lnTo>
                  <a:lnTo>
                    <a:pt x="70" y="412"/>
                  </a:lnTo>
                  <a:lnTo>
                    <a:pt x="68" y="416"/>
                  </a:lnTo>
                  <a:lnTo>
                    <a:pt x="67" y="416"/>
                  </a:lnTo>
                  <a:lnTo>
                    <a:pt x="63" y="413"/>
                  </a:lnTo>
                  <a:lnTo>
                    <a:pt x="64" y="410"/>
                  </a:lnTo>
                  <a:lnTo>
                    <a:pt x="61" y="412"/>
                  </a:lnTo>
                  <a:lnTo>
                    <a:pt x="61" y="408"/>
                  </a:lnTo>
                  <a:lnTo>
                    <a:pt x="56" y="408"/>
                  </a:lnTo>
                  <a:lnTo>
                    <a:pt x="54" y="411"/>
                  </a:lnTo>
                  <a:lnTo>
                    <a:pt x="49" y="403"/>
                  </a:lnTo>
                  <a:lnTo>
                    <a:pt x="46" y="400"/>
                  </a:lnTo>
                  <a:lnTo>
                    <a:pt x="44" y="400"/>
                  </a:lnTo>
                  <a:lnTo>
                    <a:pt x="45" y="389"/>
                  </a:lnTo>
                  <a:lnTo>
                    <a:pt x="48" y="387"/>
                  </a:lnTo>
                  <a:lnTo>
                    <a:pt x="48" y="385"/>
                  </a:lnTo>
                  <a:lnTo>
                    <a:pt x="52" y="383"/>
                  </a:lnTo>
                  <a:lnTo>
                    <a:pt x="53" y="380"/>
                  </a:lnTo>
                  <a:lnTo>
                    <a:pt x="55" y="385"/>
                  </a:lnTo>
                  <a:lnTo>
                    <a:pt x="57" y="383"/>
                  </a:lnTo>
                  <a:lnTo>
                    <a:pt x="55" y="380"/>
                  </a:lnTo>
                  <a:lnTo>
                    <a:pt x="57" y="378"/>
                  </a:lnTo>
                  <a:lnTo>
                    <a:pt x="56" y="376"/>
                  </a:lnTo>
                  <a:lnTo>
                    <a:pt x="57" y="375"/>
                  </a:lnTo>
                  <a:lnTo>
                    <a:pt x="56" y="374"/>
                  </a:lnTo>
                  <a:lnTo>
                    <a:pt x="59" y="371"/>
                  </a:lnTo>
                  <a:lnTo>
                    <a:pt x="58" y="367"/>
                  </a:lnTo>
                  <a:lnTo>
                    <a:pt x="60" y="366"/>
                  </a:lnTo>
                  <a:lnTo>
                    <a:pt x="55" y="365"/>
                  </a:lnTo>
                  <a:lnTo>
                    <a:pt x="52" y="367"/>
                  </a:lnTo>
                  <a:lnTo>
                    <a:pt x="44" y="361"/>
                  </a:lnTo>
                  <a:lnTo>
                    <a:pt x="39" y="360"/>
                  </a:lnTo>
                  <a:lnTo>
                    <a:pt x="38" y="359"/>
                  </a:lnTo>
                  <a:lnTo>
                    <a:pt x="36" y="354"/>
                  </a:lnTo>
                  <a:lnTo>
                    <a:pt x="37" y="348"/>
                  </a:lnTo>
                  <a:lnTo>
                    <a:pt x="33" y="342"/>
                  </a:lnTo>
                  <a:lnTo>
                    <a:pt x="35" y="335"/>
                  </a:lnTo>
                  <a:lnTo>
                    <a:pt x="32" y="334"/>
                  </a:lnTo>
                  <a:lnTo>
                    <a:pt x="31" y="327"/>
                  </a:lnTo>
                  <a:lnTo>
                    <a:pt x="27" y="326"/>
                  </a:lnTo>
                  <a:lnTo>
                    <a:pt x="24" y="327"/>
                  </a:lnTo>
                  <a:lnTo>
                    <a:pt x="22" y="326"/>
                  </a:lnTo>
                  <a:lnTo>
                    <a:pt x="20" y="320"/>
                  </a:lnTo>
                  <a:lnTo>
                    <a:pt x="15" y="316"/>
                  </a:lnTo>
                  <a:lnTo>
                    <a:pt x="13" y="311"/>
                  </a:lnTo>
                  <a:lnTo>
                    <a:pt x="14" y="308"/>
                  </a:lnTo>
                  <a:lnTo>
                    <a:pt x="13" y="307"/>
                  </a:lnTo>
                  <a:lnTo>
                    <a:pt x="9" y="306"/>
                  </a:lnTo>
                  <a:lnTo>
                    <a:pt x="8" y="302"/>
                  </a:lnTo>
                  <a:lnTo>
                    <a:pt x="7" y="304"/>
                  </a:lnTo>
                  <a:lnTo>
                    <a:pt x="5" y="304"/>
                  </a:lnTo>
                  <a:lnTo>
                    <a:pt x="2" y="295"/>
                  </a:lnTo>
                  <a:lnTo>
                    <a:pt x="2" y="285"/>
                  </a:lnTo>
                  <a:lnTo>
                    <a:pt x="0" y="280"/>
                  </a:lnTo>
                  <a:lnTo>
                    <a:pt x="2" y="273"/>
                  </a:lnTo>
                  <a:lnTo>
                    <a:pt x="6" y="267"/>
                  </a:lnTo>
                  <a:lnTo>
                    <a:pt x="6" y="261"/>
                  </a:lnTo>
                  <a:lnTo>
                    <a:pt x="9" y="258"/>
                  </a:lnTo>
                  <a:lnTo>
                    <a:pt x="21" y="259"/>
                  </a:lnTo>
                  <a:lnTo>
                    <a:pt x="35" y="260"/>
                  </a:lnTo>
                  <a:lnTo>
                    <a:pt x="51" y="272"/>
                  </a:lnTo>
                  <a:lnTo>
                    <a:pt x="54" y="272"/>
                  </a:lnTo>
                  <a:lnTo>
                    <a:pt x="60" y="270"/>
                  </a:lnTo>
                  <a:lnTo>
                    <a:pt x="94" y="256"/>
                  </a:lnTo>
                  <a:lnTo>
                    <a:pt x="93" y="233"/>
                  </a:lnTo>
                  <a:lnTo>
                    <a:pt x="91" y="233"/>
                  </a:lnTo>
                  <a:lnTo>
                    <a:pt x="92" y="232"/>
                  </a:lnTo>
                  <a:lnTo>
                    <a:pt x="91" y="232"/>
                  </a:lnTo>
                  <a:lnTo>
                    <a:pt x="90" y="227"/>
                  </a:lnTo>
                  <a:lnTo>
                    <a:pt x="89" y="225"/>
                  </a:lnTo>
                  <a:lnTo>
                    <a:pt x="91" y="225"/>
                  </a:lnTo>
                  <a:lnTo>
                    <a:pt x="91" y="223"/>
                  </a:lnTo>
                  <a:lnTo>
                    <a:pt x="93" y="223"/>
                  </a:lnTo>
                  <a:lnTo>
                    <a:pt x="94" y="218"/>
                  </a:lnTo>
                  <a:lnTo>
                    <a:pt x="93" y="212"/>
                  </a:lnTo>
                  <a:lnTo>
                    <a:pt x="85" y="199"/>
                  </a:lnTo>
                  <a:lnTo>
                    <a:pt x="86" y="194"/>
                  </a:lnTo>
                  <a:lnTo>
                    <a:pt x="89" y="192"/>
                  </a:lnTo>
                  <a:lnTo>
                    <a:pt x="89" y="190"/>
                  </a:lnTo>
                  <a:lnTo>
                    <a:pt x="90" y="189"/>
                  </a:lnTo>
                  <a:lnTo>
                    <a:pt x="89" y="188"/>
                  </a:lnTo>
                  <a:lnTo>
                    <a:pt x="92" y="188"/>
                  </a:lnTo>
                  <a:lnTo>
                    <a:pt x="100" y="181"/>
                  </a:lnTo>
                  <a:lnTo>
                    <a:pt x="112" y="178"/>
                  </a:lnTo>
                  <a:lnTo>
                    <a:pt x="106" y="148"/>
                  </a:lnTo>
                  <a:lnTo>
                    <a:pt x="103" y="135"/>
                  </a:lnTo>
                  <a:lnTo>
                    <a:pt x="96" y="127"/>
                  </a:lnTo>
                  <a:lnTo>
                    <a:pt x="92" y="113"/>
                  </a:lnTo>
                  <a:lnTo>
                    <a:pt x="94" y="111"/>
                  </a:lnTo>
                  <a:lnTo>
                    <a:pt x="90" y="106"/>
                  </a:lnTo>
                  <a:lnTo>
                    <a:pt x="81" y="100"/>
                  </a:lnTo>
                  <a:lnTo>
                    <a:pt x="73" y="100"/>
                  </a:lnTo>
                  <a:lnTo>
                    <a:pt x="68" y="98"/>
                  </a:lnTo>
                  <a:lnTo>
                    <a:pt x="64" y="99"/>
                  </a:lnTo>
                  <a:lnTo>
                    <a:pt x="60" y="97"/>
                  </a:lnTo>
                  <a:lnTo>
                    <a:pt x="57" y="89"/>
                  </a:lnTo>
                  <a:lnTo>
                    <a:pt x="55" y="88"/>
                  </a:lnTo>
                  <a:lnTo>
                    <a:pt x="60" y="74"/>
                  </a:lnTo>
                  <a:lnTo>
                    <a:pt x="59" y="69"/>
                  </a:lnTo>
                  <a:lnTo>
                    <a:pt x="61" y="66"/>
                  </a:lnTo>
                  <a:lnTo>
                    <a:pt x="58" y="65"/>
                  </a:lnTo>
                  <a:lnTo>
                    <a:pt x="53" y="61"/>
                  </a:lnTo>
                  <a:lnTo>
                    <a:pt x="48" y="56"/>
                  </a:lnTo>
                  <a:lnTo>
                    <a:pt x="44" y="39"/>
                  </a:lnTo>
                  <a:lnTo>
                    <a:pt x="45" y="37"/>
                  </a:lnTo>
                  <a:lnTo>
                    <a:pt x="49" y="37"/>
                  </a:lnTo>
                  <a:lnTo>
                    <a:pt x="51" y="30"/>
                  </a:lnTo>
                  <a:lnTo>
                    <a:pt x="54" y="29"/>
                  </a:lnTo>
                  <a:lnTo>
                    <a:pt x="56" y="30"/>
                  </a:lnTo>
                  <a:lnTo>
                    <a:pt x="57" y="28"/>
                  </a:lnTo>
                  <a:lnTo>
                    <a:pt x="56" y="26"/>
                  </a:lnTo>
                  <a:lnTo>
                    <a:pt x="52" y="26"/>
                  </a:lnTo>
                  <a:lnTo>
                    <a:pt x="46" y="21"/>
                  </a:lnTo>
                  <a:lnTo>
                    <a:pt x="45" y="15"/>
                  </a:lnTo>
                  <a:lnTo>
                    <a:pt x="45" y="12"/>
                  </a:lnTo>
                  <a:lnTo>
                    <a:pt x="46" y="11"/>
                  </a:lnTo>
                  <a:lnTo>
                    <a:pt x="48" y="12"/>
                  </a:lnTo>
                  <a:lnTo>
                    <a:pt x="50" y="10"/>
                  </a:lnTo>
                  <a:lnTo>
                    <a:pt x="49" y="5"/>
                  </a:lnTo>
                  <a:lnTo>
                    <a:pt x="53" y="0"/>
                  </a:lnTo>
                  <a:lnTo>
                    <a:pt x="59" y="3"/>
                  </a:lnTo>
                  <a:lnTo>
                    <a:pt x="71" y="7"/>
                  </a:lnTo>
                  <a:lnTo>
                    <a:pt x="77" y="5"/>
                  </a:lnTo>
                  <a:lnTo>
                    <a:pt x="89" y="14"/>
                  </a:lnTo>
                  <a:lnTo>
                    <a:pt x="90" y="17"/>
                  </a:lnTo>
                  <a:lnTo>
                    <a:pt x="93" y="17"/>
                  </a:lnTo>
                  <a:lnTo>
                    <a:pt x="100" y="26"/>
                  </a:lnTo>
                  <a:lnTo>
                    <a:pt x="109" y="24"/>
                  </a:lnTo>
                  <a:lnTo>
                    <a:pt x="115" y="25"/>
                  </a:lnTo>
                  <a:lnTo>
                    <a:pt x="123" y="28"/>
                  </a:lnTo>
                  <a:lnTo>
                    <a:pt x="127" y="33"/>
                  </a:lnTo>
                  <a:lnTo>
                    <a:pt x="128" y="35"/>
                  </a:lnTo>
                  <a:lnTo>
                    <a:pt x="146" y="48"/>
                  </a:lnTo>
                  <a:lnTo>
                    <a:pt x="170" y="51"/>
                  </a:lnTo>
                  <a:lnTo>
                    <a:pt x="196" y="60"/>
                  </a:lnTo>
                  <a:lnTo>
                    <a:pt x="201" y="66"/>
                  </a:lnTo>
                  <a:lnTo>
                    <a:pt x="207" y="68"/>
                  </a:lnTo>
                  <a:lnTo>
                    <a:pt x="215" y="74"/>
                  </a:lnTo>
                  <a:lnTo>
                    <a:pt x="218" y="81"/>
                  </a:lnTo>
                  <a:lnTo>
                    <a:pt x="222" y="83"/>
                  </a:lnTo>
                  <a:lnTo>
                    <a:pt x="238" y="83"/>
                  </a:lnTo>
                  <a:lnTo>
                    <a:pt x="242" y="87"/>
                  </a:lnTo>
                  <a:lnTo>
                    <a:pt x="261" y="102"/>
                  </a:lnTo>
                  <a:lnTo>
                    <a:pt x="273" y="100"/>
                  </a:lnTo>
                  <a:lnTo>
                    <a:pt x="279" y="105"/>
                  </a:lnTo>
                  <a:lnTo>
                    <a:pt x="282" y="110"/>
                  </a:lnTo>
                  <a:lnTo>
                    <a:pt x="282" y="119"/>
                  </a:lnTo>
                  <a:lnTo>
                    <a:pt x="283" y="122"/>
                  </a:lnTo>
                  <a:lnTo>
                    <a:pt x="290" y="134"/>
                  </a:lnTo>
                  <a:lnTo>
                    <a:pt x="297" y="137"/>
                  </a:lnTo>
                  <a:lnTo>
                    <a:pt x="301" y="140"/>
                  </a:lnTo>
                  <a:lnTo>
                    <a:pt x="304" y="141"/>
                  </a:lnTo>
                  <a:lnTo>
                    <a:pt x="305" y="144"/>
                  </a:lnTo>
                  <a:lnTo>
                    <a:pt x="305" y="146"/>
                  </a:lnTo>
                  <a:lnTo>
                    <a:pt x="307" y="149"/>
                  </a:lnTo>
                  <a:lnTo>
                    <a:pt x="310" y="152"/>
                  </a:lnTo>
                  <a:lnTo>
                    <a:pt x="314" y="153"/>
                  </a:lnTo>
                  <a:lnTo>
                    <a:pt x="322" y="153"/>
                  </a:lnTo>
                  <a:lnTo>
                    <a:pt x="327" y="156"/>
                  </a:lnTo>
                  <a:lnTo>
                    <a:pt x="332" y="163"/>
                  </a:lnTo>
                  <a:lnTo>
                    <a:pt x="337" y="164"/>
                  </a:lnTo>
                  <a:lnTo>
                    <a:pt x="341" y="165"/>
                  </a:lnTo>
                  <a:lnTo>
                    <a:pt x="345" y="164"/>
                  </a:lnTo>
                  <a:lnTo>
                    <a:pt x="348" y="161"/>
                  </a:lnTo>
                  <a:lnTo>
                    <a:pt x="352" y="161"/>
                  </a:lnTo>
                  <a:lnTo>
                    <a:pt x="360" y="168"/>
                  </a:lnTo>
                  <a:lnTo>
                    <a:pt x="362" y="171"/>
                  </a:lnTo>
                  <a:lnTo>
                    <a:pt x="366" y="178"/>
                  </a:lnTo>
                  <a:lnTo>
                    <a:pt x="367" y="196"/>
                  </a:lnTo>
                  <a:lnTo>
                    <a:pt x="370" y="199"/>
                  </a:lnTo>
                  <a:lnTo>
                    <a:pt x="378" y="197"/>
                  </a:lnTo>
                  <a:lnTo>
                    <a:pt x="376" y="199"/>
                  </a:lnTo>
                  <a:lnTo>
                    <a:pt x="379" y="200"/>
                  </a:lnTo>
                  <a:lnTo>
                    <a:pt x="383" y="198"/>
                  </a:lnTo>
                  <a:lnTo>
                    <a:pt x="391" y="195"/>
                  </a:lnTo>
                  <a:lnTo>
                    <a:pt x="396" y="200"/>
                  </a:lnTo>
                  <a:lnTo>
                    <a:pt x="402" y="214"/>
                  </a:lnTo>
                  <a:lnTo>
                    <a:pt x="404" y="215"/>
                  </a:lnTo>
                  <a:lnTo>
                    <a:pt x="402" y="219"/>
                  </a:lnTo>
                  <a:close/>
                </a:path>
              </a:pathLst>
            </a:custGeom>
            <a:grpFill/>
            <a:ln w="6350" cmpd="sng">
              <a:solidFill>
                <a:schemeClr val="tx1"/>
              </a:solidFill>
              <a:prstDash val="solid"/>
              <a:round/>
              <a:headEnd/>
              <a:tailEnd/>
            </a:ln>
          </p:spPr>
          <p:txBody>
            <a:bodyPr/>
            <a:lstStyle/>
            <a:p>
              <a:endParaRPr lang="pt-BR"/>
            </a:p>
          </p:txBody>
        </p:sp>
        <p:sp>
          <p:nvSpPr>
            <p:cNvPr id="18" name="Freeform 83"/>
            <p:cNvSpPr>
              <a:spLocks/>
            </p:cNvSpPr>
            <p:nvPr/>
          </p:nvSpPr>
          <p:spPr bwMode="auto">
            <a:xfrm>
              <a:off x="5494932" y="3209026"/>
              <a:ext cx="1070250" cy="1133382"/>
            </a:xfrm>
            <a:custGeom>
              <a:avLst/>
              <a:gdLst>
                <a:gd name="T0" fmla="*/ 2147483647 w 2022"/>
                <a:gd name="T1" fmla="*/ 2147483647 h 2139"/>
                <a:gd name="T2" fmla="*/ 2147483647 w 2022"/>
                <a:gd name="T3" fmla="*/ 2147483647 h 2139"/>
                <a:gd name="T4" fmla="*/ 2147483647 w 2022"/>
                <a:gd name="T5" fmla="*/ 2147483647 h 2139"/>
                <a:gd name="T6" fmla="*/ 2147483647 w 2022"/>
                <a:gd name="T7" fmla="*/ 2147483647 h 2139"/>
                <a:gd name="T8" fmla="*/ 2147483647 w 2022"/>
                <a:gd name="T9" fmla="*/ 2147483647 h 2139"/>
                <a:gd name="T10" fmla="*/ 2147483647 w 2022"/>
                <a:gd name="T11" fmla="*/ 2147483647 h 2139"/>
                <a:gd name="T12" fmla="*/ 2147483647 w 2022"/>
                <a:gd name="T13" fmla="*/ 2147483647 h 2139"/>
                <a:gd name="T14" fmla="*/ 2147483647 w 2022"/>
                <a:gd name="T15" fmla="*/ 2147483647 h 2139"/>
                <a:gd name="T16" fmla="*/ 2147483647 w 2022"/>
                <a:gd name="T17" fmla="*/ 2147483647 h 2139"/>
                <a:gd name="T18" fmla="*/ 2147483647 w 2022"/>
                <a:gd name="T19" fmla="*/ 2147483647 h 2139"/>
                <a:gd name="T20" fmla="*/ 2147483647 w 2022"/>
                <a:gd name="T21" fmla="*/ 2147483647 h 2139"/>
                <a:gd name="T22" fmla="*/ 2147483647 w 2022"/>
                <a:gd name="T23" fmla="*/ 2147483647 h 2139"/>
                <a:gd name="T24" fmla="*/ 2147483647 w 2022"/>
                <a:gd name="T25" fmla="*/ 2147483647 h 2139"/>
                <a:gd name="T26" fmla="*/ 2147483647 w 2022"/>
                <a:gd name="T27" fmla="*/ 2147483647 h 2139"/>
                <a:gd name="T28" fmla="*/ 2147483647 w 2022"/>
                <a:gd name="T29" fmla="*/ 2147483647 h 2139"/>
                <a:gd name="T30" fmla="*/ 2147483647 w 2022"/>
                <a:gd name="T31" fmla="*/ 2147483647 h 2139"/>
                <a:gd name="T32" fmla="*/ 2147483647 w 2022"/>
                <a:gd name="T33" fmla="*/ 2147483647 h 2139"/>
                <a:gd name="T34" fmla="*/ 2147483647 w 2022"/>
                <a:gd name="T35" fmla="*/ 2147483647 h 2139"/>
                <a:gd name="T36" fmla="*/ 2147483647 w 2022"/>
                <a:gd name="T37" fmla="*/ 2147483647 h 2139"/>
                <a:gd name="T38" fmla="*/ 2147483647 w 2022"/>
                <a:gd name="T39" fmla="*/ 2147483647 h 2139"/>
                <a:gd name="T40" fmla="*/ 2147483647 w 2022"/>
                <a:gd name="T41" fmla="*/ 2147483647 h 2139"/>
                <a:gd name="T42" fmla="*/ 2147483647 w 2022"/>
                <a:gd name="T43" fmla="*/ 2147483647 h 2139"/>
                <a:gd name="T44" fmla="*/ 2147483647 w 2022"/>
                <a:gd name="T45" fmla="*/ 2147483647 h 2139"/>
                <a:gd name="T46" fmla="*/ 2147483647 w 2022"/>
                <a:gd name="T47" fmla="*/ 2147483647 h 2139"/>
                <a:gd name="T48" fmla="*/ 2147483647 w 2022"/>
                <a:gd name="T49" fmla="*/ 2147483647 h 2139"/>
                <a:gd name="T50" fmla="*/ 2147483647 w 2022"/>
                <a:gd name="T51" fmla="*/ 2147483647 h 2139"/>
                <a:gd name="T52" fmla="*/ 2147483647 w 2022"/>
                <a:gd name="T53" fmla="*/ 2147483647 h 2139"/>
                <a:gd name="T54" fmla="*/ 2147483647 w 2022"/>
                <a:gd name="T55" fmla="*/ 2147483647 h 2139"/>
                <a:gd name="T56" fmla="*/ 2147483647 w 2022"/>
                <a:gd name="T57" fmla="*/ 2147483647 h 2139"/>
                <a:gd name="T58" fmla="*/ 2147483647 w 2022"/>
                <a:gd name="T59" fmla="*/ 2147483647 h 2139"/>
                <a:gd name="T60" fmla="*/ 2147483647 w 2022"/>
                <a:gd name="T61" fmla="*/ 2147483647 h 2139"/>
                <a:gd name="T62" fmla="*/ 2147483647 w 2022"/>
                <a:gd name="T63" fmla="*/ 2147483647 h 2139"/>
                <a:gd name="T64" fmla="*/ 2147483647 w 2022"/>
                <a:gd name="T65" fmla="*/ 2147483647 h 2139"/>
                <a:gd name="T66" fmla="*/ 2147483647 w 2022"/>
                <a:gd name="T67" fmla="*/ 2147483647 h 2139"/>
                <a:gd name="T68" fmla="*/ 2147483647 w 2022"/>
                <a:gd name="T69" fmla="*/ 2147483647 h 2139"/>
                <a:gd name="T70" fmla="*/ 2147483647 w 2022"/>
                <a:gd name="T71" fmla="*/ 2147483647 h 2139"/>
                <a:gd name="T72" fmla="*/ 2147483647 w 2022"/>
                <a:gd name="T73" fmla="*/ 2147483647 h 2139"/>
                <a:gd name="T74" fmla="*/ 2147483647 w 2022"/>
                <a:gd name="T75" fmla="*/ 2147483647 h 2139"/>
                <a:gd name="T76" fmla="*/ 2147483647 w 2022"/>
                <a:gd name="T77" fmla="*/ 2147483647 h 2139"/>
                <a:gd name="T78" fmla="*/ 2147483647 w 2022"/>
                <a:gd name="T79" fmla="*/ 2147483647 h 2139"/>
                <a:gd name="T80" fmla="*/ 2147483647 w 2022"/>
                <a:gd name="T81" fmla="*/ 2147483647 h 2139"/>
                <a:gd name="T82" fmla="*/ 2147483647 w 2022"/>
                <a:gd name="T83" fmla="*/ 2147483647 h 2139"/>
                <a:gd name="T84" fmla="*/ 2147483647 w 2022"/>
                <a:gd name="T85" fmla="*/ 2147483647 h 2139"/>
                <a:gd name="T86" fmla="*/ 2147483647 w 2022"/>
                <a:gd name="T87" fmla="*/ 2147483647 h 2139"/>
                <a:gd name="T88" fmla="*/ 2147483647 w 2022"/>
                <a:gd name="T89" fmla="*/ 2147483647 h 2139"/>
                <a:gd name="T90" fmla="*/ 2147483647 w 2022"/>
                <a:gd name="T91" fmla="*/ 2147483647 h 2139"/>
                <a:gd name="T92" fmla="*/ 2147483647 w 2022"/>
                <a:gd name="T93" fmla="*/ 2147483647 h 2139"/>
                <a:gd name="T94" fmla="*/ 2147483647 w 2022"/>
                <a:gd name="T95" fmla="*/ 2147483647 h 2139"/>
                <a:gd name="T96" fmla="*/ 2147483647 w 2022"/>
                <a:gd name="T97" fmla="*/ 2147483647 h 2139"/>
                <a:gd name="T98" fmla="*/ 2147483647 w 2022"/>
                <a:gd name="T99" fmla="*/ 2147483647 h 2139"/>
                <a:gd name="T100" fmla="*/ 2147483647 w 2022"/>
                <a:gd name="T101" fmla="*/ 2147483647 h 2139"/>
                <a:gd name="T102" fmla="*/ 2147483647 w 2022"/>
                <a:gd name="T103" fmla="*/ 2147483647 h 2139"/>
                <a:gd name="T104" fmla="*/ 2147483647 w 2022"/>
                <a:gd name="T105" fmla="*/ 2147483647 h 2139"/>
                <a:gd name="T106" fmla="*/ 2147483647 w 2022"/>
                <a:gd name="T107" fmla="*/ 2147483647 h 2139"/>
                <a:gd name="T108" fmla="*/ 2147483647 w 2022"/>
                <a:gd name="T109" fmla="*/ 2147483647 h 2139"/>
                <a:gd name="T110" fmla="*/ 2147483647 w 2022"/>
                <a:gd name="T111" fmla="*/ 2147483647 h 2139"/>
                <a:gd name="T112" fmla="*/ 2147483647 w 2022"/>
                <a:gd name="T113" fmla="*/ 2147483647 h 2139"/>
                <a:gd name="T114" fmla="*/ 2147483647 w 2022"/>
                <a:gd name="T115" fmla="*/ 2147483647 h 2139"/>
                <a:gd name="T116" fmla="*/ 2147483647 w 2022"/>
                <a:gd name="T117" fmla="*/ 2147483647 h 2139"/>
                <a:gd name="T118" fmla="*/ 2147483647 w 2022"/>
                <a:gd name="T119" fmla="*/ 2147483647 h 2139"/>
                <a:gd name="T120" fmla="*/ 2147483647 w 2022"/>
                <a:gd name="T121" fmla="*/ 2147483647 h 2139"/>
                <a:gd name="T122" fmla="*/ 2147483647 w 2022"/>
                <a:gd name="T123" fmla="*/ 2147483647 h 2139"/>
                <a:gd name="T124" fmla="*/ 2147483647 w 2022"/>
                <a:gd name="T125" fmla="*/ 2147483647 h 2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22"/>
                <a:gd name="T190" fmla="*/ 0 h 2139"/>
                <a:gd name="T191" fmla="*/ 2022 w 2022"/>
                <a:gd name="T192" fmla="*/ 2139 h 21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22" h="2139">
                  <a:moveTo>
                    <a:pt x="2021" y="638"/>
                  </a:moveTo>
                  <a:lnTo>
                    <a:pt x="2011" y="647"/>
                  </a:lnTo>
                  <a:lnTo>
                    <a:pt x="2006" y="655"/>
                  </a:lnTo>
                  <a:lnTo>
                    <a:pt x="1984" y="699"/>
                  </a:lnTo>
                  <a:lnTo>
                    <a:pt x="1960" y="750"/>
                  </a:lnTo>
                  <a:lnTo>
                    <a:pt x="1960" y="755"/>
                  </a:lnTo>
                  <a:lnTo>
                    <a:pt x="1947" y="775"/>
                  </a:lnTo>
                  <a:lnTo>
                    <a:pt x="1944" y="781"/>
                  </a:lnTo>
                  <a:lnTo>
                    <a:pt x="1927" y="807"/>
                  </a:lnTo>
                  <a:lnTo>
                    <a:pt x="1904" y="836"/>
                  </a:lnTo>
                  <a:lnTo>
                    <a:pt x="1888" y="859"/>
                  </a:lnTo>
                  <a:lnTo>
                    <a:pt x="1878" y="881"/>
                  </a:lnTo>
                  <a:lnTo>
                    <a:pt x="1870" y="885"/>
                  </a:lnTo>
                  <a:lnTo>
                    <a:pt x="1868" y="888"/>
                  </a:lnTo>
                  <a:lnTo>
                    <a:pt x="1867" y="894"/>
                  </a:lnTo>
                  <a:lnTo>
                    <a:pt x="1852" y="907"/>
                  </a:lnTo>
                  <a:lnTo>
                    <a:pt x="1824" y="941"/>
                  </a:lnTo>
                  <a:lnTo>
                    <a:pt x="1818" y="946"/>
                  </a:lnTo>
                  <a:lnTo>
                    <a:pt x="1813" y="951"/>
                  </a:lnTo>
                  <a:lnTo>
                    <a:pt x="1803" y="962"/>
                  </a:lnTo>
                  <a:lnTo>
                    <a:pt x="1792" y="963"/>
                  </a:lnTo>
                  <a:lnTo>
                    <a:pt x="1775" y="976"/>
                  </a:lnTo>
                  <a:lnTo>
                    <a:pt x="1771" y="976"/>
                  </a:lnTo>
                  <a:lnTo>
                    <a:pt x="1770" y="975"/>
                  </a:lnTo>
                  <a:lnTo>
                    <a:pt x="1751" y="973"/>
                  </a:lnTo>
                  <a:lnTo>
                    <a:pt x="1749" y="980"/>
                  </a:lnTo>
                  <a:lnTo>
                    <a:pt x="1743" y="991"/>
                  </a:lnTo>
                  <a:lnTo>
                    <a:pt x="1735" y="999"/>
                  </a:lnTo>
                  <a:lnTo>
                    <a:pt x="1713" y="1010"/>
                  </a:lnTo>
                  <a:lnTo>
                    <a:pt x="1704" y="1003"/>
                  </a:lnTo>
                  <a:lnTo>
                    <a:pt x="1694" y="1009"/>
                  </a:lnTo>
                  <a:lnTo>
                    <a:pt x="1689" y="1013"/>
                  </a:lnTo>
                  <a:lnTo>
                    <a:pt x="1680" y="1020"/>
                  </a:lnTo>
                  <a:lnTo>
                    <a:pt x="1677" y="1020"/>
                  </a:lnTo>
                  <a:lnTo>
                    <a:pt x="1671" y="1026"/>
                  </a:lnTo>
                  <a:lnTo>
                    <a:pt x="1667" y="1036"/>
                  </a:lnTo>
                  <a:lnTo>
                    <a:pt x="1667" y="1048"/>
                  </a:lnTo>
                  <a:lnTo>
                    <a:pt x="1671" y="1058"/>
                  </a:lnTo>
                  <a:lnTo>
                    <a:pt x="1672" y="1060"/>
                  </a:lnTo>
                  <a:lnTo>
                    <a:pt x="1678" y="1054"/>
                  </a:lnTo>
                  <a:lnTo>
                    <a:pt x="1681" y="1057"/>
                  </a:lnTo>
                  <a:lnTo>
                    <a:pt x="1681" y="1066"/>
                  </a:lnTo>
                  <a:lnTo>
                    <a:pt x="1683" y="1067"/>
                  </a:lnTo>
                  <a:lnTo>
                    <a:pt x="1684" y="1070"/>
                  </a:lnTo>
                  <a:lnTo>
                    <a:pt x="1681" y="1077"/>
                  </a:lnTo>
                  <a:lnTo>
                    <a:pt x="1678" y="1077"/>
                  </a:lnTo>
                  <a:lnTo>
                    <a:pt x="1679" y="1079"/>
                  </a:lnTo>
                  <a:lnTo>
                    <a:pt x="1681" y="1079"/>
                  </a:lnTo>
                  <a:lnTo>
                    <a:pt x="1680" y="1082"/>
                  </a:lnTo>
                  <a:lnTo>
                    <a:pt x="1676" y="1085"/>
                  </a:lnTo>
                  <a:lnTo>
                    <a:pt x="1675" y="1095"/>
                  </a:lnTo>
                  <a:lnTo>
                    <a:pt x="1676" y="1098"/>
                  </a:lnTo>
                  <a:lnTo>
                    <a:pt x="1679" y="1099"/>
                  </a:lnTo>
                  <a:lnTo>
                    <a:pt x="1679" y="1101"/>
                  </a:lnTo>
                  <a:lnTo>
                    <a:pt x="1682" y="1103"/>
                  </a:lnTo>
                  <a:lnTo>
                    <a:pt x="1681" y="1108"/>
                  </a:lnTo>
                  <a:lnTo>
                    <a:pt x="1683" y="1110"/>
                  </a:lnTo>
                  <a:lnTo>
                    <a:pt x="1684" y="1108"/>
                  </a:lnTo>
                  <a:lnTo>
                    <a:pt x="1684" y="1116"/>
                  </a:lnTo>
                  <a:lnTo>
                    <a:pt x="1679" y="1120"/>
                  </a:lnTo>
                  <a:lnTo>
                    <a:pt x="1677" y="1116"/>
                  </a:lnTo>
                  <a:lnTo>
                    <a:pt x="1674" y="1116"/>
                  </a:lnTo>
                  <a:lnTo>
                    <a:pt x="1670" y="1119"/>
                  </a:lnTo>
                  <a:lnTo>
                    <a:pt x="1667" y="1119"/>
                  </a:lnTo>
                  <a:lnTo>
                    <a:pt x="1667" y="1121"/>
                  </a:lnTo>
                  <a:lnTo>
                    <a:pt x="1668" y="1123"/>
                  </a:lnTo>
                  <a:lnTo>
                    <a:pt x="1663" y="1129"/>
                  </a:lnTo>
                  <a:lnTo>
                    <a:pt x="1661" y="1135"/>
                  </a:lnTo>
                  <a:lnTo>
                    <a:pt x="1660" y="1143"/>
                  </a:lnTo>
                  <a:lnTo>
                    <a:pt x="1664" y="1153"/>
                  </a:lnTo>
                  <a:lnTo>
                    <a:pt x="1667" y="1157"/>
                  </a:lnTo>
                  <a:lnTo>
                    <a:pt x="1670" y="1164"/>
                  </a:lnTo>
                  <a:lnTo>
                    <a:pt x="1674" y="1166"/>
                  </a:lnTo>
                  <a:lnTo>
                    <a:pt x="1676" y="1171"/>
                  </a:lnTo>
                  <a:lnTo>
                    <a:pt x="1676" y="1177"/>
                  </a:lnTo>
                  <a:lnTo>
                    <a:pt x="1669" y="1208"/>
                  </a:lnTo>
                  <a:lnTo>
                    <a:pt x="1663" y="1232"/>
                  </a:lnTo>
                  <a:lnTo>
                    <a:pt x="1662" y="1239"/>
                  </a:lnTo>
                  <a:lnTo>
                    <a:pt x="1661" y="1248"/>
                  </a:lnTo>
                  <a:lnTo>
                    <a:pt x="1662" y="1251"/>
                  </a:lnTo>
                  <a:lnTo>
                    <a:pt x="1663" y="1251"/>
                  </a:lnTo>
                  <a:lnTo>
                    <a:pt x="1664" y="1256"/>
                  </a:lnTo>
                  <a:lnTo>
                    <a:pt x="1660" y="1265"/>
                  </a:lnTo>
                  <a:lnTo>
                    <a:pt x="1659" y="1265"/>
                  </a:lnTo>
                  <a:lnTo>
                    <a:pt x="1660" y="1270"/>
                  </a:lnTo>
                  <a:lnTo>
                    <a:pt x="1657" y="1282"/>
                  </a:lnTo>
                  <a:lnTo>
                    <a:pt x="1652" y="1300"/>
                  </a:lnTo>
                  <a:lnTo>
                    <a:pt x="1652" y="1309"/>
                  </a:lnTo>
                  <a:lnTo>
                    <a:pt x="1646" y="1330"/>
                  </a:lnTo>
                  <a:lnTo>
                    <a:pt x="1646" y="1347"/>
                  </a:lnTo>
                  <a:lnTo>
                    <a:pt x="1648" y="1360"/>
                  </a:lnTo>
                  <a:lnTo>
                    <a:pt x="1653" y="1362"/>
                  </a:lnTo>
                  <a:lnTo>
                    <a:pt x="1654" y="1359"/>
                  </a:lnTo>
                  <a:lnTo>
                    <a:pt x="1652" y="1367"/>
                  </a:lnTo>
                  <a:lnTo>
                    <a:pt x="1654" y="1367"/>
                  </a:lnTo>
                  <a:lnTo>
                    <a:pt x="1654" y="1383"/>
                  </a:lnTo>
                  <a:lnTo>
                    <a:pt x="1661" y="1409"/>
                  </a:lnTo>
                  <a:lnTo>
                    <a:pt x="1661" y="1429"/>
                  </a:lnTo>
                  <a:lnTo>
                    <a:pt x="1662" y="1474"/>
                  </a:lnTo>
                  <a:lnTo>
                    <a:pt x="1663" y="1475"/>
                  </a:lnTo>
                  <a:lnTo>
                    <a:pt x="1666" y="1493"/>
                  </a:lnTo>
                  <a:lnTo>
                    <a:pt x="1672" y="1520"/>
                  </a:lnTo>
                  <a:lnTo>
                    <a:pt x="1672" y="1538"/>
                  </a:lnTo>
                  <a:lnTo>
                    <a:pt x="1675" y="1553"/>
                  </a:lnTo>
                  <a:lnTo>
                    <a:pt x="1677" y="1563"/>
                  </a:lnTo>
                  <a:lnTo>
                    <a:pt x="1679" y="1565"/>
                  </a:lnTo>
                  <a:lnTo>
                    <a:pt x="1681" y="1570"/>
                  </a:lnTo>
                  <a:lnTo>
                    <a:pt x="1682" y="1575"/>
                  </a:lnTo>
                  <a:lnTo>
                    <a:pt x="1690" y="1590"/>
                  </a:lnTo>
                  <a:lnTo>
                    <a:pt x="1689" y="1594"/>
                  </a:lnTo>
                  <a:lnTo>
                    <a:pt x="1692" y="1597"/>
                  </a:lnTo>
                  <a:lnTo>
                    <a:pt x="1685" y="1609"/>
                  </a:lnTo>
                  <a:lnTo>
                    <a:pt x="1671" y="1646"/>
                  </a:lnTo>
                  <a:lnTo>
                    <a:pt x="1669" y="1654"/>
                  </a:lnTo>
                  <a:lnTo>
                    <a:pt x="1671" y="1661"/>
                  </a:lnTo>
                  <a:lnTo>
                    <a:pt x="1667" y="1669"/>
                  </a:lnTo>
                  <a:lnTo>
                    <a:pt x="1665" y="1673"/>
                  </a:lnTo>
                  <a:lnTo>
                    <a:pt x="1662" y="1675"/>
                  </a:lnTo>
                  <a:lnTo>
                    <a:pt x="1656" y="1683"/>
                  </a:lnTo>
                  <a:lnTo>
                    <a:pt x="1656" y="1689"/>
                  </a:lnTo>
                  <a:lnTo>
                    <a:pt x="1658" y="1684"/>
                  </a:lnTo>
                  <a:lnTo>
                    <a:pt x="1656" y="1690"/>
                  </a:lnTo>
                  <a:lnTo>
                    <a:pt x="1656" y="1696"/>
                  </a:lnTo>
                  <a:lnTo>
                    <a:pt x="1659" y="1699"/>
                  </a:lnTo>
                  <a:lnTo>
                    <a:pt x="1659" y="1701"/>
                  </a:lnTo>
                  <a:lnTo>
                    <a:pt x="1658" y="1704"/>
                  </a:lnTo>
                  <a:lnTo>
                    <a:pt x="1659" y="1709"/>
                  </a:lnTo>
                  <a:lnTo>
                    <a:pt x="1653" y="1711"/>
                  </a:lnTo>
                  <a:lnTo>
                    <a:pt x="1647" y="1720"/>
                  </a:lnTo>
                  <a:lnTo>
                    <a:pt x="1646" y="1727"/>
                  </a:lnTo>
                  <a:lnTo>
                    <a:pt x="1647" y="1727"/>
                  </a:lnTo>
                  <a:lnTo>
                    <a:pt x="1647" y="1730"/>
                  </a:lnTo>
                  <a:lnTo>
                    <a:pt x="1645" y="1736"/>
                  </a:lnTo>
                  <a:lnTo>
                    <a:pt x="1642" y="1747"/>
                  </a:lnTo>
                  <a:lnTo>
                    <a:pt x="1640" y="1760"/>
                  </a:lnTo>
                  <a:lnTo>
                    <a:pt x="1641" y="1764"/>
                  </a:lnTo>
                  <a:lnTo>
                    <a:pt x="1638" y="1773"/>
                  </a:lnTo>
                  <a:lnTo>
                    <a:pt x="1638" y="1780"/>
                  </a:lnTo>
                  <a:lnTo>
                    <a:pt x="1633" y="1786"/>
                  </a:lnTo>
                  <a:lnTo>
                    <a:pt x="1632" y="1789"/>
                  </a:lnTo>
                  <a:lnTo>
                    <a:pt x="1630" y="1790"/>
                  </a:lnTo>
                  <a:lnTo>
                    <a:pt x="1629" y="1792"/>
                  </a:lnTo>
                  <a:lnTo>
                    <a:pt x="1629" y="1816"/>
                  </a:lnTo>
                  <a:lnTo>
                    <a:pt x="1635" y="1822"/>
                  </a:lnTo>
                  <a:lnTo>
                    <a:pt x="1627" y="1832"/>
                  </a:lnTo>
                  <a:lnTo>
                    <a:pt x="1626" y="1840"/>
                  </a:lnTo>
                  <a:lnTo>
                    <a:pt x="1623" y="1848"/>
                  </a:lnTo>
                  <a:lnTo>
                    <a:pt x="1623" y="1856"/>
                  </a:lnTo>
                  <a:lnTo>
                    <a:pt x="1624" y="1858"/>
                  </a:lnTo>
                  <a:lnTo>
                    <a:pt x="1622" y="1859"/>
                  </a:lnTo>
                  <a:lnTo>
                    <a:pt x="1621" y="1870"/>
                  </a:lnTo>
                  <a:lnTo>
                    <a:pt x="1615" y="1877"/>
                  </a:lnTo>
                  <a:lnTo>
                    <a:pt x="1614" y="1896"/>
                  </a:lnTo>
                  <a:lnTo>
                    <a:pt x="1612" y="1906"/>
                  </a:lnTo>
                  <a:lnTo>
                    <a:pt x="1613" y="1918"/>
                  </a:lnTo>
                  <a:lnTo>
                    <a:pt x="1618" y="1942"/>
                  </a:lnTo>
                  <a:lnTo>
                    <a:pt x="1618" y="1976"/>
                  </a:lnTo>
                  <a:lnTo>
                    <a:pt x="1623" y="1984"/>
                  </a:lnTo>
                  <a:lnTo>
                    <a:pt x="1630" y="1994"/>
                  </a:lnTo>
                  <a:lnTo>
                    <a:pt x="1630" y="1996"/>
                  </a:lnTo>
                  <a:lnTo>
                    <a:pt x="1620" y="2004"/>
                  </a:lnTo>
                  <a:lnTo>
                    <a:pt x="1621" y="2008"/>
                  </a:lnTo>
                  <a:lnTo>
                    <a:pt x="1616" y="2012"/>
                  </a:lnTo>
                  <a:lnTo>
                    <a:pt x="1603" y="2029"/>
                  </a:lnTo>
                  <a:lnTo>
                    <a:pt x="1602" y="2031"/>
                  </a:lnTo>
                  <a:lnTo>
                    <a:pt x="1603" y="2033"/>
                  </a:lnTo>
                  <a:lnTo>
                    <a:pt x="1602" y="2035"/>
                  </a:lnTo>
                  <a:lnTo>
                    <a:pt x="1589" y="2040"/>
                  </a:lnTo>
                  <a:lnTo>
                    <a:pt x="1582" y="2040"/>
                  </a:lnTo>
                  <a:lnTo>
                    <a:pt x="1569" y="2048"/>
                  </a:lnTo>
                  <a:lnTo>
                    <a:pt x="1561" y="2053"/>
                  </a:lnTo>
                  <a:lnTo>
                    <a:pt x="1553" y="2062"/>
                  </a:lnTo>
                  <a:lnTo>
                    <a:pt x="1541" y="2084"/>
                  </a:lnTo>
                  <a:lnTo>
                    <a:pt x="1539" y="2080"/>
                  </a:lnTo>
                  <a:lnTo>
                    <a:pt x="1536" y="2083"/>
                  </a:lnTo>
                  <a:lnTo>
                    <a:pt x="1535" y="2080"/>
                  </a:lnTo>
                  <a:lnTo>
                    <a:pt x="1534" y="2080"/>
                  </a:lnTo>
                  <a:lnTo>
                    <a:pt x="1536" y="2083"/>
                  </a:lnTo>
                  <a:lnTo>
                    <a:pt x="1538" y="2083"/>
                  </a:lnTo>
                  <a:lnTo>
                    <a:pt x="1538" y="2087"/>
                  </a:lnTo>
                  <a:lnTo>
                    <a:pt x="1540" y="2085"/>
                  </a:lnTo>
                  <a:lnTo>
                    <a:pt x="1533" y="2094"/>
                  </a:lnTo>
                  <a:lnTo>
                    <a:pt x="1522" y="2113"/>
                  </a:lnTo>
                  <a:lnTo>
                    <a:pt x="1515" y="2139"/>
                  </a:lnTo>
                  <a:lnTo>
                    <a:pt x="1516" y="2134"/>
                  </a:lnTo>
                  <a:lnTo>
                    <a:pt x="1514" y="2133"/>
                  </a:lnTo>
                  <a:lnTo>
                    <a:pt x="1510" y="2132"/>
                  </a:lnTo>
                  <a:lnTo>
                    <a:pt x="1479" y="2112"/>
                  </a:lnTo>
                  <a:lnTo>
                    <a:pt x="1394" y="2058"/>
                  </a:lnTo>
                  <a:lnTo>
                    <a:pt x="1393" y="2053"/>
                  </a:lnTo>
                  <a:lnTo>
                    <a:pt x="1386" y="2050"/>
                  </a:lnTo>
                  <a:lnTo>
                    <a:pt x="1384" y="2048"/>
                  </a:lnTo>
                  <a:lnTo>
                    <a:pt x="1386" y="2046"/>
                  </a:lnTo>
                  <a:lnTo>
                    <a:pt x="1396" y="2040"/>
                  </a:lnTo>
                  <a:lnTo>
                    <a:pt x="1405" y="2031"/>
                  </a:lnTo>
                  <a:lnTo>
                    <a:pt x="1402" y="2026"/>
                  </a:lnTo>
                  <a:lnTo>
                    <a:pt x="1398" y="2025"/>
                  </a:lnTo>
                  <a:lnTo>
                    <a:pt x="1398" y="2020"/>
                  </a:lnTo>
                  <a:lnTo>
                    <a:pt x="1395" y="2018"/>
                  </a:lnTo>
                  <a:lnTo>
                    <a:pt x="1396" y="2008"/>
                  </a:lnTo>
                  <a:lnTo>
                    <a:pt x="1394" y="2004"/>
                  </a:lnTo>
                  <a:lnTo>
                    <a:pt x="1390" y="2004"/>
                  </a:lnTo>
                  <a:lnTo>
                    <a:pt x="1387" y="2001"/>
                  </a:lnTo>
                  <a:lnTo>
                    <a:pt x="1383" y="2003"/>
                  </a:lnTo>
                  <a:lnTo>
                    <a:pt x="1381" y="2002"/>
                  </a:lnTo>
                  <a:lnTo>
                    <a:pt x="1380" y="1997"/>
                  </a:lnTo>
                  <a:lnTo>
                    <a:pt x="1378" y="1997"/>
                  </a:lnTo>
                  <a:lnTo>
                    <a:pt x="1377" y="1992"/>
                  </a:lnTo>
                  <a:lnTo>
                    <a:pt x="1372" y="1988"/>
                  </a:lnTo>
                  <a:lnTo>
                    <a:pt x="1373" y="1985"/>
                  </a:lnTo>
                  <a:lnTo>
                    <a:pt x="1366" y="1978"/>
                  </a:lnTo>
                  <a:lnTo>
                    <a:pt x="1365" y="1985"/>
                  </a:lnTo>
                  <a:lnTo>
                    <a:pt x="1361" y="1978"/>
                  </a:lnTo>
                  <a:lnTo>
                    <a:pt x="1360" y="1978"/>
                  </a:lnTo>
                  <a:lnTo>
                    <a:pt x="1356" y="1981"/>
                  </a:lnTo>
                  <a:lnTo>
                    <a:pt x="1355" y="1978"/>
                  </a:lnTo>
                  <a:lnTo>
                    <a:pt x="1352" y="1978"/>
                  </a:lnTo>
                  <a:lnTo>
                    <a:pt x="1352" y="1975"/>
                  </a:lnTo>
                  <a:lnTo>
                    <a:pt x="1352" y="1972"/>
                  </a:lnTo>
                  <a:lnTo>
                    <a:pt x="1353" y="1972"/>
                  </a:lnTo>
                  <a:lnTo>
                    <a:pt x="1353" y="1968"/>
                  </a:lnTo>
                  <a:lnTo>
                    <a:pt x="1348" y="1968"/>
                  </a:lnTo>
                  <a:lnTo>
                    <a:pt x="1346" y="1970"/>
                  </a:lnTo>
                  <a:lnTo>
                    <a:pt x="1342" y="1968"/>
                  </a:lnTo>
                  <a:lnTo>
                    <a:pt x="1339" y="1961"/>
                  </a:lnTo>
                  <a:lnTo>
                    <a:pt x="1336" y="1958"/>
                  </a:lnTo>
                  <a:lnTo>
                    <a:pt x="1337" y="1951"/>
                  </a:lnTo>
                  <a:lnTo>
                    <a:pt x="1335" y="1950"/>
                  </a:lnTo>
                  <a:lnTo>
                    <a:pt x="1329" y="1945"/>
                  </a:lnTo>
                  <a:lnTo>
                    <a:pt x="1329" y="1942"/>
                  </a:lnTo>
                  <a:lnTo>
                    <a:pt x="1322" y="1940"/>
                  </a:lnTo>
                  <a:lnTo>
                    <a:pt x="1319" y="1935"/>
                  </a:lnTo>
                  <a:lnTo>
                    <a:pt x="1312" y="1936"/>
                  </a:lnTo>
                  <a:lnTo>
                    <a:pt x="1307" y="1933"/>
                  </a:lnTo>
                  <a:lnTo>
                    <a:pt x="1312" y="1929"/>
                  </a:lnTo>
                  <a:lnTo>
                    <a:pt x="1312" y="1924"/>
                  </a:lnTo>
                  <a:lnTo>
                    <a:pt x="1310" y="1923"/>
                  </a:lnTo>
                  <a:lnTo>
                    <a:pt x="1314" y="1920"/>
                  </a:lnTo>
                  <a:lnTo>
                    <a:pt x="1311" y="1920"/>
                  </a:lnTo>
                  <a:lnTo>
                    <a:pt x="1310" y="1916"/>
                  </a:lnTo>
                  <a:lnTo>
                    <a:pt x="1312" y="1915"/>
                  </a:lnTo>
                  <a:lnTo>
                    <a:pt x="1318" y="1909"/>
                  </a:lnTo>
                  <a:lnTo>
                    <a:pt x="1323" y="1907"/>
                  </a:lnTo>
                  <a:lnTo>
                    <a:pt x="1320" y="1904"/>
                  </a:lnTo>
                  <a:lnTo>
                    <a:pt x="1320" y="1900"/>
                  </a:lnTo>
                  <a:lnTo>
                    <a:pt x="1318" y="1899"/>
                  </a:lnTo>
                  <a:lnTo>
                    <a:pt x="1321" y="1895"/>
                  </a:lnTo>
                  <a:lnTo>
                    <a:pt x="1320" y="1891"/>
                  </a:lnTo>
                  <a:lnTo>
                    <a:pt x="1322" y="1888"/>
                  </a:lnTo>
                  <a:lnTo>
                    <a:pt x="1321" y="1886"/>
                  </a:lnTo>
                  <a:lnTo>
                    <a:pt x="1318" y="1884"/>
                  </a:lnTo>
                  <a:lnTo>
                    <a:pt x="1317" y="1877"/>
                  </a:lnTo>
                  <a:lnTo>
                    <a:pt x="1321" y="1868"/>
                  </a:lnTo>
                  <a:lnTo>
                    <a:pt x="1321" y="1864"/>
                  </a:lnTo>
                  <a:lnTo>
                    <a:pt x="1318" y="1862"/>
                  </a:lnTo>
                  <a:lnTo>
                    <a:pt x="1318" y="1859"/>
                  </a:lnTo>
                  <a:lnTo>
                    <a:pt x="1322" y="1849"/>
                  </a:lnTo>
                  <a:lnTo>
                    <a:pt x="1322" y="1846"/>
                  </a:lnTo>
                  <a:lnTo>
                    <a:pt x="1324" y="1841"/>
                  </a:lnTo>
                  <a:lnTo>
                    <a:pt x="1330" y="1837"/>
                  </a:lnTo>
                  <a:lnTo>
                    <a:pt x="1336" y="1824"/>
                  </a:lnTo>
                  <a:lnTo>
                    <a:pt x="1336" y="1820"/>
                  </a:lnTo>
                  <a:lnTo>
                    <a:pt x="1338" y="1818"/>
                  </a:lnTo>
                  <a:lnTo>
                    <a:pt x="1343" y="1819"/>
                  </a:lnTo>
                  <a:lnTo>
                    <a:pt x="1345" y="1821"/>
                  </a:lnTo>
                  <a:lnTo>
                    <a:pt x="1347" y="1820"/>
                  </a:lnTo>
                  <a:lnTo>
                    <a:pt x="1354" y="1822"/>
                  </a:lnTo>
                  <a:lnTo>
                    <a:pt x="1355" y="1821"/>
                  </a:lnTo>
                  <a:lnTo>
                    <a:pt x="1361" y="1820"/>
                  </a:lnTo>
                  <a:lnTo>
                    <a:pt x="1363" y="1817"/>
                  </a:lnTo>
                  <a:lnTo>
                    <a:pt x="1366" y="1820"/>
                  </a:lnTo>
                  <a:lnTo>
                    <a:pt x="1366" y="1823"/>
                  </a:lnTo>
                  <a:lnTo>
                    <a:pt x="1369" y="1822"/>
                  </a:lnTo>
                  <a:lnTo>
                    <a:pt x="1371" y="1824"/>
                  </a:lnTo>
                  <a:lnTo>
                    <a:pt x="1374" y="1824"/>
                  </a:lnTo>
                  <a:lnTo>
                    <a:pt x="1377" y="1821"/>
                  </a:lnTo>
                  <a:lnTo>
                    <a:pt x="1380" y="1824"/>
                  </a:lnTo>
                  <a:lnTo>
                    <a:pt x="1382" y="1821"/>
                  </a:lnTo>
                  <a:lnTo>
                    <a:pt x="1384" y="1815"/>
                  </a:lnTo>
                  <a:lnTo>
                    <a:pt x="1388" y="1815"/>
                  </a:lnTo>
                  <a:lnTo>
                    <a:pt x="1389" y="1812"/>
                  </a:lnTo>
                  <a:lnTo>
                    <a:pt x="1384" y="1801"/>
                  </a:lnTo>
                  <a:lnTo>
                    <a:pt x="1372" y="1801"/>
                  </a:lnTo>
                  <a:lnTo>
                    <a:pt x="1370" y="1799"/>
                  </a:lnTo>
                  <a:lnTo>
                    <a:pt x="1368" y="1799"/>
                  </a:lnTo>
                  <a:lnTo>
                    <a:pt x="1375" y="1787"/>
                  </a:lnTo>
                  <a:lnTo>
                    <a:pt x="1375" y="1784"/>
                  </a:lnTo>
                  <a:lnTo>
                    <a:pt x="1377" y="1781"/>
                  </a:lnTo>
                  <a:lnTo>
                    <a:pt x="1376" y="1779"/>
                  </a:lnTo>
                  <a:lnTo>
                    <a:pt x="1374" y="1774"/>
                  </a:lnTo>
                  <a:lnTo>
                    <a:pt x="1377" y="1769"/>
                  </a:lnTo>
                  <a:lnTo>
                    <a:pt x="1380" y="1759"/>
                  </a:lnTo>
                  <a:lnTo>
                    <a:pt x="1380" y="1756"/>
                  </a:lnTo>
                  <a:lnTo>
                    <a:pt x="1382" y="1752"/>
                  </a:lnTo>
                  <a:lnTo>
                    <a:pt x="1389" y="1752"/>
                  </a:lnTo>
                  <a:lnTo>
                    <a:pt x="1392" y="1748"/>
                  </a:lnTo>
                  <a:lnTo>
                    <a:pt x="1396" y="1751"/>
                  </a:lnTo>
                  <a:lnTo>
                    <a:pt x="1400" y="1751"/>
                  </a:lnTo>
                  <a:lnTo>
                    <a:pt x="1405" y="1753"/>
                  </a:lnTo>
                  <a:lnTo>
                    <a:pt x="1406" y="1752"/>
                  </a:lnTo>
                  <a:lnTo>
                    <a:pt x="1408" y="1753"/>
                  </a:lnTo>
                  <a:lnTo>
                    <a:pt x="1409" y="1749"/>
                  </a:lnTo>
                  <a:lnTo>
                    <a:pt x="1408" y="1748"/>
                  </a:lnTo>
                  <a:lnTo>
                    <a:pt x="1408" y="1746"/>
                  </a:lnTo>
                  <a:lnTo>
                    <a:pt x="1405" y="1744"/>
                  </a:lnTo>
                  <a:lnTo>
                    <a:pt x="1406" y="1744"/>
                  </a:lnTo>
                  <a:lnTo>
                    <a:pt x="1406" y="1741"/>
                  </a:lnTo>
                  <a:lnTo>
                    <a:pt x="1408" y="1741"/>
                  </a:lnTo>
                  <a:lnTo>
                    <a:pt x="1417" y="1728"/>
                  </a:lnTo>
                  <a:lnTo>
                    <a:pt x="1418" y="1726"/>
                  </a:lnTo>
                  <a:lnTo>
                    <a:pt x="1422" y="1718"/>
                  </a:lnTo>
                  <a:lnTo>
                    <a:pt x="1423" y="1722"/>
                  </a:lnTo>
                  <a:lnTo>
                    <a:pt x="1422" y="1725"/>
                  </a:lnTo>
                  <a:lnTo>
                    <a:pt x="1425" y="1728"/>
                  </a:lnTo>
                  <a:lnTo>
                    <a:pt x="1428" y="1727"/>
                  </a:lnTo>
                  <a:lnTo>
                    <a:pt x="1429" y="1722"/>
                  </a:lnTo>
                  <a:lnTo>
                    <a:pt x="1431" y="1722"/>
                  </a:lnTo>
                  <a:lnTo>
                    <a:pt x="1433" y="1718"/>
                  </a:lnTo>
                  <a:lnTo>
                    <a:pt x="1438" y="1702"/>
                  </a:lnTo>
                  <a:lnTo>
                    <a:pt x="1444" y="1699"/>
                  </a:lnTo>
                  <a:lnTo>
                    <a:pt x="1445" y="1695"/>
                  </a:lnTo>
                  <a:lnTo>
                    <a:pt x="1447" y="1695"/>
                  </a:lnTo>
                  <a:lnTo>
                    <a:pt x="1450" y="1698"/>
                  </a:lnTo>
                  <a:lnTo>
                    <a:pt x="1453" y="1692"/>
                  </a:lnTo>
                  <a:lnTo>
                    <a:pt x="1458" y="1689"/>
                  </a:lnTo>
                  <a:lnTo>
                    <a:pt x="1461" y="1689"/>
                  </a:lnTo>
                  <a:lnTo>
                    <a:pt x="1460" y="1684"/>
                  </a:lnTo>
                  <a:lnTo>
                    <a:pt x="1456" y="1680"/>
                  </a:lnTo>
                  <a:lnTo>
                    <a:pt x="1462" y="1673"/>
                  </a:lnTo>
                  <a:lnTo>
                    <a:pt x="1468" y="1670"/>
                  </a:lnTo>
                  <a:lnTo>
                    <a:pt x="1468" y="1662"/>
                  </a:lnTo>
                  <a:lnTo>
                    <a:pt x="1465" y="1658"/>
                  </a:lnTo>
                  <a:lnTo>
                    <a:pt x="1468" y="1658"/>
                  </a:lnTo>
                  <a:lnTo>
                    <a:pt x="1473" y="1652"/>
                  </a:lnTo>
                  <a:lnTo>
                    <a:pt x="1471" y="1647"/>
                  </a:lnTo>
                  <a:lnTo>
                    <a:pt x="1469" y="1646"/>
                  </a:lnTo>
                  <a:lnTo>
                    <a:pt x="1468" y="1641"/>
                  </a:lnTo>
                  <a:lnTo>
                    <a:pt x="1464" y="1640"/>
                  </a:lnTo>
                  <a:lnTo>
                    <a:pt x="1464" y="1638"/>
                  </a:lnTo>
                  <a:lnTo>
                    <a:pt x="1456" y="1632"/>
                  </a:lnTo>
                  <a:lnTo>
                    <a:pt x="1461" y="1627"/>
                  </a:lnTo>
                  <a:lnTo>
                    <a:pt x="1452" y="1625"/>
                  </a:lnTo>
                  <a:lnTo>
                    <a:pt x="1450" y="1628"/>
                  </a:lnTo>
                  <a:lnTo>
                    <a:pt x="1447" y="1628"/>
                  </a:lnTo>
                  <a:lnTo>
                    <a:pt x="1447" y="1626"/>
                  </a:lnTo>
                  <a:lnTo>
                    <a:pt x="1444" y="1625"/>
                  </a:lnTo>
                  <a:lnTo>
                    <a:pt x="1442" y="1627"/>
                  </a:lnTo>
                  <a:lnTo>
                    <a:pt x="1443" y="1625"/>
                  </a:lnTo>
                  <a:lnTo>
                    <a:pt x="1441" y="1625"/>
                  </a:lnTo>
                  <a:lnTo>
                    <a:pt x="1440" y="1623"/>
                  </a:lnTo>
                  <a:lnTo>
                    <a:pt x="1437" y="1624"/>
                  </a:lnTo>
                  <a:lnTo>
                    <a:pt x="1435" y="1621"/>
                  </a:lnTo>
                  <a:lnTo>
                    <a:pt x="1432" y="1621"/>
                  </a:lnTo>
                  <a:lnTo>
                    <a:pt x="1432" y="1619"/>
                  </a:lnTo>
                  <a:lnTo>
                    <a:pt x="1428" y="1618"/>
                  </a:lnTo>
                  <a:lnTo>
                    <a:pt x="1430" y="1617"/>
                  </a:lnTo>
                  <a:lnTo>
                    <a:pt x="1428" y="1616"/>
                  </a:lnTo>
                  <a:lnTo>
                    <a:pt x="1428" y="1614"/>
                  </a:lnTo>
                  <a:lnTo>
                    <a:pt x="1426" y="1614"/>
                  </a:lnTo>
                  <a:lnTo>
                    <a:pt x="1428" y="1612"/>
                  </a:lnTo>
                  <a:lnTo>
                    <a:pt x="1428" y="1607"/>
                  </a:lnTo>
                  <a:lnTo>
                    <a:pt x="1425" y="1610"/>
                  </a:lnTo>
                  <a:lnTo>
                    <a:pt x="1424" y="1604"/>
                  </a:lnTo>
                  <a:lnTo>
                    <a:pt x="1422" y="1605"/>
                  </a:lnTo>
                  <a:lnTo>
                    <a:pt x="1419" y="1607"/>
                  </a:lnTo>
                  <a:lnTo>
                    <a:pt x="1417" y="1606"/>
                  </a:lnTo>
                  <a:lnTo>
                    <a:pt x="1414" y="1606"/>
                  </a:lnTo>
                  <a:lnTo>
                    <a:pt x="1412" y="1605"/>
                  </a:lnTo>
                  <a:lnTo>
                    <a:pt x="1410" y="1606"/>
                  </a:lnTo>
                  <a:lnTo>
                    <a:pt x="1409" y="1605"/>
                  </a:lnTo>
                  <a:lnTo>
                    <a:pt x="1407" y="1607"/>
                  </a:lnTo>
                  <a:lnTo>
                    <a:pt x="1405" y="1606"/>
                  </a:lnTo>
                  <a:lnTo>
                    <a:pt x="1407" y="1602"/>
                  </a:lnTo>
                  <a:lnTo>
                    <a:pt x="1407" y="1598"/>
                  </a:lnTo>
                  <a:lnTo>
                    <a:pt x="1405" y="1599"/>
                  </a:lnTo>
                  <a:lnTo>
                    <a:pt x="1400" y="1596"/>
                  </a:lnTo>
                  <a:lnTo>
                    <a:pt x="1399" y="1597"/>
                  </a:lnTo>
                  <a:lnTo>
                    <a:pt x="1391" y="1584"/>
                  </a:lnTo>
                  <a:lnTo>
                    <a:pt x="1386" y="1585"/>
                  </a:lnTo>
                  <a:lnTo>
                    <a:pt x="1382" y="1587"/>
                  </a:lnTo>
                  <a:lnTo>
                    <a:pt x="1381" y="1585"/>
                  </a:lnTo>
                  <a:lnTo>
                    <a:pt x="1378" y="1587"/>
                  </a:lnTo>
                  <a:lnTo>
                    <a:pt x="1370" y="1588"/>
                  </a:lnTo>
                  <a:lnTo>
                    <a:pt x="1369" y="1587"/>
                  </a:lnTo>
                  <a:lnTo>
                    <a:pt x="1361" y="1586"/>
                  </a:lnTo>
                  <a:lnTo>
                    <a:pt x="1360" y="1588"/>
                  </a:lnTo>
                  <a:lnTo>
                    <a:pt x="1359" y="1586"/>
                  </a:lnTo>
                  <a:lnTo>
                    <a:pt x="1357" y="1587"/>
                  </a:lnTo>
                  <a:lnTo>
                    <a:pt x="1350" y="1585"/>
                  </a:lnTo>
                  <a:lnTo>
                    <a:pt x="1348" y="1579"/>
                  </a:lnTo>
                  <a:lnTo>
                    <a:pt x="1344" y="1574"/>
                  </a:lnTo>
                  <a:lnTo>
                    <a:pt x="1342" y="1573"/>
                  </a:lnTo>
                  <a:lnTo>
                    <a:pt x="1337" y="1578"/>
                  </a:lnTo>
                  <a:lnTo>
                    <a:pt x="1335" y="1575"/>
                  </a:lnTo>
                  <a:lnTo>
                    <a:pt x="1332" y="1576"/>
                  </a:lnTo>
                  <a:lnTo>
                    <a:pt x="1329" y="1579"/>
                  </a:lnTo>
                  <a:lnTo>
                    <a:pt x="1329" y="1583"/>
                  </a:lnTo>
                  <a:lnTo>
                    <a:pt x="1325" y="1582"/>
                  </a:lnTo>
                  <a:lnTo>
                    <a:pt x="1322" y="1584"/>
                  </a:lnTo>
                  <a:lnTo>
                    <a:pt x="1320" y="1584"/>
                  </a:lnTo>
                  <a:lnTo>
                    <a:pt x="1318" y="1581"/>
                  </a:lnTo>
                  <a:lnTo>
                    <a:pt x="1319" y="1578"/>
                  </a:lnTo>
                  <a:lnTo>
                    <a:pt x="1314" y="1578"/>
                  </a:lnTo>
                  <a:lnTo>
                    <a:pt x="1314" y="1575"/>
                  </a:lnTo>
                  <a:lnTo>
                    <a:pt x="1311" y="1574"/>
                  </a:lnTo>
                  <a:lnTo>
                    <a:pt x="1311" y="1571"/>
                  </a:lnTo>
                  <a:lnTo>
                    <a:pt x="1306" y="1566"/>
                  </a:lnTo>
                  <a:lnTo>
                    <a:pt x="1305" y="1566"/>
                  </a:lnTo>
                  <a:lnTo>
                    <a:pt x="1304" y="1568"/>
                  </a:lnTo>
                  <a:lnTo>
                    <a:pt x="1302" y="1568"/>
                  </a:lnTo>
                  <a:lnTo>
                    <a:pt x="1299" y="1563"/>
                  </a:lnTo>
                  <a:lnTo>
                    <a:pt x="1294" y="1562"/>
                  </a:lnTo>
                  <a:lnTo>
                    <a:pt x="1291" y="1555"/>
                  </a:lnTo>
                  <a:lnTo>
                    <a:pt x="1288" y="1554"/>
                  </a:lnTo>
                  <a:lnTo>
                    <a:pt x="1283" y="1556"/>
                  </a:lnTo>
                  <a:lnTo>
                    <a:pt x="1281" y="1558"/>
                  </a:lnTo>
                  <a:lnTo>
                    <a:pt x="1282" y="1562"/>
                  </a:lnTo>
                  <a:lnTo>
                    <a:pt x="1275" y="1565"/>
                  </a:lnTo>
                  <a:lnTo>
                    <a:pt x="1272" y="1562"/>
                  </a:lnTo>
                  <a:lnTo>
                    <a:pt x="1272" y="1557"/>
                  </a:lnTo>
                  <a:lnTo>
                    <a:pt x="1265" y="1550"/>
                  </a:lnTo>
                  <a:lnTo>
                    <a:pt x="1262" y="1550"/>
                  </a:lnTo>
                  <a:lnTo>
                    <a:pt x="1262" y="1555"/>
                  </a:lnTo>
                  <a:lnTo>
                    <a:pt x="1260" y="1557"/>
                  </a:lnTo>
                  <a:lnTo>
                    <a:pt x="1250" y="1561"/>
                  </a:lnTo>
                  <a:lnTo>
                    <a:pt x="1246" y="1560"/>
                  </a:lnTo>
                  <a:lnTo>
                    <a:pt x="1244" y="1553"/>
                  </a:lnTo>
                  <a:lnTo>
                    <a:pt x="1236" y="1552"/>
                  </a:lnTo>
                  <a:lnTo>
                    <a:pt x="1233" y="1550"/>
                  </a:lnTo>
                  <a:lnTo>
                    <a:pt x="1229" y="1560"/>
                  </a:lnTo>
                  <a:lnTo>
                    <a:pt x="1224" y="1564"/>
                  </a:lnTo>
                  <a:lnTo>
                    <a:pt x="1217" y="1565"/>
                  </a:lnTo>
                  <a:lnTo>
                    <a:pt x="1213" y="1567"/>
                  </a:lnTo>
                  <a:lnTo>
                    <a:pt x="1208" y="1566"/>
                  </a:lnTo>
                  <a:lnTo>
                    <a:pt x="1204" y="1570"/>
                  </a:lnTo>
                  <a:lnTo>
                    <a:pt x="1197" y="1571"/>
                  </a:lnTo>
                  <a:lnTo>
                    <a:pt x="1193" y="1578"/>
                  </a:lnTo>
                  <a:lnTo>
                    <a:pt x="1178" y="1569"/>
                  </a:lnTo>
                  <a:lnTo>
                    <a:pt x="1173" y="1570"/>
                  </a:lnTo>
                  <a:lnTo>
                    <a:pt x="1168" y="1572"/>
                  </a:lnTo>
                  <a:lnTo>
                    <a:pt x="1161" y="1570"/>
                  </a:lnTo>
                  <a:lnTo>
                    <a:pt x="1153" y="1571"/>
                  </a:lnTo>
                  <a:lnTo>
                    <a:pt x="1150" y="1548"/>
                  </a:lnTo>
                  <a:lnTo>
                    <a:pt x="1147" y="1518"/>
                  </a:lnTo>
                  <a:lnTo>
                    <a:pt x="1146" y="1517"/>
                  </a:lnTo>
                  <a:lnTo>
                    <a:pt x="1124" y="1496"/>
                  </a:lnTo>
                  <a:lnTo>
                    <a:pt x="1051" y="1431"/>
                  </a:lnTo>
                  <a:lnTo>
                    <a:pt x="1039" y="1435"/>
                  </a:lnTo>
                  <a:lnTo>
                    <a:pt x="1035" y="1434"/>
                  </a:lnTo>
                  <a:lnTo>
                    <a:pt x="1033" y="1439"/>
                  </a:lnTo>
                  <a:lnTo>
                    <a:pt x="1030" y="1442"/>
                  </a:lnTo>
                  <a:lnTo>
                    <a:pt x="1023" y="1444"/>
                  </a:lnTo>
                  <a:lnTo>
                    <a:pt x="1021" y="1447"/>
                  </a:lnTo>
                  <a:lnTo>
                    <a:pt x="1010" y="1445"/>
                  </a:lnTo>
                  <a:lnTo>
                    <a:pt x="1009" y="1443"/>
                  </a:lnTo>
                  <a:lnTo>
                    <a:pt x="1000" y="1445"/>
                  </a:lnTo>
                  <a:lnTo>
                    <a:pt x="986" y="1449"/>
                  </a:lnTo>
                  <a:lnTo>
                    <a:pt x="982" y="1440"/>
                  </a:lnTo>
                  <a:lnTo>
                    <a:pt x="975" y="1435"/>
                  </a:lnTo>
                  <a:lnTo>
                    <a:pt x="974" y="1430"/>
                  </a:lnTo>
                  <a:lnTo>
                    <a:pt x="972" y="1430"/>
                  </a:lnTo>
                  <a:lnTo>
                    <a:pt x="969" y="1427"/>
                  </a:lnTo>
                  <a:lnTo>
                    <a:pt x="965" y="1431"/>
                  </a:lnTo>
                  <a:lnTo>
                    <a:pt x="960" y="1431"/>
                  </a:lnTo>
                  <a:lnTo>
                    <a:pt x="958" y="1430"/>
                  </a:lnTo>
                  <a:lnTo>
                    <a:pt x="949" y="1436"/>
                  </a:lnTo>
                  <a:lnTo>
                    <a:pt x="947" y="1434"/>
                  </a:lnTo>
                  <a:lnTo>
                    <a:pt x="945" y="1435"/>
                  </a:lnTo>
                  <a:lnTo>
                    <a:pt x="937" y="1429"/>
                  </a:lnTo>
                  <a:lnTo>
                    <a:pt x="934" y="1426"/>
                  </a:lnTo>
                  <a:lnTo>
                    <a:pt x="930" y="1430"/>
                  </a:lnTo>
                  <a:lnTo>
                    <a:pt x="926" y="1424"/>
                  </a:lnTo>
                  <a:lnTo>
                    <a:pt x="921" y="1426"/>
                  </a:lnTo>
                  <a:lnTo>
                    <a:pt x="910" y="1422"/>
                  </a:lnTo>
                  <a:lnTo>
                    <a:pt x="912" y="1413"/>
                  </a:lnTo>
                  <a:lnTo>
                    <a:pt x="904" y="1412"/>
                  </a:lnTo>
                  <a:lnTo>
                    <a:pt x="895" y="1405"/>
                  </a:lnTo>
                  <a:lnTo>
                    <a:pt x="891" y="1404"/>
                  </a:lnTo>
                  <a:lnTo>
                    <a:pt x="891" y="1402"/>
                  </a:lnTo>
                  <a:lnTo>
                    <a:pt x="885" y="1401"/>
                  </a:lnTo>
                  <a:lnTo>
                    <a:pt x="879" y="1395"/>
                  </a:lnTo>
                  <a:lnTo>
                    <a:pt x="876" y="1392"/>
                  </a:lnTo>
                  <a:lnTo>
                    <a:pt x="871" y="1396"/>
                  </a:lnTo>
                  <a:lnTo>
                    <a:pt x="865" y="1392"/>
                  </a:lnTo>
                  <a:lnTo>
                    <a:pt x="864" y="1389"/>
                  </a:lnTo>
                  <a:lnTo>
                    <a:pt x="862" y="1391"/>
                  </a:lnTo>
                  <a:lnTo>
                    <a:pt x="859" y="1388"/>
                  </a:lnTo>
                  <a:lnTo>
                    <a:pt x="856" y="1388"/>
                  </a:lnTo>
                  <a:lnTo>
                    <a:pt x="854" y="1384"/>
                  </a:lnTo>
                  <a:lnTo>
                    <a:pt x="852" y="1383"/>
                  </a:lnTo>
                  <a:lnTo>
                    <a:pt x="850" y="1384"/>
                  </a:lnTo>
                  <a:lnTo>
                    <a:pt x="847" y="1383"/>
                  </a:lnTo>
                  <a:lnTo>
                    <a:pt x="844" y="1381"/>
                  </a:lnTo>
                  <a:lnTo>
                    <a:pt x="842" y="1375"/>
                  </a:lnTo>
                  <a:lnTo>
                    <a:pt x="835" y="1374"/>
                  </a:lnTo>
                  <a:lnTo>
                    <a:pt x="829" y="1370"/>
                  </a:lnTo>
                  <a:lnTo>
                    <a:pt x="817" y="1360"/>
                  </a:lnTo>
                  <a:lnTo>
                    <a:pt x="818" y="1359"/>
                  </a:lnTo>
                  <a:lnTo>
                    <a:pt x="817" y="1357"/>
                  </a:lnTo>
                  <a:lnTo>
                    <a:pt x="813" y="1358"/>
                  </a:lnTo>
                  <a:lnTo>
                    <a:pt x="811" y="1355"/>
                  </a:lnTo>
                  <a:lnTo>
                    <a:pt x="810" y="1357"/>
                  </a:lnTo>
                  <a:lnTo>
                    <a:pt x="808" y="1353"/>
                  </a:lnTo>
                  <a:lnTo>
                    <a:pt x="805" y="1353"/>
                  </a:lnTo>
                  <a:lnTo>
                    <a:pt x="805" y="1351"/>
                  </a:lnTo>
                  <a:lnTo>
                    <a:pt x="802" y="1346"/>
                  </a:lnTo>
                  <a:lnTo>
                    <a:pt x="789" y="1342"/>
                  </a:lnTo>
                  <a:lnTo>
                    <a:pt x="787" y="1344"/>
                  </a:lnTo>
                  <a:lnTo>
                    <a:pt x="783" y="1342"/>
                  </a:lnTo>
                  <a:lnTo>
                    <a:pt x="783" y="1340"/>
                  </a:lnTo>
                  <a:lnTo>
                    <a:pt x="781" y="1339"/>
                  </a:lnTo>
                  <a:lnTo>
                    <a:pt x="777" y="1341"/>
                  </a:lnTo>
                  <a:lnTo>
                    <a:pt x="775" y="1339"/>
                  </a:lnTo>
                  <a:lnTo>
                    <a:pt x="771" y="1344"/>
                  </a:lnTo>
                  <a:lnTo>
                    <a:pt x="767" y="1338"/>
                  </a:lnTo>
                  <a:lnTo>
                    <a:pt x="764" y="1339"/>
                  </a:lnTo>
                  <a:lnTo>
                    <a:pt x="762" y="1336"/>
                  </a:lnTo>
                  <a:lnTo>
                    <a:pt x="757" y="1336"/>
                  </a:lnTo>
                  <a:lnTo>
                    <a:pt x="751" y="1333"/>
                  </a:lnTo>
                  <a:lnTo>
                    <a:pt x="750" y="1335"/>
                  </a:lnTo>
                  <a:lnTo>
                    <a:pt x="746" y="1333"/>
                  </a:lnTo>
                  <a:lnTo>
                    <a:pt x="744" y="1334"/>
                  </a:lnTo>
                  <a:lnTo>
                    <a:pt x="731" y="1335"/>
                  </a:lnTo>
                  <a:lnTo>
                    <a:pt x="727" y="1338"/>
                  </a:lnTo>
                  <a:lnTo>
                    <a:pt x="722" y="1337"/>
                  </a:lnTo>
                  <a:lnTo>
                    <a:pt x="714" y="1342"/>
                  </a:lnTo>
                  <a:lnTo>
                    <a:pt x="707" y="1344"/>
                  </a:lnTo>
                  <a:lnTo>
                    <a:pt x="698" y="1349"/>
                  </a:lnTo>
                  <a:lnTo>
                    <a:pt x="694" y="1349"/>
                  </a:lnTo>
                  <a:lnTo>
                    <a:pt x="690" y="1352"/>
                  </a:lnTo>
                  <a:lnTo>
                    <a:pt x="689" y="1354"/>
                  </a:lnTo>
                  <a:lnTo>
                    <a:pt x="690" y="1357"/>
                  </a:lnTo>
                  <a:lnTo>
                    <a:pt x="685" y="1358"/>
                  </a:lnTo>
                  <a:lnTo>
                    <a:pt x="688" y="1362"/>
                  </a:lnTo>
                  <a:lnTo>
                    <a:pt x="685" y="1364"/>
                  </a:lnTo>
                  <a:lnTo>
                    <a:pt x="684" y="1364"/>
                  </a:lnTo>
                  <a:lnTo>
                    <a:pt x="678" y="1365"/>
                  </a:lnTo>
                  <a:lnTo>
                    <a:pt x="678" y="1367"/>
                  </a:lnTo>
                  <a:lnTo>
                    <a:pt x="676" y="1367"/>
                  </a:lnTo>
                  <a:lnTo>
                    <a:pt x="674" y="1369"/>
                  </a:lnTo>
                  <a:lnTo>
                    <a:pt x="672" y="1367"/>
                  </a:lnTo>
                  <a:lnTo>
                    <a:pt x="672" y="1362"/>
                  </a:lnTo>
                  <a:lnTo>
                    <a:pt x="664" y="1357"/>
                  </a:lnTo>
                  <a:lnTo>
                    <a:pt x="663" y="1354"/>
                  </a:lnTo>
                  <a:lnTo>
                    <a:pt x="655" y="1356"/>
                  </a:lnTo>
                  <a:lnTo>
                    <a:pt x="645" y="1353"/>
                  </a:lnTo>
                  <a:lnTo>
                    <a:pt x="643" y="1352"/>
                  </a:lnTo>
                  <a:lnTo>
                    <a:pt x="642" y="1349"/>
                  </a:lnTo>
                  <a:lnTo>
                    <a:pt x="641" y="1351"/>
                  </a:lnTo>
                  <a:lnTo>
                    <a:pt x="639" y="1350"/>
                  </a:lnTo>
                  <a:lnTo>
                    <a:pt x="640" y="1348"/>
                  </a:lnTo>
                  <a:lnTo>
                    <a:pt x="633" y="1350"/>
                  </a:lnTo>
                  <a:lnTo>
                    <a:pt x="634" y="1347"/>
                  </a:lnTo>
                  <a:lnTo>
                    <a:pt x="632" y="1344"/>
                  </a:lnTo>
                  <a:lnTo>
                    <a:pt x="625" y="1344"/>
                  </a:lnTo>
                  <a:lnTo>
                    <a:pt x="618" y="1340"/>
                  </a:lnTo>
                  <a:lnTo>
                    <a:pt x="602" y="1338"/>
                  </a:lnTo>
                  <a:lnTo>
                    <a:pt x="601" y="1335"/>
                  </a:lnTo>
                  <a:lnTo>
                    <a:pt x="600" y="1336"/>
                  </a:lnTo>
                  <a:lnTo>
                    <a:pt x="599" y="1333"/>
                  </a:lnTo>
                  <a:lnTo>
                    <a:pt x="598" y="1334"/>
                  </a:lnTo>
                  <a:lnTo>
                    <a:pt x="597" y="1331"/>
                  </a:lnTo>
                  <a:lnTo>
                    <a:pt x="599" y="1331"/>
                  </a:lnTo>
                  <a:lnTo>
                    <a:pt x="597" y="1330"/>
                  </a:lnTo>
                  <a:lnTo>
                    <a:pt x="599" y="1330"/>
                  </a:lnTo>
                  <a:lnTo>
                    <a:pt x="598" y="1328"/>
                  </a:lnTo>
                  <a:lnTo>
                    <a:pt x="600" y="1327"/>
                  </a:lnTo>
                  <a:lnTo>
                    <a:pt x="600" y="1324"/>
                  </a:lnTo>
                  <a:lnTo>
                    <a:pt x="599" y="1323"/>
                  </a:lnTo>
                  <a:lnTo>
                    <a:pt x="599" y="1320"/>
                  </a:lnTo>
                  <a:lnTo>
                    <a:pt x="597" y="1321"/>
                  </a:lnTo>
                  <a:lnTo>
                    <a:pt x="598" y="1314"/>
                  </a:lnTo>
                  <a:lnTo>
                    <a:pt x="599" y="1304"/>
                  </a:lnTo>
                  <a:lnTo>
                    <a:pt x="608" y="1287"/>
                  </a:lnTo>
                  <a:lnTo>
                    <a:pt x="610" y="1276"/>
                  </a:lnTo>
                  <a:lnTo>
                    <a:pt x="619" y="1265"/>
                  </a:lnTo>
                  <a:lnTo>
                    <a:pt x="615" y="1264"/>
                  </a:lnTo>
                  <a:lnTo>
                    <a:pt x="612" y="1261"/>
                  </a:lnTo>
                  <a:lnTo>
                    <a:pt x="610" y="1261"/>
                  </a:lnTo>
                  <a:lnTo>
                    <a:pt x="610" y="1259"/>
                  </a:lnTo>
                  <a:lnTo>
                    <a:pt x="609" y="1260"/>
                  </a:lnTo>
                  <a:lnTo>
                    <a:pt x="607" y="1259"/>
                  </a:lnTo>
                  <a:lnTo>
                    <a:pt x="605" y="1261"/>
                  </a:lnTo>
                  <a:lnTo>
                    <a:pt x="605" y="1259"/>
                  </a:lnTo>
                  <a:lnTo>
                    <a:pt x="603" y="1260"/>
                  </a:lnTo>
                  <a:lnTo>
                    <a:pt x="604" y="1258"/>
                  </a:lnTo>
                  <a:lnTo>
                    <a:pt x="598" y="1259"/>
                  </a:lnTo>
                  <a:lnTo>
                    <a:pt x="596" y="1258"/>
                  </a:lnTo>
                  <a:lnTo>
                    <a:pt x="596" y="1255"/>
                  </a:lnTo>
                  <a:lnTo>
                    <a:pt x="595" y="1257"/>
                  </a:lnTo>
                  <a:lnTo>
                    <a:pt x="592" y="1255"/>
                  </a:lnTo>
                  <a:lnTo>
                    <a:pt x="590" y="1258"/>
                  </a:lnTo>
                  <a:lnTo>
                    <a:pt x="589" y="1256"/>
                  </a:lnTo>
                  <a:lnTo>
                    <a:pt x="588" y="1256"/>
                  </a:lnTo>
                  <a:lnTo>
                    <a:pt x="587" y="1258"/>
                  </a:lnTo>
                  <a:lnTo>
                    <a:pt x="586" y="1256"/>
                  </a:lnTo>
                  <a:lnTo>
                    <a:pt x="584" y="1258"/>
                  </a:lnTo>
                  <a:lnTo>
                    <a:pt x="583" y="1255"/>
                  </a:lnTo>
                  <a:lnTo>
                    <a:pt x="581" y="1257"/>
                  </a:lnTo>
                  <a:lnTo>
                    <a:pt x="579" y="1251"/>
                  </a:lnTo>
                  <a:lnTo>
                    <a:pt x="576" y="1252"/>
                  </a:lnTo>
                  <a:lnTo>
                    <a:pt x="573" y="1250"/>
                  </a:lnTo>
                  <a:lnTo>
                    <a:pt x="574" y="1249"/>
                  </a:lnTo>
                  <a:lnTo>
                    <a:pt x="568" y="1250"/>
                  </a:lnTo>
                  <a:lnTo>
                    <a:pt x="564" y="1254"/>
                  </a:lnTo>
                  <a:lnTo>
                    <a:pt x="563" y="1252"/>
                  </a:lnTo>
                  <a:lnTo>
                    <a:pt x="561" y="1254"/>
                  </a:lnTo>
                  <a:lnTo>
                    <a:pt x="560" y="1252"/>
                  </a:lnTo>
                  <a:lnTo>
                    <a:pt x="559" y="1251"/>
                  </a:lnTo>
                  <a:lnTo>
                    <a:pt x="555" y="1254"/>
                  </a:lnTo>
                  <a:lnTo>
                    <a:pt x="555" y="1250"/>
                  </a:lnTo>
                  <a:lnTo>
                    <a:pt x="553" y="1249"/>
                  </a:lnTo>
                  <a:lnTo>
                    <a:pt x="552" y="1251"/>
                  </a:lnTo>
                  <a:lnTo>
                    <a:pt x="552" y="1249"/>
                  </a:lnTo>
                  <a:lnTo>
                    <a:pt x="550" y="1250"/>
                  </a:lnTo>
                  <a:lnTo>
                    <a:pt x="548" y="1247"/>
                  </a:lnTo>
                  <a:lnTo>
                    <a:pt x="543" y="1252"/>
                  </a:lnTo>
                  <a:lnTo>
                    <a:pt x="541" y="1251"/>
                  </a:lnTo>
                  <a:lnTo>
                    <a:pt x="542" y="1250"/>
                  </a:lnTo>
                  <a:lnTo>
                    <a:pt x="542" y="1248"/>
                  </a:lnTo>
                  <a:lnTo>
                    <a:pt x="536" y="1247"/>
                  </a:lnTo>
                  <a:lnTo>
                    <a:pt x="535" y="1249"/>
                  </a:lnTo>
                  <a:lnTo>
                    <a:pt x="534" y="1249"/>
                  </a:lnTo>
                  <a:lnTo>
                    <a:pt x="528" y="1246"/>
                  </a:lnTo>
                  <a:lnTo>
                    <a:pt x="525" y="1242"/>
                  </a:lnTo>
                  <a:lnTo>
                    <a:pt x="524" y="1244"/>
                  </a:lnTo>
                  <a:lnTo>
                    <a:pt x="519" y="1243"/>
                  </a:lnTo>
                  <a:lnTo>
                    <a:pt x="520" y="1245"/>
                  </a:lnTo>
                  <a:lnTo>
                    <a:pt x="519" y="1247"/>
                  </a:lnTo>
                  <a:lnTo>
                    <a:pt x="518" y="1246"/>
                  </a:lnTo>
                  <a:lnTo>
                    <a:pt x="517" y="1246"/>
                  </a:lnTo>
                  <a:lnTo>
                    <a:pt x="517" y="1247"/>
                  </a:lnTo>
                  <a:lnTo>
                    <a:pt x="513" y="1245"/>
                  </a:lnTo>
                  <a:lnTo>
                    <a:pt x="506" y="1246"/>
                  </a:lnTo>
                  <a:lnTo>
                    <a:pt x="502" y="1243"/>
                  </a:lnTo>
                  <a:lnTo>
                    <a:pt x="497" y="1245"/>
                  </a:lnTo>
                  <a:lnTo>
                    <a:pt x="497" y="1247"/>
                  </a:lnTo>
                  <a:lnTo>
                    <a:pt x="495" y="1247"/>
                  </a:lnTo>
                  <a:lnTo>
                    <a:pt x="496" y="1248"/>
                  </a:lnTo>
                  <a:lnTo>
                    <a:pt x="495" y="1248"/>
                  </a:lnTo>
                  <a:lnTo>
                    <a:pt x="493" y="1250"/>
                  </a:lnTo>
                  <a:lnTo>
                    <a:pt x="490" y="1250"/>
                  </a:lnTo>
                  <a:lnTo>
                    <a:pt x="489" y="1251"/>
                  </a:lnTo>
                  <a:lnTo>
                    <a:pt x="486" y="1250"/>
                  </a:lnTo>
                  <a:lnTo>
                    <a:pt x="482" y="1252"/>
                  </a:lnTo>
                  <a:lnTo>
                    <a:pt x="478" y="1254"/>
                  </a:lnTo>
                  <a:lnTo>
                    <a:pt x="473" y="1259"/>
                  </a:lnTo>
                  <a:lnTo>
                    <a:pt x="469" y="1260"/>
                  </a:lnTo>
                  <a:lnTo>
                    <a:pt x="465" y="1263"/>
                  </a:lnTo>
                  <a:lnTo>
                    <a:pt x="460" y="1261"/>
                  </a:lnTo>
                  <a:lnTo>
                    <a:pt x="459" y="1263"/>
                  </a:lnTo>
                  <a:lnTo>
                    <a:pt x="454" y="1263"/>
                  </a:lnTo>
                  <a:lnTo>
                    <a:pt x="453" y="1266"/>
                  </a:lnTo>
                  <a:lnTo>
                    <a:pt x="448" y="1265"/>
                  </a:lnTo>
                  <a:lnTo>
                    <a:pt x="448" y="1267"/>
                  </a:lnTo>
                  <a:lnTo>
                    <a:pt x="447" y="1266"/>
                  </a:lnTo>
                  <a:lnTo>
                    <a:pt x="441" y="1272"/>
                  </a:lnTo>
                  <a:lnTo>
                    <a:pt x="439" y="1270"/>
                  </a:lnTo>
                  <a:lnTo>
                    <a:pt x="437" y="1273"/>
                  </a:lnTo>
                  <a:lnTo>
                    <a:pt x="436" y="1273"/>
                  </a:lnTo>
                  <a:lnTo>
                    <a:pt x="434" y="1277"/>
                  </a:lnTo>
                  <a:lnTo>
                    <a:pt x="433" y="1276"/>
                  </a:lnTo>
                  <a:lnTo>
                    <a:pt x="430" y="1278"/>
                  </a:lnTo>
                  <a:lnTo>
                    <a:pt x="428" y="1277"/>
                  </a:lnTo>
                  <a:lnTo>
                    <a:pt x="427" y="1280"/>
                  </a:lnTo>
                  <a:lnTo>
                    <a:pt x="428" y="1282"/>
                  </a:lnTo>
                  <a:lnTo>
                    <a:pt x="426" y="1283"/>
                  </a:lnTo>
                  <a:lnTo>
                    <a:pt x="426" y="1282"/>
                  </a:lnTo>
                  <a:lnTo>
                    <a:pt x="425" y="1283"/>
                  </a:lnTo>
                  <a:lnTo>
                    <a:pt x="422" y="1282"/>
                  </a:lnTo>
                  <a:lnTo>
                    <a:pt x="419" y="1290"/>
                  </a:lnTo>
                  <a:lnTo>
                    <a:pt x="417" y="1287"/>
                  </a:lnTo>
                  <a:lnTo>
                    <a:pt x="411" y="1292"/>
                  </a:lnTo>
                  <a:lnTo>
                    <a:pt x="410" y="1293"/>
                  </a:lnTo>
                  <a:lnTo>
                    <a:pt x="409" y="1292"/>
                  </a:lnTo>
                  <a:lnTo>
                    <a:pt x="407" y="1295"/>
                  </a:lnTo>
                  <a:lnTo>
                    <a:pt x="399" y="1297"/>
                  </a:lnTo>
                  <a:lnTo>
                    <a:pt x="399" y="1299"/>
                  </a:lnTo>
                  <a:lnTo>
                    <a:pt x="393" y="1298"/>
                  </a:lnTo>
                  <a:lnTo>
                    <a:pt x="396" y="1299"/>
                  </a:lnTo>
                  <a:lnTo>
                    <a:pt x="394" y="1301"/>
                  </a:lnTo>
                  <a:lnTo>
                    <a:pt x="390" y="1300"/>
                  </a:lnTo>
                  <a:lnTo>
                    <a:pt x="390" y="1301"/>
                  </a:lnTo>
                  <a:lnTo>
                    <a:pt x="392" y="1303"/>
                  </a:lnTo>
                  <a:lnTo>
                    <a:pt x="389" y="1304"/>
                  </a:lnTo>
                  <a:lnTo>
                    <a:pt x="390" y="1308"/>
                  </a:lnTo>
                  <a:lnTo>
                    <a:pt x="392" y="1309"/>
                  </a:lnTo>
                  <a:lnTo>
                    <a:pt x="387" y="1310"/>
                  </a:lnTo>
                  <a:lnTo>
                    <a:pt x="387" y="1313"/>
                  </a:lnTo>
                  <a:lnTo>
                    <a:pt x="385" y="1316"/>
                  </a:lnTo>
                  <a:lnTo>
                    <a:pt x="387" y="1316"/>
                  </a:lnTo>
                  <a:lnTo>
                    <a:pt x="388" y="1314"/>
                  </a:lnTo>
                  <a:lnTo>
                    <a:pt x="388" y="1317"/>
                  </a:lnTo>
                  <a:lnTo>
                    <a:pt x="384" y="1317"/>
                  </a:lnTo>
                  <a:lnTo>
                    <a:pt x="381" y="1321"/>
                  </a:lnTo>
                  <a:lnTo>
                    <a:pt x="381" y="1320"/>
                  </a:lnTo>
                  <a:lnTo>
                    <a:pt x="376" y="1323"/>
                  </a:lnTo>
                  <a:lnTo>
                    <a:pt x="373" y="1322"/>
                  </a:lnTo>
                  <a:lnTo>
                    <a:pt x="374" y="1324"/>
                  </a:lnTo>
                  <a:lnTo>
                    <a:pt x="372" y="1326"/>
                  </a:lnTo>
                  <a:lnTo>
                    <a:pt x="367" y="1328"/>
                  </a:lnTo>
                  <a:lnTo>
                    <a:pt x="366" y="1327"/>
                  </a:lnTo>
                  <a:lnTo>
                    <a:pt x="366" y="1329"/>
                  </a:lnTo>
                  <a:lnTo>
                    <a:pt x="364" y="1330"/>
                  </a:lnTo>
                  <a:lnTo>
                    <a:pt x="362" y="1329"/>
                  </a:lnTo>
                  <a:lnTo>
                    <a:pt x="358" y="1332"/>
                  </a:lnTo>
                  <a:lnTo>
                    <a:pt x="360" y="1333"/>
                  </a:lnTo>
                  <a:lnTo>
                    <a:pt x="357" y="1333"/>
                  </a:lnTo>
                  <a:lnTo>
                    <a:pt x="357" y="1335"/>
                  </a:lnTo>
                  <a:lnTo>
                    <a:pt x="354" y="1335"/>
                  </a:lnTo>
                  <a:lnTo>
                    <a:pt x="355" y="1336"/>
                  </a:lnTo>
                  <a:lnTo>
                    <a:pt x="354" y="1337"/>
                  </a:lnTo>
                  <a:lnTo>
                    <a:pt x="345" y="1339"/>
                  </a:lnTo>
                  <a:lnTo>
                    <a:pt x="346" y="1341"/>
                  </a:lnTo>
                  <a:lnTo>
                    <a:pt x="343" y="1344"/>
                  </a:lnTo>
                  <a:lnTo>
                    <a:pt x="339" y="1350"/>
                  </a:lnTo>
                  <a:lnTo>
                    <a:pt x="335" y="1354"/>
                  </a:lnTo>
                  <a:lnTo>
                    <a:pt x="325" y="1354"/>
                  </a:lnTo>
                  <a:lnTo>
                    <a:pt x="318" y="1351"/>
                  </a:lnTo>
                  <a:lnTo>
                    <a:pt x="314" y="1353"/>
                  </a:lnTo>
                  <a:lnTo>
                    <a:pt x="313" y="1353"/>
                  </a:lnTo>
                  <a:lnTo>
                    <a:pt x="312" y="1354"/>
                  </a:lnTo>
                  <a:lnTo>
                    <a:pt x="309" y="1353"/>
                  </a:lnTo>
                  <a:lnTo>
                    <a:pt x="304" y="1357"/>
                  </a:lnTo>
                  <a:lnTo>
                    <a:pt x="301" y="1363"/>
                  </a:lnTo>
                  <a:lnTo>
                    <a:pt x="298" y="1363"/>
                  </a:lnTo>
                  <a:lnTo>
                    <a:pt x="297" y="1366"/>
                  </a:lnTo>
                  <a:lnTo>
                    <a:pt x="295" y="1365"/>
                  </a:lnTo>
                  <a:lnTo>
                    <a:pt x="294" y="1368"/>
                  </a:lnTo>
                  <a:lnTo>
                    <a:pt x="291" y="1369"/>
                  </a:lnTo>
                  <a:lnTo>
                    <a:pt x="292" y="1372"/>
                  </a:lnTo>
                  <a:lnTo>
                    <a:pt x="290" y="1371"/>
                  </a:lnTo>
                  <a:lnTo>
                    <a:pt x="288" y="1373"/>
                  </a:lnTo>
                  <a:lnTo>
                    <a:pt x="284" y="1372"/>
                  </a:lnTo>
                  <a:lnTo>
                    <a:pt x="286" y="1374"/>
                  </a:lnTo>
                  <a:lnTo>
                    <a:pt x="284" y="1376"/>
                  </a:lnTo>
                  <a:lnTo>
                    <a:pt x="277" y="1380"/>
                  </a:lnTo>
                  <a:lnTo>
                    <a:pt x="277" y="1382"/>
                  </a:lnTo>
                  <a:lnTo>
                    <a:pt x="275" y="1381"/>
                  </a:lnTo>
                  <a:lnTo>
                    <a:pt x="273" y="1383"/>
                  </a:lnTo>
                  <a:lnTo>
                    <a:pt x="273" y="1386"/>
                  </a:lnTo>
                  <a:lnTo>
                    <a:pt x="266" y="1391"/>
                  </a:lnTo>
                  <a:lnTo>
                    <a:pt x="262" y="1393"/>
                  </a:lnTo>
                  <a:lnTo>
                    <a:pt x="259" y="1392"/>
                  </a:lnTo>
                  <a:lnTo>
                    <a:pt x="256" y="1395"/>
                  </a:lnTo>
                  <a:lnTo>
                    <a:pt x="255" y="1399"/>
                  </a:lnTo>
                  <a:lnTo>
                    <a:pt x="252" y="1398"/>
                  </a:lnTo>
                  <a:lnTo>
                    <a:pt x="247" y="1401"/>
                  </a:lnTo>
                  <a:lnTo>
                    <a:pt x="245" y="1398"/>
                  </a:lnTo>
                  <a:lnTo>
                    <a:pt x="242" y="1399"/>
                  </a:lnTo>
                  <a:lnTo>
                    <a:pt x="238" y="1395"/>
                  </a:lnTo>
                  <a:lnTo>
                    <a:pt x="231" y="1396"/>
                  </a:lnTo>
                  <a:lnTo>
                    <a:pt x="231" y="1400"/>
                  </a:lnTo>
                  <a:lnTo>
                    <a:pt x="226" y="1403"/>
                  </a:lnTo>
                  <a:lnTo>
                    <a:pt x="227" y="1404"/>
                  </a:lnTo>
                  <a:lnTo>
                    <a:pt x="225" y="1404"/>
                  </a:lnTo>
                  <a:lnTo>
                    <a:pt x="224" y="1408"/>
                  </a:lnTo>
                  <a:lnTo>
                    <a:pt x="222" y="1408"/>
                  </a:lnTo>
                  <a:lnTo>
                    <a:pt x="218" y="1413"/>
                  </a:lnTo>
                  <a:lnTo>
                    <a:pt x="214" y="1414"/>
                  </a:lnTo>
                  <a:lnTo>
                    <a:pt x="213" y="1412"/>
                  </a:lnTo>
                  <a:lnTo>
                    <a:pt x="213" y="1416"/>
                  </a:lnTo>
                  <a:lnTo>
                    <a:pt x="213" y="1414"/>
                  </a:lnTo>
                  <a:lnTo>
                    <a:pt x="210" y="1414"/>
                  </a:lnTo>
                  <a:lnTo>
                    <a:pt x="210" y="1418"/>
                  </a:lnTo>
                  <a:lnTo>
                    <a:pt x="211" y="1419"/>
                  </a:lnTo>
                  <a:lnTo>
                    <a:pt x="207" y="1426"/>
                  </a:lnTo>
                  <a:lnTo>
                    <a:pt x="203" y="1427"/>
                  </a:lnTo>
                  <a:lnTo>
                    <a:pt x="202" y="1429"/>
                  </a:lnTo>
                  <a:lnTo>
                    <a:pt x="199" y="1430"/>
                  </a:lnTo>
                  <a:lnTo>
                    <a:pt x="198" y="1429"/>
                  </a:lnTo>
                  <a:lnTo>
                    <a:pt x="196" y="1434"/>
                  </a:lnTo>
                  <a:lnTo>
                    <a:pt x="193" y="1435"/>
                  </a:lnTo>
                  <a:lnTo>
                    <a:pt x="175" y="1434"/>
                  </a:lnTo>
                  <a:lnTo>
                    <a:pt x="173" y="1435"/>
                  </a:lnTo>
                  <a:lnTo>
                    <a:pt x="170" y="1441"/>
                  </a:lnTo>
                  <a:lnTo>
                    <a:pt x="167" y="1440"/>
                  </a:lnTo>
                  <a:lnTo>
                    <a:pt x="164" y="1443"/>
                  </a:lnTo>
                  <a:lnTo>
                    <a:pt x="154" y="1438"/>
                  </a:lnTo>
                  <a:lnTo>
                    <a:pt x="147" y="1439"/>
                  </a:lnTo>
                  <a:lnTo>
                    <a:pt x="142" y="1443"/>
                  </a:lnTo>
                  <a:lnTo>
                    <a:pt x="142" y="1446"/>
                  </a:lnTo>
                  <a:lnTo>
                    <a:pt x="140" y="1447"/>
                  </a:lnTo>
                  <a:lnTo>
                    <a:pt x="139" y="1452"/>
                  </a:lnTo>
                  <a:lnTo>
                    <a:pt x="137" y="1453"/>
                  </a:lnTo>
                  <a:lnTo>
                    <a:pt x="136" y="1452"/>
                  </a:lnTo>
                  <a:lnTo>
                    <a:pt x="130" y="1453"/>
                  </a:lnTo>
                  <a:lnTo>
                    <a:pt x="128" y="1456"/>
                  </a:lnTo>
                  <a:lnTo>
                    <a:pt x="128" y="1459"/>
                  </a:lnTo>
                  <a:lnTo>
                    <a:pt x="124" y="1463"/>
                  </a:lnTo>
                  <a:lnTo>
                    <a:pt x="124" y="1465"/>
                  </a:lnTo>
                  <a:lnTo>
                    <a:pt x="120" y="1466"/>
                  </a:lnTo>
                  <a:lnTo>
                    <a:pt x="118" y="1463"/>
                  </a:lnTo>
                  <a:lnTo>
                    <a:pt x="115" y="1461"/>
                  </a:lnTo>
                  <a:lnTo>
                    <a:pt x="115" y="1456"/>
                  </a:lnTo>
                  <a:lnTo>
                    <a:pt x="110" y="1452"/>
                  </a:lnTo>
                  <a:lnTo>
                    <a:pt x="111" y="1450"/>
                  </a:lnTo>
                  <a:lnTo>
                    <a:pt x="115" y="1450"/>
                  </a:lnTo>
                  <a:lnTo>
                    <a:pt x="119" y="1447"/>
                  </a:lnTo>
                  <a:lnTo>
                    <a:pt x="124" y="1446"/>
                  </a:lnTo>
                  <a:lnTo>
                    <a:pt x="127" y="1441"/>
                  </a:lnTo>
                  <a:lnTo>
                    <a:pt x="126" y="1438"/>
                  </a:lnTo>
                  <a:lnTo>
                    <a:pt x="127" y="1435"/>
                  </a:lnTo>
                  <a:lnTo>
                    <a:pt x="130" y="1434"/>
                  </a:lnTo>
                  <a:lnTo>
                    <a:pt x="132" y="1426"/>
                  </a:lnTo>
                  <a:lnTo>
                    <a:pt x="141" y="1418"/>
                  </a:lnTo>
                  <a:lnTo>
                    <a:pt x="140" y="1408"/>
                  </a:lnTo>
                  <a:lnTo>
                    <a:pt x="142" y="1407"/>
                  </a:lnTo>
                  <a:lnTo>
                    <a:pt x="144" y="1404"/>
                  </a:lnTo>
                  <a:lnTo>
                    <a:pt x="142" y="1398"/>
                  </a:lnTo>
                  <a:lnTo>
                    <a:pt x="137" y="1393"/>
                  </a:lnTo>
                  <a:lnTo>
                    <a:pt x="135" y="1393"/>
                  </a:lnTo>
                  <a:lnTo>
                    <a:pt x="135" y="1388"/>
                  </a:lnTo>
                  <a:lnTo>
                    <a:pt x="128" y="1382"/>
                  </a:lnTo>
                  <a:lnTo>
                    <a:pt x="129" y="1377"/>
                  </a:lnTo>
                  <a:lnTo>
                    <a:pt x="124" y="1372"/>
                  </a:lnTo>
                  <a:lnTo>
                    <a:pt x="131" y="1369"/>
                  </a:lnTo>
                  <a:lnTo>
                    <a:pt x="132" y="1368"/>
                  </a:lnTo>
                  <a:lnTo>
                    <a:pt x="135" y="1364"/>
                  </a:lnTo>
                  <a:lnTo>
                    <a:pt x="133" y="1358"/>
                  </a:lnTo>
                  <a:lnTo>
                    <a:pt x="134" y="1353"/>
                  </a:lnTo>
                  <a:lnTo>
                    <a:pt x="133" y="1351"/>
                  </a:lnTo>
                  <a:lnTo>
                    <a:pt x="136" y="1346"/>
                  </a:lnTo>
                  <a:lnTo>
                    <a:pt x="130" y="1340"/>
                  </a:lnTo>
                  <a:lnTo>
                    <a:pt x="131" y="1338"/>
                  </a:lnTo>
                  <a:lnTo>
                    <a:pt x="132" y="1335"/>
                  </a:lnTo>
                  <a:lnTo>
                    <a:pt x="134" y="1334"/>
                  </a:lnTo>
                  <a:lnTo>
                    <a:pt x="136" y="1336"/>
                  </a:lnTo>
                  <a:lnTo>
                    <a:pt x="138" y="1334"/>
                  </a:lnTo>
                  <a:lnTo>
                    <a:pt x="137" y="1330"/>
                  </a:lnTo>
                  <a:lnTo>
                    <a:pt x="139" y="1327"/>
                  </a:lnTo>
                  <a:lnTo>
                    <a:pt x="136" y="1322"/>
                  </a:lnTo>
                  <a:lnTo>
                    <a:pt x="139" y="1316"/>
                  </a:lnTo>
                  <a:lnTo>
                    <a:pt x="137" y="1314"/>
                  </a:lnTo>
                  <a:lnTo>
                    <a:pt x="138" y="1311"/>
                  </a:lnTo>
                  <a:lnTo>
                    <a:pt x="137" y="1310"/>
                  </a:lnTo>
                  <a:lnTo>
                    <a:pt x="140" y="1310"/>
                  </a:lnTo>
                  <a:lnTo>
                    <a:pt x="141" y="1309"/>
                  </a:lnTo>
                  <a:lnTo>
                    <a:pt x="135" y="1303"/>
                  </a:lnTo>
                  <a:lnTo>
                    <a:pt x="137" y="1299"/>
                  </a:lnTo>
                  <a:lnTo>
                    <a:pt x="133" y="1294"/>
                  </a:lnTo>
                  <a:lnTo>
                    <a:pt x="134" y="1291"/>
                  </a:lnTo>
                  <a:lnTo>
                    <a:pt x="136" y="1288"/>
                  </a:lnTo>
                  <a:lnTo>
                    <a:pt x="136" y="1285"/>
                  </a:lnTo>
                  <a:lnTo>
                    <a:pt x="132" y="1282"/>
                  </a:lnTo>
                  <a:lnTo>
                    <a:pt x="134" y="1280"/>
                  </a:lnTo>
                  <a:lnTo>
                    <a:pt x="136" y="1284"/>
                  </a:lnTo>
                  <a:lnTo>
                    <a:pt x="140" y="1285"/>
                  </a:lnTo>
                  <a:lnTo>
                    <a:pt x="150" y="1281"/>
                  </a:lnTo>
                  <a:lnTo>
                    <a:pt x="152" y="1280"/>
                  </a:lnTo>
                  <a:lnTo>
                    <a:pt x="153" y="1275"/>
                  </a:lnTo>
                  <a:lnTo>
                    <a:pt x="155" y="1273"/>
                  </a:lnTo>
                  <a:lnTo>
                    <a:pt x="156" y="1269"/>
                  </a:lnTo>
                  <a:lnTo>
                    <a:pt x="155" y="1266"/>
                  </a:lnTo>
                  <a:lnTo>
                    <a:pt x="151" y="1267"/>
                  </a:lnTo>
                  <a:lnTo>
                    <a:pt x="149" y="1266"/>
                  </a:lnTo>
                  <a:lnTo>
                    <a:pt x="146" y="1261"/>
                  </a:lnTo>
                  <a:lnTo>
                    <a:pt x="145" y="1254"/>
                  </a:lnTo>
                  <a:lnTo>
                    <a:pt x="141" y="1251"/>
                  </a:lnTo>
                  <a:lnTo>
                    <a:pt x="137" y="1251"/>
                  </a:lnTo>
                  <a:lnTo>
                    <a:pt x="137" y="1247"/>
                  </a:lnTo>
                  <a:lnTo>
                    <a:pt x="132" y="1248"/>
                  </a:lnTo>
                  <a:lnTo>
                    <a:pt x="130" y="1245"/>
                  </a:lnTo>
                  <a:lnTo>
                    <a:pt x="127" y="1244"/>
                  </a:lnTo>
                  <a:lnTo>
                    <a:pt x="122" y="1242"/>
                  </a:lnTo>
                  <a:lnTo>
                    <a:pt x="124" y="1236"/>
                  </a:lnTo>
                  <a:lnTo>
                    <a:pt x="122" y="1233"/>
                  </a:lnTo>
                  <a:lnTo>
                    <a:pt x="115" y="1236"/>
                  </a:lnTo>
                  <a:lnTo>
                    <a:pt x="114" y="1233"/>
                  </a:lnTo>
                  <a:lnTo>
                    <a:pt x="111" y="1232"/>
                  </a:lnTo>
                  <a:lnTo>
                    <a:pt x="111" y="1226"/>
                  </a:lnTo>
                  <a:lnTo>
                    <a:pt x="108" y="1224"/>
                  </a:lnTo>
                  <a:lnTo>
                    <a:pt x="103" y="1226"/>
                  </a:lnTo>
                  <a:lnTo>
                    <a:pt x="96" y="1224"/>
                  </a:lnTo>
                  <a:lnTo>
                    <a:pt x="93" y="1222"/>
                  </a:lnTo>
                  <a:lnTo>
                    <a:pt x="92" y="1218"/>
                  </a:lnTo>
                  <a:lnTo>
                    <a:pt x="88" y="1218"/>
                  </a:lnTo>
                  <a:lnTo>
                    <a:pt x="78" y="1212"/>
                  </a:lnTo>
                  <a:lnTo>
                    <a:pt x="81" y="1210"/>
                  </a:lnTo>
                  <a:lnTo>
                    <a:pt x="83" y="1211"/>
                  </a:lnTo>
                  <a:lnTo>
                    <a:pt x="87" y="1207"/>
                  </a:lnTo>
                  <a:lnTo>
                    <a:pt x="85" y="1204"/>
                  </a:lnTo>
                  <a:lnTo>
                    <a:pt x="82" y="1204"/>
                  </a:lnTo>
                  <a:lnTo>
                    <a:pt x="86" y="1201"/>
                  </a:lnTo>
                  <a:lnTo>
                    <a:pt x="91" y="1194"/>
                  </a:lnTo>
                  <a:lnTo>
                    <a:pt x="88" y="1191"/>
                  </a:lnTo>
                  <a:lnTo>
                    <a:pt x="88" y="1186"/>
                  </a:lnTo>
                  <a:lnTo>
                    <a:pt x="78" y="1179"/>
                  </a:lnTo>
                  <a:lnTo>
                    <a:pt x="78" y="1177"/>
                  </a:lnTo>
                  <a:lnTo>
                    <a:pt x="79" y="1170"/>
                  </a:lnTo>
                  <a:lnTo>
                    <a:pt x="85" y="1157"/>
                  </a:lnTo>
                  <a:lnTo>
                    <a:pt x="82" y="1154"/>
                  </a:lnTo>
                  <a:lnTo>
                    <a:pt x="77" y="1153"/>
                  </a:lnTo>
                  <a:lnTo>
                    <a:pt x="79" y="1150"/>
                  </a:lnTo>
                  <a:lnTo>
                    <a:pt x="75" y="1147"/>
                  </a:lnTo>
                  <a:lnTo>
                    <a:pt x="87" y="1141"/>
                  </a:lnTo>
                  <a:lnTo>
                    <a:pt x="84" y="1135"/>
                  </a:lnTo>
                  <a:lnTo>
                    <a:pt x="81" y="1136"/>
                  </a:lnTo>
                  <a:lnTo>
                    <a:pt x="78" y="1135"/>
                  </a:lnTo>
                  <a:lnTo>
                    <a:pt x="85" y="1128"/>
                  </a:lnTo>
                  <a:lnTo>
                    <a:pt x="79" y="1123"/>
                  </a:lnTo>
                  <a:lnTo>
                    <a:pt x="83" y="1116"/>
                  </a:lnTo>
                  <a:lnTo>
                    <a:pt x="90" y="1111"/>
                  </a:lnTo>
                  <a:lnTo>
                    <a:pt x="95" y="1107"/>
                  </a:lnTo>
                  <a:lnTo>
                    <a:pt x="101" y="1102"/>
                  </a:lnTo>
                  <a:lnTo>
                    <a:pt x="96" y="1097"/>
                  </a:lnTo>
                  <a:lnTo>
                    <a:pt x="90" y="1098"/>
                  </a:lnTo>
                  <a:lnTo>
                    <a:pt x="85" y="1096"/>
                  </a:lnTo>
                  <a:lnTo>
                    <a:pt x="83" y="1087"/>
                  </a:lnTo>
                  <a:lnTo>
                    <a:pt x="88" y="1082"/>
                  </a:lnTo>
                  <a:lnTo>
                    <a:pt x="88" y="1080"/>
                  </a:lnTo>
                  <a:lnTo>
                    <a:pt x="86" y="1078"/>
                  </a:lnTo>
                  <a:lnTo>
                    <a:pt x="92" y="1075"/>
                  </a:lnTo>
                  <a:lnTo>
                    <a:pt x="87" y="1070"/>
                  </a:lnTo>
                  <a:lnTo>
                    <a:pt x="87" y="1068"/>
                  </a:lnTo>
                  <a:lnTo>
                    <a:pt x="83" y="1068"/>
                  </a:lnTo>
                  <a:lnTo>
                    <a:pt x="83" y="1067"/>
                  </a:lnTo>
                  <a:lnTo>
                    <a:pt x="90" y="1061"/>
                  </a:lnTo>
                  <a:lnTo>
                    <a:pt x="106" y="1054"/>
                  </a:lnTo>
                  <a:lnTo>
                    <a:pt x="112" y="1051"/>
                  </a:lnTo>
                  <a:lnTo>
                    <a:pt x="115" y="1046"/>
                  </a:lnTo>
                  <a:lnTo>
                    <a:pt x="126" y="1041"/>
                  </a:lnTo>
                  <a:lnTo>
                    <a:pt x="127" y="1032"/>
                  </a:lnTo>
                  <a:lnTo>
                    <a:pt x="122" y="1030"/>
                  </a:lnTo>
                  <a:lnTo>
                    <a:pt x="112" y="1035"/>
                  </a:lnTo>
                  <a:lnTo>
                    <a:pt x="110" y="1034"/>
                  </a:lnTo>
                  <a:lnTo>
                    <a:pt x="99" y="1041"/>
                  </a:lnTo>
                  <a:lnTo>
                    <a:pt x="92" y="1043"/>
                  </a:lnTo>
                  <a:lnTo>
                    <a:pt x="88" y="1042"/>
                  </a:lnTo>
                  <a:lnTo>
                    <a:pt x="84" y="1046"/>
                  </a:lnTo>
                  <a:lnTo>
                    <a:pt x="76" y="1049"/>
                  </a:lnTo>
                  <a:lnTo>
                    <a:pt x="74" y="1042"/>
                  </a:lnTo>
                  <a:lnTo>
                    <a:pt x="67" y="1040"/>
                  </a:lnTo>
                  <a:lnTo>
                    <a:pt x="72" y="1034"/>
                  </a:lnTo>
                  <a:lnTo>
                    <a:pt x="72" y="1028"/>
                  </a:lnTo>
                  <a:lnTo>
                    <a:pt x="64" y="1028"/>
                  </a:lnTo>
                  <a:lnTo>
                    <a:pt x="70" y="1015"/>
                  </a:lnTo>
                  <a:lnTo>
                    <a:pt x="70" y="1013"/>
                  </a:lnTo>
                  <a:lnTo>
                    <a:pt x="67" y="1012"/>
                  </a:lnTo>
                  <a:lnTo>
                    <a:pt x="70" y="1010"/>
                  </a:lnTo>
                  <a:lnTo>
                    <a:pt x="68" y="1008"/>
                  </a:lnTo>
                  <a:lnTo>
                    <a:pt x="73" y="1005"/>
                  </a:lnTo>
                  <a:lnTo>
                    <a:pt x="72" y="1002"/>
                  </a:lnTo>
                  <a:lnTo>
                    <a:pt x="68" y="999"/>
                  </a:lnTo>
                  <a:lnTo>
                    <a:pt x="66" y="994"/>
                  </a:lnTo>
                  <a:lnTo>
                    <a:pt x="72" y="987"/>
                  </a:lnTo>
                  <a:lnTo>
                    <a:pt x="75" y="982"/>
                  </a:lnTo>
                  <a:lnTo>
                    <a:pt x="77" y="976"/>
                  </a:lnTo>
                  <a:lnTo>
                    <a:pt x="82" y="973"/>
                  </a:lnTo>
                  <a:lnTo>
                    <a:pt x="85" y="972"/>
                  </a:lnTo>
                  <a:lnTo>
                    <a:pt x="90" y="974"/>
                  </a:lnTo>
                  <a:lnTo>
                    <a:pt x="109" y="964"/>
                  </a:lnTo>
                  <a:lnTo>
                    <a:pt x="112" y="958"/>
                  </a:lnTo>
                  <a:lnTo>
                    <a:pt x="112" y="955"/>
                  </a:lnTo>
                  <a:lnTo>
                    <a:pt x="105" y="954"/>
                  </a:lnTo>
                  <a:lnTo>
                    <a:pt x="93" y="957"/>
                  </a:lnTo>
                  <a:lnTo>
                    <a:pt x="87" y="960"/>
                  </a:lnTo>
                  <a:lnTo>
                    <a:pt x="78" y="958"/>
                  </a:lnTo>
                  <a:lnTo>
                    <a:pt x="69" y="962"/>
                  </a:lnTo>
                  <a:lnTo>
                    <a:pt x="73" y="956"/>
                  </a:lnTo>
                  <a:lnTo>
                    <a:pt x="72" y="953"/>
                  </a:lnTo>
                  <a:lnTo>
                    <a:pt x="74" y="951"/>
                  </a:lnTo>
                  <a:lnTo>
                    <a:pt x="75" y="946"/>
                  </a:lnTo>
                  <a:lnTo>
                    <a:pt x="73" y="942"/>
                  </a:lnTo>
                  <a:lnTo>
                    <a:pt x="79" y="937"/>
                  </a:lnTo>
                  <a:lnTo>
                    <a:pt x="75" y="931"/>
                  </a:lnTo>
                  <a:lnTo>
                    <a:pt x="75" y="926"/>
                  </a:lnTo>
                  <a:lnTo>
                    <a:pt x="77" y="924"/>
                  </a:lnTo>
                  <a:lnTo>
                    <a:pt x="76" y="921"/>
                  </a:lnTo>
                  <a:lnTo>
                    <a:pt x="75" y="919"/>
                  </a:lnTo>
                  <a:lnTo>
                    <a:pt x="78" y="916"/>
                  </a:lnTo>
                  <a:lnTo>
                    <a:pt x="79" y="912"/>
                  </a:lnTo>
                  <a:lnTo>
                    <a:pt x="74" y="909"/>
                  </a:lnTo>
                  <a:lnTo>
                    <a:pt x="73" y="906"/>
                  </a:lnTo>
                  <a:lnTo>
                    <a:pt x="80" y="898"/>
                  </a:lnTo>
                  <a:lnTo>
                    <a:pt x="73" y="892"/>
                  </a:lnTo>
                  <a:lnTo>
                    <a:pt x="77" y="885"/>
                  </a:lnTo>
                  <a:lnTo>
                    <a:pt x="75" y="883"/>
                  </a:lnTo>
                  <a:lnTo>
                    <a:pt x="78" y="880"/>
                  </a:lnTo>
                  <a:lnTo>
                    <a:pt x="80" y="874"/>
                  </a:lnTo>
                  <a:lnTo>
                    <a:pt x="93" y="871"/>
                  </a:lnTo>
                  <a:lnTo>
                    <a:pt x="101" y="870"/>
                  </a:lnTo>
                  <a:lnTo>
                    <a:pt x="103" y="867"/>
                  </a:lnTo>
                  <a:lnTo>
                    <a:pt x="101" y="863"/>
                  </a:lnTo>
                  <a:lnTo>
                    <a:pt x="102" y="861"/>
                  </a:lnTo>
                  <a:lnTo>
                    <a:pt x="102" y="859"/>
                  </a:lnTo>
                  <a:lnTo>
                    <a:pt x="98" y="859"/>
                  </a:lnTo>
                  <a:lnTo>
                    <a:pt x="87" y="864"/>
                  </a:lnTo>
                  <a:lnTo>
                    <a:pt x="81" y="863"/>
                  </a:lnTo>
                  <a:lnTo>
                    <a:pt x="82" y="849"/>
                  </a:lnTo>
                  <a:lnTo>
                    <a:pt x="79" y="845"/>
                  </a:lnTo>
                  <a:lnTo>
                    <a:pt x="70" y="846"/>
                  </a:lnTo>
                  <a:lnTo>
                    <a:pt x="69" y="844"/>
                  </a:lnTo>
                  <a:lnTo>
                    <a:pt x="74" y="837"/>
                  </a:lnTo>
                  <a:lnTo>
                    <a:pt x="68" y="833"/>
                  </a:lnTo>
                  <a:lnTo>
                    <a:pt x="65" y="832"/>
                  </a:lnTo>
                  <a:lnTo>
                    <a:pt x="63" y="829"/>
                  </a:lnTo>
                  <a:lnTo>
                    <a:pt x="59" y="829"/>
                  </a:lnTo>
                  <a:lnTo>
                    <a:pt x="60" y="825"/>
                  </a:lnTo>
                  <a:lnTo>
                    <a:pt x="66" y="822"/>
                  </a:lnTo>
                  <a:lnTo>
                    <a:pt x="55" y="818"/>
                  </a:lnTo>
                  <a:lnTo>
                    <a:pt x="57" y="813"/>
                  </a:lnTo>
                  <a:lnTo>
                    <a:pt x="54" y="809"/>
                  </a:lnTo>
                  <a:lnTo>
                    <a:pt x="57" y="808"/>
                  </a:lnTo>
                  <a:lnTo>
                    <a:pt x="58" y="805"/>
                  </a:lnTo>
                  <a:lnTo>
                    <a:pt x="56" y="802"/>
                  </a:lnTo>
                  <a:lnTo>
                    <a:pt x="56" y="798"/>
                  </a:lnTo>
                  <a:lnTo>
                    <a:pt x="51" y="797"/>
                  </a:lnTo>
                  <a:lnTo>
                    <a:pt x="54" y="794"/>
                  </a:lnTo>
                  <a:lnTo>
                    <a:pt x="51" y="792"/>
                  </a:lnTo>
                  <a:lnTo>
                    <a:pt x="55" y="789"/>
                  </a:lnTo>
                  <a:lnTo>
                    <a:pt x="56" y="777"/>
                  </a:lnTo>
                  <a:lnTo>
                    <a:pt x="52" y="775"/>
                  </a:lnTo>
                  <a:lnTo>
                    <a:pt x="54" y="773"/>
                  </a:lnTo>
                  <a:lnTo>
                    <a:pt x="51" y="771"/>
                  </a:lnTo>
                  <a:lnTo>
                    <a:pt x="54" y="769"/>
                  </a:lnTo>
                  <a:lnTo>
                    <a:pt x="49" y="763"/>
                  </a:lnTo>
                  <a:lnTo>
                    <a:pt x="50" y="761"/>
                  </a:lnTo>
                  <a:lnTo>
                    <a:pt x="55" y="759"/>
                  </a:lnTo>
                  <a:lnTo>
                    <a:pt x="55" y="756"/>
                  </a:lnTo>
                  <a:lnTo>
                    <a:pt x="59" y="752"/>
                  </a:lnTo>
                  <a:lnTo>
                    <a:pt x="67" y="745"/>
                  </a:lnTo>
                  <a:lnTo>
                    <a:pt x="82" y="744"/>
                  </a:lnTo>
                  <a:lnTo>
                    <a:pt x="91" y="740"/>
                  </a:lnTo>
                  <a:lnTo>
                    <a:pt x="94" y="740"/>
                  </a:lnTo>
                  <a:lnTo>
                    <a:pt x="99" y="734"/>
                  </a:lnTo>
                  <a:lnTo>
                    <a:pt x="98" y="730"/>
                  </a:lnTo>
                  <a:lnTo>
                    <a:pt x="95" y="729"/>
                  </a:lnTo>
                  <a:lnTo>
                    <a:pt x="90" y="734"/>
                  </a:lnTo>
                  <a:lnTo>
                    <a:pt x="84" y="734"/>
                  </a:lnTo>
                  <a:lnTo>
                    <a:pt x="74" y="730"/>
                  </a:lnTo>
                  <a:lnTo>
                    <a:pt x="67" y="733"/>
                  </a:lnTo>
                  <a:lnTo>
                    <a:pt x="60" y="729"/>
                  </a:lnTo>
                  <a:lnTo>
                    <a:pt x="57" y="730"/>
                  </a:lnTo>
                  <a:lnTo>
                    <a:pt x="55" y="726"/>
                  </a:lnTo>
                  <a:lnTo>
                    <a:pt x="55" y="720"/>
                  </a:lnTo>
                  <a:lnTo>
                    <a:pt x="60" y="721"/>
                  </a:lnTo>
                  <a:lnTo>
                    <a:pt x="60" y="717"/>
                  </a:lnTo>
                  <a:lnTo>
                    <a:pt x="63" y="716"/>
                  </a:lnTo>
                  <a:lnTo>
                    <a:pt x="64" y="712"/>
                  </a:lnTo>
                  <a:lnTo>
                    <a:pt x="63" y="709"/>
                  </a:lnTo>
                  <a:lnTo>
                    <a:pt x="66" y="705"/>
                  </a:lnTo>
                  <a:lnTo>
                    <a:pt x="62" y="704"/>
                  </a:lnTo>
                  <a:lnTo>
                    <a:pt x="61" y="702"/>
                  </a:lnTo>
                  <a:lnTo>
                    <a:pt x="56" y="703"/>
                  </a:lnTo>
                  <a:lnTo>
                    <a:pt x="55" y="701"/>
                  </a:lnTo>
                  <a:lnTo>
                    <a:pt x="64" y="698"/>
                  </a:lnTo>
                  <a:lnTo>
                    <a:pt x="68" y="690"/>
                  </a:lnTo>
                  <a:lnTo>
                    <a:pt x="72" y="689"/>
                  </a:lnTo>
                  <a:lnTo>
                    <a:pt x="70" y="682"/>
                  </a:lnTo>
                  <a:lnTo>
                    <a:pt x="67" y="678"/>
                  </a:lnTo>
                  <a:lnTo>
                    <a:pt x="68" y="674"/>
                  </a:lnTo>
                  <a:lnTo>
                    <a:pt x="80" y="672"/>
                  </a:lnTo>
                  <a:lnTo>
                    <a:pt x="93" y="680"/>
                  </a:lnTo>
                  <a:lnTo>
                    <a:pt x="102" y="681"/>
                  </a:lnTo>
                  <a:lnTo>
                    <a:pt x="110" y="678"/>
                  </a:lnTo>
                  <a:lnTo>
                    <a:pt x="117" y="678"/>
                  </a:lnTo>
                  <a:lnTo>
                    <a:pt x="117" y="673"/>
                  </a:lnTo>
                  <a:lnTo>
                    <a:pt x="115" y="671"/>
                  </a:lnTo>
                  <a:lnTo>
                    <a:pt x="109" y="669"/>
                  </a:lnTo>
                  <a:lnTo>
                    <a:pt x="92" y="669"/>
                  </a:lnTo>
                  <a:lnTo>
                    <a:pt x="86" y="662"/>
                  </a:lnTo>
                  <a:lnTo>
                    <a:pt x="68" y="655"/>
                  </a:lnTo>
                  <a:lnTo>
                    <a:pt x="61" y="656"/>
                  </a:lnTo>
                  <a:lnTo>
                    <a:pt x="58" y="654"/>
                  </a:lnTo>
                  <a:lnTo>
                    <a:pt x="52" y="654"/>
                  </a:lnTo>
                  <a:lnTo>
                    <a:pt x="46" y="655"/>
                  </a:lnTo>
                  <a:lnTo>
                    <a:pt x="39" y="650"/>
                  </a:lnTo>
                  <a:lnTo>
                    <a:pt x="32" y="650"/>
                  </a:lnTo>
                  <a:lnTo>
                    <a:pt x="23" y="643"/>
                  </a:lnTo>
                  <a:lnTo>
                    <a:pt x="21" y="630"/>
                  </a:lnTo>
                  <a:lnTo>
                    <a:pt x="18" y="628"/>
                  </a:lnTo>
                  <a:lnTo>
                    <a:pt x="16" y="620"/>
                  </a:lnTo>
                  <a:lnTo>
                    <a:pt x="14" y="619"/>
                  </a:lnTo>
                  <a:lnTo>
                    <a:pt x="7" y="616"/>
                  </a:lnTo>
                  <a:lnTo>
                    <a:pt x="4" y="608"/>
                  </a:lnTo>
                  <a:lnTo>
                    <a:pt x="0" y="604"/>
                  </a:lnTo>
                  <a:lnTo>
                    <a:pt x="0" y="601"/>
                  </a:lnTo>
                  <a:lnTo>
                    <a:pt x="3" y="598"/>
                  </a:lnTo>
                  <a:lnTo>
                    <a:pt x="3" y="593"/>
                  </a:lnTo>
                  <a:lnTo>
                    <a:pt x="6" y="592"/>
                  </a:lnTo>
                  <a:lnTo>
                    <a:pt x="14" y="583"/>
                  </a:lnTo>
                  <a:lnTo>
                    <a:pt x="14" y="579"/>
                  </a:lnTo>
                  <a:lnTo>
                    <a:pt x="18" y="579"/>
                  </a:lnTo>
                  <a:lnTo>
                    <a:pt x="20" y="575"/>
                  </a:lnTo>
                  <a:lnTo>
                    <a:pt x="25" y="574"/>
                  </a:lnTo>
                  <a:lnTo>
                    <a:pt x="30" y="567"/>
                  </a:lnTo>
                  <a:lnTo>
                    <a:pt x="31" y="564"/>
                  </a:lnTo>
                  <a:lnTo>
                    <a:pt x="28" y="561"/>
                  </a:lnTo>
                  <a:lnTo>
                    <a:pt x="29" y="557"/>
                  </a:lnTo>
                  <a:lnTo>
                    <a:pt x="24" y="556"/>
                  </a:lnTo>
                  <a:lnTo>
                    <a:pt x="26" y="553"/>
                  </a:lnTo>
                  <a:lnTo>
                    <a:pt x="25" y="550"/>
                  </a:lnTo>
                  <a:lnTo>
                    <a:pt x="26" y="545"/>
                  </a:lnTo>
                  <a:lnTo>
                    <a:pt x="33" y="539"/>
                  </a:lnTo>
                  <a:lnTo>
                    <a:pt x="33" y="537"/>
                  </a:lnTo>
                  <a:lnTo>
                    <a:pt x="38" y="535"/>
                  </a:lnTo>
                  <a:lnTo>
                    <a:pt x="39" y="532"/>
                  </a:lnTo>
                  <a:lnTo>
                    <a:pt x="45" y="531"/>
                  </a:lnTo>
                  <a:lnTo>
                    <a:pt x="49" y="527"/>
                  </a:lnTo>
                  <a:lnTo>
                    <a:pt x="52" y="527"/>
                  </a:lnTo>
                  <a:lnTo>
                    <a:pt x="58" y="520"/>
                  </a:lnTo>
                  <a:lnTo>
                    <a:pt x="68" y="521"/>
                  </a:lnTo>
                  <a:lnTo>
                    <a:pt x="70" y="519"/>
                  </a:lnTo>
                  <a:lnTo>
                    <a:pt x="73" y="518"/>
                  </a:lnTo>
                  <a:lnTo>
                    <a:pt x="69" y="510"/>
                  </a:lnTo>
                  <a:lnTo>
                    <a:pt x="70" y="506"/>
                  </a:lnTo>
                  <a:lnTo>
                    <a:pt x="74" y="499"/>
                  </a:lnTo>
                  <a:lnTo>
                    <a:pt x="80" y="498"/>
                  </a:lnTo>
                  <a:lnTo>
                    <a:pt x="87" y="491"/>
                  </a:lnTo>
                  <a:lnTo>
                    <a:pt x="86" y="489"/>
                  </a:lnTo>
                  <a:lnTo>
                    <a:pt x="82" y="490"/>
                  </a:lnTo>
                  <a:lnTo>
                    <a:pt x="79" y="488"/>
                  </a:lnTo>
                  <a:lnTo>
                    <a:pt x="77" y="483"/>
                  </a:lnTo>
                  <a:lnTo>
                    <a:pt x="91" y="476"/>
                  </a:lnTo>
                  <a:lnTo>
                    <a:pt x="95" y="472"/>
                  </a:lnTo>
                  <a:lnTo>
                    <a:pt x="95" y="468"/>
                  </a:lnTo>
                  <a:lnTo>
                    <a:pt x="90" y="462"/>
                  </a:lnTo>
                  <a:lnTo>
                    <a:pt x="95" y="456"/>
                  </a:lnTo>
                  <a:lnTo>
                    <a:pt x="100" y="454"/>
                  </a:lnTo>
                  <a:lnTo>
                    <a:pt x="102" y="456"/>
                  </a:lnTo>
                  <a:lnTo>
                    <a:pt x="112" y="454"/>
                  </a:lnTo>
                  <a:lnTo>
                    <a:pt x="115" y="451"/>
                  </a:lnTo>
                  <a:lnTo>
                    <a:pt x="121" y="451"/>
                  </a:lnTo>
                  <a:lnTo>
                    <a:pt x="123" y="445"/>
                  </a:lnTo>
                  <a:lnTo>
                    <a:pt x="130" y="444"/>
                  </a:lnTo>
                  <a:lnTo>
                    <a:pt x="132" y="437"/>
                  </a:lnTo>
                  <a:lnTo>
                    <a:pt x="142" y="435"/>
                  </a:lnTo>
                  <a:lnTo>
                    <a:pt x="145" y="431"/>
                  </a:lnTo>
                  <a:lnTo>
                    <a:pt x="156" y="422"/>
                  </a:lnTo>
                  <a:lnTo>
                    <a:pt x="160" y="417"/>
                  </a:lnTo>
                  <a:lnTo>
                    <a:pt x="166" y="415"/>
                  </a:lnTo>
                  <a:lnTo>
                    <a:pt x="173" y="415"/>
                  </a:lnTo>
                  <a:lnTo>
                    <a:pt x="175" y="410"/>
                  </a:lnTo>
                  <a:lnTo>
                    <a:pt x="173" y="405"/>
                  </a:lnTo>
                  <a:lnTo>
                    <a:pt x="174" y="399"/>
                  </a:lnTo>
                  <a:lnTo>
                    <a:pt x="181" y="396"/>
                  </a:lnTo>
                  <a:lnTo>
                    <a:pt x="190" y="396"/>
                  </a:lnTo>
                  <a:lnTo>
                    <a:pt x="193" y="394"/>
                  </a:lnTo>
                  <a:lnTo>
                    <a:pt x="199" y="381"/>
                  </a:lnTo>
                  <a:lnTo>
                    <a:pt x="203" y="376"/>
                  </a:lnTo>
                  <a:lnTo>
                    <a:pt x="200" y="361"/>
                  </a:lnTo>
                  <a:lnTo>
                    <a:pt x="202" y="356"/>
                  </a:lnTo>
                  <a:lnTo>
                    <a:pt x="198" y="356"/>
                  </a:lnTo>
                  <a:lnTo>
                    <a:pt x="196" y="354"/>
                  </a:lnTo>
                  <a:lnTo>
                    <a:pt x="205" y="352"/>
                  </a:lnTo>
                  <a:lnTo>
                    <a:pt x="212" y="347"/>
                  </a:lnTo>
                  <a:lnTo>
                    <a:pt x="223" y="343"/>
                  </a:lnTo>
                  <a:lnTo>
                    <a:pt x="227" y="345"/>
                  </a:lnTo>
                  <a:lnTo>
                    <a:pt x="230" y="350"/>
                  </a:lnTo>
                  <a:lnTo>
                    <a:pt x="230" y="362"/>
                  </a:lnTo>
                  <a:lnTo>
                    <a:pt x="234" y="367"/>
                  </a:lnTo>
                  <a:lnTo>
                    <a:pt x="239" y="372"/>
                  </a:lnTo>
                  <a:lnTo>
                    <a:pt x="241" y="382"/>
                  </a:lnTo>
                  <a:lnTo>
                    <a:pt x="248" y="385"/>
                  </a:lnTo>
                  <a:lnTo>
                    <a:pt x="260" y="398"/>
                  </a:lnTo>
                  <a:lnTo>
                    <a:pt x="261" y="413"/>
                  </a:lnTo>
                  <a:lnTo>
                    <a:pt x="267" y="416"/>
                  </a:lnTo>
                  <a:lnTo>
                    <a:pt x="266" y="420"/>
                  </a:lnTo>
                  <a:lnTo>
                    <a:pt x="257" y="430"/>
                  </a:lnTo>
                  <a:lnTo>
                    <a:pt x="259" y="434"/>
                  </a:lnTo>
                  <a:lnTo>
                    <a:pt x="257" y="440"/>
                  </a:lnTo>
                  <a:lnTo>
                    <a:pt x="259" y="446"/>
                  </a:lnTo>
                  <a:lnTo>
                    <a:pt x="259" y="455"/>
                  </a:lnTo>
                  <a:lnTo>
                    <a:pt x="263" y="459"/>
                  </a:lnTo>
                  <a:lnTo>
                    <a:pt x="270" y="460"/>
                  </a:lnTo>
                  <a:lnTo>
                    <a:pt x="272" y="464"/>
                  </a:lnTo>
                  <a:lnTo>
                    <a:pt x="276" y="478"/>
                  </a:lnTo>
                  <a:lnTo>
                    <a:pt x="283" y="485"/>
                  </a:lnTo>
                  <a:lnTo>
                    <a:pt x="295" y="488"/>
                  </a:lnTo>
                  <a:lnTo>
                    <a:pt x="300" y="499"/>
                  </a:lnTo>
                  <a:lnTo>
                    <a:pt x="307" y="498"/>
                  </a:lnTo>
                  <a:lnTo>
                    <a:pt x="307" y="500"/>
                  </a:lnTo>
                  <a:lnTo>
                    <a:pt x="309" y="501"/>
                  </a:lnTo>
                  <a:lnTo>
                    <a:pt x="331" y="504"/>
                  </a:lnTo>
                  <a:lnTo>
                    <a:pt x="337" y="503"/>
                  </a:lnTo>
                  <a:lnTo>
                    <a:pt x="347" y="508"/>
                  </a:lnTo>
                  <a:lnTo>
                    <a:pt x="350" y="512"/>
                  </a:lnTo>
                  <a:lnTo>
                    <a:pt x="360" y="513"/>
                  </a:lnTo>
                  <a:lnTo>
                    <a:pt x="369" y="522"/>
                  </a:lnTo>
                  <a:lnTo>
                    <a:pt x="384" y="512"/>
                  </a:lnTo>
                  <a:lnTo>
                    <a:pt x="385" y="512"/>
                  </a:lnTo>
                  <a:lnTo>
                    <a:pt x="387" y="516"/>
                  </a:lnTo>
                  <a:lnTo>
                    <a:pt x="396" y="509"/>
                  </a:lnTo>
                  <a:lnTo>
                    <a:pt x="396" y="504"/>
                  </a:lnTo>
                  <a:lnTo>
                    <a:pt x="400" y="495"/>
                  </a:lnTo>
                  <a:lnTo>
                    <a:pt x="406" y="495"/>
                  </a:lnTo>
                  <a:lnTo>
                    <a:pt x="406" y="491"/>
                  </a:lnTo>
                  <a:lnTo>
                    <a:pt x="408" y="489"/>
                  </a:lnTo>
                  <a:lnTo>
                    <a:pt x="416" y="486"/>
                  </a:lnTo>
                  <a:lnTo>
                    <a:pt x="422" y="487"/>
                  </a:lnTo>
                  <a:lnTo>
                    <a:pt x="426" y="486"/>
                  </a:lnTo>
                  <a:lnTo>
                    <a:pt x="427" y="480"/>
                  </a:lnTo>
                  <a:lnTo>
                    <a:pt x="426" y="469"/>
                  </a:lnTo>
                  <a:lnTo>
                    <a:pt x="427" y="468"/>
                  </a:lnTo>
                  <a:lnTo>
                    <a:pt x="432" y="467"/>
                  </a:lnTo>
                  <a:lnTo>
                    <a:pt x="438" y="465"/>
                  </a:lnTo>
                  <a:lnTo>
                    <a:pt x="443" y="457"/>
                  </a:lnTo>
                  <a:lnTo>
                    <a:pt x="445" y="456"/>
                  </a:lnTo>
                  <a:lnTo>
                    <a:pt x="453" y="456"/>
                  </a:lnTo>
                  <a:lnTo>
                    <a:pt x="457" y="460"/>
                  </a:lnTo>
                  <a:lnTo>
                    <a:pt x="461" y="462"/>
                  </a:lnTo>
                  <a:lnTo>
                    <a:pt x="468" y="458"/>
                  </a:lnTo>
                  <a:lnTo>
                    <a:pt x="473" y="452"/>
                  </a:lnTo>
                  <a:lnTo>
                    <a:pt x="483" y="452"/>
                  </a:lnTo>
                  <a:lnTo>
                    <a:pt x="496" y="439"/>
                  </a:lnTo>
                  <a:lnTo>
                    <a:pt x="500" y="439"/>
                  </a:lnTo>
                  <a:lnTo>
                    <a:pt x="504" y="441"/>
                  </a:lnTo>
                  <a:lnTo>
                    <a:pt x="510" y="451"/>
                  </a:lnTo>
                  <a:lnTo>
                    <a:pt x="514" y="455"/>
                  </a:lnTo>
                  <a:lnTo>
                    <a:pt x="519" y="456"/>
                  </a:lnTo>
                  <a:lnTo>
                    <a:pt x="525" y="453"/>
                  </a:lnTo>
                  <a:lnTo>
                    <a:pt x="533" y="457"/>
                  </a:lnTo>
                  <a:lnTo>
                    <a:pt x="536" y="459"/>
                  </a:lnTo>
                  <a:lnTo>
                    <a:pt x="542" y="458"/>
                  </a:lnTo>
                  <a:lnTo>
                    <a:pt x="548" y="450"/>
                  </a:lnTo>
                  <a:lnTo>
                    <a:pt x="555" y="446"/>
                  </a:lnTo>
                  <a:lnTo>
                    <a:pt x="561" y="430"/>
                  </a:lnTo>
                  <a:lnTo>
                    <a:pt x="566" y="423"/>
                  </a:lnTo>
                  <a:lnTo>
                    <a:pt x="564" y="416"/>
                  </a:lnTo>
                  <a:lnTo>
                    <a:pt x="566" y="410"/>
                  </a:lnTo>
                  <a:lnTo>
                    <a:pt x="569" y="408"/>
                  </a:lnTo>
                  <a:lnTo>
                    <a:pt x="577" y="411"/>
                  </a:lnTo>
                  <a:lnTo>
                    <a:pt x="581" y="413"/>
                  </a:lnTo>
                  <a:lnTo>
                    <a:pt x="590" y="412"/>
                  </a:lnTo>
                  <a:lnTo>
                    <a:pt x="590" y="403"/>
                  </a:lnTo>
                  <a:lnTo>
                    <a:pt x="597" y="395"/>
                  </a:lnTo>
                  <a:lnTo>
                    <a:pt x="606" y="386"/>
                  </a:lnTo>
                  <a:lnTo>
                    <a:pt x="607" y="374"/>
                  </a:lnTo>
                  <a:lnTo>
                    <a:pt x="618" y="362"/>
                  </a:lnTo>
                  <a:lnTo>
                    <a:pt x="621" y="356"/>
                  </a:lnTo>
                  <a:lnTo>
                    <a:pt x="622" y="347"/>
                  </a:lnTo>
                  <a:lnTo>
                    <a:pt x="621" y="341"/>
                  </a:lnTo>
                  <a:lnTo>
                    <a:pt x="622" y="337"/>
                  </a:lnTo>
                  <a:lnTo>
                    <a:pt x="632" y="336"/>
                  </a:lnTo>
                  <a:lnTo>
                    <a:pt x="638" y="337"/>
                  </a:lnTo>
                  <a:lnTo>
                    <a:pt x="638" y="332"/>
                  </a:lnTo>
                  <a:lnTo>
                    <a:pt x="639" y="329"/>
                  </a:lnTo>
                  <a:lnTo>
                    <a:pt x="643" y="326"/>
                  </a:lnTo>
                  <a:lnTo>
                    <a:pt x="645" y="322"/>
                  </a:lnTo>
                  <a:lnTo>
                    <a:pt x="644" y="318"/>
                  </a:lnTo>
                  <a:lnTo>
                    <a:pt x="637" y="312"/>
                  </a:lnTo>
                  <a:lnTo>
                    <a:pt x="639" y="304"/>
                  </a:lnTo>
                  <a:lnTo>
                    <a:pt x="636" y="303"/>
                  </a:lnTo>
                  <a:lnTo>
                    <a:pt x="635" y="301"/>
                  </a:lnTo>
                  <a:lnTo>
                    <a:pt x="638" y="295"/>
                  </a:lnTo>
                  <a:lnTo>
                    <a:pt x="642" y="294"/>
                  </a:lnTo>
                  <a:lnTo>
                    <a:pt x="648" y="285"/>
                  </a:lnTo>
                  <a:lnTo>
                    <a:pt x="639" y="277"/>
                  </a:lnTo>
                  <a:lnTo>
                    <a:pt x="634" y="276"/>
                  </a:lnTo>
                  <a:lnTo>
                    <a:pt x="633" y="274"/>
                  </a:lnTo>
                  <a:lnTo>
                    <a:pt x="619" y="268"/>
                  </a:lnTo>
                  <a:lnTo>
                    <a:pt x="618" y="266"/>
                  </a:lnTo>
                  <a:lnTo>
                    <a:pt x="616" y="260"/>
                  </a:lnTo>
                  <a:lnTo>
                    <a:pt x="616" y="253"/>
                  </a:lnTo>
                  <a:lnTo>
                    <a:pt x="609" y="243"/>
                  </a:lnTo>
                  <a:lnTo>
                    <a:pt x="606" y="240"/>
                  </a:lnTo>
                  <a:lnTo>
                    <a:pt x="607" y="236"/>
                  </a:lnTo>
                  <a:lnTo>
                    <a:pt x="606" y="235"/>
                  </a:lnTo>
                  <a:lnTo>
                    <a:pt x="606" y="230"/>
                  </a:lnTo>
                  <a:lnTo>
                    <a:pt x="604" y="223"/>
                  </a:lnTo>
                  <a:lnTo>
                    <a:pt x="612" y="210"/>
                  </a:lnTo>
                  <a:lnTo>
                    <a:pt x="616" y="206"/>
                  </a:lnTo>
                  <a:lnTo>
                    <a:pt x="619" y="200"/>
                  </a:lnTo>
                  <a:lnTo>
                    <a:pt x="620" y="200"/>
                  </a:lnTo>
                  <a:lnTo>
                    <a:pt x="625" y="196"/>
                  </a:lnTo>
                  <a:lnTo>
                    <a:pt x="639" y="193"/>
                  </a:lnTo>
                  <a:lnTo>
                    <a:pt x="654" y="183"/>
                  </a:lnTo>
                  <a:lnTo>
                    <a:pt x="657" y="169"/>
                  </a:lnTo>
                  <a:lnTo>
                    <a:pt x="663" y="168"/>
                  </a:lnTo>
                  <a:lnTo>
                    <a:pt x="671" y="168"/>
                  </a:lnTo>
                  <a:lnTo>
                    <a:pt x="686" y="159"/>
                  </a:lnTo>
                  <a:lnTo>
                    <a:pt x="694" y="160"/>
                  </a:lnTo>
                  <a:lnTo>
                    <a:pt x="699" y="165"/>
                  </a:lnTo>
                  <a:lnTo>
                    <a:pt x="710" y="181"/>
                  </a:lnTo>
                  <a:lnTo>
                    <a:pt x="717" y="183"/>
                  </a:lnTo>
                  <a:lnTo>
                    <a:pt x="721" y="186"/>
                  </a:lnTo>
                  <a:lnTo>
                    <a:pt x="725" y="188"/>
                  </a:lnTo>
                  <a:lnTo>
                    <a:pt x="728" y="194"/>
                  </a:lnTo>
                  <a:lnTo>
                    <a:pt x="731" y="192"/>
                  </a:lnTo>
                  <a:lnTo>
                    <a:pt x="736" y="192"/>
                  </a:lnTo>
                  <a:lnTo>
                    <a:pt x="742" y="188"/>
                  </a:lnTo>
                  <a:lnTo>
                    <a:pt x="744" y="189"/>
                  </a:lnTo>
                  <a:lnTo>
                    <a:pt x="747" y="194"/>
                  </a:lnTo>
                  <a:lnTo>
                    <a:pt x="751" y="192"/>
                  </a:lnTo>
                  <a:lnTo>
                    <a:pt x="754" y="184"/>
                  </a:lnTo>
                  <a:lnTo>
                    <a:pt x="757" y="183"/>
                  </a:lnTo>
                  <a:lnTo>
                    <a:pt x="761" y="186"/>
                  </a:lnTo>
                  <a:lnTo>
                    <a:pt x="763" y="182"/>
                  </a:lnTo>
                  <a:lnTo>
                    <a:pt x="772" y="188"/>
                  </a:lnTo>
                  <a:lnTo>
                    <a:pt x="777" y="188"/>
                  </a:lnTo>
                  <a:lnTo>
                    <a:pt x="777" y="193"/>
                  </a:lnTo>
                  <a:lnTo>
                    <a:pt x="778" y="192"/>
                  </a:lnTo>
                  <a:lnTo>
                    <a:pt x="786" y="190"/>
                  </a:lnTo>
                  <a:lnTo>
                    <a:pt x="792" y="189"/>
                  </a:lnTo>
                  <a:lnTo>
                    <a:pt x="794" y="190"/>
                  </a:lnTo>
                  <a:lnTo>
                    <a:pt x="798" y="195"/>
                  </a:lnTo>
                  <a:lnTo>
                    <a:pt x="798" y="199"/>
                  </a:lnTo>
                  <a:lnTo>
                    <a:pt x="798" y="204"/>
                  </a:lnTo>
                  <a:lnTo>
                    <a:pt x="801" y="215"/>
                  </a:lnTo>
                  <a:lnTo>
                    <a:pt x="805" y="217"/>
                  </a:lnTo>
                  <a:lnTo>
                    <a:pt x="810" y="216"/>
                  </a:lnTo>
                  <a:lnTo>
                    <a:pt x="817" y="224"/>
                  </a:lnTo>
                  <a:lnTo>
                    <a:pt x="822" y="221"/>
                  </a:lnTo>
                  <a:lnTo>
                    <a:pt x="824" y="221"/>
                  </a:lnTo>
                  <a:lnTo>
                    <a:pt x="826" y="223"/>
                  </a:lnTo>
                  <a:lnTo>
                    <a:pt x="826" y="229"/>
                  </a:lnTo>
                  <a:lnTo>
                    <a:pt x="829" y="237"/>
                  </a:lnTo>
                  <a:lnTo>
                    <a:pt x="840" y="236"/>
                  </a:lnTo>
                  <a:lnTo>
                    <a:pt x="842" y="230"/>
                  </a:lnTo>
                  <a:lnTo>
                    <a:pt x="851" y="222"/>
                  </a:lnTo>
                  <a:lnTo>
                    <a:pt x="851" y="217"/>
                  </a:lnTo>
                  <a:lnTo>
                    <a:pt x="856" y="220"/>
                  </a:lnTo>
                  <a:lnTo>
                    <a:pt x="859" y="221"/>
                  </a:lnTo>
                  <a:lnTo>
                    <a:pt x="865" y="219"/>
                  </a:lnTo>
                  <a:lnTo>
                    <a:pt x="872" y="219"/>
                  </a:lnTo>
                  <a:lnTo>
                    <a:pt x="876" y="214"/>
                  </a:lnTo>
                  <a:lnTo>
                    <a:pt x="879" y="210"/>
                  </a:lnTo>
                  <a:lnTo>
                    <a:pt x="884" y="211"/>
                  </a:lnTo>
                  <a:lnTo>
                    <a:pt x="888" y="210"/>
                  </a:lnTo>
                  <a:lnTo>
                    <a:pt x="893" y="212"/>
                  </a:lnTo>
                  <a:lnTo>
                    <a:pt x="900" y="210"/>
                  </a:lnTo>
                  <a:lnTo>
                    <a:pt x="902" y="207"/>
                  </a:lnTo>
                  <a:lnTo>
                    <a:pt x="901" y="202"/>
                  </a:lnTo>
                  <a:lnTo>
                    <a:pt x="911" y="201"/>
                  </a:lnTo>
                  <a:lnTo>
                    <a:pt x="913" y="198"/>
                  </a:lnTo>
                  <a:lnTo>
                    <a:pt x="914" y="192"/>
                  </a:lnTo>
                  <a:lnTo>
                    <a:pt x="928" y="184"/>
                  </a:lnTo>
                  <a:lnTo>
                    <a:pt x="929" y="179"/>
                  </a:lnTo>
                  <a:lnTo>
                    <a:pt x="937" y="175"/>
                  </a:lnTo>
                  <a:lnTo>
                    <a:pt x="938" y="170"/>
                  </a:lnTo>
                  <a:lnTo>
                    <a:pt x="948" y="169"/>
                  </a:lnTo>
                  <a:lnTo>
                    <a:pt x="954" y="164"/>
                  </a:lnTo>
                  <a:lnTo>
                    <a:pt x="958" y="163"/>
                  </a:lnTo>
                  <a:lnTo>
                    <a:pt x="963" y="165"/>
                  </a:lnTo>
                  <a:lnTo>
                    <a:pt x="968" y="164"/>
                  </a:lnTo>
                  <a:lnTo>
                    <a:pt x="976" y="164"/>
                  </a:lnTo>
                  <a:lnTo>
                    <a:pt x="985" y="163"/>
                  </a:lnTo>
                  <a:lnTo>
                    <a:pt x="995" y="157"/>
                  </a:lnTo>
                  <a:lnTo>
                    <a:pt x="1002" y="156"/>
                  </a:lnTo>
                  <a:lnTo>
                    <a:pt x="1008" y="160"/>
                  </a:lnTo>
                  <a:lnTo>
                    <a:pt x="1013" y="156"/>
                  </a:lnTo>
                  <a:lnTo>
                    <a:pt x="1017" y="159"/>
                  </a:lnTo>
                  <a:lnTo>
                    <a:pt x="1024" y="162"/>
                  </a:lnTo>
                  <a:lnTo>
                    <a:pt x="1029" y="158"/>
                  </a:lnTo>
                  <a:lnTo>
                    <a:pt x="1032" y="157"/>
                  </a:lnTo>
                  <a:lnTo>
                    <a:pt x="1035" y="153"/>
                  </a:lnTo>
                  <a:lnTo>
                    <a:pt x="1037" y="153"/>
                  </a:lnTo>
                  <a:lnTo>
                    <a:pt x="1042" y="154"/>
                  </a:lnTo>
                  <a:lnTo>
                    <a:pt x="1047" y="143"/>
                  </a:lnTo>
                  <a:lnTo>
                    <a:pt x="1051" y="138"/>
                  </a:lnTo>
                  <a:lnTo>
                    <a:pt x="1051" y="133"/>
                  </a:lnTo>
                  <a:lnTo>
                    <a:pt x="1065" y="123"/>
                  </a:lnTo>
                  <a:lnTo>
                    <a:pt x="1067" y="105"/>
                  </a:lnTo>
                  <a:lnTo>
                    <a:pt x="1076" y="105"/>
                  </a:lnTo>
                  <a:lnTo>
                    <a:pt x="1078" y="103"/>
                  </a:lnTo>
                  <a:lnTo>
                    <a:pt x="1080" y="99"/>
                  </a:lnTo>
                  <a:lnTo>
                    <a:pt x="1088" y="98"/>
                  </a:lnTo>
                  <a:lnTo>
                    <a:pt x="1093" y="92"/>
                  </a:lnTo>
                  <a:lnTo>
                    <a:pt x="1101" y="92"/>
                  </a:lnTo>
                  <a:lnTo>
                    <a:pt x="1102" y="95"/>
                  </a:lnTo>
                  <a:lnTo>
                    <a:pt x="1106" y="93"/>
                  </a:lnTo>
                  <a:lnTo>
                    <a:pt x="1106" y="88"/>
                  </a:lnTo>
                  <a:lnTo>
                    <a:pt x="1109" y="86"/>
                  </a:lnTo>
                  <a:lnTo>
                    <a:pt x="1111" y="80"/>
                  </a:lnTo>
                  <a:lnTo>
                    <a:pt x="1114" y="78"/>
                  </a:lnTo>
                  <a:lnTo>
                    <a:pt x="1113" y="75"/>
                  </a:lnTo>
                  <a:lnTo>
                    <a:pt x="1116" y="72"/>
                  </a:lnTo>
                  <a:lnTo>
                    <a:pt x="1117" y="71"/>
                  </a:lnTo>
                  <a:lnTo>
                    <a:pt x="1119" y="68"/>
                  </a:lnTo>
                  <a:lnTo>
                    <a:pt x="1122" y="68"/>
                  </a:lnTo>
                  <a:lnTo>
                    <a:pt x="1130" y="58"/>
                  </a:lnTo>
                  <a:lnTo>
                    <a:pt x="1132" y="58"/>
                  </a:lnTo>
                  <a:lnTo>
                    <a:pt x="1135" y="54"/>
                  </a:lnTo>
                  <a:lnTo>
                    <a:pt x="1141" y="39"/>
                  </a:lnTo>
                  <a:lnTo>
                    <a:pt x="1143" y="37"/>
                  </a:lnTo>
                  <a:lnTo>
                    <a:pt x="1146" y="38"/>
                  </a:lnTo>
                  <a:lnTo>
                    <a:pt x="1152" y="42"/>
                  </a:lnTo>
                  <a:lnTo>
                    <a:pt x="1157" y="42"/>
                  </a:lnTo>
                  <a:lnTo>
                    <a:pt x="1163" y="44"/>
                  </a:lnTo>
                  <a:lnTo>
                    <a:pt x="1168" y="41"/>
                  </a:lnTo>
                  <a:lnTo>
                    <a:pt x="1173" y="40"/>
                  </a:lnTo>
                  <a:lnTo>
                    <a:pt x="1173" y="39"/>
                  </a:lnTo>
                  <a:lnTo>
                    <a:pt x="1176" y="37"/>
                  </a:lnTo>
                  <a:lnTo>
                    <a:pt x="1186" y="39"/>
                  </a:lnTo>
                  <a:lnTo>
                    <a:pt x="1200" y="37"/>
                  </a:lnTo>
                  <a:lnTo>
                    <a:pt x="1197" y="45"/>
                  </a:lnTo>
                  <a:lnTo>
                    <a:pt x="1202" y="54"/>
                  </a:lnTo>
                  <a:lnTo>
                    <a:pt x="1208" y="56"/>
                  </a:lnTo>
                  <a:lnTo>
                    <a:pt x="1210" y="54"/>
                  </a:lnTo>
                  <a:lnTo>
                    <a:pt x="1217" y="55"/>
                  </a:lnTo>
                  <a:lnTo>
                    <a:pt x="1219" y="59"/>
                  </a:lnTo>
                  <a:lnTo>
                    <a:pt x="1218" y="66"/>
                  </a:lnTo>
                  <a:lnTo>
                    <a:pt x="1220" y="68"/>
                  </a:lnTo>
                  <a:lnTo>
                    <a:pt x="1225" y="64"/>
                  </a:lnTo>
                  <a:lnTo>
                    <a:pt x="1229" y="63"/>
                  </a:lnTo>
                  <a:lnTo>
                    <a:pt x="1232" y="64"/>
                  </a:lnTo>
                  <a:lnTo>
                    <a:pt x="1236" y="68"/>
                  </a:lnTo>
                  <a:lnTo>
                    <a:pt x="1242" y="66"/>
                  </a:lnTo>
                  <a:lnTo>
                    <a:pt x="1246" y="71"/>
                  </a:lnTo>
                  <a:lnTo>
                    <a:pt x="1251" y="84"/>
                  </a:lnTo>
                  <a:lnTo>
                    <a:pt x="1254" y="85"/>
                  </a:lnTo>
                  <a:lnTo>
                    <a:pt x="1255" y="90"/>
                  </a:lnTo>
                  <a:lnTo>
                    <a:pt x="1257" y="91"/>
                  </a:lnTo>
                  <a:lnTo>
                    <a:pt x="1257" y="97"/>
                  </a:lnTo>
                  <a:lnTo>
                    <a:pt x="1261" y="104"/>
                  </a:lnTo>
                  <a:lnTo>
                    <a:pt x="1264" y="118"/>
                  </a:lnTo>
                  <a:lnTo>
                    <a:pt x="1266" y="122"/>
                  </a:lnTo>
                  <a:lnTo>
                    <a:pt x="1271" y="125"/>
                  </a:lnTo>
                  <a:lnTo>
                    <a:pt x="1273" y="124"/>
                  </a:lnTo>
                  <a:lnTo>
                    <a:pt x="1278" y="125"/>
                  </a:lnTo>
                  <a:lnTo>
                    <a:pt x="1278" y="128"/>
                  </a:lnTo>
                  <a:lnTo>
                    <a:pt x="1283" y="129"/>
                  </a:lnTo>
                  <a:lnTo>
                    <a:pt x="1288" y="132"/>
                  </a:lnTo>
                  <a:lnTo>
                    <a:pt x="1293" y="131"/>
                  </a:lnTo>
                  <a:lnTo>
                    <a:pt x="1298" y="136"/>
                  </a:lnTo>
                  <a:lnTo>
                    <a:pt x="1297" y="143"/>
                  </a:lnTo>
                  <a:lnTo>
                    <a:pt x="1291" y="152"/>
                  </a:lnTo>
                  <a:lnTo>
                    <a:pt x="1293" y="154"/>
                  </a:lnTo>
                  <a:lnTo>
                    <a:pt x="1292" y="158"/>
                  </a:lnTo>
                  <a:lnTo>
                    <a:pt x="1294" y="158"/>
                  </a:lnTo>
                  <a:lnTo>
                    <a:pt x="1293" y="162"/>
                  </a:lnTo>
                  <a:lnTo>
                    <a:pt x="1288" y="164"/>
                  </a:lnTo>
                  <a:lnTo>
                    <a:pt x="1288" y="166"/>
                  </a:lnTo>
                  <a:lnTo>
                    <a:pt x="1286" y="168"/>
                  </a:lnTo>
                  <a:lnTo>
                    <a:pt x="1282" y="166"/>
                  </a:lnTo>
                  <a:lnTo>
                    <a:pt x="1279" y="169"/>
                  </a:lnTo>
                  <a:lnTo>
                    <a:pt x="1278" y="170"/>
                  </a:lnTo>
                  <a:lnTo>
                    <a:pt x="1282" y="175"/>
                  </a:lnTo>
                  <a:lnTo>
                    <a:pt x="1281" y="177"/>
                  </a:lnTo>
                  <a:lnTo>
                    <a:pt x="1281" y="189"/>
                  </a:lnTo>
                  <a:lnTo>
                    <a:pt x="1276" y="192"/>
                  </a:lnTo>
                  <a:lnTo>
                    <a:pt x="1278" y="195"/>
                  </a:lnTo>
                  <a:lnTo>
                    <a:pt x="1273" y="201"/>
                  </a:lnTo>
                  <a:lnTo>
                    <a:pt x="1281" y="198"/>
                  </a:lnTo>
                  <a:lnTo>
                    <a:pt x="1287" y="200"/>
                  </a:lnTo>
                  <a:lnTo>
                    <a:pt x="1294" y="203"/>
                  </a:lnTo>
                  <a:lnTo>
                    <a:pt x="1307" y="206"/>
                  </a:lnTo>
                  <a:lnTo>
                    <a:pt x="1312" y="203"/>
                  </a:lnTo>
                  <a:lnTo>
                    <a:pt x="1318" y="203"/>
                  </a:lnTo>
                  <a:lnTo>
                    <a:pt x="1322" y="201"/>
                  </a:lnTo>
                  <a:lnTo>
                    <a:pt x="1325" y="194"/>
                  </a:lnTo>
                  <a:lnTo>
                    <a:pt x="1327" y="192"/>
                  </a:lnTo>
                  <a:lnTo>
                    <a:pt x="1335" y="190"/>
                  </a:lnTo>
                  <a:lnTo>
                    <a:pt x="1341" y="194"/>
                  </a:lnTo>
                  <a:lnTo>
                    <a:pt x="1347" y="181"/>
                  </a:lnTo>
                  <a:lnTo>
                    <a:pt x="1350" y="179"/>
                  </a:lnTo>
                  <a:lnTo>
                    <a:pt x="1353" y="179"/>
                  </a:lnTo>
                  <a:lnTo>
                    <a:pt x="1359" y="183"/>
                  </a:lnTo>
                  <a:lnTo>
                    <a:pt x="1365" y="184"/>
                  </a:lnTo>
                  <a:lnTo>
                    <a:pt x="1370" y="179"/>
                  </a:lnTo>
                  <a:lnTo>
                    <a:pt x="1370" y="172"/>
                  </a:lnTo>
                  <a:lnTo>
                    <a:pt x="1376" y="160"/>
                  </a:lnTo>
                  <a:lnTo>
                    <a:pt x="1380" y="142"/>
                  </a:lnTo>
                  <a:lnTo>
                    <a:pt x="1378" y="133"/>
                  </a:lnTo>
                  <a:lnTo>
                    <a:pt x="1382" y="121"/>
                  </a:lnTo>
                  <a:lnTo>
                    <a:pt x="1390" y="113"/>
                  </a:lnTo>
                  <a:lnTo>
                    <a:pt x="1397" y="115"/>
                  </a:lnTo>
                  <a:lnTo>
                    <a:pt x="1406" y="122"/>
                  </a:lnTo>
                  <a:lnTo>
                    <a:pt x="1407" y="125"/>
                  </a:lnTo>
                  <a:lnTo>
                    <a:pt x="1414" y="126"/>
                  </a:lnTo>
                  <a:lnTo>
                    <a:pt x="1426" y="118"/>
                  </a:lnTo>
                  <a:lnTo>
                    <a:pt x="1428" y="115"/>
                  </a:lnTo>
                  <a:lnTo>
                    <a:pt x="1447" y="113"/>
                  </a:lnTo>
                  <a:lnTo>
                    <a:pt x="1448" y="113"/>
                  </a:lnTo>
                  <a:lnTo>
                    <a:pt x="1454" y="109"/>
                  </a:lnTo>
                  <a:lnTo>
                    <a:pt x="1463" y="97"/>
                  </a:lnTo>
                  <a:lnTo>
                    <a:pt x="1467" y="94"/>
                  </a:lnTo>
                  <a:lnTo>
                    <a:pt x="1470" y="88"/>
                  </a:lnTo>
                  <a:lnTo>
                    <a:pt x="1468" y="80"/>
                  </a:lnTo>
                  <a:lnTo>
                    <a:pt x="1464" y="71"/>
                  </a:lnTo>
                  <a:lnTo>
                    <a:pt x="1466" y="64"/>
                  </a:lnTo>
                  <a:lnTo>
                    <a:pt x="1481" y="61"/>
                  </a:lnTo>
                  <a:lnTo>
                    <a:pt x="1488" y="62"/>
                  </a:lnTo>
                  <a:lnTo>
                    <a:pt x="1498" y="57"/>
                  </a:lnTo>
                  <a:lnTo>
                    <a:pt x="1508" y="58"/>
                  </a:lnTo>
                  <a:lnTo>
                    <a:pt x="1513" y="55"/>
                  </a:lnTo>
                  <a:lnTo>
                    <a:pt x="1514" y="45"/>
                  </a:lnTo>
                  <a:lnTo>
                    <a:pt x="1509" y="28"/>
                  </a:lnTo>
                  <a:lnTo>
                    <a:pt x="1518" y="27"/>
                  </a:lnTo>
                  <a:lnTo>
                    <a:pt x="1531" y="25"/>
                  </a:lnTo>
                  <a:lnTo>
                    <a:pt x="1539" y="19"/>
                  </a:lnTo>
                  <a:lnTo>
                    <a:pt x="1557" y="13"/>
                  </a:lnTo>
                  <a:lnTo>
                    <a:pt x="1560" y="10"/>
                  </a:lnTo>
                  <a:lnTo>
                    <a:pt x="1561" y="7"/>
                  </a:lnTo>
                  <a:lnTo>
                    <a:pt x="1566" y="6"/>
                  </a:lnTo>
                  <a:lnTo>
                    <a:pt x="1570" y="2"/>
                  </a:lnTo>
                  <a:lnTo>
                    <a:pt x="1576" y="0"/>
                  </a:lnTo>
                  <a:lnTo>
                    <a:pt x="1579" y="0"/>
                  </a:lnTo>
                  <a:lnTo>
                    <a:pt x="1582" y="3"/>
                  </a:lnTo>
                  <a:lnTo>
                    <a:pt x="1586" y="5"/>
                  </a:lnTo>
                  <a:lnTo>
                    <a:pt x="1597" y="6"/>
                  </a:lnTo>
                  <a:lnTo>
                    <a:pt x="1600" y="10"/>
                  </a:lnTo>
                  <a:lnTo>
                    <a:pt x="1603" y="17"/>
                  </a:lnTo>
                  <a:lnTo>
                    <a:pt x="1608" y="22"/>
                  </a:lnTo>
                  <a:lnTo>
                    <a:pt x="1606" y="30"/>
                  </a:lnTo>
                  <a:lnTo>
                    <a:pt x="1610" y="38"/>
                  </a:lnTo>
                  <a:lnTo>
                    <a:pt x="1621" y="38"/>
                  </a:lnTo>
                  <a:lnTo>
                    <a:pt x="1624" y="35"/>
                  </a:lnTo>
                  <a:lnTo>
                    <a:pt x="1628" y="39"/>
                  </a:lnTo>
                  <a:lnTo>
                    <a:pt x="1646" y="43"/>
                  </a:lnTo>
                  <a:lnTo>
                    <a:pt x="1653" y="44"/>
                  </a:lnTo>
                  <a:lnTo>
                    <a:pt x="1662" y="51"/>
                  </a:lnTo>
                  <a:lnTo>
                    <a:pt x="1665" y="56"/>
                  </a:lnTo>
                  <a:lnTo>
                    <a:pt x="1670" y="59"/>
                  </a:lnTo>
                  <a:lnTo>
                    <a:pt x="1693" y="55"/>
                  </a:lnTo>
                  <a:lnTo>
                    <a:pt x="1703" y="56"/>
                  </a:lnTo>
                  <a:lnTo>
                    <a:pt x="1717" y="68"/>
                  </a:lnTo>
                  <a:lnTo>
                    <a:pt x="1723" y="71"/>
                  </a:lnTo>
                  <a:lnTo>
                    <a:pt x="1726" y="77"/>
                  </a:lnTo>
                  <a:lnTo>
                    <a:pt x="1726" y="84"/>
                  </a:lnTo>
                  <a:lnTo>
                    <a:pt x="1728" y="90"/>
                  </a:lnTo>
                  <a:lnTo>
                    <a:pt x="1732" y="95"/>
                  </a:lnTo>
                  <a:lnTo>
                    <a:pt x="1739" y="98"/>
                  </a:lnTo>
                  <a:lnTo>
                    <a:pt x="1746" y="92"/>
                  </a:lnTo>
                  <a:lnTo>
                    <a:pt x="1747" y="76"/>
                  </a:lnTo>
                  <a:lnTo>
                    <a:pt x="1754" y="64"/>
                  </a:lnTo>
                  <a:lnTo>
                    <a:pt x="1758" y="63"/>
                  </a:lnTo>
                  <a:lnTo>
                    <a:pt x="1767" y="64"/>
                  </a:lnTo>
                  <a:lnTo>
                    <a:pt x="1773" y="69"/>
                  </a:lnTo>
                  <a:lnTo>
                    <a:pt x="1775" y="72"/>
                  </a:lnTo>
                  <a:lnTo>
                    <a:pt x="1774" y="80"/>
                  </a:lnTo>
                  <a:lnTo>
                    <a:pt x="1766" y="88"/>
                  </a:lnTo>
                  <a:lnTo>
                    <a:pt x="1766" y="93"/>
                  </a:lnTo>
                  <a:lnTo>
                    <a:pt x="1773" y="102"/>
                  </a:lnTo>
                  <a:lnTo>
                    <a:pt x="1780" y="107"/>
                  </a:lnTo>
                  <a:lnTo>
                    <a:pt x="1787" y="110"/>
                  </a:lnTo>
                  <a:lnTo>
                    <a:pt x="1791" y="109"/>
                  </a:lnTo>
                  <a:lnTo>
                    <a:pt x="1802" y="100"/>
                  </a:lnTo>
                  <a:lnTo>
                    <a:pt x="1808" y="99"/>
                  </a:lnTo>
                  <a:lnTo>
                    <a:pt x="1815" y="110"/>
                  </a:lnTo>
                  <a:lnTo>
                    <a:pt x="1813" y="113"/>
                  </a:lnTo>
                  <a:lnTo>
                    <a:pt x="1807" y="118"/>
                  </a:lnTo>
                  <a:lnTo>
                    <a:pt x="1808" y="122"/>
                  </a:lnTo>
                  <a:lnTo>
                    <a:pt x="1811" y="123"/>
                  </a:lnTo>
                  <a:lnTo>
                    <a:pt x="1808" y="127"/>
                  </a:lnTo>
                  <a:lnTo>
                    <a:pt x="1808" y="132"/>
                  </a:lnTo>
                  <a:lnTo>
                    <a:pt x="1810" y="134"/>
                  </a:lnTo>
                  <a:lnTo>
                    <a:pt x="1815" y="141"/>
                  </a:lnTo>
                  <a:lnTo>
                    <a:pt x="1816" y="143"/>
                  </a:lnTo>
                  <a:lnTo>
                    <a:pt x="1813" y="145"/>
                  </a:lnTo>
                  <a:lnTo>
                    <a:pt x="1824" y="165"/>
                  </a:lnTo>
                  <a:lnTo>
                    <a:pt x="1826" y="174"/>
                  </a:lnTo>
                  <a:lnTo>
                    <a:pt x="1829" y="177"/>
                  </a:lnTo>
                  <a:lnTo>
                    <a:pt x="1832" y="180"/>
                  </a:lnTo>
                  <a:lnTo>
                    <a:pt x="1836" y="185"/>
                  </a:lnTo>
                  <a:lnTo>
                    <a:pt x="1833" y="193"/>
                  </a:lnTo>
                  <a:lnTo>
                    <a:pt x="1839" y="195"/>
                  </a:lnTo>
                  <a:lnTo>
                    <a:pt x="1844" y="198"/>
                  </a:lnTo>
                  <a:lnTo>
                    <a:pt x="1847" y="197"/>
                  </a:lnTo>
                  <a:lnTo>
                    <a:pt x="1852" y="198"/>
                  </a:lnTo>
                  <a:lnTo>
                    <a:pt x="1854" y="197"/>
                  </a:lnTo>
                  <a:lnTo>
                    <a:pt x="1861" y="198"/>
                  </a:lnTo>
                  <a:lnTo>
                    <a:pt x="1863" y="202"/>
                  </a:lnTo>
                  <a:lnTo>
                    <a:pt x="1872" y="203"/>
                  </a:lnTo>
                  <a:lnTo>
                    <a:pt x="1875" y="205"/>
                  </a:lnTo>
                  <a:lnTo>
                    <a:pt x="1879" y="211"/>
                  </a:lnTo>
                  <a:lnTo>
                    <a:pt x="1877" y="214"/>
                  </a:lnTo>
                  <a:lnTo>
                    <a:pt x="1873" y="219"/>
                  </a:lnTo>
                  <a:lnTo>
                    <a:pt x="1874" y="224"/>
                  </a:lnTo>
                  <a:lnTo>
                    <a:pt x="1872" y="226"/>
                  </a:lnTo>
                  <a:lnTo>
                    <a:pt x="1870" y="225"/>
                  </a:lnTo>
                  <a:lnTo>
                    <a:pt x="1869" y="226"/>
                  </a:lnTo>
                  <a:lnTo>
                    <a:pt x="1869" y="229"/>
                  </a:lnTo>
                  <a:lnTo>
                    <a:pt x="1870" y="235"/>
                  </a:lnTo>
                  <a:lnTo>
                    <a:pt x="1876" y="240"/>
                  </a:lnTo>
                  <a:lnTo>
                    <a:pt x="1880" y="240"/>
                  </a:lnTo>
                  <a:lnTo>
                    <a:pt x="1881" y="242"/>
                  </a:lnTo>
                  <a:lnTo>
                    <a:pt x="1880" y="244"/>
                  </a:lnTo>
                  <a:lnTo>
                    <a:pt x="1878" y="243"/>
                  </a:lnTo>
                  <a:lnTo>
                    <a:pt x="1875" y="244"/>
                  </a:lnTo>
                  <a:lnTo>
                    <a:pt x="1873" y="251"/>
                  </a:lnTo>
                  <a:lnTo>
                    <a:pt x="1869" y="251"/>
                  </a:lnTo>
                  <a:lnTo>
                    <a:pt x="1868" y="253"/>
                  </a:lnTo>
                  <a:lnTo>
                    <a:pt x="1872" y="270"/>
                  </a:lnTo>
                  <a:lnTo>
                    <a:pt x="1877" y="275"/>
                  </a:lnTo>
                  <a:lnTo>
                    <a:pt x="1882" y="279"/>
                  </a:lnTo>
                  <a:lnTo>
                    <a:pt x="1885" y="280"/>
                  </a:lnTo>
                  <a:lnTo>
                    <a:pt x="1883" y="283"/>
                  </a:lnTo>
                  <a:lnTo>
                    <a:pt x="1884" y="288"/>
                  </a:lnTo>
                  <a:lnTo>
                    <a:pt x="1879" y="302"/>
                  </a:lnTo>
                  <a:lnTo>
                    <a:pt x="1881" y="303"/>
                  </a:lnTo>
                  <a:lnTo>
                    <a:pt x="1884" y="311"/>
                  </a:lnTo>
                  <a:lnTo>
                    <a:pt x="1888" y="313"/>
                  </a:lnTo>
                  <a:lnTo>
                    <a:pt x="1892" y="312"/>
                  </a:lnTo>
                  <a:lnTo>
                    <a:pt x="1897" y="314"/>
                  </a:lnTo>
                  <a:lnTo>
                    <a:pt x="1905" y="314"/>
                  </a:lnTo>
                  <a:lnTo>
                    <a:pt x="1914" y="320"/>
                  </a:lnTo>
                  <a:lnTo>
                    <a:pt x="1918" y="325"/>
                  </a:lnTo>
                  <a:lnTo>
                    <a:pt x="1916" y="327"/>
                  </a:lnTo>
                  <a:lnTo>
                    <a:pt x="1920" y="341"/>
                  </a:lnTo>
                  <a:lnTo>
                    <a:pt x="1927" y="349"/>
                  </a:lnTo>
                  <a:lnTo>
                    <a:pt x="1930" y="362"/>
                  </a:lnTo>
                  <a:lnTo>
                    <a:pt x="1936" y="392"/>
                  </a:lnTo>
                  <a:lnTo>
                    <a:pt x="1924" y="395"/>
                  </a:lnTo>
                  <a:lnTo>
                    <a:pt x="1916" y="402"/>
                  </a:lnTo>
                  <a:lnTo>
                    <a:pt x="1913" y="402"/>
                  </a:lnTo>
                  <a:lnTo>
                    <a:pt x="1914" y="403"/>
                  </a:lnTo>
                  <a:lnTo>
                    <a:pt x="1913" y="404"/>
                  </a:lnTo>
                  <a:lnTo>
                    <a:pt x="1913" y="406"/>
                  </a:lnTo>
                  <a:lnTo>
                    <a:pt x="1910" y="408"/>
                  </a:lnTo>
                  <a:lnTo>
                    <a:pt x="1909" y="413"/>
                  </a:lnTo>
                  <a:lnTo>
                    <a:pt x="1917" y="426"/>
                  </a:lnTo>
                  <a:lnTo>
                    <a:pt x="1918" y="432"/>
                  </a:lnTo>
                  <a:lnTo>
                    <a:pt x="1917" y="437"/>
                  </a:lnTo>
                  <a:lnTo>
                    <a:pt x="1915" y="437"/>
                  </a:lnTo>
                  <a:lnTo>
                    <a:pt x="1915" y="439"/>
                  </a:lnTo>
                  <a:lnTo>
                    <a:pt x="1913" y="439"/>
                  </a:lnTo>
                  <a:lnTo>
                    <a:pt x="1914" y="441"/>
                  </a:lnTo>
                  <a:lnTo>
                    <a:pt x="1915" y="446"/>
                  </a:lnTo>
                  <a:lnTo>
                    <a:pt x="1916" y="446"/>
                  </a:lnTo>
                  <a:lnTo>
                    <a:pt x="1915" y="447"/>
                  </a:lnTo>
                  <a:lnTo>
                    <a:pt x="1917" y="447"/>
                  </a:lnTo>
                  <a:lnTo>
                    <a:pt x="1918" y="470"/>
                  </a:lnTo>
                  <a:lnTo>
                    <a:pt x="1884" y="484"/>
                  </a:lnTo>
                  <a:lnTo>
                    <a:pt x="1878" y="486"/>
                  </a:lnTo>
                  <a:lnTo>
                    <a:pt x="1875" y="486"/>
                  </a:lnTo>
                  <a:lnTo>
                    <a:pt x="1859" y="474"/>
                  </a:lnTo>
                  <a:lnTo>
                    <a:pt x="1845" y="473"/>
                  </a:lnTo>
                  <a:lnTo>
                    <a:pt x="1833" y="472"/>
                  </a:lnTo>
                  <a:lnTo>
                    <a:pt x="1830" y="475"/>
                  </a:lnTo>
                  <a:lnTo>
                    <a:pt x="1830" y="481"/>
                  </a:lnTo>
                  <a:lnTo>
                    <a:pt x="1826" y="487"/>
                  </a:lnTo>
                  <a:lnTo>
                    <a:pt x="1824" y="494"/>
                  </a:lnTo>
                  <a:lnTo>
                    <a:pt x="1826" y="499"/>
                  </a:lnTo>
                  <a:lnTo>
                    <a:pt x="1826" y="509"/>
                  </a:lnTo>
                  <a:lnTo>
                    <a:pt x="1829" y="518"/>
                  </a:lnTo>
                  <a:lnTo>
                    <a:pt x="1831" y="518"/>
                  </a:lnTo>
                  <a:lnTo>
                    <a:pt x="1832" y="516"/>
                  </a:lnTo>
                  <a:lnTo>
                    <a:pt x="1833" y="520"/>
                  </a:lnTo>
                  <a:lnTo>
                    <a:pt x="1837" y="521"/>
                  </a:lnTo>
                  <a:lnTo>
                    <a:pt x="1838" y="522"/>
                  </a:lnTo>
                  <a:lnTo>
                    <a:pt x="1837" y="525"/>
                  </a:lnTo>
                  <a:lnTo>
                    <a:pt x="1839" y="530"/>
                  </a:lnTo>
                  <a:lnTo>
                    <a:pt x="1844" y="534"/>
                  </a:lnTo>
                  <a:lnTo>
                    <a:pt x="1846" y="540"/>
                  </a:lnTo>
                  <a:lnTo>
                    <a:pt x="1848" y="541"/>
                  </a:lnTo>
                  <a:lnTo>
                    <a:pt x="1851" y="540"/>
                  </a:lnTo>
                  <a:lnTo>
                    <a:pt x="1855" y="541"/>
                  </a:lnTo>
                  <a:lnTo>
                    <a:pt x="1856" y="548"/>
                  </a:lnTo>
                  <a:lnTo>
                    <a:pt x="1859" y="549"/>
                  </a:lnTo>
                  <a:lnTo>
                    <a:pt x="1857" y="556"/>
                  </a:lnTo>
                  <a:lnTo>
                    <a:pt x="1861" y="562"/>
                  </a:lnTo>
                  <a:lnTo>
                    <a:pt x="1860" y="568"/>
                  </a:lnTo>
                  <a:lnTo>
                    <a:pt x="1862" y="573"/>
                  </a:lnTo>
                  <a:lnTo>
                    <a:pt x="1863" y="574"/>
                  </a:lnTo>
                  <a:lnTo>
                    <a:pt x="1868" y="575"/>
                  </a:lnTo>
                  <a:lnTo>
                    <a:pt x="1876" y="581"/>
                  </a:lnTo>
                  <a:lnTo>
                    <a:pt x="1879" y="579"/>
                  </a:lnTo>
                  <a:lnTo>
                    <a:pt x="1884" y="580"/>
                  </a:lnTo>
                  <a:lnTo>
                    <a:pt x="1882" y="581"/>
                  </a:lnTo>
                  <a:lnTo>
                    <a:pt x="1883" y="585"/>
                  </a:lnTo>
                  <a:lnTo>
                    <a:pt x="1880" y="588"/>
                  </a:lnTo>
                  <a:lnTo>
                    <a:pt x="1881" y="589"/>
                  </a:lnTo>
                  <a:lnTo>
                    <a:pt x="1880" y="590"/>
                  </a:lnTo>
                  <a:lnTo>
                    <a:pt x="1881" y="592"/>
                  </a:lnTo>
                  <a:lnTo>
                    <a:pt x="1879" y="594"/>
                  </a:lnTo>
                  <a:lnTo>
                    <a:pt x="1881" y="597"/>
                  </a:lnTo>
                  <a:lnTo>
                    <a:pt x="1879" y="599"/>
                  </a:lnTo>
                  <a:lnTo>
                    <a:pt x="1877" y="594"/>
                  </a:lnTo>
                  <a:lnTo>
                    <a:pt x="1876" y="597"/>
                  </a:lnTo>
                  <a:lnTo>
                    <a:pt x="1872" y="599"/>
                  </a:lnTo>
                  <a:lnTo>
                    <a:pt x="1872" y="601"/>
                  </a:lnTo>
                  <a:lnTo>
                    <a:pt x="1869" y="603"/>
                  </a:lnTo>
                  <a:lnTo>
                    <a:pt x="1868" y="614"/>
                  </a:lnTo>
                  <a:lnTo>
                    <a:pt x="1870" y="614"/>
                  </a:lnTo>
                  <a:lnTo>
                    <a:pt x="1873" y="617"/>
                  </a:lnTo>
                  <a:lnTo>
                    <a:pt x="1878" y="625"/>
                  </a:lnTo>
                  <a:lnTo>
                    <a:pt x="1880" y="622"/>
                  </a:lnTo>
                  <a:lnTo>
                    <a:pt x="1885" y="622"/>
                  </a:lnTo>
                  <a:lnTo>
                    <a:pt x="1885" y="626"/>
                  </a:lnTo>
                  <a:lnTo>
                    <a:pt x="1888" y="624"/>
                  </a:lnTo>
                  <a:lnTo>
                    <a:pt x="1887" y="627"/>
                  </a:lnTo>
                  <a:lnTo>
                    <a:pt x="1891" y="630"/>
                  </a:lnTo>
                  <a:lnTo>
                    <a:pt x="1892" y="630"/>
                  </a:lnTo>
                  <a:lnTo>
                    <a:pt x="1894" y="626"/>
                  </a:lnTo>
                  <a:lnTo>
                    <a:pt x="1896" y="626"/>
                  </a:lnTo>
                  <a:lnTo>
                    <a:pt x="1899" y="627"/>
                  </a:lnTo>
                  <a:lnTo>
                    <a:pt x="1898" y="631"/>
                  </a:lnTo>
                  <a:lnTo>
                    <a:pt x="1900" y="633"/>
                  </a:lnTo>
                  <a:lnTo>
                    <a:pt x="1905" y="630"/>
                  </a:lnTo>
                  <a:lnTo>
                    <a:pt x="1908" y="631"/>
                  </a:lnTo>
                  <a:lnTo>
                    <a:pt x="1904" y="632"/>
                  </a:lnTo>
                  <a:lnTo>
                    <a:pt x="1906" y="634"/>
                  </a:lnTo>
                  <a:lnTo>
                    <a:pt x="1911" y="633"/>
                  </a:lnTo>
                  <a:lnTo>
                    <a:pt x="1910" y="636"/>
                  </a:lnTo>
                  <a:lnTo>
                    <a:pt x="1908" y="636"/>
                  </a:lnTo>
                  <a:lnTo>
                    <a:pt x="1908" y="639"/>
                  </a:lnTo>
                  <a:lnTo>
                    <a:pt x="1920" y="646"/>
                  </a:lnTo>
                  <a:lnTo>
                    <a:pt x="1917" y="647"/>
                  </a:lnTo>
                  <a:lnTo>
                    <a:pt x="1921" y="651"/>
                  </a:lnTo>
                  <a:lnTo>
                    <a:pt x="1927" y="652"/>
                  </a:lnTo>
                  <a:lnTo>
                    <a:pt x="1928" y="653"/>
                  </a:lnTo>
                  <a:lnTo>
                    <a:pt x="1931" y="652"/>
                  </a:lnTo>
                  <a:lnTo>
                    <a:pt x="1933" y="654"/>
                  </a:lnTo>
                  <a:lnTo>
                    <a:pt x="1936" y="654"/>
                  </a:lnTo>
                  <a:lnTo>
                    <a:pt x="1937" y="657"/>
                  </a:lnTo>
                  <a:lnTo>
                    <a:pt x="1940" y="657"/>
                  </a:lnTo>
                  <a:lnTo>
                    <a:pt x="1942" y="655"/>
                  </a:lnTo>
                  <a:lnTo>
                    <a:pt x="1945" y="656"/>
                  </a:lnTo>
                  <a:lnTo>
                    <a:pt x="1944" y="660"/>
                  </a:lnTo>
                  <a:lnTo>
                    <a:pt x="1949" y="662"/>
                  </a:lnTo>
                  <a:lnTo>
                    <a:pt x="1951" y="656"/>
                  </a:lnTo>
                  <a:lnTo>
                    <a:pt x="1951" y="653"/>
                  </a:lnTo>
                  <a:lnTo>
                    <a:pt x="1953" y="653"/>
                  </a:lnTo>
                  <a:lnTo>
                    <a:pt x="1954" y="650"/>
                  </a:lnTo>
                  <a:lnTo>
                    <a:pt x="1955" y="651"/>
                  </a:lnTo>
                  <a:lnTo>
                    <a:pt x="1958" y="650"/>
                  </a:lnTo>
                  <a:lnTo>
                    <a:pt x="1962" y="654"/>
                  </a:lnTo>
                  <a:lnTo>
                    <a:pt x="1965" y="655"/>
                  </a:lnTo>
                  <a:lnTo>
                    <a:pt x="1967" y="652"/>
                  </a:lnTo>
                  <a:lnTo>
                    <a:pt x="1969" y="653"/>
                  </a:lnTo>
                  <a:lnTo>
                    <a:pt x="1968" y="655"/>
                  </a:lnTo>
                  <a:lnTo>
                    <a:pt x="1970" y="657"/>
                  </a:lnTo>
                  <a:lnTo>
                    <a:pt x="1972" y="655"/>
                  </a:lnTo>
                  <a:lnTo>
                    <a:pt x="1974" y="657"/>
                  </a:lnTo>
                  <a:lnTo>
                    <a:pt x="1983" y="656"/>
                  </a:lnTo>
                  <a:lnTo>
                    <a:pt x="1983" y="654"/>
                  </a:lnTo>
                  <a:lnTo>
                    <a:pt x="1986" y="651"/>
                  </a:lnTo>
                  <a:lnTo>
                    <a:pt x="1995" y="651"/>
                  </a:lnTo>
                  <a:lnTo>
                    <a:pt x="2001" y="649"/>
                  </a:lnTo>
                  <a:lnTo>
                    <a:pt x="2009" y="643"/>
                  </a:lnTo>
                  <a:lnTo>
                    <a:pt x="2014" y="636"/>
                  </a:lnTo>
                  <a:lnTo>
                    <a:pt x="2022" y="633"/>
                  </a:lnTo>
                  <a:lnTo>
                    <a:pt x="2020" y="635"/>
                  </a:lnTo>
                  <a:lnTo>
                    <a:pt x="2021" y="638"/>
                  </a:lnTo>
                  <a:close/>
                </a:path>
              </a:pathLst>
            </a:custGeom>
            <a:grpFill/>
            <a:ln w="6350" cmpd="sng">
              <a:solidFill>
                <a:schemeClr val="tx1"/>
              </a:solidFill>
              <a:prstDash val="solid"/>
              <a:round/>
              <a:headEnd/>
              <a:tailEnd/>
            </a:ln>
          </p:spPr>
          <p:txBody>
            <a:bodyPr/>
            <a:lstStyle/>
            <a:p>
              <a:endParaRPr lang="pt-BR"/>
            </a:p>
          </p:txBody>
        </p:sp>
        <p:sp>
          <p:nvSpPr>
            <p:cNvPr id="19" name="Freeform 84"/>
            <p:cNvSpPr>
              <a:spLocks/>
            </p:cNvSpPr>
            <p:nvPr/>
          </p:nvSpPr>
          <p:spPr bwMode="auto">
            <a:xfrm>
              <a:off x="4984750" y="3868738"/>
              <a:ext cx="1289050" cy="1001712"/>
            </a:xfrm>
            <a:custGeom>
              <a:avLst/>
              <a:gdLst>
                <a:gd name="T0" fmla="*/ 2147483647 w 2436"/>
                <a:gd name="T1" fmla="*/ 2147483647 h 1893"/>
                <a:gd name="T2" fmla="*/ 2147483647 w 2436"/>
                <a:gd name="T3" fmla="*/ 2147483647 h 1893"/>
                <a:gd name="T4" fmla="*/ 2147483647 w 2436"/>
                <a:gd name="T5" fmla="*/ 2147483647 h 1893"/>
                <a:gd name="T6" fmla="*/ 2147483647 w 2436"/>
                <a:gd name="T7" fmla="*/ 2147483647 h 1893"/>
                <a:gd name="T8" fmla="*/ 2147483647 w 2436"/>
                <a:gd name="T9" fmla="*/ 2147483647 h 1893"/>
                <a:gd name="T10" fmla="*/ 2147483647 w 2436"/>
                <a:gd name="T11" fmla="*/ 2147483647 h 1893"/>
                <a:gd name="T12" fmla="*/ 2147483647 w 2436"/>
                <a:gd name="T13" fmla="*/ 2147483647 h 1893"/>
                <a:gd name="T14" fmla="*/ 2147483647 w 2436"/>
                <a:gd name="T15" fmla="*/ 2147483647 h 1893"/>
                <a:gd name="T16" fmla="*/ 2147483647 w 2436"/>
                <a:gd name="T17" fmla="*/ 2147483647 h 1893"/>
                <a:gd name="T18" fmla="*/ 2147483647 w 2436"/>
                <a:gd name="T19" fmla="*/ 2147483647 h 1893"/>
                <a:gd name="T20" fmla="*/ 2147483647 w 2436"/>
                <a:gd name="T21" fmla="*/ 2147483647 h 1893"/>
                <a:gd name="T22" fmla="*/ 2147483647 w 2436"/>
                <a:gd name="T23" fmla="*/ 2147483647 h 1893"/>
                <a:gd name="T24" fmla="*/ 2147483647 w 2436"/>
                <a:gd name="T25" fmla="*/ 2147483647 h 1893"/>
                <a:gd name="T26" fmla="*/ 2147483647 w 2436"/>
                <a:gd name="T27" fmla="*/ 2147483647 h 1893"/>
                <a:gd name="T28" fmla="*/ 2147483647 w 2436"/>
                <a:gd name="T29" fmla="*/ 2147483647 h 1893"/>
                <a:gd name="T30" fmla="*/ 2147483647 w 2436"/>
                <a:gd name="T31" fmla="*/ 2147483647 h 1893"/>
                <a:gd name="T32" fmla="*/ 2147483647 w 2436"/>
                <a:gd name="T33" fmla="*/ 2147483647 h 1893"/>
                <a:gd name="T34" fmla="*/ 2147483647 w 2436"/>
                <a:gd name="T35" fmla="*/ 2147483647 h 1893"/>
                <a:gd name="T36" fmla="*/ 2147483647 w 2436"/>
                <a:gd name="T37" fmla="*/ 2147483647 h 1893"/>
                <a:gd name="T38" fmla="*/ 2147483647 w 2436"/>
                <a:gd name="T39" fmla="*/ 2147483647 h 1893"/>
                <a:gd name="T40" fmla="*/ 2147483647 w 2436"/>
                <a:gd name="T41" fmla="*/ 2147483647 h 1893"/>
                <a:gd name="T42" fmla="*/ 2147483647 w 2436"/>
                <a:gd name="T43" fmla="*/ 2147483647 h 1893"/>
                <a:gd name="T44" fmla="*/ 2147483647 w 2436"/>
                <a:gd name="T45" fmla="*/ 2147483647 h 1893"/>
                <a:gd name="T46" fmla="*/ 2147483647 w 2436"/>
                <a:gd name="T47" fmla="*/ 2147483647 h 1893"/>
                <a:gd name="T48" fmla="*/ 2147483647 w 2436"/>
                <a:gd name="T49" fmla="*/ 2147483647 h 1893"/>
                <a:gd name="T50" fmla="*/ 2147483647 w 2436"/>
                <a:gd name="T51" fmla="*/ 2147483647 h 1893"/>
                <a:gd name="T52" fmla="*/ 2147483647 w 2436"/>
                <a:gd name="T53" fmla="*/ 2147483647 h 1893"/>
                <a:gd name="T54" fmla="*/ 2147483647 w 2436"/>
                <a:gd name="T55" fmla="*/ 2147483647 h 1893"/>
                <a:gd name="T56" fmla="*/ 2147483647 w 2436"/>
                <a:gd name="T57" fmla="*/ 2147483647 h 1893"/>
                <a:gd name="T58" fmla="*/ 2147483647 w 2436"/>
                <a:gd name="T59" fmla="*/ 2147483647 h 1893"/>
                <a:gd name="T60" fmla="*/ 2147483647 w 2436"/>
                <a:gd name="T61" fmla="*/ 2147483647 h 1893"/>
                <a:gd name="T62" fmla="*/ 2147483647 w 2436"/>
                <a:gd name="T63" fmla="*/ 2147483647 h 1893"/>
                <a:gd name="T64" fmla="*/ 2147483647 w 2436"/>
                <a:gd name="T65" fmla="*/ 2147483647 h 1893"/>
                <a:gd name="T66" fmla="*/ 2147483647 w 2436"/>
                <a:gd name="T67" fmla="*/ 2147483647 h 1893"/>
                <a:gd name="T68" fmla="*/ 2147483647 w 2436"/>
                <a:gd name="T69" fmla="*/ 2147483647 h 1893"/>
                <a:gd name="T70" fmla="*/ 2147483647 w 2436"/>
                <a:gd name="T71" fmla="*/ 2147483647 h 1893"/>
                <a:gd name="T72" fmla="*/ 2147483647 w 2436"/>
                <a:gd name="T73" fmla="*/ 2147483647 h 1893"/>
                <a:gd name="T74" fmla="*/ 2147483647 w 2436"/>
                <a:gd name="T75" fmla="*/ 2147483647 h 1893"/>
                <a:gd name="T76" fmla="*/ 2147483647 w 2436"/>
                <a:gd name="T77" fmla="*/ 2147483647 h 1893"/>
                <a:gd name="T78" fmla="*/ 2147483647 w 2436"/>
                <a:gd name="T79" fmla="*/ 2147483647 h 1893"/>
                <a:gd name="T80" fmla="*/ 2147483647 w 2436"/>
                <a:gd name="T81" fmla="*/ 2147483647 h 1893"/>
                <a:gd name="T82" fmla="*/ 2147483647 w 2436"/>
                <a:gd name="T83" fmla="*/ 2147483647 h 1893"/>
                <a:gd name="T84" fmla="*/ 2147483647 w 2436"/>
                <a:gd name="T85" fmla="*/ 2147483647 h 1893"/>
                <a:gd name="T86" fmla="*/ 2147483647 w 2436"/>
                <a:gd name="T87" fmla="*/ 2147483647 h 1893"/>
                <a:gd name="T88" fmla="*/ 2147483647 w 2436"/>
                <a:gd name="T89" fmla="*/ 2147483647 h 1893"/>
                <a:gd name="T90" fmla="*/ 2147483647 w 2436"/>
                <a:gd name="T91" fmla="*/ 2147483647 h 1893"/>
                <a:gd name="T92" fmla="*/ 2147483647 w 2436"/>
                <a:gd name="T93" fmla="*/ 2147483647 h 1893"/>
                <a:gd name="T94" fmla="*/ 2147483647 w 2436"/>
                <a:gd name="T95" fmla="*/ 2147483647 h 1893"/>
                <a:gd name="T96" fmla="*/ 2147483647 w 2436"/>
                <a:gd name="T97" fmla="*/ 2147483647 h 1893"/>
                <a:gd name="T98" fmla="*/ 2147483647 w 2436"/>
                <a:gd name="T99" fmla="*/ 2147483647 h 1893"/>
                <a:gd name="T100" fmla="*/ 2147483647 w 2436"/>
                <a:gd name="T101" fmla="*/ 2147483647 h 1893"/>
                <a:gd name="T102" fmla="*/ 2147483647 w 2436"/>
                <a:gd name="T103" fmla="*/ 2147483647 h 1893"/>
                <a:gd name="T104" fmla="*/ 2147483647 w 2436"/>
                <a:gd name="T105" fmla="*/ 2147483647 h 1893"/>
                <a:gd name="T106" fmla="*/ 2147483647 w 2436"/>
                <a:gd name="T107" fmla="*/ 2147483647 h 1893"/>
                <a:gd name="T108" fmla="*/ 2147483647 w 2436"/>
                <a:gd name="T109" fmla="*/ 2147483647 h 1893"/>
                <a:gd name="T110" fmla="*/ 2147483647 w 2436"/>
                <a:gd name="T111" fmla="*/ 2147483647 h 1893"/>
                <a:gd name="T112" fmla="*/ 2147483647 w 2436"/>
                <a:gd name="T113" fmla="*/ 2147483647 h 1893"/>
                <a:gd name="T114" fmla="*/ 2147483647 w 2436"/>
                <a:gd name="T115" fmla="*/ 2147483647 h 1893"/>
                <a:gd name="T116" fmla="*/ 2147483647 w 2436"/>
                <a:gd name="T117" fmla="*/ 2147483647 h 1893"/>
                <a:gd name="T118" fmla="*/ 2147483647 w 2436"/>
                <a:gd name="T119" fmla="*/ 2147483647 h 1893"/>
                <a:gd name="T120" fmla="*/ 2147483647 w 2436"/>
                <a:gd name="T121" fmla="*/ 2147483647 h 1893"/>
                <a:gd name="T122" fmla="*/ 2147483647 w 2436"/>
                <a:gd name="T123" fmla="*/ 2147483647 h 18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36"/>
                <a:gd name="T187" fmla="*/ 0 h 1893"/>
                <a:gd name="T188" fmla="*/ 2436 w 2436"/>
                <a:gd name="T189" fmla="*/ 1893 h 18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36" h="1893">
                  <a:moveTo>
                    <a:pt x="2431" y="416"/>
                  </a:moveTo>
                  <a:lnTo>
                    <a:pt x="2428" y="416"/>
                  </a:lnTo>
                  <a:lnTo>
                    <a:pt x="2431" y="420"/>
                  </a:lnTo>
                  <a:lnTo>
                    <a:pt x="2431" y="428"/>
                  </a:lnTo>
                  <a:lnTo>
                    <a:pt x="2425" y="431"/>
                  </a:lnTo>
                  <a:lnTo>
                    <a:pt x="2419" y="438"/>
                  </a:lnTo>
                  <a:lnTo>
                    <a:pt x="2423" y="442"/>
                  </a:lnTo>
                  <a:lnTo>
                    <a:pt x="2424" y="447"/>
                  </a:lnTo>
                  <a:lnTo>
                    <a:pt x="2421" y="447"/>
                  </a:lnTo>
                  <a:lnTo>
                    <a:pt x="2416" y="450"/>
                  </a:lnTo>
                  <a:lnTo>
                    <a:pt x="2413" y="456"/>
                  </a:lnTo>
                  <a:lnTo>
                    <a:pt x="2410" y="453"/>
                  </a:lnTo>
                  <a:lnTo>
                    <a:pt x="2408" y="453"/>
                  </a:lnTo>
                  <a:lnTo>
                    <a:pt x="2407" y="457"/>
                  </a:lnTo>
                  <a:lnTo>
                    <a:pt x="2401" y="460"/>
                  </a:lnTo>
                  <a:lnTo>
                    <a:pt x="2396" y="476"/>
                  </a:lnTo>
                  <a:lnTo>
                    <a:pt x="2394" y="480"/>
                  </a:lnTo>
                  <a:lnTo>
                    <a:pt x="2392" y="480"/>
                  </a:lnTo>
                  <a:lnTo>
                    <a:pt x="2391" y="485"/>
                  </a:lnTo>
                  <a:lnTo>
                    <a:pt x="2388" y="486"/>
                  </a:lnTo>
                  <a:lnTo>
                    <a:pt x="2385" y="483"/>
                  </a:lnTo>
                  <a:lnTo>
                    <a:pt x="2386" y="480"/>
                  </a:lnTo>
                  <a:lnTo>
                    <a:pt x="2385" y="476"/>
                  </a:lnTo>
                  <a:lnTo>
                    <a:pt x="2381" y="484"/>
                  </a:lnTo>
                  <a:lnTo>
                    <a:pt x="2380" y="486"/>
                  </a:lnTo>
                  <a:lnTo>
                    <a:pt x="2371" y="499"/>
                  </a:lnTo>
                  <a:lnTo>
                    <a:pt x="2369" y="499"/>
                  </a:lnTo>
                  <a:lnTo>
                    <a:pt x="2369" y="502"/>
                  </a:lnTo>
                  <a:lnTo>
                    <a:pt x="2368" y="502"/>
                  </a:lnTo>
                  <a:lnTo>
                    <a:pt x="2371" y="504"/>
                  </a:lnTo>
                  <a:lnTo>
                    <a:pt x="2371" y="506"/>
                  </a:lnTo>
                  <a:lnTo>
                    <a:pt x="2372" y="507"/>
                  </a:lnTo>
                  <a:lnTo>
                    <a:pt x="2371" y="511"/>
                  </a:lnTo>
                  <a:lnTo>
                    <a:pt x="2369" y="510"/>
                  </a:lnTo>
                  <a:lnTo>
                    <a:pt x="2368" y="511"/>
                  </a:lnTo>
                  <a:lnTo>
                    <a:pt x="2363" y="509"/>
                  </a:lnTo>
                  <a:lnTo>
                    <a:pt x="2359" y="509"/>
                  </a:lnTo>
                  <a:lnTo>
                    <a:pt x="2355" y="506"/>
                  </a:lnTo>
                  <a:lnTo>
                    <a:pt x="2352" y="510"/>
                  </a:lnTo>
                  <a:lnTo>
                    <a:pt x="2345" y="510"/>
                  </a:lnTo>
                  <a:lnTo>
                    <a:pt x="2343" y="514"/>
                  </a:lnTo>
                  <a:lnTo>
                    <a:pt x="2343" y="517"/>
                  </a:lnTo>
                  <a:lnTo>
                    <a:pt x="2340" y="527"/>
                  </a:lnTo>
                  <a:lnTo>
                    <a:pt x="2337" y="532"/>
                  </a:lnTo>
                  <a:lnTo>
                    <a:pt x="2339" y="537"/>
                  </a:lnTo>
                  <a:lnTo>
                    <a:pt x="2340" y="539"/>
                  </a:lnTo>
                  <a:lnTo>
                    <a:pt x="2338" y="542"/>
                  </a:lnTo>
                  <a:lnTo>
                    <a:pt x="2338" y="545"/>
                  </a:lnTo>
                  <a:lnTo>
                    <a:pt x="2331" y="557"/>
                  </a:lnTo>
                  <a:lnTo>
                    <a:pt x="2333" y="557"/>
                  </a:lnTo>
                  <a:lnTo>
                    <a:pt x="2335" y="559"/>
                  </a:lnTo>
                  <a:lnTo>
                    <a:pt x="2347" y="559"/>
                  </a:lnTo>
                  <a:lnTo>
                    <a:pt x="2352" y="570"/>
                  </a:lnTo>
                  <a:lnTo>
                    <a:pt x="2351" y="573"/>
                  </a:lnTo>
                  <a:lnTo>
                    <a:pt x="2347" y="573"/>
                  </a:lnTo>
                  <a:lnTo>
                    <a:pt x="2345" y="579"/>
                  </a:lnTo>
                  <a:lnTo>
                    <a:pt x="2343" y="582"/>
                  </a:lnTo>
                  <a:lnTo>
                    <a:pt x="2340" y="579"/>
                  </a:lnTo>
                  <a:lnTo>
                    <a:pt x="2337" y="582"/>
                  </a:lnTo>
                  <a:lnTo>
                    <a:pt x="2334" y="582"/>
                  </a:lnTo>
                  <a:lnTo>
                    <a:pt x="2332" y="580"/>
                  </a:lnTo>
                  <a:lnTo>
                    <a:pt x="2329" y="581"/>
                  </a:lnTo>
                  <a:lnTo>
                    <a:pt x="2329" y="578"/>
                  </a:lnTo>
                  <a:lnTo>
                    <a:pt x="2326" y="575"/>
                  </a:lnTo>
                  <a:lnTo>
                    <a:pt x="2324" y="578"/>
                  </a:lnTo>
                  <a:lnTo>
                    <a:pt x="2318" y="579"/>
                  </a:lnTo>
                  <a:lnTo>
                    <a:pt x="2317" y="580"/>
                  </a:lnTo>
                  <a:lnTo>
                    <a:pt x="2310" y="578"/>
                  </a:lnTo>
                  <a:lnTo>
                    <a:pt x="2308" y="579"/>
                  </a:lnTo>
                  <a:lnTo>
                    <a:pt x="2306" y="577"/>
                  </a:lnTo>
                  <a:lnTo>
                    <a:pt x="2301" y="576"/>
                  </a:lnTo>
                  <a:lnTo>
                    <a:pt x="2299" y="578"/>
                  </a:lnTo>
                  <a:lnTo>
                    <a:pt x="2299" y="582"/>
                  </a:lnTo>
                  <a:lnTo>
                    <a:pt x="2293" y="595"/>
                  </a:lnTo>
                  <a:lnTo>
                    <a:pt x="2287" y="599"/>
                  </a:lnTo>
                  <a:lnTo>
                    <a:pt x="2285" y="604"/>
                  </a:lnTo>
                  <a:lnTo>
                    <a:pt x="2285" y="607"/>
                  </a:lnTo>
                  <a:lnTo>
                    <a:pt x="2281" y="617"/>
                  </a:lnTo>
                  <a:lnTo>
                    <a:pt x="2281" y="620"/>
                  </a:lnTo>
                  <a:lnTo>
                    <a:pt x="2284" y="622"/>
                  </a:lnTo>
                  <a:lnTo>
                    <a:pt x="2284" y="626"/>
                  </a:lnTo>
                  <a:lnTo>
                    <a:pt x="2280" y="635"/>
                  </a:lnTo>
                  <a:lnTo>
                    <a:pt x="2281" y="642"/>
                  </a:lnTo>
                  <a:lnTo>
                    <a:pt x="2284" y="644"/>
                  </a:lnTo>
                  <a:lnTo>
                    <a:pt x="2285" y="646"/>
                  </a:lnTo>
                  <a:lnTo>
                    <a:pt x="2283" y="649"/>
                  </a:lnTo>
                  <a:lnTo>
                    <a:pt x="2284" y="653"/>
                  </a:lnTo>
                  <a:lnTo>
                    <a:pt x="2281" y="657"/>
                  </a:lnTo>
                  <a:lnTo>
                    <a:pt x="2283" y="658"/>
                  </a:lnTo>
                  <a:lnTo>
                    <a:pt x="2283" y="662"/>
                  </a:lnTo>
                  <a:lnTo>
                    <a:pt x="2286" y="665"/>
                  </a:lnTo>
                  <a:lnTo>
                    <a:pt x="2281" y="667"/>
                  </a:lnTo>
                  <a:lnTo>
                    <a:pt x="2275" y="673"/>
                  </a:lnTo>
                  <a:lnTo>
                    <a:pt x="2273" y="674"/>
                  </a:lnTo>
                  <a:lnTo>
                    <a:pt x="2274" y="678"/>
                  </a:lnTo>
                  <a:lnTo>
                    <a:pt x="2277" y="678"/>
                  </a:lnTo>
                  <a:lnTo>
                    <a:pt x="2273" y="681"/>
                  </a:lnTo>
                  <a:lnTo>
                    <a:pt x="2275" y="682"/>
                  </a:lnTo>
                  <a:lnTo>
                    <a:pt x="2275" y="687"/>
                  </a:lnTo>
                  <a:lnTo>
                    <a:pt x="2270" y="691"/>
                  </a:lnTo>
                  <a:lnTo>
                    <a:pt x="2275" y="694"/>
                  </a:lnTo>
                  <a:lnTo>
                    <a:pt x="2282" y="693"/>
                  </a:lnTo>
                  <a:lnTo>
                    <a:pt x="2285" y="698"/>
                  </a:lnTo>
                  <a:lnTo>
                    <a:pt x="2292" y="700"/>
                  </a:lnTo>
                  <a:lnTo>
                    <a:pt x="2292" y="703"/>
                  </a:lnTo>
                  <a:lnTo>
                    <a:pt x="2298" y="708"/>
                  </a:lnTo>
                  <a:lnTo>
                    <a:pt x="2300" y="709"/>
                  </a:lnTo>
                  <a:lnTo>
                    <a:pt x="2299" y="716"/>
                  </a:lnTo>
                  <a:lnTo>
                    <a:pt x="2302" y="719"/>
                  </a:lnTo>
                  <a:lnTo>
                    <a:pt x="2305" y="726"/>
                  </a:lnTo>
                  <a:lnTo>
                    <a:pt x="2309" y="728"/>
                  </a:lnTo>
                  <a:lnTo>
                    <a:pt x="2311" y="726"/>
                  </a:lnTo>
                  <a:lnTo>
                    <a:pt x="2316" y="726"/>
                  </a:lnTo>
                  <a:lnTo>
                    <a:pt x="2316" y="730"/>
                  </a:lnTo>
                  <a:lnTo>
                    <a:pt x="2315" y="730"/>
                  </a:lnTo>
                  <a:lnTo>
                    <a:pt x="2315" y="733"/>
                  </a:lnTo>
                  <a:lnTo>
                    <a:pt x="2315" y="736"/>
                  </a:lnTo>
                  <a:lnTo>
                    <a:pt x="2318" y="736"/>
                  </a:lnTo>
                  <a:lnTo>
                    <a:pt x="2319" y="739"/>
                  </a:lnTo>
                  <a:lnTo>
                    <a:pt x="2323" y="736"/>
                  </a:lnTo>
                  <a:lnTo>
                    <a:pt x="2324" y="736"/>
                  </a:lnTo>
                  <a:lnTo>
                    <a:pt x="2328" y="743"/>
                  </a:lnTo>
                  <a:lnTo>
                    <a:pt x="2329" y="736"/>
                  </a:lnTo>
                  <a:lnTo>
                    <a:pt x="2336" y="743"/>
                  </a:lnTo>
                  <a:lnTo>
                    <a:pt x="2335" y="746"/>
                  </a:lnTo>
                  <a:lnTo>
                    <a:pt x="2340" y="750"/>
                  </a:lnTo>
                  <a:lnTo>
                    <a:pt x="2341" y="755"/>
                  </a:lnTo>
                  <a:lnTo>
                    <a:pt x="2343" y="755"/>
                  </a:lnTo>
                  <a:lnTo>
                    <a:pt x="2344" y="760"/>
                  </a:lnTo>
                  <a:lnTo>
                    <a:pt x="2346" y="761"/>
                  </a:lnTo>
                  <a:lnTo>
                    <a:pt x="2350" y="759"/>
                  </a:lnTo>
                  <a:lnTo>
                    <a:pt x="2353" y="762"/>
                  </a:lnTo>
                  <a:lnTo>
                    <a:pt x="2357" y="762"/>
                  </a:lnTo>
                  <a:lnTo>
                    <a:pt x="2359" y="766"/>
                  </a:lnTo>
                  <a:lnTo>
                    <a:pt x="2358" y="776"/>
                  </a:lnTo>
                  <a:lnTo>
                    <a:pt x="2361" y="778"/>
                  </a:lnTo>
                  <a:lnTo>
                    <a:pt x="2361" y="783"/>
                  </a:lnTo>
                  <a:lnTo>
                    <a:pt x="2365" y="784"/>
                  </a:lnTo>
                  <a:lnTo>
                    <a:pt x="2368" y="789"/>
                  </a:lnTo>
                  <a:lnTo>
                    <a:pt x="2359" y="798"/>
                  </a:lnTo>
                  <a:lnTo>
                    <a:pt x="2349" y="804"/>
                  </a:lnTo>
                  <a:lnTo>
                    <a:pt x="2347" y="806"/>
                  </a:lnTo>
                  <a:lnTo>
                    <a:pt x="2349" y="808"/>
                  </a:lnTo>
                  <a:lnTo>
                    <a:pt x="2356" y="811"/>
                  </a:lnTo>
                  <a:lnTo>
                    <a:pt x="2357" y="816"/>
                  </a:lnTo>
                  <a:lnTo>
                    <a:pt x="2345" y="812"/>
                  </a:lnTo>
                  <a:lnTo>
                    <a:pt x="2342" y="809"/>
                  </a:lnTo>
                  <a:lnTo>
                    <a:pt x="2339" y="809"/>
                  </a:lnTo>
                  <a:lnTo>
                    <a:pt x="2333" y="805"/>
                  </a:lnTo>
                  <a:lnTo>
                    <a:pt x="2329" y="804"/>
                  </a:lnTo>
                  <a:lnTo>
                    <a:pt x="2327" y="806"/>
                  </a:lnTo>
                  <a:lnTo>
                    <a:pt x="2325" y="804"/>
                  </a:lnTo>
                  <a:lnTo>
                    <a:pt x="2316" y="805"/>
                  </a:lnTo>
                  <a:lnTo>
                    <a:pt x="2307" y="802"/>
                  </a:lnTo>
                  <a:lnTo>
                    <a:pt x="2305" y="806"/>
                  </a:lnTo>
                  <a:lnTo>
                    <a:pt x="2300" y="800"/>
                  </a:lnTo>
                  <a:lnTo>
                    <a:pt x="2297" y="801"/>
                  </a:lnTo>
                  <a:lnTo>
                    <a:pt x="2293" y="797"/>
                  </a:lnTo>
                  <a:lnTo>
                    <a:pt x="2289" y="797"/>
                  </a:lnTo>
                  <a:lnTo>
                    <a:pt x="2286" y="800"/>
                  </a:lnTo>
                  <a:lnTo>
                    <a:pt x="2278" y="802"/>
                  </a:lnTo>
                  <a:lnTo>
                    <a:pt x="2278" y="807"/>
                  </a:lnTo>
                  <a:lnTo>
                    <a:pt x="2271" y="808"/>
                  </a:lnTo>
                  <a:lnTo>
                    <a:pt x="2272" y="810"/>
                  </a:lnTo>
                  <a:lnTo>
                    <a:pt x="2270" y="812"/>
                  </a:lnTo>
                  <a:lnTo>
                    <a:pt x="2271" y="813"/>
                  </a:lnTo>
                  <a:lnTo>
                    <a:pt x="2270" y="815"/>
                  </a:lnTo>
                  <a:lnTo>
                    <a:pt x="2270" y="818"/>
                  </a:lnTo>
                  <a:lnTo>
                    <a:pt x="2265" y="818"/>
                  </a:lnTo>
                  <a:lnTo>
                    <a:pt x="2262" y="824"/>
                  </a:lnTo>
                  <a:lnTo>
                    <a:pt x="2256" y="823"/>
                  </a:lnTo>
                  <a:lnTo>
                    <a:pt x="2252" y="826"/>
                  </a:lnTo>
                  <a:lnTo>
                    <a:pt x="2250" y="822"/>
                  </a:lnTo>
                  <a:lnTo>
                    <a:pt x="2247" y="820"/>
                  </a:lnTo>
                  <a:lnTo>
                    <a:pt x="2242" y="823"/>
                  </a:lnTo>
                  <a:lnTo>
                    <a:pt x="2239" y="820"/>
                  </a:lnTo>
                  <a:lnTo>
                    <a:pt x="2239" y="816"/>
                  </a:lnTo>
                  <a:lnTo>
                    <a:pt x="2237" y="815"/>
                  </a:lnTo>
                  <a:lnTo>
                    <a:pt x="2233" y="816"/>
                  </a:lnTo>
                  <a:lnTo>
                    <a:pt x="2232" y="811"/>
                  </a:lnTo>
                  <a:lnTo>
                    <a:pt x="2229" y="810"/>
                  </a:lnTo>
                  <a:lnTo>
                    <a:pt x="2226" y="813"/>
                  </a:lnTo>
                  <a:lnTo>
                    <a:pt x="2225" y="811"/>
                  </a:lnTo>
                  <a:lnTo>
                    <a:pt x="2224" y="811"/>
                  </a:lnTo>
                  <a:lnTo>
                    <a:pt x="2217" y="818"/>
                  </a:lnTo>
                  <a:lnTo>
                    <a:pt x="2214" y="816"/>
                  </a:lnTo>
                  <a:lnTo>
                    <a:pt x="2213" y="814"/>
                  </a:lnTo>
                  <a:lnTo>
                    <a:pt x="2212" y="817"/>
                  </a:lnTo>
                  <a:lnTo>
                    <a:pt x="2209" y="817"/>
                  </a:lnTo>
                  <a:lnTo>
                    <a:pt x="2237" y="844"/>
                  </a:lnTo>
                  <a:lnTo>
                    <a:pt x="2237" y="854"/>
                  </a:lnTo>
                  <a:lnTo>
                    <a:pt x="2233" y="855"/>
                  </a:lnTo>
                  <a:lnTo>
                    <a:pt x="2230" y="854"/>
                  </a:lnTo>
                  <a:lnTo>
                    <a:pt x="2221" y="853"/>
                  </a:lnTo>
                  <a:lnTo>
                    <a:pt x="2214" y="847"/>
                  </a:lnTo>
                  <a:lnTo>
                    <a:pt x="2212" y="848"/>
                  </a:lnTo>
                  <a:lnTo>
                    <a:pt x="2211" y="845"/>
                  </a:lnTo>
                  <a:lnTo>
                    <a:pt x="2202" y="850"/>
                  </a:lnTo>
                  <a:lnTo>
                    <a:pt x="2198" y="849"/>
                  </a:lnTo>
                  <a:lnTo>
                    <a:pt x="2198" y="854"/>
                  </a:lnTo>
                  <a:lnTo>
                    <a:pt x="2193" y="851"/>
                  </a:lnTo>
                  <a:lnTo>
                    <a:pt x="2190" y="854"/>
                  </a:lnTo>
                  <a:lnTo>
                    <a:pt x="2191" y="858"/>
                  </a:lnTo>
                  <a:lnTo>
                    <a:pt x="2188" y="856"/>
                  </a:lnTo>
                  <a:lnTo>
                    <a:pt x="2185" y="858"/>
                  </a:lnTo>
                  <a:lnTo>
                    <a:pt x="2184" y="855"/>
                  </a:lnTo>
                  <a:lnTo>
                    <a:pt x="2181" y="855"/>
                  </a:lnTo>
                  <a:lnTo>
                    <a:pt x="2180" y="858"/>
                  </a:lnTo>
                  <a:lnTo>
                    <a:pt x="2180" y="856"/>
                  </a:lnTo>
                  <a:lnTo>
                    <a:pt x="2176" y="856"/>
                  </a:lnTo>
                  <a:lnTo>
                    <a:pt x="2175" y="860"/>
                  </a:lnTo>
                  <a:lnTo>
                    <a:pt x="2167" y="863"/>
                  </a:lnTo>
                  <a:lnTo>
                    <a:pt x="2167" y="866"/>
                  </a:lnTo>
                  <a:lnTo>
                    <a:pt x="2165" y="867"/>
                  </a:lnTo>
                  <a:lnTo>
                    <a:pt x="2167" y="870"/>
                  </a:lnTo>
                  <a:lnTo>
                    <a:pt x="2165" y="872"/>
                  </a:lnTo>
                  <a:lnTo>
                    <a:pt x="2166" y="877"/>
                  </a:lnTo>
                  <a:lnTo>
                    <a:pt x="2154" y="888"/>
                  </a:lnTo>
                  <a:lnTo>
                    <a:pt x="2156" y="902"/>
                  </a:lnTo>
                  <a:lnTo>
                    <a:pt x="2154" y="903"/>
                  </a:lnTo>
                  <a:lnTo>
                    <a:pt x="2153" y="906"/>
                  </a:lnTo>
                  <a:lnTo>
                    <a:pt x="2154" y="908"/>
                  </a:lnTo>
                  <a:lnTo>
                    <a:pt x="2157" y="909"/>
                  </a:lnTo>
                  <a:lnTo>
                    <a:pt x="2152" y="912"/>
                  </a:lnTo>
                  <a:lnTo>
                    <a:pt x="2148" y="916"/>
                  </a:lnTo>
                  <a:lnTo>
                    <a:pt x="2149" y="918"/>
                  </a:lnTo>
                  <a:lnTo>
                    <a:pt x="2182" y="920"/>
                  </a:lnTo>
                  <a:lnTo>
                    <a:pt x="2184" y="924"/>
                  </a:lnTo>
                  <a:lnTo>
                    <a:pt x="2182" y="936"/>
                  </a:lnTo>
                  <a:lnTo>
                    <a:pt x="2179" y="953"/>
                  </a:lnTo>
                  <a:lnTo>
                    <a:pt x="2180" y="953"/>
                  </a:lnTo>
                  <a:lnTo>
                    <a:pt x="2180" y="955"/>
                  </a:lnTo>
                  <a:lnTo>
                    <a:pt x="2176" y="958"/>
                  </a:lnTo>
                  <a:lnTo>
                    <a:pt x="2179" y="960"/>
                  </a:lnTo>
                  <a:lnTo>
                    <a:pt x="2178" y="962"/>
                  </a:lnTo>
                  <a:lnTo>
                    <a:pt x="2181" y="961"/>
                  </a:lnTo>
                  <a:lnTo>
                    <a:pt x="2181" y="962"/>
                  </a:lnTo>
                  <a:lnTo>
                    <a:pt x="2190" y="969"/>
                  </a:lnTo>
                  <a:lnTo>
                    <a:pt x="2198" y="969"/>
                  </a:lnTo>
                  <a:lnTo>
                    <a:pt x="2200" y="970"/>
                  </a:lnTo>
                  <a:lnTo>
                    <a:pt x="2200" y="980"/>
                  </a:lnTo>
                  <a:lnTo>
                    <a:pt x="2201" y="989"/>
                  </a:lnTo>
                  <a:lnTo>
                    <a:pt x="2206" y="998"/>
                  </a:lnTo>
                  <a:lnTo>
                    <a:pt x="2201" y="1002"/>
                  </a:lnTo>
                  <a:lnTo>
                    <a:pt x="2199" y="1000"/>
                  </a:lnTo>
                  <a:lnTo>
                    <a:pt x="2196" y="1004"/>
                  </a:lnTo>
                  <a:lnTo>
                    <a:pt x="2182" y="1003"/>
                  </a:lnTo>
                  <a:lnTo>
                    <a:pt x="2165" y="1004"/>
                  </a:lnTo>
                  <a:lnTo>
                    <a:pt x="2163" y="1003"/>
                  </a:lnTo>
                  <a:lnTo>
                    <a:pt x="2162" y="997"/>
                  </a:lnTo>
                  <a:lnTo>
                    <a:pt x="2158" y="994"/>
                  </a:lnTo>
                  <a:lnTo>
                    <a:pt x="2156" y="994"/>
                  </a:lnTo>
                  <a:lnTo>
                    <a:pt x="2137" y="994"/>
                  </a:lnTo>
                  <a:lnTo>
                    <a:pt x="2135" y="999"/>
                  </a:lnTo>
                  <a:lnTo>
                    <a:pt x="2136" y="1003"/>
                  </a:lnTo>
                  <a:lnTo>
                    <a:pt x="2135" y="1005"/>
                  </a:lnTo>
                  <a:lnTo>
                    <a:pt x="2136" y="1005"/>
                  </a:lnTo>
                  <a:lnTo>
                    <a:pt x="2135" y="1007"/>
                  </a:lnTo>
                  <a:lnTo>
                    <a:pt x="2138" y="1008"/>
                  </a:lnTo>
                  <a:lnTo>
                    <a:pt x="2141" y="1012"/>
                  </a:lnTo>
                  <a:lnTo>
                    <a:pt x="2142" y="1007"/>
                  </a:lnTo>
                  <a:lnTo>
                    <a:pt x="2145" y="1009"/>
                  </a:lnTo>
                  <a:lnTo>
                    <a:pt x="2152" y="1008"/>
                  </a:lnTo>
                  <a:lnTo>
                    <a:pt x="2155" y="1013"/>
                  </a:lnTo>
                  <a:lnTo>
                    <a:pt x="2160" y="1015"/>
                  </a:lnTo>
                  <a:lnTo>
                    <a:pt x="2163" y="1020"/>
                  </a:lnTo>
                  <a:lnTo>
                    <a:pt x="2162" y="1022"/>
                  </a:lnTo>
                  <a:lnTo>
                    <a:pt x="2165" y="1023"/>
                  </a:lnTo>
                  <a:lnTo>
                    <a:pt x="2165" y="1024"/>
                  </a:lnTo>
                  <a:lnTo>
                    <a:pt x="2171" y="1025"/>
                  </a:lnTo>
                  <a:lnTo>
                    <a:pt x="2171" y="1027"/>
                  </a:lnTo>
                  <a:lnTo>
                    <a:pt x="2174" y="1027"/>
                  </a:lnTo>
                  <a:lnTo>
                    <a:pt x="2174" y="1031"/>
                  </a:lnTo>
                  <a:lnTo>
                    <a:pt x="2177" y="1031"/>
                  </a:lnTo>
                  <a:lnTo>
                    <a:pt x="2177" y="1033"/>
                  </a:lnTo>
                  <a:lnTo>
                    <a:pt x="2180" y="1034"/>
                  </a:lnTo>
                  <a:lnTo>
                    <a:pt x="2184" y="1033"/>
                  </a:lnTo>
                  <a:lnTo>
                    <a:pt x="2181" y="1036"/>
                  </a:lnTo>
                  <a:lnTo>
                    <a:pt x="2174" y="1040"/>
                  </a:lnTo>
                  <a:lnTo>
                    <a:pt x="2172" y="1044"/>
                  </a:lnTo>
                  <a:lnTo>
                    <a:pt x="2175" y="1050"/>
                  </a:lnTo>
                  <a:lnTo>
                    <a:pt x="2176" y="1051"/>
                  </a:lnTo>
                  <a:lnTo>
                    <a:pt x="2176" y="1053"/>
                  </a:lnTo>
                  <a:lnTo>
                    <a:pt x="2182" y="1056"/>
                  </a:lnTo>
                  <a:lnTo>
                    <a:pt x="2185" y="1054"/>
                  </a:lnTo>
                  <a:lnTo>
                    <a:pt x="2184" y="1059"/>
                  </a:lnTo>
                  <a:lnTo>
                    <a:pt x="2187" y="1057"/>
                  </a:lnTo>
                  <a:lnTo>
                    <a:pt x="2185" y="1060"/>
                  </a:lnTo>
                  <a:lnTo>
                    <a:pt x="2191" y="1061"/>
                  </a:lnTo>
                  <a:lnTo>
                    <a:pt x="2192" y="1063"/>
                  </a:lnTo>
                  <a:lnTo>
                    <a:pt x="2196" y="1065"/>
                  </a:lnTo>
                  <a:lnTo>
                    <a:pt x="2197" y="1067"/>
                  </a:lnTo>
                  <a:lnTo>
                    <a:pt x="2196" y="1070"/>
                  </a:lnTo>
                  <a:lnTo>
                    <a:pt x="2200" y="1070"/>
                  </a:lnTo>
                  <a:lnTo>
                    <a:pt x="2199" y="1071"/>
                  </a:lnTo>
                  <a:lnTo>
                    <a:pt x="2200" y="1074"/>
                  </a:lnTo>
                  <a:lnTo>
                    <a:pt x="2200" y="1078"/>
                  </a:lnTo>
                  <a:lnTo>
                    <a:pt x="2203" y="1080"/>
                  </a:lnTo>
                  <a:lnTo>
                    <a:pt x="2203" y="1082"/>
                  </a:lnTo>
                  <a:lnTo>
                    <a:pt x="2205" y="1083"/>
                  </a:lnTo>
                  <a:lnTo>
                    <a:pt x="2201" y="1087"/>
                  </a:lnTo>
                  <a:lnTo>
                    <a:pt x="2200" y="1089"/>
                  </a:lnTo>
                  <a:lnTo>
                    <a:pt x="2202" y="1092"/>
                  </a:lnTo>
                  <a:lnTo>
                    <a:pt x="2201" y="1093"/>
                  </a:lnTo>
                  <a:lnTo>
                    <a:pt x="2202" y="1094"/>
                  </a:lnTo>
                  <a:lnTo>
                    <a:pt x="2206" y="1094"/>
                  </a:lnTo>
                  <a:lnTo>
                    <a:pt x="2206" y="1098"/>
                  </a:lnTo>
                  <a:lnTo>
                    <a:pt x="2202" y="1098"/>
                  </a:lnTo>
                  <a:lnTo>
                    <a:pt x="2200" y="1100"/>
                  </a:lnTo>
                  <a:lnTo>
                    <a:pt x="2203" y="1101"/>
                  </a:lnTo>
                  <a:lnTo>
                    <a:pt x="2202" y="1104"/>
                  </a:lnTo>
                  <a:lnTo>
                    <a:pt x="2207" y="1104"/>
                  </a:lnTo>
                  <a:lnTo>
                    <a:pt x="2208" y="1105"/>
                  </a:lnTo>
                  <a:lnTo>
                    <a:pt x="2201" y="1114"/>
                  </a:lnTo>
                  <a:lnTo>
                    <a:pt x="2201" y="1117"/>
                  </a:lnTo>
                  <a:lnTo>
                    <a:pt x="2203" y="1119"/>
                  </a:lnTo>
                  <a:lnTo>
                    <a:pt x="2203" y="1121"/>
                  </a:lnTo>
                  <a:lnTo>
                    <a:pt x="2197" y="1125"/>
                  </a:lnTo>
                  <a:lnTo>
                    <a:pt x="2196" y="1130"/>
                  </a:lnTo>
                  <a:lnTo>
                    <a:pt x="2195" y="1131"/>
                  </a:lnTo>
                  <a:lnTo>
                    <a:pt x="2197" y="1136"/>
                  </a:lnTo>
                  <a:lnTo>
                    <a:pt x="2199" y="1139"/>
                  </a:lnTo>
                  <a:lnTo>
                    <a:pt x="2198" y="1141"/>
                  </a:lnTo>
                  <a:lnTo>
                    <a:pt x="2193" y="1148"/>
                  </a:lnTo>
                  <a:lnTo>
                    <a:pt x="2190" y="1149"/>
                  </a:lnTo>
                  <a:lnTo>
                    <a:pt x="2184" y="1149"/>
                  </a:lnTo>
                  <a:lnTo>
                    <a:pt x="2178" y="1144"/>
                  </a:lnTo>
                  <a:lnTo>
                    <a:pt x="2177" y="1148"/>
                  </a:lnTo>
                  <a:lnTo>
                    <a:pt x="2179" y="1151"/>
                  </a:lnTo>
                  <a:lnTo>
                    <a:pt x="2178" y="1156"/>
                  </a:lnTo>
                  <a:lnTo>
                    <a:pt x="2180" y="1162"/>
                  </a:lnTo>
                  <a:lnTo>
                    <a:pt x="2175" y="1165"/>
                  </a:lnTo>
                  <a:lnTo>
                    <a:pt x="2176" y="1166"/>
                  </a:lnTo>
                  <a:lnTo>
                    <a:pt x="2172" y="1166"/>
                  </a:lnTo>
                  <a:lnTo>
                    <a:pt x="2172" y="1169"/>
                  </a:lnTo>
                  <a:lnTo>
                    <a:pt x="2167" y="1169"/>
                  </a:lnTo>
                  <a:lnTo>
                    <a:pt x="2166" y="1170"/>
                  </a:lnTo>
                  <a:lnTo>
                    <a:pt x="2164" y="1177"/>
                  </a:lnTo>
                  <a:lnTo>
                    <a:pt x="2160" y="1178"/>
                  </a:lnTo>
                  <a:lnTo>
                    <a:pt x="2157" y="1182"/>
                  </a:lnTo>
                  <a:lnTo>
                    <a:pt x="2154" y="1183"/>
                  </a:lnTo>
                  <a:lnTo>
                    <a:pt x="2152" y="1185"/>
                  </a:lnTo>
                  <a:lnTo>
                    <a:pt x="2149" y="1191"/>
                  </a:lnTo>
                  <a:lnTo>
                    <a:pt x="2148" y="1200"/>
                  </a:lnTo>
                  <a:lnTo>
                    <a:pt x="2146" y="1201"/>
                  </a:lnTo>
                  <a:lnTo>
                    <a:pt x="2149" y="1207"/>
                  </a:lnTo>
                  <a:lnTo>
                    <a:pt x="2149" y="1209"/>
                  </a:lnTo>
                  <a:lnTo>
                    <a:pt x="2152" y="1214"/>
                  </a:lnTo>
                  <a:lnTo>
                    <a:pt x="2149" y="1219"/>
                  </a:lnTo>
                  <a:lnTo>
                    <a:pt x="2147" y="1219"/>
                  </a:lnTo>
                  <a:lnTo>
                    <a:pt x="2149" y="1222"/>
                  </a:lnTo>
                  <a:lnTo>
                    <a:pt x="2147" y="1224"/>
                  </a:lnTo>
                  <a:lnTo>
                    <a:pt x="2147" y="1232"/>
                  </a:lnTo>
                  <a:lnTo>
                    <a:pt x="2143" y="1236"/>
                  </a:lnTo>
                  <a:lnTo>
                    <a:pt x="2138" y="1236"/>
                  </a:lnTo>
                  <a:lnTo>
                    <a:pt x="2135" y="1243"/>
                  </a:lnTo>
                  <a:lnTo>
                    <a:pt x="2133" y="1242"/>
                  </a:lnTo>
                  <a:lnTo>
                    <a:pt x="2128" y="1244"/>
                  </a:lnTo>
                  <a:lnTo>
                    <a:pt x="2123" y="1243"/>
                  </a:lnTo>
                  <a:lnTo>
                    <a:pt x="2119" y="1252"/>
                  </a:lnTo>
                  <a:lnTo>
                    <a:pt x="2121" y="1256"/>
                  </a:lnTo>
                  <a:lnTo>
                    <a:pt x="2121" y="1259"/>
                  </a:lnTo>
                  <a:lnTo>
                    <a:pt x="2118" y="1267"/>
                  </a:lnTo>
                  <a:lnTo>
                    <a:pt x="2116" y="1269"/>
                  </a:lnTo>
                  <a:lnTo>
                    <a:pt x="2115" y="1276"/>
                  </a:lnTo>
                  <a:lnTo>
                    <a:pt x="2112" y="1276"/>
                  </a:lnTo>
                  <a:lnTo>
                    <a:pt x="2112" y="1283"/>
                  </a:lnTo>
                  <a:lnTo>
                    <a:pt x="2106" y="1292"/>
                  </a:lnTo>
                  <a:lnTo>
                    <a:pt x="2105" y="1297"/>
                  </a:lnTo>
                  <a:lnTo>
                    <a:pt x="2099" y="1299"/>
                  </a:lnTo>
                  <a:lnTo>
                    <a:pt x="2099" y="1301"/>
                  </a:lnTo>
                  <a:lnTo>
                    <a:pt x="2043" y="1301"/>
                  </a:lnTo>
                  <a:lnTo>
                    <a:pt x="2023" y="1301"/>
                  </a:lnTo>
                  <a:lnTo>
                    <a:pt x="2019" y="1313"/>
                  </a:lnTo>
                  <a:lnTo>
                    <a:pt x="2018" y="1320"/>
                  </a:lnTo>
                  <a:lnTo>
                    <a:pt x="2009" y="1324"/>
                  </a:lnTo>
                  <a:lnTo>
                    <a:pt x="2005" y="1329"/>
                  </a:lnTo>
                  <a:lnTo>
                    <a:pt x="2003" y="1328"/>
                  </a:lnTo>
                  <a:lnTo>
                    <a:pt x="2004" y="1331"/>
                  </a:lnTo>
                  <a:lnTo>
                    <a:pt x="2002" y="1332"/>
                  </a:lnTo>
                  <a:lnTo>
                    <a:pt x="2001" y="1337"/>
                  </a:lnTo>
                  <a:lnTo>
                    <a:pt x="2003" y="1338"/>
                  </a:lnTo>
                  <a:lnTo>
                    <a:pt x="2005" y="1346"/>
                  </a:lnTo>
                  <a:lnTo>
                    <a:pt x="2013" y="1349"/>
                  </a:lnTo>
                  <a:lnTo>
                    <a:pt x="2014" y="1360"/>
                  </a:lnTo>
                  <a:lnTo>
                    <a:pt x="2011" y="1369"/>
                  </a:lnTo>
                  <a:lnTo>
                    <a:pt x="2013" y="1375"/>
                  </a:lnTo>
                  <a:lnTo>
                    <a:pt x="2008" y="1377"/>
                  </a:lnTo>
                  <a:lnTo>
                    <a:pt x="2004" y="1388"/>
                  </a:lnTo>
                  <a:lnTo>
                    <a:pt x="2001" y="1390"/>
                  </a:lnTo>
                  <a:lnTo>
                    <a:pt x="2004" y="1392"/>
                  </a:lnTo>
                  <a:lnTo>
                    <a:pt x="2010" y="1392"/>
                  </a:lnTo>
                  <a:lnTo>
                    <a:pt x="2009" y="1395"/>
                  </a:lnTo>
                  <a:lnTo>
                    <a:pt x="2012" y="1396"/>
                  </a:lnTo>
                  <a:lnTo>
                    <a:pt x="2010" y="1398"/>
                  </a:lnTo>
                  <a:lnTo>
                    <a:pt x="2011" y="1399"/>
                  </a:lnTo>
                  <a:lnTo>
                    <a:pt x="2008" y="1400"/>
                  </a:lnTo>
                  <a:lnTo>
                    <a:pt x="2009" y="1401"/>
                  </a:lnTo>
                  <a:lnTo>
                    <a:pt x="2002" y="1408"/>
                  </a:lnTo>
                  <a:lnTo>
                    <a:pt x="1999" y="1413"/>
                  </a:lnTo>
                  <a:lnTo>
                    <a:pt x="2001" y="1419"/>
                  </a:lnTo>
                  <a:lnTo>
                    <a:pt x="1998" y="1418"/>
                  </a:lnTo>
                  <a:lnTo>
                    <a:pt x="1996" y="1421"/>
                  </a:lnTo>
                  <a:lnTo>
                    <a:pt x="1997" y="1423"/>
                  </a:lnTo>
                  <a:lnTo>
                    <a:pt x="1999" y="1423"/>
                  </a:lnTo>
                  <a:lnTo>
                    <a:pt x="1992" y="1430"/>
                  </a:lnTo>
                  <a:lnTo>
                    <a:pt x="1985" y="1429"/>
                  </a:lnTo>
                  <a:lnTo>
                    <a:pt x="1984" y="1437"/>
                  </a:lnTo>
                  <a:lnTo>
                    <a:pt x="1986" y="1439"/>
                  </a:lnTo>
                  <a:lnTo>
                    <a:pt x="1985" y="1441"/>
                  </a:lnTo>
                  <a:lnTo>
                    <a:pt x="1980" y="1445"/>
                  </a:lnTo>
                  <a:lnTo>
                    <a:pt x="1981" y="1446"/>
                  </a:lnTo>
                  <a:lnTo>
                    <a:pt x="1978" y="1450"/>
                  </a:lnTo>
                  <a:lnTo>
                    <a:pt x="1977" y="1456"/>
                  </a:lnTo>
                  <a:lnTo>
                    <a:pt x="1975" y="1457"/>
                  </a:lnTo>
                  <a:lnTo>
                    <a:pt x="1975" y="1460"/>
                  </a:lnTo>
                  <a:lnTo>
                    <a:pt x="1965" y="1458"/>
                  </a:lnTo>
                  <a:lnTo>
                    <a:pt x="1956" y="1461"/>
                  </a:lnTo>
                  <a:lnTo>
                    <a:pt x="1949" y="1460"/>
                  </a:lnTo>
                  <a:lnTo>
                    <a:pt x="1945" y="1463"/>
                  </a:lnTo>
                  <a:lnTo>
                    <a:pt x="1945" y="1465"/>
                  </a:lnTo>
                  <a:lnTo>
                    <a:pt x="1942" y="1465"/>
                  </a:lnTo>
                  <a:lnTo>
                    <a:pt x="1937" y="1468"/>
                  </a:lnTo>
                  <a:lnTo>
                    <a:pt x="1939" y="1473"/>
                  </a:lnTo>
                  <a:lnTo>
                    <a:pt x="1951" y="1479"/>
                  </a:lnTo>
                  <a:lnTo>
                    <a:pt x="1953" y="1481"/>
                  </a:lnTo>
                  <a:lnTo>
                    <a:pt x="1953" y="1482"/>
                  </a:lnTo>
                  <a:lnTo>
                    <a:pt x="1948" y="1482"/>
                  </a:lnTo>
                  <a:lnTo>
                    <a:pt x="1948" y="1485"/>
                  </a:lnTo>
                  <a:lnTo>
                    <a:pt x="1944" y="1489"/>
                  </a:lnTo>
                  <a:lnTo>
                    <a:pt x="1944" y="1491"/>
                  </a:lnTo>
                  <a:lnTo>
                    <a:pt x="1941" y="1492"/>
                  </a:lnTo>
                  <a:lnTo>
                    <a:pt x="1940" y="1497"/>
                  </a:lnTo>
                  <a:lnTo>
                    <a:pt x="1935" y="1496"/>
                  </a:lnTo>
                  <a:lnTo>
                    <a:pt x="1932" y="1502"/>
                  </a:lnTo>
                  <a:lnTo>
                    <a:pt x="1931" y="1503"/>
                  </a:lnTo>
                  <a:lnTo>
                    <a:pt x="1927" y="1509"/>
                  </a:lnTo>
                  <a:lnTo>
                    <a:pt x="1926" y="1512"/>
                  </a:lnTo>
                  <a:lnTo>
                    <a:pt x="1925" y="1513"/>
                  </a:lnTo>
                  <a:lnTo>
                    <a:pt x="1927" y="1518"/>
                  </a:lnTo>
                  <a:lnTo>
                    <a:pt x="1926" y="1522"/>
                  </a:lnTo>
                  <a:lnTo>
                    <a:pt x="1928" y="1524"/>
                  </a:lnTo>
                  <a:lnTo>
                    <a:pt x="1927" y="1527"/>
                  </a:lnTo>
                  <a:lnTo>
                    <a:pt x="1929" y="1529"/>
                  </a:lnTo>
                  <a:lnTo>
                    <a:pt x="1920" y="1536"/>
                  </a:lnTo>
                  <a:lnTo>
                    <a:pt x="1920" y="1542"/>
                  </a:lnTo>
                  <a:lnTo>
                    <a:pt x="1919" y="1544"/>
                  </a:lnTo>
                  <a:lnTo>
                    <a:pt x="1921" y="1548"/>
                  </a:lnTo>
                  <a:lnTo>
                    <a:pt x="1919" y="1549"/>
                  </a:lnTo>
                  <a:lnTo>
                    <a:pt x="1920" y="1551"/>
                  </a:lnTo>
                  <a:lnTo>
                    <a:pt x="1920" y="1554"/>
                  </a:lnTo>
                  <a:lnTo>
                    <a:pt x="1915" y="1558"/>
                  </a:lnTo>
                  <a:lnTo>
                    <a:pt x="1919" y="1560"/>
                  </a:lnTo>
                  <a:lnTo>
                    <a:pt x="1918" y="1562"/>
                  </a:lnTo>
                  <a:lnTo>
                    <a:pt x="1913" y="1564"/>
                  </a:lnTo>
                  <a:lnTo>
                    <a:pt x="1911" y="1562"/>
                  </a:lnTo>
                  <a:lnTo>
                    <a:pt x="1909" y="1564"/>
                  </a:lnTo>
                  <a:lnTo>
                    <a:pt x="1910" y="1568"/>
                  </a:lnTo>
                  <a:lnTo>
                    <a:pt x="1906" y="1574"/>
                  </a:lnTo>
                  <a:lnTo>
                    <a:pt x="1911" y="1576"/>
                  </a:lnTo>
                  <a:lnTo>
                    <a:pt x="1911" y="1579"/>
                  </a:lnTo>
                  <a:lnTo>
                    <a:pt x="1914" y="1581"/>
                  </a:lnTo>
                  <a:lnTo>
                    <a:pt x="1913" y="1582"/>
                  </a:lnTo>
                  <a:lnTo>
                    <a:pt x="1910" y="1584"/>
                  </a:lnTo>
                  <a:lnTo>
                    <a:pt x="1908" y="1589"/>
                  </a:lnTo>
                  <a:lnTo>
                    <a:pt x="1903" y="1589"/>
                  </a:lnTo>
                  <a:lnTo>
                    <a:pt x="1904" y="1592"/>
                  </a:lnTo>
                  <a:lnTo>
                    <a:pt x="1902" y="1596"/>
                  </a:lnTo>
                  <a:lnTo>
                    <a:pt x="1897" y="1597"/>
                  </a:lnTo>
                  <a:lnTo>
                    <a:pt x="1899" y="1599"/>
                  </a:lnTo>
                  <a:lnTo>
                    <a:pt x="1894" y="1601"/>
                  </a:lnTo>
                  <a:lnTo>
                    <a:pt x="1893" y="1603"/>
                  </a:lnTo>
                  <a:lnTo>
                    <a:pt x="1890" y="1609"/>
                  </a:lnTo>
                  <a:lnTo>
                    <a:pt x="1892" y="1610"/>
                  </a:lnTo>
                  <a:lnTo>
                    <a:pt x="1889" y="1614"/>
                  </a:lnTo>
                  <a:lnTo>
                    <a:pt x="1890" y="1615"/>
                  </a:lnTo>
                  <a:lnTo>
                    <a:pt x="1894" y="1615"/>
                  </a:lnTo>
                  <a:lnTo>
                    <a:pt x="1896" y="1619"/>
                  </a:lnTo>
                  <a:lnTo>
                    <a:pt x="1904" y="1617"/>
                  </a:lnTo>
                  <a:lnTo>
                    <a:pt x="1908" y="1620"/>
                  </a:lnTo>
                  <a:lnTo>
                    <a:pt x="1908" y="1623"/>
                  </a:lnTo>
                  <a:lnTo>
                    <a:pt x="1910" y="1622"/>
                  </a:lnTo>
                  <a:lnTo>
                    <a:pt x="1911" y="1624"/>
                  </a:lnTo>
                  <a:lnTo>
                    <a:pt x="1912" y="1625"/>
                  </a:lnTo>
                  <a:lnTo>
                    <a:pt x="1911" y="1629"/>
                  </a:lnTo>
                  <a:lnTo>
                    <a:pt x="1912" y="1629"/>
                  </a:lnTo>
                  <a:lnTo>
                    <a:pt x="1899" y="1636"/>
                  </a:lnTo>
                  <a:lnTo>
                    <a:pt x="1892" y="1636"/>
                  </a:lnTo>
                  <a:lnTo>
                    <a:pt x="1888" y="1638"/>
                  </a:lnTo>
                  <a:lnTo>
                    <a:pt x="1885" y="1640"/>
                  </a:lnTo>
                  <a:lnTo>
                    <a:pt x="1870" y="1645"/>
                  </a:lnTo>
                  <a:lnTo>
                    <a:pt x="1869" y="1645"/>
                  </a:lnTo>
                  <a:lnTo>
                    <a:pt x="1843" y="1657"/>
                  </a:lnTo>
                  <a:lnTo>
                    <a:pt x="1843" y="1659"/>
                  </a:lnTo>
                  <a:lnTo>
                    <a:pt x="1837" y="1660"/>
                  </a:lnTo>
                  <a:lnTo>
                    <a:pt x="1824" y="1664"/>
                  </a:lnTo>
                  <a:lnTo>
                    <a:pt x="1795" y="1678"/>
                  </a:lnTo>
                  <a:lnTo>
                    <a:pt x="1778" y="1683"/>
                  </a:lnTo>
                  <a:lnTo>
                    <a:pt x="1773" y="1690"/>
                  </a:lnTo>
                  <a:lnTo>
                    <a:pt x="1759" y="1695"/>
                  </a:lnTo>
                  <a:lnTo>
                    <a:pt x="1753" y="1700"/>
                  </a:lnTo>
                  <a:lnTo>
                    <a:pt x="1751" y="1699"/>
                  </a:lnTo>
                  <a:lnTo>
                    <a:pt x="1744" y="1702"/>
                  </a:lnTo>
                  <a:lnTo>
                    <a:pt x="1745" y="1707"/>
                  </a:lnTo>
                  <a:lnTo>
                    <a:pt x="1739" y="1712"/>
                  </a:lnTo>
                  <a:lnTo>
                    <a:pt x="1737" y="1712"/>
                  </a:lnTo>
                  <a:lnTo>
                    <a:pt x="1735" y="1711"/>
                  </a:lnTo>
                  <a:lnTo>
                    <a:pt x="1729" y="1711"/>
                  </a:lnTo>
                  <a:lnTo>
                    <a:pt x="1726" y="1712"/>
                  </a:lnTo>
                  <a:lnTo>
                    <a:pt x="1723" y="1716"/>
                  </a:lnTo>
                  <a:lnTo>
                    <a:pt x="1719" y="1709"/>
                  </a:lnTo>
                  <a:lnTo>
                    <a:pt x="1723" y="1705"/>
                  </a:lnTo>
                  <a:lnTo>
                    <a:pt x="1725" y="1702"/>
                  </a:lnTo>
                  <a:lnTo>
                    <a:pt x="1724" y="1700"/>
                  </a:lnTo>
                  <a:lnTo>
                    <a:pt x="1724" y="1698"/>
                  </a:lnTo>
                  <a:lnTo>
                    <a:pt x="1719" y="1699"/>
                  </a:lnTo>
                  <a:lnTo>
                    <a:pt x="1715" y="1697"/>
                  </a:lnTo>
                  <a:lnTo>
                    <a:pt x="1708" y="1700"/>
                  </a:lnTo>
                  <a:lnTo>
                    <a:pt x="1708" y="1697"/>
                  </a:lnTo>
                  <a:lnTo>
                    <a:pt x="1705" y="1699"/>
                  </a:lnTo>
                  <a:lnTo>
                    <a:pt x="1703" y="1698"/>
                  </a:lnTo>
                  <a:lnTo>
                    <a:pt x="1698" y="1694"/>
                  </a:lnTo>
                  <a:lnTo>
                    <a:pt x="1687" y="1696"/>
                  </a:lnTo>
                  <a:lnTo>
                    <a:pt x="1681" y="1694"/>
                  </a:lnTo>
                  <a:lnTo>
                    <a:pt x="1678" y="1694"/>
                  </a:lnTo>
                  <a:lnTo>
                    <a:pt x="1677" y="1693"/>
                  </a:lnTo>
                  <a:lnTo>
                    <a:pt x="1657" y="1706"/>
                  </a:lnTo>
                  <a:lnTo>
                    <a:pt x="1652" y="1708"/>
                  </a:lnTo>
                  <a:lnTo>
                    <a:pt x="1642" y="1709"/>
                  </a:lnTo>
                  <a:lnTo>
                    <a:pt x="1640" y="1705"/>
                  </a:lnTo>
                  <a:lnTo>
                    <a:pt x="1638" y="1708"/>
                  </a:lnTo>
                  <a:lnTo>
                    <a:pt x="1630" y="1711"/>
                  </a:lnTo>
                  <a:lnTo>
                    <a:pt x="1629" y="1709"/>
                  </a:lnTo>
                  <a:lnTo>
                    <a:pt x="1625" y="1708"/>
                  </a:lnTo>
                  <a:lnTo>
                    <a:pt x="1624" y="1704"/>
                  </a:lnTo>
                  <a:lnTo>
                    <a:pt x="1623" y="1705"/>
                  </a:lnTo>
                  <a:lnTo>
                    <a:pt x="1621" y="1708"/>
                  </a:lnTo>
                  <a:lnTo>
                    <a:pt x="1619" y="1708"/>
                  </a:lnTo>
                  <a:lnTo>
                    <a:pt x="1619" y="1710"/>
                  </a:lnTo>
                  <a:lnTo>
                    <a:pt x="1617" y="1710"/>
                  </a:lnTo>
                  <a:lnTo>
                    <a:pt x="1617" y="1709"/>
                  </a:lnTo>
                  <a:lnTo>
                    <a:pt x="1612" y="1707"/>
                  </a:lnTo>
                  <a:lnTo>
                    <a:pt x="1607" y="1709"/>
                  </a:lnTo>
                  <a:lnTo>
                    <a:pt x="1606" y="1711"/>
                  </a:lnTo>
                  <a:lnTo>
                    <a:pt x="1605" y="1712"/>
                  </a:lnTo>
                  <a:lnTo>
                    <a:pt x="1604" y="1708"/>
                  </a:lnTo>
                  <a:lnTo>
                    <a:pt x="1598" y="1709"/>
                  </a:lnTo>
                  <a:lnTo>
                    <a:pt x="1593" y="1713"/>
                  </a:lnTo>
                  <a:lnTo>
                    <a:pt x="1587" y="1710"/>
                  </a:lnTo>
                  <a:lnTo>
                    <a:pt x="1587" y="1709"/>
                  </a:lnTo>
                  <a:lnTo>
                    <a:pt x="1585" y="1706"/>
                  </a:lnTo>
                  <a:lnTo>
                    <a:pt x="1569" y="1714"/>
                  </a:lnTo>
                  <a:lnTo>
                    <a:pt x="1561" y="1714"/>
                  </a:lnTo>
                  <a:lnTo>
                    <a:pt x="1561" y="1717"/>
                  </a:lnTo>
                  <a:lnTo>
                    <a:pt x="1541" y="1724"/>
                  </a:lnTo>
                  <a:lnTo>
                    <a:pt x="1540" y="1724"/>
                  </a:lnTo>
                  <a:lnTo>
                    <a:pt x="1533" y="1728"/>
                  </a:lnTo>
                  <a:lnTo>
                    <a:pt x="1529" y="1725"/>
                  </a:lnTo>
                  <a:lnTo>
                    <a:pt x="1526" y="1727"/>
                  </a:lnTo>
                  <a:lnTo>
                    <a:pt x="1519" y="1728"/>
                  </a:lnTo>
                  <a:lnTo>
                    <a:pt x="1515" y="1732"/>
                  </a:lnTo>
                  <a:lnTo>
                    <a:pt x="1515" y="1730"/>
                  </a:lnTo>
                  <a:lnTo>
                    <a:pt x="1513" y="1730"/>
                  </a:lnTo>
                  <a:lnTo>
                    <a:pt x="1512" y="1732"/>
                  </a:lnTo>
                  <a:lnTo>
                    <a:pt x="1508" y="1733"/>
                  </a:lnTo>
                  <a:lnTo>
                    <a:pt x="1508" y="1737"/>
                  </a:lnTo>
                  <a:lnTo>
                    <a:pt x="1506" y="1737"/>
                  </a:lnTo>
                  <a:lnTo>
                    <a:pt x="1504" y="1741"/>
                  </a:lnTo>
                  <a:lnTo>
                    <a:pt x="1503" y="1738"/>
                  </a:lnTo>
                  <a:lnTo>
                    <a:pt x="1501" y="1742"/>
                  </a:lnTo>
                  <a:lnTo>
                    <a:pt x="1499" y="1743"/>
                  </a:lnTo>
                  <a:lnTo>
                    <a:pt x="1495" y="1742"/>
                  </a:lnTo>
                  <a:lnTo>
                    <a:pt x="1493" y="1745"/>
                  </a:lnTo>
                  <a:lnTo>
                    <a:pt x="1491" y="1747"/>
                  </a:lnTo>
                  <a:lnTo>
                    <a:pt x="1488" y="1746"/>
                  </a:lnTo>
                  <a:lnTo>
                    <a:pt x="1483" y="1750"/>
                  </a:lnTo>
                  <a:lnTo>
                    <a:pt x="1481" y="1750"/>
                  </a:lnTo>
                  <a:lnTo>
                    <a:pt x="1480" y="1749"/>
                  </a:lnTo>
                  <a:lnTo>
                    <a:pt x="1478" y="1750"/>
                  </a:lnTo>
                  <a:lnTo>
                    <a:pt x="1477" y="1745"/>
                  </a:lnTo>
                  <a:lnTo>
                    <a:pt x="1476" y="1746"/>
                  </a:lnTo>
                  <a:lnTo>
                    <a:pt x="1471" y="1745"/>
                  </a:lnTo>
                  <a:lnTo>
                    <a:pt x="1464" y="1749"/>
                  </a:lnTo>
                  <a:lnTo>
                    <a:pt x="1464" y="1748"/>
                  </a:lnTo>
                  <a:lnTo>
                    <a:pt x="1461" y="1748"/>
                  </a:lnTo>
                  <a:lnTo>
                    <a:pt x="1456" y="1747"/>
                  </a:lnTo>
                  <a:lnTo>
                    <a:pt x="1451" y="1751"/>
                  </a:lnTo>
                  <a:lnTo>
                    <a:pt x="1449" y="1749"/>
                  </a:lnTo>
                  <a:lnTo>
                    <a:pt x="1444" y="1747"/>
                  </a:lnTo>
                  <a:lnTo>
                    <a:pt x="1435" y="1748"/>
                  </a:lnTo>
                  <a:lnTo>
                    <a:pt x="1434" y="1753"/>
                  </a:lnTo>
                  <a:lnTo>
                    <a:pt x="1433" y="1753"/>
                  </a:lnTo>
                  <a:lnTo>
                    <a:pt x="1423" y="1760"/>
                  </a:lnTo>
                  <a:lnTo>
                    <a:pt x="1419" y="1764"/>
                  </a:lnTo>
                  <a:lnTo>
                    <a:pt x="1417" y="1765"/>
                  </a:lnTo>
                  <a:lnTo>
                    <a:pt x="1416" y="1763"/>
                  </a:lnTo>
                  <a:lnTo>
                    <a:pt x="1411" y="1765"/>
                  </a:lnTo>
                  <a:lnTo>
                    <a:pt x="1406" y="1762"/>
                  </a:lnTo>
                  <a:lnTo>
                    <a:pt x="1402" y="1763"/>
                  </a:lnTo>
                  <a:lnTo>
                    <a:pt x="1399" y="1765"/>
                  </a:lnTo>
                  <a:lnTo>
                    <a:pt x="1390" y="1776"/>
                  </a:lnTo>
                  <a:lnTo>
                    <a:pt x="1389" y="1773"/>
                  </a:lnTo>
                  <a:lnTo>
                    <a:pt x="1381" y="1773"/>
                  </a:lnTo>
                  <a:lnTo>
                    <a:pt x="1377" y="1770"/>
                  </a:lnTo>
                  <a:lnTo>
                    <a:pt x="1372" y="1774"/>
                  </a:lnTo>
                  <a:lnTo>
                    <a:pt x="1368" y="1774"/>
                  </a:lnTo>
                  <a:lnTo>
                    <a:pt x="1360" y="1778"/>
                  </a:lnTo>
                  <a:lnTo>
                    <a:pt x="1359" y="1781"/>
                  </a:lnTo>
                  <a:lnTo>
                    <a:pt x="1359" y="1782"/>
                  </a:lnTo>
                  <a:lnTo>
                    <a:pt x="1355" y="1784"/>
                  </a:lnTo>
                  <a:lnTo>
                    <a:pt x="1353" y="1786"/>
                  </a:lnTo>
                  <a:lnTo>
                    <a:pt x="1351" y="1785"/>
                  </a:lnTo>
                  <a:lnTo>
                    <a:pt x="1345" y="1785"/>
                  </a:lnTo>
                  <a:lnTo>
                    <a:pt x="1341" y="1786"/>
                  </a:lnTo>
                  <a:lnTo>
                    <a:pt x="1338" y="1791"/>
                  </a:lnTo>
                  <a:lnTo>
                    <a:pt x="1330" y="1790"/>
                  </a:lnTo>
                  <a:lnTo>
                    <a:pt x="1325" y="1796"/>
                  </a:lnTo>
                  <a:lnTo>
                    <a:pt x="1318" y="1794"/>
                  </a:lnTo>
                  <a:lnTo>
                    <a:pt x="1311" y="1795"/>
                  </a:lnTo>
                  <a:lnTo>
                    <a:pt x="1311" y="1794"/>
                  </a:lnTo>
                  <a:lnTo>
                    <a:pt x="1294" y="1799"/>
                  </a:lnTo>
                  <a:lnTo>
                    <a:pt x="1291" y="1800"/>
                  </a:lnTo>
                  <a:lnTo>
                    <a:pt x="1284" y="1803"/>
                  </a:lnTo>
                  <a:lnTo>
                    <a:pt x="1280" y="1807"/>
                  </a:lnTo>
                  <a:lnTo>
                    <a:pt x="1281" y="1809"/>
                  </a:lnTo>
                  <a:lnTo>
                    <a:pt x="1278" y="1812"/>
                  </a:lnTo>
                  <a:lnTo>
                    <a:pt x="1260" y="1819"/>
                  </a:lnTo>
                  <a:lnTo>
                    <a:pt x="1261" y="1821"/>
                  </a:lnTo>
                  <a:lnTo>
                    <a:pt x="1259" y="1825"/>
                  </a:lnTo>
                  <a:lnTo>
                    <a:pt x="1257" y="1826"/>
                  </a:lnTo>
                  <a:lnTo>
                    <a:pt x="1244" y="1826"/>
                  </a:lnTo>
                  <a:lnTo>
                    <a:pt x="1238" y="1832"/>
                  </a:lnTo>
                  <a:lnTo>
                    <a:pt x="1236" y="1831"/>
                  </a:lnTo>
                  <a:lnTo>
                    <a:pt x="1229" y="1835"/>
                  </a:lnTo>
                  <a:lnTo>
                    <a:pt x="1227" y="1834"/>
                  </a:lnTo>
                  <a:lnTo>
                    <a:pt x="1227" y="1827"/>
                  </a:lnTo>
                  <a:lnTo>
                    <a:pt x="1225" y="1827"/>
                  </a:lnTo>
                  <a:lnTo>
                    <a:pt x="1222" y="1827"/>
                  </a:lnTo>
                  <a:lnTo>
                    <a:pt x="1213" y="1820"/>
                  </a:lnTo>
                  <a:lnTo>
                    <a:pt x="1212" y="1821"/>
                  </a:lnTo>
                  <a:lnTo>
                    <a:pt x="1213" y="1823"/>
                  </a:lnTo>
                  <a:lnTo>
                    <a:pt x="1210" y="1830"/>
                  </a:lnTo>
                  <a:lnTo>
                    <a:pt x="1208" y="1828"/>
                  </a:lnTo>
                  <a:lnTo>
                    <a:pt x="1200" y="1835"/>
                  </a:lnTo>
                  <a:lnTo>
                    <a:pt x="1190" y="1835"/>
                  </a:lnTo>
                  <a:lnTo>
                    <a:pt x="1190" y="1833"/>
                  </a:lnTo>
                  <a:lnTo>
                    <a:pt x="1195" y="1828"/>
                  </a:lnTo>
                  <a:lnTo>
                    <a:pt x="1191" y="1823"/>
                  </a:lnTo>
                  <a:lnTo>
                    <a:pt x="1188" y="1827"/>
                  </a:lnTo>
                  <a:lnTo>
                    <a:pt x="1185" y="1827"/>
                  </a:lnTo>
                  <a:lnTo>
                    <a:pt x="1183" y="1832"/>
                  </a:lnTo>
                  <a:lnTo>
                    <a:pt x="1172" y="1834"/>
                  </a:lnTo>
                  <a:lnTo>
                    <a:pt x="1169" y="1831"/>
                  </a:lnTo>
                  <a:lnTo>
                    <a:pt x="1173" y="1822"/>
                  </a:lnTo>
                  <a:lnTo>
                    <a:pt x="1173" y="1819"/>
                  </a:lnTo>
                  <a:lnTo>
                    <a:pt x="1169" y="1817"/>
                  </a:lnTo>
                  <a:lnTo>
                    <a:pt x="1166" y="1820"/>
                  </a:lnTo>
                  <a:lnTo>
                    <a:pt x="1161" y="1818"/>
                  </a:lnTo>
                  <a:lnTo>
                    <a:pt x="1157" y="1822"/>
                  </a:lnTo>
                  <a:lnTo>
                    <a:pt x="1156" y="1824"/>
                  </a:lnTo>
                  <a:lnTo>
                    <a:pt x="1158" y="1827"/>
                  </a:lnTo>
                  <a:lnTo>
                    <a:pt x="1161" y="1827"/>
                  </a:lnTo>
                  <a:lnTo>
                    <a:pt x="1166" y="1834"/>
                  </a:lnTo>
                  <a:lnTo>
                    <a:pt x="1152" y="1838"/>
                  </a:lnTo>
                  <a:lnTo>
                    <a:pt x="1146" y="1843"/>
                  </a:lnTo>
                  <a:lnTo>
                    <a:pt x="1140" y="1844"/>
                  </a:lnTo>
                  <a:lnTo>
                    <a:pt x="1138" y="1850"/>
                  </a:lnTo>
                  <a:lnTo>
                    <a:pt x="1141" y="1853"/>
                  </a:lnTo>
                  <a:lnTo>
                    <a:pt x="1144" y="1853"/>
                  </a:lnTo>
                  <a:lnTo>
                    <a:pt x="1152" y="1850"/>
                  </a:lnTo>
                  <a:lnTo>
                    <a:pt x="1158" y="1850"/>
                  </a:lnTo>
                  <a:lnTo>
                    <a:pt x="1162" y="1859"/>
                  </a:lnTo>
                  <a:lnTo>
                    <a:pt x="1161" y="1862"/>
                  </a:lnTo>
                  <a:lnTo>
                    <a:pt x="1158" y="1863"/>
                  </a:lnTo>
                  <a:lnTo>
                    <a:pt x="1157" y="1866"/>
                  </a:lnTo>
                  <a:lnTo>
                    <a:pt x="1162" y="1870"/>
                  </a:lnTo>
                  <a:lnTo>
                    <a:pt x="1155" y="1868"/>
                  </a:lnTo>
                  <a:lnTo>
                    <a:pt x="1155" y="1866"/>
                  </a:lnTo>
                  <a:lnTo>
                    <a:pt x="1152" y="1864"/>
                  </a:lnTo>
                  <a:lnTo>
                    <a:pt x="1149" y="1868"/>
                  </a:lnTo>
                  <a:lnTo>
                    <a:pt x="1150" y="1874"/>
                  </a:lnTo>
                  <a:lnTo>
                    <a:pt x="1149" y="1876"/>
                  </a:lnTo>
                  <a:lnTo>
                    <a:pt x="1145" y="1879"/>
                  </a:lnTo>
                  <a:lnTo>
                    <a:pt x="1140" y="1873"/>
                  </a:lnTo>
                  <a:lnTo>
                    <a:pt x="1134" y="1874"/>
                  </a:lnTo>
                  <a:lnTo>
                    <a:pt x="1128" y="1881"/>
                  </a:lnTo>
                  <a:lnTo>
                    <a:pt x="1123" y="1882"/>
                  </a:lnTo>
                  <a:lnTo>
                    <a:pt x="1122" y="1876"/>
                  </a:lnTo>
                  <a:lnTo>
                    <a:pt x="1119" y="1873"/>
                  </a:lnTo>
                  <a:lnTo>
                    <a:pt x="1120" y="1871"/>
                  </a:lnTo>
                  <a:lnTo>
                    <a:pt x="1118" y="1870"/>
                  </a:lnTo>
                  <a:lnTo>
                    <a:pt x="1113" y="1876"/>
                  </a:lnTo>
                  <a:lnTo>
                    <a:pt x="1109" y="1877"/>
                  </a:lnTo>
                  <a:lnTo>
                    <a:pt x="1108" y="1879"/>
                  </a:lnTo>
                  <a:lnTo>
                    <a:pt x="1101" y="1881"/>
                  </a:lnTo>
                  <a:lnTo>
                    <a:pt x="1101" y="1884"/>
                  </a:lnTo>
                  <a:lnTo>
                    <a:pt x="1097" y="1886"/>
                  </a:lnTo>
                  <a:lnTo>
                    <a:pt x="1093" y="1885"/>
                  </a:lnTo>
                  <a:lnTo>
                    <a:pt x="1087" y="1888"/>
                  </a:lnTo>
                  <a:lnTo>
                    <a:pt x="1078" y="1887"/>
                  </a:lnTo>
                  <a:lnTo>
                    <a:pt x="1068" y="1893"/>
                  </a:lnTo>
                  <a:lnTo>
                    <a:pt x="1065" y="1891"/>
                  </a:lnTo>
                  <a:lnTo>
                    <a:pt x="1069" y="1886"/>
                  </a:lnTo>
                  <a:lnTo>
                    <a:pt x="1067" y="1879"/>
                  </a:lnTo>
                  <a:lnTo>
                    <a:pt x="1059" y="1881"/>
                  </a:lnTo>
                  <a:lnTo>
                    <a:pt x="1058" y="1880"/>
                  </a:lnTo>
                  <a:lnTo>
                    <a:pt x="1048" y="1885"/>
                  </a:lnTo>
                  <a:lnTo>
                    <a:pt x="1047" y="1887"/>
                  </a:lnTo>
                  <a:lnTo>
                    <a:pt x="1043" y="1886"/>
                  </a:lnTo>
                  <a:lnTo>
                    <a:pt x="1041" y="1882"/>
                  </a:lnTo>
                  <a:lnTo>
                    <a:pt x="1039" y="1884"/>
                  </a:lnTo>
                  <a:lnTo>
                    <a:pt x="1035" y="1888"/>
                  </a:lnTo>
                  <a:lnTo>
                    <a:pt x="1030" y="1886"/>
                  </a:lnTo>
                  <a:lnTo>
                    <a:pt x="1024" y="1889"/>
                  </a:lnTo>
                  <a:lnTo>
                    <a:pt x="1017" y="1884"/>
                  </a:lnTo>
                  <a:lnTo>
                    <a:pt x="1018" y="1881"/>
                  </a:lnTo>
                  <a:lnTo>
                    <a:pt x="1015" y="1881"/>
                  </a:lnTo>
                  <a:lnTo>
                    <a:pt x="1018" y="1879"/>
                  </a:lnTo>
                  <a:lnTo>
                    <a:pt x="1018" y="1871"/>
                  </a:lnTo>
                  <a:lnTo>
                    <a:pt x="1021" y="1864"/>
                  </a:lnTo>
                  <a:lnTo>
                    <a:pt x="1027" y="1859"/>
                  </a:lnTo>
                  <a:lnTo>
                    <a:pt x="1026" y="1858"/>
                  </a:lnTo>
                  <a:lnTo>
                    <a:pt x="1021" y="1858"/>
                  </a:lnTo>
                  <a:lnTo>
                    <a:pt x="1015" y="1854"/>
                  </a:lnTo>
                  <a:lnTo>
                    <a:pt x="1013" y="1854"/>
                  </a:lnTo>
                  <a:lnTo>
                    <a:pt x="1004" y="1851"/>
                  </a:lnTo>
                  <a:lnTo>
                    <a:pt x="1001" y="1851"/>
                  </a:lnTo>
                  <a:lnTo>
                    <a:pt x="1000" y="1846"/>
                  </a:lnTo>
                  <a:lnTo>
                    <a:pt x="997" y="1845"/>
                  </a:lnTo>
                  <a:lnTo>
                    <a:pt x="996" y="1845"/>
                  </a:lnTo>
                  <a:lnTo>
                    <a:pt x="995" y="1844"/>
                  </a:lnTo>
                  <a:lnTo>
                    <a:pt x="996" y="1843"/>
                  </a:lnTo>
                  <a:lnTo>
                    <a:pt x="994" y="1840"/>
                  </a:lnTo>
                  <a:lnTo>
                    <a:pt x="1006" y="1836"/>
                  </a:lnTo>
                  <a:lnTo>
                    <a:pt x="1011" y="1837"/>
                  </a:lnTo>
                  <a:lnTo>
                    <a:pt x="1011" y="1839"/>
                  </a:lnTo>
                  <a:lnTo>
                    <a:pt x="1013" y="1837"/>
                  </a:lnTo>
                  <a:lnTo>
                    <a:pt x="1013" y="1833"/>
                  </a:lnTo>
                  <a:lnTo>
                    <a:pt x="1007" y="1831"/>
                  </a:lnTo>
                  <a:lnTo>
                    <a:pt x="1007" y="1828"/>
                  </a:lnTo>
                  <a:lnTo>
                    <a:pt x="1011" y="1827"/>
                  </a:lnTo>
                  <a:lnTo>
                    <a:pt x="1007" y="1822"/>
                  </a:lnTo>
                  <a:lnTo>
                    <a:pt x="1009" y="1820"/>
                  </a:lnTo>
                  <a:lnTo>
                    <a:pt x="1006" y="1819"/>
                  </a:lnTo>
                  <a:lnTo>
                    <a:pt x="1005" y="1817"/>
                  </a:lnTo>
                  <a:lnTo>
                    <a:pt x="1011" y="1810"/>
                  </a:lnTo>
                  <a:lnTo>
                    <a:pt x="1009" y="1809"/>
                  </a:lnTo>
                  <a:lnTo>
                    <a:pt x="1008" y="1812"/>
                  </a:lnTo>
                  <a:lnTo>
                    <a:pt x="1006" y="1812"/>
                  </a:lnTo>
                  <a:lnTo>
                    <a:pt x="1000" y="1806"/>
                  </a:lnTo>
                  <a:lnTo>
                    <a:pt x="993" y="1805"/>
                  </a:lnTo>
                  <a:lnTo>
                    <a:pt x="992" y="1803"/>
                  </a:lnTo>
                  <a:lnTo>
                    <a:pt x="989" y="1805"/>
                  </a:lnTo>
                  <a:lnTo>
                    <a:pt x="989" y="1803"/>
                  </a:lnTo>
                  <a:lnTo>
                    <a:pt x="982" y="1800"/>
                  </a:lnTo>
                  <a:lnTo>
                    <a:pt x="984" y="1795"/>
                  </a:lnTo>
                  <a:lnTo>
                    <a:pt x="979" y="1795"/>
                  </a:lnTo>
                  <a:lnTo>
                    <a:pt x="978" y="1789"/>
                  </a:lnTo>
                  <a:lnTo>
                    <a:pt x="974" y="1790"/>
                  </a:lnTo>
                  <a:lnTo>
                    <a:pt x="972" y="1788"/>
                  </a:lnTo>
                  <a:lnTo>
                    <a:pt x="965" y="1787"/>
                  </a:lnTo>
                  <a:lnTo>
                    <a:pt x="954" y="1783"/>
                  </a:lnTo>
                  <a:lnTo>
                    <a:pt x="955" y="1772"/>
                  </a:lnTo>
                  <a:lnTo>
                    <a:pt x="952" y="1772"/>
                  </a:lnTo>
                  <a:lnTo>
                    <a:pt x="948" y="1767"/>
                  </a:lnTo>
                  <a:lnTo>
                    <a:pt x="947" y="1762"/>
                  </a:lnTo>
                  <a:lnTo>
                    <a:pt x="945" y="1762"/>
                  </a:lnTo>
                  <a:lnTo>
                    <a:pt x="945" y="1761"/>
                  </a:lnTo>
                  <a:lnTo>
                    <a:pt x="942" y="1761"/>
                  </a:lnTo>
                  <a:lnTo>
                    <a:pt x="941" y="1759"/>
                  </a:lnTo>
                  <a:lnTo>
                    <a:pt x="946" y="1756"/>
                  </a:lnTo>
                  <a:lnTo>
                    <a:pt x="945" y="1754"/>
                  </a:lnTo>
                  <a:lnTo>
                    <a:pt x="947" y="1752"/>
                  </a:lnTo>
                  <a:lnTo>
                    <a:pt x="945" y="1749"/>
                  </a:lnTo>
                  <a:lnTo>
                    <a:pt x="948" y="1746"/>
                  </a:lnTo>
                  <a:lnTo>
                    <a:pt x="949" y="1746"/>
                  </a:lnTo>
                  <a:lnTo>
                    <a:pt x="948" y="1744"/>
                  </a:lnTo>
                  <a:lnTo>
                    <a:pt x="952" y="1741"/>
                  </a:lnTo>
                  <a:lnTo>
                    <a:pt x="951" y="1740"/>
                  </a:lnTo>
                  <a:lnTo>
                    <a:pt x="953" y="1732"/>
                  </a:lnTo>
                  <a:lnTo>
                    <a:pt x="952" y="1731"/>
                  </a:lnTo>
                  <a:lnTo>
                    <a:pt x="958" y="1731"/>
                  </a:lnTo>
                  <a:lnTo>
                    <a:pt x="959" y="1727"/>
                  </a:lnTo>
                  <a:lnTo>
                    <a:pt x="966" y="1725"/>
                  </a:lnTo>
                  <a:lnTo>
                    <a:pt x="969" y="1722"/>
                  </a:lnTo>
                  <a:lnTo>
                    <a:pt x="965" y="1720"/>
                  </a:lnTo>
                  <a:lnTo>
                    <a:pt x="964" y="1716"/>
                  </a:lnTo>
                  <a:lnTo>
                    <a:pt x="960" y="1715"/>
                  </a:lnTo>
                  <a:lnTo>
                    <a:pt x="958" y="1712"/>
                  </a:lnTo>
                  <a:lnTo>
                    <a:pt x="953" y="1713"/>
                  </a:lnTo>
                  <a:lnTo>
                    <a:pt x="949" y="1712"/>
                  </a:lnTo>
                  <a:lnTo>
                    <a:pt x="947" y="1713"/>
                  </a:lnTo>
                  <a:lnTo>
                    <a:pt x="943" y="1712"/>
                  </a:lnTo>
                  <a:lnTo>
                    <a:pt x="942" y="1710"/>
                  </a:lnTo>
                  <a:lnTo>
                    <a:pt x="942" y="1709"/>
                  </a:lnTo>
                  <a:lnTo>
                    <a:pt x="946" y="1709"/>
                  </a:lnTo>
                  <a:lnTo>
                    <a:pt x="954" y="1707"/>
                  </a:lnTo>
                  <a:lnTo>
                    <a:pt x="956" y="1706"/>
                  </a:lnTo>
                  <a:lnTo>
                    <a:pt x="952" y="1705"/>
                  </a:lnTo>
                  <a:lnTo>
                    <a:pt x="950" y="1700"/>
                  </a:lnTo>
                  <a:lnTo>
                    <a:pt x="952" y="1697"/>
                  </a:lnTo>
                  <a:lnTo>
                    <a:pt x="955" y="1697"/>
                  </a:lnTo>
                  <a:lnTo>
                    <a:pt x="958" y="1694"/>
                  </a:lnTo>
                  <a:lnTo>
                    <a:pt x="966" y="1696"/>
                  </a:lnTo>
                  <a:lnTo>
                    <a:pt x="965" y="1691"/>
                  </a:lnTo>
                  <a:lnTo>
                    <a:pt x="959" y="1687"/>
                  </a:lnTo>
                  <a:lnTo>
                    <a:pt x="957" y="1679"/>
                  </a:lnTo>
                  <a:lnTo>
                    <a:pt x="954" y="1677"/>
                  </a:lnTo>
                  <a:lnTo>
                    <a:pt x="954" y="1675"/>
                  </a:lnTo>
                  <a:lnTo>
                    <a:pt x="952" y="1673"/>
                  </a:lnTo>
                  <a:lnTo>
                    <a:pt x="954" y="1671"/>
                  </a:lnTo>
                  <a:lnTo>
                    <a:pt x="957" y="1670"/>
                  </a:lnTo>
                  <a:lnTo>
                    <a:pt x="958" y="1666"/>
                  </a:lnTo>
                  <a:lnTo>
                    <a:pt x="956" y="1665"/>
                  </a:lnTo>
                  <a:lnTo>
                    <a:pt x="954" y="1659"/>
                  </a:lnTo>
                  <a:lnTo>
                    <a:pt x="952" y="1659"/>
                  </a:lnTo>
                  <a:lnTo>
                    <a:pt x="949" y="1657"/>
                  </a:lnTo>
                  <a:lnTo>
                    <a:pt x="957" y="1646"/>
                  </a:lnTo>
                  <a:lnTo>
                    <a:pt x="956" y="1644"/>
                  </a:lnTo>
                  <a:lnTo>
                    <a:pt x="961" y="1642"/>
                  </a:lnTo>
                  <a:lnTo>
                    <a:pt x="961" y="1636"/>
                  </a:lnTo>
                  <a:lnTo>
                    <a:pt x="964" y="1630"/>
                  </a:lnTo>
                  <a:lnTo>
                    <a:pt x="961" y="1627"/>
                  </a:lnTo>
                  <a:lnTo>
                    <a:pt x="964" y="1621"/>
                  </a:lnTo>
                  <a:lnTo>
                    <a:pt x="973" y="1623"/>
                  </a:lnTo>
                  <a:lnTo>
                    <a:pt x="976" y="1622"/>
                  </a:lnTo>
                  <a:lnTo>
                    <a:pt x="976" y="1618"/>
                  </a:lnTo>
                  <a:lnTo>
                    <a:pt x="978" y="1617"/>
                  </a:lnTo>
                  <a:lnTo>
                    <a:pt x="979" y="1616"/>
                  </a:lnTo>
                  <a:lnTo>
                    <a:pt x="978" y="1614"/>
                  </a:lnTo>
                  <a:lnTo>
                    <a:pt x="979" y="1611"/>
                  </a:lnTo>
                  <a:lnTo>
                    <a:pt x="983" y="1611"/>
                  </a:lnTo>
                  <a:lnTo>
                    <a:pt x="983" y="1609"/>
                  </a:lnTo>
                  <a:lnTo>
                    <a:pt x="987" y="1607"/>
                  </a:lnTo>
                  <a:lnTo>
                    <a:pt x="987" y="1606"/>
                  </a:lnTo>
                  <a:lnTo>
                    <a:pt x="985" y="1605"/>
                  </a:lnTo>
                  <a:lnTo>
                    <a:pt x="988" y="1598"/>
                  </a:lnTo>
                  <a:lnTo>
                    <a:pt x="990" y="1597"/>
                  </a:lnTo>
                  <a:lnTo>
                    <a:pt x="990" y="1594"/>
                  </a:lnTo>
                  <a:lnTo>
                    <a:pt x="988" y="1591"/>
                  </a:lnTo>
                  <a:lnTo>
                    <a:pt x="986" y="1590"/>
                  </a:lnTo>
                  <a:lnTo>
                    <a:pt x="985" y="1588"/>
                  </a:lnTo>
                  <a:lnTo>
                    <a:pt x="988" y="1581"/>
                  </a:lnTo>
                  <a:lnTo>
                    <a:pt x="988" y="1576"/>
                  </a:lnTo>
                  <a:lnTo>
                    <a:pt x="986" y="1575"/>
                  </a:lnTo>
                  <a:lnTo>
                    <a:pt x="986" y="1571"/>
                  </a:lnTo>
                  <a:lnTo>
                    <a:pt x="977" y="1570"/>
                  </a:lnTo>
                  <a:lnTo>
                    <a:pt x="973" y="1567"/>
                  </a:lnTo>
                  <a:lnTo>
                    <a:pt x="967" y="1571"/>
                  </a:lnTo>
                  <a:lnTo>
                    <a:pt x="965" y="1569"/>
                  </a:lnTo>
                  <a:lnTo>
                    <a:pt x="965" y="1568"/>
                  </a:lnTo>
                  <a:lnTo>
                    <a:pt x="963" y="1564"/>
                  </a:lnTo>
                  <a:lnTo>
                    <a:pt x="960" y="1564"/>
                  </a:lnTo>
                  <a:lnTo>
                    <a:pt x="958" y="1560"/>
                  </a:lnTo>
                  <a:lnTo>
                    <a:pt x="958" y="1557"/>
                  </a:lnTo>
                  <a:lnTo>
                    <a:pt x="958" y="1553"/>
                  </a:lnTo>
                  <a:lnTo>
                    <a:pt x="954" y="1553"/>
                  </a:lnTo>
                  <a:lnTo>
                    <a:pt x="946" y="1563"/>
                  </a:lnTo>
                  <a:lnTo>
                    <a:pt x="942" y="1560"/>
                  </a:lnTo>
                  <a:lnTo>
                    <a:pt x="939" y="1561"/>
                  </a:lnTo>
                  <a:lnTo>
                    <a:pt x="934" y="1556"/>
                  </a:lnTo>
                  <a:lnTo>
                    <a:pt x="934" y="1553"/>
                  </a:lnTo>
                  <a:lnTo>
                    <a:pt x="933" y="1553"/>
                  </a:lnTo>
                  <a:lnTo>
                    <a:pt x="929" y="1555"/>
                  </a:lnTo>
                  <a:lnTo>
                    <a:pt x="918" y="1554"/>
                  </a:lnTo>
                  <a:lnTo>
                    <a:pt x="916" y="1560"/>
                  </a:lnTo>
                  <a:lnTo>
                    <a:pt x="913" y="1560"/>
                  </a:lnTo>
                  <a:lnTo>
                    <a:pt x="911" y="1563"/>
                  </a:lnTo>
                  <a:lnTo>
                    <a:pt x="906" y="1563"/>
                  </a:lnTo>
                  <a:lnTo>
                    <a:pt x="899" y="1567"/>
                  </a:lnTo>
                  <a:lnTo>
                    <a:pt x="893" y="1566"/>
                  </a:lnTo>
                  <a:lnTo>
                    <a:pt x="891" y="1567"/>
                  </a:lnTo>
                  <a:lnTo>
                    <a:pt x="889" y="1565"/>
                  </a:lnTo>
                  <a:lnTo>
                    <a:pt x="885" y="1567"/>
                  </a:lnTo>
                  <a:lnTo>
                    <a:pt x="884" y="1566"/>
                  </a:lnTo>
                  <a:lnTo>
                    <a:pt x="879" y="1566"/>
                  </a:lnTo>
                  <a:lnTo>
                    <a:pt x="880" y="1564"/>
                  </a:lnTo>
                  <a:lnTo>
                    <a:pt x="878" y="1561"/>
                  </a:lnTo>
                  <a:lnTo>
                    <a:pt x="880" y="1557"/>
                  </a:lnTo>
                  <a:lnTo>
                    <a:pt x="879" y="1555"/>
                  </a:lnTo>
                  <a:lnTo>
                    <a:pt x="882" y="1552"/>
                  </a:lnTo>
                  <a:lnTo>
                    <a:pt x="882" y="1550"/>
                  </a:lnTo>
                  <a:lnTo>
                    <a:pt x="878" y="1549"/>
                  </a:lnTo>
                  <a:lnTo>
                    <a:pt x="877" y="1545"/>
                  </a:lnTo>
                  <a:lnTo>
                    <a:pt x="874" y="1542"/>
                  </a:lnTo>
                  <a:lnTo>
                    <a:pt x="875" y="1539"/>
                  </a:lnTo>
                  <a:lnTo>
                    <a:pt x="873" y="1537"/>
                  </a:lnTo>
                  <a:lnTo>
                    <a:pt x="871" y="1532"/>
                  </a:lnTo>
                  <a:lnTo>
                    <a:pt x="870" y="1528"/>
                  </a:lnTo>
                  <a:lnTo>
                    <a:pt x="864" y="1527"/>
                  </a:lnTo>
                  <a:lnTo>
                    <a:pt x="864" y="1525"/>
                  </a:lnTo>
                  <a:lnTo>
                    <a:pt x="868" y="1519"/>
                  </a:lnTo>
                  <a:lnTo>
                    <a:pt x="863" y="1519"/>
                  </a:lnTo>
                  <a:lnTo>
                    <a:pt x="860" y="1521"/>
                  </a:lnTo>
                  <a:lnTo>
                    <a:pt x="859" y="1518"/>
                  </a:lnTo>
                  <a:lnTo>
                    <a:pt x="856" y="1515"/>
                  </a:lnTo>
                  <a:lnTo>
                    <a:pt x="855" y="1511"/>
                  </a:lnTo>
                  <a:lnTo>
                    <a:pt x="856" y="1508"/>
                  </a:lnTo>
                  <a:lnTo>
                    <a:pt x="852" y="1503"/>
                  </a:lnTo>
                  <a:lnTo>
                    <a:pt x="857" y="1497"/>
                  </a:lnTo>
                  <a:lnTo>
                    <a:pt x="850" y="1494"/>
                  </a:lnTo>
                  <a:lnTo>
                    <a:pt x="851" y="1490"/>
                  </a:lnTo>
                  <a:lnTo>
                    <a:pt x="849" y="1482"/>
                  </a:lnTo>
                  <a:lnTo>
                    <a:pt x="847" y="1478"/>
                  </a:lnTo>
                  <a:lnTo>
                    <a:pt x="850" y="1472"/>
                  </a:lnTo>
                  <a:lnTo>
                    <a:pt x="849" y="1468"/>
                  </a:lnTo>
                  <a:lnTo>
                    <a:pt x="842" y="1464"/>
                  </a:lnTo>
                  <a:lnTo>
                    <a:pt x="840" y="1462"/>
                  </a:lnTo>
                  <a:lnTo>
                    <a:pt x="840" y="1459"/>
                  </a:lnTo>
                  <a:lnTo>
                    <a:pt x="835" y="1458"/>
                  </a:lnTo>
                  <a:lnTo>
                    <a:pt x="829" y="1449"/>
                  </a:lnTo>
                  <a:lnTo>
                    <a:pt x="832" y="1443"/>
                  </a:lnTo>
                  <a:lnTo>
                    <a:pt x="834" y="1436"/>
                  </a:lnTo>
                  <a:lnTo>
                    <a:pt x="832" y="1430"/>
                  </a:lnTo>
                  <a:lnTo>
                    <a:pt x="834" y="1429"/>
                  </a:lnTo>
                  <a:lnTo>
                    <a:pt x="837" y="1425"/>
                  </a:lnTo>
                  <a:lnTo>
                    <a:pt x="841" y="1424"/>
                  </a:lnTo>
                  <a:lnTo>
                    <a:pt x="842" y="1418"/>
                  </a:lnTo>
                  <a:lnTo>
                    <a:pt x="843" y="1418"/>
                  </a:lnTo>
                  <a:lnTo>
                    <a:pt x="841" y="1416"/>
                  </a:lnTo>
                  <a:lnTo>
                    <a:pt x="845" y="1412"/>
                  </a:lnTo>
                  <a:lnTo>
                    <a:pt x="845" y="1409"/>
                  </a:lnTo>
                  <a:lnTo>
                    <a:pt x="857" y="1410"/>
                  </a:lnTo>
                  <a:lnTo>
                    <a:pt x="860" y="1405"/>
                  </a:lnTo>
                  <a:lnTo>
                    <a:pt x="860" y="1396"/>
                  </a:lnTo>
                  <a:lnTo>
                    <a:pt x="857" y="1395"/>
                  </a:lnTo>
                  <a:lnTo>
                    <a:pt x="858" y="1391"/>
                  </a:lnTo>
                  <a:lnTo>
                    <a:pt x="855" y="1390"/>
                  </a:lnTo>
                  <a:lnTo>
                    <a:pt x="855" y="1386"/>
                  </a:lnTo>
                  <a:lnTo>
                    <a:pt x="852" y="1385"/>
                  </a:lnTo>
                  <a:lnTo>
                    <a:pt x="850" y="1380"/>
                  </a:lnTo>
                  <a:lnTo>
                    <a:pt x="851" y="1378"/>
                  </a:lnTo>
                  <a:lnTo>
                    <a:pt x="850" y="1374"/>
                  </a:lnTo>
                  <a:lnTo>
                    <a:pt x="848" y="1370"/>
                  </a:lnTo>
                  <a:lnTo>
                    <a:pt x="835" y="1366"/>
                  </a:lnTo>
                  <a:lnTo>
                    <a:pt x="825" y="1358"/>
                  </a:lnTo>
                  <a:lnTo>
                    <a:pt x="817" y="1354"/>
                  </a:lnTo>
                  <a:lnTo>
                    <a:pt x="819" y="1353"/>
                  </a:lnTo>
                  <a:lnTo>
                    <a:pt x="817" y="1350"/>
                  </a:lnTo>
                  <a:lnTo>
                    <a:pt x="819" y="1348"/>
                  </a:lnTo>
                  <a:lnTo>
                    <a:pt x="817" y="1348"/>
                  </a:lnTo>
                  <a:lnTo>
                    <a:pt x="820" y="1345"/>
                  </a:lnTo>
                  <a:lnTo>
                    <a:pt x="817" y="1344"/>
                  </a:lnTo>
                  <a:lnTo>
                    <a:pt x="819" y="1340"/>
                  </a:lnTo>
                  <a:lnTo>
                    <a:pt x="817" y="1340"/>
                  </a:lnTo>
                  <a:lnTo>
                    <a:pt x="816" y="1332"/>
                  </a:lnTo>
                  <a:lnTo>
                    <a:pt x="820" y="1329"/>
                  </a:lnTo>
                  <a:lnTo>
                    <a:pt x="821" y="1320"/>
                  </a:lnTo>
                  <a:lnTo>
                    <a:pt x="828" y="1313"/>
                  </a:lnTo>
                  <a:lnTo>
                    <a:pt x="831" y="1305"/>
                  </a:lnTo>
                  <a:lnTo>
                    <a:pt x="831" y="1304"/>
                  </a:lnTo>
                  <a:lnTo>
                    <a:pt x="826" y="1299"/>
                  </a:lnTo>
                  <a:lnTo>
                    <a:pt x="825" y="1292"/>
                  </a:lnTo>
                  <a:lnTo>
                    <a:pt x="819" y="1290"/>
                  </a:lnTo>
                  <a:lnTo>
                    <a:pt x="814" y="1283"/>
                  </a:lnTo>
                  <a:lnTo>
                    <a:pt x="809" y="1281"/>
                  </a:lnTo>
                  <a:lnTo>
                    <a:pt x="804" y="1279"/>
                  </a:lnTo>
                  <a:lnTo>
                    <a:pt x="799" y="1275"/>
                  </a:lnTo>
                  <a:lnTo>
                    <a:pt x="793" y="1275"/>
                  </a:lnTo>
                  <a:lnTo>
                    <a:pt x="786" y="1267"/>
                  </a:lnTo>
                  <a:lnTo>
                    <a:pt x="785" y="1262"/>
                  </a:lnTo>
                  <a:lnTo>
                    <a:pt x="789" y="1259"/>
                  </a:lnTo>
                  <a:lnTo>
                    <a:pt x="780" y="1248"/>
                  </a:lnTo>
                  <a:lnTo>
                    <a:pt x="778" y="1248"/>
                  </a:lnTo>
                  <a:lnTo>
                    <a:pt x="776" y="1249"/>
                  </a:lnTo>
                  <a:lnTo>
                    <a:pt x="773" y="1250"/>
                  </a:lnTo>
                  <a:lnTo>
                    <a:pt x="771" y="1252"/>
                  </a:lnTo>
                  <a:lnTo>
                    <a:pt x="763" y="1252"/>
                  </a:lnTo>
                  <a:lnTo>
                    <a:pt x="761" y="1255"/>
                  </a:lnTo>
                  <a:lnTo>
                    <a:pt x="754" y="1256"/>
                  </a:lnTo>
                  <a:lnTo>
                    <a:pt x="751" y="1263"/>
                  </a:lnTo>
                  <a:lnTo>
                    <a:pt x="743" y="1267"/>
                  </a:lnTo>
                  <a:lnTo>
                    <a:pt x="735" y="1261"/>
                  </a:lnTo>
                  <a:lnTo>
                    <a:pt x="734" y="1257"/>
                  </a:lnTo>
                  <a:lnTo>
                    <a:pt x="729" y="1252"/>
                  </a:lnTo>
                  <a:lnTo>
                    <a:pt x="718" y="1255"/>
                  </a:lnTo>
                  <a:lnTo>
                    <a:pt x="715" y="1254"/>
                  </a:lnTo>
                  <a:lnTo>
                    <a:pt x="706" y="1254"/>
                  </a:lnTo>
                  <a:lnTo>
                    <a:pt x="700" y="1256"/>
                  </a:lnTo>
                  <a:lnTo>
                    <a:pt x="696" y="1255"/>
                  </a:lnTo>
                  <a:lnTo>
                    <a:pt x="690" y="1261"/>
                  </a:lnTo>
                  <a:lnTo>
                    <a:pt x="691" y="1264"/>
                  </a:lnTo>
                  <a:lnTo>
                    <a:pt x="695" y="1267"/>
                  </a:lnTo>
                  <a:lnTo>
                    <a:pt x="693" y="1269"/>
                  </a:lnTo>
                  <a:lnTo>
                    <a:pt x="693" y="1273"/>
                  </a:lnTo>
                  <a:lnTo>
                    <a:pt x="690" y="1278"/>
                  </a:lnTo>
                  <a:lnTo>
                    <a:pt x="685" y="1284"/>
                  </a:lnTo>
                  <a:lnTo>
                    <a:pt x="678" y="1280"/>
                  </a:lnTo>
                  <a:lnTo>
                    <a:pt x="676" y="1277"/>
                  </a:lnTo>
                  <a:lnTo>
                    <a:pt x="675" y="1268"/>
                  </a:lnTo>
                  <a:lnTo>
                    <a:pt x="668" y="1264"/>
                  </a:lnTo>
                  <a:lnTo>
                    <a:pt x="666" y="1266"/>
                  </a:lnTo>
                  <a:lnTo>
                    <a:pt x="666" y="1273"/>
                  </a:lnTo>
                  <a:lnTo>
                    <a:pt x="663" y="1279"/>
                  </a:lnTo>
                  <a:lnTo>
                    <a:pt x="660" y="1282"/>
                  </a:lnTo>
                  <a:lnTo>
                    <a:pt x="655" y="1282"/>
                  </a:lnTo>
                  <a:lnTo>
                    <a:pt x="653" y="1286"/>
                  </a:lnTo>
                  <a:lnTo>
                    <a:pt x="647" y="1288"/>
                  </a:lnTo>
                  <a:lnTo>
                    <a:pt x="641" y="1288"/>
                  </a:lnTo>
                  <a:lnTo>
                    <a:pt x="631" y="1283"/>
                  </a:lnTo>
                  <a:lnTo>
                    <a:pt x="630" y="1279"/>
                  </a:lnTo>
                  <a:lnTo>
                    <a:pt x="625" y="1277"/>
                  </a:lnTo>
                  <a:lnTo>
                    <a:pt x="624" y="1273"/>
                  </a:lnTo>
                  <a:lnTo>
                    <a:pt x="619" y="1266"/>
                  </a:lnTo>
                  <a:lnTo>
                    <a:pt x="615" y="1263"/>
                  </a:lnTo>
                  <a:lnTo>
                    <a:pt x="610" y="1264"/>
                  </a:lnTo>
                  <a:lnTo>
                    <a:pt x="609" y="1275"/>
                  </a:lnTo>
                  <a:lnTo>
                    <a:pt x="616" y="1283"/>
                  </a:lnTo>
                  <a:lnTo>
                    <a:pt x="614" y="1285"/>
                  </a:lnTo>
                  <a:lnTo>
                    <a:pt x="611" y="1287"/>
                  </a:lnTo>
                  <a:lnTo>
                    <a:pt x="603" y="1287"/>
                  </a:lnTo>
                  <a:lnTo>
                    <a:pt x="594" y="1281"/>
                  </a:lnTo>
                  <a:lnTo>
                    <a:pt x="582" y="1283"/>
                  </a:lnTo>
                  <a:lnTo>
                    <a:pt x="575" y="1281"/>
                  </a:lnTo>
                  <a:lnTo>
                    <a:pt x="565" y="1284"/>
                  </a:lnTo>
                  <a:lnTo>
                    <a:pt x="556" y="1286"/>
                  </a:lnTo>
                  <a:lnTo>
                    <a:pt x="546" y="1285"/>
                  </a:lnTo>
                  <a:lnTo>
                    <a:pt x="537" y="1285"/>
                  </a:lnTo>
                  <a:lnTo>
                    <a:pt x="523" y="1293"/>
                  </a:lnTo>
                  <a:lnTo>
                    <a:pt x="510" y="1292"/>
                  </a:lnTo>
                  <a:lnTo>
                    <a:pt x="505" y="1290"/>
                  </a:lnTo>
                  <a:lnTo>
                    <a:pt x="495" y="1292"/>
                  </a:lnTo>
                  <a:lnTo>
                    <a:pt x="484" y="1292"/>
                  </a:lnTo>
                  <a:lnTo>
                    <a:pt x="478" y="1296"/>
                  </a:lnTo>
                  <a:lnTo>
                    <a:pt x="478" y="1304"/>
                  </a:lnTo>
                  <a:lnTo>
                    <a:pt x="471" y="1314"/>
                  </a:lnTo>
                  <a:lnTo>
                    <a:pt x="470" y="1320"/>
                  </a:lnTo>
                  <a:lnTo>
                    <a:pt x="473" y="1324"/>
                  </a:lnTo>
                  <a:lnTo>
                    <a:pt x="472" y="1332"/>
                  </a:lnTo>
                  <a:lnTo>
                    <a:pt x="474" y="1344"/>
                  </a:lnTo>
                  <a:lnTo>
                    <a:pt x="471" y="1352"/>
                  </a:lnTo>
                  <a:lnTo>
                    <a:pt x="467" y="1352"/>
                  </a:lnTo>
                  <a:lnTo>
                    <a:pt x="454" y="1345"/>
                  </a:lnTo>
                  <a:lnTo>
                    <a:pt x="452" y="1341"/>
                  </a:lnTo>
                  <a:lnTo>
                    <a:pt x="454" y="1314"/>
                  </a:lnTo>
                  <a:lnTo>
                    <a:pt x="449" y="1294"/>
                  </a:lnTo>
                  <a:lnTo>
                    <a:pt x="441" y="1290"/>
                  </a:lnTo>
                  <a:lnTo>
                    <a:pt x="431" y="1291"/>
                  </a:lnTo>
                  <a:lnTo>
                    <a:pt x="419" y="1315"/>
                  </a:lnTo>
                  <a:lnTo>
                    <a:pt x="409" y="1324"/>
                  </a:lnTo>
                  <a:lnTo>
                    <a:pt x="406" y="1324"/>
                  </a:lnTo>
                  <a:lnTo>
                    <a:pt x="405" y="1323"/>
                  </a:lnTo>
                  <a:lnTo>
                    <a:pt x="396" y="1322"/>
                  </a:lnTo>
                  <a:lnTo>
                    <a:pt x="390" y="1313"/>
                  </a:lnTo>
                  <a:lnTo>
                    <a:pt x="388" y="1306"/>
                  </a:lnTo>
                  <a:lnTo>
                    <a:pt x="381" y="1293"/>
                  </a:lnTo>
                  <a:lnTo>
                    <a:pt x="379" y="1282"/>
                  </a:lnTo>
                  <a:lnTo>
                    <a:pt x="379" y="1269"/>
                  </a:lnTo>
                  <a:lnTo>
                    <a:pt x="381" y="1260"/>
                  </a:lnTo>
                  <a:lnTo>
                    <a:pt x="384" y="1258"/>
                  </a:lnTo>
                  <a:lnTo>
                    <a:pt x="389" y="1258"/>
                  </a:lnTo>
                  <a:lnTo>
                    <a:pt x="392" y="1257"/>
                  </a:lnTo>
                  <a:lnTo>
                    <a:pt x="392" y="1249"/>
                  </a:lnTo>
                  <a:lnTo>
                    <a:pt x="382" y="1247"/>
                  </a:lnTo>
                  <a:lnTo>
                    <a:pt x="369" y="1254"/>
                  </a:lnTo>
                  <a:lnTo>
                    <a:pt x="352" y="1252"/>
                  </a:lnTo>
                  <a:lnTo>
                    <a:pt x="346" y="1251"/>
                  </a:lnTo>
                  <a:lnTo>
                    <a:pt x="339" y="1246"/>
                  </a:lnTo>
                  <a:lnTo>
                    <a:pt x="337" y="1239"/>
                  </a:lnTo>
                  <a:lnTo>
                    <a:pt x="334" y="1238"/>
                  </a:lnTo>
                  <a:lnTo>
                    <a:pt x="326" y="1236"/>
                  </a:lnTo>
                  <a:lnTo>
                    <a:pt x="320" y="1237"/>
                  </a:lnTo>
                  <a:lnTo>
                    <a:pt x="310" y="1241"/>
                  </a:lnTo>
                  <a:lnTo>
                    <a:pt x="299" y="1242"/>
                  </a:lnTo>
                  <a:lnTo>
                    <a:pt x="283" y="1240"/>
                  </a:lnTo>
                  <a:lnTo>
                    <a:pt x="266" y="1242"/>
                  </a:lnTo>
                  <a:lnTo>
                    <a:pt x="259" y="1245"/>
                  </a:lnTo>
                  <a:lnTo>
                    <a:pt x="253" y="1244"/>
                  </a:lnTo>
                  <a:lnTo>
                    <a:pt x="249" y="1243"/>
                  </a:lnTo>
                  <a:lnTo>
                    <a:pt x="237" y="1239"/>
                  </a:lnTo>
                  <a:lnTo>
                    <a:pt x="226" y="1241"/>
                  </a:lnTo>
                  <a:lnTo>
                    <a:pt x="218" y="1238"/>
                  </a:lnTo>
                  <a:lnTo>
                    <a:pt x="205" y="1229"/>
                  </a:lnTo>
                  <a:lnTo>
                    <a:pt x="191" y="1229"/>
                  </a:lnTo>
                  <a:lnTo>
                    <a:pt x="183" y="1227"/>
                  </a:lnTo>
                  <a:lnTo>
                    <a:pt x="175" y="1229"/>
                  </a:lnTo>
                  <a:lnTo>
                    <a:pt x="166" y="1227"/>
                  </a:lnTo>
                  <a:lnTo>
                    <a:pt x="161" y="1229"/>
                  </a:lnTo>
                  <a:lnTo>
                    <a:pt x="155" y="1228"/>
                  </a:lnTo>
                  <a:lnTo>
                    <a:pt x="151" y="1227"/>
                  </a:lnTo>
                  <a:lnTo>
                    <a:pt x="138" y="1213"/>
                  </a:lnTo>
                  <a:lnTo>
                    <a:pt x="129" y="1210"/>
                  </a:lnTo>
                  <a:lnTo>
                    <a:pt x="125" y="1209"/>
                  </a:lnTo>
                  <a:lnTo>
                    <a:pt x="120" y="1212"/>
                  </a:lnTo>
                  <a:lnTo>
                    <a:pt x="106" y="1215"/>
                  </a:lnTo>
                  <a:lnTo>
                    <a:pt x="103" y="1216"/>
                  </a:lnTo>
                  <a:lnTo>
                    <a:pt x="96" y="1225"/>
                  </a:lnTo>
                  <a:lnTo>
                    <a:pt x="94" y="1226"/>
                  </a:lnTo>
                  <a:lnTo>
                    <a:pt x="90" y="1229"/>
                  </a:lnTo>
                  <a:lnTo>
                    <a:pt x="85" y="1237"/>
                  </a:lnTo>
                  <a:lnTo>
                    <a:pt x="79" y="1238"/>
                  </a:lnTo>
                  <a:lnTo>
                    <a:pt x="57" y="1243"/>
                  </a:lnTo>
                  <a:lnTo>
                    <a:pt x="45" y="1249"/>
                  </a:lnTo>
                  <a:lnTo>
                    <a:pt x="38" y="1254"/>
                  </a:lnTo>
                  <a:lnTo>
                    <a:pt x="35" y="1255"/>
                  </a:lnTo>
                  <a:lnTo>
                    <a:pt x="31" y="1255"/>
                  </a:lnTo>
                  <a:lnTo>
                    <a:pt x="22" y="1263"/>
                  </a:lnTo>
                  <a:lnTo>
                    <a:pt x="17" y="1264"/>
                  </a:lnTo>
                  <a:lnTo>
                    <a:pt x="11" y="1275"/>
                  </a:lnTo>
                  <a:lnTo>
                    <a:pt x="6" y="1267"/>
                  </a:lnTo>
                  <a:lnTo>
                    <a:pt x="10" y="1262"/>
                  </a:lnTo>
                  <a:lnTo>
                    <a:pt x="10" y="1257"/>
                  </a:lnTo>
                  <a:lnTo>
                    <a:pt x="5" y="1248"/>
                  </a:lnTo>
                  <a:lnTo>
                    <a:pt x="11" y="1237"/>
                  </a:lnTo>
                  <a:lnTo>
                    <a:pt x="6" y="1228"/>
                  </a:lnTo>
                  <a:lnTo>
                    <a:pt x="5" y="1215"/>
                  </a:lnTo>
                  <a:lnTo>
                    <a:pt x="3" y="1211"/>
                  </a:lnTo>
                  <a:lnTo>
                    <a:pt x="2" y="1208"/>
                  </a:lnTo>
                  <a:lnTo>
                    <a:pt x="4" y="1205"/>
                  </a:lnTo>
                  <a:lnTo>
                    <a:pt x="0" y="1201"/>
                  </a:lnTo>
                  <a:lnTo>
                    <a:pt x="2" y="1196"/>
                  </a:lnTo>
                  <a:lnTo>
                    <a:pt x="2" y="1192"/>
                  </a:lnTo>
                  <a:lnTo>
                    <a:pt x="7" y="1184"/>
                  </a:lnTo>
                  <a:lnTo>
                    <a:pt x="13" y="1167"/>
                  </a:lnTo>
                  <a:lnTo>
                    <a:pt x="18" y="1166"/>
                  </a:lnTo>
                  <a:lnTo>
                    <a:pt x="24" y="1168"/>
                  </a:lnTo>
                  <a:lnTo>
                    <a:pt x="28" y="1165"/>
                  </a:lnTo>
                  <a:lnTo>
                    <a:pt x="25" y="1156"/>
                  </a:lnTo>
                  <a:lnTo>
                    <a:pt x="18" y="1148"/>
                  </a:lnTo>
                  <a:lnTo>
                    <a:pt x="19" y="1143"/>
                  </a:lnTo>
                  <a:lnTo>
                    <a:pt x="24" y="1140"/>
                  </a:lnTo>
                  <a:lnTo>
                    <a:pt x="45" y="1148"/>
                  </a:lnTo>
                  <a:lnTo>
                    <a:pt x="49" y="1144"/>
                  </a:lnTo>
                  <a:lnTo>
                    <a:pt x="49" y="1142"/>
                  </a:lnTo>
                  <a:lnTo>
                    <a:pt x="39" y="1133"/>
                  </a:lnTo>
                  <a:lnTo>
                    <a:pt x="37" y="1130"/>
                  </a:lnTo>
                  <a:lnTo>
                    <a:pt x="46" y="1115"/>
                  </a:lnTo>
                  <a:lnTo>
                    <a:pt x="48" y="1106"/>
                  </a:lnTo>
                  <a:lnTo>
                    <a:pt x="50" y="1101"/>
                  </a:lnTo>
                  <a:lnTo>
                    <a:pt x="56" y="1096"/>
                  </a:lnTo>
                  <a:lnTo>
                    <a:pt x="60" y="1095"/>
                  </a:lnTo>
                  <a:lnTo>
                    <a:pt x="66" y="1090"/>
                  </a:lnTo>
                  <a:lnTo>
                    <a:pt x="67" y="1085"/>
                  </a:lnTo>
                  <a:lnTo>
                    <a:pt x="67" y="1081"/>
                  </a:lnTo>
                  <a:lnTo>
                    <a:pt x="69" y="1079"/>
                  </a:lnTo>
                  <a:lnTo>
                    <a:pt x="81" y="1077"/>
                  </a:lnTo>
                  <a:lnTo>
                    <a:pt x="82" y="1075"/>
                  </a:lnTo>
                  <a:lnTo>
                    <a:pt x="81" y="1068"/>
                  </a:lnTo>
                  <a:lnTo>
                    <a:pt x="88" y="1067"/>
                  </a:lnTo>
                  <a:lnTo>
                    <a:pt x="101" y="1068"/>
                  </a:lnTo>
                  <a:lnTo>
                    <a:pt x="104" y="1065"/>
                  </a:lnTo>
                  <a:lnTo>
                    <a:pt x="111" y="1060"/>
                  </a:lnTo>
                  <a:lnTo>
                    <a:pt x="118" y="1050"/>
                  </a:lnTo>
                  <a:lnTo>
                    <a:pt x="121" y="1042"/>
                  </a:lnTo>
                  <a:lnTo>
                    <a:pt x="119" y="1040"/>
                  </a:lnTo>
                  <a:lnTo>
                    <a:pt x="120" y="1034"/>
                  </a:lnTo>
                  <a:lnTo>
                    <a:pt x="117" y="1026"/>
                  </a:lnTo>
                  <a:lnTo>
                    <a:pt x="119" y="1024"/>
                  </a:lnTo>
                  <a:lnTo>
                    <a:pt x="125" y="1022"/>
                  </a:lnTo>
                  <a:lnTo>
                    <a:pt x="132" y="1014"/>
                  </a:lnTo>
                  <a:lnTo>
                    <a:pt x="136" y="1002"/>
                  </a:lnTo>
                  <a:lnTo>
                    <a:pt x="146" y="998"/>
                  </a:lnTo>
                  <a:lnTo>
                    <a:pt x="151" y="987"/>
                  </a:lnTo>
                  <a:lnTo>
                    <a:pt x="160" y="973"/>
                  </a:lnTo>
                  <a:lnTo>
                    <a:pt x="169" y="970"/>
                  </a:lnTo>
                  <a:lnTo>
                    <a:pt x="174" y="969"/>
                  </a:lnTo>
                  <a:lnTo>
                    <a:pt x="185" y="969"/>
                  </a:lnTo>
                  <a:lnTo>
                    <a:pt x="193" y="966"/>
                  </a:lnTo>
                  <a:lnTo>
                    <a:pt x="211" y="967"/>
                  </a:lnTo>
                  <a:lnTo>
                    <a:pt x="217" y="961"/>
                  </a:lnTo>
                  <a:lnTo>
                    <a:pt x="219" y="954"/>
                  </a:lnTo>
                  <a:lnTo>
                    <a:pt x="222" y="952"/>
                  </a:lnTo>
                  <a:lnTo>
                    <a:pt x="232" y="953"/>
                  </a:lnTo>
                  <a:lnTo>
                    <a:pt x="234" y="955"/>
                  </a:lnTo>
                  <a:lnTo>
                    <a:pt x="244" y="957"/>
                  </a:lnTo>
                  <a:lnTo>
                    <a:pt x="249" y="956"/>
                  </a:lnTo>
                  <a:lnTo>
                    <a:pt x="254" y="954"/>
                  </a:lnTo>
                  <a:lnTo>
                    <a:pt x="257" y="956"/>
                  </a:lnTo>
                  <a:lnTo>
                    <a:pt x="261" y="956"/>
                  </a:lnTo>
                  <a:lnTo>
                    <a:pt x="264" y="959"/>
                  </a:lnTo>
                  <a:lnTo>
                    <a:pt x="268" y="958"/>
                  </a:lnTo>
                  <a:lnTo>
                    <a:pt x="273" y="961"/>
                  </a:lnTo>
                  <a:lnTo>
                    <a:pt x="276" y="959"/>
                  </a:lnTo>
                  <a:lnTo>
                    <a:pt x="277" y="954"/>
                  </a:lnTo>
                  <a:lnTo>
                    <a:pt x="281" y="954"/>
                  </a:lnTo>
                  <a:lnTo>
                    <a:pt x="285" y="955"/>
                  </a:lnTo>
                  <a:lnTo>
                    <a:pt x="288" y="954"/>
                  </a:lnTo>
                  <a:lnTo>
                    <a:pt x="292" y="950"/>
                  </a:lnTo>
                  <a:lnTo>
                    <a:pt x="298" y="949"/>
                  </a:lnTo>
                  <a:lnTo>
                    <a:pt x="306" y="952"/>
                  </a:lnTo>
                  <a:lnTo>
                    <a:pt x="307" y="950"/>
                  </a:lnTo>
                  <a:lnTo>
                    <a:pt x="304" y="945"/>
                  </a:lnTo>
                  <a:lnTo>
                    <a:pt x="305" y="942"/>
                  </a:lnTo>
                  <a:lnTo>
                    <a:pt x="321" y="939"/>
                  </a:lnTo>
                  <a:lnTo>
                    <a:pt x="325" y="940"/>
                  </a:lnTo>
                  <a:lnTo>
                    <a:pt x="327" y="938"/>
                  </a:lnTo>
                  <a:lnTo>
                    <a:pt x="328" y="936"/>
                  </a:lnTo>
                  <a:lnTo>
                    <a:pt x="326" y="931"/>
                  </a:lnTo>
                  <a:lnTo>
                    <a:pt x="329" y="927"/>
                  </a:lnTo>
                  <a:lnTo>
                    <a:pt x="338" y="928"/>
                  </a:lnTo>
                  <a:lnTo>
                    <a:pt x="340" y="931"/>
                  </a:lnTo>
                  <a:lnTo>
                    <a:pt x="340" y="937"/>
                  </a:lnTo>
                  <a:lnTo>
                    <a:pt x="341" y="943"/>
                  </a:lnTo>
                  <a:lnTo>
                    <a:pt x="352" y="953"/>
                  </a:lnTo>
                  <a:lnTo>
                    <a:pt x="356" y="960"/>
                  </a:lnTo>
                  <a:lnTo>
                    <a:pt x="361" y="961"/>
                  </a:lnTo>
                  <a:lnTo>
                    <a:pt x="364" y="959"/>
                  </a:lnTo>
                  <a:lnTo>
                    <a:pt x="366" y="955"/>
                  </a:lnTo>
                  <a:lnTo>
                    <a:pt x="372" y="951"/>
                  </a:lnTo>
                  <a:lnTo>
                    <a:pt x="374" y="943"/>
                  </a:lnTo>
                  <a:lnTo>
                    <a:pt x="382" y="943"/>
                  </a:lnTo>
                  <a:lnTo>
                    <a:pt x="384" y="937"/>
                  </a:lnTo>
                  <a:lnTo>
                    <a:pt x="392" y="935"/>
                  </a:lnTo>
                  <a:lnTo>
                    <a:pt x="396" y="925"/>
                  </a:lnTo>
                  <a:lnTo>
                    <a:pt x="405" y="918"/>
                  </a:lnTo>
                  <a:lnTo>
                    <a:pt x="403" y="916"/>
                  </a:lnTo>
                  <a:lnTo>
                    <a:pt x="400" y="913"/>
                  </a:lnTo>
                  <a:lnTo>
                    <a:pt x="400" y="910"/>
                  </a:lnTo>
                  <a:lnTo>
                    <a:pt x="412" y="910"/>
                  </a:lnTo>
                  <a:lnTo>
                    <a:pt x="412" y="908"/>
                  </a:lnTo>
                  <a:lnTo>
                    <a:pt x="418" y="904"/>
                  </a:lnTo>
                  <a:lnTo>
                    <a:pt x="423" y="904"/>
                  </a:lnTo>
                  <a:lnTo>
                    <a:pt x="421" y="906"/>
                  </a:lnTo>
                  <a:lnTo>
                    <a:pt x="427" y="909"/>
                  </a:lnTo>
                  <a:lnTo>
                    <a:pt x="431" y="910"/>
                  </a:lnTo>
                  <a:lnTo>
                    <a:pt x="434" y="908"/>
                  </a:lnTo>
                  <a:lnTo>
                    <a:pt x="436" y="903"/>
                  </a:lnTo>
                  <a:lnTo>
                    <a:pt x="439" y="900"/>
                  </a:lnTo>
                  <a:lnTo>
                    <a:pt x="447" y="901"/>
                  </a:lnTo>
                  <a:lnTo>
                    <a:pt x="447" y="899"/>
                  </a:lnTo>
                  <a:lnTo>
                    <a:pt x="450" y="898"/>
                  </a:lnTo>
                  <a:lnTo>
                    <a:pt x="449" y="895"/>
                  </a:lnTo>
                  <a:lnTo>
                    <a:pt x="451" y="895"/>
                  </a:lnTo>
                  <a:lnTo>
                    <a:pt x="454" y="891"/>
                  </a:lnTo>
                  <a:lnTo>
                    <a:pt x="460" y="887"/>
                  </a:lnTo>
                  <a:lnTo>
                    <a:pt x="464" y="887"/>
                  </a:lnTo>
                  <a:lnTo>
                    <a:pt x="466" y="889"/>
                  </a:lnTo>
                  <a:lnTo>
                    <a:pt x="471" y="890"/>
                  </a:lnTo>
                  <a:lnTo>
                    <a:pt x="473" y="894"/>
                  </a:lnTo>
                  <a:lnTo>
                    <a:pt x="482" y="895"/>
                  </a:lnTo>
                  <a:lnTo>
                    <a:pt x="483" y="902"/>
                  </a:lnTo>
                  <a:lnTo>
                    <a:pt x="485" y="903"/>
                  </a:lnTo>
                  <a:lnTo>
                    <a:pt x="490" y="899"/>
                  </a:lnTo>
                  <a:lnTo>
                    <a:pt x="493" y="897"/>
                  </a:lnTo>
                  <a:lnTo>
                    <a:pt x="496" y="898"/>
                  </a:lnTo>
                  <a:lnTo>
                    <a:pt x="499" y="896"/>
                  </a:lnTo>
                  <a:lnTo>
                    <a:pt x="505" y="898"/>
                  </a:lnTo>
                  <a:lnTo>
                    <a:pt x="509" y="896"/>
                  </a:lnTo>
                  <a:lnTo>
                    <a:pt x="511" y="897"/>
                  </a:lnTo>
                  <a:lnTo>
                    <a:pt x="519" y="896"/>
                  </a:lnTo>
                  <a:lnTo>
                    <a:pt x="524" y="894"/>
                  </a:lnTo>
                  <a:lnTo>
                    <a:pt x="525" y="891"/>
                  </a:lnTo>
                  <a:lnTo>
                    <a:pt x="534" y="892"/>
                  </a:lnTo>
                  <a:lnTo>
                    <a:pt x="541" y="890"/>
                  </a:lnTo>
                  <a:lnTo>
                    <a:pt x="543" y="897"/>
                  </a:lnTo>
                  <a:lnTo>
                    <a:pt x="549" y="897"/>
                  </a:lnTo>
                  <a:lnTo>
                    <a:pt x="551" y="899"/>
                  </a:lnTo>
                  <a:lnTo>
                    <a:pt x="558" y="898"/>
                  </a:lnTo>
                  <a:lnTo>
                    <a:pt x="558" y="902"/>
                  </a:lnTo>
                  <a:lnTo>
                    <a:pt x="559" y="903"/>
                  </a:lnTo>
                  <a:lnTo>
                    <a:pt x="567" y="898"/>
                  </a:lnTo>
                  <a:lnTo>
                    <a:pt x="569" y="900"/>
                  </a:lnTo>
                  <a:lnTo>
                    <a:pt x="575" y="898"/>
                  </a:lnTo>
                  <a:lnTo>
                    <a:pt x="576" y="902"/>
                  </a:lnTo>
                  <a:lnTo>
                    <a:pt x="589" y="901"/>
                  </a:lnTo>
                  <a:lnTo>
                    <a:pt x="593" y="904"/>
                  </a:lnTo>
                  <a:lnTo>
                    <a:pt x="597" y="904"/>
                  </a:lnTo>
                  <a:lnTo>
                    <a:pt x="595" y="902"/>
                  </a:lnTo>
                  <a:lnTo>
                    <a:pt x="595" y="900"/>
                  </a:lnTo>
                  <a:lnTo>
                    <a:pt x="600" y="897"/>
                  </a:lnTo>
                  <a:lnTo>
                    <a:pt x="605" y="891"/>
                  </a:lnTo>
                  <a:lnTo>
                    <a:pt x="608" y="892"/>
                  </a:lnTo>
                  <a:lnTo>
                    <a:pt x="607" y="895"/>
                  </a:lnTo>
                  <a:lnTo>
                    <a:pt x="615" y="896"/>
                  </a:lnTo>
                  <a:lnTo>
                    <a:pt x="615" y="899"/>
                  </a:lnTo>
                  <a:lnTo>
                    <a:pt x="629" y="901"/>
                  </a:lnTo>
                  <a:lnTo>
                    <a:pt x="629" y="904"/>
                  </a:lnTo>
                  <a:lnTo>
                    <a:pt x="632" y="909"/>
                  </a:lnTo>
                  <a:lnTo>
                    <a:pt x="641" y="914"/>
                  </a:lnTo>
                  <a:lnTo>
                    <a:pt x="649" y="913"/>
                  </a:lnTo>
                  <a:lnTo>
                    <a:pt x="650" y="910"/>
                  </a:lnTo>
                  <a:lnTo>
                    <a:pt x="653" y="910"/>
                  </a:lnTo>
                  <a:lnTo>
                    <a:pt x="654" y="915"/>
                  </a:lnTo>
                  <a:lnTo>
                    <a:pt x="658" y="916"/>
                  </a:lnTo>
                  <a:lnTo>
                    <a:pt x="663" y="920"/>
                  </a:lnTo>
                  <a:lnTo>
                    <a:pt x="668" y="917"/>
                  </a:lnTo>
                  <a:lnTo>
                    <a:pt x="668" y="924"/>
                  </a:lnTo>
                  <a:lnTo>
                    <a:pt x="671" y="924"/>
                  </a:lnTo>
                  <a:lnTo>
                    <a:pt x="672" y="928"/>
                  </a:lnTo>
                  <a:lnTo>
                    <a:pt x="673" y="930"/>
                  </a:lnTo>
                  <a:lnTo>
                    <a:pt x="673" y="928"/>
                  </a:lnTo>
                  <a:lnTo>
                    <a:pt x="679" y="926"/>
                  </a:lnTo>
                  <a:lnTo>
                    <a:pt x="680" y="923"/>
                  </a:lnTo>
                  <a:lnTo>
                    <a:pt x="682" y="922"/>
                  </a:lnTo>
                  <a:lnTo>
                    <a:pt x="687" y="924"/>
                  </a:lnTo>
                  <a:lnTo>
                    <a:pt x="688" y="923"/>
                  </a:lnTo>
                  <a:lnTo>
                    <a:pt x="693" y="924"/>
                  </a:lnTo>
                  <a:lnTo>
                    <a:pt x="694" y="922"/>
                  </a:lnTo>
                  <a:lnTo>
                    <a:pt x="691" y="921"/>
                  </a:lnTo>
                  <a:lnTo>
                    <a:pt x="694" y="919"/>
                  </a:lnTo>
                  <a:lnTo>
                    <a:pt x="694" y="917"/>
                  </a:lnTo>
                  <a:lnTo>
                    <a:pt x="700" y="919"/>
                  </a:lnTo>
                  <a:lnTo>
                    <a:pt x="699" y="916"/>
                  </a:lnTo>
                  <a:lnTo>
                    <a:pt x="700" y="910"/>
                  </a:lnTo>
                  <a:lnTo>
                    <a:pt x="705" y="907"/>
                  </a:lnTo>
                  <a:lnTo>
                    <a:pt x="707" y="909"/>
                  </a:lnTo>
                  <a:lnTo>
                    <a:pt x="707" y="912"/>
                  </a:lnTo>
                  <a:lnTo>
                    <a:pt x="712" y="913"/>
                  </a:lnTo>
                  <a:lnTo>
                    <a:pt x="714" y="912"/>
                  </a:lnTo>
                  <a:lnTo>
                    <a:pt x="719" y="909"/>
                  </a:lnTo>
                  <a:lnTo>
                    <a:pt x="717" y="907"/>
                  </a:lnTo>
                  <a:lnTo>
                    <a:pt x="720" y="903"/>
                  </a:lnTo>
                  <a:lnTo>
                    <a:pt x="722" y="902"/>
                  </a:lnTo>
                  <a:lnTo>
                    <a:pt x="720" y="900"/>
                  </a:lnTo>
                  <a:lnTo>
                    <a:pt x="725" y="900"/>
                  </a:lnTo>
                  <a:lnTo>
                    <a:pt x="726" y="903"/>
                  </a:lnTo>
                  <a:lnTo>
                    <a:pt x="729" y="903"/>
                  </a:lnTo>
                  <a:lnTo>
                    <a:pt x="734" y="898"/>
                  </a:lnTo>
                  <a:lnTo>
                    <a:pt x="735" y="899"/>
                  </a:lnTo>
                  <a:lnTo>
                    <a:pt x="738" y="892"/>
                  </a:lnTo>
                  <a:lnTo>
                    <a:pt x="740" y="892"/>
                  </a:lnTo>
                  <a:lnTo>
                    <a:pt x="741" y="895"/>
                  </a:lnTo>
                  <a:lnTo>
                    <a:pt x="745" y="894"/>
                  </a:lnTo>
                  <a:lnTo>
                    <a:pt x="745" y="890"/>
                  </a:lnTo>
                  <a:lnTo>
                    <a:pt x="749" y="889"/>
                  </a:lnTo>
                  <a:lnTo>
                    <a:pt x="742" y="883"/>
                  </a:lnTo>
                  <a:lnTo>
                    <a:pt x="747" y="880"/>
                  </a:lnTo>
                  <a:lnTo>
                    <a:pt x="745" y="878"/>
                  </a:lnTo>
                  <a:lnTo>
                    <a:pt x="747" y="876"/>
                  </a:lnTo>
                  <a:lnTo>
                    <a:pt x="748" y="876"/>
                  </a:lnTo>
                  <a:lnTo>
                    <a:pt x="748" y="878"/>
                  </a:lnTo>
                  <a:lnTo>
                    <a:pt x="750" y="877"/>
                  </a:lnTo>
                  <a:lnTo>
                    <a:pt x="749" y="874"/>
                  </a:lnTo>
                  <a:lnTo>
                    <a:pt x="755" y="871"/>
                  </a:lnTo>
                  <a:lnTo>
                    <a:pt x="753" y="870"/>
                  </a:lnTo>
                  <a:lnTo>
                    <a:pt x="757" y="868"/>
                  </a:lnTo>
                  <a:lnTo>
                    <a:pt x="758" y="865"/>
                  </a:lnTo>
                  <a:lnTo>
                    <a:pt x="760" y="866"/>
                  </a:lnTo>
                  <a:lnTo>
                    <a:pt x="765" y="863"/>
                  </a:lnTo>
                  <a:lnTo>
                    <a:pt x="763" y="868"/>
                  </a:lnTo>
                  <a:lnTo>
                    <a:pt x="766" y="871"/>
                  </a:lnTo>
                  <a:lnTo>
                    <a:pt x="767" y="870"/>
                  </a:lnTo>
                  <a:lnTo>
                    <a:pt x="766" y="868"/>
                  </a:lnTo>
                  <a:lnTo>
                    <a:pt x="769" y="866"/>
                  </a:lnTo>
                  <a:lnTo>
                    <a:pt x="769" y="864"/>
                  </a:lnTo>
                  <a:lnTo>
                    <a:pt x="776" y="863"/>
                  </a:lnTo>
                  <a:lnTo>
                    <a:pt x="776" y="861"/>
                  </a:lnTo>
                  <a:lnTo>
                    <a:pt x="780" y="860"/>
                  </a:lnTo>
                  <a:lnTo>
                    <a:pt x="784" y="855"/>
                  </a:lnTo>
                  <a:lnTo>
                    <a:pt x="788" y="856"/>
                  </a:lnTo>
                  <a:lnTo>
                    <a:pt x="787" y="853"/>
                  </a:lnTo>
                  <a:lnTo>
                    <a:pt x="788" y="851"/>
                  </a:lnTo>
                  <a:lnTo>
                    <a:pt x="792" y="852"/>
                  </a:lnTo>
                  <a:lnTo>
                    <a:pt x="792" y="851"/>
                  </a:lnTo>
                  <a:lnTo>
                    <a:pt x="795" y="851"/>
                  </a:lnTo>
                  <a:lnTo>
                    <a:pt x="793" y="849"/>
                  </a:lnTo>
                  <a:lnTo>
                    <a:pt x="795" y="848"/>
                  </a:lnTo>
                  <a:lnTo>
                    <a:pt x="795" y="846"/>
                  </a:lnTo>
                  <a:lnTo>
                    <a:pt x="797" y="847"/>
                  </a:lnTo>
                  <a:lnTo>
                    <a:pt x="804" y="844"/>
                  </a:lnTo>
                  <a:lnTo>
                    <a:pt x="804" y="842"/>
                  </a:lnTo>
                  <a:lnTo>
                    <a:pt x="803" y="842"/>
                  </a:lnTo>
                  <a:lnTo>
                    <a:pt x="804" y="840"/>
                  </a:lnTo>
                  <a:lnTo>
                    <a:pt x="806" y="840"/>
                  </a:lnTo>
                  <a:lnTo>
                    <a:pt x="811" y="835"/>
                  </a:lnTo>
                  <a:lnTo>
                    <a:pt x="815" y="836"/>
                  </a:lnTo>
                  <a:lnTo>
                    <a:pt x="815" y="834"/>
                  </a:lnTo>
                  <a:lnTo>
                    <a:pt x="820" y="833"/>
                  </a:lnTo>
                  <a:lnTo>
                    <a:pt x="820" y="830"/>
                  </a:lnTo>
                  <a:lnTo>
                    <a:pt x="816" y="827"/>
                  </a:lnTo>
                  <a:lnTo>
                    <a:pt x="817" y="827"/>
                  </a:lnTo>
                  <a:lnTo>
                    <a:pt x="816" y="823"/>
                  </a:lnTo>
                  <a:lnTo>
                    <a:pt x="814" y="823"/>
                  </a:lnTo>
                  <a:lnTo>
                    <a:pt x="812" y="819"/>
                  </a:lnTo>
                  <a:lnTo>
                    <a:pt x="811" y="817"/>
                  </a:lnTo>
                  <a:lnTo>
                    <a:pt x="813" y="815"/>
                  </a:lnTo>
                  <a:lnTo>
                    <a:pt x="813" y="813"/>
                  </a:lnTo>
                  <a:lnTo>
                    <a:pt x="809" y="810"/>
                  </a:lnTo>
                  <a:lnTo>
                    <a:pt x="807" y="804"/>
                  </a:lnTo>
                  <a:lnTo>
                    <a:pt x="808" y="801"/>
                  </a:lnTo>
                  <a:lnTo>
                    <a:pt x="807" y="799"/>
                  </a:lnTo>
                  <a:lnTo>
                    <a:pt x="804" y="798"/>
                  </a:lnTo>
                  <a:lnTo>
                    <a:pt x="804" y="789"/>
                  </a:lnTo>
                  <a:lnTo>
                    <a:pt x="801" y="783"/>
                  </a:lnTo>
                  <a:lnTo>
                    <a:pt x="803" y="780"/>
                  </a:lnTo>
                  <a:lnTo>
                    <a:pt x="805" y="780"/>
                  </a:lnTo>
                  <a:lnTo>
                    <a:pt x="804" y="778"/>
                  </a:lnTo>
                  <a:lnTo>
                    <a:pt x="806" y="776"/>
                  </a:lnTo>
                  <a:lnTo>
                    <a:pt x="805" y="774"/>
                  </a:lnTo>
                  <a:lnTo>
                    <a:pt x="809" y="770"/>
                  </a:lnTo>
                  <a:lnTo>
                    <a:pt x="807" y="765"/>
                  </a:lnTo>
                  <a:lnTo>
                    <a:pt x="812" y="761"/>
                  </a:lnTo>
                  <a:lnTo>
                    <a:pt x="813" y="755"/>
                  </a:lnTo>
                  <a:lnTo>
                    <a:pt x="816" y="754"/>
                  </a:lnTo>
                  <a:lnTo>
                    <a:pt x="816" y="752"/>
                  </a:lnTo>
                  <a:lnTo>
                    <a:pt x="823" y="750"/>
                  </a:lnTo>
                  <a:lnTo>
                    <a:pt x="821" y="745"/>
                  </a:lnTo>
                  <a:lnTo>
                    <a:pt x="823" y="742"/>
                  </a:lnTo>
                  <a:lnTo>
                    <a:pt x="824" y="736"/>
                  </a:lnTo>
                  <a:lnTo>
                    <a:pt x="813" y="721"/>
                  </a:lnTo>
                  <a:lnTo>
                    <a:pt x="809" y="717"/>
                  </a:lnTo>
                  <a:lnTo>
                    <a:pt x="799" y="717"/>
                  </a:lnTo>
                  <a:lnTo>
                    <a:pt x="795" y="715"/>
                  </a:lnTo>
                  <a:lnTo>
                    <a:pt x="783" y="720"/>
                  </a:lnTo>
                  <a:lnTo>
                    <a:pt x="779" y="719"/>
                  </a:lnTo>
                  <a:lnTo>
                    <a:pt x="777" y="715"/>
                  </a:lnTo>
                  <a:lnTo>
                    <a:pt x="773" y="718"/>
                  </a:lnTo>
                  <a:lnTo>
                    <a:pt x="772" y="715"/>
                  </a:lnTo>
                  <a:lnTo>
                    <a:pt x="772" y="707"/>
                  </a:lnTo>
                  <a:lnTo>
                    <a:pt x="770" y="703"/>
                  </a:lnTo>
                  <a:lnTo>
                    <a:pt x="765" y="702"/>
                  </a:lnTo>
                  <a:lnTo>
                    <a:pt x="763" y="700"/>
                  </a:lnTo>
                  <a:lnTo>
                    <a:pt x="767" y="699"/>
                  </a:lnTo>
                  <a:lnTo>
                    <a:pt x="768" y="696"/>
                  </a:lnTo>
                  <a:lnTo>
                    <a:pt x="765" y="692"/>
                  </a:lnTo>
                  <a:lnTo>
                    <a:pt x="768" y="692"/>
                  </a:lnTo>
                  <a:lnTo>
                    <a:pt x="765" y="687"/>
                  </a:lnTo>
                  <a:lnTo>
                    <a:pt x="767" y="687"/>
                  </a:lnTo>
                  <a:lnTo>
                    <a:pt x="766" y="685"/>
                  </a:lnTo>
                  <a:lnTo>
                    <a:pt x="767" y="686"/>
                  </a:lnTo>
                  <a:lnTo>
                    <a:pt x="770" y="685"/>
                  </a:lnTo>
                  <a:lnTo>
                    <a:pt x="770" y="681"/>
                  </a:lnTo>
                  <a:lnTo>
                    <a:pt x="768" y="680"/>
                  </a:lnTo>
                  <a:lnTo>
                    <a:pt x="772" y="676"/>
                  </a:lnTo>
                  <a:lnTo>
                    <a:pt x="770" y="673"/>
                  </a:lnTo>
                  <a:lnTo>
                    <a:pt x="775" y="679"/>
                  </a:lnTo>
                  <a:lnTo>
                    <a:pt x="778" y="678"/>
                  </a:lnTo>
                  <a:lnTo>
                    <a:pt x="780" y="681"/>
                  </a:lnTo>
                  <a:lnTo>
                    <a:pt x="783" y="680"/>
                  </a:lnTo>
                  <a:lnTo>
                    <a:pt x="781" y="678"/>
                  </a:lnTo>
                  <a:lnTo>
                    <a:pt x="786" y="679"/>
                  </a:lnTo>
                  <a:lnTo>
                    <a:pt x="783" y="674"/>
                  </a:lnTo>
                  <a:lnTo>
                    <a:pt x="787" y="672"/>
                  </a:lnTo>
                  <a:lnTo>
                    <a:pt x="789" y="673"/>
                  </a:lnTo>
                  <a:lnTo>
                    <a:pt x="788" y="670"/>
                  </a:lnTo>
                  <a:lnTo>
                    <a:pt x="790" y="668"/>
                  </a:lnTo>
                  <a:lnTo>
                    <a:pt x="790" y="665"/>
                  </a:lnTo>
                  <a:lnTo>
                    <a:pt x="787" y="663"/>
                  </a:lnTo>
                  <a:lnTo>
                    <a:pt x="790" y="662"/>
                  </a:lnTo>
                  <a:lnTo>
                    <a:pt x="789" y="660"/>
                  </a:lnTo>
                  <a:lnTo>
                    <a:pt x="793" y="658"/>
                  </a:lnTo>
                  <a:lnTo>
                    <a:pt x="793" y="656"/>
                  </a:lnTo>
                  <a:lnTo>
                    <a:pt x="797" y="656"/>
                  </a:lnTo>
                  <a:lnTo>
                    <a:pt x="797" y="655"/>
                  </a:lnTo>
                  <a:lnTo>
                    <a:pt x="798" y="654"/>
                  </a:lnTo>
                  <a:lnTo>
                    <a:pt x="797" y="652"/>
                  </a:lnTo>
                  <a:lnTo>
                    <a:pt x="799" y="651"/>
                  </a:lnTo>
                  <a:lnTo>
                    <a:pt x="799" y="650"/>
                  </a:lnTo>
                  <a:lnTo>
                    <a:pt x="803" y="651"/>
                  </a:lnTo>
                  <a:lnTo>
                    <a:pt x="803" y="647"/>
                  </a:lnTo>
                  <a:lnTo>
                    <a:pt x="805" y="647"/>
                  </a:lnTo>
                  <a:lnTo>
                    <a:pt x="803" y="644"/>
                  </a:lnTo>
                  <a:lnTo>
                    <a:pt x="807" y="644"/>
                  </a:lnTo>
                  <a:lnTo>
                    <a:pt x="805" y="642"/>
                  </a:lnTo>
                  <a:lnTo>
                    <a:pt x="805" y="639"/>
                  </a:lnTo>
                  <a:lnTo>
                    <a:pt x="809" y="638"/>
                  </a:lnTo>
                  <a:lnTo>
                    <a:pt x="810" y="635"/>
                  </a:lnTo>
                  <a:lnTo>
                    <a:pt x="811" y="636"/>
                  </a:lnTo>
                  <a:lnTo>
                    <a:pt x="813" y="634"/>
                  </a:lnTo>
                  <a:lnTo>
                    <a:pt x="814" y="637"/>
                  </a:lnTo>
                  <a:lnTo>
                    <a:pt x="817" y="633"/>
                  </a:lnTo>
                  <a:lnTo>
                    <a:pt x="820" y="634"/>
                  </a:lnTo>
                  <a:lnTo>
                    <a:pt x="820" y="631"/>
                  </a:lnTo>
                  <a:lnTo>
                    <a:pt x="822" y="631"/>
                  </a:lnTo>
                  <a:lnTo>
                    <a:pt x="820" y="630"/>
                  </a:lnTo>
                  <a:lnTo>
                    <a:pt x="822" y="629"/>
                  </a:lnTo>
                  <a:lnTo>
                    <a:pt x="820" y="628"/>
                  </a:lnTo>
                  <a:lnTo>
                    <a:pt x="822" y="626"/>
                  </a:lnTo>
                  <a:lnTo>
                    <a:pt x="824" y="628"/>
                  </a:lnTo>
                  <a:lnTo>
                    <a:pt x="824" y="624"/>
                  </a:lnTo>
                  <a:lnTo>
                    <a:pt x="825" y="625"/>
                  </a:lnTo>
                  <a:lnTo>
                    <a:pt x="826" y="622"/>
                  </a:lnTo>
                  <a:lnTo>
                    <a:pt x="827" y="625"/>
                  </a:lnTo>
                  <a:lnTo>
                    <a:pt x="827" y="620"/>
                  </a:lnTo>
                  <a:lnTo>
                    <a:pt x="831" y="622"/>
                  </a:lnTo>
                  <a:lnTo>
                    <a:pt x="833" y="621"/>
                  </a:lnTo>
                  <a:lnTo>
                    <a:pt x="830" y="620"/>
                  </a:lnTo>
                  <a:lnTo>
                    <a:pt x="832" y="620"/>
                  </a:lnTo>
                  <a:lnTo>
                    <a:pt x="832" y="619"/>
                  </a:lnTo>
                  <a:lnTo>
                    <a:pt x="837" y="620"/>
                  </a:lnTo>
                  <a:lnTo>
                    <a:pt x="837" y="617"/>
                  </a:lnTo>
                  <a:lnTo>
                    <a:pt x="839" y="618"/>
                  </a:lnTo>
                  <a:lnTo>
                    <a:pt x="840" y="618"/>
                  </a:lnTo>
                  <a:lnTo>
                    <a:pt x="839" y="616"/>
                  </a:lnTo>
                  <a:lnTo>
                    <a:pt x="841" y="615"/>
                  </a:lnTo>
                  <a:lnTo>
                    <a:pt x="842" y="616"/>
                  </a:lnTo>
                  <a:lnTo>
                    <a:pt x="843" y="615"/>
                  </a:lnTo>
                  <a:lnTo>
                    <a:pt x="841" y="611"/>
                  </a:lnTo>
                  <a:lnTo>
                    <a:pt x="845" y="613"/>
                  </a:lnTo>
                  <a:lnTo>
                    <a:pt x="846" y="609"/>
                  </a:lnTo>
                  <a:lnTo>
                    <a:pt x="849" y="610"/>
                  </a:lnTo>
                  <a:lnTo>
                    <a:pt x="849" y="608"/>
                  </a:lnTo>
                  <a:lnTo>
                    <a:pt x="852" y="604"/>
                  </a:lnTo>
                  <a:lnTo>
                    <a:pt x="850" y="604"/>
                  </a:lnTo>
                  <a:lnTo>
                    <a:pt x="851" y="602"/>
                  </a:lnTo>
                  <a:lnTo>
                    <a:pt x="848" y="602"/>
                  </a:lnTo>
                  <a:lnTo>
                    <a:pt x="852" y="601"/>
                  </a:lnTo>
                  <a:lnTo>
                    <a:pt x="853" y="598"/>
                  </a:lnTo>
                  <a:lnTo>
                    <a:pt x="850" y="597"/>
                  </a:lnTo>
                  <a:lnTo>
                    <a:pt x="850" y="595"/>
                  </a:lnTo>
                  <a:lnTo>
                    <a:pt x="847" y="595"/>
                  </a:lnTo>
                  <a:lnTo>
                    <a:pt x="848" y="593"/>
                  </a:lnTo>
                  <a:lnTo>
                    <a:pt x="845" y="593"/>
                  </a:lnTo>
                  <a:lnTo>
                    <a:pt x="847" y="590"/>
                  </a:lnTo>
                  <a:lnTo>
                    <a:pt x="845" y="590"/>
                  </a:lnTo>
                  <a:lnTo>
                    <a:pt x="844" y="588"/>
                  </a:lnTo>
                  <a:lnTo>
                    <a:pt x="846" y="585"/>
                  </a:lnTo>
                  <a:lnTo>
                    <a:pt x="845" y="584"/>
                  </a:lnTo>
                  <a:lnTo>
                    <a:pt x="844" y="585"/>
                  </a:lnTo>
                  <a:lnTo>
                    <a:pt x="842" y="581"/>
                  </a:lnTo>
                  <a:lnTo>
                    <a:pt x="839" y="583"/>
                  </a:lnTo>
                  <a:lnTo>
                    <a:pt x="840" y="580"/>
                  </a:lnTo>
                  <a:lnTo>
                    <a:pt x="838" y="579"/>
                  </a:lnTo>
                  <a:lnTo>
                    <a:pt x="840" y="577"/>
                  </a:lnTo>
                  <a:lnTo>
                    <a:pt x="837" y="576"/>
                  </a:lnTo>
                  <a:lnTo>
                    <a:pt x="835" y="574"/>
                  </a:lnTo>
                  <a:lnTo>
                    <a:pt x="838" y="572"/>
                  </a:lnTo>
                  <a:lnTo>
                    <a:pt x="837" y="567"/>
                  </a:lnTo>
                  <a:lnTo>
                    <a:pt x="840" y="564"/>
                  </a:lnTo>
                  <a:lnTo>
                    <a:pt x="835" y="565"/>
                  </a:lnTo>
                  <a:lnTo>
                    <a:pt x="837" y="563"/>
                  </a:lnTo>
                  <a:lnTo>
                    <a:pt x="833" y="560"/>
                  </a:lnTo>
                  <a:lnTo>
                    <a:pt x="834" y="560"/>
                  </a:lnTo>
                  <a:lnTo>
                    <a:pt x="834" y="555"/>
                  </a:lnTo>
                  <a:lnTo>
                    <a:pt x="831" y="554"/>
                  </a:lnTo>
                  <a:lnTo>
                    <a:pt x="832" y="550"/>
                  </a:lnTo>
                  <a:lnTo>
                    <a:pt x="831" y="552"/>
                  </a:lnTo>
                  <a:lnTo>
                    <a:pt x="830" y="549"/>
                  </a:lnTo>
                  <a:lnTo>
                    <a:pt x="832" y="542"/>
                  </a:lnTo>
                  <a:lnTo>
                    <a:pt x="829" y="539"/>
                  </a:lnTo>
                  <a:lnTo>
                    <a:pt x="827" y="539"/>
                  </a:lnTo>
                  <a:lnTo>
                    <a:pt x="828" y="535"/>
                  </a:lnTo>
                  <a:lnTo>
                    <a:pt x="825" y="534"/>
                  </a:lnTo>
                  <a:lnTo>
                    <a:pt x="825" y="532"/>
                  </a:lnTo>
                  <a:lnTo>
                    <a:pt x="827" y="531"/>
                  </a:lnTo>
                  <a:lnTo>
                    <a:pt x="827" y="530"/>
                  </a:lnTo>
                  <a:lnTo>
                    <a:pt x="825" y="529"/>
                  </a:lnTo>
                  <a:lnTo>
                    <a:pt x="826" y="529"/>
                  </a:lnTo>
                  <a:lnTo>
                    <a:pt x="825" y="527"/>
                  </a:lnTo>
                  <a:lnTo>
                    <a:pt x="824" y="529"/>
                  </a:lnTo>
                  <a:lnTo>
                    <a:pt x="821" y="528"/>
                  </a:lnTo>
                  <a:lnTo>
                    <a:pt x="821" y="526"/>
                  </a:lnTo>
                  <a:lnTo>
                    <a:pt x="819" y="525"/>
                  </a:lnTo>
                  <a:lnTo>
                    <a:pt x="819" y="523"/>
                  </a:lnTo>
                  <a:lnTo>
                    <a:pt x="817" y="524"/>
                  </a:lnTo>
                  <a:lnTo>
                    <a:pt x="817" y="521"/>
                  </a:lnTo>
                  <a:lnTo>
                    <a:pt x="814" y="523"/>
                  </a:lnTo>
                  <a:lnTo>
                    <a:pt x="815" y="521"/>
                  </a:lnTo>
                  <a:lnTo>
                    <a:pt x="811" y="520"/>
                  </a:lnTo>
                  <a:lnTo>
                    <a:pt x="812" y="517"/>
                  </a:lnTo>
                  <a:lnTo>
                    <a:pt x="808" y="519"/>
                  </a:lnTo>
                  <a:lnTo>
                    <a:pt x="809" y="517"/>
                  </a:lnTo>
                  <a:lnTo>
                    <a:pt x="807" y="513"/>
                  </a:lnTo>
                  <a:lnTo>
                    <a:pt x="804" y="513"/>
                  </a:lnTo>
                  <a:lnTo>
                    <a:pt x="802" y="516"/>
                  </a:lnTo>
                  <a:lnTo>
                    <a:pt x="799" y="516"/>
                  </a:lnTo>
                  <a:lnTo>
                    <a:pt x="799" y="511"/>
                  </a:lnTo>
                  <a:lnTo>
                    <a:pt x="797" y="511"/>
                  </a:lnTo>
                  <a:lnTo>
                    <a:pt x="797" y="513"/>
                  </a:lnTo>
                  <a:lnTo>
                    <a:pt x="795" y="511"/>
                  </a:lnTo>
                  <a:lnTo>
                    <a:pt x="795" y="510"/>
                  </a:lnTo>
                  <a:lnTo>
                    <a:pt x="791" y="510"/>
                  </a:lnTo>
                  <a:lnTo>
                    <a:pt x="792" y="506"/>
                  </a:lnTo>
                  <a:lnTo>
                    <a:pt x="793" y="506"/>
                  </a:lnTo>
                  <a:lnTo>
                    <a:pt x="791" y="504"/>
                  </a:lnTo>
                  <a:lnTo>
                    <a:pt x="788" y="505"/>
                  </a:lnTo>
                  <a:lnTo>
                    <a:pt x="788" y="503"/>
                  </a:lnTo>
                  <a:lnTo>
                    <a:pt x="785" y="503"/>
                  </a:lnTo>
                  <a:lnTo>
                    <a:pt x="785" y="500"/>
                  </a:lnTo>
                  <a:lnTo>
                    <a:pt x="781" y="494"/>
                  </a:lnTo>
                  <a:lnTo>
                    <a:pt x="783" y="491"/>
                  </a:lnTo>
                  <a:lnTo>
                    <a:pt x="783" y="486"/>
                  </a:lnTo>
                  <a:lnTo>
                    <a:pt x="784" y="486"/>
                  </a:lnTo>
                  <a:lnTo>
                    <a:pt x="785" y="483"/>
                  </a:lnTo>
                  <a:lnTo>
                    <a:pt x="788" y="482"/>
                  </a:lnTo>
                  <a:lnTo>
                    <a:pt x="790" y="475"/>
                  </a:lnTo>
                  <a:lnTo>
                    <a:pt x="789" y="471"/>
                  </a:lnTo>
                  <a:lnTo>
                    <a:pt x="790" y="468"/>
                  </a:lnTo>
                  <a:lnTo>
                    <a:pt x="796" y="465"/>
                  </a:lnTo>
                  <a:lnTo>
                    <a:pt x="804" y="453"/>
                  </a:lnTo>
                  <a:lnTo>
                    <a:pt x="806" y="444"/>
                  </a:lnTo>
                  <a:lnTo>
                    <a:pt x="809" y="441"/>
                  </a:lnTo>
                  <a:lnTo>
                    <a:pt x="809" y="439"/>
                  </a:lnTo>
                  <a:lnTo>
                    <a:pt x="810" y="439"/>
                  </a:lnTo>
                  <a:lnTo>
                    <a:pt x="811" y="435"/>
                  </a:lnTo>
                  <a:lnTo>
                    <a:pt x="810" y="432"/>
                  </a:lnTo>
                  <a:lnTo>
                    <a:pt x="811" y="431"/>
                  </a:lnTo>
                  <a:lnTo>
                    <a:pt x="809" y="429"/>
                  </a:lnTo>
                  <a:lnTo>
                    <a:pt x="810" y="428"/>
                  </a:lnTo>
                  <a:lnTo>
                    <a:pt x="810" y="426"/>
                  </a:lnTo>
                  <a:lnTo>
                    <a:pt x="808" y="426"/>
                  </a:lnTo>
                  <a:lnTo>
                    <a:pt x="809" y="422"/>
                  </a:lnTo>
                  <a:lnTo>
                    <a:pt x="806" y="420"/>
                  </a:lnTo>
                  <a:lnTo>
                    <a:pt x="807" y="419"/>
                  </a:lnTo>
                  <a:lnTo>
                    <a:pt x="806" y="418"/>
                  </a:lnTo>
                  <a:lnTo>
                    <a:pt x="807" y="417"/>
                  </a:lnTo>
                  <a:lnTo>
                    <a:pt x="806" y="417"/>
                  </a:lnTo>
                  <a:lnTo>
                    <a:pt x="805" y="414"/>
                  </a:lnTo>
                  <a:lnTo>
                    <a:pt x="808" y="413"/>
                  </a:lnTo>
                  <a:lnTo>
                    <a:pt x="809" y="403"/>
                  </a:lnTo>
                  <a:lnTo>
                    <a:pt x="814" y="404"/>
                  </a:lnTo>
                  <a:lnTo>
                    <a:pt x="813" y="402"/>
                  </a:lnTo>
                  <a:lnTo>
                    <a:pt x="814" y="401"/>
                  </a:lnTo>
                  <a:lnTo>
                    <a:pt x="812" y="399"/>
                  </a:lnTo>
                  <a:lnTo>
                    <a:pt x="815" y="398"/>
                  </a:lnTo>
                  <a:lnTo>
                    <a:pt x="814" y="396"/>
                  </a:lnTo>
                  <a:lnTo>
                    <a:pt x="814" y="393"/>
                  </a:lnTo>
                  <a:lnTo>
                    <a:pt x="814" y="392"/>
                  </a:lnTo>
                  <a:lnTo>
                    <a:pt x="816" y="391"/>
                  </a:lnTo>
                  <a:lnTo>
                    <a:pt x="816" y="388"/>
                  </a:lnTo>
                  <a:lnTo>
                    <a:pt x="822" y="386"/>
                  </a:lnTo>
                  <a:lnTo>
                    <a:pt x="821" y="387"/>
                  </a:lnTo>
                  <a:lnTo>
                    <a:pt x="826" y="388"/>
                  </a:lnTo>
                  <a:lnTo>
                    <a:pt x="834" y="387"/>
                  </a:lnTo>
                  <a:lnTo>
                    <a:pt x="837" y="382"/>
                  </a:lnTo>
                  <a:lnTo>
                    <a:pt x="840" y="381"/>
                  </a:lnTo>
                  <a:lnTo>
                    <a:pt x="840" y="380"/>
                  </a:lnTo>
                  <a:lnTo>
                    <a:pt x="842" y="381"/>
                  </a:lnTo>
                  <a:lnTo>
                    <a:pt x="841" y="378"/>
                  </a:lnTo>
                  <a:lnTo>
                    <a:pt x="843" y="380"/>
                  </a:lnTo>
                  <a:lnTo>
                    <a:pt x="845" y="379"/>
                  </a:lnTo>
                  <a:lnTo>
                    <a:pt x="846" y="373"/>
                  </a:lnTo>
                  <a:lnTo>
                    <a:pt x="852" y="368"/>
                  </a:lnTo>
                  <a:lnTo>
                    <a:pt x="852" y="374"/>
                  </a:lnTo>
                  <a:lnTo>
                    <a:pt x="855" y="373"/>
                  </a:lnTo>
                  <a:lnTo>
                    <a:pt x="863" y="377"/>
                  </a:lnTo>
                  <a:lnTo>
                    <a:pt x="870" y="372"/>
                  </a:lnTo>
                  <a:lnTo>
                    <a:pt x="891" y="366"/>
                  </a:lnTo>
                  <a:lnTo>
                    <a:pt x="922" y="359"/>
                  </a:lnTo>
                  <a:lnTo>
                    <a:pt x="923" y="357"/>
                  </a:lnTo>
                  <a:lnTo>
                    <a:pt x="923" y="355"/>
                  </a:lnTo>
                  <a:lnTo>
                    <a:pt x="920" y="346"/>
                  </a:lnTo>
                  <a:lnTo>
                    <a:pt x="920" y="343"/>
                  </a:lnTo>
                  <a:lnTo>
                    <a:pt x="922" y="339"/>
                  </a:lnTo>
                  <a:lnTo>
                    <a:pt x="919" y="331"/>
                  </a:lnTo>
                  <a:lnTo>
                    <a:pt x="919" y="326"/>
                  </a:lnTo>
                  <a:lnTo>
                    <a:pt x="916" y="323"/>
                  </a:lnTo>
                  <a:lnTo>
                    <a:pt x="913" y="315"/>
                  </a:lnTo>
                  <a:lnTo>
                    <a:pt x="913" y="302"/>
                  </a:lnTo>
                  <a:lnTo>
                    <a:pt x="907" y="300"/>
                  </a:lnTo>
                  <a:lnTo>
                    <a:pt x="904" y="296"/>
                  </a:lnTo>
                  <a:lnTo>
                    <a:pt x="899" y="295"/>
                  </a:lnTo>
                  <a:lnTo>
                    <a:pt x="893" y="287"/>
                  </a:lnTo>
                  <a:lnTo>
                    <a:pt x="896" y="273"/>
                  </a:lnTo>
                  <a:lnTo>
                    <a:pt x="897" y="262"/>
                  </a:lnTo>
                  <a:lnTo>
                    <a:pt x="901" y="256"/>
                  </a:lnTo>
                  <a:lnTo>
                    <a:pt x="914" y="249"/>
                  </a:lnTo>
                  <a:lnTo>
                    <a:pt x="910" y="246"/>
                  </a:lnTo>
                  <a:lnTo>
                    <a:pt x="915" y="242"/>
                  </a:lnTo>
                  <a:lnTo>
                    <a:pt x="917" y="238"/>
                  </a:lnTo>
                  <a:lnTo>
                    <a:pt x="909" y="229"/>
                  </a:lnTo>
                  <a:lnTo>
                    <a:pt x="905" y="228"/>
                  </a:lnTo>
                  <a:lnTo>
                    <a:pt x="905" y="218"/>
                  </a:lnTo>
                  <a:lnTo>
                    <a:pt x="902" y="218"/>
                  </a:lnTo>
                  <a:lnTo>
                    <a:pt x="897" y="222"/>
                  </a:lnTo>
                  <a:lnTo>
                    <a:pt x="895" y="217"/>
                  </a:lnTo>
                  <a:lnTo>
                    <a:pt x="896" y="216"/>
                  </a:lnTo>
                  <a:lnTo>
                    <a:pt x="895" y="211"/>
                  </a:lnTo>
                  <a:lnTo>
                    <a:pt x="905" y="192"/>
                  </a:lnTo>
                  <a:lnTo>
                    <a:pt x="903" y="187"/>
                  </a:lnTo>
                  <a:lnTo>
                    <a:pt x="898" y="183"/>
                  </a:lnTo>
                  <a:lnTo>
                    <a:pt x="898" y="180"/>
                  </a:lnTo>
                  <a:lnTo>
                    <a:pt x="913" y="169"/>
                  </a:lnTo>
                  <a:lnTo>
                    <a:pt x="916" y="169"/>
                  </a:lnTo>
                  <a:lnTo>
                    <a:pt x="929" y="171"/>
                  </a:lnTo>
                  <a:lnTo>
                    <a:pt x="941" y="176"/>
                  </a:lnTo>
                  <a:lnTo>
                    <a:pt x="951" y="180"/>
                  </a:lnTo>
                  <a:lnTo>
                    <a:pt x="959" y="186"/>
                  </a:lnTo>
                  <a:lnTo>
                    <a:pt x="974" y="185"/>
                  </a:lnTo>
                  <a:lnTo>
                    <a:pt x="978" y="181"/>
                  </a:lnTo>
                  <a:lnTo>
                    <a:pt x="985" y="179"/>
                  </a:lnTo>
                  <a:lnTo>
                    <a:pt x="987" y="180"/>
                  </a:lnTo>
                  <a:lnTo>
                    <a:pt x="990" y="178"/>
                  </a:lnTo>
                  <a:lnTo>
                    <a:pt x="989" y="178"/>
                  </a:lnTo>
                  <a:lnTo>
                    <a:pt x="984" y="168"/>
                  </a:lnTo>
                  <a:lnTo>
                    <a:pt x="987" y="161"/>
                  </a:lnTo>
                  <a:lnTo>
                    <a:pt x="982" y="157"/>
                  </a:lnTo>
                  <a:lnTo>
                    <a:pt x="981" y="150"/>
                  </a:lnTo>
                  <a:lnTo>
                    <a:pt x="982" y="144"/>
                  </a:lnTo>
                  <a:lnTo>
                    <a:pt x="984" y="142"/>
                  </a:lnTo>
                  <a:lnTo>
                    <a:pt x="986" y="134"/>
                  </a:lnTo>
                  <a:lnTo>
                    <a:pt x="983" y="129"/>
                  </a:lnTo>
                  <a:lnTo>
                    <a:pt x="977" y="128"/>
                  </a:lnTo>
                  <a:lnTo>
                    <a:pt x="977" y="125"/>
                  </a:lnTo>
                  <a:lnTo>
                    <a:pt x="976" y="121"/>
                  </a:lnTo>
                  <a:lnTo>
                    <a:pt x="981" y="116"/>
                  </a:lnTo>
                  <a:lnTo>
                    <a:pt x="981" y="113"/>
                  </a:lnTo>
                  <a:lnTo>
                    <a:pt x="988" y="110"/>
                  </a:lnTo>
                  <a:lnTo>
                    <a:pt x="988" y="105"/>
                  </a:lnTo>
                  <a:lnTo>
                    <a:pt x="990" y="103"/>
                  </a:lnTo>
                  <a:lnTo>
                    <a:pt x="992" y="104"/>
                  </a:lnTo>
                  <a:lnTo>
                    <a:pt x="996" y="104"/>
                  </a:lnTo>
                  <a:lnTo>
                    <a:pt x="999" y="108"/>
                  </a:lnTo>
                  <a:lnTo>
                    <a:pt x="1002" y="109"/>
                  </a:lnTo>
                  <a:lnTo>
                    <a:pt x="1006" y="113"/>
                  </a:lnTo>
                  <a:lnTo>
                    <a:pt x="1011" y="114"/>
                  </a:lnTo>
                  <a:lnTo>
                    <a:pt x="1020" y="123"/>
                  </a:lnTo>
                  <a:lnTo>
                    <a:pt x="1022" y="122"/>
                  </a:lnTo>
                  <a:lnTo>
                    <a:pt x="1026" y="124"/>
                  </a:lnTo>
                  <a:lnTo>
                    <a:pt x="1026" y="126"/>
                  </a:lnTo>
                  <a:lnTo>
                    <a:pt x="1029" y="127"/>
                  </a:lnTo>
                  <a:lnTo>
                    <a:pt x="1028" y="133"/>
                  </a:lnTo>
                  <a:lnTo>
                    <a:pt x="1033" y="136"/>
                  </a:lnTo>
                  <a:lnTo>
                    <a:pt x="1030" y="142"/>
                  </a:lnTo>
                  <a:lnTo>
                    <a:pt x="1029" y="145"/>
                  </a:lnTo>
                  <a:lnTo>
                    <a:pt x="1032" y="148"/>
                  </a:lnTo>
                  <a:lnTo>
                    <a:pt x="1035" y="147"/>
                  </a:lnTo>
                  <a:lnTo>
                    <a:pt x="1037" y="151"/>
                  </a:lnTo>
                  <a:lnTo>
                    <a:pt x="1043" y="151"/>
                  </a:lnTo>
                  <a:lnTo>
                    <a:pt x="1048" y="150"/>
                  </a:lnTo>
                  <a:lnTo>
                    <a:pt x="1050" y="154"/>
                  </a:lnTo>
                  <a:lnTo>
                    <a:pt x="1055" y="153"/>
                  </a:lnTo>
                  <a:lnTo>
                    <a:pt x="1061" y="156"/>
                  </a:lnTo>
                  <a:lnTo>
                    <a:pt x="1064" y="152"/>
                  </a:lnTo>
                  <a:lnTo>
                    <a:pt x="1063" y="146"/>
                  </a:lnTo>
                  <a:lnTo>
                    <a:pt x="1067" y="151"/>
                  </a:lnTo>
                  <a:lnTo>
                    <a:pt x="1073" y="149"/>
                  </a:lnTo>
                  <a:lnTo>
                    <a:pt x="1075" y="153"/>
                  </a:lnTo>
                  <a:lnTo>
                    <a:pt x="1079" y="153"/>
                  </a:lnTo>
                  <a:lnTo>
                    <a:pt x="1081" y="151"/>
                  </a:lnTo>
                  <a:lnTo>
                    <a:pt x="1082" y="146"/>
                  </a:lnTo>
                  <a:lnTo>
                    <a:pt x="1085" y="147"/>
                  </a:lnTo>
                  <a:lnTo>
                    <a:pt x="1087" y="142"/>
                  </a:lnTo>
                  <a:lnTo>
                    <a:pt x="1091" y="140"/>
                  </a:lnTo>
                  <a:lnTo>
                    <a:pt x="1098" y="146"/>
                  </a:lnTo>
                  <a:lnTo>
                    <a:pt x="1098" y="151"/>
                  </a:lnTo>
                  <a:lnTo>
                    <a:pt x="1100" y="151"/>
                  </a:lnTo>
                  <a:lnTo>
                    <a:pt x="1105" y="156"/>
                  </a:lnTo>
                  <a:lnTo>
                    <a:pt x="1107" y="162"/>
                  </a:lnTo>
                  <a:lnTo>
                    <a:pt x="1105" y="165"/>
                  </a:lnTo>
                  <a:lnTo>
                    <a:pt x="1103" y="166"/>
                  </a:lnTo>
                  <a:lnTo>
                    <a:pt x="1104" y="176"/>
                  </a:lnTo>
                  <a:lnTo>
                    <a:pt x="1095" y="184"/>
                  </a:lnTo>
                  <a:lnTo>
                    <a:pt x="1093" y="192"/>
                  </a:lnTo>
                  <a:lnTo>
                    <a:pt x="1090" y="193"/>
                  </a:lnTo>
                  <a:lnTo>
                    <a:pt x="1089" y="196"/>
                  </a:lnTo>
                  <a:lnTo>
                    <a:pt x="1090" y="199"/>
                  </a:lnTo>
                  <a:lnTo>
                    <a:pt x="1087" y="204"/>
                  </a:lnTo>
                  <a:lnTo>
                    <a:pt x="1082" y="205"/>
                  </a:lnTo>
                  <a:lnTo>
                    <a:pt x="1078" y="208"/>
                  </a:lnTo>
                  <a:lnTo>
                    <a:pt x="1074" y="208"/>
                  </a:lnTo>
                  <a:lnTo>
                    <a:pt x="1073" y="210"/>
                  </a:lnTo>
                  <a:lnTo>
                    <a:pt x="1078" y="214"/>
                  </a:lnTo>
                  <a:lnTo>
                    <a:pt x="1078" y="219"/>
                  </a:lnTo>
                  <a:lnTo>
                    <a:pt x="1081" y="221"/>
                  </a:lnTo>
                  <a:lnTo>
                    <a:pt x="1083" y="224"/>
                  </a:lnTo>
                  <a:lnTo>
                    <a:pt x="1087" y="223"/>
                  </a:lnTo>
                  <a:lnTo>
                    <a:pt x="1087" y="221"/>
                  </a:lnTo>
                  <a:lnTo>
                    <a:pt x="1091" y="217"/>
                  </a:lnTo>
                  <a:lnTo>
                    <a:pt x="1091" y="214"/>
                  </a:lnTo>
                  <a:lnTo>
                    <a:pt x="1093" y="211"/>
                  </a:lnTo>
                  <a:lnTo>
                    <a:pt x="1099" y="210"/>
                  </a:lnTo>
                  <a:lnTo>
                    <a:pt x="1100" y="211"/>
                  </a:lnTo>
                  <a:lnTo>
                    <a:pt x="1102" y="210"/>
                  </a:lnTo>
                  <a:lnTo>
                    <a:pt x="1103" y="205"/>
                  </a:lnTo>
                  <a:lnTo>
                    <a:pt x="1105" y="204"/>
                  </a:lnTo>
                  <a:lnTo>
                    <a:pt x="1105" y="201"/>
                  </a:lnTo>
                  <a:lnTo>
                    <a:pt x="1110" y="197"/>
                  </a:lnTo>
                  <a:lnTo>
                    <a:pt x="1117" y="196"/>
                  </a:lnTo>
                  <a:lnTo>
                    <a:pt x="1127" y="201"/>
                  </a:lnTo>
                  <a:lnTo>
                    <a:pt x="1130" y="198"/>
                  </a:lnTo>
                  <a:lnTo>
                    <a:pt x="1133" y="199"/>
                  </a:lnTo>
                  <a:lnTo>
                    <a:pt x="1136" y="193"/>
                  </a:lnTo>
                  <a:lnTo>
                    <a:pt x="1138" y="192"/>
                  </a:lnTo>
                  <a:lnTo>
                    <a:pt x="1156" y="193"/>
                  </a:lnTo>
                  <a:lnTo>
                    <a:pt x="1159" y="192"/>
                  </a:lnTo>
                  <a:lnTo>
                    <a:pt x="1161" y="187"/>
                  </a:lnTo>
                  <a:lnTo>
                    <a:pt x="1162" y="188"/>
                  </a:lnTo>
                  <a:lnTo>
                    <a:pt x="1165" y="187"/>
                  </a:lnTo>
                  <a:lnTo>
                    <a:pt x="1166" y="185"/>
                  </a:lnTo>
                  <a:lnTo>
                    <a:pt x="1170" y="184"/>
                  </a:lnTo>
                  <a:lnTo>
                    <a:pt x="1174" y="177"/>
                  </a:lnTo>
                  <a:lnTo>
                    <a:pt x="1173" y="176"/>
                  </a:lnTo>
                  <a:lnTo>
                    <a:pt x="1173" y="172"/>
                  </a:lnTo>
                  <a:lnTo>
                    <a:pt x="1176" y="172"/>
                  </a:lnTo>
                  <a:lnTo>
                    <a:pt x="1176" y="174"/>
                  </a:lnTo>
                  <a:lnTo>
                    <a:pt x="1176" y="170"/>
                  </a:lnTo>
                  <a:lnTo>
                    <a:pt x="1177" y="172"/>
                  </a:lnTo>
                  <a:lnTo>
                    <a:pt x="1181" y="171"/>
                  </a:lnTo>
                  <a:lnTo>
                    <a:pt x="1185" y="166"/>
                  </a:lnTo>
                  <a:lnTo>
                    <a:pt x="1187" y="166"/>
                  </a:lnTo>
                  <a:lnTo>
                    <a:pt x="1188" y="162"/>
                  </a:lnTo>
                  <a:lnTo>
                    <a:pt x="1190" y="162"/>
                  </a:lnTo>
                  <a:lnTo>
                    <a:pt x="1189" y="161"/>
                  </a:lnTo>
                  <a:lnTo>
                    <a:pt x="1194" y="158"/>
                  </a:lnTo>
                  <a:lnTo>
                    <a:pt x="1194" y="154"/>
                  </a:lnTo>
                  <a:lnTo>
                    <a:pt x="1201" y="153"/>
                  </a:lnTo>
                  <a:lnTo>
                    <a:pt x="1205" y="157"/>
                  </a:lnTo>
                  <a:lnTo>
                    <a:pt x="1208" y="156"/>
                  </a:lnTo>
                  <a:lnTo>
                    <a:pt x="1210" y="159"/>
                  </a:lnTo>
                  <a:lnTo>
                    <a:pt x="1215" y="156"/>
                  </a:lnTo>
                  <a:lnTo>
                    <a:pt x="1218" y="157"/>
                  </a:lnTo>
                  <a:lnTo>
                    <a:pt x="1219" y="153"/>
                  </a:lnTo>
                  <a:lnTo>
                    <a:pt x="1222" y="150"/>
                  </a:lnTo>
                  <a:lnTo>
                    <a:pt x="1225" y="151"/>
                  </a:lnTo>
                  <a:lnTo>
                    <a:pt x="1229" y="149"/>
                  </a:lnTo>
                  <a:lnTo>
                    <a:pt x="1236" y="144"/>
                  </a:lnTo>
                  <a:lnTo>
                    <a:pt x="1236" y="141"/>
                  </a:lnTo>
                  <a:lnTo>
                    <a:pt x="1238" y="139"/>
                  </a:lnTo>
                  <a:lnTo>
                    <a:pt x="1240" y="140"/>
                  </a:lnTo>
                  <a:lnTo>
                    <a:pt x="1240" y="138"/>
                  </a:lnTo>
                  <a:lnTo>
                    <a:pt x="1247" y="134"/>
                  </a:lnTo>
                  <a:lnTo>
                    <a:pt x="1249" y="132"/>
                  </a:lnTo>
                  <a:lnTo>
                    <a:pt x="1247" y="130"/>
                  </a:lnTo>
                  <a:lnTo>
                    <a:pt x="1251" y="131"/>
                  </a:lnTo>
                  <a:lnTo>
                    <a:pt x="1253" y="129"/>
                  </a:lnTo>
                  <a:lnTo>
                    <a:pt x="1255" y="130"/>
                  </a:lnTo>
                  <a:lnTo>
                    <a:pt x="1254" y="127"/>
                  </a:lnTo>
                  <a:lnTo>
                    <a:pt x="1257" y="126"/>
                  </a:lnTo>
                  <a:lnTo>
                    <a:pt x="1258" y="123"/>
                  </a:lnTo>
                  <a:lnTo>
                    <a:pt x="1260" y="124"/>
                  </a:lnTo>
                  <a:lnTo>
                    <a:pt x="1261" y="121"/>
                  </a:lnTo>
                  <a:lnTo>
                    <a:pt x="1264" y="121"/>
                  </a:lnTo>
                  <a:lnTo>
                    <a:pt x="1267" y="115"/>
                  </a:lnTo>
                  <a:lnTo>
                    <a:pt x="1272" y="111"/>
                  </a:lnTo>
                  <a:lnTo>
                    <a:pt x="1275" y="112"/>
                  </a:lnTo>
                  <a:lnTo>
                    <a:pt x="1276" y="111"/>
                  </a:lnTo>
                  <a:lnTo>
                    <a:pt x="1277" y="111"/>
                  </a:lnTo>
                  <a:lnTo>
                    <a:pt x="1281" y="109"/>
                  </a:lnTo>
                  <a:lnTo>
                    <a:pt x="1288" y="112"/>
                  </a:lnTo>
                  <a:lnTo>
                    <a:pt x="1298" y="112"/>
                  </a:lnTo>
                  <a:lnTo>
                    <a:pt x="1302" y="108"/>
                  </a:lnTo>
                  <a:lnTo>
                    <a:pt x="1306" y="102"/>
                  </a:lnTo>
                  <a:lnTo>
                    <a:pt x="1309" y="99"/>
                  </a:lnTo>
                  <a:lnTo>
                    <a:pt x="1308" y="97"/>
                  </a:lnTo>
                  <a:lnTo>
                    <a:pt x="1317" y="95"/>
                  </a:lnTo>
                  <a:lnTo>
                    <a:pt x="1318" y="94"/>
                  </a:lnTo>
                  <a:lnTo>
                    <a:pt x="1317" y="93"/>
                  </a:lnTo>
                  <a:lnTo>
                    <a:pt x="1320" y="93"/>
                  </a:lnTo>
                  <a:lnTo>
                    <a:pt x="1320" y="91"/>
                  </a:lnTo>
                  <a:lnTo>
                    <a:pt x="1323" y="91"/>
                  </a:lnTo>
                  <a:lnTo>
                    <a:pt x="1321" y="90"/>
                  </a:lnTo>
                  <a:lnTo>
                    <a:pt x="1325" y="87"/>
                  </a:lnTo>
                  <a:lnTo>
                    <a:pt x="1327" y="88"/>
                  </a:lnTo>
                  <a:lnTo>
                    <a:pt x="1329" y="87"/>
                  </a:lnTo>
                  <a:lnTo>
                    <a:pt x="1329" y="85"/>
                  </a:lnTo>
                  <a:lnTo>
                    <a:pt x="1330" y="86"/>
                  </a:lnTo>
                  <a:lnTo>
                    <a:pt x="1335" y="84"/>
                  </a:lnTo>
                  <a:lnTo>
                    <a:pt x="1337" y="82"/>
                  </a:lnTo>
                  <a:lnTo>
                    <a:pt x="1336" y="80"/>
                  </a:lnTo>
                  <a:lnTo>
                    <a:pt x="1339" y="81"/>
                  </a:lnTo>
                  <a:lnTo>
                    <a:pt x="1344" y="78"/>
                  </a:lnTo>
                  <a:lnTo>
                    <a:pt x="1344" y="79"/>
                  </a:lnTo>
                  <a:lnTo>
                    <a:pt x="1347" y="75"/>
                  </a:lnTo>
                  <a:lnTo>
                    <a:pt x="1351" y="75"/>
                  </a:lnTo>
                  <a:lnTo>
                    <a:pt x="1351" y="72"/>
                  </a:lnTo>
                  <a:lnTo>
                    <a:pt x="1350" y="74"/>
                  </a:lnTo>
                  <a:lnTo>
                    <a:pt x="1348" y="74"/>
                  </a:lnTo>
                  <a:lnTo>
                    <a:pt x="1350" y="71"/>
                  </a:lnTo>
                  <a:lnTo>
                    <a:pt x="1350" y="68"/>
                  </a:lnTo>
                  <a:lnTo>
                    <a:pt x="1355" y="67"/>
                  </a:lnTo>
                  <a:lnTo>
                    <a:pt x="1353" y="66"/>
                  </a:lnTo>
                  <a:lnTo>
                    <a:pt x="1352" y="62"/>
                  </a:lnTo>
                  <a:lnTo>
                    <a:pt x="1355" y="61"/>
                  </a:lnTo>
                  <a:lnTo>
                    <a:pt x="1353" y="59"/>
                  </a:lnTo>
                  <a:lnTo>
                    <a:pt x="1353" y="58"/>
                  </a:lnTo>
                  <a:lnTo>
                    <a:pt x="1357" y="59"/>
                  </a:lnTo>
                  <a:lnTo>
                    <a:pt x="1359" y="57"/>
                  </a:lnTo>
                  <a:lnTo>
                    <a:pt x="1356" y="56"/>
                  </a:lnTo>
                  <a:lnTo>
                    <a:pt x="1362" y="57"/>
                  </a:lnTo>
                  <a:lnTo>
                    <a:pt x="1362" y="55"/>
                  </a:lnTo>
                  <a:lnTo>
                    <a:pt x="1370" y="53"/>
                  </a:lnTo>
                  <a:lnTo>
                    <a:pt x="1372" y="50"/>
                  </a:lnTo>
                  <a:lnTo>
                    <a:pt x="1373" y="51"/>
                  </a:lnTo>
                  <a:lnTo>
                    <a:pt x="1374" y="50"/>
                  </a:lnTo>
                  <a:lnTo>
                    <a:pt x="1380" y="45"/>
                  </a:lnTo>
                  <a:lnTo>
                    <a:pt x="1382" y="48"/>
                  </a:lnTo>
                  <a:lnTo>
                    <a:pt x="1385" y="40"/>
                  </a:lnTo>
                  <a:lnTo>
                    <a:pt x="1388" y="41"/>
                  </a:lnTo>
                  <a:lnTo>
                    <a:pt x="1389" y="40"/>
                  </a:lnTo>
                  <a:lnTo>
                    <a:pt x="1389" y="41"/>
                  </a:lnTo>
                  <a:lnTo>
                    <a:pt x="1391" y="40"/>
                  </a:lnTo>
                  <a:lnTo>
                    <a:pt x="1390" y="38"/>
                  </a:lnTo>
                  <a:lnTo>
                    <a:pt x="1391" y="35"/>
                  </a:lnTo>
                  <a:lnTo>
                    <a:pt x="1393" y="36"/>
                  </a:lnTo>
                  <a:lnTo>
                    <a:pt x="1396" y="34"/>
                  </a:lnTo>
                  <a:lnTo>
                    <a:pt x="1397" y="35"/>
                  </a:lnTo>
                  <a:lnTo>
                    <a:pt x="1399" y="31"/>
                  </a:lnTo>
                  <a:lnTo>
                    <a:pt x="1400" y="31"/>
                  </a:lnTo>
                  <a:lnTo>
                    <a:pt x="1402" y="28"/>
                  </a:lnTo>
                  <a:lnTo>
                    <a:pt x="1404" y="30"/>
                  </a:lnTo>
                  <a:lnTo>
                    <a:pt x="1410" y="24"/>
                  </a:lnTo>
                  <a:lnTo>
                    <a:pt x="1411" y="25"/>
                  </a:lnTo>
                  <a:lnTo>
                    <a:pt x="1411" y="23"/>
                  </a:lnTo>
                  <a:lnTo>
                    <a:pt x="1416" y="24"/>
                  </a:lnTo>
                  <a:lnTo>
                    <a:pt x="1417" y="21"/>
                  </a:lnTo>
                  <a:lnTo>
                    <a:pt x="1422" y="21"/>
                  </a:lnTo>
                  <a:lnTo>
                    <a:pt x="1423" y="19"/>
                  </a:lnTo>
                  <a:lnTo>
                    <a:pt x="1428" y="21"/>
                  </a:lnTo>
                  <a:lnTo>
                    <a:pt x="1432" y="18"/>
                  </a:lnTo>
                  <a:lnTo>
                    <a:pt x="1436" y="17"/>
                  </a:lnTo>
                  <a:lnTo>
                    <a:pt x="1441" y="12"/>
                  </a:lnTo>
                  <a:lnTo>
                    <a:pt x="1445" y="10"/>
                  </a:lnTo>
                  <a:lnTo>
                    <a:pt x="1449" y="8"/>
                  </a:lnTo>
                  <a:lnTo>
                    <a:pt x="1452" y="9"/>
                  </a:lnTo>
                  <a:lnTo>
                    <a:pt x="1453" y="8"/>
                  </a:lnTo>
                  <a:lnTo>
                    <a:pt x="1456" y="8"/>
                  </a:lnTo>
                  <a:lnTo>
                    <a:pt x="1458" y="6"/>
                  </a:lnTo>
                  <a:lnTo>
                    <a:pt x="1459" y="6"/>
                  </a:lnTo>
                  <a:lnTo>
                    <a:pt x="1458" y="5"/>
                  </a:lnTo>
                  <a:lnTo>
                    <a:pt x="1460" y="5"/>
                  </a:lnTo>
                  <a:lnTo>
                    <a:pt x="1460" y="3"/>
                  </a:lnTo>
                  <a:lnTo>
                    <a:pt x="1465" y="1"/>
                  </a:lnTo>
                  <a:lnTo>
                    <a:pt x="1469" y="4"/>
                  </a:lnTo>
                  <a:lnTo>
                    <a:pt x="1476" y="3"/>
                  </a:lnTo>
                  <a:lnTo>
                    <a:pt x="1480" y="5"/>
                  </a:lnTo>
                  <a:lnTo>
                    <a:pt x="1480" y="4"/>
                  </a:lnTo>
                  <a:lnTo>
                    <a:pt x="1481" y="4"/>
                  </a:lnTo>
                  <a:lnTo>
                    <a:pt x="1482" y="5"/>
                  </a:lnTo>
                  <a:lnTo>
                    <a:pt x="1483" y="3"/>
                  </a:lnTo>
                  <a:lnTo>
                    <a:pt x="1482" y="1"/>
                  </a:lnTo>
                  <a:lnTo>
                    <a:pt x="1487" y="2"/>
                  </a:lnTo>
                  <a:lnTo>
                    <a:pt x="1488" y="0"/>
                  </a:lnTo>
                  <a:lnTo>
                    <a:pt x="1491" y="4"/>
                  </a:lnTo>
                  <a:lnTo>
                    <a:pt x="1497" y="7"/>
                  </a:lnTo>
                  <a:lnTo>
                    <a:pt x="1498" y="7"/>
                  </a:lnTo>
                  <a:lnTo>
                    <a:pt x="1499" y="5"/>
                  </a:lnTo>
                  <a:lnTo>
                    <a:pt x="1505" y="6"/>
                  </a:lnTo>
                  <a:lnTo>
                    <a:pt x="1505" y="8"/>
                  </a:lnTo>
                  <a:lnTo>
                    <a:pt x="1504" y="9"/>
                  </a:lnTo>
                  <a:lnTo>
                    <a:pt x="1506" y="10"/>
                  </a:lnTo>
                  <a:lnTo>
                    <a:pt x="1511" y="5"/>
                  </a:lnTo>
                  <a:lnTo>
                    <a:pt x="1513" y="8"/>
                  </a:lnTo>
                  <a:lnTo>
                    <a:pt x="1515" y="7"/>
                  </a:lnTo>
                  <a:lnTo>
                    <a:pt x="1515" y="9"/>
                  </a:lnTo>
                  <a:lnTo>
                    <a:pt x="1516" y="7"/>
                  </a:lnTo>
                  <a:lnTo>
                    <a:pt x="1518" y="8"/>
                  </a:lnTo>
                  <a:lnTo>
                    <a:pt x="1518" y="12"/>
                  </a:lnTo>
                  <a:lnTo>
                    <a:pt x="1522" y="9"/>
                  </a:lnTo>
                  <a:lnTo>
                    <a:pt x="1523" y="10"/>
                  </a:lnTo>
                  <a:lnTo>
                    <a:pt x="1524" y="12"/>
                  </a:lnTo>
                  <a:lnTo>
                    <a:pt x="1526" y="10"/>
                  </a:lnTo>
                  <a:lnTo>
                    <a:pt x="1527" y="12"/>
                  </a:lnTo>
                  <a:lnTo>
                    <a:pt x="1531" y="8"/>
                  </a:lnTo>
                  <a:lnTo>
                    <a:pt x="1537" y="7"/>
                  </a:lnTo>
                  <a:lnTo>
                    <a:pt x="1536" y="8"/>
                  </a:lnTo>
                  <a:lnTo>
                    <a:pt x="1539" y="10"/>
                  </a:lnTo>
                  <a:lnTo>
                    <a:pt x="1542" y="9"/>
                  </a:lnTo>
                  <a:lnTo>
                    <a:pt x="1544" y="15"/>
                  </a:lnTo>
                  <a:lnTo>
                    <a:pt x="1546" y="13"/>
                  </a:lnTo>
                  <a:lnTo>
                    <a:pt x="1547" y="16"/>
                  </a:lnTo>
                  <a:lnTo>
                    <a:pt x="1549" y="14"/>
                  </a:lnTo>
                  <a:lnTo>
                    <a:pt x="1550" y="16"/>
                  </a:lnTo>
                  <a:lnTo>
                    <a:pt x="1551" y="14"/>
                  </a:lnTo>
                  <a:lnTo>
                    <a:pt x="1552" y="14"/>
                  </a:lnTo>
                  <a:lnTo>
                    <a:pt x="1553" y="16"/>
                  </a:lnTo>
                  <a:lnTo>
                    <a:pt x="1555" y="13"/>
                  </a:lnTo>
                  <a:lnTo>
                    <a:pt x="1558" y="15"/>
                  </a:lnTo>
                  <a:lnTo>
                    <a:pt x="1559" y="13"/>
                  </a:lnTo>
                  <a:lnTo>
                    <a:pt x="1559" y="16"/>
                  </a:lnTo>
                  <a:lnTo>
                    <a:pt x="1561" y="17"/>
                  </a:lnTo>
                  <a:lnTo>
                    <a:pt x="1567" y="16"/>
                  </a:lnTo>
                  <a:lnTo>
                    <a:pt x="1566" y="18"/>
                  </a:lnTo>
                  <a:lnTo>
                    <a:pt x="1568" y="17"/>
                  </a:lnTo>
                  <a:lnTo>
                    <a:pt x="1568" y="19"/>
                  </a:lnTo>
                  <a:lnTo>
                    <a:pt x="1570" y="17"/>
                  </a:lnTo>
                  <a:lnTo>
                    <a:pt x="1572" y="18"/>
                  </a:lnTo>
                  <a:lnTo>
                    <a:pt x="1573" y="17"/>
                  </a:lnTo>
                  <a:lnTo>
                    <a:pt x="1573" y="19"/>
                  </a:lnTo>
                  <a:lnTo>
                    <a:pt x="1575" y="19"/>
                  </a:lnTo>
                  <a:lnTo>
                    <a:pt x="1578" y="22"/>
                  </a:lnTo>
                  <a:lnTo>
                    <a:pt x="1582" y="23"/>
                  </a:lnTo>
                  <a:lnTo>
                    <a:pt x="1573" y="34"/>
                  </a:lnTo>
                  <a:lnTo>
                    <a:pt x="1571" y="45"/>
                  </a:lnTo>
                  <a:lnTo>
                    <a:pt x="1562" y="62"/>
                  </a:lnTo>
                  <a:lnTo>
                    <a:pt x="1561" y="72"/>
                  </a:lnTo>
                  <a:lnTo>
                    <a:pt x="1560" y="79"/>
                  </a:lnTo>
                  <a:lnTo>
                    <a:pt x="1562" y="78"/>
                  </a:lnTo>
                  <a:lnTo>
                    <a:pt x="1562" y="81"/>
                  </a:lnTo>
                  <a:lnTo>
                    <a:pt x="1563" y="82"/>
                  </a:lnTo>
                  <a:lnTo>
                    <a:pt x="1563" y="85"/>
                  </a:lnTo>
                  <a:lnTo>
                    <a:pt x="1561" y="86"/>
                  </a:lnTo>
                  <a:lnTo>
                    <a:pt x="1562" y="88"/>
                  </a:lnTo>
                  <a:lnTo>
                    <a:pt x="1560" y="88"/>
                  </a:lnTo>
                  <a:lnTo>
                    <a:pt x="1562" y="89"/>
                  </a:lnTo>
                  <a:lnTo>
                    <a:pt x="1560" y="89"/>
                  </a:lnTo>
                  <a:lnTo>
                    <a:pt x="1561" y="92"/>
                  </a:lnTo>
                  <a:lnTo>
                    <a:pt x="1562" y="91"/>
                  </a:lnTo>
                  <a:lnTo>
                    <a:pt x="1563" y="94"/>
                  </a:lnTo>
                  <a:lnTo>
                    <a:pt x="1564" y="93"/>
                  </a:lnTo>
                  <a:lnTo>
                    <a:pt x="1565" y="96"/>
                  </a:lnTo>
                  <a:lnTo>
                    <a:pt x="1581" y="98"/>
                  </a:lnTo>
                  <a:lnTo>
                    <a:pt x="1588" y="102"/>
                  </a:lnTo>
                  <a:lnTo>
                    <a:pt x="1595" y="102"/>
                  </a:lnTo>
                  <a:lnTo>
                    <a:pt x="1597" y="105"/>
                  </a:lnTo>
                  <a:lnTo>
                    <a:pt x="1596" y="108"/>
                  </a:lnTo>
                  <a:lnTo>
                    <a:pt x="1603" y="106"/>
                  </a:lnTo>
                  <a:lnTo>
                    <a:pt x="1602" y="108"/>
                  </a:lnTo>
                  <a:lnTo>
                    <a:pt x="1604" y="109"/>
                  </a:lnTo>
                  <a:lnTo>
                    <a:pt x="1605" y="107"/>
                  </a:lnTo>
                  <a:lnTo>
                    <a:pt x="1606" y="110"/>
                  </a:lnTo>
                  <a:lnTo>
                    <a:pt x="1608" y="111"/>
                  </a:lnTo>
                  <a:lnTo>
                    <a:pt x="1618" y="114"/>
                  </a:lnTo>
                  <a:lnTo>
                    <a:pt x="1626" y="112"/>
                  </a:lnTo>
                  <a:lnTo>
                    <a:pt x="1627" y="115"/>
                  </a:lnTo>
                  <a:lnTo>
                    <a:pt x="1635" y="120"/>
                  </a:lnTo>
                  <a:lnTo>
                    <a:pt x="1635" y="125"/>
                  </a:lnTo>
                  <a:lnTo>
                    <a:pt x="1637" y="127"/>
                  </a:lnTo>
                  <a:lnTo>
                    <a:pt x="1639" y="125"/>
                  </a:lnTo>
                  <a:lnTo>
                    <a:pt x="1641" y="125"/>
                  </a:lnTo>
                  <a:lnTo>
                    <a:pt x="1641" y="123"/>
                  </a:lnTo>
                  <a:lnTo>
                    <a:pt x="1647" y="122"/>
                  </a:lnTo>
                  <a:lnTo>
                    <a:pt x="1648" y="122"/>
                  </a:lnTo>
                  <a:lnTo>
                    <a:pt x="1651" y="120"/>
                  </a:lnTo>
                  <a:lnTo>
                    <a:pt x="1648" y="116"/>
                  </a:lnTo>
                  <a:lnTo>
                    <a:pt x="1653" y="115"/>
                  </a:lnTo>
                  <a:lnTo>
                    <a:pt x="1652" y="112"/>
                  </a:lnTo>
                  <a:lnTo>
                    <a:pt x="1653" y="110"/>
                  </a:lnTo>
                  <a:lnTo>
                    <a:pt x="1657" y="107"/>
                  </a:lnTo>
                  <a:lnTo>
                    <a:pt x="1661" y="107"/>
                  </a:lnTo>
                  <a:lnTo>
                    <a:pt x="1670" y="102"/>
                  </a:lnTo>
                  <a:lnTo>
                    <a:pt x="1677" y="100"/>
                  </a:lnTo>
                  <a:lnTo>
                    <a:pt x="1685" y="95"/>
                  </a:lnTo>
                  <a:lnTo>
                    <a:pt x="1690" y="96"/>
                  </a:lnTo>
                  <a:lnTo>
                    <a:pt x="1694" y="93"/>
                  </a:lnTo>
                  <a:lnTo>
                    <a:pt x="1707" y="92"/>
                  </a:lnTo>
                  <a:lnTo>
                    <a:pt x="1709" y="91"/>
                  </a:lnTo>
                  <a:lnTo>
                    <a:pt x="1713" y="93"/>
                  </a:lnTo>
                  <a:lnTo>
                    <a:pt x="1714" y="91"/>
                  </a:lnTo>
                  <a:lnTo>
                    <a:pt x="1720" y="94"/>
                  </a:lnTo>
                  <a:lnTo>
                    <a:pt x="1725" y="94"/>
                  </a:lnTo>
                  <a:lnTo>
                    <a:pt x="1727" y="97"/>
                  </a:lnTo>
                  <a:lnTo>
                    <a:pt x="1730" y="96"/>
                  </a:lnTo>
                  <a:lnTo>
                    <a:pt x="1734" y="102"/>
                  </a:lnTo>
                  <a:lnTo>
                    <a:pt x="1738" y="97"/>
                  </a:lnTo>
                  <a:lnTo>
                    <a:pt x="1740" y="99"/>
                  </a:lnTo>
                  <a:lnTo>
                    <a:pt x="1744" y="97"/>
                  </a:lnTo>
                  <a:lnTo>
                    <a:pt x="1746" y="98"/>
                  </a:lnTo>
                  <a:lnTo>
                    <a:pt x="1746" y="100"/>
                  </a:lnTo>
                  <a:lnTo>
                    <a:pt x="1750" y="102"/>
                  </a:lnTo>
                  <a:lnTo>
                    <a:pt x="1752" y="100"/>
                  </a:lnTo>
                  <a:lnTo>
                    <a:pt x="1765" y="104"/>
                  </a:lnTo>
                  <a:lnTo>
                    <a:pt x="1768" y="109"/>
                  </a:lnTo>
                  <a:lnTo>
                    <a:pt x="1768" y="111"/>
                  </a:lnTo>
                  <a:lnTo>
                    <a:pt x="1771" y="111"/>
                  </a:lnTo>
                  <a:lnTo>
                    <a:pt x="1773" y="115"/>
                  </a:lnTo>
                  <a:lnTo>
                    <a:pt x="1774" y="113"/>
                  </a:lnTo>
                  <a:lnTo>
                    <a:pt x="1776" y="116"/>
                  </a:lnTo>
                  <a:lnTo>
                    <a:pt x="1780" y="115"/>
                  </a:lnTo>
                  <a:lnTo>
                    <a:pt x="1781" y="117"/>
                  </a:lnTo>
                  <a:lnTo>
                    <a:pt x="1780" y="118"/>
                  </a:lnTo>
                  <a:lnTo>
                    <a:pt x="1792" y="128"/>
                  </a:lnTo>
                  <a:lnTo>
                    <a:pt x="1798" y="132"/>
                  </a:lnTo>
                  <a:lnTo>
                    <a:pt x="1805" y="133"/>
                  </a:lnTo>
                  <a:lnTo>
                    <a:pt x="1807" y="139"/>
                  </a:lnTo>
                  <a:lnTo>
                    <a:pt x="1810" y="141"/>
                  </a:lnTo>
                  <a:lnTo>
                    <a:pt x="1813" y="142"/>
                  </a:lnTo>
                  <a:lnTo>
                    <a:pt x="1815" y="141"/>
                  </a:lnTo>
                  <a:lnTo>
                    <a:pt x="1817" y="142"/>
                  </a:lnTo>
                  <a:lnTo>
                    <a:pt x="1819" y="146"/>
                  </a:lnTo>
                  <a:lnTo>
                    <a:pt x="1822" y="146"/>
                  </a:lnTo>
                  <a:lnTo>
                    <a:pt x="1825" y="149"/>
                  </a:lnTo>
                  <a:lnTo>
                    <a:pt x="1827" y="147"/>
                  </a:lnTo>
                  <a:lnTo>
                    <a:pt x="1828" y="150"/>
                  </a:lnTo>
                  <a:lnTo>
                    <a:pt x="1834" y="154"/>
                  </a:lnTo>
                  <a:lnTo>
                    <a:pt x="1839" y="150"/>
                  </a:lnTo>
                  <a:lnTo>
                    <a:pt x="1842" y="153"/>
                  </a:lnTo>
                  <a:lnTo>
                    <a:pt x="1848" y="159"/>
                  </a:lnTo>
                  <a:lnTo>
                    <a:pt x="1854" y="160"/>
                  </a:lnTo>
                  <a:lnTo>
                    <a:pt x="1854" y="162"/>
                  </a:lnTo>
                  <a:lnTo>
                    <a:pt x="1858" y="163"/>
                  </a:lnTo>
                  <a:lnTo>
                    <a:pt x="1867" y="170"/>
                  </a:lnTo>
                  <a:lnTo>
                    <a:pt x="1875" y="171"/>
                  </a:lnTo>
                  <a:lnTo>
                    <a:pt x="1873" y="180"/>
                  </a:lnTo>
                  <a:lnTo>
                    <a:pt x="1884" y="184"/>
                  </a:lnTo>
                  <a:lnTo>
                    <a:pt x="1889" y="182"/>
                  </a:lnTo>
                  <a:lnTo>
                    <a:pt x="1893" y="188"/>
                  </a:lnTo>
                  <a:lnTo>
                    <a:pt x="1897" y="184"/>
                  </a:lnTo>
                  <a:lnTo>
                    <a:pt x="1900" y="187"/>
                  </a:lnTo>
                  <a:lnTo>
                    <a:pt x="1908" y="193"/>
                  </a:lnTo>
                  <a:lnTo>
                    <a:pt x="1910" y="192"/>
                  </a:lnTo>
                  <a:lnTo>
                    <a:pt x="1912" y="194"/>
                  </a:lnTo>
                  <a:lnTo>
                    <a:pt x="1921" y="188"/>
                  </a:lnTo>
                  <a:lnTo>
                    <a:pt x="1923" y="189"/>
                  </a:lnTo>
                  <a:lnTo>
                    <a:pt x="1928" y="189"/>
                  </a:lnTo>
                  <a:lnTo>
                    <a:pt x="1932" y="185"/>
                  </a:lnTo>
                  <a:lnTo>
                    <a:pt x="1935" y="188"/>
                  </a:lnTo>
                  <a:lnTo>
                    <a:pt x="1937" y="188"/>
                  </a:lnTo>
                  <a:lnTo>
                    <a:pt x="1938" y="193"/>
                  </a:lnTo>
                  <a:lnTo>
                    <a:pt x="1945" y="198"/>
                  </a:lnTo>
                  <a:lnTo>
                    <a:pt x="1949" y="207"/>
                  </a:lnTo>
                  <a:lnTo>
                    <a:pt x="1963" y="203"/>
                  </a:lnTo>
                  <a:lnTo>
                    <a:pt x="1972" y="201"/>
                  </a:lnTo>
                  <a:lnTo>
                    <a:pt x="1973" y="203"/>
                  </a:lnTo>
                  <a:lnTo>
                    <a:pt x="1984" y="205"/>
                  </a:lnTo>
                  <a:lnTo>
                    <a:pt x="1986" y="202"/>
                  </a:lnTo>
                  <a:lnTo>
                    <a:pt x="1993" y="200"/>
                  </a:lnTo>
                  <a:lnTo>
                    <a:pt x="1996" y="197"/>
                  </a:lnTo>
                  <a:lnTo>
                    <a:pt x="1998" y="192"/>
                  </a:lnTo>
                  <a:lnTo>
                    <a:pt x="2002" y="193"/>
                  </a:lnTo>
                  <a:lnTo>
                    <a:pt x="2014" y="189"/>
                  </a:lnTo>
                  <a:lnTo>
                    <a:pt x="2087" y="254"/>
                  </a:lnTo>
                  <a:lnTo>
                    <a:pt x="2109" y="275"/>
                  </a:lnTo>
                  <a:lnTo>
                    <a:pt x="2110" y="276"/>
                  </a:lnTo>
                  <a:lnTo>
                    <a:pt x="2113" y="306"/>
                  </a:lnTo>
                  <a:lnTo>
                    <a:pt x="2116" y="329"/>
                  </a:lnTo>
                  <a:lnTo>
                    <a:pt x="2124" y="328"/>
                  </a:lnTo>
                  <a:lnTo>
                    <a:pt x="2131" y="330"/>
                  </a:lnTo>
                  <a:lnTo>
                    <a:pt x="2136" y="328"/>
                  </a:lnTo>
                  <a:lnTo>
                    <a:pt x="2141" y="327"/>
                  </a:lnTo>
                  <a:lnTo>
                    <a:pt x="2156" y="336"/>
                  </a:lnTo>
                  <a:lnTo>
                    <a:pt x="2160" y="329"/>
                  </a:lnTo>
                  <a:lnTo>
                    <a:pt x="2167" y="328"/>
                  </a:lnTo>
                  <a:lnTo>
                    <a:pt x="2171" y="324"/>
                  </a:lnTo>
                  <a:lnTo>
                    <a:pt x="2176" y="325"/>
                  </a:lnTo>
                  <a:lnTo>
                    <a:pt x="2180" y="323"/>
                  </a:lnTo>
                  <a:lnTo>
                    <a:pt x="2187" y="322"/>
                  </a:lnTo>
                  <a:lnTo>
                    <a:pt x="2192" y="318"/>
                  </a:lnTo>
                  <a:lnTo>
                    <a:pt x="2196" y="308"/>
                  </a:lnTo>
                  <a:lnTo>
                    <a:pt x="2199" y="310"/>
                  </a:lnTo>
                  <a:lnTo>
                    <a:pt x="2207" y="311"/>
                  </a:lnTo>
                  <a:lnTo>
                    <a:pt x="2209" y="318"/>
                  </a:lnTo>
                  <a:lnTo>
                    <a:pt x="2213" y="319"/>
                  </a:lnTo>
                  <a:lnTo>
                    <a:pt x="2223" y="315"/>
                  </a:lnTo>
                  <a:lnTo>
                    <a:pt x="2225" y="313"/>
                  </a:lnTo>
                  <a:lnTo>
                    <a:pt x="2225" y="308"/>
                  </a:lnTo>
                  <a:lnTo>
                    <a:pt x="2228" y="308"/>
                  </a:lnTo>
                  <a:lnTo>
                    <a:pt x="2235" y="315"/>
                  </a:lnTo>
                  <a:lnTo>
                    <a:pt x="2235" y="320"/>
                  </a:lnTo>
                  <a:lnTo>
                    <a:pt x="2238" y="323"/>
                  </a:lnTo>
                  <a:lnTo>
                    <a:pt x="2245" y="320"/>
                  </a:lnTo>
                  <a:lnTo>
                    <a:pt x="2244" y="316"/>
                  </a:lnTo>
                  <a:lnTo>
                    <a:pt x="2246" y="314"/>
                  </a:lnTo>
                  <a:lnTo>
                    <a:pt x="2251" y="312"/>
                  </a:lnTo>
                  <a:lnTo>
                    <a:pt x="2254" y="313"/>
                  </a:lnTo>
                  <a:lnTo>
                    <a:pt x="2257" y="320"/>
                  </a:lnTo>
                  <a:lnTo>
                    <a:pt x="2262" y="321"/>
                  </a:lnTo>
                  <a:lnTo>
                    <a:pt x="2265" y="326"/>
                  </a:lnTo>
                  <a:lnTo>
                    <a:pt x="2267" y="326"/>
                  </a:lnTo>
                  <a:lnTo>
                    <a:pt x="2268" y="324"/>
                  </a:lnTo>
                  <a:lnTo>
                    <a:pt x="2269" y="324"/>
                  </a:lnTo>
                  <a:lnTo>
                    <a:pt x="2274" y="329"/>
                  </a:lnTo>
                  <a:lnTo>
                    <a:pt x="2274" y="332"/>
                  </a:lnTo>
                  <a:lnTo>
                    <a:pt x="2277" y="333"/>
                  </a:lnTo>
                  <a:lnTo>
                    <a:pt x="2277" y="336"/>
                  </a:lnTo>
                  <a:lnTo>
                    <a:pt x="2282" y="336"/>
                  </a:lnTo>
                  <a:lnTo>
                    <a:pt x="2281" y="339"/>
                  </a:lnTo>
                  <a:lnTo>
                    <a:pt x="2283" y="342"/>
                  </a:lnTo>
                  <a:lnTo>
                    <a:pt x="2285" y="342"/>
                  </a:lnTo>
                  <a:lnTo>
                    <a:pt x="2288" y="340"/>
                  </a:lnTo>
                  <a:lnTo>
                    <a:pt x="2292" y="341"/>
                  </a:lnTo>
                  <a:lnTo>
                    <a:pt x="2292" y="337"/>
                  </a:lnTo>
                  <a:lnTo>
                    <a:pt x="2295" y="334"/>
                  </a:lnTo>
                  <a:lnTo>
                    <a:pt x="2298" y="333"/>
                  </a:lnTo>
                  <a:lnTo>
                    <a:pt x="2300" y="336"/>
                  </a:lnTo>
                  <a:lnTo>
                    <a:pt x="2305" y="331"/>
                  </a:lnTo>
                  <a:lnTo>
                    <a:pt x="2307" y="332"/>
                  </a:lnTo>
                  <a:lnTo>
                    <a:pt x="2311" y="337"/>
                  </a:lnTo>
                  <a:lnTo>
                    <a:pt x="2313" y="343"/>
                  </a:lnTo>
                  <a:lnTo>
                    <a:pt x="2320" y="345"/>
                  </a:lnTo>
                  <a:lnTo>
                    <a:pt x="2322" y="344"/>
                  </a:lnTo>
                  <a:lnTo>
                    <a:pt x="2323" y="346"/>
                  </a:lnTo>
                  <a:lnTo>
                    <a:pt x="2324" y="344"/>
                  </a:lnTo>
                  <a:lnTo>
                    <a:pt x="2332" y="345"/>
                  </a:lnTo>
                  <a:lnTo>
                    <a:pt x="2333" y="346"/>
                  </a:lnTo>
                  <a:lnTo>
                    <a:pt x="2341" y="345"/>
                  </a:lnTo>
                  <a:lnTo>
                    <a:pt x="2344" y="343"/>
                  </a:lnTo>
                  <a:lnTo>
                    <a:pt x="2345" y="345"/>
                  </a:lnTo>
                  <a:lnTo>
                    <a:pt x="2349" y="343"/>
                  </a:lnTo>
                  <a:lnTo>
                    <a:pt x="2354" y="342"/>
                  </a:lnTo>
                  <a:lnTo>
                    <a:pt x="2362" y="355"/>
                  </a:lnTo>
                  <a:lnTo>
                    <a:pt x="2363" y="354"/>
                  </a:lnTo>
                  <a:lnTo>
                    <a:pt x="2368" y="357"/>
                  </a:lnTo>
                  <a:lnTo>
                    <a:pt x="2370" y="356"/>
                  </a:lnTo>
                  <a:lnTo>
                    <a:pt x="2370" y="360"/>
                  </a:lnTo>
                  <a:lnTo>
                    <a:pt x="2368" y="364"/>
                  </a:lnTo>
                  <a:lnTo>
                    <a:pt x="2370" y="365"/>
                  </a:lnTo>
                  <a:lnTo>
                    <a:pt x="2372" y="363"/>
                  </a:lnTo>
                  <a:lnTo>
                    <a:pt x="2373" y="364"/>
                  </a:lnTo>
                  <a:lnTo>
                    <a:pt x="2375" y="363"/>
                  </a:lnTo>
                  <a:lnTo>
                    <a:pt x="2377" y="364"/>
                  </a:lnTo>
                  <a:lnTo>
                    <a:pt x="2380" y="364"/>
                  </a:lnTo>
                  <a:lnTo>
                    <a:pt x="2382" y="365"/>
                  </a:lnTo>
                  <a:lnTo>
                    <a:pt x="2385" y="363"/>
                  </a:lnTo>
                  <a:lnTo>
                    <a:pt x="2387" y="362"/>
                  </a:lnTo>
                  <a:lnTo>
                    <a:pt x="2388" y="368"/>
                  </a:lnTo>
                  <a:lnTo>
                    <a:pt x="2391" y="365"/>
                  </a:lnTo>
                  <a:lnTo>
                    <a:pt x="2391" y="370"/>
                  </a:lnTo>
                  <a:lnTo>
                    <a:pt x="2389" y="372"/>
                  </a:lnTo>
                  <a:lnTo>
                    <a:pt x="2391" y="372"/>
                  </a:lnTo>
                  <a:lnTo>
                    <a:pt x="2391" y="374"/>
                  </a:lnTo>
                  <a:lnTo>
                    <a:pt x="2393" y="375"/>
                  </a:lnTo>
                  <a:lnTo>
                    <a:pt x="2391" y="376"/>
                  </a:lnTo>
                  <a:lnTo>
                    <a:pt x="2395" y="377"/>
                  </a:lnTo>
                  <a:lnTo>
                    <a:pt x="2395" y="379"/>
                  </a:lnTo>
                  <a:lnTo>
                    <a:pt x="2398" y="379"/>
                  </a:lnTo>
                  <a:lnTo>
                    <a:pt x="2400" y="382"/>
                  </a:lnTo>
                  <a:lnTo>
                    <a:pt x="2403" y="381"/>
                  </a:lnTo>
                  <a:lnTo>
                    <a:pt x="2404" y="383"/>
                  </a:lnTo>
                  <a:lnTo>
                    <a:pt x="2406" y="383"/>
                  </a:lnTo>
                  <a:lnTo>
                    <a:pt x="2405" y="385"/>
                  </a:lnTo>
                  <a:lnTo>
                    <a:pt x="2407" y="383"/>
                  </a:lnTo>
                  <a:lnTo>
                    <a:pt x="2410" y="384"/>
                  </a:lnTo>
                  <a:lnTo>
                    <a:pt x="2410" y="386"/>
                  </a:lnTo>
                  <a:lnTo>
                    <a:pt x="2413" y="386"/>
                  </a:lnTo>
                  <a:lnTo>
                    <a:pt x="2415" y="383"/>
                  </a:lnTo>
                  <a:lnTo>
                    <a:pt x="2424" y="385"/>
                  </a:lnTo>
                  <a:lnTo>
                    <a:pt x="2419" y="390"/>
                  </a:lnTo>
                  <a:lnTo>
                    <a:pt x="2427" y="396"/>
                  </a:lnTo>
                  <a:lnTo>
                    <a:pt x="2427" y="398"/>
                  </a:lnTo>
                  <a:lnTo>
                    <a:pt x="2431" y="399"/>
                  </a:lnTo>
                  <a:lnTo>
                    <a:pt x="2432" y="404"/>
                  </a:lnTo>
                  <a:lnTo>
                    <a:pt x="2434" y="405"/>
                  </a:lnTo>
                  <a:lnTo>
                    <a:pt x="2436" y="410"/>
                  </a:lnTo>
                  <a:lnTo>
                    <a:pt x="2431" y="416"/>
                  </a:lnTo>
                  <a:close/>
                </a:path>
              </a:pathLst>
            </a:custGeom>
            <a:grpFill/>
            <a:ln w="6350" cmpd="sng">
              <a:solidFill>
                <a:schemeClr val="tx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20" name="Freeform 85"/>
            <p:cNvSpPr>
              <a:spLocks/>
            </p:cNvSpPr>
            <p:nvPr/>
          </p:nvSpPr>
          <p:spPr bwMode="auto">
            <a:xfrm>
              <a:off x="6042025" y="4289425"/>
              <a:ext cx="254000" cy="392113"/>
            </a:xfrm>
            <a:custGeom>
              <a:avLst/>
              <a:gdLst>
                <a:gd name="T0" fmla="*/ 2147483647 w 483"/>
                <a:gd name="T1" fmla="*/ 2147483647 h 743"/>
                <a:gd name="T2" fmla="*/ 2147483647 w 483"/>
                <a:gd name="T3" fmla="*/ 2147483647 h 743"/>
                <a:gd name="T4" fmla="*/ 2147483647 w 483"/>
                <a:gd name="T5" fmla="*/ 2147483647 h 743"/>
                <a:gd name="T6" fmla="*/ 2147483647 w 483"/>
                <a:gd name="T7" fmla="*/ 2147483647 h 743"/>
                <a:gd name="T8" fmla="*/ 2147483647 w 483"/>
                <a:gd name="T9" fmla="*/ 2147483647 h 743"/>
                <a:gd name="T10" fmla="*/ 2147483647 w 483"/>
                <a:gd name="T11" fmla="*/ 2147483647 h 743"/>
                <a:gd name="T12" fmla="*/ 2147483647 w 483"/>
                <a:gd name="T13" fmla="*/ 2147483647 h 743"/>
                <a:gd name="T14" fmla="*/ 2147483647 w 483"/>
                <a:gd name="T15" fmla="*/ 2147483647 h 743"/>
                <a:gd name="T16" fmla="*/ 2147483647 w 483"/>
                <a:gd name="T17" fmla="*/ 2147483647 h 743"/>
                <a:gd name="T18" fmla="*/ 2147483647 w 483"/>
                <a:gd name="T19" fmla="*/ 2147483647 h 743"/>
                <a:gd name="T20" fmla="*/ 2147483647 w 483"/>
                <a:gd name="T21" fmla="*/ 2147483647 h 743"/>
                <a:gd name="T22" fmla="*/ 2147483647 w 483"/>
                <a:gd name="T23" fmla="*/ 2147483647 h 743"/>
                <a:gd name="T24" fmla="*/ 2147483647 w 483"/>
                <a:gd name="T25" fmla="*/ 2147483647 h 743"/>
                <a:gd name="T26" fmla="*/ 2147483647 w 483"/>
                <a:gd name="T27" fmla="*/ 2147483647 h 743"/>
                <a:gd name="T28" fmla="*/ 2147483647 w 483"/>
                <a:gd name="T29" fmla="*/ 2147483647 h 743"/>
                <a:gd name="T30" fmla="*/ 2147483647 w 483"/>
                <a:gd name="T31" fmla="*/ 2147483647 h 743"/>
                <a:gd name="T32" fmla="*/ 2147483647 w 483"/>
                <a:gd name="T33" fmla="*/ 2147483647 h 743"/>
                <a:gd name="T34" fmla="*/ 2147483647 w 483"/>
                <a:gd name="T35" fmla="*/ 2147483647 h 743"/>
                <a:gd name="T36" fmla="*/ 2147483647 w 483"/>
                <a:gd name="T37" fmla="*/ 2147483647 h 743"/>
                <a:gd name="T38" fmla="*/ 2147483647 w 483"/>
                <a:gd name="T39" fmla="*/ 2147483647 h 743"/>
                <a:gd name="T40" fmla="*/ 2147483647 w 483"/>
                <a:gd name="T41" fmla="*/ 2147483647 h 743"/>
                <a:gd name="T42" fmla="*/ 2147483647 w 483"/>
                <a:gd name="T43" fmla="*/ 2147483647 h 743"/>
                <a:gd name="T44" fmla="*/ 2147483647 w 483"/>
                <a:gd name="T45" fmla="*/ 2147483647 h 743"/>
                <a:gd name="T46" fmla="*/ 2147483647 w 483"/>
                <a:gd name="T47" fmla="*/ 2147483647 h 743"/>
                <a:gd name="T48" fmla="*/ 2147483647 w 483"/>
                <a:gd name="T49" fmla="*/ 2147483647 h 743"/>
                <a:gd name="T50" fmla="*/ 2147483647 w 483"/>
                <a:gd name="T51" fmla="*/ 2147483647 h 743"/>
                <a:gd name="T52" fmla="*/ 2147483647 w 483"/>
                <a:gd name="T53" fmla="*/ 2147483647 h 743"/>
                <a:gd name="T54" fmla="*/ 2147483647 w 483"/>
                <a:gd name="T55" fmla="*/ 2147483647 h 743"/>
                <a:gd name="T56" fmla="*/ 2147483647 w 483"/>
                <a:gd name="T57" fmla="*/ 2147483647 h 743"/>
                <a:gd name="T58" fmla="*/ 2147483647 w 483"/>
                <a:gd name="T59" fmla="*/ 2147483647 h 743"/>
                <a:gd name="T60" fmla="*/ 2147483647 w 483"/>
                <a:gd name="T61" fmla="*/ 2147483647 h 743"/>
                <a:gd name="T62" fmla="*/ 2147483647 w 483"/>
                <a:gd name="T63" fmla="*/ 2147483647 h 743"/>
                <a:gd name="T64" fmla="*/ 2147483647 w 483"/>
                <a:gd name="T65" fmla="*/ 2147483647 h 743"/>
                <a:gd name="T66" fmla="*/ 2147483647 w 483"/>
                <a:gd name="T67" fmla="*/ 2147483647 h 743"/>
                <a:gd name="T68" fmla="*/ 2147483647 w 483"/>
                <a:gd name="T69" fmla="*/ 2147483647 h 743"/>
                <a:gd name="T70" fmla="*/ 2147483647 w 483"/>
                <a:gd name="T71" fmla="*/ 2147483647 h 743"/>
                <a:gd name="T72" fmla="*/ 2147483647 w 483"/>
                <a:gd name="T73" fmla="*/ 2147483647 h 743"/>
                <a:gd name="T74" fmla="*/ 2147483647 w 483"/>
                <a:gd name="T75" fmla="*/ 2147483647 h 743"/>
                <a:gd name="T76" fmla="*/ 2147483647 w 483"/>
                <a:gd name="T77" fmla="*/ 2147483647 h 743"/>
                <a:gd name="T78" fmla="*/ 2147483647 w 483"/>
                <a:gd name="T79" fmla="*/ 2147483647 h 743"/>
                <a:gd name="T80" fmla="*/ 2147483647 w 483"/>
                <a:gd name="T81" fmla="*/ 2147483647 h 743"/>
                <a:gd name="T82" fmla="*/ 2147483647 w 483"/>
                <a:gd name="T83" fmla="*/ 2147483647 h 743"/>
                <a:gd name="T84" fmla="*/ 2147483647 w 483"/>
                <a:gd name="T85" fmla="*/ 2147483647 h 743"/>
                <a:gd name="T86" fmla="*/ 2147483647 w 483"/>
                <a:gd name="T87" fmla="*/ 2147483647 h 743"/>
                <a:gd name="T88" fmla="*/ 2147483647 w 483"/>
                <a:gd name="T89" fmla="*/ 2147483647 h 743"/>
                <a:gd name="T90" fmla="*/ 2147483647 w 483"/>
                <a:gd name="T91" fmla="*/ 2147483647 h 743"/>
                <a:gd name="T92" fmla="*/ 2147483647 w 483"/>
                <a:gd name="T93" fmla="*/ 2147483647 h 743"/>
                <a:gd name="T94" fmla="*/ 2147483647 w 483"/>
                <a:gd name="T95" fmla="*/ 2147483647 h 743"/>
                <a:gd name="T96" fmla="*/ 2147483647 w 483"/>
                <a:gd name="T97" fmla="*/ 2147483647 h 743"/>
                <a:gd name="T98" fmla="*/ 2147483647 w 483"/>
                <a:gd name="T99" fmla="*/ 2147483647 h 743"/>
                <a:gd name="T100" fmla="*/ 2147483647 w 483"/>
                <a:gd name="T101" fmla="*/ 2147483647 h 743"/>
                <a:gd name="T102" fmla="*/ 2147483647 w 483"/>
                <a:gd name="T103" fmla="*/ 2147483647 h 743"/>
                <a:gd name="T104" fmla="*/ 2147483647 w 483"/>
                <a:gd name="T105" fmla="*/ 2147483647 h 743"/>
                <a:gd name="T106" fmla="*/ 2147483647 w 483"/>
                <a:gd name="T107" fmla="*/ 2147483647 h 743"/>
                <a:gd name="T108" fmla="*/ 2147483647 w 483"/>
                <a:gd name="T109" fmla="*/ 2147483647 h 743"/>
                <a:gd name="T110" fmla="*/ 2147483647 w 483"/>
                <a:gd name="T111" fmla="*/ 2147483647 h 743"/>
                <a:gd name="T112" fmla="*/ 2147483647 w 483"/>
                <a:gd name="T113" fmla="*/ 2147483647 h 743"/>
                <a:gd name="T114" fmla="*/ 2147483647 w 483"/>
                <a:gd name="T115" fmla="*/ 2147483647 h 743"/>
                <a:gd name="T116" fmla="*/ 2147483647 w 483"/>
                <a:gd name="T117" fmla="*/ 2147483647 h 743"/>
                <a:gd name="T118" fmla="*/ 2147483647 w 483"/>
                <a:gd name="T119" fmla="*/ 0 h 743"/>
                <a:gd name="T120" fmla="*/ 2147483647 w 483"/>
                <a:gd name="T121" fmla="*/ 2147483647 h 743"/>
                <a:gd name="T122" fmla="*/ 2147483647 w 483"/>
                <a:gd name="T123" fmla="*/ 2147483647 h 7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743"/>
                <a:gd name="T188" fmla="*/ 483 w 483"/>
                <a:gd name="T189" fmla="*/ 743 h 7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743">
                  <a:moveTo>
                    <a:pt x="474" y="115"/>
                  </a:moveTo>
                  <a:lnTo>
                    <a:pt x="469" y="133"/>
                  </a:lnTo>
                  <a:lnTo>
                    <a:pt x="468" y="144"/>
                  </a:lnTo>
                  <a:lnTo>
                    <a:pt x="467" y="144"/>
                  </a:lnTo>
                  <a:lnTo>
                    <a:pt x="468" y="145"/>
                  </a:lnTo>
                  <a:lnTo>
                    <a:pt x="469" y="155"/>
                  </a:lnTo>
                  <a:lnTo>
                    <a:pt x="467" y="156"/>
                  </a:lnTo>
                  <a:lnTo>
                    <a:pt x="468" y="155"/>
                  </a:lnTo>
                  <a:lnTo>
                    <a:pt x="467" y="153"/>
                  </a:lnTo>
                  <a:lnTo>
                    <a:pt x="464" y="154"/>
                  </a:lnTo>
                  <a:lnTo>
                    <a:pt x="467" y="154"/>
                  </a:lnTo>
                  <a:lnTo>
                    <a:pt x="466" y="156"/>
                  </a:lnTo>
                  <a:lnTo>
                    <a:pt x="468" y="157"/>
                  </a:lnTo>
                  <a:lnTo>
                    <a:pt x="465" y="177"/>
                  </a:lnTo>
                  <a:lnTo>
                    <a:pt x="464" y="209"/>
                  </a:lnTo>
                  <a:lnTo>
                    <a:pt x="466" y="231"/>
                  </a:lnTo>
                  <a:lnTo>
                    <a:pt x="471" y="263"/>
                  </a:lnTo>
                  <a:lnTo>
                    <a:pt x="477" y="304"/>
                  </a:lnTo>
                  <a:lnTo>
                    <a:pt x="474" y="327"/>
                  </a:lnTo>
                  <a:lnTo>
                    <a:pt x="467" y="346"/>
                  </a:lnTo>
                  <a:lnTo>
                    <a:pt x="452" y="378"/>
                  </a:lnTo>
                  <a:lnTo>
                    <a:pt x="451" y="382"/>
                  </a:lnTo>
                  <a:lnTo>
                    <a:pt x="451" y="377"/>
                  </a:lnTo>
                  <a:lnTo>
                    <a:pt x="454" y="370"/>
                  </a:lnTo>
                  <a:lnTo>
                    <a:pt x="451" y="371"/>
                  </a:lnTo>
                  <a:lnTo>
                    <a:pt x="448" y="380"/>
                  </a:lnTo>
                  <a:lnTo>
                    <a:pt x="449" y="385"/>
                  </a:lnTo>
                  <a:lnTo>
                    <a:pt x="436" y="388"/>
                  </a:lnTo>
                  <a:lnTo>
                    <a:pt x="427" y="392"/>
                  </a:lnTo>
                  <a:lnTo>
                    <a:pt x="412" y="404"/>
                  </a:lnTo>
                  <a:lnTo>
                    <a:pt x="399" y="416"/>
                  </a:lnTo>
                  <a:lnTo>
                    <a:pt x="397" y="419"/>
                  </a:lnTo>
                  <a:lnTo>
                    <a:pt x="396" y="428"/>
                  </a:lnTo>
                  <a:lnTo>
                    <a:pt x="391" y="433"/>
                  </a:lnTo>
                  <a:lnTo>
                    <a:pt x="387" y="442"/>
                  </a:lnTo>
                  <a:lnTo>
                    <a:pt x="374" y="449"/>
                  </a:lnTo>
                  <a:lnTo>
                    <a:pt x="371" y="446"/>
                  </a:lnTo>
                  <a:lnTo>
                    <a:pt x="372" y="449"/>
                  </a:lnTo>
                  <a:lnTo>
                    <a:pt x="379" y="449"/>
                  </a:lnTo>
                  <a:lnTo>
                    <a:pt x="381" y="452"/>
                  </a:lnTo>
                  <a:lnTo>
                    <a:pt x="380" y="453"/>
                  </a:lnTo>
                  <a:lnTo>
                    <a:pt x="376" y="462"/>
                  </a:lnTo>
                  <a:lnTo>
                    <a:pt x="375" y="467"/>
                  </a:lnTo>
                  <a:lnTo>
                    <a:pt x="369" y="468"/>
                  </a:lnTo>
                  <a:lnTo>
                    <a:pt x="367" y="471"/>
                  </a:lnTo>
                  <a:lnTo>
                    <a:pt x="372" y="476"/>
                  </a:lnTo>
                  <a:lnTo>
                    <a:pt x="373" y="483"/>
                  </a:lnTo>
                  <a:lnTo>
                    <a:pt x="367" y="503"/>
                  </a:lnTo>
                  <a:lnTo>
                    <a:pt x="362" y="511"/>
                  </a:lnTo>
                  <a:lnTo>
                    <a:pt x="363" y="512"/>
                  </a:lnTo>
                  <a:lnTo>
                    <a:pt x="360" y="516"/>
                  </a:lnTo>
                  <a:lnTo>
                    <a:pt x="358" y="522"/>
                  </a:lnTo>
                  <a:lnTo>
                    <a:pt x="357" y="522"/>
                  </a:lnTo>
                  <a:lnTo>
                    <a:pt x="354" y="518"/>
                  </a:lnTo>
                  <a:lnTo>
                    <a:pt x="348" y="519"/>
                  </a:lnTo>
                  <a:lnTo>
                    <a:pt x="350" y="524"/>
                  </a:lnTo>
                  <a:lnTo>
                    <a:pt x="349" y="529"/>
                  </a:lnTo>
                  <a:lnTo>
                    <a:pt x="349" y="530"/>
                  </a:lnTo>
                  <a:lnTo>
                    <a:pt x="350" y="531"/>
                  </a:lnTo>
                  <a:lnTo>
                    <a:pt x="348" y="533"/>
                  </a:lnTo>
                  <a:lnTo>
                    <a:pt x="347" y="536"/>
                  </a:lnTo>
                  <a:lnTo>
                    <a:pt x="342" y="543"/>
                  </a:lnTo>
                  <a:lnTo>
                    <a:pt x="339" y="552"/>
                  </a:lnTo>
                  <a:lnTo>
                    <a:pt x="340" y="552"/>
                  </a:lnTo>
                  <a:lnTo>
                    <a:pt x="333" y="563"/>
                  </a:lnTo>
                  <a:lnTo>
                    <a:pt x="331" y="572"/>
                  </a:lnTo>
                  <a:lnTo>
                    <a:pt x="327" y="576"/>
                  </a:lnTo>
                  <a:lnTo>
                    <a:pt x="323" y="583"/>
                  </a:lnTo>
                  <a:lnTo>
                    <a:pt x="322" y="590"/>
                  </a:lnTo>
                  <a:lnTo>
                    <a:pt x="318" y="596"/>
                  </a:lnTo>
                  <a:lnTo>
                    <a:pt x="318" y="598"/>
                  </a:lnTo>
                  <a:lnTo>
                    <a:pt x="315" y="599"/>
                  </a:lnTo>
                  <a:lnTo>
                    <a:pt x="313" y="597"/>
                  </a:lnTo>
                  <a:lnTo>
                    <a:pt x="311" y="598"/>
                  </a:lnTo>
                  <a:lnTo>
                    <a:pt x="312" y="596"/>
                  </a:lnTo>
                  <a:lnTo>
                    <a:pt x="307" y="595"/>
                  </a:lnTo>
                  <a:lnTo>
                    <a:pt x="308" y="596"/>
                  </a:lnTo>
                  <a:lnTo>
                    <a:pt x="307" y="599"/>
                  </a:lnTo>
                  <a:lnTo>
                    <a:pt x="308" y="601"/>
                  </a:lnTo>
                  <a:lnTo>
                    <a:pt x="307" y="601"/>
                  </a:lnTo>
                  <a:lnTo>
                    <a:pt x="308" y="602"/>
                  </a:lnTo>
                  <a:lnTo>
                    <a:pt x="307" y="604"/>
                  </a:lnTo>
                  <a:lnTo>
                    <a:pt x="305" y="602"/>
                  </a:lnTo>
                  <a:lnTo>
                    <a:pt x="301" y="605"/>
                  </a:lnTo>
                  <a:lnTo>
                    <a:pt x="295" y="604"/>
                  </a:lnTo>
                  <a:lnTo>
                    <a:pt x="294" y="603"/>
                  </a:lnTo>
                  <a:lnTo>
                    <a:pt x="294" y="607"/>
                  </a:lnTo>
                  <a:lnTo>
                    <a:pt x="291" y="606"/>
                  </a:lnTo>
                  <a:lnTo>
                    <a:pt x="294" y="607"/>
                  </a:lnTo>
                  <a:lnTo>
                    <a:pt x="293" y="609"/>
                  </a:lnTo>
                  <a:lnTo>
                    <a:pt x="296" y="609"/>
                  </a:lnTo>
                  <a:lnTo>
                    <a:pt x="294" y="609"/>
                  </a:lnTo>
                  <a:lnTo>
                    <a:pt x="294" y="607"/>
                  </a:lnTo>
                  <a:lnTo>
                    <a:pt x="294" y="605"/>
                  </a:lnTo>
                  <a:lnTo>
                    <a:pt x="303" y="605"/>
                  </a:lnTo>
                  <a:lnTo>
                    <a:pt x="299" y="609"/>
                  </a:lnTo>
                  <a:lnTo>
                    <a:pt x="295" y="616"/>
                  </a:lnTo>
                  <a:lnTo>
                    <a:pt x="296" y="619"/>
                  </a:lnTo>
                  <a:lnTo>
                    <a:pt x="294" y="619"/>
                  </a:lnTo>
                  <a:lnTo>
                    <a:pt x="292" y="622"/>
                  </a:lnTo>
                  <a:lnTo>
                    <a:pt x="291" y="621"/>
                  </a:lnTo>
                  <a:lnTo>
                    <a:pt x="288" y="622"/>
                  </a:lnTo>
                  <a:lnTo>
                    <a:pt x="288" y="623"/>
                  </a:lnTo>
                  <a:lnTo>
                    <a:pt x="285" y="628"/>
                  </a:lnTo>
                  <a:lnTo>
                    <a:pt x="283" y="634"/>
                  </a:lnTo>
                  <a:lnTo>
                    <a:pt x="277" y="635"/>
                  </a:lnTo>
                  <a:lnTo>
                    <a:pt x="272" y="643"/>
                  </a:lnTo>
                  <a:lnTo>
                    <a:pt x="272" y="638"/>
                  </a:lnTo>
                  <a:lnTo>
                    <a:pt x="267" y="634"/>
                  </a:lnTo>
                  <a:lnTo>
                    <a:pt x="268" y="633"/>
                  </a:lnTo>
                  <a:lnTo>
                    <a:pt x="270" y="630"/>
                  </a:lnTo>
                  <a:lnTo>
                    <a:pt x="268" y="633"/>
                  </a:lnTo>
                  <a:lnTo>
                    <a:pt x="266" y="633"/>
                  </a:lnTo>
                  <a:lnTo>
                    <a:pt x="267" y="635"/>
                  </a:lnTo>
                  <a:lnTo>
                    <a:pt x="256" y="641"/>
                  </a:lnTo>
                  <a:lnTo>
                    <a:pt x="257" y="641"/>
                  </a:lnTo>
                  <a:lnTo>
                    <a:pt x="254" y="643"/>
                  </a:lnTo>
                  <a:lnTo>
                    <a:pt x="252" y="642"/>
                  </a:lnTo>
                  <a:lnTo>
                    <a:pt x="251" y="642"/>
                  </a:lnTo>
                  <a:lnTo>
                    <a:pt x="252" y="642"/>
                  </a:lnTo>
                  <a:lnTo>
                    <a:pt x="253" y="644"/>
                  </a:lnTo>
                  <a:lnTo>
                    <a:pt x="248" y="644"/>
                  </a:lnTo>
                  <a:lnTo>
                    <a:pt x="245" y="648"/>
                  </a:lnTo>
                  <a:lnTo>
                    <a:pt x="243" y="653"/>
                  </a:lnTo>
                  <a:lnTo>
                    <a:pt x="241" y="653"/>
                  </a:lnTo>
                  <a:lnTo>
                    <a:pt x="234" y="665"/>
                  </a:lnTo>
                  <a:lnTo>
                    <a:pt x="233" y="676"/>
                  </a:lnTo>
                  <a:lnTo>
                    <a:pt x="234" y="679"/>
                  </a:lnTo>
                  <a:lnTo>
                    <a:pt x="232" y="684"/>
                  </a:lnTo>
                  <a:lnTo>
                    <a:pt x="228" y="689"/>
                  </a:lnTo>
                  <a:lnTo>
                    <a:pt x="222" y="705"/>
                  </a:lnTo>
                  <a:lnTo>
                    <a:pt x="219" y="707"/>
                  </a:lnTo>
                  <a:lnTo>
                    <a:pt x="212" y="714"/>
                  </a:lnTo>
                  <a:lnTo>
                    <a:pt x="207" y="719"/>
                  </a:lnTo>
                  <a:lnTo>
                    <a:pt x="201" y="732"/>
                  </a:lnTo>
                  <a:lnTo>
                    <a:pt x="201" y="743"/>
                  </a:lnTo>
                  <a:lnTo>
                    <a:pt x="196" y="740"/>
                  </a:lnTo>
                  <a:lnTo>
                    <a:pt x="197" y="738"/>
                  </a:lnTo>
                  <a:lnTo>
                    <a:pt x="193" y="739"/>
                  </a:lnTo>
                  <a:lnTo>
                    <a:pt x="191" y="732"/>
                  </a:lnTo>
                  <a:lnTo>
                    <a:pt x="186" y="731"/>
                  </a:lnTo>
                  <a:lnTo>
                    <a:pt x="183" y="733"/>
                  </a:lnTo>
                  <a:lnTo>
                    <a:pt x="182" y="732"/>
                  </a:lnTo>
                  <a:lnTo>
                    <a:pt x="173" y="725"/>
                  </a:lnTo>
                  <a:lnTo>
                    <a:pt x="169" y="725"/>
                  </a:lnTo>
                  <a:lnTo>
                    <a:pt x="166" y="728"/>
                  </a:lnTo>
                  <a:lnTo>
                    <a:pt x="162" y="727"/>
                  </a:lnTo>
                  <a:lnTo>
                    <a:pt x="161" y="730"/>
                  </a:lnTo>
                  <a:lnTo>
                    <a:pt x="158" y="730"/>
                  </a:lnTo>
                  <a:lnTo>
                    <a:pt x="158" y="731"/>
                  </a:lnTo>
                  <a:lnTo>
                    <a:pt x="153" y="731"/>
                  </a:lnTo>
                  <a:lnTo>
                    <a:pt x="152" y="729"/>
                  </a:lnTo>
                  <a:lnTo>
                    <a:pt x="150" y="732"/>
                  </a:lnTo>
                  <a:lnTo>
                    <a:pt x="149" y="730"/>
                  </a:lnTo>
                  <a:lnTo>
                    <a:pt x="147" y="731"/>
                  </a:lnTo>
                  <a:lnTo>
                    <a:pt x="143" y="727"/>
                  </a:lnTo>
                  <a:lnTo>
                    <a:pt x="142" y="728"/>
                  </a:lnTo>
                  <a:lnTo>
                    <a:pt x="142" y="727"/>
                  </a:lnTo>
                  <a:lnTo>
                    <a:pt x="139" y="725"/>
                  </a:lnTo>
                  <a:lnTo>
                    <a:pt x="134" y="729"/>
                  </a:lnTo>
                  <a:lnTo>
                    <a:pt x="132" y="728"/>
                  </a:lnTo>
                  <a:lnTo>
                    <a:pt x="131" y="730"/>
                  </a:lnTo>
                  <a:lnTo>
                    <a:pt x="127" y="729"/>
                  </a:lnTo>
                  <a:lnTo>
                    <a:pt x="124" y="725"/>
                  </a:lnTo>
                  <a:lnTo>
                    <a:pt x="123" y="725"/>
                  </a:lnTo>
                  <a:lnTo>
                    <a:pt x="123" y="723"/>
                  </a:lnTo>
                  <a:lnTo>
                    <a:pt x="121" y="723"/>
                  </a:lnTo>
                  <a:lnTo>
                    <a:pt x="121" y="724"/>
                  </a:lnTo>
                  <a:lnTo>
                    <a:pt x="120" y="723"/>
                  </a:lnTo>
                  <a:lnTo>
                    <a:pt x="111" y="721"/>
                  </a:lnTo>
                  <a:lnTo>
                    <a:pt x="109" y="720"/>
                  </a:lnTo>
                  <a:lnTo>
                    <a:pt x="106" y="721"/>
                  </a:lnTo>
                  <a:lnTo>
                    <a:pt x="101" y="721"/>
                  </a:lnTo>
                  <a:lnTo>
                    <a:pt x="96" y="724"/>
                  </a:lnTo>
                  <a:lnTo>
                    <a:pt x="90" y="721"/>
                  </a:lnTo>
                  <a:lnTo>
                    <a:pt x="87" y="719"/>
                  </a:lnTo>
                  <a:lnTo>
                    <a:pt x="88" y="717"/>
                  </a:lnTo>
                  <a:lnTo>
                    <a:pt x="84" y="717"/>
                  </a:lnTo>
                  <a:lnTo>
                    <a:pt x="80" y="716"/>
                  </a:lnTo>
                  <a:lnTo>
                    <a:pt x="79" y="718"/>
                  </a:lnTo>
                  <a:lnTo>
                    <a:pt x="76" y="716"/>
                  </a:lnTo>
                  <a:lnTo>
                    <a:pt x="73" y="717"/>
                  </a:lnTo>
                  <a:lnTo>
                    <a:pt x="70" y="715"/>
                  </a:lnTo>
                  <a:lnTo>
                    <a:pt x="69" y="717"/>
                  </a:lnTo>
                  <a:lnTo>
                    <a:pt x="68" y="716"/>
                  </a:lnTo>
                  <a:lnTo>
                    <a:pt x="68" y="715"/>
                  </a:lnTo>
                  <a:lnTo>
                    <a:pt x="65" y="713"/>
                  </a:lnTo>
                  <a:lnTo>
                    <a:pt x="63" y="710"/>
                  </a:lnTo>
                  <a:lnTo>
                    <a:pt x="58" y="712"/>
                  </a:lnTo>
                  <a:lnTo>
                    <a:pt x="56" y="710"/>
                  </a:lnTo>
                  <a:lnTo>
                    <a:pt x="52" y="709"/>
                  </a:lnTo>
                  <a:lnTo>
                    <a:pt x="50" y="709"/>
                  </a:lnTo>
                  <a:lnTo>
                    <a:pt x="50" y="707"/>
                  </a:lnTo>
                  <a:lnTo>
                    <a:pt x="48" y="706"/>
                  </a:lnTo>
                  <a:lnTo>
                    <a:pt x="48" y="704"/>
                  </a:lnTo>
                  <a:lnTo>
                    <a:pt x="44" y="706"/>
                  </a:lnTo>
                  <a:lnTo>
                    <a:pt x="44" y="704"/>
                  </a:lnTo>
                  <a:lnTo>
                    <a:pt x="41" y="702"/>
                  </a:lnTo>
                  <a:lnTo>
                    <a:pt x="38" y="703"/>
                  </a:lnTo>
                  <a:lnTo>
                    <a:pt x="38" y="705"/>
                  </a:lnTo>
                  <a:lnTo>
                    <a:pt x="36" y="704"/>
                  </a:lnTo>
                  <a:lnTo>
                    <a:pt x="36" y="702"/>
                  </a:lnTo>
                  <a:lnTo>
                    <a:pt x="38" y="701"/>
                  </a:lnTo>
                  <a:lnTo>
                    <a:pt x="36" y="700"/>
                  </a:lnTo>
                  <a:lnTo>
                    <a:pt x="32" y="699"/>
                  </a:lnTo>
                  <a:lnTo>
                    <a:pt x="35" y="694"/>
                  </a:lnTo>
                  <a:lnTo>
                    <a:pt x="32" y="692"/>
                  </a:lnTo>
                  <a:lnTo>
                    <a:pt x="33" y="688"/>
                  </a:lnTo>
                  <a:lnTo>
                    <a:pt x="35" y="689"/>
                  </a:lnTo>
                  <a:lnTo>
                    <a:pt x="36" y="687"/>
                  </a:lnTo>
                  <a:lnTo>
                    <a:pt x="34" y="684"/>
                  </a:lnTo>
                  <a:lnTo>
                    <a:pt x="36" y="681"/>
                  </a:lnTo>
                  <a:lnTo>
                    <a:pt x="34" y="679"/>
                  </a:lnTo>
                  <a:lnTo>
                    <a:pt x="37" y="675"/>
                  </a:lnTo>
                  <a:lnTo>
                    <a:pt x="36" y="667"/>
                  </a:lnTo>
                  <a:lnTo>
                    <a:pt x="32" y="665"/>
                  </a:lnTo>
                  <a:lnTo>
                    <a:pt x="31" y="662"/>
                  </a:lnTo>
                  <a:lnTo>
                    <a:pt x="33" y="661"/>
                  </a:lnTo>
                  <a:lnTo>
                    <a:pt x="34" y="661"/>
                  </a:lnTo>
                  <a:lnTo>
                    <a:pt x="35" y="656"/>
                  </a:lnTo>
                  <a:lnTo>
                    <a:pt x="34" y="653"/>
                  </a:lnTo>
                  <a:lnTo>
                    <a:pt x="37" y="649"/>
                  </a:lnTo>
                  <a:lnTo>
                    <a:pt x="34" y="648"/>
                  </a:lnTo>
                  <a:lnTo>
                    <a:pt x="31" y="649"/>
                  </a:lnTo>
                  <a:lnTo>
                    <a:pt x="31" y="638"/>
                  </a:lnTo>
                  <a:lnTo>
                    <a:pt x="23" y="633"/>
                  </a:lnTo>
                  <a:lnTo>
                    <a:pt x="15" y="634"/>
                  </a:lnTo>
                  <a:lnTo>
                    <a:pt x="16" y="633"/>
                  </a:lnTo>
                  <a:lnTo>
                    <a:pt x="12" y="633"/>
                  </a:lnTo>
                  <a:lnTo>
                    <a:pt x="12" y="631"/>
                  </a:lnTo>
                  <a:lnTo>
                    <a:pt x="8" y="629"/>
                  </a:lnTo>
                  <a:lnTo>
                    <a:pt x="6" y="626"/>
                  </a:lnTo>
                  <a:lnTo>
                    <a:pt x="3" y="626"/>
                  </a:lnTo>
                  <a:lnTo>
                    <a:pt x="1" y="626"/>
                  </a:lnTo>
                  <a:lnTo>
                    <a:pt x="0" y="624"/>
                  </a:lnTo>
                  <a:lnTo>
                    <a:pt x="2" y="621"/>
                  </a:lnTo>
                  <a:lnTo>
                    <a:pt x="5" y="622"/>
                  </a:lnTo>
                  <a:lnTo>
                    <a:pt x="3" y="616"/>
                  </a:lnTo>
                  <a:lnTo>
                    <a:pt x="6" y="611"/>
                  </a:lnTo>
                  <a:lnTo>
                    <a:pt x="13" y="604"/>
                  </a:lnTo>
                  <a:lnTo>
                    <a:pt x="12" y="603"/>
                  </a:lnTo>
                  <a:lnTo>
                    <a:pt x="15" y="602"/>
                  </a:lnTo>
                  <a:lnTo>
                    <a:pt x="14" y="601"/>
                  </a:lnTo>
                  <a:lnTo>
                    <a:pt x="16" y="599"/>
                  </a:lnTo>
                  <a:lnTo>
                    <a:pt x="13" y="598"/>
                  </a:lnTo>
                  <a:lnTo>
                    <a:pt x="14" y="595"/>
                  </a:lnTo>
                  <a:lnTo>
                    <a:pt x="8" y="595"/>
                  </a:lnTo>
                  <a:lnTo>
                    <a:pt x="5" y="593"/>
                  </a:lnTo>
                  <a:lnTo>
                    <a:pt x="8" y="591"/>
                  </a:lnTo>
                  <a:lnTo>
                    <a:pt x="12" y="580"/>
                  </a:lnTo>
                  <a:lnTo>
                    <a:pt x="17" y="578"/>
                  </a:lnTo>
                  <a:lnTo>
                    <a:pt x="15" y="572"/>
                  </a:lnTo>
                  <a:lnTo>
                    <a:pt x="18" y="563"/>
                  </a:lnTo>
                  <a:lnTo>
                    <a:pt x="17" y="552"/>
                  </a:lnTo>
                  <a:lnTo>
                    <a:pt x="9" y="549"/>
                  </a:lnTo>
                  <a:lnTo>
                    <a:pt x="7" y="541"/>
                  </a:lnTo>
                  <a:lnTo>
                    <a:pt x="5" y="540"/>
                  </a:lnTo>
                  <a:lnTo>
                    <a:pt x="6" y="535"/>
                  </a:lnTo>
                  <a:lnTo>
                    <a:pt x="8" y="534"/>
                  </a:lnTo>
                  <a:lnTo>
                    <a:pt x="7" y="531"/>
                  </a:lnTo>
                  <a:lnTo>
                    <a:pt x="9" y="532"/>
                  </a:lnTo>
                  <a:lnTo>
                    <a:pt x="13" y="527"/>
                  </a:lnTo>
                  <a:lnTo>
                    <a:pt x="22" y="523"/>
                  </a:lnTo>
                  <a:lnTo>
                    <a:pt x="23" y="516"/>
                  </a:lnTo>
                  <a:lnTo>
                    <a:pt x="27" y="504"/>
                  </a:lnTo>
                  <a:lnTo>
                    <a:pt x="47" y="504"/>
                  </a:lnTo>
                  <a:lnTo>
                    <a:pt x="103" y="504"/>
                  </a:lnTo>
                  <a:lnTo>
                    <a:pt x="103" y="502"/>
                  </a:lnTo>
                  <a:lnTo>
                    <a:pt x="109" y="500"/>
                  </a:lnTo>
                  <a:lnTo>
                    <a:pt x="110" y="495"/>
                  </a:lnTo>
                  <a:lnTo>
                    <a:pt x="116" y="486"/>
                  </a:lnTo>
                  <a:lnTo>
                    <a:pt x="116" y="479"/>
                  </a:lnTo>
                  <a:lnTo>
                    <a:pt x="119" y="479"/>
                  </a:lnTo>
                  <a:lnTo>
                    <a:pt x="120" y="472"/>
                  </a:lnTo>
                  <a:lnTo>
                    <a:pt x="122" y="470"/>
                  </a:lnTo>
                  <a:lnTo>
                    <a:pt x="125" y="462"/>
                  </a:lnTo>
                  <a:lnTo>
                    <a:pt x="125" y="459"/>
                  </a:lnTo>
                  <a:lnTo>
                    <a:pt x="123" y="455"/>
                  </a:lnTo>
                  <a:lnTo>
                    <a:pt x="127" y="446"/>
                  </a:lnTo>
                  <a:lnTo>
                    <a:pt x="132" y="447"/>
                  </a:lnTo>
                  <a:lnTo>
                    <a:pt x="137" y="445"/>
                  </a:lnTo>
                  <a:lnTo>
                    <a:pt x="139" y="446"/>
                  </a:lnTo>
                  <a:lnTo>
                    <a:pt x="142" y="439"/>
                  </a:lnTo>
                  <a:lnTo>
                    <a:pt x="147" y="439"/>
                  </a:lnTo>
                  <a:lnTo>
                    <a:pt x="151" y="435"/>
                  </a:lnTo>
                  <a:lnTo>
                    <a:pt x="151" y="427"/>
                  </a:lnTo>
                  <a:lnTo>
                    <a:pt x="153" y="425"/>
                  </a:lnTo>
                  <a:lnTo>
                    <a:pt x="151" y="422"/>
                  </a:lnTo>
                  <a:lnTo>
                    <a:pt x="153" y="422"/>
                  </a:lnTo>
                  <a:lnTo>
                    <a:pt x="156" y="417"/>
                  </a:lnTo>
                  <a:lnTo>
                    <a:pt x="153" y="412"/>
                  </a:lnTo>
                  <a:lnTo>
                    <a:pt x="153" y="410"/>
                  </a:lnTo>
                  <a:lnTo>
                    <a:pt x="150" y="404"/>
                  </a:lnTo>
                  <a:lnTo>
                    <a:pt x="152" y="403"/>
                  </a:lnTo>
                  <a:lnTo>
                    <a:pt x="153" y="394"/>
                  </a:lnTo>
                  <a:lnTo>
                    <a:pt x="156" y="388"/>
                  </a:lnTo>
                  <a:lnTo>
                    <a:pt x="158" y="386"/>
                  </a:lnTo>
                  <a:lnTo>
                    <a:pt x="161" y="385"/>
                  </a:lnTo>
                  <a:lnTo>
                    <a:pt x="164" y="381"/>
                  </a:lnTo>
                  <a:lnTo>
                    <a:pt x="168" y="380"/>
                  </a:lnTo>
                  <a:lnTo>
                    <a:pt x="170" y="373"/>
                  </a:lnTo>
                  <a:lnTo>
                    <a:pt x="171" y="372"/>
                  </a:lnTo>
                  <a:lnTo>
                    <a:pt x="176" y="372"/>
                  </a:lnTo>
                  <a:lnTo>
                    <a:pt x="176" y="369"/>
                  </a:lnTo>
                  <a:lnTo>
                    <a:pt x="180" y="369"/>
                  </a:lnTo>
                  <a:lnTo>
                    <a:pt x="179" y="368"/>
                  </a:lnTo>
                  <a:lnTo>
                    <a:pt x="184" y="365"/>
                  </a:lnTo>
                  <a:lnTo>
                    <a:pt x="182" y="359"/>
                  </a:lnTo>
                  <a:lnTo>
                    <a:pt x="183" y="354"/>
                  </a:lnTo>
                  <a:lnTo>
                    <a:pt x="181" y="351"/>
                  </a:lnTo>
                  <a:lnTo>
                    <a:pt x="182" y="347"/>
                  </a:lnTo>
                  <a:lnTo>
                    <a:pt x="188" y="352"/>
                  </a:lnTo>
                  <a:lnTo>
                    <a:pt x="194" y="352"/>
                  </a:lnTo>
                  <a:lnTo>
                    <a:pt x="197" y="351"/>
                  </a:lnTo>
                  <a:lnTo>
                    <a:pt x="202" y="344"/>
                  </a:lnTo>
                  <a:lnTo>
                    <a:pt x="203" y="342"/>
                  </a:lnTo>
                  <a:lnTo>
                    <a:pt x="201" y="339"/>
                  </a:lnTo>
                  <a:lnTo>
                    <a:pt x="199" y="334"/>
                  </a:lnTo>
                  <a:lnTo>
                    <a:pt x="200" y="333"/>
                  </a:lnTo>
                  <a:lnTo>
                    <a:pt x="201" y="328"/>
                  </a:lnTo>
                  <a:lnTo>
                    <a:pt x="207" y="324"/>
                  </a:lnTo>
                  <a:lnTo>
                    <a:pt x="207" y="322"/>
                  </a:lnTo>
                  <a:lnTo>
                    <a:pt x="205" y="320"/>
                  </a:lnTo>
                  <a:lnTo>
                    <a:pt x="205" y="317"/>
                  </a:lnTo>
                  <a:lnTo>
                    <a:pt x="212" y="308"/>
                  </a:lnTo>
                  <a:lnTo>
                    <a:pt x="211" y="307"/>
                  </a:lnTo>
                  <a:lnTo>
                    <a:pt x="206" y="307"/>
                  </a:lnTo>
                  <a:lnTo>
                    <a:pt x="207" y="304"/>
                  </a:lnTo>
                  <a:lnTo>
                    <a:pt x="204" y="303"/>
                  </a:lnTo>
                  <a:lnTo>
                    <a:pt x="206" y="301"/>
                  </a:lnTo>
                  <a:lnTo>
                    <a:pt x="210" y="301"/>
                  </a:lnTo>
                  <a:lnTo>
                    <a:pt x="210" y="297"/>
                  </a:lnTo>
                  <a:lnTo>
                    <a:pt x="206" y="297"/>
                  </a:lnTo>
                  <a:lnTo>
                    <a:pt x="205" y="296"/>
                  </a:lnTo>
                  <a:lnTo>
                    <a:pt x="206" y="295"/>
                  </a:lnTo>
                  <a:lnTo>
                    <a:pt x="204" y="292"/>
                  </a:lnTo>
                  <a:lnTo>
                    <a:pt x="205" y="290"/>
                  </a:lnTo>
                  <a:lnTo>
                    <a:pt x="209" y="286"/>
                  </a:lnTo>
                  <a:lnTo>
                    <a:pt x="207" y="285"/>
                  </a:lnTo>
                  <a:lnTo>
                    <a:pt x="207" y="283"/>
                  </a:lnTo>
                  <a:lnTo>
                    <a:pt x="204" y="281"/>
                  </a:lnTo>
                  <a:lnTo>
                    <a:pt x="204" y="277"/>
                  </a:lnTo>
                  <a:lnTo>
                    <a:pt x="203" y="274"/>
                  </a:lnTo>
                  <a:lnTo>
                    <a:pt x="204" y="273"/>
                  </a:lnTo>
                  <a:lnTo>
                    <a:pt x="200" y="273"/>
                  </a:lnTo>
                  <a:lnTo>
                    <a:pt x="201" y="270"/>
                  </a:lnTo>
                  <a:lnTo>
                    <a:pt x="200" y="268"/>
                  </a:lnTo>
                  <a:lnTo>
                    <a:pt x="196" y="266"/>
                  </a:lnTo>
                  <a:lnTo>
                    <a:pt x="195" y="264"/>
                  </a:lnTo>
                  <a:lnTo>
                    <a:pt x="189" y="263"/>
                  </a:lnTo>
                  <a:lnTo>
                    <a:pt x="191" y="260"/>
                  </a:lnTo>
                  <a:lnTo>
                    <a:pt x="188" y="262"/>
                  </a:lnTo>
                  <a:lnTo>
                    <a:pt x="189" y="257"/>
                  </a:lnTo>
                  <a:lnTo>
                    <a:pt x="186" y="259"/>
                  </a:lnTo>
                  <a:lnTo>
                    <a:pt x="180" y="256"/>
                  </a:lnTo>
                  <a:lnTo>
                    <a:pt x="180" y="254"/>
                  </a:lnTo>
                  <a:lnTo>
                    <a:pt x="179" y="253"/>
                  </a:lnTo>
                  <a:lnTo>
                    <a:pt x="176" y="247"/>
                  </a:lnTo>
                  <a:lnTo>
                    <a:pt x="178" y="243"/>
                  </a:lnTo>
                  <a:lnTo>
                    <a:pt x="185" y="239"/>
                  </a:lnTo>
                  <a:lnTo>
                    <a:pt x="188" y="236"/>
                  </a:lnTo>
                  <a:lnTo>
                    <a:pt x="184" y="237"/>
                  </a:lnTo>
                  <a:lnTo>
                    <a:pt x="181" y="236"/>
                  </a:lnTo>
                  <a:lnTo>
                    <a:pt x="181" y="234"/>
                  </a:lnTo>
                  <a:lnTo>
                    <a:pt x="178" y="234"/>
                  </a:lnTo>
                  <a:lnTo>
                    <a:pt x="178" y="230"/>
                  </a:lnTo>
                  <a:lnTo>
                    <a:pt x="175" y="230"/>
                  </a:lnTo>
                  <a:lnTo>
                    <a:pt x="175" y="228"/>
                  </a:lnTo>
                  <a:lnTo>
                    <a:pt x="169" y="227"/>
                  </a:lnTo>
                  <a:lnTo>
                    <a:pt x="169" y="226"/>
                  </a:lnTo>
                  <a:lnTo>
                    <a:pt x="166" y="225"/>
                  </a:lnTo>
                  <a:lnTo>
                    <a:pt x="167" y="223"/>
                  </a:lnTo>
                  <a:lnTo>
                    <a:pt x="164" y="218"/>
                  </a:lnTo>
                  <a:lnTo>
                    <a:pt x="159" y="216"/>
                  </a:lnTo>
                  <a:lnTo>
                    <a:pt x="156" y="211"/>
                  </a:lnTo>
                  <a:lnTo>
                    <a:pt x="149" y="212"/>
                  </a:lnTo>
                  <a:lnTo>
                    <a:pt x="146" y="210"/>
                  </a:lnTo>
                  <a:lnTo>
                    <a:pt x="145" y="215"/>
                  </a:lnTo>
                  <a:lnTo>
                    <a:pt x="142" y="211"/>
                  </a:lnTo>
                  <a:lnTo>
                    <a:pt x="139" y="210"/>
                  </a:lnTo>
                  <a:lnTo>
                    <a:pt x="140" y="208"/>
                  </a:lnTo>
                  <a:lnTo>
                    <a:pt x="139" y="208"/>
                  </a:lnTo>
                  <a:lnTo>
                    <a:pt x="140" y="206"/>
                  </a:lnTo>
                  <a:lnTo>
                    <a:pt x="139" y="202"/>
                  </a:lnTo>
                  <a:lnTo>
                    <a:pt x="141" y="197"/>
                  </a:lnTo>
                  <a:lnTo>
                    <a:pt x="160" y="197"/>
                  </a:lnTo>
                  <a:lnTo>
                    <a:pt x="162" y="197"/>
                  </a:lnTo>
                  <a:lnTo>
                    <a:pt x="166" y="200"/>
                  </a:lnTo>
                  <a:lnTo>
                    <a:pt x="167" y="206"/>
                  </a:lnTo>
                  <a:lnTo>
                    <a:pt x="169" y="207"/>
                  </a:lnTo>
                  <a:lnTo>
                    <a:pt x="186" y="206"/>
                  </a:lnTo>
                  <a:lnTo>
                    <a:pt x="200" y="207"/>
                  </a:lnTo>
                  <a:lnTo>
                    <a:pt x="203" y="203"/>
                  </a:lnTo>
                  <a:lnTo>
                    <a:pt x="205" y="205"/>
                  </a:lnTo>
                  <a:lnTo>
                    <a:pt x="210" y="201"/>
                  </a:lnTo>
                  <a:lnTo>
                    <a:pt x="205" y="192"/>
                  </a:lnTo>
                  <a:lnTo>
                    <a:pt x="204" y="183"/>
                  </a:lnTo>
                  <a:lnTo>
                    <a:pt x="204" y="173"/>
                  </a:lnTo>
                  <a:lnTo>
                    <a:pt x="202" y="172"/>
                  </a:lnTo>
                  <a:lnTo>
                    <a:pt x="194" y="172"/>
                  </a:lnTo>
                  <a:lnTo>
                    <a:pt x="185" y="165"/>
                  </a:lnTo>
                  <a:lnTo>
                    <a:pt x="185" y="164"/>
                  </a:lnTo>
                  <a:lnTo>
                    <a:pt x="182" y="165"/>
                  </a:lnTo>
                  <a:lnTo>
                    <a:pt x="183" y="163"/>
                  </a:lnTo>
                  <a:lnTo>
                    <a:pt x="180" y="161"/>
                  </a:lnTo>
                  <a:lnTo>
                    <a:pt x="184" y="158"/>
                  </a:lnTo>
                  <a:lnTo>
                    <a:pt x="184" y="156"/>
                  </a:lnTo>
                  <a:lnTo>
                    <a:pt x="183" y="156"/>
                  </a:lnTo>
                  <a:lnTo>
                    <a:pt x="186" y="139"/>
                  </a:lnTo>
                  <a:lnTo>
                    <a:pt x="188" y="127"/>
                  </a:lnTo>
                  <a:lnTo>
                    <a:pt x="186" y="123"/>
                  </a:lnTo>
                  <a:lnTo>
                    <a:pt x="153" y="121"/>
                  </a:lnTo>
                  <a:lnTo>
                    <a:pt x="152" y="119"/>
                  </a:lnTo>
                  <a:lnTo>
                    <a:pt x="156" y="115"/>
                  </a:lnTo>
                  <a:lnTo>
                    <a:pt x="161" y="112"/>
                  </a:lnTo>
                  <a:lnTo>
                    <a:pt x="158" y="111"/>
                  </a:lnTo>
                  <a:lnTo>
                    <a:pt x="157" y="109"/>
                  </a:lnTo>
                  <a:lnTo>
                    <a:pt x="158" y="106"/>
                  </a:lnTo>
                  <a:lnTo>
                    <a:pt x="160" y="105"/>
                  </a:lnTo>
                  <a:lnTo>
                    <a:pt x="158" y="91"/>
                  </a:lnTo>
                  <a:lnTo>
                    <a:pt x="170" y="80"/>
                  </a:lnTo>
                  <a:lnTo>
                    <a:pt x="169" y="75"/>
                  </a:lnTo>
                  <a:lnTo>
                    <a:pt x="171" y="73"/>
                  </a:lnTo>
                  <a:lnTo>
                    <a:pt x="169" y="70"/>
                  </a:lnTo>
                  <a:lnTo>
                    <a:pt x="171" y="69"/>
                  </a:lnTo>
                  <a:lnTo>
                    <a:pt x="171" y="66"/>
                  </a:lnTo>
                  <a:lnTo>
                    <a:pt x="179" y="63"/>
                  </a:lnTo>
                  <a:lnTo>
                    <a:pt x="180" y="59"/>
                  </a:lnTo>
                  <a:lnTo>
                    <a:pt x="184" y="59"/>
                  </a:lnTo>
                  <a:lnTo>
                    <a:pt x="184" y="61"/>
                  </a:lnTo>
                  <a:lnTo>
                    <a:pt x="185" y="58"/>
                  </a:lnTo>
                  <a:lnTo>
                    <a:pt x="188" y="58"/>
                  </a:lnTo>
                  <a:lnTo>
                    <a:pt x="189" y="61"/>
                  </a:lnTo>
                  <a:lnTo>
                    <a:pt x="192" y="59"/>
                  </a:lnTo>
                  <a:lnTo>
                    <a:pt x="195" y="61"/>
                  </a:lnTo>
                  <a:lnTo>
                    <a:pt x="194" y="57"/>
                  </a:lnTo>
                  <a:lnTo>
                    <a:pt x="197" y="54"/>
                  </a:lnTo>
                  <a:lnTo>
                    <a:pt x="202" y="57"/>
                  </a:lnTo>
                  <a:lnTo>
                    <a:pt x="202" y="52"/>
                  </a:lnTo>
                  <a:lnTo>
                    <a:pt x="206" y="53"/>
                  </a:lnTo>
                  <a:lnTo>
                    <a:pt x="215" y="48"/>
                  </a:lnTo>
                  <a:lnTo>
                    <a:pt x="216" y="51"/>
                  </a:lnTo>
                  <a:lnTo>
                    <a:pt x="218" y="50"/>
                  </a:lnTo>
                  <a:lnTo>
                    <a:pt x="225" y="56"/>
                  </a:lnTo>
                  <a:lnTo>
                    <a:pt x="234" y="57"/>
                  </a:lnTo>
                  <a:lnTo>
                    <a:pt x="237" y="58"/>
                  </a:lnTo>
                  <a:lnTo>
                    <a:pt x="241" y="57"/>
                  </a:lnTo>
                  <a:lnTo>
                    <a:pt x="241" y="47"/>
                  </a:lnTo>
                  <a:lnTo>
                    <a:pt x="213" y="20"/>
                  </a:lnTo>
                  <a:lnTo>
                    <a:pt x="216" y="20"/>
                  </a:lnTo>
                  <a:lnTo>
                    <a:pt x="217" y="17"/>
                  </a:lnTo>
                  <a:lnTo>
                    <a:pt x="218" y="19"/>
                  </a:lnTo>
                  <a:lnTo>
                    <a:pt x="221" y="21"/>
                  </a:lnTo>
                  <a:lnTo>
                    <a:pt x="228" y="14"/>
                  </a:lnTo>
                  <a:lnTo>
                    <a:pt x="229" y="14"/>
                  </a:lnTo>
                  <a:lnTo>
                    <a:pt x="230" y="16"/>
                  </a:lnTo>
                  <a:lnTo>
                    <a:pt x="233" y="13"/>
                  </a:lnTo>
                  <a:lnTo>
                    <a:pt x="236" y="14"/>
                  </a:lnTo>
                  <a:lnTo>
                    <a:pt x="237" y="19"/>
                  </a:lnTo>
                  <a:lnTo>
                    <a:pt x="241" y="18"/>
                  </a:lnTo>
                  <a:lnTo>
                    <a:pt x="243" y="19"/>
                  </a:lnTo>
                  <a:lnTo>
                    <a:pt x="243" y="23"/>
                  </a:lnTo>
                  <a:lnTo>
                    <a:pt x="246" y="26"/>
                  </a:lnTo>
                  <a:lnTo>
                    <a:pt x="251" y="23"/>
                  </a:lnTo>
                  <a:lnTo>
                    <a:pt x="254" y="25"/>
                  </a:lnTo>
                  <a:lnTo>
                    <a:pt x="256" y="29"/>
                  </a:lnTo>
                  <a:lnTo>
                    <a:pt x="260" y="26"/>
                  </a:lnTo>
                  <a:lnTo>
                    <a:pt x="266" y="27"/>
                  </a:lnTo>
                  <a:lnTo>
                    <a:pt x="269" y="21"/>
                  </a:lnTo>
                  <a:lnTo>
                    <a:pt x="274" y="21"/>
                  </a:lnTo>
                  <a:lnTo>
                    <a:pt x="274" y="18"/>
                  </a:lnTo>
                  <a:lnTo>
                    <a:pt x="275" y="16"/>
                  </a:lnTo>
                  <a:lnTo>
                    <a:pt x="274" y="15"/>
                  </a:lnTo>
                  <a:lnTo>
                    <a:pt x="276" y="13"/>
                  </a:lnTo>
                  <a:lnTo>
                    <a:pt x="275" y="11"/>
                  </a:lnTo>
                  <a:lnTo>
                    <a:pt x="282" y="10"/>
                  </a:lnTo>
                  <a:lnTo>
                    <a:pt x="282" y="5"/>
                  </a:lnTo>
                  <a:lnTo>
                    <a:pt x="290" y="3"/>
                  </a:lnTo>
                  <a:lnTo>
                    <a:pt x="293" y="0"/>
                  </a:lnTo>
                  <a:lnTo>
                    <a:pt x="297" y="0"/>
                  </a:lnTo>
                  <a:lnTo>
                    <a:pt x="301" y="4"/>
                  </a:lnTo>
                  <a:lnTo>
                    <a:pt x="304" y="3"/>
                  </a:lnTo>
                  <a:lnTo>
                    <a:pt x="309" y="9"/>
                  </a:lnTo>
                  <a:lnTo>
                    <a:pt x="311" y="5"/>
                  </a:lnTo>
                  <a:lnTo>
                    <a:pt x="320" y="8"/>
                  </a:lnTo>
                  <a:lnTo>
                    <a:pt x="329" y="7"/>
                  </a:lnTo>
                  <a:lnTo>
                    <a:pt x="331" y="9"/>
                  </a:lnTo>
                  <a:lnTo>
                    <a:pt x="333" y="7"/>
                  </a:lnTo>
                  <a:lnTo>
                    <a:pt x="337" y="8"/>
                  </a:lnTo>
                  <a:lnTo>
                    <a:pt x="343" y="12"/>
                  </a:lnTo>
                  <a:lnTo>
                    <a:pt x="346" y="12"/>
                  </a:lnTo>
                  <a:lnTo>
                    <a:pt x="349" y="15"/>
                  </a:lnTo>
                  <a:lnTo>
                    <a:pt x="361" y="19"/>
                  </a:lnTo>
                  <a:lnTo>
                    <a:pt x="446" y="73"/>
                  </a:lnTo>
                  <a:lnTo>
                    <a:pt x="477" y="93"/>
                  </a:lnTo>
                  <a:lnTo>
                    <a:pt x="481" y="94"/>
                  </a:lnTo>
                  <a:lnTo>
                    <a:pt x="483" y="95"/>
                  </a:lnTo>
                  <a:lnTo>
                    <a:pt x="482" y="100"/>
                  </a:lnTo>
                  <a:lnTo>
                    <a:pt x="474" y="115"/>
                  </a:lnTo>
                  <a:close/>
                </a:path>
              </a:pathLst>
            </a:custGeom>
            <a:grpFill/>
            <a:ln w="6350" cmpd="sng">
              <a:solidFill>
                <a:schemeClr val="tx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1" name="Freeform 86"/>
            <p:cNvSpPr>
              <a:spLocks/>
            </p:cNvSpPr>
            <p:nvPr/>
          </p:nvSpPr>
          <p:spPr bwMode="auto">
            <a:xfrm>
              <a:off x="5692775" y="4621213"/>
              <a:ext cx="457200" cy="300037"/>
            </a:xfrm>
            <a:custGeom>
              <a:avLst/>
              <a:gdLst>
                <a:gd name="T0" fmla="*/ 2147483647 w 856"/>
                <a:gd name="T1" fmla="*/ 2147483647 h 567"/>
                <a:gd name="T2" fmla="*/ 2147483647 w 856"/>
                <a:gd name="T3" fmla="*/ 2147483647 h 567"/>
                <a:gd name="T4" fmla="*/ 2147483647 w 856"/>
                <a:gd name="T5" fmla="*/ 2147483647 h 567"/>
                <a:gd name="T6" fmla="*/ 2147483647 w 856"/>
                <a:gd name="T7" fmla="*/ 2147483647 h 567"/>
                <a:gd name="T8" fmla="*/ 2147483647 w 856"/>
                <a:gd name="T9" fmla="*/ 2147483647 h 567"/>
                <a:gd name="T10" fmla="*/ 2147483647 w 856"/>
                <a:gd name="T11" fmla="*/ 2147483647 h 567"/>
                <a:gd name="T12" fmla="*/ 2147483647 w 856"/>
                <a:gd name="T13" fmla="*/ 2147483647 h 567"/>
                <a:gd name="T14" fmla="*/ 2147483647 w 856"/>
                <a:gd name="T15" fmla="*/ 2147483647 h 567"/>
                <a:gd name="T16" fmla="*/ 2147483647 w 856"/>
                <a:gd name="T17" fmla="*/ 2147483647 h 567"/>
                <a:gd name="T18" fmla="*/ 2147483647 w 856"/>
                <a:gd name="T19" fmla="*/ 2147483647 h 567"/>
                <a:gd name="T20" fmla="*/ 2147483647 w 856"/>
                <a:gd name="T21" fmla="*/ 2147483647 h 567"/>
                <a:gd name="T22" fmla="*/ 2147483647 w 856"/>
                <a:gd name="T23" fmla="*/ 2147483647 h 567"/>
                <a:gd name="T24" fmla="*/ 2147483647 w 856"/>
                <a:gd name="T25" fmla="*/ 2147483647 h 567"/>
                <a:gd name="T26" fmla="*/ 2147483647 w 856"/>
                <a:gd name="T27" fmla="*/ 2147483647 h 567"/>
                <a:gd name="T28" fmla="*/ 2147483647 w 856"/>
                <a:gd name="T29" fmla="*/ 2147483647 h 567"/>
                <a:gd name="T30" fmla="*/ 2147483647 w 856"/>
                <a:gd name="T31" fmla="*/ 2147483647 h 567"/>
                <a:gd name="T32" fmla="*/ 2147483647 w 856"/>
                <a:gd name="T33" fmla="*/ 2147483647 h 567"/>
                <a:gd name="T34" fmla="*/ 2147483647 w 856"/>
                <a:gd name="T35" fmla="*/ 2147483647 h 567"/>
                <a:gd name="T36" fmla="*/ 2147483647 w 856"/>
                <a:gd name="T37" fmla="*/ 2147483647 h 567"/>
                <a:gd name="T38" fmla="*/ 2147483647 w 856"/>
                <a:gd name="T39" fmla="*/ 2147483647 h 567"/>
                <a:gd name="T40" fmla="*/ 2147483647 w 856"/>
                <a:gd name="T41" fmla="*/ 2147483647 h 567"/>
                <a:gd name="T42" fmla="*/ 2147483647 w 856"/>
                <a:gd name="T43" fmla="*/ 2147483647 h 567"/>
                <a:gd name="T44" fmla="*/ 2147483647 w 856"/>
                <a:gd name="T45" fmla="*/ 2147483647 h 567"/>
                <a:gd name="T46" fmla="*/ 2147483647 w 856"/>
                <a:gd name="T47" fmla="*/ 2147483647 h 567"/>
                <a:gd name="T48" fmla="*/ 2147483647 w 856"/>
                <a:gd name="T49" fmla="*/ 2147483647 h 567"/>
                <a:gd name="T50" fmla="*/ 2147483647 w 856"/>
                <a:gd name="T51" fmla="*/ 2147483647 h 567"/>
                <a:gd name="T52" fmla="*/ 2147483647 w 856"/>
                <a:gd name="T53" fmla="*/ 2147483647 h 567"/>
                <a:gd name="T54" fmla="*/ 2147483647 w 856"/>
                <a:gd name="T55" fmla="*/ 2147483647 h 567"/>
                <a:gd name="T56" fmla="*/ 2147483647 w 856"/>
                <a:gd name="T57" fmla="*/ 2147483647 h 567"/>
                <a:gd name="T58" fmla="*/ 2147483647 w 856"/>
                <a:gd name="T59" fmla="*/ 2147483647 h 567"/>
                <a:gd name="T60" fmla="*/ 2147483647 w 856"/>
                <a:gd name="T61" fmla="*/ 2147483647 h 567"/>
                <a:gd name="T62" fmla="*/ 2147483647 w 856"/>
                <a:gd name="T63" fmla="*/ 2147483647 h 567"/>
                <a:gd name="T64" fmla="*/ 2147483647 w 856"/>
                <a:gd name="T65" fmla="*/ 2147483647 h 567"/>
                <a:gd name="T66" fmla="*/ 2147483647 w 856"/>
                <a:gd name="T67" fmla="*/ 2147483647 h 567"/>
                <a:gd name="T68" fmla="*/ 2147483647 w 856"/>
                <a:gd name="T69" fmla="*/ 2147483647 h 567"/>
                <a:gd name="T70" fmla="*/ 2147483647 w 856"/>
                <a:gd name="T71" fmla="*/ 2147483647 h 567"/>
                <a:gd name="T72" fmla="*/ 2147483647 w 856"/>
                <a:gd name="T73" fmla="*/ 2147483647 h 567"/>
                <a:gd name="T74" fmla="*/ 2147483647 w 856"/>
                <a:gd name="T75" fmla="*/ 2147483647 h 567"/>
                <a:gd name="T76" fmla="*/ 2147483647 w 856"/>
                <a:gd name="T77" fmla="*/ 2147483647 h 567"/>
                <a:gd name="T78" fmla="*/ 2147483647 w 856"/>
                <a:gd name="T79" fmla="*/ 2147483647 h 567"/>
                <a:gd name="T80" fmla="*/ 2147483647 w 856"/>
                <a:gd name="T81" fmla="*/ 2147483647 h 567"/>
                <a:gd name="T82" fmla="*/ 2147483647 w 856"/>
                <a:gd name="T83" fmla="*/ 2147483647 h 567"/>
                <a:gd name="T84" fmla="*/ 2147483647 w 856"/>
                <a:gd name="T85" fmla="*/ 2147483647 h 567"/>
                <a:gd name="T86" fmla="*/ 2147483647 w 856"/>
                <a:gd name="T87" fmla="*/ 2147483647 h 567"/>
                <a:gd name="T88" fmla="*/ 2147483647 w 856"/>
                <a:gd name="T89" fmla="*/ 2147483647 h 567"/>
                <a:gd name="T90" fmla="*/ 2147483647 w 856"/>
                <a:gd name="T91" fmla="*/ 2147483647 h 567"/>
                <a:gd name="T92" fmla="*/ 2147483647 w 856"/>
                <a:gd name="T93" fmla="*/ 2147483647 h 567"/>
                <a:gd name="T94" fmla="*/ 2147483647 w 856"/>
                <a:gd name="T95" fmla="*/ 2147483647 h 567"/>
                <a:gd name="T96" fmla="*/ 2147483647 w 856"/>
                <a:gd name="T97" fmla="*/ 2147483647 h 567"/>
                <a:gd name="T98" fmla="*/ 2147483647 w 856"/>
                <a:gd name="T99" fmla="*/ 2147483647 h 567"/>
                <a:gd name="T100" fmla="*/ 2147483647 w 856"/>
                <a:gd name="T101" fmla="*/ 2147483647 h 567"/>
                <a:gd name="T102" fmla="*/ 2147483647 w 856"/>
                <a:gd name="T103" fmla="*/ 2147483647 h 567"/>
                <a:gd name="T104" fmla="*/ 2147483647 w 856"/>
                <a:gd name="T105" fmla="*/ 2147483647 h 567"/>
                <a:gd name="T106" fmla="*/ 2147483647 w 856"/>
                <a:gd name="T107" fmla="*/ 2147483647 h 567"/>
                <a:gd name="T108" fmla="*/ 2147483647 w 856"/>
                <a:gd name="T109" fmla="*/ 2147483647 h 567"/>
                <a:gd name="T110" fmla="*/ 2147483647 w 856"/>
                <a:gd name="T111" fmla="*/ 2147483647 h 567"/>
                <a:gd name="T112" fmla="*/ 2147483647 w 856"/>
                <a:gd name="T113" fmla="*/ 2147483647 h 567"/>
                <a:gd name="T114" fmla="*/ 2147483647 w 856"/>
                <a:gd name="T115" fmla="*/ 2147483647 h 567"/>
                <a:gd name="T116" fmla="*/ 2147483647 w 856"/>
                <a:gd name="T117" fmla="*/ 2147483647 h 567"/>
                <a:gd name="T118" fmla="*/ 2147483647 w 856"/>
                <a:gd name="T119" fmla="*/ 2147483647 h 567"/>
                <a:gd name="T120" fmla="*/ 2147483647 w 856"/>
                <a:gd name="T121" fmla="*/ 2147483647 h 567"/>
                <a:gd name="T122" fmla="*/ 2147483647 w 856"/>
                <a:gd name="T123" fmla="*/ 2147483647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6"/>
                <a:gd name="T187" fmla="*/ 0 h 567"/>
                <a:gd name="T188" fmla="*/ 856 w 856"/>
                <a:gd name="T189" fmla="*/ 567 h 5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6" h="567">
                  <a:moveTo>
                    <a:pt x="855" y="130"/>
                  </a:moveTo>
                  <a:lnTo>
                    <a:pt x="851" y="138"/>
                  </a:lnTo>
                  <a:lnTo>
                    <a:pt x="848" y="138"/>
                  </a:lnTo>
                  <a:lnTo>
                    <a:pt x="841" y="148"/>
                  </a:lnTo>
                  <a:lnTo>
                    <a:pt x="836" y="153"/>
                  </a:lnTo>
                  <a:lnTo>
                    <a:pt x="832" y="160"/>
                  </a:lnTo>
                  <a:lnTo>
                    <a:pt x="831" y="169"/>
                  </a:lnTo>
                  <a:lnTo>
                    <a:pt x="836" y="181"/>
                  </a:lnTo>
                  <a:lnTo>
                    <a:pt x="843" y="183"/>
                  </a:lnTo>
                  <a:lnTo>
                    <a:pt x="844" y="184"/>
                  </a:lnTo>
                  <a:lnTo>
                    <a:pt x="841" y="200"/>
                  </a:lnTo>
                  <a:lnTo>
                    <a:pt x="841" y="211"/>
                  </a:lnTo>
                  <a:lnTo>
                    <a:pt x="851" y="249"/>
                  </a:lnTo>
                  <a:lnTo>
                    <a:pt x="851" y="251"/>
                  </a:lnTo>
                  <a:lnTo>
                    <a:pt x="852" y="263"/>
                  </a:lnTo>
                  <a:lnTo>
                    <a:pt x="849" y="271"/>
                  </a:lnTo>
                  <a:lnTo>
                    <a:pt x="823" y="286"/>
                  </a:lnTo>
                  <a:lnTo>
                    <a:pt x="818" y="289"/>
                  </a:lnTo>
                  <a:lnTo>
                    <a:pt x="811" y="294"/>
                  </a:lnTo>
                  <a:lnTo>
                    <a:pt x="793" y="302"/>
                  </a:lnTo>
                  <a:lnTo>
                    <a:pt x="744" y="314"/>
                  </a:lnTo>
                  <a:lnTo>
                    <a:pt x="729" y="320"/>
                  </a:lnTo>
                  <a:lnTo>
                    <a:pt x="696" y="335"/>
                  </a:lnTo>
                  <a:lnTo>
                    <a:pt x="679" y="346"/>
                  </a:lnTo>
                  <a:lnTo>
                    <a:pt x="678" y="349"/>
                  </a:lnTo>
                  <a:lnTo>
                    <a:pt x="679" y="351"/>
                  </a:lnTo>
                  <a:lnTo>
                    <a:pt x="679" y="354"/>
                  </a:lnTo>
                  <a:lnTo>
                    <a:pt x="669" y="360"/>
                  </a:lnTo>
                  <a:lnTo>
                    <a:pt x="661" y="366"/>
                  </a:lnTo>
                  <a:lnTo>
                    <a:pt x="659" y="373"/>
                  </a:lnTo>
                  <a:lnTo>
                    <a:pt x="655" y="376"/>
                  </a:lnTo>
                  <a:lnTo>
                    <a:pt x="653" y="376"/>
                  </a:lnTo>
                  <a:lnTo>
                    <a:pt x="643" y="386"/>
                  </a:lnTo>
                  <a:lnTo>
                    <a:pt x="641" y="384"/>
                  </a:lnTo>
                  <a:lnTo>
                    <a:pt x="637" y="385"/>
                  </a:lnTo>
                  <a:lnTo>
                    <a:pt x="634" y="392"/>
                  </a:lnTo>
                  <a:lnTo>
                    <a:pt x="631" y="399"/>
                  </a:lnTo>
                  <a:lnTo>
                    <a:pt x="630" y="403"/>
                  </a:lnTo>
                  <a:lnTo>
                    <a:pt x="630" y="417"/>
                  </a:lnTo>
                  <a:lnTo>
                    <a:pt x="632" y="426"/>
                  </a:lnTo>
                  <a:lnTo>
                    <a:pt x="635" y="429"/>
                  </a:lnTo>
                  <a:lnTo>
                    <a:pt x="639" y="429"/>
                  </a:lnTo>
                  <a:lnTo>
                    <a:pt x="641" y="434"/>
                  </a:lnTo>
                  <a:lnTo>
                    <a:pt x="645" y="437"/>
                  </a:lnTo>
                  <a:lnTo>
                    <a:pt x="648" y="436"/>
                  </a:lnTo>
                  <a:lnTo>
                    <a:pt x="649" y="434"/>
                  </a:lnTo>
                  <a:lnTo>
                    <a:pt x="654" y="433"/>
                  </a:lnTo>
                  <a:lnTo>
                    <a:pt x="655" y="431"/>
                  </a:lnTo>
                  <a:lnTo>
                    <a:pt x="658" y="431"/>
                  </a:lnTo>
                  <a:lnTo>
                    <a:pt x="656" y="433"/>
                  </a:lnTo>
                  <a:lnTo>
                    <a:pt x="658" y="434"/>
                  </a:lnTo>
                  <a:lnTo>
                    <a:pt x="656" y="436"/>
                  </a:lnTo>
                  <a:lnTo>
                    <a:pt x="656" y="435"/>
                  </a:lnTo>
                  <a:lnTo>
                    <a:pt x="655" y="438"/>
                  </a:lnTo>
                  <a:lnTo>
                    <a:pt x="653" y="437"/>
                  </a:lnTo>
                  <a:lnTo>
                    <a:pt x="655" y="440"/>
                  </a:lnTo>
                  <a:lnTo>
                    <a:pt x="654" y="438"/>
                  </a:lnTo>
                  <a:lnTo>
                    <a:pt x="652" y="440"/>
                  </a:lnTo>
                  <a:lnTo>
                    <a:pt x="648" y="439"/>
                  </a:lnTo>
                  <a:lnTo>
                    <a:pt x="644" y="443"/>
                  </a:lnTo>
                  <a:lnTo>
                    <a:pt x="644" y="447"/>
                  </a:lnTo>
                  <a:lnTo>
                    <a:pt x="641" y="446"/>
                  </a:lnTo>
                  <a:lnTo>
                    <a:pt x="636" y="448"/>
                  </a:lnTo>
                  <a:lnTo>
                    <a:pt x="632" y="454"/>
                  </a:lnTo>
                  <a:lnTo>
                    <a:pt x="633" y="459"/>
                  </a:lnTo>
                  <a:lnTo>
                    <a:pt x="628" y="463"/>
                  </a:lnTo>
                  <a:lnTo>
                    <a:pt x="626" y="462"/>
                  </a:lnTo>
                  <a:lnTo>
                    <a:pt x="624" y="464"/>
                  </a:lnTo>
                  <a:lnTo>
                    <a:pt x="621" y="472"/>
                  </a:lnTo>
                  <a:lnTo>
                    <a:pt x="622" y="475"/>
                  </a:lnTo>
                  <a:lnTo>
                    <a:pt x="624" y="475"/>
                  </a:lnTo>
                  <a:lnTo>
                    <a:pt x="623" y="477"/>
                  </a:lnTo>
                  <a:lnTo>
                    <a:pt x="624" y="479"/>
                  </a:lnTo>
                  <a:lnTo>
                    <a:pt x="628" y="476"/>
                  </a:lnTo>
                  <a:lnTo>
                    <a:pt x="627" y="479"/>
                  </a:lnTo>
                  <a:lnTo>
                    <a:pt x="630" y="479"/>
                  </a:lnTo>
                  <a:lnTo>
                    <a:pt x="628" y="481"/>
                  </a:lnTo>
                  <a:lnTo>
                    <a:pt x="626" y="480"/>
                  </a:lnTo>
                  <a:lnTo>
                    <a:pt x="626" y="481"/>
                  </a:lnTo>
                  <a:lnTo>
                    <a:pt x="625" y="481"/>
                  </a:lnTo>
                  <a:lnTo>
                    <a:pt x="625" y="483"/>
                  </a:lnTo>
                  <a:lnTo>
                    <a:pt x="627" y="484"/>
                  </a:lnTo>
                  <a:lnTo>
                    <a:pt x="626" y="487"/>
                  </a:lnTo>
                  <a:lnTo>
                    <a:pt x="624" y="484"/>
                  </a:lnTo>
                  <a:lnTo>
                    <a:pt x="621" y="483"/>
                  </a:lnTo>
                  <a:lnTo>
                    <a:pt x="621" y="481"/>
                  </a:lnTo>
                  <a:lnTo>
                    <a:pt x="615" y="477"/>
                  </a:lnTo>
                  <a:lnTo>
                    <a:pt x="566" y="474"/>
                  </a:lnTo>
                  <a:lnTo>
                    <a:pt x="549" y="473"/>
                  </a:lnTo>
                  <a:lnTo>
                    <a:pt x="491" y="473"/>
                  </a:lnTo>
                  <a:lnTo>
                    <a:pt x="481" y="475"/>
                  </a:lnTo>
                  <a:lnTo>
                    <a:pt x="478" y="479"/>
                  </a:lnTo>
                  <a:lnTo>
                    <a:pt x="475" y="477"/>
                  </a:lnTo>
                  <a:lnTo>
                    <a:pt x="465" y="477"/>
                  </a:lnTo>
                  <a:lnTo>
                    <a:pt x="429" y="482"/>
                  </a:lnTo>
                  <a:lnTo>
                    <a:pt x="412" y="481"/>
                  </a:lnTo>
                  <a:lnTo>
                    <a:pt x="408" y="482"/>
                  </a:lnTo>
                  <a:lnTo>
                    <a:pt x="405" y="483"/>
                  </a:lnTo>
                  <a:lnTo>
                    <a:pt x="403" y="482"/>
                  </a:lnTo>
                  <a:lnTo>
                    <a:pt x="400" y="483"/>
                  </a:lnTo>
                  <a:lnTo>
                    <a:pt x="401" y="481"/>
                  </a:lnTo>
                  <a:lnTo>
                    <a:pt x="400" y="479"/>
                  </a:lnTo>
                  <a:lnTo>
                    <a:pt x="387" y="477"/>
                  </a:lnTo>
                  <a:lnTo>
                    <a:pt x="385" y="475"/>
                  </a:lnTo>
                  <a:lnTo>
                    <a:pt x="386" y="473"/>
                  </a:lnTo>
                  <a:lnTo>
                    <a:pt x="383" y="474"/>
                  </a:lnTo>
                  <a:lnTo>
                    <a:pt x="382" y="473"/>
                  </a:lnTo>
                  <a:lnTo>
                    <a:pt x="384" y="473"/>
                  </a:lnTo>
                  <a:lnTo>
                    <a:pt x="384" y="470"/>
                  </a:lnTo>
                  <a:lnTo>
                    <a:pt x="388" y="473"/>
                  </a:lnTo>
                  <a:lnTo>
                    <a:pt x="390" y="471"/>
                  </a:lnTo>
                  <a:lnTo>
                    <a:pt x="390" y="469"/>
                  </a:lnTo>
                  <a:lnTo>
                    <a:pt x="387" y="469"/>
                  </a:lnTo>
                  <a:lnTo>
                    <a:pt x="386" y="467"/>
                  </a:lnTo>
                  <a:lnTo>
                    <a:pt x="383" y="468"/>
                  </a:lnTo>
                  <a:lnTo>
                    <a:pt x="382" y="466"/>
                  </a:lnTo>
                  <a:lnTo>
                    <a:pt x="384" y="464"/>
                  </a:lnTo>
                  <a:lnTo>
                    <a:pt x="382" y="461"/>
                  </a:lnTo>
                  <a:lnTo>
                    <a:pt x="386" y="461"/>
                  </a:lnTo>
                  <a:lnTo>
                    <a:pt x="384" y="459"/>
                  </a:lnTo>
                  <a:lnTo>
                    <a:pt x="386" y="458"/>
                  </a:lnTo>
                  <a:lnTo>
                    <a:pt x="386" y="461"/>
                  </a:lnTo>
                  <a:lnTo>
                    <a:pt x="389" y="456"/>
                  </a:lnTo>
                  <a:lnTo>
                    <a:pt x="391" y="452"/>
                  </a:lnTo>
                  <a:lnTo>
                    <a:pt x="390" y="450"/>
                  </a:lnTo>
                  <a:lnTo>
                    <a:pt x="397" y="444"/>
                  </a:lnTo>
                  <a:lnTo>
                    <a:pt x="394" y="444"/>
                  </a:lnTo>
                  <a:lnTo>
                    <a:pt x="393" y="440"/>
                  </a:lnTo>
                  <a:lnTo>
                    <a:pt x="398" y="436"/>
                  </a:lnTo>
                  <a:lnTo>
                    <a:pt x="405" y="431"/>
                  </a:lnTo>
                  <a:lnTo>
                    <a:pt x="405" y="427"/>
                  </a:lnTo>
                  <a:lnTo>
                    <a:pt x="404" y="423"/>
                  </a:lnTo>
                  <a:lnTo>
                    <a:pt x="405" y="422"/>
                  </a:lnTo>
                  <a:lnTo>
                    <a:pt x="404" y="421"/>
                  </a:lnTo>
                  <a:lnTo>
                    <a:pt x="404" y="420"/>
                  </a:lnTo>
                  <a:lnTo>
                    <a:pt x="402" y="418"/>
                  </a:lnTo>
                  <a:lnTo>
                    <a:pt x="397" y="419"/>
                  </a:lnTo>
                  <a:lnTo>
                    <a:pt x="392" y="416"/>
                  </a:lnTo>
                  <a:lnTo>
                    <a:pt x="391" y="418"/>
                  </a:lnTo>
                  <a:lnTo>
                    <a:pt x="388" y="419"/>
                  </a:lnTo>
                  <a:lnTo>
                    <a:pt x="388" y="420"/>
                  </a:lnTo>
                  <a:lnTo>
                    <a:pt x="386" y="419"/>
                  </a:lnTo>
                  <a:lnTo>
                    <a:pt x="386" y="423"/>
                  </a:lnTo>
                  <a:lnTo>
                    <a:pt x="384" y="425"/>
                  </a:lnTo>
                  <a:lnTo>
                    <a:pt x="379" y="423"/>
                  </a:lnTo>
                  <a:lnTo>
                    <a:pt x="365" y="428"/>
                  </a:lnTo>
                  <a:lnTo>
                    <a:pt x="364" y="430"/>
                  </a:lnTo>
                  <a:lnTo>
                    <a:pt x="360" y="430"/>
                  </a:lnTo>
                  <a:lnTo>
                    <a:pt x="361" y="430"/>
                  </a:lnTo>
                  <a:lnTo>
                    <a:pt x="358" y="433"/>
                  </a:lnTo>
                  <a:lnTo>
                    <a:pt x="355" y="434"/>
                  </a:lnTo>
                  <a:lnTo>
                    <a:pt x="356" y="434"/>
                  </a:lnTo>
                  <a:lnTo>
                    <a:pt x="351" y="439"/>
                  </a:lnTo>
                  <a:lnTo>
                    <a:pt x="349" y="446"/>
                  </a:lnTo>
                  <a:lnTo>
                    <a:pt x="350" y="447"/>
                  </a:lnTo>
                  <a:lnTo>
                    <a:pt x="352" y="446"/>
                  </a:lnTo>
                  <a:lnTo>
                    <a:pt x="351" y="448"/>
                  </a:lnTo>
                  <a:lnTo>
                    <a:pt x="356" y="452"/>
                  </a:lnTo>
                  <a:lnTo>
                    <a:pt x="358" y="453"/>
                  </a:lnTo>
                  <a:lnTo>
                    <a:pt x="360" y="461"/>
                  </a:lnTo>
                  <a:lnTo>
                    <a:pt x="367" y="458"/>
                  </a:lnTo>
                  <a:lnTo>
                    <a:pt x="364" y="463"/>
                  </a:lnTo>
                  <a:lnTo>
                    <a:pt x="365" y="465"/>
                  </a:lnTo>
                  <a:lnTo>
                    <a:pt x="368" y="464"/>
                  </a:lnTo>
                  <a:lnTo>
                    <a:pt x="373" y="465"/>
                  </a:lnTo>
                  <a:lnTo>
                    <a:pt x="376" y="467"/>
                  </a:lnTo>
                  <a:lnTo>
                    <a:pt x="376" y="469"/>
                  </a:lnTo>
                  <a:lnTo>
                    <a:pt x="373" y="469"/>
                  </a:lnTo>
                  <a:lnTo>
                    <a:pt x="374" y="473"/>
                  </a:lnTo>
                  <a:lnTo>
                    <a:pt x="371" y="475"/>
                  </a:lnTo>
                  <a:lnTo>
                    <a:pt x="374" y="476"/>
                  </a:lnTo>
                  <a:lnTo>
                    <a:pt x="379" y="474"/>
                  </a:lnTo>
                  <a:lnTo>
                    <a:pt x="379" y="476"/>
                  </a:lnTo>
                  <a:lnTo>
                    <a:pt x="375" y="477"/>
                  </a:lnTo>
                  <a:lnTo>
                    <a:pt x="376" y="480"/>
                  </a:lnTo>
                  <a:lnTo>
                    <a:pt x="371" y="482"/>
                  </a:lnTo>
                  <a:lnTo>
                    <a:pt x="370" y="484"/>
                  </a:lnTo>
                  <a:lnTo>
                    <a:pt x="371" y="484"/>
                  </a:lnTo>
                  <a:lnTo>
                    <a:pt x="370" y="485"/>
                  </a:lnTo>
                  <a:lnTo>
                    <a:pt x="363" y="485"/>
                  </a:lnTo>
                  <a:lnTo>
                    <a:pt x="358" y="487"/>
                  </a:lnTo>
                  <a:lnTo>
                    <a:pt x="352" y="487"/>
                  </a:lnTo>
                  <a:lnTo>
                    <a:pt x="347" y="491"/>
                  </a:lnTo>
                  <a:lnTo>
                    <a:pt x="344" y="486"/>
                  </a:lnTo>
                  <a:lnTo>
                    <a:pt x="334" y="483"/>
                  </a:lnTo>
                  <a:lnTo>
                    <a:pt x="333" y="482"/>
                  </a:lnTo>
                  <a:lnTo>
                    <a:pt x="332" y="482"/>
                  </a:lnTo>
                  <a:lnTo>
                    <a:pt x="328" y="482"/>
                  </a:lnTo>
                  <a:lnTo>
                    <a:pt x="326" y="484"/>
                  </a:lnTo>
                  <a:lnTo>
                    <a:pt x="324" y="482"/>
                  </a:lnTo>
                  <a:lnTo>
                    <a:pt x="324" y="484"/>
                  </a:lnTo>
                  <a:lnTo>
                    <a:pt x="322" y="483"/>
                  </a:lnTo>
                  <a:lnTo>
                    <a:pt x="320" y="484"/>
                  </a:lnTo>
                  <a:lnTo>
                    <a:pt x="322" y="485"/>
                  </a:lnTo>
                  <a:lnTo>
                    <a:pt x="326" y="485"/>
                  </a:lnTo>
                  <a:lnTo>
                    <a:pt x="327" y="486"/>
                  </a:lnTo>
                  <a:lnTo>
                    <a:pt x="328" y="483"/>
                  </a:lnTo>
                  <a:lnTo>
                    <a:pt x="333" y="482"/>
                  </a:lnTo>
                  <a:lnTo>
                    <a:pt x="336" y="484"/>
                  </a:lnTo>
                  <a:lnTo>
                    <a:pt x="333" y="484"/>
                  </a:lnTo>
                  <a:lnTo>
                    <a:pt x="336" y="485"/>
                  </a:lnTo>
                  <a:lnTo>
                    <a:pt x="333" y="486"/>
                  </a:lnTo>
                  <a:lnTo>
                    <a:pt x="335" y="486"/>
                  </a:lnTo>
                  <a:lnTo>
                    <a:pt x="340" y="486"/>
                  </a:lnTo>
                  <a:lnTo>
                    <a:pt x="346" y="490"/>
                  </a:lnTo>
                  <a:lnTo>
                    <a:pt x="324" y="490"/>
                  </a:lnTo>
                  <a:lnTo>
                    <a:pt x="312" y="492"/>
                  </a:lnTo>
                  <a:lnTo>
                    <a:pt x="309" y="494"/>
                  </a:lnTo>
                  <a:lnTo>
                    <a:pt x="309" y="495"/>
                  </a:lnTo>
                  <a:lnTo>
                    <a:pt x="307" y="494"/>
                  </a:lnTo>
                  <a:lnTo>
                    <a:pt x="302" y="497"/>
                  </a:lnTo>
                  <a:lnTo>
                    <a:pt x="295" y="499"/>
                  </a:lnTo>
                  <a:lnTo>
                    <a:pt x="292" y="501"/>
                  </a:lnTo>
                  <a:lnTo>
                    <a:pt x="291" y="504"/>
                  </a:lnTo>
                  <a:lnTo>
                    <a:pt x="286" y="503"/>
                  </a:lnTo>
                  <a:lnTo>
                    <a:pt x="288" y="501"/>
                  </a:lnTo>
                  <a:lnTo>
                    <a:pt x="281" y="499"/>
                  </a:lnTo>
                  <a:lnTo>
                    <a:pt x="265" y="499"/>
                  </a:lnTo>
                  <a:lnTo>
                    <a:pt x="235" y="502"/>
                  </a:lnTo>
                  <a:lnTo>
                    <a:pt x="204" y="506"/>
                  </a:lnTo>
                  <a:lnTo>
                    <a:pt x="196" y="509"/>
                  </a:lnTo>
                  <a:lnTo>
                    <a:pt x="191" y="507"/>
                  </a:lnTo>
                  <a:lnTo>
                    <a:pt x="191" y="504"/>
                  </a:lnTo>
                  <a:lnTo>
                    <a:pt x="193" y="503"/>
                  </a:lnTo>
                  <a:lnTo>
                    <a:pt x="195" y="500"/>
                  </a:lnTo>
                  <a:lnTo>
                    <a:pt x="196" y="500"/>
                  </a:lnTo>
                  <a:lnTo>
                    <a:pt x="200" y="497"/>
                  </a:lnTo>
                  <a:lnTo>
                    <a:pt x="204" y="495"/>
                  </a:lnTo>
                  <a:lnTo>
                    <a:pt x="208" y="500"/>
                  </a:lnTo>
                  <a:lnTo>
                    <a:pt x="217" y="502"/>
                  </a:lnTo>
                  <a:lnTo>
                    <a:pt x="220" y="501"/>
                  </a:lnTo>
                  <a:lnTo>
                    <a:pt x="221" y="499"/>
                  </a:lnTo>
                  <a:lnTo>
                    <a:pt x="220" y="497"/>
                  </a:lnTo>
                  <a:lnTo>
                    <a:pt x="212" y="491"/>
                  </a:lnTo>
                  <a:lnTo>
                    <a:pt x="224" y="498"/>
                  </a:lnTo>
                  <a:lnTo>
                    <a:pt x="234" y="500"/>
                  </a:lnTo>
                  <a:lnTo>
                    <a:pt x="252" y="500"/>
                  </a:lnTo>
                  <a:lnTo>
                    <a:pt x="266" y="497"/>
                  </a:lnTo>
                  <a:lnTo>
                    <a:pt x="247" y="484"/>
                  </a:lnTo>
                  <a:lnTo>
                    <a:pt x="239" y="473"/>
                  </a:lnTo>
                  <a:lnTo>
                    <a:pt x="238" y="469"/>
                  </a:lnTo>
                  <a:lnTo>
                    <a:pt x="234" y="469"/>
                  </a:lnTo>
                  <a:lnTo>
                    <a:pt x="234" y="468"/>
                  </a:lnTo>
                  <a:lnTo>
                    <a:pt x="232" y="468"/>
                  </a:lnTo>
                  <a:lnTo>
                    <a:pt x="232" y="470"/>
                  </a:lnTo>
                  <a:lnTo>
                    <a:pt x="228" y="471"/>
                  </a:lnTo>
                  <a:lnTo>
                    <a:pt x="225" y="469"/>
                  </a:lnTo>
                  <a:lnTo>
                    <a:pt x="230" y="467"/>
                  </a:lnTo>
                  <a:lnTo>
                    <a:pt x="225" y="466"/>
                  </a:lnTo>
                  <a:lnTo>
                    <a:pt x="221" y="467"/>
                  </a:lnTo>
                  <a:lnTo>
                    <a:pt x="219" y="470"/>
                  </a:lnTo>
                  <a:lnTo>
                    <a:pt x="213" y="472"/>
                  </a:lnTo>
                  <a:lnTo>
                    <a:pt x="204" y="471"/>
                  </a:lnTo>
                  <a:lnTo>
                    <a:pt x="201" y="473"/>
                  </a:lnTo>
                  <a:lnTo>
                    <a:pt x="193" y="473"/>
                  </a:lnTo>
                  <a:lnTo>
                    <a:pt x="189" y="477"/>
                  </a:lnTo>
                  <a:lnTo>
                    <a:pt x="189" y="479"/>
                  </a:lnTo>
                  <a:lnTo>
                    <a:pt x="187" y="480"/>
                  </a:lnTo>
                  <a:lnTo>
                    <a:pt x="187" y="483"/>
                  </a:lnTo>
                  <a:lnTo>
                    <a:pt x="184" y="484"/>
                  </a:lnTo>
                  <a:lnTo>
                    <a:pt x="182" y="483"/>
                  </a:lnTo>
                  <a:lnTo>
                    <a:pt x="185" y="479"/>
                  </a:lnTo>
                  <a:lnTo>
                    <a:pt x="184" y="477"/>
                  </a:lnTo>
                  <a:lnTo>
                    <a:pt x="185" y="476"/>
                  </a:lnTo>
                  <a:lnTo>
                    <a:pt x="184" y="473"/>
                  </a:lnTo>
                  <a:lnTo>
                    <a:pt x="175" y="477"/>
                  </a:lnTo>
                  <a:lnTo>
                    <a:pt x="177" y="482"/>
                  </a:lnTo>
                  <a:lnTo>
                    <a:pt x="175" y="485"/>
                  </a:lnTo>
                  <a:lnTo>
                    <a:pt x="172" y="486"/>
                  </a:lnTo>
                  <a:lnTo>
                    <a:pt x="171" y="490"/>
                  </a:lnTo>
                  <a:lnTo>
                    <a:pt x="166" y="494"/>
                  </a:lnTo>
                  <a:lnTo>
                    <a:pt x="160" y="495"/>
                  </a:lnTo>
                  <a:lnTo>
                    <a:pt x="158" y="494"/>
                  </a:lnTo>
                  <a:lnTo>
                    <a:pt x="157" y="494"/>
                  </a:lnTo>
                  <a:lnTo>
                    <a:pt x="155" y="495"/>
                  </a:lnTo>
                  <a:lnTo>
                    <a:pt x="156" y="498"/>
                  </a:lnTo>
                  <a:lnTo>
                    <a:pt x="154" y="497"/>
                  </a:lnTo>
                  <a:lnTo>
                    <a:pt x="153" y="499"/>
                  </a:lnTo>
                  <a:lnTo>
                    <a:pt x="151" y="499"/>
                  </a:lnTo>
                  <a:lnTo>
                    <a:pt x="152" y="497"/>
                  </a:lnTo>
                  <a:lnTo>
                    <a:pt x="150" y="495"/>
                  </a:lnTo>
                  <a:lnTo>
                    <a:pt x="142" y="500"/>
                  </a:lnTo>
                  <a:lnTo>
                    <a:pt x="139" y="499"/>
                  </a:lnTo>
                  <a:lnTo>
                    <a:pt x="142" y="492"/>
                  </a:lnTo>
                  <a:lnTo>
                    <a:pt x="146" y="491"/>
                  </a:lnTo>
                  <a:lnTo>
                    <a:pt x="145" y="489"/>
                  </a:lnTo>
                  <a:lnTo>
                    <a:pt x="144" y="490"/>
                  </a:lnTo>
                  <a:lnTo>
                    <a:pt x="139" y="486"/>
                  </a:lnTo>
                  <a:lnTo>
                    <a:pt x="137" y="489"/>
                  </a:lnTo>
                  <a:lnTo>
                    <a:pt x="134" y="488"/>
                  </a:lnTo>
                  <a:lnTo>
                    <a:pt x="133" y="491"/>
                  </a:lnTo>
                  <a:lnTo>
                    <a:pt x="132" y="490"/>
                  </a:lnTo>
                  <a:lnTo>
                    <a:pt x="129" y="492"/>
                  </a:lnTo>
                  <a:lnTo>
                    <a:pt x="127" y="492"/>
                  </a:lnTo>
                  <a:lnTo>
                    <a:pt x="129" y="488"/>
                  </a:lnTo>
                  <a:lnTo>
                    <a:pt x="128" y="488"/>
                  </a:lnTo>
                  <a:lnTo>
                    <a:pt x="127" y="489"/>
                  </a:lnTo>
                  <a:lnTo>
                    <a:pt x="118" y="493"/>
                  </a:lnTo>
                  <a:lnTo>
                    <a:pt x="115" y="490"/>
                  </a:lnTo>
                  <a:lnTo>
                    <a:pt x="117" y="486"/>
                  </a:lnTo>
                  <a:lnTo>
                    <a:pt x="122" y="486"/>
                  </a:lnTo>
                  <a:lnTo>
                    <a:pt x="122" y="484"/>
                  </a:lnTo>
                  <a:lnTo>
                    <a:pt x="127" y="483"/>
                  </a:lnTo>
                  <a:lnTo>
                    <a:pt x="126" y="481"/>
                  </a:lnTo>
                  <a:lnTo>
                    <a:pt x="129" y="479"/>
                  </a:lnTo>
                  <a:lnTo>
                    <a:pt x="127" y="477"/>
                  </a:lnTo>
                  <a:lnTo>
                    <a:pt x="120" y="480"/>
                  </a:lnTo>
                  <a:lnTo>
                    <a:pt x="120" y="477"/>
                  </a:lnTo>
                  <a:lnTo>
                    <a:pt x="122" y="477"/>
                  </a:lnTo>
                  <a:lnTo>
                    <a:pt x="121" y="475"/>
                  </a:lnTo>
                  <a:lnTo>
                    <a:pt x="124" y="473"/>
                  </a:lnTo>
                  <a:lnTo>
                    <a:pt x="122" y="473"/>
                  </a:lnTo>
                  <a:lnTo>
                    <a:pt x="123" y="471"/>
                  </a:lnTo>
                  <a:lnTo>
                    <a:pt x="122" y="470"/>
                  </a:lnTo>
                  <a:lnTo>
                    <a:pt x="121" y="471"/>
                  </a:lnTo>
                  <a:lnTo>
                    <a:pt x="118" y="470"/>
                  </a:lnTo>
                  <a:lnTo>
                    <a:pt x="117" y="472"/>
                  </a:lnTo>
                  <a:lnTo>
                    <a:pt x="115" y="470"/>
                  </a:lnTo>
                  <a:lnTo>
                    <a:pt x="114" y="471"/>
                  </a:lnTo>
                  <a:lnTo>
                    <a:pt x="115" y="472"/>
                  </a:lnTo>
                  <a:lnTo>
                    <a:pt x="113" y="473"/>
                  </a:lnTo>
                  <a:lnTo>
                    <a:pt x="113" y="475"/>
                  </a:lnTo>
                  <a:lnTo>
                    <a:pt x="114" y="474"/>
                  </a:lnTo>
                  <a:lnTo>
                    <a:pt x="117" y="475"/>
                  </a:lnTo>
                  <a:lnTo>
                    <a:pt x="110" y="481"/>
                  </a:lnTo>
                  <a:lnTo>
                    <a:pt x="111" y="477"/>
                  </a:lnTo>
                  <a:lnTo>
                    <a:pt x="108" y="476"/>
                  </a:lnTo>
                  <a:lnTo>
                    <a:pt x="104" y="476"/>
                  </a:lnTo>
                  <a:lnTo>
                    <a:pt x="104" y="474"/>
                  </a:lnTo>
                  <a:lnTo>
                    <a:pt x="101" y="476"/>
                  </a:lnTo>
                  <a:lnTo>
                    <a:pt x="101" y="479"/>
                  </a:lnTo>
                  <a:lnTo>
                    <a:pt x="99" y="480"/>
                  </a:lnTo>
                  <a:lnTo>
                    <a:pt x="100" y="483"/>
                  </a:lnTo>
                  <a:lnTo>
                    <a:pt x="98" y="485"/>
                  </a:lnTo>
                  <a:lnTo>
                    <a:pt x="101" y="487"/>
                  </a:lnTo>
                  <a:lnTo>
                    <a:pt x="99" y="487"/>
                  </a:lnTo>
                  <a:lnTo>
                    <a:pt x="96" y="489"/>
                  </a:lnTo>
                  <a:lnTo>
                    <a:pt x="98" y="491"/>
                  </a:lnTo>
                  <a:lnTo>
                    <a:pt x="100" y="491"/>
                  </a:lnTo>
                  <a:lnTo>
                    <a:pt x="98" y="493"/>
                  </a:lnTo>
                  <a:lnTo>
                    <a:pt x="95" y="490"/>
                  </a:lnTo>
                  <a:lnTo>
                    <a:pt x="94" y="491"/>
                  </a:lnTo>
                  <a:lnTo>
                    <a:pt x="93" y="488"/>
                  </a:lnTo>
                  <a:lnTo>
                    <a:pt x="92" y="489"/>
                  </a:lnTo>
                  <a:lnTo>
                    <a:pt x="90" y="488"/>
                  </a:lnTo>
                  <a:lnTo>
                    <a:pt x="84" y="493"/>
                  </a:lnTo>
                  <a:lnTo>
                    <a:pt x="80" y="493"/>
                  </a:lnTo>
                  <a:lnTo>
                    <a:pt x="72" y="495"/>
                  </a:lnTo>
                  <a:lnTo>
                    <a:pt x="64" y="501"/>
                  </a:lnTo>
                  <a:lnTo>
                    <a:pt x="64" y="498"/>
                  </a:lnTo>
                  <a:lnTo>
                    <a:pt x="60" y="499"/>
                  </a:lnTo>
                  <a:lnTo>
                    <a:pt x="59" y="497"/>
                  </a:lnTo>
                  <a:lnTo>
                    <a:pt x="55" y="499"/>
                  </a:lnTo>
                  <a:lnTo>
                    <a:pt x="52" y="498"/>
                  </a:lnTo>
                  <a:lnTo>
                    <a:pt x="51" y="500"/>
                  </a:lnTo>
                  <a:lnTo>
                    <a:pt x="48" y="499"/>
                  </a:lnTo>
                  <a:lnTo>
                    <a:pt x="46" y="501"/>
                  </a:lnTo>
                  <a:lnTo>
                    <a:pt x="46" y="503"/>
                  </a:lnTo>
                  <a:lnTo>
                    <a:pt x="44" y="503"/>
                  </a:lnTo>
                  <a:lnTo>
                    <a:pt x="42" y="513"/>
                  </a:lnTo>
                  <a:lnTo>
                    <a:pt x="44" y="515"/>
                  </a:lnTo>
                  <a:lnTo>
                    <a:pt x="41" y="516"/>
                  </a:lnTo>
                  <a:lnTo>
                    <a:pt x="43" y="519"/>
                  </a:lnTo>
                  <a:lnTo>
                    <a:pt x="40" y="522"/>
                  </a:lnTo>
                  <a:lnTo>
                    <a:pt x="41" y="524"/>
                  </a:lnTo>
                  <a:lnTo>
                    <a:pt x="38" y="527"/>
                  </a:lnTo>
                  <a:lnTo>
                    <a:pt x="40" y="527"/>
                  </a:lnTo>
                  <a:lnTo>
                    <a:pt x="37" y="530"/>
                  </a:lnTo>
                  <a:lnTo>
                    <a:pt x="40" y="535"/>
                  </a:lnTo>
                  <a:lnTo>
                    <a:pt x="39" y="538"/>
                  </a:lnTo>
                  <a:lnTo>
                    <a:pt x="42" y="538"/>
                  </a:lnTo>
                  <a:lnTo>
                    <a:pt x="48" y="531"/>
                  </a:lnTo>
                  <a:lnTo>
                    <a:pt x="50" y="533"/>
                  </a:lnTo>
                  <a:lnTo>
                    <a:pt x="51" y="528"/>
                  </a:lnTo>
                  <a:lnTo>
                    <a:pt x="54" y="527"/>
                  </a:lnTo>
                  <a:lnTo>
                    <a:pt x="54" y="529"/>
                  </a:lnTo>
                  <a:lnTo>
                    <a:pt x="57" y="530"/>
                  </a:lnTo>
                  <a:lnTo>
                    <a:pt x="60" y="533"/>
                  </a:lnTo>
                  <a:lnTo>
                    <a:pt x="58" y="533"/>
                  </a:lnTo>
                  <a:lnTo>
                    <a:pt x="57" y="536"/>
                  </a:lnTo>
                  <a:lnTo>
                    <a:pt x="54" y="535"/>
                  </a:lnTo>
                  <a:lnTo>
                    <a:pt x="55" y="533"/>
                  </a:lnTo>
                  <a:lnTo>
                    <a:pt x="51" y="536"/>
                  </a:lnTo>
                  <a:lnTo>
                    <a:pt x="49" y="534"/>
                  </a:lnTo>
                  <a:lnTo>
                    <a:pt x="49" y="537"/>
                  </a:lnTo>
                  <a:lnTo>
                    <a:pt x="50" y="537"/>
                  </a:lnTo>
                  <a:lnTo>
                    <a:pt x="48" y="538"/>
                  </a:lnTo>
                  <a:lnTo>
                    <a:pt x="47" y="538"/>
                  </a:lnTo>
                  <a:lnTo>
                    <a:pt x="46" y="539"/>
                  </a:lnTo>
                  <a:lnTo>
                    <a:pt x="47" y="540"/>
                  </a:lnTo>
                  <a:lnTo>
                    <a:pt x="45" y="539"/>
                  </a:lnTo>
                  <a:lnTo>
                    <a:pt x="46" y="541"/>
                  </a:lnTo>
                  <a:lnTo>
                    <a:pt x="43" y="542"/>
                  </a:lnTo>
                  <a:lnTo>
                    <a:pt x="48" y="540"/>
                  </a:lnTo>
                  <a:lnTo>
                    <a:pt x="49" y="541"/>
                  </a:lnTo>
                  <a:lnTo>
                    <a:pt x="51" y="539"/>
                  </a:lnTo>
                  <a:lnTo>
                    <a:pt x="55" y="538"/>
                  </a:lnTo>
                  <a:lnTo>
                    <a:pt x="56" y="540"/>
                  </a:lnTo>
                  <a:lnTo>
                    <a:pt x="60" y="538"/>
                  </a:lnTo>
                  <a:lnTo>
                    <a:pt x="58" y="542"/>
                  </a:lnTo>
                  <a:lnTo>
                    <a:pt x="50" y="551"/>
                  </a:lnTo>
                  <a:lnTo>
                    <a:pt x="55" y="553"/>
                  </a:lnTo>
                  <a:lnTo>
                    <a:pt x="52" y="551"/>
                  </a:lnTo>
                  <a:lnTo>
                    <a:pt x="56" y="548"/>
                  </a:lnTo>
                  <a:lnTo>
                    <a:pt x="59" y="542"/>
                  </a:lnTo>
                  <a:lnTo>
                    <a:pt x="63" y="540"/>
                  </a:lnTo>
                  <a:lnTo>
                    <a:pt x="64" y="538"/>
                  </a:lnTo>
                  <a:lnTo>
                    <a:pt x="72" y="537"/>
                  </a:lnTo>
                  <a:lnTo>
                    <a:pt x="68" y="542"/>
                  </a:lnTo>
                  <a:lnTo>
                    <a:pt x="66" y="545"/>
                  </a:lnTo>
                  <a:lnTo>
                    <a:pt x="67" y="546"/>
                  </a:lnTo>
                  <a:lnTo>
                    <a:pt x="74" y="547"/>
                  </a:lnTo>
                  <a:lnTo>
                    <a:pt x="77" y="545"/>
                  </a:lnTo>
                  <a:lnTo>
                    <a:pt x="84" y="552"/>
                  </a:lnTo>
                  <a:lnTo>
                    <a:pt x="82" y="553"/>
                  </a:lnTo>
                  <a:lnTo>
                    <a:pt x="82" y="551"/>
                  </a:lnTo>
                  <a:lnTo>
                    <a:pt x="78" y="549"/>
                  </a:lnTo>
                  <a:lnTo>
                    <a:pt x="76" y="554"/>
                  </a:lnTo>
                  <a:lnTo>
                    <a:pt x="73" y="554"/>
                  </a:lnTo>
                  <a:lnTo>
                    <a:pt x="72" y="556"/>
                  </a:lnTo>
                  <a:lnTo>
                    <a:pt x="70" y="558"/>
                  </a:lnTo>
                  <a:lnTo>
                    <a:pt x="72" y="559"/>
                  </a:lnTo>
                  <a:lnTo>
                    <a:pt x="66" y="565"/>
                  </a:lnTo>
                  <a:lnTo>
                    <a:pt x="61" y="566"/>
                  </a:lnTo>
                  <a:lnTo>
                    <a:pt x="61" y="563"/>
                  </a:lnTo>
                  <a:lnTo>
                    <a:pt x="59" y="563"/>
                  </a:lnTo>
                  <a:lnTo>
                    <a:pt x="58" y="561"/>
                  </a:lnTo>
                  <a:lnTo>
                    <a:pt x="56" y="564"/>
                  </a:lnTo>
                  <a:lnTo>
                    <a:pt x="57" y="561"/>
                  </a:lnTo>
                  <a:lnTo>
                    <a:pt x="55" y="560"/>
                  </a:lnTo>
                  <a:lnTo>
                    <a:pt x="51" y="562"/>
                  </a:lnTo>
                  <a:lnTo>
                    <a:pt x="49" y="561"/>
                  </a:lnTo>
                  <a:lnTo>
                    <a:pt x="50" y="563"/>
                  </a:lnTo>
                  <a:lnTo>
                    <a:pt x="47" y="562"/>
                  </a:lnTo>
                  <a:lnTo>
                    <a:pt x="46" y="560"/>
                  </a:lnTo>
                  <a:lnTo>
                    <a:pt x="44" y="564"/>
                  </a:lnTo>
                  <a:lnTo>
                    <a:pt x="41" y="561"/>
                  </a:lnTo>
                  <a:lnTo>
                    <a:pt x="37" y="563"/>
                  </a:lnTo>
                  <a:lnTo>
                    <a:pt x="37" y="565"/>
                  </a:lnTo>
                  <a:lnTo>
                    <a:pt x="34" y="565"/>
                  </a:lnTo>
                  <a:lnTo>
                    <a:pt x="36" y="567"/>
                  </a:lnTo>
                  <a:lnTo>
                    <a:pt x="30" y="565"/>
                  </a:lnTo>
                  <a:lnTo>
                    <a:pt x="28" y="561"/>
                  </a:lnTo>
                  <a:lnTo>
                    <a:pt x="24" y="561"/>
                  </a:lnTo>
                  <a:lnTo>
                    <a:pt x="23" y="553"/>
                  </a:lnTo>
                  <a:lnTo>
                    <a:pt x="18" y="548"/>
                  </a:lnTo>
                  <a:lnTo>
                    <a:pt x="13" y="551"/>
                  </a:lnTo>
                  <a:lnTo>
                    <a:pt x="14" y="548"/>
                  </a:lnTo>
                  <a:lnTo>
                    <a:pt x="11" y="544"/>
                  </a:lnTo>
                  <a:lnTo>
                    <a:pt x="11" y="543"/>
                  </a:lnTo>
                  <a:lnTo>
                    <a:pt x="3" y="541"/>
                  </a:lnTo>
                  <a:lnTo>
                    <a:pt x="3" y="538"/>
                  </a:lnTo>
                  <a:lnTo>
                    <a:pt x="1" y="538"/>
                  </a:lnTo>
                  <a:lnTo>
                    <a:pt x="0" y="536"/>
                  </a:lnTo>
                  <a:lnTo>
                    <a:pt x="2" y="534"/>
                  </a:lnTo>
                  <a:lnTo>
                    <a:pt x="2" y="531"/>
                  </a:lnTo>
                  <a:lnTo>
                    <a:pt x="4" y="527"/>
                  </a:lnTo>
                  <a:lnTo>
                    <a:pt x="14" y="522"/>
                  </a:lnTo>
                  <a:lnTo>
                    <a:pt x="14" y="519"/>
                  </a:lnTo>
                  <a:lnTo>
                    <a:pt x="15" y="518"/>
                  </a:lnTo>
                  <a:lnTo>
                    <a:pt x="15" y="516"/>
                  </a:lnTo>
                  <a:lnTo>
                    <a:pt x="16" y="515"/>
                  </a:lnTo>
                  <a:lnTo>
                    <a:pt x="15" y="511"/>
                  </a:lnTo>
                  <a:lnTo>
                    <a:pt x="18" y="509"/>
                  </a:lnTo>
                  <a:lnTo>
                    <a:pt x="15" y="507"/>
                  </a:lnTo>
                  <a:lnTo>
                    <a:pt x="18" y="501"/>
                  </a:lnTo>
                  <a:lnTo>
                    <a:pt x="16" y="499"/>
                  </a:lnTo>
                  <a:lnTo>
                    <a:pt x="19" y="498"/>
                  </a:lnTo>
                  <a:lnTo>
                    <a:pt x="21" y="489"/>
                  </a:lnTo>
                  <a:lnTo>
                    <a:pt x="19" y="487"/>
                  </a:lnTo>
                  <a:lnTo>
                    <a:pt x="21" y="486"/>
                  </a:lnTo>
                  <a:lnTo>
                    <a:pt x="21" y="483"/>
                  </a:lnTo>
                  <a:lnTo>
                    <a:pt x="29" y="483"/>
                  </a:lnTo>
                  <a:lnTo>
                    <a:pt x="30" y="479"/>
                  </a:lnTo>
                  <a:lnTo>
                    <a:pt x="31" y="475"/>
                  </a:lnTo>
                  <a:lnTo>
                    <a:pt x="39" y="472"/>
                  </a:lnTo>
                  <a:lnTo>
                    <a:pt x="44" y="473"/>
                  </a:lnTo>
                  <a:lnTo>
                    <a:pt x="47" y="469"/>
                  </a:lnTo>
                  <a:lnTo>
                    <a:pt x="50" y="471"/>
                  </a:lnTo>
                  <a:lnTo>
                    <a:pt x="55" y="468"/>
                  </a:lnTo>
                  <a:lnTo>
                    <a:pt x="57" y="466"/>
                  </a:lnTo>
                  <a:lnTo>
                    <a:pt x="61" y="463"/>
                  </a:lnTo>
                  <a:lnTo>
                    <a:pt x="68" y="461"/>
                  </a:lnTo>
                  <a:lnTo>
                    <a:pt x="73" y="463"/>
                  </a:lnTo>
                  <a:lnTo>
                    <a:pt x="75" y="462"/>
                  </a:lnTo>
                  <a:lnTo>
                    <a:pt x="78" y="458"/>
                  </a:lnTo>
                  <a:lnTo>
                    <a:pt x="86" y="453"/>
                  </a:lnTo>
                  <a:lnTo>
                    <a:pt x="88" y="454"/>
                  </a:lnTo>
                  <a:lnTo>
                    <a:pt x="90" y="455"/>
                  </a:lnTo>
                  <a:lnTo>
                    <a:pt x="88" y="458"/>
                  </a:lnTo>
                  <a:lnTo>
                    <a:pt x="92" y="462"/>
                  </a:lnTo>
                  <a:lnTo>
                    <a:pt x="98" y="459"/>
                  </a:lnTo>
                  <a:lnTo>
                    <a:pt x="102" y="454"/>
                  </a:lnTo>
                  <a:lnTo>
                    <a:pt x="112" y="456"/>
                  </a:lnTo>
                  <a:lnTo>
                    <a:pt x="122" y="452"/>
                  </a:lnTo>
                  <a:lnTo>
                    <a:pt x="123" y="452"/>
                  </a:lnTo>
                  <a:lnTo>
                    <a:pt x="123" y="454"/>
                  </a:lnTo>
                  <a:lnTo>
                    <a:pt x="124" y="453"/>
                  </a:lnTo>
                  <a:lnTo>
                    <a:pt x="129" y="450"/>
                  </a:lnTo>
                  <a:lnTo>
                    <a:pt x="131" y="450"/>
                  </a:lnTo>
                  <a:lnTo>
                    <a:pt x="132" y="451"/>
                  </a:lnTo>
                  <a:lnTo>
                    <a:pt x="135" y="450"/>
                  </a:lnTo>
                  <a:lnTo>
                    <a:pt x="137" y="445"/>
                  </a:lnTo>
                  <a:lnTo>
                    <a:pt x="140" y="444"/>
                  </a:lnTo>
                  <a:lnTo>
                    <a:pt x="141" y="441"/>
                  </a:lnTo>
                  <a:lnTo>
                    <a:pt x="138" y="440"/>
                  </a:lnTo>
                  <a:lnTo>
                    <a:pt x="137" y="437"/>
                  </a:lnTo>
                  <a:lnTo>
                    <a:pt x="139" y="434"/>
                  </a:lnTo>
                  <a:lnTo>
                    <a:pt x="141" y="434"/>
                  </a:lnTo>
                  <a:lnTo>
                    <a:pt x="140" y="433"/>
                  </a:lnTo>
                  <a:lnTo>
                    <a:pt x="145" y="429"/>
                  </a:lnTo>
                  <a:lnTo>
                    <a:pt x="150" y="429"/>
                  </a:lnTo>
                  <a:lnTo>
                    <a:pt x="149" y="426"/>
                  </a:lnTo>
                  <a:lnTo>
                    <a:pt x="154" y="425"/>
                  </a:lnTo>
                  <a:lnTo>
                    <a:pt x="155" y="422"/>
                  </a:lnTo>
                  <a:lnTo>
                    <a:pt x="155" y="420"/>
                  </a:lnTo>
                  <a:lnTo>
                    <a:pt x="158" y="417"/>
                  </a:lnTo>
                  <a:lnTo>
                    <a:pt x="155" y="412"/>
                  </a:lnTo>
                  <a:lnTo>
                    <a:pt x="152" y="411"/>
                  </a:lnTo>
                  <a:lnTo>
                    <a:pt x="153" y="408"/>
                  </a:lnTo>
                  <a:lnTo>
                    <a:pt x="149" y="405"/>
                  </a:lnTo>
                  <a:lnTo>
                    <a:pt x="149" y="402"/>
                  </a:lnTo>
                  <a:lnTo>
                    <a:pt x="146" y="403"/>
                  </a:lnTo>
                  <a:lnTo>
                    <a:pt x="145" y="401"/>
                  </a:lnTo>
                  <a:lnTo>
                    <a:pt x="138" y="402"/>
                  </a:lnTo>
                  <a:lnTo>
                    <a:pt x="135" y="400"/>
                  </a:lnTo>
                  <a:lnTo>
                    <a:pt x="132" y="402"/>
                  </a:lnTo>
                  <a:lnTo>
                    <a:pt x="129" y="399"/>
                  </a:lnTo>
                  <a:lnTo>
                    <a:pt x="119" y="397"/>
                  </a:lnTo>
                  <a:lnTo>
                    <a:pt x="117" y="400"/>
                  </a:lnTo>
                  <a:lnTo>
                    <a:pt x="117" y="402"/>
                  </a:lnTo>
                  <a:lnTo>
                    <a:pt x="115" y="402"/>
                  </a:lnTo>
                  <a:lnTo>
                    <a:pt x="115" y="398"/>
                  </a:lnTo>
                  <a:lnTo>
                    <a:pt x="113" y="398"/>
                  </a:lnTo>
                  <a:lnTo>
                    <a:pt x="115" y="396"/>
                  </a:lnTo>
                  <a:lnTo>
                    <a:pt x="109" y="394"/>
                  </a:lnTo>
                  <a:lnTo>
                    <a:pt x="104" y="397"/>
                  </a:lnTo>
                  <a:lnTo>
                    <a:pt x="106" y="400"/>
                  </a:lnTo>
                  <a:lnTo>
                    <a:pt x="106" y="401"/>
                  </a:lnTo>
                  <a:lnTo>
                    <a:pt x="100" y="399"/>
                  </a:lnTo>
                  <a:lnTo>
                    <a:pt x="93" y="403"/>
                  </a:lnTo>
                  <a:lnTo>
                    <a:pt x="88" y="400"/>
                  </a:lnTo>
                  <a:lnTo>
                    <a:pt x="84" y="407"/>
                  </a:lnTo>
                  <a:lnTo>
                    <a:pt x="83" y="409"/>
                  </a:lnTo>
                  <a:lnTo>
                    <a:pt x="81" y="407"/>
                  </a:lnTo>
                  <a:lnTo>
                    <a:pt x="78" y="407"/>
                  </a:lnTo>
                  <a:lnTo>
                    <a:pt x="78" y="409"/>
                  </a:lnTo>
                  <a:lnTo>
                    <a:pt x="77" y="407"/>
                  </a:lnTo>
                  <a:lnTo>
                    <a:pt x="79" y="404"/>
                  </a:lnTo>
                  <a:lnTo>
                    <a:pt x="74" y="401"/>
                  </a:lnTo>
                  <a:lnTo>
                    <a:pt x="70" y="402"/>
                  </a:lnTo>
                  <a:lnTo>
                    <a:pt x="69" y="400"/>
                  </a:lnTo>
                  <a:lnTo>
                    <a:pt x="66" y="405"/>
                  </a:lnTo>
                  <a:lnTo>
                    <a:pt x="62" y="401"/>
                  </a:lnTo>
                  <a:lnTo>
                    <a:pt x="61" y="403"/>
                  </a:lnTo>
                  <a:lnTo>
                    <a:pt x="58" y="401"/>
                  </a:lnTo>
                  <a:lnTo>
                    <a:pt x="56" y="402"/>
                  </a:lnTo>
                  <a:lnTo>
                    <a:pt x="54" y="400"/>
                  </a:lnTo>
                  <a:lnTo>
                    <a:pt x="54" y="391"/>
                  </a:lnTo>
                  <a:lnTo>
                    <a:pt x="49" y="390"/>
                  </a:lnTo>
                  <a:lnTo>
                    <a:pt x="46" y="392"/>
                  </a:lnTo>
                  <a:lnTo>
                    <a:pt x="48" y="386"/>
                  </a:lnTo>
                  <a:lnTo>
                    <a:pt x="44" y="383"/>
                  </a:lnTo>
                  <a:lnTo>
                    <a:pt x="41" y="380"/>
                  </a:lnTo>
                  <a:lnTo>
                    <a:pt x="38" y="381"/>
                  </a:lnTo>
                  <a:lnTo>
                    <a:pt x="39" y="378"/>
                  </a:lnTo>
                  <a:lnTo>
                    <a:pt x="36" y="375"/>
                  </a:lnTo>
                  <a:lnTo>
                    <a:pt x="38" y="372"/>
                  </a:lnTo>
                  <a:lnTo>
                    <a:pt x="32" y="362"/>
                  </a:lnTo>
                  <a:lnTo>
                    <a:pt x="29" y="360"/>
                  </a:lnTo>
                  <a:lnTo>
                    <a:pt x="18" y="358"/>
                  </a:lnTo>
                  <a:lnTo>
                    <a:pt x="19" y="355"/>
                  </a:lnTo>
                  <a:lnTo>
                    <a:pt x="27" y="351"/>
                  </a:lnTo>
                  <a:lnTo>
                    <a:pt x="31" y="351"/>
                  </a:lnTo>
                  <a:lnTo>
                    <a:pt x="36" y="347"/>
                  </a:lnTo>
                  <a:lnTo>
                    <a:pt x="40" y="350"/>
                  </a:lnTo>
                  <a:lnTo>
                    <a:pt x="48" y="350"/>
                  </a:lnTo>
                  <a:lnTo>
                    <a:pt x="49" y="353"/>
                  </a:lnTo>
                  <a:lnTo>
                    <a:pt x="58" y="342"/>
                  </a:lnTo>
                  <a:lnTo>
                    <a:pt x="61" y="340"/>
                  </a:lnTo>
                  <a:lnTo>
                    <a:pt x="65" y="339"/>
                  </a:lnTo>
                  <a:lnTo>
                    <a:pt x="70" y="342"/>
                  </a:lnTo>
                  <a:lnTo>
                    <a:pt x="75" y="340"/>
                  </a:lnTo>
                  <a:lnTo>
                    <a:pt x="76" y="342"/>
                  </a:lnTo>
                  <a:lnTo>
                    <a:pt x="78" y="341"/>
                  </a:lnTo>
                  <a:lnTo>
                    <a:pt x="82" y="337"/>
                  </a:lnTo>
                  <a:lnTo>
                    <a:pt x="92" y="330"/>
                  </a:lnTo>
                  <a:lnTo>
                    <a:pt x="93" y="330"/>
                  </a:lnTo>
                  <a:lnTo>
                    <a:pt x="94" y="325"/>
                  </a:lnTo>
                  <a:lnTo>
                    <a:pt x="103" y="324"/>
                  </a:lnTo>
                  <a:lnTo>
                    <a:pt x="108" y="326"/>
                  </a:lnTo>
                  <a:lnTo>
                    <a:pt x="110" y="328"/>
                  </a:lnTo>
                  <a:lnTo>
                    <a:pt x="115" y="324"/>
                  </a:lnTo>
                  <a:lnTo>
                    <a:pt x="120" y="325"/>
                  </a:lnTo>
                  <a:lnTo>
                    <a:pt x="123" y="325"/>
                  </a:lnTo>
                  <a:lnTo>
                    <a:pt x="123" y="326"/>
                  </a:lnTo>
                  <a:lnTo>
                    <a:pt x="130" y="322"/>
                  </a:lnTo>
                  <a:lnTo>
                    <a:pt x="135" y="323"/>
                  </a:lnTo>
                  <a:lnTo>
                    <a:pt x="136" y="322"/>
                  </a:lnTo>
                  <a:lnTo>
                    <a:pt x="137" y="327"/>
                  </a:lnTo>
                  <a:lnTo>
                    <a:pt x="139" y="326"/>
                  </a:lnTo>
                  <a:lnTo>
                    <a:pt x="140" y="327"/>
                  </a:lnTo>
                  <a:lnTo>
                    <a:pt x="142" y="327"/>
                  </a:lnTo>
                  <a:lnTo>
                    <a:pt x="147" y="323"/>
                  </a:lnTo>
                  <a:lnTo>
                    <a:pt x="150" y="324"/>
                  </a:lnTo>
                  <a:lnTo>
                    <a:pt x="152" y="322"/>
                  </a:lnTo>
                  <a:lnTo>
                    <a:pt x="154" y="319"/>
                  </a:lnTo>
                  <a:lnTo>
                    <a:pt x="158" y="320"/>
                  </a:lnTo>
                  <a:lnTo>
                    <a:pt x="160" y="319"/>
                  </a:lnTo>
                  <a:lnTo>
                    <a:pt x="162" y="315"/>
                  </a:lnTo>
                  <a:lnTo>
                    <a:pt x="163" y="318"/>
                  </a:lnTo>
                  <a:lnTo>
                    <a:pt x="165" y="314"/>
                  </a:lnTo>
                  <a:lnTo>
                    <a:pt x="167" y="314"/>
                  </a:lnTo>
                  <a:lnTo>
                    <a:pt x="167" y="310"/>
                  </a:lnTo>
                  <a:lnTo>
                    <a:pt x="171" y="309"/>
                  </a:lnTo>
                  <a:lnTo>
                    <a:pt x="172" y="307"/>
                  </a:lnTo>
                  <a:lnTo>
                    <a:pt x="174" y="307"/>
                  </a:lnTo>
                  <a:lnTo>
                    <a:pt x="174" y="309"/>
                  </a:lnTo>
                  <a:lnTo>
                    <a:pt x="178" y="305"/>
                  </a:lnTo>
                  <a:lnTo>
                    <a:pt x="185" y="304"/>
                  </a:lnTo>
                  <a:lnTo>
                    <a:pt x="188" y="302"/>
                  </a:lnTo>
                  <a:lnTo>
                    <a:pt x="192" y="305"/>
                  </a:lnTo>
                  <a:lnTo>
                    <a:pt x="199" y="301"/>
                  </a:lnTo>
                  <a:lnTo>
                    <a:pt x="200" y="301"/>
                  </a:lnTo>
                  <a:lnTo>
                    <a:pt x="220" y="294"/>
                  </a:lnTo>
                  <a:lnTo>
                    <a:pt x="220" y="291"/>
                  </a:lnTo>
                  <a:lnTo>
                    <a:pt x="228" y="291"/>
                  </a:lnTo>
                  <a:lnTo>
                    <a:pt x="244" y="283"/>
                  </a:lnTo>
                  <a:lnTo>
                    <a:pt x="246" y="286"/>
                  </a:lnTo>
                  <a:lnTo>
                    <a:pt x="246" y="287"/>
                  </a:lnTo>
                  <a:lnTo>
                    <a:pt x="252" y="290"/>
                  </a:lnTo>
                  <a:lnTo>
                    <a:pt x="257" y="286"/>
                  </a:lnTo>
                  <a:lnTo>
                    <a:pt x="263" y="285"/>
                  </a:lnTo>
                  <a:lnTo>
                    <a:pt x="264" y="289"/>
                  </a:lnTo>
                  <a:lnTo>
                    <a:pt x="265" y="288"/>
                  </a:lnTo>
                  <a:lnTo>
                    <a:pt x="266" y="286"/>
                  </a:lnTo>
                  <a:lnTo>
                    <a:pt x="271" y="284"/>
                  </a:lnTo>
                  <a:lnTo>
                    <a:pt x="276" y="286"/>
                  </a:lnTo>
                  <a:lnTo>
                    <a:pt x="276" y="287"/>
                  </a:lnTo>
                  <a:lnTo>
                    <a:pt x="278" y="287"/>
                  </a:lnTo>
                  <a:lnTo>
                    <a:pt x="278" y="285"/>
                  </a:lnTo>
                  <a:lnTo>
                    <a:pt x="280" y="285"/>
                  </a:lnTo>
                  <a:lnTo>
                    <a:pt x="282" y="282"/>
                  </a:lnTo>
                  <a:lnTo>
                    <a:pt x="283" y="281"/>
                  </a:lnTo>
                  <a:lnTo>
                    <a:pt x="284" y="285"/>
                  </a:lnTo>
                  <a:lnTo>
                    <a:pt x="288" y="286"/>
                  </a:lnTo>
                  <a:lnTo>
                    <a:pt x="289" y="288"/>
                  </a:lnTo>
                  <a:lnTo>
                    <a:pt x="297" y="285"/>
                  </a:lnTo>
                  <a:lnTo>
                    <a:pt x="299" y="282"/>
                  </a:lnTo>
                  <a:lnTo>
                    <a:pt x="301" y="286"/>
                  </a:lnTo>
                  <a:lnTo>
                    <a:pt x="311" y="285"/>
                  </a:lnTo>
                  <a:lnTo>
                    <a:pt x="316" y="283"/>
                  </a:lnTo>
                  <a:lnTo>
                    <a:pt x="336" y="270"/>
                  </a:lnTo>
                  <a:lnTo>
                    <a:pt x="337" y="271"/>
                  </a:lnTo>
                  <a:lnTo>
                    <a:pt x="340" y="271"/>
                  </a:lnTo>
                  <a:lnTo>
                    <a:pt x="346" y="273"/>
                  </a:lnTo>
                  <a:lnTo>
                    <a:pt x="357" y="271"/>
                  </a:lnTo>
                  <a:lnTo>
                    <a:pt x="362" y="275"/>
                  </a:lnTo>
                  <a:lnTo>
                    <a:pt x="364" y="276"/>
                  </a:lnTo>
                  <a:lnTo>
                    <a:pt x="367" y="274"/>
                  </a:lnTo>
                  <a:lnTo>
                    <a:pt x="367" y="277"/>
                  </a:lnTo>
                  <a:lnTo>
                    <a:pt x="374" y="274"/>
                  </a:lnTo>
                  <a:lnTo>
                    <a:pt x="378" y="276"/>
                  </a:lnTo>
                  <a:lnTo>
                    <a:pt x="383" y="275"/>
                  </a:lnTo>
                  <a:lnTo>
                    <a:pt x="383" y="277"/>
                  </a:lnTo>
                  <a:lnTo>
                    <a:pt x="384" y="279"/>
                  </a:lnTo>
                  <a:lnTo>
                    <a:pt x="382" y="282"/>
                  </a:lnTo>
                  <a:lnTo>
                    <a:pt x="378" y="286"/>
                  </a:lnTo>
                  <a:lnTo>
                    <a:pt x="382" y="293"/>
                  </a:lnTo>
                  <a:lnTo>
                    <a:pt x="385" y="289"/>
                  </a:lnTo>
                  <a:lnTo>
                    <a:pt x="388" y="288"/>
                  </a:lnTo>
                  <a:lnTo>
                    <a:pt x="394" y="288"/>
                  </a:lnTo>
                  <a:lnTo>
                    <a:pt x="396" y="289"/>
                  </a:lnTo>
                  <a:lnTo>
                    <a:pt x="398" y="289"/>
                  </a:lnTo>
                  <a:lnTo>
                    <a:pt x="404" y="284"/>
                  </a:lnTo>
                  <a:lnTo>
                    <a:pt x="403" y="279"/>
                  </a:lnTo>
                  <a:lnTo>
                    <a:pt x="410" y="276"/>
                  </a:lnTo>
                  <a:lnTo>
                    <a:pt x="412" y="277"/>
                  </a:lnTo>
                  <a:lnTo>
                    <a:pt x="418" y="272"/>
                  </a:lnTo>
                  <a:lnTo>
                    <a:pt x="432" y="267"/>
                  </a:lnTo>
                  <a:lnTo>
                    <a:pt x="437" y="260"/>
                  </a:lnTo>
                  <a:lnTo>
                    <a:pt x="454" y="255"/>
                  </a:lnTo>
                  <a:lnTo>
                    <a:pt x="483" y="241"/>
                  </a:lnTo>
                  <a:lnTo>
                    <a:pt x="496" y="237"/>
                  </a:lnTo>
                  <a:lnTo>
                    <a:pt x="502" y="236"/>
                  </a:lnTo>
                  <a:lnTo>
                    <a:pt x="502" y="234"/>
                  </a:lnTo>
                  <a:lnTo>
                    <a:pt x="528" y="222"/>
                  </a:lnTo>
                  <a:lnTo>
                    <a:pt x="529" y="222"/>
                  </a:lnTo>
                  <a:lnTo>
                    <a:pt x="544" y="217"/>
                  </a:lnTo>
                  <a:lnTo>
                    <a:pt x="547" y="215"/>
                  </a:lnTo>
                  <a:lnTo>
                    <a:pt x="551" y="213"/>
                  </a:lnTo>
                  <a:lnTo>
                    <a:pt x="558" y="213"/>
                  </a:lnTo>
                  <a:lnTo>
                    <a:pt x="571" y="206"/>
                  </a:lnTo>
                  <a:lnTo>
                    <a:pt x="570" y="206"/>
                  </a:lnTo>
                  <a:lnTo>
                    <a:pt x="571" y="202"/>
                  </a:lnTo>
                  <a:lnTo>
                    <a:pt x="570" y="201"/>
                  </a:lnTo>
                  <a:lnTo>
                    <a:pt x="569" y="199"/>
                  </a:lnTo>
                  <a:lnTo>
                    <a:pt x="567" y="200"/>
                  </a:lnTo>
                  <a:lnTo>
                    <a:pt x="567" y="197"/>
                  </a:lnTo>
                  <a:lnTo>
                    <a:pt x="563" y="194"/>
                  </a:lnTo>
                  <a:lnTo>
                    <a:pt x="555" y="196"/>
                  </a:lnTo>
                  <a:lnTo>
                    <a:pt x="553" y="192"/>
                  </a:lnTo>
                  <a:lnTo>
                    <a:pt x="549" y="192"/>
                  </a:lnTo>
                  <a:lnTo>
                    <a:pt x="548" y="191"/>
                  </a:lnTo>
                  <a:lnTo>
                    <a:pt x="551" y="187"/>
                  </a:lnTo>
                  <a:lnTo>
                    <a:pt x="549" y="186"/>
                  </a:lnTo>
                  <a:lnTo>
                    <a:pt x="552" y="180"/>
                  </a:lnTo>
                  <a:lnTo>
                    <a:pt x="553" y="178"/>
                  </a:lnTo>
                  <a:lnTo>
                    <a:pt x="558" y="176"/>
                  </a:lnTo>
                  <a:lnTo>
                    <a:pt x="556" y="174"/>
                  </a:lnTo>
                  <a:lnTo>
                    <a:pt x="561" y="173"/>
                  </a:lnTo>
                  <a:lnTo>
                    <a:pt x="563" y="169"/>
                  </a:lnTo>
                  <a:lnTo>
                    <a:pt x="562" y="166"/>
                  </a:lnTo>
                  <a:lnTo>
                    <a:pt x="567" y="166"/>
                  </a:lnTo>
                  <a:lnTo>
                    <a:pt x="569" y="161"/>
                  </a:lnTo>
                  <a:lnTo>
                    <a:pt x="572" y="159"/>
                  </a:lnTo>
                  <a:lnTo>
                    <a:pt x="573" y="158"/>
                  </a:lnTo>
                  <a:lnTo>
                    <a:pt x="570" y="156"/>
                  </a:lnTo>
                  <a:lnTo>
                    <a:pt x="570" y="153"/>
                  </a:lnTo>
                  <a:lnTo>
                    <a:pt x="565" y="151"/>
                  </a:lnTo>
                  <a:lnTo>
                    <a:pt x="569" y="145"/>
                  </a:lnTo>
                  <a:lnTo>
                    <a:pt x="568" y="141"/>
                  </a:lnTo>
                  <a:lnTo>
                    <a:pt x="570" y="139"/>
                  </a:lnTo>
                  <a:lnTo>
                    <a:pt x="572" y="141"/>
                  </a:lnTo>
                  <a:lnTo>
                    <a:pt x="577" y="139"/>
                  </a:lnTo>
                  <a:lnTo>
                    <a:pt x="578" y="137"/>
                  </a:lnTo>
                  <a:lnTo>
                    <a:pt x="574" y="135"/>
                  </a:lnTo>
                  <a:lnTo>
                    <a:pt x="579" y="131"/>
                  </a:lnTo>
                  <a:lnTo>
                    <a:pt x="579" y="128"/>
                  </a:lnTo>
                  <a:lnTo>
                    <a:pt x="578" y="126"/>
                  </a:lnTo>
                  <a:lnTo>
                    <a:pt x="580" y="125"/>
                  </a:lnTo>
                  <a:lnTo>
                    <a:pt x="578" y="121"/>
                  </a:lnTo>
                  <a:lnTo>
                    <a:pt x="579" y="119"/>
                  </a:lnTo>
                  <a:lnTo>
                    <a:pt x="579" y="113"/>
                  </a:lnTo>
                  <a:lnTo>
                    <a:pt x="588" y="106"/>
                  </a:lnTo>
                  <a:lnTo>
                    <a:pt x="586" y="104"/>
                  </a:lnTo>
                  <a:lnTo>
                    <a:pt x="587" y="101"/>
                  </a:lnTo>
                  <a:lnTo>
                    <a:pt x="585" y="99"/>
                  </a:lnTo>
                  <a:lnTo>
                    <a:pt x="586" y="95"/>
                  </a:lnTo>
                  <a:lnTo>
                    <a:pt x="584" y="90"/>
                  </a:lnTo>
                  <a:lnTo>
                    <a:pt x="585" y="89"/>
                  </a:lnTo>
                  <a:lnTo>
                    <a:pt x="586" y="86"/>
                  </a:lnTo>
                  <a:lnTo>
                    <a:pt x="590" y="80"/>
                  </a:lnTo>
                  <a:lnTo>
                    <a:pt x="591" y="79"/>
                  </a:lnTo>
                  <a:lnTo>
                    <a:pt x="594" y="73"/>
                  </a:lnTo>
                  <a:lnTo>
                    <a:pt x="599" y="74"/>
                  </a:lnTo>
                  <a:lnTo>
                    <a:pt x="600" y="69"/>
                  </a:lnTo>
                  <a:lnTo>
                    <a:pt x="603" y="68"/>
                  </a:lnTo>
                  <a:lnTo>
                    <a:pt x="603" y="66"/>
                  </a:lnTo>
                  <a:lnTo>
                    <a:pt x="607" y="62"/>
                  </a:lnTo>
                  <a:lnTo>
                    <a:pt x="607" y="59"/>
                  </a:lnTo>
                  <a:lnTo>
                    <a:pt x="612" y="59"/>
                  </a:lnTo>
                  <a:lnTo>
                    <a:pt x="612" y="58"/>
                  </a:lnTo>
                  <a:lnTo>
                    <a:pt x="610" y="56"/>
                  </a:lnTo>
                  <a:lnTo>
                    <a:pt x="598" y="50"/>
                  </a:lnTo>
                  <a:lnTo>
                    <a:pt x="596" y="45"/>
                  </a:lnTo>
                  <a:lnTo>
                    <a:pt x="601" y="42"/>
                  </a:lnTo>
                  <a:lnTo>
                    <a:pt x="604" y="42"/>
                  </a:lnTo>
                  <a:lnTo>
                    <a:pt x="604" y="40"/>
                  </a:lnTo>
                  <a:lnTo>
                    <a:pt x="608" y="37"/>
                  </a:lnTo>
                  <a:lnTo>
                    <a:pt x="615" y="38"/>
                  </a:lnTo>
                  <a:lnTo>
                    <a:pt x="624" y="35"/>
                  </a:lnTo>
                  <a:lnTo>
                    <a:pt x="634" y="37"/>
                  </a:lnTo>
                  <a:lnTo>
                    <a:pt x="634" y="34"/>
                  </a:lnTo>
                  <a:lnTo>
                    <a:pt x="636" y="33"/>
                  </a:lnTo>
                  <a:lnTo>
                    <a:pt x="637" y="27"/>
                  </a:lnTo>
                  <a:lnTo>
                    <a:pt x="640" y="23"/>
                  </a:lnTo>
                  <a:lnTo>
                    <a:pt x="639" y="22"/>
                  </a:lnTo>
                  <a:lnTo>
                    <a:pt x="644" y="18"/>
                  </a:lnTo>
                  <a:lnTo>
                    <a:pt x="645" y="16"/>
                  </a:lnTo>
                  <a:lnTo>
                    <a:pt x="643" y="14"/>
                  </a:lnTo>
                  <a:lnTo>
                    <a:pt x="644" y="6"/>
                  </a:lnTo>
                  <a:lnTo>
                    <a:pt x="651" y="7"/>
                  </a:lnTo>
                  <a:lnTo>
                    <a:pt x="658" y="0"/>
                  </a:lnTo>
                  <a:lnTo>
                    <a:pt x="661" y="0"/>
                  </a:lnTo>
                  <a:lnTo>
                    <a:pt x="663" y="3"/>
                  </a:lnTo>
                  <a:lnTo>
                    <a:pt x="667" y="5"/>
                  </a:lnTo>
                  <a:lnTo>
                    <a:pt x="667" y="7"/>
                  </a:lnTo>
                  <a:lnTo>
                    <a:pt x="671" y="7"/>
                  </a:lnTo>
                  <a:lnTo>
                    <a:pt x="670" y="8"/>
                  </a:lnTo>
                  <a:lnTo>
                    <a:pt x="678" y="7"/>
                  </a:lnTo>
                  <a:lnTo>
                    <a:pt x="686" y="12"/>
                  </a:lnTo>
                  <a:lnTo>
                    <a:pt x="686" y="23"/>
                  </a:lnTo>
                  <a:lnTo>
                    <a:pt x="689" y="22"/>
                  </a:lnTo>
                  <a:lnTo>
                    <a:pt x="692" y="23"/>
                  </a:lnTo>
                  <a:lnTo>
                    <a:pt x="689" y="27"/>
                  </a:lnTo>
                  <a:lnTo>
                    <a:pt x="690" y="30"/>
                  </a:lnTo>
                  <a:lnTo>
                    <a:pt x="689" y="35"/>
                  </a:lnTo>
                  <a:lnTo>
                    <a:pt x="688" y="35"/>
                  </a:lnTo>
                  <a:lnTo>
                    <a:pt x="686" y="36"/>
                  </a:lnTo>
                  <a:lnTo>
                    <a:pt x="687" y="39"/>
                  </a:lnTo>
                  <a:lnTo>
                    <a:pt x="691" y="41"/>
                  </a:lnTo>
                  <a:lnTo>
                    <a:pt x="692" y="49"/>
                  </a:lnTo>
                  <a:lnTo>
                    <a:pt x="689" y="53"/>
                  </a:lnTo>
                  <a:lnTo>
                    <a:pt x="691" y="55"/>
                  </a:lnTo>
                  <a:lnTo>
                    <a:pt x="689" y="58"/>
                  </a:lnTo>
                  <a:lnTo>
                    <a:pt x="691" y="61"/>
                  </a:lnTo>
                  <a:lnTo>
                    <a:pt x="690" y="63"/>
                  </a:lnTo>
                  <a:lnTo>
                    <a:pt x="688" y="62"/>
                  </a:lnTo>
                  <a:lnTo>
                    <a:pt x="687" y="66"/>
                  </a:lnTo>
                  <a:lnTo>
                    <a:pt x="690" y="68"/>
                  </a:lnTo>
                  <a:lnTo>
                    <a:pt x="687" y="73"/>
                  </a:lnTo>
                  <a:lnTo>
                    <a:pt x="691" y="74"/>
                  </a:lnTo>
                  <a:lnTo>
                    <a:pt x="693" y="75"/>
                  </a:lnTo>
                  <a:lnTo>
                    <a:pt x="691" y="76"/>
                  </a:lnTo>
                  <a:lnTo>
                    <a:pt x="691" y="78"/>
                  </a:lnTo>
                  <a:lnTo>
                    <a:pt x="693" y="79"/>
                  </a:lnTo>
                  <a:lnTo>
                    <a:pt x="693" y="77"/>
                  </a:lnTo>
                  <a:lnTo>
                    <a:pt x="696" y="76"/>
                  </a:lnTo>
                  <a:lnTo>
                    <a:pt x="699" y="78"/>
                  </a:lnTo>
                  <a:lnTo>
                    <a:pt x="699" y="80"/>
                  </a:lnTo>
                  <a:lnTo>
                    <a:pt x="703" y="78"/>
                  </a:lnTo>
                  <a:lnTo>
                    <a:pt x="703" y="80"/>
                  </a:lnTo>
                  <a:lnTo>
                    <a:pt x="705" y="81"/>
                  </a:lnTo>
                  <a:lnTo>
                    <a:pt x="705" y="83"/>
                  </a:lnTo>
                  <a:lnTo>
                    <a:pt x="707" y="83"/>
                  </a:lnTo>
                  <a:lnTo>
                    <a:pt x="711" y="84"/>
                  </a:lnTo>
                  <a:lnTo>
                    <a:pt x="713" y="86"/>
                  </a:lnTo>
                  <a:lnTo>
                    <a:pt x="718" y="84"/>
                  </a:lnTo>
                  <a:lnTo>
                    <a:pt x="720" y="87"/>
                  </a:lnTo>
                  <a:lnTo>
                    <a:pt x="723" y="89"/>
                  </a:lnTo>
                  <a:lnTo>
                    <a:pt x="723" y="90"/>
                  </a:lnTo>
                  <a:lnTo>
                    <a:pt x="724" y="91"/>
                  </a:lnTo>
                  <a:lnTo>
                    <a:pt x="725" y="89"/>
                  </a:lnTo>
                  <a:lnTo>
                    <a:pt x="728" y="91"/>
                  </a:lnTo>
                  <a:lnTo>
                    <a:pt x="731" y="90"/>
                  </a:lnTo>
                  <a:lnTo>
                    <a:pt x="734" y="92"/>
                  </a:lnTo>
                  <a:lnTo>
                    <a:pt x="735" y="90"/>
                  </a:lnTo>
                  <a:lnTo>
                    <a:pt x="739" y="91"/>
                  </a:lnTo>
                  <a:lnTo>
                    <a:pt x="743" y="91"/>
                  </a:lnTo>
                  <a:lnTo>
                    <a:pt x="742" y="93"/>
                  </a:lnTo>
                  <a:lnTo>
                    <a:pt x="745" y="95"/>
                  </a:lnTo>
                  <a:lnTo>
                    <a:pt x="751" y="98"/>
                  </a:lnTo>
                  <a:lnTo>
                    <a:pt x="756" y="95"/>
                  </a:lnTo>
                  <a:lnTo>
                    <a:pt x="761" y="95"/>
                  </a:lnTo>
                  <a:lnTo>
                    <a:pt x="764" y="94"/>
                  </a:lnTo>
                  <a:lnTo>
                    <a:pt x="766" y="95"/>
                  </a:lnTo>
                  <a:lnTo>
                    <a:pt x="775" y="97"/>
                  </a:lnTo>
                  <a:lnTo>
                    <a:pt x="776" y="98"/>
                  </a:lnTo>
                  <a:lnTo>
                    <a:pt x="776" y="97"/>
                  </a:lnTo>
                  <a:lnTo>
                    <a:pt x="778" y="97"/>
                  </a:lnTo>
                  <a:lnTo>
                    <a:pt x="778" y="99"/>
                  </a:lnTo>
                  <a:lnTo>
                    <a:pt x="779" y="99"/>
                  </a:lnTo>
                  <a:lnTo>
                    <a:pt x="782" y="103"/>
                  </a:lnTo>
                  <a:lnTo>
                    <a:pt x="786" y="104"/>
                  </a:lnTo>
                  <a:lnTo>
                    <a:pt x="787" y="102"/>
                  </a:lnTo>
                  <a:lnTo>
                    <a:pt x="789" y="103"/>
                  </a:lnTo>
                  <a:lnTo>
                    <a:pt x="794" y="99"/>
                  </a:lnTo>
                  <a:lnTo>
                    <a:pt x="797" y="101"/>
                  </a:lnTo>
                  <a:lnTo>
                    <a:pt x="797" y="102"/>
                  </a:lnTo>
                  <a:lnTo>
                    <a:pt x="798" y="101"/>
                  </a:lnTo>
                  <a:lnTo>
                    <a:pt x="802" y="105"/>
                  </a:lnTo>
                  <a:lnTo>
                    <a:pt x="804" y="104"/>
                  </a:lnTo>
                  <a:lnTo>
                    <a:pt x="805" y="106"/>
                  </a:lnTo>
                  <a:lnTo>
                    <a:pt x="807" y="103"/>
                  </a:lnTo>
                  <a:lnTo>
                    <a:pt x="808" y="105"/>
                  </a:lnTo>
                  <a:lnTo>
                    <a:pt x="813" y="105"/>
                  </a:lnTo>
                  <a:lnTo>
                    <a:pt x="813" y="104"/>
                  </a:lnTo>
                  <a:lnTo>
                    <a:pt x="816" y="104"/>
                  </a:lnTo>
                  <a:lnTo>
                    <a:pt x="817" y="101"/>
                  </a:lnTo>
                  <a:lnTo>
                    <a:pt x="821" y="102"/>
                  </a:lnTo>
                  <a:lnTo>
                    <a:pt x="824" y="99"/>
                  </a:lnTo>
                  <a:lnTo>
                    <a:pt x="828" y="99"/>
                  </a:lnTo>
                  <a:lnTo>
                    <a:pt x="837" y="106"/>
                  </a:lnTo>
                  <a:lnTo>
                    <a:pt x="838" y="107"/>
                  </a:lnTo>
                  <a:lnTo>
                    <a:pt x="841" y="105"/>
                  </a:lnTo>
                  <a:lnTo>
                    <a:pt x="846" y="106"/>
                  </a:lnTo>
                  <a:lnTo>
                    <a:pt x="848" y="113"/>
                  </a:lnTo>
                  <a:lnTo>
                    <a:pt x="852" y="112"/>
                  </a:lnTo>
                  <a:lnTo>
                    <a:pt x="851" y="114"/>
                  </a:lnTo>
                  <a:lnTo>
                    <a:pt x="856" y="117"/>
                  </a:lnTo>
                  <a:lnTo>
                    <a:pt x="854" y="124"/>
                  </a:lnTo>
                  <a:lnTo>
                    <a:pt x="855" y="130"/>
                  </a:lnTo>
                  <a:close/>
                </a:path>
              </a:pathLst>
            </a:custGeom>
            <a:grpFill/>
            <a:ln w="6350" cmpd="sng">
              <a:solidFill>
                <a:schemeClr val="tx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2" name="Freeform 119"/>
            <p:cNvSpPr>
              <a:spLocks/>
            </p:cNvSpPr>
            <p:nvPr/>
          </p:nvSpPr>
          <p:spPr bwMode="auto">
            <a:xfrm>
              <a:off x="4572000" y="4824413"/>
              <a:ext cx="760413" cy="484187"/>
            </a:xfrm>
            <a:custGeom>
              <a:avLst/>
              <a:gdLst>
                <a:gd name="T0" fmla="*/ 2147483647 w 1436"/>
                <a:gd name="T1" fmla="*/ 2147483647 h 915"/>
                <a:gd name="T2" fmla="*/ 2147483647 w 1436"/>
                <a:gd name="T3" fmla="*/ 2147483647 h 915"/>
                <a:gd name="T4" fmla="*/ 2147483647 w 1436"/>
                <a:gd name="T5" fmla="*/ 2147483647 h 915"/>
                <a:gd name="T6" fmla="*/ 2147483647 w 1436"/>
                <a:gd name="T7" fmla="*/ 2147483647 h 915"/>
                <a:gd name="T8" fmla="*/ 2147483647 w 1436"/>
                <a:gd name="T9" fmla="*/ 2147483647 h 915"/>
                <a:gd name="T10" fmla="*/ 2147483647 w 1436"/>
                <a:gd name="T11" fmla="*/ 2147483647 h 915"/>
                <a:gd name="T12" fmla="*/ 2147483647 w 1436"/>
                <a:gd name="T13" fmla="*/ 2147483647 h 915"/>
                <a:gd name="T14" fmla="*/ 2147483647 w 1436"/>
                <a:gd name="T15" fmla="*/ 2147483647 h 915"/>
                <a:gd name="T16" fmla="*/ 2147483647 w 1436"/>
                <a:gd name="T17" fmla="*/ 2147483647 h 915"/>
                <a:gd name="T18" fmla="*/ 2147483647 w 1436"/>
                <a:gd name="T19" fmla="*/ 2147483647 h 915"/>
                <a:gd name="T20" fmla="*/ 2147483647 w 1436"/>
                <a:gd name="T21" fmla="*/ 2147483647 h 915"/>
                <a:gd name="T22" fmla="*/ 2147483647 w 1436"/>
                <a:gd name="T23" fmla="*/ 2147483647 h 915"/>
                <a:gd name="T24" fmla="*/ 2147483647 w 1436"/>
                <a:gd name="T25" fmla="*/ 2147483647 h 915"/>
                <a:gd name="T26" fmla="*/ 2147483647 w 1436"/>
                <a:gd name="T27" fmla="*/ 2147483647 h 915"/>
                <a:gd name="T28" fmla="*/ 2147483647 w 1436"/>
                <a:gd name="T29" fmla="*/ 2147483647 h 915"/>
                <a:gd name="T30" fmla="*/ 2147483647 w 1436"/>
                <a:gd name="T31" fmla="*/ 2147483647 h 915"/>
                <a:gd name="T32" fmla="*/ 2147483647 w 1436"/>
                <a:gd name="T33" fmla="*/ 2147483647 h 915"/>
                <a:gd name="T34" fmla="*/ 2147483647 w 1436"/>
                <a:gd name="T35" fmla="*/ 2147483647 h 915"/>
                <a:gd name="T36" fmla="*/ 2147483647 w 1436"/>
                <a:gd name="T37" fmla="*/ 2147483647 h 915"/>
                <a:gd name="T38" fmla="*/ 2147483647 w 1436"/>
                <a:gd name="T39" fmla="*/ 2147483647 h 915"/>
                <a:gd name="T40" fmla="*/ 2147483647 w 1436"/>
                <a:gd name="T41" fmla="*/ 2147483647 h 915"/>
                <a:gd name="T42" fmla="*/ 2147483647 w 1436"/>
                <a:gd name="T43" fmla="*/ 2147483647 h 915"/>
                <a:gd name="T44" fmla="*/ 2147483647 w 1436"/>
                <a:gd name="T45" fmla="*/ 2147483647 h 915"/>
                <a:gd name="T46" fmla="*/ 2147483647 w 1436"/>
                <a:gd name="T47" fmla="*/ 2147483647 h 915"/>
                <a:gd name="T48" fmla="*/ 2147483647 w 1436"/>
                <a:gd name="T49" fmla="*/ 2147483647 h 915"/>
                <a:gd name="T50" fmla="*/ 2147483647 w 1436"/>
                <a:gd name="T51" fmla="*/ 2147483647 h 915"/>
                <a:gd name="T52" fmla="*/ 2147483647 w 1436"/>
                <a:gd name="T53" fmla="*/ 2147483647 h 915"/>
                <a:gd name="T54" fmla="*/ 2147483647 w 1436"/>
                <a:gd name="T55" fmla="*/ 2147483647 h 915"/>
                <a:gd name="T56" fmla="*/ 2147483647 w 1436"/>
                <a:gd name="T57" fmla="*/ 2147483647 h 915"/>
                <a:gd name="T58" fmla="*/ 2147483647 w 1436"/>
                <a:gd name="T59" fmla="*/ 2147483647 h 915"/>
                <a:gd name="T60" fmla="*/ 2147483647 w 1436"/>
                <a:gd name="T61" fmla="*/ 2147483647 h 915"/>
                <a:gd name="T62" fmla="*/ 2147483647 w 1436"/>
                <a:gd name="T63" fmla="*/ 2147483647 h 915"/>
                <a:gd name="T64" fmla="*/ 0 w 1436"/>
                <a:gd name="T65" fmla="*/ 2147483647 h 915"/>
                <a:gd name="T66" fmla="*/ 2147483647 w 1436"/>
                <a:gd name="T67" fmla="*/ 2147483647 h 915"/>
                <a:gd name="T68" fmla="*/ 2147483647 w 1436"/>
                <a:gd name="T69" fmla="*/ 2147483647 h 915"/>
                <a:gd name="T70" fmla="*/ 2147483647 w 1436"/>
                <a:gd name="T71" fmla="*/ 2147483647 h 915"/>
                <a:gd name="T72" fmla="*/ 2147483647 w 1436"/>
                <a:gd name="T73" fmla="*/ 2147483647 h 915"/>
                <a:gd name="T74" fmla="*/ 2147483647 w 1436"/>
                <a:gd name="T75" fmla="*/ 2147483647 h 915"/>
                <a:gd name="T76" fmla="*/ 2147483647 w 1436"/>
                <a:gd name="T77" fmla="*/ 2147483647 h 915"/>
                <a:gd name="T78" fmla="*/ 2147483647 w 1436"/>
                <a:gd name="T79" fmla="*/ 2147483647 h 915"/>
                <a:gd name="T80" fmla="*/ 2147483647 w 1436"/>
                <a:gd name="T81" fmla="*/ 2147483647 h 915"/>
                <a:gd name="T82" fmla="*/ 2147483647 w 1436"/>
                <a:gd name="T83" fmla="*/ 2147483647 h 915"/>
                <a:gd name="T84" fmla="*/ 2147483647 w 1436"/>
                <a:gd name="T85" fmla="*/ 2147483647 h 915"/>
                <a:gd name="T86" fmla="*/ 2147483647 w 1436"/>
                <a:gd name="T87" fmla="*/ 2147483647 h 915"/>
                <a:gd name="T88" fmla="*/ 2147483647 w 1436"/>
                <a:gd name="T89" fmla="*/ 2147483647 h 915"/>
                <a:gd name="T90" fmla="*/ 2147483647 w 1436"/>
                <a:gd name="T91" fmla="*/ 2147483647 h 915"/>
                <a:gd name="T92" fmla="*/ 2147483647 w 1436"/>
                <a:gd name="T93" fmla="*/ 2147483647 h 915"/>
                <a:gd name="T94" fmla="*/ 2147483647 w 1436"/>
                <a:gd name="T95" fmla="*/ 2147483647 h 915"/>
                <a:gd name="T96" fmla="*/ 2147483647 w 1436"/>
                <a:gd name="T97" fmla="*/ 2147483647 h 915"/>
                <a:gd name="T98" fmla="*/ 2147483647 w 1436"/>
                <a:gd name="T99" fmla="*/ 2147483647 h 915"/>
                <a:gd name="T100" fmla="*/ 2147483647 w 1436"/>
                <a:gd name="T101" fmla="*/ 2147483647 h 915"/>
                <a:gd name="T102" fmla="*/ 2147483647 w 1436"/>
                <a:gd name="T103" fmla="*/ 2147483647 h 915"/>
                <a:gd name="T104" fmla="*/ 2147483647 w 1436"/>
                <a:gd name="T105" fmla="*/ 2147483647 h 915"/>
                <a:gd name="T106" fmla="*/ 2147483647 w 1436"/>
                <a:gd name="T107" fmla="*/ 2147483647 h 915"/>
                <a:gd name="T108" fmla="*/ 2147483647 w 1436"/>
                <a:gd name="T109" fmla="*/ 2147483647 h 915"/>
                <a:gd name="T110" fmla="*/ 2147483647 w 1436"/>
                <a:gd name="T111" fmla="*/ 2147483647 h 915"/>
                <a:gd name="T112" fmla="*/ 2147483647 w 1436"/>
                <a:gd name="T113" fmla="*/ 2147483647 h 915"/>
                <a:gd name="T114" fmla="*/ 2147483647 w 1436"/>
                <a:gd name="T115" fmla="*/ 2147483647 h 915"/>
                <a:gd name="T116" fmla="*/ 2147483647 w 1436"/>
                <a:gd name="T117" fmla="*/ 2147483647 h 915"/>
                <a:gd name="T118" fmla="*/ 2147483647 w 1436"/>
                <a:gd name="T119" fmla="*/ 2147483647 h 915"/>
                <a:gd name="T120" fmla="*/ 2147483647 w 1436"/>
                <a:gd name="T121" fmla="*/ 2147483647 h 915"/>
                <a:gd name="T122" fmla="*/ 2147483647 w 1436"/>
                <a:gd name="T123" fmla="*/ 2147483647 h 9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6"/>
                <a:gd name="T187" fmla="*/ 0 h 915"/>
                <a:gd name="T188" fmla="*/ 1436 w 1436"/>
                <a:gd name="T189" fmla="*/ 915 h 9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6" h="915">
                  <a:moveTo>
                    <a:pt x="1422" y="604"/>
                  </a:moveTo>
                  <a:lnTo>
                    <a:pt x="1419" y="609"/>
                  </a:lnTo>
                  <a:lnTo>
                    <a:pt x="1421" y="610"/>
                  </a:lnTo>
                  <a:lnTo>
                    <a:pt x="1417" y="611"/>
                  </a:lnTo>
                  <a:lnTo>
                    <a:pt x="1404" y="624"/>
                  </a:lnTo>
                  <a:lnTo>
                    <a:pt x="1398" y="634"/>
                  </a:lnTo>
                  <a:lnTo>
                    <a:pt x="1394" y="643"/>
                  </a:lnTo>
                  <a:lnTo>
                    <a:pt x="1385" y="644"/>
                  </a:lnTo>
                  <a:lnTo>
                    <a:pt x="1378" y="647"/>
                  </a:lnTo>
                  <a:lnTo>
                    <a:pt x="1372" y="648"/>
                  </a:lnTo>
                  <a:lnTo>
                    <a:pt x="1371" y="649"/>
                  </a:lnTo>
                  <a:lnTo>
                    <a:pt x="1374" y="658"/>
                  </a:lnTo>
                  <a:lnTo>
                    <a:pt x="1375" y="659"/>
                  </a:lnTo>
                  <a:lnTo>
                    <a:pt x="1377" y="658"/>
                  </a:lnTo>
                  <a:lnTo>
                    <a:pt x="1377" y="660"/>
                  </a:lnTo>
                  <a:lnTo>
                    <a:pt x="1375" y="662"/>
                  </a:lnTo>
                  <a:lnTo>
                    <a:pt x="1375" y="664"/>
                  </a:lnTo>
                  <a:lnTo>
                    <a:pt x="1372" y="666"/>
                  </a:lnTo>
                  <a:lnTo>
                    <a:pt x="1365" y="666"/>
                  </a:lnTo>
                  <a:lnTo>
                    <a:pt x="1364" y="668"/>
                  </a:lnTo>
                  <a:lnTo>
                    <a:pt x="1357" y="670"/>
                  </a:lnTo>
                  <a:lnTo>
                    <a:pt x="1350" y="677"/>
                  </a:lnTo>
                  <a:lnTo>
                    <a:pt x="1337" y="697"/>
                  </a:lnTo>
                  <a:lnTo>
                    <a:pt x="1327" y="716"/>
                  </a:lnTo>
                  <a:lnTo>
                    <a:pt x="1323" y="724"/>
                  </a:lnTo>
                  <a:lnTo>
                    <a:pt x="1324" y="725"/>
                  </a:lnTo>
                  <a:lnTo>
                    <a:pt x="1321" y="727"/>
                  </a:lnTo>
                  <a:lnTo>
                    <a:pt x="1318" y="728"/>
                  </a:lnTo>
                  <a:lnTo>
                    <a:pt x="1317" y="734"/>
                  </a:lnTo>
                  <a:lnTo>
                    <a:pt x="1319" y="735"/>
                  </a:lnTo>
                  <a:lnTo>
                    <a:pt x="1315" y="742"/>
                  </a:lnTo>
                  <a:lnTo>
                    <a:pt x="1312" y="754"/>
                  </a:lnTo>
                  <a:lnTo>
                    <a:pt x="1308" y="755"/>
                  </a:lnTo>
                  <a:lnTo>
                    <a:pt x="1305" y="755"/>
                  </a:lnTo>
                  <a:lnTo>
                    <a:pt x="1305" y="753"/>
                  </a:lnTo>
                  <a:lnTo>
                    <a:pt x="1303" y="754"/>
                  </a:lnTo>
                  <a:lnTo>
                    <a:pt x="1300" y="749"/>
                  </a:lnTo>
                  <a:lnTo>
                    <a:pt x="1295" y="754"/>
                  </a:lnTo>
                  <a:lnTo>
                    <a:pt x="1293" y="754"/>
                  </a:lnTo>
                  <a:lnTo>
                    <a:pt x="1231" y="754"/>
                  </a:lnTo>
                  <a:lnTo>
                    <a:pt x="1234" y="756"/>
                  </a:lnTo>
                  <a:lnTo>
                    <a:pt x="1229" y="756"/>
                  </a:lnTo>
                  <a:lnTo>
                    <a:pt x="1227" y="756"/>
                  </a:lnTo>
                  <a:lnTo>
                    <a:pt x="1226" y="759"/>
                  </a:lnTo>
                  <a:lnTo>
                    <a:pt x="1222" y="761"/>
                  </a:lnTo>
                  <a:lnTo>
                    <a:pt x="1213" y="759"/>
                  </a:lnTo>
                  <a:lnTo>
                    <a:pt x="1212" y="763"/>
                  </a:lnTo>
                  <a:lnTo>
                    <a:pt x="1211" y="763"/>
                  </a:lnTo>
                  <a:lnTo>
                    <a:pt x="1208" y="760"/>
                  </a:lnTo>
                  <a:lnTo>
                    <a:pt x="1208" y="758"/>
                  </a:lnTo>
                  <a:lnTo>
                    <a:pt x="1202" y="760"/>
                  </a:lnTo>
                  <a:lnTo>
                    <a:pt x="1200" y="758"/>
                  </a:lnTo>
                  <a:lnTo>
                    <a:pt x="1198" y="759"/>
                  </a:lnTo>
                  <a:lnTo>
                    <a:pt x="1195" y="758"/>
                  </a:lnTo>
                  <a:lnTo>
                    <a:pt x="1192" y="761"/>
                  </a:lnTo>
                  <a:lnTo>
                    <a:pt x="1186" y="758"/>
                  </a:lnTo>
                  <a:lnTo>
                    <a:pt x="1177" y="764"/>
                  </a:lnTo>
                  <a:lnTo>
                    <a:pt x="1172" y="766"/>
                  </a:lnTo>
                  <a:lnTo>
                    <a:pt x="1168" y="769"/>
                  </a:lnTo>
                  <a:lnTo>
                    <a:pt x="1167" y="773"/>
                  </a:lnTo>
                  <a:lnTo>
                    <a:pt x="1165" y="773"/>
                  </a:lnTo>
                  <a:lnTo>
                    <a:pt x="1165" y="776"/>
                  </a:lnTo>
                  <a:lnTo>
                    <a:pt x="1159" y="777"/>
                  </a:lnTo>
                  <a:lnTo>
                    <a:pt x="1159" y="782"/>
                  </a:lnTo>
                  <a:lnTo>
                    <a:pt x="1158" y="782"/>
                  </a:lnTo>
                  <a:lnTo>
                    <a:pt x="1157" y="783"/>
                  </a:lnTo>
                  <a:lnTo>
                    <a:pt x="1153" y="783"/>
                  </a:lnTo>
                  <a:lnTo>
                    <a:pt x="1150" y="786"/>
                  </a:lnTo>
                  <a:lnTo>
                    <a:pt x="1144" y="789"/>
                  </a:lnTo>
                  <a:lnTo>
                    <a:pt x="1142" y="792"/>
                  </a:lnTo>
                  <a:lnTo>
                    <a:pt x="1138" y="793"/>
                  </a:lnTo>
                  <a:lnTo>
                    <a:pt x="1136" y="791"/>
                  </a:lnTo>
                  <a:lnTo>
                    <a:pt x="1134" y="794"/>
                  </a:lnTo>
                  <a:lnTo>
                    <a:pt x="1132" y="792"/>
                  </a:lnTo>
                  <a:lnTo>
                    <a:pt x="1132" y="794"/>
                  </a:lnTo>
                  <a:lnTo>
                    <a:pt x="1130" y="795"/>
                  </a:lnTo>
                  <a:lnTo>
                    <a:pt x="1128" y="796"/>
                  </a:lnTo>
                  <a:lnTo>
                    <a:pt x="1128" y="794"/>
                  </a:lnTo>
                  <a:lnTo>
                    <a:pt x="1123" y="794"/>
                  </a:lnTo>
                  <a:lnTo>
                    <a:pt x="1122" y="796"/>
                  </a:lnTo>
                  <a:lnTo>
                    <a:pt x="1119" y="800"/>
                  </a:lnTo>
                  <a:lnTo>
                    <a:pt x="1117" y="799"/>
                  </a:lnTo>
                  <a:lnTo>
                    <a:pt x="1117" y="801"/>
                  </a:lnTo>
                  <a:lnTo>
                    <a:pt x="1114" y="803"/>
                  </a:lnTo>
                  <a:lnTo>
                    <a:pt x="1116" y="805"/>
                  </a:lnTo>
                  <a:lnTo>
                    <a:pt x="1113" y="808"/>
                  </a:lnTo>
                  <a:lnTo>
                    <a:pt x="1112" y="807"/>
                  </a:lnTo>
                  <a:lnTo>
                    <a:pt x="1110" y="808"/>
                  </a:lnTo>
                  <a:lnTo>
                    <a:pt x="1107" y="806"/>
                  </a:lnTo>
                  <a:lnTo>
                    <a:pt x="1107" y="807"/>
                  </a:lnTo>
                  <a:lnTo>
                    <a:pt x="1106" y="805"/>
                  </a:lnTo>
                  <a:lnTo>
                    <a:pt x="1105" y="807"/>
                  </a:lnTo>
                  <a:lnTo>
                    <a:pt x="1106" y="808"/>
                  </a:lnTo>
                  <a:lnTo>
                    <a:pt x="1103" y="808"/>
                  </a:lnTo>
                  <a:lnTo>
                    <a:pt x="1102" y="810"/>
                  </a:lnTo>
                  <a:lnTo>
                    <a:pt x="1100" y="810"/>
                  </a:lnTo>
                  <a:lnTo>
                    <a:pt x="1097" y="805"/>
                  </a:lnTo>
                  <a:lnTo>
                    <a:pt x="1097" y="808"/>
                  </a:lnTo>
                  <a:lnTo>
                    <a:pt x="1094" y="809"/>
                  </a:lnTo>
                  <a:lnTo>
                    <a:pt x="1095" y="806"/>
                  </a:lnTo>
                  <a:lnTo>
                    <a:pt x="1092" y="808"/>
                  </a:lnTo>
                  <a:lnTo>
                    <a:pt x="1090" y="805"/>
                  </a:lnTo>
                  <a:lnTo>
                    <a:pt x="1089" y="805"/>
                  </a:lnTo>
                  <a:lnTo>
                    <a:pt x="1089" y="804"/>
                  </a:lnTo>
                  <a:lnTo>
                    <a:pt x="1087" y="806"/>
                  </a:lnTo>
                  <a:lnTo>
                    <a:pt x="1085" y="804"/>
                  </a:lnTo>
                  <a:lnTo>
                    <a:pt x="1086" y="803"/>
                  </a:lnTo>
                  <a:lnTo>
                    <a:pt x="1086" y="801"/>
                  </a:lnTo>
                  <a:lnTo>
                    <a:pt x="1084" y="801"/>
                  </a:lnTo>
                  <a:lnTo>
                    <a:pt x="1085" y="803"/>
                  </a:lnTo>
                  <a:lnTo>
                    <a:pt x="1083" y="805"/>
                  </a:lnTo>
                  <a:lnTo>
                    <a:pt x="1081" y="804"/>
                  </a:lnTo>
                  <a:lnTo>
                    <a:pt x="1081" y="800"/>
                  </a:lnTo>
                  <a:lnTo>
                    <a:pt x="1072" y="800"/>
                  </a:lnTo>
                  <a:lnTo>
                    <a:pt x="1076" y="797"/>
                  </a:lnTo>
                  <a:lnTo>
                    <a:pt x="1072" y="797"/>
                  </a:lnTo>
                  <a:lnTo>
                    <a:pt x="1068" y="792"/>
                  </a:lnTo>
                  <a:lnTo>
                    <a:pt x="1064" y="795"/>
                  </a:lnTo>
                  <a:lnTo>
                    <a:pt x="1063" y="793"/>
                  </a:lnTo>
                  <a:lnTo>
                    <a:pt x="1065" y="790"/>
                  </a:lnTo>
                  <a:lnTo>
                    <a:pt x="1060" y="789"/>
                  </a:lnTo>
                  <a:lnTo>
                    <a:pt x="1060" y="785"/>
                  </a:lnTo>
                  <a:lnTo>
                    <a:pt x="1054" y="781"/>
                  </a:lnTo>
                  <a:lnTo>
                    <a:pt x="1053" y="782"/>
                  </a:lnTo>
                  <a:lnTo>
                    <a:pt x="1056" y="783"/>
                  </a:lnTo>
                  <a:lnTo>
                    <a:pt x="1053" y="785"/>
                  </a:lnTo>
                  <a:lnTo>
                    <a:pt x="1051" y="781"/>
                  </a:lnTo>
                  <a:lnTo>
                    <a:pt x="1051" y="783"/>
                  </a:lnTo>
                  <a:lnTo>
                    <a:pt x="1050" y="784"/>
                  </a:lnTo>
                  <a:lnTo>
                    <a:pt x="1048" y="783"/>
                  </a:lnTo>
                  <a:lnTo>
                    <a:pt x="1047" y="778"/>
                  </a:lnTo>
                  <a:lnTo>
                    <a:pt x="1043" y="778"/>
                  </a:lnTo>
                  <a:lnTo>
                    <a:pt x="1042" y="774"/>
                  </a:lnTo>
                  <a:lnTo>
                    <a:pt x="1040" y="774"/>
                  </a:lnTo>
                  <a:lnTo>
                    <a:pt x="1042" y="773"/>
                  </a:lnTo>
                  <a:lnTo>
                    <a:pt x="1042" y="770"/>
                  </a:lnTo>
                  <a:lnTo>
                    <a:pt x="1039" y="773"/>
                  </a:lnTo>
                  <a:lnTo>
                    <a:pt x="1033" y="768"/>
                  </a:lnTo>
                  <a:lnTo>
                    <a:pt x="1034" y="767"/>
                  </a:lnTo>
                  <a:lnTo>
                    <a:pt x="1029" y="765"/>
                  </a:lnTo>
                  <a:lnTo>
                    <a:pt x="1027" y="766"/>
                  </a:lnTo>
                  <a:lnTo>
                    <a:pt x="1024" y="765"/>
                  </a:lnTo>
                  <a:lnTo>
                    <a:pt x="1020" y="766"/>
                  </a:lnTo>
                  <a:lnTo>
                    <a:pt x="1018" y="765"/>
                  </a:lnTo>
                  <a:lnTo>
                    <a:pt x="1020" y="763"/>
                  </a:lnTo>
                  <a:lnTo>
                    <a:pt x="1018" y="760"/>
                  </a:lnTo>
                  <a:lnTo>
                    <a:pt x="1014" y="764"/>
                  </a:lnTo>
                  <a:lnTo>
                    <a:pt x="1016" y="765"/>
                  </a:lnTo>
                  <a:lnTo>
                    <a:pt x="1011" y="771"/>
                  </a:lnTo>
                  <a:lnTo>
                    <a:pt x="1010" y="770"/>
                  </a:lnTo>
                  <a:lnTo>
                    <a:pt x="1012" y="768"/>
                  </a:lnTo>
                  <a:lnTo>
                    <a:pt x="1013" y="764"/>
                  </a:lnTo>
                  <a:lnTo>
                    <a:pt x="1010" y="761"/>
                  </a:lnTo>
                  <a:lnTo>
                    <a:pt x="1007" y="761"/>
                  </a:lnTo>
                  <a:lnTo>
                    <a:pt x="1003" y="761"/>
                  </a:lnTo>
                  <a:lnTo>
                    <a:pt x="1004" y="769"/>
                  </a:lnTo>
                  <a:lnTo>
                    <a:pt x="997" y="765"/>
                  </a:lnTo>
                  <a:lnTo>
                    <a:pt x="993" y="767"/>
                  </a:lnTo>
                  <a:lnTo>
                    <a:pt x="990" y="767"/>
                  </a:lnTo>
                  <a:lnTo>
                    <a:pt x="989" y="769"/>
                  </a:lnTo>
                  <a:lnTo>
                    <a:pt x="987" y="764"/>
                  </a:lnTo>
                  <a:lnTo>
                    <a:pt x="986" y="768"/>
                  </a:lnTo>
                  <a:lnTo>
                    <a:pt x="982" y="771"/>
                  </a:lnTo>
                  <a:lnTo>
                    <a:pt x="980" y="770"/>
                  </a:lnTo>
                  <a:lnTo>
                    <a:pt x="979" y="772"/>
                  </a:lnTo>
                  <a:lnTo>
                    <a:pt x="976" y="768"/>
                  </a:lnTo>
                  <a:lnTo>
                    <a:pt x="973" y="772"/>
                  </a:lnTo>
                  <a:lnTo>
                    <a:pt x="973" y="771"/>
                  </a:lnTo>
                  <a:lnTo>
                    <a:pt x="975" y="765"/>
                  </a:lnTo>
                  <a:lnTo>
                    <a:pt x="969" y="765"/>
                  </a:lnTo>
                  <a:lnTo>
                    <a:pt x="967" y="766"/>
                  </a:lnTo>
                  <a:lnTo>
                    <a:pt x="970" y="768"/>
                  </a:lnTo>
                  <a:lnTo>
                    <a:pt x="971" y="767"/>
                  </a:lnTo>
                  <a:lnTo>
                    <a:pt x="972" y="769"/>
                  </a:lnTo>
                  <a:lnTo>
                    <a:pt x="968" y="773"/>
                  </a:lnTo>
                  <a:lnTo>
                    <a:pt x="967" y="775"/>
                  </a:lnTo>
                  <a:lnTo>
                    <a:pt x="963" y="774"/>
                  </a:lnTo>
                  <a:lnTo>
                    <a:pt x="959" y="771"/>
                  </a:lnTo>
                  <a:lnTo>
                    <a:pt x="956" y="772"/>
                  </a:lnTo>
                  <a:lnTo>
                    <a:pt x="954" y="767"/>
                  </a:lnTo>
                  <a:lnTo>
                    <a:pt x="952" y="766"/>
                  </a:lnTo>
                  <a:lnTo>
                    <a:pt x="950" y="767"/>
                  </a:lnTo>
                  <a:lnTo>
                    <a:pt x="951" y="770"/>
                  </a:lnTo>
                  <a:lnTo>
                    <a:pt x="946" y="768"/>
                  </a:lnTo>
                  <a:lnTo>
                    <a:pt x="945" y="770"/>
                  </a:lnTo>
                  <a:lnTo>
                    <a:pt x="940" y="771"/>
                  </a:lnTo>
                  <a:lnTo>
                    <a:pt x="933" y="777"/>
                  </a:lnTo>
                  <a:lnTo>
                    <a:pt x="935" y="779"/>
                  </a:lnTo>
                  <a:lnTo>
                    <a:pt x="933" y="781"/>
                  </a:lnTo>
                  <a:lnTo>
                    <a:pt x="933" y="783"/>
                  </a:lnTo>
                  <a:lnTo>
                    <a:pt x="935" y="786"/>
                  </a:lnTo>
                  <a:lnTo>
                    <a:pt x="933" y="786"/>
                  </a:lnTo>
                  <a:lnTo>
                    <a:pt x="935" y="786"/>
                  </a:lnTo>
                  <a:lnTo>
                    <a:pt x="935" y="788"/>
                  </a:lnTo>
                  <a:lnTo>
                    <a:pt x="934" y="787"/>
                  </a:lnTo>
                  <a:lnTo>
                    <a:pt x="933" y="788"/>
                  </a:lnTo>
                  <a:lnTo>
                    <a:pt x="926" y="783"/>
                  </a:lnTo>
                  <a:lnTo>
                    <a:pt x="925" y="784"/>
                  </a:lnTo>
                  <a:lnTo>
                    <a:pt x="926" y="779"/>
                  </a:lnTo>
                  <a:lnTo>
                    <a:pt x="924" y="776"/>
                  </a:lnTo>
                  <a:lnTo>
                    <a:pt x="917" y="771"/>
                  </a:lnTo>
                  <a:lnTo>
                    <a:pt x="917" y="773"/>
                  </a:lnTo>
                  <a:lnTo>
                    <a:pt x="912" y="772"/>
                  </a:lnTo>
                  <a:lnTo>
                    <a:pt x="907" y="768"/>
                  </a:lnTo>
                  <a:lnTo>
                    <a:pt x="908" y="767"/>
                  </a:lnTo>
                  <a:lnTo>
                    <a:pt x="905" y="767"/>
                  </a:lnTo>
                  <a:lnTo>
                    <a:pt x="905" y="765"/>
                  </a:lnTo>
                  <a:lnTo>
                    <a:pt x="903" y="765"/>
                  </a:lnTo>
                  <a:lnTo>
                    <a:pt x="903" y="764"/>
                  </a:lnTo>
                  <a:lnTo>
                    <a:pt x="902" y="764"/>
                  </a:lnTo>
                  <a:lnTo>
                    <a:pt x="902" y="766"/>
                  </a:lnTo>
                  <a:lnTo>
                    <a:pt x="901" y="766"/>
                  </a:lnTo>
                  <a:lnTo>
                    <a:pt x="900" y="765"/>
                  </a:lnTo>
                  <a:lnTo>
                    <a:pt x="897" y="764"/>
                  </a:lnTo>
                  <a:lnTo>
                    <a:pt x="895" y="766"/>
                  </a:lnTo>
                  <a:lnTo>
                    <a:pt x="894" y="765"/>
                  </a:lnTo>
                  <a:lnTo>
                    <a:pt x="886" y="768"/>
                  </a:lnTo>
                  <a:lnTo>
                    <a:pt x="881" y="759"/>
                  </a:lnTo>
                  <a:lnTo>
                    <a:pt x="877" y="764"/>
                  </a:lnTo>
                  <a:lnTo>
                    <a:pt x="877" y="768"/>
                  </a:lnTo>
                  <a:lnTo>
                    <a:pt x="879" y="769"/>
                  </a:lnTo>
                  <a:lnTo>
                    <a:pt x="885" y="768"/>
                  </a:lnTo>
                  <a:lnTo>
                    <a:pt x="885" y="771"/>
                  </a:lnTo>
                  <a:lnTo>
                    <a:pt x="877" y="774"/>
                  </a:lnTo>
                  <a:lnTo>
                    <a:pt x="868" y="772"/>
                  </a:lnTo>
                  <a:lnTo>
                    <a:pt x="862" y="781"/>
                  </a:lnTo>
                  <a:lnTo>
                    <a:pt x="864" y="787"/>
                  </a:lnTo>
                  <a:lnTo>
                    <a:pt x="858" y="791"/>
                  </a:lnTo>
                  <a:lnTo>
                    <a:pt x="853" y="799"/>
                  </a:lnTo>
                  <a:lnTo>
                    <a:pt x="852" y="800"/>
                  </a:lnTo>
                  <a:lnTo>
                    <a:pt x="846" y="803"/>
                  </a:lnTo>
                  <a:lnTo>
                    <a:pt x="849" y="810"/>
                  </a:lnTo>
                  <a:lnTo>
                    <a:pt x="849" y="812"/>
                  </a:lnTo>
                  <a:lnTo>
                    <a:pt x="844" y="813"/>
                  </a:lnTo>
                  <a:lnTo>
                    <a:pt x="843" y="809"/>
                  </a:lnTo>
                  <a:lnTo>
                    <a:pt x="841" y="807"/>
                  </a:lnTo>
                  <a:lnTo>
                    <a:pt x="832" y="808"/>
                  </a:lnTo>
                  <a:lnTo>
                    <a:pt x="826" y="812"/>
                  </a:lnTo>
                  <a:lnTo>
                    <a:pt x="823" y="818"/>
                  </a:lnTo>
                  <a:lnTo>
                    <a:pt x="817" y="811"/>
                  </a:lnTo>
                  <a:lnTo>
                    <a:pt x="815" y="811"/>
                  </a:lnTo>
                  <a:lnTo>
                    <a:pt x="813" y="819"/>
                  </a:lnTo>
                  <a:lnTo>
                    <a:pt x="809" y="822"/>
                  </a:lnTo>
                  <a:lnTo>
                    <a:pt x="808" y="821"/>
                  </a:lnTo>
                  <a:lnTo>
                    <a:pt x="808" y="813"/>
                  </a:lnTo>
                  <a:lnTo>
                    <a:pt x="802" y="810"/>
                  </a:lnTo>
                  <a:lnTo>
                    <a:pt x="799" y="810"/>
                  </a:lnTo>
                  <a:lnTo>
                    <a:pt x="802" y="818"/>
                  </a:lnTo>
                  <a:lnTo>
                    <a:pt x="799" y="821"/>
                  </a:lnTo>
                  <a:lnTo>
                    <a:pt x="797" y="818"/>
                  </a:lnTo>
                  <a:lnTo>
                    <a:pt x="794" y="817"/>
                  </a:lnTo>
                  <a:lnTo>
                    <a:pt x="793" y="812"/>
                  </a:lnTo>
                  <a:lnTo>
                    <a:pt x="790" y="810"/>
                  </a:lnTo>
                  <a:lnTo>
                    <a:pt x="788" y="809"/>
                  </a:lnTo>
                  <a:lnTo>
                    <a:pt x="776" y="812"/>
                  </a:lnTo>
                  <a:lnTo>
                    <a:pt x="770" y="808"/>
                  </a:lnTo>
                  <a:lnTo>
                    <a:pt x="764" y="819"/>
                  </a:lnTo>
                  <a:lnTo>
                    <a:pt x="758" y="820"/>
                  </a:lnTo>
                  <a:lnTo>
                    <a:pt x="757" y="821"/>
                  </a:lnTo>
                  <a:lnTo>
                    <a:pt x="754" y="820"/>
                  </a:lnTo>
                  <a:lnTo>
                    <a:pt x="748" y="823"/>
                  </a:lnTo>
                  <a:lnTo>
                    <a:pt x="745" y="824"/>
                  </a:lnTo>
                  <a:lnTo>
                    <a:pt x="742" y="823"/>
                  </a:lnTo>
                  <a:lnTo>
                    <a:pt x="740" y="827"/>
                  </a:lnTo>
                  <a:lnTo>
                    <a:pt x="733" y="831"/>
                  </a:lnTo>
                  <a:lnTo>
                    <a:pt x="732" y="833"/>
                  </a:lnTo>
                  <a:lnTo>
                    <a:pt x="733" y="835"/>
                  </a:lnTo>
                  <a:lnTo>
                    <a:pt x="730" y="838"/>
                  </a:lnTo>
                  <a:lnTo>
                    <a:pt x="733" y="841"/>
                  </a:lnTo>
                  <a:lnTo>
                    <a:pt x="728" y="843"/>
                  </a:lnTo>
                  <a:lnTo>
                    <a:pt x="726" y="844"/>
                  </a:lnTo>
                  <a:lnTo>
                    <a:pt x="727" y="846"/>
                  </a:lnTo>
                  <a:lnTo>
                    <a:pt x="724" y="846"/>
                  </a:lnTo>
                  <a:lnTo>
                    <a:pt x="724" y="849"/>
                  </a:lnTo>
                  <a:lnTo>
                    <a:pt x="722" y="850"/>
                  </a:lnTo>
                  <a:lnTo>
                    <a:pt x="723" y="854"/>
                  </a:lnTo>
                  <a:lnTo>
                    <a:pt x="727" y="856"/>
                  </a:lnTo>
                  <a:lnTo>
                    <a:pt x="727" y="859"/>
                  </a:lnTo>
                  <a:lnTo>
                    <a:pt x="733" y="860"/>
                  </a:lnTo>
                  <a:lnTo>
                    <a:pt x="730" y="861"/>
                  </a:lnTo>
                  <a:lnTo>
                    <a:pt x="733" y="862"/>
                  </a:lnTo>
                  <a:lnTo>
                    <a:pt x="729" y="864"/>
                  </a:lnTo>
                  <a:lnTo>
                    <a:pt x="730" y="865"/>
                  </a:lnTo>
                  <a:lnTo>
                    <a:pt x="727" y="867"/>
                  </a:lnTo>
                  <a:lnTo>
                    <a:pt x="733" y="873"/>
                  </a:lnTo>
                  <a:lnTo>
                    <a:pt x="734" y="876"/>
                  </a:lnTo>
                  <a:lnTo>
                    <a:pt x="739" y="879"/>
                  </a:lnTo>
                  <a:lnTo>
                    <a:pt x="738" y="881"/>
                  </a:lnTo>
                  <a:lnTo>
                    <a:pt x="740" y="883"/>
                  </a:lnTo>
                  <a:lnTo>
                    <a:pt x="739" y="884"/>
                  </a:lnTo>
                  <a:lnTo>
                    <a:pt x="739" y="889"/>
                  </a:lnTo>
                  <a:lnTo>
                    <a:pt x="736" y="891"/>
                  </a:lnTo>
                  <a:lnTo>
                    <a:pt x="738" y="893"/>
                  </a:lnTo>
                  <a:lnTo>
                    <a:pt x="736" y="894"/>
                  </a:lnTo>
                  <a:lnTo>
                    <a:pt x="736" y="896"/>
                  </a:lnTo>
                  <a:lnTo>
                    <a:pt x="732" y="895"/>
                  </a:lnTo>
                  <a:lnTo>
                    <a:pt x="729" y="898"/>
                  </a:lnTo>
                  <a:lnTo>
                    <a:pt x="727" y="897"/>
                  </a:lnTo>
                  <a:lnTo>
                    <a:pt x="727" y="898"/>
                  </a:lnTo>
                  <a:lnTo>
                    <a:pt x="726" y="899"/>
                  </a:lnTo>
                  <a:lnTo>
                    <a:pt x="726" y="901"/>
                  </a:lnTo>
                  <a:lnTo>
                    <a:pt x="717" y="902"/>
                  </a:lnTo>
                  <a:lnTo>
                    <a:pt x="715" y="900"/>
                  </a:lnTo>
                  <a:lnTo>
                    <a:pt x="702" y="903"/>
                  </a:lnTo>
                  <a:lnTo>
                    <a:pt x="700" y="907"/>
                  </a:lnTo>
                  <a:lnTo>
                    <a:pt x="702" y="909"/>
                  </a:lnTo>
                  <a:lnTo>
                    <a:pt x="702" y="912"/>
                  </a:lnTo>
                  <a:lnTo>
                    <a:pt x="700" y="914"/>
                  </a:lnTo>
                  <a:lnTo>
                    <a:pt x="697" y="915"/>
                  </a:lnTo>
                  <a:lnTo>
                    <a:pt x="699" y="912"/>
                  </a:lnTo>
                  <a:lnTo>
                    <a:pt x="693" y="910"/>
                  </a:lnTo>
                  <a:lnTo>
                    <a:pt x="692" y="904"/>
                  </a:lnTo>
                  <a:lnTo>
                    <a:pt x="688" y="900"/>
                  </a:lnTo>
                  <a:lnTo>
                    <a:pt x="689" y="899"/>
                  </a:lnTo>
                  <a:lnTo>
                    <a:pt x="688" y="898"/>
                  </a:lnTo>
                  <a:lnTo>
                    <a:pt x="687" y="895"/>
                  </a:lnTo>
                  <a:lnTo>
                    <a:pt x="681" y="895"/>
                  </a:lnTo>
                  <a:lnTo>
                    <a:pt x="681" y="890"/>
                  </a:lnTo>
                  <a:lnTo>
                    <a:pt x="680" y="886"/>
                  </a:lnTo>
                  <a:lnTo>
                    <a:pt x="676" y="885"/>
                  </a:lnTo>
                  <a:lnTo>
                    <a:pt x="672" y="889"/>
                  </a:lnTo>
                  <a:lnTo>
                    <a:pt x="669" y="887"/>
                  </a:lnTo>
                  <a:lnTo>
                    <a:pt x="660" y="887"/>
                  </a:lnTo>
                  <a:lnTo>
                    <a:pt x="657" y="885"/>
                  </a:lnTo>
                  <a:lnTo>
                    <a:pt x="650" y="889"/>
                  </a:lnTo>
                  <a:lnTo>
                    <a:pt x="643" y="880"/>
                  </a:lnTo>
                  <a:lnTo>
                    <a:pt x="635" y="886"/>
                  </a:lnTo>
                  <a:lnTo>
                    <a:pt x="630" y="884"/>
                  </a:lnTo>
                  <a:lnTo>
                    <a:pt x="627" y="884"/>
                  </a:lnTo>
                  <a:lnTo>
                    <a:pt x="627" y="887"/>
                  </a:lnTo>
                  <a:lnTo>
                    <a:pt x="626" y="886"/>
                  </a:lnTo>
                  <a:lnTo>
                    <a:pt x="620" y="885"/>
                  </a:lnTo>
                  <a:lnTo>
                    <a:pt x="616" y="887"/>
                  </a:lnTo>
                  <a:lnTo>
                    <a:pt x="609" y="884"/>
                  </a:lnTo>
                  <a:lnTo>
                    <a:pt x="603" y="889"/>
                  </a:lnTo>
                  <a:lnTo>
                    <a:pt x="601" y="886"/>
                  </a:lnTo>
                  <a:lnTo>
                    <a:pt x="597" y="890"/>
                  </a:lnTo>
                  <a:lnTo>
                    <a:pt x="595" y="886"/>
                  </a:lnTo>
                  <a:lnTo>
                    <a:pt x="585" y="886"/>
                  </a:lnTo>
                  <a:lnTo>
                    <a:pt x="581" y="883"/>
                  </a:lnTo>
                  <a:lnTo>
                    <a:pt x="579" y="882"/>
                  </a:lnTo>
                  <a:lnTo>
                    <a:pt x="579" y="884"/>
                  </a:lnTo>
                  <a:lnTo>
                    <a:pt x="575" y="882"/>
                  </a:lnTo>
                  <a:lnTo>
                    <a:pt x="574" y="883"/>
                  </a:lnTo>
                  <a:lnTo>
                    <a:pt x="567" y="882"/>
                  </a:lnTo>
                  <a:lnTo>
                    <a:pt x="566" y="880"/>
                  </a:lnTo>
                  <a:lnTo>
                    <a:pt x="563" y="878"/>
                  </a:lnTo>
                  <a:lnTo>
                    <a:pt x="563" y="877"/>
                  </a:lnTo>
                  <a:lnTo>
                    <a:pt x="556" y="873"/>
                  </a:lnTo>
                  <a:lnTo>
                    <a:pt x="553" y="874"/>
                  </a:lnTo>
                  <a:lnTo>
                    <a:pt x="550" y="869"/>
                  </a:lnTo>
                  <a:lnTo>
                    <a:pt x="549" y="871"/>
                  </a:lnTo>
                  <a:lnTo>
                    <a:pt x="548" y="863"/>
                  </a:lnTo>
                  <a:lnTo>
                    <a:pt x="536" y="861"/>
                  </a:lnTo>
                  <a:lnTo>
                    <a:pt x="529" y="856"/>
                  </a:lnTo>
                  <a:lnTo>
                    <a:pt x="526" y="858"/>
                  </a:lnTo>
                  <a:lnTo>
                    <a:pt x="519" y="860"/>
                  </a:lnTo>
                  <a:lnTo>
                    <a:pt x="514" y="858"/>
                  </a:lnTo>
                  <a:lnTo>
                    <a:pt x="510" y="859"/>
                  </a:lnTo>
                  <a:lnTo>
                    <a:pt x="508" y="859"/>
                  </a:lnTo>
                  <a:lnTo>
                    <a:pt x="504" y="855"/>
                  </a:lnTo>
                  <a:lnTo>
                    <a:pt x="499" y="856"/>
                  </a:lnTo>
                  <a:lnTo>
                    <a:pt x="495" y="854"/>
                  </a:lnTo>
                  <a:lnTo>
                    <a:pt x="493" y="855"/>
                  </a:lnTo>
                  <a:lnTo>
                    <a:pt x="490" y="853"/>
                  </a:lnTo>
                  <a:lnTo>
                    <a:pt x="487" y="855"/>
                  </a:lnTo>
                  <a:lnTo>
                    <a:pt x="483" y="851"/>
                  </a:lnTo>
                  <a:lnTo>
                    <a:pt x="477" y="855"/>
                  </a:lnTo>
                  <a:lnTo>
                    <a:pt x="474" y="854"/>
                  </a:lnTo>
                  <a:lnTo>
                    <a:pt x="469" y="855"/>
                  </a:lnTo>
                  <a:lnTo>
                    <a:pt x="466" y="850"/>
                  </a:lnTo>
                  <a:lnTo>
                    <a:pt x="462" y="850"/>
                  </a:lnTo>
                  <a:lnTo>
                    <a:pt x="456" y="845"/>
                  </a:lnTo>
                  <a:lnTo>
                    <a:pt x="450" y="848"/>
                  </a:lnTo>
                  <a:lnTo>
                    <a:pt x="448" y="847"/>
                  </a:lnTo>
                  <a:lnTo>
                    <a:pt x="438" y="849"/>
                  </a:lnTo>
                  <a:lnTo>
                    <a:pt x="430" y="841"/>
                  </a:lnTo>
                  <a:lnTo>
                    <a:pt x="426" y="840"/>
                  </a:lnTo>
                  <a:lnTo>
                    <a:pt x="422" y="836"/>
                  </a:lnTo>
                  <a:lnTo>
                    <a:pt x="417" y="837"/>
                  </a:lnTo>
                  <a:lnTo>
                    <a:pt x="414" y="837"/>
                  </a:lnTo>
                  <a:lnTo>
                    <a:pt x="410" y="833"/>
                  </a:lnTo>
                  <a:lnTo>
                    <a:pt x="403" y="836"/>
                  </a:lnTo>
                  <a:lnTo>
                    <a:pt x="385" y="833"/>
                  </a:lnTo>
                  <a:lnTo>
                    <a:pt x="379" y="838"/>
                  </a:lnTo>
                  <a:lnTo>
                    <a:pt x="370" y="837"/>
                  </a:lnTo>
                  <a:lnTo>
                    <a:pt x="366" y="838"/>
                  </a:lnTo>
                  <a:lnTo>
                    <a:pt x="361" y="838"/>
                  </a:lnTo>
                  <a:lnTo>
                    <a:pt x="357" y="835"/>
                  </a:lnTo>
                  <a:lnTo>
                    <a:pt x="354" y="835"/>
                  </a:lnTo>
                  <a:lnTo>
                    <a:pt x="346" y="839"/>
                  </a:lnTo>
                  <a:lnTo>
                    <a:pt x="346" y="840"/>
                  </a:lnTo>
                  <a:lnTo>
                    <a:pt x="341" y="842"/>
                  </a:lnTo>
                  <a:lnTo>
                    <a:pt x="332" y="844"/>
                  </a:lnTo>
                  <a:lnTo>
                    <a:pt x="331" y="842"/>
                  </a:lnTo>
                  <a:lnTo>
                    <a:pt x="325" y="840"/>
                  </a:lnTo>
                  <a:lnTo>
                    <a:pt x="321" y="836"/>
                  </a:lnTo>
                  <a:lnTo>
                    <a:pt x="321" y="833"/>
                  </a:lnTo>
                  <a:lnTo>
                    <a:pt x="316" y="835"/>
                  </a:lnTo>
                  <a:lnTo>
                    <a:pt x="312" y="833"/>
                  </a:lnTo>
                  <a:lnTo>
                    <a:pt x="311" y="831"/>
                  </a:lnTo>
                  <a:lnTo>
                    <a:pt x="302" y="827"/>
                  </a:lnTo>
                  <a:lnTo>
                    <a:pt x="302" y="828"/>
                  </a:lnTo>
                  <a:lnTo>
                    <a:pt x="300" y="824"/>
                  </a:lnTo>
                  <a:lnTo>
                    <a:pt x="297" y="824"/>
                  </a:lnTo>
                  <a:lnTo>
                    <a:pt x="296" y="822"/>
                  </a:lnTo>
                  <a:lnTo>
                    <a:pt x="294" y="822"/>
                  </a:lnTo>
                  <a:lnTo>
                    <a:pt x="294" y="817"/>
                  </a:lnTo>
                  <a:lnTo>
                    <a:pt x="291" y="815"/>
                  </a:lnTo>
                  <a:lnTo>
                    <a:pt x="291" y="813"/>
                  </a:lnTo>
                  <a:lnTo>
                    <a:pt x="288" y="813"/>
                  </a:lnTo>
                  <a:lnTo>
                    <a:pt x="286" y="815"/>
                  </a:lnTo>
                  <a:lnTo>
                    <a:pt x="284" y="813"/>
                  </a:lnTo>
                  <a:lnTo>
                    <a:pt x="280" y="814"/>
                  </a:lnTo>
                  <a:lnTo>
                    <a:pt x="278" y="812"/>
                  </a:lnTo>
                  <a:lnTo>
                    <a:pt x="276" y="813"/>
                  </a:lnTo>
                  <a:lnTo>
                    <a:pt x="275" y="814"/>
                  </a:lnTo>
                  <a:lnTo>
                    <a:pt x="270" y="811"/>
                  </a:lnTo>
                  <a:lnTo>
                    <a:pt x="269" y="812"/>
                  </a:lnTo>
                  <a:lnTo>
                    <a:pt x="259" y="820"/>
                  </a:lnTo>
                  <a:lnTo>
                    <a:pt x="257" y="821"/>
                  </a:lnTo>
                  <a:lnTo>
                    <a:pt x="255" y="821"/>
                  </a:lnTo>
                  <a:lnTo>
                    <a:pt x="252" y="824"/>
                  </a:lnTo>
                  <a:lnTo>
                    <a:pt x="249" y="822"/>
                  </a:lnTo>
                  <a:lnTo>
                    <a:pt x="243" y="825"/>
                  </a:lnTo>
                  <a:lnTo>
                    <a:pt x="237" y="822"/>
                  </a:lnTo>
                  <a:lnTo>
                    <a:pt x="232" y="823"/>
                  </a:lnTo>
                  <a:lnTo>
                    <a:pt x="225" y="819"/>
                  </a:lnTo>
                  <a:lnTo>
                    <a:pt x="224" y="814"/>
                  </a:lnTo>
                  <a:lnTo>
                    <a:pt x="216" y="815"/>
                  </a:lnTo>
                  <a:lnTo>
                    <a:pt x="213" y="813"/>
                  </a:lnTo>
                  <a:lnTo>
                    <a:pt x="210" y="810"/>
                  </a:lnTo>
                  <a:lnTo>
                    <a:pt x="213" y="806"/>
                  </a:lnTo>
                  <a:lnTo>
                    <a:pt x="210" y="804"/>
                  </a:lnTo>
                  <a:lnTo>
                    <a:pt x="211" y="801"/>
                  </a:lnTo>
                  <a:lnTo>
                    <a:pt x="205" y="797"/>
                  </a:lnTo>
                  <a:lnTo>
                    <a:pt x="204" y="794"/>
                  </a:lnTo>
                  <a:lnTo>
                    <a:pt x="200" y="792"/>
                  </a:lnTo>
                  <a:lnTo>
                    <a:pt x="196" y="786"/>
                  </a:lnTo>
                  <a:lnTo>
                    <a:pt x="195" y="787"/>
                  </a:lnTo>
                  <a:lnTo>
                    <a:pt x="190" y="784"/>
                  </a:lnTo>
                  <a:lnTo>
                    <a:pt x="192" y="777"/>
                  </a:lnTo>
                  <a:lnTo>
                    <a:pt x="194" y="773"/>
                  </a:lnTo>
                  <a:lnTo>
                    <a:pt x="192" y="768"/>
                  </a:lnTo>
                  <a:lnTo>
                    <a:pt x="187" y="768"/>
                  </a:lnTo>
                  <a:lnTo>
                    <a:pt x="187" y="766"/>
                  </a:lnTo>
                  <a:lnTo>
                    <a:pt x="186" y="767"/>
                  </a:lnTo>
                  <a:lnTo>
                    <a:pt x="182" y="764"/>
                  </a:lnTo>
                  <a:lnTo>
                    <a:pt x="182" y="760"/>
                  </a:lnTo>
                  <a:lnTo>
                    <a:pt x="177" y="757"/>
                  </a:lnTo>
                  <a:lnTo>
                    <a:pt x="178" y="755"/>
                  </a:lnTo>
                  <a:lnTo>
                    <a:pt x="175" y="756"/>
                  </a:lnTo>
                  <a:lnTo>
                    <a:pt x="175" y="754"/>
                  </a:lnTo>
                  <a:lnTo>
                    <a:pt x="170" y="753"/>
                  </a:lnTo>
                  <a:lnTo>
                    <a:pt x="171" y="751"/>
                  </a:lnTo>
                  <a:lnTo>
                    <a:pt x="169" y="749"/>
                  </a:lnTo>
                  <a:lnTo>
                    <a:pt x="168" y="745"/>
                  </a:lnTo>
                  <a:lnTo>
                    <a:pt x="170" y="743"/>
                  </a:lnTo>
                  <a:lnTo>
                    <a:pt x="170" y="741"/>
                  </a:lnTo>
                  <a:lnTo>
                    <a:pt x="174" y="743"/>
                  </a:lnTo>
                  <a:lnTo>
                    <a:pt x="174" y="739"/>
                  </a:lnTo>
                  <a:lnTo>
                    <a:pt x="170" y="740"/>
                  </a:lnTo>
                  <a:lnTo>
                    <a:pt x="174" y="736"/>
                  </a:lnTo>
                  <a:lnTo>
                    <a:pt x="167" y="734"/>
                  </a:lnTo>
                  <a:lnTo>
                    <a:pt x="172" y="731"/>
                  </a:lnTo>
                  <a:lnTo>
                    <a:pt x="170" y="730"/>
                  </a:lnTo>
                  <a:lnTo>
                    <a:pt x="170" y="728"/>
                  </a:lnTo>
                  <a:lnTo>
                    <a:pt x="168" y="728"/>
                  </a:lnTo>
                  <a:lnTo>
                    <a:pt x="170" y="725"/>
                  </a:lnTo>
                  <a:lnTo>
                    <a:pt x="167" y="723"/>
                  </a:lnTo>
                  <a:lnTo>
                    <a:pt x="170" y="721"/>
                  </a:lnTo>
                  <a:lnTo>
                    <a:pt x="169" y="719"/>
                  </a:lnTo>
                  <a:lnTo>
                    <a:pt x="174" y="718"/>
                  </a:lnTo>
                  <a:lnTo>
                    <a:pt x="171" y="717"/>
                  </a:lnTo>
                  <a:lnTo>
                    <a:pt x="172" y="714"/>
                  </a:lnTo>
                  <a:lnTo>
                    <a:pt x="168" y="713"/>
                  </a:lnTo>
                  <a:lnTo>
                    <a:pt x="171" y="711"/>
                  </a:lnTo>
                  <a:lnTo>
                    <a:pt x="168" y="709"/>
                  </a:lnTo>
                  <a:lnTo>
                    <a:pt x="165" y="707"/>
                  </a:lnTo>
                  <a:lnTo>
                    <a:pt x="167" y="706"/>
                  </a:lnTo>
                  <a:lnTo>
                    <a:pt x="169" y="706"/>
                  </a:lnTo>
                  <a:lnTo>
                    <a:pt x="168" y="704"/>
                  </a:lnTo>
                  <a:lnTo>
                    <a:pt x="170" y="704"/>
                  </a:lnTo>
                  <a:lnTo>
                    <a:pt x="167" y="702"/>
                  </a:lnTo>
                  <a:lnTo>
                    <a:pt x="164" y="703"/>
                  </a:lnTo>
                  <a:lnTo>
                    <a:pt x="165" y="698"/>
                  </a:lnTo>
                  <a:lnTo>
                    <a:pt x="161" y="695"/>
                  </a:lnTo>
                  <a:lnTo>
                    <a:pt x="164" y="695"/>
                  </a:lnTo>
                  <a:lnTo>
                    <a:pt x="162" y="692"/>
                  </a:lnTo>
                  <a:lnTo>
                    <a:pt x="167" y="695"/>
                  </a:lnTo>
                  <a:lnTo>
                    <a:pt x="166" y="692"/>
                  </a:lnTo>
                  <a:lnTo>
                    <a:pt x="167" y="692"/>
                  </a:lnTo>
                  <a:lnTo>
                    <a:pt x="168" y="691"/>
                  </a:lnTo>
                  <a:lnTo>
                    <a:pt x="165" y="689"/>
                  </a:lnTo>
                  <a:lnTo>
                    <a:pt x="166" y="687"/>
                  </a:lnTo>
                  <a:lnTo>
                    <a:pt x="164" y="684"/>
                  </a:lnTo>
                  <a:lnTo>
                    <a:pt x="162" y="683"/>
                  </a:lnTo>
                  <a:lnTo>
                    <a:pt x="159" y="685"/>
                  </a:lnTo>
                  <a:lnTo>
                    <a:pt x="162" y="681"/>
                  </a:lnTo>
                  <a:lnTo>
                    <a:pt x="158" y="681"/>
                  </a:lnTo>
                  <a:lnTo>
                    <a:pt x="159" y="677"/>
                  </a:lnTo>
                  <a:lnTo>
                    <a:pt x="153" y="679"/>
                  </a:lnTo>
                  <a:lnTo>
                    <a:pt x="153" y="678"/>
                  </a:lnTo>
                  <a:lnTo>
                    <a:pt x="151" y="678"/>
                  </a:lnTo>
                  <a:lnTo>
                    <a:pt x="152" y="675"/>
                  </a:lnTo>
                  <a:lnTo>
                    <a:pt x="149" y="677"/>
                  </a:lnTo>
                  <a:lnTo>
                    <a:pt x="146" y="674"/>
                  </a:lnTo>
                  <a:lnTo>
                    <a:pt x="145" y="677"/>
                  </a:lnTo>
                  <a:lnTo>
                    <a:pt x="146" y="679"/>
                  </a:lnTo>
                  <a:lnTo>
                    <a:pt x="144" y="682"/>
                  </a:lnTo>
                  <a:lnTo>
                    <a:pt x="143" y="681"/>
                  </a:lnTo>
                  <a:lnTo>
                    <a:pt x="142" y="675"/>
                  </a:lnTo>
                  <a:lnTo>
                    <a:pt x="140" y="674"/>
                  </a:lnTo>
                  <a:lnTo>
                    <a:pt x="141" y="671"/>
                  </a:lnTo>
                  <a:lnTo>
                    <a:pt x="136" y="668"/>
                  </a:lnTo>
                  <a:lnTo>
                    <a:pt x="130" y="664"/>
                  </a:lnTo>
                  <a:lnTo>
                    <a:pt x="128" y="664"/>
                  </a:lnTo>
                  <a:lnTo>
                    <a:pt x="126" y="668"/>
                  </a:lnTo>
                  <a:lnTo>
                    <a:pt x="124" y="668"/>
                  </a:lnTo>
                  <a:lnTo>
                    <a:pt x="117" y="662"/>
                  </a:lnTo>
                  <a:lnTo>
                    <a:pt x="114" y="668"/>
                  </a:lnTo>
                  <a:lnTo>
                    <a:pt x="114" y="675"/>
                  </a:lnTo>
                  <a:lnTo>
                    <a:pt x="113" y="676"/>
                  </a:lnTo>
                  <a:lnTo>
                    <a:pt x="107" y="664"/>
                  </a:lnTo>
                  <a:lnTo>
                    <a:pt x="113" y="653"/>
                  </a:lnTo>
                  <a:lnTo>
                    <a:pt x="114" y="650"/>
                  </a:lnTo>
                  <a:lnTo>
                    <a:pt x="110" y="649"/>
                  </a:lnTo>
                  <a:lnTo>
                    <a:pt x="103" y="655"/>
                  </a:lnTo>
                  <a:lnTo>
                    <a:pt x="99" y="659"/>
                  </a:lnTo>
                  <a:lnTo>
                    <a:pt x="93" y="658"/>
                  </a:lnTo>
                  <a:lnTo>
                    <a:pt x="90" y="659"/>
                  </a:lnTo>
                  <a:lnTo>
                    <a:pt x="90" y="662"/>
                  </a:lnTo>
                  <a:lnTo>
                    <a:pt x="96" y="665"/>
                  </a:lnTo>
                  <a:lnTo>
                    <a:pt x="96" y="668"/>
                  </a:lnTo>
                  <a:lnTo>
                    <a:pt x="91" y="667"/>
                  </a:lnTo>
                  <a:lnTo>
                    <a:pt x="85" y="663"/>
                  </a:lnTo>
                  <a:lnTo>
                    <a:pt x="82" y="665"/>
                  </a:lnTo>
                  <a:lnTo>
                    <a:pt x="84" y="670"/>
                  </a:lnTo>
                  <a:lnTo>
                    <a:pt x="80" y="670"/>
                  </a:lnTo>
                  <a:lnTo>
                    <a:pt x="74" y="662"/>
                  </a:lnTo>
                  <a:lnTo>
                    <a:pt x="70" y="662"/>
                  </a:lnTo>
                  <a:lnTo>
                    <a:pt x="62" y="665"/>
                  </a:lnTo>
                  <a:lnTo>
                    <a:pt x="59" y="674"/>
                  </a:lnTo>
                  <a:lnTo>
                    <a:pt x="57" y="674"/>
                  </a:lnTo>
                  <a:lnTo>
                    <a:pt x="54" y="670"/>
                  </a:lnTo>
                  <a:lnTo>
                    <a:pt x="51" y="671"/>
                  </a:lnTo>
                  <a:lnTo>
                    <a:pt x="49" y="679"/>
                  </a:lnTo>
                  <a:lnTo>
                    <a:pt x="42" y="684"/>
                  </a:lnTo>
                  <a:lnTo>
                    <a:pt x="42" y="691"/>
                  </a:lnTo>
                  <a:lnTo>
                    <a:pt x="41" y="693"/>
                  </a:lnTo>
                  <a:lnTo>
                    <a:pt x="39" y="692"/>
                  </a:lnTo>
                  <a:lnTo>
                    <a:pt x="37" y="685"/>
                  </a:lnTo>
                  <a:lnTo>
                    <a:pt x="34" y="681"/>
                  </a:lnTo>
                  <a:lnTo>
                    <a:pt x="25" y="675"/>
                  </a:lnTo>
                  <a:lnTo>
                    <a:pt x="20" y="678"/>
                  </a:lnTo>
                  <a:lnTo>
                    <a:pt x="18" y="676"/>
                  </a:lnTo>
                  <a:lnTo>
                    <a:pt x="18" y="671"/>
                  </a:lnTo>
                  <a:lnTo>
                    <a:pt x="15" y="669"/>
                  </a:lnTo>
                  <a:lnTo>
                    <a:pt x="5" y="669"/>
                  </a:lnTo>
                  <a:lnTo>
                    <a:pt x="3" y="646"/>
                  </a:lnTo>
                  <a:lnTo>
                    <a:pt x="0" y="643"/>
                  </a:lnTo>
                  <a:lnTo>
                    <a:pt x="0" y="640"/>
                  </a:lnTo>
                  <a:lnTo>
                    <a:pt x="3" y="637"/>
                  </a:lnTo>
                  <a:lnTo>
                    <a:pt x="8" y="625"/>
                  </a:lnTo>
                  <a:lnTo>
                    <a:pt x="25" y="607"/>
                  </a:lnTo>
                  <a:lnTo>
                    <a:pt x="32" y="587"/>
                  </a:lnTo>
                  <a:lnTo>
                    <a:pt x="34" y="583"/>
                  </a:lnTo>
                  <a:lnTo>
                    <a:pt x="41" y="574"/>
                  </a:lnTo>
                  <a:lnTo>
                    <a:pt x="40" y="570"/>
                  </a:lnTo>
                  <a:lnTo>
                    <a:pt x="34" y="562"/>
                  </a:lnTo>
                  <a:lnTo>
                    <a:pt x="35" y="550"/>
                  </a:lnTo>
                  <a:lnTo>
                    <a:pt x="38" y="539"/>
                  </a:lnTo>
                  <a:lnTo>
                    <a:pt x="38" y="530"/>
                  </a:lnTo>
                  <a:lnTo>
                    <a:pt x="42" y="520"/>
                  </a:lnTo>
                  <a:lnTo>
                    <a:pt x="50" y="494"/>
                  </a:lnTo>
                  <a:lnTo>
                    <a:pt x="56" y="485"/>
                  </a:lnTo>
                  <a:lnTo>
                    <a:pt x="60" y="473"/>
                  </a:lnTo>
                  <a:lnTo>
                    <a:pt x="63" y="467"/>
                  </a:lnTo>
                  <a:lnTo>
                    <a:pt x="66" y="451"/>
                  </a:lnTo>
                  <a:lnTo>
                    <a:pt x="60" y="436"/>
                  </a:lnTo>
                  <a:lnTo>
                    <a:pt x="61" y="432"/>
                  </a:lnTo>
                  <a:lnTo>
                    <a:pt x="63" y="423"/>
                  </a:lnTo>
                  <a:lnTo>
                    <a:pt x="70" y="415"/>
                  </a:lnTo>
                  <a:lnTo>
                    <a:pt x="75" y="407"/>
                  </a:lnTo>
                  <a:lnTo>
                    <a:pt x="78" y="400"/>
                  </a:lnTo>
                  <a:lnTo>
                    <a:pt x="75" y="390"/>
                  </a:lnTo>
                  <a:lnTo>
                    <a:pt x="72" y="385"/>
                  </a:lnTo>
                  <a:lnTo>
                    <a:pt x="63" y="377"/>
                  </a:lnTo>
                  <a:lnTo>
                    <a:pt x="62" y="364"/>
                  </a:lnTo>
                  <a:lnTo>
                    <a:pt x="59" y="358"/>
                  </a:lnTo>
                  <a:lnTo>
                    <a:pt x="61" y="349"/>
                  </a:lnTo>
                  <a:lnTo>
                    <a:pt x="68" y="344"/>
                  </a:lnTo>
                  <a:lnTo>
                    <a:pt x="72" y="338"/>
                  </a:lnTo>
                  <a:lnTo>
                    <a:pt x="79" y="336"/>
                  </a:lnTo>
                  <a:lnTo>
                    <a:pt x="96" y="323"/>
                  </a:lnTo>
                  <a:lnTo>
                    <a:pt x="109" y="317"/>
                  </a:lnTo>
                  <a:lnTo>
                    <a:pt x="112" y="311"/>
                  </a:lnTo>
                  <a:lnTo>
                    <a:pt x="116" y="299"/>
                  </a:lnTo>
                  <a:lnTo>
                    <a:pt x="116" y="293"/>
                  </a:lnTo>
                  <a:lnTo>
                    <a:pt x="115" y="289"/>
                  </a:lnTo>
                  <a:lnTo>
                    <a:pt x="116" y="275"/>
                  </a:lnTo>
                  <a:lnTo>
                    <a:pt x="123" y="263"/>
                  </a:lnTo>
                  <a:lnTo>
                    <a:pt x="123" y="254"/>
                  </a:lnTo>
                  <a:lnTo>
                    <a:pt x="128" y="242"/>
                  </a:lnTo>
                  <a:lnTo>
                    <a:pt x="134" y="213"/>
                  </a:lnTo>
                  <a:lnTo>
                    <a:pt x="138" y="205"/>
                  </a:lnTo>
                  <a:lnTo>
                    <a:pt x="143" y="201"/>
                  </a:lnTo>
                  <a:lnTo>
                    <a:pt x="149" y="202"/>
                  </a:lnTo>
                  <a:lnTo>
                    <a:pt x="175" y="189"/>
                  </a:lnTo>
                  <a:lnTo>
                    <a:pt x="183" y="187"/>
                  </a:lnTo>
                  <a:lnTo>
                    <a:pt x="185" y="184"/>
                  </a:lnTo>
                  <a:lnTo>
                    <a:pt x="197" y="167"/>
                  </a:lnTo>
                  <a:lnTo>
                    <a:pt x="201" y="154"/>
                  </a:lnTo>
                  <a:lnTo>
                    <a:pt x="214" y="130"/>
                  </a:lnTo>
                  <a:lnTo>
                    <a:pt x="214" y="106"/>
                  </a:lnTo>
                  <a:lnTo>
                    <a:pt x="219" y="98"/>
                  </a:lnTo>
                  <a:lnTo>
                    <a:pt x="237" y="80"/>
                  </a:lnTo>
                  <a:lnTo>
                    <a:pt x="254" y="72"/>
                  </a:lnTo>
                  <a:lnTo>
                    <a:pt x="260" y="67"/>
                  </a:lnTo>
                  <a:lnTo>
                    <a:pt x="265" y="64"/>
                  </a:lnTo>
                  <a:lnTo>
                    <a:pt x="270" y="63"/>
                  </a:lnTo>
                  <a:lnTo>
                    <a:pt x="274" y="57"/>
                  </a:lnTo>
                  <a:lnTo>
                    <a:pt x="280" y="54"/>
                  </a:lnTo>
                  <a:lnTo>
                    <a:pt x="305" y="47"/>
                  </a:lnTo>
                  <a:lnTo>
                    <a:pt x="311" y="44"/>
                  </a:lnTo>
                  <a:lnTo>
                    <a:pt x="329" y="22"/>
                  </a:lnTo>
                  <a:lnTo>
                    <a:pt x="333" y="31"/>
                  </a:lnTo>
                  <a:lnTo>
                    <a:pt x="336" y="27"/>
                  </a:lnTo>
                  <a:lnTo>
                    <a:pt x="342" y="23"/>
                  </a:lnTo>
                  <a:lnTo>
                    <a:pt x="349" y="17"/>
                  </a:lnTo>
                  <a:lnTo>
                    <a:pt x="359" y="11"/>
                  </a:lnTo>
                  <a:lnTo>
                    <a:pt x="367" y="11"/>
                  </a:lnTo>
                  <a:lnTo>
                    <a:pt x="373" y="12"/>
                  </a:lnTo>
                  <a:lnTo>
                    <a:pt x="383" y="20"/>
                  </a:lnTo>
                  <a:lnTo>
                    <a:pt x="392" y="17"/>
                  </a:lnTo>
                  <a:lnTo>
                    <a:pt x="399" y="18"/>
                  </a:lnTo>
                  <a:lnTo>
                    <a:pt x="400" y="18"/>
                  </a:lnTo>
                  <a:lnTo>
                    <a:pt x="413" y="23"/>
                  </a:lnTo>
                  <a:lnTo>
                    <a:pt x="417" y="23"/>
                  </a:lnTo>
                  <a:lnTo>
                    <a:pt x="442" y="11"/>
                  </a:lnTo>
                  <a:lnTo>
                    <a:pt x="453" y="21"/>
                  </a:lnTo>
                  <a:lnTo>
                    <a:pt x="460" y="26"/>
                  </a:lnTo>
                  <a:lnTo>
                    <a:pt x="472" y="19"/>
                  </a:lnTo>
                  <a:lnTo>
                    <a:pt x="478" y="20"/>
                  </a:lnTo>
                  <a:lnTo>
                    <a:pt x="489" y="25"/>
                  </a:lnTo>
                  <a:lnTo>
                    <a:pt x="503" y="26"/>
                  </a:lnTo>
                  <a:lnTo>
                    <a:pt x="507" y="25"/>
                  </a:lnTo>
                  <a:lnTo>
                    <a:pt x="513" y="21"/>
                  </a:lnTo>
                  <a:lnTo>
                    <a:pt x="518" y="22"/>
                  </a:lnTo>
                  <a:lnTo>
                    <a:pt x="520" y="26"/>
                  </a:lnTo>
                  <a:lnTo>
                    <a:pt x="521" y="34"/>
                  </a:lnTo>
                  <a:lnTo>
                    <a:pt x="530" y="30"/>
                  </a:lnTo>
                  <a:lnTo>
                    <a:pt x="536" y="28"/>
                  </a:lnTo>
                  <a:lnTo>
                    <a:pt x="535" y="18"/>
                  </a:lnTo>
                  <a:lnTo>
                    <a:pt x="537" y="11"/>
                  </a:lnTo>
                  <a:lnTo>
                    <a:pt x="540" y="2"/>
                  </a:lnTo>
                  <a:lnTo>
                    <a:pt x="546" y="0"/>
                  </a:lnTo>
                  <a:lnTo>
                    <a:pt x="557" y="4"/>
                  </a:lnTo>
                  <a:lnTo>
                    <a:pt x="563" y="4"/>
                  </a:lnTo>
                  <a:lnTo>
                    <a:pt x="582" y="11"/>
                  </a:lnTo>
                  <a:lnTo>
                    <a:pt x="592" y="18"/>
                  </a:lnTo>
                  <a:lnTo>
                    <a:pt x="594" y="20"/>
                  </a:lnTo>
                  <a:lnTo>
                    <a:pt x="597" y="25"/>
                  </a:lnTo>
                  <a:lnTo>
                    <a:pt x="601" y="25"/>
                  </a:lnTo>
                  <a:lnTo>
                    <a:pt x="619" y="21"/>
                  </a:lnTo>
                  <a:lnTo>
                    <a:pt x="624" y="21"/>
                  </a:lnTo>
                  <a:lnTo>
                    <a:pt x="628" y="23"/>
                  </a:lnTo>
                  <a:lnTo>
                    <a:pt x="630" y="31"/>
                  </a:lnTo>
                  <a:lnTo>
                    <a:pt x="631" y="33"/>
                  </a:lnTo>
                  <a:lnTo>
                    <a:pt x="644" y="30"/>
                  </a:lnTo>
                  <a:lnTo>
                    <a:pt x="650" y="31"/>
                  </a:lnTo>
                  <a:lnTo>
                    <a:pt x="651" y="30"/>
                  </a:lnTo>
                  <a:lnTo>
                    <a:pt x="658" y="36"/>
                  </a:lnTo>
                  <a:lnTo>
                    <a:pt x="665" y="39"/>
                  </a:lnTo>
                  <a:lnTo>
                    <a:pt x="671" y="37"/>
                  </a:lnTo>
                  <a:lnTo>
                    <a:pt x="675" y="37"/>
                  </a:lnTo>
                  <a:lnTo>
                    <a:pt x="683" y="36"/>
                  </a:lnTo>
                  <a:lnTo>
                    <a:pt x="690" y="30"/>
                  </a:lnTo>
                  <a:lnTo>
                    <a:pt x="696" y="30"/>
                  </a:lnTo>
                  <a:lnTo>
                    <a:pt x="700" y="33"/>
                  </a:lnTo>
                  <a:lnTo>
                    <a:pt x="706" y="31"/>
                  </a:lnTo>
                  <a:lnTo>
                    <a:pt x="715" y="33"/>
                  </a:lnTo>
                  <a:lnTo>
                    <a:pt x="723" y="34"/>
                  </a:lnTo>
                  <a:lnTo>
                    <a:pt x="726" y="32"/>
                  </a:lnTo>
                  <a:lnTo>
                    <a:pt x="730" y="33"/>
                  </a:lnTo>
                  <a:lnTo>
                    <a:pt x="735" y="37"/>
                  </a:lnTo>
                  <a:lnTo>
                    <a:pt x="737" y="43"/>
                  </a:lnTo>
                  <a:lnTo>
                    <a:pt x="741" y="45"/>
                  </a:lnTo>
                  <a:lnTo>
                    <a:pt x="750" y="48"/>
                  </a:lnTo>
                  <a:lnTo>
                    <a:pt x="759" y="53"/>
                  </a:lnTo>
                  <a:lnTo>
                    <a:pt x="775" y="54"/>
                  </a:lnTo>
                  <a:lnTo>
                    <a:pt x="786" y="59"/>
                  </a:lnTo>
                  <a:lnTo>
                    <a:pt x="789" y="59"/>
                  </a:lnTo>
                  <a:lnTo>
                    <a:pt x="792" y="57"/>
                  </a:lnTo>
                  <a:lnTo>
                    <a:pt x="796" y="58"/>
                  </a:lnTo>
                  <a:lnTo>
                    <a:pt x="799" y="63"/>
                  </a:lnTo>
                  <a:lnTo>
                    <a:pt x="804" y="61"/>
                  </a:lnTo>
                  <a:lnTo>
                    <a:pt x="811" y="61"/>
                  </a:lnTo>
                  <a:lnTo>
                    <a:pt x="818" y="65"/>
                  </a:lnTo>
                  <a:lnTo>
                    <a:pt x="822" y="68"/>
                  </a:lnTo>
                  <a:lnTo>
                    <a:pt x="824" y="74"/>
                  </a:lnTo>
                  <a:lnTo>
                    <a:pt x="826" y="75"/>
                  </a:lnTo>
                  <a:lnTo>
                    <a:pt x="827" y="79"/>
                  </a:lnTo>
                  <a:lnTo>
                    <a:pt x="832" y="82"/>
                  </a:lnTo>
                  <a:lnTo>
                    <a:pt x="830" y="92"/>
                  </a:lnTo>
                  <a:lnTo>
                    <a:pt x="831" y="94"/>
                  </a:lnTo>
                  <a:lnTo>
                    <a:pt x="840" y="93"/>
                  </a:lnTo>
                  <a:lnTo>
                    <a:pt x="846" y="97"/>
                  </a:lnTo>
                  <a:lnTo>
                    <a:pt x="851" y="94"/>
                  </a:lnTo>
                  <a:lnTo>
                    <a:pt x="859" y="83"/>
                  </a:lnTo>
                  <a:lnTo>
                    <a:pt x="864" y="83"/>
                  </a:lnTo>
                  <a:lnTo>
                    <a:pt x="866" y="85"/>
                  </a:lnTo>
                  <a:lnTo>
                    <a:pt x="872" y="88"/>
                  </a:lnTo>
                  <a:lnTo>
                    <a:pt x="880" y="84"/>
                  </a:lnTo>
                  <a:lnTo>
                    <a:pt x="889" y="86"/>
                  </a:lnTo>
                  <a:lnTo>
                    <a:pt x="890" y="91"/>
                  </a:lnTo>
                  <a:lnTo>
                    <a:pt x="895" y="93"/>
                  </a:lnTo>
                  <a:lnTo>
                    <a:pt x="900" y="91"/>
                  </a:lnTo>
                  <a:lnTo>
                    <a:pt x="912" y="93"/>
                  </a:lnTo>
                  <a:lnTo>
                    <a:pt x="914" y="91"/>
                  </a:lnTo>
                  <a:lnTo>
                    <a:pt x="915" y="86"/>
                  </a:lnTo>
                  <a:lnTo>
                    <a:pt x="922" y="84"/>
                  </a:lnTo>
                  <a:lnTo>
                    <a:pt x="927" y="87"/>
                  </a:lnTo>
                  <a:lnTo>
                    <a:pt x="932" y="93"/>
                  </a:lnTo>
                  <a:lnTo>
                    <a:pt x="936" y="94"/>
                  </a:lnTo>
                  <a:lnTo>
                    <a:pt x="940" y="91"/>
                  </a:lnTo>
                  <a:lnTo>
                    <a:pt x="945" y="90"/>
                  </a:lnTo>
                  <a:lnTo>
                    <a:pt x="952" y="91"/>
                  </a:lnTo>
                  <a:lnTo>
                    <a:pt x="953" y="94"/>
                  </a:lnTo>
                  <a:lnTo>
                    <a:pt x="958" y="93"/>
                  </a:lnTo>
                  <a:lnTo>
                    <a:pt x="961" y="94"/>
                  </a:lnTo>
                  <a:lnTo>
                    <a:pt x="966" y="95"/>
                  </a:lnTo>
                  <a:lnTo>
                    <a:pt x="972" y="91"/>
                  </a:lnTo>
                  <a:lnTo>
                    <a:pt x="976" y="92"/>
                  </a:lnTo>
                  <a:lnTo>
                    <a:pt x="980" y="92"/>
                  </a:lnTo>
                  <a:lnTo>
                    <a:pt x="985" y="88"/>
                  </a:lnTo>
                  <a:lnTo>
                    <a:pt x="991" y="89"/>
                  </a:lnTo>
                  <a:lnTo>
                    <a:pt x="994" y="85"/>
                  </a:lnTo>
                  <a:lnTo>
                    <a:pt x="1002" y="86"/>
                  </a:lnTo>
                  <a:lnTo>
                    <a:pt x="1004" y="89"/>
                  </a:lnTo>
                  <a:lnTo>
                    <a:pt x="1007" y="90"/>
                  </a:lnTo>
                  <a:lnTo>
                    <a:pt x="1007" y="88"/>
                  </a:lnTo>
                  <a:lnTo>
                    <a:pt x="1006" y="84"/>
                  </a:lnTo>
                  <a:lnTo>
                    <a:pt x="1007" y="83"/>
                  </a:lnTo>
                  <a:lnTo>
                    <a:pt x="1009" y="84"/>
                  </a:lnTo>
                  <a:lnTo>
                    <a:pt x="1013" y="89"/>
                  </a:lnTo>
                  <a:lnTo>
                    <a:pt x="1011" y="95"/>
                  </a:lnTo>
                  <a:lnTo>
                    <a:pt x="1011" y="97"/>
                  </a:lnTo>
                  <a:lnTo>
                    <a:pt x="1015" y="101"/>
                  </a:lnTo>
                  <a:lnTo>
                    <a:pt x="1021" y="101"/>
                  </a:lnTo>
                  <a:lnTo>
                    <a:pt x="1027" y="105"/>
                  </a:lnTo>
                  <a:lnTo>
                    <a:pt x="1024" y="113"/>
                  </a:lnTo>
                  <a:lnTo>
                    <a:pt x="1025" y="117"/>
                  </a:lnTo>
                  <a:lnTo>
                    <a:pt x="1030" y="119"/>
                  </a:lnTo>
                  <a:lnTo>
                    <a:pt x="1031" y="118"/>
                  </a:lnTo>
                  <a:lnTo>
                    <a:pt x="1034" y="121"/>
                  </a:lnTo>
                  <a:lnTo>
                    <a:pt x="1042" y="120"/>
                  </a:lnTo>
                  <a:lnTo>
                    <a:pt x="1045" y="122"/>
                  </a:lnTo>
                  <a:lnTo>
                    <a:pt x="1047" y="124"/>
                  </a:lnTo>
                  <a:lnTo>
                    <a:pt x="1051" y="127"/>
                  </a:lnTo>
                  <a:lnTo>
                    <a:pt x="1062" y="126"/>
                  </a:lnTo>
                  <a:lnTo>
                    <a:pt x="1065" y="128"/>
                  </a:lnTo>
                  <a:lnTo>
                    <a:pt x="1063" y="135"/>
                  </a:lnTo>
                  <a:lnTo>
                    <a:pt x="1067" y="138"/>
                  </a:lnTo>
                  <a:lnTo>
                    <a:pt x="1068" y="139"/>
                  </a:lnTo>
                  <a:lnTo>
                    <a:pt x="1070" y="138"/>
                  </a:lnTo>
                  <a:lnTo>
                    <a:pt x="1071" y="141"/>
                  </a:lnTo>
                  <a:lnTo>
                    <a:pt x="1076" y="141"/>
                  </a:lnTo>
                  <a:lnTo>
                    <a:pt x="1075" y="143"/>
                  </a:lnTo>
                  <a:lnTo>
                    <a:pt x="1081" y="152"/>
                  </a:lnTo>
                  <a:lnTo>
                    <a:pt x="1081" y="155"/>
                  </a:lnTo>
                  <a:lnTo>
                    <a:pt x="1083" y="158"/>
                  </a:lnTo>
                  <a:lnTo>
                    <a:pt x="1082" y="160"/>
                  </a:lnTo>
                  <a:lnTo>
                    <a:pt x="1086" y="166"/>
                  </a:lnTo>
                  <a:lnTo>
                    <a:pt x="1085" y="172"/>
                  </a:lnTo>
                  <a:lnTo>
                    <a:pt x="1087" y="177"/>
                  </a:lnTo>
                  <a:lnTo>
                    <a:pt x="1086" y="180"/>
                  </a:lnTo>
                  <a:lnTo>
                    <a:pt x="1084" y="179"/>
                  </a:lnTo>
                  <a:lnTo>
                    <a:pt x="1084" y="181"/>
                  </a:lnTo>
                  <a:lnTo>
                    <a:pt x="1085" y="182"/>
                  </a:lnTo>
                  <a:lnTo>
                    <a:pt x="1089" y="182"/>
                  </a:lnTo>
                  <a:lnTo>
                    <a:pt x="1094" y="185"/>
                  </a:lnTo>
                  <a:lnTo>
                    <a:pt x="1095" y="190"/>
                  </a:lnTo>
                  <a:lnTo>
                    <a:pt x="1092" y="189"/>
                  </a:lnTo>
                  <a:lnTo>
                    <a:pt x="1088" y="190"/>
                  </a:lnTo>
                  <a:lnTo>
                    <a:pt x="1087" y="192"/>
                  </a:lnTo>
                  <a:lnTo>
                    <a:pt x="1093" y="192"/>
                  </a:lnTo>
                  <a:lnTo>
                    <a:pt x="1092" y="194"/>
                  </a:lnTo>
                  <a:lnTo>
                    <a:pt x="1097" y="195"/>
                  </a:lnTo>
                  <a:lnTo>
                    <a:pt x="1097" y="199"/>
                  </a:lnTo>
                  <a:lnTo>
                    <a:pt x="1100" y="198"/>
                  </a:lnTo>
                  <a:lnTo>
                    <a:pt x="1098" y="201"/>
                  </a:lnTo>
                  <a:lnTo>
                    <a:pt x="1097" y="200"/>
                  </a:lnTo>
                  <a:lnTo>
                    <a:pt x="1094" y="200"/>
                  </a:lnTo>
                  <a:lnTo>
                    <a:pt x="1092" y="203"/>
                  </a:lnTo>
                  <a:lnTo>
                    <a:pt x="1093" y="205"/>
                  </a:lnTo>
                  <a:lnTo>
                    <a:pt x="1093" y="209"/>
                  </a:lnTo>
                  <a:lnTo>
                    <a:pt x="1089" y="208"/>
                  </a:lnTo>
                  <a:lnTo>
                    <a:pt x="1089" y="211"/>
                  </a:lnTo>
                  <a:lnTo>
                    <a:pt x="1087" y="213"/>
                  </a:lnTo>
                  <a:lnTo>
                    <a:pt x="1089" y="216"/>
                  </a:lnTo>
                  <a:lnTo>
                    <a:pt x="1086" y="216"/>
                  </a:lnTo>
                  <a:lnTo>
                    <a:pt x="1087" y="219"/>
                  </a:lnTo>
                  <a:lnTo>
                    <a:pt x="1093" y="221"/>
                  </a:lnTo>
                  <a:lnTo>
                    <a:pt x="1092" y="224"/>
                  </a:lnTo>
                  <a:lnTo>
                    <a:pt x="1093" y="226"/>
                  </a:lnTo>
                  <a:lnTo>
                    <a:pt x="1090" y="228"/>
                  </a:lnTo>
                  <a:lnTo>
                    <a:pt x="1092" y="232"/>
                  </a:lnTo>
                  <a:lnTo>
                    <a:pt x="1088" y="234"/>
                  </a:lnTo>
                  <a:lnTo>
                    <a:pt x="1087" y="237"/>
                  </a:lnTo>
                  <a:lnTo>
                    <a:pt x="1089" y="241"/>
                  </a:lnTo>
                  <a:lnTo>
                    <a:pt x="1090" y="241"/>
                  </a:lnTo>
                  <a:lnTo>
                    <a:pt x="1088" y="245"/>
                  </a:lnTo>
                  <a:lnTo>
                    <a:pt x="1092" y="245"/>
                  </a:lnTo>
                  <a:lnTo>
                    <a:pt x="1092" y="247"/>
                  </a:lnTo>
                  <a:lnTo>
                    <a:pt x="1096" y="248"/>
                  </a:lnTo>
                  <a:lnTo>
                    <a:pt x="1097" y="253"/>
                  </a:lnTo>
                  <a:lnTo>
                    <a:pt x="1098" y="252"/>
                  </a:lnTo>
                  <a:lnTo>
                    <a:pt x="1099" y="255"/>
                  </a:lnTo>
                  <a:lnTo>
                    <a:pt x="1102" y="255"/>
                  </a:lnTo>
                  <a:lnTo>
                    <a:pt x="1101" y="259"/>
                  </a:lnTo>
                  <a:lnTo>
                    <a:pt x="1103" y="259"/>
                  </a:lnTo>
                  <a:lnTo>
                    <a:pt x="1102" y="263"/>
                  </a:lnTo>
                  <a:lnTo>
                    <a:pt x="1103" y="266"/>
                  </a:lnTo>
                  <a:lnTo>
                    <a:pt x="1100" y="265"/>
                  </a:lnTo>
                  <a:lnTo>
                    <a:pt x="1100" y="268"/>
                  </a:lnTo>
                  <a:lnTo>
                    <a:pt x="1098" y="270"/>
                  </a:lnTo>
                  <a:lnTo>
                    <a:pt x="1101" y="271"/>
                  </a:lnTo>
                  <a:lnTo>
                    <a:pt x="1099" y="274"/>
                  </a:lnTo>
                  <a:lnTo>
                    <a:pt x="1101" y="278"/>
                  </a:lnTo>
                  <a:lnTo>
                    <a:pt x="1100" y="283"/>
                  </a:lnTo>
                  <a:lnTo>
                    <a:pt x="1094" y="286"/>
                  </a:lnTo>
                  <a:lnTo>
                    <a:pt x="1095" y="288"/>
                  </a:lnTo>
                  <a:lnTo>
                    <a:pt x="1090" y="288"/>
                  </a:lnTo>
                  <a:lnTo>
                    <a:pt x="1094" y="289"/>
                  </a:lnTo>
                  <a:lnTo>
                    <a:pt x="1090" y="290"/>
                  </a:lnTo>
                  <a:lnTo>
                    <a:pt x="1093" y="291"/>
                  </a:lnTo>
                  <a:lnTo>
                    <a:pt x="1092" y="295"/>
                  </a:lnTo>
                  <a:lnTo>
                    <a:pt x="1094" y="296"/>
                  </a:lnTo>
                  <a:lnTo>
                    <a:pt x="1095" y="299"/>
                  </a:lnTo>
                  <a:lnTo>
                    <a:pt x="1098" y="296"/>
                  </a:lnTo>
                  <a:lnTo>
                    <a:pt x="1097" y="301"/>
                  </a:lnTo>
                  <a:lnTo>
                    <a:pt x="1102" y="304"/>
                  </a:lnTo>
                  <a:lnTo>
                    <a:pt x="1102" y="306"/>
                  </a:lnTo>
                  <a:lnTo>
                    <a:pt x="1106" y="307"/>
                  </a:lnTo>
                  <a:lnTo>
                    <a:pt x="1110" y="305"/>
                  </a:lnTo>
                  <a:lnTo>
                    <a:pt x="1113" y="308"/>
                  </a:lnTo>
                  <a:lnTo>
                    <a:pt x="1108" y="308"/>
                  </a:lnTo>
                  <a:lnTo>
                    <a:pt x="1110" y="311"/>
                  </a:lnTo>
                  <a:lnTo>
                    <a:pt x="1114" y="311"/>
                  </a:lnTo>
                  <a:lnTo>
                    <a:pt x="1113" y="314"/>
                  </a:lnTo>
                  <a:lnTo>
                    <a:pt x="1114" y="314"/>
                  </a:lnTo>
                  <a:lnTo>
                    <a:pt x="1111" y="317"/>
                  </a:lnTo>
                  <a:lnTo>
                    <a:pt x="1115" y="317"/>
                  </a:lnTo>
                  <a:lnTo>
                    <a:pt x="1116" y="318"/>
                  </a:lnTo>
                  <a:lnTo>
                    <a:pt x="1115" y="322"/>
                  </a:lnTo>
                  <a:lnTo>
                    <a:pt x="1118" y="324"/>
                  </a:lnTo>
                  <a:lnTo>
                    <a:pt x="1116" y="326"/>
                  </a:lnTo>
                  <a:lnTo>
                    <a:pt x="1117" y="328"/>
                  </a:lnTo>
                  <a:lnTo>
                    <a:pt x="1119" y="327"/>
                  </a:lnTo>
                  <a:lnTo>
                    <a:pt x="1122" y="328"/>
                  </a:lnTo>
                  <a:lnTo>
                    <a:pt x="1123" y="334"/>
                  </a:lnTo>
                  <a:lnTo>
                    <a:pt x="1128" y="336"/>
                  </a:lnTo>
                  <a:lnTo>
                    <a:pt x="1128" y="338"/>
                  </a:lnTo>
                  <a:lnTo>
                    <a:pt x="1130" y="338"/>
                  </a:lnTo>
                  <a:lnTo>
                    <a:pt x="1129" y="339"/>
                  </a:lnTo>
                  <a:lnTo>
                    <a:pt x="1130" y="340"/>
                  </a:lnTo>
                  <a:lnTo>
                    <a:pt x="1130" y="342"/>
                  </a:lnTo>
                  <a:lnTo>
                    <a:pt x="1135" y="344"/>
                  </a:lnTo>
                  <a:lnTo>
                    <a:pt x="1134" y="346"/>
                  </a:lnTo>
                  <a:lnTo>
                    <a:pt x="1138" y="349"/>
                  </a:lnTo>
                  <a:lnTo>
                    <a:pt x="1142" y="347"/>
                  </a:lnTo>
                  <a:lnTo>
                    <a:pt x="1144" y="351"/>
                  </a:lnTo>
                  <a:lnTo>
                    <a:pt x="1150" y="353"/>
                  </a:lnTo>
                  <a:lnTo>
                    <a:pt x="1151" y="356"/>
                  </a:lnTo>
                  <a:lnTo>
                    <a:pt x="1149" y="357"/>
                  </a:lnTo>
                  <a:lnTo>
                    <a:pt x="1148" y="364"/>
                  </a:lnTo>
                  <a:lnTo>
                    <a:pt x="1149" y="368"/>
                  </a:lnTo>
                  <a:lnTo>
                    <a:pt x="1146" y="370"/>
                  </a:lnTo>
                  <a:lnTo>
                    <a:pt x="1156" y="378"/>
                  </a:lnTo>
                  <a:lnTo>
                    <a:pt x="1156" y="379"/>
                  </a:lnTo>
                  <a:lnTo>
                    <a:pt x="1158" y="381"/>
                  </a:lnTo>
                  <a:lnTo>
                    <a:pt x="1158" y="386"/>
                  </a:lnTo>
                  <a:lnTo>
                    <a:pt x="1160" y="387"/>
                  </a:lnTo>
                  <a:lnTo>
                    <a:pt x="1161" y="390"/>
                  </a:lnTo>
                  <a:lnTo>
                    <a:pt x="1165" y="390"/>
                  </a:lnTo>
                  <a:lnTo>
                    <a:pt x="1167" y="392"/>
                  </a:lnTo>
                  <a:lnTo>
                    <a:pt x="1168" y="392"/>
                  </a:lnTo>
                  <a:lnTo>
                    <a:pt x="1169" y="395"/>
                  </a:lnTo>
                  <a:lnTo>
                    <a:pt x="1173" y="395"/>
                  </a:lnTo>
                  <a:lnTo>
                    <a:pt x="1174" y="397"/>
                  </a:lnTo>
                  <a:lnTo>
                    <a:pt x="1178" y="396"/>
                  </a:lnTo>
                  <a:lnTo>
                    <a:pt x="1179" y="398"/>
                  </a:lnTo>
                  <a:lnTo>
                    <a:pt x="1171" y="406"/>
                  </a:lnTo>
                  <a:lnTo>
                    <a:pt x="1168" y="411"/>
                  </a:lnTo>
                  <a:lnTo>
                    <a:pt x="1169" y="413"/>
                  </a:lnTo>
                  <a:lnTo>
                    <a:pt x="1170" y="410"/>
                  </a:lnTo>
                  <a:lnTo>
                    <a:pt x="1172" y="412"/>
                  </a:lnTo>
                  <a:lnTo>
                    <a:pt x="1168" y="417"/>
                  </a:lnTo>
                  <a:lnTo>
                    <a:pt x="1169" y="419"/>
                  </a:lnTo>
                  <a:lnTo>
                    <a:pt x="1168" y="423"/>
                  </a:lnTo>
                  <a:lnTo>
                    <a:pt x="1170" y="423"/>
                  </a:lnTo>
                  <a:lnTo>
                    <a:pt x="1169" y="425"/>
                  </a:lnTo>
                  <a:lnTo>
                    <a:pt x="1166" y="426"/>
                  </a:lnTo>
                  <a:lnTo>
                    <a:pt x="1165" y="430"/>
                  </a:lnTo>
                  <a:lnTo>
                    <a:pt x="1158" y="432"/>
                  </a:lnTo>
                  <a:lnTo>
                    <a:pt x="1161" y="440"/>
                  </a:lnTo>
                  <a:lnTo>
                    <a:pt x="1159" y="442"/>
                  </a:lnTo>
                  <a:lnTo>
                    <a:pt x="1159" y="444"/>
                  </a:lnTo>
                  <a:lnTo>
                    <a:pt x="1156" y="442"/>
                  </a:lnTo>
                  <a:lnTo>
                    <a:pt x="1154" y="444"/>
                  </a:lnTo>
                  <a:lnTo>
                    <a:pt x="1155" y="449"/>
                  </a:lnTo>
                  <a:lnTo>
                    <a:pt x="1154" y="451"/>
                  </a:lnTo>
                  <a:lnTo>
                    <a:pt x="1157" y="453"/>
                  </a:lnTo>
                  <a:lnTo>
                    <a:pt x="1155" y="454"/>
                  </a:lnTo>
                  <a:lnTo>
                    <a:pt x="1154" y="457"/>
                  </a:lnTo>
                  <a:lnTo>
                    <a:pt x="1156" y="459"/>
                  </a:lnTo>
                  <a:lnTo>
                    <a:pt x="1154" y="462"/>
                  </a:lnTo>
                  <a:lnTo>
                    <a:pt x="1157" y="465"/>
                  </a:lnTo>
                  <a:lnTo>
                    <a:pt x="1155" y="467"/>
                  </a:lnTo>
                  <a:lnTo>
                    <a:pt x="1156" y="469"/>
                  </a:lnTo>
                  <a:lnTo>
                    <a:pt x="1159" y="470"/>
                  </a:lnTo>
                  <a:lnTo>
                    <a:pt x="1162" y="475"/>
                  </a:lnTo>
                  <a:lnTo>
                    <a:pt x="1177" y="476"/>
                  </a:lnTo>
                  <a:lnTo>
                    <a:pt x="1178" y="472"/>
                  </a:lnTo>
                  <a:lnTo>
                    <a:pt x="1183" y="469"/>
                  </a:lnTo>
                  <a:lnTo>
                    <a:pt x="1189" y="469"/>
                  </a:lnTo>
                  <a:lnTo>
                    <a:pt x="1194" y="471"/>
                  </a:lnTo>
                  <a:lnTo>
                    <a:pt x="1198" y="472"/>
                  </a:lnTo>
                  <a:lnTo>
                    <a:pt x="1200" y="470"/>
                  </a:lnTo>
                  <a:lnTo>
                    <a:pt x="1202" y="471"/>
                  </a:lnTo>
                  <a:lnTo>
                    <a:pt x="1205" y="471"/>
                  </a:lnTo>
                  <a:lnTo>
                    <a:pt x="1205" y="469"/>
                  </a:lnTo>
                  <a:lnTo>
                    <a:pt x="1207" y="470"/>
                  </a:lnTo>
                  <a:lnTo>
                    <a:pt x="1208" y="472"/>
                  </a:lnTo>
                  <a:lnTo>
                    <a:pt x="1211" y="471"/>
                  </a:lnTo>
                  <a:lnTo>
                    <a:pt x="1214" y="467"/>
                  </a:lnTo>
                  <a:lnTo>
                    <a:pt x="1215" y="463"/>
                  </a:lnTo>
                  <a:lnTo>
                    <a:pt x="1213" y="462"/>
                  </a:lnTo>
                  <a:lnTo>
                    <a:pt x="1216" y="461"/>
                  </a:lnTo>
                  <a:lnTo>
                    <a:pt x="1219" y="463"/>
                  </a:lnTo>
                  <a:lnTo>
                    <a:pt x="1223" y="461"/>
                  </a:lnTo>
                  <a:lnTo>
                    <a:pt x="1221" y="467"/>
                  </a:lnTo>
                  <a:lnTo>
                    <a:pt x="1225" y="466"/>
                  </a:lnTo>
                  <a:lnTo>
                    <a:pt x="1226" y="468"/>
                  </a:lnTo>
                  <a:lnTo>
                    <a:pt x="1231" y="470"/>
                  </a:lnTo>
                  <a:lnTo>
                    <a:pt x="1231" y="472"/>
                  </a:lnTo>
                  <a:lnTo>
                    <a:pt x="1236" y="469"/>
                  </a:lnTo>
                  <a:lnTo>
                    <a:pt x="1242" y="471"/>
                  </a:lnTo>
                  <a:lnTo>
                    <a:pt x="1242" y="469"/>
                  </a:lnTo>
                  <a:lnTo>
                    <a:pt x="1252" y="468"/>
                  </a:lnTo>
                  <a:lnTo>
                    <a:pt x="1256" y="470"/>
                  </a:lnTo>
                  <a:lnTo>
                    <a:pt x="1257" y="469"/>
                  </a:lnTo>
                  <a:lnTo>
                    <a:pt x="1254" y="466"/>
                  </a:lnTo>
                  <a:lnTo>
                    <a:pt x="1258" y="468"/>
                  </a:lnTo>
                  <a:lnTo>
                    <a:pt x="1261" y="465"/>
                  </a:lnTo>
                  <a:lnTo>
                    <a:pt x="1264" y="470"/>
                  </a:lnTo>
                  <a:lnTo>
                    <a:pt x="1269" y="471"/>
                  </a:lnTo>
                  <a:lnTo>
                    <a:pt x="1272" y="475"/>
                  </a:lnTo>
                  <a:lnTo>
                    <a:pt x="1274" y="475"/>
                  </a:lnTo>
                  <a:lnTo>
                    <a:pt x="1276" y="471"/>
                  </a:lnTo>
                  <a:lnTo>
                    <a:pt x="1277" y="475"/>
                  </a:lnTo>
                  <a:lnTo>
                    <a:pt x="1281" y="472"/>
                  </a:lnTo>
                  <a:lnTo>
                    <a:pt x="1287" y="471"/>
                  </a:lnTo>
                  <a:lnTo>
                    <a:pt x="1291" y="475"/>
                  </a:lnTo>
                  <a:lnTo>
                    <a:pt x="1291" y="468"/>
                  </a:lnTo>
                  <a:lnTo>
                    <a:pt x="1295" y="471"/>
                  </a:lnTo>
                  <a:lnTo>
                    <a:pt x="1294" y="473"/>
                  </a:lnTo>
                  <a:lnTo>
                    <a:pt x="1295" y="476"/>
                  </a:lnTo>
                  <a:lnTo>
                    <a:pt x="1294" y="476"/>
                  </a:lnTo>
                  <a:lnTo>
                    <a:pt x="1297" y="477"/>
                  </a:lnTo>
                  <a:lnTo>
                    <a:pt x="1297" y="473"/>
                  </a:lnTo>
                  <a:lnTo>
                    <a:pt x="1301" y="473"/>
                  </a:lnTo>
                  <a:lnTo>
                    <a:pt x="1300" y="471"/>
                  </a:lnTo>
                  <a:lnTo>
                    <a:pt x="1301" y="470"/>
                  </a:lnTo>
                  <a:lnTo>
                    <a:pt x="1304" y="471"/>
                  </a:lnTo>
                  <a:lnTo>
                    <a:pt x="1306" y="468"/>
                  </a:lnTo>
                  <a:lnTo>
                    <a:pt x="1310" y="468"/>
                  </a:lnTo>
                  <a:lnTo>
                    <a:pt x="1313" y="471"/>
                  </a:lnTo>
                  <a:lnTo>
                    <a:pt x="1314" y="469"/>
                  </a:lnTo>
                  <a:lnTo>
                    <a:pt x="1317" y="477"/>
                  </a:lnTo>
                  <a:lnTo>
                    <a:pt x="1320" y="478"/>
                  </a:lnTo>
                  <a:lnTo>
                    <a:pt x="1323" y="481"/>
                  </a:lnTo>
                  <a:lnTo>
                    <a:pt x="1326" y="484"/>
                  </a:lnTo>
                  <a:lnTo>
                    <a:pt x="1332" y="484"/>
                  </a:lnTo>
                  <a:lnTo>
                    <a:pt x="1331" y="489"/>
                  </a:lnTo>
                  <a:lnTo>
                    <a:pt x="1329" y="490"/>
                  </a:lnTo>
                  <a:lnTo>
                    <a:pt x="1329" y="493"/>
                  </a:lnTo>
                  <a:lnTo>
                    <a:pt x="1319" y="499"/>
                  </a:lnTo>
                  <a:lnTo>
                    <a:pt x="1317" y="512"/>
                  </a:lnTo>
                  <a:lnTo>
                    <a:pt x="1321" y="512"/>
                  </a:lnTo>
                  <a:lnTo>
                    <a:pt x="1322" y="515"/>
                  </a:lnTo>
                  <a:lnTo>
                    <a:pt x="1319" y="516"/>
                  </a:lnTo>
                  <a:lnTo>
                    <a:pt x="1319" y="519"/>
                  </a:lnTo>
                  <a:lnTo>
                    <a:pt x="1316" y="518"/>
                  </a:lnTo>
                  <a:lnTo>
                    <a:pt x="1317" y="523"/>
                  </a:lnTo>
                  <a:lnTo>
                    <a:pt x="1316" y="524"/>
                  </a:lnTo>
                  <a:lnTo>
                    <a:pt x="1318" y="527"/>
                  </a:lnTo>
                  <a:lnTo>
                    <a:pt x="1317" y="529"/>
                  </a:lnTo>
                  <a:lnTo>
                    <a:pt x="1318" y="530"/>
                  </a:lnTo>
                  <a:lnTo>
                    <a:pt x="1316" y="531"/>
                  </a:lnTo>
                  <a:lnTo>
                    <a:pt x="1317" y="535"/>
                  </a:lnTo>
                  <a:lnTo>
                    <a:pt x="1315" y="538"/>
                  </a:lnTo>
                  <a:lnTo>
                    <a:pt x="1313" y="538"/>
                  </a:lnTo>
                  <a:lnTo>
                    <a:pt x="1311" y="541"/>
                  </a:lnTo>
                  <a:lnTo>
                    <a:pt x="1310" y="544"/>
                  </a:lnTo>
                  <a:lnTo>
                    <a:pt x="1313" y="545"/>
                  </a:lnTo>
                  <a:lnTo>
                    <a:pt x="1314" y="552"/>
                  </a:lnTo>
                  <a:lnTo>
                    <a:pt x="1317" y="552"/>
                  </a:lnTo>
                  <a:lnTo>
                    <a:pt x="1319" y="554"/>
                  </a:lnTo>
                  <a:lnTo>
                    <a:pt x="1319" y="559"/>
                  </a:lnTo>
                  <a:lnTo>
                    <a:pt x="1326" y="562"/>
                  </a:lnTo>
                  <a:lnTo>
                    <a:pt x="1332" y="554"/>
                  </a:lnTo>
                  <a:lnTo>
                    <a:pt x="1335" y="553"/>
                  </a:lnTo>
                  <a:lnTo>
                    <a:pt x="1335" y="550"/>
                  </a:lnTo>
                  <a:lnTo>
                    <a:pt x="1336" y="549"/>
                  </a:lnTo>
                  <a:lnTo>
                    <a:pt x="1337" y="544"/>
                  </a:lnTo>
                  <a:lnTo>
                    <a:pt x="1346" y="539"/>
                  </a:lnTo>
                  <a:lnTo>
                    <a:pt x="1350" y="538"/>
                  </a:lnTo>
                  <a:lnTo>
                    <a:pt x="1351" y="536"/>
                  </a:lnTo>
                  <a:lnTo>
                    <a:pt x="1358" y="540"/>
                  </a:lnTo>
                  <a:lnTo>
                    <a:pt x="1365" y="547"/>
                  </a:lnTo>
                  <a:lnTo>
                    <a:pt x="1365" y="549"/>
                  </a:lnTo>
                  <a:lnTo>
                    <a:pt x="1370" y="549"/>
                  </a:lnTo>
                  <a:lnTo>
                    <a:pt x="1370" y="553"/>
                  </a:lnTo>
                  <a:lnTo>
                    <a:pt x="1373" y="551"/>
                  </a:lnTo>
                  <a:lnTo>
                    <a:pt x="1376" y="545"/>
                  </a:lnTo>
                  <a:lnTo>
                    <a:pt x="1378" y="550"/>
                  </a:lnTo>
                  <a:lnTo>
                    <a:pt x="1380" y="549"/>
                  </a:lnTo>
                  <a:lnTo>
                    <a:pt x="1382" y="540"/>
                  </a:lnTo>
                  <a:lnTo>
                    <a:pt x="1385" y="540"/>
                  </a:lnTo>
                  <a:lnTo>
                    <a:pt x="1385" y="538"/>
                  </a:lnTo>
                  <a:lnTo>
                    <a:pt x="1386" y="536"/>
                  </a:lnTo>
                  <a:lnTo>
                    <a:pt x="1388" y="539"/>
                  </a:lnTo>
                  <a:lnTo>
                    <a:pt x="1391" y="541"/>
                  </a:lnTo>
                  <a:lnTo>
                    <a:pt x="1390" y="542"/>
                  </a:lnTo>
                  <a:lnTo>
                    <a:pt x="1392" y="542"/>
                  </a:lnTo>
                  <a:lnTo>
                    <a:pt x="1390" y="545"/>
                  </a:lnTo>
                  <a:lnTo>
                    <a:pt x="1395" y="547"/>
                  </a:lnTo>
                  <a:lnTo>
                    <a:pt x="1393" y="550"/>
                  </a:lnTo>
                  <a:lnTo>
                    <a:pt x="1394" y="559"/>
                  </a:lnTo>
                  <a:lnTo>
                    <a:pt x="1401" y="570"/>
                  </a:lnTo>
                  <a:lnTo>
                    <a:pt x="1407" y="572"/>
                  </a:lnTo>
                  <a:lnTo>
                    <a:pt x="1404" y="575"/>
                  </a:lnTo>
                  <a:lnTo>
                    <a:pt x="1404" y="577"/>
                  </a:lnTo>
                  <a:lnTo>
                    <a:pt x="1402" y="580"/>
                  </a:lnTo>
                  <a:lnTo>
                    <a:pt x="1399" y="583"/>
                  </a:lnTo>
                  <a:lnTo>
                    <a:pt x="1400" y="586"/>
                  </a:lnTo>
                  <a:lnTo>
                    <a:pt x="1405" y="587"/>
                  </a:lnTo>
                  <a:lnTo>
                    <a:pt x="1408" y="591"/>
                  </a:lnTo>
                  <a:lnTo>
                    <a:pt x="1417" y="595"/>
                  </a:lnTo>
                  <a:lnTo>
                    <a:pt x="1419" y="593"/>
                  </a:lnTo>
                  <a:lnTo>
                    <a:pt x="1423" y="594"/>
                  </a:lnTo>
                  <a:lnTo>
                    <a:pt x="1428" y="593"/>
                  </a:lnTo>
                  <a:lnTo>
                    <a:pt x="1428" y="589"/>
                  </a:lnTo>
                  <a:lnTo>
                    <a:pt x="1430" y="590"/>
                  </a:lnTo>
                  <a:lnTo>
                    <a:pt x="1431" y="589"/>
                  </a:lnTo>
                  <a:lnTo>
                    <a:pt x="1435" y="589"/>
                  </a:lnTo>
                  <a:lnTo>
                    <a:pt x="1436" y="591"/>
                  </a:lnTo>
                  <a:lnTo>
                    <a:pt x="1422" y="604"/>
                  </a:lnTo>
                  <a:close/>
                </a:path>
              </a:pathLst>
            </a:custGeom>
            <a:grpFill/>
            <a:ln w="6350" cmpd="sng">
              <a:solidFill>
                <a:schemeClr val="tx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3" name="Freeform 120"/>
            <p:cNvSpPr>
              <a:spLocks/>
            </p:cNvSpPr>
            <p:nvPr/>
          </p:nvSpPr>
          <p:spPr bwMode="auto">
            <a:xfrm>
              <a:off x="4662488" y="5219700"/>
              <a:ext cx="619125" cy="390525"/>
            </a:xfrm>
            <a:custGeom>
              <a:avLst/>
              <a:gdLst>
                <a:gd name="T0" fmla="*/ 2147483647 w 1169"/>
                <a:gd name="T1" fmla="*/ 2147483647 h 740"/>
                <a:gd name="T2" fmla="*/ 2147483647 w 1169"/>
                <a:gd name="T3" fmla="*/ 2147483647 h 740"/>
                <a:gd name="T4" fmla="*/ 2147483647 w 1169"/>
                <a:gd name="T5" fmla="*/ 2147483647 h 740"/>
                <a:gd name="T6" fmla="*/ 2147483647 w 1169"/>
                <a:gd name="T7" fmla="*/ 2147483647 h 740"/>
                <a:gd name="T8" fmla="*/ 2147483647 w 1169"/>
                <a:gd name="T9" fmla="*/ 2147483647 h 740"/>
                <a:gd name="T10" fmla="*/ 2147483647 w 1169"/>
                <a:gd name="T11" fmla="*/ 2147483647 h 740"/>
                <a:gd name="T12" fmla="*/ 2147483647 w 1169"/>
                <a:gd name="T13" fmla="*/ 2147483647 h 740"/>
                <a:gd name="T14" fmla="*/ 2147483647 w 1169"/>
                <a:gd name="T15" fmla="*/ 2147483647 h 740"/>
                <a:gd name="T16" fmla="*/ 2147483647 w 1169"/>
                <a:gd name="T17" fmla="*/ 2147483647 h 740"/>
                <a:gd name="T18" fmla="*/ 2147483647 w 1169"/>
                <a:gd name="T19" fmla="*/ 2147483647 h 740"/>
                <a:gd name="T20" fmla="*/ 2147483647 w 1169"/>
                <a:gd name="T21" fmla="*/ 2147483647 h 740"/>
                <a:gd name="T22" fmla="*/ 2147483647 w 1169"/>
                <a:gd name="T23" fmla="*/ 2147483647 h 740"/>
                <a:gd name="T24" fmla="*/ 2147483647 w 1169"/>
                <a:gd name="T25" fmla="*/ 2147483647 h 740"/>
                <a:gd name="T26" fmla="*/ 2147483647 w 1169"/>
                <a:gd name="T27" fmla="*/ 2147483647 h 740"/>
                <a:gd name="T28" fmla="*/ 2147483647 w 1169"/>
                <a:gd name="T29" fmla="*/ 2147483647 h 740"/>
                <a:gd name="T30" fmla="*/ 2147483647 w 1169"/>
                <a:gd name="T31" fmla="*/ 2147483647 h 740"/>
                <a:gd name="T32" fmla="*/ 2147483647 w 1169"/>
                <a:gd name="T33" fmla="*/ 2147483647 h 740"/>
                <a:gd name="T34" fmla="*/ 2147483647 w 1169"/>
                <a:gd name="T35" fmla="*/ 2147483647 h 740"/>
                <a:gd name="T36" fmla="*/ 2147483647 w 1169"/>
                <a:gd name="T37" fmla="*/ 2147483647 h 740"/>
                <a:gd name="T38" fmla="*/ 2147483647 w 1169"/>
                <a:gd name="T39" fmla="*/ 2147483647 h 740"/>
                <a:gd name="T40" fmla="*/ 2147483647 w 1169"/>
                <a:gd name="T41" fmla="*/ 2147483647 h 740"/>
                <a:gd name="T42" fmla="*/ 2147483647 w 1169"/>
                <a:gd name="T43" fmla="*/ 2147483647 h 740"/>
                <a:gd name="T44" fmla="*/ 2147483647 w 1169"/>
                <a:gd name="T45" fmla="*/ 2147483647 h 740"/>
                <a:gd name="T46" fmla="*/ 2147483647 w 1169"/>
                <a:gd name="T47" fmla="*/ 2147483647 h 740"/>
                <a:gd name="T48" fmla="*/ 2147483647 w 1169"/>
                <a:gd name="T49" fmla="*/ 2147483647 h 740"/>
                <a:gd name="T50" fmla="*/ 2147483647 w 1169"/>
                <a:gd name="T51" fmla="*/ 2147483647 h 740"/>
                <a:gd name="T52" fmla="*/ 2147483647 w 1169"/>
                <a:gd name="T53" fmla="*/ 2147483647 h 740"/>
                <a:gd name="T54" fmla="*/ 2147483647 w 1169"/>
                <a:gd name="T55" fmla="*/ 2147483647 h 740"/>
                <a:gd name="T56" fmla="*/ 2147483647 w 1169"/>
                <a:gd name="T57" fmla="*/ 2147483647 h 740"/>
                <a:gd name="T58" fmla="*/ 2147483647 w 1169"/>
                <a:gd name="T59" fmla="*/ 2147483647 h 740"/>
                <a:gd name="T60" fmla="*/ 2147483647 w 1169"/>
                <a:gd name="T61" fmla="*/ 2147483647 h 740"/>
                <a:gd name="T62" fmla="*/ 2147483647 w 1169"/>
                <a:gd name="T63" fmla="*/ 2147483647 h 740"/>
                <a:gd name="T64" fmla="*/ 2147483647 w 1169"/>
                <a:gd name="T65" fmla="*/ 2147483647 h 740"/>
                <a:gd name="T66" fmla="*/ 2147483647 w 1169"/>
                <a:gd name="T67" fmla="*/ 2147483647 h 740"/>
                <a:gd name="T68" fmla="*/ 2147483647 w 1169"/>
                <a:gd name="T69" fmla="*/ 2147483647 h 740"/>
                <a:gd name="T70" fmla="*/ 2147483647 w 1169"/>
                <a:gd name="T71" fmla="*/ 2147483647 h 740"/>
                <a:gd name="T72" fmla="*/ 2147483647 w 1169"/>
                <a:gd name="T73" fmla="*/ 2147483647 h 740"/>
                <a:gd name="T74" fmla="*/ 2147483647 w 1169"/>
                <a:gd name="T75" fmla="*/ 2147483647 h 740"/>
                <a:gd name="T76" fmla="*/ 2147483647 w 1169"/>
                <a:gd name="T77" fmla="*/ 2147483647 h 740"/>
                <a:gd name="T78" fmla="*/ 2147483647 w 1169"/>
                <a:gd name="T79" fmla="*/ 2147483647 h 740"/>
                <a:gd name="T80" fmla="*/ 2147483647 w 1169"/>
                <a:gd name="T81" fmla="*/ 2147483647 h 740"/>
                <a:gd name="T82" fmla="*/ 2147483647 w 1169"/>
                <a:gd name="T83" fmla="*/ 2147483647 h 740"/>
                <a:gd name="T84" fmla="*/ 2147483647 w 1169"/>
                <a:gd name="T85" fmla="*/ 2147483647 h 740"/>
                <a:gd name="T86" fmla="*/ 2147483647 w 1169"/>
                <a:gd name="T87" fmla="*/ 2147483647 h 740"/>
                <a:gd name="T88" fmla="*/ 2147483647 w 1169"/>
                <a:gd name="T89" fmla="*/ 2147483647 h 740"/>
                <a:gd name="T90" fmla="*/ 2147483647 w 1169"/>
                <a:gd name="T91" fmla="*/ 2147483647 h 740"/>
                <a:gd name="T92" fmla="*/ 2147483647 w 1169"/>
                <a:gd name="T93" fmla="*/ 2147483647 h 740"/>
                <a:gd name="T94" fmla="*/ 2147483647 w 1169"/>
                <a:gd name="T95" fmla="*/ 2147483647 h 740"/>
                <a:gd name="T96" fmla="*/ 2147483647 w 1169"/>
                <a:gd name="T97" fmla="*/ 2147483647 h 740"/>
                <a:gd name="T98" fmla="*/ 2147483647 w 1169"/>
                <a:gd name="T99" fmla="*/ 2147483647 h 740"/>
                <a:gd name="T100" fmla="*/ 2147483647 w 1169"/>
                <a:gd name="T101" fmla="*/ 2147483647 h 740"/>
                <a:gd name="T102" fmla="*/ 2147483647 w 1169"/>
                <a:gd name="T103" fmla="*/ 2147483647 h 740"/>
                <a:gd name="T104" fmla="*/ 2147483647 w 1169"/>
                <a:gd name="T105" fmla="*/ 2147483647 h 740"/>
                <a:gd name="T106" fmla="*/ 2147483647 w 1169"/>
                <a:gd name="T107" fmla="*/ 2147483647 h 740"/>
                <a:gd name="T108" fmla="*/ 2147483647 w 1169"/>
                <a:gd name="T109" fmla="*/ 2147483647 h 740"/>
                <a:gd name="T110" fmla="*/ 2147483647 w 1169"/>
                <a:gd name="T111" fmla="*/ 2147483647 h 740"/>
                <a:gd name="T112" fmla="*/ 2147483647 w 1169"/>
                <a:gd name="T113" fmla="*/ 2147483647 h 740"/>
                <a:gd name="T114" fmla="*/ 2147483647 w 1169"/>
                <a:gd name="T115" fmla="*/ 2147483647 h 740"/>
                <a:gd name="T116" fmla="*/ 2147483647 w 1169"/>
                <a:gd name="T117" fmla="*/ 2147483647 h 740"/>
                <a:gd name="T118" fmla="*/ 2147483647 w 1169"/>
                <a:gd name="T119" fmla="*/ 2147483647 h 740"/>
                <a:gd name="T120" fmla="*/ 2147483647 w 1169"/>
                <a:gd name="T121" fmla="*/ 2147483647 h 7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9"/>
                <a:gd name="T184" fmla="*/ 0 h 740"/>
                <a:gd name="T185" fmla="*/ 1169 w 1169"/>
                <a:gd name="T186" fmla="*/ 740 h 7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9" h="740">
                  <a:moveTo>
                    <a:pt x="1162" y="266"/>
                  </a:moveTo>
                  <a:lnTo>
                    <a:pt x="1163" y="271"/>
                  </a:lnTo>
                  <a:lnTo>
                    <a:pt x="1167" y="271"/>
                  </a:lnTo>
                  <a:lnTo>
                    <a:pt x="1166" y="273"/>
                  </a:lnTo>
                  <a:lnTo>
                    <a:pt x="1159" y="276"/>
                  </a:lnTo>
                  <a:lnTo>
                    <a:pt x="1159" y="275"/>
                  </a:lnTo>
                  <a:lnTo>
                    <a:pt x="1162" y="273"/>
                  </a:lnTo>
                  <a:lnTo>
                    <a:pt x="1162" y="271"/>
                  </a:lnTo>
                  <a:lnTo>
                    <a:pt x="1159" y="268"/>
                  </a:lnTo>
                  <a:lnTo>
                    <a:pt x="1154" y="267"/>
                  </a:lnTo>
                  <a:lnTo>
                    <a:pt x="1145" y="274"/>
                  </a:lnTo>
                  <a:lnTo>
                    <a:pt x="1140" y="275"/>
                  </a:lnTo>
                  <a:lnTo>
                    <a:pt x="1136" y="286"/>
                  </a:lnTo>
                  <a:lnTo>
                    <a:pt x="1141" y="296"/>
                  </a:lnTo>
                  <a:lnTo>
                    <a:pt x="1143" y="297"/>
                  </a:lnTo>
                  <a:lnTo>
                    <a:pt x="1148" y="295"/>
                  </a:lnTo>
                  <a:lnTo>
                    <a:pt x="1148" y="296"/>
                  </a:lnTo>
                  <a:lnTo>
                    <a:pt x="1150" y="296"/>
                  </a:lnTo>
                  <a:lnTo>
                    <a:pt x="1150" y="294"/>
                  </a:lnTo>
                  <a:lnTo>
                    <a:pt x="1153" y="293"/>
                  </a:lnTo>
                  <a:lnTo>
                    <a:pt x="1153" y="297"/>
                  </a:lnTo>
                  <a:lnTo>
                    <a:pt x="1154" y="300"/>
                  </a:lnTo>
                  <a:lnTo>
                    <a:pt x="1157" y="300"/>
                  </a:lnTo>
                  <a:lnTo>
                    <a:pt x="1153" y="306"/>
                  </a:lnTo>
                  <a:lnTo>
                    <a:pt x="1157" y="310"/>
                  </a:lnTo>
                  <a:lnTo>
                    <a:pt x="1154" y="311"/>
                  </a:lnTo>
                  <a:lnTo>
                    <a:pt x="1151" y="307"/>
                  </a:lnTo>
                  <a:lnTo>
                    <a:pt x="1149" y="308"/>
                  </a:lnTo>
                  <a:lnTo>
                    <a:pt x="1148" y="313"/>
                  </a:lnTo>
                  <a:lnTo>
                    <a:pt x="1149" y="315"/>
                  </a:lnTo>
                  <a:lnTo>
                    <a:pt x="1147" y="316"/>
                  </a:lnTo>
                  <a:lnTo>
                    <a:pt x="1148" y="318"/>
                  </a:lnTo>
                  <a:lnTo>
                    <a:pt x="1144" y="322"/>
                  </a:lnTo>
                  <a:lnTo>
                    <a:pt x="1140" y="320"/>
                  </a:lnTo>
                  <a:lnTo>
                    <a:pt x="1135" y="321"/>
                  </a:lnTo>
                  <a:lnTo>
                    <a:pt x="1130" y="333"/>
                  </a:lnTo>
                  <a:lnTo>
                    <a:pt x="1133" y="343"/>
                  </a:lnTo>
                  <a:lnTo>
                    <a:pt x="1138" y="347"/>
                  </a:lnTo>
                  <a:lnTo>
                    <a:pt x="1136" y="349"/>
                  </a:lnTo>
                  <a:lnTo>
                    <a:pt x="1140" y="352"/>
                  </a:lnTo>
                  <a:lnTo>
                    <a:pt x="1145" y="353"/>
                  </a:lnTo>
                  <a:lnTo>
                    <a:pt x="1145" y="356"/>
                  </a:lnTo>
                  <a:lnTo>
                    <a:pt x="1147" y="358"/>
                  </a:lnTo>
                  <a:lnTo>
                    <a:pt x="1143" y="363"/>
                  </a:lnTo>
                  <a:lnTo>
                    <a:pt x="1141" y="362"/>
                  </a:lnTo>
                  <a:lnTo>
                    <a:pt x="1141" y="359"/>
                  </a:lnTo>
                  <a:lnTo>
                    <a:pt x="1139" y="359"/>
                  </a:lnTo>
                  <a:lnTo>
                    <a:pt x="1134" y="360"/>
                  </a:lnTo>
                  <a:lnTo>
                    <a:pt x="1134" y="366"/>
                  </a:lnTo>
                  <a:lnTo>
                    <a:pt x="1132" y="367"/>
                  </a:lnTo>
                  <a:lnTo>
                    <a:pt x="1131" y="366"/>
                  </a:lnTo>
                  <a:lnTo>
                    <a:pt x="1127" y="368"/>
                  </a:lnTo>
                  <a:lnTo>
                    <a:pt x="1132" y="374"/>
                  </a:lnTo>
                  <a:lnTo>
                    <a:pt x="1131" y="377"/>
                  </a:lnTo>
                  <a:lnTo>
                    <a:pt x="1134" y="378"/>
                  </a:lnTo>
                  <a:lnTo>
                    <a:pt x="1131" y="381"/>
                  </a:lnTo>
                  <a:lnTo>
                    <a:pt x="1132" y="383"/>
                  </a:lnTo>
                  <a:lnTo>
                    <a:pt x="1131" y="386"/>
                  </a:lnTo>
                  <a:lnTo>
                    <a:pt x="1132" y="389"/>
                  </a:lnTo>
                  <a:lnTo>
                    <a:pt x="1136" y="392"/>
                  </a:lnTo>
                  <a:lnTo>
                    <a:pt x="1136" y="395"/>
                  </a:lnTo>
                  <a:lnTo>
                    <a:pt x="1133" y="396"/>
                  </a:lnTo>
                  <a:lnTo>
                    <a:pt x="1132" y="400"/>
                  </a:lnTo>
                  <a:lnTo>
                    <a:pt x="1134" y="401"/>
                  </a:lnTo>
                  <a:lnTo>
                    <a:pt x="1136" y="399"/>
                  </a:lnTo>
                  <a:lnTo>
                    <a:pt x="1134" y="404"/>
                  </a:lnTo>
                  <a:lnTo>
                    <a:pt x="1135" y="406"/>
                  </a:lnTo>
                  <a:lnTo>
                    <a:pt x="1142" y="407"/>
                  </a:lnTo>
                  <a:lnTo>
                    <a:pt x="1143" y="412"/>
                  </a:lnTo>
                  <a:lnTo>
                    <a:pt x="1145" y="412"/>
                  </a:lnTo>
                  <a:lnTo>
                    <a:pt x="1144" y="414"/>
                  </a:lnTo>
                  <a:lnTo>
                    <a:pt x="1143" y="413"/>
                  </a:lnTo>
                  <a:lnTo>
                    <a:pt x="1141" y="414"/>
                  </a:lnTo>
                  <a:lnTo>
                    <a:pt x="1140" y="416"/>
                  </a:lnTo>
                  <a:lnTo>
                    <a:pt x="1142" y="420"/>
                  </a:lnTo>
                  <a:lnTo>
                    <a:pt x="1146" y="419"/>
                  </a:lnTo>
                  <a:lnTo>
                    <a:pt x="1144" y="425"/>
                  </a:lnTo>
                  <a:lnTo>
                    <a:pt x="1136" y="433"/>
                  </a:lnTo>
                  <a:lnTo>
                    <a:pt x="1134" y="436"/>
                  </a:lnTo>
                  <a:lnTo>
                    <a:pt x="1135" y="437"/>
                  </a:lnTo>
                  <a:lnTo>
                    <a:pt x="1134" y="440"/>
                  </a:lnTo>
                  <a:lnTo>
                    <a:pt x="1133" y="448"/>
                  </a:lnTo>
                  <a:lnTo>
                    <a:pt x="1136" y="451"/>
                  </a:lnTo>
                  <a:lnTo>
                    <a:pt x="1138" y="449"/>
                  </a:lnTo>
                  <a:lnTo>
                    <a:pt x="1141" y="452"/>
                  </a:lnTo>
                  <a:lnTo>
                    <a:pt x="1138" y="454"/>
                  </a:lnTo>
                  <a:lnTo>
                    <a:pt x="1138" y="459"/>
                  </a:lnTo>
                  <a:lnTo>
                    <a:pt x="1133" y="464"/>
                  </a:lnTo>
                  <a:lnTo>
                    <a:pt x="1132" y="469"/>
                  </a:lnTo>
                  <a:lnTo>
                    <a:pt x="1133" y="469"/>
                  </a:lnTo>
                  <a:lnTo>
                    <a:pt x="1132" y="472"/>
                  </a:lnTo>
                  <a:lnTo>
                    <a:pt x="1131" y="474"/>
                  </a:lnTo>
                  <a:lnTo>
                    <a:pt x="1132" y="476"/>
                  </a:lnTo>
                  <a:lnTo>
                    <a:pt x="1130" y="477"/>
                  </a:lnTo>
                  <a:lnTo>
                    <a:pt x="1126" y="484"/>
                  </a:lnTo>
                  <a:lnTo>
                    <a:pt x="1127" y="488"/>
                  </a:lnTo>
                  <a:lnTo>
                    <a:pt x="1126" y="492"/>
                  </a:lnTo>
                  <a:lnTo>
                    <a:pt x="1127" y="495"/>
                  </a:lnTo>
                  <a:lnTo>
                    <a:pt x="1128" y="496"/>
                  </a:lnTo>
                  <a:lnTo>
                    <a:pt x="1129" y="495"/>
                  </a:lnTo>
                  <a:lnTo>
                    <a:pt x="1130" y="496"/>
                  </a:lnTo>
                  <a:lnTo>
                    <a:pt x="1125" y="501"/>
                  </a:lnTo>
                  <a:lnTo>
                    <a:pt x="1121" y="506"/>
                  </a:lnTo>
                  <a:lnTo>
                    <a:pt x="1116" y="516"/>
                  </a:lnTo>
                  <a:lnTo>
                    <a:pt x="1117" y="519"/>
                  </a:lnTo>
                  <a:lnTo>
                    <a:pt x="1118" y="519"/>
                  </a:lnTo>
                  <a:lnTo>
                    <a:pt x="1116" y="520"/>
                  </a:lnTo>
                  <a:lnTo>
                    <a:pt x="1109" y="529"/>
                  </a:lnTo>
                  <a:lnTo>
                    <a:pt x="1108" y="536"/>
                  </a:lnTo>
                  <a:lnTo>
                    <a:pt x="1110" y="538"/>
                  </a:lnTo>
                  <a:lnTo>
                    <a:pt x="1104" y="546"/>
                  </a:lnTo>
                  <a:lnTo>
                    <a:pt x="1105" y="552"/>
                  </a:lnTo>
                  <a:lnTo>
                    <a:pt x="1108" y="554"/>
                  </a:lnTo>
                  <a:lnTo>
                    <a:pt x="1108" y="556"/>
                  </a:lnTo>
                  <a:lnTo>
                    <a:pt x="1105" y="559"/>
                  </a:lnTo>
                  <a:lnTo>
                    <a:pt x="1105" y="563"/>
                  </a:lnTo>
                  <a:lnTo>
                    <a:pt x="1102" y="564"/>
                  </a:lnTo>
                  <a:lnTo>
                    <a:pt x="1099" y="567"/>
                  </a:lnTo>
                  <a:lnTo>
                    <a:pt x="1099" y="569"/>
                  </a:lnTo>
                  <a:lnTo>
                    <a:pt x="1097" y="569"/>
                  </a:lnTo>
                  <a:lnTo>
                    <a:pt x="1093" y="574"/>
                  </a:lnTo>
                  <a:lnTo>
                    <a:pt x="1093" y="578"/>
                  </a:lnTo>
                  <a:lnTo>
                    <a:pt x="1084" y="580"/>
                  </a:lnTo>
                  <a:lnTo>
                    <a:pt x="1058" y="593"/>
                  </a:lnTo>
                  <a:lnTo>
                    <a:pt x="1013" y="620"/>
                  </a:lnTo>
                  <a:lnTo>
                    <a:pt x="990" y="637"/>
                  </a:lnTo>
                  <a:lnTo>
                    <a:pt x="971" y="654"/>
                  </a:lnTo>
                  <a:lnTo>
                    <a:pt x="942" y="684"/>
                  </a:lnTo>
                  <a:lnTo>
                    <a:pt x="911" y="718"/>
                  </a:lnTo>
                  <a:lnTo>
                    <a:pt x="898" y="735"/>
                  </a:lnTo>
                  <a:lnTo>
                    <a:pt x="891" y="735"/>
                  </a:lnTo>
                  <a:lnTo>
                    <a:pt x="891" y="734"/>
                  </a:lnTo>
                  <a:lnTo>
                    <a:pt x="894" y="732"/>
                  </a:lnTo>
                  <a:lnTo>
                    <a:pt x="891" y="731"/>
                  </a:lnTo>
                  <a:lnTo>
                    <a:pt x="892" y="729"/>
                  </a:lnTo>
                  <a:lnTo>
                    <a:pt x="886" y="728"/>
                  </a:lnTo>
                  <a:lnTo>
                    <a:pt x="880" y="725"/>
                  </a:lnTo>
                  <a:lnTo>
                    <a:pt x="870" y="724"/>
                  </a:lnTo>
                  <a:lnTo>
                    <a:pt x="869" y="723"/>
                  </a:lnTo>
                  <a:lnTo>
                    <a:pt x="870" y="720"/>
                  </a:lnTo>
                  <a:lnTo>
                    <a:pt x="866" y="720"/>
                  </a:lnTo>
                  <a:lnTo>
                    <a:pt x="869" y="718"/>
                  </a:lnTo>
                  <a:lnTo>
                    <a:pt x="866" y="717"/>
                  </a:lnTo>
                  <a:lnTo>
                    <a:pt x="866" y="714"/>
                  </a:lnTo>
                  <a:lnTo>
                    <a:pt x="857" y="710"/>
                  </a:lnTo>
                  <a:lnTo>
                    <a:pt x="846" y="707"/>
                  </a:lnTo>
                  <a:lnTo>
                    <a:pt x="845" y="707"/>
                  </a:lnTo>
                  <a:lnTo>
                    <a:pt x="842" y="708"/>
                  </a:lnTo>
                  <a:lnTo>
                    <a:pt x="841" y="710"/>
                  </a:lnTo>
                  <a:lnTo>
                    <a:pt x="836" y="713"/>
                  </a:lnTo>
                  <a:lnTo>
                    <a:pt x="830" y="713"/>
                  </a:lnTo>
                  <a:lnTo>
                    <a:pt x="822" y="717"/>
                  </a:lnTo>
                  <a:lnTo>
                    <a:pt x="821" y="718"/>
                  </a:lnTo>
                  <a:lnTo>
                    <a:pt x="810" y="720"/>
                  </a:lnTo>
                  <a:lnTo>
                    <a:pt x="811" y="724"/>
                  </a:lnTo>
                  <a:lnTo>
                    <a:pt x="816" y="728"/>
                  </a:lnTo>
                  <a:lnTo>
                    <a:pt x="822" y="731"/>
                  </a:lnTo>
                  <a:lnTo>
                    <a:pt x="827" y="740"/>
                  </a:lnTo>
                  <a:lnTo>
                    <a:pt x="824" y="737"/>
                  </a:lnTo>
                  <a:lnTo>
                    <a:pt x="821" y="738"/>
                  </a:lnTo>
                  <a:lnTo>
                    <a:pt x="822" y="735"/>
                  </a:lnTo>
                  <a:lnTo>
                    <a:pt x="819" y="735"/>
                  </a:lnTo>
                  <a:lnTo>
                    <a:pt x="821" y="734"/>
                  </a:lnTo>
                  <a:lnTo>
                    <a:pt x="817" y="734"/>
                  </a:lnTo>
                  <a:lnTo>
                    <a:pt x="816" y="731"/>
                  </a:lnTo>
                  <a:lnTo>
                    <a:pt x="814" y="731"/>
                  </a:lnTo>
                  <a:lnTo>
                    <a:pt x="811" y="729"/>
                  </a:lnTo>
                  <a:lnTo>
                    <a:pt x="812" y="728"/>
                  </a:lnTo>
                  <a:lnTo>
                    <a:pt x="809" y="728"/>
                  </a:lnTo>
                  <a:lnTo>
                    <a:pt x="808" y="725"/>
                  </a:lnTo>
                  <a:lnTo>
                    <a:pt x="807" y="726"/>
                  </a:lnTo>
                  <a:lnTo>
                    <a:pt x="807" y="729"/>
                  </a:lnTo>
                  <a:lnTo>
                    <a:pt x="803" y="726"/>
                  </a:lnTo>
                  <a:lnTo>
                    <a:pt x="804" y="725"/>
                  </a:lnTo>
                  <a:lnTo>
                    <a:pt x="802" y="725"/>
                  </a:lnTo>
                  <a:lnTo>
                    <a:pt x="803" y="720"/>
                  </a:lnTo>
                  <a:lnTo>
                    <a:pt x="805" y="719"/>
                  </a:lnTo>
                  <a:lnTo>
                    <a:pt x="802" y="720"/>
                  </a:lnTo>
                  <a:lnTo>
                    <a:pt x="802" y="718"/>
                  </a:lnTo>
                  <a:lnTo>
                    <a:pt x="798" y="718"/>
                  </a:lnTo>
                  <a:lnTo>
                    <a:pt x="804" y="716"/>
                  </a:lnTo>
                  <a:lnTo>
                    <a:pt x="803" y="712"/>
                  </a:lnTo>
                  <a:lnTo>
                    <a:pt x="806" y="709"/>
                  </a:lnTo>
                  <a:lnTo>
                    <a:pt x="802" y="707"/>
                  </a:lnTo>
                  <a:lnTo>
                    <a:pt x="805" y="705"/>
                  </a:lnTo>
                  <a:lnTo>
                    <a:pt x="805" y="707"/>
                  </a:lnTo>
                  <a:lnTo>
                    <a:pt x="808" y="706"/>
                  </a:lnTo>
                  <a:lnTo>
                    <a:pt x="808" y="707"/>
                  </a:lnTo>
                  <a:lnTo>
                    <a:pt x="811" y="708"/>
                  </a:lnTo>
                  <a:lnTo>
                    <a:pt x="810" y="709"/>
                  </a:lnTo>
                  <a:lnTo>
                    <a:pt x="815" y="709"/>
                  </a:lnTo>
                  <a:lnTo>
                    <a:pt x="814" y="712"/>
                  </a:lnTo>
                  <a:lnTo>
                    <a:pt x="810" y="712"/>
                  </a:lnTo>
                  <a:lnTo>
                    <a:pt x="810" y="716"/>
                  </a:lnTo>
                  <a:lnTo>
                    <a:pt x="815" y="712"/>
                  </a:lnTo>
                  <a:lnTo>
                    <a:pt x="814" y="714"/>
                  </a:lnTo>
                  <a:lnTo>
                    <a:pt x="815" y="714"/>
                  </a:lnTo>
                  <a:lnTo>
                    <a:pt x="817" y="712"/>
                  </a:lnTo>
                  <a:lnTo>
                    <a:pt x="817" y="711"/>
                  </a:lnTo>
                  <a:lnTo>
                    <a:pt x="815" y="711"/>
                  </a:lnTo>
                  <a:lnTo>
                    <a:pt x="817" y="707"/>
                  </a:lnTo>
                  <a:lnTo>
                    <a:pt x="815" y="707"/>
                  </a:lnTo>
                  <a:lnTo>
                    <a:pt x="816" y="705"/>
                  </a:lnTo>
                  <a:lnTo>
                    <a:pt x="815" y="706"/>
                  </a:lnTo>
                  <a:lnTo>
                    <a:pt x="816" y="704"/>
                  </a:lnTo>
                  <a:lnTo>
                    <a:pt x="814" y="703"/>
                  </a:lnTo>
                  <a:lnTo>
                    <a:pt x="815" y="702"/>
                  </a:lnTo>
                  <a:lnTo>
                    <a:pt x="814" y="701"/>
                  </a:lnTo>
                  <a:lnTo>
                    <a:pt x="815" y="699"/>
                  </a:lnTo>
                  <a:lnTo>
                    <a:pt x="819" y="698"/>
                  </a:lnTo>
                  <a:lnTo>
                    <a:pt x="815" y="700"/>
                  </a:lnTo>
                  <a:lnTo>
                    <a:pt x="816" y="702"/>
                  </a:lnTo>
                  <a:lnTo>
                    <a:pt x="818" y="702"/>
                  </a:lnTo>
                  <a:lnTo>
                    <a:pt x="817" y="703"/>
                  </a:lnTo>
                  <a:lnTo>
                    <a:pt x="819" y="703"/>
                  </a:lnTo>
                  <a:lnTo>
                    <a:pt x="819" y="704"/>
                  </a:lnTo>
                  <a:lnTo>
                    <a:pt x="822" y="702"/>
                  </a:lnTo>
                  <a:lnTo>
                    <a:pt x="822" y="704"/>
                  </a:lnTo>
                  <a:lnTo>
                    <a:pt x="830" y="702"/>
                  </a:lnTo>
                  <a:lnTo>
                    <a:pt x="828" y="701"/>
                  </a:lnTo>
                  <a:lnTo>
                    <a:pt x="829" y="700"/>
                  </a:lnTo>
                  <a:lnTo>
                    <a:pt x="830" y="700"/>
                  </a:lnTo>
                  <a:lnTo>
                    <a:pt x="830" y="696"/>
                  </a:lnTo>
                  <a:lnTo>
                    <a:pt x="833" y="698"/>
                  </a:lnTo>
                  <a:lnTo>
                    <a:pt x="834" y="694"/>
                  </a:lnTo>
                  <a:lnTo>
                    <a:pt x="832" y="691"/>
                  </a:lnTo>
                  <a:lnTo>
                    <a:pt x="837" y="691"/>
                  </a:lnTo>
                  <a:lnTo>
                    <a:pt x="838" y="693"/>
                  </a:lnTo>
                  <a:lnTo>
                    <a:pt x="837" y="689"/>
                  </a:lnTo>
                  <a:lnTo>
                    <a:pt x="843" y="689"/>
                  </a:lnTo>
                  <a:lnTo>
                    <a:pt x="841" y="686"/>
                  </a:lnTo>
                  <a:lnTo>
                    <a:pt x="842" y="682"/>
                  </a:lnTo>
                  <a:lnTo>
                    <a:pt x="845" y="682"/>
                  </a:lnTo>
                  <a:lnTo>
                    <a:pt x="844" y="678"/>
                  </a:lnTo>
                  <a:lnTo>
                    <a:pt x="847" y="677"/>
                  </a:lnTo>
                  <a:lnTo>
                    <a:pt x="847" y="675"/>
                  </a:lnTo>
                  <a:lnTo>
                    <a:pt x="844" y="677"/>
                  </a:lnTo>
                  <a:lnTo>
                    <a:pt x="838" y="678"/>
                  </a:lnTo>
                  <a:lnTo>
                    <a:pt x="838" y="681"/>
                  </a:lnTo>
                  <a:lnTo>
                    <a:pt x="837" y="678"/>
                  </a:lnTo>
                  <a:lnTo>
                    <a:pt x="834" y="678"/>
                  </a:lnTo>
                  <a:lnTo>
                    <a:pt x="842" y="675"/>
                  </a:lnTo>
                  <a:lnTo>
                    <a:pt x="845" y="672"/>
                  </a:lnTo>
                  <a:lnTo>
                    <a:pt x="844" y="671"/>
                  </a:lnTo>
                  <a:lnTo>
                    <a:pt x="848" y="668"/>
                  </a:lnTo>
                  <a:lnTo>
                    <a:pt x="842" y="669"/>
                  </a:lnTo>
                  <a:lnTo>
                    <a:pt x="845" y="663"/>
                  </a:lnTo>
                  <a:lnTo>
                    <a:pt x="847" y="662"/>
                  </a:lnTo>
                  <a:lnTo>
                    <a:pt x="847" y="659"/>
                  </a:lnTo>
                  <a:lnTo>
                    <a:pt x="852" y="658"/>
                  </a:lnTo>
                  <a:lnTo>
                    <a:pt x="850" y="657"/>
                  </a:lnTo>
                  <a:lnTo>
                    <a:pt x="850" y="655"/>
                  </a:lnTo>
                  <a:lnTo>
                    <a:pt x="844" y="655"/>
                  </a:lnTo>
                  <a:lnTo>
                    <a:pt x="844" y="648"/>
                  </a:lnTo>
                  <a:lnTo>
                    <a:pt x="845" y="649"/>
                  </a:lnTo>
                  <a:lnTo>
                    <a:pt x="846" y="647"/>
                  </a:lnTo>
                  <a:lnTo>
                    <a:pt x="842" y="646"/>
                  </a:lnTo>
                  <a:lnTo>
                    <a:pt x="846" y="641"/>
                  </a:lnTo>
                  <a:lnTo>
                    <a:pt x="846" y="639"/>
                  </a:lnTo>
                  <a:lnTo>
                    <a:pt x="850" y="635"/>
                  </a:lnTo>
                  <a:lnTo>
                    <a:pt x="844" y="637"/>
                  </a:lnTo>
                  <a:lnTo>
                    <a:pt x="846" y="636"/>
                  </a:lnTo>
                  <a:lnTo>
                    <a:pt x="845" y="636"/>
                  </a:lnTo>
                  <a:lnTo>
                    <a:pt x="845" y="635"/>
                  </a:lnTo>
                  <a:lnTo>
                    <a:pt x="842" y="636"/>
                  </a:lnTo>
                  <a:lnTo>
                    <a:pt x="845" y="631"/>
                  </a:lnTo>
                  <a:lnTo>
                    <a:pt x="844" y="631"/>
                  </a:lnTo>
                  <a:lnTo>
                    <a:pt x="844" y="627"/>
                  </a:lnTo>
                  <a:lnTo>
                    <a:pt x="843" y="624"/>
                  </a:lnTo>
                  <a:lnTo>
                    <a:pt x="843" y="619"/>
                  </a:lnTo>
                  <a:lnTo>
                    <a:pt x="846" y="620"/>
                  </a:lnTo>
                  <a:lnTo>
                    <a:pt x="843" y="614"/>
                  </a:lnTo>
                  <a:lnTo>
                    <a:pt x="845" y="612"/>
                  </a:lnTo>
                  <a:lnTo>
                    <a:pt x="846" y="610"/>
                  </a:lnTo>
                  <a:lnTo>
                    <a:pt x="848" y="610"/>
                  </a:lnTo>
                  <a:lnTo>
                    <a:pt x="852" y="608"/>
                  </a:lnTo>
                  <a:lnTo>
                    <a:pt x="850" y="604"/>
                  </a:lnTo>
                  <a:lnTo>
                    <a:pt x="850" y="602"/>
                  </a:lnTo>
                  <a:lnTo>
                    <a:pt x="856" y="600"/>
                  </a:lnTo>
                  <a:lnTo>
                    <a:pt x="854" y="603"/>
                  </a:lnTo>
                  <a:lnTo>
                    <a:pt x="857" y="602"/>
                  </a:lnTo>
                  <a:lnTo>
                    <a:pt x="858" y="603"/>
                  </a:lnTo>
                  <a:lnTo>
                    <a:pt x="860" y="602"/>
                  </a:lnTo>
                  <a:lnTo>
                    <a:pt x="858" y="606"/>
                  </a:lnTo>
                  <a:lnTo>
                    <a:pt x="861" y="608"/>
                  </a:lnTo>
                  <a:lnTo>
                    <a:pt x="862" y="608"/>
                  </a:lnTo>
                  <a:lnTo>
                    <a:pt x="860" y="605"/>
                  </a:lnTo>
                  <a:lnTo>
                    <a:pt x="863" y="603"/>
                  </a:lnTo>
                  <a:lnTo>
                    <a:pt x="863" y="598"/>
                  </a:lnTo>
                  <a:lnTo>
                    <a:pt x="869" y="599"/>
                  </a:lnTo>
                  <a:lnTo>
                    <a:pt x="870" y="601"/>
                  </a:lnTo>
                  <a:lnTo>
                    <a:pt x="871" y="596"/>
                  </a:lnTo>
                  <a:lnTo>
                    <a:pt x="875" y="595"/>
                  </a:lnTo>
                  <a:lnTo>
                    <a:pt x="871" y="596"/>
                  </a:lnTo>
                  <a:lnTo>
                    <a:pt x="870" y="592"/>
                  </a:lnTo>
                  <a:lnTo>
                    <a:pt x="876" y="588"/>
                  </a:lnTo>
                  <a:lnTo>
                    <a:pt x="876" y="587"/>
                  </a:lnTo>
                  <a:lnTo>
                    <a:pt x="874" y="587"/>
                  </a:lnTo>
                  <a:lnTo>
                    <a:pt x="876" y="586"/>
                  </a:lnTo>
                  <a:lnTo>
                    <a:pt x="875" y="585"/>
                  </a:lnTo>
                  <a:lnTo>
                    <a:pt x="880" y="579"/>
                  </a:lnTo>
                  <a:lnTo>
                    <a:pt x="882" y="578"/>
                  </a:lnTo>
                  <a:lnTo>
                    <a:pt x="883" y="582"/>
                  </a:lnTo>
                  <a:lnTo>
                    <a:pt x="888" y="580"/>
                  </a:lnTo>
                  <a:lnTo>
                    <a:pt x="889" y="582"/>
                  </a:lnTo>
                  <a:lnTo>
                    <a:pt x="894" y="581"/>
                  </a:lnTo>
                  <a:lnTo>
                    <a:pt x="899" y="582"/>
                  </a:lnTo>
                  <a:lnTo>
                    <a:pt x="901" y="582"/>
                  </a:lnTo>
                  <a:lnTo>
                    <a:pt x="900" y="578"/>
                  </a:lnTo>
                  <a:lnTo>
                    <a:pt x="898" y="577"/>
                  </a:lnTo>
                  <a:lnTo>
                    <a:pt x="898" y="570"/>
                  </a:lnTo>
                  <a:lnTo>
                    <a:pt x="896" y="570"/>
                  </a:lnTo>
                  <a:lnTo>
                    <a:pt x="894" y="565"/>
                  </a:lnTo>
                  <a:lnTo>
                    <a:pt x="890" y="564"/>
                  </a:lnTo>
                  <a:lnTo>
                    <a:pt x="891" y="562"/>
                  </a:lnTo>
                  <a:lnTo>
                    <a:pt x="895" y="558"/>
                  </a:lnTo>
                  <a:lnTo>
                    <a:pt x="891" y="556"/>
                  </a:lnTo>
                  <a:lnTo>
                    <a:pt x="892" y="555"/>
                  </a:lnTo>
                  <a:lnTo>
                    <a:pt x="891" y="554"/>
                  </a:lnTo>
                  <a:lnTo>
                    <a:pt x="887" y="555"/>
                  </a:lnTo>
                  <a:lnTo>
                    <a:pt x="886" y="552"/>
                  </a:lnTo>
                  <a:lnTo>
                    <a:pt x="887" y="545"/>
                  </a:lnTo>
                  <a:lnTo>
                    <a:pt x="883" y="548"/>
                  </a:lnTo>
                  <a:lnTo>
                    <a:pt x="882" y="554"/>
                  </a:lnTo>
                  <a:lnTo>
                    <a:pt x="878" y="551"/>
                  </a:lnTo>
                  <a:lnTo>
                    <a:pt x="877" y="547"/>
                  </a:lnTo>
                  <a:lnTo>
                    <a:pt x="875" y="547"/>
                  </a:lnTo>
                  <a:lnTo>
                    <a:pt x="876" y="550"/>
                  </a:lnTo>
                  <a:lnTo>
                    <a:pt x="873" y="549"/>
                  </a:lnTo>
                  <a:lnTo>
                    <a:pt x="871" y="554"/>
                  </a:lnTo>
                  <a:lnTo>
                    <a:pt x="869" y="552"/>
                  </a:lnTo>
                  <a:lnTo>
                    <a:pt x="870" y="551"/>
                  </a:lnTo>
                  <a:lnTo>
                    <a:pt x="864" y="551"/>
                  </a:lnTo>
                  <a:lnTo>
                    <a:pt x="864" y="546"/>
                  </a:lnTo>
                  <a:lnTo>
                    <a:pt x="862" y="544"/>
                  </a:lnTo>
                  <a:lnTo>
                    <a:pt x="868" y="542"/>
                  </a:lnTo>
                  <a:lnTo>
                    <a:pt x="863" y="542"/>
                  </a:lnTo>
                  <a:lnTo>
                    <a:pt x="861" y="543"/>
                  </a:lnTo>
                  <a:lnTo>
                    <a:pt x="859" y="541"/>
                  </a:lnTo>
                  <a:lnTo>
                    <a:pt x="857" y="542"/>
                  </a:lnTo>
                  <a:lnTo>
                    <a:pt x="859" y="546"/>
                  </a:lnTo>
                  <a:lnTo>
                    <a:pt x="856" y="546"/>
                  </a:lnTo>
                  <a:lnTo>
                    <a:pt x="851" y="544"/>
                  </a:lnTo>
                  <a:lnTo>
                    <a:pt x="848" y="545"/>
                  </a:lnTo>
                  <a:lnTo>
                    <a:pt x="851" y="548"/>
                  </a:lnTo>
                  <a:lnTo>
                    <a:pt x="847" y="550"/>
                  </a:lnTo>
                  <a:lnTo>
                    <a:pt x="845" y="544"/>
                  </a:lnTo>
                  <a:lnTo>
                    <a:pt x="842" y="545"/>
                  </a:lnTo>
                  <a:lnTo>
                    <a:pt x="841" y="541"/>
                  </a:lnTo>
                  <a:lnTo>
                    <a:pt x="838" y="542"/>
                  </a:lnTo>
                  <a:lnTo>
                    <a:pt x="838" y="545"/>
                  </a:lnTo>
                  <a:lnTo>
                    <a:pt x="832" y="544"/>
                  </a:lnTo>
                  <a:lnTo>
                    <a:pt x="829" y="548"/>
                  </a:lnTo>
                  <a:lnTo>
                    <a:pt x="827" y="549"/>
                  </a:lnTo>
                  <a:lnTo>
                    <a:pt x="820" y="550"/>
                  </a:lnTo>
                  <a:lnTo>
                    <a:pt x="817" y="548"/>
                  </a:lnTo>
                  <a:lnTo>
                    <a:pt x="814" y="551"/>
                  </a:lnTo>
                  <a:lnTo>
                    <a:pt x="811" y="548"/>
                  </a:lnTo>
                  <a:lnTo>
                    <a:pt x="808" y="549"/>
                  </a:lnTo>
                  <a:lnTo>
                    <a:pt x="808" y="546"/>
                  </a:lnTo>
                  <a:lnTo>
                    <a:pt x="811" y="542"/>
                  </a:lnTo>
                  <a:lnTo>
                    <a:pt x="807" y="539"/>
                  </a:lnTo>
                  <a:lnTo>
                    <a:pt x="807" y="541"/>
                  </a:lnTo>
                  <a:lnTo>
                    <a:pt x="804" y="543"/>
                  </a:lnTo>
                  <a:lnTo>
                    <a:pt x="803" y="546"/>
                  </a:lnTo>
                  <a:lnTo>
                    <a:pt x="801" y="546"/>
                  </a:lnTo>
                  <a:lnTo>
                    <a:pt x="805" y="554"/>
                  </a:lnTo>
                  <a:lnTo>
                    <a:pt x="801" y="554"/>
                  </a:lnTo>
                  <a:lnTo>
                    <a:pt x="797" y="544"/>
                  </a:lnTo>
                  <a:lnTo>
                    <a:pt x="791" y="542"/>
                  </a:lnTo>
                  <a:lnTo>
                    <a:pt x="786" y="546"/>
                  </a:lnTo>
                  <a:lnTo>
                    <a:pt x="784" y="545"/>
                  </a:lnTo>
                  <a:lnTo>
                    <a:pt x="782" y="539"/>
                  </a:lnTo>
                  <a:lnTo>
                    <a:pt x="778" y="542"/>
                  </a:lnTo>
                  <a:lnTo>
                    <a:pt x="781" y="543"/>
                  </a:lnTo>
                  <a:lnTo>
                    <a:pt x="775" y="545"/>
                  </a:lnTo>
                  <a:lnTo>
                    <a:pt x="771" y="544"/>
                  </a:lnTo>
                  <a:lnTo>
                    <a:pt x="769" y="541"/>
                  </a:lnTo>
                  <a:lnTo>
                    <a:pt x="764" y="540"/>
                  </a:lnTo>
                  <a:lnTo>
                    <a:pt x="762" y="541"/>
                  </a:lnTo>
                  <a:lnTo>
                    <a:pt x="762" y="545"/>
                  </a:lnTo>
                  <a:lnTo>
                    <a:pt x="761" y="546"/>
                  </a:lnTo>
                  <a:lnTo>
                    <a:pt x="758" y="545"/>
                  </a:lnTo>
                  <a:lnTo>
                    <a:pt x="760" y="539"/>
                  </a:lnTo>
                  <a:lnTo>
                    <a:pt x="757" y="537"/>
                  </a:lnTo>
                  <a:lnTo>
                    <a:pt x="754" y="538"/>
                  </a:lnTo>
                  <a:lnTo>
                    <a:pt x="753" y="543"/>
                  </a:lnTo>
                  <a:lnTo>
                    <a:pt x="749" y="540"/>
                  </a:lnTo>
                  <a:lnTo>
                    <a:pt x="743" y="540"/>
                  </a:lnTo>
                  <a:lnTo>
                    <a:pt x="739" y="539"/>
                  </a:lnTo>
                  <a:lnTo>
                    <a:pt x="736" y="534"/>
                  </a:lnTo>
                  <a:lnTo>
                    <a:pt x="727" y="536"/>
                  </a:lnTo>
                  <a:lnTo>
                    <a:pt x="721" y="533"/>
                  </a:lnTo>
                  <a:lnTo>
                    <a:pt x="719" y="534"/>
                  </a:lnTo>
                  <a:lnTo>
                    <a:pt x="720" y="539"/>
                  </a:lnTo>
                  <a:lnTo>
                    <a:pt x="717" y="539"/>
                  </a:lnTo>
                  <a:lnTo>
                    <a:pt x="713" y="536"/>
                  </a:lnTo>
                  <a:lnTo>
                    <a:pt x="707" y="529"/>
                  </a:lnTo>
                  <a:lnTo>
                    <a:pt x="702" y="531"/>
                  </a:lnTo>
                  <a:lnTo>
                    <a:pt x="699" y="530"/>
                  </a:lnTo>
                  <a:lnTo>
                    <a:pt x="697" y="528"/>
                  </a:lnTo>
                  <a:lnTo>
                    <a:pt x="698" y="525"/>
                  </a:lnTo>
                  <a:lnTo>
                    <a:pt x="691" y="519"/>
                  </a:lnTo>
                  <a:lnTo>
                    <a:pt x="692" y="515"/>
                  </a:lnTo>
                  <a:lnTo>
                    <a:pt x="683" y="508"/>
                  </a:lnTo>
                  <a:lnTo>
                    <a:pt x="683" y="504"/>
                  </a:lnTo>
                  <a:lnTo>
                    <a:pt x="672" y="500"/>
                  </a:lnTo>
                  <a:lnTo>
                    <a:pt x="670" y="487"/>
                  </a:lnTo>
                  <a:lnTo>
                    <a:pt x="665" y="489"/>
                  </a:lnTo>
                  <a:lnTo>
                    <a:pt x="663" y="488"/>
                  </a:lnTo>
                  <a:lnTo>
                    <a:pt x="665" y="484"/>
                  </a:lnTo>
                  <a:lnTo>
                    <a:pt x="663" y="479"/>
                  </a:lnTo>
                  <a:lnTo>
                    <a:pt x="664" y="476"/>
                  </a:lnTo>
                  <a:lnTo>
                    <a:pt x="657" y="476"/>
                  </a:lnTo>
                  <a:lnTo>
                    <a:pt x="655" y="471"/>
                  </a:lnTo>
                  <a:lnTo>
                    <a:pt x="646" y="476"/>
                  </a:lnTo>
                  <a:lnTo>
                    <a:pt x="645" y="474"/>
                  </a:lnTo>
                  <a:lnTo>
                    <a:pt x="646" y="470"/>
                  </a:lnTo>
                  <a:lnTo>
                    <a:pt x="645" y="467"/>
                  </a:lnTo>
                  <a:lnTo>
                    <a:pt x="639" y="465"/>
                  </a:lnTo>
                  <a:lnTo>
                    <a:pt x="639" y="462"/>
                  </a:lnTo>
                  <a:lnTo>
                    <a:pt x="643" y="460"/>
                  </a:lnTo>
                  <a:lnTo>
                    <a:pt x="645" y="454"/>
                  </a:lnTo>
                  <a:lnTo>
                    <a:pt x="641" y="450"/>
                  </a:lnTo>
                  <a:lnTo>
                    <a:pt x="635" y="448"/>
                  </a:lnTo>
                  <a:lnTo>
                    <a:pt x="635" y="446"/>
                  </a:lnTo>
                  <a:lnTo>
                    <a:pt x="632" y="443"/>
                  </a:lnTo>
                  <a:lnTo>
                    <a:pt x="634" y="441"/>
                  </a:lnTo>
                  <a:lnTo>
                    <a:pt x="634" y="439"/>
                  </a:lnTo>
                  <a:lnTo>
                    <a:pt x="629" y="438"/>
                  </a:lnTo>
                  <a:lnTo>
                    <a:pt x="622" y="434"/>
                  </a:lnTo>
                  <a:lnTo>
                    <a:pt x="620" y="433"/>
                  </a:lnTo>
                  <a:lnTo>
                    <a:pt x="617" y="437"/>
                  </a:lnTo>
                  <a:lnTo>
                    <a:pt x="616" y="438"/>
                  </a:lnTo>
                  <a:lnTo>
                    <a:pt x="612" y="435"/>
                  </a:lnTo>
                  <a:lnTo>
                    <a:pt x="613" y="429"/>
                  </a:lnTo>
                  <a:lnTo>
                    <a:pt x="605" y="424"/>
                  </a:lnTo>
                  <a:lnTo>
                    <a:pt x="606" y="417"/>
                  </a:lnTo>
                  <a:lnTo>
                    <a:pt x="600" y="415"/>
                  </a:lnTo>
                  <a:lnTo>
                    <a:pt x="601" y="411"/>
                  </a:lnTo>
                  <a:lnTo>
                    <a:pt x="599" y="408"/>
                  </a:lnTo>
                  <a:lnTo>
                    <a:pt x="589" y="408"/>
                  </a:lnTo>
                  <a:lnTo>
                    <a:pt x="588" y="403"/>
                  </a:lnTo>
                  <a:lnTo>
                    <a:pt x="583" y="402"/>
                  </a:lnTo>
                  <a:lnTo>
                    <a:pt x="576" y="397"/>
                  </a:lnTo>
                  <a:lnTo>
                    <a:pt x="569" y="396"/>
                  </a:lnTo>
                  <a:lnTo>
                    <a:pt x="565" y="397"/>
                  </a:lnTo>
                  <a:lnTo>
                    <a:pt x="564" y="393"/>
                  </a:lnTo>
                  <a:lnTo>
                    <a:pt x="558" y="390"/>
                  </a:lnTo>
                  <a:lnTo>
                    <a:pt x="557" y="385"/>
                  </a:lnTo>
                  <a:lnTo>
                    <a:pt x="550" y="384"/>
                  </a:lnTo>
                  <a:lnTo>
                    <a:pt x="552" y="381"/>
                  </a:lnTo>
                  <a:lnTo>
                    <a:pt x="550" y="379"/>
                  </a:lnTo>
                  <a:lnTo>
                    <a:pt x="549" y="375"/>
                  </a:lnTo>
                  <a:lnTo>
                    <a:pt x="546" y="374"/>
                  </a:lnTo>
                  <a:lnTo>
                    <a:pt x="541" y="376"/>
                  </a:lnTo>
                  <a:lnTo>
                    <a:pt x="537" y="375"/>
                  </a:lnTo>
                  <a:lnTo>
                    <a:pt x="535" y="371"/>
                  </a:lnTo>
                  <a:lnTo>
                    <a:pt x="537" y="366"/>
                  </a:lnTo>
                  <a:lnTo>
                    <a:pt x="535" y="364"/>
                  </a:lnTo>
                  <a:lnTo>
                    <a:pt x="531" y="364"/>
                  </a:lnTo>
                  <a:lnTo>
                    <a:pt x="528" y="369"/>
                  </a:lnTo>
                  <a:lnTo>
                    <a:pt x="523" y="370"/>
                  </a:lnTo>
                  <a:lnTo>
                    <a:pt x="522" y="369"/>
                  </a:lnTo>
                  <a:lnTo>
                    <a:pt x="522" y="365"/>
                  </a:lnTo>
                  <a:lnTo>
                    <a:pt x="518" y="360"/>
                  </a:lnTo>
                  <a:lnTo>
                    <a:pt x="514" y="358"/>
                  </a:lnTo>
                  <a:lnTo>
                    <a:pt x="514" y="351"/>
                  </a:lnTo>
                  <a:lnTo>
                    <a:pt x="510" y="349"/>
                  </a:lnTo>
                  <a:lnTo>
                    <a:pt x="498" y="349"/>
                  </a:lnTo>
                  <a:lnTo>
                    <a:pt x="496" y="354"/>
                  </a:lnTo>
                  <a:lnTo>
                    <a:pt x="492" y="353"/>
                  </a:lnTo>
                  <a:lnTo>
                    <a:pt x="490" y="350"/>
                  </a:lnTo>
                  <a:lnTo>
                    <a:pt x="492" y="342"/>
                  </a:lnTo>
                  <a:lnTo>
                    <a:pt x="488" y="342"/>
                  </a:lnTo>
                  <a:lnTo>
                    <a:pt x="483" y="346"/>
                  </a:lnTo>
                  <a:lnTo>
                    <a:pt x="481" y="346"/>
                  </a:lnTo>
                  <a:lnTo>
                    <a:pt x="480" y="343"/>
                  </a:lnTo>
                  <a:lnTo>
                    <a:pt x="482" y="336"/>
                  </a:lnTo>
                  <a:lnTo>
                    <a:pt x="480" y="334"/>
                  </a:lnTo>
                  <a:lnTo>
                    <a:pt x="477" y="335"/>
                  </a:lnTo>
                  <a:lnTo>
                    <a:pt x="477" y="340"/>
                  </a:lnTo>
                  <a:lnTo>
                    <a:pt x="475" y="341"/>
                  </a:lnTo>
                  <a:lnTo>
                    <a:pt x="470" y="339"/>
                  </a:lnTo>
                  <a:lnTo>
                    <a:pt x="470" y="333"/>
                  </a:lnTo>
                  <a:lnTo>
                    <a:pt x="465" y="332"/>
                  </a:lnTo>
                  <a:lnTo>
                    <a:pt x="460" y="340"/>
                  </a:lnTo>
                  <a:lnTo>
                    <a:pt x="454" y="334"/>
                  </a:lnTo>
                  <a:lnTo>
                    <a:pt x="444" y="334"/>
                  </a:lnTo>
                  <a:lnTo>
                    <a:pt x="443" y="338"/>
                  </a:lnTo>
                  <a:lnTo>
                    <a:pt x="445" y="340"/>
                  </a:lnTo>
                  <a:lnTo>
                    <a:pt x="446" y="342"/>
                  </a:lnTo>
                  <a:lnTo>
                    <a:pt x="444" y="343"/>
                  </a:lnTo>
                  <a:lnTo>
                    <a:pt x="439" y="340"/>
                  </a:lnTo>
                  <a:lnTo>
                    <a:pt x="436" y="342"/>
                  </a:lnTo>
                  <a:lnTo>
                    <a:pt x="431" y="341"/>
                  </a:lnTo>
                  <a:lnTo>
                    <a:pt x="434" y="333"/>
                  </a:lnTo>
                  <a:lnTo>
                    <a:pt x="430" y="331"/>
                  </a:lnTo>
                  <a:lnTo>
                    <a:pt x="426" y="333"/>
                  </a:lnTo>
                  <a:lnTo>
                    <a:pt x="427" y="340"/>
                  </a:lnTo>
                  <a:lnTo>
                    <a:pt x="425" y="341"/>
                  </a:lnTo>
                  <a:lnTo>
                    <a:pt x="423" y="341"/>
                  </a:lnTo>
                  <a:lnTo>
                    <a:pt x="421" y="336"/>
                  </a:lnTo>
                  <a:lnTo>
                    <a:pt x="421" y="328"/>
                  </a:lnTo>
                  <a:lnTo>
                    <a:pt x="418" y="328"/>
                  </a:lnTo>
                  <a:lnTo>
                    <a:pt x="412" y="330"/>
                  </a:lnTo>
                  <a:lnTo>
                    <a:pt x="408" y="331"/>
                  </a:lnTo>
                  <a:lnTo>
                    <a:pt x="408" y="328"/>
                  </a:lnTo>
                  <a:lnTo>
                    <a:pt x="412" y="325"/>
                  </a:lnTo>
                  <a:lnTo>
                    <a:pt x="414" y="322"/>
                  </a:lnTo>
                  <a:lnTo>
                    <a:pt x="408" y="317"/>
                  </a:lnTo>
                  <a:lnTo>
                    <a:pt x="398" y="316"/>
                  </a:lnTo>
                  <a:lnTo>
                    <a:pt x="398" y="314"/>
                  </a:lnTo>
                  <a:lnTo>
                    <a:pt x="402" y="312"/>
                  </a:lnTo>
                  <a:lnTo>
                    <a:pt x="411" y="313"/>
                  </a:lnTo>
                  <a:lnTo>
                    <a:pt x="410" y="311"/>
                  </a:lnTo>
                  <a:lnTo>
                    <a:pt x="408" y="309"/>
                  </a:lnTo>
                  <a:lnTo>
                    <a:pt x="403" y="309"/>
                  </a:lnTo>
                  <a:lnTo>
                    <a:pt x="400" y="310"/>
                  </a:lnTo>
                  <a:lnTo>
                    <a:pt x="395" y="306"/>
                  </a:lnTo>
                  <a:lnTo>
                    <a:pt x="398" y="302"/>
                  </a:lnTo>
                  <a:lnTo>
                    <a:pt x="397" y="300"/>
                  </a:lnTo>
                  <a:lnTo>
                    <a:pt x="389" y="303"/>
                  </a:lnTo>
                  <a:lnTo>
                    <a:pt x="384" y="302"/>
                  </a:lnTo>
                  <a:lnTo>
                    <a:pt x="377" y="303"/>
                  </a:lnTo>
                  <a:lnTo>
                    <a:pt x="375" y="294"/>
                  </a:lnTo>
                  <a:lnTo>
                    <a:pt x="372" y="293"/>
                  </a:lnTo>
                  <a:lnTo>
                    <a:pt x="364" y="295"/>
                  </a:lnTo>
                  <a:lnTo>
                    <a:pt x="366" y="289"/>
                  </a:lnTo>
                  <a:lnTo>
                    <a:pt x="364" y="287"/>
                  </a:lnTo>
                  <a:lnTo>
                    <a:pt x="359" y="289"/>
                  </a:lnTo>
                  <a:lnTo>
                    <a:pt x="355" y="298"/>
                  </a:lnTo>
                  <a:lnTo>
                    <a:pt x="351" y="299"/>
                  </a:lnTo>
                  <a:lnTo>
                    <a:pt x="347" y="294"/>
                  </a:lnTo>
                  <a:lnTo>
                    <a:pt x="339" y="293"/>
                  </a:lnTo>
                  <a:lnTo>
                    <a:pt x="342" y="289"/>
                  </a:lnTo>
                  <a:lnTo>
                    <a:pt x="349" y="287"/>
                  </a:lnTo>
                  <a:lnTo>
                    <a:pt x="348" y="285"/>
                  </a:lnTo>
                  <a:lnTo>
                    <a:pt x="343" y="284"/>
                  </a:lnTo>
                  <a:lnTo>
                    <a:pt x="334" y="285"/>
                  </a:lnTo>
                  <a:lnTo>
                    <a:pt x="333" y="288"/>
                  </a:lnTo>
                  <a:lnTo>
                    <a:pt x="336" y="295"/>
                  </a:lnTo>
                  <a:lnTo>
                    <a:pt x="335" y="297"/>
                  </a:lnTo>
                  <a:lnTo>
                    <a:pt x="324" y="290"/>
                  </a:lnTo>
                  <a:lnTo>
                    <a:pt x="318" y="294"/>
                  </a:lnTo>
                  <a:lnTo>
                    <a:pt x="316" y="290"/>
                  </a:lnTo>
                  <a:lnTo>
                    <a:pt x="317" y="285"/>
                  </a:lnTo>
                  <a:lnTo>
                    <a:pt x="315" y="282"/>
                  </a:lnTo>
                  <a:lnTo>
                    <a:pt x="313" y="284"/>
                  </a:lnTo>
                  <a:lnTo>
                    <a:pt x="314" y="290"/>
                  </a:lnTo>
                  <a:lnTo>
                    <a:pt x="313" y="291"/>
                  </a:lnTo>
                  <a:lnTo>
                    <a:pt x="308" y="289"/>
                  </a:lnTo>
                  <a:lnTo>
                    <a:pt x="303" y="285"/>
                  </a:lnTo>
                  <a:lnTo>
                    <a:pt x="305" y="275"/>
                  </a:lnTo>
                  <a:lnTo>
                    <a:pt x="303" y="275"/>
                  </a:lnTo>
                  <a:lnTo>
                    <a:pt x="296" y="278"/>
                  </a:lnTo>
                  <a:lnTo>
                    <a:pt x="295" y="286"/>
                  </a:lnTo>
                  <a:lnTo>
                    <a:pt x="283" y="285"/>
                  </a:lnTo>
                  <a:lnTo>
                    <a:pt x="281" y="280"/>
                  </a:lnTo>
                  <a:lnTo>
                    <a:pt x="277" y="281"/>
                  </a:lnTo>
                  <a:lnTo>
                    <a:pt x="271" y="281"/>
                  </a:lnTo>
                  <a:lnTo>
                    <a:pt x="264" y="286"/>
                  </a:lnTo>
                  <a:lnTo>
                    <a:pt x="260" y="285"/>
                  </a:lnTo>
                  <a:lnTo>
                    <a:pt x="258" y="280"/>
                  </a:lnTo>
                  <a:lnTo>
                    <a:pt x="254" y="279"/>
                  </a:lnTo>
                  <a:lnTo>
                    <a:pt x="249" y="290"/>
                  </a:lnTo>
                  <a:lnTo>
                    <a:pt x="246" y="288"/>
                  </a:lnTo>
                  <a:lnTo>
                    <a:pt x="244" y="279"/>
                  </a:lnTo>
                  <a:lnTo>
                    <a:pt x="242" y="279"/>
                  </a:lnTo>
                  <a:lnTo>
                    <a:pt x="238" y="284"/>
                  </a:lnTo>
                  <a:lnTo>
                    <a:pt x="235" y="284"/>
                  </a:lnTo>
                  <a:lnTo>
                    <a:pt x="233" y="280"/>
                  </a:lnTo>
                  <a:lnTo>
                    <a:pt x="234" y="275"/>
                  </a:lnTo>
                  <a:lnTo>
                    <a:pt x="228" y="272"/>
                  </a:lnTo>
                  <a:lnTo>
                    <a:pt x="226" y="272"/>
                  </a:lnTo>
                  <a:lnTo>
                    <a:pt x="216" y="273"/>
                  </a:lnTo>
                  <a:lnTo>
                    <a:pt x="216" y="267"/>
                  </a:lnTo>
                  <a:lnTo>
                    <a:pt x="214" y="264"/>
                  </a:lnTo>
                  <a:lnTo>
                    <a:pt x="210" y="266"/>
                  </a:lnTo>
                  <a:lnTo>
                    <a:pt x="203" y="271"/>
                  </a:lnTo>
                  <a:lnTo>
                    <a:pt x="197" y="272"/>
                  </a:lnTo>
                  <a:lnTo>
                    <a:pt x="195" y="271"/>
                  </a:lnTo>
                  <a:lnTo>
                    <a:pt x="195" y="264"/>
                  </a:lnTo>
                  <a:lnTo>
                    <a:pt x="191" y="263"/>
                  </a:lnTo>
                  <a:lnTo>
                    <a:pt x="190" y="267"/>
                  </a:lnTo>
                  <a:lnTo>
                    <a:pt x="189" y="275"/>
                  </a:lnTo>
                  <a:lnTo>
                    <a:pt x="186" y="276"/>
                  </a:lnTo>
                  <a:lnTo>
                    <a:pt x="181" y="272"/>
                  </a:lnTo>
                  <a:lnTo>
                    <a:pt x="181" y="268"/>
                  </a:lnTo>
                  <a:lnTo>
                    <a:pt x="186" y="262"/>
                  </a:lnTo>
                  <a:lnTo>
                    <a:pt x="184" y="258"/>
                  </a:lnTo>
                  <a:lnTo>
                    <a:pt x="180" y="257"/>
                  </a:lnTo>
                  <a:lnTo>
                    <a:pt x="176" y="261"/>
                  </a:lnTo>
                  <a:lnTo>
                    <a:pt x="173" y="260"/>
                  </a:lnTo>
                  <a:lnTo>
                    <a:pt x="173" y="255"/>
                  </a:lnTo>
                  <a:lnTo>
                    <a:pt x="178" y="248"/>
                  </a:lnTo>
                  <a:lnTo>
                    <a:pt x="176" y="245"/>
                  </a:lnTo>
                  <a:lnTo>
                    <a:pt x="172" y="245"/>
                  </a:lnTo>
                  <a:lnTo>
                    <a:pt x="166" y="250"/>
                  </a:lnTo>
                  <a:lnTo>
                    <a:pt x="164" y="253"/>
                  </a:lnTo>
                  <a:lnTo>
                    <a:pt x="167" y="259"/>
                  </a:lnTo>
                  <a:lnTo>
                    <a:pt x="167" y="262"/>
                  </a:lnTo>
                  <a:lnTo>
                    <a:pt x="153" y="267"/>
                  </a:lnTo>
                  <a:lnTo>
                    <a:pt x="152" y="266"/>
                  </a:lnTo>
                  <a:lnTo>
                    <a:pt x="150" y="259"/>
                  </a:lnTo>
                  <a:lnTo>
                    <a:pt x="146" y="258"/>
                  </a:lnTo>
                  <a:lnTo>
                    <a:pt x="144" y="260"/>
                  </a:lnTo>
                  <a:lnTo>
                    <a:pt x="143" y="267"/>
                  </a:lnTo>
                  <a:lnTo>
                    <a:pt x="141" y="269"/>
                  </a:lnTo>
                  <a:lnTo>
                    <a:pt x="130" y="264"/>
                  </a:lnTo>
                  <a:lnTo>
                    <a:pt x="118" y="271"/>
                  </a:lnTo>
                  <a:lnTo>
                    <a:pt x="115" y="275"/>
                  </a:lnTo>
                  <a:lnTo>
                    <a:pt x="113" y="274"/>
                  </a:lnTo>
                  <a:lnTo>
                    <a:pt x="118" y="257"/>
                  </a:lnTo>
                  <a:lnTo>
                    <a:pt x="114" y="253"/>
                  </a:lnTo>
                  <a:lnTo>
                    <a:pt x="107" y="254"/>
                  </a:lnTo>
                  <a:lnTo>
                    <a:pt x="105" y="252"/>
                  </a:lnTo>
                  <a:lnTo>
                    <a:pt x="103" y="248"/>
                  </a:lnTo>
                  <a:lnTo>
                    <a:pt x="100" y="248"/>
                  </a:lnTo>
                  <a:lnTo>
                    <a:pt x="92" y="258"/>
                  </a:lnTo>
                  <a:lnTo>
                    <a:pt x="82" y="261"/>
                  </a:lnTo>
                  <a:lnTo>
                    <a:pt x="78" y="257"/>
                  </a:lnTo>
                  <a:lnTo>
                    <a:pt x="72" y="257"/>
                  </a:lnTo>
                  <a:lnTo>
                    <a:pt x="71" y="261"/>
                  </a:lnTo>
                  <a:lnTo>
                    <a:pt x="76" y="270"/>
                  </a:lnTo>
                  <a:lnTo>
                    <a:pt x="74" y="272"/>
                  </a:lnTo>
                  <a:lnTo>
                    <a:pt x="70" y="272"/>
                  </a:lnTo>
                  <a:lnTo>
                    <a:pt x="63" y="266"/>
                  </a:lnTo>
                  <a:lnTo>
                    <a:pt x="60" y="266"/>
                  </a:lnTo>
                  <a:lnTo>
                    <a:pt x="51" y="269"/>
                  </a:lnTo>
                  <a:lnTo>
                    <a:pt x="48" y="269"/>
                  </a:lnTo>
                  <a:lnTo>
                    <a:pt x="45" y="274"/>
                  </a:lnTo>
                  <a:lnTo>
                    <a:pt x="43" y="275"/>
                  </a:lnTo>
                  <a:lnTo>
                    <a:pt x="41" y="274"/>
                  </a:lnTo>
                  <a:lnTo>
                    <a:pt x="41" y="267"/>
                  </a:lnTo>
                  <a:lnTo>
                    <a:pt x="37" y="263"/>
                  </a:lnTo>
                  <a:lnTo>
                    <a:pt x="32" y="263"/>
                  </a:lnTo>
                  <a:lnTo>
                    <a:pt x="26" y="268"/>
                  </a:lnTo>
                  <a:lnTo>
                    <a:pt x="19" y="270"/>
                  </a:lnTo>
                  <a:lnTo>
                    <a:pt x="16" y="261"/>
                  </a:lnTo>
                  <a:lnTo>
                    <a:pt x="14" y="260"/>
                  </a:lnTo>
                  <a:lnTo>
                    <a:pt x="5" y="266"/>
                  </a:lnTo>
                  <a:lnTo>
                    <a:pt x="0" y="264"/>
                  </a:lnTo>
                  <a:lnTo>
                    <a:pt x="0" y="261"/>
                  </a:lnTo>
                  <a:lnTo>
                    <a:pt x="1" y="259"/>
                  </a:lnTo>
                  <a:lnTo>
                    <a:pt x="9" y="259"/>
                  </a:lnTo>
                  <a:lnTo>
                    <a:pt x="8" y="257"/>
                  </a:lnTo>
                  <a:lnTo>
                    <a:pt x="5" y="258"/>
                  </a:lnTo>
                  <a:lnTo>
                    <a:pt x="2" y="256"/>
                  </a:lnTo>
                  <a:lnTo>
                    <a:pt x="2" y="255"/>
                  </a:lnTo>
                  <a:lnTo>
                    <a:pt x="5" y="256"/>
                  </a:lnTo>
                  <a:lnTo>
                    <a:pt x="7" y="254"/>
                  </a:lnTo>
                  <a:lnTo>
                    <a:pt x="7" y="252"/>
                  </a:lnTo>
                  <a:lnTo>
                    <a:pt x="4" y="250"/>
                  </a:lnTo>
                  <a:lnTo>
                    <a:pt x="6" y="249"/>
                  </a:lnTo>
                  <a:lnTo>
                    <a:pt x="9" y="252"/>
                  </a:lnTo>
                  <a:lnTo>
                    <a:pt x="13" y="250"/>
                  </a:lnTo>
                  <a:lnTo>
                    <a:pt x="9" y="248"/>
                  </a:lnTo>
                  <a:lnTo>
                    <a:pt x="7" y="245"/>
                  </a:lnTo>
                  <a:lnTo>
                    <a:pt x="9" y="242"/>
                  </a:lnTo>
                  <a:lnTo>
                    <a:pt x="12" y="244"/>
                  </a:lnTo>
                  <a:lnTo>
                    <a:pt x="14" y="243"/>
                  </a:lnTo>
                  <a:lnTo>
                    <a:pt x="9" y="240"/>
                  </a:lnTo>
                  <a:lnTo>
                    <a:pt x="8" y="236"/>
                  </a:lnTo>
                  <a:lnTo>
                    <a:pt x="10" y="237"/>
                  </a:lnTo>
                  <a:lnTo>
                    <a:pt x="14" y="242"/>
                  </a:lnTo>
                  <a:lnTo>
                    <a:pt x="16" y="242"/>
                  </a:lnTo>
                  <a:lnTo>
                    <a:pt x="17" y="241"/>
                  </a:lnTo>
                  <a:lnTo>
                    <a:pt x="13" y="238"/>
                  </a:lnTo>
                  <a:lnTo>
                    <a:pt x="11" y="234"/>
                  </a:lnTo>
                  <a:lnTo>
                    <a:pt x="16" y="237"/>
                  </a:lnTo>
                  <a:lnTo>
                    <a:pt x="16" y="235"/>
                  </a:lnTo>
                  <a:lnTo>
                    <a:pt x="19" y="234"/>
                  </a:lnTo>
                  <a:lnTo>
                    <a:pt x="16" y="230"/>
                  </a:lnTo>
                  <a:lnTo>
                    <a:pt x="18" y="228"/>
                  </a:lnTo>
                  <a:lnTo>
                    <a:pt x="20" y="231"/>
                  </a:lnTo>
                  <a:lnTo>
                    <a:pt x="23" y="228"/>
                  </a:lnTo>
                  <a:lnTo>
                    <a:pt x="20" y="225"/>
                  </a:lnTo>
                  <a:lnTo>
                    <a:pt x="26" y="225"/>
                  </a:lnTo>
                  <a:lnTo>
                    <a:pt x="22" y="222"/>
                  </a:lnTo>
                  <a:lnTo>
                    <a:pt x="24" y="219"/>
                  </a:lnTo>
                  <a:lnTo>
                    <a:pt x="27" y="220"/>
                  </a:lnTo>
                  <a:lnTo>
                    <a:pt x="29" y="219"/>
                  </a:lnTo>
                  <a:lnTo>
                    <a:pt x="28" y="214"/>
                  </a:lnTo>
                  <a:lnTo>
                    <a:pt x="36" y="215"/>
                  </a:lnTo>
                  <a:lnTo>
                    <a:pt x="30" y="212"/>
                  </a:lnTo>
                  <a:lnTo>
                    <a:pt x="35" y="208"/>
                  </a:lnTo>
                  <a:lnTo>
                    <a:pt x="34" y="207"/>
                  </a:lnTo>
                  <a:lnTo>
                    <a:pt x="35" y="204"/>
                  </a:lnTo>
                  <a:lnTo>
                    <a:pt x="31" y="203"/>
                  </a:lnTo>
                  <a:lnTo>
                    <a:pt x="34" y="199"/>
                  </a:lnTo>
                  <a:lnTo>
                    <a:pt x="31" y="197"/>
                  </a:lnTo>
                  <a:lnTo>
                    <a:pt x="38" y="198"/>
                  </a:lnTo>
                  <a:lnTo>
                    <a:pt x="34" y="194"/>
                  </a:lnTo>
                  <a:lnTo>
                    <a:pt x="31" y="195"/>
                  </a:lnTo>
                  <a:lnTo>
                    <a:pt x="32" y="192"/>
                  </a:lnTo>
                  <a:lnTo>
                    <a:pt x="28" y="187"/>
                  </a:lnTo>
                  <a:lnTo>
                    <a:pt x="30" y="186"/>
                  </a:lnTo>
                  <a:lnTo>
                    <a:pt x="30" y="183"/>
                  </a:lnTo>
                  <a:lnTo>
                    <a:pt x="28" y="183"/>
                  </a:lnTo>
                  <a:lnTo>
                    <a:pt x="26" y="180"/>
                  </a:lnTo>
                  <a:lnTo>
                    <a:pt x="30" y="178"/>
                  </a:lnTo>
                  <a:lnTo>
                    <a:pt x="24" y="179"/>
                  </a:lnTo>
                  <a:lnTo>
                    <a:pt x="20" y="176"/>
                  </a:lnTo>
                  <a:lnTo>
                    <a:pt x="25" y="176"/>
                  </a:lnTo>
                  <a:lnTo>
                    <a:pt x="27" y="173"/>
                  </a:lnTo>
                  <a:lnTo>
                    <a:pt x="23" y="169"/>
                  </a:lnTo>
                  <a:lnTo>
                    <a:pt x="22" y="171"/>
                  </a:lnTo>
                  <a:lnTo>
                    <a:pt x="18" y="171"/>
                  </a:lnTo>
                  <a:lnTo>
                    <a:pt x="20" y="169"/>
                  </a:lnTo>
                  <a:lnTo>
                    <a:pt x="17" y="166"/>
                  </a:lnTo>
                  <a:lnTo>
                    <a:pt x="18" y="164"/>
                  </a:lnTo>
                  <a:lnTo>
                    <a:pt x="19" y="166"/>
                  </a:lnTo>
                  <a:lnTo>
                    <a:pt x="23" y="166"/>
                  </a:lnTo>
                  <a:lnTo>
                    <a:pt x="23" y="162"/>
                  </a:lnTo>
                  <a:lnTo>
                    <a:pt x="20" y="158"/>
                  </a:lnTo>
                  <a:lnTo>
                    <a:pt x="24" y="161"/>
                  </a:lnTo>
                  <a:lnTo>
                    <a:pt x="26" y="159"/>
                  </a:lnTo>
                  <a:lnTo>
                    <a:pt x="23" y="158"/>
                  </a:lnTo>
                  <a:lnTo>
                    <a:pt x="24" y="155"/>
                  </a:lnTo>
                  <a:lnTo>
                    <a:pt x="26" y="155"/>
                  </a:lnTo>
                  <a:lnTo>
                    <a:pt x="25" y="151"/>
                  </a:lnTo>
                  <a:lnTo>
                    <a:pt x="24" y="153"/>
                  </a:lnTo>
                  <a:lnTo>
                    <a:pt x="23" y="150"/>
                  </a:lnTo>
                  <a:lnTo>
                    <a:pt x="17" y="149"/>
                  </a:lnTo>
                  <a:lnTo>
                    <a:pt x="18" y="148"/>
                  </a:lnTo>
                  <a:lnTo>
                    <a:pt x="22" y="150"/>
                  </a:lnTo>
                  <a:lnTo>
                    <a:pt x="20" y="147"/>
                  </a:lnTo>
                  <a:lnTo>
                    <a:pt x="23" y="147"/>
                  </a:lnTo>
                  <a:lnTo>
                    <a:pt x="24" y="144"/>
                  </a:lnTo>
                  <a:lnTo>
                    <a:pt x="23" y="143"/>
                  </a:lnTo>
                  <a:lnTo>
                    <a:pt x="24" y="141"/>
                  </a:lnTo>
                  <a:lnTo>
                    <a:pt x="23" y="137"/>
                  </a:lnTo>
                  <a:lnTo>
                    <a:pt x="25" y="138"/>
                  </a:lnTo>
                  <a:lnTo>
                    <a:pt x="25" y="132"/>
                  </a:lnTo>
                  <a:lnTo>
                    <a:pt x="28" y="132"/>
                  </a:lnTo>
                  <a:lnTo>
                    <a:pt x="26" y="131"/>
                  </a:lnTo>
                  <a:lnTo>
                    <a:pt x="22" y="133"/>
                  </a:lnTo>
                  <a:lnTo>
                    <a:pt x="25" y="130"/>
                  </a:lnTo>
                  <a:lnTo>
                    <a:pt x="20" y="129"/>
                  </a:lnTo>
                  <a:lnTo>
                    <a:pt x="26" y="127"/>
                  </a:lnTo>
                  <a:lnTo>
                    <a:pt x="25" y="126"/>
                  </a:lnTo>
                  <a:lnTo>
                    <a:pt x="26" y="125"/>
                  </a:lnTo>
                  <a:lnTo>
                    <a:pt x="24" y="125"/>
                  </a:lnTo>
                  <a:lnTo>
                    <a:pt x="24" y="119"/>
                  </a:lnTo>
                  <a:lnTo>
                    <a:pt x="29" y="120"/>
                  </a:lnTo>
                  <a:lnTo>
                    <a:pt x="28" y="118"/>
                  </a:lnTo>
                  <a:lnTo>
                    <a:pt x="29" y="116"/>
                  </a:lnTo>
                  <a:lnTo>
                    <a:pt x="31" y="116"/>
                  </a:lnTo>
                  <a:lnTo>
                    <a:pt x="31" y="113"/>
                  </a:lnTo>
                  <a:lnTo>
                    <a:pt x="29" y="113"/>
                  </a:lnTo>
                  <a:lnTo>
                    <a:pt x="28" y="114"/>
                  </a:lnTo>
                  <a:lnTo>
                    <a:pt x="27" y="112"/>
                  </a:lnTo>
                  <a:lnTo>
                    <a:pt x="29" y="111"/>
                  </a:lnTo>
                  <a:lnTo>
                    <a:pt x="30" y="112"/>
                  </a:lnTo>
                  <a:lnTo>
                    <a:pt x="29" y="106"/>
                  </a:lnTo>
                  <a:lnTo>
                    <a:pt x="32" y="107"/>
                  </a:lnTo>
                  <a:lnTo>
                    <a:pt x="32" y="104"/>
                  </a:lnTo>
                  <a:lnTo>
                    <a:pt x="29" y="100"/>
                  </a:lnTo>
                  <a:lnTo>
                    <a:pt x="30" y="97"/>
                  </a:lnTo>
                  <a:lnTo>
                    <a:pt x="28" y="94"/>
                  </a:lnTo>
                  <a:lnTo>
                    <a:pt x="30" y="94"/>
                  </a:lnTo>
                  <a:lnTo>
                    <a:pt x="30" y="89"/>
                  </a:lnTo>
                  <a:lnTo>
                    <a:pt x="32" y="88"/>
                  </a:lnTo>
                  <a:lnTo>
                    <a:pt x="31" y="87"/>
                  </a:lnTo>
                  <a:lnTo>
                    <a:pt x="32" y="87"/>
                  </a:lnTo>
                  <a:lnTo>
                    <a:pt x="33" y="83"/>
                  </a:lnTo>
                  <a:lnTo>
                    <a:pt x="36" y="81"/>
                  </a:lnTo>
                  <a:lnTo>
                    <a:pt x="35" y="80"/>
                  </a:lnTo>
                  <a:lnTo>
                    <a:pt x="42" y="73"/>
                  </a:lnTo>
                  <a:lnTo>
                    <a:pt x="43" y="66"/>
                  </a:lnTo>
                  <a:lnTo>
                    <a:pt x="42" y="64"/>
                  </a:lnTo>
                  <a:lnTo>
                    <a:pt x="43" y="64"/>
                  </a:lnTo>
                  <a:lnTo>
                    <a:pt x="46" y="66"/>
                  </a:lnTo>
                  <a:lnTo>
                    <a:pt x="54" y="65"/>
                  </a:lnTo>
                  <a:lnTo>
                    <a:pt x="55" y="70"/>
                  </a:lnTo>
                  <a:lnTo>
                    <a:pt x="62" y="74"/>
                  </a:lnTo>
                  <a:lnTo>
                    <a:pt x="67" y="73"/>
                  </a:lnTo>
                  <a:lnTo>
                    <a:pt x="73" y="76"/>
                  </a:lnTo>
                  <a:lnTo>
                    <a:pt x="79" y="73"/>
                  </a:lnTo>
                  <a:lnTo>
                    <a:pt x="82" y="75"/>
                  </a:lnTo>
                  <a:lnTo>
                    <a:pt x="85" y="72"/>
                  </a:lnTo>
                  <a:lnTo>
                    <a:pt x="87" y="72"/>
                  </a:lnTo>
                  <a:lnTo>
                    <a:pt x="89" y="71"/>
                  </a:lnTo>
                  <a:lnTo>
                    <a:pt x="99" y="63"/>
                  </a:lnTo>
                  <a:lnTo>
                    <a:pt x="100" y="62"/>
                  </a:lnTo>
                  <a:lnTo>
                    <a:pt x="105" y="65"/>
                  </a:lnTo>
                  <a:lnTo>
                    <a:pt x="106" y="64"/>
                  </a:lnTo>
                  <a:lnTo>
                    <a:pt x="108" y="63"/>
                  </a:lnTo>
                  <a:lnTo>
                    <a:pt x="110" y="65"/>
                  </a:lnTo>
                  <a:lnTo>
                    <a:pt x="114" y="64"/>
                  </a:lnTo>
                  <a:lnTo>
                    <a:pt x="116" y="66"/>
                  </a:lnTo>
                  <a:lnTo>
                    <a:pt x="118" y="64"/>
                  </a:lnTo>
                  <a:lnTo>
                    <a:pt x="121" y="64"/>
                  </a:lnTo>
                  <a:lnTo>
                    <a:pt x="121" y="66"/>
                  </a:lnTo>
                  <a:lnTo>
                    <a:pt x="124" y="68"/>
                  </a:lnTo>
                  <a:lnTo>
                    <a:pt x="124" y="73"/>
                  </a:lnTo>
                  <a:lnTo>
                    <a:pt x="126" y="73"/>
                  </a:lnTo>
                  <a:lnTo>
                    <a:pt x="127" y="75"/>
                  </a:lnTo>
                  <a:lnTo>
                    <a:pt x="130" y="75"/>
                  </a:lnTo>
                  <a:lnTo>
                    <a:pt x="132" y="79"/>
                  </a:lnTo>
                  <a:lnTo>
                    <a:pt x="132" y="78"/>
                  </a:lnTo>
                  <a:lnTo>
                    <a:pt x="141" y="82"/>
                  </a:lnTo>
                  <a:lnTo>
                    <a:pt x="142" y="84"/>
                  </a:lnTo>
                  <a:lnTo>
                    <a:pt x="146" y="86"/>
                  </a:lnTo>
                  <a:lnTo>
                    <a:pt x="151" y="84"/>
                  </a:lnTo>
                  <a:lnTo>
                    <a:pt x="151" y="87"/>
                  </a:lnTo>
                  <a:lnTo>
                    <a:pt x="155" y="91"/>
                  </a:lnTo>
                  <a:lnTo>
                    <a:pt x="161" y="93"/>
                  </a:lnTo>
                  <a:lnTo>
                    <a:pt x="162" y="95"/>
                  </a:lnTo>
                  <a:lnTo>
                    <a:pt x="171" y="93"/>
                  </a:lnTo>
                  <a:lnTo>
                    <a:pt x="176" y="91"/>
                  </a:lnTo>
                  <a:lnTo>
                    <a:pt x="176" y="90"/>
                  </a:lnTo>
                  <a:lnTo>
                    <a:pt x="184" y="86"/>
                  </a:lnTo>
                  <a:lnTo>
                    <a:pt x="187" y="86"/>
                  </a:lnTo>
                  <a:lnTo>
                    <a:pt x="191" y="89"/>
                  </a:lnTo>
                  <a:lnTo>
                    <a:pt x="196" y="89"/>
                  </a:lnTo>
                  <a:lnTo>
                    <a:pt x="200" y="88"/>
                  </a:lnTo>
                  <a:lnTo>
                    <a:pt x="209" y="89"/>
                  </a:lnTo>
                  <a:lnTo>
                    <a:pt x="215" y="84"/>
                  </a:lnTo>
                  <a:lnTo>
                    <a:pt x="233" y="87"/>
                  </a:lnTo>
                  <a:lnTo>
                    <a:pt x="240" y="84"/>
                  </a:lnTo>
                  <a:lnTo>
                    <a:pt x="244" y="88"/>
                  </a:lnTo>
                  <a:lnTo>
                    <a:pt x="247" y="88"/>
                  </a:lnTo>
                  <a:lnTo>
                    <a:pt x="252" y="87"/>
                  </a:lnTo>
                  <a:lnTo>
                    <a:pt x="256" y="91"/>
                  </a:lnTo>
                  <a:lnTo>
                    <a:pt x="260" y="92"/>
                  </a:lnTo>
                  <a:lnTo>
                    <a:pt x="268" y="100"/>
                  </a:lnTo>
                  <a:lnTo>
                    <a:pt x="278" y="98"/>
                  </a:lnTo>
                  <a:lnTo>
                    <a:pt x="280" y="99"/>
                  </a:lnTo>
                  <a:lnTo>
                    <a:pt x="286" y="96"/>
                  </a:lnTo>
                  <a:lnTo>
                    <a:pt x="292" y="101"/>
                  </a:lnTo>
                  <a:lnTo>
                    <a:pt x="296" y="101"/>
                  </a:lnTo>
                  <a:lnTo>
                    <a:pt x="299" y="106"/>
                  </a:lnTo>
                  <a:lnTo>
                    <a:pt x="304" y="105"/>
                  </a:lnTo>
                  <a:lnTo>
                    <a:pt x="307" y="106"/>
                  </a:lnTo>
                  <a:lnTo>
                    <a:pt x="313" y="102"/>
                  </a:lnTo>
                  <a:lnTo>
                    <a:pt x="317" y="106"/>
                  </a:lnTo>
                  <a:lnTo>
                    <a:pt x="320" y="104"/>
                  </a:lnTo>
                  <a:lnTo>
                    <a:pt x="323" y="106"/>
                  </a:lnTo>
                  <a:lnTo>
                    <a:pt x="325" y="105"/>
                  </a:lnTo>
                  <a:lnTo>
                    <a:pt x="329" y="107"/>
                  </a:lnTo>
                  <a:lnTo>
                    <a:pt x="334" y="106"/>
                  </a:lnTo>
                  <a:lnTo>
                    <a:pt x="338" y="110"/>
                  </a:lnTo>
                  <a:lnTo>
                    <a:pt x="340" y="110"/>
                  </a:lnTo>
                  <a:lnTo>
                    <a:pt x="344" y="109"/>
                  </a:lnTo>
                  <a:lnTo>
                    <a:pt x="349" y="111"/>
                  </a:lnTo>
                  <a:lnTo>
                    <a:pt x="356" y="109"/>
                  </a:lnTo>
                  <a:lnTo>
                    <a:pt x="359" y="107"/>
                  </a:lnTo>
                  <a:lnTo>
                    <a:pt x="366" y="112"/>
                  </a:lnTo>
                  <a:lnTo>
                    <a:pt x="378" y="114"/>
                  </a:lnTo>
                  <a:lnTo>
                    <a:pt x="379" y="122"/>
                  </a:lnTo>
                  <a:lnTo>
                    <a:pt x="380" y="120"/>
                  </a:lnTo>
                  <a:lnTo>
                    <a:pt x="383" y="125"/>
                  </a:lnTo>
                  <a:lnTo>
                    <a:pt x="386" y="124"/>
                  </a:lnTo>
                  <a:lnTo>
                    <a:pt x="393" y="128"/>
                  </a:lnTo>
                  <a:lnTo>
                    <a:pt x="393" y="129"/>
                  </a:lnTo>
                  <a:lnTo>
                    <a:pt x="396" y="131"/>
                  </a:lnTo>
                  <a:lnTo>
                    <a:pt x="397" y="133"/>
                  </a:lnTo>
                  <a:lnTo>
                    <a:pt x="404" y="134"/>
                  </a:lnTo>
                  <a:lnTo>
                    <a:pt x="405" y="133"/>
                  </a:lnTo>
                  <a:lnTo>
                    <a:pt x="409" y="135"/>
                  </a:lnTo>
                  <a:lnTo>
                    <a:pt x="409" y="133"/>
                  </a:lnTo>
                  <a:lnTo>
                    <a:pt x="411" y="134"/>
                  </a:lnTo>
                  <a:lnTo>
                    <a:pt x="415" y="137"/>
                  </a:lnTo>
                  <a:lnTo>
                    <a:pt x="425" y="137"/>
                  </a:lnTo>
                  <a:lnTo>
                    <a:pt x="427" y="141"/>
                  </a:lnTo>
                  <a:lnTo>
                    <a:pt x="431" y="137"/>
                  </a:lnTo>
                  <a:lnTo>
                    <a:pt x="433" y="140"/>
                  </a:lnTo>
                  <a:lnTo>
                    <a:pt x="439" y="135"/>
                  </a:lnTo>
                  <a:lnTo>
                    <a:pt x="446" y="138"/>
                  </a:lnTo>
                  <a:lnTo>
                    <a:pt x="450" y="136"/>
                  </a:lnTo>
                  <a:lnTo>
                    <a:pt x="456" y="137"/>
                  </a:lnTo>
                  <a:lnTo>
                    <a:pt x="457" y="138"/>
                  </a:lnTo>
                  <a:lnTo>
                    <a:pt x="457" y="135"/>
                  </a:lnTo>
                  <a:lnTo>
                    <a:pt x="460" y="135"/>
                  </a:lnTo>
                  <a:lnTo>
                    <a:pt x="465" y="137"/>
                  </a:lnTo>
                  <a:lnTo>
                    <a:pt x="473" y="131"/>
                  </a:lnTo>
                  <a:lnTo>
                    <a:pt x="480" y="140"/>
                  </a:lnTo>
                  <a:lnTo>
                    <a:pt x="487" y="136"/>
                  </a:lnTo>
                  <a:lnTo>
                    <a:pt x="490" y="138"/>
                  </a:lnTo>
                  <a:lnTo>
                    <a:pt x="499" y="138"/>
                  </a:lnTo>
                  <a:lnTo>
                    <a:pt x="502" y="140"/>
                  </a:lnTo>
                  <a:lnTo>
                    <a:pt x="506" y="136"/>
                  </a:lnTo>
                  <a:lnTo>
                    <a:pt x="510" y="137"/>
                  </a:lnTo>
                  <a:lnTo>
                    <a:pt x="511" y="141"/>
                  </a:lnTo>
                  <a:lnTo>
                    <a:pt x="511" y="146"/>
                  </a:lnTo>
                  <a:lnTo>
                    <a:pt x="517" y="146"/>
                  </a:lnTo>
                  <a:lnTo>
                    <a:pt x="518" y="149"/>
                  </a:lnTo>
                  <a:lnTo>
                    <a:pt x="519" y="150"/>
                  </a:lnTo>
                  <a:lnTo>
                    <a:pt x="518" y="151"/>
                  </a:lnTo>
                  <a:lnTo>
                    <a:pt x="522" y="155"/>
                  </a:lnTo>
                  <a:lnTo>
                    <a:pt x="523" y="161"/>
                  </a:lnTo>
                  <a:lnTo>
                    <a:pt x="529" y="163"/>
                  </a:lnTo>
                  <a:lnTo>
                    <a:pt x="527" y="166"/>
                  </a:lnTo>
                  <a:lnTo>
                    <a:pt x="530" y="165"/>
                  </a:lnTo>
                  <a:lnTo>
                    <a:pt x="532" y="163"/>
                  </a:lnTo>
                  <a:lnTo>
                    <a:pt x="532" y="160"/>
                  </a:lnTo>
                  <a:lnTo>
                    <a:pt x="530" y="158"/>
                  </a:lnTo>
                  <a:lnTo>
                    <a:pt x="532" y="154"/>
                  </a:lnTo>
                  <a:lnTo>
                    <a:pt x="545" y="151"/>
                  </a:lnTo>
                  <a:lnTo>
                    <a:pt x="547" y="153"/>
                  </a:lnTo>
                  <a:lnTo>
                    <a:pt x="556" y="152"/>
                  </a:lnTo>
                  <a:lnTo>
                    <a:pt x="556" y="150"/>
                  </a:lnTo>
                  <a:lnTo>
                    <a:pt x="557" y="149"/>
                  </a:lnTo>
                  <a:lnTo>
                    <a:pt x="557" y="148"/>
                  </a:lnTo>
                  <a:lnTo>
                    <a:pt x="559" y="149"/>
                  </a:lnTo>
                  <a:lnTo>
                    <a:pt x="562" y="146"/>
                  </a:lnTo>
                  <a:lnTo>
                    <a:pt x="566" y="147"/>
                  </a:lnTo>
                  <a:lnTo>
                    <a:pt x="566" y="145"/>
                  </a:lnTo>
                  <a:lnTo>
                    <a:pt x="568" y="144"/>
                  </a:lnTo>
                  <a:lnTo>
                    <a:pt x="566" y="142"/>
                  </a:lnTo>
                  <a:lnTo>
                    <a:pt x="569" y="140"/>
                  </a:lnTo>
                  <a:lnTo>
                    <a:pt x="569" y="135"/>
                  </a:lnTo>
                  <a:lnTo>
                    <a:pt x="570" y="134"/>
                  </a:lnTo>
                  <a:lnTo>
                    <a:pt x="568" y="132"/>
                  </a:lnTo>
                  <a:lnTo>
                    <a:pt x="569" y="130"/>
                  </a:lnTo>
                  <a:lnTo>
                    <a:pt x="564" y="127"/>
                  </a:lnTo>
                  <a:lnTo>
                    <a:pt x="563" y="124"/>
                  </a:lnTo>
                  <a:lnTo>
                    <a:pt x="557" y="118"/>
                  </a:lnTo>
                  <a:lnTo>
                    <a:pt x="560" y="116"/>
                  </a:lnTo>
                  <a:lnTo>
                    <a:pt x="559" y="115"/>
                  </a:lnTo>
                  <a:lnTo>
                    <a:pt x="563" y="113"/>
                  </a:lnTo>
                  <a:lnTo>
                    <a:pt x="560" y="112"/>
                  </a:lnTo>
                  <a:lnTo>
                    <a:pt x="563" y="111"/>
                  </a:lnTo>
                  <a:lnTo>
                    <a:pt x="557" y="110"/>
                  </a:lnTo>
                  <a:lnTo>
                    <a:pt x="557" y="107"/>
                  </a:lnTo>
                  <a:lnTo>
                    <a:pt x="553" y="105"/>
                  </a:lnTo>
                  <a:lnTo>
                    <a:pt x="552" y="101"/>
                  </a:lnTo>
                  <a:lnTo>
                    <a:pt x="554" y="100"/>
                  </a:lnTo>
                  <a:lnTo>
                    <a:pt x="554" y="97"/>
                  </a:lnTo>
                  <a:lnTo>
                    <a:pt x="557" y="97"/>
                  </a:lnTo>
                  <a:lnTo>
                    <a:pt x="556" y="95"/>
                  </a:lnTo>
                  <a:lnTo>
                    <a:pt x="558" y="94"/>
                  </a:lnTo>
                  <a:lnTo>
                    <a:pt x="563" y="92"/>
                  </a:lnTo>
                  <a:lnTo>
                    <a:pt x="560" y="89"/>
                  </a:lnTo>
                  <a:lnTo>
                    <a:pt x="563" y="86"/>
                  </a:lnTo>
                  <a:lnTo>
                    <a:pt x="562" y="84"/>
                  </a:lnTo>
                  <a:lnTo>
                    <a:pt x="563" y="82"/>
                  </a:lnTo>
                  <a:lnTo>
                    <a:pt x="570" y="78"/>
                  </a:lnTo>
                  <a:lnTo>
                    <a:pt x="572" y="74"/>
                  </a:lnTo>
                  <a:lnTo>
                    <a:pt x="575" y="75"/>
                  </a:lnTo>
                  <a:lnTo>
                    <a:pt x="578" y="74"/>
                  </a:lnTo>
                  <a:lnTo>
                    <a:pt x="584" y="71"/>
                  </a:lnTo>
                  <a:lnTo>
                    <a:pt x="587" y="72"/>
                  </a:lnTo>
                  <a:lnTo>
                    <a:pt x="588" y="71"/>
                  </a:lnTo>
                  <a:lnTo>
                    <a:pt x="594" y="70"/>
                  </a:lnTo>
                  <a:lnTo>
                    <a:pt x="600" y="59"/>
                  </a:lnTo>
                  <a:lnTo>
                    <a:pt x="606" y="63"/>
                  </a:lnTo>
                  <a:lnTo>
                    <a:pt x="618" y="60"/>
                  </a:lnTo>
                  <a:lnTo>
                    <a:pt x="620" y="61"/>
                  </a:lnTo>
                  <a:lnTo>
                    <a:pt x="623" y="63"/>
                  </a:lnTo>
                  <a:lnTo>
                    <a:pt x="624" y="68"/>
                  </a:lnTo>
                  <a:lnTo>
                    <a:pt x="627" y="69"/>
                  </a:lnTo>
                  <a:lnTo>
                    <a:pt x="629" y="72"/>
                  </a:lnTo>
                  <a:lnTo>
                    <a:pt x="632" y="69"/>
                  </a:lnTo>
                  <a:lnTo>
                    <a:pt x="629" y="61"/>
                  </a:lnTo>
                  <a:lnTo>
                    <a:pt x="632" y="61"/>
                  </a:lnTo>
                  <a:lnTo>
                    <a:pt x="638" y="64"/>
                  </a:lnTo>
                  <a:lnTo>
                    <a:pt x="638" y="72"/>
                  </a:lnTo>
                  <a:lnTo>
                    <a:pt x="639" y="73"/>
                  </a:lnTo>
                  <a:lnTo>
                    <a:pt x="643" y="70"/>
                  </a:lnTo>
                  <a:lnTo>
                    <a:pt x="645" y="62"/>
                  </a:lnTo>
                  <a:lnTo>
                    <a:pt x="647" y="62"/>
                  </a:lnTo>
                  <a:lnTo>
                    <a:pt x="653" y="69"/>
                  </a:lnTo>
                  <a:lnTo>
                    <a:pt x="656" y="63"/>
                  </a:lnTo>
                  <a:lnTo>
                    <a:pt x="662" y="59"/>
                  </a:lnTo>
                  <a:lnTo>
                    <a:pt x="671" y="58"/>
                  </a:lnTo>
                  <a:lnTo>
                    <a:pt x="673" y="60"/>
                  </a:lnTo>
                  <a:lnTo>
                    <a:pt x="674" y="64"/>
                  </a:lnTo>
                  <a:lnTo>
                    <a:pt x="679" y="63"/>
                  </a:lnTo>
                  <a:lnTo>
                    <a:pt x="679" y="61"/>
                  </a:lnTo>
                  <a:lnTo>
                    <a:pt x="676" y="54"/>
                  </a:lnTo>
                  <a:lnTo>
                    <a:pt x="682" y="51"/>
                  </a:lnTo>
                  <a:lnTo>
                    <a:pt x="683" y="50"/>
                  </a:lnTo>
                  <a:lnTo>
                    <a:pt x="688" y="42"/>
                  </a:lnTo>
                  <a:lnTo>
                    <a:pt x="694" y="38"/>
                  </a:lnTo>
                  <a:lnTo>
                    <a:pt x="692" y="32"/>
                  </a:lnTo>
                  <a:lnTo>
                    <a:pt x="698" y="23"/>
                  </a:lnTo>
                  <a:lnTo>
                    <a:pt x="707" y="25"/>
                  </a:lnTo>
                  <a:lnTo>
                    <a:pt x="715" y="22"/>
                  </a:lnTo>
                  <a:lnTo>
                    <a:pt x="715" y="19"/>
                  </a:lnTo>
                  <a:lnTo>
                    <a:pt x="709" y="20"/>
                  </a:lnTo>
                  <a:lnTo>
                    <a:pt x="707" y="19"/>
                  </a:lnTo>
                  <a:lnTo>
                    <a:pt x="707" y="15"/>
                  </a:lnTo>
                  <a:lnTo>
                    <a:pt x="711" y="10"/>
                  </a:lnTo>
                  <a:lnTo>
                    <a:pt x="716" y="19"/>
                  </a:lnTo>
                  <a:lnTo>
                    <a:pt x="724" y="16"/>
                  </a:lnTo>
                  <a:lnTo>
                    <a:pt x="725" y="17"/>
                  </a:lnTo>
                  <a:lnTo>
                    <a:pt x="727" y="15"/>
                  </a:lnTo>
                  <a:lnTo>
                    <a:pt x="730" y="16"/>
                  </a:lnTo>
                  <a:lnTo>
                    <a:pt x="731" y="17"/>
                  </a:lnTo>
                  <a:lnTo>
                    <a:pt x="732" y="17"/>
                  </a:lnTo>
                  <a:lnTo>
                    <a:pt x="732" y="15"/>
                  </a:lnTo>
                  <a:lnTo>
                    <a:pt x="733" y="15"/>
                  </a:lnTo>
                  <a:lnTo>
                    <a:pt x="733" y="16"/>
                  </a:lnTo>
                  <a:lnTo>
                    <a:pt x="735" y="16"/>
                  </a:lnTo>
                  <a:lnTo>
                    <a:pt x="735" y="18"/>
                  </a:lnTo>
                  <a:lnTo>
                    <a:pt x="738" y="18"/>
                  </a:lnTo>
                  <a:lnTo>
                    <a:pt x="737" y="19"/>
                  </a:lnTo>
                  <a:lnTo>
                    <a:pt x="742" y="23"/>
                  </a:lnTo>
                  <a:lnTo>
                    <a:pt x="747" y="24"/>
                  </a:lnTo>
                  <a:lnTo>
                    <a:pt x="747" y="22"/>
                  </a:lnTo>
                  <a:lnTo>
                    <a:pt x="754" y="27"/>
                  </a:lnTo>
                  <a:lnTo>
                    <a:pt x="756" y="30"/>
                  </a:lnTo>
                  <a:lnTo>
                    <a:pt x="755" y="35"/>
                  </a:lnTo>
                  <a:lnTo>
                    <a:pt x="756" y="34"/>
                  </a:lnTo>
                  <a:lnTo>
                    <a:pt x="763" y="39"/>
                  </a:lnTo>
                  <a:lnTo>
                    <a:pt x="764" y="38"/>
                  </a:lnTo>
                  <a:lnTo>
                    <a:pt x="765" y="39"/>
                  </a:lnTo>
                  <a:lnTo>
                    <a:pt x="765" y="37"/>
                  </a:lnTo>
                  <a:lnTo>
                    <a:pt x="763" y="37"/>
                  </a:lnTo>
                  <a:lnTo>
                    <a:pt x="765" y="37"/>
                  </a:lnTo>
                  <a:lnTo>
                    <a:pt x="763" y="34"/>
                  </a:lnTo>
                  <a:lnTo>
                    <a:pt x="763" y="32"/>
                  </a:lnTo>
                  <a:lnTo>
                    <a:pt x="765" y="30"/>
                  </a:lnTo>
                  <a:lnTo>
                    <a:pt x="763" y="28"/>
                  </a:lnTo>
                  <a:lnTo>
                    <a:pt x="770" y="22"/>
                  </a:lnTo>
                  <a:lnTo>
                    <a:pt x="775" y="21"/>
                  </a:lnTo>
                  <a:lnTo>
                    <a:pt x="776" y="19"/>
                  </a:lnTo>
                  <a:lnTo>
                    <a:pt x="781" y="21"/>
                  </a:lnTo>
                  <a:lnTo>
                    <a:pt x="780" y="18"/>
                  </a:lnTo>
                  <a:lnTo>
                    <a:pt x="782" y="17"/>
                  </a:lnTo>
                  <a:lnTo>
                    <a:pt x="784" y="18"/>
                  </a:lnTo>
                  <a:lnTo>
                    <a:pt x="786" y="23"/>
                  </a:lnTo>
                  <a:lnTo>
                    <a:pt x="789" y="22"/>
                  </a:lnTo>
                  <a:lnTo>
                    <a:pt x="793" y="25"/>
                  </a:lnTo>
                  <a:lnTo>
                    <a:pt x="797" y="26"/>
                  </a:lnTo>
                  <a:lnTo>
                    <a:pt x="798" y="24"/>
                  </a:lnTo>
                  <a:lnTo>
                    <a:pt x="802" y="20"/>
                  </a:lnTo>
                  <a:lnTo>
                    <a:pt x="801" y="18"/>
                  </a:lnTo>
                  <a:lnTo>
                    <a:pt x="800" y="19"/>
                  </a:lnTo>
                  <a:lnTo>
                    <a:pt x="797" y="17"/>
                  </a:lnTo>
                  <a:lnTo>
                    <a:pt x="799" y="16"/>
                  </a:lnTo>
                  <a:lnTo>
                    <a:pt x="805" y="16"/>
                  </a:lnTo>
                  <a:lnTo>
                    <a:pt x="803" y="22"/>
                  </a:lnTo>
                  <a:lnTo>
                    <a:pt x="803" y="23"/>
                  </a:lnTo>
                  <a:lnTo>
                    <a:pt x="806" y="19"/>
                  </a:lnTo>
                  <a:lnTo>
                    <a:pt x="809" y="23"/>
                  </a:lnTo>
                  <a:lnTo>
                    <a:pt x="810" y="21"/>
                  </a:lnTo>
                  <a:lnTo>
                    <a:pt x="812" y="22"/>
                  </a:lnTo>
                  <a:lnTo>
                    <a:pt x="816" y="19"/>
                  </a:lnTo>
                  <a:lnTo>
                    <a:pt x="817" y="15"/>
                  </a:lnTo>
                  <a:lnTo>
                    <a:pt x="819" y="20"/>
                  </a:lnTo>
                  <a:lnTo>
                    <a:pt x="820" y="18"/>
                  </a:lnTo>
                  <a:lnTo>
                    <a:pt x="823" y="18"/>
                  </a:lnTo>
                  <a:lnTo>
                    <a:pt x="827" y="16"/>
                  </a:lnTo>
                  <a:lnTo>
                    <a:pt x="834" y="20"/>
                  </a:lnTo>
                  <a:lnTo>
                    <a:pt x="833" y="12"/>
                  </a:lnTo>
                  <a:lnTo>
                    <a:pt x="837" y="12"/>
                  </a:lnTo>
                  <a:lnTo>
                    <a:pt x="840" y="12"/>
                  </a:lnTo>
                  <a:lnTo>
                    <a:pt x="843" y="15"/>
                  </a:lnTo>
                  <a:lnTo>
                    <a:pt x="842" y="19"/>
                  </a:lnTo>
                  <a:lnTo>
                    <a:pt x="840" y="21"/>
                  </a:lnTo>
                  <a:lnTo>
                    <a:pt x="841" y="22"/>
                  </a:lnTo>
                  <a:lnTo>
                    <a:pt x="846" y="16"/>
                  </a:lnTo>
                  <a:lnTo>
                    <a:pt x="844" y="15"/>
                  </a:lnTo>
                  <a:lnTo>
                    <a:pt x="848" y="11"/>
                  </a:lnTo>
                  <a:lnTo>
                    <a:pt x="850" y="14"/>
                  </a:lnTo>
                  <a:lnTo>
                    <a:pt x="848" y="16"/>
                  </a:lnTo>
                  <a:lnTo>
                    <a:pt x="850" y="17"/>
                  </a:lnTo>
                  <a:lnTo>
                    <a:pt x="854" y="16"/>
                  </a:lnTo>
                  <a:lnTo>
                    <a:pt x="857" y="17"/>
                  </a:lnTo>
                  <a:lnTo>
                    <a:pt x="859" y="16"/>
                  </a:lnTo>
                  <a:lnTo>
                    <a:pt x="864" y="18"/>
                  </a:lnTo>
                  <a:lnTo>
                    <a:pt x="863" y="19"/>
                  </a:lnTo>
                  <a:lnTo>
                    <a:pt x="869" y="24"/>
                  </a:lnTo>
                  <a:lnTo>
                    <a:pt x="872" y="21"/>
                  </a:lnTo>
                  <a:lnTo>
                    <a:pt x="872" y="24"/>
                  </a:lnTo>
                  <a:lnTo>
                    <a:pt x="870" y="25"/>
                  </a:lnTo>
                  <a:lnTo>
                    <a:pt x="872" y="25"/>
                  </a:lnTo>
                  <a:lnTo>
                    <a:pt x="873" y="29"/>
                  </a:lnTo>
                  <a:lnTo>
                    <a:pt x="877" y="29"/>
                  </a:lnTo>
                  <a:lnTo>
                    <a:pt x="878" y="34"/>
                  </a:lnTo>
                  <a:lnTo>
                    <a:pt x="880" y="35"/>
                  </a:lnTo>
                  <a:lnTo>
                    <a:pt x="881" y="34"/>
                  </a:lnTo>
                  <a:lnTo>
                    <a:pt x="881" y="32"/>
                  </a:lnTo>
                  <a:lnTo>
                    <a:pt x="883" y="36"/>
                  </a:lnTo>
                  <a:lnTo>
                    <a:pt x="886" y="34"/>
                  </a:lnTo>
                  <a:lnTo>
                    <a:pt x="883" y="33"/>
                  </a:lnTo>
                  <a:lnTo>
                    <a:pt x="884" y="32"/>
                  </a:lnTo>
                  <a:lnTo>
                    <a:pt x="890" y="36"/>
                  </a:lnTo>
                  <a:lnTo>
                    <a:pt x="890" y="40"/>
                  </a:lnTo>
                  <a:lnTo>
                    <a:pt x="895" y="41"/>
                  </a:lnTo>
                  <a:lnTo>
                    <a:pt x="893" y="44"/>
                  </a:lnTo>
                  <a:lnTo>
                    <a:pt x="894" y="46"/>
                  </a:lnTo>
                  <a:lnTo>
                    <a:pt x="898" y="43"/>
                  </a:lnTo>
                  <a:lnTo>
                    <a:pt x="902" y="48"/>
                  </a:lnTo>
                  <a:lnTo>
                    <a:pt x="906" y="48"/>
                  </a:lnTo>
                  <a:lnTo>
                    <a:pt x="902" y="51"/>
                  </a:lnTo>
                  <a:lnTo>
                    <a:pt x="911" y="51"/>
                  </a:lnTo>
                  <a:lnTo>
                    <a:pt x="911" y="55"/>
                  </a:lnTo>
                  <a:lnTo>
                    <a:pt x="913" y="56"/>
                  </a:lnTo>
                  <a:lnTo>
                    <a:pt x="915" y="54"/>
                  </a:lnTo>
                  <a:lnTo>
                    <a:pt x="914" y="52"/>
                  </a:lnTo>
                  <a:lnTo>
                    <a:pt x="916" y="52"/>
                  </a:lnTo>
                  <a:lnTo>
                    <a:pt x="916" y="54"/>
                  </a:lnTo>
                  <a:lnTo>
                    <a:pt x="915" y="55"/>
                  </a:lnTo>
                  <a:lnTo>
                    <a:pt x="917" y="57"/>
                  </a:lnTo>
                  <a:lnTo>
                    <a:pt x="919" y="55"/>
                  </a:lnTo>
                  <a:lnTo>
                    <a:pt x="919" y="56"/>
                  </a:lnTo>
                  <a:lnTo>
                    <a:pt x="920" y="56"/>
                  </a:lnTo>
                  <a:lnTo>
                    <a:pt x="922" y="59"/>
                  </a:lnTo>
                  <a:lnTo>
                    <a:pt x="925" y="57"/>
                  </a:lnTo>
                  <a:lnTo>
                    <a:pt x="924" y="60"/>
                  </a:lnTo>
                  <a:lnTo>
                    <a:pt x="927" y="59"/>
                  </a:lnTo>
                  <a:lnTo>
                    <a:pt x="927" y="56"/>
                  </a:lnTo>
                  <a:lnTo>
                    <a:pt x="930" y="61"/>
                  </a:lnTo>
                  <a:lnTo>
                    <a:pt x="932" y="61"/>
                  </a:lnTo>
                  <a:lnTo>
                    <a:pt x="933" y="59"/>
                  </a:lnTo>
                  <a:lnTo>
                    <a:pt x="936" y="59"/>
                  </a:lnTo>
                  <a:lnTo>
                    <a:pt x="935" y="58"/>
                  </a:lnTo>
                  <a:lnTo>
                    <a:pt x="936" y="56"/>
                  </a:lnTo>
                  <a:lnTo>
                    <a:pt x="937" y="58"/>
                  </a:lnTo>
                  <a:lnTo>
                    <a:pt x="937" y="57"/>
                  </a:lnTo>
                  <a:lnTo>
                    <a:pt x="940" y="59"/>
                  </a:lnTo>
                  <a:lnTo>
                    <a:pt x="942" y="58"/>
                  </a:lnTo>
                  <a:lnTo>
                    <a:pt x="943" y="59"/>
                  </a:lnTo>
                  <a:lnTo>
                    <a:pt x="946" y="56"/>
                  </a:lnTo>
                  <a:lnTo>
                    <a:pt x="944" y="54"/>
                  </a:lnTo>
                  <a:lnTo>
                    <a:pt x="947" y="52"/>
                  </a:lnTo>
                  <a:lnTo>
                    <a:pt x="947" y="50"/>
                  </a:lnTo>
                  <a:lnTo>
                    <a:pt x="949" y="51"/>
                  </a:lnTo>
                  <a:lnTo>
                    <a:pt x="952" y="47"/>
                  </a:lnTo>
                  <a:lnTo>
                    <a:pt x="953" y="45"/>
                  </a:lnTo>
                  <a:lnTo>
                    <a:pt x="958" y="45"/>
                  </a:lnTo>
                  <a:lnTo>
                    <a:pt x="958" y="47"/>
                  </a:lnTo>
                  <a:lnTo>
                    <a:pt x="960" y="46"/>
                  </a:lnTo>
                  <a:lnTo>
                    <a:pt x="962" y="45"/>
                  </a:lnTo>
                  <a:lnTo>
                    <a:pt x="962" y="43"/>
                  </a:lnTo>
                  <a:lnTo>
                    <a:pt x="964" y="45"/>
                  </a:lnTo>
                  <a:lnTo>
                    <a:pt x="966" y="42"/>
                  </a:lnTo>
                  <a:lnTo>
                    <a:pt x="968" y="44"/>
                  </a:lnTo>
                  <a:lnTo>
                    <a:pt x="972" y="43"/>
                  </a:lnTo>
                  <a:lnTo>
                    <a:pt x="974" y="40"/>
                  </a:lnTo>
                  <a:lnTo>
                    <a:pt x="980" y="37"/>
                  </a:lnTo>
                  <a:lnTo>
                    <a:pt x="983" y="34"/>
                  </a:lnTo>
                  <a:lnTo>
                    <a:pt x="987" y="34"/>
                  </a:lnTo>
                  <a:lnTo>
                    <a:pt x="988" y="33"/>
                  </a:lnTo>
                  <a:lnTo>
                    <a:pt x="989" y="33"/>
                  </a:lnTo>
                  <a:lnTo>
                    <a:pt x="989" y="28"/>
                  </a:lnTo>
                  <a:lnTo>
                    <a:pt x="995" y="27"/>
                  </a:lnTo>
                  <a:lnTo>
                    <a:pt x="995" y="24"/>
                  </a:lnTo>
                  <a:lnTo>
                    <a:pt x="997" y="24"/>
                  </a:lnTo>
                  <a:lnTo>
                    <a:pt x="998" y="20"/>
                  </a:lnTo>
                  <a:lnTo>
                    <a:pt x="1002" y="17"/>
                  </a:lnTo>
                  <a:lnTo>
                    <a:pt x="1007" y="15"/>
                  </a:lnTo>
                  <a:lnTo>
                    <a:pt x="1016" y="9"/>
                  </a:lnTo>
                  <a:lnTo>
                    <a:pt x="1022" y="12"/>
                  </a:lnTo>
                  <a:lnTo>
                    <a:pt x="1025" y="9"/>
                  </a:lnTo>
                  <a:lnTo>
                    <a:pt x="1028" y="10"/>
                  </a:lnTo>
                  <a:lnTo>
                    <a:pt x="1030" y="9"/>
                  </a:lnTo>
                  <a:lnTo>
                    <a:pt x="1032" y="11"/>
                  </a:lnTo>
                  <a:lnTo>
                    <a:pt x="1038" y="9"/>
                  </a:lnTo>
                  <a:lnTo>
                    <a:pt x="1038" y="11"/>
                  </a:lnTo>
                  <a:lnTo>
                    <a:pt x="1041" y="14"/>
                  </a:lnTo>
                  <a:lnTo>
                    <a:pt x="1042" y="14"/>
                  </a:lnTo>
                  <a:lnTo>
                    <a:pt x="1043" y="10"/>
                  </a:lnTo>
                  <a:lnTo>
                    <a:pt x="1052" y="12"/>
                  </a:lnTo>
                  <a:lnTo>
                    <a:pt x="1056" y="10"/>
                  </a:lnTo>
                  <a:lnTo>
                    <a:pt x="1057" y="7"/>
                  </a:lnTo>
                  <a:lnTo>
                    <a:pt x="1059" y="7"/>
                  </a:lnTo>
                  <a:lnTo>
                    <a:pt x="1064" y="7"/>
                  </a:lnTo>
                  <a:lnTo>
                    <a:pt x="1061" y="5"/>
                  </a:lnTo>
                  <a:lnTo>
                    <a:pt x="1123" y="5"/>
                  </a:lnTo>
                  <a:lnTo>
                    <a:pt x="1125" y="5"/>
                  </a:lnTo>
                  <a:lnTo>
                    <a:pt x="1130" y="0"/>
                  </a:lnTo>
                  <a:lnTo>
                    <a:pt x="1133" y="5"/>
                  </a:lnTo>
                  <a:lnTo>
                    <a:pt x="1135" y="4"/>
                  </a:lnTo>
                  <a:lnTo>
                    <a:pt x="1135" y="6"/>
                  </a:lnTo>
                  <a:lnTo>
                    <a:pt x="1138" y="6"/>
                  </a:lnTo>
                  <a:lnTo>
                    <a:pt x="1142" y="5"/>
                  </a:lnTo>
                  <a:lnTo>
                    <a:pt x="1139" y="12"/>
                  </a:lnTo>
                  <a:lnTo>
                    <a:pt x="1139" y="24"/>
                  </a:lnTo>
                  <a:lnTo>
                    <a:pt x="1140" y="25"/>
                  </a:lnTo>
                  <a:lnTo>
                    <a:pt x="1141" y="39"/>
                  </a:lnTo>
                  <a:lnTo>
                    <a:pt x="1145" y="47"/>
                  </a:lnTo>
                  <a:lnTo>
                    <a:pt x="1147" y="50"/>
                  </a:lnTo>
                  <a:lnTo>
                    <a:pt x="1149" y="46"/>
                  </a:lnTo>
                  <a:lnTo>
                    <a:pt x="1156" y="45"/>
                  </a:lnTo>
                  <a:lnTo>
                    <a:pt x="1158" y="57"/>
                  </a:lnTo>
                  <a:lnTo>
                    <a:pt x="1160" y="59"/>
                  </a:lnTo>
                  <a:lnTo>
                    <a:pt x="1163" y="57"/>
                  </a:lnTo>
                  <a:lnTo>
                    <a:pt x="1142" y="98"/>
                  </a:lnTo>
                  <a:lnTo>
                    <a:pt x="1141" y="108"/>
                  </a:lnTo>
                  <a:lnTo>
                    <a:pt x="1129" y="129"/>
                  </a:lnTo>
                  <a:lnTo>
                    <a:pt x="1126" y="135"/>
                  </a:lnTo>
                  <a:lnTo>
                    <a:pt x="1121" y="155"/>
                  </a:lnTo>
                  <a:lnTo>
                    <a:pt x="1123" y="162"/>
                  </a:lnTo>
                  <a:lnTo>
                    <a:pt x="1123" y="168"/>
                  </a:lnTo>
                  <a:lnTo>
                    <a:pt x="1124" y="173"/>
                  </a:lnTo>
                  <a:lnTo>
                    <a:pt x="1127" y="178"/>
                  </a:lnTo>
                  <a:lnTo>
                    <a:pt x="1129" y="178"/>
                  </a:lnTo>
                  <a:lnTo>
                    <a:pt x="1130" y="176"/>
                  </a:lnTo>
                  <a:lnTo>
                    <a:pt x="1136" y="181"/>
                  </a:lnTo>
                  <a:lnTo>
                    <a:pt x="1139" y="181"/>
                  </a:lnTo>
                  <a:lnTo>
                    <a:pt x="1141" y="178"/>
                  </a:lnTo>
                  <a:lnTo>
                    <a:pt x="1141" y="180"/>
                  </a:lnTo>
                  <a:lnTo>
                    <a:pt x="1144" y="180"/>
                  </a:lnTo>
                  <a:lnTo>
                    <a:pt x="1144" y="183"/>
                  </a:lnTo>
                  <a:lnTo>
                    <a:pt x="1141" y="184"/>
                  </a:lnTo>
                  <a:lnTo>
                    <a:pt x="1140" y="189"/>
                  </a:lnTo>
                  <a:lnTo>
                    <a:pt x="1135" y="189"/>
                  </a:lnTo>
                  <a:lnTo>
                    <a:pt x="1132" y="196"/>
                  </a:lnTo>
                  <a:lnTo>
                    <a:pt x="1131" y="208"/>
                  </a:lnTo>
                  <a:lnTo>
                    <a:pt x="1133" y="212"/>
                  </a:lnTo>
                  <a:lnTo>
                    <a:pt x="1135" y="210"/>
                  </a:lnTo>
                  <a:lnTo>
                    <a:pt x="1134" y="218"/>
                  </a:lnTo>
                  <a:lnTo>
                    <a:pt x="1132" y="223"/>
                  </a:lnTo>
                  <a:lnTo>
                    <a:pt x="1136" y="228"/>
                  </a:lnTo>
                  <a:lnTo>
                    <a:pt x="1140" y="228"/>
                  </a:lnTo>
                  <a:lnTo>
                    <a:pt x="1140" y="226"/>
                  </a:lnTo>
                  <a:lnTo>
                    <a:pt x="1143" y="225"/>
                  </a:lnTo>
                  <a:lnTo>
                    <a:pt x="1144" y="225"/>
                  </a:lnTo>
                  <a:lnTo>
                    <a:pt x="1145" y="230"/>
                  </a:lnTo>
                  <a:lnTo>
                    <a:pt x="1147" y="230"/>
                  </a:lnTo>
                  <a:lnTo>
                    <a:pt x="1143" y="241"/>
                  </a:lnTo>
                  <a:lnTo>
                    <a:pt x="1142" y="243"/>
                  </a:lnTo>
                  <a:lnTo>
                    <a:pt x="1143" y="244"/>
                  </a:lnTo>
                  <a:lnTo>
                    <a:pt x="1138" y="250"/>
                  </a:lnTo>
                  <a:lnTo>
                    <a:pt x="1140" y="254"/>
                  </a:lnTo>
                  <a:lnTo>
                    <a:pt x="1144" y="259"/>
                  </a:lnTo>
                  <a:lnTo>
                    <a:pt x="1151" y="261"/>
                  </a:lnTo>
                  <a:lnTo>
                    <a:pt x="1154" y="259"/>
                  </a:lnTo>
                  <a:lnTo>
                    <a:pt x="1153" y="258"/>
                  </a:lnTo>
                  <a:lnTo>
                    <a:pt x="1157" y="256"/>
                  </a:lnTo>
                  <a:lnTo>
                    <a:pt x="1156" y="254"/>
                  </a:lnTo>
                  <a:lnTo>
                    <a:pt x="1161" y="253"/>
                  </a:lnTo>
                  <a:lnTo>
                    <a:pt x="1159" y="256"/>
                  </a:lnTo>
                  <a:lnTo>
                    <a:pt x="1162" y="259"/>
                  </a:lnTo>
                  <a:lnTo>
                    <a:pt x="1165" y="260"/>
                  </a:lnTo>
                  <a:lnTo>
                    <a:pt x="1166" y="257"/>
                  </a:lnTo>
                  <a:lnTo>
                    <a:pt x="1167" y="259"/>
                  </a:lnTo>
                  <a:lnTo>
                    <a:pt x="1169" y="259"/>
                  </a:lnTo>
                  <a:lnTo>
                    <a:pt x="1162" y="266"/>
                  </a:lnTo>
                  <a:close/>
                </a:path>
              </a:pathLst>
            </a:custGeom>
            <a:grpFill/>
            <a:ln w="6350" cmpd="sng">
              <a:solidFill>
                <a:schemeClr val="tx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24" name="Freeform 129"/>
            <p:cNvSpPr>
              <a:spLocks/>
            </p:cNvSpPr>
            <p:nvPr/>
          </p:nvSpPr>
          <p:spPr bwMode="auto">
            <a:xfrm>
              <a:off x="4224338" y="5348288"/>
              <a:ext cx="915987" cy="771525"/>
            </a:xfrm>
            <a:custGeom>
              <a:avLst/>
              <a:gdLst>
                <a:gd name="T0" fmla="*/ 2147483647 w 1730"/>
                <a:gd name="T1" fmla="*/ 2147483647 h 1453"/>
                <a:gd name="T2" fmla="*/ 2147483647 w 1730"/>
                <a:gd name="T3" fmla="*/ 2147483647 h 1453"/>
                <a:gd name="T4" fmla="*/ 2147483647 w 1730"/>
                <a:gd name="T5" fmla="*/ 2147483647 h 1453"/>
                <a:gd name="T6" fmla="*/ 2147483647 w 1730"/>
                <a:gd name="T7" fmla="*/ 2147483647 h 1453"/>
                <a:gd name="T8" fmla="*/ 2147483647 w 1730"/>
                <a:gd name="T9" fmla="*/ 2147483647 h 1453"/>
                <a:gd name="T10" fmla="*/ 2147483647 w 1730"/>
                <a:gd name="T11" fmla="*/ 2147483647 h 1453"/>
                <a:gd name="T12" fmla="*/ 2147483647 w 1730"/>
                <a:gd name="T13" fmla="*/ 2147483647 h 1453"/>
                <a:gd name="T14" fmla="*/ 2147483647 w 1730"/>
                <a:gd name="T15" fmla="*/ 2147483647 h 1453"/>
                <a:gd name="T16" fmla="*/ 2147483647 w 1730"/>
                <a:gd name="T17" fmla="*/ 2147483647 h 1453"/>
                <a:gd name="T18" fmla="*/ 2147483647 w 1730"/>
                <a:gd name="T19" fmla="*/ 2147483647 h 1453"/>
                <a:gd name="T20" fmla="*/ 2147483647 w 1730"/>
                <a:gd name="T21" fmla="*/ 2147483647 h 1453"/>
                <a:gd name="T22" fmla="*/ 2147483647 w 1730"/>
                <a:gd name="T23" fmla="*/ 2147483647 h 1453"/>
                <a:gd name="T24" fmla="*/ 2147483647 w 1730"/>
                <a:gd name="T25" fmla="*/ 2147483647 h 1453"/>
                <a:gd name="T26" fmla="*/ 2147483647 w 1730"/>
                <a:gd name="T27" fmla="*/ 2147483647 h 1453"/>
                <a:gd name="T28" fmla="*/ 2147483647 w 1730"/>
                <a:gd name="T29" fmla="*/ 2147483647 h 1453"/>
                <a:gd name="T30" fmla="*/ 2147483647 w 1730"/>
                <a:gd name="T31" fmla="*/ 2147483647 h 1453"/>
                <a:gd name="T32" fmla="*/ 2147483647 w 1730"/>
                <a:gd name="T33" fmla="*/ 2147483647 h 1453"/>
                <a:gd name="T34" fmla="*/ 2147483647 w 1730"/>
                <a:gd name="T35" fmla="*/ 2147483647 h 1453"/>
                <a:gd name="T36" fmla="*/ 2147483647 w 1730"/>
                <a:gd name="T37" fmla="*/ 2147483647 h 1453"/>
                <a:gd name="T38" fmla="*/ 2147483647 w 1730"/>
                <a:gd name="T39" fmla="*/ 2147483647 h 1453"/>
                <a:gd name="T40" fmla="*/ 2147483647 w 1730"/>
                <a:gd name="T41" fmla="*/ 2147483647 h 1453"/>
                <a:gd name="T42" fmla="*/ 2147483647 w 1730"/>
                <a:gd name="T43" fmla="*/ 2147483647 h 1453"/>
                <a:gd name="T44" fmla="*/ 2147483647 w 1730"/>
                <a:gd name="T45" fmla="*/ 2147483647 h 1453"/>
                <a:gd name="T46" fmla="*/ 2147483647 w 1730"/>
                <a:gd name="T47" fmla="*/ 2147483647 h 1453"/>
                <a:gd name="T48" fmla="*/ 2147483647 w 1730"/>
                <a:gd name="T49" fmla="*/ 2147483647 h 1453"/>
                <a:gd name="T50" fmla="*/ 2147483647 w 1730"/>
                <a:gd name="T51" fmla="*/ 2147483647 h 1453"/>
                <a:gd name="T52" fmla="*/ 2147483647 w 1730"/>
                <a:gd name="T53" fmla="*/ 2147483647 h 1453"/>
                <a:gd name="T54" fmla="*/ 2147483647 w 1730"/>
                <a:gd name="T55" fmla="*/ 2147483647 h 1453"/>
                <a:gd name="T56" fmla="*/ 2147483647 w 1730"/>
                <a:gd name="T57" fmla="*/ 2147483647 h 1453"/>
                <a:gd name="T58" fmla="*/ 2147483647 w 1730"/>
                <a:gd name="T59" fmla="*/ 2147483647 h 1453"/>
                <a:gd name="T60" fmla="*/ 2147483647 w 1730"/>
                <a:gd name="T61" fmla="*/ 2147483647 h 1453"/>
                <a:gd name="T62" fmla="*/ 2147483647 w 1730"/>
                <a:gd name="T63" fmla="*/ 2147483647 h 1453"/>
                <a:gd name="T64" fmla="*/ 2147483647 w 1730"/>
                <a:gd name="T65" fmla="*/ 2147483647 h 1453"/>
                <a:gd name="T66" fmla="*/ 2147483647 w 1730"/>
                <a:gd name="T67" fmla="*/ 2147483647 h 1453"/>
                <a:gd name="T68" fmla="*/ 2147483647 w 1730"/>
                <a:gd name="T69" fmla="*/ 2147483647 h 1453"/>
                <a:gd name="T70" fmla="*/ 2147483647 w 1730"/>
                <a:gd name="T71" fmla="*/ 2147483647 h 1453"/>
                <a:gd name="T72" fmla="*/ 2147483647 w 1730"/>
                <a:gd name="T73" fmla="*/ 2147483647 h 1453"/>
                <a:gd name="T74" fmla="*/ 2147483647 w 1730"/>
                <a:gd name="T75" fmla="*/ 2147483647 h 1453"/>
                <a:gd name="T76" fmla="*/ 2147483647 w 1730"/>
                <a:gd name="T77" fmla="*/ 2147483647 h 1453"/>
                <a:gd name="T78" fmla="*/ 2147483647 w 1730"/>
                <a:gd name="T79" fmla="*/ 2147483647 h 1453"/>
                <a:gd name="T80" fmla="*/ 2147483647 w 1730"/>
                <a:gd name="T81" fmla="*/ 2147483647 h 1453"/>
                <a:gd name="T82" fmla="*/ 2147483647 w 1730"/>
                <a:gd name="T83" fmla="*/ 2147483647 h 1453"/>
                <a:gd name="T84" fmla="*/ 2147483647 w 1730"/>
                <a:gd name="T85" fmla="*/ 2147483647 h 1453"/>
                <a:gd name="T86" fmla="*/ 2147483647 w 1730"/>
                <a:gd name="T87" fmla="*/ 2147483647 h 1453"/>
                <a:gd name="T88" fmla="*/ 2147483647 w 1730"/>
                <a:gd name="T89" fmla="*/ 2147483647 h 1453"/>
                <a:gd name="T90" fmla="*/ 2147483647 w 1730"/>
                <a:gd name="T91" fmla="*/ 2147483647 h 1453"/>
                <a:gd name="T92" fmla="*/ 2147483647 w 1730"/>
                <a:gd name="T93" fmla="*/ 2147483647 h 1453"/>
                <a:gd name="T94" fmla="*/ 2147483647 w 1730"/>
                <a:gd name="T95" fmla="*/ 2147483647 h 1453"/>
                <a:gd name="T96" fmla="*/ 2147483647 w 1730"/>
                <a:gd name="T97" fmla="*/ 2147483647 h 1453"/>
                <a:gd name="T98" fmla="*/ 2147483647 w 1730"/>
                <a:gd name="T99" fmla="*/ 2147483647 h 1453"/>
                <a:gd name="T100" fmla="*/ 2147483647 w 1730"/>
                <a:gd name="T101" fmla="*/ 2147483647 h 1453"/>
                <a:gd name="T102" fmla="*/ 2147483647 w 1730"/>
                <a:gd name="T103" fmla="*/ 2147483647 h 1453"/>
                <a:gd name="T104" fmla="*/ 2147483647 w 1730"/>
                <a:gd name="T105" fmla="*/ 2147483647 h 1453"/>
                <a:gd name="T106" fmla="*/ 2147483647 w 1730"/>
                <a:gd name="T107" fmla="*/ 2147483647 h 1453"/>
                <a:gd name="T108" fmla="*/ 2147483647 w 1730"/>
                <a:gd name="T109" fmla="*/ 2147483647 h 1453"/>
                <a:gd name="T110" fmla="*/ 2147483647 w 1730"/>
                <a:gd name="T111" fmla="*/ 2147483647 h 1453"/>
                <a:gd name="T112" fmla="*/ 2147483647 w 1730"/>
                <a:gd name="T113" fmla="*/ 2147483647 h 1453"/>
                <a:gd name="T114" fmla="*/ 2147483647 w 1730"/>
                <a:gd name="T115" fmla="*/ 2147483647 h 1453"/>
                <a:gd name="T116" fmla="*/ 2147483647 w 1730"/>
                <a:gd name="T117" fmla="*/ 2147483647 h 1453"/>
                <a:gd name="T118" fmla="*/ 2147483647 w 1730"/>
                <a:gd name="T119" fmla="*/ 2147483647 h 1453"/>
                <a:gd name="T120" fmla="*/ 2147483647 w 1730"/>
                <a:gd name="T121" fmla="*/ 2147483647 h 1453"/>
                <a:gd name="T122" fmla="*/ 2147483647 w 1730"/>
                <a:gd name="T123" fmla="*/ 2147483647 h 1453"/>
                <a:gd name="T124" fmla="*/ 2147483647 w 1730"/>
                <a:gd name="T125" fmla="*/ 2147483647 h 14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30"/>
                <a:gd name="T190" fmla="*/ 0 h 1453"/>
                <a:gd name="T191" fmla="*/ 1730 w 1730"/>
                <a:gd name="T192" fmla="*/ 1453 h 14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30" h="1453">
                  <a:moveTo>
                    <a:pt x="1728" y="337"/>
                  </a:moveTo>
                  <a:lnTo>
                    <a:pt x="1723" y="336"/>
                  </a:lnTo>
                  <a:lnTo>
                    <a:pt x="1718" y="337"/>
                  </a:lnTo>
                  <a:lnTo>
                    <a:pt x="1717" y="335"/>
                  </a:lnTo>
                  <a:lnTo>
                    <a:pt x="1712" y="337"/>
                  </a:lnTo>
                  <a:lnTo>
                    <a:pt x="1711" y="333"/>
                  </a:lnTo>
                  <a:lnTo>
                    <a:pt x="1709" y="334"/>
                  </a:lnTo>
                  <a:lnTo>
                    <a:pt x="1704" y="340"/>
                  </a:lnTo>
                  <a:lnTo>
                    <a:pt x="1705" y="341"/>
                  </a:lnTo>
                  <a:lnTo>
                    <a:pt x="1703" y="342"/>
                  </a:lnTo>
                  <a:lnTo>
                    <a:pt x="1705" y="342"/>
                  </a:lnTo>
                  <a:lnTo>
                    <a:pt x="1705" y="343"/>
                  </a:lnTo>
                  <a:lnTo>
                    <a:pt x="1699" y="347"/>
                  </a:lnTo>
                  <a:lnTo>
                    <a:pt x="1700" y="351"/>
                  </a:lnTo>
                  <a:lnTo>
                    <a:pt x="1704" y="350"/>
                  </a:lnTo>
                  <a:lnTo>
                    <a:pt x="1700" y="351"/>
                  </a:lnTo>
                  <a:lnTo>
                    <a:pt x="1699" y="356"/>
                  </a:lnTo>
                  <a:lnTo>
                    <a:pt x="1698" y="354"/>
                  </a:lnTo>
                  <a:lnTo>
                    <a:pt x="1692" y="353"/>
                  </a:lnTo>
                  <a:lnTo>
                    <a:pt x="1692" y="358"/>
                  </a:lnTo>
                  <a:lnTo>
                    <a:pt x="1689" y="360"/>
                  </a:lnTo>
                  <a:lnTo>
                    <a:pt x="1691" y="363"/>
                  </a:lnTo>
                  <a:lnTo>
                    <a:pt x="1690" y="363"/>
                  </a:lnTo>
                  <a:lnTo>
                    <a:pt x="1687" y="361"/>
                  </a:lnTo>
                  <a:lnTo>
                    <a:pt x="1689" y="357"/>
                  </a:lnTo>
                  <a:lnTo>
                    <a:pt x="1687" y="358"/>
                  </a:lnTo>
                  <a:lnTo>
                    <a:pt x="1686" y="357"/>
                  </a:lnTo>
                  <a:lnTo>
                    <a:pt x="1683" y="358"/>
                  </a:lnTo>
                  <a:lnTo>
                    <a:pt x="1685" y="355"/>
                  </a:lnTo>
                  <a:lnTo>
                    <a:pt x="1679" y="357"/>
                  </a:lnTo>
                  <a:lnTo>
                    <a:pt x="1679" y="359"/>
                  </a:lnTo>
                  <a:lnTo>
                    <a:pt x="1681" y="363"/>
                  </a:lnTo>
                  <a:lnTo>
                    <a:pt x="1677" y="365"/>
                  </a:lnTo>
                  <a:lnTo>
                    <a:pt x="1675" y="365"/>
                  </a:lnTo>
                  <a:lnTo>
                    <a:pt x="1674" y="367"/>
                  </a:lnTo>
                  <a:lnTo>
                    <a:pt x="1672" y="369"/>
                  </a:lnTo>
                  <a:lnTo>
                    <a:pt x="1675" y="375"/>
                  </a:lnTo>
                  <a:lnTo>
                    <a:pt x="1672" y="374"/>
                  </a:lnTo>
                  <a:lnTo>
                    <a:pt x="1672" y="379"/>
                  </a:lnTo>
                  <a:lnTo>
                    <a:pt x="1673" y="382"/>
                  </a:lnTo>
                  <a:lnTo>
                    <a:pt x="1673" y="386"/>
                  </a:lnTo>
                  <a:lnTo>
                    <a:pt x="1674" y="386"/>
                  </a:lnTo>
                  <a:lnTo>
                    <a:pt x="1671" y="391"/>
                  </a:lnTo>
                  <a:lnTo>
                    <a:pt x="1674" y="390"/>
                  </a:lnTo>
                  <a:lnTo>
                    <a:pt x="1674" y="391"/>
                  </a:lnTo>
                  <a:lnTo>
                    <a:pt x="1675" y="391"/>
                  </a:lnTo>
                  <a:lnTo>
                    <a:pt x="1673" y="392"/>
                  </a:lnTo>
                  <a:lnTo>
                    <a:pt x="1679" y="390"/>
                  </a:lnTo>
                  <a:lnTo>
                    <a:pt x="1675" y="394"/>
                  </a:lnTo>
                  <a:lnTo>
                    <a:pt x="1675" y="396"/>
                  </a:lnTo>
                  <a:lnTo>
                    <a:pt x="1671" y="401"/>
                  </a:lnTo>
                  <a:lnTo>
                    <a:pt x="1675" y="402"/>
                  </a:lnTo>
                  <a:lnTo>
                    <a:pt x="1674" y="404"/>
                  </a:lnTo>
                  <a:lnTo>
                    <a:pt x="1673" y="403"/>
                  </a:lnTo>
                  <a:lnTo>
                    <a:pt x="1673" y="410"/>
                  </a:lnTo>
                  <a:lnTo>
                    <a:pt x="1679" y="410"/>
                  </a:lnTo>
                  <a:lnTo>
                    <a:pt x="1679" y="412"/>
                  </a:lnTo>
                  <a:lnTo>
                    <a:pt x="1681" y="413"/>
                  </a:lnTo>
                  <a:lnTo>
                    <a:pt x="1676" y="414"/>
                  </a:lnTo>
                  <a:lnTo>
                    <a:pt x="1676" y="417"/>
                  </a:lnTo>
                  <a:lnTo>
                    <a:pt x="1674" y="418"/>
                  </a:lnTo>
                  <a:lnTo>
                    <a:pt x="1671" y="424"/>
                  </a:lnTo>
                  <a:lnTo>
                    <a:pt x="1677" y="423"/>
                  </a:lnTo>
                  <a:lnTo>
                    <a:pt x="1673" y="426"/>
                  </a:lnTo>
                  <a:lnTo>
                    <a:pt x="1674" y="427"/>
                  </a:lnTo>
                  <a:lnTo>
                    <a:pt x="1671" y="430"/>
                  </a:lnTo>
                  <a:lnTo>
                    <a:pt x="1663" y="433"/>
                  </a:lnTo>
                  <a:lnTo>
                    <a:pt x="1666" y="433"/>
                  </a:lnTo>
                  <a:lnTo>
                    <a:pt x="1667" y="436"/>
                  </a:lnTo>
                  <a:lnTo>
                    <a:pt x="1667" y="433"/>
                  </a:lnTo>
                  <a:lnTo>
                    <a:pt x="1673" y="432"/>
                  </a:lnTo>
                  <a:lnTo>
                    <a:pt x="1676" y="430"/>
                  </a:lnTo>
                  <a:lnTo>
                    <a:pt x="1676" y="432"/>
                  </a:lnTo>
                  <a:lnTo>
                    <a:pt x="1673" y="433"/>
                  </a:lnTo>
                  <a:lnTo>
                    <a:pt x="1674" y="437"/>
                  </a:lnTo>
                  <a:lnTo>
                    <a:pt x="1671" y="437"/>
                  </a:lnTo>
                  <a:lnTo>
                    <a:pt x="1670" y="441"/>
                  </a:lnTo>
                  <a:lnTo>
                    <a:pt x="1672" y="444"/>
                  </a:lnTo>
                  <a:lnTo>
                    <a:pt x="1666" y="444"/>
                  </a:lnTo>
                  <a:lnTo>
                    <a:pt x="1667" y="448"/>
                  </a:lnTo>
                  <a:lnTo>
                    <a:pt x="1666" y="446"/>
                  </a:lnTo>
                  <a:lnTo>
                    <a:pt x="1661" y="446"/>
                  </a:lnTo>
                  <a:lnTo>
                    <a:pt x="1663" y="449"/>
                  </a:lnTo>
                  <a:lnTo>
                    <a:pt x="1662" y="453"/>
                  </a:lnTo>
                  <a:lnTo>
                    <a:pt x="1659" y="451"/>
                  </a:lnTo>
                  <a:lnTo>
                    <a:pt x="1659" y="455"/>
                  </a:lnTo>
                  <a:lnTo>
                    <a:pt x="1658" y="455"/>
                  </a:lnTo>
                  <a:lnTo>
                    <a:pt x="1657" y="456"/>
                  </a:lnTo>
                  <a:lnTo>
                    <a:pt x="1659" y="457"/>
                  </a:lnTo>
                  <a:lnTo>
                    <a:pt x="1651" y="459"/>
                  </a:lnTo>
                  <a:lnTo>
                    <a:pt x="1651" y="457"/>
                  </a:lnTo>
                  <a:lnTo>
                    <a:pt x="1648" y="459"/>
                  </a:lnTo>
                  <a:lnTo>
                    <a:pt x="1648" y="458"/>
                  </a:lnTo>
                  <a:lnTo>
                    <a:pt x="1646" y="458"/>
                  </a:lnTo>
                  <a:lnTo>
                    <a:pt x="1647" y="457"/>
                  </a:lnTo>
                  <a:lnTo>
                    <a:pt x="1645" y="457"/>
                  </a:lnTo>
                  <a:lnTo>
                    <a:pt x="1644" y="455"/>
                  </a:lnTo>
                  <a:lnTo>
                    <a:pt x="1648" y="453"/>
                  </a:lnTo>
                  <a:lnTo>
                    <a:pt x="1644" y="454"/>
                  </a:lnTo>
                  <a:lnTo>
                    <a:pt x="1643" y="456"/>
                  </a:lnTo>
                  <a:lnTo>
                    <a:pt x="1644" y="457"/>
                  </a:lnTo>
                  <a:lnTo>
                    <a:pt x="1643" y="458"/>
                  </a:lnTo>
                  <a:lnTo>
                    <a:pt x="1645" y="459"/>
                  </a:lnTo>
                  <a:lnTo>
                    <a:pt x="1644" y="461"/>
                  </a:lnTo>
                  <a:lnTo>
                    <a:pt x="1645" y="460"/>
                  </a:lnTo>
                  <a:lnTo>
                    <a:pt x="1644" y="462"/>
                  </a:lnTo>
                  <a:lnTo>
                    <a:pt x="1646" y="462"/>
                  </a:lnTo>
                  <a:lnTo>
                    <a:pt x="1644" y="466"/>
                  </a:lnTo>
                  <a:lnTo>
                    <a:pt x="1646" y="466"/>
                  </a:lnTo>
                  <a:lnTo>
                    <a:pt x="1646" y="467"/>
                  </a:lnTo>
                  <a:lnTo>
                    <a:pt x="1644" y="469"/>
                  </a:lnTo>
                  <a:lnTo>
                    <a:pt x="1643" y="469"/>
                  </a:lnTo>
                  <a:lnTo>
                    <a:pt x="1644" y="467"/>
                  </a:lnTo>
                  <a:lnTo>
                    <a:pt x="1639" y="471"/>
                  </a:lnTo>
                  <a:lnTo>
                    <a:pt x="1639" y="467"/>
                  </a:lnTo>
                  <a:lnTo>
                    <a:pt x="1643" y="467"/>
                  </a:lnTo>
                  <a:lnTo>
                    <a:pt x="1644" y="464"/>
                  </a:lnTo>
                  <a:lnTo>
                    <a:pt x="1639" y="464"/>
                  </a:lnTo>
                  <a:lnTo>
                    <a:pt x="1640" y="463"/>
                  </a:lnTo>
                  <a:lnTo>
                    <a:pt x="1637" y="462"/>
                  </a:lnTo>
                  <a:lnTo>
                    <a:pt x="1637" y="461"/>
                  </a:lnTo>
                  <a:lnTo>
                    <a:pt x="1634" y="462"/>
                  </a:lnTo>
                  <a:lnTo>
                    <a:pt x="1634" y="460"/>
                  </a:lnTo>
                  <a:lnTo>
                    <a:pt x="1631" y="462"/>
                  </a:lnTo>
                  <a:lnTo>
                    <a:pt x="1635" y="464"/>
                  </a:lnTo>
                  <a:lnTo>
                    <a:pt x="1632" y="467"/>
                  </a:lnTo>
                  <a:lnTo>
                    <a:pt x="1633" y="471"/>
                  </a:lnTo>
                  <a:lnTo>
                    <a:pt x="1627" y="473"/>
                  </a:lnTo>
                  <a:lnTo>
                    <a:pt x="1631" y="473"/>
                  </a:lnTo>
                  <a:lnTo>
                    <a:pt x="1631" y="475"/>
                  </a:lnTo>
                  <a:lnTo>
                    <a:pt x="1634" y="474"/>
                  </a:lnTo>
                  <a:lnTo>
                    <a:pt x="1632" y="475"/>
                  </a:lnTo>
                  <a:lnTo>
                    <a:pt x="1631" y="480"/>
                  </a:lnTo>
                  <a:lnTo>
                    <a:pt x="1633" y="480"/>
                  </a:lnTo>
                  <a:lnTo>
                    <a:pt x="1632" y="481"/>
                  </a:lnTo>
                  <a:lnTo>
                    <a:pt x="1636" y="484"/>
                  </a:lnTo>
                  <a:lnTo>
                    <a:pt x="1636" y="481"/>
                  </a:lnTo>
                  <a:lnTo>
                    <a:pt x="1637" y="480"/>
                  </a:lnTo>
                  <a:lnTo>
                    <a:pt x="1638" y="483"/>
                  </a:lnTo>
                  <a:lnTo>
                    <a:pt x="1641" y="483"/>
                  </a:lnTo>
                  <a:lnTo>
                    <a:pt x="1640" y="484"/>
                  </a:lnTo>
                  <a:lnTo>
                    <a:pt x="1643" y="486"/>
                  </a:lnTo>
                  <a:lnTo>
                    <a:pt x="1645" y="486"/>
                  </a:lnTo>
                  <a:lnTo>
                    <a:pt x="1646" y="489"/>
                  </a:lnTo>
                  <a:lnTo>
                    <a:pt x="1650" y="489"/>
                  </a:lnTo>
                  <a:lnTo>
                    <a:pt x="1648" y="490"/>
                  </a:lnTo>
                  <a:lnTo>
                    <a:pt x="1651" y="490"/>
                  </a:lnTo>
                  <a:lnTo>
                    <a:pt x="1650" y="493"/>
                  </a:lnTo>
                  <a:lnTo>
                    <a:pt x="1653" y="492"/>
                  </a:lnTo>
                  <a:lnTo>
                    <a:pt x="1656" y="495"/>
                  </a:lnTo>
                  <a:lnTo>
                    <a:pt x="1651" y="486"/>
                  </a:lnTo>
                  <a:lnTo>
                    <a:pt x="1645" y="483"/>
                  </a:lnTo>
                  <a:lnTo>
                    <a:pt x="1640" y="479"/>
                  </a:lnTo>
                  <a:lnTo>
                    <a:pt x="1639" y="475"/>
                  </a:lnTo>
                  <a:lnTo>
                    <a:pt x="1650" y="473"/>
                  </a:lnTo>
                  <a:lnTo>
                    <a:pt x="1651" y="472"/>
                  </a:lnTo>
                  <a:lnTo>
                    <a:pt x="1659" y="468"/>
                  </a:lnTo>
                  <a:lnTo>
                    <a:pt x="1665" y="468"/>
                  </a:lnTo>
                  <a:lnTo>
                    <a:pt x="1670" y="465"/>
                  </a:lnTo>
                  <a:lnTo>
                    <a:pt x="1671" y="463"/>
                  </a:lnTo>
                  <a:lnTo>
                    <a:pt x="1674" y="462"/>
                  </a:lnTo>
                  <a:lnTo>
                    <a:pt x="1675" y="462"/>
                  </a:lnTo>
                  <a:lnTo>
                    <a:pt x="1686" y="465"/>
                  </a:lnTo>
                  <a:lnTo>
                    <a:pt x="1695" y="469"/>
                  </a:lnTo>
                  <a:lnTo>
                    <a:pt x="1695" y="472"/>
                  </a:lnTo>
                  <a:lnTo>
                    <a:pt x="1698" y="473"/>
                  </a:lnTo>
                  <a:lnTo>
                    <a:pt x="1695" y="475"/>
                  </a:lnTo>
                  <a:lnTo>
                    <a:pt x="1699" y="475"/>
                  </a:lnTo>
                  <a:lnTo>
                    <a:pt x="1698" y="478"/>
                  </a:lnTo>
                  <a:lnTo>
                    <a:pt x="1699" y="479"/>
                  </a:lnTo>
                  <a:lnTo>
                    <a:pt x="1709" y="480"/>
                  </a:lnTo>
                  <a:lnTo>
                    <a:pt x="1715" y="483"/>
                  </a:lnTo>
                  <a:lnTo>
                    <a:pt x="1721" y="484"/>
                  </a:lnTo>
                  <a:lnTo>
                    <a:pt x="1720" y="486"/>
                  </a:lnTo>
                  <a:lnTo>
                    <a:pt x="1723" y="487"/>
                  </a:lnTo>
                  <a:lnTo>
                    <a:pt x="1720" y="489"/>
                  </a:lnTo>
                  <a:lnTo>
                    <a:pt x="1720" y="490"/>
                  </a:lnTo>
                  <a:lnTo>
                    <a:pt x="1727" y="490"/>
                  </a:lnTo>
                  <a:lnTo>
                    <a:pt x="1723" y="496"/>
                  </a:lnTo>
                  <a:lnTo>
                    <a:pt x="1707" y="515"/>
                  </a:lnTo>
                  <a:lnTo>
                    <a:pt x="1679" y="554"/>
                  </a:lnTo>
                  <a:lnTo>
                    <a:pt x="1661" y="587"/>
                  </a:lnTo>
                  <a:lnTo>
                    <a:pt x="1651" y="605"/>
                  </a:lnTo>
                  <a:lnTo>
                    <a:pt x="1648" y="611"/>
                  </a:lnTo>
                  <a:lnTo>
                    <a:pt x="1638" y="631"/>
                  </a:lnTo>
                  <a:lnTo>
                    <a:pt x="1628" y="658"/>
                  </a:lnTo>
                  <a:lnTo>
                    <a:pt x="1616" y="687"/>
                  </a:lnTo>
                  <a:lnTo>
                    <a:pt x="1610" y="702"/>
                  </a:lnTo>
                  <a:lnTo>
                    <a:pt x="1601" y="727"/>
                  </a:lnTo>
                  <a:lnTo>
                    <a:pt x="1592" y="745"/>
                  </a:lnTo>
                  <a:lnTo>
                    <a:pt x="1543" y="815"/>
                  </a:lnTo>
                  <a:lnTo>
                    <a:pt x="1519" y="845"/>
                  </a:lnTo>
                  <a:lnTo>
                    <a:pt x="1500" y="875"/>
                  </a:lnTo>
                  <a:lnTo>
                    <a:pt x="1484" y="893"/>
                  </a:lnTo>
                  <a:lnTo>
                    <a:pt x="1467" y="910"/>
                  </a:lnTo>
                  <a:lnTo>
                    <a:pt x="1435" y="935"/>
                  </a:lnTo>
                  <a:lnTo>
                    <a:pt x="1409" y="962"/>
                  </a:lnTo>
                  <a:lnTo>
                    <a:pt x="1392" y="978"/>
                  </a:lnTo>
                  <a:lnTo>
                    <a:pt x="1343" y="1013"/>
                  </a:lnTo>
                  <a:lnTo>
                    <a:pt x="1280" y="1045"/>
                  </a:lnTo>
                  <a:lnTo>
                    <a:pt x="1257" y="1060"/>
                  </a:lnTo>
                  <a:lnTo>
                    <a:pt x="1241" y="1073"/>
                  </a:lnTo>
                  <a:lnTo>
                    <a:pt x="1212" y="1104"/>
                  </a:lnTo>
                  <a:lnTo>
                    <a:pt x="1212" y="1101"/>
                  </a:lnTo>
                  <a:lnTo>
                    <a:pt x="1208" y="1099"/>
                  </a:lnTo>
                  <a:lnTo>
                    <a:pt x="1211" y="1099"/>
                  </a:lnTo>
                  <a:lnTo>
                    <a:pt x="1218" y="1088"/>
                  </a:lnTo>
                  <a:lnTo>
                    <a:pt x="1220" y="1080"/>
                  </a:lnTo>
                  <a:lnTo>
                    <a:pt x="1219" y="1073"/>
                  </a:lnTo>
                  <a:lnTo>
                    <a:pt x="1217" y="1068"/>
                  </a:lnTo>
                  <a:lnTo>
                    <a:pt x="1225" y="1065"/>
                  </a:lnTo>
                  <a:lnTo>
                    <a:pt x="1226" y="1061"/>
                  </a:lnTo>
                  <a:lnTo>
                    <a:pt x="1224" y="1055"/>
                  </a:lnTo>
                  <a:lnTo>
                    <a:pt x="1208" y="1042"/>
                  </a:lnTo>
                  <a:lnTo>
                    <a:pt x="1207" y="1036"/>
                  </a:lnTo>
                  <a:lnTo>
                    <a:pt x="1215" y="1032"/>
                  </a:lnTo>
                  <a:lnTo>
                    <a:pt x="1221" y="1032"/>
                  </a:lnTo>
                  <a:lnTo>
                    <a:pt x="1230" y="1033"/>
                  </a:lnTo>
                  <a:lnTo>
                    <a:pt x="1249" y="1043"/>
                  </a:lnTo>
                  <a:lnTo>
                    <a:pt x="1256" y="1044"/>
                  </a:lnTo>
                  <a:lnTo>
                    <a:pt x="1261" y="1042"/>
                  </a:lnTo>
                  <a:lnTo>
                    <a:pt x="1270" y="1038"/>
                  </a:lnTo>
                  <a:lnTo>
                    <a:pt x="1271" y="1035"/>
                  </a:lnTo>
                  <a:lnTo>
                    <a:pt x="1267" y="1030"/>
                  </a:lnTo>
                  <a:lnTo>
                    <a:pt x="1260" y="1030"/>
                  </a:lnTo>
                  <a:lnTo>
                    <a:pt x="1258" y="1029"/>
                  </a:lnTo>
                  <a:lnTo>
                    <a:pt x="1272" y="1025"/>
                  </a:lnTo>
                  <a:lnTo>
                    <a:pt x="1292" y="1025"/>
                  </a:lnTo>
                  <a:lnTo>
                    <a:pt x="1302" y="1022"/>
                  </a:lnTo>
                  <a:lnTo>
                    <a:pt x="1313" y="1013"/>
                  </a:lnTo>
                  <a:lnTo>
                    <a:pt x="1323" y="1001"/>
                  </a:lnTo>
                  <a:lnTo>
                    <a:pt x="1335" y="982"/>
                  </a:lnTo>
                  <a:lnTo>
                    <a:pt x="1345" y="975"/>
                  </a:lnTo>
                  <a:lnTo>
                    <a:pt x="1349" y="964"/>
                  </a:lnTo>
                  <a:lnTo>
                    <a:pt x="1355" y="958"/>
                  </a:lnTo>
                  <a:lnTo>
                    <a:pt x="1356" y="958"/>
                  </a:lnTo>
                  <a:lnTo>
                    <a:pt x="1357" y="964"/>
                  </a:lnTo>
                  <a:lnTo>
                    <a:pt x="1358" y="966"/>
                  </a:lnTo>
                  <a:lnTo>
                    <a:pt x="1367" y="969"/>
                  </a:lnTo>
                  <a:lnTo>
                    <a:pt x="1378" y="966"/>
                  </a:lnTo>
                  <a:lnTo>
                    <a:pt x="1389" y="959"/>
                  </a:lnTo>
                  <a:lnTo>
                    <a:pt x="1396" y="952"/>
                  </a:lnTo>
                  <a:lnTo>
                    <a:pt x="1406" y="936"/>
                  </a:lnTo>
                  <a:lnTo>
                    <a:pt x="1412" y="915"/>
                  </a:lnTo>
                  <a:lnTo>
                    <a:pt x="1412" y="901"/>
                  </a:lnTo>
                  <a:lnTo>
                    <a:pt x="1407" y="881"/>
                  </a:lnTo>
                  <a:lnTo>
                    <a:pt x="1409" y="871"/>
                  </a:lnTo>
                  <a:lnTo>
                    <a:pt x="1411" y="868"/>
                  </a:lnTo>
                  <a:lnTo>
                    <a:pt x="1411" y="870"/>
                  </a:lnTo>
                  <a:lnTo>
                    <a:pt x="1414" y="873"/>
                  </a:lnTo>
                  <a:lnTo>
                    <a:pt x="1423" y="876"/>
                  </a:lnTo>
                  <a:lnTo>
                    <a:pt x="1436" y="868"/>
                  </a:lnTo>
                  <a:lnTo>
                    <a:pt x="1448" y="864"/>
                  </a:lnTo>
                  <a:lnTo>
                    <a:pt x="1453" y="861"/>
                  </a:lnTo>
                  <a:lnTo>
                    <a:pt x="1456" y="855"/>
                  </a:lnTo>
                  <a:lnTo>
                    <a:pt x="1457" y="845"/>
                  </a:lnTo>
                  <a:lnTo>
                    <a:pt x="1454" y="832"/>
                  </a:lnTo>
                  <a:lnTo>
                    <a:pt x="1463" y="834"/>
                  </a:lnTo>
                  <a:lnTo>
                    <a:pt x="1468" y="833"/>
                  </a:lnTo>
                  <a:lnTo>
                    <a:pt x="1477" y="825"/>
                  </a:lnTo>
                  <a:lnTo>
                    <a:pt x="1485" y="822"/>
                  </a:lnTo>
                  <a:lnTo>
                    <a:pt x="1486" y="820"/>
                  </a:lnTo>
                  <a:lnTo>
                    <a:pt x="1502" y="814"/>
                  </a:lnTo>
                  <a:lnTo>
                    <a:pt x="1511" y="800"/>
                  </a:lnTo>
                  <a:lnTo>
                    <a:pt x="1514" y="790"/>
                  </a:lnTo>
                  <a:lnTo>
                    <a:pt x="1517" y="769"/>
                  </a:lnTo>
                  <a:lnTo>
                    <a:pt x="1514" y="746"/>
                  </a:lnTo>
                  <a:lnTo>
                    <a:pt x="1512" y="730"/>
                  </a:lnTo>
                  <a:lnTo>
                    <a:pt x="1506" y="718"/>
                  </a:lnTo>
                  <a:lnTo>
                    <a:pt x="1506" y="715"/>
                  </a:lnTo>
                  <a:lnTo>
                    <a:pt x="1510" y="715"/>
                  </a:lnTo>
                  <a:lnTo>
                    <a:pt x="1507" y="715"/>
                  </a:lnTo>
                  <a:lnTo>
                    <a:pt x="1508" y="713"/>
                  </a:lnTo>
                  <a:lnTo>
                    <a:pt x="1512" y="712"/>
                  </a:lnTo>
                  <a:lnTo>
                    <a:pt x="1510" y="714"/>
                  </a:lnTo>
                  <a:lnTo>
                    <a:pt x="1513" y="713"/>
                  </a:lnTo>
                  <a:lnTo>
                    <a:pt x="1523" y="723"/>
                  </a:lnTo>
                  <a:lnTo>
                    <a:pt x="1527" y="725"/>
                  </a:lnTo>
                  <a:lnTo>
                    <a:pt x="1524" y="720"/>
                  </a:lnTo>
                  <a:lnTo>
                    <a:pt x="1527" y="721"/>
                  </a:lnTo>
                  <a:lnTo>
                    <a:pt x="1525" y="718"/>
                  </a:lnTo>
                  <a:lnTo>
                    <a:pt x="1527" y="716"/>
                  </a:lnTo>
                  <a:lnTo>
                    <a:pt x="1526" y="710"/>
                  </a:lnTo>
                  <a:lnTo>
                    <a:pt x="1528" y="708"/>
                  </a:lnTo>
                  <a:lnTo>
                    <a:pt x="1528" y="712"/>
                  </a:lnTo>
                  <a:lnTo>
                    <a:pt x="1536" y="724"/>
                  </a:lnTo>
                  <a:lnTo>
                    <a:pt x="1528" y="724"/>
                  </a:lnTo>
                  <a:lnTo>
                    <a:pt x="1529" y="726"/>
                  </a:lnTo>
                  <a:lnTo>
                    <a:pt x="1526" y="725"/>
                  </a:lnTo>
                  <a:lnTo>
                    <a:pt x="1522" y="728"/>
                  </a:lnTo>
                  <a:lnTo>
                    <a:pt x="1523" y="735"/>
                  </a:lnTo>
                  <a:lnTo>
                    <a:pt x="1531" y="742"/>
                  </a:lnTo>
                  <a:lnTo>
                    <a:pt x="1537" y="743"/>
                  </a:lnTo>
                  <a:lnTo>
                    <a:pt x="1539" y="742"/>
                  </a:lnTo>
                  <a:lnTo>
                    <a:pt x="1541" y="732"/>
                  </a:lnTo>
                  <a:lnTo>
                    <a:pt x="1541" y="720"/>
                  </a:lnTo>
                  <a:lnTo>
                    <a:pt x="1545" y="713"/>
                  </a:lnTo>
                  <a:lnTo>
                    <a:pt x="1545" y="709"/>
                  </a:lnTo>
                  <a:lnTo>
                    <a:pt x="1543" y="706"/>
                  </a:lnTo>
                  <a:lnTo>
                    <a:pt x="1546" y="701"/>
                  </a:lnTo>
                  <a:lnTo>
                    <a:pt x="1547" y="696"/>
                  </a:lnTo>
                  <a:lnTo>
                    <a:pt x="1546" y="692"/>
                  </a:lnTo>
                  <a:lnTo>
                    <a:pt x="1540" y="689"/>
                  </a:lnTo>
                  <a:lnTo>
                    <a:pt x="1535" y="678"/>
                  </a:lnTo>
                  <a:lnTo>
                    <a:pt x="1530" y="680"/>
                  </a:lnTo>
                  <a:lnTo>
                    <a:pt x="1524" y="678"/>
                  </a:lnTo>
                  <a:lnTo>
                    <a:pt x="1521" y="680"/>
                  </a:lnTo>
                  <a:lnTo>
                    <a:pt x="1519" y="692"/>
                  </a:lnTo>
                  <a:lnTo>
                    <a:pt x="1522" y="697"/>
                  </a:lnTo>
                  <a:lnTo>
                    <a:pt x="1518" y="700"/>
                  </a:lnTo>
                  <a:lnTo>
                    <a:pt x="1507" y="701"/>
                  </a:lnTo>
                  <a:lnTo>
                    <a:pt x="1497" y="699"/>
                  </a:lnTo>
                  <a:lnTo>
                    <a:pt x="1496" y="700"/>
                  </a:lnTo>
                  <a:lnTo>
                    <a:pt x="1493" y="698"/>
                  </a:lnTo>
                  <a:lnTo>
                    <a:pt x="1491" y="705"/>
                  </a:lnTo>
                  <a:lnTo>
                    <a:pt x="1492" y="709"/>
                  </a:lnTo>
                  <a:lnTo>
                    <a:pt x="1494" y="708"/>
                  </a:lnTo>
                  <a:lnTo>
                    <a:pt x="1493" y="710"/>
                  </a:lnTo>
                  <a:lnTo>
                    <a:pt x="1490" y="710"/>
                  </a:lnTo>
                  <a:lnTo>
                    <a:pt x="1481" y="706"/>
                  </a:lnTo>
                  <a:lnTo>
                    <a:pt x="1468" y="707"/>
                  </a:lnTo>
                  <a:lnTo>
                    <a:pt x="1463" y="709"/>
                  </a:lnTo>
                  <a:lnTo>
                    <a:pt x="1460" y="714"/>
                  </a:lnTo>
                  <a:lnTo>
                    <a:pt x="1459" y="724"/>
                  </a:lnTo>
                  <a:lnTo>
                    <a:pt x="1463" y="731"/>
                  </a:lnTo>
                  <a:lnTo>
                    <a:pt x="1469" y="733"/>
                  </a:lnTo>
                  <a:lnTo>
                    <a:pt x="1463" y="731"/>
                  </a:lnTo>
                  <a:lnTo>
                    <a:pt x="1447" y="723"/>
                  </a:lnTo>
                  <a:lnTo>
                    <a:pt x="1439" y="720"/>
                  </a:lnTo>
                  <a:lnTo>
                    <a:pt x="1435" y="721"/>
                  </a:lnTo>
                  <a:lnTo>
                    <a:pt x="1434" y="720"/>
                  </a:lnTo>
                  <a:lnTo>
                    <a:pt x="1437" y="716"/>
                  </a:lnTo>
                  <a:lnTo>
                    <a:pt x="1434" y="713"/>
                  </a:lnTo>
                  <a:lnTo>
                    <a:pt x="1439" y="709"/>
                  </a:lnTo>
                  <a:lnTo>
                    <a:pt x="1442" y="700"/>
                  </a:lnTo>
                  <a:lnTo>
                    <a:pt x="1439" y="695"/>
                  </a:lnTo>
                  <a:lnTo>
                    <a:pt x="1436" y="695"/>
                  </a:lnTo>
                  <a:lnTo>
                    <a:pt x="1433" y="696"/>
                  </a:lnTo>
                  <a:lnTo>
                    <a:pt x="1432" y="695"/>
                  </a:lnTo>
                  <a:lnTo>
                    <a:pt x="1433" y="693"/>
                  </a:lnTo>
                  <a:lnTo>
                    <a:pt x="1430" y="690"/>
                  </a:lnTo>
                  <a:lnTo>
                    <a:pt x="1425" y="689"/>
                  </a:lnTo>
                  <a:lnTo>
                    <a:pt x="1423" y="690"/>
                  </a:lnTo>
                  <a:lnTo>
                    <a:pt x="1424" y="693"/>
                  </a:lnTo>
                  <a:lnTo>
                    <a:pt x="1421" y="690"/>
                  </a:lnTo>
                  <a:lnTo>
                    <a:pt x="1418" y="691"/>
                  </a:lnTo>
                  <a:lnTo>
                    <a:pt x="1417" y="695"/>
                  </a:lnTo>
                  <a:lnTo>
                    <a:pt x="1412" y="693"/>
                  </a:lnTo>
                  <a:lnTo>
                    <a:pt x="1414" y="690"/>
                  </a:lnTo>
                  <a:lnTo>
                    <a:pt x="1413" y="689"/>
                  </a:lnTo>
                  <a:lnTo>
                    <a:pt x="1404" y="689"/>
                  </a:lnTo>
                  <a:lnTo>
                    <a:pt x="1407" y="684"/>
                  </a:lnTo>
                  <a:lnTo>
                    <a:pt x="1403" y="682"/>
                  </a:lnTo>
                  <a:lnTo>
                    <a:pt x="1404" y="680"/>
                  </a:lnTo>
                  <a:lnTo>
                    <a:pt x="1403" y="678"/>
                  </a:lnTo>
                  <a:lnTo>
                    <a:pt x="1393" y="677"/>
                  </a:lnTo>
                  <a:lnTo>
                    <a:pt x="1397" y="675"/>
                  </a:lnTo>
                  <a:lnTo>
                    <a:pt x="1396" y="672"/>
                  </a:lnTo>
                  <a:lnTo>
                    <a:pt x="1398" y="669"/>
                  </a:lnTo>
                  <a:lnTo>
                    <a:pt x="1393" y="663"/>
                  </a:lnTo>
                  <a:lnTo>
                    <a:pt x="1389" y="663"/>
                  </a:lnTo>
                  <a:lnTo>
                    <a:pt x="1391" y="660"/>
                  </a:lnTo>
                  <a:lnTo>
                    <a:pt x="1388" y="659"/>
                  </a:lnTo>
                  <a:lnTo>
                    <a:pt x="1392" y="657"/>
                  </a:lnTo>
                  <a:lnTo>
                    <a:pt x="1393" y="654"/>
                  </a:lnTo>
                  <a:lnTo>
                    <a:pt x="1396" y="648"/>
                  </a:lnTo>
                  <a:lnTo>
                    <a:pt x="1396" y="645"/>
                  </a:lnTo>
                  <a:lnTo>
                    <a:pt x="1392" y="644"/>
                  </a:lnTo>
                  <a:lnTo>
                    <a:pt x="1388" y="648"/>
                  </a:lnTo>
                  <a:lnTo>
                    <a:pt x="1391" y="644"/>
                  </a:lnTo>
                  <a:lnTo>
                    <a:pt x="1387" y="644"/>
                  </a:lnTo>
                  <a:lnTo>
                    <a:pt x="1387" y="647"/>
                  </a:lnTo>
                  <a:lnTo>
                    <a:pt x="1380" y="648"/>
                  </a:lnTo>
                  <a:lnTo>
                    <a:pt x="1378" y="654"/>
                  </a:lnTo>
                  <a:lnTo>
                    <a:pt x="1380" y="657"/>
                  </a:lnTo>
                  <a:lnTo>
                    <a:pt x="1378" y="661"/>
                  </a:lnTo>
                  <a:lnTo>
                    <a:pt x="1378" y="664"/>
                  </a:lnTo>
                  <a:lnTo>
                    <a:pt x="1380" y="665"/>
                  </a:lnTo>
                  <a:lnTo>
                    <a:pt x="1377" y="670"/>
                  </a:lnTo>
                  <a:lnTo>
                    <a:pt x="1376" y="673"/>
                  </a:lnTo>
                  <a:lnTo>
                    <a:pt x="1379" y="676"/>
                  </a:lnTo>
                  <a:lnTo>
                    <a:pt x="1375" y="685"/>
                  </a:lnTo>
                  <a:lnTo>
                    <a:pt x="1375" y="687"/>
                  </a:lnTo>
                  <a:lnTo>
                    <a:pt x="1378" y="687"/>
                  </a:lnTo>
                  <a:lnTo>
                    <a:pt x="1379" y="689"/>
                  </a:lnTo>
                  <a:lnTo>
                    <a:pt x="1383" y="687"/>
                  </a:lnTo>
                  <a:lnTo>
                    <a:pt x="1382" y="689"/>
                  </a:lnTo>
                  <a:lnTo>
                    <a:pt x="1382" y="690"/>
                  </a:lnTo>
                  <a:lnTo>
                    <a:pt x="1386" y="691"/>
                  </a:lnTo>
                  <a:lnTo>
                    <a:pt x="1381" y="693"/>
                  </a:lnTo>
                  <a:lnTo>
                    <a:pt x="1382" y="702"/>
                  </a:lnTo>
                  <a:lnTo>
                    <a:pt x="1391" y="702"/>
                  </a:lnTo>
                  <a:lnTo>
                    <a:pt x="1392" y="705"/>
                  </a:lnTo>
                  <a:lnTo>
                    <a:pt x="1393" y="708"/>
                  </a:lnTo>
                  <a:lnTo>
                    <a:pt x="1396" y="703"/>
                  </a:lnTo>
                  <a:lnTo>
                    <a:pt x="1400" y="701"/>
                  </a:lnTo>
                  <a:lnTo>
                    <a:pt x="1401" y="711"/>
                  </a:lnTo>
                  <a:lnTo>
                    <a:pt x="1404" y="718"/>
                  </a:lnTo>
                  <a:lnTo>
                    <a:pt x="1407" y="720"/>
                  </a:lnTo>
                  <a:lnTo>
                    <a:pt x="1418" y="714"/>
                  </a:lnTo>
                  <a:lnTo>
                    <a:pt x="1425" y="714"/>
                  </a:lnTo>
                  <a:lnTo>
                    <a:pt x="1425" y="716"/>
                  </a:lnTo>
                  <a:lnTo>
                    <a:pt x="1420" y="723"/>
                  </a:lnTo>
                  <a:lnTo>
                    <a:pt x="1420" y="725"/>
                  </a:lnTo>
                  <a:lnTo>
                    <a:pt x="1418" y="731"/>
                  </a:lnTo>
                  <a:lnTo>
                    <a:pt x="1416" y="731"/>
                  </a:lnTo>
                  <a:lnTo>
                    <a:pt x="1415" y="728"/>
                  </a:lnTo>
                  <a:lnTo>
                    <a:pt x="1412" y="726"/>
                  </a:lnTo>
                  <a:lnTo>
                    <a:pt x="1402" y="726"/>
                  </a:lnTo>
                  <a:lnTo>
                    <a:pt x="1397" y="729"/>
                  </a:lnTo>
                  <a:lnTo>
                    <a:pt x="1389" y="738"/>
                  </a:lnTo>
                  <a:lnTo>
                    <a:pt x="1383" y="752"/>
                  </a:lnTo>
                  <a:lnTo>
                    <a:pt x="1380" y="764"/>
                  </a:lnTo>
                  <a:lnTo>
                    <a:pt x="1382" y="800"/>
                  </a:lnTo>
                  <a:lnTo>
                    <a:pt x="1385" y="813"/>
                  </a:lnTo>
                  <a:lnTo>
                    <a:pt x="1382" y="815"/>
                  </a:lnTo>
                  <a:lnTo>
                    <a:pt x="1384" y="811"/>
                  </a:lnTo>
                  <a:lnTo>
                    <a:pt x="1384" y="810"/>
                  </a:lnTo>
                  <a:lnTo>
                    <a:pt x="1374" y="805"/>
                  </a:lnTo>
                  <a:lnTo>
                    <a:pt x="1380" y="807"/>
                  </a:lnTo>
                  <a:lnTo>
                    <a:pt x="1382" y="804"/>
                  </a:lnTo>
                  <a:lnTo>
                    <a:pt x="1381" y="793"/>
                  </a:lnTo>
                  <a:lnTo>
                    <a:pt x="1378" y="789"/>
                  </a:lnTo>
                  <a:lnTo>
                    <a:pt x="1377" y="777"/>
                  </a:lnTo>
                  <a:lnTo>
                    <a:pt x="1373" y="774"/>
                  </a:lnTo>
                  <a:lnTo>
                    <a:pt x="1366" y="774"/>
                  </a:lnTo>
                  <a:lnTo>
                    <a:pt x="1363" y="777"/>
                  </a:lnTo>
                  <a:lnTo>
                    <a:pt x="1359" y="793"/>
                  </a:lnTo>
                  <a:lnTo>
                    <a:pt x="1359" y="806"/>
                  </a:lnTo>
                  <a:lnTo>
                    <a:pt x="1361" y="817"/>
                  </a:lnTo>
                  <a:lnTo>
                    <a:pt x="1366" y="826"/>
                  </a:lnTo>
                  <a:lnTo>
                    <a:pt x="1362" y="827"/>
                  </a:lnTo>
                  <a:lnTo>
                    <a:pt x="1350" y="825"/>
                  </a:lnTo>
                  <a:lnTo>
                    <a:pt x="1348" y="826"/>
                  </a:lnTo>
                  <a:lnTo>
                    <a:pt x="1342" y="831"/>
                  </a:lnTo>
                  <a:lnTo>
                    <a:pt x="1339" y="835"/>
                  </a:lnTo>
                  <a:lnTo>
                    <a:pt x="1338" y="847"/>
                  </a:lnTo>
                  <a:lnTo>
                    <a:pt x="1343" y="865"/>
                  </a:lnTo>
                  <a:lnTo>
                    <a:pt x="1348" y="872"/>
                  </a:lnTo>
                  <a:lnTo>
                    <a:pt x="1350" y="873"/>
                  </a:lnTo>
                  <a:lnTo>
                    <a:pt x="1329" y="878"/>
                  </a:lnTo>
                  <a:lnTo>
                    <a:pt x="1326" y="879"/>
                  </a:lnTo>
                  <a:lnTo>
                    <a:pt x="1323" y="882"/>
                  </a:lnTo>
                  <a:lnTo>
                    <a:pt x="1314" y="883"/>
                  </a:lnTo>
                  <a:lnTo>
                    <a:pt x="1310" y="887"/>
                  </a:lnTo>
                  <a:lnTo>
                    <a:pt x="1307" y="895"/>
                  </a:lnTo>
                  <a:lnTo>
                    <a:pt x="1307" y="903"/>
                  </a:lnTo>
                  <a:lnTo>
                    <a:pt x="1309" y="911"/>
                  </a:lnTo>
                  <a:lnTo>
                    <a:pt x="1312" y="912"/>
                  </a:lnTo>
                  <a:lnTo>
                    <a:pt x="1291" y="912"/>
                  </a:lnTo>
                  <a:lnTo>
                    <a:pt x="1287" y="915"/>
                  </a:lnTo>
                  <a:lnTo>
                    <a:pt x="1283" y="915"/>
                  </a:lnTo>
                  <a:lnTo>
                    <a:pt x="1281" y="916"/>
                  </a:lnTo>
                  <a:lnTo>
                    <a:pt x="1275" y="913"/>
                  </a:lnTo>
                  <a:lnTo>
                    <a:pt x="1270" y="916"/>
                  </a:lnTo>
                  <a:lnTo>
                    <a:pt x="1260" y="927"/>
                  </a:lnTo>
                  <a:lnTo>
                    <a:pt x="1260" y="923"/>
                  </a:lnTo>
                  <a:lnTo>
                    <a:pt x="1257" y="918"/>
                  </a:lnTo>
                  <a:lnTo>
                    <a:pt x="1256" y="922"/>
                  </a:lnTo>
                  <a:lnTo>
                    <a:pt x="1254" y="923"/>
                  </a:lnTo>
                  <a:lnTo>
                    <a:pt x="1255" y="925"/>
                  </a:lnTo>
                  <a:lnTo>
                    <a:pt x="1247" y="922"/>
                  </a:lnTo>
                  <a:lnTo>
                    <a:pt x="1243" y="924"/>
                  </a:lnTo>
                  <a:lnTo>
                    <a:pt x="1245" y="927"/>
                  </a:lnTo>
                  <a:lnTo>
                    <a:pt x="1239" y="929"/>
                  </a:lnTo>
                  <a:lnTo>
                    <a:pt x="1237" y="934"/>
                  </a:lnTo>
                  <a:lnTo>
                    <a:pt x="1239" y="935"/>
                  </a:lnTo>
                  <a:lnTo>
                    <a:pt x="1234" y="937"/>
                  </a:lnTo>
                  <a:lnTo>
                    <a:pt x="1232" y="940"/>
                  </a:lnTo>
                  <a:lnTo>
                    <a:pt x="1226" y="963"/>
                  </a:lnTo>
                  <a:lnTo>
                    <a:pt x="1225" y="973"/>
                  </a:lnTo>
                  <a:lnTo>
                    <a:pt x="1226" y="987"/>
                  </a:lnTo>
                  <a:lnTo>
                    <a:pt x="1221" y="1005"/>
                  </a:lnTo>
                  <a:lnTo>
                    <a:pt x="1216" y="1002"/>
                  </a:lnTo>
                  <a:lnTo>
                    <a:pt x="1216" y="1000"/>
                  </a:lnTo>
                  <a:lnTo>
                    <a:pt x="1218" y="1001"/>
                  </a:lnTo>
                  <a:lnTo>
                    <a:pt x="1220" y="999"/>
                  </a:lnTo>
                  <a:lnTo>
                    <a:pt x="1218" y="996"/>
                  </a:lnTo>
                  <a:lnTo>
                    <a:pt x="1219" y="995"/>
                  </a:lnTo>
                  <a:lnTo>
                    <a:pt x="1222" y="995"/>
                  </a:lnTo>
                  <a:lnTo>
                    <a:pt x="1217" y="984"/>
                  </a:lnTo>
                  <a:lnTo>
                    <a:pt x="1220" y="980"/>
                  </a:lnTo>
                  <a:lnTo>
                    <a:pt x="1219" y="978"/>
                  </a:lnTo>
                  <a:lnTo>
                    <a:pt x="1221" y="978"/>
                  </a:lnTo>
                  <a:lnTo>
                    <a:pt x="1220" y="977"/>
                  </a:lnTo>
                  <a:lnTo>
                    <a:pt x="1209" y="973"/>
                  </a:lnTo>
                  <a:lnTo>
                    <a:pt x="1205" y="975"/>
                  </a:lnTo>
                  <a:lnTo>
                    <a:pt x="1206" y="977"/>
                  </a:lnTo>
                  <a:lnTo>
                    <a:pt x="1203" y="978"/>
                  </a:lnTo>
                  <a:lnTo>
                    <a:pt x="1203" y="981"/>
                  </a:lnTo>
                  <a:lnTo>
                    <a:pt x="1206" y="990"/>
                  </a:lnTo>
                  <a:lnTo>
                    <a:pt x="1213" y="989"/>
                  </a:lnTo>
                  <a:lnTo>
                    <a:pt x="1216" y="984"/>
                  </a:lnTo>
                  <a:lnTo>
                    <a:pt x="1216" y="990"/>
                  </a:lnTo>
                  <a:lnTo>
                    <a:pt x="1217" y="993"/>
                  </a:lnTo>
                  <a:lnTo>
                    <a:pt x="1211" y="999"/>
                  </a:lnTo>
                  <a:lnTo>
                    <a:pt x="1214" y="1000"/>
                  </a:lnTo>
                  <a:lnTo>
                    <a:pt x="1214" y="1002"/>
                  </a:lnTo>
                  <a:lnTo>
                    <a:pt x="1198" y="1005"/>
                  </a:lnTo>
                  <a:lnTo>
                    <a:pt x="1186" y="1012"/>
                  </a:lnTo>
                  <a:lnTo>
                    <a:pt x="1180" y="1019"/>
                  </a:lnTo>
                  <a:lnTo>
                    <a:pt x="1181" y="1026"/>
                  </a:lnTo>
                  <a:lnTo>
                    <a:pt x="1182" y="1031"/>
                  </a:lnTo>
                  <a:lnTo>
                    <a:pt x="1178" y="1030"/>
                  </a:lnTo>
                  <a:lnTo>
                    <a:pt x="1181" y="1033"/>
                  </a:lnTo>
                  <a:lnTo>
                    <a:pt x="1180" y="1038"/>
                  </a:lnTo>
                  <a:lnTo>
                    <a:pt x="1180" y="1039"/>
                  </a:lnTo>
                  <a:lnTo>
                    <a:pt x="1176" y="1037"/>
                  </a:lnTo>
                  <a:lnTo>
                    <a:pt x="1173" y="1039"/>
                  </a:lnTo>
                  <a:lnTo>
                    <a:pt x="1175" y="1045"/>
                  </a:lnTo>
                  <a:lnTo>
                    <a:pt x="1179" y="1050"/>
                  </a:lnTo>
                  <a:lnTo>
                    <a:pt x="1179" y="1047"/>
                  </a:lnTo>
                  <a:lnTo>
                    <a:pt x="1177" y="1045"/>
                  </a:lnTo>
                  <a:lnTo>
                    <a:pt x="1181" y="1044"/>
                  </a:lnTo>
                  <a:lnTo>
                    <a:pt x="1188" y="1051"/>
                  </a:lnTo>
                  <a:lnTo>
                    <a:pt x="1200" y="1056"/>
                  </a:lnTo>
                  <a:lnTo>
                    <a:pt x="1204" y="1060"/>
                  </a:lnTo>
                  <a:lnTo>
                    <a:pt x="1204" y="1068"/>
                  </a:lnTo>
                  <a:lnTo>
                    <a:pt x="1207" y="1071"/>
                  </a:lnTo>
                  <a:lnTo>
                    <a:pt x="1209" y="1077"/>
                  </a:lnTo>
                  <a:lnTo>
                    <a:pt x="1215" y="1079"/>
                  </a:lnTo>
                  <a:lnTo>
                    <a:pt x="1215" y="1083"/>
                  </a:lnTo>
                  <a:lnTo>
                    <a:pt x="1209" y="1085"/>
                  </a:lnTo>
                  <a:lnTo>
                    <a:pt x="1211" y="1086"/>
                  </a:lnTo>
                  <a:lnTo>
                    <a:pt x="1206" y="1094"/>
                  </a:lnTo>
                  <a:lnTo>
                    <a:pt x="1206" y="1104"/>
                  </a:lnTo>
                  <a:lnTo>
                    <a:pt x="1209" y="1110"/>
                  </a:lnTo>
                  <a:lnTo>
                    <a:pt x="1207" y="1107"/>
                  </a:lnTo>
                  <a:lnTo>
                    <a:pt x="1206" y="1107"/>
                  </a:lnTo>
                  <a:lnTo>
                    <a:pt x="1196" y="1112"/>
                  </a:lnTo>
                  <a:lnTo>
                    <a:pt x="1182" y="1124"/>
                  </a:lnTo>
                  <a:lnTo>
                    <a:pt x="1171" y="1138"/>
                  </a:lnTo>
                  <a:lnTo>
                    <a:pt x="1159" y="1157"/>
                  </a:lnTo>
                  <a:lnTo>
                    <a:pt x="1147" y="1181"/>
                  </a:lnTo>
                  <a:lnTo>
                    <a:pt x="1136" y="1209"/>
                  </a:lnTo>
                  <a:lnTo>
                    <a:pt x="1129" y="1241"/>
                  </a:lnTo>
                  <a:lnTo>
                    <a:pt x="1121" y="1264"/>
                  </a:lnTo>
                  <a:lnTo>
                    <a:pt x="1093" y="1313"/>
                  </a:lnTo>
                  <a:lnTo>
                    <a:pt x="1073" y="1339"/>
                  </a:lnTo>
                  <a:lnTo>
                    <a:pt x="1058" y="1354"/>
                  </a:lnTo>
                  <a:lnTo>
                    <a:pt x="957" y="1434"/>
                  </a:lnTo>
                  <a:lnTo>
                    <a:pt x="930" y="1452"/>
                  </a:lnTo>
                  <a:lnTo>
                    <a:pt x="925" y="1453"/>
                  </a:lnTo>
                  <a:lnTo>
                    <a:pt x="918" y="1452"/>
                  </a:lnTo>
                  <a:lnTo>
                    <a:pt x="917" y="1451"/>
                  </a:lnTo>
                  <a:lnTo>
                    <a:pt x="915" y="1441"/>
                  </a:lnTo>
                  <a:lnTo>
                    <a:pt x="897" y="1440"/>
                  </a:lnTo>
                  <a:lnTo>
                    <a:pt x="895" y="1440"/>
                  </a:lnTo>
                  <a:lnTo>
                    <a:pt x="897" y="1436"/>
                  </a:lnTo>
                  <a:lnTo>
                    <a:pt x="894" y="1432"/>
                  </a:lnTo>
                  <a:lnTo>
                    <a:pt x="896" y="1426"/>
                  </a:lnTo>
                  <a:lnTo>
                    <a:pt x="894" y="1423"/>
                  </a:lnTo>
                  <a:lnTo>
                    <a:pt x="896" y="1420"/>
                  </a:lnTo>
                  <a:lnTo>
                    <a:pt x="897" y="1425"/>
                  </a:lnTo>
                  <a:lnTo>
                    <a:pt x="899" y="1420"/>
                  </a:lnTo>
                  <a:lnTo>
                    <a:pt x="899" y="1411"/>
                  </a:lnTo>
                  <a:lnTo>
                    <a:pt x="900" y="1405"/>
                  </a:lnTo>
                  <a:lnTo>
                    <a:pt x="902" y="1409"/>
                  </a:lnTo>
                  <a:lnTo>
                    <a:pt x="908" y="1410"/>
                  </a:lnTo>
                  <a:lnTo>
                    <a:pt x="906" y="1410"/>
                  </a:lnTo>
                  <a:lnTo>
                    <a:pt x="907" y="1413"/>
                  </a:lnTo>
                  <a:lnTo>
                    <a:pt x="905" y="1412"/>
                  </a:lnTo>
                  <a:lnTo>
                    <a:pt x="906" y="1414"/>
                  </a:lnTo>
                  <a:lnTo>
                    <a:pt x="910" y="1415"/>
                  </a:lnTo>
                  <a:lnTo>
                    <a:pt x="913" y="1414"/>
                  </a:lnTo>
                  <a:lnTo>
                    <a:pt x="911" y="1410"/>
                  </a:lnTo>
                  <a:lnTo>
                    <a:pt x="910" y="1411"/>
                  </a:lnTo>
                  <a:lnTo>
                    <a:pt x="912" y="1407"/>
                  </a:lnTo>
                  <a:lnTo>
                    <a:pt x="913" y="1401"/>
                  </a:lnTo>
                  <a:lnTo>
                    <a:pt x="915" y="1399"/>
                  </a:lnTo>
                  <a:lnTo>
                    <a:pt x="913" y="1402"/>
                  </a:lnTo>
                  <a:lnTo>
                    <a:pt x="915" y="1403"/>
                  </a:lnTo>
                  <a:lnTo>
                    <a:pt x="916" y="1399"/>
                  </a:lnTo>
                  <a:lnTo>
                    <a:pt x="918" y="1382"/>
                  </a:lnTo>
                  <a:lnTo>
                    <a:pt x="909" y="1346"/>
                  </a:lnTo>
                  <a:lnTo>
                    <a:pt x="919" y="1315"/>
                  </a:lnTo>
                  <a:lnTo>
                    <a:pt x="923" y="1313"/>
                  </a:lnTo>
                  <a:lnTo>
                    <a:pt x="923" y="1317"/>
                  </a:lnTo>
                  <a:lnTo>
                    <a:pt x="920" y="1315"/>
                  </a:lnTo>
                  <a:lnTo>
                    <a:pt x="918" y="1324"/>
                  </a:lnTo>
                  <a:lnTo>
                    <a:pt x="919" y="1325"/>
                  </a:lnTo>
                  <a:lnTo>
                    <a:pt x="918" y="1324"/>
                  </a:lnTo>
                  <a:lnTo>
                    <a:pt x="921" y="1325"/>
                  </a:lnTo>
                  <a:lnTo>
                    <a:pt x="924" y="1324"/>
                  </a:lnTo>
                  <a:lnTo>
                    <a:pt x="942" y="1302"/>
                  </a:lnTo>
                  <a:lnTo>
                    <a:pt x="942" y="1304"/>
                  </a:lnTo>
                  <a:lnTo>
                    <a:pt x="941" y="1304"/>
                  </a:lnTo>
                  <a:lnTo>
                    <a:pt x="939" y="1306"/>
                  </a:lnTo>
                  <a:lnTo>
                    <a:pt x="941" y="1309"/>
                  </a:lnTo>
                  <a:lnTo>
                    <a:pt x="950" y="1313"/>
                  </a:lnTo>
                  <a:lnTo>
                    <a:pt x="953" y="1313"/>
                  </a:lnTo>
                  <a:lnTo>
                    <a:pt x="960" y="1305"/>
                  </a:lnTo>
                  <a:lnTo>
                    <a:pt x="966" y="1299"/>
                  </a:lnTo>
                  <a:lnTo>
                    <a:pt x="974" y="1287"/>
                  </a:lnTo>
                  <a:lnTo>
                    <a:pt x="978" y="1279"/>
                  </a:lnTo>
                  <a:lnTo>
                    <a:pt x="977" y="1260"/>
                  </a:lnTo>
                  <a:lnTo>
                    <a:pt x="981" y="1247"/>
                  </a:lnTo>
                  <a:lnTo>
                    <a:pt x="984" y="1245"/>
                  </a:lnTo>
                  <a:lnTo>
                    <a:pt x="990" y="1252"/>
                  </a:lnTo>
                  <a:lnTo>
                    <a:pt x="996" y="1253"/>
                  </a:lnTo>
                  <a:lnTo>
                    <a:pt x="1013" y="1236"/>
                  </a:lnTo>
                  <a:lnTo>
                    <a:pt x="1015" y="1232"/>
                  </a:lnTo>
                  <a:lnTo>
                    <a:pt x="1010" y="1243"/>
                  </a:lnTo>
                  <a:lnTo>
                    <a:pt x="1018" y="1254"/>
                  </a:lnTo>
                  <a:lnTo>
                    <a:pt x="1036" y="1269"/>
                  </a:lnTo>
                  <a:lnTo>
                    <a:pt x="1046" y="1271"/>
                  </a:lnTo>
                  <a:lnTo>
                    <a:pt x="1052" y="1270"/>
                  </a:lnTo>
                  <a:lnTo>
                    <a:pt x="1061" y="1265"/>
                  </a:lnTo>
                  <a:lnTo>
                    <a:pt x="1065" y="1259"/>
                  </a:lnTo>
                  <a:lnTo>
                    <a:pt x="1093" y="1213"/>
                  </a:lnTo>
                  <a:lnTo>
                    <a:pt x="1100" y="1188"/>
                  </a:lnTo>
                  <a:lnTo>
                    <a:pt x="1100" y="1181"/>
                  </a:lnTo>
                  <a:lnTo>
                    <a:pt x="1093" y="1164"/>
                  </a:lnTo>
                  <a:lnTo>
                    <a:pt x="1077" y="1142"/>
                  </a:lnTo>
                  <a:lnTo>
                    <a:pt x="1080" y="1130"/>
                  </a:lnTo>
                  <a:lnTo>
                    <a:pt x="1093" y="1103"/>
                  </a:lnTo>
                  <a:lnTo>
                    <a:pt x="1082" y="1108"/>
                  </a:lnTo>
                  <a:lnTo>
                    <a:pt x="1077" y="1107"/>
                  </a:lnTo>
                  <a:lnTo>
                    <a:pt x="1077" y="1109"/>
                  </a:lnTo>
                  <a:lnTo>
                    <a:pt x="1073" y="1109"/>
                  </a:lnTo>
                  <a:lnTo>
                    <a:pt x="1068" y="1108"/>
                  </a:lnTo>
                  <a:lnTo>
                    <a:pt x="1069" y="1110"/>
                  </a:lnTo>
                  <a:lnTo>
                    <a:pt x="1067" y="1110"/>
                  </a:lnTo>
                  <a:lnTo>
                    <a:pt x="1069" y="1110"/>
                  </a:lnTo>
                  <a:lnTo>
                    <a:pt x="1068" y="1112"/>
                  </a:lnTo>
                  <a:lnTo>
                    <a:pt x="1071" y="1113"/>
                  </a:lnTo>
                  <a:lnTo>
                    <a:pt x="1070" y="1115"/>
                  </a:lnTo>
                  <a:lnTo>
                    <a:pt x="1070" y="1114"/>
                  </a:lnTo>
                  <a:lnTo>
                    <a:pt x="1067" y="1114"/>
                  </a:lnTo>
                  <a:lnTo>
                    <a:pt x="1061" y="1116"/>
                  </a:lnTo>
                  <a:lnTo>
                    <a:pt x="1061" y="1117"/>
                  </a:lnTo>
                  <a:lnTo>
                    <a:pt x="1067" y="1117"/>
                  </a:lnTo>
                  <a:lnTo>
                    <a:pt x="1069" y="1116"/>
                  </a:lnTo>
                  <a:lnTo>
                    <a:pt x="1070" y="1119"/>
                  </a:lnTo>
                  <a:lnTo>
                    <a:pt x="1068" y="1121"/>
                  </a:lnTo>
                  <a:lnTo>
                    <a:pt x="1064" y="1119"/>
                  </a:lnTo>
                  <a:lnTo>
                    <a:pt x="1060" y="1123"/>
                  </a:lnTo>
                  <a:lnTo>
                    <a:pt x="1058" y="1130"/>
                  </a:lnTo>
                  <a:lnTo>
                    <a:pt x="1055" y="1132"/>
                  </a:lnTo>
                  <a:lnTo>
                    <a:pt x="1057" y="1133"/>
                  </a:lnTo>
                  <a:lnTo>
                    <a:pt x="1052" y="1142"/>
                  </a:lnTo>
                  <a:lnTo>
                    <a:pt x="1055" y="1145"/>
                  </a:lnTo>
                  <a:lnTo>
                    <a:pt x="1051" y="1143"/>
                  </a:lnTo>
                  <a:lnTo>
                    <a:pt x="1050" y="1145"/>
                  </a:lnTo>
                  <a:lnTo>
                    <a:pt x="1053" y="1149"/>
                  </a:lnTo>
                  <a:lnTo>
                    <a:pt x="1057" y="1147"/>
                  </a:lnTo>
                  <a:lnTo>
                    <a:pt x="1054" y="1150"/>
                  </a:lnTo>
                  <a:lnTo>
                    <a:pt x="1057" y="1155"/>
                  </a:lnTo>
                  <a:lnTo>
                    <a:pt x="1058" y="1153"/>
                  </a:lnTo>
                  <a:lnTo>
                    <a:pt x="1062" y="1155"/>
                  </a:lnTo>
                  <a:lnTo>
                    <a:pt x="1065" y="1150"/>
                  </a:lnTo>
                  <a:lnTo>
                    <a:pt x="1072" y="1152"/>
                  </a:lnTo>
                  <a:lnTo>
                    <a:pt x="1071" y="1157"/>
                  </a:lnTo>
                  <a:lnTo>
                    <a:pt x="1057" y="1169"/>
                  </a:lnTo>
                  <a:lnTo>
                    <a:pt x="1027" y="1175"/>
                  </a:lnTo>
                  <a:lnTo>
                    <a:pt x="1022" y="1177"/>
                  </a:lnTo>
                  <a:lnTo>
                    <a:pt x="1018" y="1181"/>
                  </a:lnTo>
                  <a:lnTo>
                    <a:pt x="1015" y="1199"/>
                  </a:lnTo>
                  <a:lnTo>
                    <a:pt x="1011" y="1204"/>
                  </a:lnTo>
                  <a:lnTo>
                    <a:pt x="998" y="1207"/>
                  </a:lnTo>
                  <a:lnTo>
                    <a:pt x="996" y="1210"/>
                  </a:lnTo>
                  <a:lnTo>
                    <a:pt x="995" y="1215"/>
                  </a:lnTo>
                  <a:lnTo>
                    <a:pt x="984" y="1211"/>
                  </a:lnTo>
                  <a:lnTo>
                    <a:pt x="978" y="1212"/>
                  </a:lnTo>
                  <a:lnTo>
                    <a:pt x="973" y="1215"/>
                  </a:lnTo>
                  <a:lnTo>
                    <a:pt x="970" y="1212"/>
                  </a:lnTo>
                  <a:lnTo>
                    <a:pt x="960" y="1210"/>
                  </a:lnTo>
                  <a:lnTo>
                    <a:pt x="956" y="1203"/>
                  </a:lnTo>
                  <a:lnTo>
                    <a:pt x="952" y="1204"/>
                  </a:lnTo>
                  <a:lnTo>
                    <a:pt x="948" y="1207"/>
                  </a:lnTo>
                  <a:lnTo>
                    <a:pt x="938" y="1200"/>
                  </a:lnTo>
                  <a:lnTo>
                    <a:pt x="934" y="1201"/>
                  </a:lnTo>
                  <a:lnTo>
                    <a:pt x="931" y="1196"/>
                  </a:lnTo>
                  <a:lnTo>
                    <a:pt x="929" y="1197"/>
                  </a:lnTo>
                  <a:lnTo>
                    <a:pt x="927" y="1200"/>
                  </a:lnTo>
                  <a:lnTo>
                    <a:pt x="924" y="1199"/>
                  </a:lnTo>
                  <a:lnTo>
                    <a:pt x="920" y="1194"/>
                  </a:lnTo>
                  <a:lnTo>
                    <a:pt x="917" y="1195"/>
                  </a:lnTo>
                  <a:lnTo>
                    <a:pt x="912" y="1185"/>
                  </a:lnTo>
                  <a:lnTo>
                    <a:pt x="910" y="1178"/>
                  </a:lnTo>
                  <a:lnTo>
                    <a:pt x="901" y="1177"/>
                  </a:lnTo>
                  <a:lnTo>
                    <a:pt x="899" y="1178"/>
                  </a:lnTo>
                  <a:lnTo>
                    <a:pt x="898" y="1177"/>
                  </a:lnTo>
                  <a:lnTo>
                    <a:pt x="896" y="1178"/>
                  </a:lnTo>
                  <a:lnTo>
                    <a:pt x="893" y="1176"/>
                  </a:lnTo>
                  <a:lnTo>
                    <a:pt x="893" y="1175"/>
                  </a:lnTo>
                  <a:lnTo>
                    <a:pt x="890" y="1175"/>
                  </a:lnTo>
                  <a:lnTo>
                    <a:pt x="884" y="1170"/>
                  </a:lnTo>
                  <a:lnTo>
                    <a:pt x="883" y="1167"/>
                  </a:lnTo>
                  <a:lnTo>
                    <a:pt x="877" y="1163"/>
                  </a:lnTo>
                  <a:lnTo>
                    <a:pt x="877" y="1159"/>
                  </a:lnTo>
                  <a:lnTo>
                    <a:pt x="871" y="1156"/>
                  </a:lnTo>
                  <a:lnTo>
                    <a:pt x="874" y="1148"/>
                  </a:lnTo>
                  <a:lnTo>
                    <a:pt x="871" y="1145"/>
                  </a:lnTo>
                  <a:lnTo>
                    <a:pt x="871" y="1143"/>
                  </a:lnTo>
                  <a:lnTo>
                    <a:pt x="869" y="1141"/>
                  </a:lnTo>
                  <a:lnTo>
                    <a:pt x="871" y="1141"/>
                  </a:lnTo>
                  <a:lnTo>
                    <a:pt x="871" y="1137"/>
                  </a:lnTo>
                  <a:lnTo>
                    <a:pt x="869" y="1135"/>
                  </a:lnTo>
                  <a:lnTo>
                    <a:pt x="869" y="1133"/>
                  </a:lnTo>
                  <a:lnTo>
                    <a:pt x="863" y="1129"/>
                  </a:lnTo>
                  <a:lnTo>
                    <a:pt x="863" y="1124"/>
                  </a:lnTo>
                  <a:lnTo>
                    <a:pt x="860" y="1116"/>
                  </a:lnTo>
                  <a:lnTo>
                    <a:pt x="857" y="1116"/>
                  </a:lnTo>
                  <a:lnTo>
                    <a:pt x="856" y="1114"/>
                  </a:lnTo>
                  <a:lnTo>
                    <a:pt x="858" y="1113"/>
                  </a:lnTo>
                  <a:lnTo>
                    <a:pt x="854" y="1110"/>
                  </a:lnTo>
                  <a:lnTo>
                    <a:pt x="855" y="1105"/>
                  </a:lnTo>
                  <a:lnTo>
                    <a:pt x="851" y="1105"/>
                  </a:lnTo>
                  <a:lnTo>
                    <a:pt x="853" y="1103"/>
                  </a:lnTo>
                  <a:lnTo>
                    <a:pt x="849" y="1097"/>
                  </a:lnTo>
                  <a:lnTo>
                    <a:pt x="849" y="1094"/>
                  </a:lnTo>
                  <a:lnTo>
                    <a:pt x="852" y="1095"/>
                  </a:lnTo>
                  <a:lnTo>
                    <a:pt x="853" y="1093"/>
                  </a:lnTo>
                  <a:lnTo>
                    <a:pt x="848" y="1092"/>
                  </a:lnTo>
                  <a:lnTo>
                    <a:pt x="848" y="1089"/>
                  </a:lnTo>
                  <a:lnTo>
                    <a:pt x="836" y="1088"/>
                  </a:lnTo>
                  <a:lnTo>
                    <a:pt x="834" y="1085"/>
                  </a:lnTo>
                  <a:lnTo>
                    <a:pt x="830" y="1085"/>
                  </a:lnTo>
                  <a:lnTo>
                    <a:pt x="827" y="1080"/>
                  </a:lnTo>
                  <a:lnTo>
                    <a:pt x="828" y="1079"/>
                  </a:lnTo>
                  <a:lnTo>
                    <a:pt x="825" y="1078"/>
                  </a:lnTo>
                  <a:lnTo>
                    <a:pt x="826" y="1072"/>
                  </a:lnTo>
                  <a:lnTo>
                    <a:pt x="823" y="1071"/>
                  </a:lnTo>
                  <a:lnTo>
                    <a:pt x="821" y="1072"/>
                  </a:lnTo>
                  <a:lnTo>
                    <a:pt x="817" y="1071"/>
                  </a:lnTo>
                  <a:lnTo>
                    <a:pt x="812" y="1065"/>
                  </a:lnTo>
                  <a:lnTo>
                    <a:pt x="805" y="1062"/>
                  </a:lnTo>
                  <a:lnTo>
                    <a:pt x="802" y="1062"/>
                  </a:lnTo>
                  <a:lnTo>
                    <a:pt x="800" y="1059"/>
                  </a:lnTo>
                  <a:lnTo>
                    <a:pt x="802" y="1057"/>
                  </a:lnTo>
                  <a:lnTo>
                    <a:pt x="800" y="1054"/>
                  </a:lnTo>
                  <a:lnTo>
                    <a:pt x="793" y="1054"/>
                  </a:lnTo>
                  <a:lnTo>
                    <a:pt x="787" y="1050"/>
                  </a:lnTo>
                  <a:lnTo>
                    <a:pt x="782" y="1052"/>
                  </a:lnTo>
                  <a:lnTo>
                    <a:pt x="779" y="1055"/>
                  </a:lnTo>
                  <a:lnTo>
                    <a:pt x="777" y="1055"/>
                  </a:lnTo>
                  <a:lnTo>
                    <a:pt x="774" y="1058"/>
                  </a:lnTo>
                  <a:lnTo>
                    <a:pt x="771" y="1056"/>
                  </a:lnTo>
                  <a:lnTo>
                    <a:pt x="770" y="1052"/>
                  </a:lnTo>
                  <a:lnTo>
                    <a:pt x="763" y="1049"/>
                  </a:lnTo>
                  <a:lnTo>
                    <a:pt x="763" y="1047"/>
                  </a:lnTo>
                  <a:lnTo>
                    <a:pt x="694" y="996"/>
                  </a:lnTo>
                  <a:lnTo>
                    <a:pt x="695" y="991"/>
                  </a:lnTo>
                  <a:lnTo>
                    <a:pt x="692" y="988"/>
                  </a:lnTo>
                  <a:lnTo>
                    <a:pt x="695" y="985"/>
                  </a:lnTo>
                  <a:lnTo>
                    <a:pt x="692" y="983"/>
                  </a:lnTo>
                  <a:lnTo>
                    <a:pt x="690" y="979"/>
                  </a:lnTo>
                  <a:lnTo>
                    <a:pt x="686" y="977"/>
                  </a:lnTo>
                  <a:lnTo>
                    <a:pt x="686" y="975"/>
                  </a:lnTo>
                  <a:lnTo>
                    <a:pt x="681" y="966"/>
                  </a:lnTo>
                  <a:lnTo>
                    <a:pt x="668" y="960"/>
                  </a:lnTo>
                  <a:lnTo>
                    <a:pt x="665" y="954"/>
                  </a:lnTo>
                  <a:lnTo>
                    <a:pt x="647" y="953"/>
                  </a:lnTo>
                  <a:lnTo>
                    <a:pt x="641" y="949"/>
                  </a:lnTo>
                  <a:lnTo>
                    <a:pt x="637" y="950"/>
                  </a:lnTo>
                  <a:lnTo>
                    <a:pt x="636" y="948"/>
                  </a:lnTo>
                  <a:lnTo>
                    <a:pt x="630" y="948"/>
                  </a:lnTo>
                  <a:lnTo>
                    <a:pt x="629" y="947"/>
                  </a:lnTo>
                  <a:lnTo>
                    <a:pt x="622" y="949"/>
                  </a:lnTo>
                  <a:lnTo>
                    <a:pt x="619" y="948"/>
                  </a:lnTo>
                  <a:lnTo>
                    <a:pt x="611" y="950"/>
                  </a:lnTo>
                  <a:lnTo>
                    <a:pt x="606" y="945"/>
                  </a:lnTo>
                  <a:lnTo>
                    <a:pt x="607" y="943"/>
                  </a:lnTo>
                  <a:lnTo>
                    <a:pt x="602" y="941"/>
                  </a:lnTo>
                  <a:lnTo>
                    <a:pt x="601" y="936"/>
                  </a:lnTo>
                  <a:lnTo>
                    <a:pt x="597" y="936"/>
                  </a:lnTo>
                  <a:lnTo>
                    <a:pt x="596" y="937"/>
                  </a:lnTo>
                  <a:lnTo>
                    <a:pt x="589" y="937"/>
                  </a:lnTo>
                  <a:lnTo>
                    <a:pt x="590" y="932"/>
                  </a:lnTo>
                  <a:lnTo>
                    <a:pt x="585" y="931"/>
                  </a:lnTo>
                  <a:lnTo>
                    <a:pt x="586" y="927"/>
                  </a:lnTo>
                  <a:lnTo>
                    <a:pt x="584" y="924"/>
                  </a:lnTo>
                  <a:lnTo>
                    <a:pt x="581" y="924"/>
                  </a:lnTo>
                  <a:lnTo>
                    <a:pt x="579" y="918"/>
                  </a:lnTo>
                  <a:lnTo>
                    <a:pt x="575" y="915"/>
                  </a:lnTo>
                  <a:lnTo>
                    <a:pt x="575" y="913"/>
                  </a:lnTo>
                  <a:lnTo>
                    <a:pt x="569" y="913"/>
                  </a:lnTo>
                  <a:lnTo>
                    <a:pt x="567" y="922"/>
                  </a:lnTo>
                  <a:lnTo>
                    <a:pt x="563" y="923"/>
                  </a:lnTo>
                  <a:lnTo>
                    <a:pt x="564" y="927"/>
                  </a:lnTo>
                  <a:lnTo>
                    <a:pt x="559" y="927"/>
                  </a:lnTo>
                  <a:lnTo>
                    <a:pt x="552" y="922"/>
                  </a:lnTo>
                  <a:lnTo>
                    <a:pt x="549" y="923"/>
                  </a:lnTo>
                  <a:lnTo>
                    <a:pt x="549" y="921"/>
                  </a:lnTo>
                  <a:lnTo>
                    <a:pt x="543" y="918"/>
                  </a:lnTo>
                  <a:lnTo>
                    <a:pt x="540" y="916"/>
                  </a:lnTo>
                  <a:lnTo>
                    <a:pt x="539" y="913"/>
                  </a:lnTo>
                  <a:lnTo>
                    <a:pt x="523" y="911"/>
                  </a:lnTo>
                  <a:lnTo>
                    <a:pt x="521" y="908"/>
                  </a:lnTo>
                  <a:lnTo>
                    <a:pt x="521" y="901"/>
                  </a:lnTo>
                  <a:lnTo>
                    <a:pt x="520" y="900"/>
                  </a:lnTo>
                  <a:lnTo>
                    <a:pt x="521" y="899"/>
                  </a:lnTo>
                  <a:lnTo>
                    <a:pt x="518" y="896"/>
                  </a:lnTo>
                  <a:lnTo>
                    <a:pt x="514" y="896"/>
                  </a:lnTo>
                  <a:lnTo>
                    <a:pt x="514" y="894"/>
                  </a:lnTo>
                  <a:lnTo>
                    <a:pt x="517" y="893"/>
                  </a:lnTo>
                  <a:lnTo>
                    <a:pt x="513" y="890"/>
                  </a:lnTo>
                  <a:lnTo>
                    <a:pt x="514" y="888"/>
                  </a:lnTo>
                  <a:lnTo>
                    <a:pt x="512" y="886"/>
                  </a:lnTo>
                  <a:lnTo>
                    <a:pt x="507" y="887"/>
                  </a:lnTo>
                  <a:lnTo>
                    <a:pt x="506" y="885"/>
                  </a:lnTo>
                  <a:lnTo>
                    <a:pt x="502" y="883"/>
                  </a:lnTo>
                  <a:lnTo>
                    <a:pt x="504" y="879"/>
                  </a:lnTo>
                  <a:lnTo>
                    <a:pt x="503" y="877"/>
                  </a:lnTo>
                  <a:lnTo>
                    <a:pt x="504" y="874"/>
                  </a:lnTo>
                  <a:lnTo>
                    <a:pt x="497" y="869"/>
                  </a:lnTo>
                  <a:lnTo>
                    <a:pt x="499" y="862"/>
                  </a:lnTo>
                  <a:lnTo>
                    <a:pt x="495" y="861"/>
                  </a:lnTo>
                  <a:lnTo>
                    <a:pt x="494" y="858"/>
                  </a:lnTo>
                  <a:lnTo>
                    <a:pt x="487" y="860"/>
                  </a:lnTo>
                  <a:lnTo>
                    <a:pt x="487" y="858"/>
                  </a:lnTo>
                  <a:lnTo>
                    <a:pt x="483" y="858"/>
                  </a:lnTo>
                  <a:lnTo>
                    <a:pt x="481" y="854"/>
                  </a:lnTo>
                  <a:lnTo>
                    <a:pt x="481" y="853"/>
                  </a:lnTo>
                  <a:lnTo>
                    <a:pt x="483" y="851"/>
                  </a:lnTo>
                  <a:lnTo>
                    <a:pt x="480" y="849"/>
                  </a:lnTo>
                  <a:lnTo>
                    <a:pt x="480" y="845"/>
                  </a:lnTo>
                  <a:lnTo>
                    <a:pt x="469" y="843"/>
                  </a:lnTo>
                  <a:lnTo>
                    <a:pt x="469" y="838"/>
                  </a:lnTo>
                  <a:lnTo>
                    <a:pt x="466" y="838"/>
                  </a:lnTo>
                  <a:lnTo>
                    <a:pt x="464" y="833"/>
                  </a:lnTo>
                  <a:lnTo>
                    <a:pt x="460" y="833"/>
                  </a:lnTo>
                  <a:lnTo>
                    <a:pt x="457" y="831"/>
                  </a:lnTo>
                  <a:lnTo>
                    <a:pt x="450" y="818"/>
                  </a:lnTo>
                  <a:lnTo>
                    <a:pt x="444" y="821"/>
                  </a:lnTo>
                  <a:lnTo>
                    <a:pt x="441" y="820"/>
                  </a:lnTo>
                  <a:lnTo>
                    <a:pt x="437" y="821"/>
                  </a:lnTo>
                  <a:lnTo>
                    <a:pt x="434" y="824"/>
                  </a:lnTo>
                  <a:lnTo>
                    <a:pt x="432" y="825"/>
                  </a:lnTo>
                  <a:lnTo>
                    <a:pt x="433" y="832"/>
                  </a:lnTo>
                  <a:lnTo>
                    <a:pt x="435" y="835"/>
                  </a:lnTo>
                  <a:lnTo>
                    <a:pt x="431" y="841"/>
                  </a:lnTo>
                  <a:lnTo>
                    <a:pt x="432" y="842"/>
                  </a:lnTo>
                  <a:lnTo>
                    <a:pt x="429" y="844"/>
                  </a:lnTo>
                  <a:lnTo>
                    <a:pt x="425" y="842"/>
                  </a:lnTo>
                  <a:lnTo>
                    <a:pt x="421" y="844"/>
                  </a:lnTo>
                  <a:lnTo>
                    <a:pt x="419" y="842"/>
                  </a:lnTo>
                  <a:lnTo>
                    <a:pt x="417" y="850"/>
                  </a:lnTo>
                  <a:lnTo>
                    <a:pt x="413" y="850"/>
                  </a:lnTo>
                  <a:lnTo>
                    <a:pt x="411" y="854"/>
                  </a:lnTo>
                  <a:lnTo>
                    <a:pt x="407" y="854"/>
                  </a:lnTo>
                  <a:lnTo>
                    <a:pt x="408" y="857"/>
                  </a:lnTo>
                  <a:lnTo>
                    <a:pt x="399" y="857"/>
                  </a:lnTo>
                  <a:lnTo>
                    <a:pt x="395" y="863"/>
                  </a:lnTo>
                  <a:lnTo>
                    <a:pt x="390" y="864"/>
                  </a:lnTo>
                  <a:lnTo>
                    <a:pt x="386" y="870"/>
                  </a:lnTo>
                  <a:lnTo>
                    <a:pt x="381" y="871"/>
                  </a:lnTo>
                  <a:lnTo>
                    <a:pt x="379" y="869"/>
                  </a:lnTo>
                  <a:lnTo>
                    <a:pt x="374" y="871"/>
                  </a:lnTo>
                  <a:lnTo>
                    <a:pt x="373" y="873"/>
                  </a:lnTo>
                  <a:lnTo>
                    <a:pt x="362" y="870"/>
                  </a:lnTo>
                  <a:lnTo>
                    <a:pt x="360" y="873"/>
                  </a:lnTo>
                  <a:lnTo>
                    <a:pt x="356" y="872"/>
                  </a:lnTo>
                  <a:lnTo>
                    <a:pt x="354" y="863"/>
                  </a:lnTo>
                  <a:lnTo>
                    <a:pt x="355" y="852"/>
                  </a:lnTo>
                  <a:lnTo>
                    <a:pt x="357" y="849"/>
                  </a:lnTo>
                  <a:lnTo>
                    <a:pt x="355" y="842"/>
                  </a:lnTo>
                  <a:lnTo>
                    <a:pt x="357" y="837"/>
                  </a:lnTo>
                  <a:lnTo>
                    <a:pt x="356" y="831"/>
                  </a:lnTo>
                  <a:lnTo>
                    <a:pt x="360" y="823"/>
                  </a:lnTo>
                  <a:lnTo>
                    <a:pt x="356" y="815"/>
                  </a:lnTo>
                  <a:lnTo>
                    <a:pt x="354" y="815"/>
                  </a:lnTo>
                  <a:lnTo>
                    <a:pt x="355" y="811"/>
                  </a:lnTo>
                  <a:lnTo>
                    <a:pt x="352" y="810"/>
                  </a:lnTo>
                  <a:lnTo>
                    <a:pt x="353" y="807"/>
                  </a:lnTo>
                  <a:lnTo>
                    <a:pt x="350" y="807"/>
                  </a:lnTo>
                  <a:lnTo>
                    <a:pt x="350" y="805"/>
                  </a:lnTo>
                  <a:lnTo>
                    <a:pt x="344" y="805"/>
                  </a:lnTo>
                  <a:lnTo>
                    <a:pt x="342" y="799"/>
                  </a:lnTo>
                  <a:lnTo>
                    <a:pt x="338" y="801"/>
                  </a:lnTo>
                  <a:lnTo>
                    <a:pt x="335" y="796"/>
                  </a:lnTo>
                  <a:lnTo>
                    <a:pt x="330" y="798"/>
                  </a:lnTo>
                  <a:lnTo>
                    <a:pt x="330" y="792"/>
                  </a:lnTo>
                  <a:lnTo>
                    <a:pt x="325" y="790"/>
                  </a:lnTo>
                  <a:lnTo>
                    <a:pt x="325" y="787"/>
                  </a:lnTo>
                  <a:lnTo>
                    <a:pt x="327" y="786"/>
                  </a:lnTo>
                  <a:lnTo>
                    <a:pt x="322" y="782"/>
                  </a:lnTo>
                  <a:lnTo>
                    <a:pt x="321" y="779"/>
                  </a:lnTo>
                  <a:lnTo>
                    <a:pt x="322" y="777"/>
                  </a:lnTo>
                  <a:lnTo>
                    <a:pt x="318" y="772"/>
                  </a:lnTo>
                  <a:lnTo>
                    <a:pt x="321" y="770"/>
                  </a:lnTo>
                  <a:lnTo>
                    <a:pt x="316" y="768"/>
                  </a:lnTo>
                  <a:lnTo>
                    <a:pt x="309" y="768"/>
                  </a:lnTo>
                  <a:lnTo>
                    <a:pt x="306" y="766"/>
                  </a:lnTo>
                  <a:lnTo>
                    <a:pt x="309" y="764"/>
                  </a:lnTo>
                  <a:lnTo>
                    <a:pt x="307" y="762"/>
                  </a:lnTo>
                  <a:lnTo>
                    <a:pt x="304" y="762"/>
                  </a:lnTo>
                  <a:lnTo>
                    <a:pt x="302" y="765"/>
                  </a:lnTo>
                  <a:lnTo>
                    <a:pt x="301" y="764"/>
                  </a:lnTo>
                  <a:lnTo>
                    <a:pt x="302" y="759"/>
                  </a:lnTo>
                  <a:lnTo>
                    <a:pt x="300" y="757"/>
                  </a:lnTo>
                  <a:lnTo>
                    <a:pt x="297" y="759"/>
                  </a:lnTo>
                  <a:lnTo>
                    <a:pt x="297" y="756"/>
                  </a:lnTo>
                  <a:lnTo>
                    <a:pt x="295" y="752"/>
                  </a:lnTo>
                  <a:lnTo>
                    <a:pt x="295" y="750"/>
                  </a:lnTo>
                  <a:lnTo>
                    <a:pt x="290" y="752"/>
                  </a:lnTo>
                  <a:lnTo>
                    <a:pt x="286" y="752"/>
                  </a:lnTo>
                  <a:lnTo>
                    <a:pt x="285" y="750"/>
                  </a:lnTo>
                  <a:lnTo>
                    <a:pt x="285" y="748"/>
                  </a:lnTo>
                  <a:lnTo>
                    <a:pt x="281" y="744"/>
                  </a:lnTo>
                  <a:lnTo>
                    <a:pt x="279" y="744"/>
                  </a:lnTo>
                  <a:lnTo>
                    <a:pt x="280" y="745"/>
                  </a:lnTo>
                  <a:lnTo>
                    <a:pt x="278" y="746"/>
                  </a:lnTo>
                  <a:lnTo>
                    <a:pt x="275" y="745"/>
                  </a:lnTo>
                  <a:lnTo>
                    <a:pt x="273" y="743"/>
                  </a:lnTo>
                  <a:lnTo>
                    <a:pt x="271" y="742"/>
                  </a:lnTo>
                  <a:lnTo>
                    <a:pt x="271" y="739"/>
                  </a:lnTo>
                  <a:lnTo>
                    <a:pt x="269" y="738"/>
                  </a:lnTo>
                  <a:lnTo>
                    <a:pt x="271" y="734"/>
                  </a:lnTo>
                  <a:lnTo>
                    <a:pt x="269" y="733"/>
                  </a:lnTo>
                  <a:lnTo>
                    <a:pt x="267" y="730"/>
                  </a:lnTo>
                  <a:lnTo>
                    <a:pt x="263" y="730"/>
                  </a:lnTo>
                  <a:lnTo>
                    <a:pt x="260" y="728"/>
                  </a:lnTo>
                  <a:lnTo>
                    <a:pt x="261" y="726"/>
                  </a:lnTo>
                  <a:lnTo>
                    <a:pt x="258" y="720"/>
                  </a:lnTo>
                  <a:lnTo>
                    <a:pt x="251" y="724"/>
                  </a:lnTo>
                  <a:lnTo>
                    <a:pt x="245" y="715"/>
                  </a:lnTo>
                  <a:lnTo>
                    <a:pt x="240" y="715"/>
                  </a:lnTo>
                  <a:lnTo>
                    <a:pt x="240" y="713"/>
                  </a:lnTo>
                  <a:lnTo>
                    <a:pt x="237" y="711"/>
                  </a:lnTo>
                  <a:lnTo>
                    <a:pt x="241" y="709"/>
                  </a:lnTo>
                  <a:lnTo>
                    <a:pt x="241" y="705"/>
                  </a:lnTo>
                  <a:lnTo>
                    <a:pt x="239" y="705"/>
                  </a:lnTo>
                  <a:lnTo>
                    <a:pt x="236" y="706"/>
                  </a:lnTo>
                  <a:lnTo>
                    <a:pt x="233" y="702"/>
                  </a:lnTo>
                  <a:lnTo>
                    <a:pt x="232" y="699"/>
                  </a:lnTo>
                  <a:lnTo>
                    <a:pt x="224" y="702"/>
                  </a:lnTo>
                  <a:lnTo>
                    <a:pt x="223" y="700"/>
                  </a:lnTo>
                  <a:lnTo>
                    <a:pt x="226" y="698"/>
                  </a:lnTo>
                  <a:lnTo>
                    <a:pt x="226" y="695"/>
                  </a:lnTo>
                  <a:lnTo>
                    <a:pt x="224" y="693"/>
                  </a:lnTo>
                  <a:lnTo>
                    <a:pt x="222" y="695"/>
                  </a:lnTo>
                  <a:lnTo>
                    <a:pt x="218" y="693"/>
                  </a:lnTo>
                  <a:lnTo>
                    <a:pt x="222" y="690"/>
                  </a:lnTo>
                  <a:lnTo>
                    <a:pt x="216" y="684"/>
                  </a:lnTo>
                  <a:lnTo>
                    <a:pt x="213" y="684"/>
                  </a:lnTo>
                  <a:lnTo>
                    <a:pt x="217" y="681"/>
                  </a:lnTo>
                  <a:lnTo>
                    <a:pt x="214" y="680"/>
                  </a:lnTo>
                  <a:lnTo>
                    <a:pt x="210" y="680"/>
                  </a:lnTo>
                  <a:lnTo>
                    <a:pt x="210" y="679"/>
                  </a:lnTo>
                  <a:lnTo>
                    <a:pt x="206" y="681"/>
                  </a:lnTo>
                  <a:lnTo>
                    <a:pt x="204" y="677"/>
                  </a:lnTo>
                  <a:lnTo>
                    <a:pt x="205" y="675"/>
                  </a:lnTo>
                  <a:lnTo>
                    <a:pt x="201" y="676"/>
                  </a:lnTo>
                  <a:lnTo>
                    <a:pt x="193" y="672"/>
                  </a:lnTo>
                  <a:lnTo>
                    <a:pt x="189" y="672"/>
                  </a:lnTo>
                  <a:lnTo>
                    <a:pt x="187" y="670"/>
                  </a:lnTo>
                  <a:lnTo>
                    <a:pt x="188" y="664"/>
                  </a:lnTo>
                  <a:lnTo>
                    <a:pt x="183" y="662"/>
                  </a:lnTo>
                  <a:lnTo>
                    <a:pt x="182" y="659"/>
                  </a:lnTo>
                  <a:lnTo>
                    <a:pt x="180" y="660"/>
                  </a:lnTo>
                  <a:lnTo>
                    <a:pt x="179" y="658"/>
                  </a:lnTo>
                  <a:lnTo>
                    <a:pt x="175" y="656"/>
                  </a:lnTo>
                  <a:lnTo>
                    <a:pt x="168" y="657"/>
                  </a:lnTo>
                  <a:lnTo>
                    <a:pt x="168" y="655"/>
                  </a:lnTo>
                  <a:lnTo>
                    <a:pt x="164" y="656"/>
                  </a:lnTo>
                  <a:lnTo>
                    <a:pt x="161" y="661"/>
                  </a:lnTo>
                  <a:lnTo>
                    <a:pt x="161" y="660"/>
                  </a:lnTo>
                  <a:lnTo>
                    <a:pt x="159" y="660"/>
                  </a:lnTo>
                  <a:lnTo>
                    <a:pt x="158" y="657"/>
                  </a:lnTo>
                  <a:lnTo>
                    <a:pt x="150" y="658"/>
                  </a:lnTo>
                  <a:lnTo>
                    <a:pt x="145" y="658"/>
                  </a:lnTo>
                  <a:lnTo>
                    <a:pt x="141" y="655"/>
                  </a:lnTo>
                  <a:lnTo>
                    <a:pt x="135" y="656"/>
                  </a:lnTo>
                  <a:lnTo>
                    <a:pt x="134" y="658"/>
                  </a:lnTo>
                  <a:lnTo>
                    <a:pt x="131" y="659"/>
                  </a:lnTo>
                  <a:lnTo>
                    <a:pt x="125" y="658"/>
                  </a:lnTo>
                  <a:lnTo>
                    <a:pt x="126" y="656"/>
                  </a:lnTo>
                  <a:lnTo>
                    <a:pt x="125" y="655"/>
                  </a:lnTo>
                  <a:lnTo>
                    <a:pt x="122" y="658"/>
                  </a:lnTo>
                  <a:lnTo>
                    <a:pt x="121" y="662"/>
                  </a:lnTo>
                  <a:lnTo>
                    <a:pt x="116" y="661"/>
                  </a:lnTo>
                  <a:lnTo>
                    <a:pt x="116" y="664"/>
                  </a:lnTo>
                  <a:lnTo>
                    <a:pt x="118" y="664"/>
                  </a:lnTo>
                  <a:lnTo>
                    <a:pt x="117" y="665"/>
                  </a:lnTo>
                  <a:lnTo>
                    <a:pt x="115" y="667"/>
                  </a:lnTo>
                  <a:lnTo>
                    <a:pt x="113" y="667"/>
                  </a:lnTo>
                  <a:lnTo>
                    <a:pt x="108" y="674"/>
                  </a:lnTo>
                  <a:lnTo>
                    <a:pt x="104" y="679"/>
                  </a:lnTo>
                  <a:lnTo>
                    <a:pt x="104" y="684"/>
                  </a:lnTo>
                  <a:lnTo>
                    <a:pt x="106" y="688"/>
                  </a:lnTo>
                  <a:lnTo>
                    <a:pt x="98" y="694"/>
                  </a:lnTo>
                  <a:lnTo>
                    <a:pt x="96" y="698"/>
                  </a:lnTo>
                  <a:lnTo>
                    <a:pt x="86" y="699"/>
                  </a:lnTo>
                  <a:lnTo>
                    <a:pt x="83" y="695"/>
                  </a:lnTo>
                  <a:lnTo>
                    <a:pt x="82" y="696"/>
                  </a:lnTo>
                  <a:lnTo>
                    <a:pt x="82" y="698"/>
                  </a:lnTo>
                  <a:lnTo>
                    <a:pt x="79" y="700"/>
                  </a:lnTo>
                  <a:lnTo>
                    <a:pt x="71" y="693"/>
                  </a:lnTo>
                  <a:lnTo>
                    <a:pt x="70" y="695"/>
                  </a:lnTo>
                  <a:lnTo>
                    <a:pt x="64" y="698"/>
                  </a:lnTo>
                  <a:lnTo>
                    <a:pt x="61" y="695"/>
                  </a:lnTo>
                  <a:lnTo>
                    <a:pt x="59" y="696"/>
                  </a:lnTo>
                  <a:lnTo>
                    <a:pt x="54" y="702"/>
                  </a:lnTo>
                  <a:lnTo>
                    <a:pt x="49" y="702"/>
                  </a:lnTo>
                  <a:lnTo>
                    <a:pt x="49" y="697"/>
                  </a:lnTo>
                  <a:lnTo>
                    <a:pt x="42" y="696"/>
                  </a:lnTo>
                  <a:lnTo>
                    <a:pt x="38" y="694"/>
                  </a:lnTo>
                  <a:lnTo>
                    <a:pt x="34" y="695"/>
                  </a:lnTo>
                  <a:lnTo>
                    <a:pt x="31" y="699"/>
                  </a:lnTo>
                  <a:lnTo>
                    <a:pt x="26" y="698"/>
                  </a:lnTo>
                  <a:lnTo>
                    <a:pt x="20" y="696"/>
                  </a:lnTo>
                  <a:lnTo>
                    <a:pt x="16" y="691"/>
                  </a:lnTo>
                  <a:lnTo>
                    <a:pt x="18" y="688"/>
                  </a:lnTo>
                  <a:lnTo>
                    <a:pt x="18" y="682"/>
                  </a:lnTo>
                  <a:lnTo>
                    <a:pt x="8" y="678"/>
                  </a:lnTo>
                  <a:lnTo>
                    <a:pt x="3" y="677"/>
                  </a:lnTo>
                  <a:lnTo>
                    <a:pt x="0" y="678"/>
                  </a:lnTo>
                  <a:lnTo>
                    <a:pt x="1" y="675"/>
                  </a:lnTo>
                  <a:lnTo>
                    <a:pt x="17" y="674"/>
                  </a:lnTo>
                  <a:lnTo>
                    <a:pt x="35" y="663"/>
                  </a:lnTo>
                  <a:lnTo>
                    <a:pt x="41" y="658"/>
                  </a:lnTo>
                  <a:lnTo>
                    <a:pt x="45" y="648"/>
                  </a:lnTo>
                  <a:lnTo>
                    <a:pt x="53" y="642"/>
                  </a:lnTo>
                  <a:lnTo>
                    <a:pt x="64" y="638"/>
                  </a:lnTo>
                  <a:lnTo>
                    <a:pt x="68" y="630"/>
                  </a:lnTo>
                  <a:lnTo>
                    <a:pt x="70" y="621"/>
                  </a:lnTo>
                  <a:lnTo>
                    <a:pt x="69" y="611"/>
                  </a:lnTo>
                  <a:lnTo>
                    <a:pt x="75" y="600"/>
                  </a:lnTo>
                  <a:lnTo>
                    <a:pt x="90" y="588"/>
                  </a:lnTo>
                  <a:lnTo>
                    <a:pt x="103" y="588"/>
                  </a:lnTo>
                  <a:lnTo>
                    <a:pt x="111" y="586"/>
                  </a:lnTo>
                  <a:lnTo>
                    <a:pt x="118" y="582"/>
                  </a:lnTo>
                  <a:lnTo>
                    <a:pt x="135" y="568"/>
                  </a:lnTo>
                  <a:lnTo>
                    <a:pt x="139" y="562"/>
                  </a:lnTo>
                  <a:lnTo>
                    <a:pt x="147" y="557"/>
                  </a:lnTo>
                  <a:lnTo>
                    <a:pt x="146" y="551"/>
                  </a:lnTo>
                  <a:lnTo>
                    <a:pt x="150" y="546"/>
                  </a:lnTo>
                  <a:lnTo>
                    <a:pt x="167" y="531"/>
                  </a:lnTo>
                  <a:lnTo>
                    <a:pt x="180" y="523"/>
                  </a:lnTo>
                  <a:lnTo>
                    <a:pt x="183" y="517"/>
                  </a:lnTo>
                  <a:lnTo>
                    <a:pt x="189" y="513"/>
                  </a:lnTo>
                  <a:lnTo>
                    <a:pt x="189" y="510"/>
                  </a:lnTo>
                  <a:lnTo>
                    <a:pt x="189" y="504"/>
                  </a:lnTo>
                  <a:lnTo>
                    <a:pt x="192" y="500"/>
                  </a:lnTo>
                  <a:lnTo>
                    <a:pt x="205" y="497"/>
                  </a:lnTo>
                  <a:lnTo>
                    <a:pt x="215" y="479"/>
                  </a:lnTo>
                  <a:lnTo>
                    <a:pt x="216" y="473"/>
                  </a:lnTo>
                  <a:lnTo>
                    <a:pt x="215" y="467"/>
                  </a:lnTo>
                  <a:lnTo>
                    <a:pt x="217" y="461"/>
                  </a:lnTo>
                  <a:lnTo>
                    <a:pt x="226" y="453"/>
                  </a:lnTo>
                  <a:lnTo>
                    <a:pt x="230" y="445"/>
                  </a:lnTo>
                  <a:lnTo>
                    <a:pt x="233" y="443"/>
                  </a:lnTo>
                  <a:lnTo>
                    <a:pt x="240" y="443"/>
                  </a:lnTo>
                  <a:lnTo>
                    <a:pt x="247" y="438"/>
                  </a:lnTo>
                  <a:lnTo>
                    <a:pt x="267" y="435"/>
                  </a:lnTo>
                  <a:lnTo>
                    <a:pt x="271" y="423"/>
                  </a:lnTo>
                  <a:lnTo>
                    <a:pt x="267" y="419"/>
                  </a:lnTo>
                  <a:lnTo>
                    <a:pt x="268" y="413"/>
                  </a:lnTo>
                  <a:lnTo>
                    <a:pt x="276" y="407"/>
                  </a:lnTo>
                  <a:lnTo>
                    <a:pt x="282" y="406"/>
                  </a:lnTo>
                  <a:lnTo>
                    <a:pt x="287" y="402"/>
                  </a:lnTo>
                  <a:lnTo>
                    <a:pt x="293" y="394"/>
                  </a:lnTo>
                  <a:lnTo>
                    <a:pt x="293" y="377"/>
                  </a:lnTo>
                  <a:lnTo>
                    <a:pt x="294" y="374"/>
                  </a:lnTo>
                  <a:lnTo>
                    <a:pt x="301" y="370"/>
                  </a:lnTo>
                  <a:lnTo>
                    <a:pt x="318" y="368"/>
                  </a:lnTo>
                  <a:lnTo>
                    <a:pt x="331" y="350"/>
                  </a:lnTo>
                  <a:lnTo>
                    <a:pt x="345" y="337"/>
                  </a:lnTo>
                  <a:lnTo>
                    <a:pt x="356" y="332"/>
                  </a:lnTo>
                  <a:lnTo>
                    <a:pt x="358" y="330"/>
                  </a:lnTo>
                  <a:lnTo>
                    <a:pt x="357" y="325"/>
                  </a:lnTo>
                  <a:lnTo>
                    <a:pt x="352" y="318"/>
                  </a:lnTo>
                  <a:lnTo>
                    <a:pt x="354" y="313"/>
                  </a:lnTo>
                  <a:lnTo>
                    <a:pt x="360" y="309"/>
                  </a:lnTo>
                  <a:lnTo>
                    <a:pt x="384" y="305"/>
                  </a:lnTo>
                  <a:lnTo>
                    <a:pt x="384" y="301"/>
                  </a:lnTo>
                  <a:lnTo>
                    <a:pt x="379" y="291"/>
                  </a:lnTo>
                  <a:lnTo>
                    <a:pt x="385" y="279"/>
                  </a:lnTo>
                  <a:lnTo>
                    <a:pt x="390" y="278"/>
                  </a:lnTo>
                  <a:lnTo>
                    <a:pt x="399" y="280"/>
                  </a:lnTo>
                  <a:lnTo>
                    <a:pt x="411" y="281"/>
                  </a:lnTo>
                  <a:lnTo>
                    <a:pt x="416" y="284"/>
                  </a:lnTo>
                  <a:lnTo>
                    <a:pt x="420" y="293"/>
                  </a:lnTo>
                  <a:lnTo>
                    <a:pt x="423" y="294"/>
                  </a:lnTo>
                  <a:lnTo>
                    <a:pt x="425" y="291"/>
                  </a:lnTo>
                  <a:lnTo>
                    <a:pt x="425" y="286"/>
                  </a:lnTo>
                  <a:lnTo>
                    <a:pt x="430" y="274"/>
                  </a:lnTo>
                  <a:lnTo>
                    <a:pt x="416" y="263"/>
                  </a:lnTo>
                  <a:lnTo>
                    <a:pt x="407" y="259"/>
                  </a:lnTo>
                  <a:lnTo>
                    <a:pt x="406" y="256"/>
                  </a:lnTo>
                  <a:lnTo>
                    <a:pt x="412" y="251"/>
                  </a:lnTo>
                  <a:lnTo>
                    <a:pt x="424" y="249"/>
                  </a:lnTo>
                  <a:lnTo>
                    <a:pt x="432" y="241"/>
                  </a:lnTo>
                  <a:lnTo>
                    <a:pt x="438" y="239"/>
                  </a:lnTo>
                  <a:lnTo>
                    <a:pt x="441" y="233"/>
                  </a:lnTo>
                  <a:lnTo>
                    <a:pt x="441" y="229"/>
                  </a:lnTo>
                  <a:lnTo>
                    <a:pt x="443" y="226"/>
                  </a:lnTo>
                  <a:lnTo>
                    <a:pt x="448" y="227"/>
                  </a:lnTo>
                  <a:lnTo>
                    <a:pt x="448" y="232"/>
                  </a:lnTo>
                  <a:lnTo>
                    <a:pt x="455" y="237"/>
                  </a:lnTo>
                  <a:lnTo>
                    <a:pt x="458" y="228"/>
                  </a:lnTo>
                  <a:lnTo>
                    <a:pt x="464" y="225"/>
                  </a:lnTo>
                  <a:lnTo>
                    <a:pt x="467" y="217"/>
                  </a:lnTo>
                  <a:lnTo>
                    <a:pt x="470" y="217"/>
                  </a:lnTo>
                  <a:lnTo>
                    <a:pt x="476" y="222"/>
                  </a:lnTo>
                  <a:lnTo>
                    <a:pt x="479" y="222"/>
                  </a:lnTo>
                  <a:lnTo>
                    <a:pt x="480" y="220"/>
                  </a:lnTo>
                  <a:lnTo>
                    <a:pt x="485" y="213"/>
                  </a:lnTo>
                  <a:lnTo>
                    <a:pt x="494" y="208"/>
                  </a:lnTo>
                  <a:lnTo>
                    <a:pt x="496" y="204"/>
                  </a:lnTo>
                  <a:lnTo>
                    <a:pt x="493" y="199"/>
                  </a:lnTo>
                  <a:lnTo>
                    <a:pt x="492" y="196"/>
                  </a:lnTo>
                  <a:lnTo>
                    <a:pt x="502" y="193"/>
                  </a:lnTo>
                  <a:lnTo>
                    <a:pt x="503" y="186"/>
                  </a:lnTo>
                  <a:lnTo>
                    <a:pt x="505" y="184"/>
                  </a:lnTo>
                  <a:lnTo>
                    <a:pt x="509" y="184"/>
                  </a:lnTo>
                  <a:lnTo>
                    <a:pt x="517" y="186"/>
                  </a:lnTo>
                  <a:lnTo>
                    <a:pt x="520" y="183"/>
                  </a:lnTo>
                  <a:lnTo>
                    <a:pt x="525" y="175"/>
                  </a:lnTo>
                  <a:lnTo>
                    <a:pt x="533" y="170"/>
                  </a:lnTo>
                  <a:lnTo>
                    <a:pt x="539" y="171"/>
                  </a:lnTo>
                  <a:lnTo>
                    <a:pt x="547" y="178"/>
                  </a:lnTo>
                  <a:lnTo>
                    <a:pt x="549" y="176"/>
                  </a:lnTo>
                  <a:lnTo>
                    <a:pt x="548" y="171"/>
                  </a:lnTo>
                  <a:lnTo>
                    <a:pt x="550" y="168"/>
                  </a:lnTo>
                  <a:lnTo>
                    <a:pt x="556" y="166"/>
                  </a:lnTo>
                  <a:lnTo>
                    <a:pt x="565" y="168"/>
                  </a:lnTo>
                  <a:lnTo>
                    <a:pt x="569" y="169"/>
                  </a:lnTo>
                  <a:lnTo>
                    <a:pt x="570" y="167"/>
                  </a:lnTo>
                  <a:lnTo>
                    <a:pt x="570" y="165"/>
                  </a:lnTo>
                  <a:lnTo>
                    <a:pt x="558" y="156"/>
                  </a:lnTo>
                  <a:lnTo>
                    <a:pt x="558" y="153"/>
                  </a:lnTo>
                  <a:lnTo>
                    <a:pt x="564" y="150"/>
                  </a:lnTo>
                  <a:lnTo>
                    <a:pt x="571" y="156"/>
                  </a:lnTo>
                  <a:lnTo>
                    <a:pt x="576" y="155"/>
                  </a:lnTo>
                  <a:lnTo>
                    <a:pt x="577" y="151"/>
                  </a:lnTo>
                  <a:lnTo>
                    <a:pt x="587" y="152"/>
                  </a:lnTo>
                  <a:lnTo>
                    <a:pt x="589" y="151"/>
                  </a:lnTo>
                  <a:lnTo>
                    <a:pt x="592" y="145"/>
                  </a:lnTo>
                  <a:lnTo>
                    <a:pt x="596" y="141"/>
                  </a:lnTo>
                  <a:lnTo>
                    <a:pt x="597" y="135"/>
                  </a:lnTo>
                  <a:lnTo>
                    <a:pt x="596" y="122"/>
                  </a:lnTo>
                  <a:lnTo>
                    <a:pt x="600" y="119"/>
                  </a:lnTo>
                  <a:lnTo>
                    <a:pt x="606" y="120"/>
                  </a:lnTo>
                  <a:lnTo>
                    <a:pt x="609" y="118"/>
                  </a:lnTo>
                  <a:lnTo>
                    <a:pt x="612" y="104"/>
                  </a:lnTo>
                  <a:lnTo>
                    <a:pt x="617" y="98"/>
                  </a:lnTo>
                  <a:lnTo>
                    <a:pt x="620" y="99"/>
                  </a:lnTo>
                  <a:lnTo>
                    <a:pt x="622" y="107"/>
                  </a:lnTo>
                  <a:lnTo>
                    <a:pt x="625" y="109"/>
                  </a:lnTo>
                  <a:lnTo>
                    <a:pt x="627" y="109"/>
                  </a:lnTo>
                  <a:lnTo>
                    <a:pt x="631" y="105"/>
                  </a:lnTo>
                  <a:lnTo>
                    <a:pt x="636" y="105"/>
                  </a:lnTo>
                  <a:lnTo>
                    <a:pt x="646" y="107"/>
                  </a:lnTo>
                  <a:lnTo>
                    <a:pt x="647" y="104"/>
                  </a:lnTo>
                  <a:lnTo>
                    <a:pt x="645" y="96"/>
                  </a:lnTo>
                  <a:lnTo>
                    <a:pt x="647" y="93"/>
                  </a:lnTo>
                  <a:lnTo>
                    <a:pt x="650" y="95"/>
                  </a:lnTo>
                  <a:lnTo>
                    <a:pt x="653" y="100"/>
                  </a:lnTo>
                  <a:lnTo>
                    <a:pt x="655" y="101"/>
                  </a:lnTo>
                  <a:lnTo>
                    <a:pt x="659" y="99"/>
                  </a:lnTo>
                  <a:lnTo>
                    <a:pt x="666" y="82"/>
                  </a:lnTo>
                  <a:lnTo>
                    <a:pt x="668" y="82"/>
                  </a:lnTo>
                  <a:lnTo>
                    <a:pt x="672" y="84"/>
                  </a:lnTo>
                  <a:lnTo>
                    <a:pt x="678" y="93"/>
                  </a:lnTo>
                  <a:lnTo>
                    <a:pt x="680" y="91"/>
                  </a:lnTo>
                  <a:lnTo>
                    <a:pt x="683" y="87"/>
                  </a:lnTo>
                  <a:lnTo>
                    <a:pt x="690" y="87"/>
                  </a:lnTo>
                  <a:lnTo>
                    <a:pt x="695" y="87"/>
                  </a:lnTo>
                  <a:lnTo>
                    <a:pt x="697" y="84"/>
                  </a:lnTo>
                  <a:lnTo>
                    <a:pt x="692" y="78"/>
                  </a:lnTo>
                  <a:lnTo>
                    <a:pt x="691" y="76"/>
                  </a:lnTo>
                  <a:lnTo>
                    <a:pt x="699" y="75"/>
                  </a:lnTo>
                  <a:lnTo>
                    <a:pt x="703" y="71"/>
                  </a:lnTo>
                  <a:lnTo>
                    <a:pt x="708" y="73"/>
                  </a:lnTo>
                  <a:lnTo>
                    <a:pt x="717" y="84"/>
                  </a:lnTo>
                  <a:lnTo>
                    <a:pt x="720" y="82"/>
                  </a:lnTo>
                  <a:lnTo>
                    <a:pt x="720" y="70"/>
                  </a:lnTo>
                  <a:lnTo>
                    <a:pt x="731" y="80"/>
                  </a:lnTo>
                  <a:lnTo>
                    <a:pt x="735" y="78"/>
                  </a:lnTo>
                  <a:lnTo>
                    <a:pt x="735" y="73"/>
                  </a:lnTo>
                  <a:lnTo>
                    <a:pt x="736" y="69"/>
                  </a:lnTo>
                  <a:lnTo>
                    <a:pt x="746" y="66"/>
                  </a:lnTo>
                  <a:lnTo>
                    <a:pt x="749" y="55"/>
                  </a:lnTo>
                  <a:lnTo>
                    <a:pt x="752" y="49"/>
                  </a:lnTo>
                  <a:lnTo>
                    <a:pt x="753" y="41"/>
                  </a:lnTo>
                  <a:lnTo>
                    <a:pt x="755" y="39"/>
                  </a:lnTo>
                  <a:lnTo>
                    <a:pt x="757" y="39"/>
                  </a:lnTo>
                  <a:lnTo>
                    <a:pt x="759" y="41"/>
                  </a:lnTo>
                  <a:lnTo>
                    <a:pt x="759" y="47"/>
                  </a:lnTo>
                  <a:lnTo>
                    <a:pt x="769" y="49"/>
                  </a:lnTo>
                  <a:lnTo>
                    <a:pt x="776" y="47"/>
                  </a:lnTo>
                  <a:lnTo>
                    <a:pt x="782" y="40"/>
                  </a:lnTo>
                  <a:lnTo>
                    <a:pt x="788" y="37"/>
                  </a:lnTo>
                  <a:lnTo>
                    <a:pt x="789" y="29"/>
                  </a:lnTo>
                  <a:lnTo>
                    <a:pt x="790" y="26"/>
                  </a:lnTo>
                  <a:lnTo>
                    <a:pt x="802" y="25"/>
                  </a:lnTo>
                  <a:lnTo>
                    <a:pt x="802" y="18"/>
                  </a:lnTo>
                  <a:lnTo>
                    <a:pt x="804" y="15"/>
                  </a:lnTo>
                  <a:lnTo>
                    <a:pt x="815" y="21"/>
                  </a:lnTo>
                  <a:lnTo>
                    <a:pt x="817" y="17"/>
                  </a:lnTo>
                  <a:lnTo>
                    <a:pt x="819" y="11"/>
                  </a:lnTo>
                  <a:lnTo>
                    <a:pt x="822" y="10"/>
                  </a:lnTo>
                  <a:lnTo>
                    <a:pt x="829" y="19"/>
                  </a:lnTo>
                  <a:lnTo>
                    <a:pt x="834" y="21"/>
                  </a:lnTo>
                  <a:lnTo>
                    <a:pt x="843" y="15"/>
                  </a:lnTo>
                  <a:lnTo>
                    <a:pt x="845" y="16"/>
                  </a:lnTo>
                  <a:lnTo>
                    <a:pt x="848" y="25"/>
                  </a:lnTo>
                  <a:lnTo>
                    <a:pt x="855" y="23"/>
                  </a:lnTo>
                  <a:lnTo>
                    <a:pt x="861" y="18"/>
                  </a:lnTo>
                  <a:lnTo>
                    <a:pt x="866" y="18"/>
                  </a:lnTo>
                  <a:lnTo>
                    <a:pt x="870" y="22"/>
                  </a:lnTo>
                  <a:lnTo>
                    <a:pt x="870" y="29"/>
                  </a:lnTo>
                  <a:lnTo>
                    <a:pt x="872" y="30"/>
                  </a:lnTo>
                  <a:lnTo>
                    <a:pt x="874" y="29"/>
                  </a:lnTo>
                  <a:lnTo>
                    <a:pt x="877" y="24"/>
                  </a:lnTo>
                  <a:lnTo>
                    <a:pt x="880" y="24"/>
                  </a:lnTo>
                  <a:lnTo>
                    <a:pt x="889" y="21"/>
                  </a:lnTo>
                  <a:lnTo>
                    <a:pt x="892" y="21"/>
                  </a:lnTo>
                  <a:lnTo>
                    <a:pt x="899" y="27"/>
                  </a:lnTo>
                  <a:lnTo>
                    <a:pt x="903" y="27"/>
                  </a:lnTo>
                  <a:lnTo>
                    <a:pt x="905" y="25"/>
                  </a:lnTo>
                  <a:lnTo>
                    <a:pt x="900" y="16"/>
                  </a:lnTo>
                  <a:lnTo>
                    <a:pt x="901" y="12"/>
                  </a:lnTo>
                  <a:lnTo>
                    <a:pt x="907" y="12"/>
                  </a:lnTo>
                  <a:lnTo>
                    <a:pt x="911" y="16"/>
                  </a:lnTo>
                  <a:lnTo>
                    <a:pt x="921" y="13"/>
                  </a:lnTo>
                  <a:lnTo>
                    <a:pt x="929" y="3"/>
                  </a:lnTo>
                  <a:lnTo>
                    <a:pt x="932" y="3"/>
                  </a:lnTo>
                  <a:lnTo>
                    <a:pt x="934" y="7"/>
                  </a:lnTo>
                  <a:lnTo>
                    <a:pt x="936" y="9"/>
                  </a:lnTo>
                  <a:lnTo>
                    <a:pt x="943" y="8"/>
                  </a:lnTo>
                  <a:lnTo>
                    <a:pt x="947" y="12"/>
                  </a:lnTo>
                  <a:lnTo>
                    <a:pt x="942" y="29"/>
                  </a:lnTo>
                  <a:lnTo>
                    <a:pt x="944" y="30"/>
                  </a:lnTo>
                  <a:lnTo>
                    <a:pt x="947" y="26"/>
                  </a:lnTo>
                  <a:lnTo>
                    <a:pt x="959" y="19"/>
                  </a:lnTo>
                  <a:lnTo>
                    <a:pt x="970" y="24"/>
                  </a:lnTo>
                  <a:lnTo>
                    <a:pt x="972" y="22"/>
                  </a:lnTo>
                  <a:lnTo>
                    <a:pt x="973" y="15"/>
                  </a:lnTo>
                  <a:lnTo>
                    <a:pt x="975" y="13"/>
                  </a:lnTo>
                  <a:lnTo>
                    <a:pt x="979" y="14"/>
                  </a:lnTo>
                  <a:lnTo>
                    <a:pt x="981" y="21"/>
                  </a:lnTo>
                  <a:lnTo>
                    <a:pt x="982" y="22"/>
                  </a:lnTo>
                  <a:lnTo>
                    <a:pt x="996" y="17"/>
                  </a:lnTo>
                  <a:lnTo>
                    <a:pt x="996" y="14"/>
                  </a:lnTo>
                  <a:lnTo>
                    <a:pt x="993" y="8"/>
                  </a:lnTo>
                  <a:lnTo>
                    <a:pt x="995" y="5"/>
                  </a:lnTo>
                  <a:lnTo>
                    <a:pt x="1001" y="0"/>
                  </a:lnTo>
                  <a:lnTo>
                    <a:pt x="1005" y="0"/>
                  </a:lnTo>
                  <a:lnTo>
                    <a:pt x="1007" y="3"/>
                  </a:lnTo>
                  <a:lnTo>
                    <a:pt x="1002" y="10"/>
                  </a:lnTo>
                  <a:lnTo>
                    <a:pt x="1002" y="15"/>
                  </a:lnTo>
                  <a:lnTo>
                    <a:pt x="1005" y="16"/>
                  </a:lnTo>
                  <a:lnTo>
                    <a:pt x="1009" y="12"/>
                  </a:lnTo>
                  <a:lnTo>
                    <a:pt x="1013" y="13"/>
                  </a:lnTo>
                  <a:lnTo>
                    <a:pt x="1015" y="17"/>
                  </a:lnTo>
                  <a:lnTo>
                    <a:pt x="1010" y="23"/>
                  </a:lnTo>
                  <a:lnTo>
                    <a:pt x="1010" y="27"/>
                  </a:lnTo>
                  <a:lnTo>
                    <a:pt x="1015" y="31"/>
                  </a:lnTo>
                  <a:lnTo>
                    <a:pt x="1018" y="30"/>
                  </a:lnTo>
                  <a:lnTo>
                    <a:pt x="1019" y="22"/>
                  </a:lnTo>
                  <a:lnTo>
                    <a:pt x="1020" y="18"/>
                  </a:lnTo>
                  <a:lnTo>
                    <a:pt x="1024" y="19"/>
                  </a:lnTo>
                  <a:lnTo>
                    <a:pt x="1024" y="26"/>
                  </a:lnTo>
                  <a:lnTo>
                    <a:pt x="1026" y="27"/>
                  </a:lnTo>
                  <a:lnTo>
                    <a:pt x="1032" y="26"/>
                  </a:lnTo>
                  <a:lnTo>
                    <a:pt x="1039" y="21"/>
                  </a:lnTo>
                  <a:lnTo>
                    <a:pt x="1043" y="19"/>
                  </a:lnTo>
                  <a:lnTo>
                    <a:pt x="1045" y="22"/>
                  </a:lnTo>
                  <a:lnTo>
                    <a:pt x="1045" y="28"/>
                  </a:lnTo>
                  <a:lnTo>
                    <a:pt x="1055" y="27"/>
                  </a:lnTo>
                  <a:lnTo>
                    <a:pt x="1057" y="27"/>
                  </a:lnTo>
                  <a:lnTo>
                    <a:pt x="1063" y="30"/>
                  </a:lnTo>
                  <a:lnTo>
                    <a:pt x="1062" y="35"/>
                  </a:lnTo>
                  <a:lnTo>
                    <a:pt x="1064" y="39"/>
                  </a:lnTo>
                  <a:lnTo>
                    <a:pt x="1067" y="39"/>
                  </a:lnTo>
                  <a:lnTo>
                    <a:pt x="1071" y="34"/>
                  </a:lnTo>
                  <a:lnTo>
                    <a:pt x="1073" y="34"/>
                  </a:lnTo>
                  <a:lnTo>
                    <a:pt x="1075" y="43"/>
                  </a:lnTo>
                  <a:lnTo>
                    <a:pt x="1078" y="45"/>
                  </a:lnTo>
                  <a:lnTo>
                    <a:pt x="1083" y="34"/>
                  </a:lnTo>
                  <a:lnTo>
                    <a:pt x="1087" y="35"/>
                  </a:lnTo>
                  <a:lnTo>
                    <a:pt x="1089" y="40"/>
                  </a:lnTo>
                  <a:lnTo>
                    <a:pt x="1093" y="41"/>
                  </a:lnTo>
                  <a:lnTo>
                    <a:pt x="1100" y="36"/>
                  </a:lnTo>
                  <a:lnTo>
                    <a:pt x="1106" y="36"/>
                  </a:lnTo>
                  <a:lnTo>
                    <a:pt x="1110" y="35"/>
                  </a:lnTo>
                  <a:lnTo>
                    <a:pt x="1112" y="40"/>
                  </a:lnTo>
                  <a:lnTo>
                    <a:pt x="1124" y="41"/>
                  </a:lnTo>
                  <a:lnTo>
                    <a:pt x="1125" y="33"/>
                  </a:lnTo>
                  <a:lnTo>
                    <a:pt x="1132" y="30"/>
                  </a:lnTo>
                  <a:lnTo>
                    <a:pt x="1134" y="30"/>
                  </a:lnTo>
                  <a:lnTo>
                    <a:pt x="1132" y="40"/>
                  </a:lnTo>
                  <a:lnTo>
                    <a:pt x="1137" y="44"/>
                  </a:lnTo>
                  <a:lnTo>
                    <a:pt x="1142" y="46"/>
                  </a:lnTo>
                  <a:lnTo>
                    <a:pt x="1143" y="45"/>
                  </a:lnTo>
                  <a:lnTo>
                    <a:pt x="1142" y="39"/>
                  </a:lnTo>
                  <a:lnTo>
                    <a:pt x="1144" y="37"/>
                  </a:lnTo>
                  <a:lnTo>
                    <a:pt x="1146" y="40"/>
                  </a:lnTo>
                  <a:lnTo>
                    <a:pt x="1145" y="45"/>
                  </a:lnTo>
                  <a:lnTo>
                    <a:pt x="1147" y="49"/>
                  </a:lnTo>
                  <a:lnTo>
                    <a:pt x="1153" y="45"/>
                  </a:lnTo>
                  <a:lnTo>
                    <a:pt x="1164" y="52"/>
                  </a:lnTo>
                  <a:lnTo>
                    <a:pt x="1165" y="50"/>
                  </a:lnTo>
                  <a:lnTo>
                    <a:pt x="1162" y="43"/>
                  </a:lnTo>
                  <a:lnTo>
                    <a:pt x="1163" y="40"/>
                  </a:lnTo>
                  <a:lnTo>
                    <a:pt x="1172" y="39"/>
                  </a:lnTo>
                  <a:lnTo>
                    <a:pt x="1177" y="40"/>
                  </a:lnTo>
                  <a:lnTo>
                    <a:pt x="1178" y="42"/>
                  </a:lnTo>
                  <a:lnTo>
                    <a:pt x="1171" y="44"/>
                  </a:lnTo>
                  <a:lnTo>
                    <a:pt x="1168" y="48"/>
                  </a:lnTo>
                  <a:lnTo>
                    <a:pt x="1176" y="49"/>
                  </a:lnTo>
                  <a:lnTo>
                    <a:pt x="1180" y="54"/>
                  </a:lnTo>
                  <a:lnTo>
                    <a:pt x="1184" y="53"/>
                  </a:lnTo>
                  <a:lnTo>
                    <a:pt x="1188" y="44"/>
                  </a:lnTo>
                  <a:lnTo>
                    <a:pt x="1193" y="42"/>
                  </a:lnTo>
                  <a:lnTo>
                    <a:pt x="1195" y="44"/>
                  </a:lnTo>
                  <a:lnTo>
                    <a:pt x="1193" y="50"/>
                  </a:lnTo>
                  <a:lnTo>
                    <a:pt x="1201" y="48"/>
                  </a:lnTo>
                  <a:lnTo>
                    <a:pt x="1204" y="49"/>
                  </a:lnTo>
                  <a:lnTo>
                    <a:pt x="1206" y="58"/>
                  </a:lnTo>
                  <a:lnTo>
                    <a:pt x="1213" y="57"/>
                  </a:lnTo>
                  <a:lnTo>
                    <a:pt x="1218" y="58"/>
                  </a:lnTo>
                  <a:lnTo>
                    <a:pt x="1226" y="55"/>
                  </a:lnTo>
                  <a:lnTo>
                    <a:pt x="1227" y="57"/>
                  </a:lnTo>
                  <a:lnTo>
                    <a:pt x="1224" y="61"/>
                  </a:lnTo>
                  <a:lnTo>
                    <a:pt x="1229" y="65"/>
                  </a:lnTo>
                  <a:lnTo>
                    <a:pt x="1232" y="64"/>
                  </a:lnTo>
                  <a:lnTo>
                    <a:pt x="1237" y="64"/>
                  </a:lnTo>
                  <a:lnTo>
                    <a:pt x="1239" y="66"/>
                  </a:lnTo>
                  <a:lnTo>
                    <a:pt x="1240" y="68"/>
                  </a:lnTo>
                  <a:lnTo>
                    <a:pt x="1231" y="67"/>
                  </a:lnTo>
                  <a:lnTo>
                    <a:pt x="1227" y="69"/>
                  </a:lnTo>
                  <a:lnTo>
                    <a:pt x="1227" y="71"/>
                  </a:lnTo>
                  <a:lnTo>
                    <a:pt x="1237" y="72"/>
                  </a:lnTo>
                  <a:lnTo>
                    <a:pt x="1243" y="77"/>
                  </a:lnTo>
                  <a:lnTo>
                    <a:pt x="1241" y="80"/>
                  </a:lnTo>
                  <a:lnTo>
                    <a:pt x="1237" y="83"/>
                  </a:lnTo>
                  <a:lnTo>
                    <a:pt x="1237" y="86"/>
                  </a:lnTo>
                  <a:lnTo>
                    <a:pt x="1241" y="85"/>
                  </a:lnTo>
                  <a:lnTo>
                    <a:pt x="1247" y="83"/>
                  </a:lnTo>
                  <a:lnTo>
                    <a:pt x="1250" y="83"/>
                  </a:lnTo>
                  <a:lnTo>
                    <a:pt x="1250" y="91"/>
                  </a:lnTo>
                  <a:lnTo>
                    <a:pt x="1252" y="96"/>
                  </a:lnTo>
                  <a:lnTo>
                    <a:pt x="1254" y="96"/>
                  </a:lnTo>
                  <a:lnTo>
                    <a:pt x="1256" y="95"/>
                  </a:lnTo>
                  <a:lnTo>
                    <a:pt x="1255" y="88"/>
                  </a:lnTo>
                  <a:lnTo>
                    <a:pt x="1259" y="86"/>
                  </a:lnTo>
                  <a:lnTo>
                    <a:pt x="1263" y="88"/>
                  </a:lnTo>
                  <a:lnTo>
                    <a:pt x="1260" y="96"/>
                  </a:lnTo>
                  <a:lnTo>
                    <a:pt x="1265" y="97"/>
                  </a:lnTo>
                  <a:lnTo>
                    <a:pt x="1268" y="95"/>
                  </a:lnTo>
                  <a:lnTo>
                    <a:pt x="1273" y="98"/>
                  </a:lnTo>
                  <a:lnTo>
                    <a:pt x="1275" y="97"/>
                  </a:lnTo>
                  <a:lnTo>
                    <a:pt x="1274" y="95"/>
                  </a:lnTo>
                  <a:lnTo>
                    <a:pt x="1272" y="93"/>
                  </a:lnTo>
                  <a:lnTo>
                    <a:pt x="1273" y="89"/>
                  </a:lnTo>
                  <a:lnTo>
                    <a:pt x="1283" y="89"/>
                  </a:lnTo>
                  <a:lnTo>
                    <a:pt x="1289" y="95"/>
                  </a:lnTo>
                  <a:lnTo>
                    <a:pt x="1294" y="87"/>
                  </a:lnTo>
                  <a:lnTo>
                    <a:pt x="1299" y="88"/>
                  </a:lnTo>
                  <a:lnTo>
                    <a:pt x="1299" y="94"/>
                  </a:lnTo>
                  <a:lnTo>
                    <a:pt x="1304" y="96"/>
                  </a:lnTo>
                  <a:lnTo>
                    <a:pt x="1306" y="95"/>
                  </a:lnTo>
                  <a:lnTo>
                    <a:pt x="1306" y="90"/>
                  </a:lnTo>
                  <a:lnTo>
                    <a:pt x="1309" y="89"/>
                  </a:lnTo>
                  <a:lnTo>
                    <a:pt x="1311" y="91"/>
                  </a:lnTo>
                  <a:lnTo>
                    <a:pt x="1309" y="98"/>
                  </a:lnTo>
                  <a:lnTo>
                    <a:pt x="1310" y="101"/>
                  </a:lnTo>
                  <a:lnTo>
                    <a:pt x="1312" y="101"/>
                  </a:lnTo>
                  <a:lnTo>
                    <a:pt x="1317" y="97"/>
                  </a:lnTo>
                  <a:lnTo>
                    <a:pt x="1321" y="97"/>
                  </a:lnTo>
                  <a:lnTo>
                    <a:pt x="1319" y="105"/>
                  </a:lnTo>
                  <a:lnTo>
                    <a:pt x="1321" y="108"/>
                  </a:lnTo>
                  <a:lnTo>
                    <a:pt x="1325" y="109"/>
                  </a:lnTo>
                  <a:lnTo>
                    <a:pt x="1327" y="104"/>
                  </a:lnTo>
                  <a:lnTo>
                    <a:pt x="1339" y="104"/>
                  </a:lnTo>
                  <a:lnTo>
                    <a:pt x="1343" y="106"/>
                  </a:lnTo>
                  <a:lnTo>
                    <a:pt x="1343" y="113"/>
                  </a:lnTo>
                  <a:lnTo>
                    <a:pt x="1347" y="115"/>
                  </a:lnTo>
                  <a:lnTo>
                    <a:pt x="1351" y="120"/>
                  </a:lnTo>
                  <a:lnTo>
                    <a:pt x="1351" y="124"/>
                  </a:lnTo>
                  <a:lnTo>
                    <a:pt x="1352" y="125"/>
                  </a:lnTo>
                  <a:lnTo>
                    <a:pt x="1357" y="124"/>
                  </a:lnTo>
                  <a:lnTo>
                    <a:pt x="1360" y="119"/>
                  </a:lnTo>
                  <a:lnTo>
                    <a:pt x="1364" y="119"/>
                  </a:lnTo>
                  <a:lnTo>
                    <a:pt x="1366" y="121"/>
                  </a:lnTo>
                  <a:lnTo>
                    <a:pt x="1364" y="126"/>
                  </a:lnTo>
                  <a:lnTo>
                    <a:pt x="1366" y="130"/>
                  </a:lnTo>
                  <a:lnTo>
                    <a:pt x="1370" y="131"/>
                  </a:lnTo>
                  <a:lnTo>
                    <a:pt x="1375" y="129"/>
                  </a:lnTo>
                  <a:lnTo>
                    <a:pt x="1378" y="130"/>
                  </a:lnTo>
                  <a:lnTo>
                    <a:pt x="1379" y="134"/>
                  </a:lnTo>
                  <a:lnTo>
                    <a:pt x="1381" y="136"/>
                  </a:lnTo>
                  <a:lnTo>
                    <a:pt x="1379" y="139"/>
                  </a:lnTo>
                  <a:lnTo>
                    <a:pt x="1386" y="140"/>
                  </a:lnTo>
                  <a:lnTo>
                    <a:pt x="1387" y="145"/>
                  </a:lnTo>
                  <a:lnTo>
                    <a:pt x="1393" y="148"/>
                  </a:lnTo>
                  <a:lnTo>
                    <a:pt x="1394" y="152"/>
                  </a:lnTo>
                  <a:lnTo>
                    <a:pt x="1398" y="151"/>
                  </a:lnTo>
                  <a:lnTo>
                    <a:pt x="1405" y="152"/>
                  </a:lnTo>
                  <a:lnTo>
                    <a:pt x="1412" y="157"/>
                  </a:lnTo>
                  <a:lnTo>
                    <a:pt x="1417" y="158"/>
                  </a:lnTo>
                  <a:lnTo>
                    <a:pt x="1418" y="163"/>
                  </a:lnTo>
                  <a:lnTo>
                    <a:pt x="1428" y="163"/>
                  </a:lnTo>
                  <a:lnTo>
                    <a:pt x="1430" y="166"/>
                  </a:lnTo>
                  <a:lnTo>
                    <a:pt x="1429" y="170"/>
                  </a:lnTo>
                  <a:lnTo>
                    <a:pt x="1435" y="172"/>
                  </a:lnTo>
                  <a:lnTo>
                    <a:pt x="1434" y="179"/>
                  </a:lnTo>
                  <a:lnTo>
                    <a:pt x="1442" y="184"/>
                  </a:lnTo>
                  <a:lnTo>
                    <a:pt x="1441" y="190"/>
                  </a:lnTo>
                  <a:lnTo>
                    <a:pt x="1445" y="193"/>
                  </a:lnTo>
                  <a:lnTo>
                    <a:pt x="1446" y="192"/>
                  </a:lnTo>
                  <a:lnTo>
                    <a:pt x="1449" y="188"/>
                  </a:lnTo>
                  <a:lnTo>
                    <a:pt x="1451" y="189"/>
                  </a:lnTo>
                  <a:lnTo>
                    <a:pt x="1458" y="193"/>
                  </a:lnTo>
                  <a:lnTo>
                    <a:pt x="1463" y="194"/>
                  </a:lnTo>
                  <a:lnTo>
                    <a:pt x="1463" y="196"/>
                  </a:lnTo>
                  <a:lnTo>
                    <a:pt x="1461" y="198"/>
                  </a:lnTo>
                  <a:lnTo>
                    <a:pt x="1464" y="201"/>
                  </a:lnTo>
                  <a:lnTo>
                    <a:pt x="1464" y="203"/>
                  </a:lnTo>
                  <a:lnTo>
                    <a:pt x="1470" y="205"/>
                  </a:lnTo>
                  <a:lnTo>
                    <a:pt x="1474" y="209"/>
                  </a:lnTo>
                  <a:lnTo>
                    <a:pt x="1472" y="215"/>
                  </a:lnTo>
                  <a:lnTo>
                    <a:pt x="1468" y="217"/>
                  </a:lnTo>
                  <a:lnTo>
                    <a:pt x="1468" y="220"/>
                  </a:lnTo>
                  <a:lnTo>
                    <a:pt x="1474" y="222"/>
                  </a:lnTo>
                  <a:lnTo>
                    <a:pt x="1475" y="225"/>
                  </a:lnTo>
                  <a:lnTo>
                    <a:pt x="1474" y="229"/>
                  </a:lnTo>
                  <a:lnTo>
                    <a:pt x="1475" y="231"/>
                  </a:lnTo>
                  <a:lnTo>
                    <a:pt x="1484" y="226"/>
                  </a:lnTo>
                  <a:lnTo>
                    <a:pt x="1486" y="231"/>
                  </a:lnTo>
                  <a:lnTo>
                    <a:pt x="1493" y="231"/>
                  </a:lnTo>
                  <a:lnTo>
                    <a:pt x="1492" y="234"/>
                  </a:lnTo>
                  <a:lnTo>
                    <a:pt x="1494" y="239"/>
                  </a:lnTo>
                  <a:lnTo>
                    <a:pt x="1492" y="243"/>
                  </a:lnTo>
                  <a:lnTo>
                    <a:pt x="1494" y="244"/>
                  </a:lnTo>
                  <a:lnTo>
                    <a:pt x="1499" y="242"/>
                  </a:lnTo>
                  <a:lnTo>
                    <a:pt x="1501" y="255"/>
                  </a:lnTo>
                  <a:lnTo>
                    <a:pt x="1512" y="259"/>
                  </a:lnTo>
                  <a:lnTo>
                    <a:pt x="1512" y="263"/>
                  </a:lnTo>
                  <a:lnTo>
                    <a:pt x="1521" y="270"/>
                  </a:lnTo>
                  <a:lnTo>
                    <a:pt x="1520" y="274"/>
                  </a:lnTo>
                  <a:lnTo>
                    <a:pt x="1527" y="280"/>
                  </a:lnTo>
                  <a:lnTo>
                    <a:pt x="1526" y="283"/>
                  </a:lnTo>
                  <a:lnTo>
                    <a:pt x="1528" y="285"/>
                  </a:lnTo>
                  <a:lnTo>
                    <a:pt x="1531" y="286"/>
                  </a:lnTo>
                  <a:lnTo>
                    <a:pt x="1536" y="284"/>
                  </a:lnTo>
                  <a:lnTo>
                    <a:pt x="1542" y="291"/>
                  </a:lnTo>
                  <a:lnTo>
                    <a:pt x="1546" y="294"/>
                  </a:lnTo>
                  <a:lnTo>
                    <a:pt x="1549" y="294"/>
                  </a:lnTo>
                  <a:lnTo>
                    <a:pt x="1548" y="289"/>
                  </a:lnTo>
                  <a:lnTo>
                    <a:pt x="1550" y="288"/>
                  </a:lnTo>
                  <a:lnTo>
                    <a:pt x="1556" y="291"/>
                  </a:lnTo>
                  <a:lnTo>
                    <a:pt x="1565" y="289"/>
                  </a:lnTo>
                  <a:lnTo>
                    <a:pt x="1568" y="294"/>
                  </a:lnTo>
                  <a:lnTo>
                    <a:pt x="1572" y="295"/>
                  </a:lnTo>
                  <a:lnTo>
                    <a:pt x="1578" y="295"/>
                  </a:lnTo>
                  <a:lnTo>
                    <a:pt x="1582" y="298"/>
                  </a:lnTo>
                  <a:lnTo>
                    <a:pt x="1583" y="293"/>
                  </a:lnTo>
                  <a:lnTo>
                    <a:pt x="1586" y="292"/>
                  </a:lnTo>
                  <a:lnTo>
                    <a:pt x="1589" y="294"/>
                  </a:lnTo>
                  <a:lnTo>
                    <a:pt x="1587" y="300"/>
                  </a:lnTo>
                  <a:lnTo>
                    <a:pt x="1590" y="301"/>
                  </a:lnTo>
                  <a:lnTo>
                    <a:pt x="1591" y="300"/>
                  </a:lnTo>
                  <a:lnTo>
                    <a:pt x="1591" y="296"/>
                  </a:lnTo>
                  <a:lnTo>
                    <a:pt x="1593" y="295"/>
                  </a:lnTo>
                  <a:lnTo>
                    <a:pt x="1598" y="296"/>
                  </a:lnTo>
                  <a:lnTo>
                    <a:pt x="1600" y="299"/>
                  </a:lnTo>
                  <a:lnTo>
                    <a:pt x="1604" y="300"/>
                  </a:lnTo>
                  <a:lnTo>
                    <a:pt x="1610" y="298"/>
                  </a:lnTo>
                  <a:lnTo>
                    <a:pt x="1607" y="297"/>
                  </a:lnTo>
                  <a:lnTo>
                    <a:pt x="1611" y="294"/>
                  </a:lnTo>
                  <a:lnTo>
                    <a:pt x="1613" y="300"/>
                  </a:lnTo>
                  <a:lnTo>
                    <a:pt x="1615" y="301"/>
                  </a:lnTo>
                  <a:lnTo>
                    <a:pt x="1620" y="297"/>
                  </a:lnTo>
                  <a:lnTo>
                    <a:pt x="1626" y="299"/>
                  </a:lnTo>
                  <a:lnTo>
                    <a:pt x="1630" y="309"/>
                  </a:lnTo>
                  <a:lnTo>
                    <a:pt x="1634" y="309"/>
                  </a:lnTo>
                  <a:lnTo>
                    <a:pt x="1630" y="301"/>
                  </a:lnTo>
                  <a:lnTo>
                    <a:pt x="1632" y="301"/>
                  </a:lnTo>
                  <a:lnTo>
                    <a:pt x="1633" y="298"/>
                  </a:lnTo>
                  <a:lnTo>
                    <a:pt x="1636" y="296"/>
                  </a:lnTo>
                  <a:lnTo>
                    <a:pt x="1636" y="294"/>
                  </a:lnTo>
                  <a:lnTo>
                    <a:pt x="1640" y="297"/>
                  </a:lnTo>
                  <a:lnTo>
                    <a:pt x="1637" y="301"/>
                  </a:lnTo>
                  <a:lnTo>
                    <a:pt x="1637" y="304"/>
                  </a:lnTo>
                  <a:lnTo>
                    <a:pt x="1640" y="303"/>
                  </a:lnTo>
                  <a:lnTo>
                    <a:pt x="1643" y="306"/>
                  </a:lnTo>
                  <a:lnTo>
                    <a:pt x="1646" y="303"/>
                  </a:lnTo>
                  <a:lnTo>
                    <a:pt x="1649" y="305"/>
                  </a:lnTo>
                  <a:lnTo>
                    <a:pt x="1656" y="304"/>
                  </a:lnTo>
                  <a:lnTo>
                    <a:pt x="1658" y="303"/>
                  </a:lnTo>
                  <a:lnTo>
                    <a:pt x="1661" y="299"/>
                  </a:lnTo>
                  <a:lnTo>
                    <a:pt x="1667" y="300"/>
                  </a:lnTo>
                  <a:lnTo>
                    <a:pt x="1667" y="297"/>
                  </a:lnTo>
                  <a:lnTo>
                    <a:pt x="1670" y="296"/>
                  </a:lnTo>
                  <a:lnTo>
                    <a:pt x="1671" y="300"/>
                  </a:lnTo>
                  <a:lnTo>
                    <a:pt x="1674" y="299"/>
                  </a:lnTo>
                  <a:lnTo>
                    <a:pt x="1676" y="305"/>
                  </a:lnTo>
                  <a:lnTo>
                    <a:pt x="1680" y="303"/>
                  </a:lnTo>
                  <a:lnTo>
                    <a:pt x="1677" y="300"/>
                  </a:lnTo>
                  <a:lnTo>
                    <a:pt x="1680" y="299"/>
                  </a:lnTo>
                  <a:lnTo>
                    <a:pt x="1685" y="301"/>
                  </a:lnTo>
                  <a:lnTo>
                    <a:pt x="1688" y="301"/>
                  </a:lnTo>
                  <a:lnTo>
                    <a:pt x="1686" y="297"/>
                  </a:lnTo>
                  <a:lnTo>
                    <a:pt x="1688" y="296"/>
                  </a:lnTo>
                  <a:lnTo>
                    <a:pt x="1690" y="298"/>
                  </a:lnTo>
                  <a:lnTo>
                    <a:pt x="1692" y="297"/>
                  </a:lnTo>
                  <a:lnTo>
                    <a:pt x="1697" y="297"/>
                  </a:lnTo>
                  <a:lnTo>
                    <a:pt x="1691" y="299"/>
                  </a:lnTo>
                  <a:lnTo>
                    <a:pt x="1693" y="301"/>
                  </a:lnTo>
                  <a:lnTo>
                    <a:pt x="1693" y="306"/>
                  </a:lnTo>
                  <a:lnTo>
                    <a:pt x="1699" y="306"/>
                  </a:lnTo>
                  <a:lnTo>
                    <a:pt x="1698" y="307"/>
                  </a:lnTo>
                  <a:lnTo>
                    <a:pt x="1700" y="309"/>
                  </a:lnTo>
                  <a:lnTo>
                    <a:pt x="1702" y="304"/>
                  </a:lnTo>
                  <a:lnTo>
                    <a:pt x="1705" y="305"/>
                  </a:lnTo>
                  <a:lnTo>
                    <a:pt x="1704" y="302"/>
                  </a:lnTo>
                  <a:lnTo>
                    <a:pt x="1706" y="302"/>
                  </a:lnTo>
                  <a:lnTo>
                    <a:pt x="1707" y="306"/>
                  </a:lnTo>
                  <a:lnTo>
                    <a:pt x="1711" y="309"/>
                  </a:lnTo>
                  <a:lnTo>
                    <a:pt x="1712" y="303"/>
                  </a:lnTo>
                  <a:lnTo>
                    <a:pt x="1716" y="300"/>
                  </a:lnTo>
                  <a:lnTo>
                    <a:pt x="1715" y="307"/>
                  </a:lnTo>
                  <a:lnTo>
                    <a:pt x="1716" y="310"/>
                  </a:lnTo>
                  <a:lnTo>
                    <a:pt x="1720" y="309"/>
                  </a:lnTo>
                  <a:lnTo>
                    <a:pt x="1721" y="310"/>
                  </a:lnTo>
                  <a:lnTo>
                    <a:pt x="1720" y="311"/>
                  </a:lnTo>
                  <a:lnTo>
                    <a:pt x="1724" y="313"/>
                  </a:lnTo>
                  <a:lnTo>
                    <a:pt x="1720" y="317"/>
                  </a:lnTo>
                  <a:lnTo>
                    <a:pt x="1719" y="319"/>
                  </a:lnTo>
                  <a:lnTo>
                    <a:pt x="1723" y="320"/>
                  </a:lnTo>
                  <a:lnTo>
                    <a:pt x="1725" y="325"/>
                  </a:lnTo>
                  <a:lnTo>
                    <a:pt x="1727" y="325"/>
                  </a:lnTo>
                  <a:lnTo>
                    <a:pt x="1727" y="332"/>
                  </a:lnTo>
                  <a:lnTo>
                    <a:pt x="1729" y="333"/>
                  </a:lnTo>
                  <a:lnTo>
                    <a:pt x="1730" y="337"/>
                  </a:lnTo>
                  <a:lnTo>
                    <a:pt x="1728" y="337"/>
                  </a:lnTo>
                  <a:close/>
                </a:path>
              </a:pathLst>
            </a:custGeom>
            <a:grpFill/>
            <a:ln w="6350" cmpd="sng">
              <a:solidFill>
                <a:schemeClr val="tx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5" name="Freeform 130"/>
            <p:cNvSpPr>
              <a:spLocks/>
            </p:cNvSpPr>
            <p:nvPr/>
          </p:nvSpPr>
          <p:spPr bwMode="auto">
            <a:xfrm>
              <a:off x="4164013" y="4205288"/>
              <a:ext cx="836612" cy="796925"/>
            </a:xfrm>
            <a:custGeom>
              <a:avLst/>
              <a:gdLst>
                <a:gd name="T0" fmla="*/ 2147483647 w 1578"/>
                <a:gd name="T1" fmla="*/ 2147483647 h 1504"/>
                <a:gd name="T2" fmla="*/ 2147483647 w 1578"/>
                <a:gd name="T3" fmla="*/ 2147483647 h 1504"/>
                <a:gd name="T4" fmla="*/ 2147483647 w 1578"/>
                <a:gd name="T5" fmla="*/ 2147483647 h 1504"/>
                <a:gd name="T6" fmla="*/ 2147483647 w 1578"/>
                <a:gd name="T7" fmla="*/ 2147483647 h 1504"/>
                <a:gd name="T8" fmla="*/ 2147483647 w 1578"/>
                <a:gd name="T9" fmla="*/ 2147483647 h 1504"/>
                <a:gd name="T10" fmla="*/ 2147483647 w 1578"/>
                <a:gd name="T11" fmla="*/ 2147483647 h 1504"/>
                <a:gd name="T12" fmla="*/ 2147483647 w 1578"/>
                <a:gd name="T13" fmla="*/ 2147483647 h 1504"/>
                <a:gd name="T14" fmla="*/ 2147483647 w 1578"/>
                <a:gd name="T15" fmla="*/ 2147483647 h 1504"/>
                <a:gd name="T16" fmla="*/ 2147483647 w 1578"/>
                <a:gd name="T17" fmla="*/ 2147483647 h 1504"/>
                <a:gd name="T18" fmla="*/ 2147483647 w 1578"/>
                <a:gd name="T19" fmla="*/ 2147483647 h 1504"/>
                <a:gd name="T20" fmla="*/ 2147483647 w 1578"/>
                <a:gd name="T21" fmla="*/ 2147483647 h 1504"/>
                <a:gd name="T22" fmla="*/ 2147483647 w 1578"/>
                <a:gd name="T23" fmla="*/ 2147483647 h 1504"/>
                <a:gd name="T24" fmla="*/ 2147483647 w 1578"/>
                <a:gd name="T25" fmla="*/ 2147483647 h 1504"/>
                <a:gd name="T26" fmla="*/ 2147483647 w 1578"/>
                <a:gd name="T27" fmla="*/ 2147483647 h 1504"/>
                <a:gd name="T28" fmla="*/ 2147483647 w 1578"/>
                <a:gd name="T29" fmla="*/ 2147483647 h 1504"/>
                <a:gd name="T30" fmla="*/ 2147483647 w 1578"/>
                <a:gd name="T31" fmla="*/ 2147483647 h 1504"/>
                <a:gd name="T32" fmla="*/ 2147483647 w 1578"/>
                <a:gd name="T33" fmla="*/ 2147483647 h 1504"/>
                <a:gd name="T34" fmla="*/ 2147483647 w 1578"/>
                <a:gd name="T35" fmla="*/ 2147483647 h 1504"/>
                <a:gd name="T36" fmla="*/ 2147483647 w 1578"/>
                <a:gd name="T37" fmla="*/ 2147483647 h 1504"/>
                <a:gd name="T38" fmla="*/ 2147483647 w 1578"/>
                <a:gd name="T39" fmla="*/ 2147483647 h 1504"/>
                <a:gd name="T40" fmla="*/ 2147483647 w 1578"/>
                <a:gd name="T41" fmla="*/ 2147483647 h 1504"/>
                <a:gd name="T42" fmla="*/ 2147483647 w 1578"/>
                <a:gd name="T43" fmla="*/ 2147483647 h 1504"/>
                <a:gd name="T44" fmla="*/ 2147483647 w 1578"/>
                <a:gd name="T45" fmla="*/ 2147483647 h 1504"/>
                <a:gd name="T46" fmla="*/ 2147483647 w 1578"/>
                <a:gd name="T47" fmla="*/ 2147483647 h 1504"/>
                <a:gd name="T48" fmla="*/ 2147483647 w 1578"/>
                <a:gd name="T49" fmla="*/ 2147483647 h 1504"/>
                <a:gd name="T50" fmla="*/ 2147483647 w 1578"/>
                <a:gd name="T51" fmla="*/ 2147483647 h 1504"/>
                <a:gd name="T52" fmla="*/ 2147483647 w 1578"/>
                <a:gd name="T53" fmla="*/ 2147483647 h 1504"/>
                <a:gd name="T54" fmla="*/ 2147483647 w 1578"/>
                <a:gd name="T55" fmla="*/ 2147483647 h 1504"/>
                <a:gd name="T56" fmla="*/ 2147483647 w 1578"/>
                <a:gd name="T57" fmla="*/ 2147483647 h 1504"/>
                <a:gd name="T58" fmla="*/ 2147483647 w 1578"/>
                <a:gd name="T59" fmla="*/ 2147483647 h 1504"/>
                <a:gd name="T60" fmla="*/ 2147483647 w 1578"/>
                <a:gd name="T61" fmla="*/ 2147483647 h 1504"/>
                <a:gd name="T62" fmla="*/ 2147483647 w 1578"/>
                <a:gd name="T63" fmla="*/ 2147483647 h 1504"/>
                <a:gd name="T64" fmla="*/ 2147483647 w 1578"/>
                <a:gd name="T65" fmla="*/ 2147483647 h 1504"/>
                <a:gd name="T66" fmla="*/ 2147483647 w 1578"/>
                <a:gd name="T67" fmla="*/ 2147483647 h 1504"/>
                <a:gd name="T68" fmla="*/ 2147483647 w 1578"/>
                <a:gd name="T69" fmla="*/ 2147483647 h 1504"/>
                <a:gd name="T70" fmla="*/ 2147483647 w 1578"/>
                <a:gd name="T71" fmla="*/ 2147483647 h 1504"/>
                <a:gd name="T72" fmla="*/ 2147483647 w 1578"/>
                <a:gd name="T73" fmla="*/ 2147483647 h 1504"/>
                <a:gd name="T74" fmla="*/ 2147483647 w 1578"/>
                <a:gd name="T75" fmla="*/ 2147483647 h 1504"/>
                <a:gd name="T76" fmla="*/ 2147483647 w 1578"/>
                <a:gd name="T77" fmla="*/ 2147483647 h 1504"/>
                <a:gd name="T78" fmla="*/ 2147483647 w 1578"/>
                <a:gd name="T79" fmla="*/ 2147483647 h 1504"/>
                <a:gd name="T80" fmla="*/ 2147483647 w 1578"/>
                <a:gd name="T81" fmla="*/ 2147483647 h 1504"/>
                <a:gd name="T82" fmla="*/ 2147483647 w 1578"/>
                <a:gd name="T83" fmla="*/ 2147483647 h 1504"/>
                <a:gd name="T84" fmla="*/ 2147483647 w 1578"/>
                <a:gd name="T85" fmla="*/ 2147483647 h 1504"/>
                <a:gd name="T86" fmla="*/ 2147483647 w 1578"/>
                <a:gd name="T87" fmla="*/ 2147483647 h 1504"/>
                <a:gd name="T88" fmla="*/ 2147483647 w 1578"/>
                <a:gd name="T89" fmla="*/ 2147483647 h 1504"/>
                <a:gd name="T90" fmla="*/ 2147483647 w 1578"/>
                <a:gd name="T91" fmla="*/ 2147483647 h 1504"/>
                <a:gd name="T92" fmla="*/ 2147483647 w 1578"/>
                <a:gd name="T93" fmla="*/ 2147483647 h 1504"/>
                <a:gd name="T94" fmla="*/ 2147483647 w 1578"/>
                <a:gd name="T95" fmla="*/ 2147483647 h 1504"/>
                <a:gd name="T96" fmla="*/ 2147483647 w 1578"/>
                <a:gd name="T97" fmla="*/ 2147483647 h 1504"/>
                <a:gd name="T98" fmla="*/ 2147483647 w 1578"/>
                <a:gd name="T99" fmla="*/ 2147483647 h 1504"/>
                <a:gd name="T100" fmla="*/ 2147483647 w 1578"/>
                <a:gd name="T101" fmla="*/ 2147483647 h 1504"/>
                <a:gd name="T102" fmla="*/ 2147483647 w 1578"/>
                <a:gd name="T103" fmla="*/ 2147483647 h 1504"/>
                <a:gd name="T104" fmla="*/ 2147483647 w 1578"/>
                <a:gd name="T105" fmla="*/ 2147483647 h 1504"/>
                <a:gd name="T106" fmla="*/ 2147483647 w 1578"/>
                <a:gd name="T107" fmla="*/ 2147483647 h 1504"/>
                <a:gd name="T108" fmla="*/ 2147483647 w 1578"/>
                <a:gd name="T109" fmla="*/ 2147483647 h 1504"/>
                <a:gd name="T110" fmla="*/ 2147483647 w 1578"/>
                <a:gd name="T111" fmla="*/ 2147483647 h 1504"/>
                <a:gd name="T112" fmla="*/ 2147483647 w 1578"/>
                <a:gd name="T113" fmla="*/ 2147483647 h 1504"/>
                <a:gd name="T114" fmla="*/ 2147483647 w 1578"/>
                <a:gd name="T115" fmla="*/ 2147483647 h 1504"/>
                <a:gd name="T116" fmla="*/ 2147483647 w 1578"/>
                <a:gd name="T117" fmla="*/ 2147483647 h 1504"/>
                <a:gd name="T118" fmla="*/ 2147483647 w 1578"/>
                <a:gd name="T119" fmla="*/ 2147483647 h 1504"/>
                <a:gd name="T120" fmla="*/ 2147483647 w 1578"/>
                <a:gd name="T121" fmla="*/ 2147483647 h 1504"/>
                <a:gd name="T122" fmla="*/ 2147483647 w 1578"/>
                <a:gd name="T123" fmla="*/ 2147483647 h 1504"/>
                <a:gd name="T124" fmla="*/ 2147483647 w 1578"/>
                <a:gd name="T125" fmla="*/ 2147483647 h 1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78"/>
                <a:gd name="T190" fmla="*/ 0 h 1504"/>
                <a:gd name="T191" fmla="*/ 1578 w 1578"/>
                <a:gd name="T192" fmla="*/ 1504 h 1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78" h="1504">
                  <a:moveTo>
                    <a:pt x="1574" y="529"/>
                  </a:moveTo>
                  <a:lnTo>
                    <a:pt x="1568" y="527"/>
                  </a:lnTo>
                  <a:lnTo>
                    <a:pt x="1563" y="528"/>
                  </a:lnTo>
                  <a:lnTo>
                    <a:pt x="1557" y="545"/>
                  </a:lnTo>
                  <a:lnTo>
                    <a:pt x="1552" y="553"/>
                  </a:lnTo>
                  <a:lnTo>
                    <a:pt x="1552" y="557"/>
                  </a:lnTo>
                  <a:lnTo>
                    <a:pt x="1550" y="562"/>
                  </a:lnTo>
                  <a:lnTo>
                    <a:pt x="1554" y="566"/>
                  </a:lnTo>
                  <a:lnTo>
                    <a:pt x="1552" y="569"/>
                  </a:lnTo>
                  <a:lnTo>
                    <a:pt x="1553" y="572"/>
                  </a:lnTo>
                  <a:lnTo>
                    <a:pt x="1555" y="576"/>
                  </a:lnTo>
                  <a:lnTo>
                    <a:pt x="1556" y="589"/>
                  </a:lnTo>
                  <a:lnTo>
                    <a:pt x="1561" y="598"/>
                  </a:lnTo>
                  <a:lnTo>
                    <a:pt x="1555" y="609"/>
                  </a:lnTo>
                  <a:lnTo>
                    <a:pt x="1560" y="618"/>
                  </a:lnTo>
                  <a:lnTo>
                    <a:pt x="1560" y="623"/>
                  </a:lnTo>
                  <a:lnTo>
                    <a:pt x="1556" y="628"/>
                  </a:lnTo>
                  <a:lnTo>
                    <a:pt x="1561" y="636"/>
                  </a:lnTo>
                  <a:lnTo>
                    <a:pt x="1561" y="638"/>
                  </a:lnTo>
                  <a:lnTo>
                    <a:pt x="1554" y="651"/>
                  </a:lnTo>
                  <a:lnTo>
                    <a:pt x="1548" y="669"/>
                  </a:lnTo>
                  <a:lnTo>
                    <a:pt x="1538" y="677"/>
                  </a:lnTo>
                  <a:lnTo>
                    <a:pt x="1529" y="682"/>
                  </a:lnTo>
                  <a:lnTo>
                    <a:pt x="1496" y="689"/>
                  </a:lnTo>
                  <a:lnTo>
                    <a:pt x="1485" y="695"/>
                  </a:lnTo>
                  <a:lnTo>
                    <a:pt x="1479" y="703"/>
                  </a:lnTo>
                  <a:lnTo>
                    <a:pt x="1474" y="715"/>
                  </a:lnTo>
                  <a:lnTo>
                    <a:pt x="1469" y="719"/>
                  </a:lnTo>
                  <a:lnTo>
                    <a:pt x="1463" y="723"/>
                  </a:lnTo>
                  <a:lnTo>
                    <a:pt x="1459" y="727"/>
                  </a:lnTo>
                  <a:lnTo>
                    <a:pt x="1452" y="742"/>
                  </a:lnTo>
                  <a:lnTo>
                    <a:pt x="1437" y="752"/>
                  </a:lnTo>
                  <a:lnTo>
                    <a:pt x="1435" y="753"/>
                  </a:lnTo>
                  <a:lnTo>
                    <a:pt x="1429" y="762"/>
                  </a:lnTo>
                  <a:lnTo>
                    <a:pt x="1422" y="781"/>
                  </a:lnTo>
                  <a:lnTo>
                    <a:pt x="1425" y="787"/>
                  </a:lnTo>
                  <a:lnTo>
                    <a:pt x="1423" y="797"/>
                  </a:lnTo>
                  <a:lnTo>
                    <a:pt x="1423" y="805"/>
                  </a:lnTo>
                  <a:lnTo>
                    <a:pt x="1427" y="811"/>
                  </a:lnTo>
                  <a:lnTo>
                    <a:pt x="1425" y="822"/>
                  </a:lnTo>
                  <a:lnTo>
                    <a:pt x="1417" y="828"/>
                  </a:lnTo>
                  <a:lnTo>
                    <a:pt x="1404" y="829"/>
                  </a:lnTo>
                  <a:lnTo>
                    <a:pt x="1395" y="840"/>
                  </a:lnTo>
                  <a:lnTo>
                    <a:pt x="1392" y="845"/>
                  </a:lnTo>
                  <a:lnTo>
                    <a:pt x="1388" y="857"/>
                  </a:lnTo>
                  <a:lnTo>
                    <a:pt x="1382" y="863"/>
                  </a:lnTo>
                  <a:lnTo>
                    <a:pt x="1370" y="864"/>
                  </a:lnTo>
                  <a:lnTo>
                    <a:pt x="1369" y="878"/>
                  </a:lnTo>
                  <a:lnTo>
                    <a:pt x="1374" y="891"/>
                  </a:lnTo>
                  <a:lnTo>
                    <a:pt x="1373" y="909"/>
                  </a:lnTo>
                  <a:lnTo>
                    <a:pt x="1371" y="912"/>
                  </a:lnTo>
                  <a:lnTo>
                    <a:pt x="1363" y="919"/>
                  </a:lnTo>
                  <a:lnTo>
                    <a:pt x="1358" y="934"/>
                  </a:lnTo>
                  <a:lnTo>
                    <a:pt x="1354" y="937"/>
                  </a:lnTo>
                  <a:lnTo>
                    <a:pt x="1351" y="944"/>
                  </a:lnTo>
                  <a:lnTo>
                    <a:pt x="1343" y="948"/>
                  </a:lnTo>
                  <a:lnTo>
                    <a:pt x="1329" y="945"/>
                  </a:lnTo>
                  <a:lnTo>
                    <a:pt x="1322" y="953"/>
                  </a:lnTo>
                  <a:lnTo>
                    <a:pt x="1320" y="960"/>
                  </a:lnTo>
                  <a:lnTo>
                    <a:pt x="1328" y="966"/>
                  </a:lnTo>
                  <a:lnTo>
                    <a:pt x="1332" y="976"/>
                  </a:lnTo>
                  <a:lnTo>
                    <a:pt x="1332" y="980"/>
                  </a:lnTo>
                  <a:lnTo>
                    <a:pt x="1327" y="991"/>
                  </a:lnTo>
                  <a:lnTo>
                    <a:pt x="1320" y="998"/>
                  </a:lnTo>
                  <a:lnTo>
                    <a:pt x="1312" y="1000"/>
                  </a:lnTo>
                  <a:lnTo>
                    <a:pt x="1308" y="1003"/>
                  </a:lnTo>
                  <a:lnTo>
                    <a:pt x="1303" y="1013"/>
                  </a:lnTo>
                  <a:lnTo>
                    <a:pt x="1301" y="1020"/>
                  </a:lnTo>
                  <a:lnTo>
                    <a:pt x="1289" y="1032"/>
                  </a:lnTo>
                  <a:lnTo>
                    <a:pt x="1282" y="1035"/>
                  </a:lnTo>
                  <a:lnTo>
                    <a:pt x="1276" y="1042"/>
                  </a:lnTo>
                  <a:lnTo>
                    <a:pt x="1267" y="1067"/>
                  </a:lnTo>
                  <a:lnTo>
                    <a:pt x="1261" y="1076"/>
                  </a:lnTo>
                  <a:lnTo>
                    <a:pt x="1258" y="1078"/>
                  </a:lnTo>
                  <a:lnTo>
                    <a:pt x="1254" y="1085"/>
                  </a:lnTo>
                  <a:lnTo>
                    <a:pt x="1244" y="1093"/>
                  </a:lnTo>
                  <a:lnTo>
                    <a:pt x="1239" y="1097"/>
                  </a:lnTo>
                  <a:lnTo>
                    <a:pt x="1237" y="1101"/>
                  </a:lnTo>
                  <a:lnTo>
                    <a:pt x="1217" y="1108"/>
                  </a:lnTo>
                  <a:lnTo>
                    <a:pt x="1200" y="1120"/>
                  </a:lnTo>
                  <a:lnTo>
                    <a:pt x="1191" y="1122"/>
                  </a:lnTo>
                  <a:lnTo>
                    <a:pt x="1169" y="1135"/>
                  </a:lnTo>
                  <a:lnTo>
                    <a:pt x="1160" y="1144"/>
                  </a:lnTo>
                  <a:lnTo>
                    <a:pt x="1155" y="1150"/>
                  </a:lnTo>
                  <a:lnTo>
                    <a:pt x="1136" y="1157"/>
                  </a:lnTo>
                  <a:lnTo>
                    <a:pt x="1128" y="1159"/>
                  </a:lnTo>
                  <a:lnTo>
                    <a:pt x="1125" y="1161"/>
                  </a:lnTo>
                  <a:lnTo>
                    <a:pt x="1122" y="1166"/>
                  </a:lnTo>
                  <a:lnTo>
                    <a:pt x="1116" y="1168"/>
                  </a:lnTo>
                  <a:lnTo>
                    <a:pt x="1109" y="1173"/>
                  </a:lnTo>
                  <a:lnTo>
                    <a:pt x="1101" y="1183"/>
                  </a:lnTo>
                  <a:lnTo>
                    <a:pt x="1102" y="1188"/>
                  </a:lnTo>
                  <a:lnTo>
                    <a:pt x="1084" y="1210"/>
                  </a:lnTo>
                  <a:lnTo>
                    <a:pt x="1078" y="1213"/>
                  </a:lnTo>
                  <a:lnTo>
                    <a:pt x="1053" y="1220"/>
                  </a:lnTo>
                  <a:lnTo>
                    <a:pt x="1047" y="1223"/>
                  </a:lnTo>
                  <a:lnTo>
                    <a:pt x="1043" y="1229"/>
                  </a:lnTo>
                  <a:lnTo>
                    <a:pt x="1038" y="1230"/>
                  </a:lnTo>
                  <a:lnTo>
                    <a:pt x="1033" y="1233"/>
                  </a:lnTo>
                  <a:lnTo>
                    <a:pt x="1027" y="1238"/>
                  </a:lnTo>
                  <a:lnTo>
                    <a:pt x="1010" y="1246"/>
                  </a:lnTo>
                  <a:lnTo>
                    <a:pt x="992" y="1264"/>
                  </a:lnTo>
                  <a:lnTo>
                    <a:pt x="987" y="1272"/>
                  </a:lnTo>
                  <a:lnTo>
                    <a:pt x="987" y="1296"/>
                  </a:lnTo>
                  <a:lnTo>
                    <a:pt x="974" y="1320"/>
                  </a:lnTo>
                  <a:lnTo>
                    <a:pt x="970" y="1333"/>
                  </a:lnTo>
                  <a:lnTo>
                    <a:pt x="958" y="1350"/>
                  </a:lnTo>
                  <a:lnTo>
                    <a:pt x="956" y="1353"/>
                  </a:lnTo>
                  <a:lnTo>
                    <a:pt x="948" y="1355"/>
                  </a:lnTo>
                  <a:lnTo>
                    <a:pt x="922" y="1368"/>
                  </a:lnTo>
                  <a:lnTo>
                    <a:pt x="916" y="1367"/>
                  </a:lnTo>
                  <a:lnTo>
                    <a:pt x="911" y="1371"/>
                  </a:lnTo>
                  <a:lnTo>
                    <a:pt x="907" y="1379"/>
                  </a:lnTo>
                  <a:lnTo>
                    <a:pt x="901" y="1408"/>
                  </a:lnTo>
                  <a:lnTo>
                    <a:pt x="896" y="1420"/>
                  </a:lnTo>
                  <a:lnTo>
                    <a:pt x="896" y="1429"/>
                  </a:lnTo>
                  <a:lnTo>
                    <a:pt x="889" y="1441"/>
                  </a:lnTo>
                  <a:lnTo>
                    <a:pt x="888" y="1455"/>
                  </a:lnTo>
                  <a:lnTo>
                    <a:pt x="889" y="1459"/>
                  </a:lnTo>
                  <a:lnTo>
                    <a:pt x="889" y="1465"/>
                  </a:lnTo>
                  <a:lnTo>
                    <a:pt x="885" y="1477"/>
                  </a:lnTo>
                  <a:lnTo>
                    <a:pt x="882" y="1483"/>
                  </a:lnTo>
                  <a:lnTo>
                    <a:pt x="869" y="1489"/>
                  </a:lnTo>
                  <a:lnTo>
                    <a:pt x="852" y="1502"/>
                  </a:lnTo>
                  <a:lnTo>
                    <a:pt x="845" y="1504"/>
                  </a:lnTo>
                  <a:lnTo>
                    <a:pt x="840" y="1499"/>
                  </a:lnTo>
                  <a:lnTo>
                    <a:pt x="837" y="1494"/>
                  </a:lnTo>
                  <a:lnTo>
                    <a:pt x="837" y="1491"/>
                  </a:lnTo>
                  <a:lnTo>
                    <a:pt x="830" y="1490"/>
                  </a:lnTo>
                  <a:lnTo>
                    <a:pt x="825" y="1487"/>
                  </a:lnTo>
                  <a:lnTo>
                    <a:pt x="821" y="1482"/>
                  </a:lnTo>
                  <a:lnTo>
                    <a:pt x="817" y="1481"/>
                  </a:lnTo>
                  <a:lnTo>
                    <a:pt x="814" y="1473"/>
                  </a:lnTo>
                  <a:lnTo>
                    <a:pt x="812" y="1469"/>
                  </a:lnTo>
                  <a:lnTo>
                    <a:pt x="803" y="1466"/>
                  </a:lnTo>
                  <a:lnTo>
                    <a:pt x="798" y="1462"/>
                  </a:lnTo>
                  <a:lnTo>
                    <a:pt x="797" y="1464"/>
                  </a:lnTo>
                  <a:lnTo>
                    <a:pt x="795" y="1464"/>
                  </a:lnTo>
                  <a:lnTo>
                    <a:pt x="793" y="1462"/>
                  </a:lnTo>
                  <a:lnTo>
                    <a:pt x="789" y="1461"/>
                  </a:lnTo>
                  <a:lnTo>
                    <a:pt x="782" y="1462"/>
                  </a:lnTo>
                  <a:lnTo>
                    <a:pt x="783" y="1457"/>
                  </a:lnTo>
                  <a:lnTo>
                    <a:pt x="780" y="1453"/>
                  </a:lnTo>
                  <a:lnTo>
                    <a:pt x="776" y="1456"/>
                  </a:lnTo>
                  <a:lnTo>
                    <a:pt x="774" y="1456"/>
                  </a:lnTo>
                  <a:lnTo>
                    <a:pt x="773" y="1453"/>
                  </a:lnTo>
                  <a:lnTo>
                    <a:pt x="770" y="1452"/>
                  </a:lnTo>
                  <a:lnTo>
                    <a:pt x="767" y="1452"/>
                  </a:lnTo>
                  <a:lnTo>
                    <a:pt x="764" y="1450"/>
                  </a:lnTo>
                  <a:lnTo>
                    <a:pt x="761" y="1448"/>
                  </a:lnTo>
                  <a:lnTo>
                    <a:pt x="758" y="1452"/>
                  </a:lnTo>
                  <a:lnTo>
                    <a:pt x="755" y="1454"/>
                  </a:lnTo>
                  <a:lnTo>
                    <a:pt x="755" y="1457"/>
                  </a:lnTo>
                  <a:lnTo>
                    <a:pt x="754" y="1459"/>
                  </a:lnTo>
                  <a:lnTo>
                    <a:pt x="745" y="1461"/>
                  </a:lnTo>
                  <a:lnTo>
                    <a:pt x="742" y="1457"/>
                  </a:lnTo>
                  <a:lnTo>
                    <a:pt x="738" y="1461"/>
                  </a:lnTo>
                  <a:lnTo>
                    <a:pt x="735" y="1459"/>
                  </a:lnTo>
                  <a:lnTo>
                    <a:pt x="731" y="1465"/>
                  </a:lnTo>
                  <a:lnTo>
                    <a:pt x="725" y="1464"/>
                  </a:lnTo>
                  <a:lnTo>
                    <a:pt x="722" y="1466"/>
                  </a:lnTo>
                  <a:lnTo>
                    <a:pt x="722" y="1469"/>
                  </a:lnTo>
                  <a:lnTo>
                    <a:pt x="717" y="1469"/>
                  </a:lnTo>
                  <a:lnTo>
                    <a:pt x="716" y="1467"/>
                  </a:lnTo>
                  <a:lnTo>
                    <a:pt x="714" y="1467"/>
                  </a:lnTo>
                  <a:lnTo>
                    <a:pt x="713" y="1469"/>
                  </a:lnTo>
                  <a:lnTo>
                    <a:pt x="709" y="1469"/>
                  </a:lnTo>
                  <a:lnTo>
                    <a:pt x="708" y="1471"/>
                  </a:lnTo>
                  <a:lnTo>
                    <a:pt x="706" y="1472"/>
                  </a:lnTo>
                  <a:lnTo>
                    <a:pt x="706" y="1474"/>
                  </a:lnTo>
                  <a:lnTo>
                    <a:pt x="705" y="1476"/>
                  </a:lnTo>
                  <a:lnTo>
                    <a:pt x="706" y="1480"/>
                  </a:lnTo>
                  <a:lnTo>
                    <a:pt x="703" y="1482"/>
                  </a:lnTo>
                  <a:lnTo>
                    <a:pt x="690" y="1480"/>
                  </a:lnTo>
                  <a:lnTo>
                    <a:pt x="680" y="1486"/>
                  </a:lnTo>
                  <a:lnTo>
                    <a:pt x="679" y="1485"/>
                  </a:lnTo>
                  <a:lnTo>
                    <a:pt x="677" y="1488"/>
                  </a:lnTo>
                  <a:lnTo>
                    <a:pt x="674" y="1486"/>
                  </a:lnTo>
                  <a:lnTo>
                    <a:pt x="673" y="1485"/>
                  </a:lnTo>
                  <a:lnTo>
                    <a:pt x="672" y="1486"/>
                  </a:lnTo>
                  <a:lnTo>
                    <a:pt x="670" y="1485"/>
                  </a:lnTo>
                  <a:lnTo>
                    <a:pt x="666" y="1481"/>
                  </a:lnTo>
                  <a:lnTo>
                    <a:pt x="660" y="1486"/>
                  </a:lnTo>
                  <a:lnTo>
                    <a:pt x="657" y="1487"/>
                  </a:lnTo>
                  <a:lnTo>
                    <a:pt x="655" y="1485"/>
                  </a:lnTo>
                  <a:lnTo>
                    <a:pt x="651" y="1488"/>
                  </a:lnTo>
                  <a:lnTo>
                    <a:pt x="650" y="1486"/>
                  </a:lnTo>
                  <a:lnTo>
                    <a:pt x="647" y="1486"/>
                  </a:lnTo>
                  <a:lnTo>
                    <a:pt x="645" y="1489"/>
                  </a:lnTo>
                  <a:lnTo>
                    <a:pt x="636" y="1489"/>
                  </a:lnTo>
                  <a:lnTo>
                    <a:pt x="633" y="1488"/>
                  </a:lnTo>
                  <a:lnTo>
                    <a:pt x="620" y="1481"/>
                  </a:lnTo>
                  <a:lnTo>
                    <a:pt x="616" y="1488"/>
                  </a:lnTo>
                  <a:lnTo>
                    <a:pt x="614" y="1488"/>
                  </a:lnTo>
                  <a:lnTo>
                    <a:pt x="608" y="1485"/>
                  </a:lnTo>
                  <a:lnTo>
                    <a:pt x="608" y="1483"/>
                  </a:lnTo>
                  <a:lnTo>
                    <a:pt x="602" y="1484"/>
                  </a:lnTo>
                  <a:lnTo>
                    <a:pt x="598" y="1480"/>
                  </a:lnTo>
                  <a:lnTo>
                    <a:pt x="598" y="1476"/>
                  </a:lnTo>
                  <a:lnTo>
                    <a:pt x="595" y="1476"/>
                  </a:lnTo>
                  <a:lnTo>
                    <a:pt x="596" y="1473"/>
                  </a:lnTo>
                  <a:lnTo>
                    <a:pt x="593" y="1471"/>
                  </a:lnTo>
                  <a:lnTo>
                    <a:pt x="595" y="1462"/>
                  </a:lnTo>
                  <a:lnTo>
                    <a:pt x="594" y="1452"/>
                  </a:lnTo>
                  <a:lnTo>
                    <a:pt x="592" y="1450"/>
                  </a:lnTo>
                  <a:lnTo>
                    <a:pt x="596" y="1444"/>
                  </a:lnTo>
                  <a:lnTo>
                    <a:pt x="593" y="1433"/>
                  </a:lnTo>
                  <a:lnTo>
                    <a:pt x="595" y="1428"/>
                  </a:lnTo>
                  <a:lnTo>
                    <a:pt x="594" y="1426"/>
                  </a:lnTo>
                  <a:lnTo>
                    <a:pt x="591" y="1428"/>
                  </a:lnTo>
                  <a:lnTo>
                    <a:pt x="589" y="1427"/>
                  </a:lnTo>
                  <a:lnTo>
                    <a:pt x="590" y="1420"/>
                  </a:lnTo>
                  <a:lnTo>
                    <a:pt x="587" y="1418"/>
                  </a:lnTo>
                  <a:lnTo>
                    <a:pt x="587" y="1413"/>
                  </a:lnTo>
                  <a:lnTo>
                    <a:pt x="584" y="1411"/>
                  </a:lnTo>
                  <a:lnTo>
                    <a:pt x="579" y="1409"/>
                  </a:lnTo>
                  <a:lnTo>
                    <a:pt x="579" y="1407"/>
                  </a:lnTo>
                  <a:lnTo>
                    <a:pt x="574" y="1409"/>
                  </a:lnTo>
                  <a:lnTo>
                    <a:pt x="573" y="1408"/>
                  </a:lnTo>
                  <a:lnTo>
                    <a:pt x="573" y="1400"/>
                  </a:lnTo>
                  <a:lnTo>
                    <a:pt x="576" y="1395"/>
                  </a:lnTo>
                  <a:lnTo>
                    <a:pt x="574" y="1392"/>
                  </a:lnTo>
                  <a:lnTo>
                    <a:pt x="573" y="1385"/>
                  </a:lnTo>
                  <a:lnTo>
                    <a:pt x="571" y="1385"/>
                  </a:lnTo>
                  <a:lnTo>
                    <a:pt x="571" y="1381"/>
                  </a:lnTo>
                  <a:lnTo>
                    <a:pt x="567" y="1376"/>
                  </a:lnTo>
                  <a:lnTo>
                    <a:pt x="567" y="1375"/>
                  </a:lnTo>
                  <a:lnTo>
                    <a:pt x="571" y="1375"/>
                  </a:lnTo>
                  <a:lnTo>
                    <a:pt x="571" y="1368"/>
                  </a:lnTo>
                  <a:lnTo>
                    <a:pt x="577" y="1360"/>
                  </a:lnTo>
                  <a:lnTo>
                    <a:pt x="579" y="1354"/>
                  </a:lnTo>
                  <a:lnTo>
                    <a:pt x="576" y="1350"/>
                  </a:lnTo>
                  <a:lnTo>
                    <a:pt x="573" y="1343"/>
                  </a:lnTo>
                  <a:lnTo>
                    <a:pt x="569" y="1341"/>
                  </a:lnTo>
                  <a:lnTo>
                    <a:pt x="570" y="1337"/>
                  </a:lnTo>
                  <a:lnTo>
                    <a:pt x="569" y="1332"/>
                  </a:lnTo>
                  <a:lnTo>
                    <a:pt x="576" y="1327"/>
                  </a:lnTo>
                  <a:lnTo>
                    <a:pt x="574" y="1326"/>
                  </a:lnTo>
                  <a:lnTo>
                    <a:pt x="573" y="1326"/>
                  </a:lnTo>
                  <a:lnTo>
                    <a:pt x="571" y="1319"/>
                  </a:lnTo>
                  <a:lnTo>
                    <a:pt x="573" y="1319"/>
                  </a:lnTo>
                  <a:lnTo>
                    <a:pt x="576" y="1314"/>
                  </a:lnTo>
                  <a:lnTo>
                    <a:pt x="572" y="1310"/>
                  </a:lnTo>
                  <a:lnTo>
                    <a:pt x="572" y="1305"/>
                  </a:lnTo>
                  <a:lnTo>
                    <a:pt x="566" y="1303"/>
                  </a:lnTo>
                  <a:lnTo>
                    <a:pt x="559" y="1304"/>
                  </a:lnTo>
                  <a:lnTo>
                    <a:pt x="560" y="1297"/>
                  </a:lnTo>
                  <a:lnTo>
                    <a:pt x="555" y="1289"/>
                  </a:lnTo>
                  <a:lnTo>
                    <a:pt x="557" y="1288"/>
                  </a:lnTo>
                  <a:lnTo>
                    <a:pt x="557" y="1282"/>
                  </a:lnTo>
                  <a:lnTo>
                    <a:pt x="554" y="1278"/>
                  </a:lnTo>
                  <a:lnTo>
                    <a:pt x="551" y="1276"/>
                  </a:lnTo>
                  <a:lnTo>
                    <a:pt x="553" y="1271"/>
                  </a:lnTo>
                  <a:lnTo>
                    <a:pt x="552" y="1270"/>
                  </a:lnTo>
                  <a:lnTo>
                    <a:pt x="554" y="1268"/>
                  </a:lnTo>
                  <a:lnTo>
                    <a:pt x="551" y="1263"/>
                  </a:lnTo>
                  <a:lnTo>
                    <a:pt x="552" y="1261"/>
                  </a:lnTo>
                  <a:lnTo>
                    <a:pt x="548" y="1260"/>
                  </a:lnTo>
                  <a:lnTo>
                    <a:pt x="548" y="1248"/>
                  </a:lnTo>
                  <a:lnTo>
                    <a:pt x="545" y="1246"/>
                  </a:lnTo>
                  <a:lnTo>
                    <a:pt x="544" y="1239"/>
                  </a:lnTo>
                  <a:lnTo>
                    <a:pt x="548" y="1228"/>
                  </a:lnTo>
                  <a:lnTo>
                    <a:pt x="547" y="1225"/>
                  </a:lnTo>
                  <a:lnTo>
                    <a:pt x="551" y="1223"/>
                  </a:lnTo>
                  <a:lnTo>
                    <a:pt x="552" y="1221"/>
                  </a:lnTo>
                  <a:lnTo>
                    <a:pt x="555" y="1220"/>
                  </a:lnTo>
                  <a:lnTo>
                    <a:pt x="554" y="1218"/>
                  </a:lnTo>
                  <a:lnTo>
                    <a:pt x="556" y="1214"/>
                  </a:lnTo>
                  <a:lnTo>
                    <a:pt x="556" y="1205"/>
                  </a:lnTo>
                  <a:lnTo>
                    <a:pt x="556" y="1197"/>
                  </a:lnTo>
                  <a:lnTo>
                    <a:pt x="555" y="1196"/>
                  </a:lnTo>
                  <a:lnTo>
                    <a:pt x="554" y="1189"/>
                  </a:lnTo>
                  <a:lnTo>
                    <a:pt x="541" y="1182"/>
                  </a:lnTo>
                  <a:lnTo>
                    <a:pt x="539" y="1179"/>
                  </a:lnTo>
                  <a:lnTo>
                    <a:pt x="538" y="1176"/>
                  </a:lnTo>
                  <a:lnTo>
                    <a:pt x="533" y="1174"/>
                  </a:lnTo>
                  <a:lnTo>
                    <a:pt x="530" y="1170"/>
                  </a:lnTo>
                  <a:lnTo>
                    <a:pt x="526" y="1157"/>
                  </a:lnTo>
                  <a:lnTo>
                    <a:pt x="527" y="1155"/>
                  </a:lnTo>
                  <a:lnTo>
                    <a:pt x="529" y="1153"/>
                  </a:lnTo>
                  <a:lnTo>
                    <a:pt x="529" y="1143"/>
                  </a:lnTo>
                  <a:lnTo>
                    <a:pt x="527" y="1141"/>
                  </a:lnTo>
                  <a:lnTo>
                    <a:pt x="528" y="1140"/>
                  </a:lnTo>
                  <a:lnTo>
                    <a:pt x="523" y="1137"/>
                  </a:lnTo>
                  <a:lnTo>
                    <a:pt x="518" y="1138"/>
                  </a:lnTo>
                  <a:lnTo>
                    <a:pt x="515" y="1134"/>
                  </a:lnTo>
                  <a:lnTo>
                    <a:pt x="516" y="1130"/>
                  </a:lnTo>
                  <a:lnTo>
                    <a:pt x="510" y="1128"/>
                  </a:lnTo>
                  <a:lnTo>
                    <a:pt x="507" y="1117"/>
                  </a:lnTo>
                  <a:lnTo>
                    <a:pt x="504" y="1114"/>
                  </a:lnTo>
                  <a:lnTo>
                    <a:pt x="494" y="1115"/>
                  </a:lnTo>
                  <a:lnTo>
                    <a:pt x="487" y="1114"/>
                  </a:lnTo>
                  <a:lnTo>
                    <a:pt x="484" y="1115"/>
                  </a:lnTo>
                  <a:lnTo>
                    <a:pt x="483" y="1116"/>
                  </a:lnTo>
                  <a:lnTo>
                    <a:pt x="479" y="1116"/>
                  </a:lnTo>
                  <a:lnTo>
                    <a:pt x="476" y="1114"/>
                  </a:lnTo>
                  <a:lnTo>
                    <a:pt x="470" y="1117"/>
                  </a:lnTo>
                  <a:lnTo>
                    <a:pt x="469" y="1115"/>
                  </a:lnTo>
                  <a:lnTo>
                    <a:pt x="459" y="1113"/>
                  </a:lnTo>
                  <a:lnTo>
                    <a:pt x="456" y="1115"/>
                  </a:lnTo>
                  <a:lnTo>
                    <a:pt x="453" y="1115"/>
                  </a:lnTo>
                  <a:lnTo>
                    <a:pt x="446" y="1112"/>
                  </a:lnTo>
                  <a:lnTo>
                    <a:pt x="444" y="1113"/>
                  </a:lnTo>
                  <a:lnTo>
                    <a:pt x="444" y="1115"/>
                  </a:lnTo>
                  <a:lnTo>
                    <a:pt x="437" y="1114"/>
                  </a:lnTo>
                  <a:lnTo>
                    <a:pt x="436" y="1116"/>
                  </a:lnTo>
                  <a:lnTo>
                    <a:pt x="434" y="1114"/>
                  </a:lnTo>
                  <a:lnTo>
                    <a:pt x="431" y="1114"/>
                  </a:lnTo>
                  <a:lnTo>
                    <a:pt x="430" y="1112"/>
                  </a:lnTo>
                  <a:lnTo>
                    <a:pt x="426" y="1113"/>
                  </a:lnTo>
                  <a:lnTo>
                    <a:pt x="421" y="1109"/>
                  </a:lnTo>
                  <a:lnTo>
                    <a:pt x="419" y="1105"/>
                  </a:lnTo>
                  <a:lnTo>
                    <a:pt x="412" y="1105"/>
                  </a:lnTo>
                  <a:lnTo>
                    <a:pt x="407" y="1101"/>
                  </a:lnTo>
                  <a:lnTo>
                    <a:pt x="403" y="1101"/>
                  </a:lnTo>
                  <a:lnTo>
                    <a:pt x="399" y="1096"/>
                  </a:lnTo>
                  <a:lnTo>
                    <a:pt x="397" y="1092"/>
                  </a:lnTo>
                  <a:lnTo>
                    <a:pt x="393" y="1090"/>
                  </a:lnTo>
                  <a:lnTo>
                    <a:pt x="391" y="1086"/>
                  </a:lnTo>
                  <a:lnTo>
                    <a:pt x="392" y="1083"/>
                  </a:lnTo>
                  <a:lnTo>
                    <a:pt x="389" y="1079"/>
                  </a:lnTo>
                  <a:lnTo>
                    <a:pt x="389" y="1076"/>
                  </a:lnTo>
                  <a:lnTo>
                    <a:pt x="386" y="1074"/>
                  </a:lnTo>
                  <a:lnTo>
                    <a:pt x="387" y="1073"/>
                  </a:lnTo>
                  <a:lnTo>
                    <a:pt x="386" y="1070"/>
                  </a:lnTo>
                  <a:lnTo>
                    <a:pt x="380" y="1072"/>
                  </a:lnTo>
                  <a:lnTo>
                    <a:pt x="379" y="1071"/>
                  </a:lnTo>
                  <a:lnTo>
                    <a:pt x="378" y="1072"/>
                  </a:lnTo>
                  <a:lnTo>
                    <a:pt x="375" y="1072"/>
                  </a:lnTo>
                  <a:lnTo>
                    <a:pt x="374" y="1070"/>
                  </a:lnTo>
                  <a:lnTo>
                    <a:pt x="374" y="1072"/>
                  </a:lnTo>
                  <a:lnTo>
                    <a:pt x="369" y="1071"/>
                  </a:lnTo>
                  <a:lnTo>
                    <a:pt x="368" y="1074"/>
                  </a:lnTo>
                  <a:lnTo>
                    <a:pt x="362" y="1074"/>
                  </a:lnTo>
                  <a:lnTo>
                    <a:pt x="358" y="1079"/>
                  </a:lnTo>
                  <a:lnTo>
                    <a:pt x="359" y="1084"/>
                  </a:lnTo>
                  <a:lnTo>
                    <a:pt x="355" y="1086"/>
                  </a:lnTo>
                  <a:lnTo>
                    <a:pt x="356" y="1088"/>
                  </a:lnTo>
                  <a:lnTo>
                    <a:pt x="350" y="1090"/>
                  </a:lnTo>
                  <a:lnTo>
                    <a:pt x="350" y="1096"/>
                  </a:lnTo>
                  <a:lnTo>
                    <a:pt x="348" y="1098"/>
                  </a:lnTo>
                  <a:lnTo>
                    <a:pt x="345" y="1097"/>
                  </a:lnTo>
                  <a:lnTo>
                    <a:pt x="343" y="1101"/>
                  </a:lnTo>
                  <a:lnTo>
                    <a:pt x="342" y="1099"/>
                  </a:lnTo>
                  <a:lnTo>
                    <a:pt x="342" y="1101"/>
                  </a:lnTo>
                  <a:lnTo>
                    <a:pt x="339" y="1102"/>
                  </a:lnTo>
                  <a:lnTo>
                    <a:pt x="340" y="1104"/>
                  </a:lnTo>
                  <a:lnTo>
                    <a:pt x="336" y="1107"/>
                  </a:lnTo>
                  <a:lnTo>
                    <a:pt x="332" y="1107"/>
                  </a:lnTo>
                  <a:lnTo>
                    <a:pt x="333" y="1110"/>
                  </a:lnTo>
                  <a:lnTo>
                    <a:pt x="332" y="1111"/>
                  </a:lnTo>
                  <a:lnTo>
                    <a:pt x="330" y="1108"/>
                  </a:lnTo>
                  <a:lnTo>
                    <a:pt x="324" y="1107"/>
                  </a:lnTo>
                  <a:lnTo>
                    <a:pt x="324" y="1102"/>
                  </a:lnTo>
                  <a:lnTo>
                    <a:pt x="319" y="1101"/>
                  </a:lnTo>
                  <a:lnTo>
                    <a:pt x="321" y="1103"/>
                  </a:lnTo>
                  <a:lnTo>
                    <a:pt x="315" y="1110"/>
                  </a:lnTo>
                  <a:lnTo>
                    <a:pt x="311" y="1109"/>
                  </a:lnTo>
                  <a:lnTo>
                    <a:pt x="312" y="1107"/>
                  </a:lnTo>
                  <a:lnTo>
                    <a:pt x="309" y="1105"/>
                  </a:lnTo>
                  <a:lnTo>
                    <a:pt x="308" y="1107"/>
                  </a:lnTo>
                  <a:lnTo>
                    <a:pt x="306" y="1106"/>
                  </a:lnTo>
                  <a:lnTo>
                    <a:pt x="306" y="1108"/>
                  </a:lnTo>
                  <a:lnTo>
                    <a:pt x="304" y="1110"/>
                  </a:lnTo>
                  <a:lnTo>
                    <a:pt x="301" y="1109"/>
                  </a:lnTo>
                  <a:lnTo>
                    <a:pt x="301" y="1106"/>
                  </a:lnTo>
                  <a:lnTo>
                    <a:pt x="299" y="1106"/>
                  </a:lnTo>
                  <a:lnTo>
                    <a:pt x="296" y="1109"/>
                  </a:lnTo>
                  <a:lnTo>
                    <a:pt x="297" y="1115"/>
                  </a:lnTo>
                  <a:lnTo>
                    <a:pt x="289" y="1120"/>
                  </a:lnTo>
                  <a:lnTo>
                    <a:pt x="281" y="1113"/>
                  </a:lnTo>
                  <a:lnTo>
                    <a:pt x="282" y="1111"/>
                  </a:lnTo>
                  <a:lnTo>
                    <a:pt x="279" y="1107"/>
                  </a:lnTo>
                  <a:lnTo>
                    <a:pt x="276" y="1108"/>
                  </a:lnTo>
                  <a:lnTo>
                    <a:pt x="274" y="1111"/>
                  </a:lnTo>
                  <a:lnTo>
                    <a:pt x="270" y="1108"/>
                  </a:lnTo>
                  <a:lnTo>
                    <a:pt x="266" y="1109"/>
                  </a:lnTo>
                  <a:lnTo>
                    <a:pt x="264" y="1106"/>
                  </a:lnTo>
                  <a:lnTo>
                    <a:pt x="257" y="1106"/>
                  </a:lnTo>
                  <a:lnTo>
                    <a:pt x="255" y="1102"/>
                  </a:lnTo>
                  <a:lnTo>
                    <a:pt x="252" y="1105"/>
                  </a:lnTo>
                  <a:lnTo>
                    <a:pt x="247" y="1104"/>
                  </a:lnTo>
                  <a:lnTo>
                    <a:pt x="245" y="1106"/>
                  </a:lnTo>
                  <a:lnTo>
                    <a:pt x="243" y="1104"/>
                  </a:lnTo>
                  <a:lnTo>
                    <a:pt x="241" y="1104"/>
                  </a:lnTo>
                  <a:lnTo>
                    <a:pt x="241" y="1106"/>
                  </a:lnTo>
                  <a:lnTo>
                    <a:pt x="236" y="1108"/>
                  </a:lnTo>
                  <a:lnTo>
                    <a:pt x="235" y="1106"/>
                  </a:lnTo>
                  <a:lnTo>
                    <a:pt x="234" y="1107"/>
                  </a:lnTo>
                  <a:lnTo>
                    <a:pt x="232" y="1107"/>
                  </a:lnTo>
                  <a:lnTo>
                    <a:pt x="230" y="1106"/>
                  </a:lnTo>
                  <a:lnTo>
                    <a:pt x="231" y="1103"/>
                  </a:lnTo>
                  <a:lnTo>
                    <a:pt x="224" y="1103"/>
                  </a:lnTo>
                  <a:lnTo>
                    <a:pt x="222" y="1104"/>
                  </a:lnTo>
                  <a:lnTo>
                    <a:pt x="218" y="1103"/>
                  </a:lnTo>
                  <a:lnTo>
                    <a:pt x="214" y="1105"/>
                  </a:lnTo>
                  <a:lnTo>
                    <a:pt x="213" y="1101"/>
                  </a:lnTo>
                  <a:lnTo>
                    <a:pt x="211" y="1099"/>
                  </a:lnTo>
                  <a:lnTo>
                    <a:pt x="210" y="1101"/>
                  </a:lnTo>
                  <a:lnTo>
                    <a:pt x="209" y="1099"/>
                  </a:lnTo>
                  <a:lnTo>
                    <a:pt x="207" y="1101"/>
                  </a:lnTo>
                  <a:lnTo>
                    <a:pt x="209" y="1103"/>
                  </a:lnTo>
                  <a:lnTo>
                    <a:pt x="207" y="1103"/>
                  </a:lnTo>
                  <a:lnTo>
                    <a:pt x="206" y="1106"/>
                  </a:lnTo>
                  <a:lnTo>
                    <a:pt x="202" y="1108"/>
                  </a:lnTo>
                  <a:lnTo>
                    <a:pt x="199" y="1105"/>
                  </a:lnTo>
                  <a:lnTo>
                    <a:pt x="196" y="1105"/>
                  </a:lnTo>
                  <a:lnTo>
                    <a:pt x="195" y="1104"/>
                  </a:lnTo>
                  <a:lnTo>
                    <a:pt x="194" y="1105"/>
                  </a:lnTo>
                  <a:lnTo>
                    <a:pt x="194" y="1103"/>
                  </a:lnTo>
                  <a:lnTo>
                    <a:pt x="191" y="1101"/>
                  </a:lnTo>
                  <a:lnTo>
                    <a:pt x="184" y="1107"/>
                  </a:lnTo>
                  <a:lnTo>
                    <a:pt x="181" y="1103"/>
                  </a:lnTo>
                  <a:lnTo>
                    <a:pt x="180" y="1105"/>
                  </a:lnTo>
                  <a:lnTo>
                    <a:pt x="177" y="1103"/>
                  </a:lnTo>
                  <a:lnTo>
                    <a:pt x="176" y="1104"/>
                  </a:lnTo>
                  <a:lnTo>
                    <a:pt x="175" y="1103"/>
                  </a:lnTo>
                  <a:lnTo>
                    <a:pt x="173" y="1104"/>
                  </a:lnTo>
                  <a:lnTo>
                    <a:pt x="173" y="1102"/>
                  </a:lnTo>
                  <a:lnTo>
                    <a:pt x="171" y="1103"/>
                  </a:lnTo>
                  <a:lnTo>
                    <a:pt x="171" y="1099"/>
                  </a:lnTo>
                  <a:lnTo>
                    <a:pt x="170" y="1097"/>
                  </a:lnTo>
                  <a:lnTo>
                    <a:pt x="168" y="1098"/>
                  </a:lnTo>
                  <a:lnTo>
                    <a:pt x="163" y="1096"/>
                  </a:lnTo>
                  <a:lnTo>
                    <a:pt x="162" y="1097"/>
                  </a:lnTo>
                  <a:lnTo>
                    <a:pt x="162" y="1096"/>
                  </a:lnTo>
                  <a:lnTo>
                    <a:pt x="160" y="1096"/>
                  </a:lnTo>
                  <a:lnTo>
                    <a:pt x="157" y="1094"/>
                  </a:lnTo>
                  <a:lnTo>
                    <a:pt x="156" y="1095"/>
                  </a:lnTo>
                  <a:lnTo>
                    <a:pt x="155" y="1094"/>
                  </a:lnTo>
                  <a:lnTo>
                    <a:pt x="148" y="1094"/>
                  </a:lnTo>
                  <a:lnTo>
                    <a:pt x="147" y="1093"/>
                  </a:lnTo>
                  <a:lnTo>
                    <a:pt x="144" y="1093"/>
                  </a:lnTo>
                  <a:lnTo>
                    <a:pt x="142" y="1091"/>
                  </a:lnTo>
                  <a:lnTo>
                    <a:pt x="140" y="1090"/>
                  </a:lnTo>
                  <a:lnTo>
                    <a:pt x="135" y="1093"/>
                  </a:lnTo>
                  <a:lnTo>
                    <a:pt x="128" y="1091"/>
                  </a:lnTo>
                  <a:lnTo>
                    <a:pt x="126" y="1089"/>
                  </a:lnTo>
                  <a:lnTo>
                    <a:pt x="127" y="1084"/>
                  </a:lnTo>
                  <a:lnTo>
                    <a:pt x="125" y="1085"/>
                  </a:lnTo>
                  <a:lnTo>
                    <a:pt x="125" y="1083"/>
                  </a:lnTo>
                  <a:lnTo>
                    <a:pt x="124" y="1084"/>
                  </a:lnTo>
                  <a:lnTo>
                    <a:pt x="124" y="1083"/>
                  </a:lnTo>
                  <a:lnTo>
                    <a:pt x="122" y="1079"/>
                  </a:lnTo>
                  <a:lnTo>
                    <a:pt x="121" y="1080"/>
                  </a:lnTo>
                  <a:lnTo>
                    <a:pt x="121" y="1074"/>
                  </a:lnTo>
                  <a:lnTo>
                    <a:pt x="112" y="1076"/>
                  </a:lnTo>
                  <a:lnTo>
                    <a:pt x="107" y="1075"/>
                  </a:lnTo>
                  <a:lnTo>
                    <a:pt x="104" y="1072"/>
                  </a:lnTo>
                  <a:lnTo>
                    <a:pt x="101" y="1073"/>
                  </a:lnTo>
                  <a:lnTo>
                    <a:pt x="101" y="1075"/>
                  </a:lnTo>
                  <a:lnTo>
                    <a:pt x="98" y="1077"/>
                  </a:lnTo>
                  <a:lnTo>
                    <a:pt x="95" y="1075"/>
                  </a:lnTo>
                  <a:lnTo>
                    <a:pt x="93" y="1076"/>
                  </a:lnTo>
                  <a:lnTo>
                    <a:pt x="93" y="1083"/>
                  </a:lnTo>
                  <a:lnTo>
                    <a:pt x="92" y="1084"/>
                  </a:lnTo>
                  <a:lnTo>
                    <a:pt x="85" y="1080"/>
                  </a:lnTo>
                  <a:lnTo>
                    <a:pt x="79" y="1086"/>
                  </a:lnTo>
                  <a:lnTo>
                    <a:pt x="74" y="1079"/>
                  </a:lnTo>
                  <a:lnTo>
                    <a:pt x="67" y="1081"/>
                  </a:lnTo>
                  <a:lnTo>
                    <a:pt x="67" y="1083"/>
                  </a:lnTo>
                  <a:lnTo>
                    <a:pt x="61" y="1081"/>
                  </a:lnTo>
                  <a:lnTo>
                    <a:pt x="60" y="1080"/>
                  </a:lnTo>
                  <a:lnTo>
                    <a:pt x="52" y="1079"/>
                  </a:lnTo>
                  <a:lnTo>
                    <a:pt x="54" y="1077"/>
                  </a:lnTo>
                  <a:lnTo>
                    <a:pt x="51" y="1076"/>
                  </a:lnTo>
                  <a:lnTo>
                    <a:pt x="50" y="1072"/>
                  </a:lnTo>
                  <a:lnTo>
                    <a:pt x="47" y="1072"/>
                  </a:lnTo>
                  <a:lnTo>
                    <a:pt x="45" y="1071"/>
                  </a:lnTo>
                  <a:lnTo>
                    <a:pt x="43" y="1073"/>
                  </a:lnTo>
                  <a:lnTo>
                    <a:pt x="38" y="1073"/>
                  </a:lnTo>
                  <a:lnTo>
                    <a:pt x="39" y="1067"/>
                  </a:lnTo>
                  <a:lnTo>
                    <a:pt x="35" y="1062"/>
                  </a:lnTo>
                  <a:lnTo>
                    <a:pt x="36" y="1059"/>
                  </a:lnTo>
                  <a:lnTo>
                    <a:pt x="42" y="1056"/>
                  </a:lnTo>
                  <a:lnTo>
                    <a:pt x="44" y="1053"/>
                  </a:lnTo>
                  <a:lnTo>
                    <a:pt x="44" y="1049"/>
                  </a:lnTo>
                  <a:lnTo>
                    <a:pt x="51" y="1036"/>
                  </a:lnTo>
                  <a:lnTo>
                    <a:pt x="48" y="1032"/>
                  </a:lnTo>
                  <a:lnTo>
                    <a:pt x="52" y="1029"/>
                  </a:lnTo>
                  <a:lnTo>
                    <a:pt x="55" y="1027"/>
                  </a:lnTo>
                  <a:lnTo>
                    <a:pt x="55" y="1025"/>
                  </a:lnTo>
                  <a:lnTo>
                    <a:pt x="43" y="1020"/>
                  </a:lnTo>
                  <a:lnTo>
                    <a:pt x="51" y="1016"/>
                  </a:lnTo>
                  <a:lnTo>
                    <a:pt x="56" y="1004"/>
                  </a:lnTo>
                  <a:lnTo>
                    <a:pt x="49" y="1000"/>
                  </a:lnTo>
                  <a:lnTo>
                    <a:pt x="49" y="996"/>
                  </a:lnTo>
                  <a:lnTo>
                    <a:pt x="62" y="985"/>
                  </a:lnTo>
                  <a:lnTo>
                    <a:pt x="61" y="984"/>
                  </a:lnTo>
                  <a:lnTo>
                    <a:pt x="53" y="980"/>
                  </a:lnTo>
                  <a:lnTo>
                    <a:pt x="49" y="972"/>
                  </a:lnTo>
                  <a:lnTo>
                    <a:pt x="50" y="969"/>
                  </a:lnTo>
                  <a:lnTo>
                    <a:pt x="55" y="964"/>
                  </a:lnTo>
                  <a:lnTo>
                    <a:pt x="44" y="957"/>
                  </a:lnTo>
                  <a:lnTo>
                    <a:pt x="43" y="950"/>
                  </a:lnTo>
                  <a:lnTo>
                    <a:pt x="48" y="945"/>
                  </a:lnTo>
                  <a:lnTo>
                    <a:pt x="52" y="939"/>
                  </a:lnTo>
                  <a:lnTo>
                    <a:pt x="53" y="933"/>
                  </a:lnTo>
                  <a:lnTo>
                    <a:pt x="56" y="927"/>
                  </a:lnTo>
                  <a:lnTo>
                    <a:pt x="57" y="923"/>
                  </a:lnTo>
                  <a:lnTo>
                    <a:pt x="67" y="911"/>
                  </a:lnTo>
                  <a:lnTo>
                    <a:pt x="69" y="907"/>
                  </a:lnTo>
                  <a:lnTo>
                    <a:pt x="68" y="904"/>
                  </a:lnTo>
                  <a:lnTo>
                    <a:pt x="58" y="901"/>
                  </a:lnTo>
                  <a:lnTo>
                    <a:pt x="54" y="896"/>
                  </a:lnTo>
                  <a:lnTo>
                    <a:pt x="68" y="886"/>
                  </a:lnTo>
                  <a:lnTo>
                    <a:pt x="69" y="883"/>
                  </a:lnTo>
                  <a:lnTo>
                    <a:pt x="70" y="877"/>
                  </a:lnTo>
                  <a:lnTo>
                    <a:pt x="67" y="865"/>
                  </a:lnTo>
                  <a:lnTo>
                    <a:pt x="70" y="857"/>
                  </a:lnTo>
                  <a:lnTo>
                    <a:pt x="66" y="850"/>
                  </a:lnTo>
                  <a:lnTo>
                    <a:pt x="66" y="844"/>
                  </a:lnTo>
                  <a:lnTo>
                    <a:pt x="76" y="831"/>
                  </a:lnTo>
                  <a:lnTo>
                    <a:pt x="74" y="827"/>
                  </a:lnTo>
                  <a:lnTo>
                    <a:pt x="76" y="823"/>
                  </a:lnTo>
                  <a:lnTo>
                    <a:pt x="73" y="821"/>
                  </a:lnTo>
                  <a:lnTo>
                    <a:pt x="70" y="824"/>
                  </a:lnTo>
                  <a:lnTo>
                    <a:pt x="67" y="824"/>
                  </a:lnTo>
                  <a:lnTo>
                    <a:pt x="59" y="815"/>
                  </a:lnTo>
                  <a:lnTo>
                    <a:pt x="54" y="815"/>
                  </a:lnTo>
                  <a:lnTo>
                    <a:pt x="52" y="814"/>
                  </a:lnTo>
                  <a:lnTo>
                    <a:pt x="65" y="803"/>
                  </a:lnTo>
                  <a:lnTo>
                    <a:pt x="67" y="799"/>
                  </a:lnTo>
                  <a:lnTo>
                    <a:pt x="66" y="796"/>
                  </a:lnTo>
                  <a:lnTo>
                    <a:pt x="59" y="789"/>
                  </a:lnTo>
                  <a:lnTo>
                    <a:pt x="50" y="791"/>
                  </a:lnTo>
                  <a:lnTo>
                    <a:pt x="44" y="790"/>
                  </a:lnTo>
                  <a:lnTo>
                    <a:pt x="51" y="780"/>
                  </a:lnTo>
                  <a:lnTo>
                    <a:pt x="63" y="781"/>
                  </a:lnTo>
                  <a:lnTo>
                    <a:pt x="67" y="779"/>
                  </a:lnTo>
                  <a:lnTo>
                    <a:pt x="63" y="773"/>
                  </a:lnTo>
                  <a:lnTo>
                    <a:pt x="54" y="762"/>
                  </a:lnTo>
                  <a:lnTo>
                    <a:pt x="51" y="763"/>
                  </a:lnTo>
                  <a:lnTo>
                    <a:pt x="47" y="770"/>
                  </a:lnTo>
                  <a:lnTo>
                    <a:pt x="39" y="770"/>
                  </a:lnTo>
                  <a:lnTo>
                    <a:pt x="39" y="766"/>
                  </a:lnTo>
                  <a:lnTo>
                    <a:pt x="42" y="757"/>
                  </a:lnTo>
                  <a:lnTo>
                    <a:pt x="38" y="755"/>
                  </a:lnTo>
                  <a:lnTo>
                    <a:pt x="34" y="751"/>
                  </a:lnTo>
                  <a:lnTo>
                    <a:pt x="37" y="743"/>
                  </a:lnTo>
                  <a:lnTo>
                    <a:pt x="33" y="730"/>
                  </a:lnTo>
                  <a:lnTo>
                    <a:pt x="33" y="727"/>
                  </a:lnTo>
                  <a:lnTo>
                    <a:pt x="34" y="723"/>
                  </a:lnTo>
                  <a:lnTo>
                    <a:pt x="37" y="716"/>
                  </a:lnTo>
                  <a:lnTo>
                    <a:pt x="37" y="712"/>
                  </a:lnTo>
                  <a:lnTo>
                    <a:pt x="32" y="706"/>
                  </a:lnTo>
                  <a:lnTo>
                    <a:pt x="22" y="703"/>
                  </a:lnTo>
                  <a:lnTo>
                    <a:pt x="18" y="698"/>
                  </a:lnTo>
                  <a:lnTo>
                    <a:pt x="14" y="688"/>
                  </a:lnTo>
                  <a:lnTo>
                    <a:pt x="17" y="677"/>
                  </a:lnTo>
                  <a:lnTo>
                    <a:pt x="16" y="674"/>
                  </a:lnTo>
                  <a:lnTo>
                    <a:pt x="11" y="672"/>
                  </a:lnTo>
                  <a:lnTo>
                    <a:pt x="5" y="677"/>
                  </a:lnTo>
                  <a:lnTo>
                    <a:pt x="1" y="675"/>
                  </a:lnTo>
                  <a:lnTo>
                    <a:pt x="1" y="667"/>
                  </a:lnTo>
                  <a:lnTo>
                    <a:pt x="9" y="660"/>
                  </a:lnTo>
                  <a:lnTo>
                    <a:pt x="6" y="657"/>
                  </a:lnTo>
                  <a:lnTo>
                    <a:pt x="1" y="656"/>
                  </a:lnTo>
                  <a:lnTo>
                    <a:pt x="0" y="655"/>
                  </a:lnTo>
                  <a:lnTo>
                    <a:pt x="3" y="651"/>
                  </a:lnTo>
                  <a:lnTo>
                    <a:pt x="12" y="648"/>
                  </a:lnTo>
                  <a:lnTo>
                    <a:pt x="17" y="641"/>
                  </a:lnTo>
                  <a:lnTo>
                    <a:pt x="25" y="640"/>
                  </a:lnTo>
                  <a:lnTo>
                    <a:pt x="31" y="630"/>
                  </a:lnTo>
                  <a:lnTo>
                    <a:pt x="40" y="630"/>
                  </a:lnTo>
                  <a:lnTo>
                    <a:pt x="45" y="622"/>
                  </a:lnTo>
                  <a:lnTo>
                    <a:pt x="48" y="622"/>
                  </a:lnTo>
                  <a:lnTo>
                    <a:pt x="52" y="622"/>
                  </a:lnTo>
                  <a:lnTo>
                    <a:pt x="57" y="627"/>
                  </a:lnTo>
                  <a:lnTo>
                    <a:pt x="63" y="618"/>
                  </a:lnTo>
                  <a:lnTo>
                    <a:pt x="68" y="611"/>
                  </a:lnTo>
                  <a:lnTo>
                    <a:pt x="7" y="565"/>
                  </a:lnTo>
                  <a:lnTo>
                    <a:pt x="84" y="407"/>
                  </a:lnTo>
                  <a:lnTo>
                    <a:pt x="99" y="407"/>
                  </a:lnTo>
                  <a:lnTo>
                    <a:pt x="104" y="402"/>
                  </a:lnTo>
                  <a:lnTo>
                    <a:pt x="101" y="396"/>
                  </a:lnTo>
                  <a:lnTo>
                    <a:pt x="97" y="394"/>
                  </a:lnTo>
                  <a:lnTo>
                    <a:pt x="97" y="377"/>
                  </a:lnTo>
                  <a:lnTo>
                    <a:pt x="87" y="377"/>
                  </a:lnTo>
                  <a:lnTo>
                    <a:pt x="132" y="234"/>
                  </a:lnTo>
                  <a:lnTo>
                    <a:pt x="156" y="232"/>
                  </a:lnTo>
                  <a:lnTo>
                    <a:pt x="151" y="229"/>
                  </a:lnTo>
                  <a:lnTo>
                    <a:pt x="149" y="225"/>
                  </a:lnTo>
                  <a:lnTo>
                    <a:pt x="144" y="225"/>
                  </a:lnTo>
                  <a:lnTo>
                    <a:pt x="129" y="210"/>
                  </a:lnTo>
                  <a:lnTo>
                    <a:pt x="124" y="192"/>
                  </a:lnTo>
                  <a:lnTo>
                    <a:pt x="97" y="144"/>
                  </a:lnTo>
                  <a:lnTo>
                    <a:pt x="106" y="144"/>
                  </a:lnTo>
                  <a:lnTo>
                    <a:pt x="106" y="140"/>
                  </a:lnTo>
                  <a:lnTo>
                    <a:pt x="97" y="132"/>
                  </a:lnTo>
                  <a:lnTo>
                    <a:pt x="99" y="123"/>
                  </a:lnTo>
                  <a:lnTo>
                    <a:pt x="95" y="120"/>
                  </a:lnTo>
                  <a:lnTo>
                    <a:pt x="88" y="107"/>
                  </a:lnTo>
                  <a:lnTo>
                    <a:pt x="86" y="107"/>
                  </a:lnTo>
                  <a:lnTo>
                    <a:pt x="84" y="103"/>
                  </a:lnTo>
                  <a:lnTo>
                    <a:pt x="86" y="97"/>
                  </a:lnTo>
                  <a:lnTo>
                    <a:pt x="85" y="98"/>
                  </a:lnTo>
                  <a:lnTo>
                    <a:pt x="84" y="96"/>
                  </a:lnTo>
                  <a:lnTo>
                    <a:pt x="86" y="94"/>
                  </a:lnTo>
                  <a:lnTo>
                    <a:pt x="83" y="93"/>
                  </a:lnTo>
                  <a:lnTo>
                    <a:pt x="85" y="91"/>
                  </a:lnTo>
                  <a:lnTo>
                    <a:pt x="81" y="91"/>
                  </a:lnTo>
                  <a:lnTo>
                    <a:pt x="85" y="89"/>
                  </a:lnTo>
                  <a:lnTo>
                    <a:pt x="80" y="86"/>
                  </a:lnTo>
                  <a:lnTo>
                    <a:pt x="84" y="85"/>
                  </a:lnTo>
                  <a:lnTo>
                    <a:pt x="90" y="86"/>
                  </a:lnTo>
                  <a:lnTo>
                    <a:pt x="94" y="79"/>
                  </a:lnTo>
                  <a:lnTo>
                    <a:pt x="99" y="82"/>
                  </a:lnTo>
                  <a:lnTo>
                    <a:pt x="104" y="100"/>
                  </a:lnTo>
                  <a:lnTo>
                    <a:pt x="109" y="111"/>
                  </a:lnTo>
                  <a:lnTo>
                    <a:pt x="108" y="112"/>
                  </a:lnTo>
                  <a:lnTo>
                    <a:pt x="106" y="113"/>
                  </a:lnTo>
                  <a:lnTo>
                    <a:pt x="105" y="120"/>
                  </a:lnTo>
                  <a:lnTo>
                    <a:pt x="110" y="123"/>
                  </a:lnTo>
                  <a:lnTo>
                    <a:pt x="114" y="120"/>
                  </a:lnTo>
                  <a:lnTo>
                    <a:pt x="121" y="127"/>
                  </a:lnTo>
                  <a:lnTo>
                    <a:pt x="120" y="129"/>
                  </a:lnTo>
                  <a:lnTo>
                    <a:pt x="121" y="131"/>
                  </a:lnTo>
                  <a:lnTo>
                    <a:pt x="124" y="133"/>
                  </a:lnTo>
                  <a:lnTo>
                    <a:pt x="121" y="134"/>
                  </a:lnTo>
                  <a:lnTo>
                    <a:pt x="122" y="138"/>
                  </a:lnTo>
                  <a:lnTo>
                    <a:pt x="129" y="138"/>
                  </a:lnTo>
                  <a:lnTo>
                    <a:pt x="129" y="141"/>
                  </a:lnTo>
                  <a:lnTo>
                    <a:pt x="132" y="141"/>
                  </a:lnTo>
                  <a:lnTo>
                    <a:pt x="134" y="144"/>
                  </a:lnTo>
                  <a:lnTo>
                    <a:pt x="139" y="147"/>
                  </a:lnTo>
                  <a:lnTo>
                    <a:pt x="138" y="150"/>
                  </a:lnTo>
                  <a:lnTo>
                    <a:pt x="141" y="152"/>
                  </a:lnTo>
                  <a:lnTo>
                    <a:pt x="150" y="151"/>
                  </a:lnTo>
                  <a:lnTo>
                    <a:pt x="150" y="155"/>
                  </a:lnTo>
                  <a:lnTo>
                    <a:pt x="155" y="160"/>
                  </a:lnTo>
                  <a:lnTo>
                    <a:pt x="157" y="158"/>
                  </a:lnTo>
                  <a:lnTo>
                    <a:pt x="157" y="154"/>
                  </a:lnTo>
                  <a:lnTo>
                    <a:pt x="162" y="150"/>
                  </a:lnTo>
                  <a:lnTo>
                    <a:pt x="165" y="151"/>
                  </a:lnTo>
                  <a:lnTo>
                    <a:pt x="167" y="147"/>
                  </a:lnTo>
                  <a:lnTo>
                    <a:pt x="170" y="148"/>
                  </a:lnTo>
                  <a:lnTo>
                    <a:pt x="171" y="143"/>
                  </a:lnTo>
                  <a:lnTo>
                    <a:pt x="174" y="143"/>
                  </a:lnTo>
                  <a:lnTo>
                    <a:pt x="177" y="147"/>
                  </a:lnTo>
                  <a:lnTo>
                    <a:pt x="184" y="143"/>
                  </a:lnTo>
                  <a:lnTo>
                    <a:pt x="187" y="140"/>
                  </a:lnTo>
                  <a:lnTo>
                    <a:pt x="188" y="141"/>
                  </a:lnTo>
                  <a:lnTo>
                    <a:pt x="191" y="140"/>
                  </a:lnTo>
                  <a:lnTo>
                    <a:pt x="191" y="142"/>
                  </a:lnTo>
                  <a:lnTo>
                    <a:pt x="193" y="143"/>
                  </a:lnTo>
                  <a:lnTo>
                    <a:pt x="193" y="141"/>
                  </a:lnTo>
                  <a:lnTo>
                    <a:pt x="197" y="142"/>
                  </a:lnTo>
                  <a:lnTo>
                    <a:pt x="199" y="140"/>
                  </a:lnTo>
                  <a:lnTo>
                    <a:pt x="203" y="140"/>
                  </a:lnTo>
                  <a:lnTo>
                    <a:pt x="199" y="137"/>
                  </a:lnTo>
                  <a:lnTo>
                    <a:pt x="201" y="137"/>
                  </a:lnTo>
                  <a:lnTo>
                    <a:pt x="203" y="136"/>
                  </a:lnTo>
                  <a:lnTo>
                    <a:pt x="204" y="136"/>
                  </a:lnTo>
                  <a:lnTo>
                    <a:pt x="204" y="134"/>
                  </a:lnTo>
                  <a:lnTo>
                    <a:pt x="210" y="136"/>
                  </a:lnTo>
                  <a:lnTo>
                    <a:pt x="216" y="133"/>
                  </a:lnTo>
                  <a:lnTo>
                    <a:pt x="220" y="133"/>
                  </a:lnTo>
                  <a:lnTo>
                    <a:pt x="222" y="131"/>
                  </a:lnTo>
                  <a:lnTo>
                    <a:pt x="229" y="134"/>
                  </a:lnTo>
                  <a:lnTo>
                    <a:pt x="230" y="132"/>
                  </a:lnTo>
                  <a:lnTo>
                    <a:pt x="233" y="132"/>
                  </a:lnTo>
                  <a:lnTo>
                    <a:pt x="234" y="127"/>
                  </a:lnTo>
                  <a:lnTo>
                    <a:pt x="237" y="126"/>
                  </a:lnTo>
                  <a:lnTo>
                    <a:pt x="238" y="124"/>
                  </a:lnTo>
                  <a:lnTo>
                    <a:pt x="245" y="123"/>
                  </a:lnTo>
                  <a:lnTo>
                    <a:pt x="247" y="115"/>
                  </a:lnTo>
                  <a:lnTo>
                    <a:pt x="250" y="115"/>
                  </a:lnTo>
                  <a:lnTo>
                    <a:pt x="251" y="111"/>
                  </a:lnTo>
                  <a:lnTo>
                    <a:pt x="254" y="109"/>
                  </a:lnTo>
                  <a:lnTo>
                    <a:pt x="257" y="107"/>
                  </a:lnTo>
                  <a:lnTo>
                    <a:pt x="257" y="103"/>
                  </a:lnTo>
                  <a:lnTo>
                    <a:pt x="263" y="98"/>
                  </a:lnTo>
                  <a:lnTo>
                    <a:pt x="263" y="96"/>
                  </a:lnTo>
                  <a:lnTo>
                    <a:pt x="260" y="98"/>
                  </a:lnTo>
                  <a:lnTo>
                    <a:pt x="258" y="97"/>
                  </a:lnTo>
                  <a:lnTo>
                    <a:pt x="259" y="94"/>
                  </a:lnTo>
                  <a:lnTo>
                    <a:pt x="258" y="90"/>
                  </a:lnTo>
                  <a:lnTo>
                    <a:pt x="265" y="87"/>
                  </a:lnTo>
                  <a:lnTo>
                    <a:pt x="266" y="84"/>
                  </a:lnTo>
                  <a:lnTo>
                    <a:pt x="274" y="80"/>
                  </a:lnTo>
                  <a:lnTo>
                    <a:pt x="277" y="81"/>
                  </a:lnTo>
                  <a:lnTo>
                    <a:pt x="282" y="80"/>
                  </a:lnTo>
                  <a:lnTo>
                    <a:pt x="285" y="73"/>
                  </a:lnTo>
                  <a:lnTo>
                    <a:pt x="284" y="72"/>
                  </a:lnTo>
                  <a:lnTo>
                    <a:pt x="284" y="69"/>
                  </a:lnTo>
                  <a:lnTo>
                    <a:pt x="288" y="69"/>
                  </a:lnTo>
                  <a:lnTo>
                    <a:pt x="287" y="65"/>
                  </a:lnTo>
                  <a:lnTo>
                    <a:pt x="292" y="63"/>
                  </a:lnTo>
                  <a:lnTo>
                    <a:pt x="289" y="60"/>
                  </a:lnTo>
                  <a:lnTo>
                    <a:pt x="293" y="59"/>
                  </a:lnTo>
                  <a:lnTo>
                    <a:pt x="292" y="55"/>
                  </a:lnTo>
                  <a:lnTo>
                    <a:pt x="289" y="54"/>
                  </a:lnTo>
                  <a:lnTo>
                    <a:pt x="291" y="52"/>
                  </a:lnTo>
                  <a:lnTo>
                    <a:pt x="291" y="49"/>
                  </a:lnTo>
                  <a:lnTo>
                    <a:pt x="301" y="48"/>
                  </a:lnTo>
                  <a:lnTo>
                    <a:pt x="301" y="45"/>
                  </a:lnTo>
                  <a:lnTo>
                    <a:pt x="306" y="43"/>
                  </a:lnTo>
                  <a:lnTo>
                    <a:pt x="306" y="41"/>
                  </a:lnTo>
                  <a:lnTo>
                    <a:pt x="304" y="39"/>
                  </a:lnTo>
                  <a:lnTo>
                    <a:pt x="307" y="37"/>
                  </a:lnTo>
                  <a:lnTo>
                    <a:pt x="307" y="35"/>
                  </a:lnTo>
                  <a:lnTo>
                    <a:pt x="310" y="35"/>
                  </a:lnTo>
                  <a:lnTo>
                    <a:pt x="312" y="31"/>
                  </a:lnTo>
                  <a:lnTo>
                    <a:pt x="315" y="31"/>
                  </a:lnTo>
                  <a:lnTo>
                    <a:pt x="317" y="33"/>
                  </a:lnTo>
                  <a:lnTo>
                    <a:pt x="321" y="33"/>
                  </a:lnTo>
                  <a:lnTo>
                    <a:pt x="321" y="35"/>
                  </a:lnTo>
                  <a:lnTo>
                    <a:pt x="323" y="32"/>
                  </a:lnTo>
                  <a:lnTo>
                    <a:pt x="327" y="37"/>
                  </a:lnTo>
                  <a:lnTo>
                    <a:pt x="329" y="36"/>
                  </a:lnTo>
                  <a:lnTo>
                    <a:pt x="327" y="35"/>
                  </a:lnTo>
                  <a:lnTo>
                    <a:pt x="329" y="33"/>
                  </a:lnTo>
                  <a:lnTo>
                    <a:pt x="331" y="37"/>
                  </a:lnTo>
                  <a:lnTo>
                    <a:pt x="331" y="33"/>
                  </a:lnTo>
                  <a:lnTo>
                    <a:pt x="335" y="36"/>
                  </a:lnTo>
                  <a:lnTo>
                    <a:pt x="337" y="34"/>
                  </a:lnTo>
                  <a:lnTo>
                    <a:pt x="339" y="36"/>
                  </a:lnTo>
                  <a:lnTo>
                    <a:pt x="346" y="35"/>
                  </a:lnTo>
                  <a:lnTo>
                    <a:pt x="346" y="33"/>
                  </a:lnTo>
                  <a:lnTo>
                    <a:pt x="347" y="32"/>
                  </a:lnTo>
                  <a:lnTo>
                    <a:pt x="351" y="34"/>
                  </a:lnTo>
                  <a:lnTo>
                    <a:pt x="356" y="32"/>
                  </a:lnTo>
                  <a:lnTo>
                    <a:pt x="357" y="33"/>
                  </a:lnTo>
                  <a:lnTo>
                    <a:pt x="358" y="31"/>
                  </a:lnTo>
                  <a:lnTo>
                    <a:pt x="362" y="30"/>
                  </a:lnTo>
                  <a:lnTo>
                    <a:pt x="360" y="28"/>
                  </a:lnTo>
                  <a:lnTo>
                    <a:pt x="361" y="28"/>
                  </a:lnTo>
                  <a:lnTo>
                    <a:pt x="363" y="26"/>
                  </a:lnTo>
                  <a:lnTo>
                    <a:pt x="363" y="29"/>
                  </a:lnTo>
                  <a:lnTo>
                    <a:pt x="368" y="31"/>
                  </a:lnTo>
                  <a:lnTo>
                    <a:pt x="371" y="30"/>
                  </a:lnTo>
                  <a:lnTo>
                    <a:pt x="371" y="32"/>
                  </a:lnTo>
                  <a:lnTo>
                    <a:pt x="374" y="31"/>
                  </a:lnTo>
                  <a:lnTo>
                    <a:pt x="375" y="35"/>
                  </a:lnTo>
                  <a:lnTo>
                    <a:pt x="378" y="33"/>
                  </a:lnTo>
                  <a:lnTo>
                    <a:pt x="381" y="31"/>
                  </a:lnTo>
                  <a:lnTo>
                    <a:pt x="383" y="32"/>
                  </a:lnTo>
                  <a:lnTo>
                    <a:pt x="384" y="30"/>
                  </a:lnTo>
                  <a:lnTo>
                    <a:pt x="387" y="29"/>
                  </a:lnTo>
                  <a:lnTo>
                    <a:pt x="389" y="27"/>
                  </a:lnTo>
                  <a:lnTo>
                    <a:pt x="394" y="25"/>
                  </a:lnTo>
                  <a:lnTo>
                    <a:pt x="394" y="22"/>
                  </a:lnTo>
                  <a:lnTo>
                    <a:pt x="397" y="24"/>
                  </a:lnTo>
                  <a:lnTo>
                    <a:pt x="395" y="24"/>
                  </a:lnTo>
                  <a:lnTo>
                    <a:pt x="399" y="27"/>
                  </a:lnTo>
                  <a:lnTo>
                    <a:pt x="399" y="25"/>
                  </a:lnTo>
                  <a:lnTo>
                    <a:pt x="401" y="26"/>
                  </a:lnTo>
                  <a:lnTo>
                    <a:pt x="401" y="24"/>
                  </a:lnTo>
                  <a:lnTo>
                    <a:pt x="403" y="23"/>
                  </a:lnTo>
                  <a:lnTo>
                    <a:pt x="407" y="24"/>
                  </a:lnTo>
                  <a:lnTo>
                    <a:pt x="411" y="22"/>
                  </a:lnTo>
                  <a:lnTo>
                    <a:pt x="410" y="17"/>
                  </a:lnTo>
                  <a:lnTo>
                    <a:pt x="414" y="17"/>
                  </a:lnTo>
                  <a:lnTo>
                    <a:pt x="413" y="16"/>
                  </a:lnTo>
                  <a:lnTo>
                    <a:pt x="416" y="16"/>
                  </a:lnTo>
                  <a:lnTo>
                    <a:pt x="415" y="14"/>
                  </a:lnTo>
                  <a:lnTo>
                    <a:pt x="417" y="15"/>
                  </a:lnTo>
                  <a:lnTo>
                    <a:pt x="417" y="11"/>
                  </a:lnTo>
                  <a:lnTo>
                    <a:pt x="423" y="13"/>
                  </a:lnTo>
                  <a:lnTo>
                    <a:pt x="423" y="11"/>
                  </a:lnTo>
                  <a:lnTo>
                    <a:pt x="427" y="13"/>
                  </a:lnTo>
                  <a:lnTo>
                    <a:pt x="426" y="10"/>
                  </a:lnTo>
                  <a:lnTo>
                    <a:pt x="431" y="10"/>
                  </a:lnTo>
                  <a:lnTo>
                    <a:pt x="432" y="5"/>
                  </a:lnTo>
                  <a:lnTo>
                    <a:pt x="433" y="7"/>
                  </a:lnTo>
                  <a:lnTo>
                    <a:pt x="438" y="4"/>
                  </a:lnTo>
                  <a:lnTo>
                    <a:pt x="441" y="6"/>
                  </a:lnTo>
                  <a:lnTo>
                    <a:pt x="441" y="3"/>
                  </a:lnTo>
                  <a:lnTo>
                    <a:pt x="446" y="1"/>
                  </a:lnTo>
                  <a:lnTo>
                    <a:pt x="448" y="0"/>
                  </a:lnTo>
                  <a:lnTo>
                    <a:pt x="453" y="3"/>
                  </a:lnTo>
                  <a:lnTo>
                    <a:pt x="458" y="0"/>
                  </a:lnTo>
                  <a:lnTo>
                    <a:pt x="461" y="5"/>
                  </a:lnTo>
                  <a:lnTo>
                    <a:pt x="462" y="0"/>
                  </a:lnTo>
                  <a:lnTo>
                    <a:pt x="465" y="4"/>
                  </a:lnTo>
                  <a:lnTo>
                    <a:pt x="468" y="5"/>
                  </a:lnTo>
                  <a:lnTo>
                    <a:pt x="471" y="8"/>
                  </a:lnTo>
                  <a:lnTo>
                    <a:pt x="467" y="11"/>
                  </a:lnTo>
                  <a:lnTo>
                    <a:pt x="470" y="10"/>
                  </a:lnTo>
                  <a:lnTo>
                    <a:pt x="469" y="15"/>
                  </a:lnTo>
                  <a:lnTo>
                    <a:pt x="471" y="14"/>
                  </a:lnTo>
                  <a:lnTo>
                    <a:pt x="472" y="17"/>
                  </a:lnTo>
                  <a:lnTo>
                    <a:pt x="474" y="16"/>
                  </a:lnTo>
                  <a:lnTo>
                    <a:pt x="473" y="19"/>
                  </a:lnTo>
                  <a:lnTo>
                    <a:pt x="474" y="21"/>
                  </a:lnTo>
                  <a:lnTo>
                    <a:pt x="476" y="17"/>
                  </a:lnTo>
                  <a:lnTo>
                    <a:pt x="479" y="19"/>
                  </a:lnTo>
                  <a:lnTo>
                    <a:pt x="483" y="18"/>
                  </a:lnTo>
                  <a:lnTo>
                    <a:pt x="482" y="19"/>
                  </a:lnTo>
                  <a:lnTo>
                    <a:pt x="485" y="25"/>
                  </a:lnTo>
                  <a:lnTo>
                    <a:pt x="488" y="19"/>
                  </a:lnTo>
                  <a:lnTo>
                    <a:pt x="489" y="22"/>
                  </a:lnTo>
                  <a:lnTo>
                    <a:pt x="497" y="22"/>
                  </a:lnTo>
                  <a:lnTo>
                    <a:pt x="493" y="24"/>
                  </a:lnTo>
                  <a:lnTo>
                    <a:pt x="495" y="23"/>
                  </a:lnTo>
                  <a:lnTo>
                    <a:pt x="497" y="26"/>
                  </a:lnTo>
                  <a:lnTo>
                    <a:pt x="499" y="25"/>
                  </a:lnTo>
                  <a:lnTo>
                    <a:pt x="498" y="24"/>
                  </a:lnTo>
                  <a:lnTo>
                    <a:pt x="499" y="23"/>
                  </a:lnTo>
                  <a:lnTo>
                    <a:pt x="503" y="26"/>
                  </a:lnTo>
                  <a:lnTo>
                    <a:pt x="504" y="25"/>
                  </a:lnTo>
                  <a:lnTo>
                    <a:pt x="506" y="29"/>
                  </a:lnTo>
                  <a:lnTo>
                    <a:pt x="509" y="27"/>
                  </a:lnTo>
                  <a:lnTo>
                    <a:pt x="509" y="30"/>
                  </a:lnTo>
                  <a:lnTo>
                    <a:pt x="511" y="29"/>
                  </a:lnTo>
                  <a:lnTo>
                    <a:pt x="515" y="29"/>
                  </a:lnTo>
                  <a:lnTo>
                    <a:pt x="515" y="31"/>
                  </a:lnTo>
                  <a:lnTo>
                    <a:pt x="518" y="35"/>
                  </a:lnTo>
                  <a:lnTo>
                    <a:pt x="520" y="33"/>
                  </a:lnTo>
                  <a:lnTo>
                    <a:pt x="521" y="36"/>
                  </a:lnTo>
                  <a:lnTo>
                    <a:pt x="524" y="34"/>
                  </a:lnTo>
                  <a:lnTo>
                    <a:pt x="533" y="40"/>
                  </a:lnTo>
                  <a:lnTo>
                    <a:pt x="536" y="37"/>
                  </a:lnTo>
                  <a:lnTo>
                    <a:pt x="537" y="41"/>
                  </a:lnTo>
                  <a:lnTo>
                    <a:pt x="539" y="37"/>
                  </a:lnTo>
                  <a:lnTo>
                    <a:pt x="540" y="41"/>
                  </a:lnTo>
                  <a:lnTo>
                    <a:pt x="541" y="37"/>
                  </a:lnTo>
                  <a:lnTo>
                    <a:pt x="544" y="40"/>
                  </a:lnTo>
                  <a:lnTo>
                    <a:pt x="546" y="37"/>
                  </a:lnTo>
                  <a:lnTo>
                    <a:pt x="549" y="42"/>
                  </a:lnTo>
                  <a:lnTo>
                    <a:pt x="549" y="37"/>
                  </a:lnTo>
                  <a:lnTo>
                    <a:pt x="554" y="43"/>
                  </a:lnTo>
                  <a:lnTo>
                    <a:pt x="556" y="44"/>
                  </a:lnTo>
                  <a:lnTo>
                    <a:pt x="556" y="42"/>
                  </a:lnTo>
                  <a:lnTo>
                    <a:pt x="558" y="44"/>
                  </a:lnTo>
                  <a:lnTo>
                    <a:pt x="562" y="46"/>
                  </a:lnTo>
                  <a:lnTo>
                    <a:pt x="562" y="50"/>
                  </a:lnTo>
                  <a:lnTo>
                    <a:pt x="563" y="51"/>
                  </a:lnTo>
                  <a:lnTo>
                    <a:pt x="562" y="51"/>
                  </a:lnTo>
                  <a:lnTo>
                    <a:pt x="562" y="55"/>
                  </a:lnTo>
                  <a:lnTo>
                    <a:pt x="564" y="54"/>
                  </a:lnTo>
                  <a:lnTo>
                    <a:pt x="564" y="59"/>
                  </a:lnTo>
                  <a:lnTo>
                    <a:pt x="570" y="61"/>
                  </a:lnTo>
                  <a:lnTo>
                    <a:pt x="569" y="62"/>
                  </a:lnTo>
                  <a:lnTo>
                    <a:pt x="572" y="63"/>
                  </a:lnTo>
                  <a:lnTo>
                    <a:pt x="573" y="66"/>
                  </a:lnTo>
                  <a:lnTo>
                    <a:pt x="576" y="66"/>
                  </a:lnTo>
                  <a:lnTo>
                    <a:pt x="576" y="68"/>
                  </a:lnTo>
                  <a:lnTo>
                    <a:pt x="580" y="68"/>
                  </a:lnTo>
                  <a:lnTo>
                    <a:pt x="580" y="69"/>
                  </a:lnTo>
                  <a:lnTo>
                    <a:pt x="587" y="68"/>
                  </a:lnTo>
                  <a:lnTo>
                    <a:pt x="591" y="75"/>
                  </a:lnTo>
                  <a:lnTo>
                    <a:pt x="593" y="76"/>
                  </a:lnTo>
                  <a:lnTo>
                    <a:pt x="593" y="73"/>
                  </a:lnTo>
                  <a:lnTo>
                    <a:pt x="601" y="76"/>
                  </a:lnTo>
                  <a:lnTo>
                    <a:pt x="607" y="78"/>
                  </a:lnTo>
                  <a:lnTo>
                    <a:pt x="608" y="76"/>
                  </a:lnTo>
                  <a:lnTo>
                    <a:pt x="613" y="80"/>
                  </a:lnTo>
                  <a:lnTo>
                    <a:pt x="613" y="83"/>
                  </a:lnTo>
                  <a:lnTo>
                    <a:pt x="616" y="83"/>
                  </a:lnTo>
                  <a:lnTo>
                    <a:pt x="619" y="84"/>
                  </a:lnTo>
                  <a:lnTo>
                    <a:pt x="618" y="83"/>
                  </a:lnTo>
                  <a:lnTo>
                    <a:pt x="619" y="82"/>
                  </a:lnTo>
                  <a:lnTo>
                    <a:pt x="626" y="82"/>
                  </a:lnTo>
                  <a:lnTo>
                    <a:pt x="625" y="84"/>
                  </a:lnTo>
                  <a:lnTo>
                    <a:pt x="628" y="84"/>
                  </a:lnTo>
                  <a:lnTo>
                    <a:pt x="627" y="86"/>
                  </a:lnTo>
                  <a:lnTo>
                    <a:pt x="628" y="85"/>
                  </a:lnTo>
                  <a:lnTo>
                    <a:pt x="630" y="87"/>
                  </a:lnTo>
                  <a:lnTo>
                    <a:pt x="631" y="85"/>
                  </a:lnTo>
                  <a:lnTo>
                    <a:pt x="632" y="89"/>
                  </a:lnTo>
                  <a:lnTo>
                    <a:pt x="634" y="89"/>
                  </a:lnTo>
                  <a:lnTo>
                    <a:pt x="636" y="95"/>
                  </a:lnTo>
                  <a:lnTo>
                    <a:pt x="636" y="94"/>
                  </a:lnTo>
                  <a:lnTo>
                    <a:pt x="637" y="95"/>
                  </a:lnTo>
                  <a:lnTo>
                    <a:pt x="638" y="94"/>
                  </a:lnTo>
                  <a:lnTo>
                    <a:pt x="641" y="95"/>
                  </a:lnTo>
                  <a:lnTo>
                    <a:pt x="643" y="97"/>
                  </a:lnTo>
                  <a:lnTo>
                    <a:pt x="641" y="97"/>
                  </a:lnTo>
                  <a:lnTo>
                    <a:pt x="642" y="98"/>
                  </a:lnTo>
                  <a:lnTo>
                    <a:pt x="645" y="98"/>
                  </a:lnTo>
                  <a:lnTo>
                    <a:pt x="648" y="101"/>
                  </a:lnTo>
                  <a:lnTo>
                    <a:pt x="650" y="99"/>
                  </a:lnTo>
                  <a:lnTo>
                    <a:pt x="651" y="102"/>
                  </a:lnTo>
                  <a:lnTo>
                    <a:pt x="653" y="102"/>
                  </a:lnTo>
                  <a:lnTo>
                    <a:pt x="652" y="103"/>
                  </a:lnTo>
                  <a:lnTo>
                    <a:pt x="659" y="103"/>
                  </a:lnTo>
                  <a:lnTo>
                    <a:pt x="660" y="105"/>
                  </a:lnTo>
                  <a:lnTo>
                    <a:pt x="664" y="105"/>
                  </a:lnTo>
                  <a:lnTo>
                    <a:pt x="665" y="101"/>
                  </a:lnTo>
                  <a:lnTo>
                    <a:pt x="668" y="100"/>
                  </a:lnTo>
                  <a:lnTo>
                    <a:pt x="669" y="102"/>
                  </a:lnTo>
                  <a:lnTo>
                    <a:pt x="670" y="101"/>
                  </a:lnTo>
                  <a:lnTo>
                    <a:pt x="673" y="101"/>
                  </a:lnTo>
                  <a:lnTo>
                    <a:pt x="675" y="104"/>
                  </a:lnTo>
                  <a:lnTo>
                    <a:pt x="680" y="102"/>
                  </a:lnTo>
                  <a:lnTo>
                    <a:pt x="683" y="103"/>
                  </a:lnTo>
                  <a:lnTo>
                    <a:pt x="687" y="101"/>
                  </a:lnTo>
                  <a:lnTo>
                    <a:pt x="691" y="103"/>
                  </a:lnTo>
                  <a:lnTo>
                    <a:pt x="696" y="98"/>
                  </a:lnTo>
                  <a:lnTo>
                    <a:pt x="697" y="99"/>
                  </a:lnTo>
                  <a:lnTo>
                    <a:pt x="697" y="98"/>
                  </a:lnTo>
                  <a:lnTo>
                    <a:pt x="701" y="98"/>
                  </a:lnTo>
                  <a:lnTo>
                    <a:pt x="702" y="97"/>
                  </a:lnTo>
                  <a:lnTo>
                    <a:pt x="708" y="97"/>
                  </a:lnTo>
                  <a:lnTo>
                    <a:pt x="713" y="99"/>
                  </a:lnTo>
                  <a:lnTo>
                    <a:pt x="716" y="98"/>
                  </a:lnTo>
                  <a:lnTo>
                    <a:pt x="720" y="100"/>
                  </a:lnTo>
                  <a:lnTo>
                    <a:pt x="722" y="97"/>
                  </a:lnTo>
                  <a:lnTo>
                    <a:pt x="727" y="97"/>
                  </a:lnTo>
                  <a:lnTo>
                    <a:pt x="728" y="94"/>
                  </a:lnTo>
                  <a:lnTo>
                    <a:pt x="733" y="90"/>
                  </a:lnTo>
                  <a:lnTo>
                    <a:pt x="742" y="87"/>
                  </a:lnTo>
                  <a:lnTo>
                    <a:pt x="742" y="80"/>
                  </a:lnTo>
                  <a:lnTo>
                    <a:pt x="744" y="77"/>
                  </a:lnTo>
                  <a:lnTo>
                    <a:pt x="751" y="77"/>
                  </a:lnTo>
                  <a:lnTo>
                    <a:pt x="755" y="75"/>
                  </a:lnTo>
                  <a:lnTo>
                    <a:pt x="755" y="72"/>
                  </a:lnTo>
                  <a:lnTo>
                    <a:pt x="758" y="75"/>
                  </a:lnTo>
                  <a:lnTo>
                    <a:pt x="762" y="72"/>
                  </a:lnTo>
                  <a:lnTo>
                    <a:pt x="764" y="70"/>
                  </a:lnTo>
                  <a:lnTo>
                    <a:pt x="769" y="71"/>
                  </a:lnTo>
                  <a:lnTo>
                    <a:pt x="775" y="70"/>
                  </a:lnTo>
                  <a:lnTo>
                    <a:pt x="780" y="66"/>
                  </a:lnTo>
                  <a:lnTo>
                    <a:pt x="787" y="70"/>
                  </a:lnTo>
                  <a:lnTo>
                    <a:pt x="791" y="68"/>
                  </a:lnTo>
                  <a:lnTo>
                    <a:pt x="803" y="70"/>
                  </a:lnTo>
                  <a:lnTo>
                    <a:pt x="803" y="71"/>
                  </a:lnTo>
                  <a:lnTo>
                    <a:pt x="804" y="72"/>
                  </a:lnTo>
                  <a:lnTo>
                    <a:pt x="804" y="76"/>
                  </a:lnTo>
                  <a:lnTo>
                    <a:pt x="806" y="79"/>
                  </a:lnTo>
                  <a:lnTo>
                    <a:pt x="815" y="81"/>
                  </a:lnTo>
                  <a:lnTo>
                    <a:pt x="819" y="86"/>
                  </a:lnTo>
                  <a:lnTo>
                    <a:pt x="824" y="88"/>
                  </a:lnTo>
                  <a:lnTo>
                    <a:pt x="824" y="95"/>
                  </a:lnTo>
                  <a:lnTo>
                    <a:pt x="826" y="97"/>
                  </a:lnTo>
                  <a:lnTo>
                    <a:pt x="823" y="102"/>
                  </a:lnTo>
                  <a:lnTo>
                    <a:pt x="835" y="107"/>
                  </a:lnTo>
                  <a:lnTo>
                    <a:pt x="848" y="106"/>
                  </a:lnTo>
                  <a:lnTo>
                    <a:pt x="852" y="103"/>
                  </a:lnTo>
                  <a:lnTo>
                    <a:pt x="854" y="101"/>
                  </a:lnTo>
                  <a:lnTo>
                    <a:pt x="868" y="95"/>
                  </a:lnTo>
                  <a:lnTo>
                    <a:pt x="873" y="96"/>
                  </a:lnTo>
                  <a:lnTo>
                    <a:pt x="878" y="99"/>
                  </a:lnTo>
                  <a:lnTo>
                    <a:pt x="881" y="98"/>
                  </a:lnTo>
                  <a:lnTo>
                    <a:pt x="882" y="99"/>
                  </a:lnTo>
                  <a:lnTo>
                    <a:pt x="883" y="98"/>
                  </a:lnTo>
                  <a:lnTo>
                    <a:pt x="890" y="98"/>
                  </a:lnTo>
                  <a:lnTo>
                    <a:pt x="891" y="91"/>
                  </a:lnTo>
                  <a:lnTo>
                    <a:pt x="896" y="88"/>
                  </a:lnTo>
                  <a:lnTo>
                    <a:pt x="898" y="81"/>
                  </a:lnTo>
                  <a:lnTo>
                    <a:pt x="896" y="79"/>
                  </a:lnTo>
                  <a:lnTo>
                    <a:pt x="895" y="76"/>
                  </a:lnTo>
                  <a:lnTo>
                    <a:pt x="897" y="75"/>
                  </a:lnTo>
                  <a:lnTo>
                    <a:pt x="900" y="68"/>
                  </a:lnTo>
                  <a:lnTo>
                    <a:pt x="907" y="67"/>
                  </a:lnTo>
                  <a:lnTo>
                    <a:pt x="914" y="66"/>
                  </a:lnTo>
                  <a:lnTo>
                    <a:pt x="914" y="65"/>
                  </a:lnTo>
                  <a:lnTo>
                    <a:pt x="918" y="64"/>
                  </a:lnTo>
                  <a:lnTo>
                    <a:pt x="934" y="46"/>
                  </a:lnTo>
                  <a:lnTo>
                    <a:pt x="943" y="42"/>
                  </a:lnTo>
                  <a:lnTo>
                    <a:pt x="943" y="36"/>
                  </a:lnTo>
                  <a:lnTo>
                    <a:pt x="947" y="28"/>
                  </a:lnTo>
                  <a:lnTo>
                    <a:pt x="954" y="26"/>
                  </a:lnTo>
                  <a:lnTo>
                    <a:pt x="960" y="16"/>
                  </a:lnTo>
                  <a:lnTo>
                    <a:pt x="962" y="16"/>
                  </a:lnTo>
                  <a:lnTo>
                    <a:pt x="966" y="14"/>
                  </a:lnTo>
                  <a:lnTo>
                    <a:pt x="972" y="13"/>
                  </a:lnTo>
                  <a:lnTo>
                    <a:pt x="977" y="18"/>
                  </a:lnTo>
                  <a:lnTo>
                    <a:pt x="972" y="107"/>
                  </a:lnTo>
                  <a:lnTo>
                    <a:pt x="969" y="109"/>
                  </a:lnTo>
                  <a:lnTo>
                    <a:pt x="966" y="108"/>
                  </a:lnTo>
                  <a:lnTo>
                    <a:pt x="960" y="109"/>
                  </a:lnTo>
                  <a:lnTo>
                    <a:pt x="950" y="111"/>
                  </a:lnTo>
                  <a:lnTo>
                    <a:pt x="939" y="117"/>
                  </a:lnTo>
                  <a:lnTo>
                    <a:pt x="938" y="121"/>
                  </a:lnTo>
                  <a:lnTo>
                    <a:pt x="932" y="126"/>
                  </a:lnTo>
                  <a:lnTo>
                    <a:pt x="930" y="133"/>
                  </a:lnTo>
                  <a:lnTo>
                    <a:pt x="917" y="153"/>
                  </a:lnTo>
                  <a:lnTo>
                    <a:pt x="918" y="160"/>
                  </a:lnTo>
                  <a:lnTo>
                    <a:pt x="919" y="161"/>
                  </a:lnTo>
                  <a:lnTo>
                    <a:pt x="918" y="163"/>
                  </a:lnTo>
                  <a:lnTo>
                    <a:pt x="918" y="165"/>
                  </a:lnTo>
                  <a:lnTo>
                    <a:pt x="922" y="162"/>
                  </a:lnTo>
                  <a:lnTo>
                    <a:pt x="924" y="165"/>
                  </a:lnTo>
                  <a:lnTo>
                    <a:pt x="929" y="163"/>
                  </a:lnTo>
                  <a:lnTo>
                    <a:pt x="927" y="162"/>
                  </a:lnTo>
                  <a:lnTo>
                    <a:pt x="930" y="161"/>
                  </a:lnTo>
                  <a:lnTo>
                    <a:pt x="934" y="165"/>
                  </a:lnTo>
                  <a:lnTo>
                    <a:pt x="935" y="163"/>
                  </a:lnTo>
                  <a:lnTo>
                    <a:pt x="936" y="166"/>
                  </a:lnTo>
                  <a:lnTo>
                    <a:pt x="938" y="165"/>
                  </a:lnTo>
                  <a:lnTo>
                    <a:pt x="941" y="169"/>
                  </a:lnTo>
                  <a:lnTo>
                    <a:pt x="942" y="168"/>
                  </a:lnTo>
                  <a:lnTo>
                    <a:pt x="943" y="170"/>
                  </a:lnTo>
                  <a:lnTo>
                    <a:pt x="944" y="169"/>
                  </a:lnTo>
                  <a:lnTo>
                    <a:pt x="945" y="171"/>
                  </a:lnTo>
                  <a:lnTo>
                    <a:pt x="947" y="173"/>
                  </a:lnTo>
                  <a:lnTo>
                    <a:pt x="949" y="173"/>
                  </a:lnTo>
                  <a:lnTo>
                    <a:pt x="949" y="175"/>
                  </a:lnTo>
                  <a:lnTo>
                    <a:pt x="950" y="174"/>
                  </a:lnTo>
                  <a:lnTo>
                    <a:pt x="952" y="177"/>
                  </a:lnTo>
                  <a:lnTo>
                    <a:pt x="953" y="176"/>
                  </a:lnTo>
                  <a:lnTo>
                    <a:pt x="954" y="180"/>
                  </a:lnTo>
                  <a:lnTo>
                    <a:pt x="957" y="181"/>
                  </a:lnTo>
                  <a:lnTo>
                    <a:pt x="965" y="180"/>
                  </a:lnTo>
                  <a:lnTo>
                    <a:pt x="967" y="183"/>
                  </a:lnTo>
                  <a:lnTo>
                    <a:pt x="969" y="181"/>
                  </a:lnTo>
                  <a:lnTo>
                    <a:pt x="969" y="183"/>
                  </a:lnTo>
                  <a:lnTo>
                    <a:pt x="973" y="183"/>
                  </a:lnTo>
                  <a:lnTo>
                    <a:pt x="974" y="185"/>
                  </a:lnTo>
                  <a:lnTo>
                    <a:pt x="975" y="183"/>
                  </a:lnTo>
                  <a:lnTo>
                    <a:pt x="977" y="179"/>
                  </a:lnTo>
                  <a:lnTo>
                    <a:pt x="980" y="178"/>
                  </a:lnTo>
                  <a:lnTo>
                    <a:pt x="981" y="176"/>
                  </a:lnTo>
                  <a:lnTo>
                    <a:pt x="991" y="176"/>
                  </a:lnTo>
                  <a:lnTo>
                    <a:pt x="993" y="180"/>
                  </a:lnTo>
                  <a:lnTo>
                    <a:pt x="996" y="183"/>
                  </a:lnTo>
                  <a:lnTo>
                    <a:pt x="996" y="185"/>
                  </a:lnTo>
                  <a:lnTo>
                    <a:pt x="1004" y="183"/>
                  </a:lnTo>
                  <a:lnTo>
                    <a:pt x="1004" y="185"/>
                  </a:lnTo>
                  <a:lnTo>
                    <a:pt x="1012" y="186"/>
                  </a:lnTo>
                  <a:lnTo>
                    <a:pt x="1020" y="190"/>
                  </a:lnTo>
                  <a:lnTo>
                    <a:pt x="1023" y="189"/>
                  </a:lnTo>
                  <a:lnTo>
                    <a:pt x="1026" y="181"/>
                  </a:lnTo>
                  <a:lnTo>
                    <a:pt x="1027" y="181"/>
                  </a:lnTo>
                  <a:lnTo>
                    <a:pt x="1027" y="180"/>
                  </a:lnTo>
                  <a:lnTo>
                    <a:pt x="1029" y="178"/>
                  </a:lnTo>
                  <a:lnTo>
                    <a:pt x="1033" y="178"/>
                  </a:lnTo>
                  <a:lnTo>
                    <a:pt x="1034" y="180"/>
                  </a:lnTo>
                  <a:lnTo>
                    <a:pt x="1035" y="179"/>
                  </a:lnTo>
                  <a:lnTo>
                    <a:pt x="1037" y="179"/>
                  </a:lnTo>
                  <a:lnTo>
                    <a:pt x="1042" y="184"/>
                  </a:lnTo>
                  <a:lnTo>
                    <a:pt x="1050" y="184"/>
                  </a:lnTo>
                  <a:lnTo>
                    <a:pt x="1060" y="180"/>
                  </a:lnTo>
                  <a:lnTo>
                    <a:pt x="1074" y="184"/>
                  </a:lnTo>
                  <a:lnTo>
                    <a:pt x="1082" y="186"/>
                  </a:lnTo>
                  <a:lnTo>
                    <a:pt x="1083" y="190"/>
                  </a:lnTo>
                  <a:lnTo>
                    <a:pt x="1087" y="191"/>
                  </a:lnTo>
                  <a:lnTo>
                    <a:pt x="1110" y="190"/>
                  </a:lnTo>
                  <a:lnTo>
                    <a:pt x="1107" y="193"/>
                  </a:lnTo>
                  <a:lnTo>
                    <a:pt x="1097" y="195"/>
                  </a:lnTo>
                  <a:lnTo>
                    <a:pt x="1094" y="199"/>
                  </a:lnTo>
                  <a:lnTo>
                    <a:pt x="1097" y="212"/>
                  </a:lnTo>
                  <a:lnTo>
                    <a:pt x="1097" y="216"/>
                  </a:lnTo>
                  <a:lnTo>
                    <a:pt x="1101" y="229"/>
                  </a:lnTo>
                  <a:lnTo>
                    <a:pt x="1103" y="250"/>
                  </a:lnTo>
                  <a:lnTo>
                    <a:pt x="1110" y="257"/>
                  </a:lnTo>
                  <a:lnTo>
                    <a:pt x="1119" y="258"/>
                  </a:lnTo>
                  <a:lnTo>
                    <a:pt x="1122" y="252"/>
                  </a:lnTo>
                  <a:lnTo>
                    <a:pt x="1134" y="246"/>
                  </a:lnTo>
                  <a:lnTo>
                    <a:pt x="1139" y="246"/>
                  </a:lnTo>
                  <a:lnTo>
                    <a:pt x="1153" y="250"/>
                  </a:lnTo>
                  <a:lnTo>
                    <a:pt x="1164" y="249"/>
                  </a:lnTo>
                  <a:lnTo>
                    <a:pt x="1174" y="253"/>
                  </a:lnTo>
                  <a:lnTo>
                    <a:pt x="1177" y="258"/>
                  </a:lnTo>
                  <a:lnTo>
                    <a:pt x="1177" y="261"/>
                  </a:lnTo>
                  <a:lnTo>
                    <a:pt x="1172" y="266"/>
                  </a:lnTo>
                  <a:lnTo>
                    <a:pt x="1169" y="271"/>
                  </a:lnTo>
                  <a:lnTo>
                    <a:pt x="1160" y="274"/>
                  </a:lnTo>
                  <a:lnTo>
                    <a:pt x="1153" y="275"/>
                  </a:lnTo>
                  <a:lnTo>
                    <a:pt x="1151" y="283"/>
                  </a:lnTo>
                  <a:lnTo>
                    <a:pt x="1146" y="286"/>
                  </a:lnTo>
                  <a:lnTo>
                    <a:pt x="1143" y="293"/>
                  </a:lnTo>
                  <a:lnTo>
                    <a:pt x="1137" y="294"/>
                  </a:lnTo>
                  <a:lnTo>
                    <a:pt x="1133" y="299"/>
                  </a:lnTo>
                  <a:lnTo>
                    <a:pt x="1133" y="301"/>
                  </a:lnTo>
                  <a:lnTo>
                    <a:pt x="1139" y="312"/>
                  </a:lnTo>
                  <a:lnTo>
                    <a:pt x="1138" y="315"/>
                  </a:lnTo>
                  <a:lnTo>
                    <a:pt x="1142" y="315"/>
                  </a:lnTo>
                  <a:lnTo>
                    <a:pt x="1143" y="317"/>
                  </a:lnTo>
                  <a:lnTo>
                    <a:pt x="1143" y="321"/>
                  </a:lnTo>
                  <a:lnTo>
                    <a:pt x="1153" y="322"/>
                  </a:lnTo>
                  <a:lnTo>
                    <a:pt x="1158" y="327"/>
                  </a:lnTo>
                  <a:lnTo>
                    <a:pt x="1163" y="328"/>
                  </a:lnTo>
                  <a:lnTo>
                    <a:pt x="1167" y="327"/>
                  </a:lnTo>
                  <a:lnTo>
                    <a:pt x="1171" y="330"/>
                  </a:lnTo>
                  <a:lnTo>
                    <a:pt x="1176" y="330"/>
                  </a:lnTo>
                  <a:lnTo>
                    <a:pt x="1181" y="333"/>
                  </a:lnTo>
                  <a:lnTo>
                    <a:pt x="1186" y="332"/>
                  </a:lnTo>
                  <a:lnTo>
                    <a:pt x="1194" y="330"/>
                  </a:lnTo>
                  <a:lnTo>
                    <a:pt x="1205" y="333"/>
                  </a:lnTo>
                  <a:lnTo>
                    <a:pt x="1207" y="332"/>
                  </a:lnTo>
                  <a:lnTo>
                    <a:pt x="1213" y="332"/>
                  </a:lnTo>
                  <a:lnTo>
                    <a:pt x="1223" y="324"/>
                  </a:lnTo>
                  <a:lnTo>
                    <a:pt x="1227" y="325"/>
                  </a:lnTo>
                  <a:lnTo>
                    <a:pt x="1229" y="328"/>
                  </a:lnTo>
                  <a:lnTo>
                    <a:pt x="1233" y="329"/>
                  </a:lnTo>
                  <a:lnTo>
                    <a:pt x="1245" y="332"/>
                  </a:lnTo>
                  <a:lnTo>
                    <a:pt x="1254" y="345"/>
                  </a:lnTo>
                  <a:lnTo>
                    <a:pt x="1254" y="346"/>
                  </a:lnTo>
                  <a:lnTo>
                    <a:pt x="1256" y="347"/>
                  </a:lnTo>
                  <a:lnTo>
                    <a:pt x="1257" y="350"/>
                  </a:lnTo>
                  <a:lnTo>
                    <a:pt x="1263" y="354"/>
                  </a:lnTo>
                  <a:lnTo>
                    <a:pt x="1262" y="356"/>
                  </a:lnTo>
                  <a:lnTo>
                    <a:pt x="1265" y="356"/>
                  </a:lnTo>
                  <a:lnTo>
                    <a:pt x="1265" y="358"/>
                  </a:lnTo>
                  <a:lnTo>
                    <a:pt x="1271" y="363"/>
                  </a:lnTo>
                  <a:lnTo>
                    <a:pt x="1276" y="365"/>
                  </a:lnTo>
                  <a:lnTo>
                    <a:pt x="1279" y="363"/>
                  </a:lnTo>
                  <a:lnTo>
                    <a:pt x="1285" y="361"/>
                  </a:lnTo>
                  <a:lnTo>
                    <a:pt x="1289" y="365"/>
                  </a:lnTo>
                  <a:lnTo>
                    <a:pt x="1295" y="365"/>
                  </a:lnTo>
                  <a:lnTo>
                    <a:pt x="1297" y="367"/>
                  </a:lnTo>
                  <a:lnTo>
                    <a:pt x="1303" y="367"/>
                  </a:lnTo>
                  <a:lnTo>
                    <a:pt x="1307" y="370"/>
                  </a:lnTo>
                  <a:lnTo>
                    <a:pt x="1307" y="373"/>
                  </a:lnTo>
                  <a:lnTo>
                    <a:pt x="1309" y="374"/>
                  </a:lnTo>
                  <a:lnTo>
                    <a:pt x="1309" y="375"/>
                  </a:lnTo>
                  <a:lnTo>
                    <a:pt x="1318" y="377"/>
                  </a:lnTo>
                  <a:lnTo>
                    <a:pt x="1320" y="384"/>
                  </a:lnTo>
                  <a:lnTo>
                    <a:pt x="1323" y="386"/>
                  </a:lnTo>
                  <a:lnTo>
                    <a:pt x="1322" y="387"/>
                  </a:lnTo>
                  <a:lnTo>
                    <a:pt x="1326" y="389"/>
                  </a:lnTo>
                  <a:lnTo>
                    <a:pt x="1333" y="389"/>
                  </a:lnTo>
                  <a:lnTo>
                    <a:pt x="1334" y="391"/>
                  </a:lnTo>
                  <a:lnTo>
                    <a:pt x="1338" y="391"/>
                  </a:lnTo>
                  <a:lnTo>
                    <a:pt x="1339" y="393"/>
                  </a:lnTo>
                  <a:lnTo>
                    <a:pt x="1338" y="395"/>
                  </a:lnTo>
                  <a:lnTo>
                    <a:pt x="1339" y="395"/>
                  </a:lnTo>
                  <a:lnTo>
                    <a:pt x="1343" y="392"/>
                  </a:lnTo>
                  <a:lnTo>
                    <a:pt x="1344" y="393"/>
                  </a:lnTo>
                  <a:lnTo>
                    <a:pt x="1347" y="393"/>
                  </a:lnTo>
                  <a:lnTo>
                    <a:pt x="1348" y="395"/>
                  </a:lnTo>
                  <a:lnTo>
                    <a:pt x="1350" y="394"/>
                  </a:lnTo>
                  <a:lnTo>
                    <a:pt x="1350" y="392"/>
                  </a:lnTo>
                  <a:lnTo>
                    <a:pt x="1353" y="395"/>
                  </a:lnTo>
                  <a:lnTo>
                    <a:pt x="1356" y="392"/>
                  </a:lnTo>
                  <a:lnTo>
                    <a:pt x="1359" y="394"/>
                  </a:lnTo>
                  <a:lnTo>
                    <a:pt x="1359" y="396"/>
                  </a:lnTo>
                  <a:lnTo>
                    <a:pt x="1365" y="399"/>
                  </a:lnTo>
                  <a:lnTo>
                    <a:pt x="1367" y="402"/>
                  </a:lnTo>
                  <a:lnTo>
                    <a:pt x="1367" y="403"/>
                  </a:lnTo>
                  <a:lnTo>
                    <a:pt x="1374" y="411"/>
                  </a:lnTo>
                  <a:lnTo>
                    <a:pt x="1377" y="409"/>
                  </a:lnTo>
                  <a:lnTo>
                    <a:pt x="1379" y="409"/>
                  </a:lnTo>
                  <a:lnTo>
                    <a:pt x="1377" y="412"/>
                  </a:lnTo>
                  <a:lnTo>
                    <a:pt x="1383" y="411"/>
                  </a:lnTo>
                  <a:lnTo>
                    <a:pt x="1387" y="414"/>
                  </a:lnTo>
                  <a:lnTo>
                    <a:pt x="1388" y="417"/>
                  </a:lnTo>
                  <a:lnTo>
                    <a:pt x="1391" y="417"/>
                  </a:lnTo>
                  <a:lnTo>
                    <a:pt x="1394" y="419"/>
                  </a:lnTo>
                  <a:lnTo>
                    <a:pt x="1399" y="419"/>
                  </a:lnTo>
                  <a:lnTo>
                    <a:pt x="1398" y="420"/>
                  </a:lnTo>
                  <a:lnTo>
                    <a:pt x="1401" y="421"/>
                  </a:lnTo>
                  <a:lnTo>
                    <a:pt x="1402" y="423"/>
                  </a:lnTo>
                  <a:lnTo>
                    <a:pt x="1405" y="422"/>
                  </a:lnTo>
                  <a:lnTo>
                    <a:pt x="1407" y="423"/>
                  </a:lnTo>
                  <a:lnTo>
                    <a:pt x="1406" y="424"/>
                  </a:lnTo>
                  <a:lnTo>
                    <a:pt x="1409" y="425"/>
                  </a:lnTo>
                  <a:lnTo>
                    <a:pt x="1418" y="429"/>
                  </a:lnTo>
                  <a:lnTo>
                    <a:pt x="1421" y="427"/>
                  </a:lnTo>
                  <a:lnTo>
                    <a:pt x="1428" y="430"/>
                  </a:lnTo>
                  <a:lnTo>
                    <a:pt x="1431" y="427"/>
                  </a:lnTo>
                  <a:lnTo>
                    <a:pt x="1435" y="427"/>
                  </a:lnTo>
                  <a:lnTo>
                    <a:pt x="1435" y="428"/>
                  </a:lnTo>
                  <a:lnTo>
                    <a:pt x="1440" y="428"/>
                  </a:lnTo>
                  <a:lnTo>
                    <a:pt x="1443" y="430"/>
                  </a:lnTo>
                  <a:lnTo>
                    <a:pt x="1445" y="430"/>
                  </a:lnTo>
                  <a:lnTo>
                    <a:pt x="1449" y="432"/>
                  </a:lnTo>
                  <a:lnTo>
                    <a:pt x="1452" y="431"/>
                  </a:lnTo>
                  <a:lnTo>
                    <a:pt x="1453" y="435"/>
                  </a:lnTo>
                  <a:lnTo>
                    <a:pt x="1457" y="433"/>
                  </a:lnTo>
                  <a:lnTo>
                    <a:pt x="1461" y="436"/>
                  </a:lnTo>
                  <a:lnTo>
                    <a:pt x="1463" y="435"/>
                  </a:lnTo>
                  <a:lnTo>
                    <a:pt x="1465" y="437"/>
                  </a:lnTo>
                  <a:lnTo>
                    <a:pt x="1469" y="436"/>
                  </a:lnTo>
                  <a:lnTo>
                    <a:pt x="1470" y="438"/>
                  </a:lnTo>
                  <a:lnTo>
                    <a:pt x="1472" y="438"/>
                  </a:lnTo>
                  <a:lnTo>
                    <a:pt x="1471" y="439"/>
                  </a:lnTo>
                  <a:lnTo>
                    <a:pt x="1474" y="442"/>
                  </a:lnTo>
                  <a:lnTo>
                    <a:pt x="1479" y="442"/>
                  </a:lnTo>
                  <a:lnTo>
                    <a:pt x="1481" y="446"/>
                  </a:lnTo>
                  <a:lnTo>
                    <a:pt x="1480" y="447"/>
                  </a:lnTo>
                  <a:lnTo>
                    <a:pt x="1485" y="446"/>
                  </a:lnTo>
                  <a:lnTo>
                    <a:pt x="1488" y="448"/>
                  </a:lnTo>
                  <a:lnTo>
                    <a:pt x="1494" y="447"/>
                  </a:lnTo>
                  <a:lnTo>
                    <a:pt x="1495" y="448"/>
                  </a:lnTo>
                  <a:lnTo>
                    <a:pt x="1494" y="451"/>
                  </a:lnTo>
                  <a:lnTo>
                    <a:pt x="1496" y="451"/>
                  </a:lnTo>
                  <a:lnTo>
                    <a:pt x="1498" y="455"/>
                  </a:lnTo>
                  <a:lnTo>
                    <a:pt x="1500" y="454"/>
                  </a:lnTo>
                  <a:lnTo>
                    <a:pt x="1500" y="457"/>
                  </a:lnTo>
                  <a:lnTo>
                    <a:pt x="1506" y="459"/>
                  </a:lnTo>
                  <a:lnTo>
                    <a:pt x="1507" y="458"/>
                  </a:lnTo>
                  <a:lnTo>
                    <a:pt x="1513" y="456"/>
                  </a:lnTo>
                  <a:lnTo>
                    <a:pt x="1519" y="458"/>
                  </a:lnTo>
                  <a:lnTo>
                    <a:pt x="1521" y="461"/>
                  </a:lnTo>
                  <a:lnTo>
                    <a:pt x="1527" y="462"/>
                  </a:lnTo>
                  <a:lnTo>
                    <a:pt x="1530" y="462"/>
                  </a:lnTo>
                  <a:lnTo>
                    <a:pt x="1533" y="465"/>
                  </a:lnTo>
                  <a:lnTo>
                    <a:pt x="1542" y="466"/>
                  </a:lnTo>
                  <a:lnTo>
                    <a:pt x="1546" y="472"/>
                  </a:lnTo>
                  <a:lnTo>
                    <a:pt x="1548" y="472"/>
                  </a:lnTo>
                  <a:lnTo>
                    <a:pt x="1551" y="475"/>
                  </a:lnTo>
                  <a:lnTo>
                    <a:pt x="1551" y="478"/>
                  </a:lnTo>
                  <a:lnTo>
                    <a:pt x="1553" y="478"/>
                  </a:lnTo>
                  <a:lnTo>
                    <a:pt x="1556" y="483"/>
                  </a:lnTo>
                  <a:lnTo>
                    <a:pt x="1553" y="486"/>
                  </a:lnTo>
                  <a:lnTo>
                    <a:pt x="1560" y="486"/>
                  </a:lnTo>
                  <a:lnTo>
                    <a:pt x="1560" y="490"/>
                  </a:lnTo>
                  <a:lnTo>
                    <a:pt x="1564" y="489"/>
                  </a:lnTo>
                  <a:lnTo>
                    <a:pt x="1564" y="494"/>
                  </a:lnTo>
                  <a:lnTo>
                    <a:pt x="1571" y="496"/>
                  </a:lnTo>
                  <a:lnTo>
                    <a:pt x="1574" y="501"/>
                  </a:lnTo>
                  <a:lnTo>
                    <a:pt x="1569" y="504"/>
                  </a:lnTo>
                  <a:lnTo>
                    <a:pt x="1568" y="509"/>
                  </a:lnTo>
                  <a:lnTo>
                    <a:pt x="1575" y="517"/>
                  </a:lnTo>
                  <a:lnTo>
                    <a:pt x="1578" y="526"/>
                  </a:lnTo>
                  <a:lnTo>
                    <a:pt x="1574" y="529"/>
                  </a:lnTo>
                  <a:close/>
                </a:path>
              </a:pathLst>
            </a:custGeom>
            <a:grpFill/>
            <a:ln w="6350" cmpd="sng">
              <a:solidFill>
                <a:schemeClr val="tx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6" name="Freeform 131"/>
            <p:cNvSpPr>
              <a:spLocks/>
            </p:cNvSpPr>
            <p:nvPr/>
          </p:nvSpPr>
          <p:spPr bwMode="auto">
            <a:xfrm>
              <a:off x="3762375" y="3071813"/>
              <a:ext cx="1316038" cy="1235075"/>
            </a:xfrm>
            <a:custGeom>
              <a:avLst/>
              <a:gdLst>
                <a:gd name="T0" fmla="*/ 2147483647 w 2483"/>
                <a:gd name="T1" fmla="*/ 2147483647 h 2330"/>
                <a:gd name="T2" fmla="*/ 2147483647 w 2483"/>
                <a:gd name="T3" fmla="*/ 2147483647 h 2330"/>
                <a:gd name="T4" fmla="*/ 2147483647 w 2483"/>
                <a:gd name="T5" fmla="*/ 2147483647 h 2330"/>
                <a:gd name="T6" fmla="*/ 2147483647 w 2483"/>
                <a:gd name="T7" fmla="*/ 2147483647 h 2330"/>
                <a:gd name="T8" fmla="*/ 2147483647 w 2483"/>
                <a:gd name="T9" fmla="*/ 2147483647 h 2330"/>
                <a:gd name="T10" fmla="*/ 2147483647 w 2483"/>
                <a:gd name="T11" fmla="*/ 2147483647 h 2330"/>
                <a:gd name="T12" fmla="*/ 2147483647 w 2483"/>
                <a:gd name="T13" fmla="*/ 2147483647 h 2330"/>
                <a:gd name="T14" fmla="*/ 2147483647 w 2483"/>
                <a:gd name="T15" fmla="*/ 2147483647 h 2330"/>
                <a:gd name="T16" fmla="*/ 2147483647 w 2483"/>
                <a:gd name="T17" fmla="*/ 2147483647 h 2330"/>
                <a:gd name="T18" fmla="*/ 2147483647 w 2483"/>
                <a:gd name="T19" fmla="*/ 2147483647 h 2330"/>
                <a:gd name="T20" fmla="*/ 2147483647 w 2483"/>
                <a:gd name="T21" fmla="*/ 2147483647 h 2330"/>
                <a:gd name="T22" fmla="*/ 2147483647 w 2483"/>
                <a:gd name="T23" fmla="*/ 2147483647 h 2330"/>
                <a:gd name="T24" fmla="*/ 2147483647 w 2483"/>
                <a:gd name="T25" fmla="*/ 2147483647 h 2330"/>
                <a:gd name="T26" fmla="*/ 2147483647 w 2483"/>
                <a:gd name="T27" fmla="*/ 2147483647 h 2330"/>
                <a:gd name="T28" fmla="*/ 2147483647 w 2483"/>
                <a:gd name="T29" fmla="*/ 2147483647 h 2330"/>
                <a:gd name="T30" fmla="*/ 2147483647 w 2483"/>
                <a:gd name="T31" fmla="*/ 2147483647 h 2330"/>
                <a:gd name="T32" fmla="*/ 2147483647 w 2483"/>
                <a:gd name="T33" fmla="*/ 2147483647 h 2330"/>
                <a:gd name="T34" fmla="*/ 2147483647 w 2483"/>
                <a:gd name="T35" fmla="*/ 2147483647 h 2330"/>
                <a:gd name="T36" fmla="*/ 2147483647 w 2483"/>
                <a:gd name="T37" fmla="*/ 2147483647 h 2330"/>
                <a:gd name="T38" fmla="*/ 2147483647 w 2483"/>
                <a:gd name="T39" fmla="*/ 2147483647 h 2330"/>
                <a:gd name="T40" fmla="*/ 2147483647 w 2483"/>
                <a:gd name="T41" fmla="*/ 2147483647 h 2330"/>
                <a:gd name="T42" fmla="*/ 2147483647 w 2483"/>
                <a:gd name="T43" fmla="*/ 2147483647 h 2330"/>
                <a:gd name="T44" fmla="*/ 2147483647 w 2483"/>
                <a:gd name="T45" fmla="*/ 2147483647 h 2330"/>
                <a:gd name="T46" fmla="*/ 2147483647 w 2483"/>
                <a:gd name="T47" fmla="*/ 2147483647 h 2330"/>
                <a:gd name="T48" fmla="*/ 2147483647 w 2483"/>
                <a:gd name="T49" fmla="*/ 2147483647 h 2330"/>
                <a:gd name="T50" fmla="*/ 2147483647 w 2483"/>
                <a:gd name="T51" fmla="*/ 2147483647 h 2330"/>
                <a:gd name="T52" fmla="*/ 2147483647 w 2483"/>
                <a:gd name="T53" fmla="*/ 2147483647 h 2330"/>
                <a:gd name="T54" fmla="*/ 2147483647 w 2483"/>
                <a:gd name="T55" fmla="*/ 2147483647 h 2330"/>
                <a:gd name="T56" fmla="*/ 2147483647 w 2483"/>
                <a:gd name="T57" fmla="*/ 2147483647 h 2330"/>
                <a:gd name="T58" fmla="*/ 2147483647 w 2483"/>
                <a:gd name="T59" fmla="*/ 2147483647 h 2330"/>
                <a:gd name="T60" fmla="*/ 2147483647 w 2483"/>
                <a:gd name="T61" fmla="*/ 2147483647 h 2330"/>
                <a:gd name="T62" fmla="*/ 2147483647 w 2483"/>
                <a:gd name="T63" fmla="*/ 2147483647 h 2330"/>
                <a:gd name="T64" fmla="*/ 2147483647 w 2483"/>
                <a:gd name="T65" fmla="*/ 2147483647 h 2330"/>
                <a:gd name="T66" fmla="*/ 2147483647 w 2483"/>
                <a:gd name="T67" fmla="*/ 2147483647 h 2330"/>
                <a:gd name="T68" fmla="*/ 2147483647 w 2483"/>
                <a:gd name="T69" fmla="*/ 2147483647 h 2330"/>
                <a:gd name="T70" fmla="*/ 2147483647 w 2483"/>
                <a:gd name="T71" fmla="*/ 2147483647 h 2330"/>
                <a:gd name="T72" fmla="*/ 2147483647 w 2483"/>
                <a:gd name="T73" fmla="*/ 2147483647 h 2330"/>
                <a:gd name="T74" fmla="*/ 2147483647 w 2483"/>
                <a:gd name="T75" fmla="*/ 2147483647 h 2330"/>
                <a:gd name="T76" fmla="*/ 2147483647 w 2483"/>
                <a:gd name="T77" fmla="*/ 2147483647 h 2330"/>
                <a:gd name="T78" fmla="*/ 2147483647 w 2483"/>
                <a:gd name="T79" fmla="*/ 2147483647 h 2330"/>
                <a:gd name="T80" fmla="*/ 2147483647 w 2483"/>
                <a:gd name="T81" fmla="*/ 2147483647 h 2330"/>
                <a:gd name="T82" fmla="*/ 2147483647 w 2483"/>
                <a:gd name="T83" fmla="*/ 2147483647 h 2330"/>
                <a:gd name="T84" fmla="*/ 2147483647 w 2483"/>
                <a:gd name="T85" fmla="*/ 2147483647 h 2330"/>
                <a:gd name="T86" fmla="*/ 2147483647 w 2483"/>
                <a:gd name="T87" fmla="*/ 2147483647 h 2330"/>
                <a:gd name="T88" fmla="*/ 2147483647 w 2483"/>
                <a:gd name="T89" fmla="*/ 2147483647 h 2330"/>
                <a:gd name="T90" fmla="*/ 2147483647 w 2483"/>
                <a:gd name="T91" fmla="*/ 2147483647 h 2330"/>
                <a:gd name="T92" fmla="*/ 2147483647 w 2483"/>
                <a:gd name="T93" fmla="*/ 2147483647 h 2330"/>
                <a:gd name="T94" fmla="*/ 2147483647 w 2483"/>
                <a:gd name="T95" fmla="*/ 2147483647 h 2330"/>
                <a:gd name="T96" fmla="*/ 2147483647 w 2483"/>
                <a:gd name="T97" fmla="*/ 2147483647 h 2330"/>
                <a:gd name="T98" fmla="*/ 2147483647 w 2483"/>
                <a:gd name="T99" fmla="*/ 2147483647 h 2330"/>
                <a:gd name="T100" fmla="*/ 2147483647 w 2483"/>
                <a:gd name="T101" fmla="*/ 2147483647 h 2330"/>
                <a:gd name="T102" fmla="*/ 2147483647 w 2483"/>
                <a:gd name="T103" fmla="*/ 2147483647 h 2330"/>
                <a:gd name="T104" fmla="*/ 2147483647 w 2483"/>
                <a:gd name="T105" fmla="*/ 2147483647 h 2330"/>
                <a:gd name="T106" fmla="*/ 2147483647 w 2483"/>
                <a:gd name="T107" fmla="*/ 2147483647 h 2330"/>
                <a:gd name="T108" fmla="*/ 2147483647 w 2483"/>
                <a:gd name="T109" fmla="*/ 2147483647 h 2330"/>
                <a:gd name="T110" fmla="*/ 2147483647 w 2483"/>
                <a:gd name="T111" fmla="*/ 2147483647 h 2330"/>
                <a:gd name="T112" fmla="*/ 2147483647 w 2483"/>
                <a:gd name="T113" fmla="*/ 2147483647 h 2330"/>
                <a:gd name="T114" fmla="*/ 2147483647 w 2483"/>
                <a:gd name="T115" fmla="*/ 2147483647 h 2330"/>
                <a:gd name="T116" fmla="*/ 2147483647 w 2483"/>
                <a:gd name="T117" fmla="*/ 2147483647 h 2330"/>
                <a:gd name="T118" fmla="*/ 2147483647 w 2483"/>
                <a:gd name="T119" fmla="*/ 2147483647 h 2330"/>
                <a:gd name="T120" fmla="*/ 2147483647 w 2483"/>
                <a:gd name="T121" fmla="*/ 2147483647 h 2330"/>
                <a:gd name="T122" fmla="*/ 2147483647 w 2483"/>
                <a:gd name="T123" fmla="*/ 2147483647 h 23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3"/>
                <a:gd name="T187" fmla="*/ 0 h 2330"/>
                <a:gd name="T188" fmla="*/ 2483 w 2483"/>
                <a:gd name="T189" fmla="*/ 2330 h 23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3" h="2330">
                  <a:moveTo>
                    <a:pt x="2479" y="549"/>
                  </a:moveTo>
                  <a:lnTo>
                    <a:pt x="2475" y="558"/>
                  </a:lnTo>
                  <a:lnTo>
                    <a:pt x="2471" y="571"/>
                  </a:lnTo>
                  <a:lnTo>
                    <a:pt x="2469" y="576"/>
                  </a:lnTo>
                  <a:lnTo>
                    <a:pt x="2466" y="585"/>
                  </a:lnTo>
                  <a:lnTo>
                    <a:pt x="2455" y="595"/>
                  </a:lnTo>
                  <a:lnTo>
                    <a:pt x="2454" y="598"/>
                  </a:lnTo>
                  <a:lnTo>
                    <a:pt x="2447" y="606"/>
                  </a:lnTo>
                  <a:lnTo>
                    <a:pt x="2445" y="614"/>
                  </a:lnTo>
                  <a:lnTo>
                    <a:pt x="2447" y="616"/>
                  </a:lnTo>
                  <a:lnTo>
                    <a:pt x="2449" y="625"/>
                  </a:lnTo>
                  <a:lnTo>
                    <a:pt x="2440" y="650"/>
                  </a:lnTo>
                  <a:lnTo>
                    <a:pt x="2441" y="655"/>
                  </a:lnTo>
                  <a:lnTo>
                    <a:pt x="2436" y="659"/>
                  </a:lnTo>
                  <a:lnTo>
                    <a:pt x="2434" y="662"/>
                  </a:lnTo>
                  <a:lnTo>
                    <a:pt x="2429" y="666"/>
                  </a:lnTo>
                  <a:lnTo>
                    <a:pt x="2426" y="679"/>
                  </a:lnTo>
                  <a:lnTo>
                    <a:pt x="2427" y="685"/>
                  </a:lnTo>
                  <a:lnTo>
                    <a:pt x="2419" y="688"/>
                  </a:lnTo>
                  <a:lnTo>
                    <a:pt x="2421" y="692"/>
                  </a:lnTo>
                  <a:lnTo>
                    <a:pt x="2418" y="695"/>
                  </a:lnTo>
                  <a:lnTo>
                    <a:pt x="2419" y="700"/>
                  </a:lnTo>
                  <a:lnTo>
                    <a:pt x="2416" y="705"/>
                  </a:lnTo>
                  <a:lnTo>
                    <a:pt x="2415" y="709"/>
                  </a:lnTo>
                  <a:lnTo>
                    <a:pt x="2410" y="711"/>
                  </a:lnTo>
                  <a:lnTo>
                    <a:pt x="2406" y="717"/>
                  </a:lnTo>
                  <a:lnTo>
                    <a:pt x="2400" y="722"/>
                  </a:lnTo>
                  <a:lnTo>
                    <a:pt x="2401" y="724"/>
                  </a:lnTo>
                  <a:lnTo>
                    <a:pt x="2405" y="727"/>
                  </a:lnTo>
                  <a:lnTo>
                    <a:pt x="2408" y="742"/>
                  </a:lnTo>
                  <a:lnTo>
                    <a:pt x="2403" y="752"/>
                  </a:lnTo>
                  <a:lnTo>
                    <a:pt x="2399" y="754"/>
                  </a:lnTo>
                  <a:lnTo>
                    <a:pt x="2397" y="761"/>
                  </a:lnTo>
                  <a:lnTo>
                    <a:pt x="2397" y="766"/>
                  </a:lnTo>
                  <a:lnTo>
                    <a:pt x="2401" y="770"/>
                  </a:lnTo>
                  <a:lnTo>
                    <a:pt x="2401" y="774"/>
                  </a:lnTo>
                  <a:lnTo>
                    <a:pt x="2394" y="781"/>
                  </a:lnTo>
                  <a:lnTo>
                    <a:pt x="2397" y="788"/>
                  </a:lnTo>
                  <a:lnTo>
                    <a:pt x="2396" y="792"/>
                  </a:lnTo>
                  <a:lnTo>
                    <a:pt x="2399" y="810"/>
                  </a:lnTo>
                  <a:lnTo>
                    <a:pt x="2398" y="814"/>
                  </a:lnTo>
                  <a:lnTo>
                    <a:pt x="2394" y="817"/>
                  </a:lnTo>
                  <a:lnTo>
                    <a:pt x="2392" y="822"/>
                  </a:lnTo>
                  <a:lnTo>
                    <a:pt x="2389" y="824"/>
                  </a:lnTo>
                  <a:lnTo>
                    <a:pt x="2388" y="832"/>
                  </a:lnTo>
                  <a:lnTo>
                    <a:pt x="2390" y="848"/>
                  </a:lnTo>
                  <a:lnTo>
                    <a:pt x="2386" y="858"/>
                  </a:lnTo>
                  <a:lnTo>
                    <a:pt x="2380" y="864"/>
                  </a:lnTo>
                  <a:lnTo>
                    <a:pt x="2377" y="874"/>
                  </a:lnTo>
                  <a:lnTo>
                    <a:pt x="2374" y="878"/>
                  </a:lnTo>
                  <a:lnTo>
                    <a:pt x="2374" y="886"/>
                  </a:lnTo>
                  <a:lnTo>
                    <a:pt x="2371" y="890"/>
                  </a:lnTo>
                  <a:lnTo>
                    <a:pt x="2372" y="907"/>
                  </a:lnTo>
                  <a:lnTo>
                    <a:pt x="2371" y="912"/>
                  </a:lnTo>
                  <a:lnTo>
                    <a:pt x="2376" y="922"/>
                  </a:lnTo>
                  <a:lnTo>
                    <a:pt x="2387" y="922"/>
                  </a:lnTo>
                  <a:lnTo>
                    <a:pt x="2389" y="925"/>
                  </a:lnTo>
                  <a:lnTo>
                    <a:pt x="2388" y="932"/>
                  </a:lnTo>
                  <a:lnTo>
                    <a:pt x="2388" y="943"/>
                  </a:lnTo>
                  <a:lnTo>
                    <a:pt x="2375" y="955"/>
                  </a:lnTo>
                  <a:lnTo>
                    <a:pt x="2377" y="960"/>
                  </a:lnTo>
                  <a:lnTo>
                    <a:pt x="2382" y="975"/>
                  </a:lnTo>
                  <a:lnTo>
                    <a:pt x="2382" y="982"/>
                  </a:lnTo>
                  <a:lnTo>
                    <a:pt x="2389" y="984"/>
                  </a:lnTo>
                  <a:lnTo>
                    <a:pt x="2393" y="990"/>
                  </a:lnTo>
                  <a:lnTo>
                    <a:pt x="2393" y="992"/>
                  </a:lnTo>
                  <a:lnTo>
                    <a:pt x="2387" y="998"/>
                  </a:lnTo>
                  <a:lnTo>
                    <a:pt x="2390" y="1002"/>
                  </a:lnTo>
                  <a:lnTo>
                    <a:pt x="2390" y="1005"/>
                  </a:lnTo>
                  <a:lnTo>
                    <a:pt x="2383" y="1012"/>
                  </a:lnTo>
                  <a:lnTo>
                    <a:pt x="2383" y="1014"/>
                  </a:lnTo>
                  <a:lnTo>
                    <a:pt x="2385" y="1017"/>
                  </a:lnTo>
                  <a:lnTo>
                    <a:pt x="2382" y="1023"/>
                  </a:lnTo>
                  <a:lnTo>
                    <a:pt x="2387" y="1028"/>
                  </a:lnTo>
                  <a:lnTo>
                    <a:pt x="2387" y="1031"/>
                  </a:lnTo>
                  <a:lnTo>
                    <a:pt x="2385" y="1040"/>
                  </a:lnTo>
                  <a:lnTo>
                    <a:pt x="2387" y="1044"/>
                  </a:lnTo>
                  <a:lnTo>
                    <a:pt x="2382" y="1057"/>
                  </a:lnTo>
                  <a:lnTo>
                    <a:pt x="2385" y="1060"/>
                  </a:lnTo>
                  <a:lnTo>
                    <a:pt x="2392" y="1062"/>
                  </a:lnTo>
                  <a:lnTo>
                    <a:pt x="2391" y="1068"/>
                  </a:lnTo>
                  <a:lnTo>
                    <a:pt x="2395" y="1074"/>
                  </a:lnTo>
                  <a:lnTo>
                    <a:pt x="2391" y="1078"/>
                  </a:lnTo>
                  <a:lnTo>
                    <a:pt x="2393" y="1084"/>
                  </a:lnTo>
                  <a:lnTo>
                    <a:pt x="2392" y="1089"/>
                  </a:lnTo>
                  <a:lnTo>
                    <a:pt x="2395" y="1094"/>
                  </a:lnTo>
                  <a:lnTo>
                    <a:pt x="2396" y="1098"/>
                  </a:lnTo>
                  <a:lnTo>
                    <a:pt x="2394" y="1104"/>
                  </a:lnTo>
                  <a:lnTo>
                    <a:pt x="2397" y="1106"/>
                  </a:lnTo>
                  <a:lnTo>
                    <a:pt x="2397" y="1109"/>
                  </a:lnTo>
                  <a:lnTo>
                    <a:pt x="2396" y="1113"/>
                  </a:lnTo>
                  <a:lnTo>
                    <a:pt x="2392" y="1112"/>
                  </a:lnTo>
                  <a:lnTo>
                    <a:pt x="2390" y="1113"/>
                  </a:lnTo>
                  <a:lnTo>
                    <a:pt x="2392" y="1119"/>
                  </a:lnTo>
                  <a:lnTo>
                    <a:pt x="2389" y="1122"/>
                  </a:lnTo>
                  <a:lnTo>
                    <a:pt x="2388" y="1130"/>
                  </a:lnTo>
                  <a:lnTo>
                    <a:pt x="2382" y="1138"/>
                  </a:lnTo>
                  <a:lnTo>
                    <a:pt x="2387" y="1140"/>
                  </a:lnTo>
                  <a:lnTo>
                    <a:pt x="2387" y="1143"/>
                  </a:lnTo>
                  <a:lnTo>
                    <a:pt x="2386" y="1144"/>
                  </a:lnTo>
                  <a:lnTo>
                    <a:pt x="2381" y="1142"/>
                  </a:lnTo>
                  <a:lnTo>
                    <a:pt x="2379" y="1144"/>
                  </a:lnTo>
                  <a:lnTo>
                    <a:pt x="2379" y="1154"/>
                  </a:lnTo>
                  <a:lnTo>
                    <a:pt x="2391" y="1155"/>
                  </a:lnTo>
                  <a:lnTo>
                    <a:pt x="2390" y="1161"/>
                  </a:lnTo>
                  <a:lnTo>
                    <a:pt x="2392" y="1166"/>
                  </a:lnTo>
                  <a:lnTo>
                    <a:pt x="2395" y="1166"/>
                  </a:lnTo>
                  <a:lnTo>
                    <a:pt x="2393" y="1171"/>
                  </a:lnTo>
                  <a:lnTo>
                    <a:pt x="2396" y="1174"/>
                  </a:lnTo>
                  <a:lnTo>
                    <a:pt x="2396" y="1179"/>
                  </a:lnTo>
                  <a:lnTo>
                    <a:pt x="2394" y="1181"/>
                  </a:lnTo>
                  <a:lnTo>
                    <a:pt x="2399" y="1182"/>
                  </a:lnTo>
                  <a:lnTo>
                    <a:pt x="2396" y="1188"/>
                  </a:lnTo>
                  <a:lnTo>
                    <a:pt x="2396" y="1192"/>
                  </a:lnTo>
                  <a:lnTo>
                    <a:pt x="2398" y="1192"/>
                  </a:lnTo>
                  <a:lnTo>
                    <a:pt x="2400" y="1188"/>
                  </a:lnTo>
                  <a:lnTo>
                    <a:pt x="2406" y="1188"/>
                  </a:lnTo>
                  <a:lnTo>
                    <a:pt x="2405" y="1190"/>
                  </a:lnTo>
                  <a:lnTo>
                    <a:pt x="2401" y="1192"/>
                  </a:lnTo>
                  <a:lnTo>
                    <a:pt x="2403" y="1194"/>
                  </a:lnTo>
                  <a:lnTo>
                    <a:pt x="2409" y="1197"/>
                  </a:lnTo>
                  <a:lnTo>
                    <a:pt x="2416" y="1197"/>
                  </a:lnTo>
                  <a:lnTo>
                    <a:pt x="2418" y="1196"/>
                  </a:lnTo>
                  <a:lnTo>
                    <a:pt x="2421" y="1201"/>
                  </a:lnTo>
                  <a:lnTo>
                    <a:pt x="2423" y="1206"/>
                  </a:lnTo>
                  <a:lnTo>
                    <a:pt x="2421" y="1210"/>
                  </a:lnTo>
                  <a:lnTo>
                    <a:pt x="2417" y="1218"/>
                  </a:lnTo>
                  <a:lnTo>
                    <a:pt x="2417" y="1226"/>
                  </a:lnTo>
                  <a:lnTo>
                    <a:pt x="2414" y="1228"/>
                  </a:lnTo>
                  <a:lnTo>
                    <a:pt x="2411" y="1232"/>
                  </a:lnTo>
                  <a:lnTo>
                    <a:pt x="2407" y="1231"/>
                  </a:lnTo>
                  <a:lnTo>
                    <a:pt x="2404" y="1232"/>
                  </a:lnTo>
                  <a:lnTo>
                    <a:pt x="2404" y="1236"/>
                  </a:lnTo>
                  <a:lnTo>
                    <a:pt x="2408" y="1239"/>
                  </a:lnTo>
                  <a:lnTo>
                    <a:pt x="2407" y="1243"/>
                  </a:lnTo>
                  <a:lnTo>
                    <a:pt x="2399" y="1245"/>
                  </a:lnTo>
                  <a:lnTo>
                    <a:pt x="2404" y="1255"/>
                  </a:lnTo>
                  <a:lnTo>
                    <a:pt x="2401" y="1263"/>
                  </a:lnTo>
                  <a:lnTo>
                    <a:pt x="2403" y="1268"/>
                  </a:lnTo>
                  <a:lnTo>
                    <a:pt x="2400" y="1274"/>
                  </a:lnTo>
                  <a:lnTo>
                    <a:pt x="2405" y="1279"/>
                  </a:lnTo>
                  <a:lnTo>
                    <a:pt x="2405" y="1285"/>
                  </a:lnTo>
                  <a:lnTo>
                    <a:pt x="2400" y="1290"/>
                  </a:lnTo>
                  <a:lnTo>
                    <a:pt x="2399" y="1300"/>
                  </a:lnTo>
                  <a:lnTo>
                    <a:pt x="2391" y="1310"/>
                  </a:lnTo>
                  <a:lnTo>
                    <a:pt x="2388" y="1314"/>
                  </a:lnTo>
                  <a:lnTo>
                    <a:pt x="2388" y="1327"/>
                  </a:lnTo>
                  <a:lnTo>
                    <a:pt x="2383" y="1328"/>
                  </a:lnTo>
                  <a:lnTo>
                    <a:pt x="2380" y="1335"/>
                  </a:lnTo>
                  <a:lnTo>
                    <a:pt x="2370" y="1342"/>
                  </a:lnTo>
                  <a:lnTo>
                    <a:pt x="2367" y="1346"/>
                  </a:lnTo>
                  <a:lnTo>
                    <a:pt x="2364" y="1361"/>
                  </a:lnTo>
                  <a:lnTo>
                    <a:pt x="2357" y="1381"/>
                  </a:lnTo>
                  <a:lnTo>
                    <a:pt x="2353" y="1387"/>
                  </a:lnTo>
                  <a:lnTo>
                    <a:pt x="2346" y="1387"/>
                  </a:lnTo>
                  <a:lnTo>
                    <a:pt x="2342" y="1391"/>
                  </a:lnTo>
                  <a:lnTo>
                    <a:pt x="2346" y="1398"/>
                  </a:lnTo>
                  <a:lnTo>
                    <a:pt x="2345" y="1412"/>
                  </a:lnTo>
                  <a:lnTo>
                    <a:pt x="2350" y="1419"/>
                  </a:lnTo>
                  <a:lnTo>
                    <a:pt x="2349" y="1428"/>
                  </a:lnTo>
                  <a:lnTo>
                    <a:pt x="2350" y="1433"/>
                  </a:lnTo>
                  <a:lnTo>
                    <a:pt x="2349" y="1436"/>
                  </a:lnTo>
                  <a:lnTo>
                    <a:pt x="2344" y="1440"/>
                  </a:lnTo>
                  <a:lnTo>
                    <a:pt x="2343" y="1444"/>
                  </a:lnTo>
                  <a:lnTo>
                    <a:pt x="2347" y="1449"/>
                  </a:lnTo>
                  <a:lnTo>
                    <a:pt x="2346" y="1455"/>
                  </a:lnTo>
                  <a:lnTo>
                    <a:pt x="2352" y="1465"/>
                  </a:lnTo>
                  <a:lnTo>
                    <a:pt x="2349" y="1472"/>
                  </a:lnTo>
                  <a:lnTo>
                    <a:pt x="2343" y="1477"/>
                  </a:lnTo>
                  <a:lnTo>
                    <a:pt x="2338" y="1477"/>
                  </a:lnTo>
                  <a:lnTo>
                    <a:pt x="2335" y="1473"/>
                  </a:lnTo>
                  <a:lnTo>
                    <a:pt x="2333" y="1474"/>
                  </a:lnTo>
                  <a:lnTo>
                    <a:pt x="2334" y="1482"/>
                  </a:lnTo>
                  <a:lnTo>
                    <a:pt x="2334" y="1486"/>
                  </a:lnTo>
                  <a:lnTo>
                    <a:pt x="2323" y="1504"/>
                  </a:lnTo>
                  <a:lnTo>
                    <a:pt x="2320" y="1514"/>
                  </a:lnTo>
                  <a:lnTo>
                    <a:pt x="2321" y="1522"/>
                  </a:lnTo>
                  <a:lnTo>
                    <a:pt x="2317" y="1528"/>
                  </a:lnTo>
                  <a:lnTo>
                    <a:pt x="2317" y="1535"/>
                  </a:lnTo>
                  <a:lnTo>
                    <a:pt x="2315" y="1540"/>
                  </a:lnTo>
                  <a:lnTo>
                    <a:pt x="2318" y="1544"/>
                  </a:lnTo>
                  <a:lnTo>
                    <a:pt x="2317" y="1549"/>
                  </a:lnTo>
                  <a:lnTo>
                    <a:pt x="2321" y="1554"/>
                  </a:lnTo>
                  <a:lnTo>
                    <a:pt x="2320" y="1558"/>
                  </a:lnTo>
                  <a:lnTo>
                    <a:pt x="2322" y="1564"/>
                  </a:lnTo>
                  <a:lnTo>
                    <a:pt x="2315" y="1575"/>
                  </a:lnTo>
                  <a:lnTo>
                    <a:pt x="2317" y="1582"/>
                  </a:lnTo>
                  <a:lnTo>
                    <a:pt x="2308" y="1594"/>
                  </a:lnTo>
                  <a:lnTo>
                    <a:pt x="2307" y="1597"/>
                  </a:lnTo>
                  <a:lnTo>
                    <a:pt x="2308" y="1603"/>
                  </a:lnTo>
                  <a:lnTo>
                    <a:pt x="2303" y="1612"/>
                  </a:lnTo>
                  <a:lnTo>
                    <a:pt x="2305" y="1622"/>
                  </a:lnTo>
                  <a:lnTo>
                    <a:pt x="2300" y="1626"/>
                  </a:lnTo>
                  <a:lnTo>
                    <a:pt x="2295" y="1632"/>
                  </a:lnTo>
                  <a:lnTo>
                    <a:pt x="2295" y="1643"/>
                  </a:lnTo>
                  <a:lnTo>
                    <a:pt x="2297" y="1649"/>
                  </a:lnTo>
                  <a:lnTo>
                    <a:pt x="2286" y="1654"/>
                  </a:lnTo>
                  <a:lnTo>
                    <a:pt x="2283" y="1658"/>
                  </a:lnTo>
                  <a:lnTo>
                    <a:pt x="2282" y="1663"/>
                  </a:lnTo>
                  <a:lnTo>
                    <a:pt x="2271" y="1668"/>
                  </a:lnTo>
                  <a:lnTo>
                    <a:pt x="2262" y="1675"/>
                  </a:lnTo>
                  <a:lnTo>
                    <a:pt x="2251" y="1675"/>
                  </a:lnTo>
                  <a:lnTo>
                    <a:pt x="2249" y="1671"/>
                  </a:lnTo>
                  <a:lnTo>
                    <a:pt x="2249" y="1664"/>
                  </a:lnTo>
                  <a:lnTo>
                    <a:pt x="2244" y="1661"/>
                  </a:lnTo>
                  <a:lnTo>
                    <a:pt x="2241" y="1661"/>
                  </a:lnTo>
                  <a:lnTo>
                    <a:pt x="2238" y="1665"/>
                  </a:lnTo>
                  <a:lnTo>
                    <a:pt x="2236" y="1667"/>
                  </a:lnTo>
                  <a:lnTo>
                    <a:pt x="2232" y="1669"/>
                  </a:lnTo>
                  <a:lnTo>
                    <a:pt x="2228" y="1667"/>
                  </a:lnTo>
                  <a:lnTo>
                    <a:pt x="2223" y="1668"/>
                  </a:lnTo>
                  <a:lnTo>
                    <a:pt x="2218" y="1674"/>
                  </a:lnTo>
                  <a:lnTo>
                    <a:pt x="2211" y="1679"/>
                  </a:lnTo>
                  <a:lnTo>
                    <a:pt x="2200" y="1680"/>
                  </a:lnTo>
                  <a:lnTo>
                    <a:pt x="2198" y="1682"/>
                  </a:lnTo>
                  <a:lnTo>
                    <a:pt x="2194" y="1690"/>
                  </a:lnTo>
                  <a:lnTo>
                    <a:pt x="2190" y="1692"/>
                  </a:lnTo>
                  <a:lnTo>
                    <a:pt x="2184" y="1701"/>
                  </a:lnTo>
                  <a:lnTo>
                    <a:pt x="2173" y="1706"/>
                  </a:lnTo>
                  <a:lnTo>
                    <a:pt x="2173" y="1712"/>
                  </a:lnTo>
                  <a:lnTo>
                    <a:pt x="2169" y="1720"/>
                  </a:lnTo>
                  <a:lnTo>
                    <a:pt x="2174" y="1723"/>
                  </a:lnTo>
                  <a:lnTo>
                    <a:pt x="2174" y="1725"/>
                  </a:lnTo>
                  <a:lnTo>
                    <a:pt x="2165" y="1732"/>
                  </a:lnTo>
                  <a:lnTo>
                    <a:pt x="2165" y="1742"/>
                  </a:lnTo>
                  <a:lnTo>
                    <a:pt x="2167" y="1744"/>
                  </a:lnTo>
                  <a:lnTo>
                    <a:pt x="2169" y="1748"/>
                  </a:lnTo>
                  <a:lnTo>
                    <a:pt x="2162" y="1756"/>
                  </a:lnTo>
                  <a:lnTo>
                    <a:pt x="2163" y="1761"/>
                  </a:lnTo>
                  <a:lnTo>
                    <a:pt x="2160" y="1767"/>
                  </a:lnTo>
                  <a:lnTo>
                    <a:pt x="2162" y="1773"/>
                  </a:lnTo>
                  <a:lnTo>
                    <a:pt x="2161" y="1775"/>
                  </a:lnTo>
                  <a:lnTo>
                    <a:pt x="2155" y="1778"/>
                  </a:lnTo>
                  <a:lnTo>
                    <a:pt x="2156" y="1787"/>
                  </a:lnTo>
                  <a:lnTo>
                    <a:pt x="2152" y="1788"/>
                  </a:lnTo>
                  <a:lnTo>
                    <a:pt x="2148" y="1783"/>
                  </a:lnTo>
                  <a:lnTo>
                    <a:pt x="2145" y="1784"/>
                  </a:lnTo>
                  <a:lnTo>
                    <a:pt x="2145" y="1788"/>
                  </a:lnTo>
                  <a:lnTo>
                    <a:pt x="2151" y="1800"/>
                  </a:lnTo>
                  <a:lnTo>
                    <a:pt x="2149" y="1806"/>
                  </a:lnTo>
                  <a:lnTo>
                    <a:pt x="2140" y="1822"/>
                  </a:lnTo>
                  <a:lnTo>
                    <a:pt x="2140" y="1825"/>
                  </a:lnTo>
                  <a:lnTo>
                    <a:pt x="2136" y="1826"/>
                  </a:lnTo>
                  <a:lnTo>
                    <a:pt x="2131" y="1830"/>
                  </a:lnTo>
                  <a:lnTo>
                    <a:pt x="2127" y="1839"/>
                  </a:lnTo>
                  <a:lnTo>
                    <a:pt x="2124" y="1842"/>
                  </a:lnTo>
                  <a:lnTo>
                    <a:pt x="2123" y="1847"/>
                  </a:lnTo>
                  <a:lnTo>
                    <a:pt x="2121" y="1848"/>
                  </a:lnTo>
                  <a:lnTo>
                    <a:pt x="2116" y="1844"/>
                  </a:lnTo>
                  <a:lnTo>
                    <a:pt x="2108" y="1844"/>
                  </a:lnTo>
                  <a:lnTo>
                    <a:pt x="2106" y="1846"/>
                  </a:lnTo>
                  <a:lnTo>
                    <a:pt x="2107" y="1849"/>
                  </a:lnTo>
                  <a:lnTo>
                    <a:pt x="2103" y="1849"/>
                  </a:lnTo>
                  <a:lnTo>
                    <a:pt x="2100" y="1851"/>
                  </a:lnTo>
                  <a:lnTo>
                    <a:pt x="2098" y="1858"/>
                  </a:lnTo>
                  <a:lnTo>
                    <a:pt x="2094" y="1860"/>
                  </a:lnTo>
                  <a:lnTo>
                    <a:pt x="2084" y="1860"/>
                  </a:lnTo>
                  <a:lnTo>
                    <a:pt x="2080" y="1859"/>
                  </a:lnTo>
                  <a:lnTo>
                    <a:pt x="2075" y="1861"/>
                  </a:lnTo>
                  <a:lnTo>
                    <a:pt x="2073" y="1859"/>
                  </a:lnTo>
                  <a:lnTo>
                    <a:pt x="2069" y="1862"/>
                  </a:lnTo>
                  <a:lnTo>
                    <a:pt x="2055" y="1859"/>
                  </a:lnTo>
                  <a:lnTo>
                    <a:pt x="2050" y="1861"/>
                  </a:lnTo>
                  <a:lnTo>
                    <a:pt x="2041" y="1861"/>
                  </a:lnTo>
                  <a:lnTo>
                    <a:pt x="2041" y="1869"/>
                  </a:lnTo>
                  <a:lnTo>
                    <a:pt x="2034" y="1878"/>
                  </a:lnTo>
                  <a:lnTo>
                    <a:pt x="2034" y="1881"/>
                  </a:lnTo>
                  <a:lnTo>
                    <a:pt x="2029" y="1886"/>
                  </a:lnTo>
                  <a:lnTo>
                    <a:pt x="2027" y="1893"/>
                  </a:lnTo>
                  <a:lnTo>
                    <a:pt x="2026" y="1900"/>
                  </a:lnTo>
                  <a:lnTo>
                    <a:pt x="2020" y="1903"/>
                  </a:lnTo>
                  <a:lnTo>
                    <a:pt x="2018" y="1902"/>
                  </a:lnTo>
                  <a:lnTo>
                    <a:pt x="2015" y="1906"/>
                  </a:lnTo>
                  <a:lnTo>
                    <a:pt x="2010" y="1905"/>
                  </a:lnTo>
                  <a:lnTo>
                    <a:pt x="2001" y="1909"/>
                  </a:lnTo>
                  <a:lnTo>
                    <a:pt x="1997" y="1913"/>
                  </a:lnTo>
                  <a:lnTo>
                    <a:pt x="1994" y="1913"/>
                  </a:lnTo>
                  <a:lnTo>
                    <a:pt x="1991" y="1913"/>
                  </a:lnTo>
                  <a:lnTo>
                    <a:pt x="1987" y="1916"/>
                  </a:lnTo>
                  <a:lnTo>
                    <a:pt x="1984" y="1914"/>
                  </a:lnTo>
                  <a:lnTo>
                    <a:pt x="1982" y="1915"/>
                  </a:lnTo>
                  <a:lnTo>
                    <a:pt x="1982" y="1919"/>
                  </a:lnTo>
                  <a:lnTo>
                    <a:pt x="1977" y="1921"/>
                  </a:lnTo>
                  <a:lnTo>
                    <a:pt x="1978" y="1933"/>
                  </a:lnTo>
                  <a:lnTo>
                    <a:pt x="1974" y="1934"/>
                  </a:lnTo>
                  <a:lnTo>
                    <a:pt x="1973" y="1935"/>
                  </a:lnTo>
                  <a:lnTo>
                    <a:pt x="1978" y="1941"/>
                  </a:lnTo>
                  <a:lnTo>
                    <a:pt x="1975" y="1942"/>
                  </a:lnTo>
                  <a:lnTo>
                    <a:pt x="1971" y="1939"/>
                  </a:lnTo>
                  <a:lnTo>
                    <a:pt x="1968" y="1944"/>
                  </a:lnTo>
                  <a:lnTo>
                    <a:pt x="1964" y="1945"/>
                  </a:lnTo>
                  <a:lnTo>
                    <a:pt x="1961" y="1948"/>
                  </a:lnTo>
                  <a:lnTo>
                    <a:pt x="1954" y="1946"/>
                  </a:lnTo>
                  <a:lnTo>
                    <a:pt x="1948" y="1951"/>
                  </a:lnTo>
                  <a:lnTo>
                    <a:pt x="1947" y="1953"/>
                  </a:lnTo>
                  <a:lnTo>
                    <a:pt x="1948" y="1959"/>
                  </a:lnTo>
                  <a:lnTo>
                    <a:pt x="1946" y="1962"/>
                  </a:lnTo>
                  <a:lnTo>
                    <a:pt x="1946" y="1965"/>
                  </a:lnTo>
                  <a:lnTo>
                    <a:pt x="1949" y="1968"/>
                  </a:lnTo>
                  <a:lnTo>
                    <a:pt x="1947" y="1971"/>
                  </a:lnTo>
                  <a:lnTo>
                    <a:pt x="1949" y="1974"/>
                  </a:lnTo>
                  <a:lnTo>
                    <a:pt x="1957" y="1974"/>
                  </a:lnTo>
                  <a:lnTo>
                    <a:pt x="1958" y="1980"/>
                  </a:lnTo>
                  <a:lnTo>
                    <a:pt x="1963" y="1983"/>
                  </a:lnTo>
                  <a:lnTo>
                    <a:pt x="1962" y="1986"/>
                  </a:lnTo>
                  <a:lnTo>
                    <a:pt x="1963" y="1985"/>
                  </a:lnTo>
                  <a:lnTo>
                    <a:pt x="1965" y="1986"/>
                  </a:lnTo>
                  <a:lnTo>
                    <a:pt x="1963" y="1987"/>
                  </a:lnTo>
                  <a:lnTo>
                    <a:pt x="1965" y="1991"/>
                  </a:lnTo>
                  <a:lnTo>
                    <a:pt x="1963" y="1994"/>
                  </a:lnTo>
                  <a:lnTo>
                    <a:pt x="1958" y="1994"/>
                  </a:lnTo>
                  <a:lnTo>
                    <a:pt x="1960" y="1998"/>
                  </a:lnTo>
                  <a:lnTo>
                    <a:pt x="1960" y="2001"/>
                  </a:lnTo>
                  <a:lnTo>
                    <a:pt x="1959" y="2002"/>
                  </a:lnTo>
                  <a:lnTo>
                    <a:pt x="1959" y="2005"/>
                  </a:lnTo>
                  <a:lnTo>
                    <a:pt x="1956" y="2004"/>
                  </a:lnTo>
                  <a:lnTo>
                    <a:pt x="1955" y="2007"/>
                  </a:lnTo>
                  <a:lnTo>
                    <a:pt x="1951" y="2005"/>
                  </a:lnTo>
                  <a:lnTo>
                    <a:pt x="1950" y="2007"/>
                  </a:lnTo>
                  <a:lnTo>
                    <a:pt x="1953" y="2009"/>
                  </a:lnTo>
                  <a:lnTo>
                    <a:pt x="1950" y="2009"/>
                  </a:lnTo>
                  <a:lnTo>
                    <a:pt x="1950" y="2012"/>
                  </a:lnTo>
                  <a:lnTo>
                    <a:pt x="1946" y="2012"/>
                  </a:lnTo>
                  <a:lnTo>
                    <a:pt x="1943" y="2009"/>
                  </a:lnTo>
                  <a:lnTo>
                    <a:pt x="1943" y="2016"/>
                  </a:lnTo>
                  <a:lnTo>
                    <a:pt x="1937" y="2012"/>
                  </a:lnTo>
                  <a:lnTo>
                    <a:pt x="1936" y="2013"/>
                  </a:lnTo>
                  <a:lnTo>
                    <a:pt x="1938" y="2016"/>
                  </a:lnTo>
                  <a:lnTo>
                    <a:pt x="1936" y="2018"/>
                  </a:lnTo>
                  <a:lnTo>
                    <a:pt x="1939" y="2019"/>
                  </a:lnTo>
                  <a:lnTo>
                    <a:pt x="1941" y="2024"/>
                  </a:lnTo>
                  <a:lnTo>
                    <a:pt x="1939" y="2026"/>
                  </a:lnTo>
                  <a:lnTo>
                    <a:pt x="1937" y="2023"/>
                  </a:lnTo>
                  <a:lnTo>
                    <a:pt x="1935" y="2022"/>
                  </a:lnTo>
                  <a:lnTo>
                    <a:pt x="1936" y="2028"/>
                  </a:lnTo>
                  <a:lnTo>
                    <a:pt x="1929" y="2030"/>
                  </a:lnTo>
                  <a:lnTo>
                    <a:pt x="1932" y="2031"/>
                  </a:lnTo>
                  <a:lnTo>
                    <a:pt x="1930" y="2034"/>
                  </a:lnTo>
                  <a:lnTo>
                    <a:pt x="1931" y="2039"/>
                  </a:lnTo>
                  <a:lnTo>
                    <a:pt x="1927" y="2039"/>
                  </a:lnTo>
                  <a:lnTo>
                    <a:pt x="1925" y="2042"/>
                  </a:lnTo>
                  <a:lnTo>
                    <a:pt x="1926" y="2046"/>
                  </a:lnTo>
                  <a:lnTo>
                    <a:pt x="1923" y="2048"/>
                  </a:lnTo>
                  <a:lnTo>
                    <a:pt x="1921" y="2046"/>
                  </a:lnTo>
                  <a:lnTo>
                    <a:pt x="1917" y="2050"/>
                  </a:lnTo>
                  <a:lnTo>
                    <a:pt x="1915" y="2053"/>
                  </a:lnTo>
                  <a:lnTo>
                    <a:pt x="1912" y="2052"/>
                  </a:lnTo>
                  <a:lnTo>
                    <a:pt x="1911" y="2054"/>
                  </a:lnTo>
                  <a:lnTo>
                    <a:pt x="1909" y="2053"/>
                  </a:lnTo>
                  <a:lnTo>
                    <a:pt x="1908" y="2055"/>
                  </a:lnTo>
                  <a:lnTo>
                    <a:pt x="1905" y="2054"/>
                  </a:lnTo>
                  <a:lnTo>
                    <a:pt x="1897" y="2062"/>
                  </a:lnTo>
                  <a:lnTo>
                    <a:pt x="1895" y="2063"/>
                  </a:lnTo>
                  <a:lnTo>
                    <a:pt x="1895" y="2060"/>
                  </a:lnTo>
                  <a:lnTo>
                    <a:pt x="1893" y="2060"/>
                  </a:lnTo>
                  <a:lnTo>
                    <a:pt x="1891" y="2061"/>
                  </a:lnTo>
                  <a:lnTo>
                    <a:pt x="1895" y="2067"/>
                  </a:lnTo>
                  <a:lnTo>
                    <a:pt x="1889" y="2068"/>
                  </a:lnTo>
                  <a:lnTo>
                    <a:pt x="1891" y="2072"/>
                  </a:lnTo>
                  <a:lnTo>
                    <a:pt x="1890" y="2073"/>
                  </a:lnTo>
                  <a:lnTo>
                    <a:pt x="1890" y="2071"/>
                  </a:lnTo>
                  <a:lnTo>
                    <a:pt x="1888" y="2071"/>
                  </a:lnTo>
                  <a:lnTo>
                    <a:pt x="1889" y="2073"/>
                  </a:lnTo>
                  <a:lnTo>
                    <a:pt x="1887" y="2072"/>
                  </a:lnTo>
                  <a:lnTo>
                    <a:pt x="1887" y="2074"/>
                  </a:lnTo>
                  <a:lnTo>
                    <a:pt x="1886" y="2074"/>
                  </a:lnTo>
                  <a:lnTo>
                    <a:pt x="1884" y="2073"/>
                  </a:lnTo>
                  <a:lnTo>
                    <a:pt x="1879" y="2074"/>
                  </a:lnTo>
                  <a:lnTo>
                    <a:pt x="1878" y="2072"/>
                  </a:lnTo>
                  <a:lnTo>
                    <a:pt x="1877" y="2073"/>
                  </a:lnTo>
                  <a:lnTo>
                    <a:pt x="1877" y="2072"/>
                  </a:lnTo>
                  <a:lnTo>
                    <a:pt x="1876" y="2073"/>
                  </a:lnTo>
                  <a:lnTo>
                    <a:pt x="1875" y="2076"/>
                  </a:lnTo>
                  <a:lnTo>
                    <a:pt x="1876" y="2077"/>
                  </a:lnTo>
                  <a:lnTo>
                    <a:pt x="1875" y="2080"/>
                  </a:lnTo>
                  <a:lnTo>
                    <a:pt x="1872" y="2082"/>
                  </a:lnTo>
                  <a:lnTo>
                    <a:pt x="1873" y="2083"/>
                  </a:lnTo>
                  <a:lnTo>
                    <a:pt x="1870" y="2083"/>
                  </a:lnTo>
                  <a:lnTo>
                    <a:pt x="1872" y="2090"/>
                  </a:lnTo>
                  <a:lnTo>
                    <a:pt x="1869" y="2092"/>
                  </a:lnTo>
                  <a:lnTo>
                    <a:pt x="1869" y="2096"/>
                  </a:lnTo>
                  <a:lnTo>
                    <a:pt x="1867" y="2095"/>
                  </a:lnTo>
                  <a:lnTo>
                    <a:pt x="1868" y="2101"/>
                  </a:lnTo>
                  <a:lnTo>
                    <a:pt x="1867" y="2102"/>
                  </a:lnTo>
                  <a:lnTo>
                    <a:pt x="1867" y="2106"/>
                  </a:lnTo>
                  <a:lnTo>
                    <a:pt x="1866" y="2106"/>
                  </a:lnTo>
                  <a:lnTo>
                    <a:pt x="1866" y="2107"/>
                  </a:lnTo>
                  <a:lnTo>
                    <a:pt x="1867" y="2107"/>
                  </a:lnTo>
                  <a:lnTo>
                    <a:pt x="1864" y="2109"/>
                  </a:lnTo>
                  <a:lnTo>
                    <a:pt x="1865" y="2111"/>
                  </a:lnTo>
                  <a:lnTo>
                    <a:pt x="1864" y="2113"/>
                  </a:lnTo>
                  <a:lnTo>
                    <a:pt x="1866" y="2113"/>
                  </a:lnTo>
                  <a:lnTo>
                    <a:pt x="1865" y="2115"/>
                  </a:lnTo>
                  <a:lnTo>
                    <a:pt x="1867" y="2115"/>
                  </a:lnTo>
                  <a:lnTo>
                    <a:pt x="1867" y="2118"/>
                  </a:lnTo>
                  <a:lnTo>
                    <a:pt x="1866" y="2119"/>
                  </a:lnTo>
                  <a:lnTo>
                    <a:pt x="1863" y="2119"/>
                  </a:lnTo>
                  <a:lnTo>
                    <a:pt x="1864" y="2121"/>
                  </a:lnTo>
                  <a:lnTo>
                    <a:pt x="1863" y="2120"/>
                  </a:lnTo>
                  <a:lnTo>
                    <a:pt x="1861" y="2122"/>
                  </a:lnTo>
                  <a:lnTo>
                    <a:pt x="1859" y="2121"/>
                  </a:lnTo>
                  <a:lnTo>
                    <a:pt x="1860" y="2124"/>
                  </a:lnTo>
                  <a:lnTo>
                    <a:pt x="1859" y="2122"/>
                  </a:lnTo>
                  <a:lnTo>
                    <a:pt x="1859" y="2125"/>
                  </a:lnTo>
                  <a:lnTo>
                    <a:pt x="1857" y="2125"/>
                  </a:lnTo>
                  <a:lnTo>
                    <a:pt x="1857" y="2127"/>
                  </a:lnTo>
                  <a:lnTo>
                    <a:pt x="1853" y="2128"/>
                  </a:lnTo>
                  <a:lnTo>
                    <a:pt x="1854" y="2130"/>
                  </a:lnTo>
                  <a:lnTo>
                    <a:pt x="1850" y="2134"/>
                  </a:lnTo>
                  <a:lnTo>
                    <a:pt x="1851" y="2136"/>
                  </a:lnTo>
                  <a:lnTo>
                    <a:pt x="1849" y="2138"/>
                  </a:lnTo>
                  <a:lnTo>
                    <a:pt x="1848" y="2140"/>
                  </a:lnTo>
                  <a:lnTo>
                    <a:pt x="1845" y="2139"/>
                  </a:lnTo>
                  <a:lnTo>
                    <a:pt x="1843" y="2151"/>
                  </a:lnTo>
                  <a:lnTo>
                    <a:pt x="1838" y="2158"/>
                  </a:lnTo>
                  <a:lnTo>
                    <a:pt x="1836" y="2160"/>
                  </a:lnTo>
                  <a:lnTo>
                    <a:pt x="1836" y="2163"/>
                  </a:lnTo>
                  <a:lnTo>
                    <a:pt x="1832" y="2168"/>
                  </a:lnTo>
                  <a:lnTo>
                    <a:pt x="1832" y="2170"/>
                  </a:lnTo>
                  <a:lnTo>
                    <a:pt x="1834" y="2171"/>
                  </a:lnTo>
                  <a:lnTo>
                    <a:pt x="1832" y="2174"/>
                  </a:lnTo>
                  <a:lnTo>
                    <a:pt x="1834" y="2175"/>
                  </a:lnTo>
                  <a:lnTo>
                    <a:pt x="1835" y="2179"/>
                  </a:lnTo>
                  <a:lnTo>
                    <a:pt x="1834" y="2182"/>
                  </a:lnTo>
                  <a:lnTo>
                    <a:pt x="1836" y="2181"/>
                  </a:lnTo>
                  <a:lnTo>
                    <a:pt x="1836" y="2183"/>
                  </a:lnTo>
                  <a:lnTo>
                    <a:pt x="1834" y="2184"/>
                  </a:lnTo>
                  <a:lnTo>
                    <a:pt x="1836" y="2186"/>
                  </a:lnTo>
                  <a:lnTo>
                    <a:pt x="1835" y="2188"/>
                  </a:lnTo>
                  <a:lnTo>
                    <a:pt x="1834" y="2187"/>
                  </a:lnTo>
                  <a:lnTo>
                    <a:pt x="1834" y="2188"/>
                  </a:lnTo>
                  <a:lnTo>
                    <a:pt x="1833" y="2189"/>
                  </a:lnTo>
                  <a:lnTo>
                    <a:pt x="1834" y="2190"/>
                  </a:lnTo>
                  <a:lnTo>
                    <a:pt x="1829" y="2196"/>
                  </a:lnTo>
                  <a:lnTo>
                    <a:pt x="1829" y="2199"/>
                  </a:lnTo>
                  <a:lnTo>
                    <a:pt x="1831" y="2203"/>
                  </a:lnTo>
                  <a:lnTo>
                    <a:pt x="1827" y="2212"/>
                  </a:lnTo>
                  <a:lnTo>
                    <a:pt x="1827" y="2215"/>
                  </a:lnTo>
                  <a:lnTo>
                    <a:pt x="1825" y="2220"/>
                  </a:lnTo>
                  <a:lnTo>
                    <a:pt x="1827" y="2223"/>
                  </a:lnTo>
                  <a:lnTo>
                    <a:pt x="1825" y="2224"/>
                  </a:lnTo>
                  <a:lnTo>
                    <a:pt x="1827" y="2229"/>
                  </a:lnTo>
                  <a:lnTo>
                    <a:pt x="1827" y="2234"/>
                  </a:lnTo>
                  <a:lnTo>
                    <a:pt x="1824" y="2235"/>
                  </a:lnTo>
                  <a:lnTo>
                    <a:pt x="1824" y="2243"/>
                  </a:lnTo>
                  <a:lnTo>
                    <a:pt x="1827" y="2248"/>
                  </a:lnTo>
                  <a:lnTo>
                    <a:pt x="1825" y="2250"/>
                  </a:lnTo>
                  <a:lnTo>
                    <a:pt x="1827" y="2253"/>
                  </a:lnTo>
                  <a:lnTo>
                    <a:pt x="1825" y="2253"/>
                  </a:lnTo>
                  <a:lnTo>
                    <a:pt x="1827" y="2254"/>
                  </a:lnTo>
                  <a:lnTo>
                    <a:pt x="1828" y="2258"/>
                  </a:lnTo>
                  <a:lnTo>
                    <a:pt x="1835" y="2261"/>
                  </a:lnTo>
                  <a:lnTo>
                    <a:pt x="1840" y="2268"/>
                  </a:lnTo>
                  <a:lnTo>
                    <a:pt x="1845" y="2274"/>
                  </a:lnTo>
                  <a:lnTo>
                    <a:pt x="1845" y="2277"/>
                  </a:lnTo>
                  <a:lnTo>
                    <a:pt x="1850" y="2286"/>
                  </a:lnTo>
                  <a:lnTo>
                    <a:pt x="1848" y="2293"/>
                  </a:lnTo>
                  <a:lnTo>
                    <a:pt x="1851" y="2299"/>
                  </a:lnTo>
                  <a:lnTo>
                    <a:pt x="1851" y="2302"/>
                  </a:lnTo>
                  <a:lnTo>
                    <a:pt x="1857" y="2307"/>
                  </a:lnTo>
                  <a:lnTo>
                    <a:pt x="1864" y="2317"/>
                  </a:lnTo>
                  <a:lnTo>
                    <a:pt x="1864" y="2329"/>
                  </a:lnTo>
                  <a:lnTo>
                    <a:pt x="1841" y="2330"/>
                  </a:lnTo>
                  <a:lnTo>
                    <a:pt x="1837" y="2329"/>
                  </a:lnTo>
                  <a:lnTo>
                    <a:pt x="1836" y="2325"/>
                  </a:lnTo>
                  <a:lnTo>
                    <a:pt x="1828" y="2323"/>
                  </a:lnTo>
                  <a:lnTo>
                    <a:pt x="1814" y="2319"/>
                  </a:lnTo>
                  <a:lnTo>
                    <a:pt x="1804" y="2323"/>
                  </a:lnTo>
                  <a:lnTo>
                    <a:pt x="1796" y="2323"/>
                  </a:lnTo>
                  <a:lnTo>
                    <a:pt x="1791" y="2318"/>
                  </a:lnTo>
                  <a:lnTo>
                    <a:pt x="1789" y="2318"/>
                  </a:lnTo>
                  <a:lnTo>
                    <a:pt x="1788" y="2319"/>
                  </a:lnTo>
                  <a:lnTo>
                    <a:pt x="1787" y="2317"/>
                  </a:lnTo>
                  <a:lnTo>
                    <a:pt x="1783" y="2317"/>
                  </a:lnTo>
                  <a:lnTo>
                    <a:pt x="1781" y="2319"/>
                  </a:lnTo>
                  <a:lnTo>
                    <a:pt x="1781" y="2320"/>
                  </a:lnTo>
                  <a:lnTo>
                    <a:pt x="1780" y="2320"/>
                  </a:lnTo>
                  <a:lnTo>
                    <a:pt x="1777" y="2328"/>
                  </a:lnTo>
                  <a:lnTo>
                    <a:pt x="1774" y="2329"/>
                  </a:lnTo>
                  <a:lnTo>
                    <a:pt x="1766" y="2325"/>
                  </a:lnTo>
                  <a:lnTo>
                    <a:pt x="1758" y="2324"/>
                  </a:lnTo>
                  <a:lnTo>
                    <a:pt x="1758" y="2322"/>
                  </a:lnTo>
                  <a:lnTo>
                    <a:pt x="1750" y="2324"/>
                  </a:lnTo>
                  <a:lnTo>
                    <a:pt x="1750" y="2322"/>
                  </a:lnTo>
                  <a:lnTo>
                    <a:pt x="1747" y="2319"/>
                  </a:lnTo>
                  <a:lnTo>
                    <a:pt x="1745" y="2315"/>
                  </a:lnTo>
                  <a:lnTo>
                    <a:pt x="1735" y="2315"/>
                  </a:lnTo>
                  <a:lnTo>
                    <a:pt x="1734" y="2317"/>
                  </a:lnTo>
                  <a:lnTo>
                    <a:pt x="1731" y="2318"/>
                  </a:lnTo>
                  <a:lnTo>
                    <a:pt x="1729" y="2322"/>
                  </a:lnTo>
                  <a:lnTo>
                    <a:pt x="1728" y="2324"/>
                  </a:lnTo>
                  <a:lnTo>
                    <a:pt x="1727" y="2322"/>
                  </a:lnTo>
                  <a:lnTo>
                    <a:pt x="1723" y="2322"/>
                  </a:lnTo>
                  <a:lnTo>
                    <a:pt x="1723" y="2320"/>
                  </a:lnTo>
                  <a:lnTo>
                    <a:pt x="1721" y="2322"/>
                  </a:lnTo>
                  <a:lnTo>
                    <a:pt x="1719" y="2319"/>
                  </a:lnTo>
                  <a:lnTo>
                    <a:pt x="1711" y="2320"/>
                  </a:lnTo>
                  <a:lnTo>
                    <a:pt x="1708" y="2319"/>
                  </a:lnTo>
                  <a:lnTo>
                    <a:pt x="1707" y="2315"/>
                  </a:lnTo>
                  <a:lnTo>
                    <a:pt x="1706" y="2316"/>
                  </a:lnTo>
                  <a:lnTo>
                    <a:pt x="1704" y="2313"/>
                  </a:lnTo>
                  <a:lnTo>
                    <a:pt x="1703" y="2314"/>
                  </a:lnTo>
                  <a:lnTo>
                    <a:pt x="1703" y="2312"/>
                  </a:lnTo>
                  <a:lnTo>
                    <a:pt x="1701" y="2312"/>
                  </a:lnTo>
                  <a:lnTo>
                    <a:pt x="1699" y="2310"/>
                  </a:lnTo>
                  <a:lnTo>
                    <a:pt x="1698" y="2308"/>
                  </a:lnTo>
                  <a:lnTo>
                    <a:pt x="1697" y="2309"/>
                  </a:lnTo>
                  <a:lnTo>
                    <a:pt x="1696" y="2307"/>
                  </a:lnTo>
                  <a:lnTo>
                    <a:pt x="1695" y="2308"/>
                  </a:lnTo>
                  <a:lnTo>
                    <a:pt x="1692" y="2304"/>
                  </a:lnTo>
                  <a:lnTo>
                    <a:pt x="1690" y="2305"/>
                  </a:lnTo>
                  <a:lnTo>
                    <a:pt x="1689" y="2302"/>
                  </a:lnTo>
                  <a:lnTo>
                    <a:pt x="1688" y="2304"/>
                  </a:lnTo>
                  <a:lnTo>
                    <a:pt x="1684" y="2300"/>
                  </a:lnTo>
                  <a:lnTo>
                    <a:pt x="1681" y="2301"/>
                  </a:lnTo>
                  <a:lnTo>
                    <a:pt x="1683" y="2302"/>
                  </a:lnTo>
                  <a:lnTo>
                    <a:pt x="1678" y="2304"/>
                  </a:lnTo>
                  <a:lnTo>
                    <a:pt x="1676" y="2301"/>
                  </a:lnTo>
                  <a:lnTo>
                    <a:pt x="1672" y="2304"/>
                  </a:lnTo>
                  <a:lnTo>
                    <a:pt x="1672" y="2302"/>
                  </a:lnTo>
                  <a:lnTo>
                    <a:pt x="1673" y="2300"/>
                  </a:lnTo>
                  <a:lnTo>
                    <a:pt x="1672" y="2299"/>
                  </a:lnTo>
                  <a:lnTo>
                    <a:pt x="1671" y="2292"/>
                  </a:lnTo>
                  <a:lnTo>
                    <a:pt x="1684" y="2272"/>
                  </a:lnTo>
                  <a:lnTo>
                    <a:pt x="1686" y="2265"/>
                  </a:lnTo>
                  <a:lnTo>
                    <a:pt x="1692" y="2260"/>
                  </a:lnTo>
                  <a:lnTo>
                    <a:pt x="1693" y="2256"/>
                  </a:lnTo>
                  <a:lnTo>
                    <a:pt x="1704" y="2250"/>
                  </a:lnTo>
                  <a:lnTo>
                    <a:pt x="1714" y="2248"/>
                  </a:lnTo>
                  <a:lnTo>
                    <a:pt x="1720" y="2247"/>
                  </a:lnTo>
                  <a:lnTo>
                    <a:pt x="1723" y="2248"/>
                  </a:lnTo>
                  <a:lnTo>
                    <a:pt x="1726" y="2246"/>
                  </a:lnTo>
                  <a:lnTo>
                    <a:pt x="1731" y="2157"/>
                  </a:lnTo>
                  <a:lnTo>
                    <a:pt x="1726" y="2152"/>
                  </a:lnTo>
                  <a:lnTo>
                    <a:pt x="1720" y="2153"/>
                  </a:lnTo>
                  <a:lnTo>
                    <a:pt x="1716" y="2155"/>
                  </a:lnTo>
                  <a:lnTo>
                    <a:pt x="1714" y="2155"/>
                  </a:lnTo>
                  <a:lnTo>
                    <a:pt x="1708" y="2165"/>
                  </a:lnTo>
                  <a:lnTo>
                    <a:pt x="1701" y="2167"/>
                  </a:lnTo>
                  <a:lnTo>
                    <a:pt x="1697" y="2175"/>
                  </a:lnTo>
                  <a:lnTo>
                    <a:pt x="1697" y="2181"/>
                  </a:lnTo>
                  <a:lnTo>
                    <a:pt x="1688" y="2185"/>
                  </a:lnTo>
                  <a:lnTo>
                    <a:pt x="1672" y="2203"/>
                  </a:lnTo>
                  <a:lnTo>
                    <a:pt x="1668" y="2204"/>
                  </a:lnTo>
                  <a:lnTo>
                    <a:pt x="1668" y="2205"/>
                  </a:lnTo>
                  <a:lnTo>
                    <a:pt x="1661" y="2206"/>
                  </a:lnTo>
                  <a:lnTo>
                    <a:pt x="1654" y="2207"/>
                  </a:lnTo>
                  <a:lnTo>
                    <a:pt x="1651" y="2214"/>
                  </a:lnTo>
                  <a:lnTo>
                    <a:pt x="1649" y="2215"/>
                  </a:lnTo>
                  <a:lnTo>
                    <a:pt x="1650" y="2218"/>
                  </a:lnTo>
                  <a:lnTo>
                    <a:pt x="1652" y="2220"/>
                  </a:lnTo>
                  <a:lnTo>
                    <a:pt x="1650" y="2227"/>
                  </a:lnTo>
                  <a:lnTo>
                    <a:pt x="1645" y="2230"/>
                  </a:lnTo>
                  <a:lnTo>
                    <a:pt x="1644" y="2237"/>
                  </a:lnTo>
                  <a:lnTo>
                    <a:pt x="1637" y="2237"/>
                  </a:lnTo>
                  <a:lnTo>
                    <a:pt x="1636" y="2238"/>
                  </a:lnTo>
                  <a:lnTo>
                    <a:pt x="1635" y="2237"/>
                  </a:lnTo>
                  <a:lnTo>
                    <a:pt x="1632" y="2238"/>
                  </a:lnTo>
                  <a:lnTo>
                    <a:pt x="1627" y="2235"/>
                  </a:lnTo>
                  <a:lnTo>
                    <a:pt x="1622" y="2234"/>
                  </a:lnTo>
                  <a:lnTo>
                    <a:pt x="1608" y="2240"/>
                  </a:lnTo>
                  <a:lnTo>
                    <a:pt x="1606" y="2242"/>
                  </a:lnTo>
                  <a:lnTo>
                    <a:pt x="1602" y="2245"/>
                  </a:lnTo>
                  <a:lnTo>
                    <a:pt x="1589" y="2246"/>
                  </a:lnTo>
                  <a:lnTo>
                    <a:pt x="1577" y="2241"/>
                  </a:lnTo>
                  <a:lnTo>
                    <a:pt x="1580" y="2236"/>
                  </a:lnTo>
                  <a:lnTo>
                    <a:pt x="1578" y="2234"/>
                  </a:lnTo>
                  <a:lnTo>
                    <a:pt x="1578" y="2227"/>
                  </a:lnTo>
                  <a:lnTo>
                    <a:pt x="1573" y="2225"/>
                  </a:lnTo>
                  <a:lnTo>
                    <a:pt x="1569" y="2220"/>
                  </a:lnTo>
                  <a:lnTo>
                    <a:pt x="1560" y="2218"/>
                  </a:lnTo>
                  <a:lnTo>
                    <a:pt x="1558" y="2215"/>
                  </a:lnTo>
                  <a:lnTo>
                    <a:pt x="1558" y="2211"/>
                  </a:lnTo>
                  <a:lnTo>
                    <a:pt x="1557" y="2210"/>
                  </a:lnTo>
                  <a:lnTo>
                    <a:pt x="1557" y="2209"/>
                  </a:lnTo>
                  <a:lnTo>
                    <a:pt x="1545" y="2207"/>
                  </a:lnTo>
                  <a:lnTo>
                    <a:pt x="1541" y="2209"/>
                  </a:lnTo>
                  <a:lnTo>
                    <a:pt x="1534" y="2205"/>
                  </a:lnTo>
                  <a:lnTo>
                    <a:pt x="1529" y="2209"/>
                  </a:lnTo>
                  <a:lnTo>
                    <a:pt x="1523" y="2210"/>
                  </a:lnTo>
                  <a:lnTo>
                    <a:pt x="1518" y="2209"/>
                  </a:lnTo>
                  <a:lnTo>
                    <a:pt x="1516" y="2211"/>
                  </a:lnTo>
                  <a:lnTo>
                    <a:pt x="1512" y="2214"/>
                  </a:lnTo>
                  <a:lnTo>
                    <a:pt x="1509" y="2211"/>
                  </a:lnTo>
                  <a:lnTo>
                    <a:pt x="1509" y="2214"/>
                  </a:lnTo>
                  <a:lnTo>
                    <a:pt x="1505" y="2216"/>
                  </a:lnTo>
                  <a:lnTo>
                    <a:pt x="1498" y="2216"/>
                  </a:lnTo>
                  <a:lnTo>
                    <a:pt x="1496" y="2219"/>
                  </a:lnTo>
                  <a:lnTo>
                    <a:pt x="1496" y="2226"/>
                  </a:lnTo>
                  <a:lnTo>
                    <a:pt x="1487" y="2229"/>
                  </a:lnTo>
                  <a:lnTo>
                    <a:pt x="1482" y="2233"/>
                  </a:lnTo>
                  <a:lnTo>
                    <a:pt x="1481" y="2236"/>
                  </a:lnTo>
                  <a:lnTo>
                    <a:pt x="1476" y="2236"/>
                  </a:lnTo>
                  <a:lnTo>
                    <a:pt x="1474" y="2239"/>
                  </a:lnTo>
                  <a:lnTo>
                    <a:pt x="1470" y="2237"/>
                  </a:lnTo>
                  <a:lnTo>
                    <a:pt x="1467" y="2238"/>
                  </a:lnTo>
                  <a:lnTo>
                    <a:pt x="1462" y="2236"/>
                  </a:lnTo>
                  <a:lnTo>
                    <a:pt x="1456" y="2236"/>
                  </a:lnTo>
                  <a:lnTo>
                    <a:pt x="1455" y="2237"/>
                  </a:lnTo>
                  <a:lnTo>
                    <a:pt x="1451" y="2237"/>
                  </a:lnTo>
                  <a:lnTo>
                    <a:pt x="1451" y="2238"/>
                  </a:lnTo>
                  <a:lnTo>
                    <a:pt x="1450" y="2237"/>
                  </a:lnTo>
                  <a:lnTo>
                    <a:pt x="1445" y="2242"/>
                  </a:lnTo>
                  <a:lnTo>
                    <a:pt x="1441" y="2240"/>
                  </a:lnTo>
                  <a:lnTo>
                    <a:pt x="1437" y="2242"/>
                  </a:lnTo>
                  <a:lnTo>
                    <a:pt x="1434" y="2241"/>
                  </a:lnTo>
                  <a:lnTo>
                    <a:pt x="1429" y="2243"/>
                  </a:lnTo>
                  <a:lnTo>
                    <a:pt x="1427" y="2240"/>
                  </a:lnTo>
                  <a:lnTo>
                    <a:pt x="1424" y="2240"/>
                  </a:lnTo>
                  <a:lnTo>
                    <a:pt x="1423" y="2241"/>
                  </a:lnTo>
                  <a:lnTo>
                    <a:pt x="1422" y="2239"/>
                  </a:lnTo>
                  <a:lnTo>
                    <a:pt x="1419" y="2240"/>
                  </a:lnTo>
                  <a:lnTo>
                    <a:pt x="1418" y="2244"/>
                  </a:lnTo>
                  <a:lnTo>
                    <a:pt x="1414" y="2244"/>
                  </a:lnTo>
                  <a:lnTo>
                    <a:pt x="1413" y="2242"/>
                  </a:lnTo>
                  <a:lnTo>
                    <a:pt x="1406" y="2242"/>
                  </a:lnTo>
                  <a:lnTo>
                    <a:pt x="1407" y="2241"/>
                  </a:lnTo>
                  <a:lnTo>
                    <a:pt x="1405" y="2241"/>
                  </a:lnTo>
                  <a:lnTo>
                    <a:pt x="1404" y="2238"/>
                  </a:lnTo>
                  <a:lnTo>
                    <a:pt x="1402" y="2240"/>
                  </a:lnTo>
                  <a:lnTo>
                    <a:pt x="1399" y="2237"/>
                  </a:lnTo>
                  <a:lnTo>
                    <a:pt x="1396" y="2237"/>
                  </a:lnTo>
                  <a:lnTo>
                    <a:pt x="1395" y="2236"/>
                  </a:lnTo>
                  <a:lnTo>
                    <a:pt x="1397" y="2236"/>
                  </a:lnTo>
                  <a:lnTo>
                    <a:pt x="1395" y="2234"/>
                  </a:lnTo>
                  <a:lnTo>
                    <a:pt x="1392" y="2233"/>
                  </a:lnTo>
                  <a:lnTo>
                    <a:pt x="1391" y="2234"/>
                  </a:lnTo>
                  <a:lnTo>
                    <a:pt x="1390" y="2233"/>
                  </a:lnTo>
                  <a:lnTo>
                    <a:pt x="1390" y="2234"/>
                  </a:lnTo>
                  <a:lnTo>
                    <a:pt x="1388" y="2228"/>
                  </a:lnTo>
                  <a:lnTo>
                    <a:pt x="1386" y="2228"/>
                  </a:lnTo>
                  <a:lnTo>
                    <a:pt x="1385" y="2224"/>
                  </a:lnTo>
                  <a:lnTo>
                    <a:pt x="1384" y="2226"/>
                  </a:lnTo>
                  <a:lnTo>
                    <a:pt x="1382" y="2224"/>
                  </a:lnTo>
                  <a:lnTo>
                    <a:pt x="1381" y="2225"/>
                  </a:lnTo>
                  <a:lnTo>
                    <a:pt x="1382" y="2223"/>
                  </a:lnTo>
                  <a:lnTo>
                    <a:pt x="1379" y="2223"/>
                  </a:lnTo>
                  <a:lnTo>
                    <a:pt x="1380" y="2221"/>
                  </a:lnTo>
                  <a:lnTo>
                    <a:pt x="1373" y="2221"/>
                  </a:lnTo>
                  <a:lnTo>
                    <a:pt x="1372" y="2222"/>
                  </a:lnTo>
                  <a:lnTo>
                    <a:pt x="1373" y="2223"/>
                  </a:lnTo>
                  <a:lnTo>
                    <a:pt x="1370" y="2222"/>
                  </a:lnTo>
                  <a:lnTo>
                    <a:pt x="1367" y="2222"/>
                  </a:lnTo>
                  <a:lnTo>
                    <a:pt x="1367" y="2219"/>
                  </a:lnTo>
                  <a:lnTo>
                    <a:pt x="1362" y="2215"/>
                  </a:lnTo>
                  <a:lnTo>
                    <a:pt x="1361" y="2217"/>
                  </a:lnTo>
                  <a:lnTo>
                    <a:pt x="1355" y="2215"/>
                  </a:lnTo>
                  <a:lnTo>
                    <a:pt x="1347" y="2212"/>
                  </a:lnTo>
                  <a:lnTo>
                    <a:pt x="1347" y="2215"/>
                  </a:lnTo>
                  <a:lnTo>
                    <a:pt x="1345" y="2214"/>
                  </a:lnTo>
                  <a:lnTo>
                    <a:pt x="1341" y="2207"/>
                  </a:lnTo>
                  <a:lnTo>
                    <a:pt x="1334" y="2208"/>
                  </a:lnTo>
                  <a:lnTo>
                    <a:pt x="1334" y="2207"/>
                  </a:lnTo>
                  <a:lnTo>
                    <a:pt x="1330" y="2207"/>
                  </a:lnTo>
                  <a:lnTo>
                    <a:pt x="1330" y="2205"/>
                  </a:lnTo>
                  <a:lnTo>
                    <a:pt x="1327" y="2205"/>
                  </a:lnTo>
                  <a:lnTo>
                    <a:pt x="1326" y="2202"/>
                  </a:lnTo>
                  <a:lnTo>
                    <a:pt x="1323" y="2201"/>
                  </a:lnTo>
                  <a:lnTo>
                    <a:pt x="1324" y="2200"/>
                  </a:lnTo>
                  <a:lnTo>
                    <a:pt x="1318" y="2198"/>
                  </a:lnTo>
                  <a:lnTo>
                    <a:pt x="1318" y="2193"/>
                  </a:lnTo>
                  <a:lnTo>
                    <a:pt x="1316" y="2194"/>
                  </a:lnTo>
                  <a:lnTo>
                    <a:pt x="1316" y="2190"/>
                  </a:lnTo>
                  <a:lnTo>
                    <a:pt x="1317" y="2190"/>
                  </a:lnTo>
                  <a:lnTo>
                    <a:pt x="1316" y="2189"/>
                  </a:lnTo>
                  <a:lnTo>
                    <a:pt x="1316" y="2185"/>
                  </a:lnTo>
                  <a:lnTo>
                    <a:pt x="1312" y="2183"/>
                  </a:lnTo>
                  <a:lnTo>
                    <a:pt x="1310" y="2181"/>
                  </a:lnTo>
                  <a:lnTo>
                    <a:pt x="1310" y="2183"/>
                  </a:lnTo>
                  <a:lnTo>
                    <a:pt x="1308" y="2182"/>
                  </a:lnTo>
                  <a:lnTo>
                    <a:pt x="1303" y="2176"/>
                  </a:lnTo>
                  <a:lnTo>
                    <a:pt x="1303" y="2181"/>
                  </a:lnTo>
                  <a:lnTo>
                    <a:pt x="1300" y="2176"/>
                  </a:lnTo>
                  <a:lnTo>
                    <a:pt x="1298" y="2179"/>
                  </a:lnTo>
                  <a:lnTo>
                    <a:pt x="1295" y="2176"/>
                  </a:lnTo>
                  <a:lnTo>
                    <a:pt x="1294" y="2180"/>
                  </a:lnTo>
                  <a:lnTo>
                    <a:pt x="1293" y="2176"/>
                  </a:lnTo>
                  <a:lnTo>
                    <a:pt x="1291" y="2180"/>
                  </a:lnTo>
                  <a:lnTo>
                    <a:pt x="1290" y="2176"/>
                  </a:lnTo>
                  <a:lnTo>
                    <a:pt x="1287" y="2179"/>
                  </a:lnTo>
                  <a:lnTo>
                    <a:pt x="1278" y="2173"/>
                  </a:lnTo>
                  <a:lnTo>
                    <a:pt x="1275" y="2175"/>
                  </a:lnTo>
                  <a:lnTo>
                    <a:pt x="1274" y="2172"/>
                  </a:lnTo>
                  <a:lnTo>
                    <a:pt x="1272" y="2174"/>
                  </a:lnTo>
                  <a:lnTo>
                    <a:pt x="1269" y="2170"/>
                  </a:lnTo>
                  <a:lnTo>
                    <a:pt x="1269" y="2168"/>
                  </a:lnTo>
                  <a:lnTo>
                    <a:pt x="1265" y="2168"/>
                  </a:lnTo>
                  <a:lnTo>
                    <a:pt x="1263" y="2169"/>
                  </a:lnTo>
                  <a:lnTo>
                    <a:pt x="1263" y="2166"/>
                  </a:lnTo>
                  <a:lnTo>
                    <a:pt x="1260" y="2168"/>
                  </a:lnTo>
                  <a:lnTo>
                    <a:pt x="1258" y="2164"/>
                  </a:lnTo>
                  <a:lnTo>
                    <a:pt x="1257" y="2165"/>
                  </a:lnTo>
                  <a:lnTo>
                    <a:pt x="1253" y="2162"/>
                  </a:lnTo>
                  <a:lnTo>
                    <a:pt x="1252" y="2163"/>
                  </a:lnTo>
                  <a:lnTo>
                    <a:pt x="1253" y="2164"/>
                  </a:lnTo>
                  <a:lnTo>
                    <a:pt x="1251" y="2165"/>
                  </a:lnTo>
                  <a:lnTo>
                    <a:pt x="1249" y="2162"/>
                  </a:lnTo>
                  <a:lnTo>
                    <a:pt x="1247" y="2163"/>
                  </a:lnTo>
                  <a:lnTo>
                    <a:pt x="1251" y="2161"/>
                  </a:lnTo>
                  <a:lnTo>
                    <a:pt x="1243" y="2161"/>
                  </a:lnTo>
                  <a:lnTo>
                    <a:pt x="1242" y="2158"/>
                  </a:lnTo>
                  <a:lnTo>
                    <a:pt x="1239" y="2164"/>
                  </a:lnTo>
                  <a:lnTo>
                    <a:pt x="1236" y="2158"/>
                  </a:lnTo>
                  <a:lnTo>
                    <a:pt x="1237" y="2157"/>
                  </a:lnTo>
                  <a:lnTo>
                    <a:pt x="1233" y="2158"/>
                  </a:lnTo>
                  <a:lnTo>
                    <a:pt x="1230" y="2156"/>
                  </a:lnTo>
                  <a:lnTo>
                    <a:pt x="1228" y="2160"/>
                  </a:lnTo>
                  <a:lnTo>
                    <a:pt x="1227" y="2158"/>
                  </a:lnTo>
                  <a:lnTo>
                    <a:pt x="1228" y="2155"/>
                  </a:lnTo>
                  <a:lnTo>
                    <a:pt x="1226" y="2156"/>
                  </a:lnTo>
                  <a:lnTo>
                    <a:pt x="1225" y="2153"/>
                  </a:lnTo>
                  <a:lnTo>
                    <a:pt x="1223" y="2154"/>
                  </a:lnTo>
                  <a:lnTo>
                    <a:pt x="1224" y="2149"/>
                  </a:lnTo>
                  <a:lnTo>
                    <a:pt x="1221" y="2150"/>
                  </a:lnTo>
                  <a:lnTo>
                    <a:pt x="1225" y="2147"/>
                  </a:lnTo>
                  <a:lnTo>
                    <a:pt x="1222" y="2144"/>
                  </a:lnTo>
                  <a:lnTo>
                    <a:pt x="1219" y="2143"/>
                  </a:lnTo>
                  <a:lnTo>
                    <a:pt x="1216" y="2139"/>
                  </a:lnTo>
                  <a:lnTo>
                    <a:pt x="1215" y="2144"/>
                  </a:lnTo>
                  <a:lnTo>
                    <a:pt x="1212" y="2139"/>
                  </a:lnTo>
                  <a:lnTo>
                    <a:pt x="1207" y="2142"/>
                  </a:lnTo>
                  <a:lnTo>
                    <a:pt x="1202" y="2139"/>
                  </a:lnTo>
                  <a:lnTo>
                    <a:pt x="1200" y="2140"/>
                  </a:lnTo>
                  <a:lnTo>
                    <a:pt x="1195" y="2142"/>
                  </a:lnTo>
                  <a:lnTo>
                    <a:pt x="1195" y="2145"/>
                  </a:lnTo>
                  <a:lnTo>
                    <a:pt x="1192" y="2143"/>
                  </a:lnTo>
                  <a:lnTo>
                    <a:pt x="1187" y="2146"/>
                  </a:lnTo>
                  <a:lnTo>
                    <a:pt x="1186" y="2144"/>
                  </a:lnTo>
                  <a:lnTo>
                    <a:pt x="1185" y="2149"/>
                  </a:lnTo>
                  <a:lnTo>
                    <a:pt x="1180" y="2149"/>
                  </a:lnTo>
                  <a:lnTo>
                    <a:pt x="1181" y="2152"/>
                  </a:lnTo>
                  <a:lnTo>
                    <a:pt x="1177" y="2150"/>
                  </a:lnTo>
                  <a:lnTo>
                    <a:pt x="1177" y="2152"/>
                  </a:lnTo>
                  <a:lnTo>
                    <a:pt x="1171" y="2150"/>
                  </a:lnTo>
                  <a:lnTo>
                    <a:pt x="1171" y="2154"/>
                  </a:lnTo>
                  <a:lnTo>
                    <a:pt x="1169" y="2153"/>
                  </a:lnTo>
                  <a:lnTo>
                    <a:pt x="1170" y="2155"/>
                  </a:lnTo>
                  <a:lnTo>
                    <a:pt x="1167" y="2155"/>
                  </a:lnTo>
                  <a:lnTo>
                    <a:pt x="1168" y="2156"/>
                  </a:lnTo>
                  <a:lnTo>
                    <a:pt x="1164" y="2156"/>
                  </a:lnTo>
                  <a:lnTo>
                    <a:pt x="1165" y="2161"/>
                  </a:lnTo>
                  <a:lnTo>
                    <a:pt x="1161" y="2163"/>
                  </a:lnTo>
                  <a:lnTo>
                    <a:pt x="1157" y="2162"/>
                  </a:lnTo>
                  <a:lnTo>
                    <a:pt x="1155" y="2163"/>
                  </a:lnTo>
                  <a:lnTo>
                    <a:pt x="1155" y="2165"/>
                  </a:lnTo>
                  <a:lnTo>
                    <a:pt x="1153" y="2164"/>
                  </a:lnTo>
                  <a:lnTo>
                    <a:pt x="1153" y="2166"/>
                  </a:lnTo>
                  <a:lnTo>
                    <a:pt x="1149" y="2163"/>
                  </a:lnTo>
                  <a:lnTo>
                    <a:pt x="1151" y="2163"/>
                  </a:lnTo>
                  <a:lnTo>
                    <a:pt x="1148" y="2161"/>
                  </a:lnTo>
                  <a:lnTo>
                    <a:pt x="1148" y="2164"/>
                  </a:lnTo>
                  <a:lnTo>
                    <a:pt x="1143" y="2166"/>
                  </a:lnTo>
                  <a:lnTo>
                    <a:pt x="1141" y="2168"/>
                  </a:lnTo>
                  <a:lnTo>
                    <a:pt x="1138" y="2169"/>
                  </a:lnTo>
                  <a:lnTo>
                    <a:pt x="1137" y="2171"/>
                  </a:lnTo>
                  <a:lnTo>
                    <a:pt x="1135" y="2170"/>
                  </a:lnTo>
                  <a:lnTo>
                    <a:pt x="1132" y="2172"/>
                  </a:lnTo>
                  <a:lnTo>
                    <a:pt x="1129" y="2174"/>
                  </a:lnTo>
                  <a:lnTo>
                    <a:pt x="1128" y="2170"/>
                  </a:lnTo>
                  <a:lnTo>
                    <a:pt x="1125" y="2171"/>
                  </a:lnTo>
                  <a:lnTo>
                    <a:pt x="1125" y="2169"/>
                  </a:lnTo>
                  <a:lnTo>
                    <a:pt x="1122" y="2170"/>
                  </a:lnTo>
                  <a:lnTo>
                    <a:pt x="1117" y="2168"/>
                  </a:lnTo>
                  <a:lnTo>
                    <a:pt x="1117" y="2165"/>
                  </a:lnTo>
                  <a:lnTo>
                    <a:pt x="1115" y="2167"/>
                  </a:lnTo>
                  <a:lnTo>
                    <a:pt x="1114" y="2167"/>
                  </a:lnTo>
                  <a:lnTo>
                    <a:pt x="1116" y="2169"/>
                  </a:lnTo>
                  <a:lnTo>
                    <a:pt x="1112" y="2170"/>
                  </a:lnTo>
                  <a:lnTo>
                    <a:pt x="1111" y="2172"/>
                  </a:lnTo>
                  <a:lnTo>
                    <a:pt x="1110" y="2171"/>
                  </a:lnTo>
                  <a:lnTo>
                    <a:pt x="1105" y="2173"/>
                  </a:lnTo>
                  <a:lnTo>
                    <a:pt x="1101" y="2171"/>
                  </a:lnTo>
                  <a:lnTo>
                    <a:pt x="1100" y="2172"/>
                  </a:lnTo>
                  <a:lnTo>
                    <a:pt x="1100" y="2174"/>
                  </a:lnTo>
                  <a:lnTo>
                    <a:pt x="1093" y="2175"/>
                  </a:lnTo>
                  <a:lnTo>
                    <a:pt x="1091" y="2173"/>
                  </a:lnTo>
                  <a:lnTo>
                    <a:pt x="1089" y="2175"/>
                  </a:lnTo>
                  <a:lnTo>
                    <a:pt x="1085" y="2172"/>
                  </a:lnTo>
                  <a:lnTo>
                    <a:pt x="1085" y="2176"/>
                  </a:lnTo>
                  <a:lnTo>
                    <a:pt x="1083" y="2172"/>
                  </a:lnTo>
                  <a:lnTo>
                    <a:pt x="1081" y="2174"/>
                  </a:lnTo>
                  <a:lnTo>
                    <a:pt x="1083" y="2175"/>
                  </a:lnTo>
                  <a:lnTo>
                    <a:pt x="1081" y="2176"/>
                  </a:lnTo>
                  <a:lnTo>
                    <a:pt x="1077" y="2171"/>
                  </a:lnTo>
                  <a:lnTo>
                    <a:pt x="1075" y="2174"/>
                  </a:lnTo>
                  <a:lnTo>
                    <a:pt x="1075" y="2172"/>
                  </a:lnTo>
                  <a:lnTo>
                    <a:pt x="1071" y="2172"/>
                  </a:lnTo>
                  <a:lnTo>
                    <a:pt x="1069" y="2170"/>
                  </a:lnTo>
                  <a:lnTo>
                    <a:pt x="1066" y="2170"/>
                  </a:lnTo>
                  <a:lnTo>
                    <a:pt x="1064" y="2174"/>
                  </a:lnTo>
                  <a:lnTo>
                    <a:pt x="1061" y="2174"/>
                  </a:lnTo>
                  <a:lnTo>
                    <a:pt x="1061" y="2176"/>
                  </a:lnTo>
                  <a:lnTo>
                    <a:pt x="1058" y="2178"/>
                  </a:lnTo>
                  <a:lnTo>
                    <a:pt x="1060" y="2180"/>
                  </a:lnTo>
                  <a:lnTo>
                    <a:pt x="1060" y="2182"/>
                  </a:lnTo>
                  <a:lnTo>
                    <a:pt x="1055" y="2184"/>
                  </a:lnTo>
                  <a:lnTo>
                    <a:pt x="1055" y="2187"/>
                  </a:lnTo>
                  <a:lnTo>
                    <a:pt x="1045" y="2188"/>
                  </a:lnTo>
                  <a:lnTo>
                    <a:pt x="1045" y="2191"/>
                  </a:lnTo>
                  <a:lnTo>
                    <a:pt x="1043" y="2193"/>
                  </a:lnTo>
                  <a:lnTo>
                    <a:pt x="1046" y="2194"/>
                  </a:lnTo>
                  <a:lnTo>
                    <a:pt x="1047" y="2198"/>
                  </a:lnTo>
                  <a:lnTo>
                    <a:pt x="1043" y="2199"/>
                  </a:lnTo>
                  <a:lnTo>
                    <a:pt x="1046" y="2202"/>
                  </a:lnTo>
                  <a:lnTo>
                    <a:pt x="1041" y="2204"/>
                  </a:lnTo>
                  <a:lnTo>
                    <a:pt x="1042" y="2208"/>
                  </a:lnTo>
                  <a:lnTo>
                    <a:pt x="1038" y="2208"/>
                  </a:lnTo>
                  <a:lnTo>
                    <a:pt x="1038" y="2211"/>
                  </a:lnTo>
                  <a:lnTo>
                    <a:pt x="1039" y="2212"/>
                  </a:lnTo>
                  <a:lnTo>
                    <a:pt x="1036" y="2219"/>
                  </a:lnTo>
                  <a:lnTo>
                    <a:pt x="1031" y="2220"/>
                  </a:lnTo>
                  <a:lnTo>
                    <a:pt x="1028" y="2219"/>
                  </a:lnTo>
                  <a:lnTo>
                    <a:pt x="1020" y="2223"/>
                  </a:lnTo>
                  <a:lnTo>
                    <a:pt x="1019" y="2226"/>
                  </a:lnTo>
                  <a:lnTo>
                    <a:pt x="1012" y="2229"/>
                  </a:lnTo>
                  <a:lnTo>
                    <a:pt x="1013" y="2233"/>
                  </a:lnTo>
                  <a:lnTo>
                    <a:pt x="1012" y="2236"/>
                  </a:lnTo>
                  <a:lnTo>
                    <a:pt x="1014" y="2237"/>
                  </a:lnTo>
                  <a:lnTo>
                    <a:pt x="1017" y="2235"/>
                  </a:lnTo>
                  <a:lnTo>
                    <a:pt x="1017" y="2237"/>
                  </a:lnTo>
                  <a:lnTo>
                    <a:pt x="1011" y="2242"/>
                  </a:lnTo>
                  <a:lnTo>
                    <a:pt x="1011" y="2246"/>
                  </a:lnTo>
                  <a:lnTo>
                    <a:pt x="1008" y="2248"/>
                  </a:lnTo>
                  <a:lnTo>
                    <a:pt x="1005" y="2250"/>
                  </a:lnTo>
                  <a:lnTo>
                    <a:pt x="1004" y="2254"/>
                  </a:lnTo>
                  <a:lnTo>
                    <a:pt x="1001" y="2254"/>
                  </a:lnTo>
                  <a:lnTo>
                    <a:pt x="999" y="2262"/>
                  </a:lnTo>
                  <a:lnTo>
                    <a:pt x="992" y="2263"/>
                  </a:lnTo>
                  <a:lnTo>
                    <a:pt x="991" y="2265"/>
                  </a:lnTo>
                  <a:lnTo>
                    <a:pt x="988" y="2266"/>
                  </a:lnTo>
                  <a:lnTo>
                    <a:pt x="987" y="2271"/>
                  </a:lnTo>
                  <a:lnTo>
                    <a:pt x="984" y="2271"/>
                  </a:lnTo>
                  <a:lnTo>
                    <a:pt x="983" y="2273"/>
                  </a:lnTo>
                  <a:lnTo>
                    <a:pt x="976" y="2270"/>
                  </a:lnTo>
                  <a:lnTo>
                    <a:pt x="974" y="2272"/>
                  </a:lnTo>
                  <a:lnTo>
                    <a:pt x="970" y="2272"/>
                  </a:lnTo>
                  <a:lnTo>
                    <a:pt x="964" y="2275"/>
                  </a:lnTo>
                  <a:lnTo>
                    <a:pt x="958" y="2273"/>
                  </a:lnTo>
                  <a:lnTo>
                    <a:pt x="958" y="2275"/>
                  </a:lnTo>
                  <a:lnTo>
                    <a:pt x="957" y="2275"/>
                  </a:lnTo>
                  <a:lnTo>
                    <a:pt x="955" y="2276"/>
                  </a:lnTo>
                  <a:lnTo>
                    <a:pt x="953" y="2276"/>
                  </a:lnTo>
                  <a:lnTo>
                    <a:pt x="957" y="2279"/>
                  </a:lnTo>
                  <a:lnTo>
                    <a:pt x="953" y="2279"/>
                  </a:lnTo>
                  <a:lnTo>
                    <a:pt x="951" y="2281"/>
                  </a:lnTo>
                  <a:lnTo>
                    <a:pt x="947" y="2280"/>
                  </a:lnTo>
                  <a:lnTo>
                    <a:pt x="947" y="2282"/>
                  </a:lnTo>
                  <a:lnTo>
                    <a:pt x="945" y="2281"/>
                  </a:lnTo>
                  <a:lnTo>
                    <a:pt x="945" y="2279"/>
                  </a:lnTo>
                  <a:lnTo>
                    <a:pt x="942" y="2280"/>
                  </a:lnTo>
                  <a:lnTo>
                    <a:pt x="941" y="2279"/>
                  </a:lnTo>
                  <a:lnTo>
                    <a:pt x="938" y="2282"/>
                  </a:lnTo>
                  <a:lnTo>
                    <a:pt x="931" y="2286"/>
                  </a:lnTo>
                  <a:lnTo>
                    <a:pt x="928" y="2282"/>
                  </a:lnTo>
                  <a:lnTo>
                    <a:pt x="925" y="2282"/>
                  </a:lnTo>
                  <a:lnTo>
                    <a:pt x="924" y="2287"/>
                  </a:lnTo>
                  <a:lnTo>
                    <a:pt x="921" y="2286"/>
                  </a:lnTo>
                  <a:lnTo>
                    <a:pt x="919" y="2290"/>
                  </a:lnTo>
                  <a:lnTo>
                    <a:pt x="916" y="2289"/>
                  </a:lnTo>
                  <a:lnTo>
                    <a:pt x="911" y="2293"/>
                  </a:lnTo>
                  <a:lnTo>
                    <a:pt x="911" y="2297"/>
                  </a:lnTo>
                  <a:lnTo>
                    <a:pt x="909" y="2299"/>
                  </a:lnTo>
                  <a:lnTo>
                    <a:pt x="904" y="2294"/>
                  </a:lnTo>
                  <a:lnTo>
                    <a:pt x="904" y="2290"/>
                  </a:lnTo>
                  <a:lnTo>
                    <a:pt x="895" y="2291"/>
                  </a:lnTo>
                  <a:lnTo>
                    <a:pt x="892" y="2289"/>
                  </a:lnTo>
                  <a:lnTo>
                    <a:pt x="893" y="2286"/>
                  </a:lnTo>
                  <a:lnTo>
                    <a:pt x="888" y="2283"/>
                  </a:lnTo>
                  <a:lnTo>
                    <a:pt x="886" y="2280"/>
                  </a:lnTo>
                  <a:lnTo>
                    <a:pt x="883" y="2280"/>
                  </a:lnTo>
                  <a:lnTo>
                    <a:pt x="883" y="2277"/>
                  </a:lnTo>
                  <a:lnTo>
                    <a:pt x="876" y="2277"/>
                  </a:lnTo>
                  <a:lnTo>
                    <a:pt x="875" y="2273"/>
                  </a:lnTo>
                  <a:lnTo>
                    <a:pt x="878" y="2272"/>
                  </a:lnTo>
                  <a:lnTo>
                    <a:pt x="875" y="2270"/>
                  </a:lnTo>
                  <a:lnTo>
                    <a:pt x="874" y="2268"/>
                  </a:lnTo>
                  <a:lnTo>
                    <a:pt x="875" y="2266"/>
                  </a:lnTo>
                  <a:lnTo>
                    <a:pt x="868" y="2259"/>
                  </a:lnTo>
                  <a:lnTo>
                    <a:pt x="864" y="2262"/>
                  </a:lnTo>
                  <a:lnTo>
                    <a:pt x="859" y="2259"/>
                  </a:lnTo>
                  <a:lnTo>
                    <a:pt x="860" y="2252"/>
                  </a:lnTo>
                  <a:lnTo>
                    <a:pt x="862" y="2251"/>
                  </a:lnTo>
                  <a:lnTo>
                    <a:pt x="863" y="2250"/>
                  </a:lnTo>
                  <a:lnTo>
                    <a:pt x="858" y="2239"/>
                  </a:lnTo>
                  <a:lnTo>
                    <a:pt x="853" y="2221"/>
                  </a:lnTo>
                  <a:lnTo>
                    <a:pt x="848" y="2218"/>
                  </a:lnTo>
                  <a:lnTo>
                    <a:pt x="844" y="2225"/>
                  </a:lnTo>
                  <a:lnTo>
                    <a:pt x="815" y="2201"/>
                  </a:lnTo>
                  <a:lnTo>
                    <a:pt x="797" y="2212"/>
                  </a:lnTo>
                  <a:lnTo>
                    <a:pt x="791" y="2215"/>
                  </a:lnTo>
                  <a:lnTo>
                    <a:pt x="788" y="2211"/>
                  </a:lnTo>
                  <a:lnTo>
                    <a:pt x="781" y="2210"/>
                  </a:lnTo>
                  <a:lnTo>
                    <a:pt x="779" y="2204"/>
                  </a:lnTo>
                  <a:lnTo>
                    <a:pt x="777" y="2201"/>
                  </a:lnTo>
                  <a:lnTo>
                    <a:pt x="771" y="2203"/>
                  </a:lnTo>
                  <a:lnTo>
                    <a:pt x="765" y="2201"/>
                  </a:lnTo>
                  <a:lnTo>
                    <a:pt x="763" y="2193"/>
                  </a:lnTo>
                  <a:lnTo>
                    <a:pt x="759" y="2192"/>
                  </a:lnTo>
                  <a:lnTo>
                    <a:pt x="757" y="2190"/>
                  </a:lnTo>
                  <a:lnTo>
                    <a:pt x="757" y="2186"/>
                  </a:lnTo>
                  <a:lnTo>
                    <a:pt x="749" y="2188"/>
                  </a:lnTo>
                  <a:lnTo>
                    <a:pt x="747" y="2186"/>
                  </a:lnTo>
                  <a:lnTo>
                    <a:pt x="748" y="2183"/>
                  </a:lnTo>
                  <a:lnTo>
                    <a:pt x="747" y="2181"/>
                  </a:lnTo>
                  <a:lnTo>
                    <a:pt x="742" y="2181"/>
                  </a:lnTo>
                  <a:lnTo>
                    <a:pt x="741" y="2181"/>
                  </a:lnTo>
                  <a:lnTo>
                    <a:pt x="741" y="2179"/>
                  </a:lnTo>
                  <a:lnTo>
                    <a:pt x="737" y="2180"/>
                  </a:lnTo>
                  <a:lnTo>
                    <a:pt x="735" y="2179"/>
                  </a:lnTo>
                  <a:lnTo>
                    <a:pt x="733" y="2178"/>
                  </a:lnTo>
                  <a:lnTo>
                    <a:pt x="733" y="2174"/>
                  </a:lnTo>
                  <a:lnTo>
                    <a:pt x="731" y="2173"/>
                  </a:lnTo>
                  <a:lnTo>
                    <a:pt x="731" y="2168"/>
                  </a:lnTo>
                  <a:lnTo>
                    <a:pt x="725" y="2168"/>
                  </a:lnTo>
                  <a:lnTo>
                    <a:pt x="726" y="2166"/>
                  </a:lnTo>
                  <a:lnTo>
                    <a:pt x="724" y="2164"/>
                  </a:lnTo>
                  <a:lnTo>
                    <a:pt x="724" y="2162"/>
                  </a:lnTo>
                  <a:lnTo>
                    <a:pt x="721" y="2161"/>
                  </a:lnTo>
                  <a:lnTo>
                    <a:pt x="721" y="2158"/>
                  </a:lnTo>
                  <a:lnTo>
                    <a:pt x="715" y="2153"/>
                  </a:lnTo>
                  <a:lnTo>
                    <a:pt x="713" y="2149"/>
                  </a:lnTo>
                  <a:lnTo>
                    <a:pt x="712" y="2149"/>
                  </a:lnTo>
                  <a:lnTo>
                    <a:pt x="711" y="2146"/>
                  </a:lnTo>
                  <a:lnTo>
                    <a:pt x="704" y="2143"/>
                  </a:lnTo>
                  <a:lnTo>
                    <a:pt x="704" y="2134"/>
                  </a:lnTo>
                  <a:lnTo>
                    <a:pt x="706" y="2126"/>
                  </a:lnTo>
                  <a:lnTo>
                    <a:pt x="704" y="2126"/>
                  </a:lnTo>
                  <a:lnTo>
                    <a:pt x="698" y="2128"/>
                  </a:lnTo>
                  <a:lnTo>
                    <a:pt x="697" y="2126"/>
                  </a:lnTo>
                  <a:lnTo>
                    <a:pt x="698" y="2122"/>
                  </a:lnTo>
                  <a:lnTo>
                    <a:pt x="696" y="2120"/>
                  </a:lnTo>
                  <a:lnTo>
                    <a:pt x="697" y="2115"/>
                  </a:lnTo>
                  <a:lnTo>
                    <a:pt x="699" y="2114"/>
                  </a:lnTo>
                  <a:lnTo>
                    <a:pt x="696" y="2112"/>
                  </a:lnTo>
                  <a:lnTo>
                    <a:pt x="700" y="2110"/>
                  </a:lnTo>
                  <a:lnTo>
                    <a:pt x="696" y="2109"/>
                  </a:lnTo>
                  <a:lnTo>
                    <a:pt x="696" y="2104"/>
                  </a:lnTo>
                  <a:lnTo>
                    <a:pt x="698" y="2100"/>
                  </a:lnTo>
                  <a:lnTo>
                    <a:pt x="697" y="2100"/>
                  </a:lnTo>
                  <a:lnTo>
                    <a:pt x="693" y="2098"/>
                  </a:lnTo>
                  <a:lnTo>
                    <a:pt x="693" y="2096"/>
                  </a:lnTo>
                  <a:lnTo>
                    <a:pt x="690" y="2096"/>
                  </a:lnTo>
                  <a:lnTo>
                    <a:pt x="691" y="2090"/>
                  </a:lnTo>
                  <a:lnTo>
                    <a:pt x="687" y="2089"/>
                  </a:lnTo>
                  <a:lnTo>
                    <a:pt x="688" y="2086"/>
                  </a:lnTo>
                  <a:lnTo>
                    <a:pt x="687" y="2084"/>
                  </a:lnTo>
                  <a:lnTo>
                    <a:pt x="690" y="2081"/>
                  </a:lnTo>
                  <a:lnTo>
                    <a:pt x="688" y="2081"/>
                  </a:lnTo>
                  <a:lnTo>
                    <a:pt x="689" y="2074"/>
                  </a:lnTo>
                  <a:lnTo>
                    <a:pt x="690" y="2073"/>
                  </a:lnTo>
                  <a:lnTo>
                    <a:pt x="689" y="2072"/>
                  </a:lnTo>
                  <a:lnTo>
                    <a:pt x="690" y="2070"/>
                  </a:lnTo>
                  <a:lnTo>
                    <a:pt x="688" y="2070"/>
                  </a:lnTo>
                  <a:lnTo>
                    <a:pt x="689" y="2068"/>
                  </a:lnTo>
                  <a:lnTo>
                    <a:pt x="686" y="2063"/>
                  </a:lnTo>
                  <a:lnTo>
                    <a:pt x="687" y="2057"/>
                  </a:lnTo>
                  <a:lnTo>
                    <a:pt x="690" y="2056"/>
                  </a:lnTo>
                  <a:lnTo>
                    <a:pt x="687" y="2047"/>
                  </a:lnTo>
                  <a:lnTo>
                    <a:pt x="688" y="2042"/>
                  </a:lnTo>
                  <a:lnTo>
                    <a:pt x="688" y="2038"/>
                  </a:lnTo>
                  <a:lnTo>
                    <a:pt x="689" y="2027"/>
                  </a:lnTo>
                  <a:lnTo>
                    <a:pt x="696" y="2013"/>
                  </a:lnTo>
                  <a:lnTo>
                    <a:pt x="699" y="2010"/>
                  </a:lnTo>
                  <a:lnTo>
                    <a:pt x="704" y="2007"/>
                  </a:lnTo>
                  <a:lnTo>
                    <a:pt x="706" y="2003"/>
                  </a:lnTo>
                  <a:lnTo>
                    <a:pt x="716" y="1998"/>
                  </a:lnTo>
                  <a:lnTo>
                    <a:pt x="718" y="1991"/>
                  </a:lnTo>
                  <a:lnTo>
                    <a:pt x="713" y="1977"/>
                  </a:lnTo>
                  <a:lnTo>
                    <a:pt x="716" y="1970"/>
                  </a:lnTo>
                  <a:lnTo>
                    <a:pt x="723" y="1966"/>
                  </a:lnTo>
                  <a:lnTo>
                    <a:pt x="724" y="1952"/>
                  </a:lnTo>
                  <a:lnTo>
                    <a:pt x="721" y="1948"/>
                  </a:lnTo>
                  <a:lnTo>
                    <a:pt x="720" y="1942"/>
                  </a:lnTo>
                  <a:lnTo>
                    <a:pt x="717" y="1945"/>
                  </a:lnTo>
                  <a:lnTo>
                    <a:pt x="711" y="1945"/>
                  </a:lnTo>
                  <a:lnTo>
                    <a:pt x="706" y="1941"/>
                  </a:lnTo>
                  <a:lnTo>
                    <a:pt x="704" y="1950"/>
                  </a:lnTo>
                  <a:lnTo>
                    <a:pt x="697" y="1955"/>
                  </a:lnTo>
                  <a:lnTo>
                    <a:pt x="619" y="1952"/>
                  </a:lnTo>
                  <a:lnTo>
                    <a:pt x="470" y="1946"/>
                  </a:lnTo>
                  <a:lnTo>
                    <a:pt x="318" y="1942"/>
                  </a:lnTo>
                  <a:lnTo>
                    <a:pt x="303" y="1770"/>
                  </a:lnTo>
                  <a:lnTo>
                    <a:pt x="232" y="1690"/>
                  </a:lnTo>
                  <a:lnTo>
                    <a:pt x="246" y="1688"/>
                  </a:lnTo>
                  <a:lnTo>
                    <a:pt x="302" y="1688"/>
                  </a:lnTo>
                  <a:lnTo>
                    <a:pt x="295" y="1585"/>
                  </a:lnTo>
                  <a:lnTo>
                    <a:pt x="291" y="1586"/>
                  </a:lnTo>
                  <a:lnTo>
                    <a:pt x="285" y="1581"/>
                  </a:lnTo>
                  <a:lnTo>
                    <a:pt x="283" y="1573"/>
                  </a:lnTo>
                  <a:lnTo>
                    <a:pt x="284" y="1572"/>
                  </a:lnTo>
                  <a:lnTo>
                    <a:pt x="281" y="1566"/>
                  </a:lnTo>
                  <a:lnTo>
                    <a:pt x="282" y="1564"/>
                  </a:lnTo>
                  <a:lnTo>
                    <a:pt x="281" y="1563"/>
                  </a:lnTo>
                  <a:lnTo>
                    <a:pt x="282" y="1560"/>
                  </a:lnTo>
                  <a:lnTo>
                    <a:pt x="280" y="1558"/>
                  </a:lnTo>
                  <a:lnTo>
                    <a:pt x="275" y="1555"/>
                  </a:lnTo>
                  <a:lnTo>
                    <a:pt x="276" y="1555"/>
                  </a:lnTo>
                  <a:lnTo>
                    <a:pt x="276" y="1552"/>
                  </a:lnTo>
                  <a:lnTo>
                    <a:pt x="272" y="1550"/>
                  </a:lnTo>
                  <a:lnTo>
                    <a:pt x="271" y="1544"/>
                  </a:lnTo>
                  <a:lnTo>
                    <a:pt x="268" y="1543"/>
                  </a:lnTo>
                  <a:lnTo>
                    <a:pt x="269" y="1541"/>
                  </a:lnTo>
                  <a:lnTo>
                    <a:pt x="268" y="1541"/>
                  </a:lnTo>
                  <a:lnTo>
                    <a:pt x="267" y="1539"/>
                  </a:lnTo>
                  <a:lnTo>
                    <a:pt x="268" y="1537"/>
                  </a:lnTo>
                  <a:lnTo>
                    <a:pt x="267" y="1534"/>
                  </a:lnTo>
                  <a:lnTo>
                    <a:pt x="268" y="1532"/>
                  </a:lnTo>
                  <a:lnTo>
                    <a:pt x="269" y="1534"/>
                  </a:lnTo>
                  <a:lnTo>
                    <a:pt x="269" y="1528"/>
                  </a:lnTo>
                  <a:lnTo>
                    <a:pt x="266" y="1530"/>
                  </a:lnTo>
                  <a:lnTo>
                    <a:pt x="267" y="1526"/>
                  </a:lnTo>
                  <a:lnTo>
                    <a:pt x="265" y="1527"/>
                  </a:lnTo>
                  <a:lnTo>
                    <a:pt x="264" y="1525"/>
                  </a:lnTo>
                  <a:lnTo>
                    <a:pt x="263" y="1526"/>
                  </a:lnTo>
                  <a:lnTo>
                    <a:pt x="259" y="1519"/>
                  </a:lnTo>
                  <a:lnTo>
                    <a:pt x="256" y="1518"/>
                  </a:lnTo>
                  <a:lnTo>
                    <a:pt x="254" y="1506"/>
                  </a:lnTo>
                  <a:lnTo>
                    <a:pt x="257" y="1504"/>
                  </a:lnTo>
                  <a:lnTo>
                    <a:pt x="257" y="1502"/>
                  </a:lnTo>
                  <a:lnTo>
                    <a:pt x="254" y="1500"/>
                  </a:lnTo>
                  <a:lnTo>
                    <a:pt x="252" y="1491"/>
                  </a:lnTo>
                  <a:lnTo>
                    <a:pt x="248" y="1490"/>
                  </a:lnTo>
                  <a:lnTo>
                    <a:pt x="249" y="1486"/>
                  </a:lnTo>
                  <a:lnTo>
                    <a:pt x="251" y="1484"/>
                  </a:lnTo>
                  <a:lnTo>
                    <a:pt x="250" y="1479"/>
                  </a:lnTo>
                  <a:lnTo>
                    <a:pt x="252" y="1477"/>
                  </a:lnTo>
                  <a:lnTo>
                    <a:pt x="250" y="1474"/>
                  </a:lnTo>
                  <a:lnTo>
                    <a:pt x="252" y="1473"/>
                  </a:lnTo>
                  <a:lnTo>
                    <a:pt x="251" y="1470"/>
                  </a:lnTo>
                  <a:lnTo>
                    <a:pt x="252" y="1468"/>
                  </a:lnTo>
                  <a:lnTo>
                    <a:pt x="254" y="1469"/>
                  </a:lnTo>
                  <a:lnTo>
                    <a:pt x="259" y="1466"/>
                  </a:lnTo>
                  <a:lnTo>
                    <a:pt x="262" y="1463"/>
                  </a:lnTo>
                  <a:lnTo>
                    <a:pt x="263" y="1460"/>
                  </a:lnTo>
                  <a:lnTo>
                    <a:pt x="267" y="1455"/>
                  </a:lnTo>
                  <a:lnTo>
                    <a:pt x="267" y="1449"/>
                  </a:lnTo>
                  <a:lnTo>
                    <a:pt x="272" y="1447"/>
                  </a:lnTo>
                  <a:lnTo>
                    <a:pt x="270" y="1444"/>
                  </a:lnTo>
                  <a:lnTo>
                    <a:pt x="265" y="1445"/>
                  </a:lnTo>
                  <a:lnTo>
                    <a:pt x="262" y="1441"/>
                  </a:lnTo>
                  <a:lnTo>
                    <a:pt x="264" y="1441"/>
                  </a:lnTo>
                  <a:lnTo>
                    <a:pt x="264" y="1438"/>
                  </a:lnTo>
                  <a:lnTo>
                    <a:pt x="266" y="1438"/>
                  </a:lnTo>
                  <a:lnTo>
                    <a:pt x="264" y="1437"/>
                  </a:lnTo>
                  <a:lnTo>
                    <a:pt x="264" y="1435"/>
                  </a:lnTo>
                  <a:lnTo>
                    <a:pt x="262" y="1436"/>
                  </a:lnTo>
                  <a:lnTo>
                    <a:pt x="258" y="1434"/>
                  </a:lnTo>
                  <a:lnTo>
                    <a:pt x="258" y="1435"/>
                  </a:lnTo>
                  <a:lnTo>
                    <a:pt x="256" y="1435"/>
                  </a:lnTo>
                  <a:lnTo>
                    <a:pt x="255" y="1426"/>
                  </a:lnTo>
                  <a:lnTo>
                    <a:pt x="257" y="1424"/>
                  </a:lnTo>
                  <a:lnTo>
                    <a:pt x="254" y="1424"/>
                  </a:lnTo>
                  <a:lnTo>
                    <a:pt x="253" y="1426"/>
                  </a:lnTo>
                  <a:lnTo>
                    <a:pt x="251" y="1424"/>
                  </a:lnTo>
                  <a:lnTo>
                    <a:pt x="255" y="1417"/>
                  </a:lnTo>
                  <a:lnTo>
                    <a:pt x="248" y="1417"/>
                  </a:lnTo>
                  <a:lnTo>
                    <a:pt x="253" y="1413"/>
                  </a:lnTo>
                  <a:lnTo>
                    <a:pt x="250" y="1412"/>
                  </a:lnTo>
                  <a:lnTo>
                    <a:pt x="248" y="1411"/>
                  </a:lnTo>
                  <a:lnTo>
                    <a:pt x="253" y="1410"/>
                  </a:lnTo>
                  <a:lnTo>
                    <a:pt x="253" y="1409"/>
                  </a:lnTo>
                  <a:lnTo>
                    <a:pt x="251" y="1407"/>
                  </a:lnTo>
                  <a:lnTo>
                    <a:pt x="253" y="1406"/>
                  </a:lnTo>
                  <a:lnTo>
                    <a:pt x="253" y="1405"/>
                  </a:lnTo>
                  <a:lnTo>
                    <a:pt x="248" y="1405"/>
                  </a:lnTo>
                  <a:lnTo>
                    <a:pt x="246" y="1404"/>
                  </a:lnTo>
                  <a:lnTo>
                    <a:pt x="246" y="1405"/>
                  </a:lnTo>
                  <a:lnTo>
                    <a:pt x="240" y="1404"/>
                  </a:lnTo>
                  <a:lnTo>
                    <a:pt x="243" y="1400"/>
                  </a:lnTo>
                  <a:lnTo>
                    <a:pt x="241" y="1398"/>
                  </a:lnTo>
                  <a:lnTo>
                    <a:pt x="235" y="1399"/>
                  </a:lnTo>
                  <a:lnTo>
                    <a:pt x="235" y="1401"/>
                  </a:lnTo>
                  <a:lnTo>
                    <a:pt x="234" y="1399"/>
                  </a:lnTo>
                  <a:lnTo>
                    <a:pt x="231" y="1398"/>
                  </a:lnTo>
                  <a:lnTo>
                    <a:pt x="232" y="1396"/>
                  </a:lnTo>
                  <a:lnTo>
                    <a:pt x="229" y="1396"/>
                  </a:lnTo>
                  <a:lnTo>
                    <a:pt x="230" y="1394"/>
                  </a:lnTo>
                  <a:lnTo>
                    <a:pt x="226" y="1393"/>
                  </a:lnTo>
                  <a:lnTo>
                    <a:pt x="223" y="1394"/>
                  </a:lnTo>
                  <a:lnTo>
                    <a:pt x="221" y="1389"/>
                  </a:lnTo>
                  <a:lnTo>
                    <a:pt x="219" y="1388"/>
                  </a:lnTo>
                  <a:lnTo>
                    <a:pt x="214" y="1392"/>
                  </a:lnTo>
                  <a:lnTo>
                    <a:pt x="213" y="1390"/>
                  </a:lnTo>
                  <a:lnTo>
                    <a:pt x="212" y="1392"/>
                  </a:lnTo>
                  <a:lnTo>
                    <a:pt x="207" y="1388"/>
                  </a:lnTo>
                  <a:lnTo>
                    <a:pt x="204" y="1383"/>
                  </a:lnTo>
                  <a:lnTo>
                    <a:pt x="203" y="1387"/>
                  </a:lnTo>
                  <a:lnTo>
                    <a:pt x="200" y="1382"/>
                  </a:lnTo>
                  <a:lnTo>
                    <a:pt x="199" y="1380"/>
                  </a:lnTo>
                  <a:lnTo>
                    <a:pt x="203" y="1376"/>
                  </a:lnTo>
                  <a:lnTo>
                    <a:pt x="202" y="1375"/>
                  </a:lnTo>
                  <a:lnTo>
                    <a:pt x="204" y="1373"/>
                  </a:lnTo>
                  <a:lnTo>
                    <a:pt x="205" y="1368"/>
                  </a:lnTo>
                  <a:lnTo>
                    <a:pt x="214" y="1360"/>
                  </a:lnTo>
                  <a:lnTo>
                    <a:pt x="215" y="1361"/>
                  </a:lnTo>
                  <a:lnTo>
                    <a:pt x="217" y="1356"/>
                  </a:lnTo>
                  <a:lnTo>
                    <a:pt x="221" y="1355"/>
                  </a:lnTo>
                  <a:lnTo>
                    <a:pt x="225" y="1356"/>
                  </a:lnTo>
                  <a:lnTo>
                    <a:pt x="229" y="1354"/>
                  </a:lnTo>
                  <a:lnTo>
                    <a:pt x="235" y="1351"/>
                  </a:lnTo>
                  <a:lnTo>
                    <a:pt x="236" y="1348"/>
                  </a:lnTo>
                  <a:lnTo>
                    <a:pt x="239" y="1348"/>
                  </a:lnTo>
                  <a:lnTo>
                    <a:pt x="239" y="1344"/>
                  </a:lnTo>
                  <a:lnTo>
                    <a:pt x="244" y="1341"/>
                  </a:lnTo>
                  <a:lnTo>
                    <a:pt x="253" y="1338"/>
                  </a:lnTo>
                  <a:lnTo>
                    <a:pt x="255" y="1339"/>
                  </a:lnTo>
                  <a:lnTo>
                    <a:pt x="261" y="1338"/>
                  </a:lnTo>
                  <a:lnTo>
                    <a:pt x="266" y="1332"/>
                  </a:lnTo>
                  <a:lnTo>
                    <a:pt x="270" y="1330"/>
                  </a:lnTo>
                  <a:lnTo>
                    <a:pt x="272" y="1322"/>
                  </a:lnTo>
                  <a:lnTo>
                    <a:pt x="274" y="1320"/>
                  </a:lnTo>
                  <a:lnTo>
                    <a:pt x="272" y="1312"/>
                  </a:lnTo>
                  <a:lnTo>
                    <a:pt x="274" y="1311"/>
                  </a:lnTo>
                  <a:lnTo>
                    <a:pt x="275" y="1305"/>
                  </a:lnTo>
                  <a:lnTo>
                    <a:pt x="273" y="1302"/>
                  </a:lnTo>
                  <a:lnTo>
                    <a:pt x="276" y="1299"/>
                  </a:lnTo>
                  <a:lnTo>
                    <a:pt x="275" y="1296"/>
                  </a:lnTo>
                  <a:lnTo>
                    <a:pt x="279" y="1294"/>
                  </a:lnTo>
                  <a:lnTo>
                    <a:pt x="279" y="1291"/>
                  </a:lnTo>
                  <a:lnTo>
                    <a:pt x="281" y="1290"/>
                  </a:lnTo>
                  <a:lnTo>
                    <a:pt x="283" y="1287"/>
                  </a:lnTo>
                  <a:lnTo>
                    <a:pt x="284" y="1286"/>
                  </a:lnTo>
                  <a:lnTo>
                    <a:pt x="284" y="1282"/>
                  </a:lnTo>
                  <a:lnTo>
                    <a:pt x="288" y="1274"/>
                  </a:lnTo>
                  <a:lnTo>
                    <a:pt x="289" y="1270"/>
                  </a:lnTo>
                  <a:lnTo>
                    <a:pt x="297" y="1263"/>
                  </a:lnTo>
                  <a:lnTo>
                    <a:pt x="293" y="1261"/>
                  </a:lnTo>
                  <a:lnTo>
                    <a:pt x="294" y="1258"/>
                  </a:lnTo>
                  <a:lnTo>
                    <a:pt x="293" y="1249"/>
                  </a:lnTo>
                  <a:lnTo>
                    <a:pt x="297" y="1248"/>
                  </a:lnTo>
                  <a:lnTo>
                    <a:pt x="303" y="1239"/>
                  </a:lnTo>
                  <a:lnTo>
                    <a:pt x="308" y="1237"/>
                  </a:lnTo>
                  <a:lnTo>
                    <a:pt x="308" y="1233"/>
                  </a:lnTo>
                  <a:lnTo>
                    <a:pt x="313" y="1225"/>
                  </a:lnTo>
                  <a:lnTo>
                    <a:pt x="322" y="1224"/>
                  </a:lnTo>
                  <a:lnTo>
                    <a:pt x="324" y="1225"/>
                  </a:lnTo>
                  <a:lnTo>
                    <a:pt x="329" y="1222"/>
                  </a:lnTo>
                  <a:lnTo>
                    <a:pt x="333" y="1214"/>
                  </a:lnTo>
                  <a:lnTo>
                    <a:pt x="337" y="1207"/>
                  </a:lnTo>
                  <a:lnTo>
                    <a:pt x="337" y="1196"/>
                  </a:lnTo>
                  <a:lnTo>
                    <a:pt x="339" y="1183"/>
                  </a:lnTo>
                  <a:lnTo>
                    <a:pt x="336" y="1172"/>
                  </a:lnTo>
                  <a:lnTo>
                    <a:pt x="338" y="1165"/>
                  </a:lnTo>
                  <a:lnTo>
                    <a:pt x="338" y="1158"/>
                  </a:lnTo>
                  <a:lnTo>
                    <a:pt x="341" y="1153"/>
                  </a:lnTo>
                  <a:lnTo>
                    <a:pt x="340" y="1147"/>
                  </a:lnTo>
                  <a:lnTo>
                    <a:pt x="347" y="1143"/>
                  </a:lnTo>
                  <a:lnTo>
                    <a:pt x="351" y="1135"/>
                  </a:lnTo>
                  <a:lnTo>
                    <a:pt x="355" y="1130"/>
                  </a:lnTo>
                  <a:lnTo>
                    <a:pt x="361" y="1129"/>
                  </a:lnTo>
                  <a:lnTo>
                    <a:pt x="364" y="1123"/>
                  </a:lnTo>
                  <a:lnTo>
                    <a:pt x="369" y="1121"/>
                  </a:lnTo>
                  <a:lnTo>
                    <a:pt x="369" y="1120"/>
                  </a:lnTo>
                  <a:lnTo>
                    <a:pt x="375" y="1118"/>
                  </a:lnTo>
                  <a:lnTo>
                    <a:pt x="376" y="1116"/>
                  </a:lnTo>
                  <a:lnTo>
                    <a:pt x="383" y="1119"/>
                  </a:lnTo>
                  <a:lnTo>
                    <a:pt x="388" y="1117"/>
                  </a:lnTo>
                  <a:lnTo>
                    <a:pt x="390" y="1113"/>
                  </a:lnTo>
                  <a:lnTo>
                    <a:pt x="390" y="1106"/>
                  </a:lnTo>
                  <a:lnTo>
                    <a:pt x="392" y="1101"/>
                  </a:lnTo>
                  <a:lnTo>
                    <a:pt x="394" y="1099"/>
                  </a:lnTo>
                  <a:lnTo>
                    <a:pt x="394" y="1095"/>
                  </a:lnTo>
                  <a:lnTo>
                    <a:pt x="397" y="1093"/>
                  </a:lnTo>
                  <a:lnTo>
                    <a:pt x="400" y="1089"/>
                  </a:lnTo>
                  <a:lnTo>
                    <a:pt x="405" y="1088"/>
                  </a:lnTo>
                  <a:lnTo>
                    <a:pt x="378" y="1067"/>
                  </a:lnTo>
                  <a:lnTo>
                    <a:pt x="375" y="1054"/>
                  </a:lnTo>
                  <a:lnTo>
                    <a:pt x="377" y="1051"/>
                  </a:lnTo>
                  <a:lnTo>
                    <a:pt x="377" y="1039"/>
                  </a:lnTo>
                  <a:lnTo>
                    <a:pt x="372" y="1034"/>
                  </a:lnTo>
                  <a:lnTo>
                    <a:pt x="371" y="1031"/>
                  </a:lnTo>
                  <a:lnTo>
                    <a:pt x="363" y="1026"/>
                  </a:lnTo>
                  <a:lnTo>
                    <a:pt x="361" y="1020"/>
                  </a:lnTo>
                  <a:lnTo>
                    <a:pt x="359" y="1019"/>
                  </a:lnTo>
                  <a:lnTo>
                    <a:pt x="362" y="1015"/>
                  </a:lnTo>
                  <a:lnTo>
                    <a:pt x="361" y="1013"/>
                  </a:lnTo>
                  <a:lnTo>
                    <a:pt x="359" y="1012"/>
                  </a:lnTo>
                  <a:lnTo>
                    <a:pt x="361" y="1011"/>
                  </a:lnTo>
                  <a:lnTo>
                    <a:pt x="361" y="1006"/>
                  </a:lnTo>
                  <a:lnTo>
                    <a:pt x="358" y="1004"/>
                  </a:lnTo>
                  <a:lnTo>
                    <a:pt x="359" y="1001"/>
                  </a:lnTo>
                  <a:lnTo>
                    <a:pt x="357" y="998"/>
                  </a:lnTo>
                  <a:lnTo>
                    <a:pt x="358" y="994"/>
                  </a:lnTo>
                  <a:lnTo>
                    <a:pt x="353" y="990"/>
                  </a:lnTo>
                  <a:lnTo>
                    <a:pt x="347" y="992"/>
                  </a:lnTo>
                  <a:lnTo>
                    <a:pt x="346" y="990"/>
                  </a:lnTo>
                  <a:lnTo>
                    <a:pt x="342" y="991"/>
                  </a:lnTo>
                  <a:lnTo>
                    <a:pt x="338" y="988"/>
                  </a:lnTo>
                  <a:lnTo>
                    <a:pt x="337" y="982"/>
                  </a:lnTo>
                  <a:lnTo>
                    <a:pt x="335" y="983"/>
                  </a:lnTo>
                  <a:lnTo>
                    <a:pt x="335" y="981"/>
                  </a:lnTo>
                  <a:lnTo>
                    <a:pt x="334" y="982"/>
                  </a:lnTo>
                  <a:lnTo>
                    <a:pt x="334" y="978"/>
                  </a:lnTo>
                  <a:lnTo>
                    <a:pt x="331" y="978"/>
                  </a:lnTo>
                  <a:lnTo>
                    <a:pt x="334" y="976"/>
                  </a:lnTo>
                  <a:lnTo>
                    <a:pt x="333" y="974"/>
                  </a:lnTo>
                  <a:lnTo>
                    <a:pt x="335" y="974"/>
                  </a:lnTo>
                  <a:lnTo>
                    <a:pt x="333" y="973"/>
                  </a:lnTo>
                  <a:lnTo>
                    <a:pt x="334" y="970"/>
                  </a:lnTo>
                  <a:lnTo>
                    <a:pt x="333" y="970"/>
                  </a:lnTo>
                  <a:lnTo>
                    <a:pt x="334" y="969"/>
                  </a:lnTo>
                  <a:lnTo>
                    <a:pt x="331" y="968"/>
                  </a:lnTo>
                  <a:lnTo>
                    <a:pt x="333" y="965"/>
                  </a:lnTo>
                  <a:lnTo>
                    <a:pt x="331" y="965"/>
                  </a:lnTo>
                  <a:lnTo>
                    <a:pt x="333" y="964"/>
                  </a:lnTo>
                  <a:lnTo>
                    <a:pt x="330" y="961"/>
                  </a:lnTo>
                  <a:lnTo>
                    <a:pt x="331" y="959"/>
                  </a:lnTo>
                  <a:lnTo>
                    <a:pt x="329" y="955"/>
                  </a:lnTo>
                  <a:lnTo>
                    <a:pt x="330" y="952"/>
                  </a:lnTo>
                  <a:lnTo>
                    <a:pt x="328" y="950"/>
                  </a:lnTo>
                  <a:lnTo>
                    <a:pt x="329" y="949"/>
                  </a:lnTo>
                  <a:lnTo>
                    <a:pt x="328" y="944"/>
                  </a:lnTo>
                  <a:lnTo>
                    <a:pt x="330" y="940"/>
                  </a:lnTo>
                  <a:lnTo>
                    <a:pt x="329" y="936"/>
                  </a:lnTo>
                  <a:lnTo>
                    <a:pt x="330" y="936"/>
                  </a:lnTo>
                  <a:lnTo>
                    <a:pt x="329" y="930"/>
                  </a:lnTo>
                  <a:lnTo>
                    <a:pt x="331" y="929"/>
                  </a:lnTo>
                  <a:lnTo>
                    <a:pt x="330" y="923"/>
                  </a:lnTo>
                  <a:lnTo>
                    <a:pt x="330" y="922"/>
                  </a:lnTo>
                  <a:lnTo>
                    <a:pt x="335" y="923"/>
                  </a:lnTo>
                  <a:lnTo>
                    <a:pt x="333" y="921"/>
                  </a:lnTo>
                  <a:lnTo>
                    <a:pt x="335" y="921"/>
                  </a:lnTo>
                  <a:lnTo>
                    <a:pt x="334" y="919"/>
                  </a:lnTo>
                  <a:lnTo>
                    <a:pt x="336" y="920"/>
                  </a:lnTo>
                  <a:lnTo>
                    <a:pt x="335" y="918"/>
                  </a:lnTo>
                  <a:lnTo>
                    <a:pt x="336" y="916"/>
                  </a:lnTo>
                  <a:lnTo>
                    <a:pt x="336" y="918"/>
                  </a:lnTo>
                  <a:lnTo>
                    <a:pt x="342" y="913"/>
                  </a:lnTo>
                  <a:lnTo>
                    <a:pt x="343" y="910"/>
                  </a:lnTo>
                  <a:lnTo>
                    <a:pt x="348" y="906"/>
                  </a:lnTo>
                  <a:lnTo>
                    <a:pt x="347" y="904"/>
                  </a:lnTo>
                  <a:lnTo>
                    <a:pt x="348" y="903"/>
                  </a:lnTo>
                  <a:lnTo>
                    <a:pt x="351" y="904"/>
                  </a:lnTo>
                  <a:lnTo>
                    <a:pt x="358" y="897"/>
                  </a:lnTo>
                  <a:lnTo>
                    <a:pt x="360" y="891"/>
                  </a:lnTo>
                  <a:lnTo>
                    <a:pt x="365" y="890"/>
                  </a:lnTo>
                  <a:lnTo>
                    <a:pt x="367" y="888"/>
                  </a:lnTo>
                  <a:lnTo>
                    <a:pt x="370" y="888"/>
                  </a:lnTo>
                  <a:lnTo>
                    <a:pt x="372" y="883"/>
                  </a:lnTo>
                  <a:lnTo>
                    <a:pt x="372" y="874"/>
                  </a:lnTo>
                  <a:lnTo>
                    <a:pt x="373" y="871"/>
                  </a:lnTo>
                  <a:lnTo>
                    <a:pt x="373" y="867"/>
                  </a:lnTo>
                  <a:lnTo>
                    <a:pt x="371" y="862"/>
                  </a:lnTo>
                  <a:lnTo>
                    <a:pt x="365" y="861"/>
                  </a:lnTo>
                  <a:lnTo>
                    <a:pt x="364" y="859"/>
                  </a:lnTo>
                  <a:lnTo>
                    <a:pt x="362" y="851"/>
                  </a:lnTo>
                  <a:lnTo>
                    <a:pt x="359" y="847"/>
                  </a:lnTo>
                  <a:lnTo>
                    <a:pt x="359" y="840"/>
                  </a:lnTo>
                  <a:lnTo>
                    <a:pt x="363" y="837"/>
                  </a:lnTo>
                  <a:lnTo>
                    <a:pt x="359" y="835"/>
                  </a:lnTo>
                  <a:lnTo>
                    <a:pt x="356" y="829"/>
                  </a:lnTo>
                  <a:lnTo>
                    <a:pt x="358" y="828"/>
                  </a:lnTo>
                  <a:lnTo>
                    <a:pt x="357" y="825"/>
                  </a:lnTo>
                  <a:lnTo>
                    <a:pt x="359" y="825"/>
                  </a:lnTo>
                  <a:lnTo>
                    <a:pt x="360" y="822"/>
                  </a:lnTo>
                  <a:lnTo>
                    <a:pt x="358" y="820"/>
                  </a:lnTo>
                  <a:lnTo>
                    <a:pt x="356" y="822"/>
                  </a:lnTo>
                  <a:lnTo>
                    <a:pt x="352" y="822"/>
                  </a:lnTo>
                  <a:lnTo>
                    <a:pt x="352" y="821"/>
                  </a:lnTo>
                  <a:lnTo>
                    <a:pt x="349" y="823"/>
                  </a:lnTo>
                  <a:lnTo>
                    <a:pt x="346" y="821"/>
                  </a:lnTo>
                  <a:lnTo>
                    <a:pt x="345" y="822"/>
                  </a:lnTo>
                  <a:lnTo>
                    <a:pt x="340" y="822"/>
                  </a:lnTo>
                  <a:lnTo>
                    <a:pt x="337" y="817"/>
                  </a:lnTo>
                  <a:lnTo>
                    <a:pt x="334" y="819"/>
                  </a:lnTo>
                  <a:lnTo>
                    <a:pt x="330" y="818"/>
                  </a:lnTo>
                  <a:lnTo>
                    <a:pt x="324" y="818"/>
                  </a:lnTo>
                  <a:lnTo>
                    <a:pt x="320" y="816"/>
                  </a:lnTo>
                  <a:lnTo>
                    <a:pt x="317" y="817"/>
                  </a:lnTo>
                  <a:lnTo>
                    <a:pt x="313" y="820"/>
                  </a:lnTo>
                  <a:lnTo>
                    <a:pt x="310" y="820"/>
                  </a:lnTo>
                  <a:lnTo>
                    <a:pt x="303" y="816"/>
                  </a:lnTo>
                  <a:lnTo>
                    <a:pt x="295" y="817"/>
                  </a:lnTo>
                  <a:lnTo>
                    <a:pt x="293" y="815"/>
                  </a:lnTo>
                  <a:lnTo>
                    <a:pt x="293" y="810"/>
                  </a:lnTo>
                  <a:lnTo>
                    <a:pt x="291" y="810"/>
                  </a:lnTo>
                  <a:lnTo>
                    <a:pt x="289" y="807"/>
                  </a:lnTo>
                  <a:lnTo>
                    <a:pt x="282" y="814"/>
                  </a:lnTo>
                  <a:lnTo>
                    <a:pt x="280" y="812"/>
                  </a:lnTo>
                  <a:lnTo>
                    <a:pt x="281" y="814"/>
                  </a:lnTo>
                  <a:lnTo>
                    <a:pt x="280" y="819"/>
                  </a:lnTo>
                  <a:lnTo>
                    <a:pt x="273" y="816"/>
                  </a:lnTo>
                  <a:lnTo>
                    <a:pt x="270" y="816"/>
                  </a:lnTo>
                  <a:lnTo>
                    <a:pt x="267" y="811"/>
                  </a:lnTo>
                  <a:lnTo>
                    <a:pt x="265" y="810"/>
                  </a:lnTo>
                  <a:lnTo>
                    <a:pt x="265" y="805"/>
                  </a:lnTo>
                  <a:lnTo>
                    <a:pt x="262" y="803"/>
                  </a:lnTo>
                  <a:lnTo>
                    <a:pt x="257" y="804"/>
                  </a:lnTo>
                  <a:lnTo>
                    <a:pt x="259" y="799"/>
                  </a:lnTo>
                  <a:lnTo>
                    <a:pt x="255" y="794"/>
                  </a:lnTo>
                  <a:lnTo>
                    <a:pt x="137" y="794"/>
                  </a:lnTo>
                  <a:lnTo>
                    <a:pt x="43" y="793"/>
                  </a:lnTo>
                  <a:lnTo>
                    <a:pt x="17" y="793"/>
                  </a:lnTo>
                  <a:lnTo>
                    <a:pt x="18" y="790"/>
                  </a:lnTo>
                  <a:lnTo>
                    <a:pt x="22" y="790"/>
                  </a:lnTo>
                  <a:lnTo>
                    <a:pt x="22" y="786"/>
                  </a:lnTo>
                  <a:lnTo>
                    <a:pt x="24" y="784"/>
                  </a:lnTo>
                  <a:lnTo>
                    <a:pt x="23" y="778"/>
                  </a:lnTo>
                  <a:lnTo>
                    <a:pt x="25" y="776"/>
                  </a:lnTo>
                  <a:lnTo>
                    <a:pt x="23" y="775"/>
                  </a:lnTo>
                  <a:lnTo>
                    <a:pt x="24" y="772"/>
                  </a:lnTo>
                  <a:lnTo>
                    <a:pt x="22" y="770"/>
                  </a:lnTo>
                  <a:lnTo>
                    <a:pt x="23" y="764"/>
                  </a:lnTo>
                  <a:lnTo>
                    <a:pt x="23" y="761"/>
                  </a:lnTo>
                  <a:lnTo>
                    <a:pt x="27" y="760"/>
                  </a:lnTo>
                  <a:lnTo>
                    <a:pt x="25" y="757"/>
                  </a:lnTo>
                  <a:lnTo>
                    <a:pt x="28" y="753"/>
                  </a:lnTo>
                  <a:lnTo>
                    <a:pt x="25" y="750"/>
                  </a:lnTo>
                  <a:lnTo>
                    <a:pt x="29" y="748"/>
                  </a:lnTo>
                  <a:lnTo>
                    <a:pt x="30" y="748"/>
                  </a:lnTo>
                  <a:lnTo>
                    <a:pt x="31" y="751"/>
                  </a:lnTo>
                  <a:lnTo>
                    <a:pt x="34" y="751"/>
                  </a:lnTo>
                  <a:lnTo>
                    <a:pt x="33" y="748"/>
                  </a:lnTo>
                  <a:lnTo>
                    <a:pt x="33" y="740"/>
                  </a:lnTo>
                  <a:lnTo>
                    <a:pt x="31" y="738"/>
                  </a:lnTo>
                  <a:lnTo>
                    <a:pt x="34" y="733"/>
                  </a:lnTo>
                  <a:lnTo>
                    <a:pt x="33" y="733"/>
                  </a:lnTo>
                  <a:lnTo>
                    <a:pt x="29" y="729"/>
                  </a:lnTo>
                  <a:lnTo>
                    <a:pt x="30" y="725"/>
                  </a:lnTo>
                  <a:lnTo>
                    <a:pt x="32" y="724"/>
                  </a:lnTo>
                  <a:lnTo>
                    <a:pt x="33" y="717"/>
                  </a:lnTo>
                  <a:lnTo>
                    <a:pt x="31" y="714"/>
                  </a:lnTo>
                  <a:lnTo>
                    <a:pt x="34" y="710"/>
                  </a:lnTo>
                  <a:lnTo>
                    <a:pt x="33" y="703"/>
                  </a:lnTo>
                  <a:lnTo>
                    <a:pt x="36" y="695"/>
                  </a:lnTo>
                  <a:lnTo>
                    <a:pt x="33" y="693"/>
                  </a:lnTo>
                  <a:lnTo>
                    <a:pt x="33" y="687"/>
                  </a:lnTo>
                  <a:lnTo>
                    <a:pt x="33" y="684"/>
                  </a:lnTo>
                  <a:lnTo>
                    <a:pt x="35" y="678"/>
                  </a:lnTo>
                  <a:lnTo>
                    <a:pt x="34" y="676"/>
                  </a:lnTo>
                  <a:lnTo>
                    <a:pt x="35" y="675"/>
                  </a:lnTo>
                  <a:lnTo>
                    <a:pt x="37" y="669"/>
                  </a:lnTo>
                  <a:lnTo>
                    <a:pt x="34" y="669"/>
                  </a:lnTo>
                  <a:lnTo>
                    <a:pt x="35" y="666"/>
                  </a:lnTo>
                  <a:lnTo>
                    <a:pt x="29" y="662"/>
                  </a:lnTo>
                  <a:lnTo>
                    <a:pt x="28" y="655"/>
                  </a:lnTo>
                  <a:lnTo>
                    <a:pt x="25" y="654"/>
                  </a:lnTo>
                  <a:lnTo>
                    <a:pt x="24" y="651"/>
                  </a:lnTo>
                  <a:lnTo>
                    <a:pt x="21" y="650"/>
                  </a:lnTo>
                  <a:lnTo>
                    <a:pt x="17" y="644"/>
                  </a:lnTo>
                  <a:lnTo>
                    <a:pt x="19" y="643"/>
                  </a:lnTo>
                  <a:lnTo>
                    <a:pt x="13" y="634"/>
                  </a:lnTo>
                  <a:lnTo>
                    <a:pt x="12" y="628"/>
                  </a:lnTo>
                  <a:lnTo>
                    <a:pt x="13" y="623"/>
                  </a:lnTo>
                  <a:lnTo>
                    <a:pt x="17" y="621"/>
                  </a:lnTo>
                  <a:lnTo>
                    <a:pt x="15" y="620"/>
                  </a:lnTo>
                  <a:lnTo>
                    <a:pt x="15" y="615"/>
                  </a:lnTo>
                  <a:lnTo>
                    <a:pt x="12" y="613"/>
                  </a:lnTo>
                  <a:lnTo>
                    <a:pt x="7" y="613"/>
                  </a:lnTo>
                  <a:lnTo>
                    <a:pt x="6" y="612"/>
                  </a:lnTo>
                  <a:lnTo>
                    <a:pt x="12" y="595"/>
                  </a:lnTo>
                  <a:lnTo>
                    <a:pt x="10" y="590"/>
                  </a:lnTo>
                  <a:lnTo>
                    <a:pt x="16" y="586"/>
                  </a:lnTo>
                  <a:lnTo>
                    <a:pt x="19" y="578"/>
                  </a:lnTo>
                  <a:lnTo>
                    <a:pt x="21" y="576"/>
                  </a:lnTo>
                  <a:lnTo>
                    <a:pt x="22" y="571"/>
                  </a:lnTo>
                  <a:lnTo>
                    <a:pt x="20" y="569"/>
                  </a:lnTo>
                  <a:lnTo>
                    <a:pt x="23" y="566"/>
                  </a:lnTo>
                  <a:lnTo>
                    <a:pt x="22" y="564"/>
                  </a:lnTo>
                  <a:lnTo>
                    <a:pt x="23" y="562"/>
                  </a:lnTo>
                  <a:lnTo>
                    <a:pt x="23" y="558"/>
                  </a:lnTo>
                  <a:lnTo>
                    <a:pt x="27" y="554"/>
                  </a:lnTo>
                  <a:lnTo>
                    <a:pt x="27" y="547"/>
                  </a:lnTo>
                  <a:lnTo>
                    <a:pt x="24" y="538"/>
                  </a:lnTo>
                  <a:lnTo>
                    <a:pt x="21" y="538"/>
                  </a:lnTo>
                  <a:lnTo>
                    <a:pt x="23" y="533"/>
                  </a:lnTo>
                  <a:lnTo>
                    <a:pt x="18" y="531"/>
                  </a:lnTo>
                  <a:lnTo>
                    <a:pt x="21" y="525"/>
                  </a:lnTo>
                  <a:lnTo>
                    <a:pt x="21" y="520"/>
                  </a:lnTo>
                  <a:lnTo>
                    <a:pt x="14" y="518"/>
                  </a:lnTo>
                  <a:lnTo>
                    <a:pt x="12" y="516"/>
                  </a:lnTo>
                  <a:lnTo>
                    <a:pt x="17" y="514"/>
                  </a:lnTo>
                  <a:lnTo>
                    <a:pt x="18" y="515"/>
                  </a:lnTo>
                  <a:lnTo>
                    <a:pt x="21" y="515"/>
                  </a:lnTo>
                  <a:lnTo>
                    <a:pt x="28" y="510"/>
                  </a:lnTo>
                  <a:lnTo>
                    <a:pt x="27" y="504"/>
                  </a:lnTo>
                  <a:lnTo>
                    <a:pt x="30" y="504"/>
                  </a:lnTo>
                  <a:lnTo>
                    <a:pt x="34" y="497"/>
                  </a:lnTo>
                  <a:lnTo>
                    <a:pt x="33" y="495"/>
                  </a:lnTo>
                  <a:lnTo>
                    <a:pt x="29" y="496"/>
                  </a:lnTo>
                  <a:lnTo>
                    <a:pt x="28" y="493"/>
                  </a:lnTo>
                  <a:lnTo>
                    <a:pt x="30" y="487"/>
                  </a:lnTo>
                  <a:lnTo>
                    <a:pt x="27" y="482"/>
                  </a:lnTo>
                  <a:lnTo>
                    <a:pt x="25" y="475"/>
                  </a:lnTo>
                  <a:lnTo>
                    <a:pt x="22" y="476"/>
                  </a:lnTo>
                  <a:lnTo>
                    <a:pt x="18" y="472"/>
                  </a:lnTo>
                  <a:lnTo>
                    <a:pt x="22" y="470"/>
                  </a:lnTo>
                  <a:lnTo>
                    <a:pt x="22" y="469"/>
                  </a:lnTo>
                  <a:lnTo>
                    <a:pt x="15" y="465"/>
                  </a:lnTo>
                  <a:lnTo>
                    <a:pt x="12" y="462"/>
                  </a:lnTo>
                  <a:lnTo>
                    <a:pt x="13" y="460"/>
                  </a:lnTo>
                  <a:lnTo>
                    <a:pt x="11" y="460"/>
                  </a:lnTo>
                  <a:lnTo>
                    <a:pt x="16" y="454"/>
                  </a:lnTo>
                  <a:lnTo>
                    <a:pt x="17" y="451"/>
                  </a:lnTo>
                  <a:lnTo>
                    <a:pt x="15" y="446"/>
                  </a:lnTo>
                  <a:lnTo>
                    <a:pt x="17" y="444"/>
                  </a:lnTo>
                  <a:lnTo>
                    <a:pt x="12" y="440"/>
                  </a:lnTo>
                  <a:lnTo>
                    <a:pt x="6" y="440"/>
                  </a:lnTo>
                  <a:lnTo>
                    <a:pt x="4" y="437"/>
                  </a:lnTo>
                  <a:lnTo>
                    <a:pt x="1" y="439"/>
                  </a:lnTo>
                  <a:lnTo>
                    <a:pt x="0" y="437"/>
                  </a:lnTo>
                  <a:lnTo>
                    <a:pt x="1" y="433"/>
                  </a:lnTo>
                  <a:lnTo>
                    <a:pt x="4" y="428"/>
                  </a:lnTo>
                  <a:lnTo>
                    <a:pt x="4" y="421"/>
                  </a:lnTo>
                  <a:lnTo>
                    <a:pt x="0" y="421"/>
                  </a:lnTo>
                  <a:lnTo>
                    <a:pt x="0" y="416"/>
                  </a:lnTo>
                  <a:lnTo>
                    <a:pt x="6" y="416"/>
                  </a:lnTo>
                  <a:lnTo>
                    <a:pt x="12" y="411"/>
                  </a:lnTo>
                  <a:lnTo>
                    <a:pt x="21" y="414"/>
                  </a:lnTo>
                  <a:lnTo>
                    <a:pt x="23" y="412"/>
                  </a:lnTo>
                  <a:lnTo>
                    <a:pt x="23" y="399"/>
                  </a:lnTo>
                  <a:lnTo>
                    <a:pt x="16" y="388"/>
                  </a:lnTo>
                  <a:lnTo>
                    <a:pt x="16" y="385"/>
                  </a:lnTo>
                  <a:lnTo>
                    <a:pt x="24" y="360"/>
                  </a:lnTo>
                  <a:lnTo>
                    <a:pt x="30" y="347"/>
                  </a:lnTo>
                  <a:lnTo>
                    <a:pt x="35" y="342"/>
                  </a:lnTo>
                  <a:lnTo>
                    <a:pt x="32" y="339"/>
                  </a:lnTo>
                  <a:lnTo>
                    <a:pt x="30" y="334"/>
                  </a:lnTo>
                  <a:lnTo>
                    <a:pt x="25" y="330"/>
                  </a:lnTo>
                  <a:lnTo>
                    <a:pt x="25" y="324"/>
                  </a:lnTo>
                  <a:lnTo>
                    <a:pt x="23" y="320"/>
                  </a:lnTo>
                  <a:lnTo>
                    <a:pt x="19" y="320"/>
                  </a:lnTo>
                  <a:lnTo>
                    <a:pt x="14" y="316"/>
                  </a:lnTo>
                  <a:lnTo>
                    <a:pt x="11" y="316"/>
                  </a:lnTo>
                  <a:lnTo>
                    <a:pt x="264" y="315"/>
                  </a:lnTo>
                  <a:lnTo>
                    <a:pt x="545" y="317"/>
                  </a:lnTo>
                  <a:lnTo>
                    <a:pt x="694" y="316"/>
                  </a:lnTo>
                  <a:lnTo>
                    <a:pt x="704" y="312"/>
                  </a:lnTo>
                  <a:lnTo>
                    <a:pt x="714" y="302"/>
                  </a:lnTo>
                  <a:lnTo>
                    <a:pt x="719" y="298"/>
                  </a:lnTo>
                  <a:lnTo>
                    <a:pt x="719" y="297"/>
                  </a:lnTo>
                  <a:lnTo>
                    <a:pt x="714" y="295"/>
                  </a:lnTo>
                  <a:lnTo>
                    <a:pt x="707" y="296"/>
                  </a:lnTo>
                  <a:lnTo>
                    <a:pt x="701" y="299"/>
                  </a:lnTo>
                  <a:lnTo>
                    <a:pt x="695" y="295"/>
                  </a:lnTo>
                  <a:lnTo>
                    <a:pt x="705" y="272"/>
                  </a:lnTo>
                  <a:lnTo>
                    <a:pt x="701" y="266"/>
                  </a:lnTo>
                  <a:lnTo>
                    <a:pt x="702" y="259"/>
                  </a:lnTo>
                  <a:lnTo>
                    <a:pt x="700" y="254"/>
                  </a:lnTo>
                  <a:lnTo>
                    <a:pt x="700" y="248"/>
                  </a:lnTo>
                  <a:lnTo>
                    <a:pt x="705" y="238"/>
                  </a:lnTo>
                  <a:lnTo>
                    <a:pt x="714" y="227"/>
                  </a:lnTo>
                  <a:lnTo>
                    <a:pt x="715" y="217"/>
                  </a:lnTo>
                  <a:lnTo>
                    <a:pt x="722" y="212"/>
                  </a:lnTo>
                  <a:lnTo>
                    <a:pt x="721" y="208"/>
                  </a:lnTo>
                  <a:lnTo>
                    <a:pt x="719" y="204"/>
                  </a:lnTo>
                  <a:lnTo>
                    <a:pt x="721" y="201"/>
                  </a:lnTo>
                  <a:lnTo>
                    <a:pt x="720" y="192"/>
                  </a:lnTo>
                  <a:lnTo>
                    <a:pt x="722" y="187"/>
                  </a:lnTo>
                  <a:lnTo>
                    <a:pt x="720" y="178"/>
                  </a:lnTo>
                  <a:lnTo>
                    <a:pt x="721" y="175"/>
                  </a:lnTo>
                  <a:lnTo>
                    <a:pt x="727" y="170"/>
                  </a:lnTo>
                  <a:lnTo>
                    <a:pt x="727" y="159"/>
                  </a:lnTo>
                  <a:lnTo>
                    <a:pt x="720" y="147"/>
                  </a:lnTo>
                  <a:lnTo>
                    <a:pt x="718" y="135"/>
                  </a:lnTo>
                  <a:lnTo>
                    <a:pt x="713" y="130"/>
                  </a:lnTo>
                  <a:lnTo>
                    <a:pt x="709" y="121"/>
                  </a:lnTo>
                  <a:lnTo>
                    <a:pt x="708" y="112"/>
                  </a:lnTo>
                  <a:lnTo>
                    <a:pt x="706" y="108"/>
                  </a:lnTo>
                  <a:lnTo>
                    <a:pt x="709" y="102"/>
                  </a:lnTo>
                  <a:lnTo>
                    <a:pt x="718" y="99"/>
                  </a:lnTo>
                  <a:lnTo>
                    <a:pt x="726" y="92"/>
                  </a:lnTo>
                  <a:lnTo>
                    <a:pt x="729" y="86"/>
                  </a:lnTo>
                  <a:lnTo>
                    <a:pt x="730" y="78"/>
                  </a:lnTo>
                  <a:lnTo>
                    <a:pt x="736" y="72"/>
                  </a:lnTo>
                  <a:lnTo>
                    <a:pt x="738" y="66"/>
                  </a:lnTo>
                  <a:lnTo>
                    <a:pt x="747" y="59"/>
                  </a:lnTo>
                  <a:lnTo>
                    <a:pt x="747" y="54"/>
                  </a:lnTo>
                  <a:lnTo>
                    <a:pt x="742" y="38"/>
                  </a:lnTo>
                  <a:lnTo>
                    <a:pt x="744" y="31"/>
                  </a:lnTo>
                  <a:lnTo>
                    <a:pt x="744" y="24"/>
                  </a:lnTo>
                  <a:lnTo>
                    <a:pt x="753" y="10"/>
                  </a:lnTo>
                  <a:lnTo>
                    <a:pt x="760" y="2"/>
                  </a:lnTo>
                  <a:lnTo>
                    <a:pt x="760" y="0"/>
                  </a:lnTo>
                  <a:lnTo>
                    <a:pt x="765" y="1"/>
                  </a:lnTo>
                  <a:lnTo>
                    <a:pt x="777" y="10"/>
                  </a:lnTo>
                  <a:lnTo>
                    <a:pt x="783" y="23"/>
                  </a:lnTo>
                  <a:lnTo>
                    <a:pt x="790" y="30"/>
                  </a:lnTo>
                  <a:lnTo>
                    <a:pt x="796" y="41"/>
                  </a:lnTo>
                  <a:lnTo>
                    <a:pt x="803" y="55"/>
                  </a:lnTo>
                  <a:lnTo>
                    <a:pt x="804" y="66"/>
                  </a:lnTo>
                  <a:lnTo>
                    <a:pt x="809" y="67"/>
                  </a:lnTo>
                  <a:lnTo>
                    <a:pt x="812" y="70"/>
                  </a:lnTo>
                  <a:lnTo>
                    <a:pt x="817" y="98"/>
                  </a:lnTo>
                  <a:lnTo>
                    <a:pt x="826" y="116"/>
                  </a:lnTo>
                  <a:lnTo>
                    <a:pt x="827" y="135"/>
                  </a:lnTo>
                  <a:lnTo>
                    <a:pt x="832" y="141"/>
                  </a:lnTo>
                  <a:lnTo>
                    <a:pt x="839" y="153"/>
                  </a:lnTo>
                  <a:lnTo>
                    <a:pt x="849" y="163"/>
                  </a:lnTo>
                  <a:lnTo>
                    <a:pt x="852" y="176"/>
                  </a:lnTo>
                  <a:lnTo>
                    <a:pt x="855" y="178"/>
                  </a:lnTo>
                  <a:lnTo>
                    <a:pt x="863" y="181"/>
                  </a:lnTo>
                  <a:lnTo>
                    <a:pt x="868" y="188"/>
                  </a:lnTo>
                  <a:lnTo>
                    <a:pt x="868" y="192"/>
                  </a:lnTo>
                  <a:lnTo>
                    <a:pt x="864" y="200"/>
                  </a:lnTo>
                  <a:lnTo>
                    <a:pt x="863" y="206"/>
                  </a:lnTo>
                  <a:lnTo>
                    <a:pt x="860" y="210"/>
                  </a:lnTo>
                  <a:lnTo>
                    <a:pt x="863" y="222"/>
                  </a:lnTo>
                  <a:lnTo>
                    <a:pt x="859" y="231"/>
                  </a:lnTo>
                  <a:lnTo>
                    <a:pt x="860" y="236"/>
                  </a:lnTo>
                  <a:lnTo>
                    <a:pt x="866" y="244"/>
                  </a:lnTo>
                  <a:lnTo>
                    <a:pt x="865" y="250"/>
                  </a:lnTo>
                  <a:lnTo>
                    <a:pt x="870" y="255"/>
                  </a:lnTo>
                  <a:lnTo>
                    <a:pt x="869" y="259"/>
                  </a:lnTo>
                  <a:lnTo>
                    <a:pt x="866" y="262"/>
                  </a:lnTo>
                  <a:lnTo>
                    <a:pt x="867" y="267"/>
                  </a:lnTo>
                  <a:lnTo>
                    <a:pt x="873" y="271"/>
                  </a:lnTo>
                  <a:lnTo>
                    <a:pt x="873" y="281"/>
                  </a:lnTo>
                  <a:lnTo>
                    <a:pt x="877" y="286"/>
                  </a:lnTo>
                  <a:lnTo>
                    <a:pt x="878" y="293"/>
                  </a:lnTo>
                  <a:lnTo>
                    <a:pt x="879" y="296"/>
                  </a:lnTo>
                  <a:lnTo>
                    <a:pt x="877" y="303"/>
                  </a:lnTo>
                  <a:lnTo>
                    <a:pt x="879" y="307"/>
                  </a:lnTo>
                  <a:lnTo>
                    <a:pt x="885" y="308"/>
                  </a:lnTo>
                  <a:lnTo>
                    <a:pt x="893" y="304"/>
                  </a:lnTo>
                  <a:lnTo>
                    <a:pt x="907" y="313"/>
                  </a:lnTo>
                  <a:lnTo>
                    <a:pt x="915" y="312"/>
                  </a:lnTo>
                  <a:lnTo>
                    <a:pt x="917" y="314"/>
                  </a:lnTo>
                  <a:lnTo>
                    <a:pt x="918" y="318"/>
                  </a:lnTo>
                  <a:lnTo>
                    <a:pt x="917" y="328"/>
                  </a:lnTo>
                  <a:lnTo>
                    <a:pt x="924" y="333"/>
                  </a:lnTo>
                  <a:lnTo>
                    <a:pt x="939" y="335"/>
                  </a:lnTo>
                  <a:lnTo>
                    <a:pt x="942" y="340"/>
                  </a:lnTo>
                  <a:lnTo>
                    <a:pt x="956" y="339"/>
                  </a:lnTo>
                  <a:lnTo>
                    <a:pt x="966" y="344"/>
                  </a:lnTo>
                  <a:lnTo>
                    <a:pt x="978" y="358"/>
                  </a:lnTo>
                  <a:lnTo>
                    <a:pt x="988" y="364"/>
                  </a:lnTo>
                  <a:lnTo>
                    <a:pt x="990" y="370"/>
                  </a:lnTo>
                  <a:lnTo>
                    <a:pt x="995" y="373"/>
                  </a:lnTo>
                  <a:lnTo>
                    <a:pt x="994" y="376"/>
                  </a:lnTo>
                  <a:lnTo>
                    <a:pt x="1000" y="381"/>
                  </a:lnTo>
                  <a:lnTo>
                    <a:pt x="1000" y="385"/>
                  </a:lnTo>
                  <a:lnTo>
                    <a:pt x="995" y="389"/>
                  </a:lnTo>
                  <a:lnTo>
                    <a:pt x="996" y="394"/>
                  </a:lnTo>
                  <a:lnTo>
                    <a:pt x="995" y="399"/>
                  </a:lnTo>
                  <a:lnTo>
                    <a:pt x="1003" y="407"/>
                  </a:lnTo>
                  <a:lnTo>
                    <a:pt x="1009" y="410"/>
                  </a:lnTo>
                  <a:lnTo>
                    <a:pt x="1019" y="408"/>
                  </a:lnTo>
                  <a:lnTo>
                    <a:pt x="1035" y="411"/>
                  </a:lnTo>
                  <a:lnTo>
                    <a:pt x="1039" y="410"/>
                  </a:lnTo>
                  <a:lnTo>
                    <a:pt x="1047" y="414"/>
                  </a:lnTo>
                  <a:lnTo>
                    <a:pt x="1050" y="418"/>
                  </a:lnTo>
                  <a:lnTo>
                    <a:pt x="1055" y="428"/>
                  </a:lnTo>
                  <a:lnTo>
                    <a:pt x="1056" y="428"/>
                  </a:lnTo>
                  <a:lnTo>
                    <a:pt x="1058" y="444"/>
                  </a:lnTo>
                  <a:lnTo>
                    <a:pt x="1061" y="448"/>
                  </a:lnTo>
                  <a:lnTo>
                    <a:pt x="1071" y="441"/>
                  </a:lnTo>
                  <a:lnTo>
                    <a:pt x="1080" y="440"/>
                  </a:lnTo>
                  <a:lnTo>
                    <a:pt x="1166" y="446"/>
                  </a:lnTo>
                  <a:lnTo>
                    <a:pt x="1192" y="450"/>
                  </a:lnTo>
                  <a:lnTo>
                    <a:pt x="1272" y="456"/>
                  </a:lnTo>
                  <a:lnTo>
                    <a:pt x="1444" y="470"/>
                  </a:lnTo>
                  <a:lnTo>
                    <a:pt x="1528" y="476"/>
                  </a:lnTo>
                  <a:lnTo>
                    <a:pt x="1638" y="484"/>
                  </a:lnTo>
                  <a:lnTo>
                    <a:pt x="1751" y="493"/>
                  </a:lnTo>
                  <a:lnTo>
                    <a:pt x="1850" y="500"/>
                  </a:lnTo>
                  <a:lnTo>
                    <a:pt x="1962" y="508"/>
                  </a:lnTo>
                  <a:lnTo>
                    <a:pt x="2041" y="514"/>
                  </a:lnTo>
                  <a:lnTo>
                    <a:pt x="2248" y="528"/>
                  </a:lnTo>
                  <a:lnTo>
                    <a:pt x="2349" y="534"/>
                  </a:lnTo>
                  <a:lnTo>
                    <a:pt x="2483" y="543"/>
                  </a:lnTo>
                  <a:lnTo>
                    <a:pt x="2483" y="546"/>
                  </a:lnTo>
                  <a:lnTo>
                    <a:pt x="2479" y="549"/>
                  </a:lnTo>
                  <a:close/>
                </a:path>
              </a:pathLst>
            </a:custGeom>
            <a:grpFill/>
            <a:ln w="6350" cmpd="sng">
              <a:solidFill>
                <a:schemeClr val="tx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27" name="Freeform 132"/>
            <p:cNvSpPr>
              <a:spLocks/>
            </p:cNvSpPr>
            <p:nvPr/>
          </p:nvSpPr>
          <p:spPr bwMode="auto">
            <a:xfrm>
              <a:off x="4729163" y="3656013"/>
              <a:ext cx="846137" cy="817562"/>
            </a:xfrm>
            <a:custGeom>
              <a:avLst/>
              <a:gdLst>
                <a:gd name="T0" fmla="*/ 2147483647 w 1599"/>
                <a:gd name="T1" fmla="*/ 2147483647 h 1548"/>
                <a:gd name="T2" fmla="*/ 2147483647 w 1599"/>
                <a:gd name="T3" fmla="*/ 2147483647 h 1548"/>
                <a:gd name="T4" fmla="*/ 2147483647 w 1599"/>
                <a:gd name="T5" fmla="*/ 2147483647 h 1548"/>
                <a:gd name="T6" fmla="*/ 2147483647 w 1599"/>
                <a:gd name="T7" fmla="*/ 2147483647 h 1548"/>
                <a:gd name="T8" fmla="*/ 2147483647 w 1599"/>
                <a:gd name="T9" fmla="*/ 2147483647 h 1548"/>
                <a:gd name="T10" fmla="*/ 2147483647 w 1599"/>
                <a:gd name="T11" fmla="*/ 2147483647 h 1548"/>
                <a:gd name="T12" fmla="*/ 2147483647 w 1599"/>
                <a:gd name="T13" fmla="*/ 2147483647 h 1548"/>
                <a:gd name="T14" fmla="*/ 2147483647 w 1599"/>
                <a:gd name="T15" fmla="*/ 2147483647 h 1548"/>
                <a:gd name="T16" fmla="*/ 2147483647 w 1599"/>
                <a:gd name="T17" fmla="*/ 2147483647 h 1548"/>
                <a:gd name="T18" fmla="*/ 2147483647 w 1599"/>
                <a:gd name="T19" fmla="*/ 2147483647 h 1548"/>
                <a:gd name="T20" fmla="*/ 2147483647 w 1599"/>
                <a:gd name="T21" fmla="*/ 2147483647 h 1548"/>
                <a:gd name="T22" fmla="*/ 2147483647 w 1599"/>
                <a:gd name="T23" fmla="*/ 2147483647 h 1548"/>
                <a:gd name="T24" fmla="*/ 2147483647 w 1599"/>
                <a:gd name="T25" fmla="*/ 2147483647 h 1548"/>
                <a:gd name="T26" fmla="*/ 2147483647 w 1599"/>
                <a:gd name="T27" fmla="*/ 2147483647 h 1548"/>
                <a:gd name="T28" fmla="*/ 2147483647 w 1599"/>
                <a:gd name="T29" fmla="*/ 2147483647 h 1548"/>
                <a:gd name="T30" fmla="*/ 2147483647 w 1599"/>
                <a:gd name="T31" fmla="*/ 2147483647 h 1548"/>
                <a:gd name="T32" fmla="*/ 2147483647 w 1599"/>
                <a:gd name="T33" fmla="*/ 2147483647 h 1548"/>
                <a:gd name="T34" fmla="*/ 2147483647 w 1599"/>
                <a:gd name="T35" fmla="*/ 2147483647 h 1548"/>
                <a:gd name="T36" fmla="*/ 2147483647 w 1599"/>
                <a:gd name="T37" fmla="*/ 2147483647 h 1548"/>
                <a:gd name="T38" fmla="*/ 2147483647 w 1599"/>
                <a:gd name="T39" fmla="*/ 2147483647 h 1548"/>
                <a:gd name="T40" fmla="*/ 2147483647 w 1599"/>
                <a:gd name="T41" fmla="*/ 2147483647 h 1548"/>
                <a:gd name="T42" fmla="*/ 2147483647 w 1599"/>
                <a:gd name="T43" fmla="*/ 2147483647 h 1548"/>
                <a:gd name="T44" fmla="*/ 2147483647 w 1599"/>
                <a:gd name="T45" fmla="*/ 2147483647 h 1548"/>
                <a:gd name="T46" fmla="*/ 2147483647 w 1599"/>
                <a:gd name="T47" fmla="*/ 2147483647 h 1548"/>
                <a:gd name="T48" fmla="*/ 2147483647 w 1599"/>
                <a:gd name="T49" fmla="*/ 2147483647 h 1548"/>
                <a:gd name="T50" fmla="*/ 2147483647 w 1599"/>
                <a:gd name="T51" fmla="*/ 2147483647 h 1548"/>
                <a:gd name="T52" fmla="*/ 2147483647 w 1599"/>
                <a:gd name="T53" fmla="*/ 2147483647 h 1548"/>
                <a:gd name="T54" fmla="*/ 2147483647 w 1599"/>
                <a:gd name="T55" fmla="*/ 2147483647 h 1548"/>
                <a:gd name="T56" fmla="*/ 2147483647 w 1599"/>
                <a:gd name="T57" fmla="*/ 2147483647 h 1548"/>
                <a:gd name="T58" fmla="*/ 2147483647 w 1599"/>
                <a:gd name="T59" fmla="*/ 2147483647 h 1548"/>
                <a:gd name="T60" fmla="*/ 2147483647 w 1599"/>
                <a:gd name="T61" fmla="*/ 2147483647 h 1548"/>
                <a:gd name="T62" fmla="*/ 2147483647 w 1599"/>
                <a:gd name="T63" fmla="*/ 2147483647 h 1548"/>
                <a:gd name="T64" fmla="*/ 2147483647 w 1599"/>
                <a:gd name="T65" fmla="*/ 2147483647 h 1548"/>
                <a:gd name="T66" fmla="*/ 2147483647 w 1599"/>
                <a:gd name="T67" fmla="*/ 2147483647 h 1548"/>
                <a:gd name="T68" fmla="*/ 2147483647 w 1599"/>
                <a:gd name="T69" fmla="*/ 2147483647 h 1548"/>
                <a:gd name="T70" fmla="*/ 2147483647 w 1599"/>
                <a:gd name="T71" fmla="*/ 2147483647 h 1548"/>
                <a:gd name="T72" fmla="*/ 2147483647 w 1599"/>
                <a:gd name="T73" fmla="*/ 2147483647 h 1548"/>
                <a:gd name="T74" fmla="*/ 2147483647 w 1599"/>
                <a:gd name="T75" fmla="*/ 2147483647 h 1548"/>
                <a:gd name="T76" fmla="*/ 2147483647 w 1599"/>
                <a:gd name="T77" fmla="*/ 2147483647 h 1548"/>
                <a:gd name="T78" fmla="*/ 2147483647 w 1599"/>
                <a:gd name="T79" fmla="*/ 2147483647 h 1548"/>
                <a:gd name="T80" fmla="*/ 2147483647 w 1599"/>
                <a:gd name="T81" fmla="*/ 2147483647 h 1548"/>
                <a:gd name="T82" fmla="*/ 2147483647 w 1599"/>
                <a:gd name="T83" fmla="*/ 2147483647 h 1548"/>
                <a:gd name="T84" fmla="*/ 2147483647 w 1599"/>
                <a:gd name="T85" fmla="*/ 2147483647 h 1548"/>
                <a:gd name="T86" fmla="*/ 2147483647 w 1599"/>
                <a:gd name="T87" fmla="*/ 2147483647 h 1548"/>
                <a:gd name="T88" fmla="*/ 2147483647 w 1599"/>
                <a:gd name="T89" fmla="*/ 2147483647 h 1548"/>
                <a:gd name="T90" fmla="*/ 2147483647 w 1599"/>
                <a:gd name="T91" fmla="*/ 2147483647 h 1548"/>
                <a:gd name="T92" fmla="*/ 2147483647 w 1599"/>
                <a:gd name="T93" fmla="*/ 2147483647 h 1548"/>
                <a:gd name="T94" fmla="*/ 2147483647 w 1599"/>
                <a:gd name="T95" fmla="*/ 2147483647 h 1548"/>
                <a:gd name="T96" fmla="*/ 2147483647 w 1599"/>
                <a:gd name="T97" fmla="*/ 2147483647 h 1548"/>
                <a:gd name="T98" fmla="*/ 2147483647 w 1599"/>
                <a:gd name="T99" fmla="*/ 2147483647 h 1548"/>
                <a:gd name="T100" fmla="*/ 2147483647 w 1599"/>
                <a:gd name="T101" fmla="*/ 2147483647 h 1548"/>
                <a:gd name="T102" fmla="*/ 2147483647 w 1599"/>
                <a:gd name="T103" fmla="*/ 2147483647 h 1548"/>
                <a:gd name="T104" fmla="*/ 2147483647 w 1599"/>
                <a:gd name="T105" fmla="*/ 2147483647 h 1548"/>
                <a:gd name="T106" fmla="*/ 2147483647 w 1599"/>
                <a:gd name="T107" fmla="*/ 2147483647 h 1548"/>
                <a:gd name="T108" fmla="*/ 2147483647 w 1599"/>
                <a:gd name="T109" fmla="*/ 2147483647 h 1548"/>
                <a:gd name="T110" fmla="*/ 2147483647 w 1599"/>
                <a:gd name="T111" fmla="*/ 2147483647 h 1548"/>
                <a:gd name="T112" fmla="*/ 2147483647 w 1599"/>
                <a:gd name="T113" fmla="*/ 2147483647 h 1548"/>
                <a:gd name="T114" fmla="*/ 2147483647 w 1599"/>
                <a:gd name="T115" fmla="*/ 2147483647 h 1548"/>
                <a:gd name="T116" fmla="*/ 2147483647 w 1599"/>
                <a:gd name="T117" fmla="*/ 2147483647 h 1548"/>
                <a:gd name="T118" fmla="*/ 2147483647 w 1599"/>
                <a:gd name="T119" fmla="*/ 2147483647 h 1548"/>
                <a:gd name="T120" fmla="*/ 2147483647 w 1599"/>
                <a:gd name="T121" fmla="*/ 2147483647 h 1548"/>
                <a:gd name="T122" fmla="*/ 2147483647 w 1599"/>
                <a:gd name="T123" fmla="*/ 2147483647 h 15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9"/>
                <a:gd name="T187" fmla="*/ 0 h 1548"/>
                <a:gd name="T188" fmla="*/ 1599 w 1599"/>
                <a:gd name="T189" fmla="*/ 1548 h 15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9" h="1548">
                  <a:moveTo>
                    <a:pt x="1596" y="433"/>
                  </a:moveTo>
                  <a:lnTo>
                    <a:pt x="1595" y="438"/>
                  </a:lnTo>
                  <a:lnTo>
                    <a:pt x="1593" y="439"/>
                  </a:lnTo>
                  <a:lnTo>
                    <a:pt x="1583" y="443"/>
                  </a:lnTo>
                  <a:lnTo>
                    <a:pt x="1579" y="442"/>
                  </a:lnTo>
                  <a:lnTo>
                    <a:pt x="1577" y="438"/>
                  </a:lnTo>
                  <a:lnTo>
                    <a:pt x="1575" y="440"/>
                  </a:lnTo>
                  <a:lnTo>
                    <a:pt x="1579" y="443"/>
                  </a:lnTo>
                  <a:lnTo>
                    <a:pt x="1579" y="446"/>
                  </a:lnTo>
                  <a:lnTo>
                    <a:pt x="1577" y="449"/>
                  </a:lnTo>
                  <a:lnTo>
                    <a:pt x="1576" y="452"/>
                  </a:lnTo>
                  <a:lnTo>
                    <a:pt x="1580" y="457"/>
                  </a:lnTo>
                  <a:lnTo>
                    <a:pt x="1578" y="461"/>
                  </a:lnTo>
                  <a:lnTo>
                    <a:pt x="1584" y="467"/>
                  </a:lnTo>
                  <a:lnTo>
                    <a:pt x="1583" y="468"/>
                  </a:lnTo>
                  <a:lnTo>
                    <a:pt x="1580" y="468"/>
                  </a:lnTo>
                  <a:lnTo>
                    <a:pt x="1581" y="469"/>
                  </a:lnTo>
                  <a:lnTo>
                    <a:pt x="1580" y="472"/>
                  </a:lnTo>
                  <a:lnTo>
                    <a:pt x="1582" y="474"/>
                  </a:lnTo>
                  <a:lnTo>
                    <a:pt x="1579" y="480"/>
                  </a:lnTo>
                  <a:lnTo>
                    <a:pt x="1582" y="485"/>
                  </a:lnTo>
                  <a:lnTo>
                    <a:pt x="1580" y="488"/>
                  </a:lnTo>
                  <a:lnTo>
                    <a:pt x="1581" y="492"/>
                  </a:lnTo>
                  <a:lnTo>
                    <a:pt x="1579" y="494"/>
                  </a:lnTo>
                  <a:lnTo>
                    <a:pt x="1577" y="492"/>
                  </a:lnTo>
                  <a:lnTo>
                    <a:pt x="1575" y="493"/>
                  </a:lnTo>
                  <a:lnTo>
                    <a:pt x="1574" y="496"/>
                  </a:lnTo>
                  <a:lnTo>
                    <a:pt x="1573" y="498"/>
                  </a:lnTo>
                  <a:lnTo>
                    <a:pt x="1579" y="504"/>
                  </a:lnTo>
                  <a:lnTo>
                    <a:pt x="1576" y="509"/>
                  </a:lnTo>
                  <a:lnTo>
                    <a:pt x="1577" y="511"/>
                  </a:lnTo>
                  <a:lnTo>
                    <a:pt x="1576" y="516"/>
                  </a:lnTo>
                  <a:lnTo>
                    <a:pt x="1578" y="522"/>
                  </a:lnTo>
                  <a:lnTo>
                    <a:pt x="1575" y="526"/>
                  </a:lnTo>
                  <a:lnTo>
                    <a:pt x="1574" y="527"/>
                  </a:lnTo>
                  <a:lnTo>
                    <a:pt x="1567" y="530"/>
                  </a:lnTo>
                  <a:lnTo>
                    <a:pt x="1572" y="535"/>
                  </a:lnTo>
                  <a:lnTo>
                    <a:pt x="1571" y="540"/>
                  </a:lnTo>
                  <a:lnTo>
                    <a:pt x="1567" y="542"/>
                  </a:lnTo>
                  <a:lnTo>
                    <a:pt x="1565" y="547"/>
                  </a:lnTo>
                  <a:lnTo>
                    <a:pt x="1562" y="546"/>
                  </a:lnTo>
                  <a:lnTo>
                    <a:pt x="1561" y="551"/>
                  </a:lnTo>
                  <a:lnTo>
                    <a:pt x="1559" y="553"/>
                  </a:lnTo>
                  <a:lnTo>
                    <a:pt x="1555" y="553"/>
                  </a:lnTo>
                  <a:lnTo>
                    <a:pt x="1553" y="549"/>
                  </a:lnTo>
                  <a:lnTo>
                    <a:pt x="1547" y="551"/>
                  </a:lnTo>
                  <a:lnTo>
                    <a:pt x="1543" y="546"/>
                  </a:lnTo>
                  <a:lnTo>
                    <a:pt x="1544" y="552"/>
                  </a:lnTo>
                  <a:lnTo>
                    <a:pt x="1541" y="556"/>
                  </a:lnTo>
                  <a:lnTo>
                    <a:pt x="1535" y="553"/>
                  </a:lnTo>
                  <a:lnTo>
                    <a:pt x="1530" y="554"/>
                  </a:lnTo>
                  <a:lnTo>
                    <a:pt x="1528" y="550"/>
                  </a:lnTo>
                  <a:lnTo>
                    <a:pt x="1523" y="551"/>
                  </a:lnTo>
                  <a:lnTo>
                    <a:pt x="1517" y="551"/>
                  </a:lnTo>
                  <a:lnTo>
                    <a:pt x="1515" y="547"/>
                  </a:lnTo>
                  <a:lnTo>
                    <a:pt x="1512" y="548"/>
                  </a:lnTo>
                  <a:lnTo>
                    <a:pt x="1509" y="545"/>
                  </a:lnTo>
                  <a:lnTo>
                    <a:pt x="1510" y="542"/>
                  </a:lnTo>
                  <a:lnTo>
                    <a:pt x="1513" y="536"/>
                  </a:lnTo>
                  <a:lnTo>
                    <a:pt x="1508" y="533"/>
                  </a:lnTo>
                  <a:lnTo>
                    <a:pt x="1509" y="527"/>
                  </a:lnTo>
                  <a:lnTo>
                    <a:pt x="1506" y="526"/>
                  </a:lnTo>
                  <a:lnTo>
                    <a:pt x="1506" y="524"/>
                  </a:lnTo>
                  <a:lnTo>
                    <a:pt x="1502" y="522"/>
                  </a:lnTo>
                  <a:lnTo>
                    <a:pt x="1500" y="523"/>
                  </a:lnTo>
                  <a:lnTo>
                    <a:pt x="1491" y="514"/>
                  </a:lnTo>
                  <a:lnTo>
                    <a:pt x="1486" y="513"/>
                  </a:lnTo>
                  <a:lnTo>
                    <a:pt x="1482" y="509"/>
                  </a:lnTo>
                  <a:lnTo>
                    <a:pt x="1479" y="508"/>
                  </a:lnTo>
                  <a:lnTo>
                    <a:pt x="1476" y="504"/>
                  </a:lnTo>
                  <a:lnTo>
                    <a:pt x="1472" y="504"/>
                  </a:lnTo>
                  <a:lnTo>
                    <a:pt x="1470" y="503"/>
                  </a:lnTo>
                  <a:lnTo>
                    <a:pt x="1468" y="505"/>
                  </a:lnTo>
                  <a:lnTo>
                    <a:pt x="1468" y="510"/>
                  </a:lnTo>
                  <a:lnTo>
                    <a:pt x="1461" y="513"/>
                  </a:lnTo>
                  <a:lnTo>
                    <a:pt x="1461" y="516"/>
                  </a:lnTo>
                  <a:lnTo>
                    <a:pt x="1456" y="521"/>
                  </a:lnTo>
                  <a:lnTo>
                    <a:pt x="1457" y="525"/>
                  </a:lnTo>
                  <a:lnTo>
                    <a:pt x="1457" y="528"/>
                  </a:lnTo>
                  <a:lnTo>
                    <a:pt x="1463" y="529"/>
                  </a:lnTo>
                  <a:lnTo>
                    <a:pt x="1466" y="534"/>
                  </a:lnTo>
                  <a:lnTo>
                    <a:pt x="1464" y="542"/>
                  </a:lnTo>
                  <a:lnTo>
                    <a:pt x="1462" y="544"/>
                  </a:lnTo>
                  <a:lnTo>
                    <a:pt x="1461" y="550"/>
                  </a:lnTo>
                  <a:lnTo>
                    <a:pt x="1462" y="557"/>
                  </a:lnTo>
                  <a:lnTo>
                    <a:pt x="1467" y="561"/>
                  </a:lnTo>
                  <a:lnTo>
                    <a:pt x="1464" y="568"/>
                  </a:lnTo>
                  <a:lnTo>
                    <a:pt x="1469" y="578"/>
                  </a:lnTo>
                  <a:lnTo>
                    <a:pt x="1470" y="578"/>
                  </a:lnTo>
                  <a:lnTo>
                    <a:pt x="1467" y="580"/>
                  </a:lnTo>
                  <a:lnTo>
                    <a:pt x="1465" y="579"/>
                  </a:lnTo>
                  <a:lnTo>
                    <a:pt x="1458" y="581"/>
                  </a:lnTo>
                  <a:lnTo>
                    <a:pt x="1454" y="585"/>
                  </a:lnTo>
                  <a:lnTo>
                    <a:pt x="1439" y="586"/>
                  </a:lnTo>
                  <a:lnTo>
                    <a:pt x="1431" y="580"/>
                  </a:lnTo>
                  <a:lnTo>
                    <a:pt x="1421" y="576"/>
                  </a:lnTo>
                  <a:lnTo>
                    <a:pt x="1409" y="571"/>
                  </a:lnTo>
                  <a:lnTo>
                    <a:pt x="1396" y="569"/>
                  </a:lnTo>
                  <a:lnTo>
                    <a:pt x="1393" y="569"/>
                  </a:lnTo>
                  <a:lnTo>
                    <a:pt x="1378" y="580"/>
                  </a:lnTo>
                  <a:lnTo>
                    <a:pt x="1378" y="583"/>
                  </a:lnTo>
                  <a:lnTo>
                    <a:pt x="1383" y="587"/>
                  </a:lnTo>
                  <a:lnTo>
                    <a:pt x="1385" y="592"/>
                  </a:lnTo>
                  <a:lnTo>
                    <a:pt x="1375" y="611"/>
                  </a:lnTo>
                  <a:lnTo>
                    <a:pt x="1376" y="616"/>
                  </a:lnTo>
                  <a:lnTo>
                    <a:pt x="1375" y="617"/>
                  </a:lnTo>
                  <a:lnTo>
                    <a:pt x="1377" y="622"/>
                  </a:lnTo>
                  <a:lnTo>
                    <a:pt x="1382" y="618"/>
                  </a:lnTo>
                  <a:lnTo>
                    <a:pt x="1385" y="618"/>
                  </a:lnTo>
                  <a:lnTo>
                    <a:pt x="1385" y="628"/>
                  </a:lnTo>
                  <a:lnTo>
                    <a:pt x="1389" y="629"/>
                  </a:lnTo>
                  <a:lnTo>
                    <a:pt x="1397" y="638"/>
                  </a:lnTo>
                  <a:lnTo>
                    <a:pt x="1395" y="642"/>
                  </a:lnTo>
                  <a:lnTo>
                    <a:pt x="1390" y="646"/>
                  </a:lnTo>
                  <a:lnTo>
                    <a:pt x="1394" y="649"/>
                  </a:lnTo>
                  <a:lnTo>
                    <a:pt x="1381" y="656"/>
                  </a:lnTo>
                  <a:lnTo>
                    <a:pt x="1377" y="662"/>
                  </a:lnTo>
                  <a:lnTo>
                    <a:pt x="1376" y="673"/>
                  </a:lnTo>
                  <a:lnTo>
                    <a:pt x="1373" y="687"/>
                  </a:lnTo>
                  <a:lnTo>
                    <a:pt x="1379" y="695"/>
                  </a:lnTo>
                  <a:lnTo>
                    <a:pt x="1384" y="696"/>
                  </a:lnTo>
                  <a:lnTo>
                    <a:pt x="1387" y="700"/>
                  </a:lnTo>
                  <a:lnTo>
                    <a:pt x="1393" y="702"/>
                  </a:lnTo>
                  <a:lnTo>
                    <a:pt x="1393" y="715"/>
                  </a:lnTo>
                  <a:lnTo>
                    <a:pt x="1396" y="723"/>
                  </a:lnTo>
                  <a:lnTo>
                    <a:pt x="1399" y="726"/>
                  </a:lnTo>
                  <a:lnTo>
                    <a:pt x="1399" y="731"/>
                  </a:lnTo>
                  <a:lnTo>
                    <a:pt x="1402" y="739"/>
                  </a:lnTo>
                  <a:lnTo>
                    <a:pt x="1400" y="743"/>
                  </a:lnTo>
                  <a:lnTo>
                    <a:pt x="1400" y="746"/>
                  </a:lnTo>
                  <a:lnTo>
                    <a:pt x="1403" y="755"/>
                  </a:lnTo>
                  <a:lnTo>
                    <a:pt x="1403" y="757"/>
                  </a:lnTo>
                  <a:lnTo>
                    <a:pt x="1402" y="759"/>
                  </a:lnTo>
                  <a:lnTo>
                    <a:pt x="1371" y="766"/>
                  </a:lnTo>
                  <a:lnTo>
                    <a:pt x="1350" y="772"/>
                  </a:lnTo>
                  <a:lnTo>
                    <a:pt x="1343" y="777"/>
                  </a:lnTo>
                  <a:lnTo>
                    <a:pt x="1335" y="773"/>
                  </a:lnTo>
                  <a:lnTo>
                    <a:pt x="1332" y="774"/>
                  </a:lnTo>
                  <a:lnTo>
                    <a:pt x="1332" y="768"/>
                  </a:lnTo>
                  <a:lnTo>
                    <a:pt x="1326" y="773"/>
                  </a:lnTo>
                  <a:lnTo>
                    <a:pt x="1325" y="779"/>
                  </a:lnTo>
                  <a:lnTo>
                    <a:pt x="1323" y="780"/>
                  </a:lnTo>
                  <a:lnTo>
                    <a:pt x="1321" y="778"/>
                  </a:lnTo>
                  <a:lnTo>
                    <a:pt x="1322" y="781"/>
                  </a:lnTo>
                  <a:lnTo>
                    <a:pt x="1320" y="780"/>
                  </a:lnTo>
                  <a:lnTo>
                    <a:pt x="1320" y="781"/>
                  </a:lnTo>
                  <a:lnTo>
                    <a:pt x="1317" y="782"/>
                  </a:lnTo>
                  <a:lnTo>
                    <a:pt x="1314" y="787"/>
                  </a:lnTo>
                  <a:lnTo>
                    <a:pt x="1306" y="788"/>
                  </a:lnTo>
                  <a:lnTo>
                    <a:pt x="1301" y="787"/>
                  </a:lnTo>
                  <a:lnTo>
                    <a:pt x="1302" y="786"/>
                  </a:lnTo>
                  <a:lnTo>
                    <a:pt x="1296" y="788"/>
                  </a:lnTo>
                  <a:lnTo>
                    <a:pt x="1296" y="791"/>
                  </a:lnTo>
                  <a:lnTo>
                    <a:pt x="1294" y="792"/>
                  </a:lnTo>
                  <a:lnTo>
                    <a:pt x="1294" y="793"/>
                  </a:lnTo>
                  <a:lnTo>
                    <a:pt x="1292" y="793"/>
                  </a:lnTo>
                  <a:lnTo>
                    <a:pt x="1291" y="791"/>
                  </a:lnTo>
                  <a:lnTo>
                    <a:pt x="1288" y="788"/>
                  </a:lnTo>
                  <a:lnTo>
                    <a:pt x="1288" y="787"/>
                  </a:lnTo>
                  <a:lnTo>
                    <a:pt x="1286" y="786"/>
                  </a:lnTo>
                  <a:lnTo>
                    <a:pt x="1282" y="785"/>
                  </a:lnTo>
                  <a:lnTo>
                    <a:pt x="1279" y="782"/>
                  </a:lnTo>
                  <a:lnTo>
                    <a:pt x="1281" y="780"/>
                  </a:lnTo>
                  <a:lnTo>
                    <a:pt x="1279" y="780"/>
                  </a:lnTo>
                  <a:lnTo>
                    <a:pt x="1279" y="777"/>
                  </a:lnTo>
                  <a:lnTo>
                    <a:pt x="1282" y="774"/>
                  </a:lnTo>
                  <a:lnTo>
                    <a:pt x="1281" y="770"/>
                  </a:lnTo>
                  <a:lnTo>
                    <a:pt x="1283" y="768"/>
                  </a:lnTo>
                  <a:lnTo>
                    <a:pt x="1278" y="759"/>
                  </a:lnTo>
                  <a:lnTo>
                    <a:pt x="1281" y="758"/>
                  </a:lnTo>
                  <a:lnTo>
                    <a:pt x="1282" y="751"/>
                  </a:lnTo>
                  <a:lnTo>
                    <a:pt x="1282" y="747"/>
                  </a:lnTo>
                  <a:lnTo>
                    <a:pt x="1285" y="746"/>
                  </a:lnTo>
                  <a:lnTo>
                    <a:pt x="1291" y="731"/>
                  </a:lnTo>
                  <a:lnTo>
                    <a:pt x="1293" y="728"/>
                  </a:lnTo>
                  <a:lnTo>
                    <a:pt x="1292" y="724"/>
                  </a:lnTo>
                  <a:lnTo>
                    <a:pt x="1293" y="719"/>
                  </a:lnTo>
                  <a:lnTo>
                    <a:pt x="1289" y="715"/>
                  </a:lnTo>
                  <a:lnTo>
                    <a:pt x="1290" y="708"/>
                  </a:lnTo>
                  <a:lnTo>
                    <a:pt x="1289" y="704"/>
                  </a:lnTo>
                  <a:lnTo>
                    <a:pt x="1292" y="695"/>
                  </a:lnTo>
                  <a:lnTo>
                    <a:pt x="1279" y="693"/>
                  </a:lnTo>
                  <a:lnTo>
                    <a:pt x="1273" y="686"/>
                  </a:lnTo>
                  <a:lnTo>
                    <a:pt x="1270" y="686"/>
                  </a:lnTo>
                  <a:lnTo>
                    <a:pt x="1271" y="676"/>
                  </a:lnTo>
                  <a:lnTo>
                    <a:pt x="1253" y="676"/>
                  </a:lnTo>
                  <a:lnTo>
                    <a:pt x="1132" y="676"/>
                  </a:lnTo>
                  <a:lnTo>
                    <a:pt x="1101" y="676"/>
                  </a:lnTo>
                  <a:lnTo>
                    <a:pt x="1101" y="703"/>
                  </a:lnTo>
                  <a:lnTo>
                    <a:pt x="1095" y="704"/>
                  </a:lnTo>
                  <a:lnTo>
                    <a:pt x="1092" y="707"/>
                  </a:lnTo>
                  <a:lnTo>
                    <a:pt x="1092" y="710"/>
                  </a:lnTo>
                  <a:lnTo>
                    <a:pt x="1091" y="721"/>
                  </a:lnTo>
                  <a:lnTo>
                    <a:pt x="1096" y="721"/>
                  </a:lnTo>
                  <a:lnTo>
                    <a:pt x="1098" y="724"/>
                  </a:lnTo>
                  <a:lnTo>
                    <a:pt x="1098" y="729"/>
                  </a:lnTo>
                  <a:lnTo>
                    <a:pt x="1092" y="738"/>
                  </a:lnTo>
                  <a:lnTo>
                    <a:pt x="1091" y="741"/>
                  </a:lnTo>
                  <a:lnTo>
                    <a:pt x="1086" y="743"/>
                  </a:lnTo>
                  <a:lnTo>
                    <a:pt x="1083" y="747"/>
                  </a:lnTo>
                  <a:lnTo>
                    <a:pt x="1081" y="750"/>
                  </a:lnTo>
                  <a:lnTo>
                    <a:pt x="1085" y="759"/>
                  </a:lnTo>
                  <a:lnTo>
                    <a:pt x="1084" y="769"/>
                  </a:lnTo>
                  <a:lnTo>
                    <a:pt x="1087" y="769"/>
                  </a:lnTo>
                  <a:lnTo>
                    <a:pt x="1089" y="774"/>
                  </a:lnTo>
                  <a:lnTo>
                    <a:pt x="1085" y="786"/>
                  </a:lnTo>
                  <a:lnTo>
                    <a:pt x="1083" y="796"/>
                  </a:lnTo>
                  <a:lnTo>
                    <a:pt x="1125" y="796"/>
                  </a:lnTo>
                  <a:lnTo>
                    <a:pt x="1139" y="796"/>
                  </a:lnTo>
                  <a:lnTo>
                    <a:pt x="1157" y="796"/>
                  </a:lnTo>
                  <a:lnTo>
                    <a:pt x="1213" y="796"/>
                  </a:lnTo>
                  <a:lnTo>
                    <a:pt x="1294" y="796"/>
                  </a:lnTo>
                  <a:lnTo>
                    <a:pt x="1295" y="798"/>
                  </a:lnTo>
                  <a:lnTo>
                    <a:pt x="1292" y="799"/>
                  </a:lnTo>
                  <a:lnTo>
                    <a:pt x="1294" y="801"/>
                  </a:lnTo>
                  <a:lnTo>
                    <a:pt x="1293" y="802"/>
                  </a:lnTo>
                  <a:lnTo>
                    <a:pt x="1294" y="804"/>
                  </a:lnTo>
                  <a:lnTo>
                    <a:pt x="1289" y="803"/>
                  </a:lnTo>
                  <a:lnTo>
                    <a:pt x="1288" y="813"/>
                  </a:lnTo>
                  <a:lnTo>
                    <a:pt x="1285" y="814"/>
                  </a:lnTo>
                  <a:lnTo>
                    <a:pt x="1286" y="817"/>
                  </a:lnTo>
                  <a:lnTo>
                    <a:pt x="1287" y="817"/>
                  </a:lnTo>
                  <a:lnTo>
                    <a:pt x="1286" y="818"/>
                  </a:lnTo>
                  <a:lnTo>
                    <a:pt x="1287" y="819"/>
                  </a:lnTo>
                  <a:lnTo>
                    <a:pt x="1286" y="820"/>
                  </a:lnTo>
                  <a:lnTo>
                    <a:pt x="1289" y="822"/>
                  </a:lnTo>
                  <a:lnTo>
                    <a:pt x="1288" y="826"/>
                  </a:lnTo>
                  <a:lnTo>
                    <a:pt x="1290" y="826"/>
                  </a:lnTo>
                  <a:lnTo>
                    <a:pt x="1290" y="828"/>
                  </a:lnTo>
                  <a:lnTo>
                    <a:pt x="1289" y="829"/>
                  </a:lnTo>
                  <a:lnTo>
                    <a:pt x="1291" y="831"/>
                  </a:lnTo>
                  <a:lnTo>
                    <a:pt x="1290" y="832"/>
                  </a:lnTo>
                  <a:lnTo>
                    <a:pt x="1291" y="835"/>
                  </a:lnTo>
                  <a:lnTo>
                    <a:pt x="1290" y="839"/>
                  </a:lnTo>
                  <a:lnTo>
                    <a:pt x="1289" y="839"/>
                  </a:lnTo>
                  <a:lnTo>
                    <a:pt x="1289" y="841"/>
                  </a:lnTo>
                  <a:lnTo>
                    <a:pt x="1286" y="844"/>
                  </a:lnTo>
                  <a:lnTo>
                    <a:pt x="1284" y="853"/>
                  </a:lnTo>
                  <a:lnTo>
                    <a:pt x="1276" y="865"/>
                  </a:lnTo>
                  <a:lnTo>
                    <a:pt x="1270" y="868"/>
                  </a:lnTo>
                  <a:lnTo>
                    <a:pt x="1269" y="871"/>
                  </a:lnTo>
                  <a:lnTo>
                    <a:pt x="1270" y="875"/>
                  </a:lnTo>
                  <a:lnTo>
                    <a:pt x="1268" y="882"/>
                  </a:lnTo>
                  <a:lnTo>
                    <a:pt x="1265" y="883"/>
                  </a:lnTo>
                  <a:lnTo>
                    <a:pt x="1264" y="886"/>
                  </a:lnTo>
                  <a:lnTo>
                    <a:pt x="1263" y="886"/>
                  </a:lnTo>
                  <a:lnTo>
                    <a:pt x="1263" y="891"/>
                  </a:lnTo>
                  <a:lnTo>
                    <a:pt x="1261" y="894"/>
                  </a:lnTo>
                  <a:lnTo>
                    <a:pt x="1265" y="900"/>
                  </a:lnTo>
                  <a:lnTo>
                    <a:pt x="1265" y="903"/>
                  </a:lnTo>
                  <a:lnTo>
                    <a:pt x="1268" y="903"/>
                  </a:lnTo>
                  <a:lnTo>
                    <a:pt x="1268" y="905"/>
                  </a:lnTo>
                  <a:lnTo>
                    <a:pt x="1271" y="904"/>
                  </a:lnTo>
                  <a:lnTo>
                    <a:pt x="1273" y="906"/>
                  </a:lnTo>
                  <a:lnTo>
                    <a:pt x="1272" y="906"/>
                  </a:lnTo>
                  <a:lnTo>
                    <a:pt x="1271" y="910"/>
                  </a:lnTo>
                  <a:lnTo>
                    <a:pt x="1275" y="910"/>
                  </a:lnTo>
                  <a:lnTo>
                    <a:pt x="1275" y="911"/>
                  </a:lnTo>
                  <a:lnTo>
                    <a:pt x="1277" y="913"/>
                  </a:lnTo>
                  <a:lnTo>
                    <a:pt x="1277" y="911"/>
                  </a:lnTo>
                  <a:lnTo>
                    <a:pt x="1279" y="911"/>
                  </a:lnTo>
                  <a:lnTo>
                    <a:pt x="1279" y="916"/>
                  </a:lnTo>
                  <a:lnTo>
                    <a:pt x="1282" y="916"/>
                  </a:lnTo>
                  <a:lnTo>
                    <a:pt x="1284" y="913"/>
                  </a:lnTo>
                  <a:lnTo>
                    <a:pt x="1287" y="913"/>
                  </a:lnTo>
                  <a:lnTo>
                    <a:pt x="1289" y="917"/>
                  </a:lnTo>
                  <a:lnTo>
                    <a:pt x="1288" y="919"/>
                  </a:lnTo>
                  <a:lnTo>
                    <a:pt x="1292" y="917"/>
                  </a:lnTo>
                  <a:lnTo>
                    <a:pt x="1291" y="920"/>
                  </a:lnTo>
                  <a:lnTo>
                    <a:pt x="1295" y="921"/>
                  </a:lnTo>
                  <a:lnTo>
                    <a:pt x="1294" y="923"/>
                  </a:lnTo>
                  <a:lnTo>
                    <a:pt x="1297" y="921"/>
                  </a:lnTo>
                  <a:lnTo>
                    <a:pt x="1297" y="924"/>
                  </a:lnTo>
                  <a:lnTo>
                    <a:pt x="1299" y="923"/>
                  </a:lnTo>
                  <a:lnTo>
                    <a:pt x="1299" y="925"/>
                  </a:lnTo>
                  <a:lnTo>
                    <a:pt x="1301" y="926"/>
                  </a:lnTo>
                  <a:lnTo>
                    <a:pt x="1301" y="928"/>
                  </a:lnTo>
                  <a:lnTo>
                    <a:pt x="1304" y="929"/>
                  </a:lnTo>
                  <a:lnTo>
                    <a:pt x="1305" y="927"/>
                  </a:lnTo>
                  <a:lnTo>
                    <a:pt x="1306" y="929"/>
                  </a:lnTo>
                  <a:lnTo>
                    <a:pt x="1305" y="929"/>
                  </a:lnTo>
                  <a:lnTo>
                    <a:pt x="1307" y="930"/>
                  </a:lnTo>
                  <a:lnTo>
                    <a:pt x="1307" y="931"/>
                  </a:lnTo>
                  <a:lnTo>
                    <a:pt x="1305" y="932"/>
                  </a:lnTo>
                  <a:lnTo>
                    <a:pt x="1305" y="934"/>
                  </a:lnTo>
                  <a:lnTo>
                    <a:pt x="1308" y="935"/>
                  </a:lnTo>
                  <a:lnTo>
                    <a:pt x="1307" y="939"/>
                  </a:lnTo>
                  <a:lnTo>
                    <a:pt x="1309" y="939"/>
                  </a:lnTo>
                  <a:lnTo>
                    <a:pt x="1312" y="942"/>
                  </a:lnTo>
                  <a:lnTo>
                    <a:pt x="1310" y="949"/>
                  </a:lnTo>
                  <a:lnTo>
                    <a:pt x="1311" y="952"/>
                  </a:lnTo>
                  <a:lnTo>
                    <a:pt x="1312" y="950"/>
                  </a:lnTo>
                  <a:lnTo>
                    <a:pt x="1311" y="954"/>
                  </a:lnTo>
                  <a:lnTo>
                    <a:pt x="1314" y="955"/>
                  </a:lnTo>
                  <a:lnTo>
                    <a:pt x="1314" y="960"/>
                  </a:lnTo>
                  <a:lnTo>
                    <a:pt x="1313" y="960"/>
                  </a:lnTo>
                  <a:lnTo>
                    <a:pt x="1317" y="963"/>
                  </a:lnTo>
                  <a:lnTo>
                    <a:pt x="1315" y="965"/>
                  </a:lnTo>
                  <a:lnTo>
                    <a:pt x="1320" y="964"/>
                  </a:lnTo>
                  <a:lnTo>
                    <a:pt x="1317" y="967"/>
                  </a:lnTo>
                  <a:lnTo>
                    <a:pt x="1318" y="972"/>
                  </a:lnTo>
                  <a:lnTo>
                    <a:pt x="1315" y="974"/>
                  </a:lnTo>
                  <a:lnTo>
                    <a:pt x="1317" y="976"/>
                  </a:lnTo>
                  <a:lnTo>
                    <a:pt x="1320" y="977"/>
                  </a:lnTo>
                  <a:lnTo>
                    <a:pt x="1318" y="979"/>
                  </a:lnTo>
                  <a:lnTo>
                    <a:pt x="1320" y="980"/>
                  </a:lnTo>
                  <a:lnTo>
                    <a:pt x="1319" y="983"/>
                  </a:lnTo>
                  <a:lnTo>
                    <a:pt x="1322" y="981"/>
                  </a:lnTo>
                  <a:lnTo>
                    <a:pt x="1324" y="985"/>
                  </a:lnTo>
                  <a:lnTo>
                    <a:pt x="1325" y="984"/>
                  </a:lnTo>
                  <a:lnTo>
                    <a:pt x="1326" y="985"/>
                  </a:lnTo>
                  <a:lnTo>
                    <a:pt x="1324" y="988"/>
                  </a:lnTo>
                  <a:lnTo>
                    <a:pt x="1325" y="990"/>
                  </a:lnTo>
                  <a:lnTo>
                    <a:pt x="1327" y="990"/>
                  </a:lnTo>
                  <a:lnTo>
                    <a:pt x="1325" y="993"/>
                  </a:lnTo>
                  <a:lnTo>
                    <a:pt x="1328" y="993"/>
                  </a:lnTo>
                  <a:lnTo>
                    <a:pt x="1327" y="995"/>
                  </a:lnTo>
                  <a:lnTo>
                    <a:pt x="1330" y="995"/>
                  </a:lnTo>
                  <a:lnTo>
                    <a:pt x="1330" y="997"/>
                  </a:lnTo>
                  <a:lnTo>
                    <a:pt x="1333" y="998"/>
                  </a:lnTo>
                  <a:lnTo>
                    <a:pt x="1332" y="1001"/>
                  </a:lnTo>
                  <a:lnTo>
                    <a:pt x="1328" y="1002"/>
                  </a:lnTo>
                  <a:lnTo>
                    <a:pt x="1331" y="1002"/>
                  </a:lnTo>
                  <a:lnTo>
                    <a:pt x="1330" y="1004"/>
                  </a:lnTo>
                  <a:lnTo>
                    <a:pt x="1332" y="1004"/>
                  </a:lnTo>
                  <a:lnTo>
                    <a:pt x="1329" y="1008"/>
                  </a:lnTo>
                  <a:lnTo>
                    <a:pt x="1329" y="1010"/>
                  </a:lnTo>
                  <a:lnTo>
                    <a:pt x="1326" y="1009"/>
                  </a:lnTo>
                  <a:lnTo>
                    <a:pt x="1325" y="1013"/>
                  </a:lnTo>
                  <a:lnTo>
                    <a:pt x="1321" y="1011"/>
                  </a:lnTo>
                  <a:lnTo>
                    <a:pt x="1323" y="1015"/>
                  </a:lnTo>
                  <a:lnTo>
                    <a:pt x="1322" y="1016"/>
                  </a:lnTo>
                  <a:lnTo>
                    <a:pt x="1321" y="1015"/>
                  </a:lnTo>
                  <a:lnTo>
                    <a:pt x="1319" y="1016"/>
                  </a:lnTo>
                  <a:lnTo>
                    <a:pt x="1320" y="1018"/>
                  </a:lnTo>
                  <a:lnTo>
                    <a:pt x="1319" y="1018"/>
                  </a:lnTo>
                  <a:lnTo>
                    <a:pt x="1317" y="1017"/>
                  </a:lnTo>
                  <a:lnTo>
                    <a:pt x="1317" y="1020"/>
                  </a:lnTo>
                  <a:lnTo>
                    <a:pt x="1312" y="1019"/>
                  </a:lnTo>
                  <a:lnTo>
                    <a:pt x="1312" y="1020"/>
                  </a:lnTo>
                  <a:lnTo>
                    <a:pt x="1310" y="1020"/>
                  </a:lnTo>
                  <a:lnTo>
                    <a:pt x="1313" y="1021"/>
                  </a:lnTo>
                  <a:lnTo>
                    <a:pt x="1311" y="1022"/>
                  </a:lnTo>
                  <a:lnTo>
                    <a:pt x="1307" y="1020"/>
                  </a:lnTo>
                  <a:lnTo>
                    <a:pt x="1307" y="1025"/>
                  </a:lnTo>
                  <a:lnTo>
                    <a:pt x="1306" y="1022"/>
                  </a:lnTo>
                  <a:lnTo>
                    <a:pt x="1305" y="1025"/>
                  </a:lnTo>
                  <a:lnTo>
                    <a:pt x="1304" y="1024"/>
                  </a:lnTo>
                  <a:lnTo>
                    <a:pt x="1304" y="1028"/>
                  </a:lnTo>
                  <a:lnTo>
                    <a:pt x="1302" y="1026"/>
                  </a:lnTo>
                  <a:lnTo>
                    <a:pt x="1300" y="1028"/>
                  </a:lnTo>
                  <a:lnTo>
                    <a:pt x="1302" y="1029"/>
                  </a:lnTo>
                  <a:lnTo>
                    <a:pt x="1300" y="1030"/>
                  </a:lnTo>
                  <a:lnTo>
                    <a:pt x="1302" y="1031"/>
                  </a:lnTo>
                  <a:lnTo>
                    <a:pt x="1300" y="1031"/>
                  </a:lnTo>
                  <a:lnTo>
                    <a:pt x="1300" y="1034"/>
                  </a:lnTo>
                  <a:lnTo>
                    <a:pt x="1297" y="1033"/>
                  </a:lnTo>
                  <a:lnTo>
                    <a:pt x="1294" y="1037"/>
                  </a:lnTo>
                  <a:lnTo>
                    <a:pt x="1293" y="1034"/>
                  </a:lnTo>
                  <a:lnTo>
                    <a:pt x="1291" y="1036"/>
                  </a:lnTo>
                  <a:lnTo>
                    <a:pt x="1290" y="1035"/>
                  </a:lnTo>
                  <a:lnTo>
                    <a:pt x="1289" y="1038"/>
                  </a:lnTo>
                  <a:lnTo>
                    <a:pt x="1285" y="1039"/>
                  </a:lnTo>
                  <a:lnTo>
                    <a:pt x="1285" y="1042"/>
                  </a:lnTo>
                  <a:lnTo>
                    <a:pt x="1287" y="1044"/>
                  </a:lnTo>
                  <a:lnTo>
                    <a:pt x="1283" y="1044"/>
                  </a:lnTo>
                  <a:lnTo>
                    <a:pt x="1285" y="1047"/>
                  </a:lnTo>
                  <a:lnTo>
                    <a:pt x="1283" y="1047"/>
                  </a:lnTo>
                  <a:lnTo>
                    <a:pt x="1283" y="1051"/>
                  </a:lnTo>
                  <a:lnTo>
                    <a:pt x="1279" y="1050"/>
                  </a:lnTo>
                  <a:lnTo>
                    <a:pt x="1279" y="1051"/>
                  </a:lnTo>
                  <a:lnTo>
                    <a:pt x="1277" y="1052"/>
                  </a:lnTo>
                  <a:lnTo>
                    <a:pt x="1278" y="1054"/>
                  </a:lnTo>
                  <a:lnTo>
                    <a:pt x="1277" y="1055"/>
                  </a:lnTo>
                  <a:lnTo>
                    <a:pt x="1277" y="1056"/>
                  </a:lnTo>
                  <a:lnTo>
                    <a:pt x="1273" y="1056"/>
                  </a:lnTo>
                  <a:lnTo>
                    <a:pt x="1273" y="1058"/>
                  </a:lnTo>
                  <a:lnTo>
                    <a:pt x="1269" y="1060"/>
                  </a:lnTo>
                  <a:lnTo>
                    <a:pt x="1270" y="1062"/>
                  </a:lnTo>
                  <a:lnTo>
                    <a:pt x="1267" y="1063"/>
                  </a:lnTo>
                  <a:lnTo>
                    <a:pt x="1270" y="1065"/>
                  </a:lnTo>
                  <a:lnTo>
                    <a:pt x="1270" y="1068"/>
                  </a:lnTo>
                  <a:lnTo>
                    <a:pt x="1268" y="1070"/>
                  </a:lnTo>
                  <a:lnTo>
                    <a:pt x="1269" y="1073"/>
                  </a:lnTo>
                  <a:lnTo>
                    <a:pt x="1267" y="1072"/>
                  </a:lnTo>
                  <a:lnTo>
                    <a:pt x="1263" y="1074"/>
                  </a:lnTo>
                  <a:lnTo>
                    <a:pt x="1266" y="1079"/>
                  </a:lnTo>
                  <a:lnTo>
                    <a:pt x="1261" y="1078"/>
                  </a:lnTo>
                  <a:lnTo>
                    <a:pt x="1263" y="1080"/>
                  </a:lnTo>
                  <a:lnTo>
                    <a:pt x="1260" y="1081"/>
                  </a:lnTo>
                  <a:lnTo>
                    <a:pt x="1258" y="1078"/>
                  </a:lnTo>
                  <a:lnTo>
                    <a:pt x="1255" y="1079"/>
                  </a:lnTo>
                  <a:lnTo>
                    <a:pt x="1250" y="1073"/>
                  </a:lnTo>
                  <a:lnTo>
                    <a:pt x="1252" y="1076"/>
                  </a:lnTo>
                  <a:lnTo>
                    <a:pt x="1248" y="1080"/>
                  </a:lnTo>
                  <a:lnTo>
                    <a:pt x="1250" y="1081"/>
                  </a:lnTo>
                  <a:lnTo>
                    <a:pt x="1250" y="1085"/>
                  </a:lnTo>
                  <a:lnTo>
                    <a:pt x="1247" y="1086"/>
                  </a:lnTo>
                  <a:lnTo>
                    <a:pt x="1246" y="1085"/>
                  </a:lnTo>
                  <a:lnTo>
                    <a:pt x="1247" y="1087"/>
                  </a:lnTo>
                  <a:lnTo>
                    <a:pt x="1245" y="1087"/>
                  </a:lnTo>
                  <a:lnTo>
                    <a:pt x="1248" y="1092"/>
                  </a:lnTo>
                  <a:lnTo>
                    <a:pt x="1245" y="1092"/>
                  </a:lnTo>
                  <a:lnTo>
                    <a:pt x="1248" y="1096"/>
                  </a:lnTo>
                  <a:lnTo>
                    <a:pt x="1247" y="1099"/>
                  </a:lnTo>
                  <a:lnTo>
                    <a:pt x="1243" y="1100"/>
                  </a:lnTo>
                  <a:lnTo>
                    <a:pt x="1245" y="1102"/>
                  </a:lnTo>
                  <a:lnTo>
                    <a:pt x="1250" y="1103"/>
                  </a:lnTo>
                  <a:lnTo>
                    <a:pt x="1252" y="1107"/>
                  </a:lnTo>
                  <a:lnTo>
                    <a:pt x="1252" y="1115"/>
                  </a:lnTo>
                  <a:lnTo>
                    <a:pt x="1253" y="1118"/>
                  </a:lnTo>
                  <a:lnTo>
                    <a:pt x="1257" y="1115"/>
                  </a:lnTo>
                  <a:lnTo>
                    <a:pt x="1259" y="1119"/>
                  </a:lnTo>
                  <a:lnTo>
                    <a:pt x="1263" y="1120"/>
                  </a:lnTo>
                  <a:lnTo>
                    <a:pt x="1275" y="1115"/>
                  </a:lnTo>
                  <a:lnTo>
                    <a:pt x="1279" y="1117"/>
                  </a:lnTo>
                  <a:lnTo>
                    <a:pt x="1289" y="1117"/>
                  </a:lnTo>
                  <a:lnTo>
                    <a:pt x="1293" y="1121"/>
                  </a:lnTo>
                  <a:lnTo>
                    <a:pt x="1304" y="1136"/>
                  </a:lnTo>
                  <a:lnTo>
                    <a:pt x="1303" y="1142"/>
                  </a:lnTo>
                  <a:lnTo>
                    <a:pt x="1301" y="1145"/>
                  </a:lnTo>
                  <a:lnTo>
                    <a:pt x="1303" y="1150"/>
                  </a:lnTo>
                  <a:lnTo>
                    <a:pt x="1296" y="1152"/>
                  </a:lnTo>
                  <a:lnTo>
                    <a:pt x="1296" y="1154"/>
                  </a:lnTo>
                  <a:lnTo>
                    <a:pt x="1293" y="1155"/>
                  </a:lnTo>
                  <a:lnTo>
                    <a:pt x="1292" y="1161"/>
                  </a:lnTo>
                  <a:lnTo>
                    <a:pt x="1287" y="1165"/>
                  </a:lnTo>
                  <a:lnTo>
                    <a:pt x="1289" y="1170"/>
                  </a:lnTo>
                  <a:lnTo>
                    <a:pt x="1285" y="1174"/>
                  </a:lnTo>
                  <a:lnTo>
                    <a:pt x="1286" y="1176"/>
                  </a:lnTo>
                  <a:lnTo>
                    <a:pt x="1284" y="1178"/>
                  </a:lnTo>
                  <a:lnTo>
                    <a:pt x="1285" y="1180"/>
                  </a:lnTo>
                  <a:lnTo>
                    <a:pt x="1283" y="1180"/>
                  </a:lnTo>
                  <a:lnTo>
                    <a:pt x="1281" y="1183"/>
                  </a:lnTo>
                  <a:lnTo>
                    <a:pt x="1284" y="1189"/>
                  </a:lnTo>
                  <a:lnTo>
                    <a:pt x="1284" y="1198"/>
                  </a:lnTo>
                  <a:lnTo>
                    <a:pt x="1287" y="1199"/>
                  </a:lnTo>
                  <a:lnTo>
                    <a:pt x="1288" y="1201"/>
                  </a:lnTo>
                  <a:lnTo>
                    <a:pt x="1287" y="1204"/>
                  </a:lnTo>
                  <a:lnTo>
                    <a:pt x="1289" y="1210"/>
                  </a:lnTo>
                  <a:lnTo>
                    <a:pt x="1293" y="1213"/>
                  </a:lnTo>
                  <a:lnTo>
                    <a:pt x="1293" y="1215"/>
                  </a:lnTo>
                  <a:lnTo>
                    <a:pt x="1291" y="1217"/>
                  </a:lnTo>
                  <a:lnTo>
                    <a:pt x="1292" y="1219"/>
                  </a:lnTo>
                  <a:lnTo>
                    <a:pt x="1294" y="1223"/>
                  </a:lnTo>
                  <a:lnTo>
                    <a:pt x="1296" y="1223"/>
                  </a:lnTo>
                  <a:lnTo>
                    <a:pt x="1297" y="1227"/>
                  </a:lnTo>
                  <a:lnTo>
                    <a:pt x="1296" y="1227"/>
                  </a:lnTo>
                  <a:lnTo>
                    <a:pt x="1300" y="1230"/>
                  </a:lnTo>
                  <a:lnTo>
                    <a:pt x="1300" y="1233"/>
                  </a:lnTo>
                  <a:lnTo>
                    <a:pt x="1295" y="1234"/>
                  </a:lnTo>
                  <a:lnTo>
                    <a:pt x="1295" y="1236"/>
                  </a:lnTo>
                  <a:lnTo>
                    <a:pt x="1291" y="1235"/>
                  </a:lnTo>
                  <a:lnTo>
                    <a:pt x="1286" y="1240"/>
                  </a:lnTo>
                  <a:lnTo>
                    <a:pt x="1284" y="1240"/>
                  </a:lnTo>
                  <a:lnTo>
                    <a:pt x="1283" y="1242"/>
                  </a:lnTo>
                  <a:lnTo>
                    <a:pt x="1284" y="1242"/>
                  </a:lnTo>
                  <a:lnTo>
                    <a:pt x="1284" y="1244"/>
                  </a:lnTo>
                  <a:lnTo>
                    <a:pt x="1277" y="1247"/>
                  </a:lnTo>
                  <a:lnTo>
                    <a:pt x="1275" y="1246"/>
                  </a:lnTo>
                  <a:lnTo>
                    <a:pt x="1275" y="1248"/>
                  </a:lnTo>
                  <a:lnTo>
                    <a:pt x="1273" y="1249"/>
                  </a:lnTo>
                  <a:lnTo>
                    <a:pt x="1275" y="1251"/>
                  </a:lnTo>
                  <a:lnTo>
                    <a:pt x="1272" y="1251"/>
                  </a:lnTo>
                  <a:lnTo>
                    <a:pt x="1272" y="1252"/>
                  </a:lnTo>
                  <a:lnTo>
                    <a:pt x="1268" y="1251"/>
                  </a:lnTo>
                  <a:lnTo>
                    <a:pt x="1267" y="1253"/>
                  </a:lnTo>
                  <a:lnTo>
                    <a:pt x="1268" y="1256"/>
                  </a:lnTo>
                  <a:lnTo>
                    <a:pt x="1264" y="1255"/>
                  </a:lnTo>
                  <a:lnTo>
                    <a:pt x="1260" y="1260"/>
                  </a:lnTo>
                  <a:lnTo>
                    <a:pt x="1256" y="1261"/>
                  </a:lnTo>
                  <a:lnTo>
                    <a:pt x="1256" y="1263"/>
                  </a:lnTo>
                  <a:lnTo>
                    <a:pt x="1249" y="1264"/>
                  </a:lnTo>
                  <a:lnTo>
                    <a:pt x="1249" y="1266"/>
                  </a:lnTo>
                  <a:lnTo>
                    <a:pt x="1246" y="1268"/>
                  </a:lnTo>
                  <a:lnTo>
                    <a:pt x="1247" y="1270"/>
                  </a:lnTo>
                  <a:lnTo>
                    <a:pt x="1246" y="1271"/>
                  </a:lnTo>
                  <a:lnTo>
                    <a:pt x="1243" y="1268"/>
                  </a:lnTo>
                  <a:lnTo>
                    <a:pt x="1245" y="1263"/>
                  </a:lnTo>
                  <a:lnTo>
                    <a:pt x="1240" y="1266"/>
                  </a:lnTo>
                  <a:lnTo>
                    <a:pt x="1238" y="1265"/>
                  </a:lnTo>
                  <a:lnTo>
                    <a:pt x="1237" y="1268"/>
                  </a:lnTo>
                  <a:lnTo>
                    <a:pt x="1233" y="1270"/>
                  </a:lnTo>
                  <a:lnTo>
                    <a:pt x="1235" y="1271"/>
                  </a:lnTo>
                  <a:lnTo>
                    <a:pt x="1229" y="1274"/>
                  </a:lnTo>
                  <a:lnTo>
                    <a:pt x="1230" y="1277"/>
                  </a:lnTo>
                  <a:lnTo>
                    <a:pt x="1228" y="1278"/>
                  </a:lnTo>
                  <a:lnTo>
                    <a:pt x="1228" y="1276"/>
                  </a:lnTo>
                  <a:lnTo>
                    <a:pt x="1227" y="1276"/>
                  </a:lnTo>
                  <a:lnTo>
                    <a:pt x="1225" y="1278"/>
                  </a:lnTo>
                  <a:lnTo>
                    <a:pt x="1227" y="1280"/>
                  </a:lnTo>
                  <a:lnTo>
                    <a:pt x="1222" y="1283"/>
                  </a:lnTo>
                  <a:lnTo>
                    <a:pt x="1229" y="1289"/>
                  </a:lnTo>
                  <a:lnTo>
                    <a:pt x="1225" y="1290"/>
                  </a:lnTo>
                  <a:lnTo>
                    <a:pt x="1225" y="1294"/>
                  </a:lnTo>
                  <a:lnTo>
                    <a:pt x="1221" y="1295"/>
                  </a:lnTo>
                  <a:lnTo>
                    <a:pt x="1220" y="1292"/>
                  </a:lnTo>
                  <a:lnTo>
                    <a:pt x="1218" y="1292"/>
                  </a:lnTo>
                  <a:lnTo>
                    <a:pt x="1215" y="1299"/>
                  </a:lnTo>
                  <a:lnTo>
                    <a:pt x="1214" y="1298"/>
                  </a:lnTo>
                  <a:lnTo>
                    <a:pt x="1209" y="1303"/>
                  </a:lnTo>
                  <a:lnTo>
                    <a:pt x="1206" y="1303"/>
                  </a:lnTo>
                  <a:lnTo>
                    <a:pt x="1205" y="1300"/>
                  </a:lnTo>
                  <a:lnTo>
                    <a:pt x="1200" y="1300"/>
                  </a:lnTo>
                  <a:lnTo>
                    <a:pt x="1202" y="1302"/>
                  </a:lnTo>
                  <a:lnTo>
                    <a:pt x="1200" y="1303"/>
                  </a:lnTo>
                  <a:lnTo>
                    <a:pt x="1197" y="1307"/>
                  </a:lnTo>
                  <a:lnTo>
                    <a:pt x="1199" y="1309"/>
                  </a:lnTo>
                  <a:lnTo>
                    <a:pt x="1194" y="1312"/>
                  </a:lnTo>
                  <a:lnTo>
                    <a:pt x="1192" y="1313"/>
                  </a:lnTo>
                  <a:lnTo>
                    <a:pt x="1187" y="1312"/>
                  </a:lnTo>
                  <a:lnTo>
                    <a:pt x="1187" y="1309"/>
                  </a:lnTo>
                  <a:lnTo>
                    <a:pt x="1185" y="1307"/>
                  </a:lnTo>
                  <a:lnTo>
                    <a:pt x="1180" y="1310"/>
                  </a:lnTo>
                  <a:lnTo>
                    <a:pt x="1179" y="1316"/>
                  </a:lnTo>
                  <a:lnTo>
                    <a:pt x="1180" y="1319"/>
                  </a:lnTo>
                  <a:lnTo>
                    <a:pt x="1174" y="1317"/>
                  </a:lnTo>
                  <a:lnTo>
                    <a:pt x="1174" y="1319"/>
                  </a:lnTo>
                  <a:lnTo>
                    <a:pt x="1171" y="1321"/>
                  </a:lnTo>
                  <a:lnTo>
                    <a:pt x="1174" y="1322"/>
                  </a:lnTo>
                  <a:lnTo>
                    <a:pt x="1173" y="1324"/>
                  </a:lnTo>
                  <a:lnTo>
                    <a:pt x="1168" y="1323"/>
                  </a:lnTo>
                  <a:lnTo>
                    <a:pt x="1167" y="1324"/>
                  </a:lnTo>
                  <a:lnTo>
                    <a:pt x="1162" y="1322"/>
                  </a:lnTo>
                  <a:lnTo>
                    <a:pt x="1160" y="1323"/>
                  </a:lnTo>
                  <a:lnTo>
                    <a:pt x="1159" y="1326"/>
                  </a:lnTo>
                  <a:lnTo>
                    <a:pt x="1153" y="1328"/>
                  </a:lnTo>
                  <a:lnTo>
                    <a:pt x="1153" y="1330"/>
                  </a:lnTo>
                  <a:lnTo>
                    <a:pt x="1152" y="1328"/>
                  </a:lnTo>
                  <a:lnTo>
                    <a:pt x="1151" y="1324"/>
                  </a:lnTo>
                  <a:lnTo>
                    <a:pt x="1148" y="1324"/>
                  </a:lnTo>
                  <a:lnTo>
                    <a:pt x="1148" y="1317"/>
                  </a:lnTo>
                  <a:lnTo>
                    <a:pt x="1143" y="1320"/>
                  </a:lnTo>
                  <a:lnTo>
                    <a:pt x="1138" y="1316"/>
                  </a:lnTo>
                  <a:lnTo>
                    <a:pt x="1134" y="1315"/>
                  </a:lnTo>
                  <a:lnTo>
                    <a:pt x="1133" y="1310"/>
                  </a:lnTo>
                  <a:lnTo>
                    <a:pt x="1130" y="1310"/>
                  </a:lnTo>
                  <a:lnTo>
                    <a:pt x="1129" y="1313"/>
                  </a:lnTo>
                  <a:lnTo>
                    <a:pt x="1121" y="1314"/>
                  </a:lnTo>
                  <a:lnTo>
                    <a:pt x="1112" y="1309"/>
                  </a:lnTo>
                  <a:lnTo>
                    <a:pt x="1109" y="1304"/>
                  </a:lnTo>
                  <a:lnTo>
                    <a:pt x="1109" y="1301"/>
                  </a:lnTo>
                  <a:lnTo>
                    <a:pt x="1095" y="1299"/>
                  </a:lnTo>
                  <a:lnTo>
                    <a:pt x="1095" y="1296"/>
                  </a:lnTo>
                  <a:lnTo>
                    <a:pt x="1087" y="1295"/>
                  </a:lnTo>
                  <a:lnTo>
                    <a:pt x="1088" y="1292"/>
                  </a:lnTo>
                  <a:lnTo>
                    <a:pt x="1085" y="1291"/>
                  </a:lnTo>
                  <a:lnTo>
                    <a:pt x="1080" y="1297"/>
                  </a:lnTo>
                  <a:lnTo>
                    <a:pt x="1075" y="1300"/>
                  </a:lnTo>
                  <a:lnTo>
                    <a:pt x="1075" y="1302"/>
                  </a:lnTo>
                  <a:lnTo>
                    <a:pt x="1077" y="1304"/>
                  </a:lnTo>
                  <a:lnTo>
                    <a:pt x="1073" y="1304"/>
                  </a:lnTo>
                  <a:lnTo>
                    <a:pt x="1069" y="1301"/>
                  </a:lnTo>
                  <a:lnTo>
                    <a:pt x="1056" y="1302"/>
                  </a:lnTo>
                  <a:lnTo>
                    <a:pt x="1055" y="1298"/>
                  </a:lnTo>
                  <a:lnTo>
                    <a:pt x="1049" y="1300"/>
                  </a:lnTo>
                  <a:lnTo>
                    <a:pt x="1047" y="1298"/>
                  </a:lnTo>
                  <a:lnTo>
                    <a:pt x="1039" y="1303"/>
                  </a:lnTo>
                  <a:lnTo>
                    <a:pt x="1038" y="1302"/>
                  </a:lnTo>
                  <a:lnTo>
                    <a:pt x="1038" y="1298"/>
                  </a:lnTo>
                  <a:lnTo>
                    <a:pt x="1031" y="1299"/>
                  </a:lnTo>
                  <a:lnTo>
                    <a:pt x="1029" y="1297"/>
                  </a:lnTo>
                  <a:lnTo>
                    <a:pt x="1023" y="1297"/>
                  </a:lnTo>
                  <a:lnTo>
                    <a:pt x="1021" y="1290"/>
                  </a:lnTo>
                  <a:lnTo>
                    <a:pt x="1014" y="1292"/>
                  </a:lnTo>
                  <a:lnTo>
                    <a:pt x="1005" y="1291"/>
                  </a:lnTo>
                  <a:lnTo>
                    <a:pt x="1004" y="1294"/>
                  </a:lnTo>
                  <a:lnTo>
                    <a:pt x="999" y="1296"/>
                  </a:lnTo>
                  <a:lnTo>
                    <a:pt x="991" y="1297"/>
                  </a:lnTo>
                  <a:lnTo>
                    <a:pt x="989" y="1296"/>
                  </a:lnTo>
                  <a:lnTo>
                    <a:pt x="985" y="1298"/>
                  </a:lnTo>
                  <a:lnTo>
                    <a:pt x="979" y="1296"/>
                  </a:lnTo>
                  <a:lnTo>
                    <a:pt x="976" y="1298"/>
                  </a:lnTo>
                  <a:lnTo>
                    <a:pt x="973" y="1297"/>
                  </a:lnTo>
                  <a:lnTo>
                    <a:pt x="970" y="1299"/>
                  </a:lnTo>
                  <a:lnTo>
                    <a:pt x="965" y="1303"/>
                  </a:lnTo>
                  <a:lnTo>
                    <a:pt x="963" y="1302"/>
                  </a:lnTo>
                  <a:lnTo>
                    <a:pt x="962" y="1295"/>
                  </a:lnTo>
                  <a:lnTo>
                    <a:pt x="953" y="1294"/>
                  </a:lnTo>
                  <a:lnTo>
                    <a:pt x="951" y="1290"/>
                  </a:lnTo>
                  <a:lnTo>
                    <a:pt x="946" y="1289"/>
                  </a:lnTo>
                  <a:lnTo>
                    <a:pt x="944" y="1287"/>
                  </a:lnTo>
                  <a:lnTo>
                    <a:pt x="940" y="1287"/>
                  </a:lnTo>
                  <a:lnTo>
                    <a:pt x="934" y="1291"/>
                  </a:lnTo>
                  <a:lnTo>
                    <a:pt x="931" y="1295"/>
                  </a:lnTo>
                  <a:lnTo>
                    <a:pt x="929" y="1295"/>
                  </a:lnTo>
                  <a:lnTo>
                    <a:pt x="930" y="1298"/>
                  </a:lnTo>
                  <a:lnTo>
                    <a:pt x="927" y="1299"/>
                  </a:lnTo>
                  <a:lnTo>
                    <a:pt x="927" y="1301"/>
                  </a:lnTo>
                  <a:lnTo>
                    <a:pt x="919" y="1300"/>
                  </a:lnTo>
                  <a:lnTo>
                    <a:pt x="916" y="1303"/>
                  </a:lnTo>
                  <a:lnTo>
                    <a:pt x="914" y="1308"/>
                  </a:lnTo>
                  <a:lnTo>
                    <a:pt x="911" y="1310"/>
                  </a:lnTo>
                  <a:lnTo>
                    <a:pt x="907" y="1309"/>
                  </a:lnTo>
                  <a:lnTo>
                    <a:pt x="901" y="1306"/>
                  </a:lnTo>
                  <a:lnTo>
                    <a:pt x="903" y="1304"/>
                  </a:lnTo>
                  <a:lnTo>
                    <a:pt x="898" y="1304"/>
                  </a:lnTo>
                  <a:lnTo>
                    <a:pt x="892" y="1308"/>
                  </a:lnTo>
                  <a:lnTo>
                    <a:pt x="892" y="1310"/>
                  </a:lnTo>
                  <a:lnTo>
                    <a:pt x="880" y="1310"/>
                  </a:lnTo>
                  <a:lnTo>
                    <a:pt x="880" y="1313"/>
                  </a:lnTo>
                  <a:lnTo>
                    <a:pt x="883" y="1316"/>
                  </a:lnTo>
                  <a:lnTo>
                    <a:pt x="885" y="1318"/>
                  </a:lnTo>
                  <a:lnTo>
                    <a:pt x="876" y="1325"/>
                  </a:lnTo>
                  <a:lnTo>
                    <a:pt x="872" y="1335"/>
                  </a:lnTo>
                  <a:lnTo>
                    <a:pt x="864" y="1337"/>
                  </a:lnTo>
                  <a:lnTo>
                    <a:pt x="862" y="1343"/>
                  </a:lnTo>
                  <a:lnTo>
                    <a:pt x="854" y="1343"/>
                  </a:lnTo>
                  <a:lnTo>
                    <a:pt x="852" y="1351"/>
                  </a:lnTo>
                  <a:lnTo>
                    <a:pt x="846" y="1355"/>
                  </a:lnTo>
                  <a:lnTo>
                    <a:pt x="844" y="1359"/>
                  </a:lnTo>
                  <a:lnTo>
                    <a:pt x="841" y="1361"/>
                  </a:lnTo>
                  <a:lnTo>
                    <a:pt x="836" y="1360"/>
                  </a:lnTo>
                  <a:lnTo>
                    <a:pt x="832" y="1353"/>
                  </a:lnTo>
                  <a:lnTo>
                    <a:pt x="821" y="1343"/>
                  </a:lnTo>
                  <a:lnTo>
                    <a:pt x="820" y="1337"/>
                  </a:lnTo>
                  <a:lnTo>
                    <a:pt x="820" y="1331"/>
                  </a:lnTo>
                  <a:lnTo>
                    <a:pt x="818" y="1328"/>
                  </a:lnTo>
                  <a:lnTo>
                    <a:pt x="809" y="1327"/>
                  </a:lnTo>
                  <a:lnTo>
                    <a:pt x="806" y="1331"/>
                  </a:lnTo>
                  <a:lnTo>
                    <a:pt x="808" y="1336"/>
                  </a:lnTo>
                  <a:lnTo>
                    <a:pt x="807" y="1338"/>
                  </a:lnTo>
                  <a:lnTo>
                    <a:pt x="805" y="1340"/>
                  </a:lnTo>
                  <a:lnTo>
                    <a:pt x="801" y="1339"/>
                  </a:lnTo>
                  <a:lnTo>
                    <a:pt x="785" y="1342"/>
                  </a:lnTo>
                  <a:lnTo>
                    <a:pt x="784" y="1345"/>
                  </a:lnTo>
                  <a:lnTo>
                    <a:pt x="787" y="1350"/>
                  </a:lnTo>
                  <a:lnTo>
                    <a:pt x="786" y="1352"/>
                  </a:lnTo>
                  <a:lnTo>
                    <a:pt x="778" y="1349"/>
                  </a:lnTo>
                  <a:lnTo>
                    <a:pt x="772" y="1350"/>
                  </a:lnTo>
                  <a:lnTo>
                    <a:pt x="768" y="1354"/>
                  </a:lnTo>
                  <a:lnTo>
                    <a:pt x="765" y="1355"/>
                  </a:lnTo>
                  <a:lnTo>
                    <a:pt x="761" y="1354"/>
                  </a:lnTo>
                  <a:lnTo>
                    <a:pt x="757" y="1354"/>
                  </a:lnTo>
                  <a:lnTo>
                    <a:pt x="756" y="1359"/>
                  </a:lnTo>
                  <a:lnTo>
                    <a:pt x="753" y="1361"/>
                  </a:lnTo>
                  <a:lnTo>
                    <a:pt x="748" y="1358"/>
                  </a:lnTo>
                  <a:lnTo>
                    <a:pt x="744" y="1359"/>
                  </a:lnTo>
                  <a:lnTo>
                    <a:pt x="741" y="1356"/>
                  </a:lnTo>
                  <a:lnTo>
                    <a:pt x="737" y="1356"/>
                  </a:lnTo>
                  <a:lnTo>
                    <a:pt x="734" y="1354"/>
                  </a:lnTo>
                  <a:lnTo>
                    <a:pt x="729" y="1356"/>
                  </a:lnTo>
                  <a:lnTo>
                    <a:pt x="724" y="1357"/>
                  </a:lnTo>
                  <a:lnTo>
                    <a:pt x="714" y="1355"/>
                  </a:lnTo>
                  <a:lnTo>
                    <a:pt x="712" y="1353"/>
                  </a:lnTo>
                  <a:lnTo>
                    <a:pt x="702" y="1352"/>
                  </a:lnTo>
                  <a:lnTo>
                    <a:pt x="699" y="1354"/>
                  </a:lnTo>
                  <a:lnTo>
                    <a:pt x="697" y="1361"/>
                  </a:lnTo>
                  <a:lnTo>
                    <a:pt x="691" y="1367"/>
                  </a:lnTo>
                  <a:lnTo>
                    <a:pt x="673" y="1366"/>
                  </a:lnTo>
                  <a:lnTo>
                    <a:pt x="665" y="1369"/>
                  </a:lnTo>
                  <a:lnTo>
                    <a:pt x="654" y="1369"/>
                  </a:lnTo>
                  <a:lnTo>
                    <a:pt x="649" y="1370"/>
                  </a:lnTo>
                  <a:lnTo>
                    <a:pt x="640" y="1373"/>
                  </a:lnTo>
                  <a:lnTo>
                    <a:pt x="631" y="1387"/>
                  </a:lnTo>
                  <a:lnTo>
                    <a:pt x="626" y="1398"/>
                  </a:lnTo>
                  <a:lnTo>
                    <a:pt x="616" y="1402"/>
                  </a:lnTo>
                  <a:lnTo>
                    <a:pt x="612" y="1414"/>
                  </a:lnTo>
                  <a:lnTo>
                    <a:pt x="605" y="1422"/>
                  </a:lnTo>
                  <a:lnTo>
                    <a:pt x="599" y="1424"/>
                  </a:lnTo>
                  <a:lnTo>
                    <a:pt x="597" y="1426"/>
                  </a:lnTo>
                  <a:lnTo>
                    <a:pt x="600" y="1434"/>
                  </a:lnTo>
                  <a:lnTo>
                    <a:pt x="599" y="1440"/>
                  </a:lnTo>
                  <a:lnTo>
                    <a:pt x="601" y="1442"/>
                  </a:lnTo>
                  <a:lnTo>
                    <a:pt x="598" y="1450"/>
                  </a:lnTo>
                  <a:lnTo>
                    <a:pt x="591" y="1460"/>
                  </a:lnTo>
                  <a:lnTo>
                    <a:pt x="584" y="1465"/>
                  </a:lnTo>
                  <a:lnTo>
                    <a:pt x="581" y="1468"/>
                  </a:lnTo>
                  <a:lnTo>
                    <a:pt x="568" y="1467"/>
                  </a:lnTo>
                  <a:lnTo>
                    <a:pt x="561" y="1468"/>
                  </a:lnTo>
                  <a:lnTo>
                    <a:pt x="562" y="1475"/>
                  </a:lnTo>
                  <a:lnTo>
                    <a:pt x="561" y="1477"/>
                  </a:lnTo>
                  <a:lnTo>
                    <a:pt x="549" y="1479"/>
                  </a:lnTo>
                  <a:lnTo>
                    <a:pt x="547" y="1481"/>
                  </a:lnTo>
                  <a:lnTo>
                    <a:pt x="547" y="1485"/>
                  </a:lnTo>
                  <a:lnTo>
                    <a:pt x="546" y="1490"/>
                  </a:lnTo>
                  <a:lnTo>
                    <a:pt x="540" y="1495"/>
                  </a:lnTo>
                  <a:lnTo>
                    <a:pt x="536" y="1496"/>
                  </a:lnTo>
                  <a:lnTo>
                    <a:pt x="530" y="1501"/>
                  </a:lnTo>
                  <a:lnTo>
                    <a:pt x="528" y="1506"/>
                  </a:lnTo>
                  <a:lnTo>
                    <a:pt x="526" y="1515"/>
                  </a:lnTo>
                  <a:lnTo>
                    <a:pt x="517" y="1530"/>
                  </a:lnTo>
                  <a:lnTo>
                    <a:pt x="519" y="1533"/>
                  </a:lnTo>
                  <a:lnTo>
                    <a:pt x="529" y="1542"/>
                  </a:lnTo>
                  <a:lnTo>
                    <a:pt x="529" y="1544"/>
                  </a:lnTo>
                  <a:lnTo>
                    <a:pt x="525" y="1548"/>
                  </a:lnTo>
                  <a:lnTo>
                    <a:pt x="504" y="1540"/>
                  </a:lnTo>
                  <a:lnTo>
                    <a:pt x="501" y="1535"/>
                  </a:lnTo>
                  <a:lnTo>
                    <a:pt x="494" y="1533"/>
                  </a:lnTo>
                  <a:lnTo>
                    <a:pt x="494" y="1528"/>
                  </a:lnTo>
                  <a:lnTo>
                    <a:pt x="490" y="1529"/>
                  </a:lnTo>
                  <a:lnTo>
                    <a:pt x="490" y="1525"/>
                  </a:lnTo>
                  <a:lnTo>
                    <a:pt x="483" y="1525"/>
                  </a:lnTo>
                  <a:lnTo>
                    <a:pt x="486" y="1522"/>
                  </a:lnTo>
                  <a:lnTo>
                    <a:pt x="483" y="1517"/>
                  </a:lnTo>
                  <a:lnTo>
                    <a:pt x="481" y="1517"/>
                  </a:lnTo>
                  <a:lnTo>
                    <a:pt x="481" y="1514"/>
                  </a:lnTo>
                  <a:lnTo>
                    <a:pt x="478" y="1511"/>
                  </a:lnTo>
                  <a:lnTo>
                    <a:pt x="476" y="1511"/>
                  </a:lnTo>
                  <a:lnTo>
                    <a:pt x="472" y="1505"/>
                  </a:lnTo>
                  <a:lnTo>
                    <a:pt x="463" y="1504"/>
                  </a:lnTo>
                  <a:lnTo>
                    <a:pt x="460" y="1501"/>
                  </a:lnTo>
                  <a:lnTo>
                    <a:pt x="457" y="1501"/>
                  </a:lnTo>
                  <a:lnTo>
                    <a:pt x="451" y="1500"/>
                  </a:lnTo>
                  <a:lnTo>
                    <a:pt x="449" y="1497"/>
                  </a:lnTo>
                  <a:lnTo>
                    <a:pt x="443" y="1495"/>
                  </a:lnTo>
                  <a:lnTo>
                    <a:pt x="437" y="1497"/>
                  </a:lnTo>
                  <a:lnTo>
                    <a:pt x="436" y="1498"/>
                  </a:lnTo>
                  <a:lnTo>
                    <a:pt x="430" y="1496"/>
                  </a:lnTo>
                  <a:lnTo>
                    <a:pt x="430" y="1493"/>
                  </a:lnTo>
                  <a:lnTo>
                    <a:pt x="428" y="1494"/>
                  </a:lnTo>
                  <a:lnTo>
                    <a:pt x="426" y="1490"/>
                  </a:lnTo>
                  <a:lnTo>
                    <a:pt x="424" y="1490"/>
                  </a:lnTo>
                  <a:lnTo>
                    <a:pt x="425" y="1487"/>
                  </a:lnTo>
                  <a:lnTo>
                    <a:pt x="424" y="1486"/>
                  </a:lnTo>
                  <a:lnTo>
                    <a:pt x="418" y="1487"/>
                  </a:lnTo>
                  <a:lnTo>
                    <a:pt x="415" y="1485"/>
                  </a:lnTo>
                  <a:lnTo>
                    <a:pt x="410" y="1486"/>
                  </a:lnTo>
                  <a:lnTo>
                    <a:pt x="411" y="1485"/>
                  </a:lnTo>
                  <a:lnTo>
                    <a:pt x="409" y="1481"/>
                  </a:lnTo>
                  <a:lnTo>
                    <a:pt x="404" y="1481"/>
                  </a:lnTo>
                  <a:lnTo>
                    <a:pt x="401" y="1478"/>
                  </a:lnTo>
                  <a:lnTo>
                    <a:pt x="402" y="1477"/>
                  </a:lnTo>
                  <a:lnTo>
                    <a:pt x="400" y="1477"/>
                  </a:lnTo>
                  <a:lnTo>
                    <a:pt x="399" y="1475"/>
                  </a:lnTo>
                  <a:lnTo>
                    <a:pt x="395" y="1476"/>
                  </a:lnTo>
                  <a:lnTo>
                    <a:pt x="393" y="1474"/>
                  </a:lnTo>
                  <a:lnTo>
                    <a:pt x="391" y="1475"/>
                  </a:lnTo>
                  <a:lnTo>
                    <a:pt x="387" y="1472"/>
                  </a:lnTo>
                  <a:lnTo>
                    <a:pt x="383" y="1474"/>
                  </a:lnTo>
                  <a:lnTo>
                    <a:pt x="382" y="1470"/>
                  </a:lnTo>
                  <a:lnTo>
                    <a:pt x="379" y="1471"/>
                  </a:lnTo>
                  <a:lnTo>
                    <a:pt x="375" y="1469"/>
                  </a:lnTo>
                  <a:lnTo>
                    <a:pt x="373" y="1469"/>
                  </a:lnTo>
                  <a:lnTo>
                    <a:pt x="370" y="1467"/>
                  </a:lnTo>
                  <a:lnTo>
                    <a:pt x="365" y="1467"/>
                  </a:lnTo>
                  <a:lnTo>
                    <a:pt x="365" y="1466"/>
                  </a:lnTo>
                  <a:lnTo>
                    <a:pt x="361" y="1466"/>
                  </a:lnTo>
                  <a:lnTo>
                    <a:pt x="358" y="1469"/>
                  </a:lnTo>
                  <a:lnTo>
                    <a:pt x="351" y="1466"/>
                  </a:lnTo>
                  <a:lnTo>
                    <a:pt x="348" y="1468"/>
                  </a:lnTo>
                  <a:lnTo>
                    <a:pt x="339" y="1464"/>
                  </a:lnTo>
                  <a:lnTo>
                    <a:pt x="336" y="1463"/>
                  </a:lnTo>
                  <a:lnTo>
                    <a:pt x="337" y="1462"/>
                  </a:lnTo>
                  <a:lnTo>
                    <a:pt x="335" y="1461"/>
                  </a:lnTo>
                  <a:lnTo>
                    <a:pt x="332" y="1462"/>
                  </a:lnTo>
                  <a:lnTo>
                    <a:pt x="331" y="1460"/>
                  </a:lnTo>
                  <a:lnTo>
                    <a:pt x="328" y="1459"/>
                  </a:lnTo>
                  <a:lnTo>
                    <a:pt x="329" y="1458"/>
                  </a:lnTo>
                  <a:lnTo>
                    <a:pt x="324" y="1458"/>
                  </a:lnTo>
                  <a:lnTo>
                    <a:pt x="321" y="1456"/>
                  </a:lnTo>
                  <a:lnTo>
                    <a:pt x="318" y="1456"/>
                  </a:lnTo>
                  <a:lnTo>
                    <a:pt x="317" y="1453"/>
                  </a:lnTo>
                  <a:lnTo>
                    <a:pt x="313" y="1450"/>
                  </a:lnTo>
                  <a:lnTo>
                    <a:pt x="307" y="1451"/>
                  </a:lnTo>
                  <a:lnTo>
                    <a:pt x="309" y="1448"/>
                  </a:lnTo>
                  <a:lnTo>
                    <a:pt x="307" y="1448"/>
                  </a:lnTo>
                  <a:lnTo>
                    <a:pt x="304" y="1450"/>
                  </a:lnTo>
                  <a:lnTo>
                    <a:pt x="297" y="1442"/>
                  </a:lnTo>
                  <a:lnTo>
                    <a:pt x="297" y="1441"/>
                  </a:lnTo>
                  <a:lnTo>
                    <a:pt x="295" y="1438"/>
                  </a:lnTo>
                  <a:lnTo>
                    <a:pt x="289" y="1435"/>
                  </a:lnTo>
                  <a:lnTo>
                    <a:pt x="289" y="1433"/>
                  </a:lnTo>
                  <a:lnTo>
                    <a:pt x="286" y="1431"/>
                  </a:lnTo>
                  <a:lnTo>
                    <a:pt x="283" y="1434"/>
                  </a:lnTo>
                  <a:lnTo>
                    <a:pt x="280" y="1431"/>
                  </a:lnTo>
                  <a:lnTo>
                    <a:pt x="280" y="1433"/>
                  </a:lnTo>
                  <a:lnTo>
                    <a:pt x="278" y="1434"/>
                  </a:lnTo>
                  <a:lnTo>
                    <a:pt x="277" y="1432"/>
                  </a:lnTo>
                  <a:lnTo>
                    <a:pt x="274" y="1432"/>
                  </a:lnTo>
                  <a:lnTo>
                    <a:pt x="273" y="1431"/>
                  </a:lnTo>
                  <a:lnTo>
                    <a:pt x="269" y="1434"/>
                  </a:lnTo>
                  <a:lnTo>
                    <a:pt x="268" y="1434"/>
                  </a:lnTo>
                  <a:lnTo>
                    <a:pt x="269" y="1432"/>
                  </a:lnTo>
                  <a:lnTo>
                    <a:pt x="268" y="1430"/>
                  </a:lnTo>
                  <a:lnTo>
                    <a:pt x="264" y="1430"/>
                  </a:lnTo>
                  <a:lnTo>
                    <a:pt x="263" y="1428"/>
                  </a:lnTo>
                  <a:lnTo>
                    <a:pt x="256" y="1428"/>
                  </a:lnTo>
                  <a:lnTo>
                    <a:pt x="252" y="1426"/>
                  </a:lnTo>
                  <a:lnTo>
                    <a:pt x="253" y="1425"/>
                  </a:lnTo>
                  <a:lnTo>
                    <a:pt x="250" y="1423"/>
                  </a:lnTo>
                  <a:lnTo>
                    <a:pt x="248" y="1416"/>
                  </a:lnTo>
                  <a:lnTo>
                    <a:pt x="239" y="1414"/>
                  </a:lnTo>
                  <a:lnTo>
                    <a:pt x="239" y="1413"/>
                  </a:lnTo>
                  <a:lnTo>
                    <a:pt x="237" y="1412"/>
                  </a:lnTo>
                  <a:lnTo>
                    <a:pt x="237" y="1409"/>
                  </a:lnTo>
                  <a:lnTo>
                    <a:pt x="233" y="1406"/>
                  </a:lnTo>
                  <a:lnTo>
                    <a:pt x="227" y="1406"/>
                  </a:lnTo>
                  <a:lnTo>
                    <a:pt x="225" y="1404"/>
                  </a:lnTo>
                  <a:lnTo>
                    <a:pt x="219" y="1404"/>
                  </a:lnTo>
                  <a:lnTo>
                    <a:pt x="215" y="1400"/>
                  </a:lnTo>
                  <a:lnTo>
                    <a:pt x="209" y="1402"/>
                  </a:lnTo>
                  <a:lnTo>
                    <a:pt x="206" y="1404"/>
                  </a:lnTo>
                  <a:lnTo>
                    <a:pt x="201" y="1402"/>
                  </a:lnTo>
                  <a:lnTo>
                    <a:pt x="195" y="1397"/>
                  </a:lnTo>
                  <a:lnTo>
                    <a:pt x="195" y="1395"/>
                  </a:lnTo>
                  <a:lnTo>
                    <a:pt x="192" y="1395"/>
                  </a:lnTo>
                  <a:lnTo>
                    <a:pt x="193" y="1393"/>
                  </a:lnTo>
                  <a:lnTo>
                    <a:pt x="187" y="1389"/>
                  </a:lnTo>
                  <a:lnTo>
                    <a:pt x="186" y="1386"/>
                  </a:lnTo>
                  <a:lnTo>
                    <a:pt x="184" y="1385"/>
                  </a:lnTo>
                  <a:lnTo>
                    <a:pt x="184" y="1384"/>
                  </a:lnTo>
                  <a:lnTo>
                    <a:pt x="175" y="1371"/>
                  </a:lnTo>
                  <a:lnTo>
                    <a:pt x="163" y="1368"/>
                  </a:lnTo>
                  <a:lnTo>
                    <a:pt x="159" y="1367"/>
                  </a:lnTo>
                  <a:lnTo>
                    <a:pt x="157" y="1364"/>
                  </a:lnTo>
                  <a:lnTo>
                    <a:pt x="153" y="1363"/>
                  </a:lnTo>
                  <a:lnTo>
                    <a:pt x="143" y="1371"/>
                  </a:lnTo>
                  <a:lnTo>
                    <a:pt x="137" y="1371"/>
                  </a:lnTo>
                  <a:lnTo>
                    <a:pt x="135" y="1372"/>
                  </a:lnTo>
                  <a:lnTo>
                    <a:pt x="124" y="1369"/>
                  </a:lnTo>
                  <a:lnTo>
                    <a:pt x="116" y="1371"/>
                  </a:lnTo>
                  <a:lnTo>
                    <a:pt x="111" y="1372"/>
                  </a:lnTo>
                  <a:lnTo>
                    <a:pt x="106" y="1369"/>
                  </a:lnTo>
                  <a:lnTo>
                    <a:pt x="101" y="1369"/>
                  </a:lnTo>
                  <a:lnTo>
                    <a:pt x="97" y="1366"/>
                  </a:lnTo>
                  <a:lnTo>
                    <a:pt x="93" y="1367"/>
                  </a:lnTo>
                  <a:lnTo>
                    <a:pt x="88" y="1366"/>
                  </a:lnTo>
                  <a:lnTo>
                    <a:pt x="83" y="1361"/>
                  </a:lnTo>
                  <a:lnTo>
                    <a:pt x="73" y="1360"/>
                  </a:lnTo>
                  <a:lnTo>
                    <a:pt x="73" y="1356"/>
                  </a:lnTo>
                  <a:lnTo>
                    <a:pt x="72" y="1354"/>
                  </a:lnTo>
                  <a:lnTo>
                    <a:pt x="68" y="1354"/>
                  </a:lnTo>
                  <a:lnTo>
                    <a:pt x="69" y="1351"/>
                  </a:lnTo>
                  <a:lnTo>
                    <a:pt x="63" y="1340"/>
                  </a:lnTo>
                  <a:lnTo>
                    <a:pt x="63" y="1338"/>
                  </a:lnTo>
                  <a:lnTo>
                    <a:pt x="67" y="1333"/>
                  </a:lnTo>
                  <a:lnTo>
                    <a:pt x="73" y="1332"/>
                  </a:lnTo>
                  <a:lnTo>
                    <a:pt x="76" y="1325"/>
                  </a:lnTo>
                  <a:lnTo>
                    <a:pt x="81" y="1322"/>
                  </a:lnTo>
                  <a:lnTo>
                    <a:pt x="83" y="1314"/>
                  </a:lnTo>
                  <a:lnTo>
                    <a:pt x="90" y="1313"/>
                  </a:lnTo>
                  <a:lnTo>
                    <a:pt x="99" y="1310"/>
                  </a:lnTo>
                  <a:lnTo>
                    <a:pt x="102" y="1305"/>
                  </a:lnTo>
                  <a:lnTo>
                    <a:pt x="107" y="1300"/>
                  </a:lnTo>
                  <a:lnTo>
                    <a:pt x="107" y="1297"/>
                  </a:lnTo>
                  <a:lnTo>
                    <a:pt x="104" y="1292"/>
                  </a:lnTo>
                  <a:lnTo>
                    <a:pt x="94" y="1288"/>
                  </a:lnTo>
                  <a:lnTo>
                    <a:pt x="83" y="1289"/>
                  </a:lnTo>
                  <a:lnTo>
                    <a:pt x="69" y="1285"/>
                  </a:lnTo>
                  <a:lnTo>
                    <a:pt x="64" y="1285"/>
                  </a:lnTo>
                  <a:lnTo>
                    <a:pt x="52" y="1291"/>
                  </a:lnTo>
                  <a:lnTo>
                    <a:pt x="49" y="1297"/>
                  </a:lnTo>
                  <a:lnTo>
                    <a:pt x="40" y="1296"/>
                  </a:lnTo>
                  <a:lnTo>
                    <a:pt x="33" y="1289"/>
                  </a:lnTo>
                  <a:lnTo>
                    <a:pt x="31" y="1268"/>
                  </a:lnTo>
                  <a:lnTo>
                    <a:pt x="27" y="1255"/>
                  </a:lnTo>
                  <a:lnTo>
                    <a:pt x="27" y="1251"/>
                  </a:lnTo>
                  <a:lnTo>
                    <a:pt x="24" y="1238"/>
                  </a:lnTo>
                  <a:lnTo>
                    <a:pt x="27" y="1234"/>
                  </a:lnTo>
                  <a:lnTo>
                    <a:pt x="37" y="1232"/>
                  </a:lnTo>
                  <a:lnTo>
                    <a:pt x="40" y="1229"/>
                  </a:lnTo>
                  <a:lnTo>
                    <a:pt x="40" y="1217"/>
                  </a:lnTo>
                  <a:lnTo>
                    <a:pt x="33" y="1207"/>
                  </a:lnTo>
                  <a:lnTo>
                    <a:pt x="27" y="1202"/>
                  </a:lnTo>
                  <a:lnTo>
                    <a:pt x="27" y="1199"/>
                  </a:lnTo>
                  <a:lnTo>
                    <a:pt x="24" y="1193"/>
                  </a:lnTo>
                  <a:lnTo>
                    <a:pt x="26" y="1186"/>
                  </a:lnTo>
                  <a:lnTo>
                    <a:pt x="21" y="1177"/>
                  </a:lnTo>
                  <a:lnTo>
                    <a:pt x="21" y="1174"/>
                  </a:lnTo>
                  <a:lnTo>
                    <a:pt x="16" y="1168"/>
                  </a:lnTo>
                  <a:lnTo>
                    <a:pt x="11" y="1161"/>
                  </a:lnTo>
                  <a:lnTo>
                    <a:pt x="4" y="1158"/>
                  </a:lnTo>
                  <a:lnTo>
                    <a:pt x="3" y="1154"/>
                  </a:lnTo>
                  <a:lnTo>
                    <a:pt x="1" y="1153"/>
                  </a:lnTo>
                  <a:lnTo>
                    <a:pt x="3" y="1153"/>
                  </a:lnTo>
                  <a:lnTo>
                    <a:pt x="1" y="1150"/>
                  </a:lnTo>
                  <a:lnTo>
                    <a:pt x="3" y="1148"/>
                  </a:lnTo>
                  <a:lnTo>
                    <a:pt x="0" y="1143"/>
                  </a:lnTo>
                  <a:lnTo>
                    <a:pt x="0" y="1135"/>
                  </a:lnTo>
                  <a:lnTo>
                    <a:pt x="3" y="1134"/>
                  </a:lnTo>
                  <a:lnTo>
                    <a:pt x="3" y="1129"/>
                  </a:lnTo>
                  <a:lnTo>
                    <a:pt x="1" y="1124"/>
                  </a:lnTo>
                  <a:lnTo>
                    <a:pt x="3" y="1123"/>
                  </a:lnTo>
                  <a:lnTo>
                    <a:pt x="1" y="1120"/>
                  </a:lnTo>
                  <a:lnTo>
                    <a:pt x="3" y="1115"/>
                  </a:lnTo>
                  <a:lnTo>
                    <a:pt x="3" y="1112"/>
                  </a:lnTo>
                  <a:lnTo>
                    <a:pt x="7" y="1103"/>
                  </a:lnTo>
                  <a:lnTo>
                    <a:pt x="5" y="1099"/>
                  </a:lnTo>
                  <a:lnTo>
                    <a:pt x="5" y="1096"/>
                  </a:lnTo>
                  <a:lnTo>
                    <a:pt x="10" y="1090"/>
                  </a:lnTo>
                  <a:lnTo>
                    <a:pt x="9" y="1089"/>
                  </a:lnTo>
                  <a:lnTo>
                    <a:pt x="10" y="1088"/>
                  </a:lnTo>
                  <a:lnTo>
                    <a:pt x="10" y="1087"/>
                  </a:lnTo>
                  <a:lnTo>
                    <a:pt x="11" y="1088"/>
                  </a:lnTo>
                  <a:lnTo>
                    <a:pt x="12" y="1086"/>
                  </a:lnTo>
                  <a:lnTo>
                    <a:pt x="10" y="1084"/>
                  </a:lnTo>
                  <a:lnTo>
                    <a:pt x="12" y="1083"/>
                  </a:lnTo>
                  <a:lnTo>
                    <a:pt x="12" y="1081"/>
                  </a:lnTo>
                  <a:lnTo>
                    <a:pt x="10" y="1082"/>
                  </a:lnTo>
                  <a:lnTo>
                    <a:pt x="11" y="1079"/>
                  </a:lnTo>
                  <a:lnTo>
                    <a:pt x="10" y="1075"/>
                  </a:lnTo>
                  <a:lnTo>
                    <a:pt x="8" y="1074"/>
                  </a:lnTo>
                  <a:lnTo>
                    <a:pt x="10" y="1071"/>
                  </a:lnTo>
                  <a:lnTo>
                    <a:pt x="8" y="1070"/>
                  </a:lnTo>
                  <a:lnTo>
                    <a:pt x="8" y="1068"/>
                  </a:lnTo>
                  <a:lnTo>
                    <a:pt x="12" y="1063"/>
                  </a:lnTo>
                  <a:lnTo>
                    <a:pt x="12" y="1060"/>
                  </a:lnTo>
                  <a:lnTo>
                    <a:pt x="14" y="1058"/>
                  </a:lnTo>
                  <a:lnTo>
                    <a:pt x="19" y="1051"/>
                  </a:lnTo>
                  <a:lnTo>
                    <a:pt x="21" y="1039"/>
                  </a:lnTo>
                  <a:lnTo>
                    <a:pt x="24" y="1040"/>
                  </a:lnTo>
                  <a:lnTo>
                    <a:pt x="25" y="1038"/>
                  </a:lnTo>
                  <a:lnTo>
                    <a:pt x="27" y="1036"/>
                  </a:lnTo>
                  <a:lnTo>
                    <a:pt x="26" y="1034"/>
                  </a:lnTo>
                  <a:lnTo>
                    <a:pt x="30" y="1030"/>
                  </a:lnTo>
                  <a:lnTo>
                    <a:pt x="29" y="1028"/>
                  </a:lnTo>
                  <a:lnTo>
                    <a:pt x="33" y="1027"/>
                  </a:lnTo>
                  <a:lnTo>
                    <a:pt x="33" y="1025"/>
                  </a:lnTo>
                  <a:lnTo>
                    <a:pt x="35" y="1025"/>
                  </a:lnTo>
                  <a:lnTo>
                    <a:pt x="35" y="1022"/>
                  </a:lnTo>
                  <a:lnTo>
                    <a:pt x="36" y="1024"/>
                  </a:lnTo>
                  <a:lnTo>
                    <a:pt x="35" y="1021"/>
                  </a:lnTo>
                  <a:lnTo>
                    <a:pt x="37" y="1022"/>
                  </a:lnTo>
                  <a:lnTo>
                    <a:pt x="39" y="1020"/>
                  </a:lnTo>
                  <a:lnTo>
                    <a:pt x="40" y="1021"/>
                  </a:lnTo>
                  <a:lnTo>
                    <a:pt x="39" y="1019"/>
                  </a:lnTo>
                  <a:lnTo>
                    <a:pt x="42" y="1019"/>
                  </a:lnTo>
                  <a:lnTo>
                    <a:pt x="43" y="1018"/>
                  </a:lnTo>
                  <a:lnTo>
                    <a:pt x="43" y="1015"/>
                  </a:lnTo>
                  <a:lnTo>
                    <a:pt x="41" y="1015"/>
                  </a:lnTo>
                  <a:lnTo>
                    <a:pt x="42" y="1013"/>
                  </a:lnTo>
                  <a:lnTo>
                    <a:pt x="40" y="1013"/>
                  </a:lnTo>
                  <a:lnTo>
                    <a:pt x="41" y="1011"/>
                  </a:lnTo>
                  <a:lnTo>
                    <a:pt x="40" y="1009"/>
                  </a:lnTo>
                  <a:lnTo>
                    <a:pt x="43" y="1007"/>
                  </a:lnTo>
                  <a:lnTo>
                    <a:pt x="42" y="1007"/>
                  </a:lnTo>
                  <a:lnTo>
                    <a:pt x="42" y="1006"/>
                  </a:lnTo>
                  <a:lnTo>
                    <a:pt x="43" y="1006"/>
                  </a:lnTo>
                  <a:lnTo>
                    <a:pt x="43" y="1002"/>
                  </a:lnTo>
                  <a:lnTo>
                    <a:pt x="44" y="1001"/>
                  </a:lnTo>
                  <a:lnTo>
                    <a:pt x="43" y="995"/>
                  </a:lnTo>
                  <a:lnTo>
                    <a:pt x="45" y="996"/>
                  </a:lnTo>
                  <a:lnTo>
                    <a:pt x="45" y="992"/>
                  </a:lnTo>
                  <a:lnTo>
                    <a:pt x="48" y="990"/>
                  </a:lnTo>
                  <a:lnTo>
                    <a:pt x="46" y="983"/>
                  </a:lnTo>
                  <a:lnTo>
                    <a:pt x="49" y="983"/>
                  </a:lnTo>
                  <a:lnTo>
                    <a:pt x="48" y="982"/>
                  </a:lnTo>
                  <a:lnTo>
                    <a:pt x="51" y="980"/>
                  </a:lnTo>
                  <a:lnTo>
                    <a:pt x="52" y="977"/>
                  </a:lnTo>
                  <a:lnTo>
                    <a:pt x="51" y="976"/>
                  </a:lnTo>
                  <a:lnTo>
                    <a:pt x="52" y="973"/>
                  </a:lnTo>
                  <a:lnTo>
                    <a:pt x="53" y="972"/>
                  </a:lnTo>
                  <a:lnTo>
                    <a:pt x="53" y="973"/>
                  </a:lnTo>
                  <a:lnTo>
                    <a:pt x="54" y="972"/>
                  </a:lnTo>
                  <a:lnTo>
                    <a:pt x="55" y="974"/>
                  </a:lnTo>
                  <a:lnTo>
                    <a:pt x="60" y="973"/>
                  </a:lnTo>
                  <a:lnTo>
                    <a:pt x="62" y="974"/>
                  </a:lnTo>
                  <a:lnTo>
                    <a:pt x="63" y="974"/>
                  </a:lnTo>
                  <a:lnTo>
                    <a:pt x="63" y="972"/>
                  </a:lnTo>
                  <a:lnTo>
                    <a:pt x="65" y="973"/>
                  </a:lnTo>
                  <a:lnTo>
                    <a:pt x="64" y="971"/>
                  </a:lnTo>
                  <a:lnTo>
                    <a:pt x="66" y="971"/>
                  </a:lnTo>
                  <a:lnTo>
                    <a:pt x="66" y="973"/>
                  </a:lnTo>
                  <a:lnTo>
                    <a:pt x="67" y="972"/>
                  </a:lnTo>
                  <a:lnTo>
                    <a:pt x="65" y="968"/>
                  </a:lnTo>
                  <a:lnTo>
                    <a:pt x="71" y="967"/>
                  </a:lnTo>
                  <a:lnTo>
                    <a:pt x="67" y="961"/>
                  </a:lnTo>
                  <a:lnTo>
                    <a:pt x="69" y="960"/>
                  </a:lnTo>
                  <a:lnTo>
                    <a:pt x="71" y="960"/>
                  </a:lnTo>
                  <a:lnTo>
                    <a:pt x="71" y="963"/>
                  </a:lnTo>
                  <a:lnTo>
                    <a:pt x="73" y="962"/>
                  </a:lnTo>
                  <a:lnTo>
                    <a:pt x="81" y="954"/>
                  </a:lnTo>
                  <a:lnTo>
                    <a:pt x="84" y="955"/>
                  </a:lnTo>
                  <a:lnTo>
                    <a:pt x="85" y="953"/>
                  </a:lnTo>
                  <a:lnTo>
                    <a:pt x="87" y="954"/>
                  </a:lnTo>
                  <a:lnTo>
                    <a:pt x="88" y="952"/>
                  </a:lnTo>
                  <a:lnTo>
                    <a:pt x="91" y="953"/>
                  </a:lnTo>
                  <a:lnTo>
                    <a:pt x="93" y="950"/>
                  </a:lnTo>
                  <a:lnTo>
                    <a:pt x="97" y="946"/>
                  </a:lnTo>
                  <a:lnTo>
                    <a:pt x="99" y="948"/>
                  </a:lnTo>
                  <a:lnTo>
                    <a:pt x="102" y="946"/>
                  </a:lnTo>
                  <a:lnTo>
                    <a:pt x="101" y="942"/>
                  </a:lnTo>
                  <a:lnTo>
                    <a:pt x="103" y="939"/>
                  </a:lnTo>
                  <a:lnTo>
                    <a:pt x="107" y="939"/>
                  </a:lnTo>
                  <a:lnTo>
                    <a:pt x="106" y="934"/>
                  </a:lnTo>
                  <a:lnTo>
                    <a:pt x="108" y="931"/>
                  </a:lnTo>
                  <a:lnTo>
                    <a:pt x="105" y="930"/>
                  </a:lnTo>
                  <a:lnTo>
                    <a:pt x="112" y="928"/>
                  </a:lnTo>
                  <a:lnTo>
                    <a:pt x="111" y="922"/>
                  </a:lnTo>
                  <a:lnTo>
                    <a:pt x="113" y="923"/>
                  </a:lnTo>
                  <a:lnTo>
                    <a:pt x="115" y="926"/>
                  </a:lnTo>
                  <a:lnTo>
                    <a:pt x="117" y="924"/>
                  </a:lnTo>
                  <a:lnTo>
                    <a:pt x="115" y="919"/>
                  </a:lnTo>
                  <a:lnTo>
                    <a:pt x="112" y="918"/>
                  </a:lnTo>
                  <a:lnTo>
                    <a:pt x="114" y="916"/>
                  </a:lnTo>
                  <a:lnTo>
                    <a:pt x="112" y="913"/>
                  </a:lnTo>
                  <a:lnTo>
                    <a:pt x="113" y="912"/>
                  </a:lnTo>
                  <a:lnTo>
                    <a:pt x="119" y="916"/>
                  </a:lnTo>
                  <a:lnTo>
                    <a:pt x="119" y="909"/>
                  </a:lnTo>
                  <a:lnTo>
                    <a:pt x="122" y="912"/>
                  </a:lnTo>
                  <a:lnTo>
                    <a:pt x="126" y="912"/>
                  </a:lnTo>
                  <a:lnTo>
                    <a:pt x="126" y="909"/>
                  </a:lnTo>
                  <a:lnTo>
                    <a:pt x="129" y="909"/>
                  </a:lnTo>
                  <a:lnTo>
                    <a:pt x="126" y="907"/>
                  </a:lnTo>
                  <a:lnTo>
                    <a:pt x="127" y="905"/>
                  </a:lnTo>
                  <a:lnTo>
                    <a:pt x="131" y="907"/>
                  </a:lnTo>
                  <a:lnTo>
                    <a:pt x="132" y="904"/>
                  </a:lnTo>
                  <a:lnTo>
                    <a:pt x="135" y="905"/>
                  </a:lnTo>
                  <a:lnTo>
                    <a:pt x="135" y="902"/>
                  </a:lnTo>
                  <a:lnTo>
                    <a:pt x="136" y="901"/>
                  </a:lnTo>
                  <a:lnTo>
                    <a:pt x="136" y="898"/>
                  </a:lnTo>
                  <a:lnTo>
                    <a:pt x="134" y="894"/>
                  </a:lnTo>
                  <a:lnTo>
                    <a:pt x="139" y="894"/>
                  </a:lnTo>
                  <a:lnTo>
                    <a:pt x="141" y="891"/>
                  </a:lnTo>
                  <a:lnTo>
                    <a:pt x="139" y="887"/>
                  </a:lnTo>
                  <a:lnTo>
                    <a:pt x="141" y="886"/>
                  </a:lnTo>
                  <a:lnTo>
                    <a:pt x="139" y="885"/>
                  </a:lnTo>
                  <a:lnTo>
                    <a:pt x="138" y="886"/>
                  </a:lnTo>
                  <a:lnTo>
                    <a:pt x="139" y="883"/>
                  </a:lnTo>
                  <a:lnTo>
                    <a:pt x="134" y="880"/>
                  </a:lnTo>
                  <a:lnTo>
                    <a:pt x="133" y="874"/>
                  </a:lnTo>
                  <a:lnTo>
                    <a:pt x="125" y="874"/>
                  </a:lnTo>
                  <a:lnTo>
                    <a:pt x="123" y="871"/>
                  </a:lnTo>
                  <a:lnTo>
                    <a:pt x="125" y="868"/>
                  </a:lnTo>
                  <a:lnTo>
                    <a:pt x="122" y="865"/>
                  </a:lnTo>
                  <a:lnTo>
                    <a:pt x="122" y="862"/>
                  </a:lnTo>
                  <a:lnTo>
                    <a:pt x="124" y="859"/>
                  </a:lnTo>
                  <a:lnTo>
                    <a:pt x="123" y="853"/>
                  </a:lnTo>
                  <a:lnTo>
                    <a:pt x="124" y="851"/>
                  </a:lnTo>
                  <a:lnTo>
                    <a:pt x="130" y="846"/>
                  </a:lnTo>
                  <a:lnTo>
                    <a:pt x="137" y="848"/>
                  </a:lnTo>
                  <a:lnTo>
                    <a:pt x="140" y="845"/>
                  </a:lnTo>
                  <a:lnTo>
                    <a:pt x="144" y="844"/>
                  </a:lnTo>
                  <a:lnTo>
                    <a:pt x="147" y="839"/>
                  </a:lnTo>
                  <a:lnTo>
                    <a:pt x="151" y="842"/>
                  </a:lnTo>
                  <a:lnTo>
                    <a:pt x="154" y="841"/>
                  </a:lnTo>
                  <a:lnTo>
                    <a:pt x="149" y="835"/>
                  </a:lnTo>
                  <a:lnTo>
                    <a:pt x="150" y="834"/>
                  </a:lnTo>
                  <a:lnTo>
                    <a:pt x="154" y="833"/>
                  </a:lnTo>
                  <a:lnTo>
                    <a:pt x="153" y="821"/>
                  </a:lnTo>
                  <a:lnTo>
                    <a:pt x="158" y="819"/>
                  </a:lnTo>
                  <a:lnTo>
                    <a:pt x="158" y="815"/>
                  </a:lnTo>
                  <a:lnTo>
                    <a:pt x="160" y="814"/>
                  </a:lnTo>
                  <a:lnTo>
                    <a:pt x="163" y="816"/>
                  </a:lnTo>
                  <a:lnTo>
                    <a:pt x="167" y="813"/>
                  </a:lnTo>
                  <a:lnTo>
                    <a:pt x="170" y="813"/>
                  </a:lnTo>
                  <a:lnTo>
                    <a:pt x="173" y="813"/>
                  </a:lnTo>
                  <a:lnTo>
                    <a:pt x="177" y="809"/>
                  </a:lnTo>
                  <a:lnTo>
                    <a:pt x="186" y="805"/>
                  </a:lnTo>
                  <a:lnTo>
                    <a:pt x="191" y="806"/>
                  </a:lnTo>
                  <a:lnTo>
                    <a:pt x="194" y="802"/>
                  </a:lnTo>
                  <a:lnTo>
                    <a:pt x="196" y="803"/>
                  </a:lnTo>
                  <a:lnTo>
                    <a:pt x="202" y="800"/>
                  </a:lnTo>
                  <a:lnTo>
                    <a:pt x="203" y="793"/>
                  </a:lnTo>
                  <a:lnTo>
                    <a:pt x="205" y="786"/>
                  </a:lnTo>
                  <a:lnTo>
                    <a:pt x="210" y="781"/>
                  </a:lnTo>
                  <a:lnTo>
                    <a:pt x="210" y="778"/>
                  </a:lnTo>
                  <a:lnTo>
                    <a:pt x="217" y="769"/>
                  </a:lnTo>
                  <a:lnTo>
                    <a:pt x="217" y="761"/>
                  </a:lnTo>
                  <a:lnTo>
                    <a:pt x="226" y="761"/>
                  </a:lnTo>
                  <a:lnTo>
                    <a:pt x="231" y="759"/>
                  </a:lnTo>
                  <a:lnTo>
                    <a:pt x="245" y="762"/>
                  </a:lnTo>
                  <a:lnTo>
                    <a:pt x="249" y="759"/>
                  </a:lnTo>
                  <a:lnTo>
                    <a:pt x="251" y="761"/>
                  </a:lnTo>
                  <a:lnTo>
                    <a:pt x="256" y="759"/>
                  </a:lnTo>
                  <a:lnTo>
                    <a:pt x="260" y="760"/>
                  </a:lnTo>
                  <a:lnTo>
                    <a:pt x="270" y="760"/>
                  </a:lnTo>
                  <a:lnTo>
                    <a:pt x="274" y="758"/>
                  </a:lnTo>
                  <a:lnTo>
                    <a:pt x="276" y="751"/>
                  </a:lnTo>
                  <a:lnTo>
                    <a:pt x="279" y="749"/>
                  </a:lnTo>
                  <a:lnTo>
                    <a:pt x="283" y="749"/>
                  </a:lnTo>
                  <a:lnTo>
                    <a:pt x="282" y="746"/>
                  </a:lnTo>
                  <a:lnTo>
                    <a:pt x="284" y="744"/>
                  </a:lnTo>
                  <a:lnTo>
                    <a:pt x="292" y="744"/>
                  </a:lnTo>
                  <a:lnTo>
                    <a:pt x="297" y="748"/>
                  </a:lnTo>
                  <a:lnTo>
                    <a:pt x="299" y="747"/>
                  </a:lnTo>
                  <a:lnTo>
                    <a:pt x="300" y="742"/>
                  </a:lnTo>
                  <a:lnTo>
                    <a:pt x="303" y="739"/>
                  </a:lnTo>
                  <a:lnTo>
                    <a:pt x="307" y="730"/>
                  </a:lnTo>
                  <a:lnTo>
                    <a:pt x="312" y="726"/>
                  </a:lnTo>
                  <a:lnTo>
                    <a:pt x="316" y="725"/>
                  </a:lnTo>
                  <a:lnTo>
                    <a:pt x="316" y="722"/>
                  </a:lnTo>
                  <a:lnTo>
                    <a:pt x="325" y="706"/>
                  </a:lnTo>
                  <a:lnTo>
                    <a:pt x="327" y="700"/>
                  </a:lnTo>
                  <a:lnTo>
                    <a:pt x="321" y="688"/>
                  </a:lnTo>
                  <a:lnTo>
                    <a:pt x="321" y="684"/>
                  </a:lnTo>
                  <a:lnTo>
                    <a:pt x="324" y="683"/>
                  </a:lnTo>
                  <a:lnTo>
                    <a:pt x="328" y="688"/>
                  </a:lnTo>
                  <a:lnTo>
                    <a:pt x="332" y="687"/>
                  </a:lnTo>
                  <a:lnTo>
                    <a:pt x="331" y="678"/>
                  </a:lnTo>
                  <a:lnTo>
                    <a:pt x="337" y="675"/>
                  </a:lnTo>
                  <a:lnTo>
                    <a:pt x="338" y="673"/>
                  </a:lnTo>
                  <a:lnTo>
                    <a:pt x="336" y="667"/>
                  </a:lnTo>
                  <a:lnTo>
                    <a:pt x="339" y="661"/>
                  </a:lnTo>
                  <a:lnTo>
                    <a:pt x="338" y="656"/>
                  </a:lnTo>
                  <a:lnTo>
                    <a:pt x="345" y="648"/>
                  </a:lnTo>
                  <a:lnTo>
                    <a:pt x="343" y="644"/>
                  </a:lnTo>
                  <a:lnTo>
                    <a:pt x="341" y="642"/>
                  </a:lnTo>
                  <a:lnTo>
                    <a:pt x="341" y="632"/>
                  </a:lnTo>
                  <a:lnTo>
                    <a:pt x="350" y="625"/>
                  </a:lnTo>
                  <a:lnTo>
                    <a:pt x="350" y="623"/>
                  </a:lnTo>
                  <a:lnTo>
                    <a:pt x="345" y="620"/>
                  </a:lnTo>
                  <a:lnTo>
                    <a:pt x="349" y="612"/>
                  </a:lnTo>
                  <a:lnTo>
                    <a:pt x="349" y="606"/>
                  </a:lnTo>
                  <a:lnTo>
                    <a:pt x="360" y="601"/>
                  </a:lnTo>
                  <a:lnTo>
                    <a:pt x="366" y="592"/>
                  </a:lnTo>
                  <a:lnTo>
                    <a:pt x="370" y="590"/>
                  </a:lnTo>
                  <a:lnTo>
                    <a:pt x="374" y="582"/>
                  </a:lnTo>
                  <a:lnTo>
                    <a:pt x="376" y="580"/>
                  </a:lnTo>
                  <a:lnTo>
                    <a:pt x="387" y="579"/>
                  </a:lnTo>
                  <a:lnTo>
                    <a:pt x="394" y="574"/>
                  </a:lnTo>
                  <a:lnTo>
                    <a:pt x="399" y="568"/>
                  </a:lnTo>
                  <a:lnTo>
                    <a:pt x="404" y="567"/>
                  </a:lnTo>
                  <a:lnTo>
                    <a:pt x="408" y="569"/>
                  </a:lnTo>
                  <a:lnTo>
                    <a:pt x="412" y="567"/>
                  </a:lnTo>
                  <a:lnTo>
                    <a:pt x="414" y="565"/>
                  </a:lnTo>
                  <a:lnTo>
                    <a:pt x="417" y="561"/>
                  </a:lnTo>
                  <a:lnTo>
                    <a:pt x="420" y="561"/>
                  </a:lnTo>
                  <a:lnTo>
                    <a:pt x="425" y="564"/>
                  </a:lnTo>
                  <a:lnTo>
                    <a:pt x="425" y="571"/>
                  </a:lnTo>
                  <a:lnTo>
                    <a:pt x="427" y="575"/>
                  </a:lnTo>
                  <a:lnTo>
                    <a:pt x="438" y="575"/>
                  </a:lnTo>
                  <a:lnTo>
                    <a:pt x="447" y="568"/>
                  </a:lnTo>
                  <a:lnTo>
                    <a:pt x="458" y="563"/>
                  </a:lnTo>
                  <a:lnTo>
                    <a:pt x="459" y="558"/>
                  </a:lnTo>
                  <a:lnTo>
                    <a:pt x="462" y="554"/>
                  </a:lnTo>
                  <a:lnTo>
                    <a:pt x="473" y="549"/>
                  </a:lnTo>
                  <a:lnTo>
                    <a:pt x="471" y="543"/>
                  </a:lnTo>
                  <a:lnTo>
                    <a:pt x="471" y="532"/>
                  </a:lnTo>
                  <a:lnTo>
                    <a:pt x="476" y="526"/>
                  </a:lnTo>
                  <a:lnTo>
                    <a:pt x="481" y="522"/>
                  </a:lnTo>
                  <a:lnTo>
                    <a:pt x="479" y="512"/>
                  </a:lnTo>
                  <a:lnTo>
                    <a:pt x="484" y="503"/>
                  </a:lnTo>
                  <a:lnTo>
                    <a:pt x="483" y="497"/>
                  </a:lnTo>
                  <a:lnTo>
                    <a:pt x="484" y="494"/>
                  </a:lnTo>
                  <a:lnTo>
                    <a:pt x="493" y="482"/>
                  </a:lnTo>
                  <a:lnTo>
                    <a:pt x="491" y="475"/>
                  </a:lnTo>
                  <a:lnTo>
                    <a:pt x="498" y="464"/>
                  </a:lnTo>
                  <a:lnTo>
                    <a:pt x="496" y="458"/>
                  </a:lnTo>
                  <a:lnTo>
                    <a:pt x="497" y="454"/>
                  </a:lnTo>
                  <a:lnTo>
                    <a:pt x="493" y="449"/>
                  </a:lnTo>
                  <a:lnTo>
                    <a:pt x="494" y="444"/>
                  </a:lnTo>
                  <a:lnTo>
                    <a:pt x="491" y="440"/>
                  </a:lnTo>
                  <a:lnTo>
                    <a:pt x="493" y="435"/>
                  </a:lnTo>
                  <a:lnTo>
                    <a:pt x="493" y="428"/>
                  </a:lnTo>
                  <a:lnTo>
                    <a:pt x="497" y="422"/>
                  </a:lnTo>
                  <a:lnTo>
                    <a:pt x="496" y="414"/>
                  </a:lnTo>
                  <a:lnTo>
                    <a:pt x="499" y="404"/>
                  </a:lnTo>
                  <a:lnTo>
                    <a:pt x="510" y="386"/>
                  </a:lnTo>
                  <a:lnTo>
                    <a:pt x="510" y="382"/>
                  </a:lnTo>
                  <a:lnTo>
                    <a:pt x="509" y="374"/>
                  </a:lnTo>
                  <a:lnTo>
                    <a:pt x="511" y="373"/>
                  </a:lnTo>
                  <a:lnTo>
                    <a:pt x="514" y="377"/>
                  </a:lnTo>
                  <a:lnTo>
                    <a:pt x="519" y="377"/>
                  </a:lnTo>
                  <a:lnTo>
                    <a:pt x="525" y="372"/>
                  </a:lnTo>
                  <a:lnTo>
                    <a:pt x="528" y="365"/>
                  </a:lnTo>
                  <a:lnTo>
                    <a:pt x="522" y="355"/>
                  </a:lnTo>
                  <a:lnTo>
                    <a:pt x="523" y="349"/>
                  </a:lnTo>
                  <a:lnTo>
                    <a:pt x="519" y="344"/>
                  </a:lnTo>
                  <a:lnTo>
                    <a:pt x="520" y="340"/>
                  </a:lnTo>
                  <a:lnTo>
                    <a:pt x="525" y="336"/>
                  </a:lnTo>
                  <a:lnTo>
                    <a:pt x="526" y="333"/>
                  </a:lnTo>
                  <a:lnTo>
                    <a:pt x="525" y="328"/>
                  </a:lnTo>
                  <a:lnTo>
                    <a:pt x="526" y="319"/>
                  </a:lnTo>
                  <a:lnTo>
                    <a:pt x="521" y="312"/>
                  </a:lnTo>
                  <a:lnTo>
                    <a:pt x="522" y="298"/>
                  </a:lnTo>
                  <a:lnTo>
                    <a:pt x="518" y="291"/>
                  </a:lnTo>
                  <a:lnTo>
                    <a:pt x="522" y="287"/>
                  </a:lnTo>
                  <a:lnTo>
                    <a:pt x="529" y="287"/>
                  </a:lnTo>
                  <a:lnTo>
                    <a:pt x="533" y="281"/>
                  </a:lnTo>
                  <a:lnTo>
                    <a:pt x="540" y="261"/>
                  </a:lnTo>
                  <a:lnTo>
                    <a:pt x="543" y="246"/>
                  </a:lnTo>
                  <a:lnTo>
                    <a:pt x="546" y="242"/>
                  </a:lnTo>
                  <a:lnTo>
                    <a:pt x="556" y="235"/>
                  </a:lnTo>
                  <a:lnTo>
                    <a:pt x="559" y="228"/>
                  </a:lnTo>
                  <a:lnTo>
                    <a:pt x="564" y="227"/>
                  </a:lnTo>
                  <a:lnTo>
                    <a:pt x="564" y="214"/>
                  </a:lnTo>
                  <a:lnTo>
                    <a:pt x="567" y="210"/>
                  </a:lnTo>
                  <a:lnTo>
                    <a:pt x="575" y="200"/>
                  </a:lnTo>
                  <a:lnTo>
                    <a:pt x="576" y="190"/>
                  </a:lnTo>
                  <a:lnTo>
                    <a:pt x="581" y="185"/>
                  </a:lnTo>
                  <a:lnTo>
                    <a:pt x="581" y="179"/>
                  </a:lnTo>
                  <a:lnTo>
                    <a:pt x="576" y="174"/>
                  </a:lnTo>
                  <a:lnTo>
                    <a:pt x="579" y="168"/>
                  </a:lnTo>
                  <a:lnTo>
                    <a:pt x="577" y="163"/>
                  </a:lnTo>
                  <a:lnTo>
                    <a:pt x="580" y="155"/>
                  </a:lnTo>
                  <a:lnTo>
                    <a:pt x="575" y="145"/>
                  </a:lnTo>
                  <a:lnTo>
                    <a:pt x="583" y="143"/>
                  </a:lnTo>
                  <a:lnTo>
                    <a:pt x="584" y="139"/>
                  </a:lnTo>
                  <a:lnTo>
                    <a:pt x="580" y="136"/>
                  </a:lnTo>
                  <a:lnTo>
                    <a:pt x="580" y="132"/>
                  </a:lnTo>
                  <a:lnTo>
                    <a:pt x="583" y="131"/>
                  </a:lnTo>
                  <a:lnTo>
                    <a:pt x="587" y="132"/>
                  </a:lnTo>
                  <a:lnTo>
                    <a:pt x="590" y="128"/>
                  </a:lnTo>
                  <a:lnTo>
                    <a:pt x="593" y="126"/>
                  </a:lnTo>
                  <a:lnTo>
                    <a:pt x="593" y="118"/>
                  </a:lnTo>
                  <a:lnTo>
                    <a:pt x="597" y="110"/>
                  </a:lnTo>
                  <a:lnTo>
                    <a:pt x="599" y="106"/>
                  </a:lnTo>
                  <a:lnTo>
                    <a:pt x="597" y="101"/>
                  </a:lnTo>
                  <a:lnTo>
                    <a:pt x="601" y="97"/>
                  </a:lnTo>
                  <a:lnTo>
                    <a:pt x="601" y="92"/>
                  </a:lnTo>
                  <a:lnTo>
                    <a:pt x="603" y="90"/>
                  </a:lnTo>
                  <a:lnTo>
                    <a:pt x="601" y="84"/>
                  </a:lnTo>
                  <a:lnTo>
                    <a:pt x="605" y="81"/>
                  </a:lnTo>
                  <a:lnTo>
                    <a:pt x="604" y="79"/>
                  </a:lnTo>
                  <a:lnTo>
                    <a:pt x="606" y="78"/>
                  </a:lnTo>
                  <a:lnTo>
                    <a:pt x="603" y="76"/>
                  </a:lnTo>
                  <a:lnTo>
                    <a:pt x="603" y="75"/>
                  </a:lnTo>
                  <a:lnTo>
                    <a:pt x="607" y="73"/>
                  </a:lnTo>
                  <a:lnTo>
                    <a:pt x="604" y="67"/>
                  </a:lnTo>
                  <a:lnTo>
                    <a:pt x="607" y="66"/>
                  </a:lnTo>
                  <a:lnTo>
                    <a:pt x="608" y="64"/>
                  </a:lnTo>
                  <a:lnTo>
                    <a:pt x="613" y="64"/>
                  </a:lnTo>
                  <a:lnTo>
                    <a:pt x="613" y="57"/>
                  </a:lnTo>
                  <a:lnTo>
                    <a:pt x="615" y="56"/>
                  </a:lnTo>
                  <a:lnTo>
                    <a:pt x="613" y="55"/>
                  </a:lnTo>
                  <a:lnTo>
                    <a:pt x="612" y="57"/>
                  </a:lnTo>
                  <a:lnTo>
                    <a:pt x="612" y="56"/>
                  </a:lnTo>
                  <a:lnTo>
                    <a:pt x="616" y="54"/>
                  </a:lnTo>
                  <a:lnTo>
                    <a:pt x="619" y="55"/>
                  </a:lnTo>
                  <a:lnTo>
                    <a:pt x="617" y="49"/>
                  </a:lnTo>
                  <a:lnTo>
                    <a:pt x="623" y="46"/>
                  </a:lnTo>
                  <a:lnTo>
                    <a:pt x="621" y="44"/>
                  </a:lnTo>
                  <a:lnTo>
                    <a:pt x="625" y="39"/>
                  </a:lnTo>
                  <a:lnTo>
                    <a:pt x="628" y="38"/>
                  </a:lnTo>
                  <a:lnTo>
                    <a:pt x="628" y="35"/>
                  </a:lnTo>
                  <a:lnTo>
                    <a:pt x="630" y="34"/>
                  </a:lnTo>
                  <a:lnTo>
                    <a:pt x="628" y="32"/>
                  </a:lnTo>
                  <a:lnTo>
                    <a:pt x="633" y="31"/>
                  </a:lnTo>
                  <a:lnTo>
                    <a:pt x="634" y="29"/>
                  </a:lnTo>
                  <a:lnTo>
                    <a:pt x="636" y="30"/>
                  </a:lnTo>
                  <a:lnTo>
                    <a:pt x="637" y="25"/>
                  </a:lnTo>
                  <a:lnTo>
                    <a:pt x="640" y="27"/>
                  </a:lnTo>
                  <a:lnTo>
                    <a:pt x="638" y="24"/>
                  </a:lnTo>
                  <a:lnTo>
                    <a:pt x="641" y="21"/>
                  </a:lnTo>
                  <a:lnTo>
                    <a:pt x="647" y="18"/>
                  </a:lnTo>
                  <a:lnTo>
                    <a:pt x="651" y="18"/>
                  </a:lnTo>
                  <a:lnTo>
                    <a:pt x="653" y="14"/>
                  </a:lnTo>
                  <a:lnTo>
                    <a:pt x="658" y="12"/>
                  </a:lnTo>
                  <a:lnTo>
                    <a:pt x="659" y="10"/>
                  </a:lnTo>
                  <a:lnTo>
                    <a:pt x="663" y="11"/>
                  </a:lnTo>
                  <a:lnTo>
                    <a:pt x="661" y="9"/>
                  </a:lnTo>
                  <a:lnTo>
                    <a:pt x="662" y="8"/>
                  </a:lnTo>
                  <a:lnTo>
                    <a:pt x="667" y="7"/>
                  </a:lnTo>
                  <a:lnTo>
                    <a:pt x="669" y="6"/>
                  </a:lnTo>
                  <a:lnTo>
                    <a:pt x="665" y="5"/>
                  </a:lnTo>
                  <a:lnTo>
                    <a:pt x="665" y="3"/>
                  </a:lnTo>
                  <a:lnTo>
                    <a:pt x="670" y="6"/>
                  </a:lnTo>
                  <a:lnTo>
                    <a:pt x="671" y="2"/>
                  </a:lnTo>
                  <a:lnTo>
                    <a:pt x="677" y="0"/>
                  </a:lnTo>
                  <a:lnTo>
                    <a:pt x="674" y="3"/>
                  </a:lnTo>
                  <a:lnTo>
                    <a:pt x="674" y="7"/>
                  </a:lnTo>
                  <a:lnTo>
                    <a:pt x="670" y="9"/>
                  </a:lnTo>
                  <a:lnTo>
                    <a:pt x="669" y="12"/>
                  </a:lnTo>
                  <a:lnTo>
                    <a:pt x="664" y="13"/>
                  </a:lnTo>
                  <a:lnTo>
                    <a:pt x="663" y="18"/>
                  </a:lnTo>
                  <a:lnTo>
                    <a:pt x="661" y="20"/>
                  </a:lnTo>
                  <a:lnTo>
                    <a:pt x="660" y="26"/>
                  </a:lnTo>
                  <a:lnTo>
                    <a:pt x="658" y="29"/>
                  </a:lnTo>
                  <a:lnTo>
                    <a:pt x="662" y="32"/>
                  </a:lnTo>
                  <a:lnTo>
                    <a:pt x="662" y="36"/>
                  </a:lnTo>
                  <a:lnTo>
                    <a:pt x="664" y="34"/>
                  </a:lnTo>
                  <a:lnTo>
                    <a:pt x="666" y="37"/>
                  </a:lnTo>
                  <a:lnTo>
                    <a:pt x="664" y="36"/>
                  </a:lnTo>
                  <a:lnTo>
                    <a:pt x="659" y="41"/>
                  </a:lnTo>
                  <a:lnTo>
                    <a:pt x="657" y="40"/>
                  </a:lnTo>
                  <a:lnTo>
                    <a:pt x="655" y="43"/>
                  </a:lnTo>
                  <a:lnTo>
                    <a:pt x="657" y="49"/>
                  </a:lnTo>
                  <a:lnTo>
                    <a:pt x="654" y="50"/>
                  </a:lnTo>
                  <a:lnTo>
                    <a:pt x="653" y="49"/>
                  </a:lnTo>
                  <a:lnTo>
                    <a:pt x="652" y="53"/>
                  </a:lnTo>
                  <a:lnTo>
                    <a:pt x="652" y="54"/>
                  </a:lnTo>
                  <a:lnTo>
                    <a:pt x="649" y="56"/>
                  </a:lnTo>
                  <a:lnTo>
                    <a:pt x="651" y="58"/>
                  </a:lnTo>
                  <a:lnTo>
                    <a:pt x="651" y="62"/>
                  </a:lnTo>
                  <a:lnTo>
                    <a:pt x="647" y="61"/>
                  </a:lnTo>
                  <a:lnTo>
                    <a:pt x="647" y="63"/>
                  </a:lnTo>
                  <a:lnTo>
                    <a:pt x="646" y="62"/>
                  </a:lnTo>
                  <a:lnTo>
                    <a:pt x="644" y="63"/>
                  </a:lnTo>
                  <a:lnTo>
                    <a:pt x="644" y="61"/>
                  </a:lnTo>
                  <a:lnTo>
                    <a:pt x="643" y="62"/>
                  </a:lnTo>
                  <a:lnTo>
                    <a:pt x="644" y="65"/>
                  </a:lnTo>
                  <a:lnTo>
                    <a:pt x="643" y="67"/>
                  </a:lnTo>
                  <a:lnTo>
                    <a:pt x="646" y="70"/>
                  </a:lnTo>
                  <a:lnTo>
                    <a:pt x="645" y="74"/>
                  </a:lnTo>
                  <a:lnTo>
                    <a:pt x="642" y="76"/>
                  </a:lnTo>
                  <a:lnTo>
                    <a:pt x="644" y="77"/>
                  </a:lnTo>
                  <a:lnTo>
                    <a:pt x="641" y="80"/>
                  </a:lnTo>
                  <a:lnTo>
                    <a:pt x="642" y="83"/>
                  </a:lnTo>
                  <a:lnTo>
                    <a:pt x="640" y="88"/>
                  </a:lnTo>
                  <a:lnTo>
                    <a:pt x="641" y="92"/>
                  </a:lnTo>
                  <a:lnTo>
                    <a:pt x="644" y="96"/>
                  </a:lnTo>
                  <a:lnTo>
                    <a:pt x="649" y="97"/>
                  </a:lnTo>
                  <a:lnTo>
                    <a:pt x="657" y="100"/>
                  </a:lnTo>
                  <a:lnTo>
                    <a:pt x="658" y="99"/>
                  </a:lnTo>
                  <a:lnTo>
                    <a:pt x="659" y="103"/>
                  </a:lnTo>
                  <a:lnTo>
                    <a:pt x="662" y="104"/>
                  </a:lnTo>
                  <a:lnTo>
                    <a:pt x="669" y="109"/>
                  </a:lnTo>
                  <a:lnTo>
                    <a:pt x="673" y="108"/>
                  </a:lnTo>
                  <a:lnTo>
                    <a:pt x="676" y="110"/>
                  </a:lnTo>
                  <a:lnTo>
                    <a:pt x="684" y="112"/>
                  </a:lnTo>
                  <a:lnTo>
                    <a:pt x="691" y="111"/>
                  </a:lnTo>
                  <a:lnTo>
                    <a:pt x="693" y="113"/>
                  </a:lnTo>
                  <a:lnTo>
                    <a:pt x="697" y="114"/>
                  </a:lnTo>
                  <a:lnTo>
                    <a:pt x="699" y="117"/>
                  </a:lnTo>
                  <a:lnTo>
                    <a:pt x="705" y="116"/>
                  </a:lnTo>
                  <a:lnTo>
                    <a:pt x="711" y="119"/>
                  </a:lnTo>
                  <a:lnTo>
                    <a:pt x="713" y="118"/>
                  </a:lnTo>
                  <a:lnTo>
                    <a:pt x="718" y="122"/>
                  </a:lnTo>
                  <a:lnTo>
                    <a:pt x="726" y="122"/>
                  </a:lnTo>
                  <a:lnTo>
                    <a:pt x="728" y="126"/>
                  </a:lnTo>
                  <a:lnTo>
                    <a:pt x="845" y="191"/>
                  </a:lnTo>
                  <a:lnTo>
                    <a:pt x="852" y="186"/>
                  </a:lnTo>
                  <a:lnTo>
                    <a:pt x="850" y="178"/>
                  </a:lnTo>
                  <a:lnTo>
                    <a:pt x="851" y="170"/>
                  </a:lnTo>
                  <a:lnTo>
                    <a:pt x="849" y="165"/>
                  </a:lnTo>
                  <a:lnTo>
                    <a:pt x="852" y="158"/>
                  </a:lnTo>
                  <a:lnTo>
                    <a:pt x="849" y="153"/>
                  </a:lnTo>
                  <a:lnTo>
                    <a:pt x="853" y="146"/>
                  </a:lnTo>
                  <a:lnTo>
                    <a:pt x="860" y="137"/>
                  </a:lnTo>
                  <a:lnTo>
                    <a:pt x="865" y="129"/>
                  </a:lnTo>
                  <a:lnTo>
                    <a:pt x="865" y="125"/>
                  </a:lnTo>
                  <a:lnTo>
                    <a:pt x="868" y="119"/>
                  </a:lnTo>
                  <a:lnTo>
                    <a:pt x="871" y="116"/>
                  </a:lnTo>
                  <a:lnTo>
                    <a:pt x="872" y="110"/>
                  </a:lnTo>
                  <a:lnTo>
                    <a:pt x="875" y="108"/>
                  </a:lnTo>
                  <a:lnTo>
                    <a:pt x="874" y="106"/>
                  </a:lnTo>
                  <a:lnTo>
                    <a:pt x="880" y="104"/>
                  </a:lnTo>
                  <a:lnTo>
                    <a:pt x="883" y="102"/>
                  </a:lnTo>
                  <a:lnTo>
                    <a:pt x="886" y="98"/>
                  </a:lnTo>
                  <a:lnTo>
                    <a:pt x="894" y="92"/>
                  </a:lnTo>
                  <a:lnTo>
                    <a:pt x="896" y="88"/>
                  </a:lnTo>
                  <a:lnTo>
                    <a:pt x="900" y="85"/>
                  </a:lnTo>
                  <a:lnTo>
                    <a:pt x="903" y="95"/>
                  </a:lnTo>
                  <a:lnTo>
                    <a:pt x="911" y="98"/>
                  </a:lnTo>
                  <a:lnTo>
                    <a:pt x="907" y="107"/>
                  </a:lnTo>
                  <a:lnTo>
                    <a:pt x="909" y="110"/>
                  </a:lnTo>
                  <a:lnTo>
                    <a:pt x="915" y="112"/>
                  </a:lnTo>
                  <a:lnTo>
                    <a:pt x="918" y="110"/>
                  </a:lnTo>
                  <a:lnTo>
                    <a:pt x="921" y="111"/>
                  </a:lnTo>
                  <a:lnTo>
                    <a:pt x="931" y="121"/>
                  </a:lnTo>
                  <a:lnTo>
                    <a:pt x="952" y="92"/>
                  </a:lnTo>
                  <a:lnTo>
                    <a:pt x="954" y="91"/>
                  </a:lnTo>
                  <a:lnTo>
                    <a:pt x="954" y="89"/>
                  </a:lnTo>
                  <a:lnTo>
                    <a:pt x="960" y="90"/>
                  </a:lnTo>
                  <a:lnTo>
                    <a:pt x="961" y="97"/>
                  </a:lnTo>
                  <a:lnTo>
                    <a:pt x="965" y="97"/>
                  </a:lnTo>
                  <a:lnTo>
                    <a:pt x="966" y="101"/>
                  </a:lnTo>
                  <a:lnTo>
                    <a:pt x="971" y="106"/>
                  </a:lnTo>
                  <a:lnTo>
                    <a:pt x="972" y="106"/>
                  </a:lnTo>
                  <a:lnTo>
                    <a:pt x="975" y="107"/>
                  </a:lnTo>
                  <a:lnTo>
                    <a:pt x="981" y="113"/>
                  </a:lnTo>
                  <a:lnTo>
                    <a:pt x="983" y="114"/>
                  </a:lnTo>
                  <a:lnTo>
                    <a:pt x="984" y="127"/>
                  </a:lnTo>
                  <a:lnTo>
                    <a:pt x="987" y="132"/>
                  </a:lnTo>
                  <a:lnTo>
                    <a:pt x="989" y="132"/>
                  </a:lnTo>
                  <a:lnTo>
                    <a:pt x="993" y="130"/>
                  </a:lnTo>
                  <a:lnTo>
                    <a:pt x="995" y="132"/>
                  </a:lnTo>
                  <a:lnTo>
                    <a:pt x="995" y="130"/>
                  </a:lnTo>
                  <a:lnTo>
                    <a:pt x="998" y="131"/>
                  </a:lnTo>
                  <a:lnTo>
                    <a:pt x="1001" y="132"/>
                  </a:lnTo>
                  <a:lnTo>
                    <a:pt x="1001" y="134"/>
                  </a:lnTo>
                  <a:lnTo>
                    <a:pt x="1004" y="134"/>
                  </a:lnTo>
                  <a:lnTo>
                    <a:pt x="1007" y="143"/>
                  </a:lnTo>
                  <a:lnTo>
                    <a:pt x="1013" y="144"/>
                  </a:lnTo>
                  <a:lnTo>
                    <a:pt x="1013" y="148"/>
                  </a:lnTo>
                  <a:lnTo>
                    <a:pt x="1014" y="148"/>
                  </a:lnTo>
                  <a:lnTo>
                    <a:pt x="1016" y="153"/>
                  </a:lnTo>
                  <a:lnTo>
                    <a:pt x="1014" y="154"/>
                  </a:lnTo>
                  <a:lnTo>
                    <a:pt x="1016" y="154"/>
                  </a:lnTo>
                  <a:lnTo>
                    <a:pt x="1018" y="158"/>
                  </a:lnTo>
                  <a:lnTo>
                    <a:pt x="1017" y="162"/>
                  </a:lnTo>
                  <a:lnTo>
                    <a:pt x="1014" y="165"/>
                  </a:lnTo>
                  <a:lnTo>
                    <a:pt x="1018" y="169"/>
                  </a:lnTo>
                  <a:lnTo>
                    <a:pt x="1017" y="170"/>
                  </a:lnTo>
                  <a:lnTo>
                    <a:pt x="1018" y="172"/>
                  </a:lnTo>
                  <a:lnTo>
                    <a:pt x="1018" y="176"/>
                  </a:lnTo>
                  <a:lnTo>
                    <a:pt x="1016" y="181"/>
                  </a:lnTo>
                  <a:lnTo>
                    <a:pt x="1013" y="183"/>
                  </a:lnTo>
                  <a:lnTo>
                    <a:pt x="1016" y="187"/>
                  </a:lnTo>
                  <a:lnTo>
                    <a:pt x="1013" y="196"/>
                  </a:lnTo>
                  <a:lnTo>
                    <a:pt x="1016" y="201"/>
                  </a:lnTo>
                  <a:lnTo>
                    <a:pt x="1018" y="200"/>
                  </a:lnTo>
                  <a:lnTo>
                    <a:pt x="1023" y="197"/>
                  </a:lnTo>
                  <a:lnTo>
                    <a:pt x="1022" y="191"/>
                  </a:lnTo>
                  <a:lnTo>
                    <a:pt x="1024" y="182"/>
                  </a:lnTo>
                  <a:lnTo>
                    <a:pt x="1023" y="175"/>
                  </a:lnTo>
                  <a:lnTo>
                    <a:pt x="1024" y="173"/>
                  </a:lnTo>
                  <a:lnTo>
                    <a:pt x="1029" y="173"/>
                  </a:lnTo>
                  <a:lnTo>
                    <a:pt x="1031" y="167"/>
                  </a:lnTo>
                  <a:lnTo>
                    <a:pt x="1030" y="162"/>
                  </a:lnTo>
                  <a:lnTo>
                    <a:pt x="1033" y="160"/>
                  </a:lnTo>
                  <a:lnTo>
                    <a:pt x="1037" y="163"/>
                  </a:lnTo>
                  <a:lnTo>
                    <a:pt x="1039" y="162"/>
                  </a:lnTo>
                  <a:lnTo>
                    <a:pt x="1039" y="161"/>
                  </a:lnTo>
                  <a:lnTo>
                    <a:pt x="1040" y="161"/>
                  </a:lnTo>
                  <a:lnTo>
                    <a:pt x="1041" y="167"/>
                  </a:lnTo>
                  <a:lnTo>
                    <a:pt x="1040" y="170"/>
                  </a:lnTo>
                  <a:lnTo>
                    <a:pt x="1040" y="183"/>
                  </a:lnTo>
                  <a:lnTo>
                    <a:pt x="1044" y="185"/>
                  </a:lnTo>
                  <a:lnTo>
                    <a:pt x="1043" y="192"/>
                  </a:lnTo>
                  <a:lnTo>
                    <a:pt x="1047" y="193"/>
                  </a:lnTo>
                  <a:lnTo>
                    <a:pt x="1048" y="194"/>
                  </a:lnTo>
                  <a:lnTo>
                    <a:pt x="1050" y="190"/>
                  </a:lnTo>
                  <a:lnTo>
                    <a:pt x="1053" y="191"/>
                  </a:lnTo>
                  <a:lnTo>
                    <a:pt x="1055" y="189"/>
                  </a:lnTo>
                  <a:lnTo>
                    <a:pt x="1058" y="189"/>
                  </a:lnTo>
                  <a:lnTo>
                    <a:pt x="1059" y="188"/>
                  </a:lnTo>
                  <a:lnTo>
                    <a:pt x="1059" y="189"/>
                  </a:lnTo>
                  <a:lnTo>
                    <a:pt x="1066" y="184"/>
                  </a:lnTo>
                  <a:lnTo>
                    <a:pt x="1070" y="185"/>
                  </a:lnTo>
                  <a:lnTo>
                    <a:pt x="1069" y="184"/>
                  </a:lnTo>
                  <a:lnTo>
                    <a:pt x="1069" y="181"/>
                  </a:lnTo>
                  <a:lnTo>
                    <a:pt x="1077" y="183"/>
                  </a:lnTo>
                  <a:lnTo>
                    <a:pt x="1076" y="181"/>
                  </a:lnTo>
                  <a:lnTo>
                    <a:pt x="1080" y="179"/>
                  </a:lnTo>
                  <a:lnTo>
                    <a:pt x="1081" y="175"/>
                  </a:lnTo>
                  <a:lnTo>
                    <a:pt x="1084" y="174"/>
                  </a:lnTo>
                  <a:lnTo>
                    <a:pt x="1083" y="176"/>
                  </a:lnTo>
                  <a:lnTo>
                    <a:pt x="1086" y="175"/>
                  </a:lnTo>
                  <a:lnTo>
                    <a:pt x="1087" y="174"/>
                  </a:lnTo>
                  <a:lnTo>
                    <a:pt x="1089" y="174"/>
                  </a:lnTo>
                  <a:lnTo>
                    <a:pt x="1093" y="168"/>
                  </a:lnTo>
                  <a:lnTo>
                    <a:pt x="1094" y="169"/>
                  </a:lnTo>
                  <a:lnTo>
                    <a:pt x="1096" y="168"/>
                  </a:lnTo>
                  <a:lnTo>
                    <a:pt x="1101" y="169"/>
                  </a:lnTo>
                  <a:lnTo>
                    <a:pt x="1103" y="165"/>
                  </a:lnTo>
                  <a:lnTo>
                    <a:pt x="1106" y="164"/>
                  </a:lnTo>
                  <a:lnTo>
                    <a:pt x="1108" y="166"/>
                  </a:lnTo>
                  <a:lnTo>
                    <a:pt x="1112" y="164"/>
                  </a:lnTo>
                  <a:lnTo>
                    <a:pt x="1108" y="172"/>
                  </a:lnTo>
                  <a:lnTo>
                    <a:pt x="1110" y="179"/>
                  </a:lnTo>
                  <a:lnTo>
                    <a:pt x="1107" y="182"/>
                  </a:lnTo>
                  <a:lnTo>
                    <a:pt x="1107" y="184"/>
                  </a:lnTo>
                  <a:lnTo>
                    <a:pt x="1110" y="186"/>
                  </a:lnTo>
                  <a:lnTo>
                    <a:pt x="1110" y="192"/>
                  </a:lnTo>
                  <a:lnTo>
                    <a:pt x="1107" y="197"/>
                  </a:lnTo>
                  <a:lnTo>
                    <a:pt x="1109" y="199"/>
                  </a:lnTo>
                  <a:lnTo>
                    <a:pt x="1110" y="198"/>
                  </a:lnTo>
                  <a:lnTo>
                    <a:pt x="1112" y="198"/>
                  </a:lnTo>
                  <a:lnTo>
                    <a:pt x="1117" y="194"/>
                  </a:lnTo>
                  <a:lnTo>
                    <a:pt x="1126" y="194"/>
                  </a:lnTo>
                  <a:lnTo>
                    <a:pt x="1127" y="189"/>
                  </a:lnTo>
                  <a:lnTo>
                    <a:pt x="1128" y="189"/>
                  </a:lnTo>
                  <a:lnTo>
                    <a:pt x="1126" y="184"/>
                  </a:lnTo>
                  <a:lnTo>
                    <a:pt x="1130" y="183"/>
                  </a:lnTo>
                  <a:lnTo>
                    <a:pt x="1131" y="183"/>
                  </a:lnTo>
                  <a:lnTo>
                    <a:pt x="1132" y="187"/>
                  </a:lnTo>
                  <a:lnTo>
                    <a:pt x="1137" y="186"/>
                  </a:lnTo>
                  <a:lnTo>
                    <a:pt x="1137" y="191"/>
                  </a:lnTo>
                  <a:lnTo>
                    <a:pt x="1139" y="192"/>
                  </a:lnTo>
                  <a:lnTo>
                    <a:pt x="1146" y="191"/>
                  </a:lnTo>
                  <a:lnTo>
                    <a:pt x="1151" y="200"/>
                  </a:lnTo>
                  <a:lnTo>
                    <a:pt x="1156" y="198"/>
                  </a:lnTo>
                  <a:lnTo>
                    <a:pt x="1158" y="194"/>
                  </a:lnTo>
                  <a:lnTo>
                    <a:pt x="1164" y="197"/>
                  </a:lnTo>
                  <a:lnTo>
                    <a:pt x="1165" y="199"/>
                  </a:lnTo>
                  <a:lnTo>
                    <a:pt x="1167" y="198"/>
                  </a:lnTo>
                  <a:lnTo>
                    <a:pt x="1169" y="201"/>
                  </a:lnTo>
                  <a:lnTo>
                    <a:pt x="1183" y="199"/>
                  </a:lnTo>
                  <a:lnTo>
                    <a:pt x="1214" y="233"/>
                  </a:lnTo>
                  <a:lnTo>
                    <a:pt x="1215" y="227"/>
                  </a:lnTo>
                  <a:lnTo>
                    <a:pt x="1218" y="224"/>
                  </a:lnTo>
                  <a:lnTo>
                    <a:pt x="1222" y="217"/>
                  </a:lnTo>
                  <a:lnTo>
                    <a:pt x="1224" y="216"/>
                  </a:lnTo>
                  <a:lnTo>
                    <a:pt x="1225" y="211"/>
                  </a:lnTo>
                  <a:lnTo>
                    <a:pt x="1222" y="210"/>
                  </a:lnTo>
                  <a:lnTo>
                    <a:pt x="1220" y="207"/>
                  </a:lnTo>
                  <a:lnTo>
                    <a:pt x="1219" y="200"/>
                  </a:lnTo>
                  <a:lnTo>
                    <a:pt x="1217" y="198"/>
                  </a:lnTo>
                  <a:lnTo>
                    <a:pt x="1218" y="191"/>
                  </a:lnTo>
                  <a:lnTo>
                    <a:pt x="1222" y="188"/>
                  </a:lnTo>
                  <a:lnTo>
                    <a:pt x="1220" y="184"/>
                  </a:lnTo>
                  <a:lnTo>
                    <a:pt x="1218" y="182"/>
                  </a:lnTo>
                  <a:lnTo>
                    <a:pt x="1219" y="180"/>
                  </a:lnTo>
                  <a:lnTo>
                    <a:pt x="1216" y="179"/>
                  </a:lnTo>
                  <a:lnTo>
                    <a:pt x="1216" y="176"/>
                  </a:lnTo>
                  <a:lnTo>
                    <a:pt x="1217" y="176"/>
                  </a:lnTo>
                  <a:lnTo>
                    <a:pt x="1216" y="174"/>
                  </a:lnTo>
                  <a:lnTo>
                    <a:pt x="1218" y="173"/>
                  </a:lnTo>
                  <a:lnTo>
                    <a:pt x="1219" y="170"/>
                  </a:lnTo>
                  <a:lnTo>
                    <a:pt x="1216" y="168"/>
                  </a:lnTo>
                  <a:lnTo>
                    <a:pt x="1221" y="164"/>
                  </a:lnTo>
                  <a:lnTo>
                    <a:pt x="1220" y="161"/>
                  </a:lnTo>
                  <a:lnTo>
                    <a:pt x="1220" y="157"/>
                  </a:lnTo>
                  <a:lnTo>
                    <a:pt x="1223" y="156"/>
                  </a:lnTo>
                  <a:lnTo>
                    <a:pt x="1223" y="154"/>
                  </a:lnTo>
                  <a:lnTo>
                    <a:pt x="1224" y="155"/>
                  </a:lnTo>
                  <a:lnTo>
                    <a:pt x="1228" y="154"/>
                  </a:lnTo>
                  <a:lnTo>
                    <a:pt x="1239" y="157"/>
                  </a:lnTo>
                  <a:lnTo>
                    <a:pt x="1237" y="164"/>
                  </a:lnTo>
                  <a:lnTo>
                    <a:pt x="1239" y="171"/>
                  </a:lnTo>
                  <a:lnTo>
                    <a:pt x="1243" y="173"/>
                  </a:lnTo>
                  <a:lnTo>
                    <a:pt x="1248" y="171"/>
                  </a:lnTo>
                  <a:lnTo>
                    <a:pt x="1251" y="172"/>
                  </a:lnTo>
                  <a:lnTo>
                    <a:pt x="1257" y="171"/>
                  </a:lnTo>
                  <a:lnTo>
                    <a:pt x="1255" y="176"/>
                  </a:lnTo>
                  <a:lnTo>
                    <a:pt x="1256" y="180"/>
                  </a:lnTo>
                  <a:lnTo>
                    <a:pt x="1260" y="181"/>
                  </a:lnTo>
                  <a:lnTo>
                    <a:pt x="1265" y="180"/>
                  </a:lnTo>
                  <a:lnTo>
                    <a:pt x="1268" y="182"/>
                  </a:lnTo>
                  <a:lnTo>
                    <a:pt x="1268" y="183"/>
                  </a:lnTo>
                  <a:lnTo>
                    <a:pt x="1264" y="184"/>
                  </a:lnTo>
                  <a:lnTo>
                    <a:pt x="1263" y="185"/>
                  </a:lnTo>
                  <a:lnTo>
                    <a:pt x="1267" y="189"/>
                  </a:lnTo>
                  <a:lnTo>
                    <a:pt x="1267" y="194"/>
                  </a:lnTo>
                  <a:lnTo>
                    <a:pt x="1269" y="193"/>
                  </a:lnTo>
                  <a:lnTo>
                    <a:pt x="1271" y="190"/>
                  </a:lnTo>
                  <a:lnTo>
                    <a:pt x="1276" y="188"/>
                  </a:lnTo>
                  <a:lnTo>
                    <a:pt x="1275" y="185"/>
                  </a:lnTo>
                  <a:lnTo>
                    <a:pt x="1277" y="184"/>
                  </a:lnTo>
                  <a:lnTo>
                    <a:pt x="1281" y="181"/>
                  </a:lnTo>
                  <a:lnTo>
                    <a:pt x="1285" y="185"/>
                  </a:lnTo>
                  <a:lnTo>
                    <a:pt x="1288" y="185"/>
                  </a:lnTo>
                  <a:lnTo>
                    <a:pt x="1291" y="187"/>
                  </a:lnTo>
                  <a:lnTo>
                    <a:pt x="1297" y="185"/>
                  </a:lnTo>
                  <a:lnTo>
                    <a:pt x="1300" y="189"/>
                  </a:lnTo>
                  <a:lnTo>
                    <a:pt x="1303" y="185"/>
                  </a:lnTo>
                  <a:lnTo>
                    <a:pt x="1303" y="183"/>
                  </a:lnTo>
                  <a:lnTo>
                    <a:pt x="1306" y="183"/>
                  </a:lnTo>
                  <a:lnTo>
                    <a:pt x="1307" y="181"/>
                  </a:lnTo>
                  <a:lnTo>
                    <a:pt x="1307" y="178"/>
                  </a:lnTo>
                  <a:lnTo>
                    <a:pt x="1311" y="175"/>
                  </a:lnTo>
                  <a:lnTo>
                    <a:pt x="1312" y="173"/>
                  </a:lnTo>
                  <a:lnTo>
                    <a:pt x="1322" y="172"/>
                  </a:lnTo>
                  <a:lnTo>
                    <a:pt x="1323" y="173"/>
                  </a:lnTo>
                  <a:lnTo>
                    <a:pt x="1321" y="175"/>
                  </a:lnTo>
                  <a:lnTo>
                    <a:pt x="1325" y="178"/>
                  </a:lnTo>
                  <a:lnTo>
                    <a:pt x="1331" y="175"/>
                  </a:lnTo>
                  <a:lnTo>
                    <a:pt x="1332" y="172"/>
                  </a:lnTo>
                  <a:lnTo>
                    <a:pt x="1331" y="172"/>
                  </a:lnTo>
                  <a:lnTo>
                    <a:pt x="1332" y="170"/>
                  </a:lnTo>
                  <a:lnTo>
                    <a:pt x="1338" y="168"/>
                  </a:lnTo>
                  <a:lnTo>
                    <a:pt x="1339" y="171"/>
                  </a:lnTo>
                  <a:lnTo>
                    <a:pt x="1340" y="169"/>
                  </a:lnTo>
                  <a:lnTo>
                    <a:pt x="1342" y="171"/>
                  </a:lnTo>
                  <a:lnTo>
                    <a:pt x="1344" y="170"/>
                  </a:lnTo>
                  <a:lnTo>
                    <a:pt x="1344" y="167"/>
                  </a:lnTo>
                  <a:lnTo>
                    <a:pt x="1346" y="165"/>
                  </a:lnTo>
                  <a:lnTo>
                    <a:pt x="1348" y="166"/>
                  </a:lnTo>
                  <a:lnTo>
                    <a:pt x="1353" y="164"/>
                  </a:lnTo>
                  <a:lnTo>
                    <a:pt x="1357" y="163"/>
                  </a:lnTo>
                  <a:lnTo>
                    <a:pt x="1359" y="162"/>
                  </a:lnTo>
                  <a:lnTo>
                    <a:pt x="1361" y="157"/>
                  </a:lnTo>
                  <a:lnTo>
                    <a:pt x="1364" y="157"/>
                  </a:lnTo>
                  <a:lnTo>
                    <a:pt x="1364" y="160"/>
                  </a:lnTo>
                  <a:lnTo>
                    <a:pt x="1366" y="160"/>
                  </a:lnTo>
                  <a:lnTo>
                    <a:pt x="1366" y="157"/>
                  </a:lnTo>
                  <a:lnTo>
                    <a:pt x="1377" y="151"/>
                  </a:lnTo>
                  <a:lnTo>
                    <a:pt x="1377" y="149"/>
                  </a:lnTo>
                  <a:lnTo>
                    <a:pt x="1382" y="146"/>
                  </a:lnTo>
                  <a:lnTo>
                    <a:pt x="1385" y="143"/>
                  </a:lnTo>
                  <a:lnTo>
                    <a:pt x="1387" y="142"/>
                  </a:lnTo>
                  <a:lnTo>
                    <a:pt x="1387" y="144"/>
                  </a:lnTo>
                  <a:lnTo>
                    <a:pt x="1390" y="145"/>
                  </a:lnTo>
                  <a:lnTo>
                    <a:pt x="1390" y="146"/>
                  </a:lnTo>
                  <a:lnTo>
                    <a:pt x="1393" y="146"/>
                  </a:lnTo>
                  <a:lnTo>
                    <a:pt x="1393" y="144"/>
                  </a:lnTo>
                  <a:lnTo>
                    <a:pt x="1395" y="143"/>
                  </a:lnTo>
                  <a:lnTo>
                    <a:pt x="1399" y="135"/>
                  </a:lnTo>
                  <a:lnTo>
                    <a:pt x="1401" y="134"/>
                  </a:lnTo>
                  <a:lnTo>
                    <a:pt x="1400" y="132"/>
                  </a:lnTo>
                  <a:lnTo>
                    <a:pt x="1446" y="119"/>
                  </a:lnTo>
                  <a:lnTo>
                    <a:pt x="1451" y="120"/>
                  </a:lnTo>
                  <a:lnTo>
                    <a:pt x="1477" y="121"/>
                  </a:lnTo>
                  <a:lnTo>
                    <a:pt x="1480" y="116"/>
                  </a:lnTo>
                  <a:lnTo>
                    <a:pt x="1488" y="93"/>
                  </a:lnTo>
                  <a:lnTo>
                    <a:pt x="1490" y="97"/>
                  </a:lnTo>
                  <a:lnTo>
                    <a:pt x="1498" y="98"/>
                  </a:lnTo>
                  <a:lnTo>
                    <a:pt x="1500" y="101"/>
                  </a:lnTo>
                  <a:lnTo>
                    <a:pt x="1499" y="107"/>
                  </a:lnTo>
                  <a:lnTo>
                    <a:pt x="1501" y="108"/>
                  </a:lnTo>
                  <a:lnTo>
                    <a:pt x="1499" y="110"/>
                  </a:lnTo>
                  <a:lnTo>
                    <a:pt x="1501" y="111"/>
                  </a:lnTo>
                  <a:lnTo>
                    <a:pt x="1497" y="124"/>
                  </a:lnTo>
                  <a:lnTo>
                    <a:pt x="1499" y="126"/>
                  </a:lnTo>
                  <a:lnTo>
                    <a:pt x="1498" y="128"/>
                  </a:lnTo>
                  <a:lnTo>
                    <a:pt x="1500" y="129"/>
                  </a:lnTo>
                  <a:lnTo>
                    <a:pt x="1506" y="128"/>
                  </a:lnTo>
                  <a:lnTo>
                    <a:pt x="1530" y="121"/>
                  </a:lnTo>
                  <a:lnTo>
                    <a:pt x="1537" y="121"/>
                  </a:lnTo>
                  <a:lnTo>
                    <a:pt x="1541" y="118"/>
                  </a:lnTo>
                  <a:lnTo>
                    <a:pt x="1546" y="117"/>
                  </a:lnTo>
                  <a:lnTo>
                    <a:pt x="1555" y="113"/>
                  </a:lnTo>
                  <a:lnTo>
                    <a:pt x="1555" y="116"/>
                  </a:lnTo>
                  <a:lnTo>
                    <a:pt x="1552" y="122"/>
                  </a:lnTo>
                  <a:lnTo>
                    <a:pt x="1533" y="132"/>
                  </a:lnTo>
                  <a:lnTo>
                    <a:pt x="1528" y="130"/>
                  </a:lnTo>
                  <a:lnTo>
                    <a:pt x="1525" y="131"/>
                  </a:lnTo>
                  <a:lnTo>
                    <a:pt x="1520" y="134"/>
                  </a:lnTo>
                  <a:lnTo>
                    <a:pt x="1518" y="140"/>
                  </a:lnTo>
                  <a:lnTo>
                    <a:pt x="1515" y="145"/>
                  </a:lnTo>
                  <a:lnTo>
                    <a:pt x="1509" y="152"/>
                  </a:lnTo>
                  <a:lnTo>
                    <a:pt x="1511" y="157"/>
                  </a:lnTo>
                  <a:lnTo>
                    <a:pt x="1515" y="160"/>
                  </a:lnTo>
                  <a:lnTo>
                    <a:pt x="1516" y="163"/>
                  </a:lnTo>
                  <a:lnTo>
                    <a:pt x="1511" y="166"/>
                  </a:lnTo>
                  <a:lnTo>
                    <a:pt x="1513" y="168"/>
                  </a:lnTo>
                  <a:lnTo>
                    <a:pt x="1510" y="170"/>
                  </a:lnTo>
                  <a:lnTo>
                    <a:pt x="1513" y="171"/>
                  </a:lnTo>
                  <a:lnTo>
                    <a:pt x="1513" y="173"/>
                  </a:lnTo>
                  <a:lnTo>
                    <a:pt x="1507" y="186"/>
                  </a:lnTo>
                  <a:lnTo>
                    <a:pt x="1515" y="186"/>
                  </a:lnTo>
                  <a:lnTo>
                    <a:pt x="1515" y="192"/>
                  </a:lnTo>
                  <a:lnTo>
                    <a:pt x="1510" y="198"/>
                  </a:lnTo>
                  <a:lnTo>
                    <a:pt x="1517" y="200"/>
                  </a:lnTo>
                  <a:lnTo>
                    <a:pt x="1519" y="207"/>
                  </a:lnTo>
                  <a:lnTo>
                    <a:pt x="1527" y="204"/>
                  </a:lnTo>
                  <a:lnTo>
                    <a:pt x="1531" y="200"/>
                  </a:lnTo>
                  <a:lnTo>
                    <a:pt x="1535" y="201"/>
                  </a:lnTo>
                  <a:lnTo>
                    <a:pt x="1542" y="199"/>
                  </a:lnTo>
                  <a:lnTo>
                    <a:pt x="1553" y="192"/>
                  </a:lnTo>
                  <a:lnTo>
                    <a:pt x="1555" y="193"/>
                  </a:lnTo>
                  <a:lnTo>
                    <a:pt x="1565" y="188"/>
                  </a:lnTo>
                  <a:lnTo>
                    <a:pt x="1570" y="190"/>
                  </a:lnTo>
                  <a:lnTo>
                    <a:pt x="1569" y="199"/>
                  </a:lnTo>
                  <a:lnTo>
                    <a:pt x="1558" y="204"/>
                  </a:lnTo>
                  <a:lnTo>
                    <a:pt x="1555" y="209"/>
                  </a:lnTo>
                  <a:lnTo>
                    <a:pt x="1549" y="212"/>
                  </a:lnTo>
                  <a:lnTo>
                    <a:pt x="1533" y="219"/>
                  </a:lnTo>
                  <a:lnTo>
                    <a:pt x="1526" y="225"/>
                  </a:lnTo>
                  <a:lnTo>
                    <a:pt x="1526" y="226"/>
                  </a:lnTo>
                  <a:lnTo>
                    <a:pt x="1530" y="226"/>
                  </a:lnTo>
                  <a:lnTo>
                    <a:pt x="1530" y="228"/>
                  </a:lnTo>
                  <a:lnTo>
                    <a:pt x="1535" y="233"/>
                  </a:lnTo>
                  <a:lnTo>
                    <a:pt x="1529" y="236"/>
                  </a:lnTo>
                  <a:lnTo>
                    <a:pt x="1531" y="238"/>
                  </a:lnTo>
                  <a:lnTo>
                    <a:pt x="1531" y="240"/>
                  </a:lnTo>
                  <a:lnTo>
                    <a:pt x="1526" y="245"/>
                  </a:lnTo>
                  <a:lnTo>
                    <a:pt x="1528" y="254"/>
                  </a:lnTo>
                  <a:lnTo>
                    <a:pt x="1533" y="256"/>
                  </a:lnTo>
                  <a:lnTo>
                    <a:pt x="1539" y="255"/>
                  </a:lnTo>
                  <a:lnTo>
                    <a:pt x="1544" y="260"/>
                  </a:lnTo>
                  <a:lnTo>
                    <a:pt x="1538" y="265"/>
                  </a:lnTo>
                  <a:lnTo>
                    <a:pt x="1533" y="269"/>
                  </a:lnTo>
                  <a:lnTo>
                    <a:pt x="1526" y="274"/>
                  </a:lnTo>
                  <a:lnTo>
                    <a:pt x="1522" y="281"/>
                  </a:lnTo>
                  <a:lnTo>
                    <a:pt x="1528" y="286"/>
                  </a:lnTo>
                  <a:lnTo>
                    <a:pt x="1521" y="293"/>
                  </a:lnTo>
                  <a:lnTo>
                    <a:pt x="1524" y="294"/>
                  </a:lnTo>
                  <a:lnTo>
                    <a:pt x="1527" y="293"/>
                  </a:lnTo>
                  <a:lnTo>
                    <a:pt x="1530" y="299"/>
                  </a:lnTo>
                  <a:lnTo>
                    <a:pt x="1518" y="305"/>
                  </a:lnTo>
                  <a:lnTo>
                    <a:pt x="1522" y="308"/>
                  </a:lnTo>
                  <a:lnTo>
                    <a:pt x="1520" y="311"/>
                  </a:lnTo>
                  <a:lnTo>
                    <a:pt x="1525" y="312"/>
                  </a:lnTo>
                  <a:lnTo>
                    <a:pt x="1528" y="315"/>
                  </a:lnTo>
                  <a:lnTo>
                    <a:pt x="1522" y="328"/>
                  </a:lnTo>
                  <a:lnTo>
                    <a:pt x="1521" y="335"/>
                  </a:lnTo>
                  <a:lnTo>
                    <a:pt x="1521" y="337"/>
                  </a:lnTo>
                  <a:lnTo>
                    <a:pt x="1531" y="344"/>
                  </a:lnTo>
                  <a:lnTo>
                    <a:pt x="1531" y="349"/>
                  </a:lnTo>
                  <a:lnTo>
                    <a:pt x="1534" y="352"/>
                  </a:lnTo>
                  <a:lnTo>
                    <a:pt x="1529" y="359"/>
                  </a:lnTo>
                  <a:lnTo>
                    <a:pt x="1525" y="362"/>
                  </a:lnTo>
                  <a:lnTo>
                    <a:pt x="1528" y="362"/>
                  </a:lnTo>
                  <a:lnTo>
                    <a:pt x="1530" y="365"/>
                  </a:lnTo>
                  <a:lnTo>
                    <a:pt x="1526" y="369"/>
                  </a:lnTo>
                  <a:lnTo>
                    <a:pt x="1524" y="368"/>
                  </a:lnTo>
                  <a:lnTo>
                    <a:pt x="1521" y="370"/>
                  </a:lnTo>
                  <a:lnTo>
                    <a:pt x="1531" y="376"/>
                  </a:lnTo>
                  <a:lnTo>
                    <a:pt x="1535" y="376"/>
                  </a:lnTo>
                  <a:lnTo>
                    <a:pt x="1536" y="380"/>
                  </a:lnTo>
                  <a:lnTo>
                    <a:pt x="1539" y="382"/>
                  </a:lnTo>
                  <a:lnTo>
                    <a:pt x="1546" y="384"/>
                  </a:lnTo>
                  <a:lnTo>
                    <a:pt x="1551" y="382"/>
                  </a:lnTo>
                  <a:lnTo>
                    <a:pt x="1554" y="384"/>
                  </a:lnTo>
                  <a:lnTo>
                    <a:pt x="1554" y="390"/>
                  </a:lnTo>
                  <a:lnTo>
                    <a:pt x="1557" y="391"/>
                  </a:lnTo>
                  <a:lnTo>
                    <a:pt x="1558" y="394"/>
                  </a:lnTo>
                  <a:lnTo>
                    <a:pt x="1565" y="391"/>
                  </a:lnTo>
                  <a:lnTo>
                    <a:pt x="1567" y="394"/>
                  </a:lnTo>
                  <a:lnTo>
                    <a:pt x="1565" y="400"/>
                  </a:lnTo>
                  <a:lnTo>
                    <a:pt x="1570" y="402"/>
                  </a:lnTo>
                  <a:lnTo>
                    <a:pt x="1573" y="403"/>
                  </a:lnTo>
                  <a:lnTo>
                    <a:pt x="1575" y="406"/>
                  </a:lnTo>
                  <a:lnTo>
                    <a:pt x="1580" y="405"/>
                  </a:lnTo>
                  <a:lnTo>
                    <a:pt x="1580" y="409"/>
                  </a:lnTo>
                  <a:lnTo>
                    <a:pt x="1584" y="409"/>
                  </a:lnTo>
                  <a:lnTo>
                    <a:pt x="1588" y="412"/>
                  </a:lnTo>
                  <a:lnTo>
                    <a:pt x="1589" y="419"/>
                  </a:lnTo>
                  <a:lnTo>
                    <a:pt x="1592" y="424"/>
                  </a:lnTo>
                  <a:lnTo>
                    <a:pt x="1594" y="425"/>
                  </a:lnTo>
                  <a:lnTo>
                    <a:pt x="1598" y="424"/>
                  </a:lnTo>
                  <a:lnTo>
                    <a:pt x="1599" y="427"/>
                  </a:lnTo>
                  <a:lnTo>
                    <a:pt x="1598" y="431"/>
                  </a:lnTo>
                  <a:lnTo>
                    <a:pt x="1596" y="433"/>
                  </a:lnTo>
                  <a:close/>
                </a:path>
              </a:pathLst>
            </a:custGeom>
            <a:grpFill/>
            <a:ln w="6350" cmpd="sng">
              <a:solidFill>
                <a:schemeClr val="tx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8" name="Freeform 133"/>
            <p:cNvSpPr>
              <a:spLocks/>
            </p:cNvSpPr>
            <p:nvPr/>
          </p:nvSpPr>
          <p:spPr bwMode="auto">
            <a:xfrm>
              <a:off x="5302250" y="4013200"/>
              <a:ext cx="114300" cy="63500"/>
            </a:xfrm>
            <a:custGeom>
              <a:avLst/>
              <a:gdLst>
                <a:gd name="T0" fmla="*/ 2147483647 w 213"/>
                <a:gd name="T1" fmla="*/ 2147483647 h 120"/>
                <a:gd name="T2" fmla="*/ 2147483647 w 213"/>
                <a:gd name="T3" fmla="*/ 2147483647 h 120"/>
                <a:gd name="T4" fmla="*/ 2147483647 w 213"/>
                <a:gd name="T5" fmla="*/ 2147483647 h 120"/>
                <a:gd name="T6" fmla="*/ 2147483647 w 213"/>
                <a:gd name="T7" fmla="*/ 2147483647 h 120"/>
                <a:gd name="T8" fmla="*/ 2147483647 w 213"/>
                <a:gd name="T9" fmla="*/ 2147483647 h 120"/>
                <a:gd name="T10" fmla="*/ 2147483647 w 213"/>
                <a:gd name="T11" fmla="*/ 2147483647 h 120"/>
                <a:gd name="T12" fmla="*/ 2147483647 w 213"/>
                <a:gd name="T13" fmla="*/ 2147483647 h 120"/>
                <a:gd name="T14" fmla="*/ 2147483647 w 213"/>
                <a:gd name="T15" fmla="*/ 2147483647 h 120"/>
                <a:gd name="T16" fmla="*/ 2147483647 w 213"/>
                <a:gd name="T17" fmla="*/ 2147483647 h 120"/>
                <a:gd name="T18" fmla="*/ 2147483647 w 213"/>
                <a:gd name="T19" fmla="*/ 2147483647 h 120"/>
                <a:gd name="T20" fmla="*/ 0 w 213"/>
                <a:gd name="T21" fmla="*/ 2147483647 h 120"/>
                <a:gd name="T22" fmla="*/ 2147483647 w 213"/>
                <a:gd name="T23" fmla="*/ 2147483647 h 120"/>
                <a:gd name="T24" fmla="*/ 2147483647 w 213"/>
                <a:gd name="T25" fmla="*/ 2147483647 h 120"/>
                <a:gd name="T26" fmla="*/ 2147483647 w 213"/>
                <a:gd name="T27" fmla="*/ 2147483647 h 120"/>
                <a:gd name="T28" fmla="*/ 2147483647 w 213"/>
                <a:gd name="T29" fmla="*/ 2147483647 h 120"/>
                <a:gd name="T30" fmla="*/ 2147483647 w 213"/>
                <a:gd name="T31" fmla="*/ 2147483647 h 120"/>
                <a:gd name="T32" fmla="*/ 2147483647 w 213"/>
                <a:gd name="T33" fmla="*/ 2147483647 h 120"/>
                <a:gd name="T34" fmla="*/ 2147483647 w 213"/>
                <a:gd name="T35" fmla="*/ 2147483647 h 120"/>
                <a:gd name="T36" fmla="*/ 2147483647 w 213"/>
                <a:gd name="T37" fmla="*/ 2147483647 h 120"/>
                <a:gd name="T38" fmla="*/ 2147483647 w 213"/>
                <a:gd name="T39" fmla="*/ 2147483647 h 120"/>
                <a:gd name="T40" fmla="*/ 2147483647 w 213"/>
                <a:gd name="T41" fmla="*/ 2147483647 h 120"/>
                <a:gd name="T42" fmla="*/ 2147483647 w 213"/>
                <a:gd name="T43" fmla="*/ 2147483647 h 120"/>
                <a:gd name="T44" fmla="*/ 2147483647 w 213"/>
                <a:gd name="T45" fmla="*/ 2147483647 h 120"/>
                <a:gd name="T46" fmla="*/ 2147483647 w 213"/>
                <a:gd name="T47" fmla="*/ 0 h 120"/>
                <a:gd name="T48" fmla="*/ 2147483647 w 213"/>
                <a:gd name="T49" fmla="*/ 0 h 120"/>
                <a:gd name="T50" fmla="*/ 2147483647 w 213"/>
                <a:gd name="T51" fmla="*/ 0 h 120"/>
                <a:gd name="T52" fmla="*/ 2147483647 w 213"/>
                <a:gd name="T53" fmla="*/ 0 h 120"/>
                <a:gd name="T54" fmla="*/ 2147483647 w 213"/>
                <a:gd name="T55" fmla="*/ 2147483647 h 120"/>
                <a:gd name="T56" fmla="*/ 2147483647 w 213"/>
                <a:gd name="T57" fmla="*/ 2147483647 h 120"/>
                <a:gd name="T58" fmla="*/ 2147483647 w 213"/>
                <a:gd name="T59" fmla="*/ 2147483647 h 120"/>
                <a:gd name="T60" fmla="*/ 2147483647 w 213"/>
                <a:gd name="T61" fmla="*/ 2147483647 h 120"/>
                <a:gd name="T62" fmla="*/ 2147483647 w 213"/>
                <a:gd name="T63" fmla="*/ 2147483647 h 120"/>
                <a:gd name="T64" fmla="*/ 2147483647 w 213"/>
                <a:gd name="T65" fmla="*/ 2147483647 h 120"/>
                <a:gd name="T66" fmla="*/ 2147483647 w 213"/>
                <a:gd name="T67" fmla="*/ 2147483647 h 120"/>
                <a:gd name="T68" fmla="*/ 2147483647 w 213"/>
                <a:gd name="T69" fmla="*/ 2147483647 h 120"/>
                <a:gd name="T70" fmla="*/ 2147483647 w 213"/>
                <a:gd name="T71" fmla="*/ 2147483647 h 120"/>
                <a:gd name="T72" fmla="*/ 2147483647 w 213"/>
                <a:gd name="T73" fmla="*/ 2147483647 h 120"/>
                <a:gd name="T74" fmla="*/ 2147483647 w 213"/>
                <a:gd name="T75" fmla="*/ 2147483647 h 120"/>
                <a:gd name="T76" fmla="*/ 2147483647 w 213"/>
                <a:gd name="T77" fmla="*/ 2147483647 h 120"/>
                <a:gd name="T78" fmla="*/ 2147483647 w 213"/>
                <a:gd name="T79" fmla="*/ 2147483647 h 120"/>
                <a:gd name="T80" fmla="*/ 2147483647 w 213"/>
                <a:gd name="T81" fmla="*/ 2147483647 h 120"/>
                <a:gd name="T82" fmla="*/ 2147483647 w 213"/>
                <a:gd name="T83" fmla="*/ 2147483647 h 120"/>
                <a:gd name="T84" fmla="*/ 2147483647 w 213"/>
                <a:gd name="T85" fmla="*/ 2147483647 h 120"/>
                <a:gd name="T86" fmla="*/ 2147483647 w 213"/>
                <a:gd name="T87" fmla="*/ 2147483647 h 120"/>
                <a:gd name="T88" fmla="*/ 2147483647 w 213"/>
                <a:gd name="T89" fmla="*/ 2147483647 h 120"/>
                <a:gd name="T90" fmla="*/ 2147483647 w 213"/>
                <a:gd name="T91" fmla="*/ 2147483647 h 120"/>
                <a:gd name="T92" fmla="*/ 2147483647 w 213"/>
                <a:gd name="T93" fmla="*/ 2147483647 h 120"/>
                <a:gd name="T94" fmla="*/ 2147483647 w 213"/>
                <a:gd name="T95" fmla="*/ 2147483647 h 120"/>
                <a:gd name="T96" fmla="*/ 2147483647 w 213"/>
                <a:gd name="T97" fmla="*/ 2147483647 h 120"/>
                <a:gd name="T98" fmla="*/ 2147483647 w 213"/>
                <a:gd name="T99" fmla="*/ 2147483647 h 120"/>
                <a:gd name="T100" fmla="*/ 2147483647 w 213"/>
                <a:gd name="T101" fmla="*/ 2147483647 h 120"/>
                <a:gd name="T102" fmla="*/ 2147483647 w 213"/>
                <a:gd name="T103" fmla="*/ 2147483647 h 120"/>
                <a:gd name="T104" fmla="*/ 2147483647 w 213"/>
                <a:gd name="T105" fmla="*/ 2147483647 h 120"/>
                <a:gd name="T106" fmla="*/ 2147483647 w 213"/>
                <a:gd name="T107" fmla="*/ 2147483647 h 120"/>
                <a:gd name="T108" fmla="*/ 2147483647 w 213"/>
                <a:gd name="T109" fmla="*/ 2147483647 h 120"/>
                <a:gd name="T110" fmla="*/ 2147483647 w 213"/>
                <a:gd name="T111" fmla="*/ 2147483647 h 120"/>
                <a:gd name="T112" fmla="*/ 2147483647 w 213"/>
                <a:gd name="T113" fmla="*/ 2147483647 h 120"/>
                <a:gd name="T114" fmla="*/ 2147483647 w 213"/>
                <a:gd name="T115" fmla="*/ 2147483647 h 120"/>
                <a:gd name="T116" fmla="*/ 2147483647 w 213"/>
                <a:gd name="T117" fmla="*/ 2147483647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3"/>
                <a:gd name="T178" fmla="*/ 0 h 120"/>
                <a:gd name="T179" fmla="*/ 213 w 213"/>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3" h="120">
                  <a:moveTo>
                    <a:pt x="132" y="120"/>
                  </a:moveTo>
                  <a:lnTo>
                    <a:pt x="76" y="120"/>
                  </a:lnTo>
                  <a:lnTo>
                    <a:pt x="58" y="120"/>
                  </a:lnTo>
                  <a:lnTo>
                    <a:pt x="44" y="120"/>
                  </a:lnTo>
                  <a:lnTo>
                    <a:pt x="2" y="120"/>
                  </a:lnTo>
                  <a:lnTo>
                    <a:pt x="4" y="110"/>
                  </a:lnTo>
                  <a:lnTo>
                    <a:pt x="8" y="98"/>
                  </a:lnTo>
                  <a:lnTo>
                    <a:pt x="6" y="93"/>
                  </a:lnTo>
                  <a:lnTo>
                    <a:pt x="3" y="93"/>
                  </a:lnTo>
                  <a:lnTo>
                    <a:pt x="4" y="83"/>
                  </a:lnTo>
                  <a:lnTo>
                    <a:pt x="0" y="74"/>
                  </a:lnTo>
                  <a:lnTo>
                    <a:pt x="2" y="71"/>
                  </a:lnTo>
                  <a:lnTo>
                    <a:pt x="5" y="67"/>
                  </a:lnTo>
                  <a:lnTo>
                    <a:pt x="10" y="65"/>
                  </a:lnTo>
                  <a:lnTo>
                    <a:pt x="11" y="62"/>
                  </a:lnTo>
                  <a:lnTo>
                    <a:pt x="17" y="53"/>
                  </a:lnTo>
                  <a:lnTo>
                    <a:pt x="17" y="48"/>
                  </a:lnTo>
                  <a:lnTo>
                    <a:pt x="15" y="45"/>
                  </a:lnTo>
                  <a:lnTo>
                    <a:pt x="10" y="45"/>
                  </a:lnTo>
                  <a:lnTo>
                    <a:pt x="11" y="34"/>
                  </a:lnTo>
                  <a:lnTo>
                    <a:pt x="11" y="31"/>
                  </a:lnTo>
                  <a:lnTo>
                    <a:pt x="14" y="28"/>
                  </a:lnTo>
                  <a:lnTo>
                    <a:pt x="20" y="27"/>
                  </a:lnTo>
                  <a:lnTo>
                    <a:pt x="20" y="0"/>
                  </a:lnTo>
                  <a:lnTo>
                    <a:pt x="51" y="0"/>
                  </a:lnTo>
                  <a:lnTo>
                    <a:pt x="172" y="0"/>
                  </a:lnTo>
                  <a:lnTo>
                    <a:pt x="190" y="0"/>
                  </a:lnTo>
                  <a:lnTo>
                    <a:pt x="189" y="10"/>
                  </a:lnTo>
                  <a:lnTo>
                    <a:pt x="192" y="10"/>
                  </a:lnTo>
                  <a:lnTo>
                    <a:pt x="198" y="17"/>
                  </a:lnTo>
                  <a:lnTo>
                    <a:pt x="211" y="19"/>
                  </a:lnTo>
                  <a:lnTo>
                    <a:pt x="208" y="28"/>
                  </a:lnTo>
                  <a:lnTo>
                    <a:pt x="209" y="32"/>
                  </a:lnTo>
                  <a:lnTo>
                    <a:pt x="208" y="39"/>
                  </a:lnTo>
                  <a:lnTo>
                    <a:pt x="212" y="43"/>
                  </a:lnTo>
                  <a:lnTo>
                    <a:pt x="211" y="48"/>
                  </a:lnTo>
                  <a:lnTo>
                    <a:pt x="212" y="52"/>
                  </a:lnTo>
                  <a:lnTo>
                    <a:pt x="210" y="55"/>
                  </a:lnTo>
                  <a:lnTo>
                    <a:pt x="204" y="70"/>
                  </a:lnTo>
                  <a:lnTo>
                    <a:pt x="201" y="71"/>
                  </a:lnTo>
                  <a:lnTo>
                    <a:pt x="201" y="75"/>
                  </a:lnTo>
                  <a:lnTo>
                    <a:pt x="200" y="82"/>
                  </a:lnTo>
                  <a:lnTo>
                    <a:pt x="197" y="83"/>
                  </a:lnTo>
                  <a:lnTo>
                    <a:pt x="202" y="92"/>
                  </a:lnTo>
                  <a:lnTo>
                    <a:pt x="200" y="94"/>
                  </a:lnTo>
                  <a:lnTo>
                    <a:pt x="201" y="98"/>
                  </a:lnTo>
                  <a:lnTo>
                    <a:pt x="198" y="101"/>
                  </a:lnTo>
                  <a:lnTo>
                    <a:pt x="198" y="104"/>
                  </a:lnTo>
                  <a:lnTo>
                    <a:pt x="200" y="104"/>
                  </a:lnTo>
                  <a:lnTo>
                    <a:pt x="198" y="106"/>
                  </a:lnTo>
                  <a:lnTo>
                    <a:pt x="201" y="109"/>
                  </a:lnTo>
                  <a:lnTo>
                    <a:pt x="205" y="110"/>
                  </a:lnTo>
                  <a:lnTo>
                    <a:pt x="207" y="111"/>
                  </a:lnTo>
                  <a:lnTo>
                    <a:pt x="207" y="112"/>
                  </a:lnTo>
                  <a:lnTo>
                    <a:pt x="210" y="115"/>
                  </a:lnTo>
                  <a:lnTo>
                    <a:pt x="211" y="117"/>
                  </a:lnTo>
                  <a:lnTo>
                    <a:pt x="213" y="117"/>
                  </a:lnTo>
                  <a:lnTo>
                    <a:pt x="213" y="120"/>
                  </a:lnTo>
                  <a:lnTo>
                    <a:pt x="132" y="120"/>
                  </a:lnTo>
                  <a:close/>
                </a:path>
              </a:pathLst>
            </a:custGeom>
            <a:grpFill/>
            <a:ln w="6350" cmpd="sng">
              <a:solidFill>
                <a:schemeClr val="tx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9" name="Freeform 134"/>
            <p:cNvSpPr>
              <a:spLocks/>
            </p:cNvSpPr>
            <p:nvPr/>
          </p:nvSpPr>
          <p:spPr bwMode="auto">
            <a:xfrm>
              <a:off x="3168650" y="3146425"/>
              <a:ext cx="809625" cy="658813"/>
            </a:xfrm>
            <a:custGeom>
              <a:avLst/>
              <a:gdLst>
                <a:gd name="T0" fmla="*/ 2147483647 w 1532"/>
                <a:gd name="T1" fmla="*/ 2147483647 h 1247"/>
                <a:gd name="T2" fmla="*/ 2147483647 w 1532"/>
                <a:gd name="T3" fmla="*/ 2147483647 h 1247"/>
                <a:gd name="T4" fmla="*/ 2147483647 w 1532"/>
                <a:gd name="T5" fmla="*/ 2147483647 h 1247"/>
                <a:gd name="T6" fmla="*/ 2147483647 w 1532"/>
                <a:gd name="T7" fmla="*/ 2147483647 h 1247"/>
                <a:gd name="T8" fmla="*/ 2147483647 w 1532"/>
                <a:gd name="T9" fmla="*/ 2147483647 h 1247"/>
                <a:gd name="T10" fmla="*/ 2147483647 w 1532"/>
                <a:gd name="T11" fmla="*/ 2147483647 h 1247"/>
                <a:gd name="T12" fmla="*/ 2147483647 w 1532"/>
                <a:gd name="T13" fmla="*/ 2147483647 h 1247"/>
                <a:gd name="T14" fmla="*/ 2147483647 w 1532"/>
                <a:gd name="T15" fmla="*/ 2147483647 h 1247"/>
                <a:gd name="T16" fmla="*/ 2147483647 w 1532"/>
                <a:gd name="T17" fmla="*/ 2147483647 h 1247"/>
                <a:gd name="T18" fmla="*/ 2147483647 w 1532"/>
                <a:gd name="T19" fmla="*/ 2147483647 h 1247"/>
                <a:gd name="T20" fmla="*/ 2147483647 w 1532"/>
                <a:gd name="T21" fmla="*/ 2147483647 h 1247"/>
                <a:gd name="T22" fmla="*/ 2147483647 w 1532"/>
                <a:gd name="T23" fmla="*/ 2147483647 h 1247"/>
                <a:gd name="T24" fmla="*/ 2147483647 w 1532"/>
                <a:gd name="T25" fmla="*/ 2147483647 h 1247"/>
                <a:gd name="T26" fmla="*/ 2147483647 w 1532"/>
                <a:gd name="T27" fmla="*/ 2147483647 h 1247"/>
                <a:gd name="T28" fmla="*/ 2147483647 w 1532"/>
                <a:gd name="T29" fmla="*/ 2147483647 h 1247"/>
                <a:gd name="T30" fmla="*/ 2147483647 w 1532"/>
                <a:gd name="T31" fmla="*/ 2147483647 h 1247"/>
                <a:gd name="T32" fmla="*/ 2147483647 w 1532"/>
                <a:gd name="T33" fmla="*/ 2147483647 h 1247"/>
                <a:gd name="T34" fmla="*/ 2147483647 w 1532"/>
                <a:gd name="T35" fmla="*/ 2147483647 h 1247"/>
                <a:gd name="T36" fmla="*/ 2147483647 w 1532"/>
                <a:gd name="T37" fmla="*/ 2147483647 h 1247"/>
                <a:gd name="T38" fmla="*/ 2147483647 w 1532"/>
                <a:gd name="T39" fmla="*/ 2147483647 h 1247"/>
                <a:gd name="T40" fmla="*/ 2147483647 w 1532"/>
                <a:gd name="T41" fmla="*/ 2147483647 h 1247"/>
                <a:gd name="T42" fmla="*/ 2147483647 w 1532"/>
                <a:gd name="T43" fmla="*/ 2147483647 h 1247"/>
                <a:gd name="T44" fmla="*/ 2147483647 w 1532"/>
                <a:gd name="T45" fmla="*/ 2147483647 h 1247"/>
                <a:gd name="T46" fmla="*/ 2147483647 w 1532"/>
                <a:gd name="T47" fmla="*/ 2147483647 h 1247"/>
                <a:gd name="T48" fmla="*/ 2147483647 w 1532"/>
                <a:gd name="T49" fmla="*/ 2147483647 h 1247"/>
                <a:gd name="T50" fmla="*/ 2147483647 w 1532"/>
                <a:gd name="T51" fmla="*/ 2147483647 h 1247"/>
                <a:gd name="T52" fmla="*/ 2147483647 w 1532"/>
                <a:gd name="T53" fmla="*/ 2147483647 h 1247"/>
                <a:gd name="T54" fmla="*/ 2147483647 w 1532"/>
                <a:gd name="T55" fmla="*/ 2147483647 h 1247"/>
                <a:gd name="T56" fmla="*/ 2147483647 w 1532"/>
                <a:gd name="T57" fmla="*/ 2147483647 h 1247"/>
                <a:gd name="T58" fmla="*/ 2147483647 w 1532"/>
                <a:gd name="T59" fmla="*/ 2147483647 h 1247"/>
                <a:gd name="T60" fmla="*/ 2147483647 w 1532"/>
                <a:gd name="T61" fmla="*/ 2147483647 h 1247"/>
                <a:gd name="T62" fmla="*/ 2147483647 w 1532"/>
                <a:gd name="T63" fmla="*/ 2147483647 h 1247"/>
                <a:gd name="T64" fmla="*/ 2147483647 w 1532"/>
                <a:gd name="T65" fmla="*/ 2147483647 h 1247"/>
                <a:gd name="T66" fmla="*/ 2147483647 w 1532"/>
                <a:gd name="T67" fmla="*/ 2147483647 h 1247"/>
                <a:gd name="T68" fmla="*/ 2147483647 w 1532"/>
                <a:gd name="T69" fmla="*/ 2147483647 h 1247"/>
                <a:gd name="T70" fmla="*/ 2147483647 w 1532"/>
                <a:gd name="T71" fmla="*/ 2147483647 h 1247"/>
                <a:gd name="T72" fmla="*/ 2147483647 w 1532"/>
                <a:gd name="T73" fmla="*/ 2147483647 h 1247"/>
                <a:gd name="T74" fmla="*/ 2147483647 w 1532"/>
                <a:gd name="T75" fmla="*/ 2147483647 h 1247"/>
                <a:gd name="T76" fmla="*/ 2147483647 w 1532"/>
                <a:gd name="T77" fmla="*/ 2147483647 h 1247"/>
                <a:gd name="T78" fmla="*/ 2147483647 w 1532"/>
                <a:gd name="T79" fmla="*/ 2147483647 h 1247"/>
                <a:gd name="T80" fmla="*/ 2147483647 w 1532"/>
                <a:gd name="T81" fmla="*/ 2147483647 h 1247"/>
                <a:gd name="T82" fmla="*/ 2147483647 w 1532"/>
                <a:gd name="T83" fmla="*/ 2147483647 h 1247"/>
                <a:gd name="T84" fmla="*/ 2147483647 w 1532"/>
                <a:gd name="T85" fmla="*/ 2147483647 h 1247"/>
                <a:gd name="T86" fmla="*/ 2147483647 w 1532"/>
                <a:gd name="T87" fmla="*/ 2147483647 h 1247"/>
                <a:gd name="T88" fmla="*/ 2147483647 w 1532"/>
                <a:gd name="T89" fmla="*/ 2147483647 h 1247"/>
                <a:gd name="T90" fmla="*/ 2147483647 w 1532"/>
                <a:gd name="T91" fmla="*/ 2147483647 h 1247"/>
                <a:gd name="T92" fmla="*/ 2147483647 w 1532"/>
                <a:gd name="T93" fmla="*/ 2147483647 h 1247"/>
                <a:gd name="T94" fmla="*/ 2147483647 w 1532"/>
                <a:gd name="T95" fmla="*/ 2147483647 h 1247"/>
                <a:gd name="T96" fmla="*/ 2147483647 w 1532"/>
                <a:gd name="T97" fmla="*/ 2147483647 h 1247"/>
                <a:gd name="T98" fmla="*/ 2147483647 w 1532"/>
                <a:gd name="T99" fmla="*/ 2147483647 h 1247"/>
                <a:gd name="T100" fmla="*/ 2147483647 w 1532"/>
                <a:gd name="T101" fmla="*/ 2147483647 h 1247"/>
                <a:gd name="T102" fmla="*/ 2147483647 w 1532"/>
                <a:gd name="T103" fmla="*/ 2147483647 h 1247"/>
                <a:gd name="T104" fmla="*/ 2147483647 w 1532"/>
                <a:gd name="T105" fmla="*/ 2147483647 h 1247"/>
                <a:gd name="T106" fmla="*/ 2147483647 w 1532"/>
                <a:gd name="T107" fmla="*/ 2147483647 h 1247"/>
                <a:gd name="T108" fmla="*/ 2147483647 w 1532"/>
                <a:gd name="T109" fmla="*/ 2147483647 h 1247"/>
                <a:gd name="T110" fmla="*/ 2147483647 w 1532"/>
                <a:gd name="T111" fmla="*/ 2147483647 h 1247"/>
                <a:gd name="T112" fmla="*/ 2147483647 w 1532"/>
                <a:gd name="T113" fmla="*/ 2147483647 h 1247"/>
                <a:gd name="T114" fmla="*/ 2147483647 w 1532"/>
                <a:gd name="T115" fmla="*/ 2147483647 h 1247"/>
                <a:gd name="T116" fmla="*/ 2147483647 w 1532"/>
                <a:gd name="T117" fmla="*/ 2147483647 h 1247"/>
                <a:gd name="T118" fmla="*/ 2147483647 w 1532"/>
                <a:gd name="T119" fmla="*/ 2147483647 h 1247"/>
                <a:gd name="T120" fmla="*/ 2147483647 w 1532"/>
                <a:gd name="T121" fmla="*/ 2147483647 h 12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2"/>
                <a:gd name="T184" fmla="*/ 0 h 1247"/>
                <a:gd name="T185" fmla="*/ 1532 w 1532"/>
                <a:gd name="T186" fmla="*/ 1247 h 12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2" h="1247">
                  <a:moveTo>
                    <a:pt x="1524" y="958"/>
                  </a:moveTo>
                  <a:lnTo>
                    <a:pt x="1521" y="960"/>
                  </a:lnTo>
                  <a:lnTo>
                    <a:pt x="1521" y="964"/>
                  </a:lnTo>
                  <a:lnTo>
                    <a:pt x="1519" y="966"/>
                  </a:lnTo>
                  <a:lnTo>
                    <a:pt x="1517" y="971"/>
                  </a:lnTo>
                  <a:lnTo>
                    <a:pt x="1517" y="978"/>
                  </a:lnTo>
                  <a:lnTo>
                    <a:pt x="1515" y="982"/>
                  </a:lnTo>
                  <a:lnTo>
                    <a:pt x="1510" y="984"/>
                  </a:lnTo>
                  <a:lnTo>
                    <a:pt x="1503" y="981"/>
                  </a:lnTo>
                  <a:lnTo>
                    <a:pt x="1502" y="983"/>
                  </a:lnTo>
                  <a:lnTo>
                    <a:pt x="1496" y="985"/>
                  </a:lnTo>
                  <a:lnTo>
                    <a:pt x="1496" y="986"/>
                  </a:lnTo>
                  <a:lnTo>
                    <a:pt x="1491" y="988"/>
                  </a:lnTo>
                  <a:lnTo>
                    <a:pt x="1488" y="994"/>
                  </a:lnTo>
                  <a:lnTo>
                    <a:pt x="1482" y="995"/>
                  </a:lnTo>
                  <a:lnTo>
                    <a:pt x="1478" y="1000"/>
                  </a:lnTo>
                  <a:lnTo>
                    <a:pt x="1474" y="1008"/>
                  </a:lnTo>
                  <a:lnTo>
                    <a:pt x="1467" y="1012"/>
                  </a:lnTo>
                  <a:lnTo>
                    <a:pt x="1468" y="1018"/>
                  </a:lnTo>
                  <a:lnTo>
                    <a:pt x="1465" y="1023"/>
                  </a:lnTo>
                  <a:lnTo>
                    <a:pt x="1465" y="1030"/>
                  </a:lnTo>
                  <a:lnTo>
                    <a:pt x="1463" y="1037"/>
                  </a:lnTo>
                  <a:lnTo>
                    <a:pt x="1466" y="1048"/>
                  </a:lnTo>
                  <a:lnTo>
                    <a:pt x="1464" y="1061"/>
                  </a:lnTo>
                  <a:lnTo>
                    <a:pt x="1464" y="1072"/>
                  </a:lnTo>
                  <a:lnTo>
                    <a:pt x="1460" y="1079"/>
                  </a:lnTo>
                  <a:lnTo>
                    <a:pt x="1456" y="1087"/>
                  </a:lnTo>
                  <a:lnTo>
                    <a:pt x="1451" y="1090"/>
                  </a:lnTo>
                  <a:lnTo>
                    <a:pt x="1449" y="1089"/>
                  </a:lnTo>
                  <a:lnTo>
                    <a:pt x="1440" y="1090"/>
                  </a:lnTo>
                  <a:lnTo>
                    <a:pt x="1435" y="1098"/>
                  </a:lnTo>
                  <a:lnTo>
                    <a:pt x="1435" y="1102"/>
                  </a:lnTo>
                  <a:lnTo>
                    <a:pt x="1430" y="1104"/>
                  </a:lnTo>
                  <a:lnTo>
                    <a:pt x="1424" y="1113"/>
                  </a:lnTo>
                  <a:lnTo>
                    <a:pt x="1420" y="1114"/>
                  </a:lnTo>
                  <a:lnTo>
                    <a:pt x="1421" y="1123"/>
                  </a:lnTo>
                  <a:lnTo>
                    <a:pt x="1420" y="1126"/>
                  </a:lnTo>
                  <a:lnTo>
                    <a:pt x="1424" y="1128"/>
                  </a:lnTo>
                  <a:lnTo>
                    <a:pt x="1416" y="1135"/>
                  </a:lnTo>
                  <a:lnTo>
                    <a:pt x="1415" y="1139"/>
                  </a:lnTo>
                  <a:lnTo>
                    <a:pt x="1411" y="1147"/>
                  </a:lnTo>
                  <a:lnTo>
                    <a:pt x="1411" y="1151"/>
                  </a:lnTo>
                  <a:lnTo>
                    <a:pt x="1410" y="1152"/>
                  </a:lnTo>
                  <a:lnTo>
                    <a:pt x="1408" y="1155"/>
                  </a:lnTo>
                  <a:lnTo>
                    <a:pt x="1406" y="1156"/>
                  </a:lnTo>
                  <a:lnTo>
                    <a:pt x="1406" y="1159"/>
                  </a:lnTo>
                  <a:lnTo>
                    <a:pt x="1402" y="1161"/>
                  </a:lnTo>
                  <a:lnTo>
                    <a:pt x="1403" y="1164"/>
                  </a:lnTo>
                  <a:lnTo>
                    <a:pt x="1400" y="1167"/>
                  </a:lnTo>
                  <a:lnTo>
                    <a:pt x="1402" y="1170"/>
                  </a:lnTo>
                  <a:lnTo>
                    <a:pt x="1401" y="1176"/>
                  </a:lnTo>
                  <a:lnTo>
                    <a:pt x="1399" y="1177"/>
                  </a:lnTo>
                  <a:lnTo>
                    <a:pt x="1401" y="1185"/>
                  </a:lnTo>
                  <a:lnTo>
                    <a:pt x="1399" y="1187"/>
                  </a:lnTo>
                  <a:lnTo>
                    <a:pt x="1397" y="1195"/>
                  </a:lnTo>
                  <a:lnTo>
                    <a:pt x="1393" y="1197"/>
                  </a:lnTo>
                  <a:lnTo>
                    <a:pt x="1388" y="1203"/>
                  </a:lnTo>
                  <a:lnTo>
                    <a:pt x="1382" y="1204"/>
                  </a:lnTo>
                  <a:lnTo>
                    <a:pt x="1380" y="1203"/>
                  </a:lnTo>
                  <a:lnTo>
                    <a:pt x="1371" y="1206"/>
                  </a:lnTo>
                  <a:lnTo>
                    <a:pt x="1366" y="1209"/>
                  </a:lnTo>
                  <a:lnTo>
                    <a:pt x="1366" y="1213"/>
                  </a:lnTo>
                  <a:lnTo>
                    <a:pt x="1363" y="1213"/>
                  </a:lnTo>
                  <a:lnTo>
                    <a:pt x="1362" y="1216"/>
                  </a:lnTo>
                  <a:lnTo>
                    <a:pt x="1356" y="1219"/>
                  </a:lnTo>
                  <a:lnTo>
                    <a:pt x="1352" y="1221"/>
                  </a:lnTo>
                  <a:lnTo>
                    <a:pt x="1348" y="1220"/>
                  </a:lnTo>
                  <a:lnTo>
                    <a:pt x="1344" y="1221"/>
                  </a:lnTo>
                  <a:lnTo>
                    <a:pt x="1342" y="1226"/>
                  </a:lnTo>
                  <a:lnTo>
                    <a:pt x="1341" y="1225"/>
                  </a:lnTo>
                  <a:lnTo>
                    <a:pt x="1332" y="1233"/>
                  </a:lnTo>
                  <a:lnTo>
                    <a:pt x="1331" y="1238"/>
                  </a:lnTo>
                  <a:lnTo>
                    <a:pt x="1329" y="1240"/>
                  </a:lnTo>
                  <a:lnTo>
                    <a:pt x="1330" y="1241"/>
                  </a:lnTo>
                  <a:lnTo>
                    <a:pt x="1326" y="1245"/>
                  </a:lnTo>
                  <a:lnTo>
                    <a:pt x="1327" y="1247"/>
                  </a:lnTo>
                  <a:lnTo>
                    <a:pt x="1314" y="1245"/>
                  </a:lnTo>
                  <a:lnTo>
                    <a:pt x="1313" y="1240"/>
                  </a:lnTo>
                  <a:lnTo>
                    <a:pt x="1306" y="1239"/>
                  </a:lnTo>
                  <a:lnTo>
                    <a:pt x="1302" y="1234"/>
                  </a:lnTo>
                  <a:lnTo>
                    <a:pt x="1298" y="1234"/>
                  </a:lnTo>
                  <a:lnTo>
                    <a:pt x="1291" y="1231"/>
                  </a:lnTo>
                  <a:lnTo>
                    <a:pt x="1282" y="1220"/>
                  </a:lnTo>
                  <a:lnTo>
                    <a:pt x="1281" y="1218"/>
                  </a:lnTo>
                  <a:lnTo>
                    <a:pt x="1282" y="1216"/>
                  </a:lnTo>
                  <a:lnTo>
                    <a:pt x="1281" y="1213"/>
                  </a:lnTo>
                  <a:lnTo>
                    <a:pt x="1278" y="1213"/>
                  </a:lnTo>
                  <a:lnTo>
                    <a:pt x="1275" y="1217"/>
                  </a:lnTo>
                  <a:lnTo>
                    <a:pt x="1270" y="1213"/>
                  </a:lnTo>
                  <a:lnTo>
                    <a:pt x="1267" y="1213"/>
                  </a:lnTo>
                  <a:lnTo>
                    <a:pt x="1267" y="1216"/>
                  </a:lnTo>
                  <a:lnTo>
                    <a:pt x="1263" y="1216"/>
                  </a:lnTo>
                  <a:lnTo>
                    <a:pt x="1262" y="1211"/>
                  </a:lnTo>
                  <a:lnTo>
                    <a:pt x="1263" y="1210"/>
                  </a:lnTo>
                  <a:lnTo>
                    <a:pt x="1265" y="1211"/>
                  </a:lnTo>
                  <a:lnTo>
                    <a:pt x="1263" y="1206"/>
                  </a:lnTo>
                  <a:lnTo>
                    <a:pt x="1267" y="1205"/>
                  </a:lnTo>
                  <a:lnTo>
                    <a:pt x="1260" y="1203"/>
                  </a:lnTo>
                  <a:lnTo>
                    <a:pt x="1254" y="1202"/>
                  </a:lnTo>
                  <a:lnTo>
                    <a:pt x="1253" y="1204"/>
                  </a:lnTo>
                  <a:lnTo>
                    <a:pt x="1256" y="1205"/>
                  </a:lnTo>
                  <a:lnTo>
                    <a:pt x="1251" y="1208"/>
                  </a:lnTo>
                  <a:lnTo>
                    <a:pt x="1250" y="1205"/>
                  </a:lnTo>
                  <a:lnTo>
                    <a:pt x="1244" y="1203"/>
                  </a:lnTo>
                  <a:lnTo>
                    <a:pt x="1241" y="1212"/>
                  </a:lnTo>
                  <a:lnTo>
                    <a:pt x="1237" y="1209"/>
                  </a:lnTo>
                  <a:lnTo>
                    <a:pt x="1234" y="1211"/>
                  </a:lnTo>
                  <a:lnTo>
                    <a:pt x="1234" y="1208"/>
                  </a:lnTo>
                  <a:lnTo>
                    <a:pt x="1232" y="1209"/>
                  </a:lnTo>
                  <a:lnTo>
                    <a:pt x="1232" y="1212"/>
                  </a:lnTo>
                  <a:lnTo>
                    <a:pt x="1230" y="1209"/>
                  </a:lnTo>
                  <a:lnTo>
                    <a:pt x="1227" y="1207"/>
                  </a:lnTo>
                  <a:lnTo>
                    <a:pt x="1224" y="1208"/>
                  </a:lnTo>
                  <a:lnTo>
                    <a:pt x="1224" y="1207"/>
                  </a:lnTo>
                  <a:lnTo>
                    <a:pt x="1224" y="1211"/>
                  </a:lnTo>
                  <a:lnTo>
                    <a:pt x="1222" y="1213"/>
                  </a:lnTo>
                  <a:lnTo>
                    <a:pt x="1219" y="1210"/>
                  </a:lnTo>
                  <a:lnTo>
                    <a:pt x="1216" y="1211"/>
                  </a:lnTo>
                  <a:lnTo>
                    <a:pt x="1214" y="1210"/>
                  </a:lnTo>
                  <a:lnTo>
                    <a:pt x="1210" y="1204"/>
                  </a:lnTo>
                  <a:lnTo>
                    <a:pt x="1203" y="1206"/>
                  </a:lnTo>
                  <a:lnTo>
                    <a:pt x="1200" y="1201"/>
                  </a:lnTo>
                  <a:lnTo>
                    <a:pt x="1198" y="1201"/>
                  </a:lnTo>
                  <a:lnTo>
                    <a:pt x="1199" y="1205"/>
                  </a:lnTo>
                  <a:lnTo>
                    <a:pt x="1198" y="1206"/>
                  </a:lnTo>
                  <a:lnTo>
                    <a:pt x="1191" y="1206"/>
                  </a:lnTo>
                  <a:lnTo>
                    <a:pt x="1187" y="1209"/>
                  </a:lnTo>
                  <a:lnTo>
                    <a:pt x="1179" y="1209"/>
                  </a:lnTo>
                  <a:lnTo>
                    <a:pt x="1176" y="1211"/>
                  </a:lnTo>
                  <a:lnTo>
                    <a:pt x="1176" y="1213"/>
                  </a:lnTo>
                  <a:lnTo>
                    <a:pt x="1162" y="1217"/>
                  </a:lnTo>
                  <a:lnTo>
                    <a:pt x="1157" y="1216"/>
                  </a:lnTo>
                  <a:lnTo>
                    <a:pt x="1154" y="1216"/>
                  </a:lnTo>
                  <a:lnTo>
                    <a:pt x="1143" y="1209"/>
                  </a:lnTo>
                  <a:lnTo>
                    <a:pt x="1140" y="1209"/>
                  </a:lnTo>
                  <a:lnTo>
                    <a:pt x="1139" y="1207"/>
                  </a:lnTo>
                  <a:lnTo>
                    <a:pt x="1139" y="1203"/>
                  </a:lnTo>
                  <a:lnTo>
                    <a:pt x="1132" y="1207"/>
                  </a:lnTo>
                  <a:lnTo>
                    <a:pt x="1130" y="1207"/>
                  </a:lnTo>
                  <a:lnTo>
                    <a:pt x="1128" y="1204"/>
                  </a:lnTo>
                  <a:lnTo>
                    <a:pt x="1128" y="1208"/>
                  </a:lnTo>
                  <a:lnTo>
                    <a:pt x="1124" y="1206"/>
                  </a:lnTo>
                  <a:lnTo>
                    <a:pt x="1123" y="1209"/>
                  </a:lnTo>
                  <a:lnTo>
                    <a:pt x="1119" y="1206"/>
                  </a:lnTo>
                  <a:lnTo>
                    <a:pt x="1114" y="1207"/>
                  </a:lnTo>
                  <a:lnTo>
                    <a:pt x="1112" y="1205"/>
                  </a:lnTo>
                  <a:lnTo>
                    <a:pt x="1113" y="1207"/>
                  </a:lnTo>
                  <a:lnTo>
                    <a:pt x="1111" y="1208"/>
                  </a:lnTo>
                  <a:lnTo>
                    <a:pt x="1106" y="1210"/>
                  </a:lnTo>
                  <a:lnTo>
                    <a:pt x="1104" y="1209"/>
                  </a:lnTo>
                  <a:lnTo>
                    <a:pt x="1105" y="1211"/>
                  </a:lnTo>
                  <a:lnTo>
                    <a:pt x="1100" y="1210"/>
                  </a:lnTo>
                  <a:lnTo>
                    <a:pt x="1100" y="1213"/>
                  </a:lnTo>
                  <a:lnTo>
                    <a:pt x="1097" y="1213"/>
                  </a:lnTo>
                  <a:lnTo>
                    <a:pt x="1096" y="1209"/>
                  </a:lnTo>
                  <a:lnTo>
                    <a:pt x="1095" y="1209"/>
                  </a:lnTo>
                  <a:lnTo>
                    <a:pt x="1093" y="1213"/>
                  </a:lnTo>
                  <a:lnTo>
                    <a:pt x="1087" y="1211"/>
                  </a:lnTo>
                  <a:lnTo>
                    <a:pt x="1088" y="1213"/>
                  </a:lnTo>
                  <a:lnTo>
                    <a:pt x="1086" y="1212"/>
                  </a:lnTo>
                  <a:lnTo>
                    <a:pt x="1082" y="1216"/>
                  </a:lnTo>
                  <a:lnTo>
                    <a:pt x="1082" y="1211"/>
                  </a:lnTo>
                  <a:lnTo>
                    <a:pt x="1078" y="1213"/>
                  </a:lnTo>
                  <a:lnTo>
                    <a:pt x="1076" y="1212"/>
                  </a:lnTo>
                  <a:lnTo>
                    <a:pt x="1072" y="1205"/>
                  </a:lnTo>
                  <a:lnTo>
                    <a:pt x="1072" y="1195"/>
                  </a:lnTo>
                  <a:lnTo>
                    <a:pt x="1070" y="1190"/>
                  </a:lnTo>
                  <a:lnTo>
                    <a:pt x="1069" y="1189"/>
                  </a:lnTo>
                  <a:lnTo>
                    <a:pt x="1066" y="1190"/>
                  </a:lnTo>
                  <a:lnTo>
                    <a:pt x="1059" y="1185"/>
                  </a:lnTo>
                  <a:lnTo>
                    <a:pt x="1058" y="1187"/>
                  </a:lnTo>
                  <a:lnTo>
                    <a:pt x="1053" y="1185"/>
                  </a:lnTo>
                  <a:lnTo>
                    <a:pt x="1055" y="1182"/>
                  </a:lnTo>
                  <a:lnTo>
                    <a:pt x="1052" y="1181"/>
                  </a:lnTo>
                  <a:lnTo>
                    <a:pt x="1053" y="1177"/>
                  </a:lnTo>
                  <a:lnTo>
                    <a:pt x="1051" y="1175"/>
                  </a:lnTo>
                  <a:lnTo>
                    <a:pt x="1047" y="1175"/>
                  </a:lnTo>
                  <a:lnTo>
                    <a:pt x="1048" y="1176"/>
                  </a:lnTo>
                  <a:lnTo>
                    <a:pt x="1047" y="1177"/>
                  </a:lnTo>
                  <a:lnTo>
                    <a:pt x="1043" y="1173"/>
                  </a:lnTo>
                  <a:lnTo>
                    <a:pt x="1043" y="1168"/>
                  </a:lnTo>
                  <a:lnTo>
                    <a:pt x="1041" y="1168"/>
                  </a:lnTo>
                  <a:lnTo>
                    <a:pt x="1039" y="1169"/>
                  </a:lnTo>
                  <a:lnTo>
                    <a:pt x="1034" y="1164"/>
                  </a:lnTo>
                  <a:lnTo>
                    <a:pt x="1034" y="1158"/>
                  </a:lnTo>
                  <a:lnTo>
                    <a:pt x="1031" y="1161"/>
                  </a:lnTo>
                  <a:lnTo>
                    <a:pt x="1029" y="1159"/>
                  </a:lnTo>
                  <a:lnTo>
                    <a:pt x="1028" y="1157"/>
                  </a:lnTo>
                  <a:lnTo>
                    <a:pt x="1021" y="1153"/>
                  </a:lnTo>
                  <a:lnTo>
                    <a:pt x="1022" y="1144"/>
                  </a:lnTo>
                  <a:lnTo>
                    <a:pt x="1021" y="1132"/>
                  </a:lnTo>
                  <a:lnTo>
                    <a:pt x="1018" y="1129"/>
                  </a:lnTo>
                  <a:lnTo>
                    <a:pt x="1014" y="1132"/>
                  </a:lnTo>
                  <a:lnTo>
                    <a:pt x="1014" y="1129"/>
                  </a:lnTo>
                  <a:lnTo>
                    <a:pt x="1010" y="1126"/>
                  </a:lnTo>
                  <a:lnTo>
                    <a:pt x="1010" y="1121"/>
                  </a:lnTo>
                  <a:lnTo>
                    <a:pt x="1007" y="1121"/>
                  </a:lnTo>
                  <a:lnTo>
                    <a:pt x="1007" y="1128"/>
                  </a:lnTo>
                  <a:lnTo>
                    <a:pt x="1005" y="1130"/>
                  </a:lnTo>
                  <a:lnTo>
                    <a:pt x="1003" y="1129"/>
                  </a:lnTo>
                  <a:lnTo>
                    <a:pt x="1003" y="1123"/>
                  </a:lnTo>
                  <a:lnTo>
                    <a:pt x="1000" y="1120"/>
                  </a:lnTo>
                  <a:lnTo>
                    <a:pt x="997" y="1122"/>
                  </a:lnTo>
                  <a:lnTo>
                    <a:pt x="994" y="1121"/>
                  </a:lnTo>
                  <a:lnTo>
                    <a:pt x="993" y="1128"/>
                  </a:lnTo>
                  <a:lnTo>
                    <a:pt x="989" y="1128"/>
                  </a:lnTo>
                  <a:lnTo>
                    <a:pt x="988" y="1130"/>
                  </a:lnTo>
                  <a:lnTo>
                    <a:pt x="986" y="1128"/>
                  </a:lnTo>
                  <a:lnTo>
                    <a:pt x="987" y="1130"/>
                  </a:lnTo>
                  <a:lnTo>
                    <a:pt x="984" y="1127"/>
                  </a:lnTo>
                  <a:lnTo>
                    <a:pt x="981" y="1129"/>
                  </a:lnTo>
                  <a:lnTo>
                    <a:pt x="978" y="1126"/>
                  </a:lnTo>
                  <a:lnTo>
                    <a:pt x="977" y="1129"/>
                  </a:lnTo>
                  <a:lnTo>
                    <a:pt x="975" y="1127"/>
                  </a:lnTo>
                  <a:lnTo>
                    <a:pt x="972" y="1129"/>
                  </a:lnTo>
                  <a:lnTo>
                    <a:pt x="974" y="1127"/>
                  </a:lnTo>
                  <a:lnTo>
                    <a:pt x="971" y="1126"/>
                  </a:lnTo>
                  <a:lnTo>
                    <a:pt x="970" y="1128"/>
                  </a:lnTo>
                  <a:lnTo>
                    <a:pt x="965" y="1127"/>
                  </a:lnTo>
                  <a:lnTo>
                    <a:pt x="963" y="1125"/>
                  </a:lnTo>
                  <a:lnTo>
                    <a:pt x="961" y="1126"/>
                  </a:lnTo>
                  <a:lnTo>
                    <a:pt x="960" y="1121"/>
                  </a:lnTo>
                  <a:lnTo>
                    <a:pt x="957" y="1125"/>
                  </a:lnTo>
                  <a:lnTo>
                    <a:pt x="956" y="1122"/>
                  </a:lnTo>
                  <a:lnTo>
                    <a:pt x="952" y="1118"/>
                  </a:lnTo>
                  <a:lnTo>
                    <a:pt x="951" y="1114"/>
                  </a:lnTo>
                  <a:lnTo>
                    <a:pt x="947" y="1115"/>
                  </a:lnTo>
                  <a:lnTo>
                    <a:pt x="948" y="1111"/>
                  </a:lnTo>
                  <a:lnTo>
                    <a:pt x="944" y="1113"/>
                  </a:lnTo>
                  <a:lnTo>
                    <a:pt x="942" y="1109"/>
                  </a:lnTo>
                  <a:lnTo>
                    <a:pt x="942" y="1113"/>
                  </a:lnTo>
                  <a:lnTo>
                    <a:pt x="938" y="1114"/>
                  </a:lnTo>
                  <a:lnTo>
                    <a:pt x="932" y="1111"/>
                  </a:lnTo>
                  <a:lnTo>
                    <a:pt x="929" y="1113"/>
                  </a:lnTo>
                  <a:lnTo>
                    <a:pt x="914" y="1105"/>
                  </a:lnTo>
                  <a:lnTo>
                    <a:pt x="913" y="1102"/>
                  </a:lnTo>
                  <a:lnTo>
                    <a:pt x="916" y="1099"/>
                  </a:lnTo>
                  <a:lnTo>
                    <a:pt x="914" y="1098"/>
                  </a:lnTo>
                  <a:lnTo>
                    <a:pt x="910" y="1100"/>
                  </a:lnTo>
                  <a:lnTo>
                    <a:pt x="909" y="1094"/>
                  </a:lnTo>
                  <a:lnTo>
                    <a:pt x="905" y="1094"/>
                  </a:lnTo>
                  <a:lnTo>
                    <a:pt x="906" y="1091"/>
                  </a:lnTo>
                  <a:lnTo>
                    <a:pt x="905" y="1089"/>
                  </a:lnTo>
                  <a:lnTo>
                    <a:pt x="903" y="1090"/>
                  </a:lnTo>
                  <a:lnTo>
                    <a:pt x="899" y="1094"/>
                  </a:lnTo>
                  <a:lnTo>
                    <a:pt x="895" y="1095"/>
                  </a:lnTo>
                  <a:lnTo>
                    <a:pt x="894" y="1097"/>
                  </a:lnTo>
                  <a:lnTo>
                    <a:pt x="889" y="1096"/>
                  </a:lnTo>
                  <a:lnTo>
                    <a:pt x="888" y="1100"/>
                  </a:lnTo>
                  <a:lnTo>
                    <a:pt x="887" y="1101"/>
                  </a:lnTo>
                  <a:lnTo>
                    <a:pt x="884" y="1096"/>
                  </a:lnTo>
                  <a:lnTo>
                    <a:pt x="881" y="1100"/>
                  </a:lnTo>
                  <a:lnTo>
                    <a:pt x="877" y="1098"/>
                  </a:lnTo>
                  <a:lnTo>
                    <a:pt x="874" y="1095"/>
                  </a:lnTo>
                  <a:lnTo>
                    <a:pt x="871" y="1090"/>
                  </a:lnTo>
                  <a:lnTo>
                    <a:pt x="871" y="1083"/>
                  </a:lnTo>
                  <a:lnTo>
                    <a:pt x="868" y="1082"/>
                  </a:lnTo>
                  <a:lnTo>
                    <a:pt x="862" y="1085"/>
                  </a:lnTo>
                  <a:lnTo>
                    <a:pt x="861" y="1083"/>
                  </a:lnTo>
                  <a:lnTo>
                    <a:pt x="863" y="1080"/>
                  </a:lnTo>
                  <a:lnTo>
                    <a:pt x="857" y="1077"/>
                  </a:lnTo>
                  <a:lnTo>
                    <a:pt x="855" y="1072"/>
                  </a:lnTo>
                  <a:lnTo>
                    <a:pt x="852" y="1069"/>
                  </a:lnTo>
                  <a:lnTo>
                    <a:pt x="852" y="1065"/>
                  </a:lnTo>
                  <a:lnTo>
                    <a:pt x="845" y="1061"/>
                  </a:lnTo>
                  <a:lnTo>
                    <a:pt x="842" y="1062"/>
                  </a:lnTo>
                  <a:lnTo>
                    <a:pt x="840" y="1065"/>
                  </a:lnTo>
                  <a:lnTo>
                    <a:pt x="838" y="1063"/>
                  </a:lnTo>
                  <a:lnTo>
                    <a:pt x="835" y="1065"/>
                  </a:lnTo>
                  <a:lnTo>
                    <a:pt x="834" y="1065"/>
                  </a:lnTo>
                  <a:lnTo>
                    <a:pt x="833" y="1062"/>
                  </a:lnTo>
                  <a:lnTo>
                    <a:pt x="826" y="1060"/>
                  </a:lnTo>
                  <a:lnTo>
                    <a:pt x="827" y="1055"/>
                  </a:lnTo>
                  <a:lnTo>
                    <a:pt x="824" y="1054"/>
                  </a:lnTo>
                  <a:lnTo>
                    <a:pt x="824" y="1050"/>
                  </a:lnTo>
                  <a:lnTo>
                    <a:pt x="821" y="1048"/>
                  </a:lnTo>
                  <a:lnTo>
                    <a:pt x="817" y="1038"/>
                  </a:lnTo>
                  <a:lnTo>
                    <a:pt x="812" y="1036"/>
                  </a:lnTo>
                  <a:lnTo>
                    <a:pt x="810" y="1032"/>
                  </a:lnTo>
                  <a:lnTo>
                    <a:pt x="816" y="1029"/>
                  </a:lnTo>
                  <a:lnTo>
                    <a:pt x="815" y="1027"/>
                  </a:lnTo>
                  <a:lnTo>
                    <a:pt x="808" y="1027"/>
                  </a:lnTo>
                  <a:lnTo>
                    <a:pt x="808" y="1022"/>
                  </a:lnTo>
                  <a:lnTo>
                    <a:pt x="804" y="1022"/>
                  </a:lnTo>
                  <a:lnTo>
                    <a:pt x="801" y="1019"/>
                  </a:lnTo>
                  <a:lnTo>
                    <a:pt x="799" y="1019"/>
                  </a:lnTo>
                  <a:lnTo>
                    <a:pt x="799" y="1018"/>
                  </a:lnTo>
                  <a:lnTo>
                    <a:pt x="796" y="1017"/>
                  </a:lnTo>
                  <a:lnTo>
                    <a:pt x="795" y="1012"/>
                  </a:lnTo>
                  <a:lnTo>
                    <a:pt x="792" y="1013"/>
                  </a:lnTo>
                  <a:lnTo>
                    <a:pt x="794" y="1018"/>
                  </a:lnTo>
                  <a:lnTo>
                    <a:pt x="791" y="1018"/>
                  </a:lnTo>
                  <a:lnTo>
                    <a:pt x="787" y="1014"/>
                  </a:lnTo>
                  <a:lnTo>
                    <a:pt x="786" y="1015"/>
                  </a:lnTo>
                  <a:lnTo>
                    <a:pt x="787" y="1020"/>
                  </a:lnTo>
                  <a:lnTo>
                    <a:pt x="786" y="1021"/>
                  </a:lnTo>
                  <a:lnTo>
                    <a:pt x="781" y="1021"/>
                  </a:lnTo>
                  <a:lnTo>
                    <a:pt x="779" y="1023"/>
                  </a:lnTo>
                  <a:lnTo>
                    <a:pt x="776" y="1022"/>
                  </a:lnTo>
                  <a:lnTo>
                    <a:pt x="779" y="1027"/>
                  </a:lnTo>
                  <a:lnTo>
                    <a:pt x="777" y="1029"/>
                  </a:lnTo>
                  <a:lnTo>
                    <a:pt x="765" y="1027"/>
                  </a:lnTo>
                  <a:lnTo>
                    <a:pt x="752" y="1022"/>
                  </a:lnTo>
                  <a:lnTo>
                    <a:pt x="747" y="1021"/>
                  </a:lnTo>
                  <a:lnTo>
                    <a:pt x="742" y="1017"/>
                  </a:lnTo>
                  <a:lnTo>
                    <a:pt x="740" y="1011"/>
                  </a:lnTo>
                  <a:lnTo>
                    <a:pt x="733" y="1010"/>
                  </a:lnTo>
                  <a:lnTo>
                    <a:pt x="733" y="1009"/>
                  </a:lnTo>
                  <a:lnTo>
                    <a:pt x="736" y="1008"/>
                  </a:lnTo>
                  <a:lnTo>
                    <a:pt x="733" y="1006"/>
                  </a:lnTo>
                  <a:lnTo>
                    <a:pt x="734" y="1002"/>
                  </a:lnTo>
                  <a:lnTo>
                    <a:pt x="726" y="1001"/>
                  </a:lnTo>
                  <a:lnTo>
                    <a:pt x="719" y="1002"/>
                  </a:lnTo>
                  <a:lnTo>
                    <a:pt x="714" y="996"/>
                  </a:lnTo>
                  <a:lnTo>
                    <a:pt x="709" y="989"/>
                  </a:lnTo>
                  <a:lnTo>
                    <a:pt x="695" y="984"/>
                  </a:lnTo>
                  <a:lnTo>
                    <a:pt x="693" y="982"/>
                  </a:lnTo>
                  <a:lnTo>
                    <a:pt x="682" y="979"/>
                  </a:lnTo>
                  <a:lnTo>
                    <a:pt x="680" y="977"/>
                  </a:lnTo>
                  <a:lnTo>
                    <a:pt x="669" y="974"/>
                  </a:lnTo>
                  <a:lnTo>
                    <a:pt x="662" y="974"/>
                  </a:lnTo>
                  <a:lnTo>
                    <a:pt x="658" y="971"/>
                  </a:lnTo>
                  <a:lnTo>
                    <a:pt x="654" y="975"/>
                  </a:lnTo>
                  <a:lnTo>
                    <a:pt x="651" y="975"/>
                  </a:lnTo>
                  <a:lnTo>
                    <a:pt x="647" y="979"/>
                  </a:lnTo>
                  <a:lnTo>
                    <a:pt x="636" y="975"/>
                  </a:lnTo>
                  <a:lnTo>
                    <a:pt x="633" y="984"/>
                  </a:lnTo>
                  <a:lnTo>
                    <a:pt x="633" y="989"/>
                  </a:lnTo>
                  <a:lnTo>
                    <a:pt x="621" y="994"/>
                  </a:lnTo>
                  <a:lnTo>
                    <a:pt x="611" y="988"/>
                  </a:lnTo>
                  <a:lnTo>
                    <a:pt x="609" y="991"/>
                  </a:lnTo>
                  <a:lnTo>
                    <a:pt x="606" y="989"/>
                  </a:lnTo>
                  <a:lnTo>
                    <a:pt x="602" y="990"/>
                  </a:lnTo>
                  <a:lnTo>
                    <a:pt x="598" y="985"/>
                  </a:lnTo>
                  <a:lnTo>
                    <a:pt x="592" y="987"/>
                  </a:lnTo>
                  <a:lnTo>
                    <a:pt x="591" y="984"/>
                  </a:lnTo>
                  <a:lnTo>
                    <a:pt x="584" y="988"/>
                  </a:lnTo>
                  <a:lnTo>
                    <a:pt x="584" y="984"/>
                  </a:lnTo>
                  <a:lnTo>
                    <a:pt x="582" y="982"/>
                  </a:lnTo>
                  <a:lnTo>
                    <a:pt x="580" y="984"/>
                  </a:lnTo>
                  <a:lnTo>
                    <a:pt x="579" y="988"/>
                  </a:lnTo>
                  <a:lnTo>
                    <a:pt x="575" y="990"/>
                  </a:lnTo>
                  <a:lnTo>
                    <a:pt x="573" y="989"/>
                  </a:lnTo>
                  <a:lnTo>
                    <a:pt x="573" y="979"/>
                  </a:lnTo>
                  <a:lnTo>
                    <a:pt x="568" y="982"/>
                  </a:lnTo>
                  <a:lnTo>
                    <a:pt x="560" y="977"/>
                  </a:lnTo>
                  <a:lnTo>
                    <a:pt x="549" y="988"/>
                  </a:lnTo>
                  <a:lnTo>
                    <a:pt x="546" y="985"/>
                  </a:lnTo>
                  <a:lnTo>
                    <a:pt x="548" y="981"/>
                  </a:lnTo>
                  <a:lnTo>
                    <a:pt x="547" y="978"/>
                  </a:lnTo>
                  <a:lnTo>
                    <a:pt x="535" y="978"/>
                  </a:lnTo>
                  <a:lnTo>
                    <a:pt x="522" y="975"/>
                  </a:lnTo>
                  <a:lnTo>
                    <a:pt x="514" y="968"/>
                  </a:lnTo>
                  <a:lnTo>
                    <a:pt x="511" y="963"/>
                  </a:lnTo>
                  <a:lnTo>
                    <a:pt x="502" y="958"/>
                  </a:lnTo>
                  <a:lnTo>
                    <a:pt x="499" y="954"/>
                  </a:lnTo>
                  <a:lnTo>
                    <a:pt x="502" y="950"/>
                  </a:lnTo>
                  <a:lnTo>
                    <a:pt x="503" y="942"/>
                  </a:lnTo>
                  <a:lnTo>
                    <a:pt x="501" y="928"/>
                  </a:lnTo>
                  <a:lnTo>
                    <a:pt x="497" y="928"/>
                  </a:lnTo>
                  <a:lnTo>
                    <a:pt x="492" y="931"/>
                  </a:lnTo>
                  <a:lnTo>
                    <a:pt x="485" y="925"/>
                  </a:lnTo>
                  <a:lnTo>
                    <a:pt x="481" y="925"/>
                  </a:lnTo>
                  <a:lnTo>
                    <a:pt x="477" y="925"/>
                  </a:lnTo>
                  <a:lnTo>
                    <a:pt x="460" y="919"/>
                  </a:lnTo>
                  <a:lnTo>
                    <a:pt x="456" y="916"/>
                  </a:lnTo>
                  <a:lnTo>
                    <a:pt x="456" y="906"/>
                  </a:lnTo>
                  <a:lnTo>
                    <a:pt x="459" y="900"/>
                  </a:lnTo>
                  <a:lnTo>
                    <a:pt x="457" y="897"/>
                  </a:lnTo>
                  <a:lnTo>
                    <a:pt x="450" y="900"/>
                  </a:lnTo>
                  <a:lnTo>
                    <a:pt x="450" y="909"/>
                  </a:lnTo>
                  <a:lnTo>
                    <a:pt x="449" y="912"/>
                  </a:lnTo>
                  <a:lnTo>
                    <a:pt x="447" y="913"/>
                  </a:lnTo>
                  <a:lnTo>
                    <a:pt x="444" y="910"/>
                  </a:lnTo>
                  <a:lnTo>
                    <a:pt x="446" y="902"/>
                  </a:lnTo>
                  <a:lnTo>
                    <a:pt x="444" y="899"/>
                  </a:lnTo>
                  <a:lnTo>
                    <a:pt x="437" y="897"/>
                  </a:lnTo>
                  <a:lnTo>
                    <a:pt x="431" y="905"/>
                  </a:lnTo>
                  <a:lnTo>
                    <a:pt x="427" y="901"/>
                  </a:lnTo>
                  <a:lnTo>
                    <a:pt x="429" y="897"/>
                  </a:lnTo>
                  <a:lnTo>
                    <a:pt x="435" y="893"/>
                  </a:lnTo>
                  <a:lnTo>
                    <a:pt x="435" y="888"/>
                  </a:lnTo>
                  <a:lnTo>
                    <a:pt x="430" y="882"/>
                  </a:lnTo>
                  <a:lnTo>
                    <a:pt x="427" y="880"/>
                  </a:lnTo>
                  <a:lnTo>
                    <a:pt x="420" y="881"/>
                  </a:lnTo>
                  <a:lnTo>
                    <a:pt x="411" y="884"/>
                  </a:lnTo>
                  <a:lnTo>
                    <a:pt x="408" y="883"/>
                  </a:lnTo>
                  <a:lnTo>
                    <a:pt x="405" y="877"/>
                  </a:lnTo>
                  <a:lnTo>
                    <a:pt x="401" y="878"/>
                  </a:lnTo>
                  <a:lnTo>
                    <a:pt x="399" y="882"/>
                  </a:lnTo>
                  <a:lnTo>
                    <a:pt x="393" y="877"/>
                  </a:lnTo>
                  <a:lnTo>
                    <a:pt x="387" y="878"/>
                  </a:lnTo>
                  <a:lnTo>
                    <a:pt x="386" y="876"/>
                  </a:lnTo>
                  <a:lnTo>
                    <a:pt x="388" y="871"/>
                  </a:lnTo>
                  <a:lnTo>
                    <a:pt x="385" y="871"/>
                  </a:lnTo>
                  <a:lnTo>
                    <a:pt x="388" y="865"/>
                  </a:lnTo>
                  <a:lnTo>
                    <a:pt x="390" y="857"/>
                  </a:lnTo>
                  <a:lnTo>
                    <a:pt x="388" y="853"/>
                  </a:lnTo>
                  <a:lnTo>
                    <a:pt x="381" y="852"/>
                  </a:lnTo>
                  <a:lnTo>
                    <a:pt x="377" y="849"/>
                  </a:lnTo>
                  <a:lnTo>
                    <a:pt x="381" y="835"/>
                  </a:lnTo>
                  <a:lnTo>
                    <a:pt x="375" y="817"/>
                  </a:lnTo>
                  <a:lnTo>
                    <a:pt x="373" y="814"/>
                  </a:lnTo>
                  <a:lnTo>
                    <a:pt x="371" y="814"/>
                  </a:lnTo>
                  <a:lnTo>
                    <a:pt x="366" y="817"/>
                  </a:lnTo>
                  <a:lnTo>
                    <a:pt x="353" y="817"/>
                  </a:lnTo>
                  <a:lnTo>
                    <a:pt x="353" y="819"/>
                  </a:lnTo>
                  <a:lnTo>
                    <a:pt x="355" y="824"/>
                  </a:lnTo>
                  <a:lnTo>
                    <a:pt x="354" y="825"/>
                  </a:lnTo>
                  <a:lnTo>
                    <a:pt x="347" y="823"/>
                  </a:lnTo>
                  <a:lnTo>
                    <a:pt x="337" y="816"/>
                  </a:lnTo>
                  <a:lnTo>
                    <a:pt x="337" y="813"/>
                  </a:lnTo>
                  <a:lnTo>
                    <a:pt x="346" y="803"/>
                  </a:lnTo>
                  <a:lnTo>
                    <a:pt x="342" y="795"/>
                  </a:lnTo>
                  <a:lnTo>
                    <a:pt x="345" y="791"/>
                  </a:lnTo>
                  <a:lnTo>
                    <a:pt x="342" y="786"/>
                  </a:lnTo>
                  <a:lnTo>
                    <a:pt x="347" y="779"/>
                  </a:lnTo>
                  <a:lnTo>
                    <a:pt x="347" y="776"/>
                  </a:lnTo>
                  <a:lnTo>
                    <a:pt x="345" y="773"/>
                  </a:lnTo>
                  <a:lnTo>
                    <a:pt x="337" y="772"/>
                  </a:lnTo>
                  <a:lnTo>
                    <a:pt x="327" y="770"/>
                  </a:lnTo>
                  <a:lnTo>
                    <a:pt x="321" y="740"/>
                  </a:lnTo>
                  <a:lnTo>
                    <a:pt x="321" y="735"/>
                  </a:lnTo>
                  <a:lnTo>
                    <a:pt x="329" y="733"/>
                  </a:lnTo>
                  <a:lnTo>
                    <a:pt x="330" y="731"/>
                  </a:lnTo>
                  <a:lnTo>
                    <a:pt x="329" y="730"/>
                  </a:lnTo>
                  <a:lnTo>
                    <a:pt x="319" y="729"/>
                  </a:lnTo>
                  <a:lnTo>
                    <a:pt x="318" y="726"/>
                  </a:lnTo>
                  <a:lnTo>
                    <a:pt x="315" y="715"/>
                  </a:lnTo>
                  <a:lnTo>
                    <a:pt x="315" y="709"/>
                  </a:lnTo>
                  <a:lnTo>
                    <a:pt x="317" y="706"/>
                  </a:lnTo>
                  <a:lnTo>
                    <a:pt x="322" y="706"/>
                  </a:lnTo>
                  <a:lnTo>
                    <a:pt x="323" y="703"/>
                  </a:lnTo>
                  <a:lnTo>
                    <a:pt x="322" y="701"/>
                  </a:lnTo>
                  <a:lnTo>
                    <a:pt x="317" y="701"/>
                  </a:lnTo>
                  <a:lnTo>
                    <a:pt x="314" y="691"/>
                  </a:lnTo>
                  <a:lnTo>
                    <a:pt x="320" y="684"/>
                  </a:lnTo>
                  <a:lnTo>
                    <a:pt x="332" y="680"/>
                  </a:lnTo>
                  <a:lnTo>
                    <a:pt x="332" y="675"/>
                  </a:lnTo>
                  <a:lnTo>
                    <a:pt x="328" y="668"/>
                  </a:lnTo>
                  <a:lnTo>
                    <a:pt x="334" y="661"/>
                  </a:lnTo>
                  <a:lnTo>
                    <a:pt x="339" y="658"/>
                  </a:lnTo>
                  <a:lnTo>
                    <a:pt x="334" y="649"/>
                  </a:lnTo>
                  <a:lnTo>
                    <a:pt x="331" y="644"/>
                  </a:lnTo>
                  <a:lnTo>
                    <a:pt x="332" y="643"/>
                  </a:lnTo>
                  <a:lnTo>
                    <a:pt x="335" y="644"/>
                  </a:lnTo>
                  <a:lnTo>
                    <a:pt x="333" y="632"/>
                  </a:lnTo>
                  <a:lnTo>
                    <a:pt x="323" y="622"/>
                  </a:lnTo>
                  <a:lnTo>
                    <a:pt x="314" y="616"/>
                  </a:lnTo>
                  <a:lnTo>
                    <a:pt x="314" y="612"/>
                  </a:lnTo>
                  <a:lnTo>
                    <a:pt x="317" y="612"/>
                  </a:lnTo>
                  <a:lnTo>
                    <a:pt x="318" y="610"/>
                  </a:lnTo>
                  <a:lnTo>
                    <a:pt x="317" y="605"/>
                  </a:lnTo>
                  <a:lnTo>
                    <a:pt x="318" y="592"/>
                  </a:lnTo>
                  <a:lnTo>
                    <a:pt x="315" y="586"/>
                  </a:lnTo>
                  <a:lnTo>
                    <a:pt x="312" y="583"/>
                  </a:lnTo>
                  <a:lnTo>
                    <a:pt x="305" y="582"/>
                  </a:lnTo>
                  <a:lnTo>
                    <a:pt x="302" y="578"/>
                  </a:lnTo>
                  <a:lnTo>
                    <a:pt x="304" y="576"/>
                  </a:lnTo>
                  <a:lnTo>
                    <a:pt x="304" y="573"/>
                  </a:lnTo>
                  <a:lnTo>
                    <a:pt x="306" y="571"/>
                  </a:lnTo>
                  <a:lnTo>
                    <a:pt x="305" y="563"/>
                  </a:lnTo>
                  <a:lnTo>
                    <a:pt x="302" y="559"/>
                  </a:lnTo>
                  <a:lnTo>
                    <a:pt x="304" y="554"/>
                  </a:lnTo>
                  <a:lnTo>
                    <a:pt x="303" y="552"/>
                  </a:lnTo>
                  <a:lnTo>
                    <a:pt x="300" y="549"/>
                  </a:lnTo>
                  <a:lnTo>
                    <a:pt x="301" y="544"/>
                  </a:lnTo>
                  <a:lnTo>
                    <a:pt x="305" y="543"/>
                  </a:lnTo>
                  <a:lnTo>
                    <a:pt x="311" y="536"/>
                  </a:lnTo>
                  <a:lnTo>
                    <a:pt x="311" y="529"/>
                  </a:lnTo>
                  <a:lnTo>
                    <a:pt x="308" y="524"/>
                  </a:lnTo>
                  <a:lnTo>
                    <a:pt x="318" y="513"/>
                  </a:lnTo>
                  <a:lnTo>
                    <a:pt x="323" y="507"/>
                  </a:lnTo>
                  <a:lnTo>
                    <a:pt x="326" y="499"/>
                  </a:lnTo>
                  <a:lnTo>
                    <a:pt x="329" y="495"/>
                  </a:lnTo>
                  <a:lnTo>
                    <a:pt x="331" y="490"/>
                  </a:lnTo>
                  <a:lnTo>
                    <a:pt x="327" y="479"/>
                  </a:lnTo>
                  <a:lnTo>
                    <a:pt x="328" y="465"/>
                  </a:lnTo>
                  <a:lnTo>
                    <a:pt x="323" y="460"/>
                  </a:lnTo>
                  <a:lnTo>
                    <a:pt x="321" y="454"/>
                  </a:lnTo>
                  <a:lnTo>
                    <a:pt x="323" y="443"/>
                  </a:lnTo>
                  <a:lnTo>
                    <a:pt x="323" y="437"/>
                  </a:lnTo>
                  <a:lnTo>
                    <a:pt x="321" y="435"/>
                  </a:lnTo>
                  <a:lnTo>
                    <a:pt x="321" y="430"/>
                  </a:lnTo>
                  <a:lnTo>
                    <a:pt x="323" y="421"/>
                  </a:lnTo>
                  <a:lnTo>
                    <a:pt x="331" y="412"/>
                  </a:lnTo>
                  <a:lnTo>
                    <a:pt x="331" y="408"/>
                  </a:lnTo>
                  <a:lnTo>
                    <a:pt x="323" y="402"/>
                  </a:lnTo>
                  <a:lnTo>
                    <a:pt x="322" y="395"/>
                  </a:lnTo>
                  <a:lnTo>
                    <a:pt x="316" y="382"/>
                  </a:lnTo>
                  <a:lnTo>
                    <a:pt x="308" y="375"/>
                  </a:lnTo>
                  <a:lnTo>
                    <a:pt x="296" y="371"/>
                  </a:lnTo>
                  <a:lnTo>
                    <a:pt x="297" y="374"/>
                  </a:lnTo>
                  <a:lnTo>
                    <a:pt x="296" y="376"/>
                  </a:lnTo>
                  <a:lnTo>
                    <a:pt x="291" y="380"/>
                  </a:lnTo>
                  <a:lnTo>
                    <a:pt x="287" y="379"/>
                  </a:lnTo>
                  <a:lnTo>
                    <a:pt x="286" y="380"/>
                  </a:lnTo>
                  <a:lnTo>
                    <a:pt x="288" y="383"/>
                  </a:lnTo>
                  <a:lnTo>
                    <a:pt x="284" y="383"/>
                  </a:lnTo>
                  <a:lnTo>
                    <a:pt x="283" y="392"/>
                  </a:lnTo>
                  <a:lnTo>
                    <a:pt x="284" y="395"/>
                  </a:lnTo>
                  <a:lnTo>
                    <a:pt x="281" y="397"/>
                  </a:lnTo>
                  <a:lnTo>
                    <a:pt x="278" y="395"/>
                  </a:lnTo>
                  <a:lnTo>
                    <a:pt x="276" y="399"/>
                  </a:lnTo>
                  <a:lnTo>
                    <a:pt x="270" y="401"/>
                  </a:lnTo>
                  <a:lnTo>
                    <a:pt x="273" y="407"/>
                  </a:lnTo>
                  <a:lnTo>
                    <a:pt x="272" y="409"/>
                  </a:lnTo>
                  <a:lnTo>
                    <a:pt x="269" y="407"/>
                  </a:lnTo>
                  <a:lnTo>
                    <a:pt x="263" y="408"/>
                  </a:lnTo>
                  <a:lnTo>
                    <a:pt x="262" y="405"/>
                  </a:lnTo>
                  <a:lnTo>
                    <a:pt x="257" y="407"/>
                  </a:lnTo>
                  <a:lnTo>
                    <a:pt x="256" y="400"/>
                  </a:lnTo>
                  <a:lnTo>
                    <a:pt x="251" y="402"/>
                  </a:lnTo>
                  <a:lnTo>
                    <a:pt x="251" y="400"/>
                  </a:lnTo>
                  <a:lnTo>
                    <a:pt x="254" y="397"/>
                  </a:lnTo>
                  <a:lnTo>
                    <a:pt x="249" y="397"/>
                  </a:lnTo>
                  <a:lnTo>
                    <a:pt x="247" y="395"/>
                  </a:lnTo>
                  <a:lnTo>
                    <a:pt x="243" y="399"/>
                  </a:lnTo>
                  <a:lnTo>
                    <a:pt x="243" y="401"/>
                  </a:lnTo>
                  <a:lnTo>
                    <a:pt x="239" y="400"/>
                  </a:lnTo>
                  <a:lnTo>
                    <a:pt x="241" y="397"/>
                  </a:lnTo>
                  <a:lnTo>
                    <a:pt x="239" y="392"/>
                  </a:lnTo>
                  <a:lnTo>
                    <a:pt x="245" y="392"/>
                  </a:lnTo>
                  <a:lnTo>
                    <a:pt x="244" y="388"/>
                  </a:lnTo>
                  <a:lnTo>
                    <a:pt x="234" y="390"/>
                  </a:lnTo>
                  <a:lnTo>
                    <a:pt x="232" y="395"/>
                  </a:lnTo>
                  <a:lnTo>
                    <a:pt x="231" y="395"/>
                  </a:lnTo>
                  <a:lnTo>
                    <a:pt x="225" y="390"/>
                  </a:lnTo>
                  <a:lnTo>
                    <a:pt x="226" y="385"/>
                  </a:lnTo>
                  <a:lnTo>
                    <a:pt x="225" y="384"/>
                  </a:lnTo>
                  <a:lnTo>
                    <a:pt x="224" y="387"/>
                  </a:lnTo>
                  <a:lnTo>
                    <a:pt x="225" y="392"/>
                  </a:lnTo>
                  <a:lnTo>
                    <a:pt x="223" y="396"/>
                  </a:lnTo>
                  <a:lnTo>
                    <a:pt x="221" y="397"/>
                  </a:lnTo>
                  <a:lnTo>
                    <a:pt x="218" y="396"/>
                  </a:lnTo>
                  <a:lnTo>
                    <a:pt x="216" y="393"/>
                  </a:lnTo>
                  <a:lnTo>
                    <a:pt x="219" y="392"/>
                  </a:lnTo>
                  <a:lnTo>
                    <a:pt x="220" y="390"/>
                  </a:lnTo>
                  <a:lnTo>
                    <a:pt x="218" y="391"/>
                  </a:lnTo>
                  <a:lnTo>
                    <a:pt x="215" y="389"/>
                  </a:lnTo>
                  <a:lnTo>
                    <a:pt x="214" y="392"/>
                  </a:lnTo>
                  <a:lnTo>
                    <a:pt x="212" y="392"/>
                  </a:lnTo>
                  <a:lnTo>
                    <a:pt x="210" y="395"/>
                  </a:lnTo>
                  <a:lnTo>
                    <a:pt x="210" y="397"/>
                  </a:lnTo>
                  <a:lnTo>
                    <a:pt x="204" y="397"/>
                  </a:lnTo>
                  <a:lnTo>
                    <a:pt x="204" y="393"/>
                  </a:lnTo>
                  <a:lnTo>
                    <a:pt x="206" y="392"/>
                  </a:lnTo>
                  <a:lnTo>
                    <a:pt x="204" y="389"/>
                  </a:lnTo>
                  <a:lnTo>
                    <a:pt x="201" y="389"/>
                  </a:lnTo>
                  <a:lnTo>
                    <a:pt x="196" y="392"/>
                  </a:lnTo>
                  <a:lnTo>
                    <a:pt x="194" y="391"/>
                  </a:lnTo>
                  <a:lnTo>
                    <a:pt x="193" y="389"/>
                  </a:lnTo>
                  <a:lnTo>
                    <a:pt x="192" y="391"/>
                  </a:lnTo>
                  <a:lnTo>
                    <a:pt x="190" y="392"/>
                  </a:lnTo>
                  <a:lnTo>
                    <a:pt x="188" y="390"/>
                  </a:lnTo>
                  <a:lnTo>
                    <a:pt x="183" y="393"/>
                  </a:lnTo>
                  <a:lnTo>
                    <a:pt x="182" y="396"/>
                  </a:lnTo>
                  <a:lnTo>
                    <a:pt x="183" y="400"/>
                  </a:lnTo>
                  <a:lnTo>
                    <a:pt x="179" y="399"/>
                  </a:lnTo>
                  <a:lnTo>
                    <a:pt x="179" y="400"/>
                  </a:lnTo>
                  <a:lnTo>
                    <a:pt x="176" y="399"/>
                  </a:lnTo>
                  <a:lnTo>
                    <a:pt x="175" y="398"/>
                  </a:lnTo>
                  <a:lnTo>
                    <a:pt x="170" y="401"/>
                  </a:lnTo>
                  <a:lnTo>
                    <a:pt x="168" y="396"/>
                  </a:lnTo>
                  <a:lnTo>
                    <a:pt x="159" y="396"/>
                  </a:lnTo>
                  <a:lnTo>
                    <a:pt x="156" y="397"/>
                  </a:lnTo>
                  <a:lnTo>
                    <a:pt x="158" y="398"/>
                  </a:lnTo>
                  <a:lnTo>
                    <a:pt x="155" y="402"/>
                  </a:lnTo>
                  <a:lnTo>
                    <a:pt x="154" y="400"/>
                  </a:lnTo>
                  <a:lnTo>
                    <a:pt x="154" y="395"/>
                  </a:lnTo>
                  <a:lnTo>
                    <a:pt x="149" y="397"/>
                  </a:lnTo>
                  <a:lnTo>
                    <a:pt x="142" y="396"/>
                  </a:lnTo>
                  <a:lnTo>
                    <a:pt x="138" y="397"/>
                  </a:lnTo>
                  <a:lnTo>
                    <a:pt x="137" y="399"/>
                  </a:lnTo>
                  <a:lnTo>
                    <a:pt x="133" y="400"/>
                  </a:lnTo>
                  <a:lnTo>
                    <a:pt x="133" y="402"/>
                  </a:lnTo>
                  <a:lnTo>
                    <a:pt x="135" y="403"/>
                  </a:lnTo>
                  <a:lnTo>
                    <a:pt x="133" y="403"/>
                  </a:lnTo>
                  <a:lnTo>
                    <a:pt x="133" y="406"/>
                  </a:lnTo>
                  <a:lnTo>
                    <a:pt x="132" y="407"/>
                  </a:lnTo>
                  <a:lnTo>
                    <a:pt x="129" y="407"/>
                  </a:lnTo>
                  <a:lnTo>
                    <a:pt x="124" y="402"/>
                  </a:lnTo>
                  <a:lnTo>
                    <a:pt x="123" y="405"/>
                  </a:lnTo>
                  <a:lnTo>
                    <a:pt x="121" y="403"/>
                  </a:lnTo>
                  <a:lnTo>
                    <a:pt x="120" y="406"/>
                  </a:lnTo>
                  <a:lnTo>
                    <a:pt x="116" y="407"/>
                  </a:lnTo>
                  <a:lnTo>
                    <a:pt x="116" y="405"/>
                  </a:lnTo>
                  <a:lnTo>
                    <a:pt x="114" y="408"/>
                  </a:lnTo>
                  <a:lnTo>
                    <a:pt x="114" y="409"/>
                  </a:lnTo>
                  <a:lnTo>
                    <a:pt x="110" y="407"/>
                  </a:lnTo>
                  <a:lnTo>
                    <a:pt x="108" y="408"/>
                  </a:lnTo>
                  <a:lnTo>
                    <a:pt x="106" y="406"/>
                  </a:lnTo>
                  <a:lnTo>
                    <a:pt x="100" y="408"/>
                  </a:lnTo>
                  <a:lnTo>
                    <a:pt x="97" y="413"/>
                  </a:lnTo>
                  <a:lnTo>
                    <a:pt x="87" y="413"/>
                  </a:lnTo>
                  <a:lnTo>
                    <a:pt x="83" y="418"/>
                  </a:lnTo>
                  <a:lnTo>
                    <a:pt x="86" y="419"/>
                  </a:lnTo>
                  <a:lnTo>
                    <a:pt x="83" y="420"/>
                  </a:lnTo>
                  <a:lnTo>
                    <a:pt x="81" y="419"/>
                  </a:lnTo>
                  <a:lnTo>
                    <a:pt x="83" y="415"/>
                  </a:lnTo>
                  <a:lnTo>
                    <a:pt x="81" y="413"/>
                  </a:lnTo>
                  <a:lnTo>
                    <a:pt x="76" y="415"/>
                  </a:lnTo>
                  <a:lnTo>
                    <a:pt x="77" y="416"/>
                  </a:lnTo>
                  <a:lnTo>
                    <a:pt x="70" y="414"/>
                  </a:lnTo>
                  <a:lnTo>
                    <a:pt x="69" y="414"/>
                  </a:lnTo>
                  <a:lnTo>
                    <a:pt x="68" y="417"/>
                  </a:lnTo>
                  <a:lnTo>
                    <a:pt x="66" y="417"/>
                  </a:lnTo>
                  <a:lnTo>
                    <a:pt x="66" y="415"/>
                  </a:lnTo>
                  <a:lnTo>
                    <a:pt x="61" y="418"/>
                  </a:lnTo>
                  <a:lnTo>
                    <a:pt x="58" y="416"/>
                  </a:lnTo>
                  <a:lnTo>
                    <a:pt x="57" y="418"/>
                  </a:lnTo>
                  <a:lnTo>
                    <a:pt x="53" y="416"/>
                  </a:lnTo>
                  <a:lnTo>
                    <a:pt x="53" y="418"/>
                  </a:lnTo>
                  <a:lnTo>
                    <a:pt x="52" y="419"/>
                  </a:lnTo>
                  <a:lnTo>
                    <a:pt x="50" y="418"/>
                  </a:lnTo>
                  <a:lnTo>
                    <a:pt x="49" y="421"/>
                  </a:lnTo>
                  <a:lnTo>
                    <a:pt x="41" y="419"/>
                  </a:lnTo>
                  <a:lnTo>
                    <a:pt x="0" y="402"/>
                  </a:lnTo>
                  <a:lnTo>
                    <a:pt x="6" y="397"/>
                  </a:lnTo>
                  <a:lnTo>
                    <a:pt x="6" y="390"/>
                  </a:lnTo>
                  <a:lnTo>
                    <a:pt x="7" y="389"/>
                  </a:lnTo>
                  <a:lnTo>
                    <a:pt x="10" y="390"/>
                  </a:lnTo>
                  <a:lnTo>
                    <a:pt x="17" y="390"/>
                  </a:lnTo>
                  <a:lnTo>
                    <a:pt x="25" y="384"/>
                  </a:lnTo>
                  <a:lnTo>
                    <a:pt x="27" y="380"/>
                  </a:lnTo>
                  <a:lnTo>
                    <a:pt x="40" y="373"/>
                  </a:lnTo>
                  <a:lnTo>
                    <a:pt x="43" y="370"/>
                  </a:lnTo>
                  <a:lnTo>
                    <a:pt x="48" y="372"/>
                  </a:lnTo>
                  <a:lnTo>
                    <a:pt x="56" y="367"/>
                  </a:lnTo>
                  <a:lnTo>
                    <a:pt x="59" y="364"/>
                  </a:lnTo>
                  <a:lnTo>
                    <a:pt x="66" y="362"/>
                  </a:lnTo>
                  <a:lnTo>
                    <a:pt x="68" y="356"/>
                  </a:lnTo>
                  <a:lnTo>
                    <a:pt x="80" y="345"/>
                  </a:lnTo>
                  <a:lnTo>
                    <a:pt x="83" y="339"/>
                  </a:lnTo>
                  <a:lnTo>
                    <a:pt x="90" y="334"/>
                  </a:lnTo>
                  <a:lnTo>
                    <a:pt x="90" y="324"/>
                  </a:lnTo>
                  <a:lnTo>
                    <a:pt x="89" y="320"/>
                  </a:lnTo>
                  <a:lnTo>
                    <a:pt x="85" y="317"/>
                  </a:lnTo>
                  <a:lnTo>
                    <a:pt x="86" y="313"/>
                  </a:lnTo>
                  <a:lnTo>
                    <a:pt x="94" y="318"/>
                  </a:lnTo>
                  <a:lnTo>
                    <a:pt x="99" y="316"/>
                  </a:lnTo>
                  <a:lnTo>
                    <a:pt x="101" y="318"/>
                  </a:lnTo>
                  <a:lnTo>
                    <a:pt x="106" y="316"/>
                  </a:lnTo>
                  <a:lnTo>
                    <a:pt x="108" y="320"/>
                  </a:lnTo>
                  <a:lnTo>
                    <a:pt x="114" y="319"/>
                  </a:lnTo>
                  <a:lnTo>
                    <a:pt x="113" y="315"/>
                  </a:lnTo>
                  <a:lnTo>
                    <a:pt x="117" y="313"/>
                  </a:lnTo>
                  <a:lnTo>
                    <a:pt x="122" y="318"/>
                  </a:lnTo>
                  <a:lnTo>
                    <a:pt x="131" y="318"/>
                  </a:lnTo>
                  <a:lnTo>
                    <a:pt x="138" y="319"/>
                  </a:lnTo>
                  <a:lnTo>
                    <a:pt x="149" y="313"/>
                  </a:lnTo>
                  <a:lnTo>
                    <a:pt x="162" y="316"/>
                  </a:lnTo>
                  <a:lnTo>
                    <a:pt x="167" y="312"/>
                  </a:lnTo>
                  <a:lnTo>
                    <a:pt x="170" y="312"/>
                  </a:lnTo>
                  <a:lnTo>
                    <a:pt x="182" y="315"/>
                  </a:lnTo>
                  <a:lnTo>
                    <a:pt x="186" y="320"/>
                  </a:lnTo>
                  <a:lnTo>
                    <a:pt x="190" y="322"/>
                  </a:lnTo>
                  <a:lnTo>
                    <a:pt x="194" y="330"/>
                  </a:lnTo>
                  <a:lnTo>
                    <a:pt x="202" y="330"/>
                  </a:lnTo>
                  <a:lnTo>
                    <a:pt x="206" y="336"/>
                  </a:lnTo>
                  <a:lnTo>
                    <a:pt x="209" y="337"/>
                  </a:lnTo>
                  <a:lnTo>
                    <a:pt x="209" y="341"/>
                  </a:lnTo>
                  <a:lnTo>
                    <a:pt x="213" y="340"/>
                  </a:lnTo>
                  <a:lnTo>
                    <a:pt x="215" y="347"/>
                  </a:lnTo>
                  <a:lnTo>
                    <a:pt x="218" y="348"/>
                  </a:lnTo>
                  <a:lnTo>
                    <a:pt x="220" y="352"/>
                  </a:lnTo>
                  <a:lnTo>
                    <a:pt x="221" y="353"/>
                  </a:lnTo>
                  <a:lnTo>
                    <a:pt x="226" y="347"/>
                  </a:lnTo>
                  <a:lnTo>
                    <a:pt x="228" y="348"/>
                  </a:lnTo>
                  <a:lnTo>
                    <a:pt x="230" y="345"/>
                  </a:lnTo>
                  <a:lnTo>
                    <a:pt x="234" y="347"/>
                  </a:lnTo>
                  <a:lnTo>
                    <a:pt x="236" y="346"/>
                  </a:lnTo>
                  <a:lnTo>
                    <a:pt x="242" y="335"/>
                  </a:lnTo>
                  <a:lnTo>
                    <a:pt x="245" y="334"/>
                  </a:lnTo>
                  <a:lnTo>
                    <a:pt x="245" y="323"/>
                  </a:lnTo>
                  <a:lnTo>
                    <a:pt x="251" y="322"/>
                  </a:lnTo>
                  <a:lnTo>
                    <a:pt x="254" y="319"/>
                  </a:lnTo>
                  <a:lnTo>
                    <a:pt x="263" y="315"/>
                  </a:lnTo>
                  <a:lnTo>
                    <a:pt x="273" y="317"/>
                  </a:lnTo>
                  <a:lnTo>
                    <a:pt x="280" y="322"/>
                  </a:lnTo>
                  <a:lnTo>
                    <a:pt x="283" y="322"/>
                  </a:lnTo>
                  <a:lnTo>
                    <a:pt x="284" y="327"/>
                  </a:lnTo>
                  <a:lnTo>
                    <a:pt x="286" y="327"/>
                  </a:lnTo>
                  <a:lnTo>
                    <a:pt x="290" y="327"/>
                  </a:lnTo>
                  <a:lnTo>
                    <a:pt x="292" y="325"/>
                  </a:lnTo>
                  <a:lnTo>
                    <a:pt x="294" y="327"/>
                  </a:lnTo>
                  <a:lnTo>
                    <a:pt x="299" y="326"/>
                  </a:lnTo>
                  <a:lnTo>
                    <a:pt x="297" y="316"/>
                  </a:lnTo>
                  <a:lnTo>
                    <a:pt x="294" y="312"/>
                  </a:lnTo>
                  <a:lnTo>
                    <a:pt x="296" y="305"/>
                  </a:lnTo>
                  <a:lnTo>
                    <a:pt x="296" y="293"/>
                  </a:lnTo>
                  <a:lnTo>
                    <a:pt x="297" y="292"/>
                  </a:lnTo>
                  <a:lnTo>
                    <a:pt x="302" y="294"/>
                  </a:lnTo>
                  <a:lnTo>
                    <a:pt x="308" y="299"/>
                  </a:lnTo>
                  <a:lnTo>
                    <a:pt x="310" y="299"/>
                  </a:lnTo>
                  <a:lnTo>
                    <a:pt x="311" y="295"/>
                  </a:lnTo>
                  <a:lnTo>
                    <a:pt x="317" y="295"/>
                  </a:lnTo>
                  <a:lnTo>
                    <a:pt x="319" y="292"/>
                  </a:lnTo>
                  <a:lnTo>
                    <a:pt x="328" y="287"/>
                  </a:lnTo>
                  <a:lnTo>
                    <a:pt x="332" y="284"/>
                  </a:lnTo>
                  <a:lnTo>
                    <a:pt x="339" y="281"/>
                  </a:lnTo>
                  <a:lnTo>
                    <a:pt x="348" y="287"/>
                  </a:lnTo>
                  <a:lnTo>
                    <a:pt x="348" y="292"/>
                  </a:lnTo>
                  <a:lnTo>
                    <a:pt x="352" y="300"/>
                  </a:lnTo>
                  <a:lnTo>
                    <a:pt x="351" y="306"/>
                  </a:lnTo>
                  <a:lnTo>
                    <a:pt x="355" y="308"/>
                  </a:lnTo>
                  <a:lnTo>
                    <a:pt x="353" y="315"/>
                  </a:lnTo>
                  <a:lnTo>
                    <a:pt x="353" y="318"/>
                  </a:lnTo>
                  <a:lnTo>
                    <a:pt x="363" y="322"/>
                  </a:lnTo>
                  <a:lnTo>
                    <a:pt x="369" y="319"/>
                  </a:lnTo>
                  <a:lnTo>
                    <a:pt x="372" y="319"/>
                  </a:lnTo>
                  <a:lnTo>
                    <a:pt x="374" y="318"/>
                  </a:lnTo>
                  <a:lnTo>
                    <a:pt x="373" y="313"/>
                  </a:lnTo>
                  <a:lnTo>
                    <a:pt x="374" y="312"/>
                  </a:lnTo>
                  <a:lnTo>
                    <a:pt x="382" y="312"/>
                  </a:lnTo>
                  <a:lnTo>
                    <a:pt x="386" y="306"/>
                  </a:lnTo>
                  <a:lnTo>
                    <a:pt x="385" y="303"/>
                  </a:lnTo>
                  <a:lnTo>
                    <a:pt x="388" y="302"/>
                  </a:lnTo>
                  <a:lnTo>
                    <a:pt x="388" y="300"/>
                  </a:lnTo>
                  <a:lnTo>
                    <a:pt x="392" y="300"/>
                  </a:lnTo>
                  <a:lnTo>
                    <a:pt x="390" y="297"/>
                  </a:lnTo>
                  <a:lnTo>
                    <a:pt x="393" y="293"/>
                  </a:lnTo>
                  <a:lnTo>
                    <a:pt x="393" y="291"/>
                  </a:lnTo>
                  <a:lnTo>
                    <a:pt x="396" y="288"/>
                  </a:lnTo>
                  <a:lnTo>
                    <a:pt x="402" y="288"/>
                  </a:lnTo>
                  <a:lnTo>
                    <a:pt x="404" y="284"/>
                  </a:lnTo>
                  <a:lnTo>
                    <a:pt x="407" y="281"/>
                  </a:lnTo>
                  <a:lnTo>
                    <a:pt x="411" y="272"/>
                  </a:lnTo>
                  <a:lnTo>
                    <a:pt x="408" y="265"/>
                  </a:lnTo>
                  <a:lnTo>
                    <a:pt x="406" y="252"/>
                  </a:lnTo>
                  <a:lnTo>
                    <a:pt x="411" y="240"/>
                  </a:lnTo>
                  <a:lnTo>
                    <a:pt x="411" y="234"/>
                  </a:lnTo>
                  <a:lnTo>
                    <a:pt x="417" y="234"/>
                  </a:lnTo>
                  <a:lnTo>
                    <a:pt x="422" y="228"/>
                  </a:lnTo>
                  <a:lnTo>
                    <a:pt x="434" y="221"/>
                  </a:lnTo>
                  <a:lnTo>
                    <a:pt x="440" y="222"/>
                  </a:lnTo>
                  <a:lnTo>
                    <a:pt x="445" y="229"/>
                  </a:lnTo>
                  <a:lnTo>
                    <a:pt x="447" y="229"/>
                  </a:lnTo>
                  <a:lnTo>
                    <a:pt x="452" y="228"/>
                  </a:lnTo>
                  <a:lnTo>
                    <a:pt x="459" y="222"/>
                  </a:lnTo>
                  <a:lnTo>
                    <a:pt x="462" y="223"/>
                  </a:lnTo>
                  <a:lnTo>
                    <a:pt x="465" y="228"/>
                  </a:lnTo>
                  <a:lnTo>
                    <a:pt x="472" y="226"/>
                  </a:lnTo>
                  <a:lnTo>
                    <a:pt x="478" y="228"/>
                  </a:lnTo>
                  <a:lnTo>
                    <a:pt x="483" y="227"/>
                  </a:lnTo>
                  <a:lnTo>
                    <a:pt x="485" y="225"/>
                  </a:lnTo>
                  <a:lnTo>
                    <a:pt x="485" y="222"/>
                  </a:lnTo>
                  <a:lnTo>
                    <a:pt x="488" y="222"/>
                  </a:lnTo>
                  <a:lnTo>
                    <a:pt x="490" y="220"/>
                  </a:lnTo>
                  <a:lnTo>
                    <a:pt x="495" y="219"/>
                  </a:lnTo>
                  <a:lnTo>
                    <a:pt x="514" y="219"/>
                  </a:lnTo>
                  <a:lnTo>
                    <a:pt x="540" y="209"/>
                  </a:lnTo>
                  <a:lnTo>
                    <a:pt x="544" y="211"/>
                  </a:lnTo>
                  <a:lnTo>
                    <a:pt x="540" y="220"/>
                  </a:lnTo>
                  <a:lnTo>
                    <a:pt x="540" y="222"/>
                  </a:lnTo>
                  <a:lnTo>
                    <a:pt x="544" y="223"/>
                  </a:lnTo>
                  <a:lnTo>
                    <a:pt x="553" y="222"/>
                  </a:lnTo>
                  <a:lnTo>
                    <a:pt x="561" y="222"/>
                  </a:lnTo>
                  <a:lnTo>
                    <a:pt x="573" y="216"/>
                  </a:lnTo>
                  <a:lnTo>
                    <a:pt x="580" y="214"/>
                  </a:lnTo>
                  <a:lnTo>
                    <a:pt x="578" y="202"/>
                  </a:lnTo>
                  <a:lnTo>
                    <a:pt x="579" y="197"/>
                  </a:lnTo>
                  <a:lnTo>
                    <a:pt x="576" y="191"/>
                  </a:lnTo>
                  <a:lnTo>
                    <a:pt x="583" y="182"/>
                  </a:lnTo>
                  <a:lnTo>
                    <a:pt x="580" y="176"/>
                  </a:lnTo>
                  <a:lnTo>
                    <a:pt x="580" y="168"/>
                  </a:lnTo>
                  <a:lnTo>
                    <a:pt x="584" y="163"/>
                  </a:lnTo>
                  <a:lnTo>
                    <a:pt x="590" y="165"/>
                  </a:lnTo>
                  <a:lnTo>
                    <a:pt x="597" y="161"/>
                  </a:lnTo>
                  <a:lnTo>
                    <a:pt x="605" y="163"/>
                  </a:lnTo>
                  <a:lnTo>
                    <a:pt x="603" y="158"/>
                  </a:lnTo>
                  <a:lnTo>
                    <a:pt x="607" y="153"/>
                  </a:lnTo>
                  <a:lnTo>
                    <a:pt x="607" y="150"/>
                  </a:lnTo>
                  <a:lnTo>
                    <a:pt x="610" y="146"/>
                  </a:lnTo>
                  <a:lnTo>
                    <a:pt x="610" y="143"/>
                  </a:lnTo>
                  <a:lnTo>
                    <a:pt x="612" y="141"/>
                  </a:lnTo>
                  <a:lnTo>
                    <a:pt x="614" y="135"/>
                  </a:lnTo>
                  <a:lnTo>
                    <a:pt x="617" y="133"/>
                  </a:lnTo>
                  <a:lnTo>
                    <a:pt x="619" y="137"/>
                  </a:lnTo>
                  <a:lnTo>
                    <a:pt x="623" y="140"/>
                  </a:lnTo>
                  <a:lnTo>
                    <a:pt x="627" y="132"/>
                  </a:lnTo>
                  <a:lnTo>
                    <a:pt x="627" y="128"/>
                  </a:lnTo>
                  <a:lnTo>
                    <a:pt x="623" y="127"/>
                  </a:lnTo>
                  <a:lnTo>
                    <a:pt x="623" y="122"/>
                  </a:lnTo>
                  <a:lnTo>
                    <a:pt x="618" y="115"/>
                  </a:lnTo>
                  <a:lnTo>
                    <a:pt x="617" y="113"/>
                  </a:lnTo>
                  <a:lnTo>
                    <a:pt x="617" y="111"/>
                  </a:lnTo>
                  <a:lnTo>
                    <a:pt x="624" y="105"/>
                  </a:lnTo>
                  <a:lnTo>
                    <a:pt x="623" y="102"/>
                  </a:lnTo>
                  <a:lnTo>
                    <a:pt x="616" y="99"/>
                  </a:lnTo>
                  <a:lnTo>
                    <a:pt x="616" y="96"/>
                  </a:lnTo>
                  <a:lnTo>
                    <a:pt x="623" y="91"/>
                  </a:lnTo>
                  <a:lnTo>
                    <a:pt x="623" y="78"/>
                  </a:lnTo>
                  <a:lnTo>
                    <a:pt x="626" y="77"/>
                  </a:lnTo>
                  <a:lnTo>
                    <a:pt x="630" y="78"/>
                  </a:lnTo>
                  <a:lnTo>
                    <a:pt x="634" y="72"/>
                  </a:lnTo>
                  <a:lnTo>
                    <a:pt x="639" y="70"/>
                  </a:lnTo>
                  <a:lnTo>
                    <a:pt x="650" y="73"/>
                  </a:lnTo>
                  <a:lnTo>
                    <a:pt x="657" y="79"/>
                  </a:lnTo>
                  <a:lnTo>
                    <a:pt x="660" y="76"/>
                  </a:lnTo>
                  <a:lnTo>
                    <a:pt x="666" y="66"/>
                  </a:lnTo>
                  <a:lnTo>
                    <a:pt x="672" y="61"/>
                  </a:lnTo>
                  <a:lnTo>
                    <a:pt x="665" y="52"/>
                  </a:lnTo>
                  <a:lnTo>
                    <a:pt x="666" y="50"/>
                  </a:lnTo>
                  <a:lnTo>
                    <a:pt x="670" y="46"/>
                  </a:lnTo>
                  <a:lnTo>
                    <a:pt x="678" y="41"/>
                  </a:lnTo>
                  <a:lnTo>
                    <a:pt x="683" y="33"/>
                  </a:lnTo>
                  <a:lnTo>
                    <a:pt x="684" y="29"/>
                  </a:lnTo>
                  <a:lnTo>
                    <a:pt x="683" y="24"/>
                  </a:lnTo>
                  <a:lnTo>
                    <a:pt x="693" y="13"/>
                  </a:lnTo>
                  <a:lnTo>
                    <a:pt x="692" y="11"/>
                  </a:lnTo>
                  <a:lnTo>
                    <a:pt x="694" y="0"/>
                  </a:lnTo>
                  <a:lnTo>
                    <a:pt x="719" y="1"/>
                  </a:lnTo>
                  <a:lnTo>
                    <a:pt x="858" y="1"/>
                  </a:lnTo>
                  <a:lnTo>
                    <a:pt x="860" y="4"/>
                  </a:lnTo>
                  <a:lnTo>
                    <a:pt x="862" y="3"/>
                  </a:lnTo>
                  <a:lnTo>
                    <a:pt x="863" y="5"/>
                  </a:lnTo>
                  <a:lnTo>
                    <a:pt x="866" y="5"/>
                  </a:lnTo>
                  <a:lnTo>
                    <a:pt x="870" y="12"/>
                  </a:lnTo>
                  <a:lnTo>
                    <a:pt x="875" y="13"/>
                  </a:lnTo>
                  <a:lnTo>
                    <a:pt x="885" y="17"/>
                  </a:lnTo>
                  <a:lnTo>
                    <a:pt x="891" y="24"/>
                  </a:lnTo>
                  <a:lnTo>
                    <a:pt x="896" y="27"/>
                  </a:lnTo>
                  <a:lnTo>
                    <a:pt x="898" y="31"/>
                  </a:lnTo>
                  <a:lnTo>
                    <a:pt x="897" y="32"/>
                  </a:lnTo>
                  <a:lnTo>
                    <a:pt x="900" y="38"/>
                  </a:lnTo>
                  <a:lnTo>
                    <a:pt x="897" y="42"/>
                  </a:lnTo>
                  <a:lnTo>
                    <a:pt x="897" y="46"/>
                  </a:lnTo>
                  <a:lnTo>
                    <a:pt x="903" y="50"/>
                  </a:lnTo>
                  <a:lnTo>
                    <a:pt x="905" y="58"/>
                  </a:lnTo>
                  <a:lnTo>
                    <a:pt x="916" y="66"/>
                  </a:lnTo>
                  <a:lnTo>
                    <a:pt x="920" y="66"/>
                  </a:lnTo>
                  <a:lnTo>
                    <a:pt x="923" y="69"/>
                  </a:lnTo>
                  <a:lnTo>
                    <a:pt x="924" y="69"/>
                  </a:lnTo>
                  <a:lnTo>
                    <a:pt x="926" y="73"/>
                  </a:lnTo>
                  <a:lnTo>
                    <a:pt x="925" y="75"/>
                  </a:lnTo>
                  <a:lnTo>
                    <a:pt x="927" y="82"/>
                  </a:lnTo>
                  <a:lnTo>
                    <a:pt x="927" y="85"/>
                  </a:lnTo>
                  <a:lnTo>
                    <a:pt x="929" y="85"/>
                  </a:lnTo>
                  <a:lnTo>
                    <a:pt x="932" y="90"/>
                  </a:lnTo>
                  <a:lnTo>
                    <a:pt x="933" y="90"/>
                  </a:lnTo>
                  <a:lnTo>
                    <a:pt x="945" y="81"/>
                  </a:lnTo>
                  <a:lnTo>
                    <a:pt x="952" y="88"/>
                  </a:lnTo>
                  <a:lnTo>
                    <a:pt x="963" y="89"/>
                  </a:lnTo>
                  <a:lnTo>
                    <a:pt x="967" y="92"/>
                  </a:lnTo>
                  <a:lnTo>
                    <a:pt x="968" y="95"/>
                  </a:lnTo>
                  <a:lnTo>
                    <a:pt x="966" y="104"/>
                  </a:lnTo>
                  <a:lnTo>
                    <a:pt x="967" y="114"/>
                  </a:lnTo>
                  <a:lnTo>
                    <a:pt x="969" y="119"/>
                  </a:lnTo>
                  <a:lnTo>
                    <a:pt x="974" y="120"/>
                  </a:lnTo>
                  <a:lnTo>
                    <a:pt x="976" y="129"/>
                  </a:lnTo>
                  <a:lnTo>
                    <a:pt x="972" y="137"/>
                  </a:lnTo>
                  <a:lnTo>
                    <a:pt x="974" y="140"/>
                  </a:lnTo>
                  <a:lnTo>
                    <a:pt x="985" y="146"/>
                  </a:lnTo>
                  <a:lnTo>
                    <a:pt x="985" y="144"/>
                  </a:lnTo>
                  <a:lnTo>
                    <a:pt x="982" y="139"/>
                  </a:lnTo>
                  <a:lnTo>
                    <a:pt x="983" y="137"/>
                  </a:lnTo>
                  <a:lnTo>
                    <a:pt x="988" y="132"/>
                  </a:lnTo>
                  <a:lnTo>
                    <a:pt x="997" y="136"/>
                  </a:lnTo>
                  <a:lnTo>
                    <a:pt x="1005" y="136"/>
                  </a:lnTo>
                  <a:lnTo>
                    <a:pt x="1008" y="145"/>
                  </a:lnTo>
                  <a:lnTo>
                    <a:pt x="1004" y="145"/>
                  </a:lnTo>
                  <a:lnTo>
                    <a:pt x="1003" y="147"/>
                  </a:lnTo>
                  <a:lnTo>
                    <a:pt x="1011" y="155"/>
                  </a:lnTo>
                  <a:lnTo>
                    <a:pt x="1010" y="158"/>
                  </a:lnTo>
                  <a:lnTo>
                    <a:pt x="1014" y="163"/>
                  </a:lnTo>
                  <a:lnTo>
                    <a:pt x="1013" y="167"/>
                  </a:lnTo>
                  <a:lnTo>
                    <a:pt x="1019" y="181"/>
                  </a:lnTo>
                  <a:lnTo>
                    <a:pt x="1025" y="183"/>
                  </a:lnTo>
                  <a:lnTo>
                    <a:pt x="1031" y="181"/>
                  </a:lnTo>
                  <a:lnTo>
                    <a:pt x="1040" y="181"/>
                  </a:lnTo>
                  <a:lnTo>
                    <a:pt x="1042" y="186"/>
                  </a:lnTo>
                  <a:lnTo>
                    <a:pt x="1046" y="187"/>
                  </a:lnTo>
                  <a:lnTo>
                    <a:pt x="1048" y="190"/>
                  </a:lnTo>
                  <a:lnTo>
                    <a:pt x="1050" y="198"/>
                  </a:lnTo>
                  <a:lnTo>
                    <a:pt x="1051" y="197"/>
                  </a:lnTo>
                  <a:lnTo>
                    <a:pt x="1061" y="198"/>
                  </a:lnTo>
                  <a:lnTo>
                    <a:pt x="1067" y="197"/>
                  </a:lnTo>
                  <a:lnTo>
                    <a:pt x="1068" y="195"/>
                  </a:lnTo>
                  <a:lnTo>
                    <a:pt x="1073" y="195"/>
                  </a:lnTo>
                  <a:lnTo>
                    <a:pt x="1077" y="193"/>
                  </a:lnTo>
                  <a:lnTo>
                    <a:pt x="1076" y="182"/>
                  </a:lnTo>
                  <a:lnTo>
                    <a:pt x="1080" y="177"/>
                  </a:lnTo>
                  <a:lnTo>
                    <a:pt x="1080" y="169"/>
                  </a:lnTo>
                  <a:lnTo>
                    <a:pt x="1083" y="166"/>
                  </a:lnTo>
                  <a:lnTo>
                    <a:pt x="1089" y="169"/>
                  </a:lnTo>
                  <a:lnTo>
                    <a:pt x="1095" y="169"/>
                  </a:lnTo>
                  <a:lnTo>
                    <a:pt x="1098" y="167"/>
                  </a:lnTo>
                  <a:lnTo>
                    <a:pt x="1098" y="165"/>
                  </a:lnTo>
                  <a:lnTo>
                    <a:pt x="1102" y="163"/>
                  </a:lnTo>
                  <a:lnTo>
                    <a:pt x="1103" y="158"/>
                  </a:lnTo>
                  <a:lnTo>
                    <a:pt x="1109" y="157"/>
                  </a:lnTo>
                  <a:lnTo>
                    <a:pt x="1111" y="161"/>
                  </a:lnTo>
                  <a:lnTo>
                    <a:pt x="1118" y="160"/>
                  </a:lnTo>
                  <a:lnTo>
                    <a:pt x="1124" y="164"/>
                  </a:lnTo>
                  <a:lnTo>
                    <a:pt x="1127" y="164"/>
                  </a:lnTo>
                  <a:lnTo>
                    <a:pt x="1127" y="171"/>
                  </a:lnTo>
                  <a:lnTo>
                    <a:pt x="1132" y="180"/>
                  </a:lnTo>
                  <a:lnTo>
                    <a:pt x="1138" y="181"/>
                  </a:lnTo>
                  <a:lnTo>
                    <a:pt x="1141" y="181"/>
                  </a:lnTo>
                  <a:lnTo>
                    <a:pt x="1146" y="185"/>
                  </a:lnTo>
                  <a:lnTo>
                    <a:pt x="1150" y="185"/>
                  </a:lnTo>
                  <a:lnTo>
                    <a:pt x="1152" y="189"/>
                  </a:lnTo>
                  <a:lnTo>
                    <a:pt x="1152" y="195"/>
                  </a:lnTo>
                  <a:lnTo>
                    <a:pt x="1157" y="199"/>
                  </a:lnTo>
                  <a:lnTo>
                    <a:pt x="1159" y="204"/>
                  </a:lnTo>
                  <a:lnTo>
                    <a:pt x="1162" y="207"/>
                  </a:lnTo>
                  <a:lnTo>
                    <a:pt x="1157" y="212"/>
                  </a:lnTo>
                  <a:lnTo>
                    <a:pt x="1151" y="225"/>
                  </a:lnTo>
                  <a:lnTo>
                    <a:pt x="1143" y="250"/>
                  </a:lnTo>
                  <a:lnTo>
                    <a:pt x="1143" y="253"/>
                  </a:lnTo>
                  <a:lnTo>
                    <a:pt x="1150" y="264"/>
                  </a:lnTo>
                  <a:lnTo>
                    <a:pt x="1150" y="277"/>
                  </a:lnTo>
                  <a:lnTo>
                    <a:pt x="1148" y="279"/>
                  </a:lnTo>
                  <a:lnTo>
                    <a:pt x="1139" y="276"/>
                  </a:lnTo>
                  <a:lnTo>
                    <a:pt x="1133" y="281"/>
                  </a:lnTo>
                  <a:lnTo>
                    <a:pt x="1127" y="281"/>
                  </a:lnTo>
                  <a:lnTo>
                    <a:pt x="1127" y="286"/>
                  </a:lnTo>
                  <a:lnTo>
                    <a:pt x="1131" y="286"/>
                  </a:lnTo>
                  <a:lnTo>
                    <a:pt x="1131" y="293"/>
                  </a:lnTo>
                  <a:lnTo>
                    <a:pt x="1128" y="298"/>
                  </a:lnTo>
                  <a:lnTo>
                    <a:pt x="1127" y="302"/>
                  </a:lnTo>
                  <a:lnTo>
                    <a:pt x="1128" y="304"/>
                  </a:lnTo>
                  <a:lnTo>
                    <a:pt x="1131" y="302"/>
                  </a:lnTo>
                  <a:lnTo>
                    <a:pt x="1133" y="305"/>
                  </a:lnTo>
                  <a:lnTo>
                    <a:pt x="1139" y="305"/>
                  </a:lnTo>
                  <a:lnTo>
                    <a:pt x="1144" y="309"/>
                  </a:lnTo>
                  <a:lnTo>
                    <a:pt x="1142" y="311"/>
                  </a:lnTo>
                  <a:lnTo>
                    <a:pt x="1144" y="316"/>
                  </a:lnTo>
                  <a:lnTo>
                    <a:pt x="1143" y="319"/>
                  </a:lnTo>
                  <a:lnTo>
                    <a:pt x="1138" y="325"/>
                  </a:lnTo>
                  <a:lnTo>
                    <a:pt x="1140" y="325"/>
                  </a:lnTo>
                  <a:lnTo>
                    <a:pt x="1139" y="327"/>
                  </a:lnTo>
                  <a:lnTo>
                    <a:pt x="1142" y="330"/>
                  </a:lnTo>
                  <a:lnTo>
                    <a:pt x="1149" y="334"/>
                  </a:lnTo>
                  <a:lnTo>
                    <a:pt x="1149" y="335"/>
                  </a:lnTo>
                  <a:lnTo>
                    <a:pt x="1145" y="337"/>
                  </a:lnTo>
                  <a:lnTo>
                    <a:pt x="1149" y="341"/>
                  </a:lnTo>
                  <a:lnTo>
                    <a:pt x="1152" y="340"/>
                  </a:lnTo>
                  <a:lnTo>
                    <a:pt x="1154" y="347"/>
                  </a:lnTo>
                  <a:lnTo>
                    <a:pt x="1157" y="352"/>
                  </a:lnTo>
                  <a:lnTo>
                    <a:pt x="1155" y="358"/>
                  </a:lnTo>
                  <a:lnTo>
                    <a:pt x="1156" y="361"/>
                  </a:lnTo>
                  <a:lnTo>
                    <a:pt x="1160" y="360"/>
                  </a:lnTo>
                  <a:lnTo>
                    <a:pt x="1161" y="362"/>
                  </a:lnTo>
                  <a:lnTo>
                    <a:pt x="1157" y="369"/>
                  </a:lnTo>
                  <a:lnTo>
                    <a:pt x="1154" y="369"/>
                  </a:lnTo>
                  <a:lnTo>
                    <a:pt x="1155" y="375"/>
                  </a:lnTo>
                  <a:lnTo>
                    <a:pt x="1148" y="380"/>
                  </a:lnTo>
                  <a:lnTo>
                    <a:pt x="1145" y="380"/>
                  </a:lnTo>
                  <a:lnTo>
                    <a:pt x="1144" y="379"/>
                  </a:lnTo>
                  <a:lnTo>
                    <a:pt x="1139" y="381"/>
                  </a:lnTo>
                  <a:lnTo>
                    <a:pt x="1141" y="383"/>
                  </a:lnTo>
                  <a:lnTo>
                    <a:pt x="1148" y="385"/>
                  </a:lnTo>
                  <a:lnTo>
                    <a:pt x="1148" y="390"/>
                  </a:lnTo>
                  <a:lnTo>
                    <a:pt x="1145" y="396"/>
                  </a:lnTo>
                  <a:lnTo>
                    <a:pt x="1150" y="398"/>
                  </a:lnTo>
                  <a:lnTo>
                    <a:pt x="1148" y="403"/>
                  </a:lnTo>
                  <a:lnTo>
                    <a:pt x="1151" y="403"/>
                  </a:lnTo>
                  <a:lnTo>
                    <a:pt x="1154" y="412"/>
                  </a:lnTo>
                  <a:lnTo>
                    <a:pt x="1154" y="419"/>
                  </a:lnTo>
                  <a:lnTo>
                    <a:pt x="1150" y="423"/>
                  </a:lnTo>
                  <a:lnTo>
                    <a:pt x="1150" y="427"/>
                  </a:lnTo>
                  <a:lnTo>
                    <a:pt x="1149" y="429"/>
                  </a:lnTo>
                  <a:lnTo>
                    <a:pt x="1150" y="431"/>
                  </a:lnTo>
                  <a:lnTo>
                    <a:pt x="1147" y="434"/>
                  </a:lnTo>
                  <a:lnTo>
                    <a:pt x="1149" y="436"/>
                  </a:lnTo>
                  <a:lnTo>
                    <a:pt x="1148" y="441"/>
                  </a:lnTo>
                  <a:lnTo>
                    <a:pt x="1146" y="443"/>
                  </a:lnTo>
                  <a:lnTo>
                    <a:pt x="1143" y="451"/>
                  </a:lnTo>
                  <a:lnTo>
                    <a:pt x="1137" y="455"/>
                  </a:lnTo>
                  <a:lnTo>
                    <a:pt x="1139" y="460"/>
                  </a:lnTo>
                  <a:lnTo>
                    <a:pt x="1133" y="477"/>
                  </a:lnTo>
                  <a:lnTo>
                    <a:pt x="1134" y="478"/>
                  </a:lnTo>
                  <a:lnTo>
                    <a:pt x="1139" y="478"/>
                  </a:lnTo>
                  <a:lnTo>
                    <a:pt x="1142" y="480"/>
                  </a:lnTo>
                  <a:lnTo>
                    <a:pt x="1142" y="485"/>
                  </a:lnTo>
                  <a:lnTo>
                    <a:pt x="1144" y="486"/>
                  </a:lnTo>
                  <a:lnTo>
                    <a:pt x="1140" y="488"/>
                  </a:lnTo>
                  <a:lnTo>
                    <a:pt x="1139" y="493"/>
                  </a:lnTo>
                  <a:lnTo>
                    <a:pt x="1140" y="499"/>
                  </a:lnTo>
                  <a:lnTo>
                    <a:pt x="1146" y="508"/>
                  </a:lnTo>
                  <a:lnTo>
                    <a:pt x="1144" y="509"/>
                  </a:lnTo>
                  <a:lnTo>
                    <a:pt x="1148" y="515"/>
                  </a:lnTo>
                  <a:lnTo>
                    <a:pt x="1151" y="516"/>
                  </a:lnTo>
                  <a:lnTo>
                    <a:pt x="1152" y="519"/>
                  </a:lnTo>
                  <a:lnTo>
                    <a:pt x="1155" y="520"/>
                  </a:lnTo>
                  <a:lnTo>
                    <a:pt x="1156" y="527"/>
                  </a:lnTo>
                  <a:lnTo>
                    <a:pt x="1162" y="531"/>
                  </a:lnTo>
                  <a:lnTo>
                    <a:pt x="1161" y="534"/>
                  </a:lnTo>
                  <a:lnTo>
                    <a:pt x="1164" y="534"/>
                  </a:lnTo>
                  <a:lnTo>
                    <a:pt x="1162" y="540"/>
                  </a:lnTo>
                  <a:lnTo>
                    <a:pt x="1161" y="541"/>
                  </a:lnTo>
                  <a:lnTo>
                    <a:pt x="1162" y="543"/>
                  </a:lnTo>
                  <a:lnTo>
                    <a:pt x="1160" y="549"/>
                  </a:lnTo>
                  <a:lnTo>
                    <a:pt x="1160" y="552"/>
                  </a:lnTo>
                  <a:lnTo>
                    <a:pt x="1160" y="558"/>
                  </a:lnTo>
                  <a:lnTo>
                    <a:pt x="1163" y="560"/>
                  </a:lnTo>
                  <a:lnTo>
                    <a:pt x="1160" y="568"/>
                  </a:lnTo>
                  <a:lnTo>
                    <a:pt x="1161" y="575"/>
                  </a:lnTo>
                  <a:lnTo>
                    <a:pt x="1158" y="579"/>
                  </a:lnTo>
                  <a:lnTo>
                    <a:pt x="1160" y="582"/>
                  </a:lnTo>
                  <a:lnTo>
                    <a:pt x="1159" y="589"/>
                  </a:lnTo>
                  <a:lnTo>
                    <a:pt x="1157" y="590"/>
                  </a:lnTo>
                  <a:lnTo>
                    <a:pt x="1156" y="594"/>
                  </a:lnTo>
                  <a:lnTo>
                    <a:pt x="1160" y="598"/>
                  </a:lnTo>
                  <a:lnTo>
                    <a:pt x="1161" y="598"/>
                  </a:lnTo>
                  <a:lnTo>
                    <a:pt x="1158" y="603"/>
                  </a:lnTo>
                  <a:lnTo>
                    <a:pt x="1160" y="605"/>
                  </a:lnTo>
                  <a:lnTo>
                    <a:pt x="1160" y="613"/>
                  </a:lnTo>
                  <a:lnTo>
                    <a:pt x="1161" y="616"/>
                  </a:lnTo>
                  <a:lnTo>
                    <a:pt x="1158" y="616"/>
                  </a:lnTo>
                  <a:lnTo>
                    <a:pt x="1157" y="613"/>
                  </a:lnTo>
                  <a:lnTo>
                    <a:pt x="1156" y="613"/>
                  </a:lnTo>
                  <a:lnTo>
                    <a:pt x="1152" y="615"/>
                  </a:lnTo>
                  <a:lnTo>
                    <a:pt x="1155" y="618"/>
                  </a:lnTo>
                  <a:lnTo>
                    <a:pt x="1152" y="622"/>
                  </a:lnTo>
                  <a:lnTo>
                    <a:pt x="1154" y="625"/>
                  </a:lnTo>
                  <a:lnTo>
                    <a:pt x="1150" y="626"/>
                  </a:lnTo>
                  <a:lnTo>
                    <a:pt x="1150" y="629"/>
                  </a:lnTo>
                  <a:lnTo>
                    <a:pt x="1149" y="635"/>
                  </a:lnTo>
                  <a:lnTo>
                    <a:pt x="1151" y="637"/>
                  </a:lnTo>
                  <a:lnTo>
                    <a:pt x="1150" y="640"/>
                  </a:lnTo>
                  <a:lnTo>
                    <a:pt x="1152" y="641"/>
                  </a:lnTo>
                  <a:lnTo>
                    <a:pt x="1150" y="643"/>
                  </a:lnTo>
                  <a:lnTo>
                    <a:pt x="1151" y="649"/>
                  </a:lnTo>
                  <a:lnTo>
                    <a:pt x="1149" y="651"/>
                  </a:lnTo>
                  <a:lnTo>
                    <a:pt x="1149" y="655"/>
                  </a:lnTo>
                  <a:lnTo>
                    <a:pt x="1145" y="655"/>
                  </a:lnTo>
                  <a:lnTo>
                    <a:pt x="1144" y="658"/>
                  </a:lnTo>
                  <a:lnTo>
                    <a:pt x="1170" y="658"/>
                  </a:lnTo>
                  <a:lnTo>
                    <a:pt x="1264" y="659"/>
                  </a:lnTo>
                  <a:lnTo>
                    <a:pt x="1382" y="659"/>
                  </a:lnTo>
                  <a:lnTo>
                    <a:pt x="1386" y="664"/>
                  </a:lnTo>
                  <a:lnTo>
                    <a:pt x="1384" y="669"/>
                  </a:lnTo>
                  <a:lnTo>
                    <a:pt x="1389" y="668"/>
                  </a:lnTo>
                  <a:lnTo>
                    <a:pt x="1392" y="670"/>
                  </a:lnTo>
                  <a:lnTo>
                    <a:pt x="1392" y="675"/>
                  </a:lnTo>
                  <a:lnTo>
                    <a:pt x="1394" y="676"/>
                  </a:lnTo>
                  <a:lnTo>
                    <a:pt x="1397" y="681"/>
                  </a:lnTo>
                  <a:lnTo>
                    <a:pt x="1400" y="681"/>
                  </a:lnTo>
                  <a:lnTo>
                    <a:pt x="1407" y="684"/>
                  </a:lnTo>
                  <a:lnTo>
                    <a:pt x="1408" y="679"/>
                  </a:lnTo>
                  <a:lnTo>
                    <a:pt x="1407" y="677"/>
                  </a:lnTo>
                  <a:lnTo>
                    <a:pt x="1409" y="679"/>
                  </a:lnTo>
                  <a:lnTo>
                    <a:pt x="1416" y="672"/>
                  </a:lnTo>
                  <a:lnTo>
                    <a:pt x="1418" y="675"/>
                  </a:lnTo>
                  <a:lnTo>
                    <a:pt x="1420" y="675"/>
                  </a:lnTo>
                  <a:lnTo>
                    <a:pt x="1420" y="680"/>
                  </a:lnTo>
                  <a:lnTo>
                    <a:pt x="1422" y="682"/>
                  </a:lnTo>
                  <a:lnTo>
                    <a:pt x="1430" y="681"/>
                  </a:lnTo>
                  <a:lnTo>
                    <a:pt x="1437" y="685"/>
                  </a:lnTo>
                  <a:lnTo>
                    <a:pt x="1440" y="685"/>
                  </a:lnTo>
                  <a:lnTo>
                    <a:pt x="1444" y="682"/>
                  </a:lnTo>
                  <a:lnTo>
                    <a:pt x="1447" y="681"/>
                  </a:lnTo>
                  <a:lnTo>
                    <a:pt x="1451" y="683"/>
                  </a:lnTo>
                  <a:lnTo>
                    <a:pt x="1457" y="683"/>
                  </a:lnTo>
                  <a:lnTo>
                    <a:pt x="1461" y="684"/>
                  </a:lnTo>
                  <a:lnTo>
                    <a:pt x="1464" y="682"/>
                  </a:lnTo>
                  <a:lnTo>
                    <a:pt x="1467" y="687"/>
                  </a:lnTo>
                  <a:lnTo>
                    <a:pt x="1472" y="687"/>
                  </a:lnTo>
                  <a:lnTo>
                    <a:pt x="1473" y="686"/>
                  </a:lnTo>
                  <a:lnTo>
                    <a:pt x="1476" y="688"/>
                  </a:lnTo>
                  <a:lnTo>
                    <a:pt x="1479" y="686"/>
                  </a:lnTo>
                  <a:lnTo>
                    <a:pt x="1479" y="687"/>
                  </a:lnTo>
                  <a:lnTo>
                    <a:pt x="1483" y="687"/>
                  </a:lnTo>
                  <a:lnTo>
                    <a:pt x="1485" y="685"/>
                  </a:lnTo>
                  <a:lnTo>
                    <a:pt x="1487" y="687"/>
                  </a:lnTo>
                  <a:lnTo>
                    <a:pt x="1486" y="690"/>
                  </a:lnTo>
                  <a:lnTo>
                    <a:pt x="1484" y="690"/>
                  </a:lnTo>
                  <a:lnTo>
                    <a:pt x="1485" y="693"/>
                  </a:lnTo>
                  <a:lnTo>
                    <a:pt x="1483" y="694"/>
                  </a:lnTo>
                  <a:lnTo>
                    <a:pt x="1486" y="700"/>
                  </a:lnTo>
                  <a:lnTo>
                    <a:pt x="1490" y="702"/>
                  </a:lnTo>
                  <a:lnTo>
                    <a:pt x="1486" y="705"/>
                  </a:lnTo>
                  <a:lnTo>
                    <a:pt x="1486" y="712"/>
                  </a:lnTo>
                  <a:lnTo>
                    <a:pt x="1489" y="716"/>
                  </a:lnTo>
                  <a:lnTo>
                    <a:pt x="1491" y="724"/>
                  </a:lnTo>
                  <a:lnTo>
                    <a:pt x="1492" y="726"/>
                  </a:lnTo>
                  <a:lnTo>
                    <a:pt x="1498" y="727"/>
                  </a:lnTo>
                  <a:lnTo>
                    <a:pt x="1500" y="732"/>
                  </a:lnTo>
                  <a:lnTo>
                    <a:pt x="1500" y="736"/>
                  </a:lnTo>
                  <a:lnTo>
                    <a:pt x="1499" y="739"/>
                  </a:lnTo>
                  <a:lnTo>
                    <a:pt x="1499" y="748"/>
                  </a:lnTo>
                  <a:lnTo>
                    <a:pt x="1497" y="753"/>
                  </a:lnTo>
                  <a:lnTo>
                    <a:pt x="1494" y="753"/>
                  </a:lnTo>
                  <a:lnTo>
                    <a:pt x="1492" y="755"/>
                  </a:lnTo>
                  <a:lnTo>
                    <a:pt x="1487" y="756"/>
                  </a:lnTo>
                  <a:lnTo>
                    <a:pt x="1485" y="762"/>
                  </a:lnTo>
                  <a:lnTo>
                    <a:pt x="1478" y="769"/>
                  </a:lnTo>
                  <a:lnTo>
                    <a:pt x="1475" y="768"/>
                  </a:lnTo>
                  <a:lnTo>
                    <a:pt x="1474" y="769"/>
                  </a:lnTo>
                  <a:lnTo>
                    <a:pt x="1475" y="771"/>
                  </a:lnTo>
                  <a:lnTo>
                    <a:pt x="1470" y="775"/>
                  </a:lnTo>
                  <a:lnTo>
                    <a:pt x="1469" y="778"/>
                  </a:lnTo>
                  <a:lnTo>
                    <a:pt x="1463" y="783"/>
                  </a:lnTo>
                  <a:lnTo>
                    <a:pt x="1463" y="781"/>
                  </a:lnTo>
                  <a:lnTo>
                    <a:pt x="1462" y="783"/>
                  </a:lnTo>
                  <a:lnTo>
                    <a:pt x="1463" y="785"/>
                  </a:lnTo>
                  <a:lnTo>
                    <a:pt x="1461" y="784"/>
                  </a:lnTo>
                  <a:lnTo>
                    <a:pt x="1462" y="786"/>
                  </a:lnTo>
                  <a:lnTo>
                    <a:pt x="1460" y="786"/>
                  </a:lnTo>
                  <a:lnTo>
                    <a:pt x="1462" y="788"/>
                  </a:lnTo>
                  <a:lnTo>
                    <a:pt x="1457" y="787"/>
                  </a:lnTo>
                  <a:lnTo>
                    <a:pt x="1457" y="788"/>
                  </a:lnTo>
                  <a:lnTo>
                    <a:pt x="1458" y="794"/>
                  </a:lnTo>
                  <a:lnTo>
                    <a:pt x="1456" y="795"/>
                  </a:lnTo>
                  <a:lnTo>
                    <a:pt x="1457" y="801"/>
                  </a:lnTo>
                  <a:lnTo>
                    <a:pt x="1456" y="801"/>
                  </a:lnTo>
                  <a:lnTo>
                    <a:pt x="1457" y="805"/>
                  </a:lnTo>
                  <a:lnTo>
                    <a:pt x="1455" y="809"/>
                  </a:lnTo>
                  <a:lnTo>
                    <a:pt x="1456" y="814"/>
                  </a:lnTo>
                  <a:lnTo>
                    <a:pt x="1455" y="815"/>
                  </a:lnTo>
                  <a:lnTo>
                    <a:pt x="1457" y="817"/>
                  </a:lnTo>
                  <a:lnTo>
                    <a:pt x="1456" y="820"/>
                  </a:lnTo>
                  <a:lnTo>
                    <a:pt x="1458" y="824"/>
                  </a:lnTo>
                  <a:lnTo>
                    <a:pt x="1457" y="826"/>
                  </a:lnTo>
                  <a:lnTo>
                    <a:pt x="1460" y="829"/>
                  </a:lnTo>
                  <a:lnTo>
                    <a:pt x="1458" y="830"/>
                  </a:lnTo>
                  <a:lnTo>
                    <a:pt x="1460" y="830"/>
                  </a:lnTo>
                  <a:lnTo>
                    <a:pt x="1458" y="833"/>
                  </a:lnTo>
                  <a:lnTo>
                    <a:pt x="1461" y="834"/>
                  </a:lnTo>
                  <a:lnTo>
                    <a:pt x="1460" y="835"/>
                  </a:lnTo>
                  <a:lnTo>
                    <a:pt x="1461" y="835"/>
                  </a:lnTo>
                  <a:lnTo>
                    <a:pt x="1460" y="838"/>
                  </a:lnTo>
                  <a:lnTo>
                    <a:pt x="1462" y="839"/>
                  </a:lnTo>
                  <a:lnTo>
                    <a:pt x="1460" y="839"/>
                  </a:lnTo>
                  <a:lnTo>
                    <a:pt x="1461" y="841"/>
                  </a:lnTo>
                  <a:lnTo>
                    <a:pt x="1458" y="843"/>
                  </a:lnTo>
                  <a:lnTo>
                    <a:pt x="1461" y="843"/>
                  </a:lnTo>
                  <a:lnTo>
                    <a:pt x="1461" y="847"/>
                  </a:lnTo>
                  <a:lnTo>
                    <a:pt x="1462" y="846"/>
                  </a:lnTo>
                  <a:lnTo>
                    <a:pt x="1462" y="848"/>
                  </a:lnTo>
                  <a:lnTo>
                    <a:pt x="1464" y="847"/>
                  </a:lnTo>
                  <a:lnTo>
                    <a:pt x="1465" y="853"/>
                  </a:lnTo>
                  <a:lnTo>
                    <a:pt x="1469" y="856"/>
                  </a:lnTo>
                  <a:lnTo>
                    <a:pt x="1473" y="855"/>
                  </a:lnTo>
                  <a:lnTo>
                    <a:pt x="1474" y="857"/>
                  </a:lnTo>
                  <a:lnTo>
                    <a:pt x="1480" y="855"/>
                  </a:lnTo>
                  <a:lnTo>
                    <a:pt x="1485" y="859"/>
                  </a:lnTo>
                  <a:lnTo>
                    <a:pt x="1484" y="863"/>
                  </a:lnTo>
                  <a:lnTo>
                    <a:pt x="1486" y="866"/>
                  </a:lnTo>
                  <a:lnTo>
                    <a:pt x="1485" y="869"/>
                  </a:lnTo>
                  <a:lnTo>
                    <a:pt x="1488" y="871"/>
                  </a:lnTo>
                  <a:lnTo>
                    <a:pt x="1488" y="876"/>
                  </a:lnTo>
                  <a:lnTo>
                    <a:pt x="1486" y="877"/>
                  </a:lnTo>
                  <a:lnTo>
                    <a:pt x="1488" y="878"/>
                  </a:lnTo>
                  <a:lnTo>
                    <a:pt x="1489" y="880"/>
                  </a:lnTo>
                  <a:lnTo>
                    <a:pt x="1486" y="884"/>
                  </a:lnTo>
                  <a:lnTo>
                    <a:pt x="1488" y="885"/>
                  </a:lnTo>
                  <a:lnTo>
                    <a:pt x="1490" y="891"/>
                  </a:lnTo>
                  <a:lnTo>
                    <a:pt x="1498" y="896"/>
                  </a:lnTo>
                  <a:lnTo>
                    <a:pt x="1499" y="899"/>
                  </a:lnTo>
                  <a:lnTo>
                    <a:pt x="1504" y="904"/>
                  </a:lnTo>
                  <a:lnTo>
                    <a:pt x="1504" y="916"/>
                  </a:lnTo>
                  <a:lnTo>
                    <a:pt x="1502" y="919"/>
                  </a:lnTo>
                  <a:lnTo>
                    <a:pt x="1505" y="932"/>
                  </a:lnTo>
                  <a:lnTo>
                    <a:pt x="1532" y="953"/>
                  </a:lnTo>
                  <a:lnTo>
                    <a:pt x="1527" y="954"/>
                  </a:lnTo>
                  <a:lnTo>
                    <a:pt x="1524" y="958"/>
                  </a:lnTo>
                  <a:close/>
                </a:path>
              </a:pathLst>
            </a:custGeom>
            <a:grpFill/>
            <a:ln w="6350" cmpd="sng">
              <a:solidFill>
                <a:schemeClr val="tx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grpSp>
      <p:sp>
        <p:nvSpPr>
          <p:cNvPr id="42" name="CaixaDeTexto 41"/>
          <p:cNvSpPr txBox="1"/>
          <p:nvPr/>
        </p:nvSpPr>
        <p:spPr>
          <a:xfrm>
            <a:off x="7626162" y="321328"/>
            <a:ext cx="1460657" cy="338554"/>
          </a:xfrm>
          <a:prstGeom prst="rect">
            <a:avLst/>
          </a:prstGeom>
          <a:noFill/>
        </p:spPr>
        <p:txBody>
          <a:bodyPr wrap="none" rtlCol="0">
            <a:spAutoFit/>
          </a:bodyPr>
          <a:lstStyle/>
          <a:p>
            <a:pPr algn="ctr"/>
            <a:r>
              <a:rPr lang="pt-BR" sz="1600" dirty="0" smtClean="0"/>
              <a:t>financiamento</a:t>
            </a:r>
            <a:endParaRPr lang="pt-BR" sz="1600" dirty="0"/>
          </a:p>
        </p:txBody>
      </p:sp>
    </p:spTree>
    <p:extLst>
      <p:ext uri="{BB962C8B-B14F-4D97-AF65-F5344CB8AC3E}">
        <p14:creationId xmlns:p14="http://schemas.microsoft.com/office/powerpoint/2010/main" val="332760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m 30"/>
          <p:cNvPicPr>
            <a:picLocks noChangeAspect="1"/>
          </p:cNvPicPr>
          <p:nvPr/>
        </p:nvPicPr>
        <p:blipFill rotWithShape="1">
          <a:blip r:embed="rId2" cstate="print"/>
          <a:srcRect l="23948" t="11021" r="24011" b="23826"/>
          <a:stretch/>
        </p:blipFill>
        <p:spPr>
          <a:xfrm>
            <a:off x="827584" y="1348496"/>
            <a:ext cx="7285598" cy="4857065"/>
          </a:xfrm>
          <a:prstGeom prst="rect">
            <a:avLst/>
          </a:prstGeom>
        </p:spPr>
      </p:pic>
      <p:grpSp>
        <p:nvGrpSpPr>
          <p:cNvPr id="45" name="Grupo 44"/>
          <p:cNvGrpSpPr/>
          <p:nvPr/>
        </p:nvGrpSpPr>
        <p:grpSpPr>
          <a:xfrm>
            <a:off x="7884368" y="620688"/>
            <a:ext cx="985337" cy="933334"/>
            <a:chOff x="8073573" y="4797152"/>
            <a:chExt cx="985337" cy="933334"/>
          </a:xfrm>
        </p:grpSpPr>
        <p:sp>
          <p:nvSpPr>
            <p:cNvPr id="46" name="Retângulo de cantos arredondados 45"/>
            <p:cNvSpPr/>
            <p:nvPr/>
          </p:nvSpPr>
          <p:spPr>
            <a:xfrm>
              <a:off x="8073573" y="4797152"/>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47" name="CaixaDeTexto 46"/>
            <p:cNvSpPr txBox="1"/>
            <p:nvPr/>
          </p:nvSpPr>
          <p:spPr>
            <a:xfrm>
              <a:off x="8302387" y="4848321"/>
              <a:ext cx="527709" cy="830997"/>
            </a:xfrm>
            <a:prstGeom prst="rect">
              <a:avLst/>
            </a:prstGeom>
            <a:noFill/>
          </p:spPr>
          <p:txBody>
            <a:bodyPr wrap="none" rtlCol="0">
              <a:spAutoFit/>
            </a:bodyPr>
            <a:lstStyle/>
            <a:p>
              <a:r>
                <a:rPr lang="pt-BR" sz="4800" b="1" dirty="0" smtClean="0"/>
                <a:t>$</a:t>
              </a:r>
              <a:endParaRPr lang="pt-BR" sz="4800" b="1" dirty="0"/>
            </a:p>
          </p:txBody>
        </p:sp>
      </p:grpSp>
      <p:sp>
        <p:nvSpPr>
          <p:cNvPr id="2" name="Título 1"/>
          <p:cNvSpPr>
            <a:spLocks noGrp="1"/>
          </p:cNvSpPr>
          <p:nvPr>
            <p:ph type="title"/>
          </p:nvPr>
        </p:nvSpPr>
        <p:spPr/>
        <p:txBody>
          <a:bodyPr/>
          <a:lstStyle/>
          <a:p>
            <a:r>
              <a:rPr lang="pt-BR" dirty="0"/>
              <a:t>Principais </a:t>
            </a:r>
            <a:r>
              <a:rPr lang="pt-BR" dirty="0" smtClean="0"/>
              <a:t>achados</a:t>
            </a:r>
            <a:br>
              <a:rPr lang="pt-BR" dirty="0" smtClean="0"/>
            </a:br>
            <a:r>
              <a:rPr lang="pt-BR" dirty="0" smtClean="0"/>
              <a:t>(Divergências sobre Gasto em Educação)</a:t>
            </a:r>
            <a:endParaRPr lang="pt-BR" dirty="0"/>
          </a:p>
        </p:txBody>
      </p:sp>
      <p:sp>
        <p:nvSpPr>
          <p:cNvPr id="42" name="CaixaDeTexto 41"/>
          <p:cNvSpPr txBox="1"/>
          <p:nvPr/>
        </p:nvSpPr>
        <p:spPr>
          <a:xfrm>
            <a:off x="7626162" y="321328"/>
            <a:ext cx="1460657" cy="338554"/>
          </a:xfrm>
          <a:prstGeom prst="rect">
            <a:avLst/>
          </a:prstGeom>
          <a:noFill/>
        </p:spPr>
        <p:txBody>
          <a:bodyPr wrap="none" rtlCol="0">
            <a:spAutoFit/>
          </a:bodyPr>
          <a:lstStyle/>
          <a:p>
            <a:pPr algn="ctr"/>
            <a:r>
              <a:rPr lang="pt-BR" sz="1600" dirty="0" smtClean="0"/>
              <a:t>financiamento</a:t>
            </a:r>
            <a:endParaRPr lang="pt-BR" sz="1600" dirty="0"/>
          </a:p>
        </p:txBody>
      </p:sp>
      <p:pic>
        <p:nvPicPr>
          <p:cNvPr id="36" name="Imagem 35"/>
          <p:cNvPicPr>
            <a:picLocks noChangeAspect="1"/>
          </p:cNvPicPr>
          <p:nvPr/>
        </p:nvPicPr>
        <p:blipFill rotWithShape="1">
          <a:blip r:embed="rId2" cstate="print"/>
          <a:srcRect l="24977" t="26012" r="64222" b="63363"/>
          <a:stretch/>
        </p:blipFill>
        <p:spPr>
          <a:xfrm>
            <a:off x="457200" y="2348880"/>
            <a:ext cx="2611927" cy="136815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238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36"/>
                                        </p:tgtEl>
                                        <p:attrNameLst>
                                          <p:attrName>style.visibility</p:attrName>
                                        </p:attrNameLst>
                                      </p:cBhvr>
                                      <p:to>
                                        <p:strVal val="visible"/>
                                      </p:to>
                                    </p:set>
                                    <p:anim calcmode="lin" valueType="num">
                                      <p:cBhvr>
                                        <p:cTn id="7" dur="1250" fill="hold"/>
                                        <p:tgtEl>
                                          <p:spTgt spid="36"/>
                                        </p:tgtEl>
                                        <p:attrNameLst>
                                          <p:attrName>ppt_w</p:attrName>
                                        </p:attrNameLst>
                                      </p:cBhvr>
                                      <p:tavLst>
                                        <p:tav tm="0">
                                          <p:val>
                                            <p:fltVal val="0"/>
                                          </p:val>
                                        </p:tav>
                                        <p:tav tm="100000">
                                          <p:val>
                                            <p:strVal val="#ppt_w"/>
                                          </p:val>
                                        </p:tav>
                                      </p:tavLst>
                                    </p:anim>
                                    <p:anim calcmode="lin" valueType="num">
                                      <p:cBhvr>
                                        <p:cTn id="8" dur="1250" fill="hold"/>
                                        <p:tgtEl>
                                          <p:spTgt spid="36"/>
                                        </p:tgtEl>
                                        <p:attrNameLst>
                                          <p:attrName>ppt_h</p:attrName>
                                        </p:attrNameLst>
                                      </p:cBhvr>
                                      <p:tavLst>
                                        <p:tav tm="0">
                                          <p:val>
                                            <p:fltVal val="0"/>
                                          </p:val>
                                        </p:tav>
                                        <p:tav tm="100000">
                                          <p:val>
                                            <p:strVal val="#ppt_h"/>
                                          </p:val>
                                        </p:tav>
                                      </p:tavLst>
                                    </p:anim>
                                    <p:animEffect transition="in" filter="fade">
                                      <p:cBhvr>
                                        <p:cTn id="9" dur="1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upo 44"/>
          <p:cNvGrpSpPr/>
          <p:nvPr/>
        </p:nvGrpSpPr>
        <p:grpSpPr>
          <a:xfrm>
            <a:off x="7884368" y="620688"/>
            <a:ext cx="985337" cy="933334"/>
            <a:chOff x="8073573" y="4797152"/>
            <a:chExt cx="985337" cy="933334"/>
          </a:xfrm>
        </p:grpSpPr>
        <p:sp>
          <p:nvSpPr>
            <p:cNvPr id="46" name="Retângulo de cantos arredondados 45"/>
            <p:cNvSpPr/>
            <p:nvPr/>
          </p:nvSpPr>
          <p:spPr>
            <a:xfrm>
              <a:off x="8073573" y="4797152"/>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47" name="CaixaDeTexto 46"/>
            <p:cNvSpPr txBox="1"/>
            <p:nvPr/>
          </p:nvSpPr>
          <p:spPr>
            <a:xfrm>
              <a:off x="8302387" y="4848321"/>
              <a:ext cx="527709" cy="830997"/>
            </a:xfrm>
            <a:prstGeom prst="rect">
              <a:avLst/>
            </a:prstGeom>
            <a:noFill/>
          </p:spPr>
          <p:txBody>
            <a:bodyPr wrap="none" rtlCol="0">
              <a:spAutoFit/>
            </a:bodyPr>
            <a:lstStyle/>
            <a:p>
              <a:r>
                <a:rPr lang="pt-BR" sz="4800" b="1" dirty="0" smtClean="0"/>
                <a:t>$</a:t>
              </a:r>
              <a:endParaRPr lang="pt-BR" sz="4800" b="1" dirty="0"/>
            </a:p>
          </p:txBody>
        </p:sp>
      </p:grpSp>
      <p:sp>
        <p:nvSpPr>
          <p:cNvPr id="2" name="Título 1"/>
          <p:cNvSpPr>
            <a:spLocks noGrp="1"/>
          </p:cNvSpPr>
          <p:nvPr>
            <p:ph type="title"/>
          </p:nvPr>
        </p:nvSpPr>
        <p:spPr/>
        <p:txBody>
          <a:bodyPr/>
          <a:lstStyle/>
          <a:p>
            <a:r>
              <a:rPr lang="pt-BR" dirty="0"/>
              <a:t>Principais achados</a:t>
            </a:r>
            <a:br>
              <a:rPr lang="pt-BR" dirty="0"/>
            </a:br>
            <a:r>
              <a:rPr lang="pt-BR" dirty="0"/>
              <a:t>(Divergências sobre Gasto em Educação)</a:t>
            </a:r>
            <a:endParaRPr lang="pt-BR" dirty="0"/>
          </a:p>
        </p:txBody>
      </p:sp>
      <p:sp>
        <p:nvSpPr>
          <p:cNvPr id="42" name="CaixaDeTexto 41"/>
          <p:cNvSpPr txBox="1"/>
          <p:nvPr/>
        </p:nvSpPr>
        <p:spPr>
          <a:xfrm>
            <a:off x="7626162" y="321328"/>
            <a:ext cx="1460657" cy="338554"/>
          </a:xfrm>
          <a:prstGeom prst="rect">
            <a:avLst/>
          </a:prstGeom>
          <a:noFill/>
        </p:spPr>
        <p:txBody>
          <a:bodyPr wrap="none" rtlCol="0">
            <a:spAutoFit/>
          </a:bodyPr>
          <a:lstStyle/>
          <a:p>
            <a:pPr algn="ctr"/>
            <a:r>
              <a:rPr lang="pt-BR" sz="1600" dirty="0" smtClean="0"/>
              <a:t>financiamento</a:t>
            </a:r>
            <a:endParaRPr lang="pt-BR" sz="1600" dirty="0"/>
          </a:p>
        </p:txBody>
      </p:sp>
      <p:pic>
        <p:nvPicPr>
          <p:cNvPr id="6" name="Imagem 5"/>
          <p:cNvPicPr>
            <a:picLocks noChangeAspect="1"/>
          </p:cNvPicPr>
          <p:nvPr/>
        </p:nvPicPr>
        <p:blipFill>
          <a:blip r:embed="rId2"/>
          <a:stretch>
            <a:fillRect/>
          </a:stretch>
        </p:blipFill>
        <p:spPr>
          <a:xfrm>
            <a:off x="360000" y="1760220"/>
            <a:ext cx="8202168" cy="4338828"/>
          </a:xfrm>
          <a:prstGeom prst="rect">
            <a:avLst/>
          </a:prstGeom>
        </p:spPr>
      </p:pic>
    </p:spTree>
    <p:extLst>
      <p:ext uri="{BB962C8B-B14F-4D97-AF65-F5344CB8AC3E}">
        <p14:creationId xmlns:p14="http://schemas.microsoft.com/office/powerpoint/2010/main" val="2398671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de cantos arredondados 11"/>
          <p:cNvSpPr/>
          <p:nvPr/>
        </p:nvSpPr>
        <p:spPr>
          <a:xfrm>
            <a:off x="3097145" y="4920916"/>
            <a:ext cx="251628" cy="98658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de cantos arredondados 17"/>
          <p:cNvSpPr/>
          <p:nvPr/>
        </p:nvSpPr>
        <p:spPr>
          <a:xfrm>
            <a:off x="6072623" y="4776819"/>
            <a:ext cx="293008" cy="113068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1" name="Retângulo de cantos arredondados 160"/>
          <p:cNvSpPr/>
          <p:nvPr/>
        </p:nvSpPr>
        <p:spPr>
          <a:xfrm>
            <a:off x="7045640" y="4359917"/>
            <a:ext cx="292274" cy="154758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de cantos arredondados 14"/>
          <p:cNvSpPr/>
          <p:nvPr/>
        </p:nvSpPr>
        <p:spPr>
          <a:xfrm>
            <a:off x="4127867" y="4325417"/>
            <a:ext cx="251628" cy="158208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de cantos arredondados 15"/>
          <p:cNvSpPr/>
          <p:nvPr/>
        </p:nvSpPr>
        <p:spPr>
          <a:xfrm>
            <a:off x="7796462" y="2660196"/>
            <a:ext cx="308331" cy="324730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5" name="Grupo 44"/>
          <p:cNvGrpSpPr/>
          <p:nvPr/>
        </p:nvGrpSpPr>
        <p:grpSpPr>
          <a:xfrm>
            <a:off x="7884368" y="620688"/>
            <a:ext cx="985337" cy="933334"/>
            <a:chOff x="8073573" y="4797152"/>
            <a:chExt cx="985337" cy="933334"/>
          </a:xfrm>
        </p:grpSpPr>
        <p:sp>
          <p:nvSpPr>
            <p:cNvPr id="46" name="Retângulo de cantos arredondados 45"/>
            <p:cNvSpPr/>
            <p:nvPr/>
          </p:nvSpPr>
          <p:spPr>
            <a:xfrm>
              <a:off x="8073573" y="4797152"/>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47" name="CaixaDeTexto 46"/>
            <p:cNvSpPr txBox="1"/>
            <p:nvPr/>
          </p:nvSpPr>
          <p:spPr>
            <a:xfrm>
              <a:off x="8302387" y="4848321"/>
              <a:ext cx="527709" cy="830997"/>
            </a:xfrm>
            <a:prstGeom prst="rect">
              <a:avLst/>
            </a:prstGeom>
            <a:noFill/>
          </p:spPr>
          <p:txBody>
            <a:bodyPr wrap="none" rtlCol="0">
              <a:spAutoFit/>
            </a:bodyPr>
            <a:lstStyle/>
            <a:p>
              <a:r>
                <a:rPr lang="pt-BR" sz="4800" b="1" dirty="0" smtClean="0"/>
                <a:t>$</a:t>
              </a:r>
              <a:endParaRPr lang="pt-BR" sz="4800" b="1" dirty="0"/>
            </a:p>
          </p:txBody>
        </p:sp>
      </p:grpSp>
      <p:sp>
        <p:nvSpPr>
          <p:cNvPr id="2" name="Título 1"/>
          <p:cNvSpPr>
            <a:spLocks noGrp="1"/>
          </p:cNvSpPr>
          <p:nvPr>
            <p:ph type="title"/>
          </p:nvPr>
        </p:nvSpPr>
        <p:spPr/>
        <p:txBody>
          <a:bodyPr/>
          <a:lstStyle/>
          <a:p>
            <a:r>
              <a:rPr lang="pt-BR" dirty="0"/>
              <a:t>Principais achados</a:t>
            </a:r>
            <a:br>
              <a:rPr lang="pt-BR" dirty="0"/>
            </a:br>
            <a:r>
              <a:rPr lang="pt-BR" dirty="0"/>
              <a:t>(Divergências sobre Gasto em Educação)</a:t>
            </a:r>
            <a:endParaRPr lang="pt-BR" dirty="0"/>
          </a:p>
        </p:txBody>
      </p:sp>
      <p:sp>
        <p:nvSpPr>
          <p:cNvPr id="42" name="CaixaDeTexto 41"/>
          <p:cNvSpPr txBox="1"/>
          <p:nvPr/>
        </p:nvSpPr>
        <p:spPr>
          <a:xfrm>
            <a:off x="7626162" y="321328"/>
            <a:ext cx="1460657" cy="338554"/>
          </a:xfrm>
          <a:prstGeom prst="rect">
            <a:avLst/>
          </a:prstGeom>
          <a:noFill/>
        </p:spPr>
        <p:txBody>
          <a:bodyPr wrap="none" rtlCol="0">
            <a:spAutoFit/>
          </a:bodyPr>
          <a:lstStyle/>
          <a:p>
            <a:pPr algn="ctr"/>
            <a:r>
              <a:rPr lang="pt-BR" sz="1600" dirty="0" smtClean="0"/>
              <a:t>financiamento</a:t>
            </a:r>
            <a:endParaRPr lang="pt-BR" sz="1600" dirty="0"/>
          </a:p>
        </p:txBody>
      </p:sp>
      <p:pic>
        <p:nvPicPr>
          <p:cNvPr id="3" name="Imagem 2"/>
          <p:cNvPicPr>
            <a:picLocks noChangeAspect="1"/>
          </p:cNvPicPr>
          <p:nvPr/>
        </p:nvPicPr>
        <p:blipFill>
          <a:blip r:embed="rId2"/>
          <a:stretch>
            <a:fillRect/>
          </a:stretch>
        </p:blipFill>
        <p:spPr>
          <a:xfrm>
            <a:off x="360000" y="1757934"/>
            <a:ext cx="8202168" cy="4344772"/>
          </a:xfrm>
          <a:prstGeom prst="rect">
            <a:avLst/>
          </a:prstGeom>
        </p:spPr>
      </p:pic>
    </p:spTree>
    <p:extLst>
      <p:ext uri="{BB962C8B-B14F-4D97-AF65-F5344CB8AC3E}">
        <p14:creationId xmlns:p14="http://schemas.microsoft.com/office/powerpoint/2010/main" val="41818891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wipe(down)">
                                      <p:cBhvr>
                                        <p:cTn id="13" dur="500"/>
                                        <p:tgtEl>
                                          <p:spTgt spid="16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par>
                          <p:cTn id="17" fill="hold">
                            <p:stCondLst>
                              <p:cond delay="1000"/>
                            </p:stCondLst>
                            <p:childTnLst>
                              <p:par>
                                <p:cTn id="18" presetID="22" presetClass="entr" presetSubtype="4"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61"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44"/>
          <p:cNvGrpSpPr/>
          <p:nvPr/>
        </p:nvGrpSpPr>
        <p:grpSpPr>
          <a:xfrm>
            <a:off x="7884368" y="620688"/>
            <a:ext cx="985337" cy="933334"/>
            <a:chOff x="8073573" y="4797152"/>
            <a:chExt cx="985337" cy="933334"/>
          </a:xfrm>
        </p:grpSpPr>
        <p:sp>
          <p:nvSpPr>
            <p:cNvPr id="46" name="Retângulo de cantos arredondados 45"/>
            <p:cNvSpPr/>
            <p:nvPr/>
          </p:nvSpPr>
          <p:spPr>
            <a:xfrm>
              <a:off x="8073573" y="4797152"/>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47" name="CaixaDeTexto 46"/>
            <p:cNvSpPr txBox="1"/>
            <p:nvPr/>
          </p:nvSpPr>
          <p:spPr>
            <a:xfrm>
              <a:off x="8302387" y="4848321"/>
              <a:ext cx="527709" cy="830997"/>
            </a:xfrm>
            <a:prstGeom prst="rect">
              <a:avLst/>
            </a:prstGeom>
            <a:noFill/>
          </p:spPr>
          <p:txBody>
            <a:bodyPr wrap="none" rtlCol="0">
              <a:spAutoFit/>
            </a:bodyPr>
            <a:lstStyle/>
            <a:p>
              <a:r>
                <a:rPr lang="pt-BR" sz="4800" b="1" dirty="0" smtClean="0"/>
                <a:t>$</a:t>
              </a:r>
              <a:endParaRPr lang="pt-BR" sz="4800" b="1" dirty="0"/>
            </a:p>
          </p:txBody>
        </p:sp>
      </p:grpSp>
      <p:sp>
        <p:nvSpPr>
          <p:cNvPr id="2" name="Título 1"/>
          <p:cNvSpPr>
            <a:spLocks noGrp="1"/>
          </p:cNvSpPr>
          <p:nvPr>
            <p:ph type="title"/>
          </p:nvPr>
        </p:nvSpPr>
        <p:spPr/>
        <p:txBody>
          <a:bodyPr/>
          <a:lstStyle/>
          <a:p>
            <a:r>
              <a:rPr lang="pt-BR" dirty="0"/>
              <a:t>Principais </a:t>
            </a:r>
            <a:r>
              <a:rPr lang="pt-BR" dirty="0" smtClean="0"/>
              <a:t>achados</a:t>
            </a:r>
            <a:br>
              <a:rPr lang="pt-BR" dirty="0" smtClean="0"/>
            </a:br>
            <a:r>
              <a:rPr lang="pt-BR" dirty="0" smtClean="0"/>
              <a:t>(Investimento Público Direto por Aluno EM)</a:t>
            </a:r>
            <a:endParaRPr lang="pt-BR" dirty="0"/>
          </a:p>
        </p:txBody>
      </p:sp>
      <p:sp>
        <p:nvSpPr>
          <p:cNvPr id="42" name="CaixaDeTexto 41"/>
          <p:cNvSpPr txBox="1"/>
          <p:nvPr/>
        </p:nvSpPr>
        <p:spPr>
          <a:xfrm>
            <a:off x="7626162" y="321328"/>
            <a:ext cx="1460657" cy="338554"/>
          </a:xfrm>
          <a:prstGeom prst="rect">
            <a:avLst/>
          </a:prstGeom>
          <a:noFill/>
        </p:spPr>
        <p:txBody>
          <a:bodyPr wrap="none" rtlCol="0">
            <a:spAutoFit/>
          </a:bodyPr>
          <a:lstStyle/>
          <a:p>
            <a:pPr algn="ctr"/>
            <a:r>
              <a:rPr lang="pt-BR" sz="1600" dirty="0" smtClean="0"/>
              <a:t>financiamento</a:t>
            </a:r>
            <a:endParaRPr lang="pt-BR" sz="1600"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27794" y="1364726"/>
            <a:ext cx="974798" cy="974798"/>
          </a:xfrm>
          <a:prstGeom prst="rect">
            <a:avLst/>
          </a:prstGeom>
        </p:spPr>
      </p:pic>
      <p:sp>
        <p:nvSpPr>
          <p:cNvPr id="31" name="Retângulo 30"/>
          <p:cNvSpPr/>
          <p:nvPr/>
        </p:nvSpPr>
        <p:spPr>
          <a:xfrm>
            <a:off x="627794" y="2192216"/>
            <a:ext cx="974797" cy="2589160"/>
          </a:xfrm>
          <a:prstGeom prst="rect">
            <a:avLst/>
          </a:prstGeom>
          <a:gradFill flip="none" rotWithShape="1">
            <a:gsLst>
              <a:gs pos="0">
                <a:srgbClr val="7FA1DD"/>
              </a:gs>
              <a:gs pos="21000">
                <a:schemeClr val="accent1">
                  <a:tint val="44500"/>
                  <a:satMod val="160000"/>
                </a:schemeClr>
              </a:gs>
              <a:gs pos="92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Paralelogramo 31"/>
          <p:cNvSpPr/>
          <p:nvPr/>
        </p:nvSpPr>
        <p:spPr>
          <a:xfrm flipH="1">
            <a:off x="620174" y="4781257"/>
            <a:ext cx="3229098" cy="1182271"/>
          </a:xfrm>
          <a:prstGeom prst="parallelogram">
            <a:avLst>
              <a:gd name="adj" fmla="val 189556"/>
            </a:avLst>
          </a:prstGeom>
          <a:solidFill>
            <a:srgbClr val="7FA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0" name="Grupo 29"/>
          <p:cNvGrpSpPr>
            <a:grpSpLocks noChangeAspect="1"/>
          </p:cNvGrpSpPr>
          <p:nvPr/>
        </p:nvGrpSpPr>
        <p:grpSpPr>
          <a:xfrm>
            <a:off x="2788200" y="4291593"/>
            <a:ext cx="774000" cy="1664998"/>
            <a:chOff x="-1159323" y="-209896"/>
            <a:chExt cx="2967601" cy="6383786"/>
          </a:xfrm>
          <a:effectLst>
            <a:outerShdw blurRad="50800" dist="38100" dir="2700000" algn="tl" rotWithShape="0">
              <a:prstClr val="black">
                <a:alpha val="40000"/>
              </a:prstClr>
            </a:outerShdw>
          </a:effectLst>
        </p:grpSpPr>
        <p:sp>
          <p:nvSpPr>
            <p:cNvPr id="4" name="Retângulo de cantos arredondados 3"/>
            <p:cNvSpPr/>
            <p:nvPr/>
          </p:nvSpPr>
          <p:spPr>
            <a:xfrm rot="5400000">
              <a:off x="-1761096" y="4328263"/>
              <a:ext cx="3083456" cy="607798"/>
            </a:xfrm>
            <a:prstGeom prst="roundRect">
              <a:avLst>
                <a:gd name="adj" fmla="val 50000"/>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de cantos arredondados 12"/>
            <p:cNvSpPr/>
            <p:nvPr/>
          </p:nvSpPr>
          <p:spPr>
            <a:xfrm rot="5400000">
              <a:off x="-946728" y="4328263"/>
              <a:ext cx="3083456" cy="607798"/>
            </a:xfrm>
            <a:prstGeom prst="roundRect">
              <a:avLst>
                <a:gd name="adj" fmla="val 50000"/>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de cantos arredondados 13"/>
            <p:cNvSpPr/>
            <p:nvPr/>
          </p:nvSpPr>
          <p:spPr>
            <a:xfrm rot="5400000">
              <a:off x="-1527516" y="2946671"/>
              <a:ext cx="1138276" cy="401889"/>
            </a:xfrm>
            <a:custGeom>
              <a:avLst/>
              <a:gdLst>
                <a:gd name="connsiteX0" fmla="*/ 0 w 563878"/>
                <a:gd name="connsiteY0" fmla="*/ 83798 h 167596"/>
                <a:gd name="connsiteX1" fmla="*/ 83798 w 563878"/>
                <a:gd name="connsiteY1" fmla="*/ 0 h 167596"/>
                <a:gd name="connsiteX2" fmla="*/ 480080 w 563878"/>
                <a:gd name="connsiteY2" fmla="*/ 0 h 167596"/>
                <a:gd name="connsiteX3" fmla="*/ 563878 w 563878"/>
                <a:gd name="connsiteY3" fmla="*/ 83798 h 167596"/>
                <a:gd name="connsiteX4" fmla="*/ 563878 w 563878"/>
                <a:gd name="connsiteY4" fmla="*/ 83798 h 167596"/>
                <a:gd name="connsiteX5" fmla="*/ 480080 w 563878"/>
                <a:gd name="connsiteY5" fmla="*/ 167596 h 167596"/>
                <a:gd name="connsiteX6" fmla="*/ 83798 w 563878"/>
                <a:gd name="connsiteY6" fmla="*/ 167596 h 167596"/>
                <a:gd name="connsiteX7" fmla="*/ 0 w 563878"/>
                <a:gd name="connsiteY7" fmla="*/ 83798 h 167596"/>
                <a:gd name="connsiteX0" fmla="*/ 83798 w 563878"/>
                <a:gd name="connsiteY0" fmla="*/ 167596 h 259036"/>
                <a:gd name="connsiteX1" fmla="*/ 0 w 563878"/>
                <a:gd name="connsiteY1" fmla="*/ 83798 h 259036"/>
                <a:gd name="connsiteX2" fmla="*/ 83798 w 563878"/>
                <a:gd name="connsiteY2" fmla="*/ 0 h 259036"/>
                <a:gd name="connsiteX3" fmla="*/ 480080 w 563878"/>
                <a:gd name="connsiteY3" fmla="*/ 0 h 259036"/>
                <a:gd name="connsiteX4" fmla="*/ 563878 w 563878"/>
                <a:gd name="connsiteY4" fmla="*/ 83798 h 259036"/>
                <a:gd name="connsiteX5" fmla="*/ 563878 w 563878"/>
                <a:gd name="connsiteY5" fmla="*/ 83798 h 259036"/>
                <a:gd name="connsiteX6" fmla="*/ 480080 w 563878"/>
                <a:gd name="connsiteY6" fmla="*/ 167596 h 259036"/>
                <a:gd name="connsiteX7" fmla="*/ 175238 w 563878"/>
                <a:gd name="connsiteY7" fmla="*/ 259036 h 259036"/>
                <a:gd name="connsiteX0" fmla="*/ 0 w 563878"/>
                <a:gd name="connsiteY0" fmla="*/ 83798 h 259036"/>
                <a:gd name="connsiteX1" fmla="*/ 83798 w 563878"/>
                <a:gd name="connsiteY1" fmla="*/ 0 h 259036"/>
                <a:gd name="connsiteX2" fmla="*/ 480080 w 563878"/>
                <a:gd name="connsiteY2" fmla="*/ 0 h 259036"/>
                <a:gd name="connsiteX3" fmla="*/ 563878 w 563878"/>
                <a:gd name="connsiteY3" fmla="*/ 83798 h 259036"/>
                <a:gd name="connsiteX4" fmla="*/ 563878 w 563878"/>
                <a:gd name="connsiteY4" fmla="*/ 83798 h 259036"/>
                <a:gd name="connsiteX5" fmla="*/ 480080 w 563878"/>
                <a:gd name="connsiteY5" fmla="*/ 167596 h 259036"/>
                <a:gd name="connsiteX6" fmla="*/ 175238 w 563878"/>
                <a:gd name="connsiteY6" fmla="*/ 259036 h 259036"/>
                <a:gd name="connsiteX0" fmla="*/ 0 w 480080"/>
                <a:gd name="connsiteY0" fmla="*/ 0 h 259036"/>
                <a:gd name="connsiteX1" fmla="*/ 396282 w 480080"/>
                <a:gd name="connsiteY1" fmla="*/ 0 h 259036"/>
                <a:gd name="connsiteX2" fmla="*/ 480080 w 480080"/>
                <a:gd name="connsiteY2" fmla="*/ 83798 h 259036"/>
                <a:gd name="connsiteX3" fmla="*/ 480080 w 480080"/>
                <a:gd name="connsiteY3" fmla="*/ 83798 h 259036"/>
                <a:gd name="connsiteX4" fmla="*/ 396282 w 480080"/>
                <a:gd name="connsiteY4" fmla="*/ 167596 h 259036"/>
                <a:gd name="connsiteX5" fmla="*/ 91440 w 480080"/>
                <a:gd name="connsiteY5" fmla="*/ 259036 h 259036"/>
                <a:gd name="connsiteX0" fmla="*/ 0 w 480080"/>
                <a:gd name="connsiteY0" fmla="*/ 0 h 169501"/>
                <a:gd name="connsiteX1" fmla="*/ 396282 w 480080"/>
                <a:gd name="connsiteY1" fmla="*/ 0 h 169501"/>
                <a:gd name="connsiteX2" fmla="*/ 480080 w 480080"/>
                <a:gd name="connsiteY2" fmla="*/ 83798 h 169501"/>
                <a:gd name="connsiteX3" fmla="*/ 480080 w 480080"/>
                <a:gd name="connsiteY3" fmla="*/ 83798 h 169501"/>
                <a:gd name="connsiteX4" fmla="*/ 396282 w 480080"/>
                <a:gd name="connsiteY4" fmla="*/ 167596 h 169501"/>
                <a:gd name="connsiteX5" fmla="*/ 0 w 480080"/>
                <a:gd name="connsiteY5" fmla="*/ 169501 h 1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80" h="169501">
                  <a:moveTo>
                    <a:pt x="0" y="0"/>
                  </a:moveTo>
                  <a:lnTo>
                    <a:pt x="396282" y="0"/>
                  </a:lnTo>
                  <a:cubicBezTo>
                    <a:pt x="442562" y="0"/>
                    <a:pt x="480080" y="37518"/>
                    <a:pt x="480080" y="83798"/>
                  </a:cubicBezTo>
                  <a:lnTo>
                    <a:pt x="480080" y="83798"/>
                  </a:lnTo>
                  <a:cubicBezTo>
                    <a:pt x="480080" y="130078"/>
                    <a:pt x="442562" y="167596"/>
                    <a:pt x="396282" y="167596"/>
                  </a:cubicBezTo>
                  <a:lnTo>
                    <a:pt x="0" y="169501"/>
                  </a:lnTo>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Forma livre 11"/>
            <p:cNvSpPr/>
            <p:nvPr/>
          </p:nvSpPr>
          <p:spPr>
            <a:xfrm>
              <a:off x="-1156236" y="1228570"/>
              <a:ext cx="2055135" cy="2168055"/>
            </a:xfrm>
            <a:custGeom>
              <a:avLst/>
              <a:gdLst>
                <a:gd name="connsiteX0" fmla="*/ 0 w 868680"/>
                <a:gd name="connsiteY0" fmla="*/ 568960 h 914400"/>
                <a:gd name="connsiteX1" fmla="*/ 25400 w 868680"/>
                <a:gd name="connsiteY1" fmla="*/ 309880 h 914400"/>
                <a:gd name="connsiteX2" fmla="*/ 132080 w 868680"/>
                <a:gd name="connsiteY2" fmla="*/ 106680 h 914400"/>
                <a:gd name="connsiteX3" fmla="*/ 254000 w 868680"/>
                <a:gd name="connsiteY3" fmla="*/ 0 h 914400"/>
                <a:gd name="connsiteX4" fmla="*/ 452120 w 868680"/>
                <a:gd name="connsiteY4" fmla="*/ 345440 h 914400"/>
                <a:gd name="connsiteX5" fmla="*/ 665480 w 868680"/>
                <a:gd name="connsiteY5" fmla="*/ 629920 h 914400"/>
                <a:gd name="connsiteX6" fmla="*/ 868680 w 868680"/>
                <a:gd name="connsiteY6" fmla="*/ 843280 h 914400"/>
                <a:gd name="connsiteX7" fmla="*/ 868680 w 868680"/>
                <a:gd name="connsiteY7" fmla="*/ 914400 h 914400"/>
                <a:gd name="connsiteX8" fmla="*/ 269240 w 868680"/>
                <a:gd name="connsiteY8" fmla="*/ 914400 h 914400"/>
                <a:gd name="connsiteX9" fmla="*/ 269240 w 868680"/>
                <a:gd name="connsiteY9" fmla="*/ 254000 h 914400"/>
                <a:gd name="connsiteX10" fmla="*/ 238760 w 868680"/>
                <a:gd name="connsiteY10" fmla="*/ 259080 h 914400"/>
                <a:gd name="connsiteX11" fmla="*/ 198120 w 868680"/>
                <a:gd name="connsiteY11" fmla="*/ 431800 h 914400"/>
                <a:gd name="connsiteX12" fmla="*/ 172720 w 868680"/>
                <a:gd name="connsiteY12" fmla="*/ 538480 h 914400"/>
                <a:gd name="connsiteX13" fmla="*/ 91440 w 868680"/>
                <a:gd name="connsiteY13" fmla="*/ 604520 h 914400"/>
                <a:gd name="connsiteX14" fmla="*/ 0 w 868680"/>
                <a:gd name="connsiteY14" fmla="*/ 568960 h 914400"/>
                <a:gd name="connsiteX0" fmla="*/ 0 w 868680"/>
                <a:gd name="connsiteY0" fmla="*/ 568960 h 914400"/>
                <a:gd name="connsiteX1" fmla="*/ 25400 w 868680"/>
                <a:gd name="connsiteY1" fmla="*/ 309880 h 914400"/>
                <a:gd name="connsiteX2" fmla="*/ 132080 w 868680"/>
                <a:gd name="connsiteY2" fmla="*/ 106680 h 914400"/>
                <a:gd name="connsiteX3" fmla="*/ 254000 w 868680"/>
                <a:gd name="connsiteY3" fmla="*/ 0 h 914400"/>
                <a:gd name="connsiteX4" fmla="*/ 452120 w 868680"/>
                <a:gd name="connsiteY4" fmla="*/ 345440 h 914400"/>
                <a:gd name="connsiteX5" fmla="*/ 665480 w 868680"/>
                <a:gd name="connsiteY5" fmla="*/ 629920 h 914400"/>
                <a:gd name="connsiteX6" fmla="*/ 868680 w 868680"/>
                <a:gd name="connsiteY6" fmla="*/ 843280 h 914400"/>
                <a:gd name="connsiteX7" fmla="*/ 868680 w 868680"/>
                <a:gd name="connsiteY7" fmla="*/ 914400 h 914400"/>
                <a:gd name="connsiteX8" fmla="*/ 269240 w 868680"/>
                <a:gd name="connsiteY8" fmla="*/ 914400 h 914400"/>
                <a:gd name="connsiteX9" fmla="*/ 269240 w 868680"/>
                <a:gd name="connsiteY9" fmla="*/ 254000 h 914400"/>
                <a:gd name="connsiteX10" fmla="*/ 238760 w 868680"/>
                <a:gd name="connsiteY10" fmla="*/ 259080 h 914400"/>
                <a:gd name="connsiteX11" fmla="*/ 198120 w 868680"/>
                <a:gd name="connsiteY11" fmla="*/ 431800 h 914400"/>
                <a:gd name="connsiteX12" fmla="*/ 172720 w 868680"/>
                <a:gd name="connsiteY12" fmla="*/ 538480 h 914400"/>
                <a:gd name="connsiteX13" fmla="*/ 91440 w 868680"/>
                <a:gd name="connsiteY13" fmla="*/ 604520 h 914400"/>
                <a:gd name="connsiteX14" fmla="*/ 0 w 868680"/>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201902 w 872462"/>
                <a:gd name="connsiteY11" fmla="*/ 43180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201902 w 872462"/>
                <a:gd name="connsiteY11" fmla="*/ 43180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201902 w 872462"/>
                <a:gd name="connsiteY11" fmla="*/ 43180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06347 w 872462"/>
                <a:gd name="connsiteY10" fmla="*/ 20574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06347 w 872462"/>
                <a:gd name="connsiteY10" fmla="*/ 20574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209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209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20980 h 914400"/>
                <a:gd name="connsiteX11" fmla="*/ 196187 w 872462"/>
                <a:gd name="connsiteY11" fmla="*/ 41275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40030 h 914400"/>
                <a:gd name="connsiteX11" fmla="*/ 196187 w 872462"/>
                <a:gd name="connsiteY11" fmla="*/ 41275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40030 h 914400"/>
                <a:gd name="connsiteX11" fmla="*/ 196187 w 872462"/>
                <a:gd name="connsiteY11" fmla="*/ 412750 h 914400"/>
                <a:gd name="connsiteX12" fmla="*/ 176502 w 872462"/>
                <a:gd name="connsiteY12" fmla="*/ 538480 h 914400"/>
                <a:gd name="connsiteX13" fmla="*/ 95222 w 872462"/>
                <a:gd name="connsiteY13" fmla="*/ 604520 h 914400"/>
                <a:gd name="connsiteX14" fmla="*/ 3782 w 872462"/>
                <a:gd name="connsiteY14" fmla="*/ 568960 h 914400"/>
                <a:gd name="connsiteX0" fmla="*/ 4369 w 873049"/>
                <a:gd name="connsiteY0" fmla="*/ 568960 h 914400"/>
                <a:gd name="connsiteX1" fmla="*/ 29769 w 873049"/>
                <a:gd name="connsiteY1" fmla="*/ 309880 h 914400"/>
                <a:gd name="connsiteX2" fmla="*/ 161214 w 873049"/>
                <a:gd name="connsiteY2" fmla="*/ 59055 h 914400"/>
                <a:gd name="connsiteX3" fmla="*/ 258369 w 873049"/>
                <a:gd name="connsiteY3" fmla="*/ 0 h 914400"/>
                <a:gd name="connsiteX4" fmla="*/ 456489 w 873049"/>
                <a:gd name="connsiteY4" fmla="*/ 345440 h 914400"/>
                <a:gd name="connsiteX5" fmla="*/ 669849 w 873049"/>
                <a:gd name="connsiteY5" fmla="*/ 629920 h 914400"/>
                <a:gd name="connsiteX6" fmla="*/ 873049 w 873049"/>
                <a:gd name="connsiteY6" fmla="*/ 843280 h 914400"/>
                <a:gd name="connsiteX7" fmla="*/ 873049 w 873049"/>
                <a:gd name="connsiteY7" fmla="*/ 914400 h 914400"/>
                <a:gd name="connsiteX8" fmla="*/ 273609 w 873049"/>
                <a:gd name="connsiteY8" fmla="*/ 914400 h 914400"/>
                <a:gd name="connsiteX9" fmla="*/ 275514 w 873049"/>
                <a:gd name="connsiteY9" fmla="*/ 337820 h 914400"/>
                <a:gd name="connsiteX10" fmla="*/ 252654 w 873049"/>
                <a:gd name="connsiteY10" fmla="*/ 240030 h 914400"/>
                <a:gd name="connsiteX11" fmla="*/ 196774 w 873049"/>
                <a:gd name="connsiteY11" fmla="*/ 412750 h 914400"/>
                <a:gd name="connsiteX12" fmla="*/ 177089 w 873049"/>
                <a:gd name="connsiteY12" fmla="*/ 538480 h 914400"/>
                <a:gd name="connsiteX13" fmla="*/ 95809 w 873049"/>
                <a:gd name="connsiteY13" fmla="*/ 604520 h 914400"/>
                <a:gd name="connsiteX14" fmla="*/ 4369 w 873049"/>
                <a:gd name="connsiteY14" fmla="*/ 568960 h 914400"/>
                <a:gd name="connsiteX0" fmla="*/ 4369 w 873049"/>
                <a:gd name="connsiteY0" fmla="*/ 568960 h 914400"/>
                <a:gd name="connsiteX1" fmla="*/ 29769 w 873049"/>
                <a:gd name="connsiteY1" fmla="*/ 309880 h 914400"/>
                <a:gd name="connsiteX2" fmla="*/ 161214 w 873049"/>
                <a:gd name="connsiteY2" fmla="*/ 59055 h 914400"/>
                <a:gd name="connsiteX3" fmla="*/ 258369 w 873049"/>
                <a:gd name="connsiteY3" fmla="*/ 0 h 914400"/>
                <a:gd name="connsiteX4" fmla="*/ 456489 w 873049"/>
                <a:gd name="connsiteY4" fmla="*/ 345440 h 914400"/>
                <a:gd name="connsiteX5" fmla="*/ 669849 w 873049"/>
                <a:gd name="connsiteY5" fmla="*/ 629920 h 914400"/>
                <a:gd name="connsiteX6" fmla="*/ 873049 w 873049"/>
                <a:gd name="connsiteY6" fmla="*/ 843280 h 914400"/>
                <a:gd name="connsiteX7" fmla="*/ 873049 w 873049"/>
                <a:gd name="connsiteY7" fmla="*/ 914400 h 914400"/>
                <a:gd name="connsiteX8" fmla="*/ 273609 w 873049"/>
                <a:gd name="connsiteY8" fmla="*/ 914400 h 914400"/>
                <a:gd name="connsiteX9" fmla="*/ 275514 w 873049"/>
                <a:gd name="connsiteY9" fmla="*/ 337820 h 914400"/>
                <a:gd name="connsiteX10" fmla="*/ 252654 w 873049"/>
                <a:gd name="connsiteY10" fmla="*/ 240030 h 914400"/>
                <a:gd name="connsiteX11" fmla="*/ 196774 w 873049"/>
                <a:gd name="connsiteY11" fmla="*/ 412750 h 914400"/>
                <a:gd name="connsiteX12" fmla="*/ 177089 w 873049"/>
                <a:gd name="connsiteY12" fmla="*/ 538480 h 914400"/>
                <a:gd name="connsiteX13" fmla="*/ 95809 w 873049"/>
                <a:gd name="connsiteY13" fmla="*/ 604520 h 914400"/>
                <a:gd name="connsiteX14" fmla="*/ 4369 w 873049"/>
                <a:gd name="connsiteY14" fmla="*/ 568960 h 914400"/>
                <a:gd name="connsiteX0" fmla="*/ 4369 w 873049"/>
                <a:gd name="connsiteY0" fmla="*/ 568960 h 914400"/>
                <a:gd name="connsiteX1" fmla="*/ 29769 w 873049"/>
                <a:gd name="connsiteY1" fmla="*/ 309880 h 914400"/>
                <a:gd name="connsiteX2" fmla="*/ 161214 w 873049"/>
                <a:gd name="connsiteY2" fmla="*/ 59055 h 914400"/>
                <a:gd name="connsiteX3" fmla="*/ 258369 w 873049"/>
                <a:gd name="connsiteY3" fmla="*/ 0 h 914400"/>
                <a:gd name="connsiteX4" fmla="*/ 456489 w 873049"/>
                <a:gd name="connsiteY4" fmla="*/ 345440 h 914400"/>
                <a:gd name="connsiteX5" fmla="*/ 669849 w 873049"/>
                <a:gd name="connsiteY5" fmla="*/ 629920 h 914400"/>
                <a:gd name="connsiteX6" fmla="*/ 873049 w 873049"/>
                <a:gd name="connsiteY6" fmla="*/ 843280 h 914400"/>
                <a:gd name="connsiteX7" fmla="*/ 873049 w 873049"/>
                <a:gd name="connsiteY7" fmla="*/ 914400 h 914400"/>
                <a:gd name="connsiteX8" fmla="*/ 273609 w 873049"/>
                <a:gd name="connsiteY8" fmla="*/ 914400 h 914400"/>
                <a:gd name="connsiteX9" fmla="*/ 275514 w 873049"/>
                <a:gd name="connsiteY9" fmla="*/ 337820 h 914400"/>
                <a:gd name="connsiteX10" fmla="*/ 252654 w 873049"/>
                <a:gd name="connsiteY10" fmla="*/ 240030 h 914400"/>
                <a:gd name="connsiteX11" fmla="*/ 196774 w 873049"/>
                <a:gd name="connsiteY11" fmla="*/ 412750 h 914400"/>
                <a:gd name="connsiteX12" fmla="*/ 177089 w 873049"/>
                <a:gd name="connsiteY12" fmla="*/ 538480 h 914400"/>
                <a:gd name="connsiteX13" fmla="*/ 95809 w 873049"/>
                <a:gd name="connsiteY13" fmla="*/ 604520 h 914400"/>
                <a:gd name="connsiteX14" fmla="*/ 4369 w 873049"/>
                <a:gd name="connsiteY14" fmla="*/ 568960 h 914400"/>
                <a:gd name="connsiteX0" fmla="*/ 4629 w 873309"/>
                <a:gd name="connsiteY0" fmla="*/ 568960 h 914400"/>
                <a:gd name="connsiteX1" fmla="*/ 30029 w 873309"/>
                <a:gd name="connsiteY1" fmla="*/ 309880 h 914400"/>
                <a:gd name="connsiteX2" fmla="*/ 170999 w 873309"/>
                <a:gd name="connsiteY2" fmla="*/ 45720 h 914400"/>
                <a:gd name="connsiteX3" fmla="*/ 258629 w 873309"/>
                <a:gd name="connsiteY3" fmla="*/ 0 h 914400"/>
                <a:gd name="connsiteX4" fmla="*/ 456749 w 873309"/>
                <a:gd name="connsiteY4" fmla="*/ 345440 h 914400"/>
                <a:gd name="connsiteX5" fmla="*/ 670109 w 873309"/>
                <a:gd name="connsiteY5" fmla="*/ 629920 h 914400"/>
                <a:gd name="connsiteX6" fmla="*/ 873309 w 873309"/>
                <a:gd name="connsiteY6" fmla="*/ 843280 h 914400"/>
                <a:gd name="connsiteX7" fmla="*/ 873309 w 873309"/>
                <a:gd name="connsiteY7" fmla="*/ 914400 h 914400"/>
                <a:gd name="connsiteX8" fmla="*/ 273869 w 873309"/>
                <a:gd name="connsiteY8" fmla="*/ 914400 h 914400"/>
                <a:gd name="connsiteX9" fmla="*/ 275774 w 873309"/>
                <a:gd name="connsiteY9" fmla="*/ 337820 h 914400"/>
                <a:gd name="connsiteX10" fmla="*/ 252914 w 873309"/>
                <a:gd name="connsiteY10" fmla="*/ 240030 h 914400"/>
                <a:gd name="connsiteX11" fmla="*/ 197034 w 873309"/>
                <a:gd name="connsiteY11" fmla="*/ 412750 h 914400"/>
                <a:gd name="connsiteX12" fmla="*/ 177349 w 873309"/>
                <a:gd name="connsiteY12" fmla="*/ 538480 h 914400"/>
                <a:gd name="connsiteX13" fmla="*/ 96069 w 873309"/>
                <a:gd name="connsiteY13" fmla="*/ 604520 h 914400"/>
                <a:gd name="connsiteX14" fmla="*/ 4629 w 873309"/>
                <a:gd name="connsiteY14" fmla="*/ 568960 h 914400"/>
                <a:gd name="connsiteX0" fmla="*/ 7904 w 863249"/>
                <a:gd name="connsiteY0" fmla="*/ 570865 h 914400"/>
                <a:gd name="connsiteX1" fmla="*/ 19969 w 863249"/>
                <a:gd name="connsiteY1" fmla="*/ 309880 h 914400"/>
                <a:gd name="connsiteX2" fmla="*/ 160939 w 863249"/>
                <a:gd name="connsiteY2" fmla="*/ 45720 h 914400"/>
                <a:gd name="connsiteX3" fmla="*/ 248569 w 863249"/>
                <a:gd name="connsiteY3" fmla="*/ 0 h 914400"/>
                <a:gd name="connsiteX4" fmla="*/ 446689 w 863249"/>
                <a:gd name="connsiteY4" fmla="*/ 345440 h 914400"/>
                <a:gd name="connsiteX5" fmla="*/ 660049 w 863249"/>
                <a:gd name="connsiteY5" fmla="*/ 629920 h 914400"/>
                <a:gd name="connsiteX6" fmla="*/ 863249 w 863249"/>
                <a:gd name="connsiteY6" fmla="*/ 843280 h 914400"/>
                <a:gd name="connsiteX7" fmla="*/ 863249 w 863249"/>
                <a:gd name="connsiteY7" fmla="*/ 914400 h 914400"/>
                <a:gd name="connsiteX8" fmla="*/ 263809 w 863249"/>
                <a:gd name="connsiteY8" fmla="*/ 914400 h 914400"/>
                <a:gd name="connsiteX9" fmla="*/ 265714 w 863249"/>
                <a:gd name="connsiteY9" fmla="*/ 337820 h 914400"/>
                <a:gd name="connsiteX10" fmla="*/ 242854 w 863249"/>
                <a:gd name="connsiteY10" fmla="*/ 240030 h 914400"/>
                <a:gd name="connsiteX11" fmla="*/ 186974 w 863249"/>
                <a:gd name="connsiteY11" fmla="*/ 412750 h 914400"/>
                <a:gd name="connsiteX12" fmla="*/ 167289 w 863249"/>
                <a:gd name="connsiteY12" fmla="*/ 538480 h 914400"/>
                <a:gd name="connsiteX13" fmla="*/ 86009 w 863249"/>
                <a:gd name="connsiteY13" fmla="*/ 604520 h 914400"/>
                <a:gd name="connsiteX14" fmla="*/ 7904 w 863249"/>
                <a:gd name="connsiteY14" fmla="*/ 570865 h 914400"/>
                <a:gd name="connsiteX0" fmla="*/ 6198 w 867258"/>
                <a:gd name="connsiteY0" fmla="*/ 578485 h 914400"/>
                <a:gd name="connsiteX1" fmla="*/ 23978 w 867258"/>
                <a:gd name="connsiteY1" fmla="*/ 309880 h 914400"/>
                <a:gd name="connsiteX2" fmla="*/ 164948 w 867258"/>
                <a:gd name="connsiteY2" fmla="*/ 45720 h 914400"/>
                <a:gd name="connsiteX3" fmla="*/ 252578 w 867258"/>
                <a:gd name="connsiteY3" fmla="*/ 0 h 914400"/>
                <a:gd name="connsiteX4" fmla="*/ 450698 w 867258"/>
                <a:gd name="connsiteY4" fmla="*/ 345440 h 914400"/>
                <a:gd name="connsiteX5" fmla="*/ 664058 w 867258"/>
                <a:gd name="connsiteY5" fmla="*/ 629920 h 914400"/>
                <a:gd name="connsiteX6" fmla="*/ 867258 w 867258"/>
                <a:gd name="connsiteY6" fmla="*/ 843280 h 914400"/>
                <a:gd name="connsiteX7" fmla="*/ 867258 w 867258"/>
                <a:gd name="connsiteY7" fmla="*/ 914400 h 914400"/>
                <a:gd name="connsiteX8" fmla="*/ 267818 w 867258"/>
                <a:gd name="connsiteY8" fmla="*/ 914400 h 914400"/>
                <a:gd name="connsiteX9" fmla="*/ 269723 w 867258"/>
                <a:gd name="connsiteY9" fmla="*/ 337820 h 914400"/>
                <a:gd name="connsiteX10" fmla="*/ 246863 w 867258"/>
                <a:gd name="connsiteY10" fmla="*/ 240030 h 914400"/>
                <a:gd name="connsiteX11" fmla="*/ 190983 w 867258"/>
                <a:gd name="connsiteY11" fmla="*/ 412750 h 914400"/>
                <a:gd name="connsiteX12" fmla="*/ 171298 w 867258"/>
                <a:gd name="connsiteY12" fmla="*/ 538480 h 914400"/>
                <a:gd name="connsiteX13" fmla="*/ 90018 w 867258"/>
                <a:gd name="connsiteY13" fmla="*/ 604520 h 914400"/>
                <a:gd name="connsiteX14" fmla="*/ 6198 w 867258"/>
                <a:gd name="connsiteY14" fmla="*/ 578485 h 914400"/>
                <a:gd name="connsiteX0" fmla="*/ 6198 w 867258"/>
                <a:gd name="connsiteY0" fmla="*/ 578485 h 914400"/>
                <a:gd name="connsiteX1" fmla="*/ 23978 w 867258"/>
                <a:gd name="connsiteY1" fmla="*/ 309880 h 914400"/>
                <a:gd name="connsiteX2" fmla="*/ 164948 w 867258"/>
                <a:gd name="connsiteY2" fmla="*/ 45720 h 914400"/>
                <a:gd name="connsiteX3" fmla="*/ 252578 w 867258"/>
                <a:gd name="connsiteY3" fmla="*/ 0 h 914400"/>
                <a:gd name="connsiteX4" fmla="*/ 450698 w 867258"/>
                <a:gd name="connsiteY4" fmla="*/ 345440 h 914400"/>
                <a:gd name="connsiteX5" fmla="*/ 664058 w 867258"/>
                <a:gd name="connsiteY5" fmla="*/ 629920 h 914400"/>
                <a:gd name="connsiteX6" fmla="*/ 867258 w 867258"/>
                <a:gd name="connsiteY6" fmla="*/ 843280 h 914400"/>
                <a:gd name="connsiteX7" fmla="*/ 867258 w 867258"/>
                <a:gd name="connsiteY7" fmla="*/ 914400 h 914400"/>
                <a:gd name="connsiteX8" fmla="*/ 267818 w 867258"/>
                <a:gd name="connsiteY8" fmla="*/ 914400 h 914400"/>
                <a:gd name="connsiteX9" fmla="*/ 269723 w 867258"/>
                <a:gd name="connsiteY9" fmla="*/ 337820 h 914400"/>
                <a:gd name="connsiteX10" fmla="*/ 246863 w 867258"/>
                <a:gd name="connsiteY10" fmla="*/ 240030 h 914400"/>
                <a:gd name="connsiteX11" fmla="*/ 190983 w 867258"/>
                <a:gd name="connsiteY11" fmla="*/ 412750 h 914400"/>
                <a:gd name="connsiteX12" fmla="*/ 171298 w 867258"/>
                <a:gd name="connsiteY12" fmla="*/ 538480 h 914400"/>
                <a:gd name="connsiteX13" fmla="*/ 90018 w 867258"/>
                <a:gd name="connsiteY13" fmla="*/ 604520 h 914400"/>
                <a:gd name="connsiteX14" fmla="*/ 6198 w 867258"/>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6022 w 866417"/>
                <a:gd name="connsiteY10" fmla="*/ 240030 h 914400"/>
                <a:gd name="connsiteX11" fmla="*/ 190142 w 866417"/>
                <a:gd name="connsiteY11" fmla="*/ 412750 h 914400"/>
                <a:gd name="connsiteX12" fmla="*/ 170457 w 866417"/>
                <a:gd name="connsiteY12" fmla="*/ 53848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6022 w 866417"/>
                <a:gd name="connsiteY10" fmla="*/ 240030 h 914400"/>
                <a:gd name="connsiteX11" fmla="*/ 190142 w 866417"/>
                <a:gd name="connsiteY11" fmla="*/ 412750 h 914400"/>
                <a:gd name="connsiteX12" fmla="*/ 151407 w 866417"/>
                <a:gd name="connsiteY12" fmla="*/ 58420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6022 w 866417"/>
                <a:gd name="connsiteY10" fmla="*/ 240030 h 914400"/>
                <a:gd name="connsiteX11" fmla="*/ 190142 w 866417"/>
                <a:gd name="connsiteY11" fmla="*/ 412750 h 914400"/>
                <a:gd name="connsiteX12" fmla="*/ 155217 w 866417"/>
                <a:gd name="connsiteY12" fmla="*/ 58420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7927 w 866417"/>
                <a:gd name="connsiteY10" fmla="*/ 249555 h 914400"/>
                <a:gd name="connsiteX11" fmla="*/ 190142 w 866417"/>
                <a:gd name="connsiteY11" fmla="*/ 412750 h 914400"/>
                <a:gd name="connsiteX12" fmla="*/ 155217 w 866417"/>
                <a:gd name="connsiteY12" fmla="*/ 58420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53642 w 866417"/>
                <a:gd name="connsiteY10" fmla="*/ 262890 h 914400"/>
                <a:gd name="connsiteX11" fmla="*/ 190142 w 866417"/>
                <a:gd name="connsiteY11" fmla="*/ 412750 h 914400"/>
                <a:gd name="connsiteX12" fmla="*/ 155217 w 866417"/>
                <a:gd name="connsiteY12" fmla="*/ 584200 h 914400"/>
                <a:gd name="connsiteX13" fmla="*/ 89177 w 866417"/>
                <a:gd name="connsiteY13" fmla="*/ 604520 h 914400"/>
                <a:gd name="connsiteX14" fmla="*/ 5357 w 866417"/>
                <a:gd name="connsiteY14"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447304 w 863864"/>
                <a:gd name="connsiteY4" fmla="*/ 345440 h 914400"/>
                <a:gd name="connsiteX5" fmla="*/ 660664 w 863864"/>
                <a:gd name="connsiteY5" fmla="*/ 62992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13" fmla="*/ 86624 w 863864"/>
                <a:gd name="connsiteY13" fmla="*/ 604520 h 914400"/>
                <a:gd name="connsiteX14" fmla="*/ 2804 w 863864"/>
                <a:gd name="connsiteY14"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447304 w 863864"/>
                <a:gd name="connsiteY4" fmla="*/ 34544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447304 w 863864"/>
                <a:gd name="connsiteY4" fmla="*/ 34544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86624 w 863864"/>
                <a:gd name="connsiteY0" fmla="*/ 604520 h 914400"/>
                <a:gd name="connsiteX1" fmla="*/ 2804 w 863864"/>
                <a:gd name="connsiteY1" fmla="*/ 578485 h 914400"/>
                <a:gd name="connsiteX2" fmla="*/ 33919 w 863864"/>
                <a:gd name="connsiteY2" fmla="*/ 307975 h 914400"/>
                <a:gd name="connsiteX3" fmla="*/ 161554 w 863864"/>
                <a:gd name="connsiteY3" fmla="*/ 45720 h 914400"/>
                <a:gd name="connsiteX4" fmla="*/ 249184 w 863864"/>
                <a:gd name="connsiteY4" fmla="*/ 0 h 914400"/>
                <a:gd name="connsiteX5" fmla="*/ 517789 w 863864"/>
                <a:gd name="connsiteY5" fmla="*/ 44450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13" fmla="*/ 178064 w 863864"/>
                <a:gd name="connsiteY13" fmla="*/ 695960 h 914400"/>
                <a:gd name="connsiteX0" fmla="*/ 86624 w 863864"/>
                <a:gd name="connsiteY0" fmla="*/ 604520 h 914400"/>
                <a:gd name="connsiteX1" fmla="*/ 2804 w 863864"/>
                <a:gd name="connsiteY1" fmla="*/ 578485 h 914400"/>
                <a:gd name="connsiteX2" fmla="*/ 33919 w 863864"/>
                <a:gd name="connsiteY2" fmla="*/ 307975 h 914400"/>
                <a:gd name="connsiteX3" fmla="*/ 161554 w 863864"/>
                <a:gd name="connsiteY3" fmla="*/ 45720 h 914400"/>
                <a:gd name="connsiteX4" fmla="*/ 249184 w 863864"/>
                <a:gd name="connsiteY4" fmla="*/ 0 h 914400"/>
                <a:gd name="connsiteX5" fmla="*/ 517789 w 863864"/>
                <a:gd name="connsiteY5" fmla="*/ 44450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13" fmla="*/ 109484 w 863864"/>
                <a:gd name="connsiteY13" fmla="*/ 678815 h 914400"/>
                <a:gd name="connsiteX0" fmla="*/ 86624 w 863864"/>
                <a:gd name="connsiteY0" fmla="*/ 604520 h 914400"/>
                <a:gd name="connsiteX1" fmla="*/ 2804 w 863864"/>
                <a:gd name="connsiteY1" fmla="*/ 578485 h 914400"/>
                <a:gd name="connsiteX2" fmla="*/ 33919 w 863864"/>
                <a:gd name="connsiteY2" fmla="*/ 307975 h 914400"/>
                <a:gd name="connsiteX3" fmla="*/ 161554 w 863864"/>
                <a:gd name="connsiteY3" fmla="*/ 45720 h 914400"/>
                <a:gd name="connsiteX4" fmla="*/ 249184 w 863864"/>
                <a:gd name="connsiteY4" fmla="*/ 0 h 914400"/>
                <a:gd name="connsiteX5" fmla="*/ 517789 w 863864"/>
                <a:gd name="connsiteY5" fmla="*/ 44450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0" fmla="*/ 78106 w 830581"/>
                <a:gd name="connsiteY0" fmla="*/ 551815 h 914400"/>
                <a:gd name="connsiteX1" fmla="*/ 636 w 830581"/>
                <a:gd name="connsiteY1" fmla="*/ 307975 h 914400"/>
                <a:gd name="connsiteX2" fmla="*/ 128271 w 830581"/>
                <a:gd name="connsiteY2" fmla="*/ 45720 h 914400"/>
                <a:gd name="connsiteX3" fmla="*/ 215901 w 830581"/>
                <a:gd name="connsiteY3" fmla="*/ 0 h 914400"/>
                <a:gd name="connsiteX4" fmla="*/ 484506 w 830581"/>
                <a:gd name="connsiteY4" fmla="*/ 444500 h 914400"/>
                <a:gd name="connsiteX5" fmla="*/ 830581 w 830581"/>
                <a:gd name="connsiteY5" fmla="*/ 843280 h 914400"/>
                <a:gd name="connsiteX6" fmla="*/ 830581 w 830581"/>
                <a:gd name="connsiteY6" fmla="*/ 914400 h 914400"/>
                <a:gd name="connsiteX7" fmla="*/ 231141 w 830581"/>
                <a:gd name="connsiteY7" fmla="*/ 914400 h 914400"/>
                <a:gd name="connsiteX8" fmla="*/ 233046 w 830581"/>
                <a:gd name="connsiteY8" fmla="*/ 337820 h 914400"/>
                <a:gd name="connsiteX9" fmla="*/ 217806 w 830581"/>
                <a:gd name="connsiteY9" fmla="*/ 262890 h 914400"/>
                <a:gd name="connsiteX10" fmla="*/ 154306 w 830581"/>
                <a:gd name="connsiteY10" fmla="*/ 412750 h 914400"/>
                <a:gd name="connsiteX11" fmla="*/ 119381 w 830581"/>
                <a:gd name="connsiteY11" fmla="*/ 584200 h 914400"/>
                <a:gd name="connsiteX0" fmla="*/ 2104 w 872689"/>
                <a:gd name="connsiteY0" fmla="*/ 576580 h 914400"/>
                <a:gd name="connsiteX1" fmla="*/ 42744 w 872689"/>
                <a:gd name="connsiteY1" fmla="*/ 307975 h 914400"/>
                <a:gd name="connsiteX2" fmla="*/ 170379 w 872689"/>
                <a:gd name="connsiteY2" fmla="*/ 45720 h 914400"/>
                <a:gd name="connsiteX3" fmla="*/ 258009 w 872689"/>
                <a:gd name="connsiteY3" fmla="*/ 0 h 914400"/>
                <a:gd name="connsiteX4" fmla="*/ 526614 w 872689"/>
                <a:gd name="connsiteY4" fmla="*/ 444500 h 914400"/>
                <a:gd name="connsiteX5" fmla="*/ 872689 w 872689"/>
                <a:gd name="connsiteY5" fmla="*/ 843280 h 914400"/>
                <a:gd name="connsiteX6" fmla="*/ 872689 w 872689"/>
                <a:gd name="connsiteY6" fmla="*/ 914400 h 914400"/>
                <a:gd name="connsiteX7" fmla="*/ 273249 w 872689"/>
                <a:gd name="connsiteY7" fmla="*/ 914400 h 914400"/>
                <a:gd name="connsiteX8" fmla="*/ 275154 w 872689"/>
                <a:gd name="connsiteY8" fmla="*/ 337820 h 914400"/>
                <a:gd name="connsiteX9" fmla="*/ 259914 w 872689"/>
                <a:gd name="connsiteY9" fmla="*/ 262890 h 914400"/>
                <a:gd name="connsiteX10" fmla="*/ 196414 w 872689"/>
                <a:gd name="connsiteY10" fmla="*/ 412750 h 914400"/>
                <a:gd name="connsiteX11" fmla="*/ 161489 w 872689"/>
                <a:gd name="connsiteY11" fmla="*/ 584200 h 914400"/>
                <a:gd name="connsiteX0" fmla="*/ 0 w 870585"/>
                <a:gd name="connsiteY0" fmla="*/ 576580 h 914400"/>
                <a:gd name="connsiteX1" fmla="*/ 40640 w 870585"/>
                <a:gd name="connsiteY1" fmla="*/ 307975 h 914400"/>
                <a:gd name="connsiteX2" fmla="*/ 168275 w 870585"/>
                <a:gd name="connsiteY2" fmla="*/ 45720 h 914400"/>
                <a:gd name="connsiteX3" fmla="*/ 255905 w 870585"/>
                <a:gd name="connsiteY3" fmla="*/ 0 h 914400"/>
                <a:gd name="connsiteX4" fmla="*/ 524510 w 870585"/>
                <a:gd name="connsiteY4" fmla="*/ 444500 h 914400"/>
                <a:gd name="connsiteX5" fmla="*/ 870585 w 870585"/>
                <a:gd name="connsiteY5" fmla="*/ 843280 h 914400"/>
                <a:gd name="connsiteX6" fmla="*/ 870585 w 870585"/>
                <a:gd name="connsiteY6" fmla="*/ 914400 h 914400"/>
                <a:gd name="connsiteX7" fmla="*/ 271145 w 870585"/>
                <a:gd name="connsiteY7" fmla="*/ 914400 h 914400"/>
                <a:gd name="connsiteX8" fmla="*/ 273050 w 870585"/>
                <a:gd name="connsiteY8" fmla="*/ 337820 h 914400"/>
                <a:gd name="connsiteX9" fmla="*/ 257810 w 870585"/>
                <a:gd name="connsiteY9" fmla="*/ 262890 h 914400"/>
                <a:gd name="connsiteX10" fmla="*/ 194310 w 870585"/>
                <a:gd name="connsiteY10" fmla="*/ 412750 h 914400"/>
                <a:gd name="connsiteX11" fmla="*/ 159385 w 870585"/>
                <a:gd name="connsiteY11" fmla="*/ 584200 h 914400"/>
                <a:gd name="connsiteX0" fmla="*/ 0 w 862965"/>
                <a:gd name="connsiteY0" fmla="*/ 576580 h 914400"/>
                <a:gd name="connsiteX1" fmla="*/ 33020 w 862965"/>
                <a:gd name="connsiteY1" fmla="*/ 307975 h 914400"/>
                <a:gd name="connsiteX2" fmla="*/ 160655 w 862965"/>
                <a:gd name="connsiteY2" fmla="*/ 45720 h 914400"/>
                <a:gd name="connsiteX3" fmla="*/ 248285 w 862965"/>
                <a:gd name="connsiteY3" fmla="*/ 0 h 914400"/>
                <a:gd name="connsiteX4" fmla="*/ 516890 w 862965"/>
                <a:gd name="connsiteY4" fmla="*/ 444500 h 914400"/>
                <a:gd name="connsiteX5" fmla="*/ 862965 w 862965"/>
                <a:gd name="connsiteY5" fmla="*/ 843280 h 914400"/>
                <a:gd name="connsiteX6" fmla="*/ 862965 w 862965"/>
                <a:gd name="connsiteY6" fmla="*/ 914400 h 914400"/>
                <a:gd name="connsiteX7" fmla="*/ 263525 w 862965"/>
                <a:gd name="connsiteY7" fmla="*/ 914400 h 914400"/>
                <a:gd name="connsiteX8" fmla="*/ 265430 w 862965"/>
                <a:gd name="connsiteY8" fmla="*/ 337820 h 914400"/>
                <a:gd name="connsiteX9" fmla="*/ 250190 w 862965"/>
                <a:gd name="connsiteY9" fmla="*/ 262890 h 914400"/>
                <a:gd name="connsiteX10" fmla="*/ 186690 w 862965"/>
                <a:gd name="connsiteY10" fmla="*/ 412750 h 914400"/>
                <a:gd name="connsiteX11" fmla="*/ 151765 w 862965"/>
                <a:gd name="connsiteY11" fmla="*/ 584200 h 914400"/>
                <a:gd name="connsiteX0" fmla="*/ 0 w 870585"/>
                <a:gd name="connsiteY0" fmla="*/ 574675 h 914400"/>
                <a:gd name="connsiteX1" fmla="*/ 40640 w 870585"/>
                <a:gd name="connsiteY1" fmla="*/ 307975 h 914400"/>
                <a:gd name="connsiteX2" fmla="*/ 168275 w 870585"/>
                <a:gd name="connsiteY2" fmla="*/ 45720 h 914400"/>
                <a:gd name="connsiteX3" fmla="*/ 255905 w 870585"/>
                <a:gd name="connsiteY3" fmla="*/ 0 h 914400"/>
                <a:gd name="connsiteX4" fmla="*/ 524510 w 870585"/>
                <a:gd name="connsiteY4" fmla="*/ 444500 h 914400"/>
                <a:gd name="connsiteX5" fmla="*/ 870585 w 870585"/>
                <a:gd name="connsiteY5" fmla="*/ 843280 h 914400"/>
                <a:gd name="connsiteX6" fmla="*/ 870585 w 870585"/>
                <a:gd name="connsiteY6" fmla="*/ 914400 h 914400"/>
                <a:gd name="connsiteX7" fmla="*/ 271145 w 870585"/>
                <a:gd name="connsiteY7" fmla="*/ 914400 h 914400"/>
                <a:gd name="connsiteX8" fmla="*/ 273050 w 870585"/>
                <a:gd name="connsiteY8" fmla="*/ 337820 h 914400"/>
                <a:gd name="connsiteX9" fmla="*/ 257810 w 870585"/>
                <a:gd name="connsiteY9" fmla="*/ 262890 h 914400"/>
                <a:gd name="connsiteX10" fmla="*/ 194310 w 870585"/>
                <a:gd name="connsiteY10" fmla="*/ 412750 h 914400"/>
                <a:gd name="connsiteX11" fmla="*/ 159385 w 87058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55575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55575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 name="connsiteX0" fmla="*/ 0 w 866775"/>
                <a:gd name="connsiteY0" fmla="*/ 574675 h 914400"/>
                <a:gd name="connsiteX1" fmla="*/ 36830 w 866775"/>
                <a:gd name="connsiteY1" fmla="*/ 307975 h 914400"/>
                <a:gd name="connsiteX2" fmla="*/ 132080 w 866775"/>
                <a:gd name="connsiteY2" fmla="*/ 66675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 name="connsiteX0" fmla="*/ 0 w 866775"/>
                <a:gd name="connsiteY0" fmla="*/ 574675 h 914400"/>
                <a:gd name="connsiteX1" fmla="*/ 36830 w 866775"/>
                <a:gd name="connsiteY1" fmla="*/ 307975 h 914400"/>
                <a:gd name="connsiteX2" fmla="*/ 132080 w 866775"/>
                <a:gd name="connsiteY2" fmla="*/ 66675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775" h="914400">
                  <a:moveTo>
                    <a:pt x="0" y="574675"/>
                  </a:moveTo>
                  <a:cubicBezTo>
                    <a:pt x="6138" y="493183"/>
                    <a:pt x="14817" y="392642"/>
                    <a:pt x="36830" y="307975"/>
                  </a:cubicBezTo>
                  <a:cubicBezTo>
                    <a:pt x="58843" y="223308"/>
                    <a:pt x="96203" y="118004"/>
                    <a:pt x="132080" y="66675"/>
                  </a:cubicBezTo>
                  <a:cubicBezTo>
                    <a:pt x="167957" y="15346"/>
                    <a:pt x="263525" y="635"/>
                    <a:pt x="252095" y="0"/>
                  </a:cubicBezTo>
                  <a:cubicBezTo>
                    <a:pt x="341630" y="148167"/>
                    <a:pt x="344170" y="218863"/>
                    <a:pt x="520700" y="444500"/>
                  </a:cubicBezTo>
                  <a:cubicBezTo>
                    <a:pt x="697230" y="670137"/>
                    <a:pt x="797348" y="748453"/>
                    <a:pt x="866775" y="843280"/>
                  </a:cubicBezTo>
                  <a:lnTo>
                    <a:pt x="866775" y="914400"/>
                  </a:lnTo>
                  <a:lnTo>
                    <a:pt x="267335" y="914400"/>
                  </a:lnTo>
                  <a:lnTo>
                    <a:pt x="269240" y="337820"/>
                  </a:lnTo>
                  <a:cubicBezTo>
                    <a:pt x="267018" y="229235"/>
                    <a:pt x="266912" y="250402"/>
                    <a:pt x="257810" y="251460"/>
                  </a:cubicBezTo>
                  <a:cubicBezTo>
                    <a:pt x="248708" y="252518"/>
                    <a:pt x="194257" y="294376"/>
                    <a:pt x="168910" y="584200"/>
                  </a:cubicBezTo>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de cantos arredondados 13"/>
            <p:cNvSpPr/>
            <p:nvPr/>
          </p:nvSpPr>
          <p:spPr>
            <a:xfrm rot="16200000" flipH="1">
              <a:off x="754101" y="2955917"/>
              <a:ext cx="1138276" cy="401889"/>
            </a:xfrm>
            <a:custGeom>
              <a:avLst/>
              <a:gdLst>
                <a:gd name="connsiteX0" fmla="*/ 0 w 563878"/>
                <a:gd name="connsiteY0" fmla="*/ 83798 h 167596"/>
                <a:gd name="connsiteX1" fmla="*/ 83798 w 563878"/>
                <a:gd name="connsiteY1" fmla="*/ 0 h 167596"/>
                <a:gd name="connsiteX2" fmla="*/ 480080 w 563878"/>
                <a:gd name="connsiteY2" fmla="*/ 0 h 167596"/>
                <a:gd name="connsiteX3" fmla="*/ 563878 w 563878"/>
                <a:gd name="connsiteY3" fmla="*/ 83798 h 167596"/>
                <a:gd name="connsiteX4" fmla="*/ 563878 w 563878"/>
                <a:gd name="connsiteY4" fmla="*/ 83798 h 167596"/>
                <a:gd name="connsiteX5" fmla="*/ 480080 w 563878"/>
                <a:gd name="connsiteY5" fmla="*/ 167596 h 167596"/>
                <a:gd name="connsiteX6" fmla="*/ 83798 w 563878"/>
                <a:gd name="connsiteY6" fmla="*/ 167596 h 167596"/>
                <a:gd name="connsiteX7" fmla="*/ 0 w 563878"/>
                <a:gd name="connsiteY7" fmla="*/ 83798 h 167596"/>
                <a:gd name="connsiteX0" fmla="*/ 83798 w 563878"/>
                <a:gd name="connsiteY0" fmla="*/ 167596 h 259036"/>
                <a:gd name="connsiteX1" fmla="*/ 0 w 563878"/>
                <a:gd name="connsiteY1" fmla="*/ 83798 h 259036"/>
                <a:gd name="connsiteX2" fmla="*/ 83798 w 563878"/>
                <a:gd name="connsiteY2" fmla="*/ 0 h 259036"/>
                <a:gd name="connsiteX3" fmla="*/ 480080 w 563878"/>
                <a:gd name="connsiteY3" fmla="*/ 0 h 259036"/>
                <a:gd name="connsiteX4" fmla="*/ 563878 w 563878"/>
                <a:gd name="connsiteY4" fmla="*/ 83798 h 259036"/>
                <a:gd name="connsiteX5" fmla="*/ 563878 w 563878"/>
                <a:gd name="connsiteY5" fmla="*/ 83798 h 259036"/>
                <a:gd name="connsiteX6" fmla="*/ 480080 w 563878"/>
                <a:gd name="connsiteY6" fmla="*/ 167596 h 259036"/>
                <a:gd name="connsiteX7" fmla="*/ 175238 w 563878"/>
                <a:gd name="connsiteY7" fmla="*/ 259036 h 259036"/>
                <a:gd name="connsiteX0" fmla="*/ 0 w 563878"/>
                <a:gd name="connsiteY0" fmla="*/ 83798 h 259036"/>
                <a:gd name="connsiteX1" fmla="*/ 83798 w 563878"/>
                <a:gd name="connsiteY1" fmla="*/ 0 h 259036"/>
                <a:gd name="connsiteX2" fmla="*/ 480080 w 563878"/>
                <a:gd name="connsiteY2" fmla="*/ 0 h 259036"/>
                <a:gd name="connsiteX3" fmla="*/ 563878 w 563878"/>
                <a:gd name="connsiteY3" fmla="*/ 83798 h 259036"/>
                <a:gd name="connsiteX4" fmla="*/ 563878 w 563878"/>
                <a:gd name="connsiteY4" fmla="*/ 83798 h 259036"/>
                <a:gd name="connsiteX5" fmla="*/ 480080 w 563878"/>
                <a:gd name="connsiteY5" fmla="*/ 167596 h 259036"/>
                <a:gd name="connsiteX6" fmla="*/ 175238 w 563878"/>
                <a:gd name="connsiteY6" fmla="*/ 259036 h 259036"/>
                <a:gd name="connsiteX0" fmla="*/ 0 w 480080"/>
                <a:gd name="connsiteY0" fmla="*/ 0 h 259036"/>
                <a:gd name="connsiteX1" fmla="*/ 396282 w 480080"/>
                <a:gd name="connsiteY1" fmla="*/ 0 h 259036"/>
                <a:gd name="connsiteX2" fmla="*/ 480080 w 480080"/>
                <a:gd name="connsiteY2" fmla="*/ 83798 h 259036"/>
                <a:gd name="connsiteX3" fmla="*/ 480080 w 480080"/>
                <a:gd name="connsiteY3" fmla="*/ 83798 h 259036"/>
                <a:gd name="connsiteX4" fmla="*/ 396282 w 480080"/>
                <a:gd name="connsiteY4" fmla="*/ 167596 h 259036"/>
                <a:gd name="connsiteX5" fmla="*/ 91440 w 480080"/>
                <a:gd name="connsiteY5" fmla="*/ 259036 h 259036"/>
                <a:gd name="connsiteX0" fmla="*/ 0 w 480080"/>
                <a:gd name="connsiteY0" fmla="*/ 0 h 169501"/>
                <a:gd name="connsiteX1" fmla="*/ 396282 w 480080"/>
                <a:gd name="connsiteY1" fmla="*/ 0 h 169501"/>
                <a:gd name="connsiteX2" fmla="*/ 480080 w 480080"/>
                <a:gd name="connsiteY2" fmla="*/ 83798 h 169501"/>
                <a:gd name="connsiteX3" fmla="*/ 480080 w 480080"/>
                <a:gd name="connsiteY3" fmla="*/ 83798 h 169501"/>
                <a:gd name="connsiteX4" fmla="*/ 396282 w 480080"/>
                <a:gd name="connsiteY4" fmla="*/ 167596 h 169501"/>
                <a:gd name="connsiteX5" fmla="*/ 0 w 480080"/>
                <a:gd name="connsiteY5" fmla="*/ 169501 h 1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80" h="169501">
                  <a:moveTo>
                    <a:pt x="0" y="0"/>
                  </a:moveTo>
                  <a:lnTo>
                    <a:pt x="396282" y="0"/>
                  </a:lnTo>
                  <a:cubicBezTo>
                    <a:pt x="442562" y="0"/>
                    <a:pt x="480080" y="37518"/>
                    <a:pt x="480080" y="83798"/>
                  </a:cubicBezTo>
                  <a:lnTo>
                    <a:pt x="480080" y="83798"/>
                  </a:lnTo>
                  <a:cubicBezTo>
                    <a:pt x="480080" y="130078"/>
                    <a:pt x="442562" y="167596"/>
                    <a:pt x="396282" y="167596"/>
                  </a:cubicBezTo>
                  <a:lnTo>
                    <a:pt x="0" y="169501"/>
                  </a:lnTo>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Forma livre 24"/>
            <p:cNvSpPr/>
            <p:nvPr/>
          </p:nvSpPr>
          <p:spPr>
            <a:xfrm flipH="1">
              <a:off x="-290690" y="1153344"/>
              <a:ext cx="1814399" cy="1755465"/>
            </a:xfrm>
            <a:custGeom>
              <a:avLst/>
              <a:gdLst>
                <a:gd name="connsiteX0" fmla="*/ 0 w 868680"/>
                <a:gd name="connsiteY0" fmla="*/ 568960 h 914400"/>
                <a:gd name="connsiteX1" fmla="*/ 25400 w 868680"/>
                <a:gd name="connsiteY1" fmla="*/ 309880 h 914400"/>
                <a:gd name="connsiteX2" fmla="*/ 132080 w 868680"/>
                <a:gd name="connsiteY2" fmla="*/ 106680 h 914400"/>
                <a:gd name="connsiteX3" fmla="*/ 254000 w 868680"/>
                <a:gd name="connsiteY3" fmla="*/ 0 h 914400"/>
                <a:gd name="connsiteX4" fmla="*/ 452120 w 868680"/>
                <a:gd name="connsiteY4" fmla="*/ 345440 h 914400"/>
                <a:gd name="connsiteX5" fmla="*/ 665480 w 868680"/>
                <a:gd name="connsiteY5" fmla="*/ 629920 h 914400"/>
                <a:gd name="connsiteX6" fmla="*/ 868680 w 868680"/>
                <a:gd name="connsiteY6" fmla="*/ 843280 h 914400"/>
                <a:gd name="connsiteX7" fmla="*/ 868680 w 868680"/>
                <a:gd name="connsiteY7" fmla="*/ 914400 h 914400"/>
                <a:gd name="connsiteX8" fmla="*/ 269240 w 868680"/>
                <a:gd name="connsiteY8" fmla="*/ 914400 h 914400"/>
                <a:gd name="connsiteX9" fmla="*/ 269240 w 868680"/>
                <a:gd name="connsiteY9" fmla="*/ 254000 h 914400"/>
                <a:gd name="connsiteX10" fmla="*/ 238760 w 868680"/>
                <a:gd name="connsiteY10" fmla="*/ 259080 h 914400"/>
                <a:gd name="connsiteX11" fmla="*/ 198120 w 868680"/>
                <a:gd name="connsiteY11" fmla="*/ 431800 h 914400"/>
                <a:gd name="connsiteX12" fmla="*/ 172720 w 868680"/>
                <a:gd name="connsiteY12" fmla="*/ 538480 h 914400"/>
                <a:gd name="connsiteX13" fmla="*/ 91440 w 868680"/>
                <a:gd name="connsiteY13" fmla="*/ 604520 h 914400"/>
                <a:gd name="connsiteX14" fmla="*/ 0 w 868680"/>
                <a:gd name="connsiteY14" fmla="*/ 568960 h 914400"/>
                <a:gd name="connsiteX0" fmla="*/ 0 w 868680"/>
                <a:gd name="connsiteY0" fmla="*/ 568960 h 914400"/>
                <a:gd name="connsiteX1" fmla="*/ 25400 w 868680"/>
                <a:gd name="connsiteY1" fmla="*/ 309880 h 914400"/>
                <a:gd name="connsiteX2" fmla="*/ 132080 w 868680"/>
                <a:gd name="connsiteY2" fmla="*/ 106680 h 914400"/>
                <a:gd name="connsiteX3" fmla="*/ 254000 w 868680"/>
                <a:gd name="connsiteY3" fmla="*/ 0 h 914400"/>
                <a:gd name="connsiteX4" fmla="*/ 452120 w 868680"/>
                <a:gd name="connsiteY4" fmla="*/ 345440 h 914400"/>
                <a:gd name="connsiteX5" fmla="*/ 665480 w 868680"/>
                <a:gd name="connsiteY5" fmla="*/ 629920 h 914400"/>
                <a:gd name="connsiteX6" fmla="*/ 868680 w 868680"/>
                <a:gd name="connsiteY6" fmla="*/ 843280 h 914400"/>
                <a:gd name="connsiteX7" fmla="*/ 868680 w 868680"/>
                <a:gd name="connsiteY7" fmla="*/ 914400 h 914400"/>
                <a:gd name="connsiteX8" fmla="*/ 269240 w 868680"/>
                <a:gd name="connsiteY8" fmla="*/ 914400 h 914400"/>
                <a:gd name="connsiteX9" fmla="*/ 269240 w 868680"/>
                <a:gd name="connsiteY9" fmla="*/ 254000 h 914400"/>
                <a:gd name="connsiteX10" fmla="*/ 238760 w 868680"/>
                <a:gd name="connsiteY10" fmla="*/ 259080 h 914400"/>
                <a:gd name="connsiteX11" fmla="*/ 198120 w 868680"/>
                <a:gd name="connsiteY11" fmla="*/ 431800 h 914400"/>
                <a:gd name="connsiteX12" fmla="*/ 172720 w 868680"/>
                <a:gd name="connsiteY12" fmla="*/ 538480 h 914400"/>
                <a:gd name="connsiteX13" fmla="*/ 91440 w 868680"/>
                <a:gd name="connsiteY13" fmla="*/ 604520 h 914400"/>
                <a:gd name="connsiteX14" fmla="*/ 0 w 868680"/>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201902 w 872462"/>
                <a:gd name="connsiteY11" fmla="*/ 43180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201902 w 872462"/>
                <a:gd name="connsiteY11" fmla="*/ 43180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201902 w 872462"/>
                <a:gd name="connsiteY11" fmla="*/ 43180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06347 w 872462"/>
                <a:gd name="connsiteY10" fmla="*/ 20574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06347 w 872462"/>
                <a:gd name="connsiteY10" fmla="*/ 20574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209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209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20980 h 914400"/>
                <a:gd name="connsiteX11" fmla="*/ 196187 w 872462"/>
                <a:gd name="connsiteY11" fmla="*/ 41275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40030 h 914400"/>
                <a:gd name="connsiteX11" fmla="*/ 196187 w 872462"/>
                <a:gd name="connsiteY11" fmla="*/ 41275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40030 h 914400"/>
                <a:gd name="connsiteX11" fmla="*/ 196187 w 872462"/>
                <a:gd name="connsiteY11" fmla="*/ 412750 h 914400"/>
                <a:gd name="connsiteX12" fmla="*/ 176502 w 872462"/>
                <a:gd name="connsiteY12" fmla="*/ 538480 h 914400"/>
                <a:gd name="connsiteX13" fmla="*/ 95222 w 872462"/>
                <a:gd name="connsiteY13" fmla="*/ 604520 h 914400"/>
                <a:gd name="connsiteX14" fmla="*/ 3782 w 872462"/>
                <a:gd name="connsiteY14" fmla="*/ 568960 h 914400"/>
                <a:gd name="connsiteX0" fmla="*/ 4369 w 873049"/>
                <a:gd name="connsiteY0" fmla="*/ 568960 h 914400"/>
                <a:gd name="connsiteX1" fmla="*/ 29769 w 873049"/>
                <a:gd name="connsiteY1" fmla="*/ 309880 h 914400"/>
                <a:gd name="connsiteX2" fmla="*/ 161214 w 873049"/>
                <a:gd name="connsiteY2" fmla="*/ 59055 h 914400"/>
                <a:gd name="connsiteX3" fmla="*/ 258369 w 873049"/>
                <a:gd name="connsiteY3" fmla="*/ 0 h 914400"/>
                <a:gd name="connsiteX4" fmla="*/ 456489 w 873049"/>
                <a:gd name="connsiteY4" fmla="*/ 345440 h 914400"/>
                <a:gd name="connsiteX5" fmla="*/ 669849 w 873049"/>
                <a:gd name="connsiteY5" fmla="*/ 629920 h 914400"/>
                <a:gd name="connsiteX6" fmla="*/ 873049 w 873049"/>
                <a:gd name="connsiteY6" fmla="*/ 843280 h 914400"/>
                <a:gd name="connsiteX7" fmla="*/ 873049 w 873049"/>
                <a:gd name="connsiteY7" fmla="*/ 914400 h 914400"/>
                <a:gd name="connsiteX8" fmla="*/ 273609 w 873049"/>
                <a:gd name="connsiteY8" fmla="*/ 914400 h 914400"/>
                <a:gd name="connsiteX9" fmla="*/ 275514 w 873049"/>
                <a:gd name="connsiteY9" fmla="*/ 337820 h 914400"/>
                <a:gd name="connsiteX10" fmla="*/ 252654 w 873049"/>
                <a:gd name="connsiteY10" fmla="*/ 240030 h 914400"/>
                <a:gd name="connsiteX11" fmla="*/ 196774 w 873049"/>
                <a:gd name="connsiteY11" fmla="*/ 412750 h 914400"/>
                <a:gd name="connsiteX12" fmla="*/ 177089 w 873049"/>
                <a:gd name="connsiteY12" fmla="*/ 538480 h 914400"/>
                <a:gd name="connsiteX13" fmla="*/ 95809 w 873049"/>
                <a:gd name="connsiteY13" fmla="*/ 604520 h 914400"/>
                <a:gd name="connsiteX14" fmla="*/ 4369 w 873049"/>
                <a:gd name="connsiteY14" fmla="*/ 568960 h 914400"/>
                <a:gd name="connsiteX0" fmla="*/ 4369 w 873049"/>
                <a:gd name="connsiteY0" fmla="*/ 568960 h 914400"/>
                <a:gd name="connsiteX1" fmla="*/ 29769 w 873049"/>
                <a:gd name="connsiteY1" fmla="*/ 309880 h 914400"/>
                <a:gd name="connsiteX2" fmla="*/ 161214 w 873049"/>
                <a:gd name="connsiteY2" fmla="*/ 59055 h 914400"/>
                <a:gd name="connsiteX3" fmla="*/ 258369 w 873049"/>
                <a:gd name="connsiteY3" fmla="*/ 0 h 914400"/>
                <a:gd name="connsiteX4" fmla="*/ 456489 w 873049"/>
                <a:gd name="connsiteY4" fmla="*/ 345440 h 914400"/>
                <a:gd name="connsiteX5" fmla="*/ 669849 w 873049"/>
                <a:gd name="connsiteY5" fmla="*/ 629920 h 914400"/>
                <a:gd name="connsiteX6" fmla="*/ 873049 w 873049"/>
                <a:gd name="connsiteY6" fmla="*/ 843280 h 914400"/>
                <a:gd name="connsiteX7" fmla="*/ 873049 w 873049"/>
                <a:gd name="connsiteY7" fmla="*/ 914400 h 914400"/>
                <a:gd name="connsiteX8" fmla="*/ 273609 w 873049"/>
                <a:gd name="connsiteY8" fmla="*/ 914400 h 914400"/>
                <a:gd name="connsiteX9" fmla="*/ 275514 w 873049"/>
                <a:gd name="connsiteY9" fmla="*/ 337820 h 914400"/>
                <a:gd name="connsiteX10" fmla="*/ 252654 w 873049"/>
                <a:gd name="connsiteY10" fmla="*/ 240030 h 914400"/>
                <a:gd name="connsiteX11" fmla="*/ 196774 w 873049"/>
                <a:gd name="connsiteY11" fmla="*/ 412750 h 914400"/>
                <a:gd name="connsiteX12" fmla="*/ 177089 w 873049"/>
                <a:gd name="connsiteY12" fmla="*/ 538480 h 914400"/>
                <a:gd name="connsiteX13" fmla="*/ 95809 w 873049"/>
                <a:gd name="connsiteY13" fmla="*/ 604520 h 914400"/>
                <a:gd name="connsiteX14" fmla="*/ 4369 w 873049"/>
                <a:gd name="connsiteY14" fmla="*/ 568960 h 914400"/>
                <a:gd name="connsiteX0" fmla="*/ 4369 w 873049"/>
                <a:gd name="connsiteY0" fmla="*/ 568960 h 914400"/>
                <a:gd name="connsiteX1" fmla="*/ 29769 w 873049"/>
                <a:gd name="connsiteY1" fmla="*/ 309880 h 914400"/>
                <a:gd name="connsiteX2" fmla="*/ 161214 w 873049"/>
                <a:gd name="connsiteY2" fmla="*/ 59055 h 914400"/>
                <a:gd name="connsiteX3" fmla="*/ 258369 w 873049"/>
                <a:gd name="connsiteY3" fmla="*/ 0 h 914400"/>
                <a:gd name="connsiteX4" fmla="*/ 456489 w 873049"/>
                <a:gd name="connsiteY4" fmla="*/ 345440 h 914400"/>
                <a:gd name="connsiteX5" fmla="*/ 669849 w 873049"/>
                <a:gd name="connsiteY5" fmla="*/ 629920 h 914400"/>
                <a:gd name="connsiteX6" fmla="*/ 873049 w 873049"/>
                <a:gd name="connsiteY6" fmla="*/ 843280 h 914400"/>
                <a:gd name="connsiteX7" fmla="*/ 873049 w 873049"/>
                <a:gd name="connsiteY7" fmla="*/ 914400 h 914400"/>
                <a:gd name="connsiteX8" fmla="*/ 273609 w 873049"/>
                <a:gd name="connsiteY8" fmla="*/ 914400 h 914400"/>
                <a:gd name="connsiteX9" fmla="*/ 275514 w 873049"/>
                <a:gd name="connsiteY9" fmla="*/ 337820 h 914400"/>
                <a:gd name="connsiteX10" fmla="*/ 252654 w 873049"/>
                <a:gd name="connsiteY10" fmla="*/ 240030 h 914400"/>
                <a:gd name="connsiteX11" fmla="*/ 196774 w 873049"/>
                <a:gd name="connsiteY11" fmla="*/ 412750 h 914400"/>
                <a:gd name="connsiteX12" fmla="*/ 177089 w 873049"/>
                <a:gd name="connsiteY12" fmla="*/ 538480 h 914400"/>
                <a:gd name="connsiteX13" fmla="*/ 95809 w 873049"/>
                <a:gd name="connsiteY13" fmla="*/ 604520 h 914400"/>
                <a:gd name="connsiteX14" fmla="*/ 4369 w 873049"/>
                <a:gd name="connsiteY14" fmla="*/ 568960 h 914400"/>
                <a:gd name="connsiteX0" fmla="*/ 4629 w 873309"/>
                <a:gd name="connsiteY0" fmla="*/ 568960 h 914400"/>
                <a:gd name="connsiteX1" fmla="*/ 30029 w 873309"/>
                <a:gd name="connsiteY1" fmla="*/ 309880 h 914400"/>
                <a:gd name="connsiteX2" fmla="*/ 170999 w 873309"/>
                <a:gd name="connsiteY2" fmla="*/ 45720 h 914400"/>
                <a:gd name="connsiteX3" fmla="*/ 258629 w 873309"/>
                <a:gd name="connsiteY3" fmla="*/ 0 h 914400"/>
                <a:gd name="connsiteX4" fmla="*/ 456749 w 873309"/>
                <a:gd name="connsiteY4" fmla="*/ 345440 h 914400"/>
                <a:gd name="connsiteX5" fmla="*/ 670109 w 873309"/>
                <a:gd name="connsiteY5" fmla="*/ 629920 h 914400"/>
                <a:gd name="connsiteX6" fmla="*/ 873309 w 873309"/>
                <a:gd name="connsiteY6" fmla="*/ 843280 h 914400"/>
                <a:gd name="connsiteX7" fmla="*/ 873309 w 873309"/>
                <a:gd name="connsiteY7" fmla="*/ 914400 h 914400"/>
                <a:gd name="connsiteX8" fmla="*/ 273869 w 873309"/>
                <a:gd name="connsiteY8" fmla="*/ 914400 h 914400"/>
                <a:gd name="connsiteX9" fmla="*/ 275774 w 873309"/>
                <a:gd name="connsiteY9" fmla="*/ 337820 h 914400"/>
                <a:gd name="connsiteX10" fmla="*/ 252914 w 873309"/>
                <a:gd name="connsiteY10" fmla="*/ 240030 h 914400"/>
                <a:gd name="connsiteX11" fmla="*/ 197034 w 873309"/>
                <a:gd name="connsiteY11" fmla="*/ 412750 h 914400"/>
                <a:gd name="connsiteX12" fmla="*/ 177349 w 873309"/>
                <a:gd name="connsiteY12" fmla="*/ 538480 h 914400"/>
                <a:gd name="connsiteX13" fmla="*/ 96069 w 873309"/>
                <a:gd name="connsiteY13" fmla="*/ 604520 h 914400"/>
                <a:gd name="connsiteX14" fmla="*/ 4629 w 873309"/>
                <a:gd name="connsiteY14" fmla="*/ 568960 h 914400"/>
                <a:gd name="connsiteX0" fmla="*/ 7904 w 863249"/>
                <a:gd name="connsiteY0" fmla="*/ 570865 h 914400"/>
                <a:gd name="connsiteX1" fmla="*/ 19969 w 863249"/>
                <a:gd name="connsiteY1" fmla="*/ 309880 h 914400"/>
                <a:gd name="connsiteX2" fmla="*/ 160939 w 863249"/>
                <a:gd name="connsiteY2" fmla="*/ 45720 h 914400"/>
                <a:gd name="connsiteX3" fmla="*/ 248569 w 863249"/>
                <a:gd name="connsiteY3" fmla="*/ 0 h 914400"/>
                <a:gd name="connsiteX4" fmla="*/ 446689 w 863249"/>
                <a:gd name="connsiteY4" fmla="*/ 345440 h 914400"/>
                <a:gd name="connsiteX5" fmla="*/ 660049 w 863249"/>
                <a:gd name="connsiteY5" fmla="*/ 629920 h 914400"/>
                <a:gd name="connsiteX6" fmla="*/ 863249 w 863249"/>
                <a:gd name="connsiteY6" fmla="*/ 843280 h 914400"/>
                <a:gd name="connsiteX7" fmla="*/ 863249 w 863249"/>
                <a:gd name="connsiteY7" fmla="*/ 914400 h 914400"/>
                <a:gd name="connsiteX8" fmla="*/ 263809 w 863249"/>
                <a:gd name="connsiteY8" fmla="*/ 914400 h 914400"/>
                <a:gd name="connsiteX9" fmla="*/ 265714 w 863249"/>
                <a:gd name="connsiteY9" fmla="*/ 337820 h 914400"/>
                <a:gd name="connsiteX10" fmla="*/ 242854 w 863249"/>
                <a:gd name="connsiteY10" fmla="*/ 240030 h 914400"/>
                <a:gd name="connsiteX11" fmla="*/ 186974 w 863249"/>
                <a:gd name="connsiteY11" fmla="*/ 412750 h 914400"/>
                <a:gd name="connsiteX12" fmla="*/ 167289 w 863249"/>
                <a:gd name="connsiteY12" fmla="*/ 538480 h 914400"/>
                <a:gd name="connsiteX13" fmla="*/ 86009 w 863249"/>
                <a:gd name="connsiteY13" fmla="*/ 604520 h 914400"/>
                <a:gd name="connsiteX14" fmla="*/ 7904 w 863249"/>
                <a:gd name="connsiteY14" fmla="*/ 570865 h 914400"/>
                <a:gd name="connsiteX0" fmla="*/ 6198 w 867258"/>
                <a:gd name="connsiteY0" fmla="*/ 578485 h 914400"/>
                <a:gd name="connsiteX1" fmla="*/ 23978 w 867258"/>
                <a:gd name="connsiteY1" fmla="*/ 309880 h 914400"/>
                <a:gd name="connsiteX2" fmla="*/ 164948 w 867258"/>
                <a:gd name="connsiteY2" fmla="*/ 45720 h 914400"/>
                <a:gd name="connsiteX3" fmla="*/ 252578 w 867258"/>
                <a:gd name="connsiteY3" fmla="*/ 0 h 914400"/>
                <a:gd name="connsiteX4" fmla="*/ 450698 w 867258"/>
                <a:gd name="connsiteY4" fmla="*/ 345440 h 914400"/>
                <a:gd name="connsiteX5" fmla="*/ 664058 w 867258"/>
                <a:gd name="connsiteY5" fmla="*/ 629920 h 914400"/>
                <a:gd name="connsiteX6" fmla="*/ 867258 w 867258"/>
                <a:gd name="connsiteY6" fmla="*/ 843280 h 914400"/>
                <a:gd name="connsiteX7" fmla="*/ 867258 w 867258"/>
                <a:gd name="connsiteY7" fmla="*/ 914400 h 914400"/>
                <a:gd name="connsiteX8" fmla="*/ 267818 w 867258"/>
                <a:gd name="connsiteY8" fmla="*/ 914400 h 914400"/>
                <a:gd name="connsiteX9" fmla="*/ 269723 w 867258"/>
                <a:gd name="connsiteY9" fmla="*/ 337820 h 914400"/>
                <a:gd name="connsiteX10" fmla="*/ 246863 w 867258"/>
                <a:gd name="connsiteY10" fmla="*/ 240030 h 914400"/>
                <a:gd name="connsiteX11" fmla="*/ 190983 w 867258"/>
                <a:gd name="connsiteY11" fmla="*/ 412750 h 914400"/>
                <a:gd name="connsiteX12" fmla="*/ 171298 w 867258"/>
                <a:gd name="connsiteY12" fmla="*/ 538480 h 914400"/>
                <a:gd name="connsiteX13" fmla="*/ 90018 w 867258"/>
                <a:gd name="connsiteY13" fmla="*/ 604520 h 914400"/>
                <a:gd name="connsiteX14" fmla="*/ 6198 w 867258"/>
                <a:gd name="connsiteY14" fmla="*/ 578485 h 914400"/>
                <a:gd name="connsiteX0" fmla="*/ 6198 w 867258"/>
                <a:gd name="connsiteY0" fmla="*/ 578485 h 914400"/>
                <a:gd name="connsiteX1" fmla="*/ 23978 w 867258"/>
                <a:gd name="connsiteY1" fmla="*/ 309880 h 914400"/>
                <a:gd name="connsiteX2" fmla="*/ 164948 w 867258"/>
                <a:gd name="connsiteY2" fmla="*/ 45720 h 914400"/>
                <a:gd name="connsiteX3" fmla="*/ 252578 w 867258"/>
                <a:gd name="connsiteY3" fmla="*/ 0 h 914400"/>
                <a:gd name="connsiteX4" fmla="*/ 450698 w 867258"/>
                <a:gd name="connsiteY4" fmla="*/ 345440 h 914400"/>
                <a:gd name="connsiteX5" fmla="*/ 664058 w 867258"/>
                <a:gd name="connsiteY5" fmla="*/ 629920 h 914400"/>
                <a:gd name="connsiteX6" fmla="*/ 867258 w 867258"/>
                <a:gd name="connsiteY6" fmla="*/ 843280 h 914400"/>
                <a:gd name="connsiteX7" fmla="*/ 867258 w 867258"/>
                <a:gd name="connsiteY7" fmla="*/ 914400 h 914400"/>
                <a:gd name="connsiteX8" fmla="*/ 267818 w 867258"/>
                <a:gd name="connsiteY8" fmla="*/ 914400 h 914400"/>
                <a:gd name="connsiteX9" fmla="*/ 269723 w 867258"/>
                <a:gd name="connsiteY9" fmla="*/ 337820 h 914400"/>
                <a:gd name="connsiteX10" fmla="*/ 246863 w 867258"/>
                <a:gd name="connsiteY10" fmla="*/ 240030 h 914400"/>
                <a:gd name="connsiteX11" fmla="*/ 190983 w 867258"/>
                <a:gd name="connsiteY11" fmla="*/ 412750 h 914400"/>
                <a:gd name="connsiteX12" fmla="*/ 171298 w 867258"/>
                <a:gd name="connsiteY12" fmla="*/ 538480 h 914400"/>
                <a:gd name="connsiteX13" fmla="*/ 90018 w 867258"/>
                <a:gd name="connsiteY13" fmla="*/ 604520 h 914400"/>
                <a:gd name="connsiteX14" fmla="*/ 6198 w 867258"/>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6022 w 866417"/>
                <a:gd name="connsiteY10" fmla="*/ 240030 h 914400"/>
                <a:gd name="connsiteX11" fmla="*/ 190142 w 866417"/>
                <a:gd name="connsiteY11" fmla="*/ 412750 h 914400"/>
                <a:gd name="connsiteX12" fmla="*/ 170457 w 866417"/>
                <a:gd name="connsiteY12" fmla="*/ 53848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6022 w 866417"/>
                <a:gd name="connsiteY10" fmla="*/ 240030 h 914400"/>
                <a:gd name="connsiteX11" fmla="*/ 190142 w 866417"/>
                <a:gd name="connsiteY11" fmla="*/ 412750 h 914400"/>
                <a:gd name="connsiteX12" fmla="*/ 151407 w 866417"/>
                <a:gd name="connsiteY12" fmla="*/ 58420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6022 w 866417"/>
                <a:gd name="connsiteY10" fmla="*/ 240030 h 914400"/>
                <a:gd name="connsiteX11" fmla="*/ 190142 w 866417"/>
                <a:gd name="connsiteY11" fmla="*/ 412750 h 914400"/>
                <a:gd name="connsiteX12" fmla="*/ 155217 w 866417"/>
                <a:gd name="connsiteY12" fmla="*/ 58420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7927 w 866417"/>
                <a:gd name="connsiteY10" fmla="*/ 249555 h 914400"/>
                <a:gd name="connsiteX11" fmla="*/ 190142 w 866417"/>
                <a:gd name="connsiteY11" fmla="*/ 412750 h 914400"/>
                <a:gd name="connsiteX12" fmla="*/ 155217 w 866417"/>
                <a:gd name="connsiteY12" fmla="*/ 58420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53642 w 866417"/>
                <a:gd name="connsiteY10" fmla="*/ 262890 h 914400"/>
                <a:gd name="connsiteX11" fmla="*/ 190142 w 866417"/>
                <a:gd name="connsiteY11" fmla="*/ 412750 h 914400"/>
                <a:gd name="connsiteX12" fmla="*/ 155217 w 866417"/>
                <a:gd name="connsiteY12" fmla="*/ 584200 h 914400"/>
                <a:gd name="connsiteX13" fmla="*/ 89177 w 866417"/>
                <a:gd name="connsiteY13" fmla="*/ 604520 h 914400"/>
                <a:gd name="connsiteX14" fmla="*/ 5357 w 866417"/>
                <a:gd name="connsiteY14"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447304 w 863864"/>
                <a:gd name="connsiteY4" fmla="*/ 345440 h 914400"/>
                <a:gd name="connsiteX5" fmla="*/ 660664 w 863864"/>
                <a:gd name="connsiteY5" fmla="*/ 62992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13" fmla="*/ 86624 w 863864"/>
                <a:gd name="connsiteY13" fmla="*/ 604520 h 914400"/>
                <a:gd name="connsiteX14" fmla="*/ 2804 w 863864"/>
                <a:gd name="connsiteY14"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447304 w 863864"/>
                <a:gd name="connsiteY4" fmla="*/ 34544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447304 w 863864"/>
                <a:gd name="connsiteY4" fmla="*/ 34544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86624 w 863864"/>
                <a:gd name="connsiteY0" fmla="*/ 604520 h 914400"/>
                <a:gd name="connsiteX1" fmla="*/ 2804 w 863864"/>
                <a:gd name="connsiteY1" fmla="*/ 578485 h 914400"/>
                <a:gd name="connsiteX2" fmla="*/ 33919 w 863864"/>
                <a:gd name="connsiteY2" fmla="*/ 307975 h 914400"/>
                <a:gd name="connsiteX3" fmla="*/ 161554 w 863864"/>
                <a:gd name="connsiteY3" fmla="*/ 45720 h 914400"/>
                <a:gd name="connsiteX4" fmla="*/ 249184 w 863864"/>
                <a:gd name="connsiteY4" fmla="*/ 0 h 914400"/>
                <a:gd name="connsiteX5" fmla="*/ 517789 w 863864"/>
                <a:gd name="connsiteY5" fmla="*/ 44450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13" fmla="*/ 178064 w 863864"/>
                <a:gd name="connsiteY13" fmla="*/ 695960 h 914400"/>
                <a:gd name="connsiteX0" fmla="*/ 86624 w 863864"/>
                <a:gd name="connsiteY0" fmla="*/ 604520 h 914400"/>
                <a:gd name="connsiteX1" fmla="*/ 2804 w 863864"/>
                <a:gd name="connsiteY1" fmla="*/ 578485 h 914400"/>
                <a:gd name="connsiteX2" fmla="*/ 33919 w 863864"/>
                <a:gd name="connsiteY2" fmla="*/ 307975 h 914400"/>
                <a:gd name="connsiteX3" fmla="*/ 161554 w 863864"/>
                <a:gd name="connsiteY3" fmla="*/ 45720 h 914400"/>
                <a:gd name="connsiteX4" fmla="*/ 249184 w 863864"/>
                <a:gd name="connsiteY4" fmla="*/ 0 h 914400"/>
                <a:gd name="connsiteX5" fmla="*/ 517789 w 863864"/>
                <a:gd name="connsiteY5" fmla="*/ 44450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13" fmla="*/ 109484 w 863864"/>
                <a:gd name="connsiteY13" fmla="*/ 678815 h 914400"/>
                <a:gd name="connsiteX0" fmla="*/ 86624 w 863864"/>
                <a:gd name="connsiteY0" fmla="*/ 604520 h 914400"/>
                <a:gd name="connsiteX1" fmla="*/ 2804 w 863864"/>
                <a:gd name="connsiteY1" fmla="*/ 578485 h 914400"/>
                <a:gd name="connsiteX2" fmla="*/ 33919 w 863864"/>
                <a:gd name="connsiteY2" fmla="*/ 307975 h 914400"/>
                <a:gd name="connsiteX3" fmla="*/ 161554 w 863864"/>
                <a:gd name="connsiteY3" fmla="*/ 45720 h 914400"/>
                <a:gd name="connsiteX4" fmla="*/ 249184 w 863864"/>
                <a:gd name="connsiteY4" fmla="*/ 0 h 914400"/>
                <a:gd name="connsiteX5" fmla="*/ 517789 w 863864"/>
                <a:gd name="connsiteY5" fmla="*/ 44450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0" fmla="*/ 78106 w 830581"/>
                <a:gd name="connsiteY0" fmla="*/ 551815 h 914400"/>
                <a:gd name="connsiteX1" fmla="*/ 636 w 830581"/>
                <a:gd name="connsiteY1" fmla="*/ 307975 h 914400"/>
                <a:gd name="connsiteX2" fmla="*/ 128271 w 830581"/>
                <a:gd name="connsiteY2" fmla="*/ 45720 h 914400"/>
                <a:gd name="connsiteX3" fmla="*/ 215901 w 830581"/>
                <a:gd name="connsiteY3" fmla="*/ 0 h 914400"/>
                <a:gd name="connsiteX4" fmla="*/ 484506 w 830581"/>
                <a:gd name="connsiteY4" fmla="*/ 444500 h 914400"/>
                <a:gd name="connsiteX5" fmla="*/ 830581 w 830581"/>
                <a:gd name="connsiteY5" fmla="*/ 843280 h 914400"/>
                <a:gd name="connsiteX6" fmla="*/ 830581 w 830581"/>
                <a:gd name="connsiteY6" fmla="*/ 914400 h 914400"/>
                <a:gd name="connsiteX7" fmla="*/ 231141 w 830581"/>
                <a:gd name="connsiteY7" fmla="*/ 914400 h 914400"/>
                <a:gd name="connsiteX8" fmla="*/ 233046 w 830581"/>
                <a:gd name="connsiteY8" fmla="*/ 337820 h 914400"/>
                <a:gd name="connsiteX9" fmla="*/ 217806 w 830581"/>
                <a:gd name="connsiteY9" fmla="*/ 262890 h 914400"/>
                <a:gd name="connsiteX10" fmla="*/ 154306 w 830581"/>
                <a:gd name="connsiteY10" fmla="*/ 412750 h 914400"/>
                <a:gd name="connsiteX11" fmla="*/ 119381 w 830581"/>
                <a:gd name="connsiteY11" fmla="*/ 584200 h 914400"/>
                <a:gd name="connsiteX0" fmla="*/ 2104 w 872689"/>
                <a:gd name="connsiteY0" fmla="*/ 576580 h 914400"/>
                <a:gd name="connsiteX1" fmla="*/ 42744 w 872689"/>
                <a:gd name="connsiteY1" fmla="*/ 307975 h 914400"/>
                <a:gd name="connsiteX2" fmla="*/ 170379 w 872689"/>
                <a:gd name="connsiteY2" fmla="*/ 45720 h 914400"/>
                <a:gd name="connsiteX3" fmla="*/ 258009 w 872689"/>
                <a:gd name="connsiteY3" fmla="*/ 0 h 914400"/>
                <a:gd name="connsiteX4" fmla="*/ 526614 w 872689"/>
                <a:gd name="connsiteY4" fmla="*/ 444500 h 914400"/>
                <a:gd name="connsiteX5" fmla="*/ 872689 w 872689"/>
                <a:gd name="connsiteY5" fmla="*/ 843280 h 914400"/>
                <a:gd name="connsiteX6" fmla="*/ 872689 w 872689"/>
                <a:gd name="connsiteY6" fmla="*/ 914400 h 914400"/>
                <a:gd name="connsiteX7" fmla="*/ 273249 w 872689"/>
                <a:gd name="connsiteY7" fmla="*/ 914400 h 914400"/>
                <a:gd name="connsiteX8" fmla="*/ 275154 w 872689"/>
                <a:gd name="connsiteY8" fmla="*/ 337820 h 914400"/>
                <a:gd name="connsiteX9" fmla="*/ 259914 w 872689"/>
                <a:gd name="connsiteY9" fmla="*/ 262890 h 914400"/>
                <a:gd name="connsiteX10" fmla="*/ 196414 w 872689"/>
                <a:gd name="connsiteY10" fmla="*/ 412750 h 914400"/>
                <a:gd name="connsiteX11" fmla="*/ 161489 w 872689"/>
                <a:gd name="connsiteY11" fmla="*/ 584200 h 914400"/>
                <a:gd name="connsiteX0" fmla="*/ 0 w 870585"/>
                <a:gd name="connsiteY0" fmla="*/ 576580 h 914400"/>
                <a:gd name="connsiteX1" fmla="*/ 40640 w 870585"/>
                <a:gd name="connsiteY1" fmla="*/ 307975 h 914400"/>
                <a:gd name="connsiteX2" fmla="*/ 168275 w 870585"/>
                <a:gd name="connsiteY2" fmla="*/ 45720 h 914400"/>
                <a:gd name="connsiteX3" fmla="*/ 255905 w 870585"/>
                <a:gd name="connsiteY3" fmla="*/ 0 h 914400"/>
                <a:gd name="connsiteX4" fmla="*/ 524510 w 870585"/>
                <a:gd name="connsiteY4" fmla="*/ 444500 h 914400"/>
                <a:gd name="connsiteX5" fmla="*/ 870585 w 870585"/>
                <a:gd name="connsiteY5" fmla="*/ 843280 h 914400"/>
                <a:gd name="connsiteX6" fmla="*/ 870585 w 870585"/>
                <a:gd name="connsiteY6" fmla="*/ 914400 h 914400"/>
                <a:gd name="connsiteX7" fmla="*/ 271145 w 870585"/>
                <a:gd name="connsiteY7" fmla="*/ 914400 h 914400"/>
                <a:gd name="connsiteX8" fmla="*/ 273050 w 870585"/>
                <a:gd name="connsiteY8" fmla="*/ 337820 h 914400"/>
                <a:gd name="connsiteX9" fmla="*/ 257810 w 870585"/>
                <a:gd name="connsiteY9" fmla="*/ 262890 h 914400"/>
                <a:gd name="connsiteX10" fmla="*/ 194310 w 870585"/>
                <a:gd name="connsiteY10" fmla="*/ 412750 h 914400"/>
                <a:gd name="connsiteX11" fmla="*/ 159385 w 870585"/>
                <a:gd name="connsiteY11" fmla="*/ 584200 h 914400"/>
                <a:gd name="connsiteX0" fmla="*/ 0 w 862965"/>
                <a:gd name="connsiteY0" fmla="*/ 576580 h 914400"/>
                <a:gd name="connsiteX1" fmla="*/ 33020 w 862965"/>
                <a:gd name="connsiteY1" fmla="*/ 307975 h 914400"/>
                <a:gd name="connsiteX2" fmla="*/ 160655 w 862965"/>
                <a:gd name="connsiteY2" fmla="*/ 45720 h 914400"/>
                <a:gd name="connsiteX3" fmla="*/ 248285 w 862965"/>
                <a:gd name="connsiteY3" fmla="*/ 0 h 914400"/>
                <a:gd name="connsiteX4" fmla="*/ 516890 w 862965"/>
                <a:gd name="connsiteY4" fmla="*/ 444500 h 914400"/>
                <a:gd name="connsiteX5" fmla="*/ 862965 w 862965"/>
                <a:gd name="connsiteY5" fmla="*/ 843280 h 914400"/>
                <a:gd name="connsiteX6" fmla="*/ 862965 w 862965"/>
                <a:gd name="connsiteY6" fmla="*/ 914400 h 914400"/>
                <a:gd name="connsiteX7" fmla="*/ 263525 w 862965"/>
                <a:gd name="connsiteY7" fmla="*/ 914400 h 914400"/>
                <a:gd name="connsiteX8" fmla="*/ 265430 w 862965"/>
                <a:gd name="connsiteY8" fmla="*/ 337820 h 914400"/>
                <a:gd name="connsiteX9" fmla="*/ 250190 w 862965"/>
                <a:gd name="connsiteY9" fmla="*/ 262890 h 914400"/>
                <a:gd name="connsiteX10" fmla="*/ 186690 w 862965"/>
                <a:gd name="connsiteY10" fmla="*/ 412750 h 914400"/>
                <a:gd name="connsiteX11" fmla="*/ 151765 w 862965"/>
                <a:gd name="connsiteY11" fmla="*/ 584200 h 914400"/>
                <a:gd name="connsiteX0" fmla="*/ 0 w 870585"/>
                <a:gd name="connsiteY0" fmla="*/ 574675 h 914400"/>
                <a:gd name="connsiteX1" fmla="*/ 40640 w 870585"/>
                <a:gd name="connsiteY1" fmla="*/ 307975 h 914400"/>
                <a:gd name="connsiteX2" fmla="*/ 168275 w 870585"/>
                <a:gd name="connsiteY2" fmla="*/ 45720 h 914400"/>
                <a:gd name="connsiteX3" fmla="*/ 255905 w 870585"/>
                <a:gd name="connsiteY3" fmla="*/ 0 h 914400"/>
                <a:gd name="connsiteX4" fmla="*/ 524510 w 870585"/>
                <a:gd name="connsiteY4" fmla="*/ 444500 h 914400"/>
                <a:gd name="connsiteX5" fmla="*/ 870585 w 870585"/>
                <a:gd name="connsiteY5" fmla="*/ 843280 h 914400"/>
                <a:gd name="connsiteX6" fmla="*/ 870585 w 870585"/>
                <a:gd name="connsiteY6" fmla="*/ 914400 h 914400"/>
                <a:gd name="connsiteX7" fmla="*/ 271145 w 870585"/>
                <a:gd name="connsiteY7" fmla="*/ 914400 h 914400"/>
                <a:gd name="connsiteX8" fmla="*/ 273050 w 870585"/>
                <a:gd name="connsiteY8" fmla="*/ 337820 h 914400"/>
                <a:gd name="connsiteX9" fmla="*/ 257810 w 870585"/>
                <a:gd name="connsiteY9" fmla="*/ 262890 h 914400"/>
                <a:gd name="connsiteX10" fmla="*/ 194310 w 870585"/>
                <a:gd name="connsiteY10" fmla="*/ 412750 h 914400"/>
                <a:gd name="connsiteX11" fmla="*/ 159385 w 87058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55575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55575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 name="connsiteX0" fmla="*/ 0 w 866775"/>
                <a:gd name="connsiteY0" fmla="*/ 574675 h 914400"/>
                <a:gd name="connsiteX1" fmla="*/ 36830 w 866775"/>
                <a:gd name="connsiteY1" fmla="*/ 307975 h 914400"/>
                <a:gd name="connsiteX2" fmla="*/ 132080 w 866775"/>
                <a:gd name="connsiteY2" fmla="*/ 66675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 name="connsiteX0" fmla="*/ 0 w 866775"/>
                <a:gd name="connsiteY0" fmla="*/ 574675 h 914400"/>
                <a:gd name="connsiteX1" fmla="*/ 36830 w 866775"/>
                <a:gd name="connsiteY1" fmla="*/ 307975 h 914400"/>
                <a:gd name="connsiteX2" fmla="*/ 132080 w 866775"/>
                <a:gd name="connsiteY2" fmla="*/ 66675 h 914400"/>
                <a:gd name="connsiteX3" fmla="*/ 252095 w 866775"/>
                <a:gd name="connsiteY3" fmla="*/ 0 h 914400"/>
                <a:gd name="connsiteX4" fmla="*/ 684530 w 866775"/>
                <a:gd name="connsiteY4" fmla="*/ 8255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 name="connsiteX0" fmla="*/ 0 w 866775"/>
                <a:gd name="connsiteY0" fmla="*/ 576760 h 916485"/>
                <a:gd name="connsiteX1" fmla="*/ 36830 w 866775"/>
                <a:gd name="connsiteY1" fmla="*/ 310060 h 916485"/>
                <a:gd name="connsiteX2" fmla="*/ 132080 w 866775"/>
                <a:gd name="connsiteY2" fmla="*/ 68760 h 916485"/>
                <a:gd name="connsiteX3" fmla="*/ 252095 w 866775"/>
                <a:gd name="connsiteY3" fmla="*/ 2085 h 916485"/>
                <a:gd name="connsiteX4" fmla="*/ 684530 w 866775"/>
                <a:gd name="connsiteY4" fmla="*/ 84635 h 916485"/>
                <a:gd name="connsiteX5" fmla="*/ 866775 w 866775"/>
                <a:gd name="connsiteY5" fmla="*/ 845365 h 916485"/>
                <a:gd name="connsiteX6" fmla="*/ 866775 w 866775"/>
                <a:gd name="connsiteY6" fmla="*/ 916485 h 916485"/>
                <a:gd name="connsiteX7" fmla="*/ 267335 w 866775"/>
                <a:gd name="connsiteY7" fmla="*/ 916485 h 916485"/>
                <a:gd name="connsiteX8" fmla="*/ 269240 w 866775"/>
                <a:gd name="connsiteY8" fmla="*/ 339905 h 916485"/>
                <a:gd name="connsiteX9" fmla="*/ 257810 w 866775"/>
                <a:gd name="connsiteY9" fmla="*/ 253545 h 916485"/>
                <a:gd name="connsiteX10" fmla="*/ 168910 w 866775"/>
                <a:gd name="connsiteY10" fmla="*/ 586285 h 916485"/>
                <a:gd name="connsiteX0" fmla="*/ 0 w 866775"/>
                <a:gd name="connsiteY0" fmla="*/ 601329 h 941054"/>
                <a:gd name="connsiteX1" fmla="*/ 36830 w 866775"/>
                <a:gd name="connsiteY1" fmla="*/ 334629 h 941054"/>
                <a:gd name="connsiteX2" fmla="*/ 132080 w 866775"/>
                <a:gd name="connsiteY2" fmla="*/ 93329 h 941054"/>
                <a:gd name="connsiteX3" fmla="*/ 252095 w 866775"/>
                <a:gd name="connsiteY3" fmla="*/ 26654 h 941054"/>
                <a:gd name="connsiteX4" fmla="*/ 684530 w 866775"/>
                <a:gd name="connsiteY4" fmla="*/ 109204 h 941054"/>
                <a:gd name="connsiteX5" fmla="*/ 866775 w 866775"/>
                <a:gd name="connsiteY5" fmla="*/ 869934 h 941054"/>
                <a:gd name="connsiteX6" fmla="*/ 866775 w 866775"/>
                <a:gd name="connsiteY6" fmla="*/ 941054 h 941054"/>
                <a:gd name="connsiteX7" fmla="*/ 267335 w 866775"/>
                <a:gd name="connsiteY7" fmla="*/ 941054 h 941054"/>
                <a:gd name="connsiteX8" fmla="*/ 269240 w 866775"/>
                <a:gd name="connsiteY8" fmla="*/ 364474 h 941054"/>
                <a:gd name="connsiteX9" fmla="*/ 257810 w 866775"/>
                <a:gd name="connsiteY9" fmla="*/ 278114 h 941054"/>
                <a:gd name="connsiteX10" fmla="*/ 168910 w 866775"/>
                <a:gd name="connsiteY10" fmla="*/ 610854 h 941054"/>
                <a:gd name="connsiteX0" fmla="*/ 0 w 866775"/>
                <a:gd name="connsiteY0" fmla="*/ 580185 h 919910"/>
                <a:gd name="connsiteX1" fmla="*/ 36830 w 866775"/>
                <a:gd name="connsiteY1" fmla="*/ 313485 h 919910"/>
                <a:gd name="connsiteX2" fmla="*/ 132080 w 866775"/>
                <a:gd name="connsiteY2" fmla="*/ 72185 h 919910"/>
                <a:gd name="connsiteX3" fmla="*/ 252095 w 866775"/>
                <a:gd name="connsiteY3" fmla="*/ 5510 h 919910"/>
                <a:gd name="connsiteX4" fmla="*/ 684530 w 866775"/>
                <a:gd name="connsiteY4" fmla="*/ 88060 h 919910"/>
                <a:gd name="connsiteX5" fmla="*/ 676275 w 866775"/>
                <a:gd name="connsiteY5" fmla="*/ 418260 h 919910"/>
                <a:gd name="connsiteX6" fmla="*/ 866775 w 866775"/>
                <a:gd name="connsiteY6" fmla="*/ 919910 h 919910"/>
                <a:gd name="connsiteX7" fmla="*/ 267335 w 866775"/>
                <a:gd name="connsiteY7" fmla="*/ 919910 h 919910"/>
                <a:gd name="connsiteX8" fmla="*/ 269240 w 866775"/>
                <a:gd name="connsiteY8" fmla="*/ 343330 h 919910"/>
                <a:gd name="connsiteX9" fmla="*/ 257810 w 866775"/>
                <a:gd name="connsiteY9" fmla="*/ 256970 h 919910"/>
                <a:gd name="connsiteX10" fmla="*/ 168910 w 866775"/>
                <a:gd name="connsiteY10" fmla="*/ 589710 h 919910"/>
                <a:gd name="connsiteX0" fmla="*/ 0 w 866775"/>
                <a:gd name="connsiteY0" fmla="*/ 605993 h 945718"/>
                <a:gd name="connsiteX1" fmla="*/ 36830 w 866775"/>
                <a:gd name="connsiteY1" fmla="*/ 339293 h 945718"/>
                <a:gd name="connsiteX2" fmla="*/ 132080 w 866775"/>
                <a:gd name="connsiteY2" fmla="*/ 97993 h 945718"/>
                <a:gd name="connsiteX3" fmla="*/ 252095 w 866775"/>
                <a:gd name="connsiteY3" fmla="*/ 31318 h 945718"/>
                <a:gd name="connsiteX4" fmla="*/ 768350 w 866775"/>
                <a:gd name="connsiteY4" fmla="*/ 33858 h 945718"/>
                <a:gd name="connsiteX5" fmla="*/ 676275 w 866775"/>
                <a:gd name="connsiteY5" fmla="*/ 444068 h 945718"/>
                <a:gd name="connsiteX6" fmla="*/ 866775 w 866775"/>
                <a:gd name="connsiteY6" fmla="*/ 945718 h 945718"/>
                <a:gd name="connsiteX7" fmla="*/ 267335 w 866775"/>
                <a:gd name="connsiteY7" fmla="*/ 945718 h 945718"/>
                <a:gd name="connsiteX8" fmla="*/ 269240 w 866775"/>
                <a:gd name="connsiteY8" fmla="*/ 369138 h 945718"/>
                <a:gd name="connsiteX9" fmla="*/ 257810 w 866775"/>
                <a:gd name="connsiteY9" fmla="*/ 282778 h 945718"/>
                <a:gd name="connsiteX10" fmla="*/ 168910 w 866775"/>
                <a:gd name="connsiteY10" fmla="*/ 615518 h 945718"/>
                <a:gd name="connsiteX0" fmla="*/ 0 w 781908"/>
                <a:gd name="connsiteY0" fmla="*/ 605993 h 945718"/>
                <a:gd name="connsiteX1" fmla="*/ 36830 w 781908"/>
                <a:gd name="connsiteY1" fmla="*/ 339293 h 945718"/>
                <a:gd name="connsiteX2" fmla="*/ 132080 w 781908"/>
                <a:gd name="connsiteY2" fmla="*/ 97993 h 945718"/>
                <a:gd name="connsiteX3" fmla="*/ 252095 w 781908"/>
                <a:gd name="connsiteY3" fmla="*/ 31318 h 945718"/>
                <a:gd name="connsiteX4" fmla="*/ 768350 w 781908"/>
                <a:gd name="connsiteY4" fmla="*/ 33858 h 945718"/>
                <a:gd name="connsiteX5" fmla="*/ 676275 w 781908"/>
                <a:gd name="connsiteY5" fmla="*/ 444068 h 945718"/>
                <a:gd name="connsiteX6" fmla="*/ 504825 w 781908"/>
                <a:gd name="connsiteY6" fmla="*/ 698068 h 945718"/>
                <a:gd name="connsiteX7" fmla="*/ 267335 w 781908"/>
                <a:gd name="connsiteY7" fmla="*/ 945718 h 945718"/>
                <a:gd name="connsiteX8" fmla="*/ 269240 w 781908"/>
                <a:gd name="connsiteY8" fmla="*/ 369138 h 945718"/>
                <a:gd name="connsiteX9" fmla="*/ 257810 w 781908"/>
                <a:gd name="connsiteY9" fmla="*/ 282778 h 945718"/>
                <a:gd name="connsiteX10" fmla="*/ 168910 w 781908"/>
                <a:gd name="connsiteY10" fmla="*/ 615518 h 945718"/>
                <a:gd name="connsiteX0" fmla="*/ 0 w 781908"/>
                <a:gd name="connsiteY0" fmla="*/ 605993 h 945718"/>
                <a:gd name="connsiteX1" fmla="*/ 36830 w 781908"/>
                <a:gd name="connsiteY1" fmla="*/ 339293 h 945718"/>
                <a:gd name="connsiteX2" fmla="*/ 132080 w 781908"/>
                <a:gd name="connsiteY2" fmla="*/ 97993 h 945718"/>
                <a:gd name="connsiteX3" fmla="*/ 252095 w 781908"/>
                <a:gd name="connsiteY3" fmla="*/ 31318 h 945718"/>
                <a:gd name="connsiteX4" fmla="*/ 768350 w 781908"/>
                <a:gd name="connsiteY4" fmla="*/ 33858 h 945718"/>
                <a:gd name="connsiteX5" fmla="*/ 676275 w 781908"/>
                <a:gd name="connsiteY5" fmla="*/ 444068 h 945718"/>
                <a:gd name="connsiteX6" fmla="*/ 470535 w 781908"/>
                <a:gd name="connsiteY6" fmla="*/ 576148 h 945718"/>
                <a:gd name="connsiteX7" fmla="*/ 267335 w 781908"/>
                <a:gd name="connsiteY7" fmla="*/ 945718 h 945718"/>
                <a:gd name="connsiteX8" fmla="*/ 269240 w 781908"/>
                <a:gd name="connsiteY8" fmla="*/ 369138 h 945718"/>
                <a:gd name="connsiteX9" fmla="*/ 257810 w 781908"/>
                <a:gd name="connsiteY9" fmla="*/ 282778 h 945718"/>
                <a:gd name="connsiteX10" fmla="*/ 168910 w 781908"/>
                <a:gd name="connsiteY10" fmla="*/ 615518 h 945718"/>
                <a:gd name="connsiteX0" fmla="*/ 0 w 771937"/>
                <a:gd name="connsiteY0" fmla="*/ 615714 h 955439"/>
                <a:gd name="connsiteX1" fmla="*/ 36830 w 771937"/>
                <a:gd name="connsiteY1" fmla="*/ 349014 h 955439"/>
                <a:gd name="connsiteX2" fmla="*/ 132080 w 771937"/>
                <a:gd name="connsiteY2" fmla="*/ 107714 h 955439"/>
                <a:gd name="connsiteX3" fmla="*/ 252095 w 771937"/>
                <a:gd name="connsiteY3" fmla="*/ 41039 h 955439"/>
                <a:gd name="connsiteX4" fmla="*/ 768350 w 771937"/>
                <a:gd name="connsiteY4" fmla="*/ 43579 h 955439"/>
                <a:gd name="connsiteX5" fmla="*/ 470535 w 771937"/>
                <a:gd name="connsiteY5" fmla="*/ 585869 h 955439"/>
                <a:gd name="connsiteX6" fmla="*/ 267335 w 771937"/>
                <a:gd name="connsiteY6" fmla="*/ 955439 h 955439"/>
                <a:gd name="connsiteX7" fmla="*/ 269240 w 771937"/>
                <a:gd name="connsiteY7" fmla="*/ 378859 h 955439"/>
                <a:gd name="connsiteX8" fmla="*/ 257810 w 771937"/>
                <a:gd name="connsiteY8" fmla="*/ 292499 h 955439"/>
                <a:gd name="connsiteX9" fmla="*/ 168910 w 771937"/>
                <a:gd name="connsiteY9" fmla="*/ 625239 h 955439"/>
                <a:gd name="connsiteX0" fmla="*/ 0 w 768361"/>
                <a:gd name="connsiteY0" fmla="*/ 643012 h 982737"/>
                <a:gd name="connsiteX1" fmla="*/ 36830 w 768361"/>
                <a:gd name="connsiteY1" fmla="*/ 376312 h 982737"/>
                <a:gd name="connsiteX2" fmla="*/ 132080 w 768361"/>
                <a:gd name="connsiteY2" fmla="*/ 135012 h 982737"/>
                <a:gd name="connsiteX3" fmla="*/ 252095 w 768361"/>
                <a:gd name="connsiteY3" fmla="*/ 68337 h 982737"/>
                <a:gd name="connsiteX4" fmla="*/ 768350 w 768361"/>
                <a:gd name="connsiteY4" fmla="*/ 70877 h 982737"/>
                <a:gd name="connsiteX5" fmla="*/ 267335 w 768361"/>
                <a:gd name="connsiteY5" fmla="*/ 982737 h 982737"/>
                <a:gd name="connsiteX6" fmla="*/ 269240 w 768361"/>
                <a:gd name="connsiteY6" fmla="*/ 406157 h 982737"/>
                <a:gd name="connsiteX7" fmla="*/ 257810 w 768361"/>
                <a:gd name="connsiteY7" fmla="*/ 319797 h 982737"/>
                <a:gd name="connsiteX8" fmla="*/ 168910 w 768361"/>
                <a:gd name="connsiteY8" fmla="*/ 652537 h 982737"/>
                <a:gd name="connsiteX0" fmla="*/ 0 w 768361"/>
                <a:gd name="connsiteY0" fmla="*/ 633155 h 839530"/>
                <a:gd name="connsiteX1" fmla="*/ 36830 w 768361"/>
                <a:gd name="connsiteY1" fmla="*/ 366455 h 839530"/>
                <a:gd name="connsiteX2" fmla="*/ 132080 w 768361"/>
                <a:gd name="connsiteY2" fmla="*/ 125155 h 839530"/>
                <a:gd name="connsiteX3" fmla="*/ 252095 w 768361"/>
                <a:gd name="connsiteY3" fmla="*/ 58480 h 839530"/>
                <a:gd name="connsiteX4" fmla="*/ 768350 w 768361"/>
                <a:gd name="connsiteY4" fmla="*/ 61020 h 839530"/>
                <a:gd name="connsiteX5" fmla="*/ 267335 w 768361"/>
                <a:gd name="connsiteY5" fmla="*/ 839530 h 839530"/>
                <a:gd name="connsiteX6" fmla="*/ 269240 w 768361"/>
                <a:gd name="connsiteY6" fmla="*/ 396300 h 839530"/>
                <a:gd name="connsiteX7" fmla="*/ 257810 w 768361"/>
                <a:gd name="connsiteY7" fmla="*/ 309940 h 839530"/>
                <a:gd name="connsiteX8" fmla="*/ 168910 w 768361"/>
                <a:gd name="connsiteY8" fmla="*/ 642680 h 839530"/>
                <a:gd name="connsiteX0" fmla="*/ 0 w 768356"/>
                <a:gd name="connsiteY0" fmla="*/ 625274 h 724969"/>
                <a:gd name="connsiteX1" fmla="*/ 36830 w 768356"/>
                <a:gd name="connsiteY1" fmla="*/ 358574 h 724969"/>
                <a:gd name="connsiteX2" fmla="*/ 132080 w 768356"/>
                <a:gd name="connsiteY2" fmla="*/ 117274 h 724969"/>
                <a:gd name="connsiteX3" fmla="*/ 252095 w 768356"/>
                <a:gd name="connsiteY3" fmla="*/ 50599 h 724969"/>
                <a:gd name="connsiteX4" fmla="*/ 768350 w 768356"/>
                <a:gd name="connsiteY4" fmla="*/ 53139 h 724969"/>
                <a:gd name="connsiteX5" fmla="*/ 263525 w 768356"/>
                <a:gd name="connsiteY5" fmla="*/ 724969 h 724969"/>
                <a:gd name="connsiteX6" fmla="*/ 269240 w 768356"/>
                <a:gd name="connsiteY6" fmla="*/ 388419 h 724969"/>
                <a:gd name="connsiteX7" fmla="*/ 257810 w 768356"/>
                <a:gd name="connsiteY7" fmla="*/ 302059 h 724969"/>
                <a:gd name="connsiteX8" fmla="*/ 168910 w 768356"/>
                <a:gd name="connsiteY8" fmla="*/ 634799 h 724969"/>
                <a:gd name="connsiteX0" fmla="*/ 0 w 768350"/>
                <a:gd name="connsiteY0" fmla="*/ 627805 h 761790"/>
                <a:gd name="connsiteX1" fmla="*/ 36830 w 768350"/>
                <a:gd name="connsiteY1" fmla="*/ 361105 h 761790"/>
                <a:gd name="connsiteX2" fmla="*/ 132080 w 768350"/>
                <a:gd name="connsiteY2" fmla="*/ 119805 h 761790"/>
                <a:gd name="connsiteX3" fmla="*/ 252095 w 768350"/>
                <a:gd name="connsiteY3" fmla="*/ 53130 h 761790"/>
                <a:gd name="connsiteX4" fmla="*/ 768350 w 768350"/>
                <a:gd name="connsiteY4" fmla="*/ 55670 h 761790"/>
                <a:gd name="connsiteX5" fmla="*/ 255905 w 768350"/>
                <a:gd name="connsiteY5" fmla="*/ 761790 h 761790"/>
                <a:gd name="connsiteX6" fmla="*/ 269240 w 768350"/>
                <a:gd name="connsiteY6" fmla="*/ 390950 h 761790"/>
                <a:gd name="connsiteX7" fmla="*/ 257810 w 768350"/>
                <a:gd name="connsiteY7" fmla="*/ 304590 h 761790"/>
                <a:gd name="connsiteX8" fmla="*/ 168910 w 768350"/>
                <a:gd name="connsiteY8" fmla="*/ 637330 h 761790"/>
                <a:gd name="connsiteX0" fmla="*/ 0 w 768350"/>
                <a:gd name="connsiteY0" fmla="*/ 627805 h 761790"/>
                <a:gd name="connsiteX1" fmla="*/ 36830 w 768350"/>
                <a:gd name="connsiteY1" fmla="*/ 361105 h 761790"/>
                <a:gd name="connsiteX2" fmla="*/ 132080 w 768350"/>
                <a:gd name="connsiteY2" fmla="*/ 119805 h 761790"/>
                <a:gd name="connsiteX3" fmla="*/ 252095 w 768350"/>
                <a:gd name="connsiteY3" fmla="*/ 53130 h 761790"/>
                <a:gd name="connsiteX4" fmla="*/ 768350 w 768350"/>
                <a:gd name="connsiteY4" fmla="*/ 55670 h 761790"/>
                <a:gd name="connsiteX5" fmla="*/ 255905 w 768350"/>
                <a:gd name="connsiteY5" fmla="*/ 761790 h 761790"/>
                <a:gd name="connsiteX6" fmla="*/ 269240 w 768350"/>
                <a:gd name="connsiteY6" fmla="*/ 390950 h 761790"/>
                <a:gd name="connsiteX7" fmla="*/ 257810 w 768350"/>
                <a:gd name="connsiteY7" fmla="*/ 304590 h 761790"/>
                <a:gd name="connsiteX8" fmla="*/ 168910 w 768350"/>
                <a:gd name="connsiteY8" fmla="*/ 637330 h 761790"/>
                <a:gd name="connsiteX0" fmla="*/ 0 w 774941"/>
                <a:gd name="connsiteY0" fmla="*/ 649056 h 783041"/>
                <a:gd name="connsiteX1" fmla="*/ 36830 w 774941"/>
                <a:gd name="connsiteY1" fmla="*/ 382356 h 783041"/>
                <a:gd name="connsiteX2" fmla="*/ 132080 w 774941"/>
                <a:gd name="connsiteY2" fmla="*/ 141056 h 783041"/>
                <a:gd name="connsiteX3" fmla="*/ 252095 w 774941"/>
                <a:gd name="connsiteY3" fmla="*/ 74381 h 783041"/>
                <a:gd name="connsiteX4" fmla="*/ 527680 w 774941"/>
                <a:gd name="connsiteY4" fmla="*/ 18502 h 783041"/>
                <a:gd name="connsiteX5" fmla="*/ 768350 w 774941"/>
                <a:gd name="connsiteY5" fmla="*/ 76921 h 783041"/>
                <a:gd name="connsiteX6" fmla="*/ 255905 w 774941"/>
                <a:gd name="connsiteY6" fmla="*/ 783041 h 783041"/>
                <a:gd name="connsiteX7" fmla="*/ 269240 w 774941"/>
                <a:gd name="connsiteY7" fmla="*/ 412201 h 783041"/>
                <a:gd name="connsiteX8" fmla="*/ 257810 w 774941"/>
                <a:gd name="connsiteY8" fmla="*/ 325841 h 783041"/>
                <a:gd name="connsiteX9" fmla="*/ 168910 w 774941"/>
                <a:gd name="connsiteY9" fmla="*/ 658581 h 783041"/>
                <a:gd name="connsiteX0" fmla="*/ 0 w 771550"/>
                <a:gd name="connsiteY0" fmla="*/ 636317 h 770302"/>
                <a:gd name="connsiteX1" fmla="*/ 36830 w 771550"/>
                <a:gd name="connsiteY1" fmla="*/ 369617 h 770302"/>
                <a:gd name="connsiteX2" fmla="*/ 132080 w 771550"/>
                <a:gd name="connsiteY2" fmla="*/ 128317 h 770302"/>
                <a:gd name="connsiteX3" fmla="*/ 252095 w 771550"/>
                <a:gd name="connsiteY3" fmla="*/ 61642 h 770302"/>
                <a:gd name="connsiteX4" fmla="*/ 462910 w 771550"/>
                <a:gd name="connsiteY4" fmla="*/ 32433 h 770302"/>
                <a:gd name="connsiteX5" fmla="*/ 768350 w 771550"/>
                <a:gd name="connsiteY5" fmla="*/ 64182 h 770302"/>
                <a:gd name="connsiteX6" fmla="*/ 255905 w 771550"/>
                <a:gd name="connsiteY6" fmla="*/ 770302 h 770302"/>
                <a:gd name="connsiteX7" fmla="*/ 269240 w 771550"/>
                <a:gd name="connsiteY7" fmla="*/ 399462 h 770302"/>
                <a:gd name="connsiteX8" fmla="*/ 257810 w 771550"/>
                <a:gd name="connsiteY8" fmla="*/ 313102 h 770302"/>
                <a:gd name="connsiteX9" fmla="*/ 168910 w 771550"/>
                <a:gd name="connsiteY9" fmla="*/ 645842 h 770302"/>
                <a:gd name="connsiteX0" fmla="*/ 0 w 787283"/>
                <a:gd name="connsiteY0" fmla="*/ 603894 h 737879"/>
                <a:gd name="connsiteX1" fmla="*/ 36830 w 787283"/>
                <a:gd name="connsiteY1" fmla="*/ 337194 h 737879"/>
                <a:gd name="connsiteX2" fmla="*/ 132080 w 787283"/>
                <a:gd name="connsiteY2" fmla="*/ 95894 h 737879"/>
                <a:gd name="connsiteX3" fmla="*/ 252095 w 787283"/>
                <a:gd name="connsiteY3" fmla="*/ 29219 h 737879"/>
                <a:gd name="connsiteX4" fmla="*/ 462910 w 787283"/>
                <a:gd name="connsiteY4" fmla="*/ 10 h 737879"/>
                <a:gd name="connsiteX5" fmla="*/ 768350 w 787283"/>
                <a:gd name="connsiteY5" fmla="*/ 31759 h 737879"/>
                <a:gd name="connsiteX6" fmla="*/ 255905 w 787283"/>
                <a:gd name="connsiteY6" fmla="*/ 737879 h 737879"/>
                <a:gd name="connsiteX7" fmla="*/ 269240 w 787283"/>
                <a:gd name="connsiteY7" fmla="*/ 367039 h 737879"/>
                <a:gd name="connsiteX8" fmla="*/ 257810 w 787283"/>
                <a:gd name="connsiteY8" fmla="*/ 280679 h 737879"/>
                <a:gd name="connsiteX9" fmla="*/ 168910 w 787283"/>
                <a:gd name="connsiteY9" fmla="*/ 613419 h 737879"/>
                <a:gd name="connsiteX0" fmla="*/ 0 w 779887"/>
                <a:gd name="connsiteY0" fmla="*/ 611427 h 745412"/>
                <a:gd name="connsiteX1" fmla="*/ 36830 w 779887"/>
                <a:gd name="connsiteY1" fmla="*/ 344727 h 745412"/>
                <a:gd name="connsiteX2" fmla="*/ 132080 w 779887"/>
                <a:gd name="connsiteY2" fmla="*/ 103427 h 745412"/>
                <a:gd name="connsiteX3" fmla="*/ 252095 w 779887"/>
                <a:gd name="connsiteY3" fmla="*/ 36752 h 745412"/>
                <a:gd name="connsiteX4" fmla="*/ 462910 w 779887"/>
                <a:gd name="connsiteY4" fmla="*/ 7543 h 745412"/>
                <a:gd name="connsiteX5" fmla="*/ 760730 w 779887"/>
                <a:gd name="connsiteY5" fmla="*/ 1192 h 745412"/>
                <a:gd name="connsiteX6" fmla="*/ 255905 w 779887"/>
                <a:gd name="connsiteY6" fmla="*/ 745412 h 745412"/>
                <a:gd name="connsiteX7" fmla="*/ 269240 w 779887"/>
                <a:gd name="connsiteY7" fmla="*/ 374572 h 745412"/>
                <a:gd name="connsiteX8" fmla="*/ 257810 w 779887"/>
                <a:gd name="connsiteY8" fmla="*/ 288212 h 745412"/>
                <a:gd name="connsiteX9" fmla="*/ 168910 w 779887"/>
                <a:gd name="connsiteY9" fmla="*/ 620952 h 745412"/>
                <a:gd name="connsiteX0" fmla="*/ 0 w 779887"/>
                <a:gd name="connsiteY0" fmla="*/ 611427 h 745412"/>
                <a:gd name="connsiteX1" fmla="*/ 36830 w 779887"/>
                <a:gd name="connsiteY1" fmla="*/ 344727 h 745412"/>
                <a:gd name="connsiteX2" fmla="*/ 132080 w 779887"/>
                <a:gd name="connsiteY2" fmla="*/ 103427 h 745412"/>
                <a:gd name="connsiteX3" fmla="*/ 462910 w 779887"/>
                <a:gd name="connsiteY3" fmla="*/ 7543 h 745412"/>
                <a:gd name="connsiteX4" fmla="*/ 760730 w 779887"/>
                <a:gd name="connsiteY4" fmla="*/ 1192 h 745412"/>
                <a:gd name="connsiteX5" fmla="*/ 255905 w 779887"/>
                <a:gd name="connsiteY5" fmla="*/ 745412 h 745412"/>
                <a:gd name="connsiteX6" fmla="*/ 269240 w 779887"/>
                <a:gd name="connsiteY6" fmla="*/ 374572 h 745412"/>
                <a:gd name="connsiteX7" fmla="*/ 257810 w 779887"/>
                <a:gd name="connsiteY7" fmla="*/ 288212 h 745412"/>
                <a:gd name="connsiteX8" fmla="*/ 168910 w 779887"/>
                <a:gd name="connsiteY8" fmla="*/ 620952 h 745412"/>
                <a:gd name="connsiteX0" fmla="*/ 0 w 779887"/>
                <a:gd name="connsiteY0" fmla="*/ 611427 h 745412"/>
                <a:gd name="connsiteX1" fmla="*/ 36830 w 779887"/>
                <a:gd name="connsiteY1" fmla="*/ 344727 h 745412"/>
                <a:gd name="connsiteX2" fmla="*/ 151130 w 779887"/>
                <a:gd name="connsiteY2" fmla="*/ 69137 h 745412"/>
                <a:gd name="connsiteX3" fmla="*/ 462910 w 779887"/>
                <a:gd name="connsiteY3" fmla="*/ 7543 h 745412"/>
                <a:gd name="connsiteX4" fmla="*/ 760730 w 779887"/>
                <a:gd name="connsiteY4" fmla="*/ 1192 h 745412"/>
                <a:gd name="connsiteX5" fmla="*/ 255905 w 779887"/>
                <a:gd name="connsiteY5" fmla="*/ 745412 h 745412"/>
                <a:gd name="connsiteX6" fmla="*/ 269240 w 779887"/>
                <a:gd name="connsiteY6" fmla="*/ 374572 h 745412"/>
                <a:gd name="connsiteX7" fmla="*/ 257810 w 779887"/>
                <a:gd name="connsiteY7" fmla="*/ 288212 h 745412"/>
                <a:gd name="connsiteX8" fmla="*/ 168910 w 779887"/>
                <a:gd name="connsiteY8" fmla="*/ 620952 h 745412"/>
                <a:gd name="connsiteX0" fmla="*/ 0 w 768995"/>
                <a:gd name="connsiteY0" fmla="*/ 612593 h 746578"/>
                <a:gd name="connsiteX1" fmla="*/ 36830 w 768995"/>
                <a:gd name="connsiteY1" fmla="*/ 345893 h 746578"/>
                <a:gd name="connsiteX2" fmla="*/ 151130 w 768995"/>
                <a:gd name="connsiteY2" fmla="*/ 70303 h 746578"/>
                <a:gd name="connsiteX3" fmla="*/ 462910 w 768995"/>
                <a:gd name="connsiteY3" fmla="*/ 8709 h 746578"/>
                <a:gd name="connsiteX4" fmla="*/ 760730 w 768995"/>
                <a:gd name="connsiteY4" fmla="*/ 2358 h 746578"/>
                <a:gd name="connsiteX5" fmla="*/ 255905 w 768995"/>
                <a:gd name="connsiteY5" fmla="*/ 746578 h 746578"/>
                <a:gd name="connsiteX6" fmla="*/ 269240 w 768995"/>
                <a:gd name="connsiteY6" fmla="*/ 375738 h 746578"/>
                <a:gd name="connsiteX7" fmla="*/ 257810 w 768995"/>
                <a:gd name="connsiteY7" fmla="*/ 289378 h 746578"/>
                <a:gd name="connsiteX8" fmla="*/ 168910 w 768995"/>
                <a:gd name="connsiteY8" fmla="*/ 622118 h 746578"/>
                <a:gd name="connsiteX0" fmla="*/ 0 w 765242"/>
                <a:gd name="connsiteY0" fmla="*/ 606401 h 740386"/>
                <a:gd name="connsiteX1" fmla="*/ 36830 w 765242"/>
                <a:gd name="connsiteY1" fmla="*/ 339701 h 740386"/>
                <a:gd name="connsiteX2" fmla="*/ 151130 w 765242"/>
                <a:gd name="connsiteY2" fmla="*/ 64111 h 740386"/>
                <a:gd name="connsiteX3" fmla="*/ 462910 w 765242"/>
                <a:gd name="connsiteY3" fmla="*/ 2517 h 740386"/>
                <a:gd name="connsiteX4" fmla="*/ 756920 w 765242"/>
                <a:gd name="connsiteY4" fmla="*/ 3786 h 740386"/>
                <a:gd name="connsiteX5" fmla="*/ 255905 w 765242"/>
                <a:gd name="connsiteY5" fmla="*/ 740386 h 740386"/>
                <a:gd name="connsiteX6" fmla="*/ 269240 w 765242"/>
                <a:gd name="connsiteY6" fmla="*/ 369546 h 740386"/>
                <a:gd name="connsiteX7" fmla="*/ 257810 w 765242"/>
                <a:gd name="connsiteY7" fmla="*/ 283186 h 740386"/>
                <a:gd name="connsiteX8" fmla="*/ 168910 w 765242"/>
                <a:gd name="connsiteY8" fmla="*/ 615926 h 74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242" h="740386">
                  <a:moveTo>
                    <a:pt x="0" y="606401"/>
                  </a:moveTo>
                  <a:cubicBezTo>
                    <a:pt x="6138" y="524909"/>
                    <a:pt x="11642" y="430083"/>
                    <a:pt x="36830" y="339701"/>
                  </a:cubicBezTo>
                  <a:cubicBezTo>
                    <a:pt x="62018" y="249319"/>
                    <a:pt x="80117" y="120308"/>
                    <a:pt x="151130" y="64111"/>
                  </a:cubicBezTo>
                  <a:cubicBezTo>
                    <a:pt x="222143" y="7914"/>
                    <a:pt x="358135" y="19556"/>
                    <a:pt x="462910" y="2517"/>
                  </a:cubicBezTo>
                  <a:cubicBezTo>
                    <a:pt x="548952" y="2940"/>
                    <a:pt x="555299" y="-4162"/>
                    <a:pt x="756920" y="3786"/>
                  </a:cubicBezTo>
                  <a:cubicBezTo>
                    <a:pt x="835079" y="6867"/>
                    <a:pt x="339090" y="684506"/>
                    <a:pt x="255905" y="740386"/>
                  </a:cubicBezTo>
                  <a:lnTo>
                    <a:pt x="269240" y="369546"/>
                  </a:lnTo>
                  <a:cubicBezTo>
                    <a:pt x="267018" y="260961"/>
                    <a:pt x="266912" y="282128"/>
                    <a:pt x="257810" y="283186"/>
                  </a:cubicBezTo>
                  <a:cubicBezTo>
                    <a:pt x="248708" y="284244"/>
                    <a:pt x="194257" y="326102"/>
                    <a:pt x="168910" y="615926"/>
                  </a:cubicBezTo>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Forma livre 17"/>
            <p:cNvSpPr/>
            <p:nvPr/>
          </p:nvSpPr>
          <p:spPr>
            <a:xfrm>
              <a:off x="995257" y="2649850"/>
              <a:ext cx="813021" cy="1671209"/>
            </a:xfrm>
            <a:custGeom>
              <a:avLst/>
              <a:gdLst>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217170 w 342900"/>
                <a:gd name="connsiteY4" fmla="*/ 468630 h 704850"/>
                <a:gd name="connsiteX5" fmla="*/ 99060 w 342900"/>
                <a:gd name="connsiteY5" fmla="*/ 495300 h 704850"/>
                <a:gd name="connsiteX6" fmla="*/ 30480 w 342900"/>
                <a:gd name="connsiteY6" fmla="*/ 434340 h 704850"/>
                <a:gd name="connsiteX7" fmla="*/ 11430 w 342900"/>
                <a:gd name="connsiteY7" fmla="*/ 4953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217170 w 342900"/>
                <a:gd name="connsiteY4" fmla="*/ 468630 h 704850"/>
                <a:gd name="connsiteX5" fmla="*/ 99060 w 342900"/>
                <a:gd name="connsiteY5" fmla="*/ 495300 h 704850"/>
                <a:gd name="connsiteX6" fmla="*/ 30480 w 342900"/>
                <a:gd name="connsiteY6" fmla="*/ 434340 h 704850"/>
                <a:gd name="connsiteX7" fmla="*/ 26428 w 342900"/>
                <a:gd name="connsiteY7" fmla="*/ 28104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217170 w 342900"/>
                <a:gd name="connsiteY4" fmla="*/ 468630 h 704850"/>
                <a:gd name="connsiteX5" fmla="*/ 99060 w 342900"/>
                <a:gd name="connsiteY5" fmla="*/ 495300 h 704850"/>
                <a:gd name="connsiteX6" fmla="*/ 30480 w 342900"/>
                <a:gd name="connsiteY6" fmla="*/ 434340 h 704850"/>
                <a:gd name="connsiteX7" fmla="*/ 26428 w 342900"/>
                <a:gd name="connsiteY7" fmla="*/ 28104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217170 w 342900"/>
                <a:gd name="connsiteY4" fmla="*/ 468630 h 704850"/>
                <a:gd name="connsiteX5" fmla="*/ 99060 w 342900"/>
                <a:gd name="connsiteY5" fmla="*/ 495300 h 704850"/>
                <a:gd name="connsiteX6" fmla="*/ 30480 w 342900"/>
                <a:gd name="connsiteY6" fmla="*/ 434340 h 704850"/>
                <a:gd name="connsiteX7" fmla="*/ 26428 w 342900"/>
                <a:gd name="connsiteY7" fmla="*/ 28104 h 704850"/>
                <a:gd name="connsiteX8" fmla="*/ 0 w 342900"/>
                <a:gd name="connsiteY8"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217170 w 342900"/>
                <a:gd name="connsiteY4" fmla="*/ 468630 h 704850"/>
                <a:gd name="connsiteX5" fmla="*/ 99060 w 342900"/>
                <a:gd name="connsiteY5" fmla="*/ 495300 h 704850"/>
                <a:gd name="connsiteX6" fmla="*/ 30480 w 342900"/>
                <a:gd name="connsiteY6" fmla="*/ 434340 h 704850"/>
                <a:gd name="connsiteX7" fmla="*/ 26428 w 342900"/>
                <a:gd name="connsiteY7" fmla="*/ 28104 h 704850"/>
                <a:gd name="connsiteX8" fmla="*/ 0 w 342900"/>
                <a:gd name="connsiteY8"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217170 w 342900"/>
                <a:gd name="connsiteY4" fmla="*/ 468630 h 704850"/>
                <a:gd name="connsiteX5" fmla="*/ 161194 w 342900"/>
                <a:gd name="connsiteY5" fmla="*/ 486730 h 704850"/>
                <a:gd name="connsiteX6" fmla="*/ 30480 w 342900"/>
                <a:gd name="connsiteY6" fmla="*/ 434340 h 704850"/>
                <a:gd name="connsiteX7" fmla="*/ 26428 w 342900"/>
                <a:gd name="connsiteY7" fmla="*/ 28104 h 704850"/>
                <a:gd name="connsiteX8" fmla="*/ 0 w 342900"/>
                <a:gd name="connsiteY8"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217170 w 342900"/>
                <a:gd name="connsiteY4" fmla="*/ 468630 h 704850"/>
                <a:gd name="connsiteX5" fmla="*/ 161194 w 342900"/>
                <a:gd name="connsiteY5" fmla="*/ 486730 h 704850"/>
                <a:gd name="connsiteX6" fmla="*/ 32623 w 342900"/>
                <a:gd name="connsiteY6" fmla="*/ 393632 h 704850"/>
                <a:gd name="connsiteX7" fmla="*/ 26428 w 342900"/>
                <a:gd name="connsiteY7" fmla="*/ 28104 h 704850"/>
                <a:gd name="connsiteX8" fmla="*/ 0 w 342900"/>
                <a:gd name="connsiteY8"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1194 w 342900"/>
                <a:gd name="connsiteY4" fmla="*/ 486730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1194 w 342900"/>
                <a:gd name="connsiteY4" fmla="*/ 486730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1194 w 342900"/>
                <a:gd name="connsiteY4" fmla="*/ 486730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7621 w 342900"/>
                <a:gd name="connsiteY4" fmla="*/ 469590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84761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84761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48338 w 342900"/>
                <a:gd name="connsiteY4" fmla="*/ 476017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48338 w 342900"/>
                <a:gd name="connsiteY4" fmla="*/ 476017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48338 w 342900"/>
                <a:gd name="connsiteY4" fmla="*/ 476017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3336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3336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3336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3336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3336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5479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47175 w 342900"/>
                <a:gd name="connsiteY3" fmla="*/ 354330 h 704850"/>
                <a:gd name="connsiteX4" fmla="*/ 165479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47175 w 342900"/>
                <a:gd name="connsiteY3" fmla="*/ 354330 h 704850"/>
                <a:gd name="connsiteX4" fmla="*/ 165479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 h="704850">
                  <a:moveTo>
                    <a:pt x="0" y="0"/>
                  </a:moveTo>
                  <a:lnTo>
                    <a:pt x="0" y="704850"/>
                  </a:lnTo>
                  <a:lnTo>
                    <a:pt x="342900" y="541020"/>
                  </a:lnTo>
                  <a:lnTo>
                    <a:pt x="247175" y="354330"/>
                  </a:lnTo>
                  <a:cubicBezTo>
                    <a:pt x="240458" y="422413"/>
                    <a:pt x="201238" y="467325"/>
                    <a:pt x="165479" y="473875"/>
                  </a:cubicBezTo>
                  <a:cubicBezTo>
                    <a:pt x="129720" y="480425"/>
                    <a:pt x="55084" y="470070"/>
                    <a:pt x="32623" y="393632"/>
                  </a:cubicBezTo>
                  <a:cubicBezTo>
                    <a:pt x="31272" y="258220"/>
                    <a:pt x="27779" y="163516"/>
                    <a:pt x="26428" y="28104"/>
                  </a:cubicBezTo>
                  <a:lnTo>
                    <a:pt x="0" y="0"/>
                  </a:lnTo>
                  <a:close/>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Elipse 19"/>
            <p:cNvSpPr/>
            <p:nvPr/>
          </p:nvSpPr>
          <p:spPr>
            <a:xfrm>
              <a:off x="-404945" y="-209896"/>
              <a:ext cx="1192430" cy="1192430"/>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Fluxograma: Dados armazenados 26"/>
            <p:cNvSpPr/>
            <p:nvPr/>
          </p:nvSpPr>
          <p:spPr>
            <a:xfrm rot="5400000">
              <a:off x="-66484" y="3129689"/>
              <a:ext cx="508600" cy="206570"/>
            </a:xfrm>
            <a:prstGeom prst="flowChartOnlineStorag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8" name="Retângulo 47"/>
          <p:cNvSpPr/>
          <p:nvPr/>
        </p:nvSpPr>
        <p:spPr>
          <a:xfrm>
            <a:off x="4385791" y="2192216"/>
            <a:ext cx="974797" cy="2589160"/>
          </a:xfrm>
          <a:prstGeom prst="rect">
            <a:avLst/>
          </a:prstGeom>
          <a:gradFill flip="none" rotWithShape="1">
            <a:gsLst>
              <a:gs pos="0">
                <a:srgbClr val="7FA1DD"/>
              </a:gs>
              <a:gs pos="21000">
                <a:schemeClr val="accent1">
                  <a:tint val="44500"/>
                  <a:satMod val="160000"/>
                </a:schemeClr>
              </a:gs>
              <a:gs pos="92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Paralelogramo 48"/>
          <p:cNvSpPr/>
          <p:nvPr/>
        </p:nvSpPr>
        <p:spPr>
          <a:xfrm flipH="1">
            <a:off x="4378171" y="4781257"/>
            <a:ext cx="3229098" cy="1182271"/>
          </a:xfrm>
          <a:prstGeom prst="parallelogram">
            <a:avLst>
              <a:gd name="adj" fmla="val 189556"/>
            </a:avLst>
          </a:prstGeom>
          <a:solidFill>
            <a:srgbClr val="7FA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4" name="Grupo 33"/>
          <p:cNvGrpSpPr>
            <a:grpSpLocks noChangeAspect="1"/>
          </p:cNvGrpSpPr>
          <p:nvPr/>
        </p:nvGrpSpPr>
        <p:grpSpPr>
          <a:xfrm>
            <a:off x="6247610" y="2601391"/>
            <a:ext cx="1559716" cy="3355200"/>
            <a:chOff x="-1159323" y="-209896"/>
            <a:chExt cx="2967601" cy="6383786"/>
          </a:xfrm>
          <a:effectLst>
            <a:outerShdw blurRad="50800" dist="38100" dir="2700000" algn="tl" rotWithShape="0">
              <a:prstClr val="black">
                <a:alpha val="40000"/>
              </a:prstClr>
            </a:outerShdw>
          </a:effectLst>
        </p:grpSpPr>
        <p:sp>
          <p:nvSpPr>
            <p:cNvPr id="35" name="Retângulo de cantos arredondados 34"/>
            <p:cNvSpPr/>
            <p:nvPr/>
          </p:nvSpPr>
          <p:spPr>
            <a:xfrm rot="5400000">
              <a:off x="-1761096" y="4328263"/>
              <a:ext cx="3083456" cy="607798"/>
            </a:xfrm>
            <a:prstGeom prst="roundRect">
              <a:avLst>
                <a:gd name="adj" fmla="val 50000"/>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de cantos arredondados 35"/>
            <p:cNvSpPr/>
            <p:nvPr/>
          </p:nvSpPr>
          <p:spPr>
            <a:xfrm rot="5400000">
              <a:off x="-946728" y="4328263"/>
              <a:ext cx="3083456" cy="607798"/>
            </a:xfrm>
            <a:prstGeom prst="roundRect">
              <a:avLst>
                <a:gd name="adj" fmla="val 50000"/>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de cantos arredondados 13"/>
            <p:cNvSpPr/>
            <p:nvPr/>
          </p:nvSpPr>
          <p:spPr>
            <a:xfrm rot="5400000">
              <a:off x="-1527516" y="2946671"/>
              <a:ext cx="1138276" cy="401889"/>
            </a:xfrm>
            <a:custGeom>
              <a:avLst/>
              <a:gdLst>
                <a:gd name="connsiteX0" fmla="*/ 0 w 563878"/>
                <a:gd name="connsiteY0" fmla="*/ 83798 h 167596"/>
                <a:gd name="connsiteX1" fmla="*/ 83798 w 563878"/>
                <a:gd name="connsiteY1" fmla="*/ 0 h 167596"/>
                <a:gd name="connsiteX2" fmla="*/ 480080 w 563878"/>
                <a:gd name="connsiteY2" fmla="*/ 0 h 167596"/>
                <a:gd name="connsiteX3" fmla="*/ 563878 w 563878"/>
                <a:gd name="connsiteY3" fmla="*/ 83798 h 167596"/>
                <a:gd name="connsiteX4" fmla="*/ 563878 w 563878"/>
                <a:gd name="connsiteY4" fmla="*/ 83798 h 167596"/>
                <a:gd name="connsiteX5" fmla="*/ 480080 w 563878"/>
                <a:gd name="connsiteY5" fmla="*/ 167596 h 167596"/>
                <a:gd name="connsiteX6" fmla="*/ 83798 w 563878"/>
                <a:gd name="connsiteY6" fmla="*/ 167596 h 167596"/>
                <a:gd name="connsiteX7" fmla="*/ 0 w 563878"/>
                <a:gd name="connsiteY7" fmla="*/ 83798 h 167596"/>
                <a:gd name="connsiteX0" fmla="*/ 83798 w 563878"/>
                <a:gd name="connsiteY0" fmla="*/ 167596 h 259036"/>
                <a:gd name="connsiteX1" fmla="*/ 0 w 563878"/>
                <a:gd name="connsiteY1" fmla="*/ 83798 h 259036"/>
                <a:gd name="connsiteX2" fmla="*/ 83798 w 563878"/>
                <a:gd name="connsiteY2" fmla="*/ 0 h 259036"/>
                <a:gd name="connsiteX3" fmla="*/ 480080 w 563878"/>
                <a:gd name="connsiteY3" fmla="*/ 0 h 259036"/>
                <a:gd name="connsiteX4" fmla="*/ 563878 w 563878"/>
                <a:gd name="connsiteY4" fmla="*/ 83798 h 259036"/>
                <a:gd name="connsiteX5" fmla="*/ 563878 w 563878"/>
                <a:gd name="connsiteY5" fmla="*/ 83798 h 259036"/>
                <a:gd name="connsiteX6" fmla="*/ 480080 w 563878"/>
                <a:gd name="connsiteY6" fmla="*/ 167596 h 259036"/>
                <a:gd name="connsiteX7" fmla="*/ 175238 w 563878"/>
                <a:gd name="connsiteY7" fmla="*/ 259036 h 259036"/>
                <a:gd name="connsiteX0" fmla="*/ 0 w 563878"/>
                <a:gd name="connsiteY0" fmla="*/ 83798 h 259036"/>
                <a:gd name="connsiteX1" fmla="*/ 83798 w 563878"/>
                <a:gd name="connsiteY1" fmla="*/ 0 h 259036"/>
                <a:gd name="connsiteX2" fmla="*/ 480080 w 563878"/>
                <a:gd name="connsiteY2" fmla="*/ 0 h 259036"/>
                <a:gd name="connsiteX3" fmla="*/ 563878 w 563878"/>
                <a:gd name="connsiteY3" fmla="*/ 83798 h 259036"/>
                <a:gd name="connsiteX4" fmla="*/ 563878 w 563878"/>
                <a:gd name="connsiteY4" fmla="*/ 83798 h 259036"/>
                <a:gd name="connsiteX5" fmla="*/ 480080 w 563878"/>
                <a:gd name="connsiteY5" fmla="*/ 167596 h 259036"/>
                <a:gd name="connsiteX6" fmla="*/ 175238 w 563878"/>
                <a:gd name="connsiteY6" fmla="*/ 259036 h 259036"/>
                <a:gd name="connsiteX0" fmla="*/ 0 w 480080"/>
                <a:gd name="connsiteY0" fmla="*/ 0 h 259036"/>
                <a:gd name="connsiteX1" fmla="*/ 396282 w 480080"/>
                <a:gd name="connsiteY1" fmla="*/ 0 h 259036"/>
                <a:gd name="connsiteX2" fmla="*/ 480080 w 480080"/>
                <a:gd name="connsiteY2" fmla="*/ 83798 h 259036"/>
                <a:gd name="connsiteX3" fmla="*/ 480080 w 480080"/>
                <a:gd name="connsiteY3" fmla="*/ 83798 h 259036"/>
                <a:gd name="connsiteX4" fmla="*/ 396282 w 480080"/>
                <a:gd name="connsiteY4" fmla="*/ 167596 h 259036"/>
                <a:gd name="connsiteX5" fmla="*/ 91440 w 480080"/>
                <a:gd name="connsiteY5" fmla="*/ 259036 h 259036"/>
                <a:gd name="connsiteX0" fmla="*/ 0 w 480080"/>
                <a:gd name="connsiteY0" fmla="*/ 0 h 169501"/>
                <a:gd name="connsiteX1" fmla="*/ 396282 w 480080"/>
                <a:gd name="connsiteY1" fmla="*/ 0 h 169501"/>
                <a:gd name="connsiteX2" fmla="*/ 480080 w 480080"/>
                <a:gd name="connsiteY2" fmla="*/ 83798 h 169501"/>
                <a:gd name="connsiteX3" fmla="*/ 480080 w 480080"/>
                <a:gd name="connsiteY3" fmla="*/ 83798 h 169501"/>
                <a:gd name="connsiteX4" fmla="*/ 396282 w 480080"/>
                <a:gd name="connsiteY4" fmla="*/ 167596 h 169501"/>
                <a:gd name="connsiteX5" fmla="*/ 0 w 480080"/>
                <a:gd name="connsiteY5" fmla="*/ 169501 h 1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80" h="169501">
                  <a:moveTo>
                    <a:pt x="0" y="0"/>
                  </a:moveTo>
                  <a:lnTo>
                    <a:pt x="396282" y="0"/>
                  </a:lnTo>
                  <a:cubicBezTo>
                    <a:pt x="442562" y="0"/>
                    <a:pt x="480080" y="37518"/>
                    <a:pt x="480080" y="83798"/>
                  </a:cubicBezTo>
                  <a:lnTo>
                    <a:pt x="480080" y="83798"/>
                  </a:lnTo>
                  <a:cubicBezTo>
                    <a:pt x="480080" y="130078"/>
                    <a:pt x="442562" y="167596"/>
                    <a:pt x="396282" y="167596"/>
                  </a:cubicBezTo>
                  <a:lnTo>
                    <a:pt x="0" y="169501"/>
                  </a:lnTo>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Forma livre 37"/>
            <p:cNvSpPr/>
            <p:nvPr/>
          </p:nvSpPr>
          <p:spPr>
            <a:xfrm>
              <a:off x="-1156236" y="1228570"/>
              <a:ext cx="2055135" cy="2168055"/>
            </a:xfrm>
            <a:custGeom>
              <a:avLst/>
              <a:gdLst>
                <a:gd name="connsiteX0" fmla="*/ 0 w 868680"/>
                <a:gd name="connsiteY0" fmla="*/ 568960 h 914400"/>
                <a:gd name="connsiteX1" fmla="*/ 25400 w 868680"/>
                <a:gd name="connsiteY1" fmla="*/ 309880 h 914400"/>
                <a:gd name="connsiteX2" fmla="*/ 132080 w 868680"/>
                <a:gd name="connsiteY2" fmla="*/ 106680 h 914400"/>
                <a:gd name="connsiteX3" fmla="*/ 254000 w 868680"/>
                <a:gd name="connsiteY3" fmla="*/ 0 h 914400"/>
                <a:gd name="connsiteX4" fmla="*/ 452120 w 868680"/>
                <a:gd name="connsiteY4" fmla="*/ 345440 h 914400"/>
                <a:gd name="connsiteX5" fmla="*/ 665480 w 868680"/>
                <a:gd name="connsiteY5" fmla="*/ 629920 h 914400"/>
                <a:gd name="connsiteX6" fmla="*/ 868680 w 868680"/>
                <a:gd name="connsiteY6" fmla="*/ 843280 h 914400"/>
                <a:gd name="connsiteX7" fmla="*/ 868680 w 868680"/>
                <a:gd name="connsiteY7" fmla="*/ 914400 h 914400"/>
                <a:gd name="connsiteX8" fmla="*/ 269240 w 868680"/>
                <a:gd name="connsiteY8" fmla="*/ 914400 h 914400"/>
                <a:gd name="connsiteX9" fmla="*/ 269240 w 868680"/>
                <a:gd name="connsiteY9" fmla="*/ 254000 h 914400"/>
                <a:gd name="connsiteX10" fmla="*/ 238760 w 868680"/>
                <a:gd name="connsiteY10" fmla="*/ 259080 h 914400"/>
                <a:gd name="connsiteX11" fmla="*/ 198120 w 868680"/>
                <a:gd name="connsiteY11" fmla="*/ 431800 h 914400"/>
                <a:gd name="connsiteX12" fmla="*/ 172720 w 868680"/>
                <a:gd name="connsiteY12" fmla="*/ 538480 h 914400"/>
                <a:gd name="connsiteX13" fmla="*/ 91440 w 868680"/>
                <a:gd name="connsiteY13" fmla="*/ 604520 h 914400"/>
                <a:gd name="connsiteX14" fmla="*/ 0 w 868680"/>
                <a:gd name="connsiteY14" fmla="*/ 568960 h 914400"/>
                <a:gd name="connsiteX0" fmla="*/ 0 w 868680"/>
                <a:gd name="connsiteY0" fmla="*/ 568960 h 914400"/>
                <a:gd name="connsiteX1" fmla="*/ 25400 w 868680"/>
                <a:gd name="connsiteY1" fmla="*/ 309880 h 914400"/>
                <a:gd name="connsiteX2" fmla="*/ 132080 w 868680"/>
                <a:gd name="connsiteY2" fmla="*/ 106680 h 914400"/>
                <a:gd name="connsiteX3" fmla="*/ 254000 w 868680"/>
                <a:gd name="connsiteY3" fmla="*/ 0 h 914400"/>
                <a:gd name="connsiteX4" fmla="*/ 452120 w 868680"/>
                <a:gd name="connsiteY4" fmla="*/ 345440 h 914400"/>
                <a:gd name="connsiteX5" fmla="*/ 665480 w 868680"/>
                <a:gd name="connsiteY5" fmla="*/ 629920 h 914400"/>
                <a:gd name="connsiteX6" fmla="*/ 868680 w 868680"/>
                <a:gd name="connsiteY6" fmla="*/ 843280 h 914400"/>
                <a:gd name="connsiteX7" fmla="*/ 868680 w 868680"/>
                <a:gd name="connsiteY7" fmla="*/ 914400 h 914400"/>
                <a:gd name="connsiteX8" fmla="*/ 269240 w 868680"/>
                <a:gd name="connsiteY8" fmla="*/ 914400 h 914400"/>
                <a:gd name="connsiteX9" fmla="*/ 269240 w 868680"/>
                <a:gd name="connsiteY9" fmla="*/ 254000 h 914400"/>
                <a:gd name="connsiteX10" fmla="*/ 238760 w 868680"/>
                <a:gd name="connsiteY10" fmla="*/ 259080 h 914400"/>
                <a:gd name="connsiteX11" fmla="*/ 198120 w 868680"/>
                <a:gd name="connsiteY11" fmla="*/ 431800 h 914400"/>
                <a:gd name="connsiteX12" fmla="*/ 172720 w 868680"/>
                <a:gd name="connsiteY12" fmla="*/ 538480 h 914400"/>
                <a:gd name="connsiteX13" fmla="*/ 91440 w 868680"/>
                <a:gd name="connsiteY13" fmla="*/ 604520 h 914400"/>
                <a:gd name="connsiteX14" fmla="*/ 0 w 868680"/>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201902 w 872462"/>
                <a:gd name="connsiteY11" fmla="*/ 43180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201902 w 872462"/>
                <a:gd name="connsiteY11" fmla="*/ 43180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201902 w 872462"/>
                <a:gd name="connsiteY11" fmla="*/ 43180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06347 w 872462"/>
                <a:gd name="connsiteY10" fmla="*/ 20574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06347 w 872462"/>
                <a:gd name="connsiteY10" fmla="*/ 20574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209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209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20980 h 914400"/>
                <a:gd name="connsiteX11" fmla="*/ 196187 w 872462"/>
                <a:gd name="connsiteY11" fmla="*/ 41275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40030 h 914400"/>
                <a:gd name="connsiteX11" fmla="*/ 196187 w 872462"/>
                <a:gd name="connsiteY11" fmla="*/ 41275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40030 h 914400"/>
                <a:gd name="connsiteX11" fmla="*/ 196187 w 872462"/>
                <a:gd name="connsiteY11" fmla="*/ 412750 h 914400"/>
                <a:gd name="connsiteX12" fmla="*/ 176502 w 872462"/>
                <a:gd name="connsiteY12" fmla="*/ 538480 h 914400"/>
                <a:gd name="connsiteX13" fmla="*/ 95222 w 872462"/>
                <a:gd name="connsiteY13" fmla="*/ 604520 h 914400"/>
                <a:gd name="connsiteX14" fmla="*/ 3782 w 872462"/>
                <a:gd name="connsiteY14" fmla="*/ 568960 h 914400"/>
                <a:gd name="connsiteX0" fmla="*/ 4369 w 873049"/>
                <a:gd name="connsiteY0" fmla="*/ 568960 h 914400"/>
                <a:gd name="connsiteX1" fmla="*/ 29769 w 873049"/>
                <a:gd name="connsiteY1" fmla="*/ 309880 h 914400"/>
                <a:gd name="connsiteX2" fmla="*/ 161214 w 873049"/>
                <a:gd name="connsiteY2" fmla="*/ 59055 h 914400"/>
                <a:gd name="connsiteX3" fmla="*/ 258369 w 873049"/>
                <a:gd name="connsiteY3" fmla="*/ 0 h 914400"/>
                <a:gd name="connsiteX4" fmla="*/ 456489 w 873049"/>
                <a:gd name="connsiteY4" fmla="*/ 345440 h 914400"/>
                <a:gd name="connsiteX5" fmla="*/ 669849 w 873049"/>
                <a:gd name="connsiteY5" fmla="*/ 629920 h 914400"/>
                <a:gd name="connsiteX6" fmla="*/ 873049 w 873049"/>
                <a:gd name="connsiteY6" fmla="*/ 843280 h 914400"/>
                <a:gd name="connsiteX7" fmla="*/ 873049 w 873049"/>
                <a:gd name="connsiteY7" fmla="*/ 914400 h 914400"/>
                <a:gd name="connsiteX8" fmla="*/ 273609 w 873049"/>
                <a:gd name="connsiteY8" fmla="*/ 914400 h 914400"/>
                <a:gd name="connsiteX9" fmla="*/ 275514 w 873049"/>
                <a:gd name="connsiteY9" fmla="*/ 337820 h 914400"/>
                <a:gd name="connsiteX10" fmla="*/ 252654 w 873049"/>
                <a:gd name="connsiteY10" fmla="*/ 240030 h 914400"/>
                <a:gd name="connsiteX11" fmla="*/ 196774 w 873049"/>
                <a:gd name="connsiteY11" fmla="*/ 412750 h 914400"/>
                <a:gd name="connsiteX12" fmla="*/ 177089 w 873049"/>
                <a:gd name="connsiteY12" fmla="*/ 538480 h 914400"/>
                <a:gd name="connsiteX13" fmla="*/ 95809 w 873049"/>
                <a:gd name="connsiteY13" fmla="*/ 604520 h 914400"/>
                <a:gd name="connsiteX14" fmla="*/ 4369 w 873049"/>
                <a:gd name="connsiteY14" fmla="*/ 568960 h 914400"/>
                <a:gd name="connsiteX0" fmla="*/ 4369 w 873049"/>
                <a:gd name="connsiteY0" fmla="*/ 568960 h 914400"/>
                <a:gd name="connsiteX1" fmla="*/ 29769 w 873049"/>
                <a:gd name="connsiteY1" fmla="*/ 309880 h 914400"/>
                <a:gd name="connsiteX2" fmla="*/ 161214 w 873049"/>
                <a:gd name="connsiteY2" fmla="*/ 59055 h 914400"/>
                <a:gd name="connsiteX3" fmla="*/ 258369 w 873049"/>
                <a:gd name="connsiteY3" fmla="*/ 0 h 914400"/>
                <a:gd name="connsiteX4" fmla="*/ 456489 w 873049"/>
                <a:gd name="connsiteY4" fmla="*/ 345440 h 914400"/>
                <a:gd name="connsiteX5" fmla="*/ 669849 w 873049"/>
                <a:gd name="connsiteY5" fmla="*/ 629920 h 914400"/>
                <a:gd name="connsiteX6" fmla="*/ 873049 w 873049"/>
                <a:gd name="connsiteY6" fmla="*/ 843280 h 914400"/>
                <a:gd name="connsiteX7" fmla="*/ 873049 w 873049"/>
                <a:gd name="connsiteY7" fmla="*/ 914400 h 914400"/>
                <a:gd name="connsiteX8" fmla="*/ 273609 w 873049"/>
                <a:gd name="connsiteY8" fmla="*/ 914400 h 914400"/>
                <a:gd name="connsiteX9" fmla="*/ 275514 w 873049"/>
                <a:gd name="connsiteY9" fmla="*/ 337820 h 914400"/>
                <a:gd name="connsiteX10" fmla="*/ 252654 w 873049"/>
                <a:gd name="connsiteY10" fmla="*/ 240030 h 914400"/>
                <a:gd name="connsiteX11" fmla="*/ 196774 w 873049"/>
                <a:gd name="connsiteY11" fmla="*/ 412750 h 914400"/>
                <a:gd name="connsiteX12" fmla="*/ 177089 w 873049"/>
                <a:gd name="connsiteY12" fmla="*/ 538480 h 914400"/>
                <a:gd name="connsiteX13" fmla="*/ 95809 w 873049"/>
                <a:gd name="connsiteY13" fmla="*/ 604520 h 914400"/>
                <a:gd name="connsiteX14" fmla="*/ 4369 w 873049"/>
                <a:gd name="connsiteY14" fmla="*/ 568960 h 914400"/>
                <a:gd name="connsiteX0" fmla="*/ 4369 w 873049"/>
                <a:gd name="connsiteY0" fmla="*/ 568960 h 914400"/>
                <a:gd name="connsiteX1" fmla="*/ 29769 w 873049"/>
                <a:gd name="connsiteY1" fmla="*/ 309880 h 914400"/>
                <a:gd name="connsiteX2" fmla="*/ 161214 w 873049"/>
                <a:gd name="connsiteY2" fmla="*/ 59055 h 914400"/>
                <a:gd name="connsiteX3" fmla="*/ 258369 w 873049"/>
                <a:gd name="connsiteY3" fmla="*/ 0 h 914400"/>
                <a:gd name="connsiteX4" fmla="*/ 456489 w 873049"/>
                <a:gd name="connsiteY4" fmla="*/ 345440 h 914400"/>
                <a:gd name="connsiteX5" fmla="*/ 669849 w 873049"/>
                <a:gd name="connsiteY5" fmla="*/ 629920 h 914400"/>
                <a:gd name="connsiteX6" fmla="*/ 873049 w 873049"/>
                <a:gd name="connsiteY6" fmla="*/ 843280 h 914400"/>
                <a:gd name="connsiteX7" fmla="*/ 873049 w 873049"/>
                <a:gd name="connsiteY7" fmla="*/ 914400 h 914400"/>
                <a:gd name="connsiteX8" fmla="*/ 273609 w 873049"/>
                <a:gd name="connsiteY8" fmla="*/ 914400 h 914400"/>
                <a:gd name="connsiteX9" fmla="*/ 275514 w 873049"/>
                <a:gd name="connsiteY9" fmla="*/ 337820 h 914400"/>
                <a:gd name="connsiteX10" fmla="*/ 252654 w 873049"/>
                <a:gd name="connsiteY10" fmla="*/ 240030 h 914400"/>
                <a:gd name="connsiteX11" fmla="*/ 196774 w 873049"/>
                <a:gd name="connsiteY11" fmla="*/ 412750 h 914400"/>
                <a:gd name="connsiteX12" fmla="*/ 177089 w 873049"/>
                <a:gd name="connsiteY12" fmla="*/ 538480 h 914400"/>
                <a:gd name="connsiteX13" fmla="*/ 95809 w 873049"/>
                <a:gd name="connsiteY13" fmla="*/ 604520 h 914400"/>
                <a:gd name="connsiteX14" fmla="*/ 4369 w 873049"/>
                <a:gd name="connsiteY14" fmla="*/ 568960 h 914400"/>
                <a:gd name="connsiteX0" fmla="*/ 4629 w 873309"/>
                <a:gd name="connsiteY0" fmla="*/ 568960 h 914400"/>
                <a:gd name="connsiteX1" fmla="*/ 30029 w 873309"/>
                <a:gd name="connsiteY1" fmla="*/ 309880 h 914400"/>
                <a:gd name="connsiteX2" fmla="*/ 170999 w 873309"/>
                <a:gd name="connsiteY2" fmla="*/ 45720 h 914400"/>
                <a:gd name="connsiteX3" fmla="*/ 258629 w 873309"/>
                <a:gd name="connsiteY3" fmla="*/ 0 h 914400"/>
                <a:gd name="connsiteX4" fmla="*/ 456749 w 873309"/>
                <a:gd name="connsiteY4" fmla="*/ 345440 h 914400"/>
                <a:gd name="connsiteX5" fmla="*/ 670109 w 873309"/>
                <a:gd name="connsiteY5" fmla="*/ 629920 h 914400"/>
                <a:gd name="connsiteX6" fmla="*/ 873309 w 873309"/>
                <a:gd name="connsiteY6" fmla="*/ 843280 h 914400"/>
                <a:gd name="connsiteX7" fmla="*/ 873309 w 873309"/>
                <a:gd name="connsiteY7" fmla="*/ 914400 h 914400"/>
                <a:gd name="connsiteX8" fmla="*/ 273869 w 873309"/>
                <a:gd name="connsiteY8" fmla="*/ 914400 h 914400"/>
                <a:gd name="connsiteX9" fmla="*/ 275774 w 873309"/>
                <a:gd name="connsiteY9" fmla="*/ 337820 h 914400"/>
                <a:gd name="connsiteX10" fmla="*/ 252914 w 873309"/>
                <a:gd name="connsiteY10" fmla="*/ 240030 h 914400"/>
                <a:gd name="connsiteX11" fmla="*/ 197034 w 873309"/>
                <a:gd name="connsiteY11" fmla="*/ 412750 h 914400"/>
                <a:gd name="connsiteX12" fmla="*/ 177349 w 873309"/>
                <a:gd name="connsiteY12" fmla="*/ 538480 h 914400"/>
                <a:gd name="connsiteX13" fmla="*/ 96069 w 873309"/>
                <a:gd name="connsiteY13" fmla="*/ 604520 h 914400"/>
                <a:gd name="connsiteX14" fmla="*/ 4629 w 873309"/>
                <a:gd name="connsiteY14" fmla="*/ 568960 h 914400"/>
                <a:gd name="connsiteX0" fmla="*/ 7904 w 863249"/>
                <a:gd name="connsiteY0" fmla="*/ 570865 h 914400"/>
                <a:gd name="connsiteX1" fmla="*/ 19969 w 863249"/>
                <a:gd name="connsiteY1" fmla="*/ 309880 h 914400"/>
                <a:gd name="connsiteX2" fmla="*/ 160939 w 863249"/>
                <a:gd name="connsiteY2" fmla="*/ 45720 h 914400"/>
                <a:gd name="connsiteX3" fmla="*/ 248569 w 863249"/>
                <a:gd name="connsiteY3" fmla="*/ 0 h 914400"/>
                <a:gd name="connsiteX4" fmla="*/ 446689 w 863249"/>
                <a:gd name="connsiteY4" fmla="*/ 345440 h 914400"/>
                <a:gd name="connsiteX5" fmla="*/ 660049 w 863249"/>
                <a:gd name="connsiteY5" fmla="*/ 629920 h 914400"/>
                <a:gd name="connsiteX6" fmla="*/ 863249 w 863249"/>
                <a:gd name="connsiteY6" fmla="*/ 843280 h 914400"/>
                <a:gd name="connsiteX7" fmla="*/ 863249 w 863249"/>
                <a:gd name="connsiteY7" fmla="*/ 914400 h 914400"/>
                <a:gd name="connsiteX8" fmla="*/ 263809 w 863249"/>
                <a:gd name="connsiteY8" fmla="*/ 914400 h 914400"/>
                <a:gd name="connsiteX9" fmla="*/ 265714 w 863249"/>
                <a:gd name="connsiteY9" fmla="*/ 337820 h 914400"/>
                <a:gd name="connsiteX10" fmla="*/ 242854 w 863249"/>
                <a:gd name="connsiteY10" fmla="*/ 240030 h 914400"/>
                <a:gd name="connsiteX11" fmla="*/ 186974 w 863249"/>
                <a:gd name="connsiteY11" fmla="*/ 412750 h 914400"/>
                <a:gd name="connsiteX12" fmla="*/ 167289 w 863249"/>
                <a:gd name="connsiteY12" fmla="*/ 538480 h 914400"/>
                <a:gd name="connsiteX13" fmla="*/ 86009 w 863249"/>
                <a:gd name="connsiteY13" fmla="*/ 604520 h 914400"/>
                <a:gd name="connsiteX14" fmla="*/ 7904 w 863249"/>
                <a:gd name="connsiteY14" fmla="*/ 570865 h 914400"/>
                <a:gd name="connsiteX0" fmla="*/ 6198 w 867258"/>
                <a:gd name="connsiteY0" fmla="*/ 578485 h 914400"/>
                <a:gd name="connsiteX1" fmla="*/ 23978 w 867258"/>
                <a:gd name="connsiteY1" fmla="*/ 309880 h 914400"/>
                <a:gd name="connsiteX2" fmla="*/ 164948 w 867258"/>
                <a:gd name="connsiteY2" fmla="*/ 45720 h 914400"/>
                <a:gd name="connsiteX3" fmla="*/ 252578 w 867258"/>
                <a:gd name="connsiteY3" fmla="*/ 0 h 914400"/>
                <a:gd name="connsiteX4" fmla="*/ 450698 w 867258"/>
                <a:gd name="connsiteY4" fmla="*/ 345440 h 914400"/>
                <a:gd name="connsiteX5" fmla="*/ 664058 w 867258"/>
                <a:gd name="connsiteY5" fmla="*/ 629920 h 914400"/>
                <a:gd name="connsiteX6" fmla="*/ 867258 w 867258"/>
                <a:gd name="connsiteY6" fmla="*/ 843280 h 914400"/>
                <a:gd name="connsiteX7" fmla="*/ 867258 w 867258"/>
                <a:gd name="connsiteY7" fmla="*/ 914400 h 914400"/>
                <a:gd name="connsiteX8" fmla="*/ 267818 w 867258"/>
                <a:gd name="connsiteY8" fmla="*/ 914400 h 914400"/>
                <a:gd name="connsiteX9" fmla="*/ 269723 w 867258"/>
                <a:gd name="connsiteY9" fmla="*/ 337820 h 914400"/>
                <a:gd name="connsiteX10" fmla="*/ 246863 w 867258"/>
                <a:gd name="connsiteY10" fmla="*/ 240030 h 914400"/>
                <a:gd name="connsiteX11" fmla="*/ 190983 w 867258"/>
                <a:gd name="connsiteY11" fmla="*/ 412750 h 914400"/>
                <a:gd name="connsiteX12" fmla="*/ 171298 w 867258"/>
                <a:gd name="connsiteY12" fmla="*/ 538480 h 914400"/>
                <a:gd name="connsiteX13" fmla="*/ 90018 w 867258"/>
                <a:gd name="connsiteY13" fmla="*/ 604520 h 914400"/>
                <a:gd name="connsiteX14" fmla="*/ 6198 w 867258"/>
                <a:gd name="connsiteY14" fmla="*/ 578485 h 914400"/>
                <a:gd name="connsiteX0" fmla="*/ 6198 w 867258"/>
                <a:gd name="connsiteY0" fmla="*/ 578485 h 914400"/>
                <a:gd name="connsiteX1" fmla="*/ 23978 w 867258"/>
                <a:gd name="connsiteY1" fmla="*/ 309880 h 914400"/>
                <a:gd name="connsiteX2" fmla="*/ 164948 w 867258"/>
                <a:gd name="connsiteY2" fmla="*/ 45720 h 914400"/>
                <a:gd name="connsiteX3" fmla="*/ 252578 w 867258"/>
                <a:gd name="connsiteY3" fmla="*/ 0 h 914400"/>
                <a:gd name="connsiteX4" fmla="*/ 450698 w 867258"/>
                <a:gd name="connsiteY4" fmla="*/ 345440 h 914400"/>
                <a:gd name="connsiteX5" fmla="*/ 664058 w 867258"/>
                <a:gd name="connsiteY5" fmla="*/ 629920 h 914400"/>
                <a:gd name="connsiteX6" fmla="*/ 867258 w 867258"/>
                <a:gd name="connsiteY6" fmla="*/ 843280 h 914400"/>
                <a:gd name="connsiteX7" fmla="*/ 867258 w 867258"/>
                <a:gd name="connsiteY7" fmla="*/ 914400 h 914400"/>
                <a:gd name="connsiteX8" fmla="*/ 267818 w 867258"/>
                <a:gd name="connsiteY8" fmla="*/ 914400 h 914400"/>
                <a:gd name="connsiteX9" fmla="*/ 269723 w 867258"/>
                <a:gd name="connsiteY9" fmla="*/ 337820 h 914400"/>
                <a:gd name="connsiteX10" fmla="*/ 246863 w 867258"/>
                <a:gd name="connsiteY10" fmla="*/ 240030 h 914400"/>
                <a:gd name="connsiteX11" fmla="*/ 190983 w 867258"/>
                <a:gd name="connsiteY11" fmla="*/ 412750 h 914400"/>
                <a:gd name="connsiteX12" fmla="*/ 171298 w 867258"/>
                <a:gd name="connsiteY12" fmla="*/ 538480 h 914400"/>
                <a:gd name="connsiteX13" fmla="*/ 90018 w 867258"/>
                <a:gd name="connsiteY13" fmla="*/ 604520 h 914400"/>
                <a:gd name="connsiteX14" fmla="*/ 6198 w 867258"/>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6022 w 866417"/>
                <a:gd name="connsiteY10" fmla="*/ 240030 h 914400"/>
                <a:gd name="connsiteX11" fmla="*/ 190142 w 866417"/>
                <a:gd name="connsiteY11" fmla="*/ 412750 h 914400"/>
                <a:gd name="connsiteX12" fmla="*/ 170457 w 866417"/>
                <a:gd name="connsiteY12" fmla="*/ 53848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6022 w 866417"/>
                <a:gd name="connsiteY10" fmla="*/ 240030 h 914400"/>
                <a:gd name="connsiteX11" fmla="*/ 190142 w 866417"/>
                <a:gd name="connsiteY11" fmla="*/ 412750 h 914400"/>
                <a:gd name="connsiteX12" fmla="*/ 151407 w 866417"/>
                <a:gd name="connsiteY12" fmla="*/ 58420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6022 w 866417"/>
                <a:gd name="connsiteY10" fmla="*/ 240030 h 914400"/>
                <a:gd name="connsiteX11" fmla="*/ 190142 w 866417"/>
                <a:gd name="connsiteY11" fmla="*/ 412750 h 914400"/>
                <a:gd name="connsiteX12" fmla="*/ 155217 w 866417"/>
                <a:gd name="connsiteY12" fmla="*/ 58420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7927 w 866417"/>
                <a:gd name="connsiteY10" fmla="*/ 249555 h 914400"/>
                <a:gd name="connsiteX11" fmla="*/ 190142 w 866417"/>
                <a:gd name="connsiteY11" fmla="*/ 412750 h 914400"/>
                <a:gd name="connsiteX12" fmla="*/ 155217 w 866417"/>
                <a:gd name="connsiteY12" fmla="*/ 58420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53642 w 866417"/>
                <a:gd name="connsiteY10" fmla="*/ 262890 h 914400"/>
                <a:gd name="connsiteX11" fmla="*/ 190142 w 866417"/>
                <a:gd name="connsiteY11" fmla="*/ 412750 h 914400"/>
                <a:gd name="connsiteX12" fmla="*/ 155217 w 866417"/>
                <a:gd name="connsiteY12" fmla="*/ 584200 h 914400"/>
                <a:gd name="connsiteX13" fmla="*/ 89177 w 866417"/>
                <a:gd name="connsiteY13" fmla="*/ 604520 h 914400"/>
                <a:gd name="connsiteX14" fmla="*/ 5357 w 866417"/>
                <a:gd name="connsiteY14"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447304 w 863864"/>
                <a:gd name="connsiteY4" fmla="*/ 345440 h 914400"/>
                <a:gd name="connsiteX5" fmla="*/ 660664 w 863864"/>
                <a:gd name="connsiteY5" fmla="*/ 62992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13" fmla="*/ 86624 w 863864"/>
                <a:gd name="connsiteY13" fmla="*/ 604520 h 914400"/>
                <a:gd name="connsiteX14" fmla="*/ 2804 w 863864"/>
                <a:gd name="connsiteY14"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447304 w 863864"/>
                <a:gd name="connsiteY4" fmla="*/ 34544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447304 w 863864"/>
                <a:gd name="connsiteY4" fmla="*/ 34544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86624 w 863864"/>
                <a:gd name="connsiteY0" fmla="*/ 604520 h 914400"/>
                <a:gd name="connsiteX1" fmla="*/ 2804 w 863864"/>
                <a:gd name="connsiteY1" fmla="*/ 578485 h 914400"/>
                <a:gd name="connsiteX2" fmla="*/ 33919 w 863864"/>
                <a:gd name="connsiteY2" fmla="*/ 307975 h 914400"/>
                <a:gd name="connsiteX3" fmla="*/ 161554 w 863864"/>
                <a:gd name="connsiteY3" fmla="*/ 45720 h 914400"/>
                <a:gd name="connsiteX4" fmla="*/ 249184 w 863864"/>
                <a:gd name="connsiteY4" fmla="*/ 0 h 914400"/>
                <a:gd name="connsiteX5" fmla="*/ 517789 w 863864"/>
                <a:gd name="connsiteY5" fmla="*/ 44450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13" fmla="*/ 178064 w 863864"/>
                <a:gd name="connsiteY13" fmla="*/ 695960 h 914400"/>
                <a:gd name="connsiteX0" fmla="*/ 86624 w 863864"/>
                <a:gd name="connsiteY0" fmla="*/ 604520 h 914400"/>
                <a:gd name="connsiteX1" fmla="*/ 2804 w 863864"/>
                <a:gd name="connsiteY1" fmla="*/ 578485 h 914400"/>
                <a:gd name="connsiteX2" fmla="*/ 33919 w 863864"/>
                <a:gd name="connsiteY2" fmla="*/ 307975 h 914400"/>
                <a:gd name="connsiteX3" fmla="*/ 161554 w 863864"/>
                <a:gd name="connsiteY3" fmla="*/ 45720 h 914400"/>
                <a:gd name="connsiteX4" fmla="*/ 249184 w 863864"/>
                <a:gd name="connsiteY4" fmla="*/ 0 h 914400"/>
                <a:gd name="connsiteX5" fmla="*/ 517789 w 863864"/>
                <a:gd name="connsiteY5" fmla="*/ 44450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13" fmla="*/ 109484 w 863864"/>
                <a:gd name="connsiteY13" fmla="*/ 678815 h 914400"/>
                <a:gd name="connsiteX0" fmla="*/ 86624 w 863864"/>
                <a:gd name="connsiteY0" fmla="*/ 604520 h 914400"/>
                <a:gd name="connsiteX1" fmla="*/ 2804 w 863864"/>
                <a:gd name="connsiteY1" fmla="*/ 578485 h 914400"/>
                <a:gd name="connsiteX2" fmla="*/ 33919 w 863864"/>
                <a:gd name="connsiteY2" fmla="*/ 307975 h 914400"/>
                <a:gd name="connsiteX3" fmla="*/ 161554 w 863864"/>
                <a:gd name="connsiteY3" fmla="*/ 45720 h 914400"/>
                <a:gd name="connsiteX4" fmla="*/ 249184 w 863864"/>
                <a:gd name="connsiteY4" fmla="*/ 0 h 914400"/>
                <a:gd name="connsiteX5" fmla="*/ 517789 w 863864"/>
                <a:gd name="connsiteY5" fmla="*/ 44450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0" fmla="*/ 78106 w 830581"/>
                <a:gd name="connsiteY0" fmla="*/ 551815 h 914400"/>
                <a:gd name="connsiteX1" fmla="*/ 636 w 830581"/>
                <a:gd name="connsiteY1" fmla="*/ 307975 h 914400"/>
                <a:gd name="connsiteX2" fmla="*/ 128271 w 830581"/>
                <a:gd name="connsiteY2" fmla="*/ 45720 h 914400"/>
                <a:gd name="connsiteX3" fmla="*/ 215901 w 830581"/>
                <a:gd name="connsiteY3" fmla="*/ 0 h 914400"/>
                <a:gd name="connsiteX4" fmla="*/ 484506 w 830581"/>
                <a:gd name="connsiteY4" fmla="*/ 444500 h 914400"/>
                <a:gd name="connsiteX5" fmla="*/ 830581 w 830581"/>
                <a:gd name="connsiteY5" fmla="*/ 843280 h 914400"/>
                <a:gd name="connsiteX6" fmla="*/ 830581 w 830581"/>
                <a:gd name="connsiteY6" fmla="*/ 914400 h 914400"/>
                <a:gd name="connsiteX7" fmla="*/ 231141 w 830581"/>
                <a:gd name="connsiteY7" fmla="*/ 914400 h 914400"/>
                <a:gd name="connsiteX8" fmla="*/ 233046 w 830581"/>
                <a:gd name="connsiteY8" fmla="*/ 337820 h 914400"/>
                <a:gd name="connsiteX9" fmla="*/ 217806 w 830581"/>
                <a:gd name="connsiteY9" fmla="*/ 262890 h 914400"/>
                <a:gd name="connsiteX10" fmla="*/ 154306 w 830581"/>
                <a:gd name="connsiteY10" fmla="*/ 412750 h 914400"/>
                <a:gd name="connsiteX11" fmla="*/ 119381 w 830581"/>
                <a:gd name="connsiteY11" fmla="*/ 584200 h 914400"/>
                <a:gd name="connsiteX0" fmla="*/ 2104 w 872689"/>
                <a:gd name="connsiteY0" fmla="*/ 576580 h 914400"/>
                <a:gd name="connsiteX1" fmla="*/ 42744 w 872689"/>
                <a:gd name="connsiteY1" fmla="*/ 307975 h 914400"/>
                <a:gd name="connsiteX2" fmla="*/ 170379 w 872689"/>
                <a:gd name="connsiteY2" fmla="*/ 45720 h 914400"/>
                <a:gd name="connsiteX3" fmla="*/ 258009 w 872689"/>
                <a:gd name="connsiteY3" fmla="*/ 0 h 914400"/>
                <a:gd name="connsiteX4" fmla="*/ 526614 w 872689"/>
                <a:gd name="connsiteY4" fmla="*/ 444500 h 914400"/>
                <a:gd name="connsiteX5" fmla="*/ 872689 w 872689"/>
                <a:gd name="connsiteY5" fmla="*/ 843280 h 914400"/>
                <a:gd name="connsiteX6" fmla="*/ 872689 w 872689"/>
                <a:gd name="connsiteY6" fmla="*/ 914400 h 914400"/>
                <a:gd name="connsiteX7" fmla="*/ 273249 w 872689"/>
                <a:gd name="connsiteY7" fmla="*/ 914400 h 914400"/>
                <a:gd name="connsiteX8" fmla="*/ 275154 w 872689"/>
                <a:gd name="connsiteY8" fmla="*/ 337820 h 914400"/>
                <a:gd name="connsiteX9" fmla="*/ 259914 w 872689"/>
                <a:gd name="connsiteY9" fmla="*/ 262890 h 914400"/>
                <a:gd name="connsiteX10" fmla="*/ 196414 w 872689"/>
                <a:gd name="connsiteY10" fmla="*/ 412750 h 914400"/>
                <a:gd name="connsiteX11" fmla="*/ 161489 w 872689"/>
                <a:gd name="connsiteY11" fmla="*/ 584200 h 914400"/>
                <a:gd name="connsiteX0" fmla="*/ 0 w 870585"/>
                <a:gd name="connsiteY0" fmla="*/ 576580 h 914400"/>
                <a:gd name="connsiteX1" fmla="*/ 40640 w 870585"/>
                <a:gd name="connsiteY1" fmla="*/ 307975 h 914400"/>
                <a:gd name="connsiteX2" fmla="*/ 168275 w 870585"/>
                <a:gd name="connsiteY2" fmla="*/ 45720 h 914400"/>
                <a:gd name="connsiteX3" fmla="*/ 255905 w 870585"/>
                <a:gd name="connsiteY3" fmla="*/ 0 h 914400"/>
                <a:gd name="connsiteX4" fmla="*/ 524510 w 870585"/>
                <a:gd name="connsiteY4" fmla="*/ 444500 h 914400"/>
                <a:gd name="connsiteX5" fmla="*/ 870585 w 870585"/>
                <a:gd name="connsiteY5" fmla="*/ 843280 h 914400"/>
                <a:gd name="connsiteX6" fmla="*/ 870585 w 870585"/>
                <a:gd name="connsiteY6" fmla="*/ 914400 h 914400"/>
                <a:gd name="connsiteX7" fmla="*/ 271145 w 870585"/>
                <a:gd name="connsiteY7" fmla="*/ 914400 h 914400"/>
                <a:gd name="connsiteX8" fmla="*/ 273050 w 870585"/>
                <a:gd name="connsiteY8" fmla="*/ 337820 h 914400"/>
                <a:gd name="connsiteX9" fmla="*/ 257810 w 870585"/>
                <a:gd name="connsiteY9" fmla="*/ 262890 h 914400"/>
                <a:gd name="connsiteX10" fmla="*/ 194310 w 870585"/>
                <a:gd name="connsiteY10" fmla="*/ 412750 h 914400"/>
                <a:gd name="connsiteX11" fmla="*/ 159385 w 870585"/>
                <a:gd name="connsiteY11" fmla="*/ 584200 h 914400"/>
                <a:gd name="connsiteX0" fmla="*/ 0 w 862965"/>
                <a:gd name="connsiteY0" fmla="*/ 576580 h 914400"/>
                <a:gd name="connsiteX1" fmla="*/ 33020 w 862965"/>
                <a:gd name="connsiteY1" fmla="*/ 307975 h 914400"/>
                <a:gd name="connsiteX2" fmla="*/ 160655 w 862965"/>
                <a:gd name="connsiteY2" fmla="*/ 45720 h 914400"/>
                <a:gd name="connsiteX3" fmla="*/ 248285 w 862965"/>
                <a:gd name="connsiteY3" fmla="*/ 0 h 914400"/>
                <a:gd name="connsiteX4" fmla="*/ 516890 w 862965"/>
                <a:gd name="connsiteY4" fmla="*/ 444500 h 914400"/>
                <a:gd name="connsiteX5" fmla="*/ 862965 w 862965"/>
                <a:gd name="connsiteY5" fmla="*/ 843280 h 914400"/>
                <a:gd name="connsiteX6" fmla="*/ 862965 w 862965"/>
                <a:gd name="connsiteY6" fmla="*/ 914400 h 914400"/>
                <a:gd name="connsiteX7" fmla="*/ 263525 w 862965"/>
                <a:gd name="connsiteY7" fmla="*/ 914400 h 914400"/>
                <a:gd name="connsiteX8" fmla="*/ 265430 w 862965"/>
                <a:gd name="connsiteY8" fmla="*/ 337820 h 914400"/>
                <a:gd name="connsiteX9" fmla="*/ 250190 w 862965"/>
                <a:gd name="connsiteY9" fmla="*/ 262890 h 914400"/>
                <a:gd name="connsiteX10" fmla="*/ 186690 w 862965"/>
                <a:gd name="connsiteY10" fmla="*/ 412750 h 914400"/>
                <a:gd name="connsiteX11" fmla="*/ 151765 w 862965"/>
                <a:gd name="connsiteY11" fmla="*/ 584200 h 914400"/>
                <a:gd name="connsiteX0" fmla="*/ 0 w 870585"/>
                <a:gd name="connsiteY0" fmla="*/ 574675 h 914400"/>
                <a:gd name="connsiteX1" fmla="*/ 40640 w 870585"/>
                <a:gd name="connsiteY1" fmla="*/ 307975 h 914400"/>
                <a:gd name="connsiteX2" fmla="*/ 168275 w 870585"/>
                <a:gd name="connsiteY2" fmla="*/ 45720 h 914400"/>
                <a:gd name="connsiteX3" fmla="*/ 255905 w 870585"/>
                <a:gd name="connsiteY3" fmla="*/ 0 h 914400"/>
                <a:gd name="connsiteX4" fmla="*/ 524510 w 870585"/>
                <a:gd name="connsiteY4" fmla="*/ 444500 h 914400"/>
                <a:gd name="connsiteX5" fmla="*/ 870585 w 870585"/>
                <a:gd name="connsiteY5" fmla="*/ 843280 h 914400"/>
                <a:gd name="connsiteX6" fmla="*/ 870585 w 870585"/>
                <a:gd name="connsiteY6" fmla="*/ 914400 h 914400"/>
                <a:gd name="connsiteX7" fmla="*/ 271145 w 870585"/>
                <a:gd name="connsiteY7" fmla="*/ 914400 h 914400"/>
                <a:gd name="connsiteX8" fmla="*/ 273050 w 870585"/>
                <a:gd name="connsiteY8" fmla="*/ 337820 h 914400"/>
                <a:gd name="connsiteX9" fmla="*/ 257810 w 870585"/>
                <a:gd name="connsiteY9" fmla="*/ 262890 h 914400"/>
                <a:gd name="connsiteX10" fmla="*/ 194310 w 870585"/>
                <a:gd name="connsiteY10" fmla="*/ 412750 h 914400"/>
                <a:gd name="connsiteX11" fmla="*/ 159385 w 87058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55575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55575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 name="connsiteX0" fmla="*/ 0 w 866775"/>
                <a:gd name="connsiteY0" fmla="*/ 574675 h 914400"/>
                <a:gd name="connsiteX1" fmla="*/ 36830 w 866775"/>
                <a:gd name="connsiteY1" fmla="*/ 307975 h 914400"/>
                <a:gd name="connsiteX2" fmla="*/ 132080 w 866775"/>
                <a:gd name="connsiteY2" fmla="*/ 66675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 name="connsiteX0" fmla="*/ 0 w 866775"/>
                <a:gd name="connsiteY0" fmla="*/ 574675 h 914400"/>
                <a:gd name="connsiteX1" fmla="*/ 36830 w 866775"/>
                <a:gd name="connsiteY1" fmla="*/ 307975 h 914400"/>
                <a:gd name="connsiteX2" fmla="*/ 132080 w 866775"/>
                <a:gd name="connsiteY2" fmla="*/ 66675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775" h="914400">
                  <a:moveTo>
                    <a:pt x="0" y="574675"/>
                  </a:moveTo>
                  <a:cubicBezTo>
                    <a:pt x="6138" y="493183"/>
                    <a:pt x="14817" y="392642"/>
                    <a:pt x="36830" y="307975"/>
                  </a:cubicBezTo>
                  <a:cubicBezTo>
                    <a:pt x="58843" y="223308"/>
                    <a:pt x="96203" y="118004"/>
                    <a:pt x="132080" y="66675"/>
                  </a:cubicBezTo>
                  <a:cubicBezTo>
                    <a:pt x="167957" y="15346"/>
                    <a:pt x="263525" y="635"/>
                    <a:pt x="252095" y="0"/>
                  </a:cubicBezTo>
                  <a:cubicBezTo>
                    <a:pt x="341630" y="148167"/>
                    <a:pt x="344170" y="218863"/>
                    <a:pt x="520700" y="444500"/>
                  </a:cubicBezTo>
                  <a:cubicBezTo>
                    <a:pt x="697230" y="670137"/>
                    <a:pt x="797348" y="748453"/>
                    <a:pt x="866775" y="843280"/>
                  </a:cubicBezTo>
                  <a:lnTo>
                    <a:pt x="866775" y="914400"/>
                  </a:lnTo>
                  <a:lnTo>
                    <a:pt x="267335" y="914400"/>
                  </a:lnTo>
                  <a:lnTo>
                    <a:pt x="269240" y="337820"/>
                  </a:lnTo>
                  <a:cubicBezTo>
                    <a:pt x="267018" y="229235"/>
                    <a:pt x="266912" y="250402"/>
                    <a:pt x="257810" y="251460"/>
                  </a:cubicBezTo>
                  <a:cubicBezTo>
                    <a:pt x="248708" y="252518"/>
                    <a:pt x="194257" y="294376"/>
                    <a:pt x="168910" y="584200"/>
                  </a:cubicBezTo>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de cantos arredondados 13"/>
            <p:cNvSpPr/>
            <p:nvPr/>
          </p:nvSpPr>
          <p:spPr>
            <a:xfrm rot="16200000" flipH="1">
              <a:off x="754101" y="2955917"/>
              <a:ext cx="1138276" cy="401889"/>
            </a:xfrm>
            <a:custGeom>
              <a:avLst/>
              <a:gdLst>
                <a:gd name="connsiteX0" fmla="*/ 0 w 563878"/>
                <a:gd name="connsiteY0" fmla="*/ 83798 h 167596"/>
                <a:gd name="connsiteX1" fmla="*/ 83798 w 563878"/>
                <a:gd name="connsiteY1" fmla="*/ 0 h 167596"/>
                <a:gd name="connsiteX2" fmla="*/ 480080 w 563878"/>
                <a:gd name="connsiteY2" fmla="*/ 0 h 167596"/>
                <a:gd name="connsiteX3" fmla="*/ 563878 w 563878"/>
                <a:gd name="connsiteY3" fmla="*/ 83798 h 167596"/>
                <a:gd name="connsiteX4" fmla="*/ 563878 w 563878"/>
                <a:gd name="connsiteY4" fmla="*/ 83798 h 167596"/>
                <a:gd name="connsiteX5" fmla="*/ 480080 w 563878"/>
                <a:gd name="connsiteY5" fmla="*/ 167596 h 167596"/>
                <a:gd name="connsiteX6" fmla="*/ 83798 w 563878"/>
                <a:gd name="connsiteY6" fmla="*/ 167596 h 167596"/>
                <a:gd name="connsiteX7" fmla="*/ 0 w 563878"/>
                <a:gd name="connsiteY7" fmla="*/ 83798 h 167596"/>
                <a:gd name="connsiteX0" fmla="*/ 83798 w 563878"/>
                <a:gd name="connsiteY0" fmla="*/ 167596 h 259036"/>
                <a:gd name="connsiteX1" fmla="*/ 0 w 563878"/>
                <a:gd name="connsiteY1" fmla="*/ 83798 h 259036"/>
                <a:gd name="connsiteX2" fmla="*/ 83798 w 563878"/>
                <a:gd name="connsiteY2" fmla="*/ 0 h 259036"/>
                <a:gd name="connsiteX3" fmla="*/ 480080 w 563878"/>
                <a:gd name="connsiteY3" fmla="*/ 0 h 259036"/>
                <a:gd name="connsiteX4" fmla="*/ 563878 w 563878"/>
                <a:gd name="connsiteY4" fmla="*/ 83798 h 259036"/>
                <a:gd name="connsiteX5" fmla="*/ 563878 w 563878"/>
                <a:gd name="connsiteY5" fmla="*/ 83798 h 259036"/>
                <a:gd name="connsiteX6" fmla="*/ 480080 w 563878"/>
                <a:gd name="connsiteY6" fmla="*/ 167596 h 259036"/>
                <a:gd name="connsiteX7" fmla="*/ 175238 w 563878"/>
                <a:gd name="connsiteY7" fmla="*/ 259036 h 259036"/>
                <a:gd name="connsiteX0" fmla="*/ 0 w 563878"/>
                <a:gd name="connsiteY0" fmla="*/ 83798 h 259036"/>
                <a:gd name="connsiteX1" fmla="*/ 83798 w 563878"/>
                <a:gd name="connsiteY1" fmla="*/ 0 h 259036"/>
                <a:gd name="connsiteX2" fmla="*/ 480080 w 563878"/>
                <a:gd name="connsiteY2" fmla="*/ 0 h 259036"/>
                <a:gd name="connsiteX3" fmla="*/ 563878 w 563878"/>
                <a:gd name="connsiteY3" fmla="*/ 83798 h 259036"/>
                <a:gd name="connsiteX4" fmla="*/ 563878 w 563878"/>
                <a:gd name="connsiteY4" fmla="*/ 83798 h 259036"/>
                <a:gd name="connsiteX5" fmla="*/ 480080 w 563878"/>
                <a:gd name="connsiteY5" fmla="*/ 167596 h 259036"/>
                <a:gd name="connsiteX6" fmla="*/ 175238 w 563878"/>
                <a:gd name="connsiteY6" fmla="*/ 259036 h 259036"/>
                <a:gd name="connsiteX0" fmla="*/ 0 w 480080"/>
                <a:gd name="connsiteY0" fmla="*/ 0 h 259036"/>
                <a:gd name="connsiteX1" fmla="*/ 396282 w 480080"/>
                <a:gd name="connsiteY1" fmla="*/ 0 h 259036"/>
                <a:gd name="connsiteX2" fmla="*/ 480080 w 480080"/>
                <a:gd name="connsiteY2" fmla="*/ 83798 h 259036"/>
                <a:gd name="connsiteX3" fmla="*/ 480080 w 480080"/>
                <a:gd name="connsiteY3" fmla="*/ 83798 h 259036"/>
                <a:gd name="connsiteX4" fmla="*/ 396282 w 480080"/>
                <a:gd name="connsiteY4" fmla="*/ 167596 h 259036"/>
                <a:gd name="connsiteX5" fmla="*/ 91440 w 480080"/>
                <a:gd name="connsiteY5" fmla="*/ 259036 h 259036"/>
                <a:gd name="connsiteX0" fmla="*/ 0 w 480080"/>
                <a:gd name="connsiteY0" fmla="*/ 0 h 169501"/>
                <a:gd name="connsiteX1" fmla="*/ 396282 w 480080"/>
                <a:gd name="connsiteY1" fmla="*/ 0 h 169501"/>
                <a:gd name="connsiteX2" fmla="*/ 480080 w 480080"/>
                <a:gd name="connsiteY2" fmla="*/ 83798 h 169501"/>
                <a:gd name="connsiteX3" fmla="*/ 480080 w 480080"/>
                <a:gd name="connsiteY3" fmla="*/ 83798 h 169501"/>
                <a:gd name="connsiteX4" fmla="*/ 396282 w 480080"/>
                <a:gd name="connsiteY4" fmla="*/ 167596 h 169501"/>
                <a:gd name="connsiteX5" fmla="*/ 0 w 480080"/>
                <a:gd name="connsiteY5" fmla="*/ 169501 h 16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80" h="169501">
                  <a:moveTo>
                    <a:pt x="0" y="0"/>
                  </a:moveTo>
                  <a:lnTo>
                    <a:pt x="396282" y="0"/>
                  </a:lnTo>
                  <a:cubicBezTo>
                    <a:pt x="442562" y="0"/>
                    <a:pt x="480080" y="37518"/>
                    <a:pt x="480080" y="83798"/>
                  </a:cubicBezTo>
                  <a:lnTo>
                    <a:pt x="480080" y="83798"/>
                  </a:lnTo>
                  <a:cubicBezTo>
                    <a:pt x="480080" y="130078"/>
                    <a:pt x="442562" y="167596"/>
                    <a:pt x="396282" y="167596"/>
                  </a:cubicBezTo>
                  <a:lnTo>
                    <a:pt x="0" y="169501"/>
                  </a:lnTo>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Forma livre 39"/>
            <p:cNvSpPr/>
            <p:nvPr/>
          </p:nvSpPr>
          <p:spPr>
            <a:xfrm flipH="1">
              <a:off x="-290690" y="1153344"/>
              <a:ext cx="1814399" cy="1755465"/>
            </a:xfrm>
            <a:custGeom>
              <a:avLst/>
              <a:gdLst>
                <a:gd name="connsiteX0" fmla="*/ 0 w 868680"/>
                <a:gd name="connsiteY0" fmla="*/ 568960 h 914400"/>
                <a:gd name="connsiteX1" fmla="*/ 25400 w 868680"/>
                <a:gd name="connsiteY1" fmla="*/ 309880 h 914400"/>
                <a:gd name="connsiteX2" fmla="*/ 132080 w 868680"/>
                <a:gd name="connsiteY2" fmla="*/ 106680 h 914400"/>
                <a:gd name="connsiteX3" fmla="*/ 254000 w 868680"/>
                <a:gd name="connsiteY3" fmla="*/ 0 h 914400"/>
                <a:gd name="connsiteX4" fmla="*/ 452120 w 868680"/>
                <a:gd name="connsiteY4" fmla="*/ 345440 h 914400"/>
                <a:gd name="connsiteX5" fmla="*/ 665480 w 868680"/>
                <a:gd name="connsiteY5" fmla="*/ 629920 h 914400"/>
                <a:gd name="connsiteX6" fmla="*/ 868680 w 868680"/>
                <a:gd name="connsiteY6" fmla="*/ 843280 h 914400"/>
                <a:gd name="connsiteX7" fmla="*/ 868680 w 868680"/>
                <a:gd name="connsiteY7" fmla="*/ 914400 h 914400"/>
                <a:gd name="connsiteX8" fmla="*/ 269240 w 868680"/>
                <a:gd name="connsiteY8" fmla="*/ 914400 h 914400"/>
                <a:gd name="connsiteX9" fmla="*/ 269240 w 868680"/>
                <a:gd name="connsiteY9" fmla="*/ 254000 h 914400"/>
                <a:gd name="connsiteX10" fmla="*/ 238760 w 868680"/>
                <a:gd name="connsiteY10" fmla="*/ 259080 h 914400"/>
                <a:gd name="connsiteX11" fmla="*/ 198120 w 868680"/>
                <a:gd name="connsiteY11" fmla="*/ 431800 h 914400"/>
                <a:gd name="connsiteX12" fmla="*/ 172720 w 868680"/>
                <a:gd name="connsiteY12" fmla="*/ 538480 h 914400"/>
                <a:gd name="connsiteX13" fmla="*/ 91440 w 868680"/>
                <a:gd name="connsiteY13" fmla="*/ 604520 h 914400"/>
                <a:gd name="connsiteX14" fmla="*/ 0 w 868680"/>
                <a:gd name="connsiteY14" fmla="*/ 568960 h 914400"/>
                <a:gd name="connsiteX0" fmla="*/ 0 w 868680"/>
                <a:gd name="connsiteY0" fmla="*/ 568960 h 914400"/>
                <a:gd name="connsiteX1" fmla="*/ 25400 w 868680"/>
                <a:gd name="connsiteY1" fmla="*/ 309880 h 914400"/>
                <a:gd name="connsiteX2" fmla="*/ 132080 w 868680"/>
                <a:gd name="connsiteY2" fmla="*/ 106680 h 914400"/>
                <a:gd name="connsiteX3" fmla="*/ 254000 w 868680"/>
                <a:gd name="connsiteY3" fmla="*/ 0 h 914400"/>
                <a:gd name="connsiteX4" fmla="*/ 452120 w 868680"/>
                <a:gd name="connsiteY4" fmla="*/ 345440 h 914400"/>
                <a:gd name="connsiteX5" fmla="*/ 665480 w 868680"/>
                <a:gd name="connsiteY5" fmla="*/ 629920 h 914400"/>
                <a:gd name="connsiteX6" fmla="*/ 868680 w 868680"/>
                <a:gd name="connsiteY6" fmla="*/ 843280 h 914400"/>
                <a:gd name="connsiteX7" fmla="*/ 868680 w 868680"/>
                <a:gd name="connsiteY7" fmla="*/ 914400 h 914400"/>
                <a:gd name="connsiteX8" fmla="*/ 269240 w 868680"/>
                <a:gd name="connsiteY8" fmla="*/ 914400 h 914400"/>
                <a:gd name="connsiteX9" fmla="*/ 269240 w 868680"/>
                <a:gd name="connsiteY9" fmla="*/ 254000 h 914400"/>
                <a:gd name="connsiteX10" fmla="*/ 238760 w 868680"/>
                <a:gd name="connsiteY10" fmla="*/ 259080 h 914400"/>
                <a:gd name="connsiteX11" fmla="*/ 198120 w 868680"/>
                <a:gd name="connsiteY11" fmla="*/ 431800 h 914400"/>
                <a:gd name="connsiteX12" fmla="*/ 172720 w 868680"/>
                <a:gd name="connsiteY12" fmla="*/ 538480 h 914400"/>
                <a:gd name="connsiteX13" fmla="*/ 91440 w 868680"/>
                <a:gd name="connsiteY13" fmla="*/ 604520 h 914400"/>
                <a:gd name="connsiteX14" fmla="*/ 0 w 868680"/>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201902 w 872462"/>
                <a:gd name="connsiteY11" fmla="*/ 43180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201902 w 872462"/>
                <a:gd name="connsiteY11" fmla="*/ 43180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201902 w 872462"/>
                <a:gd name="connsiteY11" fmla="*/ 43180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42542 w 872462"/>
                <a:gd name="connsiteY10" fmla="*/ 2590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3022 w 872462"/>
                <a:gd name="connsiteY9" fmla="*/ 254000 h 914400"/>
                <a:gd name="connsiteX10" fmla="*/ 206347 w 872462"/>
                <a:gd name="connsiteY10" fmla="*/ 20574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06347 w 872462"/>
                <a:gd name="connsiteY10" fmla="*/ 20574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209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20980 h 914400"/>
                <a:gd name="connsiteX11" fmla="*/ 192377 w 872462"/>
                <a:gd name="connsiteY11" fmla="*/ 42418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20980 h 914400"/>
                <a:gd name="connsiteX11" fmla="*/ 196187 w 872462"/>
                <a:gd name="connsiteY11" fmla="*/ 41275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40030 h 914400"/>
                <a:gd name="connsiteX11" fmla="*/ 196187 w 872462"/>
                <a:gd name="connsiteY11" fmla="*/ 412750 h 914400"/>
                <a:gd name="connsiteX12" fmla="*/ 176502 w 872462"/>
                <a:gd name="connsiteY12" fmla="*/ 538480 h 914400"/>
                <a:gd name="connsiteX13" fmla="*/ 95222 w 872462"/>
                <a:gd name="connsiteY13" fmla="*/ 604520 h 914400"/>
                <a:gd name="connsiteX14" fmla="*/ 3782 w 872462"/>
                <a:gd name="connsiteY14" fmla="*/ 568960 h 914400"/>
                <a:gd name="connsiteX0" fmla="*/ 3782 w 872462"/>
                <a:gd name="connsiteY0" fmla="*/ 568960 h 914400"/>
                <a:gd name="connsiteX1" fmla="*/ 29182 w 872462"/>
                <a:gd name="connsiteY1" fmla="*/ 309880 h 914400"/>
                <a:gd name="connsiteX2" fmla="*/ 135862 w 872462"/>
                <a:gd name="connsiteY2" fmla="*/ 106680 h 914400"/>
                <a:gd name="connsiteX3" fmla="*/ 257782 w 872462"/>
                <a:gd name="connsiteY3" fmla="*/ 0 h 914400"/>
                <a:gd name="connsiteX4" fmla="*/ 455902 w 872462"/>
                <a:gd name="connsiteY4" fmla="*/ 345440 h 914400"/>
                <a:gd name="connsiteX5" fmla="*/ 669262 w 872462"/>
                <a:gd name="connsiteY5" fmla="*/ 629920 h 914400"/>
                <a:gd name="connsiteX6" fmla="*/ 872462 w 872462"/>
                <a:gd name="connsiteY6" fmla="*/ 843280 h 914400"/>
                <a:gd name="connsiteX7" fmla="*/ 872462 w 872462"/>
                <a:gd name="connsiteY7" fmla="*/ 914400 h 914400"/>
                <a:gd name="connsiteX8" fmla="*/ 273022 w 872462"/>
                <a:gd name="connsiteY8" fmla="*/ 914400 h 914400"/>
                <a:gd name="connsiteX9" fmla="*/ 274927 w 872462"/>
                <a:gd name="connsiteY9" fmla="*/ 337820 h 914400"/>
                <a:gd name="connsiteX10" fmla="*/ 252067 w 872462"/>
                <a:gd name="connsiteY10" fmla="*/ 240030 h 914400"/>
                <a:gd name="connsiteX11" fmla="*/ 196187 w 872462"/>
                <a:gd name="connsiteY11" fmla="*/ 412750 h 914400"/>
                <a:gd name="connsiteX12" fmla="*/ 176502 w 872462"/>
                <a:gd name="connsiteY12" fmla="*/ 538480 h 914400"/>
                <a:gd name="connsiteX13" fmla="*/ 95222 w 872462"/>
                <a:gd name="connsiteY13" fmla="*/ 604520 h 914400"/>
                <a:gd name="connsiteX14" fmla="*/ 3782 w 872462"/>
                <a:gd name="connsiteY14" fmla="*/ 568960 h 914400"/>
                <a:gd name="connsiteX0" fmla="*/ 4369 w 873049"/>
                <a:gd name="connsiteY0" fmla="*/ 568960 h 914400"/>
                <a:gd name="connsiteX1" fmla="*/ 29769 w 873049"/>
                <a:gd name="connsiteY1" fmla="*/ 309880 h 914400"/>
                <a:gd name="connsiteX2" fmla="*/ 161214 w 873049"/>
                <a:gd name="connsiteY2" fmla="*/ 59055 h 914400"/>
                <a:gd name="connsiteX3" fmla="*/ 258369 w 873049"/>
                <a:gd name="connsiteY3" fmla="*/ 0 h 914400"/>
                <a:gd name="connsiteX4" fmla="*/ 456489 w 873049"/>
                <a:gd name="connsiteY4" fmla="*/ 345440 h 914400"/>
                <a:gd name="connsiteX5" fmla="*/ 669849 w 873049"/>
                <a:gd name="connsiteY5" fmla="*/ 629920 h 914400"/>
                <a:gd name="connsiteX6" fmla="*/ 873049 w 873049"/>
                <a:gd name="connsiteY6" fmla="*/ 843280 h 914400"/>
                <a:gd name="connsiteX7" fmla="*/ 873049 w 873049"/>
                <a:gd name="connsiteY7" fmla="*/ 914400 h 914400"/>
                <a:gd name="connsiteX8" fmla="*/ 273609 w 873049"/>
                <a:gd name="connsiteY8" fmla="*/ 914400 h 914400"/>
                <a:gd name="connsiteX9" fmla="*/ 275514 w 873049"/>
                <a:gd name="connsiteY9" fmla="*/ 337820 h 914400"/>
                <a:gd name="connsiteX10" fmla="*/ 252654 w 873049"/>
                <a:gd name="connsiteY10" fmla="*/ 240030 h 914400"/>
                <a:gd name="connsiteX11" fmla="*/ 196774 w 873049"/>
                <a:gd name="connsiteY11" fmla="*/ 412750 h 914400"/>
                <a:gd name="connsiteX12" fmla="*/ 177089 w 873049"/>
                <a:gd name="connsiteY12" fmla="*/ 538480 h 914400"/>
                <a:gd name="connsiteX13" fmla="*/ 95809 w 873049"/>
                <a:gd name="connsiteY13" fmla="*/ 604520 h 914400"/>
                <a:gd name="connsiteX14" fmla="*/ 4369 w 873049"/>
                <a:gd name="connsiteY14" fmla="*/ 568960 h 914400"/>
                <a:gd name="connsiteX0" fmla="*/ 4369 w 873049"/>
                <a:gd name="connsiteY0" fmla="*/ 568960 h 914400"/>
                <a:gd name="connsiteX1" fmla="*/ 29769 w 873049"/>
                <a:gd name="connsiteY1" fmla="*/ 309880 h 914400"/>
                <a:gd name="connsiteX2" fmla="*/ 161214 w 873049"/>
                <a:gd name="connsiteY2" fmla="*/ 59055 h 914400"/>
                <a:gd name="connsiteX3" fmla="*/ 258369 w 873049"/>
                <a:gd name="connsiteY3" fmla="*/ 0 h 914400"/>
                <a:gd name="connsiteX4" fmla="*/ 456489 w 873049"/>
                <a:gd name="connsiteY4" fmla="*/ 345440 h 914400"/>
                <a:gd name="connsiteX5" fmla="*/ 669849 w 873049"/>
                <a:gd name="connsiteY5" fmla="*/ 629920 h 914400"/>
                <a:gd name="connsiteX6" fmla="*/ 873049 w 873049"/>
                <a:gd name="connsiteY6" fmla="*/ 843280 h 914400"/>
                <a:gd name="connsiteX7" fmla="*/ 873049 w 873049"/>
                <a:gd name="connsiteY7" fmla="*/ 914400 h 914400"/>
                <a:gd name="connsiteX8" fmla="*/ 273609 w 873049"/>
                <a:gd name="connsiteY8" fmla="*/ 914400 h 914400"/>
                <a:gd name="connsiteX9" fmla="*/ 275514 w 873049"/>
                <a:gd name="connsiteY9" fmla="*/ 337820 h 914400"/>
                <a:gd name="connsiteX10" fmla="*/ 252654 w 873049"/>
                <a:gd name="connsiteY10" fmla="*/ 240030 h 914400"/>
                <a:gd name="connsiteX11" fmla="*/ 196774 w 873049"/>
                <a:gd name="connsiteY11" fmla="*/ 412750 h 914400"/>
                <a:gd name="connsiteX12" fmla="*/ 177089 w 873049"/>
                <a:gd name="connsiteY12" fmla="*/ 538480 h 914400"/>
                <a:gd name="connsiteX13" fmla="*/ 95809 w 873049"/>
                <a:gd name="connsiteY13" fmla="*/ 604520 h 914400"/>
                <a:gd name="connsiteX14" fmla="*/ 4369 w 873049"/>
                <a:gd name="connsiteY14" fmla="*/ 568960 h 914400"/>
                <a:gd name="connsiteX0" fmla="*/ 4369 w 873049"/>
                <a:gd name="connsiteY0" fmla="*/ 568960 h 914400"/>
                <a:gd name="connsiteX1" fmla="*/ 29769 w 873049"/>
                <a:gd name="connsiteY1" fmla="*/ 309880 h 914400"/>
                <a:gd name="connsiteX2" fmla="*/ 161214 w 873049"/>
                <a:gd name="connsiteY2" fmla="*/ 59055 h 914400"/>
                <a:gd name="connsiteX3" fmla="*/ 258369 w 873049"/>
                <a:gd name="connsiteY3" fmla="*/ 0 h 914400"/>
                <a:gd name="connsiteX4" fmla="*/ 456489 w 873049"/>
                <a:gd name="connsiteY4" fmla="*/ 345440 h 914400"/>
                <a:gd name="connsiteX5" fmla="*/ 669849 w 873049"/>
                <a:gd name="connsiteY5" fmla="*/ 629920 h 914400"/>
                <a:gd name="connsiteX6" fmla="*/ 873049 w 873049"/>
                <a:gd name="connsiteY6" fmla="*/ 843280 h 914400"/>
                <a:gd name="connsiteX7" fmla="*/ 873049 w 873049"/>
                <a:gd name="connsiteY7" fmla="*/ 914400 h 914400"/>
                <a:gd name="connsiteX8" fmla="*/ 273609 w 873049"/>
                <a:gd name="connsiteY8" fmla="*/ 914400 h 914400"/>
                <a:gd name="connsiteX9" fmla="*/ 275514 w 873049"/>
                <a:gd name="connsiteY9" fmla="*/ 337820 h 914400"/>
                <a:gd name="connsiteX10" fmla="*/ 252654 w 873049"/>
                <a:gd name="connsiteY10" fmla="*/ 240030 h 914400"/>
                <a:gd name="connsiteX11" fmla="*/ 196774 w 873049"/>
                <a:gd name="connsiteY11" fmla="*/ 412750 h 914400"/>
                <a:gd name="connsiteX12" fmla="*/ 177089 w 873049"/>
                <a:gd name="connsiteY12" fmla="*/ 538480 h 914400"/>
                <a:gd name="connsiteX13" fmla="*/ 95809 w 873049"/>
                <a:gd name="connsiteY13" fmla="*/ 604520 h 914400"/>
                <a:gd name="connsiteX14" fmla="*/ 4369 w 873049"/>
                <a:gd name="connsiteY14" fmla="*/ 568960 h 914400"/>
                <a:gd name="connsiteX0" fmla="*/ 4629 w 873309"/>
                <a:gd name="connsiteY0" fmla="*/ 568960 h 914400"/>
                <a:gd name="connsiteX1" fmla="*/ 30029 w 873309"/>
                <a:gd name="connsiteY1" fmla="*/ 309880 h 914400"/>
                <a:gd name="connsiteX2" fmla="*/ 170999 w 873309"/>
                <a:gd name="connsiteY2" fmla="*/ 45720 h 914400"/>
                <a:gd name="connsiteX3" fmla="*/ 258629 w 873309"/>
                <a:gd name="connsiteY3" fmla="*/ 0 h 914400"/>
                <a:gd name="connsiteX4" fmla="*/ 456749 w 873309"/>
                <a:gd name="connsiteY4" fmla="*/ 345440 h 914400"/>
                <a:gd name="connsiteX5" fmla="*/ 670109 w 873309"/>
                <a:gd name="connsiteY5" fmla="*/ 629920 h 914400"/>
                <a:gd name="connsiteX6" fmla="*/ 873309 w 873309"/>
                <a:gd name="connsiteY6" fmla="*/ 843280 h 914400"/>
                <a:gd name="connsiteX7" fmla="*/ 873309 w 873309"/>
                <a:gd name="connsiteY7" fmla="*/ 914400 h 914400"/>
                <a:gd name="connsiteX8" fmla="*/ 273869 w 873309"/>
                <a:gd name="connsiteY8" fmla="*/ 914400 h 914400"/>
                <a:gd name="connsiteX9" fmla="*/ 275774 w 873309"/>
                <a:gd name="connsiteY9" fmla="*/ 337820 h 914400"/>
                <a:gd name="connsiteX10" fmla="*/ 252914 w 873309"/>
                <a:gd name="connsiteY10" fmla="*/ 240030 h 914400"/>
                <a:gd name="connsiteX11" fmla="*/ 197034 w 873309"/>
                <a:gd name="connsiteY11" fmla="*/ 412750 h 914400"/>
                <a:gd name="connsiteX12" fmla="*/ 177349 w 873309"/>
                <a:gd name="connsiteY12" fmla="*/ 538480 h 914400"/>
                <a:gd name="connsiteX13" fmla="*/ 96069 w 873309"/>
                <a:gd name="connsiteY13" fmla="*/ 604520 h 914400"/>
                <a:gd name="connsiteX14" fmla="*/ 4629 w 873309"/>
                <a:gd name="connsiteY14" fmla="*/ 568960 h 914400"/>
                <a:gd name="connsiteX0" fmla="*/ 7904 w 863249"/>
                <a:gd name="connsiteY0" fmla="*/ 570865 h 914400"/>
                <a:gd name="connsiteX1" fmla="*/ 19969 w 863249"/>
                <a:gd name="connsiteY1" fmla="*/ 309880 h 914400"/>
                <a:gd name="connsiteX2" fmla="*/ 160939 w 863249"/>
                <a:gd name="connsiteY2" fmla="*/ 45720 h 914400"/>
                <a:gd name="connsiteX3" fmla="*/ 248569 w 863249"/>
                <a:gd name="connsiteY3" fmla="*/ 0 h 914400"/>
                <a:gd name="connsiteX4" fmla="*/ 446689 w 863249"/>
                <a:gd name="connsiteY4" fmla="*/ 345440 h 914400"/>
                <a:gd name="connsiteX5" fmla="*/ 660049 w 863249"/>
                <a:gd name="connsiteY5" fmla="*/ 629920 h 914400"/>
                <a:gd name="connsiteX6" fmla="*/ 863249 w 863249"/>
                <a:gd name="connsiteY6" fmla="*/ 843280 h 914400"/>
                <a:gd name="connsiteX7" fmla="*/ 863249 w 863249"/>
                <a:gd name="connsiteY7" fmla="*/ 914400 h 914400"/>
                <a:gd name="connsiteX8" fmla="*/ 263809 w 863249"/>
                <a:gd name="connsiteY8" fmla="*/ 914400 h 914400"/>
                <a:gd name="connsiteX9" fmla="*/ 265714 w 863249"/>
                <a:gd name="connsiteY9" fmla="*/ 337820 h 914400"/>
                <a:gd name="connsiteX10" fmla="*/ 242854 w 863249"/>
                <a:gd name="connsiteY10" fmla="*/ 240030 h 914400"/>
                <a:gd name="connsiteX11" fmla="*/ 186974 w 863249"/>
                <a:gd name="connsiteY11" fmla="*/ 412750 h 914400"/>
                <a:gd name="connsiteX12" fmla="*/ 167289 w 863249"/>
                <a:gd name="connsiteY12" fmla="*/ 538480 h 914400"/>
                <a:gd name="connsiteX13" fmla="*/ 86009 w 863249"/>
                <a:gd name="connsiteY13" fmla="*/ 604520 h 914400"/>
                <a:gd name="connsiteX14" fmla="*/ 7904 w 863249"/>
                <a:gd name="connsiteY14" fmla="*/ 570865 h 914400"/>
                <a:gd name="connsiteX0" fmla="*/ 6198 w 867258"/>
                <a:gd name="connsiteY0" fmla="*/ 578485 h 914400"/>
                <a:gd name="connsiteX1" fmla="*/ 23978 w 867258"/>
                <a:gd name="connsiteY1" fmla="*/ 309880 h 914400"/>
                <a:gd name="connsiteX2" fmla="*/ 164948 w 867258"/>
                <a:gd name="connsiteY2" fmla="*/ 45720 h 914400"/>
                <a:gd name="connsiteX3" fmla="*/ 252578 w 867258"/>
                <a:gd name="connsiteY3" fmla="*/ 0 h 914400"/>
                <a:gd name="connsiteX4" fmla="*/ 450698 w 867258"/>
                <a:gd name="connsiteY4" fmla="*/ 345440 h 914400"/>
                <a:gd name="connsiteX5" fmla="*/ 664058 w 867258"/>
                <a:gd name="connsiteY5" fmla="*/ 629920 h 914400"/>
                <a:gd name="connsiteX6" fmla="*/ 867258 w 867258"/>
                <a:gd name="connsiteY6" fmla="*/ 843280 h 914400"/>
                <a:gd name="connsiteX7" fmla="*/ 867258 w 867258"/>
                <a:gd name="connsiteY7" fmla="*/ 914400 h 914400"/>
                <a:gd name="connsiteX8" fmla="*/ 267818 w 867258"/>
                <a:gd name="connsiteY8" fmla="*/ 914400 h 914400"/>
                <a:gd name="connsiteX9" fmla="*/ 269723 w 867258"/>
                <a:gd name="connsiteY9" fmla="*/ 337820 h 914400"/>
                <a:gd name="connsiteX10" fmla="*/ 246863 w 867258"/>
                <a:gd name="connsiteY10" fmla="*/ 240030 h 914400"/>
                <a:gd name="connsiteX11" fmla="*/ 190983 w 867258"/>
                <a:gd name="connsiteY11" fmla="*/ 412750 h 914400"/>
                <a:gd name="connsiteX12" fmla="*/ 171298 w 867258"/>
                <a:gd name="connsiteY12" fmla="*/ 538480 h 914400"/>
                <a:gd name="connsiteX13" fmla="*/ 90018 w 867258"/>
                <a:gd name="connsiteY13" fmla="*/ 604520 h 914400"/>
                <a:gd name="connsiteX14" fmla="*/ 6198 w 867258"/>
                <a:gd name="connsiteY14" fmla="*/ 578485 h 914400"/>
                <a:gd name="connsiteX0" fmla="*/ 6198 w 867258"/>
                <a:gd name="connsiteY0" fmla="*/ 578485 h 914400"/>
                <a:gd name="connsiteX1" fmla="*/ 23978 w 867258"/>
                <a:gd name="connsiteY1" fmla="*/ 309880 h 914400"/>
                <a:gd name="connsiteX2" fmla="*/ 164948 w 867258"/>
                <a:gd name="connsiteY2" fmla="*/ 45720 h 914400"/>
                <a:gd name="connsiteX3" fmla="*/ 252578 w 867258"/>
                <a:gd name="connsiteY3" fmla="*/ 0 h 914400"/>
                <a:gd name="connsiteX4" fmla="*/ 450698 w 867258"/>
                <a:gd name="connsiteY4" fmla="*/ 345440 h 914400"/>
                <a:gd name="connsiteX5" fmla="*/ 664058 w 867258"/>
                <a:gd name="connsiteY5" fmla="*/ 629920 h 914400"/>
                <a:gd name="connsiteX6" fmla="*/ 867258 w 867258"/>
                <a:gd name="connsiteY6" fmla="*/ 843280 h 914400"/>
                <a:gd name="connsiteX7" fmla="*/ 867258 w 867258"/>
                <a:gd name="connsiteY7" fmla="*/ 914400 h 914400"/>
                <a:gd name="connsiteX8" fmla="*/ 267818 w 867258"/>
                <a:gd name="connsiteY8" fmla="*/ 914400 h 914400"/>
                <a:gd name="connsiteX9" fmla="*/ 269723 w 867258"/>
                <a:gd name="connsiteY9" fmla="*/ 337820 h 914400"/>
                <a:gd name="connsiteX10" fmla="*/ 246863 w 867258"/>
                <a:gd name="connsiteY10" fmla="*/ 240030 h 914400"/>
                <a:gd name="connsiteX11" fmla="*/ 190983 w 867258"/>
                <a:gd name="connsiteY11" fmla="*/ 412750 h 914400"/>
                <a:gd name="connsiteX12" fmla="*/ 171298 w 867258"/>
                <a:gd name="connsiteY12" fmla="*/ 538480 h 914400"/>
                <a:gd name="connsiteX13" fmla="*/ 90018 w 867258"/>
                <a:gd name="connsiteY13" fmla="*/ 604520 h 914400"/>
                <a:gd name="connsiteX14" fmla="*/ 6198 w 867258"/>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6022 w 866417"/>
                <a:gd name="connsiteY10" fmla="*/ 240030 h 914400"/>
                <a:gd name="connsiteX11" fmla="*/ 190142 w 866417"/>
                <a:gd name="connsiteY11" fmla="*/ 412750 h 914400"/>
                <a:gd name="connsiteX12" fmla="*/ 170457 w 866417"/>
                <a:gd name="connsiteY12" fmla="*/ 53848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6022 w 866417"/>
                <a:gd name="connsiteY10" fmla="*/ 240030 h 914400"/>
                <a:gd name="connsiteX11" fmla="*/ 190142 w 866417"/>
                <a:gd name="connsiteY11" fmla="*/ 412750 h 914400"/>
                <a:gd name="connsiteX12" fmla="*/ 151407 w 866417"/>
                <a:gd name="connsiteY12" fmla="*/ 58420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6022 w 866417"/>
                <a:gd name="connsiteY10" fmla="*/ 240030 h 914400"/>
                <a:gd name="connsiteX11" fmla="*/ 190142 w 866417"/>
                <a:gd name="connsiteY11" fmla="*/ 412750 h 914400"/>
                <a:gd name="connsiteX12" fmla="*/ 155217 w 866417"/>
                <a:gd name="connsiteY12" fmla="*/ 58420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47927 w 866417"/>
                <a:gd name="connsiteY10" fmla="*/ 249555 h 914400"/>
                <a:gd name="connsiteX11" fmla="*/ 190142 w 866417"/>
                <a:gd name="connsiteY11" fmla="*/ 412750 h 914400"/>
                <a:gd name="connsiteX12" fmla="*/ 155217 w 866417"/>
                <a:gd name="connsiteY12" fmla="*/ 584200 h 914400"/>
                <a:gd name="connsiteX13" fmla="*/ 89177 w 866417"/>
                <a:gd name="connsiteY13" fmla="*/ 604520 h 914400"/>
                <a:gd name="connsiteX14" fmla="*/ 5357 w 866417"/>
                <a:gd name="connsiteY14" fmla="*/ 578485 h 914400"/>
                <a:gd name="connsiteX0" fmla="*/ 5357 w 866417"/>
                <a:gd name="connsiteY0" fmla="*/ 578485 h 914400"/>
                <a:gd name="connsiteX1" fmla="*/ 23137 w 866417"/>
                <a:gd name="connsiteY1" fmla="*/ 309880 h 914400"/>
                <a:gd name="connsiteX2" fmla="*/ 164107 w 866417"/>
                <a:gd name="connsiteY2" fmla="*/ 45720 h 914400"/>
                <a:gd name="connsiteX3" fmla="*/ 251737 w 866417"/>
                <a:gd name="connsiteY3" fmla="*/ 0 h 914400"/>
                <a:gd name="connsiteX4" fmla="*/ 449857 w 866417"/>
                <a:gd name="connsiteY4" fmla="*/ 345440 h 914400"/>
                <a:gd name="connsiteX5" fmla="*/ 663217 w 866417"/>
                <a:gd name="connsiteY5" fmla="*/ 629920 h 914400"/>
                <a:gd name="connsiteX6" fmla="*/ 866417 w 866417"/>
                <a:gd name="connsiteY6" fmla="*/ 843280 h 914400"/>
                <a:gd name="connsiteX7" fmla="*/ 866417 w 866417"/>
                <a:gd name="connsiteY7" fmla="*/ 914400 h 914400"/>
                <a:gd name="connsiteX8" fmla="*/ 266977 w 866417"/>
                <a:gd name="connsiteY8" fmla="*/ 914400 h 914400"/>
                <a:gd name="connsiteX9" fmla="*/ 268882 w 866417"/>
                <a:gd name="connsiteY9" fmla="*/ 337820 h 914400"/>
                <a:gd name="connsiteX10" fmla="*/ 253642 w 866417"/>
                <a:gd name="connsiteY10" fmla="*/ 262890 h 914400"/>
                <a:gd name="connsiteX11" fmla="*/ 190142 w 866417"/>
                <a:gd name="connsiteY11" fmla="*/ 412750 h 914400"/>
                <a:gd name="connsiteX12" fmla="*/ 155217 w 866417"/>
                <a:gd name="connsiteY12" fmla="*/ 584200 h 914400"/>
                <a:gd name="connsiteX13" fmla="*/ 89177 w 866417"/>
                <a:gd name="connsiteY13" fmla="*/ 604520 h 914400"/>
                <a:gd name="connsiteX14" fmla="*/ 5357 w 866417"/>
                <a:gd name="connsiteY14"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447304 w 863864"/>
                <a:gd name="connsiteY4" fmla="*/ 345440 h 914400"/>
                <a:gd name="connsiteX5" fmla="*/ 660664 w 863864"/>
                <a:gd name="connsiteY5" fmla="*/ 62992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13" fmla="*/ 86624 w 863864"/>
                <a:gd name="connsiteY13" fmla="*/ 604520 h 914400"/>
                <a:gd name="connsiteX14" fmla="*/ 2804 w 863864"/>
                <a:gd name="connsiteY14"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447304 w 863864"/>
                <a:gd name="connsiteY4" fmla="*/ 34544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447304 w 863864"/>
                <a:gd name="connsiteY4" fmla="*/ 34544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12" fmla="*/ 86624 w 863864"/>
                <a:gd name="connsiteY12" fmla="*/ 604520 h 914400"/>
                <a:gd name="connsiteX13" fmla="*/ 2804 w 863864"/>
                <a:gd name="connsiteY13" fmla="*/ 578485 h 914400"/>
                <a:gd name="connsiteX0" fmla="*/ 86624 w 863864"/>
                <a:gd name="connsiteY0" fmla="*/ 604520 h 914400"/>
                <a:gd name="connsiteX1" fmla="*/ 2804 w 863864"/>
                <a:gd name="connsiteY1" fmla="*/ 578485 h 914400"/>
                <a:gd name="connsiteX2" fmla="*/ 33919 w 863864"/>
                <a:gd name="connsiteY2" fmla="*/ 307975 h 914400"/>
                <a:gd name="connsiteX3" fmla="*/ 161554 w 863864"/>
                <a:gd name="connsiteY3" fmla="*/ 45720 h 914400"/>
                <a:gd name="connsiteX4" fmla="*/ 249184 w 863864"/>
                <a:gd name="connsiteY4" fmla="*/ 0 h 914400"/>
                <a:gd name="connsiteX5" fmla="*/ 517789 w 863864"/>
                <a:gd name="connsiteY5" fmla="*/ 44450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13" fmla="*/ 178064 w 863864"/>
                <a:gd name="connsiteY13" fmla="*/ 695960 h 914400"/>
                <a:gd name="connsiteX0" fmla="*/ 86624 w 863864"/>
                <a:gd name="connsiteY0" fmla="*/ 604520 h 914400"/>
                <a:gd name="connsiteX1" fmla="*/ 2804 w 863864"/>
                <a:gd name="connsiteY1" fmla="*/ 578485 h 914400"/>
                <a:gd name="connsiteX2" fmla="*/ 33919 w 863864"/>
                <a:gd name="connsiteY2" fmla="*/ 307975 h 914400"/>
                <a:gd name="connsiteX3" fmla="*/ 161554 w 863864"/>
                <a:gd name="connsiteY3" fmla="*/ 45720 h 914400"/>
                <a:gd name="connsiteX4" fmla="*/ 249184 w 863864"/>
                <a:gd name="connsiteY4" fmla="*/ 0 h 914400"/>
                <a:gd name="connsiteX5" fmla="*/ 517789 w 863864"/>
                <a:gd name="connsiteY5" fmla="*/ 44450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13" fmla="*/ 109484 w 863864"/>
                <a:gd name="connsiteY13" fmla="*/ 678815 h 914400"/>
                <a:gd name="connsiteX0" fmla="*/ 86624 w 863864"/>
                <a:gd name="connsiteY0" fmla="*/ 604520 h 914400"/>
                <a:gd name="connsiteX1" fmla="*/ 2804 w 863864"/>
                <a:gd name="connsiteY1" fmla="*/ 578485 h 914400"/>
                <a:gd name="connsiteX2" fmla="*/ 33919 w 863864"/>
                <a:gd name="connsiteY2" fmla="*/ 307975 h 914400"/>
                <a:gd name="connsiteX3" fmla="*/ 161554 w 863864"/>
                <a:gd name="connsiteY3" fmla="*/ 45720 h 914400"/>
                <a:gd name="connsiteX4" fmla="*/ 249184 w 863864"/>
                <a:gd name="connsiteY4" fmla="*/ 0 h 914400"/>
                <a:gd name="connsiteX5" fmla="*/ 517789 w 863864"/>
                <a:gd name="connsiteY5" fmla="*/ 444500 h 914400"/>
                <a:gd name="connsiteX6" fmla="*/ 863864 w 863864"/>
                <a:gd name="connsiteY6" fmla="*/ 843280 h 914400"/>
                <a:gd name="connsiteX7" fmla="*/ 863864 w 863864"/>
                <a:gd name="connsiteY7" fmla="*/ 914400 h 914400"/>
                <a:gd name="connsiteX8" fmla="*/ 264424 w 863864"/>
                <a:gd name="connsiteY8" fmla="*/ 914400 h 914400"/>
                <a:gd name="connsiteX9" fmla="*/ 266329 w 863864"/>
                <a:gd name="connsiteY9" fmla="*/ 337820 h 914400"/>
                <a:gd name="connsiteX10" fmla="*/ 251089 w 863864"/>
                <a:gd name="connsiteY10" fmla="*/ 262890 h 914400"/>
                <a:gd name="connsiteX11" fmla="*/ 187589 w 863864"/>
                <a:gd name="connsiteY11" fmla="*/ 412750 h 914400"/>
                <a:gd name="connsiteX12" fmla="*/ 152664 w 863864"/>
                <a:gd name="connsiteY12" fmla="*/ 584200 h 914400"/>
                <a:gd name="connsiteX0" fmla="*/ 2804 w 863864"/>
                <a:gd name="connsiteY0" fmla="*/ 578485 h 914400"/>
                <a:gd name="connsiteX1" fmla="*/ 33919 w 863864"/>
                <a:gd name="connsiteY1" fmla="*/ 307975 h 914400"/>
                <a:gd name="connsiteX2" fmla="*/ 161554 w 863864"/>
                <a:gd name="connsiteY2" fmla="*/ 45720 h 914400"/>
                <a:gd name="connsiteX3" fmla="*/ 249184 w 863864"/>
                <a:gd name="connsiteY3" fmla="*/ 0 h 914400"/>
                <a:gd name="connsiteX4" fmla="*/ 517789 w 863864"/>
                <a:gd name="connsiteY4" fmla="*/ 444500 h 914400"/>
                <a:gd name="connsiteX5" fmla="*/ 863864 w 863864"/>
                <a:gd name="connsiteY5" fmla="*/ 843280 h 914400"/>
                <a:gd name="connsiteX6" fmla="*/ 863864 w 863864"/>
                <a:gd name="connsiteY6" fmla="*/ 914400 h 914400"/>
                <a:gd name="connsiteX7" fmla="*/ 264424 w 863864"/>
                <a:gd name="connsiteY7" fmla="*/ 914400 h 914400"/>
                <a:gd name="connsiteX8" fmla="*/ 266329 w 863864"/>
                <a:gd name="connsiteY8" fmla="*/ 337820 h 914400"/>
                <a:gd name="connsiteX9" fmla="*/ 251089 w 863864"/>
                <a:gd name="connsiteY9" fmla="*/ 262890 h 914400"/>
                <a:gd name="connsiteX10" fmla="*/ 187589 w 863864"/>
                <a:gd name="connsiteY10" fmla="*/ 412750 h 914400"/>
                <a:gd name="connsiteX11" fmla="*/ 152664 w 863864"/>
                <a:gd name="connsiteY11" fmla="*/ 584200 h 914400"/>
                <a:gd name="connsiteX0" fmla="*/ 78106 w 830581"/>
                <a:gd name="connsiteY0" fmla="*/ 551815 h 914400"/>
                <a:gd name="connsiteX1" fmla="*/ 636 w 830581"/>
                <a:gd name="connsiteY1" fmla="*/ 307975 h 914400"/>
                <a:gd name="connsiteX2" fmla="*/ 128271 w 830581"/>
                <a:gd name="connsiteY2" fmla="*/ 45720 h 914400"/>
                <a:gd name="connsiteX3" fmla="*/ 215901 w 830581"/>
                <a:gd name="connsiteY3" fmla="*/ 0 h 914400"/>
                <a:gd name="connsiteX4" fmla="*/ 484506 w 830581"/>
                <a:gd name="connsiteY4" fmla="*/ 444500 h 914400"/>
                <a:gd name="connsiteX5" fmla="*/ 830581 w 830581"/>
                <a:gd name="connsiteY5" fmla="*/ 843280 h 914400"/>
                <a:gd name="connsiteX6" fmla="*/ 830581 w 830581"/>
                <a:gd name="connsiteY6" fmla="*/ 914400 h 914400"/>
                <a:gd name="connsiteX7" fmla="*/ 231141 w 830581"/>
                <a:gd name="connsiteY7" fmla="*/ 914400 h 914400"/>
                <a:gd name="connsiteX8" fmla="*/ 233046 w 830581"/>
                <a:gd name="connsiteY8" fmla="*/ 337820 h 914400"/>
                <a:gd name="connsiteX9" fmla="*/ 217806 w 830581"/>
                <a:gd name="connsiteY9" fmla="*/ 262890 h 914400"/>
                <a:gd name="connsiteX10" fmla="*/ 154306 w 830581"/>
                <a:gd name="connsiteY10" fmla="*/ 412750 h 914400"/>
                <a:gd name="connsiteX11" fmla="*/ 119381 w 830581"/>
                <a:gd name="connsiteY11" fmla="*/ 584200 h 914400"/>
                <a:gd name="connsiteX0" fmla="*/ 2104 w 872689"/>
                <a:gd name="connsiteY0" fmla="*/ 576580 h 914400"/>
                <a:gd name="connsiteX1" fmla="*/ 42744 w 872689"/>
                <a:gd name="connsiteY1" fmla="*/ 307975 h 914400"/>
                <a:gd name="connsiteX2" fmla="*/ 170379 w 872689"/>
                <a:gd name="connsiteY2" fmla="*/ 45720 h 914400"/>
                <a:gd name="connsiteX3" fmla="*/ 258009 w 872689"/>
                <a:gd name="connsiteY3" fmla="*/ 0 h 914400"/>
                <a:gd name="connsiteX4" fmla="*/ 526614 w 872689"/>
                <a:gd name="connsiteY4" fmla="*/ 444500 h 914400"/>
                <a:gd name="connsiteX5" fmla="*/ 872689 w 872689"/>
                <a:gd name="connsiteY5" fmla="*/ 843280 h 914400"/>
                <a:gd name="connsiteX6" fmla="*/ 872689 w 872689"/>
                <a:gd name="connsiteY6" fmla="*/ 914400 h 914400"/>
                <a:gd name="connsiteX7" fmla="*/ 273249 w 872689"/>
                <a:gd name="connsiteY7" fmla="*/ 914400 h 914400"/>
                <a:gd name="connsiteX8" fmla="*/ 275154 w 872689"/>
                <a:gd name="connsiteY8" fmla="*/ 337820 h 914400"/>
                <a:gd name="connsiteX9" fmla="*/ 259914 w 872689"/>
                <a:gd name="connsiteY9" fmla="*/ 262890 h 914400"/>
                <a:gd name="connsiteX10" fmla="*/ 196414 w 872689"/>
                <a:gd name="connsiteY10" fmla="*/ 412750 h 914400"/>
                <a:gd name="connsiteX11" fmla="*/ 161489 w 872689"/>
                <a:gd name="connsiteY11" fmla="*/ 584200 h 914400"/>
                <a:gd name="connsiteX0" fmla="*/ 0 w 870585"/>
                <a:gd name="connsiteY0" fmla="*/ 576580 h 914400"/>
                <a:gd name="connsiteX1" fmla="*/ 40640 w 870585"/>
                <a:gd name="connsiteY1" fmla="*/ 307975 h 914400"/>
                <a:gd name="connsiteX2" fmla="*/ 168275 w 870585"/>
                <a:gd name="connsiteY2" fmla="*/ 45720 h 914400"/>
                <a:gd name="connsiteX3" fmla="*/ 255905 w 870585"/>
                <a:gd name="connsiteY3" fmla="*/ 0 h 914400"/>
                <a:gd name="connsiteX4" fmla="*/ 524510 w 870585"/>
                <a:gd name="connsiteY4" fmla="*/ 444500 h 914400"/>
                <a:gd name="connsiteX5" fmla="*/ 870585 w 870585"/>
                <a:gd name="connsiteY5" fmla="*/ 843280 h 914400"/>
                <a:gd name="connsiteX6" fmla="*/ 870585 w 870585"/>
                <a:gd name="connsiteY6" fmla="*/ 914400 h 914400"/>
                <a:gd name="connsiteX7" fmla="*/ 271145 w 870585"/>
                <a:gd name="connsiteY7" fmla="*/ 914400 h 914400"/>
                <a:gd name="connsiteX8" fmla="*/ 273050 w 870585"/>
                <a:gd name="connsiteY8" fmla="*/ 337820 h 914400"/>
                <a:gd name="connsiteX9" fmla="*/ 257810 w 870585"/>
                <a:gd name="connsiteY9" fmla="*/ 262890 h 914400"/>
                <a:gd name="connsiteX10" fmla="*/ 194310 w 870585"/>
                <a:gd name="connsiteY10" fmla="*/ 412750 h 914400"/>
                <a:gd name="connsiteX11" fmla="*/ 159385 w 870585"/>
                <a:gd name="connsiteY11" fmla="*/ 584200 h 914400"/>
                <a:gd name="connsiteX0" fmla="*/ 0 w 862965"/>
                <a:gd name="connsiteY0" fmla="*/ 576580 h 914400"/>
                <a:gd name="connsiteX1" fmla="*/ 33020 w 862965"/>
                <a:gd name="connsiteY1" fmla="*/ 307975 h 914400"/>
                <a:gd name="connsiteX2" fmla="*/ 160655 w 862965"/>
                <a:gd name="connsiteY2" fmla="*/ 45720 h 914400"/>
                <a:gd name="connsiteX3" fmla="*/ 248285 w 862965"/>
                <a:gd name="connsiteY3" fmla="*/ 0 h 914400"/>
                <a:gd name="connsiteX4" fmla="*/ 516890 w 862965"/>
                <a:gd name="connsiteY4" fmla="*/ 444500 h 914400"/>
                <a:gd name="connsiteX5" fmla="*/ 862965 w 862965"/>
                <a:gd name="connsiteY5" fmla="*/ 843280 h 914400"/>
                <a:gd name="connsiteX6" fmla="*/ 862965 w 862965"/>
                <a:gd name="connsiteY6" fmla="*/ 914400 h 914400"/>
                <a:gd name="connsiteX7" fmla="*/ 263525 w 862965"/>
                <a:gd name="connsiteY7" fmla="*/ 914400 h 914400"/>
                <a:gd name="connsiteX8" fmla="*/ 265430 w 862965"/>
                <a:gd name="connsiteY8" fmla="*/ 337820 h 914400"/>
                <a:gd name="connsiteX9" fmla="*/ 250190 w 862965"/>
                <a:gd name="connsiteY9" fmla="*/ 262890 h 914400"/>
                <a:gd name="connsiteX10" fmla="*/ 186690 w 862965"/>
                <a:gd name="connsiteY10" fmla="*/ 412750 h 914400"/>
                <a:gd name="connsiteX11" fmla="*/ 151765 w 862965"/>
                <a:gd name="connsiteY11" fmla="*/ 584200 h 914400"/>
                <a:gd name="connsiteX0" fmla="*/ 0 w 870585"/>
                <a:gd name="connsiteY0" fmla="*/ 574675 h 914400"/>
                <a:gd name="connsiteX1" fmla="*/ 40640 w 870585"/>
                <a:gd name="connsiteY1" fmla="*/ 307975 h 914400"/>
                <a:gd name="connsiteX2" fmla="*/ 168275 w 870585"/>
                <a:gd name="connsiteY2" fmla="*/ 45720 h 914400"/>
                <a:gd name="connsiteX3" fmla="*/ 255905 w 870585"/>
                <a:gd name="connsiteY3" fmla="*/ 0 h 914400"/>
                <a:gd name="connsiteX4" fmla="*/ 524510 w 870585"/>
                <a:gd name="connsiteY4" fmla="*/ 444500 h 914400"/>
                <a:gd name="connsiteX5" fmla="*/ 870585 w 870585"/>
                <a:gd name="connsiteY5" fmla="*/ 843280 h 914400"/>
                <a:gd name="connsiteX6" fmla="*/ 870585 w 870585"/>
                <a:gd name="connsiteY6" fmla="*/ 914400 h 914400"/>
                <a:gd name="connsiteX7" fmla="*/ 271145 w 870585"/>
                <a:gd name="connsiteY7" fmla="*/ 914400 h 914400"/>
                <a:gd name="connsiteX8" fmla="*/ 273050 w 870585"/>
                <a:gd name="connsiteY8" fmla="*/ 337820 h 914400"/>
                <a:gd name="connsiteX9" fmla="*/ 257810 w 870585"/>
                <a:gd name="connsiteY9" fmla="*/ 262890 h 914400"/>
                <a:gd name="connsiteX10" fmla="*/ 194310 w 870585"/>
                <a:gd name="connsiteY10" fmla="*/ 412750 h 914400"/>
                <a:gd name="connsiteX11" fmla="*/ 159385 w 87058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55575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55575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90500 w 866775"/>
                <a:gd name="connsiteY10" fmla="*/ 412750 h 914400"/>
                <a:gd name="connsiteX11" fmla="*/ 168910 w 866775"/>
                <a:gd name="connsiteY11"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4000 w 866775"/>
                <a:gd name="connsiteY9" fmla="*/ 26289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 name="connsiteX0" fmla="*/ 0 w 866775"/>
                <a:gd name="connsiteY0" fmla="*/ 574675 h 914400"/>
                <a:gd name="connsiteX1" fmla="*/ 36830 w 866775"/>
                <a:gd name="connsiteY1" fmla="*/ 307975 h 914400"/>
                <a:gd name="connsiteX2" fmla="*/ 164465 w 866775"/>
                <a:gd name="connsiteY2" fmla="*/ 45720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 name="connsiteX0" fmla="*/ 0 w 866775"/>
                <a:gd name="connsiteY0" fmla="*/ 574675 h 914400"/>
                <a:gd name="connsiteX1" fmla="*/ 36830 w 866775"/>
                <a:gd name="connsiteY1" fmla="*/ 307975 h 914400"/>
                <a:gd name="connsiteX2" fmla="*/ 132080 w 866775"/>
                <a:gd name="connsiteY2" fmla="*/ 66675 h 914400"/>
                <a:gd name="connsiteX3" fmla="*/ 252095 w 866775"/>
                <a:gd name="connsiteY3" fmla="*/ 0 h 914400"/>
                <a:gd name="connsiteX4" fmla="*/ 520700 w 866775"/>
                <a:gd name="connsiteY4" fmla="*/ 44450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 name="connsiteX0" fmla="*/ 0 w 866775"/>
                <a:gd name="connsiteY0" fmla="*/ 574675 h 914400"/>
                <a:gd name="connsiteX1" fmla="*/ 36830 w 866775"/>
                <a:gd name="connsiteY1" fmla="*/ 307975 h 914400"/>
                <a:gd name="connsiteX2" fmla="*/ 132080 w 866775"/>
                <a:gd name="connsiteY2" fmla="*/ 66675 h 914400"/>
                <a:gd name="connsiteX3" fmla="*/ 252095 w 866775"/>
                <a:gd name="connsiteY3" fmla="*/ 0 h 914400"/>
                <a:gd name="connsiteX4" fmla="*/ 684530 w 866775"/>
                <a:gd name="connsiteY4" fmla="*/ 82550 h 914400"/>
                <a:gd name="connsiteX5" fmla="*/ 866775 w 866775"/>
                <a:gd name="connsiteY5" fmla="*/ 843280 h 914400"/>
                <a:gd name="connsiteX6" fmla="*/ 866775 w 866775"/>
                <a:gd name="connsiteY6" fmla="*/ 914400 h 914400"/>
                <a:gd name="connsiteX7" fmla="*/ 267335 w 866775"/>
                <a:gd name="connsiteY7" fmla="*/ 914400 h 914400"/>
                <a:gd name="connsiteX8" fmla="*/ 269240 w 866775"/>
                <a:gd name="connsiteY8" fmla="*/ 337820 h 914400"/>
                <a:gd name="connsiteX9" fmla="*/ 257810 w 866775"/>
                <a:gd name="connsiteY9" fmla="*/ 251460 h 914400"/>
                <a:gd name="connsiteX10" fmla="*/ 168910 w 866775"/>
                <a:gd name="connsiteY10" fmla="*/ 584200 h 914400"/>
                <a:gd name="connsiteX0" fmla="*/ 0 w 866775"/>
                <a:gd name="connsiteY0" fmla="*/ 576760 h 916485"/>
                <a:gd name="connsiteX1" fmla="*/ 36830 w 866775"/>
                <a:gd name="connsiteY1" fmla="*/ 310060 h 916485"/>
                <a:gd name="connsiteX2" fmla="*/ 132080 w 866775"/>
                <a:gd name="connsiteY2" fmla="*/ 68760 h 916485"/>
                <a:gd name="connsiteX3" fmla="*/ 252095 w 866775"/>
                <a:gd name="connsiteY3" fmla="*/ 2085 h 916485"/>
                <a:gd name="connsiteX4" fmla="*/ 684530 w 866775"/>
                <a:gd name="connsiteY4" fmla="*/ 84635 h 916485"/>
                <a:gd name="connsiteX5" fmla="*/ 866775 w 866775"/>
                <a:gd name="connsiteY5" fmla="*/ 845365 h 916485"/>
                <a:gd name="connsiteX6" fmla="*/ 866775 w 866775"/>
                <a:gd name="connsiteY6" fmla="*/ 916485 h 916485"/>
                <a:gd name="connsiteX7" fmla="*/ 267335 w 866775"/>
                <a:gd name="connsiteY7" fmla="*/ 916485 h 916485"/>
                <a:gd name="connsiteX8" fmla="*/ 269240 w 866775"/>
                <a:gd name="connsiteY8" fmla="*/ 339905 h 916485"/>
                <a:gd name="connsiteX9" fmla="*/ 257810 w 866775"/>
                <a:gd name="connsiteY9" fmla="*/ 253545 h 916485"/>
                <a:gd name="connsiteX10" fmla="*/ 168910 w 866775"/>
                <a:gd name="connsiteY10" fmla="*/ 586285 h 916485"/>
                <a:gd name="connsiteX0" fmla="*/ 0 w 866775"/>
                <a:gd name="connsiteY0" fmla="*/ 601329 h 941054"/>
                <a:gd name="connsiteX1" fmla="*/ 36830 w 866775"/>
                <a:gd name="connsiteY1" fmla="*/ 334629 h 941054"/>
                <a:gd name="connsiteX2" fmla="*/ 132080 w 866775"/>
                <a:gd name="connsiteY2" fmla="*/ 93329 h 941054"/>
                <a:gd name="connsiteX3" fmla="*/ 252095 w 866775"/>
                <a:gd name="connsiteY3" fmla="*/ 26654 h 941054"/>
                <a:gd name="connsiteX4" fmla="*/ 684530 w 866775"/>
                <a:gd name="connsiteY4" fmla="*/ 109204 h 941054"/>
                <a:gd name="connsiteX5" fmla="*/ 866775 w 866775"/>
                <a:gd name="connsiteY5" fmla="*/ 869934 h 941054"/>
                <a:gd name="connsiteX6" fmla="*/ 866775 w 866775"/>
                <a:gd name="connsiteY6" fmla="*/ 941054 h 941054"/>
                <a:gd name="connsiteX7" fmla="*/ 267335 w 866775"/>
                <a:gd name="connsiteY7" fmla="*/ 941054 h 941054"/>
                <a:gd name="connsiteX8" fmla="*/ 269240 w 866775"/>
                <a:gd name="connsiteY8" fmla="*/ 364474 h 941054"/>
                <a:gd name="connsiteX9" fmla="*/ 257810 w 866775"/>
                <a:gd name="connsiteY9" fmla="*/ 278114 h 941054"/>
                <a:gd name="connsiteX10" fmla="*/ 168910 w 866775"/>
                <a:gd name="connsiteY10" fmla="*/ 610854 h 941054"/>
                <a:gd name="connsiteX0" fmla="*/ 0 w 866775"/>
                <a:gd name="connsiteY0" fmla="*/ 580185 h 919910"/>
                <a:gd name="connsiteX1" fmla="*/ 36830 w 866775"/>
                <a:gd name="connsiteY1" fmla="*/ 313485 h 919910"/>
                <a:gd name="connsiteX2" fmla="*/ 132080 w 866775"/>
                <a:gd name="connsiteY2" fmla="*/ 72185 h 919910"/>
                <a:gd name="connsiteX3" fmla="*/ 252095 w 866775"/>
                <a:gd name="connsiteY3" fmla="*/ 5510 h 919910"/>
                <a:gd name="connsiteX4" fmla="*/ 684530 w 866775"/>
                <a:gd name="connsiteY4" fmla="*/ 88060 h 919910"/>
                <a:gd name="connsiteX5" fmla="*/ 676275 w 866775"/>
                <a:gd name="connsiteY5" fmla="*/ 418260 h 919910"/>
                <a:gd name="connsiteX6" fmla="*/ 866775 w 866775"/>
                <a:gd name="connsiteY6" fmla="*/ 919910 h 919910"/>
                <a:gd name="connsiteX7" fmla="*/ 267335 w 866775"/>
                <a:gd name="connsiteY7" fmla="*/ 919910 h 919910"/>
                <a:gd name="connsiteX8" fmla="*/ 269240 w 866775"/>
                <a:gd name="connsiteY8" fmla="*/ 343330 h 919910"/>
                <a:gd name="connsiteX9" fmla="*/ 257810 w 866775"/>
                <a:gd name="connsiteY9" fmla="*/ 256970 h 919910"/>
                <a:gd name="connsiteX10" fmla="*/ 168910 w 866775"/>
                <a:gd name="connsiteY10" fmla="*/ 589710 h 919910"/>
                <a:gd name="connsiteX0" fmla="*/ 0 w 866775"/>
                <a:gd name="connsiteY0" fmla="*/ 605993 h 945718"/>
                <a:gd name="connsiteX1" fmla="*/ 36830 w 866775"/>
                <a:gd name="connsiteY1" fmla="*/ 339293 h 945718"/>
                <a:gd name="connsiteX2" fmla="*/ 132080 w 866775"/>
                <a:gd name="connsiteY2" fmla="*/ 97993 h 945718"/>
                <a:gd name="connsiteX3" fmla="*/ 252095 w 866775"/>
                <a:gd name="connsiteY3" fmla="*/ 31318 h 945718"/>
                <a:gd name="connsiteX4" fmla="*/ 768350 w 866775"/>
                <a:gd name="connsiteY4" fmla="*/ 33858 h 945718"/>
                <a:gd name="connsiteX5" fmla="*/ 676275 w 866775"/>
                <a:gd name="connsiteY5" fmla="*/ 444068 h 945718"/>
                <a:gd name="connsiteX6" fmla="*/ 866775 w 866775"/>
                <a:gd name="connsiteY6" fmla="*/ 945718 h 945718"/>
                <a:gd name="connsiteX7" fmla="*/ 267335 w 866775"/>
                <a:gd name="connsiteY7" fmla="*/ 945718 h 945718"/>
                <a:gd name="connsiteX8" fmla="*/ 269240 w 866775"/>
                <a:gd name="connsiteY8" fmla="*/ 369138 h 945718"/>
                <a:gd name="connsiteX9" fmla="*/ 257810 w 866775"/>
                <a:gd name="connsiteY9" fmla="*/ 282778 h 945718"/>
                <a:gd name="connsiteX10" fmla="*/ 168910 w 866775"/>
                <a:gd name="connsiteY10" fmla="*/ 615518 h 945718"/>
                <a:gd name="connsiteX0" fmla="*/ 0 w 781908"/>
                <a:gd name="connsiteY0" fmla="*/ 605993 h 945718"/>
                <a:gd name="connsiteX1" fmla="*/ 36830 w 781908"/>
                <a:gd name="connsiteY1" fmla="*/ 339293 h 945718"/>
                <a:gd name="connsiteX2" fmla="*/ 132080 w 781908"/>
                <a:gd name="connsiteY2" fmla="*/ 97993 h 945718"/>
                <a:gd name="connsiteX3" fmla="*/ 252095 w 781908"/>
                <a:gd name="connsiteY3" fmla="*/ 31318 h 945718"/>
                <a:gd name="connsiteX4" fmla="*/ 768350 w 781908"/>
                <a:gd name="connsiteY4" fmla="*/ 33858 h 945718"/>
                <a:gd name="connsiteX5" fmla="*/ 676275 w 781908"/>
                <a:gd name="connsiteY5" fmla="*/ 444068 h 945718"/>
                <a:gd name="connsiteX6" fmla="*/ 504825 w 781908"/>
                <a:gd name="connsiteY6" fmla="*/ 698068 h 945718"/>
                <a:gd name="connsiteX7" fmla="*/ 267335 w 781908"/>
                <a:gd name="connsiteY7" fmla="*/ 945718 h 945718"/>
                <a:gd name="connsiteX8" fmla="*/ 269240 w 781908"/>
                <a:gd name="connsiteY8" fmla="*/ 369138 h 945718"/>
                <a:gd name="connsiteX9" fmla="*/ 257810 w 781908"/>
                <a:gd name="connsiteY9" fmla="*/ 282778 h 945718"/>
                <a:gd name="connsiteX10" fmla="*/ 168910 w 781908"/>
                <a:gd name="connsiteY10" fmla="*/ 615518 h 945718"/>
                <a:gd name="connsiteX0" fmla="*/ 0 w 781908"/>
                <a:gd name="connsiteY0" fmla="*/ 605993 h 945718"/>
                <a:gd name="connsiteX1" fmla="*/ 36830 w 781908"/>
                <a:gd name="connsiteY1" fmla="*/ 339293 h 945718"/>
                <a:gd name="connsiteX2" fmla="*/ 132080 w 781908"/>
                <a:gd name="connsiteY2" fmla="*/ 97993 h 945718"/>
                <a:gd name="connsiteX3" fmla="*/ 252095 w 781908"/>
                <a:gd name="connsiteY3" fmla="*/ 31318 h 945718"/>
                <a:gd name="connsiteX4" fmla="*/ 768350 w 781908"/>
                <a:gd name="connsiteY4" fmla="*/ 33858 h 945718"/>
                <a:gd name="connsiteX5" fmla="*/ 676275 w 781908"/>
                <a:gd name="connsiteY5" fmla="*/ 444068 h 945718"/>
                <a:gd name="connsiteX6" fmla="*/ 470535 w 781908"/>
                <a:gd name="connsiteY6" fmla="*/ 576148 h 945718"/>
                <a:gd name="connsiteX7" fmla="*/ 267335 w 781908"/>
                <a:gd name="connsiteY7" fmla="*/ 945718 h 945718"/>
                <a:gd name="connsiteX8" fmla="*/ 269240 w 781908"/>
                <a:gd name="connsiteY8" fmla="*/ 369138 h 945718"/>
                <a:gd name="connsiteX9" fmla="*/ 257810 w 781908"/>
                <a:gd name="connsiteY9" fmla="*/ 282778 h 945718"/>
                <a:gd name="connsiteX10" fmla="*/ 168910 w 781908"/>
                <a:gd name="connsiteY10" fmla="*/ 615518 h 945718"/>
                <a:gd name="connsiteX0" fmla="*/ 0 w 771937"/>
                <a:gd name="connsiteY0" fmla="*/ 615714 h 955439"/>
                <a:gd name="connsiteX1" fmla="*/ 36830 w 771937"/>
                <a:gd name="connsiteY1" fmla="*/ 349014 h 955439"/>
                <a:gd name="connsiteX2" fmla="*/ 132080 w 771937"/>
                <a:gd name="connsiteY2" fmla="*/ 107714 h 955439"/>
                <a:gd name="connsiteX3" fmla="*/ 252095 w 771937"/>
                <a:gd name="connsiteY3" fmla="*/ 41039 h 955439"/>
                <a:gd name="connsiteX4" fmla="*/ 768350 w 771937"/>
                <a:gd name="connsiteY4" fmla="*/ 43579 h 955439"/>
                <a:gd name="connsiteX5" fmla="*/ 470535 w 771937"/>
                <a:gd name="connsiteY5" fmla="*/ 585869 h 955439"/>
                <a:gd name="connsiteX6" fmla="*/ 267335 w 771937"/>
                <a:gd name="connsiteY6" fmla="*/ 955439 h 955439"/>
                <a:gd name="connsiteX7" fmla="*/ 269240 w 771937"/>
                <a:gd name="connsiteY7" fmla="*/ 378859 h 955439"/>
                <a:gd name="connsiteX8" fmla="*/ 257810 w 771937"/>
                <a:gd name="connsiteY8" fmla="*/ 292499 h 955439"/>
                <a:gd name="connsiteX9" fmla="*/ 168910 w 771937"/>
                <a:gd name="connsiteY9" fmla="*/ 625239 h 955439"/>
                <a:gd name="connsiteX0" fmla="*/ 0 w 768361"/>
                <a:gd name="connsiteY0" fmla="*/ 643012 h 982737"/>
                <a:gd name="connsiteX1" fmla="*/ 36830 w 768361"/>
                <a:gd name="connsiteY1" fmla="*/ 376312 h 982737"/>
                <a:gd name="connsiteX2" fmla="*/ 132080 w 768361"/>
                <a:gd name="connsiteY2" fmla="*/ 135012 h 982737"/>
                <a:gd name="connsiteX3" fmla="*/ 252095 w 768361"/>
                <a:gd name="connsiteY3" fmla="*/ 68337 h 982737"/>
                <a:gd name="connsiteX4" fmla="*/ 768350 w 768361"/>
                <a:gd name="connsiteY4" fmla="*/ 70877 h 982737"/>
                <a:gd name="connsiteX5" fmla="*/ 267335 w 768361"/>
                <a:gd name="connsiteY5" fmla="*/ 982737 h 982737"/>
                <a:gd name="connsiteX6" fmla="*/ 269240 w 768361"/>
                <a:gd name="connsiteY6" fmla="*/ 406157 h 982737"/>
                <a:gd name="connsiteX7" fmla="*/ 257810 w 768361"/>
                <a:gd name="connsiteY7" fmla="*/ 319797 h 982737"/>
                <a:gd name="connsiteX8" fmla="*/ 168910 w 768361"/>
                <a:gd name="connsiteY8" fmla="*/ 652537 h 982737"/>
                <a:gd name="connsiteX0" fmla="*/ 0 w 768361"/>
                <a:gd name="connsiteY0" fmla="*/ 633155 h 839530"/>
                <a:gd name="connsiteX1" fmla="*/ 36830 w 768361"/>
                <a:gd name="connsiteY1" fmla="*/ 366455 h 839530"/>
                <a:gd name="connsiteX2" fmla="*/ 132080 w 768361"/>
                <a:gd name="connsiteY2" fmla="*/ 125155 h 839530"/>
                <a:gd name="connsiteX3" fmla="*/ 252095 w 768361"/>
                <a:gd name="connsiteY3" fmla="*/ 58480 h 839530"/>
                <a:gd name="connsiteX4" fmla="*/ 768350 w 768361"/>
                <a:gd name="connsiteY4" fmla="*/ 61020 h 839530"/>
                <a:gd name="connsiteX5" fmla="*/ 267335 w 768361"/>
                <a:gd name="connsiteY5" fmla="*/ 839530 h 839530"/>
                <a:gd name="connsiteX6" fmla="*/ 269240 w 768361"/>
                <a:gd name="connsiteY6" fmla="*/ 396300 h 839530"/>
                <a:gd name="connsiteX7" fmla="*/ 257810 w 768361"/>
                <a:gd name="connsiteY7" fmla="*/ 309940 h 839530"/>
                <a:gd name="connsiteX8" fmla="*/ 168910 w 768361"/>
                <a:gd name="connsiteY8" fmla="*/ 642680 h 839530"/>
                <a:gd name="connsiteX0" fmla="*/ 0 w 768356"/>
                <a:gd name="connsiteY0" fmla="*/ 625274 h 724969"/>
                <a:gd name="connsiteX1" fmla="*/ 36830 w 768356"/>
                <a:gd name="connsiteY1" fmla="*/ 358574 h 724969"/>
                <a:gd name="connsiteX2" fmla="*/ 132080 w 768356"/>
                <a:gd name="connsiteY2" fmla="*/ 117274 h 724969"/>
                <a:gd name="connsiteX3" fmla="*/ 252095 w 768356"/>
                <a:gd name="connsiteY3" fmla="*/ 50599 h 724969"/>
                <a:gd name="connsiteX4" fmla="*/ 768350 w 768356"/>
                <a:gd name="connsiteY4" fmla="*/ 53139 h 724969"/>
                <a:gd name="connsiteX5" fmla="*/ 263525 w 768356"/>
                <a:gd name="connsiteY5" fmla="*/ 724969 h 724969"/>
                <a:gd name="connsiteX6" fmla="*/ 269240 w 768356"/>
                <a:gd name="connsiteY6" fmla="*/ 388419 h 724969"/>
                <a:gd name="connsiteX7" fmla="*/ 257810 w 768356"/>
                <a:gd name="connsiteY7" fmla="*/ 302059 h 724969"/>
                <a:gd name="connsiteX8" fmla="*/ 168910 w 768356"/>
                <a:gd name="connsiteY8" fmla="*/ 634799 h 724969"/>
                <a:gd name="connsiteX0" fmla="*/ 0 w 768350"/>
                <a:gd name="connsiteY0" fmla="*/ 627805 h 761790"/>
                <a:gd name="connsiteX1" fmla="*/ 36830 w 768350"/>
                <a:gd name="connsiteY1" fmla="*/ 361105 h 761790"/>
                <a:gd name="connsiteX2" fmla="*/ 132080 w 768350"/>
                <a:gd name="connsiteY2" fmla="*/ 119805 h 761790"/>
                <a:gd name="connsiteX3" fmla="*/ 252095 w 768350"/>
                <a:gd name="connsiteY3" fmla="*/ 53130 h 761790"/>
                <a:gd name="connsiteX4" fmla="*/ 768350 w 768350"/>
                <a:gd name="connsiteY4" fmla="*/ 55670 h 761790"/>
                <a:gd name="connsiteX5" fmla="*/ 255905 w 768350"/>
                <a:gd name="connsiteY5" fmla="*/ 761790 h 761790"/>
                <a:gd name="connsiteX6" fmla="*/ 269240 w 768350"/>
                <a:gd name="connsiteY6" fmla="*/ 390950 h 761790"/>
                <a:gd name="connsiteX7" fmla="*/ 257810 w 768350"/>
                <a:gd name="connsiteY7" fmla="*/ 304590 h 761790"/>
                <a:gd name="connsiteX8" fmla="*/ 168910 w 768350"/>
                <a:gd name="connsiteY8" fmla="*/ 637330 h 761790"/>
                <a:gd name="connsiteX0" fmla="*/ 0 w 768350"/>
                <a:gd name="connsiteY0" fmla="*/ 627805 h 761790"/>
                <a:gd name="connsiteX1" fmla="*/ 36830 w 768350"/>
                <a:gd name="connsiteY1" fmla="*/ 361105 h 761790"/>
                <a:gd name="connsiteX2" fmla="*/ 132080 w 768350"/>
                <a:gd name="connsiteY2" fmla="*/ 119805 h 761790"/>
                <a:gd name="connsiteX3" fmla="*/ 252095 w 768350"/>
                <a:gd name="connsiteY3" fmla="*/ 53130 h 761790"/>
                <a:gd name="connsiteX4" fmla="*/ 768350 w 768350"/>
                <a:gd name="connsiteY4" fmla="*/ 55670 h 761790"/>
                <a:gd name="connsiteX5" fmla="*/ 255905 w 768350"/>
                <a:gd name="connsiteY5" fmla="*/ 761790 h 761790"/>
                <a:gd name="connsiteX6" fmla="*/ 269240 w 768350"/>
                <a:gd name="connsiteY6" fmla="*/ 390950 h 761790"/>
                <a:gd name="connsiteX7" fmla="*/ 257810 w 768350"/>
                <a:gd name="connsiteY7" fmla="*/ 304590 h 761790"/>
                <a:gd name="connsiteX8" fmla="*/ 168910 w 768350"/>
                <a:gd name="connsiteY8" fmla="*/ 637330 h 761790"/>
                <a:gd name="connsiteX0" fmla="*/ 0 w 774941"/>
                <a:gd name="connsiteY0" fmla="*/ 649056 h 783041"/>
                <a:gd name="connsiteX1" fmla="*/ 36830 w 774941"/>
                <a:gd name="connsiteY1" fmla="*/ 382356 h 783041"/>
                <a:gd name="connsiteX2" fmla="*/ 132080 w 774941"/>
                <a:gd name="connsiteY2" fmla="*/ 141056 h 783041"/>
                <a:gd name="connsiteX3" fmla="*/ 252095 w 774941"/>
                <a:gd name="connsiteY3" fmla="*/ 74381 h 783041"/>
                <a:gd name="connsiteX4" fmla="*/ 527680 w 774941"/>
                <a:gd name="connsiteY4" fmla="*/ 18502 h 783041"/>
                <a:gd name="connsiteX5" fmla="*/ 768350 w 774941"/>
                <a:gd name="connsiteY5" fmla="*/ 76921 h 783041"/>
                <a:gd name="connsiteX6" fmla="*/ 255905 w 774941"/>
                <a:gd name="connsiteY6" fmla="*/ 783041 h 783041"/>
                <a:gd name="connsiteX7" fmla="*/ 269240 w 774941"/>
                <a:gd name="connsiteY7" fmla="*/ 412201 h 783041"/>
                <a:gd name="connsiteX8" fmla="*/ 257810 w 774941"/>
                <a:gd name="connsiteY8" fmla="*/ 325841 h 783041"/>
                <a:gd name="connsiteX9" fmla="*/ 168910 w 774941"/>
                <a:gd name="connsiteY9" fmla="*/ 658581 h 783041"/>
                <a:gd name="connsiteX0" fmla="*/ 0 w 771550"/>
                <a:gd name="connsiteY0" fmla="*/ 636317 h 770302"/>
                <a:gd name="connsiteX1" fmla="*/ 36830 w 771550"/>
                <a:gd name="connsiteY1" fmla="*/ 369617 h 770302"/>
                <a:gd name="connsiteX2" fmla="*/ 132080 w 771550"/>
                <a:gd name="connsiteY2" fmla="*/ 128317 h 770302"/>
                <a:gd name="connsiteX3" fmla="*/ 252095 w 771550"/>
                <a:gd name="connsiteY3" fmla="*/ 61642 h 770302"/>
                <a:gd name="connsiteX4" fmla="*/ 462910 w 771550"/>
                <a:gd name="connsiteY4" fmla="*/ 32433 h 770302"/>
                <a:gd name="connsiteX5" fmla="*/ 768350 w 771550"/>
                <a:gd name="connsiteY5" fmla="*/ 64182 h 770302"/>
                <a:gd name="connsiteX6" fmla="*/ 255905 w 771550"/>
                <a:gd name="connsiteY6" fmla="*/ 770302 h 770302"/>
                <a:gd name="connsiteX7" fmla="*/ 269240 w 771550"/>
                <a:gd name="connsiteY7" fmla="*/ 399462 h 770302"/>
                <a:gd name="connsiteX8" fmla="*/ 257810 w 771550"/>
                <a:gd name="connsiteY8" fmla="*/ 313102 h 770302"/>
                <a:gd name="connsiteX9" fmla="*/ 168910 w 771550"/>
                <a:gd name="connsiteY9" fmla="*/ 645842 h 770302"/>
                <a:gd name="connsiteX0" fmla="*/ 0 w 787283"/>
                <a:gd name="connsiteY0" fmla="*/ 603894 h 737879"/>
                <a:gd name="connsiteX1" fmla="*/ 36830 w 787283"/>
                <a:gd name="connsiteY1" fmla="*/ 337194 h 737879"/>
                <a:gd name="connsiteX2" fmla="*/ 132080 w 787283"/>
                <a:gd name="connsiteY2" fmla="*/ 95894 h 737879"/>
                <a:gd name="connsiteX3" fmla="*/ 252095 w 787283"/>
                <a:gd name="connsiteY3" fmla="*/ 29219 h 737879"/>
                <a:gd name="connsiteX4" fmla="*/ 462910 w 787283"/>
                <a:gd name="connsiteY4" fmla="*/ 10 h 737879"/>
                <a:gd name="connsiteX5" fmla="*/ 768350 w 787283"/>
                <a:gd name="connsiteY5" fmla="*/ 31759 h 737879"/>
                <a:gd name="connsiteX6" fmla="*/ 255905 w 787283"/>
                <a:gd name="connsiteY6" fmla="*/ 737879 h 737879"/>
                <a:gd name="connsiteX7" fmla="*/ 269240 w 787283"/>
                <a:gd name="connsiteY7" fmla="*/ 367039 h 737879"/>
                <a:gd name="connsiteX8" fmla="*/ 257810 w 787283"/>
                <a:gd name="connsiteY8" fmla="*/ 280679 h 737879"/>
                <a:gd name="connsiteX9" fmla="*/ 168910 w 787283"/>
                <a:gd name="connsiteY9" fmla="*/ 613419 h 737879"/>
                <a:gd name="connsiteX0" fmla="*/ 0 w 779887"/>
                <a:gd name="connsiteY0" fmla="*/ 611427 h 745412"/>
                <a:gd name="connsiteX1" fmla="*/ 36830 w 779887"/>
                <a:gd name="connsiteY1" fmla="*/ 344727 h 745412"/>
                <a:gd name="connsiteX2" fmla="*/ 132080 w 779887"/>
                <a:gd name="connsiteY2" fmla="*/ 103427 h 745412"/>
                <a:gd name="connsiteX3" fmla="*/ 252095 w 779887"/>
                <a:gd name="connsiteY3" fmla="*/ 36752 h 745412"/>
                <a:gd name="connsiteX4" fmla="*/ 462910 w 779887"/>
                <a:gd name="connsiteY4" fmla="*/ 7543 h 745412"/>
                <a:gd name="connsiteX5" fmla="*/ 760730 w 779887"/>
                <a:gd name="connsiteY5" fmla="*/ 1192 h 745412"/>
                <a:gd name="connsiteX6" fmla="*/ 255905 w 779887"/>
                <a:gd name="connsiteY6" fmla="*/ 745412 h 745412"/>
                <a:gd name="connsiteX7" fmla="*/ 269240 w 779887"/>
                <a:gd name="connsiteY7" fmla="*/ 374572 h 745412"/>
                <a:gd name="connsiteX8" fmla="*/ 257810 w 779887"/>
                <a:gd name="connsiteY8" fmla="*/ 288212 h 745412"/>
                <a:gd name="connsiteX9" fmla="*/ 168910 w 779887"/>
                <a:gd name="connsiteY9" fmla="*/ 620952 h 745412"/>
                <a:gd name="connsiteX0" fmla="*/ 0 w 779887"/>
                <a:gd name="connsiteY0" fmla="*/ 611427 h 745412"/>
                <a:gd name="connsiteX1" fmla="*/ 36830 w 779887"/>
                <a:gd name="connsiteY1" fmla="*/ 344727 h 745412"/>
                <a:gd name="connsiteX2" fmla="*/ 132080 w 779887"/>
                <a:gd name="connsiteY2" fmla="*/ 103427 h 745412"/>
                <a:gd name="connsiteX3" fmla="*/ 462910 w 779887"/>
                <a:gd name="connsiteY3" fmla="*/ 7543 h 745412"/>
                <a:gd name="connsiteX4" fmla="*/ 760730 w 779887"/>
                <a:gd name="connsiteY4" fmla="*/ 1192 h 745412"/>
                <a:gd name="connsiteX5" fmla="*/ 255905 w 779887"/>
                <a:gd name="connsiteY5" fmla="*/ 745412 h 745412"/>
                <a:gd name="connsiteX6" fmla="*/ 269240 w 779887"/>
                <a:gd name="connsiteY6" fmla="*/ 374572 h 745412"/>
                <a:gd name="connsiteX7" fmla="*/ 257810 w 779887"/>
                <a:gd name="connsiteY7" fmla="*/ 288212 h 745412"/>
                <a:gd name="connsiteX8" fmla="*/ 168910 w 779887"/>
                <a:gd name="connsiteY8" fmla="*/ 620952 h 745412"/>
                <a:gd name="connsiteX0" fmla="*/ 0 w 779887"/>
                <a:gd name="connsiteY0" fmla="*/ 611427 h 745412"/>
                <a:gd name="connsiteX1" fmla="*/ 36830 w 779887"/>
                <a:gd name="connsiteY1" fmla="*/ 344727 h 745412"/>
                <a:gd name="connsiteX2" fmla="*/ 151130 w 779887"/>
                <a:gd name="connsiteY2" fmla="*/ 69137 h 745412"/>
                <a:gd name="connsiteX3" fmla="*/ 462910 w 779887"/>
                <a:gd name="connsiteY3" fmla="*/ 7543 h 745412"/>
                <a:gd name="connsiteX4" fmla="*/ 760730 w 779887"/>
                <a:gd name="connsiteY4" fmla="*/ 1192 h 745412"/>
                <a:gd name="connsiteX5" fmla="*/ 255905 w 779887"/>
                <a:gd name="connsiteY5" fmla="*/ 745412 h 745412"/>
                <a:gd name="connsiteX6" fmla="*/ 269240 w 779887"/>
                <a:gd name="connsiteY6" fmla="*/ 374572 h 745412"/>
                <a:gd name="connsiteX7" fmla="*/ 257810 w 779887"/>
                <a:gd name="connsiteY7" fmla="*/ 288212 h 745412"/>
                <a:gd name="connsiteX8" fmla="*/ 168910 w 779887"/>
                <a:gd name="connsiteY8" fmla="*/ 620952 h 745412"/>
                <a:gd name="connsiteX0" fmla="*/ 0 w 768995"/>
                <a:gd name="connsiteY0" fmla="*/ 612593 h 746578"/>
                <a:gd name="connsiteX1" fmla="*/ 36830 w 768995"/>
                <a:gd name="connsiteY1" fmla="*/ 345893 h 746578"/>
                <a:gd name="connsiteX2" fmla="*/ 151130 w 768995"/>
                <a:gd name="connsiteY2" fmla="*/ 70303 h 746578"/>
                <a:gd name="connsiteX3" fmla="*/ 462910 w 768995"/>
                <a:gd name="connsiteY3" fmla="*/ 8709 h 746578"/>
                <a:gd name="connsiteX4" fmla="*/ 760730 w 768995"/>
                <a:gd name="connsiteY4" fmla="*/ 2358 h 746578"/>
                <a:gd name="connsiteX5" fmla="*/ 255905 w 768995"/>
                <a:gd name="connsiteY5" fmla="*/ 746578 h 746578"/>
                <a:gd name="connsiteX6" fmla="*/ 269240 w 768995"/>
                <a:gd name="connsiteY6" fmla="*/ 375738 h 746578"/>
                <a:gd name="connsiteX7" fmla="*/ 257810 w 768995"/>
                <a:gd name="connsiteY7" fmla="*/ 289378 h 746578"/>
                <a:gd name="connsiteX8" fmla="*/ 168910 w 768995"/>
                <a:gd name="connsiteY8" fmla="*/ 622118 h 746578"/>
                <a:gd name="connsiteX0" fmla="*/ 0 w 765242"/>
                <a:gd name="connsiteY0" fmla="*/ 606401 h 740386"/>
                <a:gd name="connsiteX1" fmla="*/ 36830 w 765242"/>
                <a:gd name="connsiteY1" fmla="*/ 339701 h 740386"/>
                <a:gd name="connsiteX2" fmla="*/ 151130 w 765242"/>
                <a:gd name="connsiteY2" fmla="*/ 64111 h 740386"/>
                <a:gd name="connsiteX3" fmla="*/ 462910 w 765242"/>
                <a:gd name="connsiteY3" fmla="*/ 2517 h 740386"/>
                <a:gd name="connsiteX4" fmla="*/ 756920 w 765242"/>
                <a:gd name="connsiteY4" fmla="*/ 3786 h 740386"/>
                <a:gd name="connsiteX5" fmla="*/ 255905 w 765242"/>
                <a:gd name="connsiteY5" fmla="*/ 740386 h 740386"/>
                <a:gd name="connsiteX6" fmla="*/ 269240 w 765242"/>
                <a:gd name="connsiteY6" fmla="*/ 369546 h 740386"/>
                <a:gd name="connsiteX7" fmla="*/ 257810 w 765242"/>
                <a:gd name="connsiteY7" fmla="*/ 283186 h 740386"/>
                <a:gd name="connsiteX8" fmla="*/ 168910 w 765242"/>
                <a:gd name="connsiteY8" fmla="*/ 615926 h 74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242" h="740386">
                  <a:moveTo>
                    <a:pt x="0" y="606401"/>
                  </a:moveTo>
                  <a:cubicBezTo>
                    <a:pt x="6138" y="524909"/>
                    <a:pt x="11642" y="430083"/>
                    <a:pt x="36830" y="339701"/>
                  </a:cubicBezTo>
                  <a:cubicBezTo>
                    <a:pt x="62018" y="249319"/>
                    <a:pt x="80117" y="120308"/>
                    <a:pt x="151130" y="64111"/>
                  </a:cubicBezTo>
                  <a:cubicBezTo>
                    <a:pt x="222143" y="7914"/>
                    <a:pt x="358135" y="19556"/>
                    <a:pt x="462910" y="2517"/>
                  </a:cubicBezTo>
                  <a:cubicBezTo>
                    <a:pt x="548952" y="2940"/>
                    <a:pt x="555299" y="-4162"/>
                    <a:pt x="756920" y="3786"/>
                  </a:cubicBezTo>
                  <a:cubicBezTo>
                    <a:pt x="835079" y="6867"/>
                    <a:pt x="339090" y="684506"/>
                    <a:pt x="255905" y="740386"/>
                  </a:cubicBezTo>
                  <a:lnTo>
                    <a:pt x="269240" y="369546"/>
                  </a:lnTo>
                  <a:cubicBezTo>
                    <a:pt x="267018" y="260961"/>
                    <a:pt x="266912" y="282128"/>
                    <a:pt x="257810" y="283186"/>
                  </a:cubicBezTo>
                  <a:cubicBezTo>
                    <a:pt x="248708" y="284244"/>
                    <a:pt x="194257" y="326102"/>
                    <a:pt x="168910" y="615926"/>
                  </a:cubicBezTo>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Forma livre 40"/>
            <p:cNvSpPr/>
            <p:nvPr/>
          </p:nvSpPr>
          <p:spPr>
            <a:xfrm>
              <a:off x="995257" y="2649850"/>
              <a:ext cx="813021" cy="1671209"/>
            </a:xfrm>
            <a:custGeom>
              <a:avLst/>
              <a:gdLst>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217170 w 342900"/>
                <a:gd name="connsiteY4" fmla="*/ 468630 h 704850"/>
                <a:gd name="connsiteX5" fmla="*/ 99060 w 342900"/>
                <a:gd name="connsiteY5" fmla="*/ 495300 h 704850"/>
                <a:gd name="connsiteX6" fmla="*/ 30480 w 342900"/>
                <a:gd name="connsiteY6" fmla="*/ 434340 h 704850"/>
                <a:gd name="connsiteX7" fmla="*/ 11430 w 342900"/>
                <a:gd name="connsiteY7" fmla="*/ 4953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217170 w 342900"/>
                <a:gd name="connsiteY4" fmla="*/ 468630 h 704850"/>
                <a:gd name="connsiteX5" fmla="*/ 99060 w 342900"/>
                <a:gd name="connsiteY5" fmla="*/ 495300 h 704850"/>
                <a:gd name="connsiteX6" fmla="*/ 30480 w 342900"/>
                <a:gd name="connsiteY6" fmla="*/ 434340 h 704850"/>
                <a:gd name="connsiteX7" fmla="*/ 26428 w 342900"/>
                <a:gd name="connsiteY7" fmla="*/ 28104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217170 w 342900"/>
                <a:gd name="connsiteY4" fmla="*/ 468630 h 704850"/>
                <a:gd name="connsiteX5" fmla="*/ 99060 w 342900"/>
                <a:gd name="connsiteY5" fmla="*/ 495300 h 704850"/>
                <a:gd name="connsiteX6" fmla="*/ 30480 w 342900"/>
                <a:gd name="connsiteY6" fmla="*/ 434340 h 704850"/>
                <a:gd name="connsiteX7" fmla="*/ 26428 w 342900"/>
                <a:gd name="connsiteY7" fmla="*/ 28104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217170 w 342900"/>
                <a:gd name="connsiteY4" fmla="*/ 468630 h 704850"/>
                <a:gd name="connsiteX5" fmla="*/ 99060 w 342900"/>
                <a:gd name="connsiteY5" fmla="*/ 495300 h 704850"/>
                <a:gd name="connsiteX6" fmla="*/ 30480 w 342900"/>
                <a:gd name="connsiteY6" fmla="*/ 434340 h 704850"/>
                <a:gd name="connsiteX7" fmla="*/ 26428 w 342900"/>
                <a:gd name="connsiteY7" fmla="*/ 28104 h 704850"/>
                <a:gd name="connsiteX8" fmla="*/ 0 w 342900"/>
                <a:gd name="connsiteY8"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217170 w 342900"/>
                <a:gd name="connsiteY4" fmla="*/ 468630 h 704850"/>
                <a:gd name="connsiteX5" fmla="*/ 99060 w 342900"/>
                <a:gd name="connsiteY5" fmla="*/ 495300 h 704850"/>
                <a:gd name="connsiteX6" fmla="*/ 30480 w 342900"/>
                <a:gd name="connsiteY6" fmla="*/ 434340 h 704850"/>
                <a:gd name="connsiteX7" fmla="*/ 26428 w 342900"/>
                <a:gd name="connsiteY7" fmla="*/ 28104 h 704850"/>
                <a:gd name="connsiteX8" fmla="*/ 0 w 342900"/>
                <a:gd name="connsiteY8"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217170 w 342900"/>
                <a:gd name="connsiteY4" fmla="*/ 468630 h 704850"/>
                <a:gd name="connsiteX5" fmla="*/ 161194 w 342900"/>
                <a:gd name="connsiteY5" fmla="*/ 486730 h 704850"/>
                <a:gd name="connsiteX6" fmla="*/ 30480 w 342900"/>
                <a:gd name="connsiteY6" fmla="*/ 434340 h 704850"/>
                <a:gd name="connsiteX7" fmla="*/ 26428 w 342900"/>
                <a:gd name="connsiteY7" fmla="*/ 28104 h 704850"/>
                <a:gd name="connsiteX8" fmla="*/ 0 w 342900"/>
                <a:gd name="connsiteY8"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217170 w 342900"/>
                <a:gd name="connsiteY4" fmla="*/ 468630 h 704850"/>
                <a:gd name="connsiteX5" fmla="*/ 161194 w 342900"/>
                <a:gd name="connsiteY5" fmla="*/ 486730 h 704850"/>
                <a:gd name="connsiteX6" fmla="*/ 32623 w 342900"/>
                <a:gd name="connsiteY6" fmla="*/ 393632 h 704850"/>
                <a:gd name="connsiteX7" fmla="*/ 26428 w 342900"/>
                <a:gd name="connsiteY7" fmla="*/ 28104 h 704850"/>
                <a:gd name="connsiteX8" fmla="*/ 0 w 342900"/>
                <a:gd name="connsiteY8"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1194 w 342900"/>
                <a:gd name="connsiteY4" fmla="*/ 486730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1194 w 342900"/>
                <a:gd name="connsiteY4" fmla="*/ 486730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1194 w 342900"/>
                <a:gd name="connsiteY4" fmla="*/ 486730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7621 w 342900"/>
                <a:gd name="connsiteY4" fmla="*/ 469590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84761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84761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48338 w 342900"/>
                <a:gd name="connsiteY4" fmla="*/ 476017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48338 w 342900"/>
                <a:gd name="connsiteY4" fmla="*/ 476017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48338 w 342900"/>
                <a:gd name="connsiteY4" fmla="*/ 476017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3336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3336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3336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3336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3336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51460 w 342900"/>
                <a:gd name="connsiteY3" fmla="*/ 354330 h 704850"/>
                <a:gd name="connsiteX4" fmla="*/ 165479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47175 w 342900"/>
                <a:gd name="connsiteY3" fmla="*/ 354330 h 704850"/>
                <a:gd name="connsiteX4" fmla="*/ 165479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 name="connsiteX0" fmla="*/ 0 w 342900"/>
                <a:gd name="connsiteY0" fmla="*/ 0 h 704850"/>
                <a:gd name="connsiteX1" fmla="*/ 0 w 342900"/>
                <a:gd name="connsiteY1" fmla="*/ 704850 h 704850"/>
                <a:gd name="connsiteX2" fmla="*/ 342900 w 342900"/>
                <a:gd name="connsiteY2" fmla="*/ 541020 h 704850"/>
                <a:gd name="connsiteX3" fmla="*/ 247175 w 342900"/>
                <a:gd name="connsiteY3" fmla="*/ 354330 h 704850"/>
                <a:gd name="connsiteX4" fmla="*/ 165479 w 342900"/>
                <a:gd name="connsiteY4" fmla="*/ 473875 h 704850"/>
                <a:gd name="connsiteX5" fmla="*/ 32623 w 342900"/>
                <a:gd name="connsiteY5" fmla="*/ 393632 h 704850"/>
                <a:gd name="connsiteX6" fmla="*/ 26428 w 342900"/>
                <a:gd name="connsiteY6" fmla="*/ 28104 h 704850"/>
                <a:gd name="connsiteX7" fmla="*/ 0 w 342900"/>
                <a:gd name="connsiteY7"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 h="704850">
                  <a:moveTo>
                    <a:pt x="0" y="0"/>
                  </a:moveTo>
                  <a:lnTo>
                    <a:pt x="0" y="704850"/>
                  </a:lnTo>
                  <a:lnTo>
                    <a:pt x="342900" y="541020"/>
                  </a:lnTo>
                  <a:lnTo>
                    <a:pt x="247175" y="354330"/>
                  </a:lnTo>
                  <a:cubicBezTo>
                    <a:pt x="240458" y="422413"/>
                    <a:pt x="201238" y="467325"/>
                    <a:pt x="165479" y="473875"/>
                  </a:cubicBezTo>
                  <a:cubicBezTo>
                    <a:pt x="129720" y="480425"/>
                    <a:pt x="55084" y="470070"/>
                    <a:pt x="32623" y="393632"/>
                  </a:cubicBezTo>
                  <a:cubicBezTo>
                    <a:pt x="31272" y="258220"/>
                    <a:pt x="27779" y="163516"/>
                    <a:pt x="26428" y="28104"/>
                  </a:cubicBezTo>
                  <a:lnTo>
                    <a:pt x="0" y="0"/>
                  </a:lnTo>
                  <a:close/>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Elipse 42"/>
            <p:cNvSpPr/>
            <p:nvPr/>
          </p:nvSpPr>
          <p:spPr>
            <a:xfrm>
              <a:off x="-404945" y="-209896"/>
              <a:ext cx="1192430" cy="1192430"/>
            </a:xfrm>
            <a:prstGeom prst="ellips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Fluxograma: Dados armazenados 43"/>
            <p:cNvSpPr/>
            <p:nvPr/>
          </p:nvSpPr>
          <p:spPr>
            <a:xfrm rot="5400000">
              <a:off x="-66484" y="3129689"/>
              <a:ext cx="508600" cy="206570"/>
            </a:xfrm>
            <a:prstGeom prst="flowChartOnlineStorage">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0570" y="1362178"/>
            <a:ext cx="1266495" cy="1046012"/>
          </a:xfrm>
          <a:prstGeom prst="rect">
            <a:avLst/>
          </a:prstGeom>
        </p:spPr>
      </p:pic>
      <p:sp>
        <p:nvSpPr>
          <p:cNvPr id="33" name="CaixaDeTexto 32"/>
          <p:cNvSpPr txBox="1"/>
          <p:nvPr/>
        </p:nvSpPr>
        <p:spPr>
          <a:xfrm>
            <a:off x="1347787" y="5555997"/>
            <a:ext cx="1672253" cy="461665"/>
          </a:xfrm>
          <a:prstGeom prst="rect">
            <a:avLst/>
          </a:prstGeom>
          <a:noFill/>
        </p:spPr>
        <p:txBody>
          <a:bodyPr wrap="none" rtlCol="0">
            <a:spAutoFit/>
          </a:bodyPr>
          <a:lstStyle/>
          <a:p>
            <a:r>
              <a:rPr lang="pt-BR" sz="2400" dirty="0" smtClean="0">
                <a:ln w="0"/>
                <a:effectLst>
                  <a:outerShdw blurRad="38100" dist="19050" dir="2700000" algn="tl" rotWithShape="0">
                    <a:schemeClr val="dk1">
                      <a:alpha val="40000"/>
                    </a:schemeClr>
                  </a:outerShdw>
                </a:effectLst>
                <a:latin typeface="Arial Black" panose="020B0A04020102020204" pitchFamily="34" charset="0"/>
                <a:cs typeface="Aharoni" panose="02010803020104030203" pitchFamily="2" charset="-79"/>
              </a:rPr>
              <a:t>U$ 2.148</a:t>
            </a:r>
            <a:endParaRPr lang="pt-BR" sz="2400" dirty="0">
              <a:ln w="0"/>
              <a:effectLst>
                <a:outerShdw blurRad="38100" dist="19050" dir="2700000" algn="tl" rotWithShape="0">
                  <a:schemeClr val="dk1">
                    <a:alpha val="40000"/>
                  </a:schemeClr>
                </a:outerShdw>
              </a:effectLst>
              <a:latin typeface="Arial Black" panose="020B0A04020102020204" pitchFamily="34" charset="0"/>
              <a:cs typeface="Aharoni" panose="02010803020104030203" pitchFamily="2" charset="-79"/>
            </a:endParaRPr>
          </a:p>
        </p:txBody>
      </p:sp>
      <p:sp>
        <p:nvSpPr>
          <p:cNvPr id="50" name="CaixaDeTexto 49"/>
          <p:cNvSpPr txBox="1"/>
          <p:nvPr/>
        </p:nvSpPr>
        <p:spPr>
          <a:xfrm>
            <a:off x="4238516" y="5371331"/>
            <a:ext cx="2416046" cy="646331"/>
          </a:xfrm>
          <a:prstGeom prst="rect">
            <a:avLst/>
          </a:prstGeom>
          <a:noFill/>
        </p:spPr>
        <p:txBody>
          <a:bodyPr wrap="none" rtlCol="0">
            <a:spAutoFit/>
          </a:bodyPr>
          <a:lstStyle/>
          <a:p>
            <a:r>
              <a:rPr lang="pt-BR" sz="3600" dirty="0" smtClean="0">
                <a:ln w="0"/>
                <a:effectLst>
                  <a:outerShdw blurRad="38100" dist="19050" dir="2700000" algn="tl" rotWithShape="0">
                    <a:schemeClr val="dk1">
                      <a:alpha val="40000"/>
                    </a:schemeClr>
                  </a:outerShdw>
                </a:effectLst>
                <a:latin typeface="Arial Black" panose="020B0A04020102020204" pitchFamily="34" charset="0"/>
                <a:cs typeface="Aharoni" panose="02010803020104030203" pitchFamily="2" charset="-79"/>
              </a:rPr>
              <a:t>U$ 9.322</a:t>
            </a:r>
            <a:endParaRPr lang="pt-BR" sz="3600" dirty="0">
              <a:ln w="0"/>
              <a:effectLst>
                <a:outerShdw blurRad="38100" dist="19050" dir="2700000" algn="tl" rotWithShape="0">
                  <a:schemeClr val="dk1">
                    <a:alpha val="40000"/>
                  </a:schemeClr>
                </a:outerShdw>
              </a:effectLst>
              <a:latin typeface="Arial Black" panose="020B0A04020102020204" pitchFamily="34" charset="0"/>
              <a:cs typeface="Aharoni" panose="02010803020104030203" pitchFamily="2" charset="-79"/>
            </a:endParaRPr>
          </a:p>
        </p:txBody>
      </p:sp>
      <p:sp>
        <p:nvSpPr>
          <p:cNvPr id="7" name="CaixaDeTexto 6"/>
          <p:cNvSpPr txBox="1"/>
          <p:nvPr/>
        </p:nvSpPr>
        <p:spPr>
          <a:xfrm>
            <a:off x="2281800" y="1492957"/>
            <a:ext cx="1550424" cy="707886"/>
          </a:xfrm>
          <a:prstGeom prst="rect">
            <a:avLst/>
          </a:prstGeom>
          <a:noFill/>
        </p:spPr>
        <p:txBody>
          <a:bodyPr wrap="none" rtlCol="0">
            <a:spAutoFit/>
          </a:bodyPr>
          <a:lstStyle/>
          <a:p>
            <a:r>
              <a:rPr lang="pt-BR" sz="4000" dirty="0" smtClean="0">
                <a:solidFill>
                  <a:schemeClr val="accent1">
                    <a:lumMod val="40000"/>
                    <a:lumOff val="60000"/>
                  </a:schemeClr>
                </a:solidFill>
                <a:effectLst>
                  <a:outerShdw blurRad="38100" dist="38100" dir="2700000" algn="tl">
                    <a:srgbClr val="000000">
                      <a:alpha val="43137"/>
                    </a:srgbClr>
                  </a:outerShdw>
                </a:effectLst>
                <a:latin typeface="Arial Black" panose="020B0A04020102020204" pitchFamily="34" charset="0"/>
              </a:rPr>
              <a:t>2010</a:t>
            </a:r>
            <a:endParaRPr lang="pt-BR" sz="4000" dirty="0">
              <a:solidFill>
                <a:schemeClr val="accent1">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9274762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750"/>
                            </p:stCondLst>
                            <p:childTnLst>
                              <p:par>
                                <p:cTn id="17" presetID="22" presetClass="entr" presetSubtype="4"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par>
                          <p:cTn id="20" fill="hold">
                            <p:stCondLst>
                              <p:cond delay="2250"/>
                            </p:stCondLst>
                            <p:childTnLst>
                              <p:par>
                                <p:cTn id="21" presetID="22" presetClass="entr" presetSubtype="2"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right)">
                                      <p:cBhvr>
                                        <p:cTn id="23" dur="500"/>
                                        <p:tgtEl>
                                          <p:spTgt spid="33"/>
                                        </p:tgtEl>
                                      </p:cBhvr>
                                    </p:animEffect>
                                  </p:childTnLst>
                                </p:cTn>
                              </p:par>
                            </p:childTnLst>
                          </p:cTn>
                        </p:par>
                        <p:par>
                          <p:cTn id="24" fill="hold">
                            <p:stCondLst>
                              <p:cond delay="2750"/>
                            </p:stCondLst>
                            <p:childTnLst>
                              <p:par>
                                <p:cTn id="25" presetID="10" presetClass="entr" presetSubtype="0" fill="hold"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childTnLst>
                                </p:cTn>
                              </p:par>
                            </p:childTnLst>
                          </p:cTn>
                        </p:par>
                        <p:par>
                          <p:cTn id="28" fill="hold">
                            <p:stCondLst>
                              <p:cond delay="3750"/>
                            </p:stCondLst>
                            <p:childTnLst>
                              <p:par>
                                <p:cTn id="29" presetID="22" presetClass="entr" presetSubtype="1"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childTnLst>
                          </p:cTn>
                        </p:par>
                        <p:par>
                          <p:cTn id="36" fill="hold">
                            <p:stCondLst>
                              <p:cond delay="4750"/>
                            </p:stCondLst>
                            <p:childTnLst>
                              <p:par>
                                <p:cTn id="37" presetID="22" presetClass="entr" presetSubtype="4"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childTnLst>
                          </p:cTn>
                        </p:par>
                        <p:par>
                          <p:cTn id="40" fill="hold">
                            <p:stCondLst>
                              <p:cond delay="5250"/>
                            </p:stCondLst>
                            <p:childTnLst>
                              <p:par>
                                <p:cTn id="41" presetID="22" presetClass="entr" presetSubtype="2"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right)">
                                      <p:cBhvr>
                                        <p:cTn id="4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48" grpId="0" animBg="1"/>
      <p:bldP spid="49" grpId="0" animBg="1"/>
      <p:bldP spid="33"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894286"/>
          </a:xfrm>
        </p:spPr>
        <p:txBody>
          <a:bodyPr/>
          <a:lstStyle/>
          <a:p>
            <a:r>
              <a:rPr lang="pt-BR" dirty="0" smtClean="0"/>
              <a:t>Síntese das Conclusões </a:t>
            </a:r>
            <a:r>
              <a:rPr lang="pt-BR" dirty="0" smtClean="0"/>
              <a:t>do </a:t>
            </a:r>
            <a:r>
              <a:rPr lang="pt-BR" dirty="0" smtClean="0"/>
              <a:t>TCU</a:t>
            </a:r>
            <a:br>
              <a:rPr lang="pt-BR" dirty="0" smtClean="0"/>
            </a:br>
            <a:r>
              <a:rPr lang="pt-BR" sz="1800" dirty="0" smtClean="0"/>
              <a:t>Acórdão 614/2014-P, de 19/3/14, com </a:t>
            </a:r>
            <a:r>
              <a:rPr lang="pt-BR" sz="1800" dirty="0"/>
              <a:t>a redação dada pelo Acórdão </a:t>
            </a:r>
            <a:r>
              <a:rPr lang="pt-BR" sz="1800" dirty="0" smtClean="0"/>
              <a:t>618/2014-P, </a:t>
            </a:r>
            <a:r>
              <a:rPr lang="pt-BR" sz="1800" dirty="0"/>
              <a:t>de </a:t>
            </a:r>
            <a:r>
              <a:rPr lang="pt-BR" sz="1800" dirty="0" smtClean="0"/>
              <a:t>22/4/15</a:t>
            </a:r>
            <a:r>
              <a:rPr lang="pt-BR" dirty="0" smtClean="0"/>
              <a:t> </a:t>
            </a:r>
            <a:endParaRPr lang="pt-BR" dirty="0"/>
          </a:p>
        </p:txBody>
      </p:sp>
      <p:sp>
        <p:nvSpPr>
          <p:cNvPr id="43" name="Espaço Reservado para Conteúdo 42"/>
          <p:cNvSpPr>
            <a:spLocks noGrp="1"/>
          </p:cNvSpPr>
          <p:nvPr>
            <p:ph idx="1"/>
          </p:nvPr>
        </p:nvSpPr>
        <p:spPr>
          <a:xfrm>
            <a:off x="457200" y="1240972"/>
            <a:ext cx="8229600" cy="5037280"/>
          </a:xfrm>
        </p:spPr>
        <p:txBody>
          <a:bodyPr>
            <a:noAutofit/>
          </a:bodyPr>
          <a:lstStyle/>
          <a:p>
            <a:pPr lvl="0" algn="just"/>
            <a:r>
              <a:rPr lang="pt-BR" sz="2000" dirty="0"/>
              <a:t>Há riscos de não atingimento de objetivo previsto na meta 3 do </a:t>
            </a:r>
            <a:r>
              <a:rPr lang="pt-BR" sz="2000" dirty="0" smtClean="0"/>
              <a:t>PNE </a:t>
            </a:r>
            <a:r>
              <a:rPr lang="pt-BR" sz="2000" dirty="0"/>
              <a:t>que estabelece o compromisso de universalizar, até 2016, o atendimento escolar para toda a população de 15 a 17 anos. Existem cerca de </a:t>
            </a:r>
            <a:r>
              <a:rPr lang="pt-BR" sz="2000" dirty="0" smtClean="0"/>
              <a:t>475 </a:t>
            </a:r>
            <a:r>
              <a:rPr lang="pt-BR" sz="2000" dirty="0"/>
              <a:t>municípios no Brasil em que a infraestrutura escolar </a:t>
            </a:r>
            <a:r>
              <a:rPr lang="pt-BR" sz="2000" dirty="0" err="1"/>
              <a:t>alocável</a:t>
            </a:r>
            <a:r>
              <a:rPr lang="pt-BR" sz="2000" dirty="0"/>
              <a:t> ao ensino médio não é suficiente para atender à meta, correspondendo a um déficit de pelo menos 38 mil vagas.</a:t>
            </a:r>
          </a:p>
          <a:p>
            <a:pPr lvl="0"/>
            <a:r>
              <a:rPr lang="pt-BR" sz="2000" dirty="0" smtClean="0"/>
              <a:t>Há </a:t>
            </a:r>
            <a:r>
              <a:rPr lang="pt-BR" sz="2000" dirty="0"/>
              <a:t>carência de pelo menos 32 mil professores do ensino médio com formação </a:t>
            </a:r>
            <a:r>
              <a:rPr lang="pt-BR" sz="2000" dirty="0" smtClean="0"/>
              <a:t>específica, embora existam cerca de </a:t>
            </a:r>
            <a:r>
              <a:rPr lang="pt-BR" sz="2000" dirty="0"/>
              <a:t>46 mil professores sem formação específica e </a:t>
            </a:r>
            <a:r>
              <a:rPr lang="pt-BR" sz="2000" dirty="0" smtClean="0"/>
              <a:t>60 </a:t>
            </a:r>
            <a:r>
              <a:rPr lang="pt-BR" sz="2000" dirty="0"/>
              <a:t>mil professores fora da sala de aula, acarretam conclusões relevantes. </a:t>
            </a:r>
            <a:r>
              <a:rPr lang="pt-BR" sz="2000" dirty="0" smtClean="0"/>
              <a:t>O quantitativo </a:t>
            </a:r>
            <a:r>
              <a:rPr lang="pt-BR" sz="2000" dirty="0"/>
              <a:t>de professores formado atualmente não supre o déficit, notadamente em áreas como Física, Química e Sociologia. </a:t>
            </a:r>
            <a:endParaRPr lang="pt-BR" sz="2000" dirty="0" smtClean="0"/>
          </a:p>
          <a:p>
            <a:pPr lvl="0"/>
            <a:r>
              <a:rPr lang="pt-BR" sz="2000" dirty="0" smtClean="0"/>
              <a:t>Apenas </a:t>
            </a:r>
            <a:r>
              <a:rPr lang="pt-BR" sz="2000" dirty="0"/>
              <a:t>73 mil professores das redes estaduais de ensino médio participaram de ações de capacitação fomentadas, ou mediadas, pela Capes, entre 2009 e 2012, cerca de 15% dos docentes dessa etapa de </a:t>
            </a:r>
            <a:r>
              <a:rPr lang="pt-BR" sz="2000" dirty="0" smtClean="0"/>
              <a:t>ensino.</a:t>
            </a:r>
            <a:endParaRPr lang="pt-BR" sz="2000" dirty="0"/>
          </a:p>
        </p:txBody>
      </p:sp>
      <p:sp>
        <p:nvSpPr>
          <p:cNvPr id="40" name="Rectangle 2"/>
          <p:cNvSpPr>
            <a:spLocks noChangeArrowheads="1"/>
          </p:cNvSpPr>
          <p:nvPr/>
        </p:nvSpPr>
        <p:spPr bwMode="auto">
          <a:xfrm>
            <a:off x="2051720" y="41446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429808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dirty="0" smtClean="0"/>
              <a:t>Objetivo Geral da Auditoria Coordenada</a:t>
            </a:r>
            <a:endParaRPr lang="pt-BR" sz="3200" dirty="0"/>
          </a:p>
        </p:txBody>
      </p:sp>
      <p:sp>
        <p:nvSpPr>
          <p:cNvPr id="3" name="Espaço Reservado para Conteúdo 2"/>
          <p:cNvSpPr>
            <a:spLocks noGrp="1"/>
          </p:cNvSpPr>
          <p:nvPr>
            <p:ph idx="1"/>
          </p:nvPr>
        </p:nvSpPr>
        <p:spPr/>
        <p:txBody>
          <a:bodyPr/>
          <a:lstStyle/>
          <a:p>
            <a:pPr>
              <a:spcAft>
                <a:spcPts val="1800"/>
              </a:spcAft>
            </a:pPr>
            <a:r>
              <a:rPr lang="pt-BR" sz="2800" dirty="0" smtClean="0"/>
              <a:t>Identificar </a:t>
            </a:r>
            <a:r>
              <a:rPr lang="pt-BR" sz="2800" dirty="0"/>
              <a:t>os principais </a:t>
            </a:r>
            <a:r>
              <a:rPr lang="pt-BR" sz="2800" u="sng" dirty="0"/>
              <a:t>problemas que afetam a qualidade e a cobertura do ensino médio no Brasil</a:t>
            </a:r>
            <a:r>
              <a:rPr lang="pt-BR" sz="2800" dirty="0"/>
              <a:t>, bem como avaliar as </a:t>
            </a:r>
            <a:r>
              <a:rPr lang="pt-BR" sz="2800" u="sng" dirty="0"/>
              <a:t>ações governamentais que procuram eliminar ou mitigar suas causas</a:t>
            </a:r>
            <a:r>
              <a:rPr lang="pt-BR" sz="2800" dirty="0"/>
              <a:t>. </a:t>
            </a:r>
            <a:endParaRPr lang="pt-BR" sz="2800" dirty="0" smtClean="0"/>
          </a:p>
          <a:p>
            <a:pPr>
              <a:spcAft>
                <a:spcPts val="1800"/>
              </a:spcAft>
            </a:pPr>
            <a:r>
              <a:rPr lang="pt-BR" sz="2800" dirty="0" smtClean="0"/>
              <a:t>Para </a:t>
            </a:r>
            <a:r>
              <a:rPr lang="pt-BR" sz="2800" dirty="0"/>
              <a:t>esse fim, foram formuladas questões de auditoria que abordaram aspectos relacionados a três eixos temáticos: </a:t>
            </a:r>
            <a:r>
              <a:rPr lang="pt-BR" sz="2800" dirty="0" smtClean="0"/>
              <a:t>professores, gestão </a:t>
            </a:r>
            <a:r>
              <a:rPr lang="pt-BR" sz="2800" dirty="0"/>
              <a:t>e </a:t>
            </a:r>
            <a:r>
              <a:rPr lang="pt-BR" sz="2800" dirty="0" smtClean="0"/>
              <a:t>financiamento.</a:t>
            </a:r>
            <a:endParaRPr lang="pt-BR" sz="2800" dirty="0"/>
          </a:p>
        </p:txBody>
      </p:sp>
    </p:spTree>
    <p:extLst>
      <p:ext uri="{BB962C8B-B14F-4D97-AF65-F5344CB8AC3E}">
        <p14:creationId xmlns:p14="http://schemas.microsoft.com/office/powerpoint/2010/main" val="3116064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894286"/>
          </a:xfrm>
        </p:spPr>
        <p:txBody>
          <a:bodyPr/>
          <a:lstStyle/>
          <a:p>
            <a:r>
              <a:rPr lang="pt-BR" dirty="0" smtClean="0"/>
              <a:t>Síntese das Conclusões </a:t>
            </a:r>
            <a:r>
              <a:rPr lang="pt-BR" dirty="0" smtClean="0"/>
              <a:t>do </a:t>
            </a:r>
            <a:r>
              <a:rPr lang="pt-BR" dirty="0" smtClean="0"/>
              <a:t>TCU</a:t>
            </a:r>
            <a:br>
              <a:rPr lang="pt-BR" dirty="0" smtClean="0"/>
            </a:br>
            <a:r>
              <a:rPr lang="pt-BR" sz="1800" dirty="0" smtClean="0"/>
              <a:t>Acórdão 614/2014-P, de 19/3/14, com </a:t>
            </a:r>
            <a:r>
              <a:rPr lang="pt-BR" sz="1800" dirty="0"/>
              <a:t>a redação dada pelo Acórdão </a:t>
            </a:r>
            <a:r>
              <a:rPr lang="pt-BR" sz="1800" dirty="0" smtClean="0"/>
              <a:t>618/2014-P, </a:t>
            </a:r>
            <a:r>
              <a:rPr lang="pt-BR" sz="1800" dirty="0"/>
              <a:t>de </a:t>
            </a:r>
            <a:r>
              <a:rPr lang="pt-BR" sz="1800" dirty="0" smtClean="0"/>
              <a:t>22/4/15</a:t>
            </a:r>
            <a:r>
              <a:rPr lang="pt-BR" dirty="0" smtClean="0"/>
              <a:t> </a:t>
            </a:r>
            <a:endParaRPr lang="pt-BR" dirty="0"/>
          </a:p>
        </p:txBody>
      </p:sp>
      <p:sp>
        <p:nvSpPr>
          <p:cNvPr id="43" name="Espaço Reservado para Conteúdo 42"/>
          <p:cNvSpPr>
            <a:spLocks noGrp="1"/>
          </p:cNvSpPr>
          <p:nvPr>
            <p:ph idx="1"/>
          </p:nvPr>
        </p:nvSpPr>
        <p:spPr>
          <a:xfrm>
            <a:off x="457200" y="1212690"/>
            <a:ext cx="8229600" cy="5140975"/>
          </a:xfrm>
        </p:spPr>
        <p:txBody>
          <a:bodyPr>
            <a:noAutofit/>
          </a:bodyPr>
          <a:lstStyle/>
          <a:p>
            <a:r>
              <a:rPr lang="pt-BR" sz="2000" dirty="0"/>
              <a:t>Ausência de parâmetros para balizar as redes de ensino da educação básica quanto à adequação dos percentuais de aplicação do regime especial de contratação temporária, tendo em vista os pressupostos de valorização da carreira docente instituídos pela Lei do Piso Nacional do Magistério da Educação Básica.</a:t>
            </a:r>
          </a:p>
          <a:p>
            <a:pPr lvl="0"/>
            <a:r>
              <a:rPr lang="pt-BR" sz="2000" dirty="0" smtClean="0"/>
              <a:t>Não </a:t>
            </a:r>
            <a:r>
              <a:rPr lang="pt-BR" sz="2000" dirty="0"/>
              <a:t>há metas claramente definidas para o ensino médio no PPA 2012-2015, principal instrumento de planejamento do Governo Federal.</a:t>
            </a:r>
          </a:p>
          <a:p>
            <a:pPr lvl="0"/>
            <a:r>
              <a:rPr lang="pt-BR" sz="2000" dirty="0"/>
              <a:t>Não há indicador de qualidade do ensino médio que possa individualizar resultados por escolas ou por municípios, pois o </a:t>
            </a:r>
            <a:r>
              <a:rPr lang="pt-BR" sz="2000" dirty="0" err="1"/>
              <a:t>Ideb</a:t>
            </a:r>
            <a:r>
              <a:rPr lang="pt-BR" sz="2000" dirty="0"/>
              <a:t> para essa etapa de ensino é avaliado apenas em âmbito estadual.</a:t>
            </a:r>
          </a:p>
          <a:p>
            <a:pPr lvl="0"/>
            <a:r>
              <a:rPr lang="pt-BR" sz="2000" dirty="0"/>
              <a:t>Há falhas no planejamento, na execução, no monitoramento e avaliação do plano de ações articuladas (PAR). O planejamento das ações das escolas não é amparado em sistema de gestão escolar interligado com o PAR e que contemple, de forma integrada, as ações necessárias à solução de seus problemas e que funcione como um documento orientador das ações executivas e viabilizador do controle social</a:t>
            </a:r>
            <a:r>
              <a:rPr lang="pt-BR" sz="2000" dirty="0" smtClean="0"/>
              <a:t>.</a:t>
            </a:r>
            <a:endParaRPr lang="pt-BR" sz="2000" dirty="0"/>
          </a:p>
        </p:txBody>
      </p:sp>
      <p:sp>
        <p:nvSpPr>
          <p:cNvPr id="40" name="Rectangle 2"/>
          <p:cNvSpPr>
            <a:spLocks noChangeArrowheads="1"/>
          </p:cNvSpPr>
          <p:nvPr/>
        </p:nvSpPr>
        <p:spPr bwMode="auto">
          <a:xfrm>
            <a:off x="2051720" y="41446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240342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894286"/>
          </a:xfrm>
        </p:spPr>
        <p:txBody>
          <a:bodyPr/>
          <a:lstStyle/>
          <a:p>
            <a:r>
              <a:rPr lang="pt-BR" dirty="0" smtClean="0"/>
              <a:t>Síntese das Conclusões </a:t>
            </a:r>
            <a:r>
              <a:rPr lang="pt-BR" dirty="0" smtClean="0"/>
              <a:t>do </a:t>
            </a:r>
            <a:r>
              <a:rPr lang="pt-BR" dirty="0" smtClean="0"/>
              <a:t>TCU</a:t>
            </a:r>
            <a:br>
              <a:rPr lang="pt-BR" dirty="0" smtClean="0"/>
            </a:br>
            <a:r>
              <a:rPr lang="pt-BR" sz="1800" dirty="0" smtClean="0"/>
              <a:t>Acórdão 614/2014-P, de 19/3/14, com </a:t>
            </a:r>
            <a:r>
              <a:rPr lang="pt-BR" sz="1800" dirty="0"/>
              <a:t>a redação dada pelo Acórdão </a:t>
            </a:r>
            <a:r>
              <a:rPr lang="pt-BR" sz="1800" dirty="0" smtClean="0"/>
              <a:t>618/2014-P, </a:t>
            </a:r>
            <a:r>
              <a:rPr lang="pt-BR" sz="1800" dirty="0"/>
              <a:t>de </a:t>
            </a:r>
            <a:r>
              <a:rPr lang="pt-BR" sz="1800" dirty="0" smtClean="0"/>
              <a:t>22/4/15</a:t>
            </a:r>
            <a:r>
              <a:rPr lang="pt-BR" dirty="0" smtClean="0"/>
              <a:t> </a:t>
            </a:r>
            <a:endParaRPr lang="pt-BR" dirty="0"/>
          </a:p>
        </p:txBody>
      </p:sp>
      <p:sp>
        <p:nvSpPr>
          <p:cNvPr id="43" name="Espaço Reservado para Conteúdo 42"/>
          <p:cNvSpPr>
            <a:spLocks noGrp="1"/>
          </p:cNvSpPr>
          <p:nvPr>
            <p:ph idx="1"/>
          </p:nvPr>
        </p:nvSpPr>
        <p:spPr>
          <a:xfrm>
            <a:off x="457200" y="1240972"/>
            <a:ext cx="8229600" cy="4885192"/>
          </a:xfrm>
        </p:spPr>
        <p:txBody>
          <a:bodyPr>
            <a:normAutofit/>
          </a:bodyPr>
          <a:lstStyle/>
          <a:p>
            <a:pPr lvl="0"/>
            <a:r>
              <a:rPr lang="pt-BR" sz="2000" dirty="0" smtClean="0"/>
              <a:t>As </a:t>
            </a:r>
            <a:r>
              <a:rPr lang="pt-BR" sz="2000" dirty="0"/>
              <a:t>informações do Sistema de Informações sobre Orçamentos Públicos em Educação (</a:t>
            </a:r>
            <a:r>
              <a:rPr lang="pt-BR" sz="2000" dirty="0" err="1"/>
              <a:t>Siope</a:t>
            </a:r>
            <a:r>
              <a:rPr lang="pt-BR" sz="2000" dirty="0"/>
              <a:t>) divergem significativamente das informações de outras fontes de dados de execução orçamentária </a:t>
            </a:r>
            <a:r>
              <a:rPr lang="pt-BR" sz="2000" dirty="0" smtClean="0"/>
              <a:t>e, assim, </a:t>
            </a:r>
            <a:r>
              <a:rPr lang="pt-BR" sz="2000" dirty="0"/>
              <a:t>podem não refletir os </a:t>
            </a:r>
            <a:r>
              <a:rPr lang="pt-BR" sz="2000" dirty="0" smtClean="0"/>
              <a:t>reais gastos </a:t>
            </a:r>
            <a:r>
              <a:rPr lang="pt-BR" sz="2000" dirty="0"/>
              <a:t>realizados em educação. </a:t>
            </a:r>
            <a:endParaRPr lang="pt-BR" sz="2000" dirty="0" smtClean="0"/>
          </a:p>
          <a:p>
            <a:pPr lvl="0"/>
            <a:r>
              <a:rPr lang="pt-BR" sz="2000" dirty="0" smtClean="0"/>
              <a:t>O </a:t>
            </a:r>
            <a:r>
              <a:rPr lang="pt-BR" sz="2000" dirty="0"/>
              <a:t>investimento público direto do Brasil por estudante do ensino médio ainda é baixo se comparado com a média dos países integrantes da Organização para Cooperação e Desenvolvimento Econômico (OCDE).</a:t>
            </a:r>
          </a:p>
          <a:p>
            <a:pPr lvl="0"/>
            <a:r>
              <a:rPr lang="pt-BR" sz="2000" dirty="0"/>
              <a:t>Não há definição de padrões mínimos de qualidade de ensino, tal como preconizado no art. 4ª, IX da LDB, fato que dificulta a estimativa de valor mínimo por aluno que assegure um ensino de qualidade e sirva de parâmetro orientador da complementação da União ao </a:t>
            </a:r>
            <a:r>
              <a:rPr lang="pt-BR" sz="2000" dirty="0" err="1"/>
              <a:t>Fundeb</a:t>
            </a:r>
            <a:r>
              <a:rPr lang="pt-BR" sz="2000" dirty="0"/>
              <a:t> de cada estado.</a:t>
            </a:r>
          </a:p>
          <a:p>
            <a:r>
              <a:rPr lang="pt-BR" sz="2000" dirty="0"/>
              <a:t>A sistemática </a:t>
            </a:r>
            <a:r>
              <a:rPr lang="pt-BR" sz="2000" dirty="0"/>
              <a:t>de transferências voluntárias realizadas pelo MEC a estados e ao Distrito Federal não assegura que a assistência financeira da União por essa modalidade beneficie as redes que mais necessitam de apoio</a:t>
            </a:r>
            <a:r>
              <a:rPr lang="pt-BR" sz="2000" dirty="0"/>
              <a:t>.</a:t>
            </a:r>
            <a:endParaRPr lang="pt-BR" sz="2000" dirty="0"/>
          </a:p>
        </p:txBody>
      </p:sp>
      <p:sp>
        <p:nvSpPr>
          <p:cNvPr id="40" name="Rectangle 2"/>
          <p:cNvSpPr>
            <a:spLocks noChangeArrowheads="1"/>
          </p:cNvSpPr>
          <p:nvPr/>
        </p:nvSpPr>
        <p:spPr bwMode="auto">
          <a:xfrm>
            <a:off x="2051720" y="41446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4107084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ço Reservado para Conteúdo 42"/>
          <p:cNvSpPr>
            <a:spLocks noGrp="1"/>
          </p:cNvSpPr>
          <p:nvPr>
            <p:ph idx="1"/>
          </p:nvPr>
        </p:nvSpPr>
        <p:spPr>
          <a:xfrm>
            <a:off x="457200" y="1165557"/>
            <a:ext cx="8229600" cy="5216389"/>
          </a:xfrm>
        </p:spPr>
        <p:txBody>
          <a:bodyPr/>
          <a:lstStyle/>
          <a:p>
            <a:pPr algn="just"/>
            <a:r>
              <a:rPr lang="pt-BR" sz="2000" dirty="0" smtClean="0"/>
              <a:t>9.1</a:t>
            </a:r>
            <a:r>
              <a:rPr lang="pt-BR" sz="2000" dirty="0"/>
              <a:t>. </a:t>
            </a:r>
            <a:r>
              <a:rPr lang="pt-BR" sz="2000" b="1" dirty="0"/>
              <a:t>determinar ao Ministério da </a:t>
            </a:r>
            <a:r>
              <a:rPr lang="pt-BR" sz="2000" b="1" dirty="0" smtClean="0"/>
              <a:t>Educação </a:t>
            </a:r>
            <a:r>
              <a:rPr lang="pt-BR" sz="2000" dirty="0" smtClean="0"/>
              <a:t>que </a:t>
            </a:r>
            <a:r>
              <a:rPr lang="pt-BR" sz="2000" dirty="0"/>
              <a:t>apresente a este Tribunal, no prazo de 90 (noventa) dias, </a:t>
            </a:r>
            <a:r>
              <a:rPr lang="pt-BR" sz="2000" b="1" dirty="0"/>
              <a:t>plano de ação </a:t>
            </a:r>
            <a:r>
              <a:rPr lang="pt-BR" sz="2000" dirty="0" smtClean="0"/>
              <a:t>com </a:t>
            </a:r>
            <a:r>
              <a:rPr lang="pt-BR" sz="2000" dirty="0"/>
              <a:t>vistas a sanear os problemas a seguir identificados: </a:t>
            </a:r>
          </a:p>
          <a:p>
            <a:pPr marL="976313" indent="-171450" algn="just"/>
            <a:r>
              <a:rPr lang="pt-BR" sz="2000" dirty="0" smtClean="0"/>
              <a:t>ausência </a:t>
            </a:r>
            <a:r>
              <a:rPr lang="pt-BR" sz="2000" dirty="0"/>
              <a:t>de sistema avaliativo que permita indicar </a:t>
            </a:r>
            <a:r>
              <a:rPr lang="pt-BR" sz="2000" b="1" dirty="0"/>
              <a:t>a qualidade do ensino médio por </a:t>
            </a:r>
            <a:r>
              <a:rPr lang="pt-BR" sz="2000" b="1" dirty="0" smtClean="0"/>
              <a:t>escola</a:t>
            </a:r>
            <a:r>
              <a:rPr lang="pt-BR" sz="2000" dirty="0" smtClean="0"/>
              <a:t>, (...)</a:t>
            </a:r>
          </a:p>
          <a:p>
            <a:pPr marL="976313" indent="-171450" algn="just"/>
            <a:r>
              <a:rPr lang="pt-BR" sz="2000" b="1" dirty="0" smtClean="0"/>
              <a:t>inconsistência </a:t>
            </a:r>
            <a:r>
              <a:rPr lang="pt-BR" sz="2000" b="1" dirty="0"/>
              <a:t>das informações relativas a despesa de pessoal constantes no Siope - Sistema de Informação sobre Orçamentos Públicos em </a:t>
            </a:r>
            <a:r>
              <a:rPr lang="pt-BR" sz="2000" b="1" dirty="0" smtClean="0"/>
              <a:t>Educação</a:t>
            </a:r>
            <a:r>
              <a:rPr lang="pt-BR" sz="2000" dirty="0"/>
              <a:t> </a:t>
            </a:r>
            <a:r>
              <a:rPr lang="pt-BR" sz="2000" dirty="0" smtClean="0"/>
              <a:t>(...); </a:t>
            </a:r>
            <a:endParaRPr lang="pt-BR" sz="2000" dirty="0"/>
          </a:p>
          <a:p>
            <a:pPr marL="976313" indent="-171450" algn="just">
              <a:spcAft>
                <a:spcPts val="1200"/>
              </a:spcAft>
            </a:pPr>
            <a:r>
              <a:rPr lang="pt-BR" sz="2000" dirty="0" smtClean="0"/>
              <a:t>falta </a:t>
            </a:r>
            <a:r>
              <a:rPr lang="pt-BR" sz="2000" dirty="0"/>
              <a:t>de </a:t>
            </a:r>
            <a:r>
              <a:rPr lang="pt-BR" sz="2000" b="1" dirty="0"/>
              <a:t>regulamentação dos padrões mínimos de qualidade de ensino</a:t>
            </a:r>
            <a:r>
              <a:rPr lang="pt-BR" sz="2000" dirty="0"/>
              <a:t>, </a:t>
            </a:r>
            <a:r>
              <a:rPr lang="pt-BR" sz="2000" dirty="0" smtClean="0"/>
              <a:t>(...)</a:t>
            </a:r>
          </a:p>
          <a:p>
            <a:pPr algn="just"/>
            <a:r>
              <a:rPr lang="pt-BR" sz="2000" dirty="0" smtClean="0"/>
              <a:t>9.3. </a:t>
            </a:r>
            <a:r>
              <a:rPr lang="pt-BR" sz="2000" b="1" dirty="0" smtClean="0"/>
              <a:t>recomendar aos Ministérios da Educação, do Planejamento, Orçamento e Gestão e da Fazenda que adotem</a:t>
            </a:r>
            <a:r>
              <a:rPr lang="pt-BR" sz="2000" dirty="0" smtClean="0"/>
              <a:t>, em colaboração com as respectivas Secretarias Estaduais e Municipais, </a:t>
            </a:r>
            <a:r>
              <a:rPr lang="pt-BR" sz="2000" b="1" dirty="0" smtClean="0"/>
              <a:t>medidas para </a:t>
            </a:r>
            <a:r>
              <a:rPr lang="pt-BR" sz="2000" dirty="0" smtClean="0"/>
              <a:t>gerenciar o risco do cumprimento da Meta 3 do PNE, com a </a:t>
            </a:r>
            <a:r>
              <a:rPr lang="pt-BR" sz="2000" b="1" dirty="0" smtClean="0"/>
              <a:t>alocação dos recursos de infraestrutura necessários ao ensino médio</a:t>
            </a:r>
            <a:r>
              <a:rPr lang="pt-BR" sz="2000" dirty="0"/>
              <a:t>.</a:t>
            </a:r>
            <a:endParaRPr lang="pt-BR" sz="1800" dirty="0"/>
          </a:p>
        </p:txBody>
      </p:sp>
      <p:sp>
        <p:nvSpPr>
          <p:cNvPr id="40" name="Rectangle 2"/>
          <p:cNvSpPr>
            <a:spLocks noChangeArrowheads="1"/>
          </p:cNvSpPr>
          <p:nvPr/>
        </p:nvSpPr>
        <p:spPr bwMode="auto">
          <a:xfrm>
            <a:off x="2051720" y="41446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Título 1"/>
          <p:cNvSpPr>
            <a:spLocks noGrp="1"/>
          </p:cNvSpPr>
          <p:nvPr>
            <p:ph type="title"/>
          </p:nvPr>
        </p:nvSpPr>
        <p:spPr>
          <a:xfrm>
            <a:off x="0" y="274638"/>
            <a:ext cx="9144000" cy="818871"/>
          </a:xfrm>
        </p:spPr>
        <p:txBody>
          <a:bodyPr/>
          <a:lstStyle/>
          <a:p>
            <a:r>
              <a:rPr lang="pt-BR" dirty="0" smtClean="0"/>
              <a:t>Deliberações do TCU</a:t>
            </a:r>
            <a:br>
              <a:rPr lang="pt-BR" dirty="0" smtClean="0"/>
            </a:br>
            <a:r>
              <a:rPr lang="pt-BR" sz="1800" dirty="0" smtClean="0"/>
              <a:t>Acórdão 614/2014-P, de 19/3/14, com </a:t>
            </a:r>
            <a:r>
              <a:rPr lang="pt-BR" sz="1800" dirty="0"/>
              <a:t>a redação dada pelo Acórdão </a:t>
            </a:r>
            <a:r>
              <a:rPr lang="pt-BR" sz="1800" dirty="0" smtClean="0"/>
              <a:t>618/2014-P, </a:t>
            </a:r>
            <a:r>
              <a:rPr lang="pt-BR" sz="1800" dirty="0"/>
              <a:t>de </a:t>
            </a:r>
            <a:r>
              <a:rPr lang="pt-BR" sz="1800" dirty="0" smtClean="0"/>
              <a:t>22/4/15</a:t>
            </a:r>
            <a:r>
              <a:rPr lang="pt-BR" dirty="0" smtClean="0"/>
              <a:t> </a:t>
            </a:r>
            <a:endParaRPr lang="pt-BR" dirty="0"/>
          </a:p>
        </p:txBody>
      </p:sp>
    </p:spTree>
    <p:extLst>
      <p:ext uri="{BB962C8B-B14F-4D97-AF65-F5344CB8AC3E}">
        <p14:creationId xmlns:p14="http://schemas.microsoft.com/office/powerpoint/2010/main" val="1972532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60648"/>
            <a:ext cx="8229600" cy="6336704"/>
          </a:xfrm>
        </p:spPr>
        <p:txBody>
          <a:bodyPr/>
          <a:lstStyle/>
          <a:p>
            <a:pPr marL="0" indent="0" algn="ctr">
              <a:buNone/>
            </a:pPr>
            <a:endParaRPr lang="pt-BR" b="1" dirty="0" smtClean="0"/>
          </a:p>
          <a:p>
            <a:pPr marL="0" indent="0" algn="ctr">
              <a:buNone/>
            </a:pPr>
            <a:r>
              <a:rPr lang="pt-BR" sz="4000" b="1" dirty="0" smtClean="0">
                <a:solidFill>
                  <a:srgbClr val="0000CC"/>
                </a:solidFill>
              </a:rPr>
              <a:t>Obrigado pela atenção!</a:t>
            </a:r>
          </a:p>
          <a:p>
            <a:pPr marL="0" indent="0" algn="ctr">
              <a:buNone/>
            </a:pPr>
            <a:endParaRPr lang="pt-BR" b="1" dirty="0" smtClean="0"/>
          </a:p>
          <a:p>
            <a:pPr marL="0" indent="0" algn="ctr">
              <a:spcBef>
                <a:spcPts val="0"/>
              </a:spcBef>
              <a:buNone/>
            </a:pPr>
            <a:endParaRPr lang="pt-BR" b="1" dirty="0" smtClean="0">
              <a:solidFill>
                <a:schemeClr val="bg2"/>
              </a:solidFill>
            </a:endParaRPr>
          </a:p>
          <a:p>
            <a:pPr marL="0" indent="0" algn="ctr">
              <a:spcBef>
                <a:spcPts val="0"/>
              </a:spcBef>
              <a:buNone/>
            </a:pPr>
            <a:r>
              <a:rPr lang="pt-BR" b="1" dirty="0" smtClean="0">
                <a:solidFill>
                  <a:srgbClr val="A50021"/>
                </a:solidFill>
              </a:rPr>
              <a:t>Ismar Barbosa Cruz</a:t>
            </a:r>
          </a:p>
          <a:p>
            <a:pPr marL="0" indent="0" algn="ctr">
              <a:spcBef>
                <a:spcPts val="0"/>
              </a:spcBef>
              <a:buNone/>
            </a:pPr>
            <a:r>
              <a:rPr lang="pt-BR" sz="2000" dirty="0" smtClean="0">
                <a:solidFill>
                  <a:srgbClr val="A50021"/>
                </a:solidFill>
              </a:rPr>
              <a:t>Secretário da SecexEducação</a:t>
            </a:r>
          </a:p>
          <a:p>
            <a:pPr marL="0" indent="0" algn="ctr">
              <a:spcBef>
                <a:spcPts val="0"/>
              </a:spcBef>
              <a:buNone/>
            </a:pPr>
            <a:endParaRPr lang="pt-BR" b="1" dirty="0">
              <a:solidFill>
                <a:schemeClr val="bg2"/>
              </a:solidFill>
            </a:endParaRPr>
          </a:p>
          <a:p>
            <a:pPr marL="0" indent="0" algn="ctr">
              <a:buNone/>
            </a:pPr>
            <a:endParaRPr lang="pt-BR" sz="1800" dirty="0" smtClean="0"/>
          </a:p>
          <a:p>
            <a:pPr marL="0" indent="0" algn="ctr">
              <a:buNone/>
            </a:pPr>
            <a:r>
              <a:rPr lang="pt-BR" sz="1800" dirty="0" smtClean="0">
                <a:solidFill>
                  <a:srgbClr val="0C06FE"/>
                </a:solidFill>
              </a:rPr>
              <a:t>Tribunal </a:t>
            </a:r>
            <a:r>
              <a:rPr lang="pt-BR" sz="1800" dirty="0">
                <a:solidFill>
                  <a:srgbClr val="0C06FE"/>
                </a:solidFill>
              </a:rPr>
              <a:t>de Contas da União</a:t>
            </a:r>
          </a:p>
          <a:p>
            <a:pPr marL="0" indent="0" algn="ctr">
              <a:buNone/>
            </a:pPr>
            <a:r>
              <a:rPr lang="pt-BR" sz="1800" dirty="0">
                <a:solidFill>
                  <a:srgbClr val="0C06FE"/>
                </a:solidFill>
              </a:rPr>
              <a:t>Secretaria de Controle Externo da Educação, Cultura e Desporto – </a:t>
            </a:r>
            <a:r>
              <a:rPr lang="pt-BR" sz="1800" dirty="0" smtClean="0">
                <a:solidFill>
                  <a:srgbClr val="0C06FE"/>
                </a:solidFill>
              </a:rPr>
              <a:t>SecexEducação</a:t>
            </a:r>
            <a:endParaRPr lang="pt-BR" sz="1800" dirty="0">
              <a:solidFill>
                <a:srgbClr val="0C06FE"/>
              </a:solidFill>
            </a:endParaRPr>
          </a:p>
          <a:p>
            <a:pPr marL="0" indent="0" algn="ctr">
              <a:buNone/>
            </a:pPr>
            <a:r>
              <a:rPr lang="pt-BR" sz="1800" dirty="0">
                <a:solidFill>
                  <a:srgbClr val="0C06FE"/>
                </a:solidFill>
                <a:sym typeface="Wingdings"/>
              </a:rPr>
              <a:t> secexeduc@tcu.gov.br</a:t>
            </a:r>
          </a:p>
          <a:p>
            <a:pPr marL="0" indent="0" algn="ctr">
              <a:buNone/>
            </a:pPr>
            <a:r>
              <a:rPr lang="pt-BR" sz="1800" dirty="0">
                <a:solidFill>
                  <a:srgbClr val="0C06FE"/>
                </a:solidFill>
                <a:sym typeface="Wingdings"/>
              </a:rPr>
              <a:t> (61) 3316-7352</a:t>
            </a:r>
            <a:endParaRPr lang="pt-BR" sz="1800" dirty="0">
              <a:solidFill>
                <a:srgbClr val="0C06FE"/>
              </a:solidFill>
            </a:endParaRPr>
          </a:p>
          <a:p>
            <a:pPr marL="0" indent="0" algn="ctr">
              <a:buNone/>
            </a:pPr>
            <a:endParaRPr lang="pt-BR" b="1" dirty="0" smtClean="0"/>
          </a:p>
          <a:p>
            <a:pPr marL="0" indent="0" algn="ctr">
              <a:buNone/>
            </a:pPr>
            <a:endParaRPr lang="pt-BR" b="1" dirty="0"/>
          </a:p>
        </p:txBody>
      </p:sp>
    </p:spTree>
    <p:extLst>
      <p:ext uri="{BB962C8B-B14F-4D97-AF65-F5344CB8AC3E}">
        <p14:creationId xmlns:p14="http://schemas.microsoft.com/office/powerpoint/2010/main" val="555208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75432"/>
          </a:xfrm>
        </p:spPr>
        <p:txBody>
          <a:bodyPr/>
          <a:lstStyle/>
          <a:p>
            <a:r>
              <a:rPr lang="pt-BR" sz="3200" dirty="0" smtClean="0"/>
              <a:t>Metodologia</a:t>
            </a:r>
            <a:endParaRPr lang="pt-BR" sz="3200" dirty="0"/>
          </a:p>
        </p:txBody>
      </p:sp>
      <p:sp>
        <p:nvSpPr>
          <p:cNvPr id="3" name="Espaço Reservado para Conteúdo 2"/>
          <p:cNvSpPr>
            <a:spLocks noGrp="1"/>
          </p:cNvSpPr>
          <p:nvPr>
            <p:ph idx="1"/>
          </p:nvPr>
        </p:nvSpPr>
        <p:spPr>
          <a:xfrm>
            <a:off x="457200" y="1150070"/>
            <a:ext cx="8229600" cy="5156462"/>
          </a:xfrm>
        </p:spPr>
        <p:txBody>
          <a:bodyPr>
            <a:normAutofit fontScale="85000" lnSpcReduction="10000"/>
          </a:bodyPr>
          <a:lstStyle/>
          <a:p>
            <a:pPr>
              <a:lnSpc>
                <a:spcPct val="110000"/>
              </a:lnSpc>
              <a:spcAft>
                <a:spcPts val="600"/>
              </a:spcAft>
            </a:pPr>
            <a:r>
              <a:rPr lang="pt-BR" dirty="0" smtClean="0"/>
              <a:t>inspeção em estabelecimentos de ensino (visita a cerca de 580 escolas);</a:t>
            </a:r>
          </a:p>
          <a:p>
            <a:pPr>
              <a:lnSpc>
                <a:spcPct val="110000"/>
              </a:lnSpc>
              <a:spcAft>
                <a:spcPts val="600"/>
              </a:spcAft>
            </a:pPr>
            <a:r>
              <a:rPr lang="pt-BR" dirty="0" smtClean="0"/>
              <a:t>entrevista e aplicação de questionário eletrônico com gestores de escolas;</a:t>
            </a:r>
          </a:p>
          <a:p>
            <a:pPr>
              <a:lnSpc>
                <a:spcPct val="110000"/>
              </a:lnSpc>
              <a:spcAft>
                <a:spcPts val="600"/>
              </a:spcAft>
            </a:pPr>
            <a:r>
              <a:rPr lang="pt-BR" dirty="0" smtClean="0"/>
              <a:t>entrevista com professores e coordenadores pedagógicos;</a:t>
            </a:r>
          </a:p>
          <a:p>
            <a:pPr>
              <a:lnSpc>
                <a:spcPct val="110000"/>
              </a:lnSpc>
              <a:spcAft>
                <a:spcPts val="600"/>
              </a:spcAft>
            </a:pPr>
            <a:r>
              <a:rPr lang="pt-BR" dirty="0"/>
              <a:t>e</a:t>
            </a:r>
            <a:r>
              <a:rPr lang="pt-BR" dirty="0" smtClean="0"/>
              <a:t>ntrevista com gestores de secretarias de educação;</a:t>
            </a:r>
          </a:p>
          <a:p>
            <a:pPr>
              <a:lnSpc>
                <a:spcPct val="110000"/>
              </a:lnSpc>
              <a:spcAft>
                <a:spcPts val="600"/>
              </a:spcAft>
            </a:pPr>
            <a:r>
              <a:rPr lang="pt-BR" dirty="0"/>
              <a:t>c</a:t>
            </a:r>
            <a:r>
              <a:rPr lang="pt-BR" dirty="0" smtClean="0"/>
              <a:t>onsulta a bases de dados escolares;</a:t>
            </a:r>
          </a:p>
          <a:p>
            <a:pPr>
              <a:lnSpc>
                <a:spcPct val="110000"/>
              </a:lnSpc>
              <a:spcAft>
                <a:spcPts val="600"/>
              </a:spcAft>
            </a:pPr>
            <a:r>
              <a:rPr lang="pt-BR" dirty="0"/>
              <a:t>r</a:t>
            </a:r>
            <a:r>
              <a:rPr lang="pt-BR" dirty="0" smtClean="0"/>
              <a:t>equisição de documentos e de registros administrativos.</a:t>
            </a:r>
            <a:endParaRPr lang="pt-BR" dirty="0"/>
          </a:p>
        </p:txBody>
      </p:sp>
    </p:spTree>
    <p:extLst>
      <p:ext uri="{BB962C8B-B14F-4D97-AF65-F5344CB8AC3E}">
        <p14:creationId xmlns:p14="http://schemas.microsoft.com/office/powerpoint/2010/main" val="95484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 Same Side Corner Rectangle 35"/>
          <p:cNvSpPr/>
          <p:nvPr/>
        </p:nvSpPr>
        <p:spPr>
          <a:xfrm rot="5400000">
            <a:off x="3382433" y="596903"/>
            <a:ext cx="4351866" cy="5698067"/>
          </a:xfrm>
          <a:prstGeom prst="round2SameRect">
            <a:avLst>
              <a:gd name="adj1" fmla="val 23398"/>
              <a:gd name="adj2" fmla="val 0"/>
            </a:avLst>
          </a:prstGeom>
          <a:gradFill>
            <a:gsLst>
              <a:gs pos="0">
                <a:schemeClr val="bg1"/>
              </a:gs>
              <a:gs pos="95000">
                <a:schemeClr val="accent5">
                  <a:lumMod val="60000"/>
                  <a:lumOff val="40000"/>
                </a:schemeClr>
              </a:gs>
              <a:gs pos="24000">
                <a:schemeClr val="accent5">
                  <a:lumMod val="20000"/>
                  <a:lumOff val="80000"/>
                </a:schemeClr>
              </a:gs>
            </a:gsLst>
          </a:gradFill>
          <a:ln>
            <a:no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2" name="Título 1"/>
          <p:cNvSpPr>
            <a:spLocks noGrp="1"/>
          </p:cNvSpPr>
          <p:nvPr>
            <p:ph type="title"/>
          </p:nvPr>
        </p:nvSpPr>
        <p:spPr/>
        <p:txBody>
          <a:bodyPr/>
          <a:lstStyle/>
          <a:p>
            <a:r>
              <a:rPr lang="pt-BR" dirty="0" smtClean="0"/>
              <a:t>Tribunais de </a:t>
            </a:r>
            <a:r>
              <a:rPr lang="pt-BR" dirty="0" smtClean="0"/>
              <a:t>Contas </a:t>
            </a:r>
            <a:r>
              <a:rPr lang="pt-BR" dirty="0" smtClean="0"/>
              <a:t>Participantes</a:t>
            </a:r>
            <a:endParaRPr lang="pt-BR" dirty="0"/>
          </a:p>
        </p:txBody>
      </p:sp>
      <p:pic>
        <p:nvPicPr>
          <p:cNvPr id="3" name="Picture 2" descr="Brasil-aud_coord_E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06" y="1168400"/>
            <a:ext cx="4809424" cy="4510739"/>
          </a:xfrm>
          <a:prstGeom prst="rect">
            <a:avLst/>
          </a:prstGeom>
          <a:effectLst>
            <a:outerShdw blurRad="82550" dist="38100" dir="2700000" sx="102000" sy="102000" algn="tl" rotWithShape="0">
              <a:prstClr val="black">
                <a:alpha val="22000"/>
              </a:prstClr>
            </a:outerShdw>
          </a:effectLst>
        </p:spPr>
      </p:pic>
      <p:grpSp>
        <p:nvGrpSpPr>
          <p:cNvPr id="4" name="Group 3"/>
          <p:cNvGrpSpPr/>
          <p:nvPr/>
        </p:nvGrpSpPr>
        <p:grpSpPr>
          <a:xfrm>
            <a:off x="4589678" y="2893567"/>
            <a:ext cx="3722000" cy="1251505"/>
            <a:chOff x="4563560" y="3958222"/>
            <a:chExt cx="3722000" cy="1251505"/>
          </a:xfrm>
        </p:grpSpPr>
        <p:pic>
          <p:nvPicPr>
            <p:cNvPr id="6" name="Picture 5" descr="TCU Marca Cor.wm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12143" y="4483604"/>
              <a:ext cx="896975" cy="726123"/>
            </a:xfrm>
            <a:prstGeom prst="rect">
              <a:avLst/>
            </a:prstGeom>
          </p:spPr>
        </p:pic>
        <p:sp>
          <p:nvSpPr>
            <p:cNvPr id="7" name="TextBox 6"/>
            <p:cNvSpPr txBox="1"/>
            <p:nvPr/>
          </p:nvSpPr>
          <p:spPr>
            <a:xfrm>
              <a:off x="5625062" y="4501841"/>
              <a:ext cx="1619915" cy="707886"/>
            </a:xfrm>
            <a:prstGeom prst="rect">
              <a:avLst/>
            </a:prstGeom>
            <a:noFill/>
          </p:spPr>
          <p:txBody>
            <a:bodyPr wrap="square" rtlCol="0">
              <a:spAutoFit/>
            </a:bodyPr>
            <a:lstStyle/>
            <a:p>
              <a:pPr algn="ctr"/>
              <a:r>
                <a:rPr lang="en-US" sz="4000" b="1" dirty="0" smtClean="0"/>
                <a:t>+ 28</a:t>
              </a:r>
              <a:endParaRPr lang="en-US" sz="1600" b="1" dirty="0">
                <a:effectLst>
                  <a:outerShdw blurRad="38100" dist="38100" dir="2700000" algn="tl">
                    <a:srgbClr val="000000">
                      <a:alpha val="43137"/>
                    </a:srgbClr>
                  </a:outerShdw>
                </a:effectLst>
              </a:endParaRPr>
            </a:p>
          </p:txBody>
        </p:sp>
        <p:sp>
          <p:nvSpPr>
            <p:cNvPr id="8" name="CaixaDeTexto 139"/>
            <p:cNvSpPr txBox="1"/>
            <p:nvPr/>
          </p:nvSpPr>
          <p:spPr>
            <a:xfrm>
              <a:off x="4563560" y="3958222"/>
              <a:ext cx="1633781" cy="369332"/>
            </a:xfrm>
            <a:prstGeom prst="rect">
              <a:avLst/>
            </a:prstGeom>
            <a:noFill/>
          </p:spPr>
          <p:txBody>
            <a:bodyPr wrap="none" rtlCol="0">
              <a:spAutoFit/>
            </a:bodyPr>
            <a:lstStyle/>
            <a:p>
              <a:r>
                <a:rPr lang="pt-BR" b="1" u="sng" dirty="0" smtClean="0">
                  <a:effectLst>
                    <a:outerShdw blurRad="38100" dist="38100" dir="2700000" algn="tl">
                      <a:srgbClr val="000000">
                        <a:alpha val="43137"/>
                      </a:srgbClr>
                    </a:outerShdw>
                  </a:effectLst>
                </a:rPr>
                <a:t>Participantes</a:t>
              </a:r>
              <a:endParaRPr lang="pt-BR" b="1" u="sng" dirty="0">
                <a:effectLst>
                  <a:outerShdw blurRad="38100" dist="38100" dir="2700000" algn="tl">
                    <a:srgbClr val="000000">
                      <a:alpha val="43137"/>
                    </a:srgbClr>
                  </a:outerShdw>
                </a:effectLst>
              </a:endParaRPr>
            </a:p>
          </p:txBody>
        </p:sp>
        <p:sp>
          <p:nvSpPr>
            <p:cNvPr id="10" name="TextBox 9"/>
            <p:cNvSpPr txBox="1"/>
            <p:nvPr/>
          </p:nvSpPr>
          <p:spPr>
            <a:xfrm>
              <a:off x="6957811" y="4706457"/>
              <a:ext cx="1327749" cy="338554"/>
            </a:xfrm>
            <a:prstGeom prst="rect">
              <a:avLst/>
            </a:prstGeom>
            <a:noFill/>
          </p:spPr>
          <p:txBody>
            <a:bodyPr wrap="square" rtlCol="0">
              <a:spAutoFit/>
            </a:bodyPr>
            <a:lstStyle/>
            <a:p>
              <a:r>
                <a:rPr lang="en-US" sz="1600" b="1" dirty="0" smtClean="0">
                  <a:effectLst>
                    <a:outerShdw blurRad="38100" dist="38100" dir="2700000" algn="tl">
                      <a:srgbClr val="000000">
                        <a:alpha val="43137"/>
                      </a:srgbClr>
                    </a:outerShdw>
                  </a:effectLst>
                </a:rPr>
                <a:t>TCEs/TCMs</a:t>
              </a:r>
              <a:endParaRPr lang="en-US" sz="1600" b="1" dirty="0">
                <a:effectLst>
                  <a:outerShdw blurRad="38100" dist="38100" dir="2700000" algn="tl">
                    <a:srgbClr val="000000">
                      <a:alpha val="43137"/>
                    </a:srgbClr>
                  </a:outerShdw>
                </a:effectLst>
              </a:endParaRPr>
            </a:p>
          </p:txBody>
        </p:sp>
      </p:grpSp>
      <p:sp>
        <p:nvSpPr>
          <p:cNvPr id="5" name="CaixaDeTexto 4"/>
          <p:cNvSpPr txBox="1"/>
          <p:nvPr/>
        </p:nvSpPr>
        <p:spPr>
          <a:xfrm>
            <a:off x="5015445" y="2028391"/>
            <a:ext cx="2839147" cy="369332"/>
          </a:xfrm>
          <a:prstGeom prst="rect">
            <a:avLst/>
          </a:prstGeom>
          <a:noFill/>
        </p:spPr>
        <p:txBody>
          <a:bodyPr wrap="square" rtlCol="0">
            <a:spAutoFit/>
          </a:bodyPr>
          <a:lstStyle/>
          <a:p>
            <a:r>
              <a:rPr lang="pt-BR" dirty="0" smtClean="0"/>
              <a:t>Ensino médio no Brasil</a:t>
            </a:r>
            <a:endParaRPr lang="pt-BR" dirty="0"/>
          </a:p>
        </p:txBody>
      </p:sp>
    </p:spTree>
    <p:extLst>
      <p:ext uri="{BB962C8B-B14F-4D97-AF65-F5344CB8AC3E}">
        <p14:creationId xmlns:p14="http://schemas.microsoft.com/office/powerpoint/2010/main" val="99276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Auditoria coordenada sobre o Ensino Médio</a:t>
            </a:r>
            <a:endParaRPr lang="pt-BR" dirty="0"/>
          </a:p>
        </p:txBody>
      </p:sp>
      <p:grpSp>
        <p:nvGrpSpPr>
          <p:cNvPr id="58" name="Grupo 57"/>
          <p:cNvGrpSpPr/>
          <p:nvPr/>
        </p:nvGrpSpPr>
        <p:grpSpPr>
          <a:xfrm>
            <a:off x="402744" y="1412776"/>
            <a:ext cx="8394953" cy="933334"/>
            <a:chOff x="402744" y="1484784"/>
            <a:chExt cx="8394953" cy="933334"/>
          </a:xfrm>
        </p:grpSpPr>
        <p:sp>
          <p:nvSpPr>
            <p:cNvPr id="49" name="Retângulo de cantos arredondados 48"/>
            <p:cNvSpPr/>
            <p:nvPr/>
          </p:nvSpPr>
          <p:spPr>
            <a:xfrm>
              <a:off x="402744" y="1586423"/>
              <a:ext cx="7767803" cy="702565"/>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pt-BR" sz="4000" b="1" dirty="0" smtClean="0">
                  <a:solidFill>
                    <a:schemeClr val="dk1"/>
                  </a:solidFill>
                </a:rPr>
                <a:t>Cobertura</a:t>
              </a:r>
              <a:endParaRPr lang="pt-BR" sz="4000" b="1" dirty="0">
                <a:solidFill>
                  <a:schemeClr val="dk1"/>
                </a:solidFill>
              </a:endParaRPr>
            </a:p>
          </p:txBody>
        </p:sp>
        <p:sp>
          <p:nvSpPr>
            <p:cNvPr id="37" name="Retângulo de cantos arredondados 36"/>
            <p:cNvSpPr/>
            <p:nvPr/>
          </p:nvSpPr>
          <p:spPr>
            <a:xfrm>
              <a:off x="7812360" y="1484784"/>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grpSp>
          <p:nvGrpSpPr>
            <p:cNvPr id="35" name="Grupo 34"/>
            <p:cNvGrpSpPr/>
            <p:nvPr/>
          </p:nvGrpSpPr>
          <p:grpSpPr>
            <a:xfrm>
              <a:off x="7903431" y="1551528"/>
              <a:ext cx="803194" cy="799846"/>
              <a:chOff x="4560292" y="1293812"/>
              <a:chExt cx="4519400" cy="4500563"/>
            </a:xfrm>
          </p:grpSpPr>
          <p:sp>
            <p:nvSpPr>
              <p:cNvPr id="8" name="Freeform 6"/>
              <p:cNvSpPr>
                <a:spLocks/>
              </p:cNvSpPr>
              <p:nvPr/>
            </p:nvSpPr>
            <p:spPr bwMode="auto">
              <a:xfrm>
                <a:off x="6300192" y="1600200"/>
                <a:ext cx="1477963" cy="1435100"/>
              </a:xfrm>
              <a:custGeom>
                <a:avLst/>
                <a:gdLst>
                  <a:gd name="T0" fmla="*/ 2147483647 w 2792"/>
                  <a:gd name="T1" fmla="*/ 2147483647 h 2709"/>
                  <a:gd name="T2" fmla="*/ 2147483647 w 2792"/>
                  <a:gd name="T3" fmla="*/ 2147483647 h 2709"/>
                  <a:gd name="T4" fmla="*/ 2147483647 w 2792"/>
                  <a:gd name="T5" fmla="*/ 2147483647 h 2709"/>
                  <a:gd name="T6" fmla="*/ 2147483647 w 2792"/>
                  <a:gd name="T7" fmla="*/ 2147483647 h 2709"/>
                  <a:gd name="T8" fmla="*/ 2147483647 w 2792"/>
                  <a:gd name="T9" fmla="*/ 2147483647 h 2709"/>
                  <a:gd name="T10" fmla="*/ 2147483647 w 2792"/>
                  <a:gd name="T11" fmla="*/ 2147483647 h 2709"/>
                  <a:gd name="T12" fmla="*/ 2147483647 w 2792"/>
                  <a:gd name="T13" fmla="*/ 2147483647 h 2709"/>
                  <a:gd name="T14" fmla="*/ 2147483647 w 2792"/>
                  <a:gd name="T15" fmla="*/ 2147483647 h 2709"/>
                  <a:gd name="T16" fmla="*/ 2147483647 w 2792"/>
                  <a:gd name="T17" fmla="*/ 2147483647 h 2709"/>
                  <a:gd name="T18" fmla="*/ 2147483647 w 2792"/>
                  <a:gd name="T19" fmla="*/ 2147483647 h 2709"/>
                  <a:gd name="T20" fmla="*/ 2147483647 w 2792"/>
                  <a:gd name="T21" fmla="*/ 2147483647 h 2709"/>
                  <a:gd name="T22" fmla="*/ 2147483647 w 2792"/>
                  <a:gd name="T23" fmla="*/ 2147483647 h 2709"/>
                  <a:gd name="T24" fmla="*/ 2147483647 w 2792"/>
                  <a:gd name="T25" fmla="*/ 2147483647 h 2709"/>
                  <a:gd name="T26" fmla="*/ 2147483647 w 2792"/>
                  <a:gd name="T27" fmla="*/ 2147483647 h 2709"/>
                  <a:gd name="T28" fmla="*/ 2147483647 w 2792"/>
                  <a:gd name="T29" fmla="*/ 2147483647 h 2709"/>
                  <a:gd name="T30" fmla="*/ 2147483647 w 2792"/>
                  <a:gd name="T31" fmla="*/ 2147483647 h 2709"/>
                  <a:gd name="T32" fmla="*/ 2147483647 w 2792"/>
                  <a:gd name="T33" fmla="*/ 2147483647 h 2709"/>
                  <a:gd name="T34" fmla="*/ 2147483647 w 2792"/>
                  <a:gd name="T35" fmla="*/ 2147483647 h 2709"/>
                  <a:gd name="T36" fmla="*/ 2147483647 w 2792"/>
                  <a:gd name="T37" fmla="*/ 2147483647 h 2709"/>
                  <a:gd name="T38" fmla="*/ 2147483647 w 2792"/>
                  <a:gd name="T39" fmla="*/ 2147483647 h 2709"/>
                  <a:gd name="T40" fmla="*/ 2147483647 w 2792"/>
                  <a:gd name="T41" fmla="*/ 2147483647 h 2709"/>
                  <a:gd name="T42" fmla="*/ 2147483647 w 2792"/>
                  <a:gd name="T43" fmla="*/ 2147483647 h 2709"/>
                  <a:gd name="T44" fmla="*/ 2147483647 w 2792"/>
                  <a:gd name="T45" fmla="*/ 2147483647 h 2709"/>
                  <a:gd name="T46" fmla="*/ 2147483647 w 2792"/>
                  <a:gd name="T47" fmla="*/ 2147483647 h 2709"/>
                  <a:gd name="T48" fmla="*/ 2147483647 w 2792"/>
                  <a:gd name="T49" fmla="*/ 2147483647 h 2709"/>
                  <a:gd name="T50" fmla="*/ 2147483647 w 2792"/>
                  <a:gd name="T51" fmla="*/ 2147483647 h 2709"/>
                  <a:gd name="T52" fmla="*/ 2147483647 w 2792"/>
                  <a:gd name="T53" fmla="*/ 2147483647 h 2709"/>
                  <a:gd name="T54" fmla="*/ 2147483647 w 2792"/>
                  <a:gd name="T55" fmla="*/ 2147483647 h 2709"/>
                  <a:gd name="T56" fmla="*/ 2147483647 w 2792"/>
                  <a:gd name="T57" fmla="*/ 2147483647 h 2709"/>
                  <a:gd name="T58" fmla="*/ 2147483647 w 2792"/>
                  <a:gd name="T59" fmla="*/ 2147483647 h 2709"/>
                  <a:gd name="T60" fmla="*/ 2147483647 w 2792"/>
                  <a:gd name="T61" fmla="*/ 2147483647 h 2709"/>
                  <a:gd name="T62" fmla="*/ 2147483647 w 2792"/>
                  <a:gd name="T63" fmla="*/ 2147483647 h 2709"/>
                  <a:gd name="T64" fmla="*/ 2147483647 w 2792"/>
                  <a:gd name="T65" fmla="*/ 2147483647 h 2709"/>
                  <a:gd name="T66" fmla="*/ 2147483647 w 2792"/>
                  <a:gd name="T67" fmla="*/ 2147483647 h 2709"/>
                  <a:gd name="T68" fmla="*/ 2147483647 w 2792"/>
                  <a:gd name="T69" fmla="*/ 2147483647 h 2709"/>
                  <a:gd name="T70" fmla="*/ 2147483647 w 2792"/>
                  <a:gd name="T71" fmla="*/ 2147483647 h 2709"/>
                  <a:gd name="T72" fmla="*/ 2147483647 w 2792"/>
                  <a:gd name="T73" fmla="*/ 2147483647 h 2709"/>
                  <a:gd name="T74" fmla="*/ 2147483647 w 2792"/>
                  <a:gd name="T75" fmla="*/ 2147483647 h 2709"/>
                  <a:gd name="T76" fmla="*/ 2147483647 w 2792"/>
                  <a:gd name="T77" fmla="*/ 2147483647 h 2709"/>
                  <a:gd name="T78" fmla="*/ 2147483647 w 2792"/>
                  <a:gd name="T79" fmla="*/ 2147483647 h 2709"/>
                  <a:gd name="T80" fmla="*/ 2147483647 w 2792"/>
                  <a:gd name="T81" fmla="*/ 2147483647 h 2709"/>
                  <a:gd name="T82" fmla="*/ 2147483647 w 2792"/>
                  <a:gd name="T83" fmla="*/ 2147483647 h 2709"/>
                  <a:gd name="T84" fmla="*/ 2147483647 w 2792"/>
                  <a:gd name="T85" fmla="*/ 2147483647 h 2709"/>
                  <a:gd name="T86" fmla="*/ 2147483647 w 2792"/>
                  <a:gd name="T87" fmla="*/ 2147483647 h 2709"/>
                  <a:gd name="T88" fmla="*/ 2147483647 w 2792"/>
                  <a:gd name="T89" fmla="*/ 2147483647 h 2709"/>
                  <a:gd name="T90" fmla="*/ 2147483647 w 2792"/>
                  <a:gd name="T91" fmla="*/ 2147483647 h 2709"/>
                  <a:gd name="T92" fmla="*/ 2147483647 w 2792"/>
                  <a:gd name="T93" fmla="*/ 2147483647 h 2709"/>
                  <a:gd name="T94" fmla="*/ 2147483647 w 2792"/>
                  <a:gd name="T95" fmla="*/ 2147483647 h 2709"/>
                  <a:gd name="T96" fmla="*/ 2147483647 w 2792"/>
                  <a:gd name="T97" fmla="*/ 2147483647 h 2709"/>
                  <a:gd name="T98" fmla="*/ 2147483647 w 2792"/>
                  <a:gd name="T99" fmla="*/ 2147483647 h 2709"/>
                  <a:gd name="T100" fmla="*/ 2147483647 w 2792"/>
                  <a:gd name="T101" fmla="*/ 2147483647 h 2709"/>
                  <a:gd name="T102" fmla="*/ 2147483647 w 2792"/>
                  <a:gd name="T103" fmla="*/ 2147483647 h 2709"/>
                  <a:gd name="T104" fmla="*/ 2147483647 w 2792"/>
                  <a:gd name="T105" fmla="*/ 2147483647 h 2709"/>
                  <a:gd name="T106" fmla="*/ 2147483647 w 2792"/>
                  <a:gd name="T107" fmla="*/ 2147483647 h 2709"/>
                  <a:gd name="T108" fmla="*/ 2147483647 w 2792"/>
                  <a:gd name="T109" fmla="*/ 2147483647 h 2709"/>
                  <a:gd name="T110" fmla="*/ 2147483647 w 2792"/>
                  <a:gd name="T111" fmla="*/ 2147483647 h 2709"/>
                  <a:gd name="T112" fmla="*/ 2147483647 w 2792"/>
                  <a:gd name="T113" fmla="*/ 2147483647 h 2709"/>
                  <a:gd name="T114" fmla="*/ 2147483647 w 2792"/>
                  <a:gd name="T115" fmla="*/ 2147483647 h 2709"/>
                  <a:gd name="T116" fmla="*/ 2147483647 w 2792"/>
                  <a:gd name="T117" fmla="*/ 2147483647 h 2709"/>
                  <a:gd name="T118" fmla="*/ 2147483647 w 2792"/>
                  <a:gd name="T119" fmla="*/ 2147483647 h 2709"/>
                  <a:gd name="T120" fmla="*/ 2147483647 w 2792"/>
                  <a:gd name="T121" fmla="*/ 2147483647 h 2709"/>
                  <a:gd name="T122" fmla="*/ 2147483647 w 2792"/>
                  <a:gd name="T123" fmla="*/ 2147483647 h 2709"/>
                  <a:gd name="T124" fmla="*/ 2147483647 w 2792"/>
                  <a:gd name="T125" fmla="*/ 2147483647 h 27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92"/>
                  <a:gd name="T190" fmla="*/ 0 h 2709"/>
                  <a:gd name="T191" fmla="*/ 2792 w 2792"/>
                  <a:gd name="T192" fmla="*/ 2709 h 27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92" h="2709">
                    <a:moveTo>
                      <a:pt x="2788" y="793"/>
                    </a:moveTo>
                    <a:lnTo>
                      <a:pt x="2786" y="798"/>
                    </a:lnTo>
                    <a:lnTo>
                      <a:pt x="2788" y="803"/>
                    </a:lnTo>
                    <a:lnTo>
                      <a:pt x="2790" y="803"/>
                    </a:lnTo>
                    <a:lnTo>
                      <a:pt x="2792" y="807"/>
                    </a:lnTo>
                    <a:lnTo>
                      <a:pt x="2787" y="814"/>
                    </a:lnTo>
                    <a:lnTo>
                      <a:pt x="2785" y="825"/>
                    </a:lnTo>
                    <a:lnTo>
                      <a:pt x="2781" y="826"/>
                    </a:lnTo>
                    <a:lnTo>
                      <a:pt x="2776" y="830"/>
                    </a:lnTo>
                    <a:lnTo>
                      <a:pt x="2776" y="831"/>
                    </a:lnTo>
                    <a:lnTo>
                      <a:pt x="2777" y="835"/>
                    </a:lnTo>
                    <a:lnTo>
                      <a:pt x="2774" y="841"/>
                    </a:lnTo>
                    <a:lnTo>
                      <a:pt x="2776" y="846"/>
                    </a:lnTo>
                    <a:lnTo>
                      <a:pt x="2782" y="848"/>
                    </a:lnTo>
                    <a:lnTo>
                      <a:pt x="2781" y="853"/>
                    </a:lnTo>
                    <a:lnTo>
                      <a:pt x="2786" y="854"/>
                    </a:lnTo>
                    <a:lnTo>
                      <a:pt x="2784" y="860"/>
                    </a:lnTo>
                    <a:lnTo>
                      <a:pt x="2775" y="873"/>
                    </a:lnTo>
                    <a:lnTo>
                      <a:pt x="2778" y="875"/>
                    </a:lnTo>
                    <a:lnTo>
                      <a:pt x="2778" y="877"/>
                    </a:lnTo>
                    <a:lnTo>
                      <a:pt x="2771" y="883"/>
                    </a:lnTo>
                    <a:lnTo>
                      <a:pt x="2773" y="889"/>
                    </a:lnTo>
                    <a:lnTo>
                      <a:pt x="2776" y="892"/>
                    </a:lnTo>
                    <a:lnTo>
                      <a:pt x="2780" y="908"/>
                    </a:lnTo>
                    <a:lnTo>
                      <a:pt x="2775" y="911"/>
                    </a:lnTo>
                    <a:lnTo>
                      <a:pt x="2776" y="914"/>
                    </a:lnTo>
                    <a:lnTo>
                      <a:pt x="2773" y="916"/>
                    </a:lnTo>
                    <a:lnTo>
                      <a:pt x="2775" y="928"/>
                    </a:lnTo>
                    <a:lnTo>
                      <a:pt x="2772" y="933"/>
                    </a:lnTo>
                    <a:lnTo>
                      <a:pt x="2765" y="934"/>
                    </a:lnTo>
                    <a:lnTo>
                      <a:pt x="2764" y="937"/>
                    </a:lnTo>
                    <a:lnTo>
                      <a:pt x="2762" y="939"/>
                    </a:lnTo>
                    <a:lnTo>
                      <a:pt x="2755" y="938"/>
                    </a:lnTo>
                    <a:lnTo>
                      <a:pt x="2751" y="940"/>
                    </a:lnTo>
                    <a:lnTo>
                      <a:pt x="2746" y="939"/>
                    </a:lnTo>
                    <a:lnTo>
                      <a:pt x="2740" y="942"/>
                    </a:lnTo>
                    <a:lnTo>
                      <a:pt x="2738" y="950"/>
                    </a:lnTo>
                    <a:lnTo>
                      <a:pt x="2740" y="957"/>
                    </a:lnTo>
                    <a:lnTo>
                      <a:pt x="2744" y="955"/>
                    </a:lnTo>
                    <a:lnTo>
                      <a:pt x="2753" y="955"/>
                    </a:lnTo>
                    <a:lnTo>
                      <a:pt x="2760" y="960"/>
                    </a:lnTo>
                    <a:lnTo>
                      <a:pt x="2763" y="965"/>
                    </a:lnTo>
                    <a:lnTo>
                      <a:pt x="2755" y="974"/>
                    </a:lnTo>
                    <a:lnTo>
                      <a:pt x="2759" y="974"/>
                    </a:lnTo>
                    <a:lnTo>
                      <a:pt x="2760" y="982"/>
                    </a:lnTo>
                    <a:lnTo>
                      <a:pt x="2752" y="1010"/>
                    </a:lnTo>
                    <a:lnTo>
                      <a:pt x="2749" y="1012"/>
                    </a:lnTo>
                    <a:lnTo>
                      <a:pt x="2748" y="1018"/>
                    </a:lnTo>
                    <a:lnTo>
                      <a:pt x="2750" y="1021"/>
                    </a:lnTo>
                    <a:lnTo>
                      <a:pt x="2750" y="1025"/>
                    </a:lnTo>
                    <a:lnTo>
                      <a:pt x="2744" y="1032"/>
                    </a:lnTo>
                    <a:lnTo>
                      <a:pt x="2744" y="1033"/>
                    </a:lnTo>
                    <a:lnTo>
                      <a:pt x="2747" y="1034"/>
                    </a:lnTo>
                    <a:lnTo>
                      <a:pt x="2746" y="1035"/>
                    </a:lnTo>
                    <a:lnTo>
                      <a:pt x="2736" y="1042"/>
                    </a:lnTo>
                    <a:lnTo>
                      <a:pt x="2734" y="1048"/>
                    </a:lnTo>
                    <a:lnTo>
                      <a:pt x="2729" y="1051"/>
                    </a:lnTo>
                    <a:lnTo>
                      <a:pt x="2724" y="1056"/>
                    </a:lnTo>
                    <a:lnTo>
                      <a:pt x="2722" y="1055"/>
                    </a:lnTo>
                    <a:lnTo>
                      <a:pt x="2719" y="1051"/>
                    </a:lnTo>
                    <a:lnTo>
                      <a:pt x="2714" y="1053"/>
                    </a:lnTo>
                    <a:lnTo>
                      <a:pt x="2717" y="1057"/>
                    </a:lnTo>
                    <a:lnTo>
                      <a:pt x="2716" y="1063"/>
                    </a:lnTo>
                    <a:lnTo>
                      <a:pt x="2714" y="1065"/>
                    </a:lnTo>
                    <a:lnTo>
                      <a:pt x="2714" y="1072"/>
                    </a:lnTo>
                    <a:lnTo>
                      <a:pt x="2706" y="1081"/>
                    </a:lnTo>
                    <a:lnTo>
                      <a:pt x="2710" y="1083"/>
                    </a:lnTo>
                    <a:lnTo>
                      <a:pt x="2715" y="1078"/>
                    </a:lnTo>
                    <a:lnTo>
                      <a:pt x="2718" y="1079"/>
                    </a:lnTo>
                    <a:lnTo>
                      <a:pt x="2719" y="1081"/>
                    </a:lnTo>
                    <a:lnTo>
                      <a:pt x="2713" y="1090"/>
                    </a:lnTo>
                    <a:lnTo>
                      <a:pt x="2713" y="1098"/>
                    </a:lnTo>
                    <a:lnTo>
                      <a:pt x="2714" y="1100"/>
                    </a:lnTo>
                    <a:lnTo>
                      <a:pt x="2713" y="1102"/>
                    </a:lnTo>
                    <a:lnTo>
                      <a:pt x="2713" y="1106"/>
                    </a:lnTo>
                    <a:lnTo>
                      <a:pt x="2715" y="1108"/>
                    </a:lnTo>
                    <a:lnTo>
                      <a:pt x="2714" y="1113"/>
                    </a:lnTo>
                    <a:lnTo>
                      <a:pt x="2717" y="1115"/>
                    </a:lnTo>
                    <a:lnTo>
                      <a:pt x="2706" y="1118"/>
                    </a:lnTo>
                    <a:lnTo>
                      <a:pt x="2703" y="1118"/>
                    </a:lnTo>
                    <a:lnTo>
                      <a:pt x="2703" y="1116"/>
                    </a:lnTo>
                    <a:lnTo>
                      <a:pt x="2701" y="1117"/>
                    </a:lnTo>
                    <a:lnTo>
                      <a:pt x="2699" y="1122"/>
                    </a:lnTo>
                    <a:lnTo>
                      <a:pt x="2702" y="1125"/>
                    </a:lnTo>
                    <a:lnTo>
                      <a:pt x="2701" y="1127"/>
                    </a:lnTo>
                    <a:lnTo>
                      <a:pt x="2699" y="1127"/>
                    </a:lnTo>
                    <a:lnTo>
                      <a:pt x="2697" y="1129"/>
                    </a:lnTo>
                    <a:lnTo>
                      <a:pt x="2698" y="1134"/>
                    </a:lnTo>
                    <a:lnTo>
                      <a:pt x="2687" y="1137"/>
                    </a:lnTo>
                    <a:lnTo>
                      <a:pt x="2683" y="1137"/>
                    </a:lnTo>
                    <a:lnTo>
                      <a:pt x="2681" y="1140"/>
                    </a:lnTo>
                    <a:lnTo>
                      <a:pt x="2679" y="1145"/>
                    </a:lnTo>
                    <a:lnTo>
                      <a:pt x="2676" y="1140"/>
                    </a:lnTo>
                    <a:lnTo>
                      <a:pt x="2673" y="1141"/>
                    </a:lnTo>
                    <a:lnTo>
                      <a:pt x="2674" y="1145"/>
                    </a:lnTo>
                    <a:lnTo>
                      <a:pt x="2670" y="1147"/>
                    </a:lnTo>
                    <a:lnTo>
                      <a:pt x="2669" y="1150"/>
                    </a:lnTo>
                    <a:lnTo>
                      <a:pt x="2667" y="1148"/>
                    </a:lnTo>
                    <a:lnTo>
                      <a:pt x="2667" y="1150"/>
                    </a:lnTo>
                    <a:lnTo>
                      <a:pt x="2663" y="1151"/>
                    </a:lnTo>
                    <a:lnTo>
                      <a:pt x="2662" y="1155"/>
                    </a:lnTo>
                    <a:lnTo>
                      <a:pt x="2662" y="1160"/>
                    </a:lnTo>
                    <a:lnTo>
                      <a:pt x="2666" y="1160"/>
                    </a:lnTo>
                    <a:lnTo>
                      <a:pt x="2665" y="1162"/>
                    </a:lnTo>
                    <a:lnTo>
                      <a:pt x="2666" y="1165"/>
                    </a:lnTo>
                    <a:lnTo>
                      <a:pt x="2668" y="1164"/>
                    </a:lnTo>
                    <a:lnTo>
                      <a:pt x="2669" y="1165"/>
                    </a:lnTo>
                    <a:lnTo>
                      <a:pt x="2669" y="1173"/>
                    </a:lnTo>
                    <a:lnTo>
                      <a:pt x="2673" y="1176"/>
                    </a:lnTo>
                    <a:lnTo>
                      <a:pt x="2677" y="1172"/>
                    </a:lnTo>
                    <a:lnTo>
                      <a:pt x="2678" y="1178"/>
                    </a:lnTo>
                    <a:lnTo>
                      <a:pt x="2680" y="1179"/>
                    </a:lnTo>
                    <a:lnTo>
                      <a:pt x="2680" y="1182"/>
                    </a:lnTo>
                    <a:lnTo>
                      <a:pt x="2681" y="1181"/>
                    </a:lnTo>
                    <a:lnTo>
                      <a:pt x="2683" y="1184"/>
                    </a:lnTo>
                    <a:lnTo>
                      <a:pt x="2680" y="1184"/>
                    </a:lnTo>
                    <a:lnTo>
                      <a:pt x="2675" y="1181"/>
                    </a:lnTo>
                    <a:lnTo>
                      <a:pt x="2674" y="1183"/>
                    </a:lnTo>
                    <a:lnTo>
                      <a:pt x="2676" y="1186"/>
                    </a:lnTo>
                    <a:lnTo>
                      <a:pt x="2674" y="1187"/>
                    </a:lnTo>
                    <a:lnTo>
                      <a:pt x="2668" y="1186"/>
                    </a:lnTo>
                    <a:lnTo>
                      <a:pt x="2670" y="1190"/>
                    </a:lnTo>
                    <a:lnTo>
                      <a:pt x="2668" y="1192"/>
                    </a:lnTo>
                    <a:lnTo>
                      <a:pt x="2663" y="1191"/>
                    </a:lnTo>
                    <a:lnTo>
                      <a:pt x="2660" y="1192"/>
                    </a:lnTo>
                    <a:lnTo>
                      <a:pt x="2660" y="1195"/>
                    </a:lnTo>
                    <a:lnTo>
                      <a:pt x="2664" y="1198"/>
                    </a:lnTo>
                    <a:lnTo>
                      <a:pt x="2666" y="1203"/>
                    </a:lnTo>
                    <a:lnTo>
                      <a:pt x="2663" y="1204"/>
                    </a:lnTo>
                    <a:lnTo>
                      <a:pt x="2662" y="1206"/>
                    </a:lnTo>
                    <a:lnTo>
                      <a:pt x="2667" y="1209"/>
                    </a:lnTo>
                    <a:lnTo>
                      <a:pt x="2667" y="1212"/>
                    </a:lnTo>
                    <a:lnTo>
                      <a:pt x="2664" y="1213"/>
                    </a:lnTo>
                    <a:lnTo>
                      <a:pt x="2667" y="1215"/>
                    </a:lnTo>
                    <a:lnTo>
                      <a:pt x="2666" y="1218"/>
                    </a:lnTo>
                    <a:lnTo>
                      <a:pt x="2662" y="1218"/>
                    </a:lnTo>
                    <a:lnTo>
                      <a:pt x="2663" y="1220"/>
                    </a:lnTo>
                    <a:lnTo>
                      <a:pt x="2661" y="1223"/>
                    </a:lnTo>
                    <a:lnTo>
                      <a:pt x="2662" y="1225"/>
                    </a:lnTo>
                    <a:lnTo>
                      <a:pt x="2660" y="1226"/>
                    </a:lnTo>
                    <a:lnTo>
                      <a:pt x="2661" y="1233"/>
                    </a:lnTo>
                    <a:lnTo>
                      <a:pt x="2659" y="1235"/>
                    </a:lnTo>
                    <a:lnTo>
                      <a:pt x="2660" y="1239"/>
                    </a:lnTo>
                    <a:lnTo>
                      <a:pt x="2655" y="1240"/>
                    </a:lnTo>
                    <a:lnTo>
                      <a:pt x="2654" y="1246"/>
                    </a:lnTo>
                    <a:lnTo>
                      <a:pt x="2651" y="1242"/>
                    </a:lnTo>
                    <a:lnTo>
                      <a:pt x="2649" y="1244"/>
                    </a:lnTo>
                    <a:lnTo>
                      <a:pt x="2645" y="1244"/>
                    </a:lnTo>
                    <a:lnTo>
                      <a:pt x="2646" y="1248"/>
                    </a:lnTo>
                    <a:lnTo>
                      <a:pt x="2648" y="1245"/>
                    </a:lnTo>
                    <a:lnTo>
                      <a:pt x="2650" y="1251"/>
                    </a:lnTo>
                    <a:lnTo>
                      <a:pt x="2650" y="1253"/>
                    </a:lnTo>
                    <a:lnTo>
                      <a:pt x="2645" y="1253"/>
                    </a:lnTo>
                    <a:lnTo>
                      <a:pt x="2644" y="1259"/>
                    </a:lnTo>
                    <a:lnTo>
                      <a:pt x="2642" y="1256"/>
                    </a:lnTo>
                    <a:lnTo>
                      <a:pt x="2640" y="1256"/>
                    </a:lnTo>
                    <a:lnTo>
                      <a:pt x="2643" y="1259"/>
                    </a:lnTo>
                    <a:lnTo>
                      <a:pt x="2640" y="1261"/>
                    </a:lnTo>
                    <a:lnTo>
                      <a:pt x="2644" y="1266"/>
                    </a:lnTo>
                    <a:lnTo>
                      <a:pt x="2639" y="1266"/>
                    </a:lnTo>
                    <a:lnTo>
                      <a:pt x="2638" y="1271"/>
                    </a:lnTo>
                    <a:lnTo>
                      <a:pt x="2634" y="1270"/>
                    </a:lnTo>
                    <a:lnTo>
                      <a:pt x="2632" y="1271"/>
                    </a:lnTo>
                    <a:lnTo>
                      <a:pt x="2633" y="1276"/>
                    </a:lnTo>
                    <a:lnTo>
                      <a:pt x="2629" y="1277"/>
                    </a:lnTo>
                    <a:lnTo>
                      <a:pt x="2632" y="1279"/>
                    </a:lnTo>
                    <a:lnTo>
                      <a:pt x="2628" y="1282"/>
                    </a:lnTo>
                    <a:lnTo>
                      <a:pt x="2631" y="1284"/>
                    </a:lnTo>
                    <a:lnTo>
                      <a:pt x="2630" y="1285"/>
                    </a:lnTo>
                    <a:lnTo>
                      <a:pt x="2627" y="1286"/>
                    </a:lnTo>
                    <a:lnTo>
                      <a:pt x="2625" y="1288"/>
                    </a:lnTo>
                    <a:lnTo>
                      <a:pt x="2623" y="1287"/>
                    </a:lnTo>
                    <a:lnTo>
                      <a:pt x="2623" y="1291"/>
                    </a:lnTo>
                    <a:lnTo>
                      <a:pt x="2622" y="1292"/>
                    </a:lnTo>
                    <a:lnTo>
                      <a:pt x="2619" y="1289"/>
                    </a:lnTo>
                    <a:lnTo>
                      <a:pt x="2619" y="1293"/>
                    </a:lnTo>
                    <a:lnTo>
                      <a:pt x="2616" y="1293"/>
                    </a:lnTo>
                    <a:lnTo>
                      <a:pt x="2614" y="1291"/>
                    </a:lnTo>
                    <a:lnTo>
                      <a:pt x="2614" y="1293"/>
                    </a:lnTo>
                    <a:lnTo>
                      <a:pt x="2611" y="1295"/>
                    </a:lnTo>
                    <a:lnTo>
                      <a:pt x="2612" y="1296"/>
                    </a:lnTo>
                    <a:lnTo>
                      <a:pt x="2610" y="1298"/>
                    </a:lnTo>
                    <a:lnTo>
                      <a:pt x="2609" y="1297"/>
                    </a:lnTo>
                    <a:lnTo>
                      <a:pt x="2607" y="1297"/>
                    </a:lnTo>
                    <a:lnTo>
                      <a:pt x="2607" y="1300"/>
                    </a:lnTo>
                    <a:lnTo>
                      <a:pt x="2603" y="1300"/>
                    </a:lnTo>
                    <a:lnTo>
                      <a:pt x="2604" y="1304"/>
                    </a:lnTo>
                    <a:lnTo>
                      <a:pt x="2602" y="1304"/>
                    </a:lnTo>
                    <a:lnTo>
                      <a:pt x="2602" y="1307"/>
                    </a:lnTo>
                    <a:lnTo>
                      <a:pt x="2603" y="1309"/>
                    </a:lnTo>
                    <a:lnTo>
                      <a:pt x="2603" y="1310"/>
                    </a:lnTo>
                    <a:lnTo>
                      <a:pt x="2600" y="1310"/>
                    </a:lnTo>
                    <a:lnTo>
                      <a:pt x="2604" y="1315"/>
                    </a:lnTo>
                    <a:lnTo>
                      <a:pt x="2601" y="1316"/>
                    </a:lnTo>
                    <a:lnTo>
                      <a:pt x="2602" y="1318"/>
                    </a:lnTo>
                    <a:lnTo>
                      <a:pt x="2600" y="1318"/>
                    </a:lnTo>
                    <a:lnTo>
                      <a:pt x="2602" y="1320"/>
                    </a:lnTo>
                    <a:lnTo>
                      <a:pt x="2602" y="1323"/>
                    </a:lnTo>
                    <a:lnTo>
                      <a:pt x="2597" y="1322"/>
                    </a:lnTo>
                    <a:lnTo>
                      <a:pt x="2598" y="1326"/>
                    </a:lnTo>
                    <a:lnTo>
                      <a:pt x="2597" y="1325"/>
                    </a:lnTo>
                    <a:lnTo>
                      <a:pt x="2594" y="1327"/>
                    </a:lnTo>
                    <a:lnTo>
                      <a:pt x="2596" y="1330"/>
                    </a:lnTo>
                    <a:lnTo>
                      <a:pt x="2594" y="1331"/>
                    </a:lnTo>
                    <a:lnTo>
                      <a:pt x="2595" y="1333"/>
                    </a:lnTo>
                    <a:lnTo>
                      <a:pt x="2592" y="1335"/>
                    </a:lnTo>
                    <a:lnTo>
                      <a:pt x="2589" y="1334"/>
                    </a:lnTo>
                    <a:lnTo>
                      <a:pt x="2588" y="1338"/>
                    </a:lnTo>
                    <a:lnTo>
                      <a:pt x="2587" y="1338"/>
                    </a:lnTo>
                    <a:lnTo>
                      <a:pt x="2586" y="1341"/>
                    </a:lnTo>
                    <a:lnTo>
                      <a:pt x="2583" y="1341"/>
                    </a:lnTo>
                    <a:lnTo>
                      <a:pt x="2583" y="1344"/>
                    </a:lnTo>
                    <a:lnTo>
                      <a:pt x="2585" y="1345"/>
                    </a:lnTo>
                    <a:lnTo>
                      <a:pt x="2583" y="1346"/>
                    </a:lnTo>
                    <a:lnTo>
                      <a:pt x="2584" y="1349"/>
                    </a:lnTo>
                    <a:lnTo>
                      <a:pt x="2580" y="1352"/>
                    </a:lnTo>
                    <a:lnTo>
                      <a:pt x="2579" y="1356"/>
                    </a:lnTo>
                    <a:lnTo>
                      <a:pt x="2582" y="1358"/>
                    </a:lnTo>
                    <a:lnTo>
                      <a:pt x="2578" y="1359"/>
                    </a:lnTo>
                    <a:lnTo>
                      <a:pt x="2579" y="1364"/>
                    </a:lnTo>
                    <a:lnTo>
                      <a:pt x="2582" y="1363"/>
                    </a:lnTo>
                    <a:lnTo>
                      <a:pt x="2583" y="1364"/>
                    </a:lnTo>
                    <a:lnTo>
                      <a:pt x="2579" y="1366"/>
                    </a:lnTo>
                    <a:lnTo>
                      <a:pt x="2580" y="1372"/>
                    </a:lnTo>
                    <a:lnTo>
                      <a:pt x="2577" y="1377"/>
                    </a:lnTo>
                    <a:lnTo>
                      <a:pt x="2578" y="1381"/>
                    </a:lnTo>
                    <a:lnTo>
                      <a:pt x="2576" y="1384"/>
                    </a:lnTo>
                    <a:lnTo>
                      <a:pt x="2577" y="1389"/>
                    </a:lnTo>
                    <a:lnTo>
                      <a:pt x="2574" y="1393"/>
                    </a:lnTo>
                    <a:lnTo>
                      <a:pt x="2574" y="1396"/>
                    </a:lnTo>
                    <a:lnTo>
                      <a:pt x="2571" y="1398"/>
                    </a:lnTo>
                    <a:lnTo>
                      <a:pt x="2572" y="1401"/>
                    </a:lnTo>
                    <a:lnTo>
                      <a:pt x="2571" y="1404"/>
                    </a:lnTo>
                    <a:lnTo>
                      <a:pt x="2568" y="1406"/>
                    </a:lnTo>
                    <a:lnTo>
                      <a:pt x="2567" y="1410"/>
                    </a:lnTo>
                    <a:lnTo>
                      <a:pt x="2561" y="1411"/>
                    </a:lnTo>
                    <a:lnTo>
                      <a:pt x="2561" y="1414"/>
                    </a:lnTo>
                    <a:lnTo>
                      <a:pt x="2558" y="1414"/>
                    </a:lnTo>
                    <a:lnTo>
                      <a:pt x="2556" y="1417"/>
                    </a:lnTo>
                    <a:lnTo>
                      <a:pt x="2553" y="1419"/>
                    </a:lnTo>
                    <a:lnTo>
                      <a:pt x="2553" y="1423"/>
                    </a:lnTo>
                    <a:lnTo>
                      <a:pt x="2551" y="1423"/>
                    </a:lnTo>
                    <a:lnTo>
                      <a:pt x="2551" y="1428"/>
                    </a:lnTo>
                    <a:lnTo>
                      <a:pt x="2549" y="1432"/>
                    </a:lnTo>
                    <a:lnTo>
                      <a:pt x="2547" y="1430"/>
                    </a:lnTo>
                    <a:lnTo>
                      <a:pt x="2546" y="1433"/>
                    </a:lnTo>
                    <a:lnTo>
                      <a:pt x="2543" y="1433"/>
                    </a:lnTo>
                    <a:lnTo>
                      <a:pt x="2542" y="1435"/>
                    </a:lnTo>
                    <a:lnTo>
                      <a:pt x="2539" y="1435"/>
                    </a:lnTo>
                    <a:lnTo>
                      <a:pt x="2537" y="1439"/>
                    </a:lnTo>
                    <a:lnTo>
                      <a:pt x="2532" y="1441"/>
                    </a:lnTo>
                    <a:lnTo>
                      <a:pt x="2532" y="1443"/>
                    </a:lnTo>
                    <a:lnTo>
                      <a:pt x="2529" y="1443"/>
                    </a:lnTo>
                    <a:lnTo>
                      <a:pt x="2528" y="1446"/>
                    </a:lnTo>
                    <a:lnTo>
                      <a:pt x="2526" y="1446"/>
                    </a:lnTo>
                    <a:lnTo>
                      <a:pt x="2526" y="1448"/>
                    </a:lnTo>
                    <a:lnTo>
                      <a:pt x="2523" y="1449"/>
                    </a:lnTo>
                    <a:lnTo>
                      <a:pt x="2521" y="1447"/>
                    </a:lnTo>
                    <a:lnTo>
                      <a:pt x="2519" y="1451"/>
                    </a:lnTo>
                    <a:lnTo>
                      <a:pt x="2518" y="1452"/>
                    </a:lnTo>
                    <a:lnTo>
                      <a:pt x="2518" y="1455"/>
                    </a:lnTo>
                    <a:lnTo>
                      <a:pt x="2515" y="1459"/>
                    </a:lnTo>
                    <a:lnTo>
                      <a:pt x="2516" y="1464"/>
                    </a:lnTo>
                    <a:lnTo>
                      <a:pt x="2514" y="1467"/>
                    </a:lnTo>
                    <a:lnTo>
                      <a:pt x="2516" y="1469"/>
                    </a:lnTo>
                    <a:lnTo>
                      <a:pt x="2516" y="1475"/>
                    </a:lnTo>
                    <a:lnTo>
                      <a:pt x="2511" y="1475"/>
                    </a:lnTo>
                    <a:lnTo>
                      <a:pt x="2512" y="1477"/>
                    </a:lnTo>
                    <a:lnTo>
                      <a:pt x="2511" y="1478"/>
                    </a:lnTo>
                    <a:lnTo>
                      <a:pt x="2511" y="1480"/>
                    </a:lnTo>
                    <a:lnTo>
                      <a:pt x="2510" y="1484"/>
                    </a:lnTo>
                    <a:lnTo>
                      <a:pt x="2507" y="1484"/>
                    </a:lnTo>
                    <a:lnTo>
                      <a:pt x="2510" y="1489"/>
                    </a:lnTo>
                    <a:lnTo>
                      <a:pt x="2505" y="1491"/>
                    </a:lnTo>
                    <a:lnTo>
                      <a:pt x="2499" y="1496"/>
                    </a:lnTo>
                    <a:lnTo>
                      <a:pt x="2497" y="1496"/>
                    </a:lnTo>
                    <a:lnTo>
                      <a:pt x="2497" y="1498"/>
                    </a:lnTo>
                    <a:lnTo>
                      <a:pt x="2495" y="1498"/>
                    </a:lnTo>
                    <a:lnTo>
                      <a:pt x="2493" y="1502"/>
                    </a:lnTo>
                    <a:lnTo>
                      <a:pt x="2487" y="1505"/>
                    </a:lnTo>
                    <a:lnTo>
                      <a:pt x="2485" y="1512"/>
                    </a:lnTo>
                    <a:lnTo>
                      <a:pt x="2486" y="1513"/>
                    </a:lnTo>
                    <a:lnTo>
                      <a:pt x="2484" y="1516"/>
                    </a:lnTo>
                    <a:lnTo>
                      <a:pt x="2480" y="1526"/>
                    </a:lnTo>
                    <a:lnTo>
                      <a:pt x="2467" y="1541"/>
                    </a:lnTo>
                    <a:lnTo>
                      <a:pt x="2462" y="1552"/>
                    </a:lnTo>
                    <a:lnTo>
                      <a:pt x="2457" y="1558"/>
                    </a:lnTo>
                    <a:lnTo>
                      <a:pt x="2453" y="1560"/>
                    </a:lnTo>
                    <a:lnTo>
                      <a:pt x="2443" y="1568"/>
                    </a:lnTo>
                    <a:lnTo>
                      <a:pt x="2428" y="1567"/>
                    </a:lnTo>
                    <a:lnTo>
                      <a:pt x="2426" y="1565"/>
                    </a:lnTo>
                    <a:lnTo>
                      <a:pt x="2423" y="1565"/>
                    </a:lnTo>
                    <a:lnTo>
                      <a:pt x="2418" y="1564"/>
                    </a:lnTo>
                    <a:lnTo>
                      <a:pt x="2413" y="1570"/>
                    </a:lnTo>
                    <a:lnTo>
                      <a:pt x="2368" y="1605"/>
                    </a:lnTo>
                    <a:lnTo>
                      <a:pt x="2360" y="1612"/>
                    </a:lnTo>
                    <a:lnTo>
                      <a:pt x="2331" y="1635"/>
                    </a:lnTo>
                    <a:lnTo>
                      <a:pt x="2326" y="1637"/>
                    </a:lnTo>
                    <a:lnTo>
                      <a:pt x="2285" y="1670"/>
                    </a:lnTo>
                    <a:lnTo>
                      <a:pt x="2282" y="1673"/>
                    </a:lnTo>
                    <a:lnTo>
                      <a:pt x="2280" y="1670"/>
                    </a:lnTo>
                    <a:lnTo>
                      <a:pt x="2278" y="1671"/>
                    </a:lnTo>
                    <a:lnTo>
                      <a:pt x="2279" y="1675"/>
                    </a:lnTo>
                    <a:lnTo>
                      <a:pt x="2274" y="1678"/>
                    </a:lnTo>
                    <a:lnTo>
                      <a:pt x="2208" y="1730"/>
                    </a:lnTo>
                    <a:lnTo>
                      <a:pt x="2210" y="1734"/>
                    </a:lnTo>
                    <a:lnTo>
                      <a:pt x="2212" y="1736"/>
                    </a:lnTo>
                    <a:lnTo>
                      <a:pt x="2231" y="1738"/>
                    </a:lnTo>
                    <a:lnTo>
                      <a:pt x="2235" y="1743"/>
                    </a:lnTo>
                    <a:lnTo>
                      <a:pt x="2243" y="1746"/>
                    </a:lnTo>
                    <a:lnTo>
                      <a:pt x="2276" y="1740"/>
                    </a:lnTo>
                    <a:lnTo>
                      <a:pt x="2278" y="1743"/>
                    </a:lnTo>
                    <a:lnTo>
                      <a:pt x="2295" y="1746"/>
                    </a:lnTo>
                    <a:lnTo>
                      <a:pt x="2298" y="1750"/>
                    </a:lnTo>
                    <a:lnTo>
                      <a:pt x="2299" y="1756"/>
                    </a:lnTo>
                    <a:lnTo>
                      <a:pt x="2304" y="1762"/>
                    </a:lnTo>
                    <a:lnTo>
                      <a:pt x="2301" y="1763"/>
                    </a:lnTo>
                    <a:lnTo>
                      <a:pt x="2307" y="1772"/>
                    </a:lnTo>
                    <a:lnTo>
                      <a:pt x="2324" y="1776"/>
                    </a:lnTo>
                    <a:lnTo>
                      <a:pt x="2341" y="1790"/>
                    </a:lnTo>
                    <a:lnTo>
                      <a:pt x="2342" y="1794"/>
                    </a:lnTo>
                    <a:lnTo>
                      <a:pt x="2342" y="1797"/>
                    </a:lnTo>
                    <a:lnTo>
                      <a:pt x="2335" y="1809"/>
                    </a:lnTo>
                    <a:lnTo>
                      <a:pt x="2325" y="1813"/>
                    </a:lnTo>
                    <a:lnTo>
                      <a:pt x="2313" y="1812"/>
                    </a:lnTo>
                    <a:lnTo>
                      <a:pt x="2308" y="1820"/>
                    </a:lnTo>
                    <a:lnTo>
                      <a:pt x="2307" y="1828"/>
                    </a:lnTo>
                    <a:lnTo>
                      <a:pt x="2309" y="1836"/>
                    </a:lnTo>
                    <a:lnTo>
                      <a:pt x="2322" y="1853"/>
                    </a:lnTo>
                    <a:lnTo>
                      <a:pt x="2322" y="1861"/>
                    </a:lnTo>
                    <a:lnTo>
                      <a:pt x="2318" y="1864"/>
                    </a:lnTo>
                    <a:lnTo>
                      <a:pt x="2305" y="1867"/>
                    </a:lnTo>
                    <a:lnTo>
                      <a:pt x="2300" y="1873"/>
                    </a:lnTo>
                    <a:lnTo>
                      <a:pt x="2300" y="1880"/>
                    </a:lnTo>
                    <a:lnTo>
                      <a:pt x="2307" y="1882"/>
                    </a:lnTo>
                    <a:lnTo>
                      <a:pt x="2310" y="1886"/>
                    </a:lnTo>
                    <a:lnTo>
                      <a:pt x="2310" y="1890"/>
                    </a:lnTo>
                    <a:lnTo>
                      <a:pt x="2308" y="1896"/>
                    </a:lnTo>
                    <a:lnTo>
                      <a:pt x="2300" y="1902"/>
                    </a:lnTo>
                    <a:lnTo>
                      <a:pt x="2294" y="1904"/>
                    </a:lnTo>
                    <a:lnTo>
                      <a:pt x="2287" y="1904"/>
                    </a:lnTo>
                    <a:lnTo>
                      <a:pt x="2280" y="1909"/>
                    </a:lnTo>
                    <a:lnTo>
                      <a:pt x="2278" y="1916"/>
                    </a:lnTo>
                    <a:lnTo>
                      <a:pt x="2283" y="1934"/>
                    </a:lnTo>
                    <a:lnTo>
                      <a:pt x="2282" y="1937"/>
                    </a:lnTo>
                    <a:lnTo>
                      <a:pt x="2289" y="1943"/>
                    </a:lnTo>
                    <a:lnTo>
                      <a:pt x="2291" y="1947"/>
                    </a:lnTo>
                    <a:lnTo>
                      <a:pt x="2288" y="1955"/>
                    </a:lnTo>
                    <a:lnTo>
                      <a:pt x="2281" y="1950"/>
                    </a:lnTo>
                    <a:lnTo>
                      <a:pt x="2276" y="1948"/>
                    </a:lnTo>
                    <a:lnTo>
                      <a:pt x="2263" y="1948"/>
                    </a:lnTo>
                    <a:lnTo>
                      <a:pt x="2255" y="1959"/>
                    </a:lnTo>
                    <a:lnTo>
                      <a:pt x="2241" y="1970"/>
                    </a:lnTo>
                    <a:lnTo>
                      <a:pt x="2236" y="1976"/>
                    </a:lnTo>
                    <a:lnTo>
                      <a:pt x="2235" y="1978"/>
                    </a:lnTo>
                    <a:lnTo>
                      <a:pt x="2232" y="1982"/>
                    </a:lnTo>
                    <a:lnTo>
                      <a:pt x="2232" y="1986"/>
                    </a:lnTo>
                    <a:lnTo>
                      <a:pt x="2228" y="1993"/>
                    </a:lnTo>
                    <a:lnTo>
                      <a:pt x="2231" y="2011"/>
                    </a:lnTo>
                    <a:lnTo>
                      <a:pt x="2228" y="2016"/>
                    </a:lnTo>
                    <a:lnTo>
                      <a:pt x="2224" y="2020"/>
                    </a:lnTo>
                    <a:lnTo>
                      <a:pt x="2212" y="2023"/>
                    </a:lnTo>
                    <a:lnTo>
                      <a:pt x="2206" y="2031"/>
                    </a:lnTo>
                    <a:lnTo>
                      <a:pt x="2200" y="2034"/>
                    </a:lnTo>
                    <a:lnTo>
                      <a:pt x="2193" y="2036"/>
                    </a:lnTo>
                    <a:lnTo>
                      <a:pt x="2190" y="2035"/>
                    </a:lnTo>
                    <a:lnTo>
                      <a:pt x="2175" y="2036"/>
                    </a:lnTo>
                    <a:lnTo>
                      <a:pt x="2163" y="2042"/>
                    </a:lnTo>
                    <a:lnTo>
                      <a:pt x="2151" y="2043"/>
                    </a:lnTo>
                    <a:lnTo>
                      <a:pt x="2148" y="2047"/>
                    </a:lnTo>
                    <a:lnTo>
                      <a:pt x="2137" y="2055"/>
                    </a:lnTo>
                    <a:lnTo>
                      <a:pt x="2129" y="2062"/>
                    </a:lnTo>
                    <a:lnTo>
                      <a:pt x="2118" y="2066"/>
                    </a:lnTo>
                    <a:lnTo>
                      <a:pt x="2109" y="2073"/>
                    </a:lnTo>
                    <a:lnTo>
                      <a:pt x="2107" y="2082"/>
                    </a:lnTo>
                    <a:lnTo>
                      <a:pt x="2112" y="2099"/>
                    </a:lnTo>
                    <a:lnTo>
                      <a:pt x="2112" y="2118"/>
                    </a:lnTo>
                    <a:lnTo>
                      <a:pt x="2115" y="2132"/>
                    </a:lnTo>
                    <a:lnTo>
                      <a:pt x="2115" y="2141"/>
                    </a:lnTo>
                    <a:lnTo>
                      <a:pt x="2105" y="2160"/>
                    </a:lnTo>
                    <a:lnTo>
                      <a:pt x="2097" y="2170"/>
                    </a:lnTo>
                    <a:lnTo>
                      <a:pt x="2072" y="2198"/>
                    </a:lnTo>
                    <a:lnTo>
                      <a:pt x="2071" y="2211"/>
                    </a:lnTo>
                    <a:lnTo>
                      <a:pt x="2076" y="2224"/>
                    </a:lnTo>
                    <a:lnTo>
                      <a:pt x="2081" y="2233"/>
                    </a:lnTo>
                    <a:lnTo>
                      <a:pt x="2084" y="2238"/>
                    </a:lnTo>
                    <a:lnTo>
                      <a:pt x="2103" y="2251"/>
                    </a:lnTo>
                    <a:lnTo>
                      <a:pt x="2107" y="2256"/>
                    </a:lnTo>
                    <a:lnTo>
                      <a:pt x="2121" y="2263"/>
                    </a:lnTo>
                    <a:lnTo>
                      <a:pt x="2123" y="2266"/>
                    </a:lnTo>
                    <a:lnTo>
                      <a:pt x="2119" y="2271"/>
                    </a:lnTo>
                    <a:lnTo>
                      <a:pt x="2119" y="2275"/>
                    </a:lnTo>
                    <a:lnTo>
                      <a:pt x="2120" y="2290"/>
                    </a:lnTo>
                    <a:lnTo>
                      <a:pt x="2118" y="2298"/>
                    </a:lnTo>
                    <a:lnTo>
                      <a:pt x="2116" y="2302"/>
                    </a:lnTo>
                    <a:lnTo>
                      <a:pt x="2117" y="2310"/>
                    </a:lnTo>
                    <a:lnTo>
                      <a:pt x="2117" y="2321"/>
                    </a:lnTo>
                    <a:lnTo>
                      <a:pt x="2111" y="2326"/>
                    </a:lnTo>
                    <a:lnTo>
                      <a:pt x="2109" y="2346"/>
                    </a:lnTo>
                    <a:lnTo>
                      <a:pt x="2106" y="2353"/>
                    </a:lnTo>
                    <a:lnTo>
                      <a:pt x="2101" y="2364"/>
                    </a:lnTo>
                    <a:lnTo>
                      <a:pt x="2093" y="2390"/>
                    </a:lnTo>
                    <a:lnTo>
                      <a:pt x="2090" y="2394"/>
                    </a:lnTo>
                    <a:lnTo>
                      <a:pt x="2079" y="2398"/>
                    </a:lnTo>
                    <a:lnTo>
                      <a:pt x="2073" y="2407"/>
                    </a:lnTo>
                    <a:lnTo>
                      <a:pt x="2070" y="2414"/>
                    </a:lnTo>
                    <a:lnTo>
                      <a:pt x="2068" y="2427"/>
                    </a:lnTo>
                    <a:lnTo>
                      <a:pt x="2066" y="2434"/>
                    </a:lnTo>
                    <a:lnTo>
                      <a:pt x="2056" y="2442"/>
                    </a:lnTo>
                    <a:lnTo>
                      <a:pt x="2050" y="2455"/>
                    </a:lnTo>
                    <a:lnTo>
                      <a:pt x="2026" y="2491"/>
                    </a:lnTo>
                    <a:lnTo>
                      <a:pt x="2006" y="2494"/>
                    </a:lnTo>
                    <a:lnTo>
                      <a:pt x="1996" y="2503"/>
                    </a:lnTo>
                    <a:lnTo>
                      <a:pt x="1993" y="2505"/>
                    </a:lnTo>
                    <a:lnTo>
                      <a:pt x="1982" y="2521"/>
                    </a:lnTo>
                    <a:lnTo>
                      <a:pt x="1972" y="2532"/>
                    </a:lnTo>
                    <a:lnTo>
                      <a:pt x="1970" y="2538"/>
                    </a:lnTo>
                    <a:lnTo>
                      <a:pt x="1967" y="2544"/>
                    </a:lnTo>
                    <a:lnTo>
                      <a:pt x="1960" y="2557"/>
                    </a:lnTo>
                    <a:lnTo>
                      <a:pt x="1957" y="2559"/>
                    </a:lnTo>
                    <a:lnTo>
                      <a:pt x="1957" y="2564"/>
                    </a:lnTo>
                    <a:lnTo>
                      <a:pt x="1949" y="2569"/>
                    </a:lnTo>
                    <a:lnTo>
                      <a:pt x="1944" y="2576"/>
                    </a:lnTo>
                    <a:lnTo>
                      <a:pt x="1939" y="2576"/>
                    </a:lnTo>
                    <a:lnTo>
                      <a:pt x="1936" y="2584"/>
                    </a:lnTo>
                    <a:lnTo>
                      <a:pt x="1929" y="2589"/>
                    </a:lnTo>
                    <a:lnTo>
                      <a:pt x="1926" y="2593"/>
                    </a:lnTo>
                    <a:lnTo>
                      <a:pt x="1926" y="2607"/>
                    </a:lnTo>
                    <a:lnTo>
                      <a:pt x="1918" y="2620"/>
                    </a:lnTo>
                    <a:lnTo>
                      <a:pt x="1914" y="2629"/>
                    </a:lnTo>
                    <a:lnTo>
                      <a:pt x="1916" y="2635"/>
                    </a:lnTo>
                    <a:lnTo>
                      <a:pt x="1913" y="2637"/>
                    </a:lnTo>
                    <a:lnTo>
                      <a:pt x="1917" y="2640"/>
                    </a:lnTo>
                    <a:lnTo>
                      <a:pt x="1918" y="2644"/>
                    </a:lnTo>
                    <a:lnTo>
                      <a:pt x="1913" y="2650"/>
                    </a:lnTo>
                    <a:lnTo>
                      <a:pt x="1913" y="2655"/>
                    </a:lnTo>
                    <a:lnTo>
                      <a:pt x="1907" y="2662"/>
                    </a:lnTo>
                    <a:lnTo>
                      <a:pt x="1904" y="2677"/>
                    </a:lnTo>
                    <a:lnTo>
                      <a:pt x="1894" y="2691"/>
                    </a:lnTo>
                    <a:lnTo>
                      <a:pt x="1890" y="2707"/>
                    </a:lnTo>
                    <a:lnTo>
                      <a:pt x="1888" y="2709"/>
                    </a:lnTo>
                    <a:lnTo>
                      <a:pt x="1754" y="2700"/>
                    </a:lnTo>
                    <a:lnTo>
                      <a:pt x="1653" y="2694"/>
                    </a:lnTo>
                    <a:lnTo>
                      <a:pt x="1446" y="2680"/>
                    </a:lnTo>
                    <a:lnTo>
                      <a:pt x="1367" y="2674"/>
                    </a:lnTo>
                    <a:lnTo>
                      <a:pt x="1255" y="2666"/>
                    </a:lnTo>
                    <a:lnTo>
                      <a:pt x="1156" y="2659"/>
                    </a:lnTo>
                    <a:lnTo>
                      <a:pt x="1043" y="2650"/>
                    </a:lnTo>
                    <a:lnTo>
                      <a:pt x="933" y="2642"/>
                    </a:lnTo>
                    <a:lnTo>
                      <a:pt x="849" y="2636"/>
                    </a:lnTo>
                    <a:lnTo>
                      <a:pt x="677" y="2622"/>
                    </a:lnTo>
                    <a:lnTo>
                      <a:pt x="597" y="2616"/>
                    </a:lnTo>
                    <a:lnTo>
                      <a:pt x="571" y="2612"/>
                    </a:lnTo>
                    <a:lnTo>
                      <a:pt x="485" y="2606"/>
                    </a:lnTo>
                    <a:lnTo>
                      <a:pt x="476" y="2607"/>
                    </a:lnTo>
                    <a:lnTo>
                      <a:pt x="466" y="2614"/>
                    </a:lnTo>
                    <a:lnTo>
                      <a:pt x="463" y="2610"/>
                    </a:lnTo>
                    <a:lnTo>
                      <a:pt x="461" y="2594"/>
                    </a:lnTo>
                    <a:lnTo>
                      <a:pt x="460" y="2594"/>
                    </a:lnTo>
                    <a:lnTo>
                      <a:pt x="455" y="2584"/>
                    </a:lnTo>
                    <a:lnTo>
                      <a:pt x="452" y="2580"/>
                    </a:lnTo>
                    <a:lnTo>
                      <a:pt x="444" y="2576"/>
                    </a:lnTo>
                    <a:lnTo>
                      <a:pt x="440" y="2577"/>
                    </a:lnTo>
                    <a:lnTo>
                      <a:pt x="424" y="2574"/>
                    </a:lnTo>
                    <a:lnTo>
                      <a:pt x="414" y="2576"/>
                    </a:lnTo>
                    <a:lnTo>
                      <a:pt x="408" y="2573"/>
                    </a:lnTo>
                    <a:lnTo>
                      <a:pt x="400" y="2565"/>
                    </a:lnTo>
                    <a:lnTo>
                      <a:pt x="401" y="2560"/>
                    </a:lnTo>
                    <a:lnTo>
                      <a:pt x="400" y="2555"/>
                    </a:lnTo>
                    <a:lnTo>
                      <a:pt x="405" y="2551"/>
                    </a:lnTo>
                    <a:lnTo>
                      <a:pt x="405" y="2547"/>
                    </a:lnTo>
                    <a:lnTo>
                      <a:pt x="399" y="2542"/>
                    </a:lnTo>
                    <a:lnTo>
                      <a:pt x="400" y="2539"/>
                    </a:lnTo>
                    <a:lnTo>
                      <a:pt x="395" y="2536"/>
                    </a:lnTo>
                    <a:lnTo>
                      <a:pt x="393" y="2530"/>
                    </a:lnTo>
                    <a:lnTo>
                      <a:pt x="383" y="2524"/>
                    </a:lnTo>
                    <a:lnTo>
                      <a:pt x="371" y="2510"/>
                    </a:lnTo>
                    <a:lnTo>
                      <a:pt x="361" y="2505"/>
                    </a:lnTo>
                    <a:lnTo>
                      <a:pt x="347" y="2506"/>
                    </a:lnTo>
                    <a:lnTo>
                      <a:pt x="344" y="2501"/>
                    </a:lnTo>
                    <a:lnTo>
                      <a:pt x="329" y="2499"/>
                    </a:lnTo>
                    <a:lnTo>
                      <a:pt x="322" y="2494"/>
                    </a:lnTo>
                    <a:lnTo>
                      <a:pt x="323" y="2484"/>
                    </a:lnTo>
                    <a:lnTo>
                      <a:pt x="322" y="2480"/>
                    </a:lnTo>
                    <a:lnTo>
                      <a:pt x="320" y="2478"/>
                    </a:lnTo>
                    <a:lnTo>
                      <a:pt x="312" y="2479"/>
                    </a:lnTo>
                    <a:lnTo>
                      <a:pt x="298" y="2470"/>
                    </a:lnTo>
                    <a:lnTo>
                      <a:pt x="290" y="2474"/>
                    </a:lnTo>
                    <a:lnTo>
                      <a:pt x="284" y="2473"/>
                    </a:lnTo>
                    <a:lnTo>
                      <a:pt x="282" y="2469"/>
                    </a:lnTo>
                    <a:lnTo>
                      <a:pt x="284" y="2462"/>
                    </a:lnTo>
                    <a:lnTo>
                      <a:pt x="283" y="2459"/>
                    </a:lnTo>
                    <a:lnTo>
                      <a:pt x="282" y="2452"/>
                    </a:lnTo>
                    <a:lnTo>
                      <a:pt x="278" y="2447"/>
                    </a:lnTo>
                    <a:lnTo>
                      <a:pt x="278" y="2437"/>
                    </a:lnTo>
                    <a:lnTo>
                      <a:pt x="272" y="2433"/>
                    </a:lnTo>
                    <a:lnTo>
                      <a:pt x="271" y="2428"/>
                    </a:lnTo>
                    <a:lnTo>
                      <a:pt x="274" y="2425"/>
                    </a:lnTo>
                    <a:lnTo>
                      <a:pt x="275" y="2421"/>
                    </a:lnTo>
                    <a:lnTo>
                      <a:pt x="270" y="2416"/>
                    </a:lnTo>
                    <a:lnTo>
                      <a:pt x="271" y="2410"/>
                    </a:lnTo>
                    <a:lnTo>
                      <a:pt x="265" y="2402"/>
                    </a:lnTo>
                    <a:lnTo>
                      <a:pt x="264" y="2397"/>
                    </a:lnTo>
                    <a:lnTo>
                      <a:pt x="268" y="2388"/>
                    </a:lnTo>
                    <a:lnTo>
                      <a:pt x="265" y="2376"/>
                    </a:lnTo>
                    <a:lnTo>
                      <a:pt x="268" y="2372"/>
                    </a:lnTo>
                    <a:lnTo>
                      <a:pt x="269" y="2366"/>
                    </a:lnTo>
                    <a:lnTo>
                      <a:pt x="273" y="2358"/>
                    </a:lnTo>
                    <a:lnTo>
                      <a:pt x="273" y="2354"/>
                    </a:lnTo>
                    <a:lnTo>
                      <a:pt x="268" y="2347"/>
                    </a:lnTo>
                    <a:lnTo>
                      <a:pt x="260" y="2344"/>
                    </a:lnTo>
                    <a:lnTo>
                      <a:pt x="257" y="2342"/>
                    </a:lnTo>
                    <a:lnTo>
                      <a:pt x="254" y="2329"/>
                    </a:lnTo>
                    <a:lnTo>
                      <a:pt x="244" y="2319"/>
                    </a:lnTo>
                    <a:lnTo>
                      <a:pt x="237" y="2307"/>
                    </a:lnTo>
                    <a:lnTo>
                      <a:pt x="232" y="2301"/>
                    </a:lnTo>
                    <a:lnTo>
                      <a:pt x="231" y="2282"/>
                    </a:lnTo>
                    <a:lnTo>
                      <a:pt x="222" y="2264"/>
                    </a:lnTo>
                    <a:lnTo>
                      <a:pt x="217" y="2236"/>
                    </a:lnTo>
                    <a:lnTo>
                      <a:pt x="214" y="2233"/>
                    </a:lnTo>
                    <a:lnTo>
                      <a:pt x="209" y="2232"/>
                    </a:lnTo>
                    <a:lnTo>
                      <a:pt x="208" y="2221"/>
                    </a:lnTo>
                    <a:lnTo>
                      <a:pt x="201" y="2207"/>
                    </a:lnTo>
                    <a:lnTo>
                      <a:pt x="195" y="2196"/>
                    </a:lnTo>
                    <a:lnTo>
                      <a:pt x="188" y="2189"/>
                    </a:lnTo>
                    <a:lnTo>
                      <a:pt x="182" y="2176"/>
                    </a:lnTo>
                    <a:lnTo>
                      <a:pt x="170" y="2167"/>
                    </a:lnTo>
                    <a:lnTo>
                      <a:pt x="165" y="2166"/>
                    </a:lnTo>
                    <a:lnTo>
                      <a:pt x="165" y="2168"/>
                    </a:lnTo>
                    <a:lnTo>
                      <a:pt x="163" y="2164"/>
                    </a:lnTo>
                    <a:lnTo>
                      <a:pt x="158" y="2156"/>
                    </a:lnTo>
                    <a:lnTo>
                      <a:pt x="157" y="2149"/>
                    </a:lnTo>
                    <a:lnTo>
                      <a:pt x="159" y="2140"/>
                    </a:lnTo>
                    <a:lnTo>
                      <a:pt x="157" y="2131"/>
                    </a:lnTo>
                    <a:lnTo>
                      <a:pt x="149" y="2119"/>
                    </a:lnTo>
                    <a:lnTo>
                      <a:pt x="142" y="2109"/>
                    </a:lnTo>
                    <a:lnTo>
                      <a:pt x="132" y="2103"/>
                    </a:lnTo>
                    <a:lnTo>
                      <a:pt x="122" y="2087"/>
                    </a:lnTo>
                    <a:lnTo>
                      <a:pt x="118" y="2084"/>
                    </a:lnTo>
                    <a:lnTo>
                      <a:pt x="112" y="2083"/>
                    </a:lnTo>
                    <a:lnTo>
                      <a:pt x="101" y="2070"/>
                    </a:lnTo>
                    <a:lnTo>
                      <a:pt x="90" y="2042"/>
                    </a:lnTo>
                    <a:lnTo>
                      <a:pt x="91" y="2025"/>
                    </a:lnTo>
                    <a:lnTo>
                      <a:pt x="103" y="2006"/>
                    </a:lnTo>
                    <a:lnTo>
                      <a:pt x="121" y="1993"/>
                    </a:lnTo>
                    <a:lnTo>
                      <a:pt x="123" y="1988"/>
                    </a:lnTo>
                    <a:lnTo>
                      <a:pt x="124" y="1981"/>
                    </a:lnTo>
                    <a:lnTo>
                      <a:pt x="131" y="1979"/>
                    </a:lnTo>
                    <a:lnTo>
                      <a:pt x="138" y="1974"/>
                    </a:lnTo>
                    <a:lnTo>
                      <a:pt x="226" y="1785"/>
                    </a:lnTo>
                    <a:lnTo>
                      <a:pt x="423" y="1362"/>
                    </a:lnTo>
                    <a:lnTo>
                      <a:pt x="432" y="1341"/>
                    </a:lnTo>
                    <a:lnTo>
                      <a:pt x="454" y="1291"/>
                    </a:lnTo>
                    <a:lnTo>
                      <a:pt x="464" y="1271"/>
                    </a:lnTo>
                    <a:lnTo>
                      <a:pt x="543" y="1099"/>
                    </a:lnTo>
                    <a:lnTo>
                      <a:pt x="530" y="1094"/>
                    </a:lnTo>
                    <a:lnTo>
                      <a:pt x="530" y="1093"/>
                    </a:lnTo>
                    <a:lnTo>
                      <a:pt x="540" y="1078"/>
                    </a:lnTo>
                    <a:lnTo>
                      <a:pt x="540" y="1071"/>
                    </a:lnTo>
                    <a:lnTo>
                      <a:pt x="546" y="1061"/>
                    </a:lnTo>
                    <a:lnTo>
                      <a:pt x="552" y="1057"/>
                    </a:lnTo>
                    <a:lnTo>
                      <a:pt x="564" y="1053"/>
                    </a:lnTo>
                    <a:lnTo>
                      <a:pt x="573" y="1048"/>
                    </a:lnTo>
                    <a:lnTo>
                      <a:pt x="587" y="1040"/>
                    </a:lnTo>
                    <a:lnTo>
                      <a:pt x="594" y="1032"/>
                    </a:lnTo>
                    <a:lnTo>
                      <a:pt x="609" y="1010"/>
                    </a:lnTo>
                    <a:lnTo>
                      <a:pt x="609" y="1006"/>
                    </a:lnTo>
                    <a:lnTo>
                      <a:pt x="590" y="1009"/>
                    </a:lnTo>
                    <a:lnTo>
                      <a:pt x="586" y="1014"/>
                    </a:lnTo>
                    <a:lnTo>
                      <a:pt x="581" y="1012"/>
                    </a:lnTo>
                    <a:lnTo>
                      <a:pt x="575" y="1020"/>
                    </a:lnTo>
                    <a:lnTo>
                      <a:pt x="567" y="1022"/>
                    </a:lnTo>
                    <a:lnTo>
                      <a:pt x="566" y="1026"/>
                    </a:lnTo>
                    <a:lnTo>
                      <a:pt x="563" y="1026"/>
                    </a:lnTo>
                    <a:lnTo>
                      <a:pt x="562" y="1030"/>
                    </a:lnTo>
                    <a:lnTo>
                      <a:pt x="556" y="1033"/>
                    </a:lnTo>
                    <a:lnTo>
                      <a:pt x="550" y="1030"/>
                    </a:lnTo>
                    <a:lnTo>
                      <a:pt x="541" y="1039"/>
                    </a:lnTo>
                    <a:lnTo>
                      <a:pt x="534" y="1034"/>
                    </a:lnTo>
                    <a:lnTo>
                      <a:pt x="526" y="1038"/>
                    </a:lnTo>
                    <a:lnTo>
                      <a:pt x="518" y="1030"/>
                    </a:lnTo>
                    <a:lnTo>
                      <a:pt x="507" y="1038"/>
                    </a:lnTo>
                    <a:lnTo>
                      <a:pt x="504" y="1039"/>
                    </a:lnTo>
                    <a:lnTo>
                      <a:pt x="501" y="1039"/>
                    </a:lnTo>
                    <a:lnTo>
                      <a:pt x="498" y="1046"/>
                    </a:lnTo>
                    <a:lnTo>
                      <a:pt x="492" y="1044"/>
                    </a:lnTo>
                    <a:lnTo>
                      <a:pt x="483" y="1046"/>
                    </a:lnTo>
                    <a:lnTo>
                      <a:pt x="478" y="1044"/>
                    </a:lnTo>
                    <a:lnTo>
                      <a:pt x="477" y="1040"/>
                    </a:lnTo>
                    <a:lnTo>
                      <a:pt x="474" y="1039"/>
                    </a:lnTo>
                    <a:lnTo>
                      <a:pt x="465" y="1038"/>
                    </a:lnTo>
                    <a:lnTo>
                      <a:pt x="464" y="1037"/>
                    </a:lnTo>
                    <a:lnTo>
                      <a:pt x="463" y="1030"/>
                    </a:lnTo>
                    <a:lnTo>
                      <a:pt x="467" y="1025"/>
                    </a:lnTo>
                    <a:lnTo>
                      <a:pt x="471" y="1020"/>
                    </a:lnTo>
                    <a:lnTo>
                      <a:pt x="473" y="1014"/>
                    </a:lnTo>
                    <a:lnTo>
                      <a:pt x="471" y="1006"/>
                    </a:lnTo>
                    <a:lnTo>
                      <a:pt x="468" y="1003"/>
                    </a:lnTo>
                    <a:lnTo>
                      <a:pt x="464" y="1002"/>
                    </a:lnTo>
                    <a:lnTo>
                      <a:pt x="459" y="1005"/>
                    </a:lnTo>
                    <a:lnTo>
                      <a:pt x="446" y="1005"/>
                    </a:lnTo>
                    <a:lnTo>
                      <a:pt x="435" y="996"/>
                    </a:lnTo>
                    <a:lnTo>
                      <a:pt x="424" y="991"/>
                    </a:lnTo>
                    <a:lnTo>
                      <a:pt x="415" y="980"/>
                    </a:lnTo>
                    <a:lnTo>
                      <a:pt x="408" y="982"/>
                    </a:lnTo>
                    <a:lnTo>
                      <a:pt x="405" y="981"/>
                    </a:lnTo>
                    <a:lnTo>
                      <a:pt x="397" y="964"/>
                    </a:lnTo>
                    <a:lnTo>
                      <a:pt x="400" y="961"/>
                    </a:lnTo>
                    <a:lnTo>
                      <a:pt x="399" y="958"/>
                    </a:lnTo>
                    <a:lnTo>
                      <a:pt x="396" y="957"/>
                    </a:lnTo>
                    <a:lnTo>
                      <a:pt x="395" y="953"/>
                    </a:lnTo>
                    <a:lnTo>
                      <a:pt x="392" y="951"/>
                    </a:lnTo>
                    <a:lnTo>
                      <a:pt x="388" y="955"/>
                    </a:lnTo>
                    <a:lnTo>
                      <a:pt x="384" y="949"/>
                    </a:lnTo>
                    <a:lnTo>
                      <a:pt x="378" y="950"/>
                    </a:lnTo>
                    <a:lnTo>
                      <a:pt x="378" y="947"/>
                    </a:lnTo>
                    <a:lnTo>
                      <a:pt x="376" y="946"/>
                    </a:lnTo>
                    <a:lnTo>
                      <a:pt x="378" y="942"/>
                    </a:lnTo>
                    <a:lnTo>
                      <a:pt x="377" y="939"/>
                    </a:lnTo>
                    <a:lnTo>
                      <a:pt x="374" y="942"/>
                    </a:lnTo>
                    <a:lnTo>
                      <a:pt x="372" y="939"/>
                    </a:lnTo>
                    <a:lnTo>
                      <a:pt x="371" y="942"/>
                    </a:lnTo>
                    <a:lnTo>
                      <a:pt x="369" y="937"/>
                    </a:lnTo>
                    <a:lnTo>
                      <a:pt x="363" y="940"/>
                    </a:lnTo>
                    <a:lnTo>
                      <a:pt x="360" y="939"/>
                    </a:lnTo>
                    <a:lnTo>
                      <a:pt x="359" y="937"/>
                    </a:lnTo>
                    <a:lnTo>
                      <a:pt x="360" y="936"/>
                    </a:lnTo>
                    <a:lnTo>
                      <a:pt x="358" y="934"/>
                    </a:lnTo>
                    <a:lnTo>
                      <a:pt x="356" y="934"/>
                    </a:lnTo>
                    <a:lnTo>
                      <a:pt x="356" y="938"/>
                    </a:lnTo>
                    <a:lnTo>
                      <a:pt x="354" y="939"/>
                    </a:lnTo>
                    <a:lnTo>
                      <a:pt x="354" y="937"/>
                    </a:lnTo>
                    <a:lnTo>
                      <a:pt x="348" y="937"/>
                    </a:lnTo>
                    <a:lnTo>
                      <a:pt x="346" y="942"/>
                    </a:lnTo>
                    <a:lnTo>
                      <a:pt x="342" y="938"/>
                    </a:lnTo>
                    <a:lnTo>
                      <a:pt x="338" y="938"/>
                    </a:lnTo>
                    <a:lnTo>
                      <a:pt x="338" y="940"/>
                    </a:lnTo>
                    <a:lnTo>
                      <a:pt x="337" y="943"/>
                    </a:lnTo>
                    <a:lnTo>
                      <a:pt x="332" y="938"/>
                    </a:lnTo>
                    <a:lnTo>
                      <a:pt x="327" y="940"/>
                    </a:lnTo>
                    <a:lnTo>
                      <a:pt x="326" y="937"/>
                    </a:lnTo>
                    <a:lnTo>
                      <a:pt x="328" y="936"/>
                    </a:lnTo>
                    <a:lnTo>
                      <a:pt x="328" y="934"/>
                    </a:lnTo>
                    <a:lnTo>
                      <a:pt x="325" y="931"/>
                    </a:lnTo>
                    <a:lnTo>
                      <a:pt x="325" y="930"/>
                    </a:lnTo>
                    <a:lnTo>
                      <a:pt x="323" y="929"/>
                    </a:lnTo>
                    <a:lnTo>
                      <a:pt x="320" y="933"/>
                    </a:lnTo>
                    <a:lnTo>
                      <a:pt x="318" y="932"/>
                    </a:lnTo>
                    <a:lnTo>
                      <a:pt x="318" y="928"/>
                    </a:lnTo>
                    <a:lnTo>
                      <a:pt x="309" y="930"/>
                    </a:lnTo>
                    <a:lnTo>
                      <a:pt x="308" y="926"/>
                    </a:lnTo>
                    <a:lnTo>
                      <a:pt x="306" y="926"/>
                    </a:lnTo>
                    <a:lnTo>
                      <a:pt x="303" y="922"/>
                    </a:lnTo>
                    <a:lnTo>
                      <a:pt x="298" y="925"/>
                    </a:lnTo>
                    <a:lnTo>
                      <a:pt x="299" y="919"/>
                    </a:lnTo>
                    <a:lnTo>
                      <a:pt x="296" y="918"/>
                    </a:lnTo>
                    <a:lnTo>
                      <a:pt x="292" y="914"/>
                    </a:lnTo>
                    <a:lnTo>
                      <a:pt x="286" y="912"/>
                    </a:lnTo>
                    <a:lnTo>
                      <a:pt x="284" y="913"/>
                    </a:lnTo>
                    <a:lnTo>
                      <a:pt x="285" y="909"/>
                    </a:lnTo>
                    <a:lnTo>
                      <a:pt x="282" y="907"/>
                    </a:lnTo>
                    <a:lnTo>
                      <a:pt x="280" y="910"/>
                    </a:lnTo>
                    <a:lnTo>
                      <a:pt x="271" y="911"/>
                    </a:lnTo>
                    <a:lnTo>
                      <a:pt x="270" y="909"/>
                    </a:lnTo>
                    <a:lnTo>
                      <a:pt x="265" y="912"/>
                    </a:lnTo>
                    <a:lnTo>
                      <a:pt x="262" y="908"/>
                    </a:lnTo>
                    <a:lnTo>
                      <a:pt x="260" y="908"/>
                    </a:lnTo>
                    <a:lnTo>
                      <a:pt x="261" y="904"/>
                    </a:lnTo>
                    <a:lnTo>
                      <a:pt x="258" y="899"/>
                    </a:lnTo>
                    <a:lnTo>
                      <a:pt x="257" y="892"/>
                    </a:lnTo>
                    <a:lnTo>
                      <a:pt x="254" y="894"/>
                    </a:lnTo>
                    <a:lnTo>
                      <a:pt x="251" y="892"/>
                    </a:lnTo>
                    <a:lnTo>
                      <a:pt x="243" y="893"/>
                    </a:lnTo>
                    <a:lnTo>
                      <a:pt x="243" y="889"/>
                    </a:lnTo>
                    <a:lnTo>
                      <a:pt x="239" y="889"/>
                    </a:lnTo>
                    <a:lnTo>
                      <a:pt x="234" y="878"/>
                    </a:lnTo>
                    <a:lnTo>
                      <a:pt x="221" y="875"/>
                    </a:lnTo>
                    <a:lnTo>
                      <a:pt x="218" y="877"/>
                    </a:lnTo>
                    <a:lnTo>
                      <a:pt x="216" y="875"/>
                    </a:lnTo>
                    <a:lnTo>
                      <a:pt x="214" y="876"/>
                    </a:lnTo>
                    <a:lnTo>
                      <a:pt x="213" y="874"/>
                    </a:lnTo>
                    <a:lnTo>
                      <a:pt x="215" y="872"/>
                    </a:lnTo>
                    <a:lnTo>
                      <a:pt x="213" y="871"/>
                    </a:lnTo>
                    <a:lnTo>
                      <a:pt x="204" y="870"/>
                    </a:lnTo>
                    <a:lnTo>
                      <a:pt x="206" y="866"/>
                    </a:lnTo>
                    <a:lnTo>
                      <a:pt x="200" y="864"/>
                    </a:lnTo>
                    <a:lnTo>
                      <a:pt x="201" y="861"/>
                    </a:lnTo>
                    <a:lnTo>
                      <a:pt x="199" y="860"/>
                    </a:lnTo>
                    <a:lnTo>
                      <a:pt x="195" y="855"/>
                    </a:lnTo>
                    <a:lnTo>
                      <a:pt x="197" y="850"/>
                    </a:lnTo>
                    <a:lnTo>
                      <a:pt x="201" y="834"/>
                    </a:lnTo>
                    <a:lnTo>
                      <a:pt x="203" y="831"/>
                    </a:lnTo>
                    <a:lnTo>
                      <a:pt x="203" y="827"/>
                    </a:lnTo>
                    <a:lnTo>
                      <a:pt x="200" y="824"/>
                    </a:lnTo>
                    <a:lnTo>
                      <a:pt x="201" y="818"/>
                    </a:lnTo>
                    <a:lnTo>
                      <a:pt x="194" y="814"/>
                    </a:lnTo>
                    <a:lnTo>
                      <a:pt x="192" y="806"/>
                    </a:lnTo>
                    <a:lnTo>
                      <a:pt x="186" y="805"/>
                    </a:lnTo>
                    <a:lnTo>
                      <a:pt x="178" y="810"/>
                    </a:lnTo>
                    <a:lnTo>
                      <a:pt x="178" y="814"/>
                    </a:lnTo>
                    <a:lnTo>
                      <a:pt x="175" y="818"/>
                    </a:lnTo>
                    <a:lnTo>
                      <a:pt x="168" y="819"/>
                    </a:lnTo>
                    <a:lnTo>
                      <a:pt x="170" y="823"/>
                    </a:lnTo>
                    <a:lnTo>
                      <a:pt x="160" y="832"/>
                    </a:lnTo>
                    <a:lnTo>
                      <a:pt x="156" y="827"/>
                    </a:lnTo>
                    <a:lnTo>
                      <a:pt x="153" y="826"/>
                    </a:lnTo>
                    <a:lnTo>
                      <a:pt x="148" y="819"/>
                    </a:lnTo>
                    <a:lnTo>
                      <a:pt x="142" y="817"/>
                    </a:lnTo>
                    <a:lnTo>
                      <a:pt x="140" y="811"/>
                    </a:lnTo>
                    <a:lnTo>
                      <a:pt x="125" y="813"/>
                    </a:lnTo>
                    <a:lnTo>
                      <a:pt x="126" y="811"/>
                    </a:lnTo>
                    <a:lnTo>
                      <a:pt x="122" y="809"/>
                    </a:lnTo>
                    <a:lnTo>
                      <a:pt x="121" y="806"/>
                    </a:lnTo>
                    <a:lnTo>
                      <a:pt x="119" y="807"/>
                    </a:lnTo>
                    <a:lnTo>
                      <a:pt x="117" y="805"/>
                    </a:lnTo>
                    <a:lnTo>
                      <a:pt x="118" y="804"/>
                    </a:lnTo>
                    <a:lnTo>
                      <a:pt x="117" y="803"/>
                    </a:lnTo>
                    <a:lnTo>
                      <a:pt x="116" y="796"/>
                    </a:lnTo>
                    <a:lnTo>
                      <a:pt x="110" y="791"/>
                    </a:lnTo>
                    <a:lnTo>
                      <a:pt x="106" y="792"/>
                    </a:lnTo>
                    <a:lnTo>
                      <a:pt x="102" y="788"/>
                    </a:lnTo>
                    <a:lnTo>
                      <a:pt x="104" y="785"/>
                    </a:lnTo>
                    <a:lnTo>
                      <a:pt x="103" y="781"/>
                    </a:lnTo>
                    <a:lnTo>
                      <a:pt x="106" y="778"/>
                    </a:lnTo>
                    <a:lnTo>
                      <a:pt x="105" y="775"/>
                    </a:lnTo>
                    <a:lnTo>
                      <a:pt x="102" y="774"/>
                    </a:lnTo>
                    <a:lnTo>
                      <a:pt x="98" y="767"/>
                    </a:lnTo>
                    <a:lnTo>
                      <a:pt x="96" y="760"/>
                    </a:lnTo>
                    <a:lnTo>
                      <a:pt x="101" y="759"/>
                    </a:lnTo>
                    <a:lnTo>
                      <a:pt x="101" y="757"/>
                    </a:lnTo>
                    <a:lnTo>
                      <a:pt x="95" y="753"/>
                    </a:lnTo>
                    <a:lnTo>
                      <a:pt x="93" y="753"/>
                    </a:lnTo>
                    <a:lnTo>
                      <a:pt x="93" y="755"/>
                    </a:lnTo>
                    <a:lnTo>
                      <a:pt x="91" y="752"/>
                    </a:lnTo>
                    <a:lnTo>
                      <a:pt x="89" y="752"/>
                    </a:lnTo>
                    <a:lnTo>
                      <a:pt x="88" y="746"/>
                    </a:lnTo>
                    <a:lnTo>
                      <a:pt x="85" y="746"/>
                    </a:lnTo>
                    <a:lnTo>
                      <a:pt x="84" y="748"/>
                    </a:lnTo>
                    <a:lnTo>
                      <a:pt x="82" y="745"/>
                    </a:lnTo>
                    <a:lnTo>
                      <a:pt x="73" y="740"/>
                    </a:lnTo>
                    <a:lnTo>
                      <a:pt x="67" y="731"/>
                    </a:lnTo>
                    <a:lnTo>
                      <a:pt x="62" y="729"/>
                    </a:lnTo>
                    <a:lnTo>
                      <a:pt x="57" y="721"/>
                    </a:lnTo>
                    <a:lnTo>
                      <a:pt x="51" y="720"/>
                    </a:lnTo>
                    <a:lnTo>
                      <a:pt x="47" y="714"/>
                    </a:lnTo>
                    <a:lnTo>
                      <a:pt x="41" y="713"/>
                    </a:lnTo>
                    <a:lnTo>
                      <a:pt x="41" y="705"/>
                    </a:lnTo>
                    <a:lnTo>
                      <a:pt x="36" y="701"/>
                    </a:lnTo>
                    <a:lnTo>
                      <a:pt x="36" y="687"/>
                    </a:lnTo>
                    <a:lnTo>
                      <a:pt x="40" y="684"/>
                    </a:lnTo>
                    <a:lnTo>
                      <a:pt x="40" y="682"/>
                    </a:lnTo>
                    <a:lnTo>
                      <a:pt x="40" y="678"/>
                    </a:lnTo>
                    <a:lnTo>
                      <a:pt x="35" y="667"/>
                    </a:lnTo>
                    <a:lnTo>
                      <a:pt x="37" y="661"/>
                    </a:lnTo>
                    <a:lnTo>
                      <a:pt x="33" y="656"/>
                    </a:lnTo>
                    <a:lnTo>
                      <a:pt x="29" y="654"/>
                    </a:lnTo>
                    <a:lnTo>
                      <a:pt x="26" y="649"/>
                    </a:lnTo>
                    <a:lnTo>
                      <a:pt x="11" y="644"/>
                    </a:lnTo>
                    <a:lnTo>
                      <a:pt x="5" y="638"/>
                    </a:lnTo>
                    <a:lnTo>
                      <a:pt x="4" y="629"/>
                    </a:lnTo>
                    <a:lnTo>
                      <a:pt x="6" y="623"/>
                    </a:lnTo>
                    <a:lnTo>
                      <a:pt x="4" y="614"/>
                    </a:lnTo>
                    <a:lnTo>
                      <a:pt x="3" y="607"/>
                    </a:lnTo>
                    <a:lnTo>
                      <a:pt x="8" y="600"/>
                    </a:lnTo>
                    <a:lnTo>
                      <a:pt x="8" y="582"/>
                    </a:lnTo>
                    <a:lnTo>
                      <a:pt x="5" y="578"/>
                    </a:lnTo>
                    <a:lnTo>
                      <a:pt x="2" y="577"/>
                    </a:lnTo>
                    <a:lnTo>
                      <a:pt x="0" y="567"/>
                    </a:lnTo>
                    <a:lnTo>
                      <a:pt x="0" y="507"/>
                    </a:lnTo>
                    <a:lnTo>
                      <a:pt x="0" y="297"/>
                    </a:lnTo>
                    <a:lnTo>
                      <a:pt x="5" y="298"/>
                    </a:lnTo>
                    <a:lnTo>
                      <a:pt x="6" y="302"/>
                    </a:lnTo>
                    <a:lnTo>
                      <a:pt x="9" y="302"/>
                    </a:lnTo>
                    <a:lnTo>
                      <a:pt x="10" y="306"/>
                    </a:lnTo>
                    <a:lnTo>
                      <a:pt x="15" y="306"/>
                    </a:lnTo>
                    <a:lnTo>
                      <a:pt x="17" y="309"/>
                    </a:lnTo>
                    <a:lnTo>
                      <a:pt x="20" y="307"/>
                    </a:lnTo>
                    <a:lnTo>
                      <a:pt x="21" y="308"/>
                    </a:lnTo>
                    <a:lnTo>
                      <a:pt x="23" y="305"/>
                    </a:lnTo>
                    <a:lnTo>
                      <a:pt x="28" y="306"/>
                    </a:lnTo>
                    <a:lnTo>
                      <a:pt x="32" y="301"/>
                    </a:lnTo>
                    <a:lnTo>
                      <a:pt x="34" y="303"/>
                    </a:lnTo>
                    <a:lnTo>
                      <a:pt x="39" y="295"/>
                    </a:lnTo>
                    <a:lnTo>
                      <a:pt x="38" y="291"/>
                    </a:lnTo>
                    <a:lnTo>
                      <a:pt x="40" y="283"/>
                    </a:lnTo>
                    <a:lnTo>
                      <a:pt x="45" y="282"/>
                    </a:lnTo>
                    <a:lnTo>
                      <a:pt x="48" y="282"/>
                    </a:lnTo>
                    <a:lnTo>
                      <a:pt x="48" y="284"/>
                    </a:lnTo>
                    <a:lnTo>
                      <a:pt x="51" y="286"/>
                    </a:lnTo>
                    <a:lnTo>
                      <a:pt x="53" y="284"/>
                    </a:lnTo>
                    <a:lnTo>
                      <a:pt x="58" y="284"/>
                    </a:lnTo>
                    <a:lnTo>
                      <a:pt x="63" y="287"/>
                    </a:lnTo>
                    <a:lnTo>
                      <a:pt x="67" y="288"/>
                    </a:lnTo>
                    <a:lnTo>
                      <a:pt x="68" y="289"/>
                    </a:lnTo>
                    <a:lnTo>
                      <a:pt x="70" y="285"/>
                    </a:lnTo>
                    <a:lnTo>
                      <a:pt x="72" y="283"/>
                    </a:lnTo>
                    <a:lnTo>
                      <a:pt x="77" y="284"/>
                    </a:lnTo>
                    <a:lnTo>
                      <a:pt x="78" y="288"/>
                    </a:lnTo>
                    <a:lnTo>
                      <a:pt x="81" y="288"/>
                    </a:lnTo>
                    <a:lnTo>
                      <a:pt x="82" y="290"/>
                    </a:lnTo>
                    <a:lnTo>
                      <a:pt x="84" y="286"/>
                    </a:lnTo>
                    <a:lnTo>
                      <a:pt x="87" y="288"/>
                    </a:lnTo>
                    <a:lnTo>
                      <a:pt x="88" y="282"/>
                    </a:lnTo>
                    <a:lnTo>
                      <a:pt x="92" y="280"/>
                    </a:lnTo>
                    <a:lnTo>
                      <a:pt x="93" y="277"/>
                    </a:lnTo>
                    <a:lnTo>
                      <a:pt x="92" y="270"/>
                    </a:lnTo>
                    <a:lnTo>
                      <a:pt x="95" y="266"/>
                    </a:lnTo>
                    <a:lnTo>
                      <a:pt x="93" y="266"/>
                    </a:lnTo>
                    <a:lnTo>
                      <a:pt x="90" y="263"/>
                    </a:lnTo>
                    <a:lnTo>
                      <a:pt x="91" y="262"/>
                    </a:lnTo>
                    <a:lnTo>
                      <a:pt x="86" y="259"/>
                    </a:lnTo>
                    <a:lnTo>
                      <a:pt x="87" y="253"/>
                    </a:lnTo>
                    <a:lnTo>
                      <a:pt x="85" y="250"/>
                    </a:lnTo>
                    <a:lnTo>
                      <a:pt x="85" y="246"/>
                    </a:lnTo>
                    <a:lnTo>
                      <a:pt x="94" y="245"/>
                    </a:lnTo>
                    <a:lnTo>
                      <a:pt x="98" y="247"/>
                    </a:lnTo>
                    <a:lnTo>
                      <a:pt x="104" y="244"/>
                    </a:lnTo>
                    <a:lnTo>
                      <a:pt x="111" y="244"/>
                    </a:lnTo>
                    <a:lnTo>
                      <a:pt x="114" y="242"/>
                    </a:lnTo>
                    <a:lnTo>
                      <a:pt x="110" y="238"/>
                    </a:lnTo>
                    <a:lnTo>
                      <a:pt x="110" y="236"/>
                    </a:lnTo>
                    <a:lnTo>
                      <a:pt x="112" y="235"/>
                    </a:lnTo>
                    <a:lnTo>
                      <a:pt x="109" y="232"/>
                    </a:lnTo>
                    <a:lnTo>
                      <a:pt x="110" y="230"/>
                    </a:lnTo>
                    <a:lnTo>
                      <a:pt x="117" y="229"/>
                    </a:lnTo>
                    <a:lnTo>
                      <a:pt x="117" y="225"/>
                    </a:lnTo>
                    <a:lnTo>
                      <a:pt x="121" y="224"/>
                    </a:lnTo>
                    <a:lnTo>
                      <a:pt x="121" y="222"/>
                    </a:lnTo>
                    <a:lnTo>
                      <a:pt x="125" y="216"/>
                    </a:lnTo>
                    <a:lnTo>
                      <a:pt x="127" y="217"/>
                    </a:lnTo>
                    <a:lnTo>
                      <a:pt x="126" y="223"/>
                    </a:lnTo>
                    <a:lnTo>
                      <a:pt x="131" y="224"/>
                    </a:lnTo>
                    <a:lnTo>
                      <a:pt x="132" y="222"/>
                    </a:lnTo>
                    <a:lnTo>
                      <a:pt x="138" y="223"/>
                    </a:lnTo>
                    <a:lnTo>
                      <a:pt x="144" y="228"/>
                    </a:lnTo>
                    <a:lnTo>
                      <a:pt x="154" y="222"/>
                    </a:lnTo>
                    <a:lnTo>
                      <a:pt x="160" y="225"/>
                    </a:lnTo>
                    <a:lnTo>
                      <a:pt x="163" y="234"/>
                    </a:lnTo>
                    <a:lnTo>
                      <a:pt x="163" y="235"/>
                    </a:lnTo>
                    <a:lnTo>
                      <a:pt x="167" y="237"/>
                    </a:lnTo>
                    <a:lnTo>
                      <a:pt x="172" y="237"/>
                    </a:lnTo>
                    <a:lnTo>
                      <a:pt x="174" y="234"/>
                    </a:lnTo>
                    <a:lnTo>
                      <a:pt x="180" y="236"/>
                    </a:lnTo>
                    <a:lnTo>
                      <a:pt x="182" y="232"/>
                    </a:lnTo>
                    <a:lnTo>
                      <a:pt x="195" y="237"/>
                    </a:lnTo>
                    <a:lnTo>
                      <a:pt x="195" y="231"/>
                    </a:lnTo>
                    <a:lnTo>
                      <a:pt x="198" y="228"/>
                    </a:lnTo>
                    <a:lnTo>
                      <a:pt x="197" y="226"/>
                    </a:lnTo>
                    <a:lnTo>
                      <a:pt x="198" y="223"/>
                    </a:lnTo>
                    <a:lnTo>
                      <a:pt x="199" y="224"/>
                    </a:lnTo>
                    <a:lnTo>
                      <a:pt x="200" y="222"/>
                    </a:lnTo>
                    <a:lnTo>
                      <a:pt x="198" y="212"/>
                    </a:lnTo>
                    <a:lnTo>
                      <a:pt x="199" y="209"/>
                    </a:lnTo>
                    <a:lnTo>
                      <a:pt x="195" y="206"/>
                    </a:lnTo>
                    <a:lnTo>
                      <a:pt x="197" y="205"/>
                    </a:lnTo>
                    <a:lnTo>
                      <a:pt x="197" y="204"/>
                    </a:lnTo>
                    <a:lnTo>
                      <a:pt x="203" y="204"/>
                    </a:lnTo>
                    <a:lnTo>
                      <a:pt x="207" y="206"/>
                    </a:lnTo>
                    <a:lnTo>
                      <a:pt x="211" y="206"/>
                    </a:lnTo>
                    <a:lnTo>
                      <a:pt x="215" y="205"/>
                    </a:lnTo>
                    <a:lnTo>
                      <a:pt x="218" y="199"/>
                    </a:lnTo>
                    <a:lnTo>
                      <a:pt x="222" y="200"/>
                    </a:lnTo>
                    <a:lnTo>
                      <a:pt x="222" y="198"/>
                    </a:lnTo>
                    <a:lnTo>
                      <a:pt x="228" y="201"/>
                    </a:lnTo>
                    <a:lnTo>
                      <a:pt x="228" y="199"/>
                    </a:lnTo>
                    <a:lnTo>
                      <a:pt x="229" y="196"/>
                    </a:lnTo>
                    <a:lnTo>
                      <a:pt x="230" y="197"/>
                    </a:lnTo>
                    <a:lnTo>
                      <a:pt x="239" y="197"/>
                    </a:lnTo>
                    <a:lnTo>
                      <a:pt x="239" y="196"/>
                    </a:lnTo>
                    <a:lnTo>
                      <a:pt x="238" y="194"/>
                    </a:lnTo>
                    <a:lnTo>
                      <a:pt x="239" y="193"/>
                    </a:lnTo>
                    <a:lnTo>
                      <a:pt x="240" y="189"/>
                    </a:lnTo>
                    <a:lnTo>
                      <a:pt x="244" y="190"/>
                    </a:lnTo>
                    <a:lnTo>
                      <a:pt x="245" y="188"/>
                    </a:lnTo>
                    <a:lnTo>
                      <a:pt x="248" y="190"/>
                    </a:lnTo>
                    <a:lnTo>
                      <a:pt x="256" y="189"/>
                    </a:lnTo>
                    <a:lnTo>
                      <a:pt x="256" y="191"/>
                    </a:lnTo>
                    <a:lnTo>
                      <a:pt x="258" y="190"/>
                    </a:lnTo>
                    <a:lnTo>
                      <a:pt x="258" y="188"/>
                    </a:lnTo>
                    <a:lnTo>
                      <a:pt x="260" y="188"/>
                    </a:lnTo>
                    <a:lnTo>
                      <a:pt x="262" y="191"/>
                    </a:lnTo>
                    <a:lnTo>
                      <a:pt x="264" y="193"/>
                    </a:lnTo>
                    <a:lnTo>
                      <a:pt x="267" y="192"/>
                    </a:lnTo>
                    <a:lnTo>
                      <a:pt x="268" y="195"/>
                    </a:lnTo>
                    <a:lnTo>
                      <a:pt x="271" y="198"/>
                    </a:lnTo>
                    <a:lnTo>
                      <a:pt x="276" y="194"/>
                    </a:lnTo>
                    <a:lnTo>
                      <a:pt x="282" y="196"/>
                    </a:lnTo>
                    <a:lnTo>
                      <a:pt x="286" y="193"/>
                    </a:lnTo>
                    <a:lnTo>
                      <a:pt x="288" y="194"/>
                    </a:lnTo>
                    <a:lnTo>
                      <a:pt x="287" y="196"/>
                    </a:lnTo>
                    <a:lnTo>
                      <a:pt x="292" y="196"/>
                    </a:lnTo>
                    <a:lnTo>
                      <a:pt x="293" y="194"/>
                    </a:lnTo>
                    <a:lnTo>
                      <a:pt x="297" y="193"/>
                    </a:lnTo>
                    <a:lnTo>
                      <a:pt x="296" y="190"/>
                    </a:lnTo>
                    <a:lnTo>
                      <a:pt x="299" y="188"/>
                    </a:lnTo>
                    <a:lnTo>
                      <a:pt x="301" y="189"/>
                    </a:lnTo>
                    <a:lnTo>
                      <a:pt x="301" y="183"/>
                    </a:lnTo>
                    <a:lnTo>
                      <a:pt x="305" y="179"/>
                    </a:lnTo>
                    <a:lnTo>
                      <a:pt x="304" y="175"/>
                    </a:lnTo>
                    <a:lnTo>
                      <a:pt x="307" y="174"/>
                    </a:lnTo>
                    <a:lnTo>
                      <a:pt x="307" y="173"/>
                    </a:lnTo>
                    <a:lnTo>
                      <a:pt x="309" y="174"/>
                    </a:lnTo>
                    <a:lnTo>
                      <a:pt x="315" y="172"/>
                    </a:lnTo>
                    <a:lnTo>
                      <a:pt x="318" y="166"/>
                    </a:lnTo>
                    <a:lnTo>
                      <a:pt x="317" y="163"/>
                    </a:lnTo>
                    <a:lnTo>
                      <a:pt x="319" y="159"/>
                    </a:lnTo>
                    <a:lnTo>
                      <a:pt x="319" y="150"/>
                    </a:lnTo>
                    <a:lnTo>
                      <a:pt x="325" y="147"/>
                    </a:lnTo>
                    <a:lnTo>
                      <a:pt x="329" y="144"/>
                    </a:lnTo>
                    <a:lnTo>
                      <a:pt x="333" y="145"/>
                    </a:lnTo>
                    <a:lnTo>
                      <a:pt x="336" y="141"/>
                    </a:lnTo>
                    <a:lnTo>
                      <a:pt x="333" y="138"/>
                    </a:lnTo>
                    <a:lnTo>
                      <a:pt x="336" y="137"/>
                    </a:lnTo>
                    <a:lnTo>
                      <a:pt x="336" y="135"/>
                    </a:lnTo>
                    <a:lnTo>
                      <a:pt x="338" y="133"/>
                    </a:lnTo>
                    <a:lnTo>
                      <a:pt x="345" y="134"/>
                    </a:lnTo>
                    <a:lnTo>
                      <a:pt x="346" y="129"/>
                    </a:lnTo>
                    <a:lnTo>
                      <a:pt x="355" y="133"/>
                    </a:lnTo>
                    <a:lnTo>
                      <a:pt x="354" y="136"/>
                    </a:lnTo>
                    <a:lnTo>
                      <a:pt x="357" y="137"/>
                    </a:lnTo>
                    <a:lnTo>
                      <a:pt x="358" y="140"/>
                    </a:lnTo>
                    <a:lnTo>
                      <a:pt x="362" y="142"/>
                    </a:lnTo>
                    <a:lnTo>
                      <a:pt x="363" y="139"/>
                    </a:lnTo>
                    <a:lnTo>
                      <a:pt x="370" y="134"/>
                    </a:lnTo>
                    <a:lnTo>
                      <a:pt x="373" y="134"/>
                    </a:lnTo>
                    <a:lnTo>
                      <a:pt x="374" y="130"/>
                    </a:lnTo>
                    <a:lnTo>
                      <a:pt x="376" y="130"/>
                    </a:lnTo>
                    <a:lnTo>
                      <a:pt x="381" y="132"/>
                    </a:lnTo>
                    <a:lnTo>
                      <a:pt x="382" y="128"/>
                    </a:lnTo>
                    <a:lnTo>
                      <a:pt x="387" y="126"/>
                    </a:lnTo>
                    <a:lnTo>
                      <a:pt x="388" y="123"/>
                    </a:lnTo>
                    <a:lnTo>
                      <a:pt x="392" y="125"/>
                    </a:lnTo>
                    <a:lnTo>
                      <a:pt x="394" y="123"/>
                    </a:lnTo>
                    <a:lnTo>
                      <a:pt x="395" y="127"/>
                    </a:lnTo>
                    <a:lnTo>
                      <a:pt x="397" y="129"/>
                    </a:lnTo>
                    <a:lnTo>
                      <a:pt x="397" y="136"/>
                    </a:lnTo>
                    <a:lnTo>
                      <a:pt x="399" y="138"/>
                    </a:lnTo>
                    <a:lnTo>
                      <a:pt x="406" y="140"/>
                    </a:lnTo>
                    <a:lnTo>
                      <a:pt x="409" y="146"/>
                    </a:lnTo>
                    <a:lnTo>
                      <a:pt x="413" y="148"/>
                    </a:lnTo>
                    <a:lnTo>
                      <a:pt x="418" y="150"/>
                    </a:lnTo>
                    <a:lnTo>
                      <a:pt x="422" y="145"/>
                    </a:lnTo>
                    <a:lnTo>
                      <a:pt x="424" y="146"/>
                    </a:lnTo>
                    <a:lnTo>
                      <a:pt x="431" y="144"/>
                    </a:lnTo>
                    <a:lnTo>
                      <a:pt x="436" y="151"/>
                    </a:lnTo>
                    <a:lnTo>
                      <a:pt x="444" y="152"/>
                    </a:lnTo>
                    <a:lnTo>
                      <a:pt x="445" y="153"/>
                    </a:lnTo>
                    <a:lnTo>
                      <a:pt x="447" y="152"/>
                    </a:lnTo>
                    <a:lnTo>
                      <a:pt x="456" y="157"/>
                    </a:lnTo>
                    <a:lnTo>
                      <a:pt x="458" y="161"/>
                    </a:lnTo>
                    <a:lnTo>
                      <a:pt x="459" y="161"/>
                    </a:lnTo>
                    <a:lnTo>
                      <a:pt x="460" y="158"/>
                    </a:lnTo>
                    <a:lnTo>
                      <a:pt x="463" y="157"/>
                    </a:lnTo>
                    <a:lnTo>
                      <a:pt x="464" y="153"/>
                    </a:lnTo>
                    <a:lnTo>
                      <a:pt x="473" y="145"/>
                    </a:lnTo>
                    <a:lnTo>
                      <a:pt x="482" y="147"/>
                    </a:lnTo>
                    <a:lnTo>
                      <a:pt x="483" y="146"/>
                    </a:lnTo>
                    <a:lnTo>
                      <a:pt x="485" y="147"/>
                    </a:lnTo>
                    <a:lnTo>
                      <a:pt x="489" y="146"/>
                    </a:lnTo>
                    <a:lnTo>
                      <a:pt x="489" y="144"/>
                    </a:lnTo>
                    <a:lnTo>
                      <a:pt x="496" y="140"/>
                    </a:lnTo>
                    <a:lnTo>
                      <a:pt x="499" y="143"/>
                    </a:lnTo>
                    <a:lnTo>
                      <a:pt x="501" y="142"/>
                    </a:lnTo>
                    <a:lnTo>
                      <a:pt x="504" y="150"/>
                    </a:lnTo>
                    <a:lnTo>
                      <a:pt x="523" y="142"/>
                    </a:lnTo>
                    <a:lnTo>
                      <a:pt x="525" y="139"/>
                    </a:lnTo>
                    <a:lnTo>
                      <a:pt x="528" y="140"/>
                    </a:lnTo>
                    <a:lnTo>
                      <a:pt x="533" y="138"/>
                    </a:lnTo>
                    <a:lnTo>
                      <a:pt x="534" y="140"/>
                    </a:lnTo>
                    <a:lnTo>
                      <a:pt x="539" y="141"/>
                    </a:lnTo>
                    <a:lnTo>
                      <a:pt x="541" y="144"/>
                    </a:lnTo>
                    <a:lnTo>
                      <a:pt x="543" y="144"/>
                    </a:lnTo>
                    <a:lnTo>
                      <a:pt x="544" y="145"/>
                    </a:lnTo>
                    <a:lnTo>
                      <a:pt x="546" y="145"/>
                    </a:lnTo>
                    <a:lnTo>
                      <a:pt x="546" y="143"/>
                    </a:lnTo>
                    <a:lnTo>
                      <a:pt x="550" y="143"/>
                    </a:lnTo>
                    <a:lnTo>
                      <a:pt x="553" y="141"/>
                    </a:lnTo>
                    <a:lnTo>
                      <a:pt x="558" y="142"/>
                    </a:lnTo>
                    <a:lnTo>
                      <a:pt x="578" y="155"/>
                    </a:lnTo>
                    <a:lnTo>
                      <a:pt x="579" y="151"/>
                    </a:lnTo>
                    <a:lnTo>
                      <a:pt x="584" y="151"/>
                    </a:lnTo>
                    <a:lnTo>
                      <a:pt x="586" y="152"/>
                    </a:lnTo>
                    <a:lnTo>
                      <a:pt x="591" y="152"/>
                    </a:lnTo>
                    <a:lnTo>
                      <a:pt x="594" y="151"/>
                    </a:lnTo>
                    <a:lnTo>
                      <a:pt x="594" y="153"/>
                    </a:lnTo>
                    <a:lnTo>
                      <a:pt x="597" y="153"/>
                    </a:lnTo>
                    <a:lnTo>
                      <a:pt x="605" y="161"/>
                    </a:lnTo>
                    <a:lnTo>
                      <a:pt x="606" y="160"/>
                    </a:lnTo>
                    <a:lnTo>
                      <a:pt x="609" y="162"/>
                    </a:lnTo>
                    <a:lnTo>
                      <a:pt x="612" y="161"/>
                    </a:lnTo>
                    <a:lnTo>
                      <a:pt x="614" y="162"/>
                    </a:lnTo>
                    <a:lnTo>
                      <a:pt x="616" y="161"/>
                    </a:lnTo>
                    <a:lnTo>
                      <a:pt x="623" y="161"/>
                    </a:lnTo>
                    <a:lnTo>
                      <a:pt x="631" y="165"/>
                    </a:lnTo>
                    <a:lnTo>
                      <a:pt x="638" y="162"/>
                    </a:lnTo>
                    <a:lnTo>
                      <a:pt x="641" y="162"/>
                    </a:lnTo>
                    <a:lnTo>
                      <a:pt x="645" y="157"/>
                    </a:lnTo>
                    <a:lnTo>
                      <a:pt x="651" y="153"/>
                    </a:lnTo>
                    <a:lnTo>
                      <a:pt x="652" y="148"/>
                    </a:lnTo>
                    <a:lnTo>
                      <a:pt x="648" y="146"/>
                    </a:lnTo>
                    <a:lnTo>
                      <a:pt x="648" y="143"/>
                    </a:lnTo>
                    <a:lnTo>
                      <a:pt x="646" y="142"/>
                    </a:lnTo>
                    <a:lnTo>
                      <a:pt x="648" y="140"/>
                    </a:lnTo>
                    <a:lnTo>
                      <a:pt x="645" y="132"/>
                    </a:lnTo>
                    <a:lnTo>
                      <a:pt x="645" y="129"/>
                    </a:lnTo>
                    <a:lnTo>
                      <a:pt x="649" y="130"/>
                    </a:lnTo>
                    <a:lnTo>
                      <a:pt x="652" y="120"/>
                    </a:lnTo>
                    <a:lnTo>
                      <a:pt x="646" y="116"/>
                    </a:lnTo>
                    <a:lnTo>
                      <a:pt x="646" y="111"/>
                    </a:lnTo>
                    <a:lnTo>
                      <a:pt x="644" y="111"/>
                    </a:lnTo>
                    <a:lnTo>
                      <a:pt x="642" y="108"/>
                    </a:lnTo>
                    <a:lnTo>
                      <a:pt x="639" y="109"/>
                    </a:lnTo>
                    <a:lnTo>
                      <a:pt x="638" y="104"/>
                    </a:lnTo>
                    <a:lnTo>
                      <a:pt x="635" y="104"/>
                    </a:lnTo>
                    <a:lnTo>
                      <a:pt x="636" y="101"/>
                    </a:lnTo>
                    <a:lnTo>
                      <a:pt x="632" y="100"/>
                    </a:lnTo>
                    <a:lnTo>
                      <a:pt x="632" y="99"/>
                    </a:lnTo>
                    <a:lnTo>
                      <a:pt x="633" y="97"/>
                    </a:lnTo>
                    <a:lnTo>
                      <a:pt x="632" y="93"/>
                    </a:lnTo>
                    <a:lnTo>
                      <a:pt x="630" y="92"/>
                    </a:lnTo>
                    <a:lnTo>
                      <a:pt x="623" y="92"/>
                    </a:lnTo>
                    <a:lnTo>
                      <a:pt x="618" y="88"/>
                    </a:lnTo>
                    <a:lnTo>
                      <a:pt x="623" y="82"/>
                    </a:lnTo>
                    <a:lnTo>
                      <a:pt x="622" y="79"/>
                    </a:lnTo>
                    <a:lnTo>
                      <a:pt x="616" y="75"/>
                    </a:lnTo>
                    <a:lnTo>
                      <a:pt x="614" y="76"/>
                    </a:lnTo>
                    <a:lnTo>
                      <a:pt x="612" y="74"/>
                    </a:lnTo>
                    <a:lnTo>
                      <a:pt x="610" y="76"/>
                    </a:lnTo>
                    <a:lnTo>
                      <a:pt x="607" y="75"/>
                    </a:lnTo>
                    <a:lnTo>
                      <a:pt x="600" y="71"/>
                    </a:lnTo>
                    <a:lnTo>
                      <a:pt x="604" y="68"/>
                    </a:lnTo>
                    <a:lnTo>
                      <a:pt x="603" y="66"/>
                    </a:lnTo>
                    <a:lnTo>
                      <a:pt x="606" y="64"/>
                    </a:lnTo>
                    <a:lnTo>
                      <a:pt x="606" y="61"/>
                    </a:lnTo>
                    <a:lnTo>
                      <a:pt x="610" y="58"/>
                    </a:lnTo>
                    <a:lnTo>
                      <a:pt x="611" y="48"/>
                    </a:lnTo>
                    <a:lnTo>
                      <a:pt x="614" y="48"/>
                    </a:lnTo>
                    <a:lnTo>
                      <a:pt x="620" y="55"/>
                    </a:lnTo>
                    <a:lnTo>
                      <a:pt x="625" y="56"/>
                    </a:lnTo>
                    <a:lnTo>
                      <a:pt x="626" y="53"/>
                    </a:lnTo>
                    <a:lnTo>
                      <a:pt x="622" y="49"/>
                    </a:lnTo>
                    <a:lnTo>
                      <a:pt x="623" y="47"/>
                    </a:lnTo>
                    <a:lnTo>
                      <a:pt x="633" y="37"/>
                    </a:lnTo>
                    <a:lnTo>
                      <a:pt x="634" y="34"/>
                    </a:lnTo>
                    <a:lnTo>
                      <a:pt x="629" y="32"/>
                    </a:lnTo>
                    <a:lnTo>
                      <a:pt x="628" y="30"/>
                    </a:lnTo>
                    <a:lnTo>
                      <a:pt x="633" y="27"/>
                    </a:lnTo>
                    <a:lnTo>
                      <a:pt x="635" y="22"/>
                    </a:lnTo>
                    <a:lnTo>
                      <a:pt x="635" y="20"/>
                    </a:lnTo>
                    <a:lnTo>
                      <a:pt x="632" y="19"/>
                    </a:lnTo>
                    <a:lnTo>
                      <a:pt x="633" y="16"/>
                    </a:lnTo>
                    <a:lnTo>
                      <a:pt x="635" y="16"/>
                    </a:lnTo>
                    <a:lnTo>
                      <a:pt x="635" y="14"/>
                    </a:lnTo>
                    <a:lnTo>
                      <a:pt x="645" y="13"/>
                    </a:lnTo>
                    <a:lnTo>
                      <a:pt x="647" y="13"/>
                    </a:lnTo>
                    <a:lnTo>
                      <a:pt x="647" y="16"/>
                    </a:lnTo>
                    <a:lnTo>
                      <a:pt x="652" y="16"/>
                    </a:lnTo>
                    <a:lnTo>
                      <a:pt x="657" y="22"/>
                    </a:lnTo>
                    <a:lnTo>
                      <a:pt x="663" y="24"/>
                    </a:lnTo>
                    <a:lnTo>
                      <a:pt x="663" y="27"/>
                    </a:lnTo>
                    <a:lnTo>
                      <a:pt x="666" y="28"/>
                    </a:lnTo>
                    <a:lnTo>
                      <a:pt x="678" y="29"/>
                    </a:lnTo>
                    <a:lnTo>
                      <a:pt x="679" y="28"/>
                    </a:lnTo>
                    <a:lnTo>
                      <a:pt x="682" y="30"/>
                    </a:lnTo>
                    <a:lnTo>
                      <a:pt x="683" y="33"/>
                    </a:lnTo>
                    <a:lnTo>
                      <a:pt x="682" y="33"/>
                    </a:lnTo>
                    <a:lnTo>
                      <a:pt x="686" y="39"/>
                    </a:lnTo>
                    <a:lnTo>
                      <a:pt x="693" y="42"/>
                    </a:lnTo>
                    <a:lnTo>
                      <a:pt x="695" y="40"/>
                    </a:lnTo>
                    <a:lnTo>
                      <a:pt x="697" y="37"/>
                    </a:lnTo>
                    <a:lnTo>
                      <a:pt x="702" y="38"/>
                    </a:lnTo>
                    <a:lnTo>
                      <a:pt x="705" y="37"/>
                    </a:lnTo>
                    <a:lnTo>
                      <a:pt x="711" y="38"/>
                    </a:lnTo>
                    <a:lnTo>
                      <a:pt x="723" y="33"/>
                    </a:lnTo>
                    <a:lnTo>
                      <a:pt x="724" y="36"/>
                    </a:lnTo>
                    <a:lnTo>
                      <a:pt x="734" y="35"/>
                    </a:lnTo>
                    <a:lnTo>
                      <a:pt x="734" y="34"/>
                    </a:lnTo>
                    <a:lnTo>
                      <a:pt x="740" y="32"/>
                    </a:lnTo>
                    <a:lnTo>
                      <a:pt x="755" y="33"/>
                    </a:lnTo>
                    <a:lnTo>
                      <a:pt x="765" y="37"/>
                    </a:lnTo>
                    <a:lnTo>
                      <a:pt x="773" y="31"/>
                    </a:lnTo>
                    <a:lnTo>
                      <a:pt x="771" y="25"/>
                    </a:lnTo>
                    <a:lnTo>
                      <a:pt x="778" y="16"/>
                    </a:lnTo>
                    <a:lnTo>
                      <a:pt x="797" y="19"/>
                    </a:lnTo>
                    <a:lnTo>
                      <a:pt x="811" y="7"/>
                    </a:lnTo>
                    <a:lnTo>
                      <a:pt x="822" y="6"/>
                    </a:lnTo>
                    <a:lnTo>
                      <a:pt x="826" y="14"/>
                    </a:lnTo>
                    <a:lnTo>
                      <a:pt x="848" y="0"/>
                    </a:lnTo>
                    <a:lnTo>
                      <a:pt x="859" y="1"/>
                    </a:lnTo>
                    <a:lnTo>
                      <a:pt x="863" y="16"/>
                    </a:lnTo>
                    <a:lnTo>
                      <a:pt x="877" y="34"/>
                    </a:lnTo>
                    <a:lnTo>
                      <a:pt x="876" y="38"/>
                    </a:lnTo>
                    <a:lnTo>
                      <a:pt x="890" y="53"/>
                    </a:lnTo>
                    <a:lnTo>
                      <a:pt x="893" y="60"/>
                    </a:lnTo>
                    <a:lnTo>
                      <a:pt x="891" y="64"/>
                    </a:lnTo>
                    <a:lnTo>
                      <a:pt x="892" y="66"/>
                    </a:lnTo>
                    <a:lnTo>
                      <a:pt x="891" y="66"/>
                    </a:lnTo>
                    <a:lnTo>
                      <a:pt x="890" y="71"/>
                    </a:lnTo>
                    <a:lnTo>
                      <a:pt x="900" y="85"/>
                    </a:lnTo>
                    <a:lnTo>
                      <a:pt x="899" y="89"/>
                    </a:lnTo>
                    <a:lnTo>
                      <a:pt x="896" y="91"/>
                    </a:lnTo>
                    <a:lnTo>
                      <a:pt x="896" y="92"/>
                    </a:lnTo>
                    <a:lnTo>
                      <a:pt x="891" y="99"/>
                    </a:lnTo>
                    <a:lnTo>
                      <a:pt x="891" y="105"/>
                    </a:lnTo>
                    <a:lnTo>
                      <a:pt x="890" y="107"/>
                    </a:lnTo>
                    <a:lnTo>
                      <a:pt x="891" y="112"/>
                    </a:lnTo>
                    <a:lnTo>
                      <a:pt x="890" y="115"/>
                    </a:lnTo>
                    <a:lnTo>
                      <a:pt x="891" y="117"/>
                    </a:lnTo>
                    <a:lnTo>
                      <a:pt x="890" y="120"/>
                    </a:lnTo>
                    <a:lnTo>
                      <a:pt x="892" y="123"/>
                    </a:lnTo>
                    <a:lnTo>
                      <a:pt x="894" y="127"/>
                    </a:lnTo>
                    <a:lnTo>
                      <a:pt x="899" y="129"/>
                    </a:lnTo>
                    <a:lnTo>
                      <a:pt x="898" y="134"/>
                    </a:lnTo>
                    <a:lnTo>
                      <a:pt x="902" y="135"/>
                    </a:lnTo>
                    <a:lnTo>
                      <a:pt x="898" y="142"/>
                    </a:lnTo>
                    <a:lnTo>
                      <a:pt x="900" y="152"/>
                    </a:lnTo>
                    <a:lnTo>
                      <a:pt x="902" y="156"/>
                    </a:lnTo>
                    <a:lnTo>
                      <a:pt x="902" y="161"/>
                    </a:lnTo>
                    <a:lnTo>
                      <a:pt x="905" y="163"/>
                    </a:lnTo>
                    <a:lnTo>
                      <a:pt x="905" y="165"/>
                    </a:lnTo>
                    <a:lnTo>
                      <a:pt x="906" y="165"/>
                    </a:lnTo>
                    <a:lnTo>
                      <a:pt x="903" y="170"/>
                    </a:lnTo>
                    <a:lnTo>
                      <a:pt x="903" y="171"/>
                    </a:lnTo>
                    <a:lnTo>
                      <a:pt x="902" y="173"/>
                    </a:lnTo>
                    <a:lnTo>
                      <a:pt x="904" y="178"/>
                    </a:lnTo>
                    <a:lnTo>
                      <a:pt x="910" y="178"/>
                    </a:lnTo>
                    <a:lnTo>
                      <a:pt x="914" y="178"/>
                    </a:lnTo>
                    <a:lnTo>
                      <a:pt x="916" y="179"/>
                    </a:lnTo>
                    <a:lnTo>
                      <a:pt x="920" y="180"/>
                    </a:lnTo>
                    <a:lnTo>
                      <a:pt x="927" y="179"/>
                    </a:lnTo>
                    <a:lnTo>
                      <a:pt x="930" y="177"/>
                    </a:lnTo>
                    <a:lnTo>
                      <a:pt x="935" y="176"/>
                    </a:lnTo>
                    <a:lnTo>
                      <a:pt x="939" y="177"/>
                    </a:lnTo>
                    <a:lnTo>
                      <a:pt x="942" y="176"/>
                    </a:lnTo>
                    <a:lnTo>
                      <a:pt x="942" y="177"/>
                    </a:lnTo>
                    <a:lnTo>
                      <a:pt x="950" y="179"/>
                    </a:lnTo>
                    <a:lnTo>
                      <a:pt x="955" y="183"/>
                    </a:lnTo>
                    <a:lnTo>
                      <a:pt x="959" y="183"/>
                    </a:lnTo>
                    <a:lnTo>
                      <a:pt x="960" y="182"/>
                    </a:lnTo>
                    <a:lnTo>
                      <a:pt x="964" y="183"/>
                    </a:lnTo>
                    <a:lnTo>
                      <a:pt x="965" y="181"/>
                    </a:lnTo>
                    <a:lnTo>
                      <a:pt x="972" y="182"/>
                    </a:lnTo>
                    <a:lnTo>
                      <a:pt x="974" y="181"/>
                    </a:lnTo>
                    <a:lnTo>
                      <a:pt x="978" y="181"/>
                    </a:lnTo>
                    <a:lnTo>
                      <a:pt x="982" y="184"/>
                    </a:lnTo>
                    <a:lnTo>
                      <a:pt x="984" y="180"/>
                    </a:lnTo>
                    <a:lnTo>
                      <a:pt x="990" y="182"/>
                    </a:lnTo>
                    <a:lnTo>
                      <a:pt x="991" y="186"/>
                    </a:lnTo>
                    <a:lnTo>
                      <a:pt x="999" y="186"/>
                    </a:lnTo>
                    <a:lnTo>
                      <a:pt x="999" y="188"/>
                    </a:lnTo>
                    <a:lnTo>
                      <a:pt x="1003" y="190"/>
                    </a:lnTo>
                    <a:lnTo>
                      <a:pt x="1005" y="189"/>
                    </a:lnTo>
                    <a:lnTo>
                      <a:pt x="1003" y="192"/>
                    </a:lnTo>
                    <a:lnTo>
                      <a:pt x="1008" y="192"/>
                    </a:lnTo>
                    <a:lnTo>
                      <a:pt x="1009" y="198"/>
                    </a:lnTo>
                    <a:lnTo>
                      <a:pt x="1012" y="197"/>
                    </a:lnTo>
                    <a:lnTo>
                      <a:pt x="1013" y="199"/>
                    </a:lnTo>
                    <a:lnTo>
                      <a:pt x="1017" y="199"/>
                    </a:lnTo>
                    <a:lnTo>
                      <a:pt x="1017" y="201"/>
                    </a:lnTo>
                    <a:lnTo>
                      <a:pt x="1022" y="206"/>
                    </a:lnTo>
                    <a:lnTo>
                      <a:pt x="1025" y="211"/>
                    </a:lnTo>
                    <a:lnTo>
                      <a:pt x="1026" y="204"/>
                    </a:lnTo>
                    <a:lnTo>
                      <a:pt x="1029" y="207"/>
                    </a:lnTo>
                    <a:lnTo>
                      <a:pt x="1035" y="207"/>
                    </a:lnTo>
                    <a:lnTo>
                      <a:pt x="1036" y="210"/>
                    </a:lnTo>
                    <a:lnTo>
                      <a:pt x="1038" y="211"/>
                    </a:lnTo>
                    <a:lnTo>
                      <a:pt x="1038" y="212"/>
                    </a:lnTo>
                    <a:lnTo>
                      <a:pt x="1040" y="214"/>
                    </a:lnTo>
                    <a:lnTo>
                      <a:pt x="1038" y="216"/>
                    </a:lnTo>
                    <a:lnTo>
                      <a:pt x="1039" y="217"/>
                    </a:lnTo>
                    <a:lnTo>
                      <a:pt x="1041" y="219"/>
                    </a:lnTo>
                    <a:lnTo>
                      <a:pt x="1044" y="218"/>
                    </a:lnTo>
                    <a:lnTo>
                      <a:pt x="1041" y="225"/>
                    </a:lnTo>
                    <a:lnTo>
                      <a:pt x="1041" y="227"/>
                    </a:lnTo>
                    <a:lnTo>
                      <a:pt x="1045" y="227"/>
                    </a:lnTo>
                    <a:lnTo>
                      <a:pt x="1048" y="232"/>
                    </a:lnTo>
                    <a:lnTo>
                      <a:pt x="1047" y="241"/>
                    </a:lnTo>
                    <a:lnTo>
                      <a:pt x="1049" y="241"/>
                    </a:lnTo>
                    <a:lnTo>
                      <a:pt x="1049" y="238"/>
                    </a:lnTo>
                    <a:lnTo>
                      <a:pt x="1052" y="237"/>
                    </a:lnTo>
                    <a:lnTo>
                      <a:pt x="1054" y="240"/>
                    </a:lnTo>
                    <a:lnTo>
                      <a:pt x="1058" y="236"/>
                    </a:lnTo>
                    <a:lnTo>
                      <a:pt x="1061" y="237"/>
                    </a:lnTo>
                    <a:lnTo>
                      <a:pt x="1062" y="236"/>
                    </a:lnTo>
                    <a:lnTo>
                      <a:pt x="1060" y="234"/>
                    </a:lnTo>
                    <a:lnTo>
                      <a:pt x="1064" y="233"/>
                    </a:lnTo>
                    <a:lnTo>
                      <a:pt x="1066" y="236"/>
                    </a:lnTo>
                    <a:lnTo>
                      <a:pt x="1065" y="240"/>
                    </a:lnTo>
                    <a:lnTo>
                      <a:pt x="1066" y="243"/>
                    </a:lnTo>
                    <a:lnTo>
                      <a:pt x="1070" y="243"/>
                    </a:lnTo>
                    <a:lnTo>
                      <a:pt x="1072" y="244"/>
                    </a:lnTo>
                    <a:lnTo>
                      <a:pt x="1074" y="241"/>
                    </a:lnTo>
                    <a:lnTo>
                      <a:pt x="1076" y="242"/>
                    </a:lnTo>
                    <a:lnTo>
                      <a:pt x="1076" y="245"/>
                    </a:lnTo>
                    <a:lnTo>
                      <a:pt x="1082" y="245"/>
                    </a:lnTo>
                    <a:lnTo>
                      <a:pt x="1080" y="249"/>
                    </a:lnTo>
                    <a:lnTo>
                      <a:pt x="1080" y="252"/>
                    </a:lnTo>
                    <a:lnTo>
                      <a:pt x="1083" y="250"/>
                    </a:lnTo>
                    <a:lnTo>
                      <a:pt x="1084" y="247"/>
                    </a:lnTo>
                    <a:lnTo>
                      <a:pt x="1089" y="248"/>
                    </a:lnTo>
                    <a:lnTo>
                      <a:pt x="1090" y="250"/>
                    </a:lnTo>
                    <a:lnTo>
                      <a:pt x="1093" y="252"/>
                    </a:lnTo>
                    <a:lnTo>
                      <a:pt x="1091" y="259"/>
                    </a:lnTo>
                    <a:lnTo>
                      <a:pt x="1100" y="259"/>
                    </a:lnTo>
                    <a:lnTo>
                      <a:pt x="1099" y="262"/>
                    </a:lnTo>
                    <a:lnTo>
                      <a:pt x="1109" y="262"/>
                    </a:lnTo>
                    <a:lnTo>
                      <a:pt x="1109" y="259"/>
                    </a:lnTo>
                    <a:lnTo>
                      <a:pt x="1104" y="256"/>
                    </a:lnTo>
                    <a:lnTo>
                      <a:pt x="1109" y="254"/>
                    </a:lnTo>
                    <a:lnTo>
                      <a:pt x="1115" y="260"/>
                    </a:lnTo>
                    <a:lnTo>
                      <a:pt x="1117" y="261"/>
                    </a:lnTo>
                    <a:lnTo>
                      <a:pt x="1118" y="258"/>
                    </a:lnTo>
                    <a:lnTo>
                      <a:pt x="1119" y="261"/>
                    </a:lnTo>
                    <a:lnTo>
                      <a:pt x="1125" y="263"/>
                    </a:lnTo>
                    <a:lnTo>
                      <a:pt x="1125" y="261"/>
                    </a:lnTo>
                    <a:lnTo>
                      <a:pt x="1128" y="259"/>
                    </a:lnTo>
                    <a:lnTo>
                      <a:pt x="1127" y="253"/>
                    </a:lnTo>
                    <a:lnTo>
                      <a:pt x="1128" y="252"/>
                    </a:lnTo>
                    <a:lnTo>
                      <a:pt x="1133" y="255"/>
                    </a:lnTo>
                    <a:lnTo>
                      <a:pt x="1129" y="261"/>
                    </a:lnTo>
                    <a:lnTo>
                      <a:pt x="1129" y="263"/>
                    </a:lnTo>
                    <a:lnTo>
                      <a:pt x="1131" y="264"/>
                    </a:lnTo>
                    <a:lnTo>
                      <a:pt x="1134" y="263"/>
                    </a:lnTo>
                    <a:lnTo>
                      <a:pt x="1136" y="265"/>
                    </a:lnTo>
                    <a:lnTo>
                      <a:pt x="1138" y="266"/>
                    </a:lnTo>
                    <a:lnTo>
                      <a:pt x="1140" y="259"/>
                    </a:lnTo>
                    <a:lnTo>
                      <a:pt x="1144" y="258"/>
                    </a:lnTo>
                    <a:lnTo>
                      <a:pt x="1145" y="261"/>
                    </a:lnTo>
                    <a:lnTo>
                      <a:pt x="1144" y="267"/>
                    </a:lnTo>
                    <a:lnTo>
                      <a:pt x="1139" y="270"/>
                    </a:lnTo>
                    <a:lnTo>
                      <a:pt x="1143" y="273"/>
                    </a:lnTo>
                    <a:lnTo>
                      <a:pt x="1145" y="273"/>
                    </a:lnTo>
                    <a:lnTo>
                      <a:pt x="1146" y="271"/>
                    </a:lnTo>
                    <a:lnTo>
                      <a:pt x="1154" y="268"/>
                    </a:lnTo>
                    <a:lnTo>
                      <a:pt x="1160" y="273"/>
                    </a:lnTo>
                    <a:lnTo>
                      <a:pt x="1163" y="270"/>
                    </a:lnTo>
                    <a:lnTo>
                      <a:pt x="1167" y="272"/>
                    </a:lnTo>
                    <a:lnTo>
                      <a:pt x="1168" y="277"/>
                    </a:lnTo>
                    <a:lnTo>
                      <a:pt x="1162" y="280"/>
                    </a:lnTo>
                    <a:lnTo>
                      <a:pt x="1163" y="285"/>
                    </a:lnTo>
                    <a:lnTo>
                      <a:pt x="1169" y="287"/>
                    </a:lnTo>
                    <a:lnTo>
                      <a:pt x="1170" y="289"/>
                    </a:lnTo>
                    <a:lnTo>
                      <a:pt x="1165" y="297"/>
                    </a:lnTo>
                    <a:lnTo>
                      <a:pt x="1167" y="300"/>
                    </a:lnTo>
                    <a:lnTo>
                      <a:pt x="1170" y="301"/>
                    </a:lnTo>
                    <a:lnTo>
                      <a:pt x="1181" y="295"/>
                    </a:lnTo>
                    <a:lnTo>
                      <a:pt x="1188" y="296"/>
                    </a:lnTo>
                    <a:lnTo>
                      <a:pt x="1191" y="294"/>
                    </a:lnTo>
                    <a:lnTo>
                      <a:pt x="1193" y="302"/>
                    </a:lnTo>
                    <a:lnTo>
                      <a:pt x="1198" y="306"/>
                    </a:lnTo>
                    <a:lnTo>
                      <a:pt x="1197" y="313"/>
                    </a:lnTo>
                    <a:lnTo>
                      <a:pt x="1194" y="315"/>
                    </a:lnTo>
                    <a:lnTo>
                      <a:pt x="1187" y="314"/>
                    </a:lnTo>
                    <a:lnTo>
                      <a:pt x="1184" y="319"/>
                    </a:lnTo>
                    <a:lnTo>
                      <a:pt x="1185" y="330"/>
                    </a:lnTo>
                    <a:lnTo>
                      <a:pt x="1189" y="334"/>
                    </a:lnTo>
                    <a:lnTo>
                      <a:pt x="1192" y="339"/>
                    </a:lnTo>
                    <a:lnTo>
                      <a:pt x="1190" y="342"/>
                    </a:lnTo>
                    <a:lnTo>
                      <a:pt x="1190" y="346"/>
                    </a:lnTo>
                    <a:lnTo>
                      <a:pt x="1194" y="351"/>
                    </a:lnTo>
                    <a:lnTo>
                      <a:pt x="1194" y="362"/>
                    </a:lnTo>
                    <a:lnTo>
                      <a:pt x="1218" y="377"/>
                    </a:lnTo>
                    <a:lnTo>
                      <a:pt x="1224" y="385"/>
                    </a:lnTo>
                    <a:lnTo>
                      <a:pt x="1238" y="393"/>
                    </a:lnTo>
                    <a:lnTo>
                      <a:pt x="1239" y="396"/>
                    </a:lnTo>
                    <a:lnTo>
                      <a:pt x="1242" y="397"/>
                    </a:lnTo>
                    <a:lnTo>
                      <a:pt x="1244" y="402"/>
                    </a:lnTo>
                    <a:lnTo>
                      <a:pt x="1250" y="406"/>
                    </a:lnTo>
                    <a:lnTo>
                      <a:pt x="1253" y="413"/>
                    </a:lnTo>
                    <a:lnTo>
                      <a:pt x="1257" y="412"/>
                    </a:lnTo>
                    <a:lnTo>
                      <a:pt x="1261" y="415"/>
                    </a:lnTo>
                    <a:lnTo>
                      <a:pt x="1258" y="426"/>
                    </a:lnTo>
                    <a:lnTo>
                      <a:pt x="1252" y="435"/>
                    </a:lnTo>
                    <a:lnTo>
                      <a:pt x="1251" y="442"/>
                    </a:lnTo>
                    <a:lnTo>
                      <a:pt x="1252" y="446"/>
                    </a:lnTo>
                    <a:lnTo>
                      <a:pt x="1248" y="450"/>
                    </a:lnTo>
                    <a:lnTo>
                      <a:pt x="1250" y="452"/>
                    </a:lnTo>
                    <a:lnTo>
                      <a:pt x="1247" y="457"/>
                    </a:lnTo>
                    <a:lnTo>
                      <a:pt x="1251" y="460"/>
                    </a:lnTo>
                    <a:lnTo>
                      <a:pt x="1247" y="467"/>
                    </a:lnTo>
                    <a:lnTo>
                      <a:pt x="1250" y="477"/>
                    </a:lnTo>
                    <a:lnTo>
                      <a:pt x="1246" y="482"/>
                    </a:lnTo>
                    <a:lnTo>
                      <a:pt x="1254" y="493"/>
                    </a:lnTo>
                    <a:lnTo>
                      <a:pt x="1255" y="499"/>
                    </a:lnTo>
                    <a:lnTo>
                      <a:pt x="1260" y="502"/>
                    </a:lnTo>
                    <a:lnTo>
                      <a:pt x="1263" y="507"/>
                    </a:lnTo>
                    <a:lnTo>
                      <a:pt x="1261" y="514"/>
                    </a:lnTo>
                    <a:lnTo>
                      <a:pt x="1263" y="522"/>
                    </a:lnTo>
                    <a:lnTo>
                      <a:pt x="1273" y="531"/>
                    </a:lnTo>
                    <a:lnTo>
                      <a:pt x="1278" y="541"/>
                    </a:lnTo>
                    <a:lnTo>
                      <a:pt x="1281" y="543"/>
                    </a:lnTo>
                    <a:lnTo>
                      <a:pt x="1281" y="552"/>
                    </a:lnTo>
                    <a:lnTo>
                      <a:pt x="1289" y="558"/>
                    </a:lnTo>
                    <a:lnTo>
                      <a:pt x="1289" y="565"/>
                    </a:lnTo>
                    <a:lnTo>
                      <a:pt x="1291" y="575"/>
                    </a:lnTo>
                    <a:lnTo>
                      <a:pt x="1298" y="595"/>
                    </a:lnTo>
                    <a:lnTo>
                      <a:pt x="1305" y="598"/>
                    </a:lnTo>
                    <a:lnTo>
                      <a:pt x="1311" y="595"/>
                    </a:lnTo>
                    <a:lnTo>
                      <a:pt x="1316" y="597"/>
                    </a:lnTo>
                    <a:lnTo>
                      <a:pt x="1319" y="605"/>
                    </a:lnTo>
                    <a:lnTo>
                      <a:pt x="1336" y="616"/>
                    </a:lnTo>
                    <a:lnTo>
                      <a:pt x="1337" y="622"/>
                    </a:lnTo>
                    <a:lnTo>
                      <a:pt x="1341" y="625"/>
                    </a:lnTo>
                    <a:lnTo>
                      <a:pt x="1352" y="631"/>
                    </a:lnTo>
                    <a:lnTo>
                      <a:pt x="1353" y="639"/>
                    </a:lnTo>
                    <a:lnTo>
                      <a:pt x="1350" y="649"/>
                    </a:lnTo>
                    <a:lnTo>
                      <a:pt x="1354" y="657"/>
                    </a:lnTo>
                    <a:lnTo>
                      <a:pt x="1349" y="664"/>
                    </a:lnTo>
                    <a:lnTo>
                      <a:pt x="1351" y="668"/>
                    </a:lnTo>
                    <a:lnTo>
                      <a:pt x="1350" y="673"/>
                    </a:lnTo>
                    <a:lnTo>
                      <a:pt x="1353" y="677"/>
                    </a:lnTo>
                    <a:lnTo>
                      <a:pt x="1356" y="679"/>
                    </a:lnTo>
                    <a:lnTo>
                      <a:pt x="1356" y="683"/>
                    </a:lnTo>
                    <a:lnTo>
                      <a:pt x="1363" y="692"/>
                    </a:lnTo>
                    <a:lnTo>
                      <a:pt x="1365" y="694"/>
                    </a:lnTo>
                    <a:lnTo>
                      <a:pt x="1368" y="694"/>
                    </a:lnTo>
                    <a:lnTo>
                      <a:pt x="1374" y="691"/>
                    </a:lnTo>
                    <a:lnTo>
                      <a:pt x="1384" y="690"/>
                    </a:lnTo>
                    <a:lnTo>
                      <a:pt x="1387" y="692"/>
                    </a:lnTo>
                    <a:lnTo>
                      <a:pt x="1390" y="701"/>
                    </a:lnTo>
                    <a:lnTo>
                      <a:pt x="1390" y="706"/>
                    </a:lnTo>
                    <a:lnTo>
                      <a:pt x="1389" y="710"/>
                    </a:lnTo>
                    <a:lnTo>
                      <a:pt x="1392" y="716"/>
                    </a:lnTo>
                    <a:lnTo>
                      <a:pt x="1394" y="722"/>
                    </a:lnTo>
                    <a:lnTo>
                      <a:pt x="1388" y="737"/>
                    </a:lnTo>
                    <a:lnTo>
                      <a:pt x="1390" y="741"/>
                    </a:lnTo>
                    <a:lnTo>
                      <a:pt x="1384" y="751"/>
                    </a:lnTo>
                    <a:lnTo>
                      <a:pt x="1389" y="752"/>
                    </a:lnTo>
                    <a:lnTo>
                      <a:pt x="1403" y="746"/>
                    </a:lnTo>
                    <a:lnTo>
                      <a:pt x="1410" y="751"/>
                    </a:lnTo>
                    <a:lnTo>
                      <a:pt x="1415" y="756"/>
                    </a:lnTo>
                    <a:lnTo>
                      <a:pt x="1414" y="764"/>
                    </a:lnTo>
                    <a:lnTo>
                      <a:pt x="1408" y="765"/>
                    </a:lnTo>
                    <a:lnTo>
                      <a:pt x="1406" y="768"/>
                    </a:lnTo>
                    <a:lnTo>
                      <a:pt x="1407" y="771"/>
                    </a:lnTo>
                    <a:lnTo>
                      <a:pt x="1410" y="775"/>
                    </a:lnTo>
                    <a:lnTo>
                      <a:pt x="1412" y="785"/>
                    </a:lnTo>
                    <a:lnTo>
                      <a:pt x="1412" y="788"/>
                    </a:lnTo>
                    <a:lnTo>
                      <a:pt x="1408" y="792"/>
                    </a:lnTo>
                    <a:lnTo>
                      <a:pt x="1408" y="793"/>
                    </a:lnTo>
                    <a:lnTo>
                      <a:pt x="1415" y="792"/>
                    </a:lnTo>
                    <a:lnTo>
                      <a:pt x="1424" y="796"/>
                    </a:lnTo>
                    <a:lnTo>
                      <a:pt x="1430" y="808"/>
                    </a:lnTo>
                    <a:lnTo>
                      <a:pt x="1436" y="808"/>
                    </a:lnTo>
                    <a:lnTo>
                      <a:pt x="1442" y="810"/>
                    </a:lnTo>
                    <a:lnTo>
                      <a:pt x="1450" y="810"/>
                    </a:lnTo>
                    <a:lnTo>
                      <a:pt x="1454" y="811"/>
                    </a:lnTo>
                    <a:lnTo>
                      <a:pt x="1464" y="811"/>
                    </a:lnTo>
                    <a:lnTo>
                      <a:pt x="1470" y="814"/>
                    </a:lnTo>
                    <a:lnTo>
                      <a:pt x="1476" y="814"/>
                    </a:lnTo>
                    <a:lnTo>
                      <a:pt x="1478" y="822"/>
                    </a:lnTo>
                    <a:lnTo>
                      <a:pt x="1477" y="829"/>
                    </a:lnTo>
                    <a:lnTo>
                      <a:pt x="1480" y="832"/>
                    </a:lnTo>
                    <a:lnTo>
                      <a:pt x="1490" y="834"/>
                    </a:lnTo>
                    <a:lnTo>
                      <a:pt x="1491" y="829"/>
                    </a:lnTo>
                    <a:lnTo>
                      <a:pt x="1488" y="823"/>
                    </a:lnTo>
                    <a:lnTo>
                      <a:pt x="1493" y="820"/>
                    </a:lnTo>
                    <a:lnTo>
                      <a:pt x="1504" y="820"/>
                    </a:lnTo>
                    <a:lnTo>
                      <a:pt x="1505" y="817"/>
                    </a:lnTo>
                    <a:lnTo>
                      <a:pt x="1504" y="810"/>
                    </a:lnTo>
                    <a:lnTo>
                      <a:pt x="1505" y="809"/>
                    </a:lnTo>
                    <a:lnTo>
                      <a:pt x="1509" y="810"/>
                    </a:lnTo>
                    <a:lnTo>
                      <a:pt x="1509" y="818"/>
                    </a:lnTo>
                    <a:lnTo>
                      <a:pt x="1511" y="820"/>
                    </a:lnTo>
                    <a:lnTo>
                      <a:pt x="1513" y="819"/>
                    </a:lnTo>
                    <a:lnTo>
                      <a:pt x="1517" y="811"/>
                    </a:lnTo>
                    <a:lnTo>
                      <a:pt x="1526" y="819"/>
                    </a:lnTo>
                    <a:lnTo>
                      <a:pt x="1543" y="817"/>
                    </a:lnTo>
                    <a:lnTo>
                      <a:pt x="1550" y="813"/>
                    </a:lnTo>
                    <a:lnTo>
                      <a:pt x="1566" y="798"/>
                    </a:lnTo>
                    <a:lnTo>
                      <a:pt x="1570" y="790"/>
                    </a:lnTo>
                    <a:lnTo>
                      <a:pt x="1568" y="766"/>
                    </a:lnTo>
                    <a:lnTo>
                      <a:pt x="1570" y="738"/>
                    </a:lnTo>
                    <a:lnTo>
                      <a:pt x="1589" y="706"/>
                    </a:lnTo>
                    <a:lnTo>
                      <a:pt x="1607" y="687"/>
                    </a:lnTo>
                    <a:lnTo>
                      <a:pt x="1614" y="683"/>
                    </a:lnTo>
                    <a:lnTo>
                      <a:pt x="1625" y="667"/>
                    </a:lnTo>
                    <a:lnTo>
                      <a:pt x="1628" y="658"/>
                    </a:lnTo>
                    <a:lnTo>
                      <a:pt x="1640" y="645"/>
                    </a:lnTo>
                    <a:lnTo>
                      <a:pt x="1642" y="633"/>
                    </a:lnTo>
                    <a:lnTo>
                      <a:pt x="1646" y="627"/>
                    </a:lnTo>
                    <a:lnTo>
                      <a:pt x="1649" y="622"/>
                    </a:lnTo>
                    <a:lnTo>
                      <a:pt x="1654" y="620"/>
                    </a:lnTo>
                    <a:lnTo>
                      <a:pt x="1672" y="590"/>
                    </a:lnTo>
                    <a:lnTo>
                      <a:pt x="1698" y="584"/>
                    </a:lnTo>
                    <a:lnTo>
                      <a:pt x="1705" y="582"/>
                    </a:lnTo>
                    <a:lnTo>
                      <a:pt x="1715" y="567"/>
                    </a:lnTo>
                    <a:lnTo>
                      <a:pt x="1720" y="564"/>
                    </a:lnTo>
                    <a:lnTo>
                      <a:pt x="1724" y="556"/>
                    </a:lnTo>
                    <a:lnTo>
                      <a:pt x="1729" y="553"/>
                    </a:lnTo>
                    <a:lnTo>
                      <a:pt x="1737" y="548"/>
                    </a:lnTo>
                    <a:lnTo>
                      <a:pt x="1764" y="541"/>
                    </a:lnTo>
                    <a:lnTo>
                      <a:pt x="1775" y="537"/>
                    </a:lnTo>
                    <a:lnTo>
                      <a:pt x="1792" y="524"/>
                    </a:lnTo>
                    <a:lnTo>
                      <a:pt x="1799" y="517"/>
                    </a:lnTo>
                    <a:lnTo>
                      <a:pt x="1806" y="511"/>
                    </a:lnTo>
                    <a:lnTo>
                      <a:pt x="1816" y="498"/>
                    </a:lnTo>
                    <a:lnTo>
                      <a:pt x="1823" y="483"/>
                    </a:lnTo>
                    <a:lnTo>
                      <a:pt x="1828" y="469"/>
                    </a:lnTo>
                    <a:lnTo>
                      <a:pt x="1834" y="460"/>
                    </a:lnTo>
                    <a:lnTo>
                      <a:pt x="1835" y="449"/>
                    </a:lnTo>
                    <a:lnTo>
                      <a:pt x="1839" y="439"/>
                    </a:lnTo>
                    <a:lnTo>
                      <a:pt x="1842" y="433"/>
                    </a:lnTo>
                    <a:lnTo>
                      <a:pt x="1848" y="429"/>
                    </a:lnTo>
                    <a:lnTo>
                      <a:pt x="1860" y="420"/>
                    </a:lnTo>
                    <a:lnTo>
                      <a:pt x="1868" y="417"/>
                    </a:lnTo>
                    <a:lnTo>
                      <a:pt x="1894" y="412"/>
                    </a:lnTo>
                    <a:lnTo>
                      <a:pt x="1917" y="411"/>
                    </a:lnTo>
                    <a:lnTo>
                      <a:pt x="1918" y="424"/>
                    </a:lnTo>
                    <a:lnTo>
                      <a:pt x="1924" y="430"/>
                    </a:lnTo>
                    <a:lnTo>
                      <a:pt x="1928" y="440"/>
                    </a:lnTo>
                    <a:lnTo>
                      <a:pt x="1929" y="447"/>
                    </a:lnTo>
                    <a:lnTo>
                      <a:pt x="1929" y="453"/>
                    </a:lnTo>
                    <a:lnTo>
                      <a:pt x="1928" y="459"/>
                    </a:lnTo>
                    <a:lnTo>
                      <a:pt x="1926" y="483"/>
                    </a:lnTo>
                    <a:lnTo>
                      <a:pt x="1924" y="490"/>
                    </a:lnTo>
                    <a:lnTo>
                      <a:pt x="1934" y="492"/>
                    </a:lnTo>
                    <a:lnTo>
                      <a:pt x="1943" y="495"/>
                    </a:lnTo>
                    <a:lnTo>
                      <a:pt x="1946" y="493"/>
                    </a:lnTo>
                    <a:lnTo>
                      <a:pt x="1957" y="497"/>
                    </a:lnTo>
                    <a:lnTo>
                      <a:pt x="1972" y="490"/>
                    </a:lnTo>
                    <a:lnTo>
                      <a:pt x="1975" y="494"/>
                    </a:lnTo>
                    <a:lnTo>
                      <a:pt x="1978" y="492"/>
                    </a:lnTo>
                    <a:lnTo>
                      <a:pt x="1984" y="492"/>
                    </a:lnTo>
                    <a:lnTo>
                      <a:pt x="1989" y="488"/>
                    </a:lnTo>
                    <a:lnTo>
                      <a:pt x="1994" y="495"/>
                    </a:lnTo>
                    <a:lnTo>
                      <a:pt x="1995" y="494"/>
                    </a:lnTo>
                    <a:lnTo>
                      <a:pt x="1993" y="490"/>
                    </a:lnTo>
                    <a:lnTo>
                      <a:pt x="1994" y="488"/>
                    </a:lnTo>
                    <a:lnTo>
                      <a:pt x="2008" y="485"/>
                    </a:lnTo>
                    <a:lnTo>
                      <a:pt x="2011" y="487"/>
                    </a:lnTo>
                    <a:lnTo>
                      <a:pt x="2010" y="489"/>
                    </a:lnTo>
                    <a:lnTo>
                      <a:pt x="2013" y="488"/>
                    </a:lnTo>
                    <a:lnTo>
                      <a:pt x="2015" y="490"/>
                    </a:lnTo>
                    <a:lnTo>
                      <a:pt x="2021" y="497"/>
                    </a:lnTo>
                    <a:lnTo>
                      <a:pt x="2024" y="506"/>
                    </a:lnTo>
                    <a:lnTo>
                      <a:pt x="2028" y="514"/>
                    </a:lnTo>
                    <a:lnTo>
                      <a:pt x="2051" y="548"/>
                    </a:lnTo>
                    <a:lnTo>
                      <a:pt x="2055" y="551"/>
                    </a:lnTo>
                    <a:lnTo>
                      <a:pt x="2061" y="550"/>
                    </a:lnTo>
                    <a:lnTo>
                      <a:pt x="2064" y="553"/>
                    </a:lnTo>
                    <a:lnTo>
                      <a:pt x="2070" y="555"/>
                    </a:lnTo>
                    <a:lnTo>
                      <a:pt x="2071" y="557"/>
                    </a:lnTo>
                    <a:lnTo>
                      <a:pt x="2068" y="561"/>
                    </a:lnTo>
                    <a:lnTo>
                      <a:pt x="2153" y="600"/>
                    </a:lnTo>
                    <a:lnTo>
                      <a:pt x="2155" y="604"/>
                    </a:lnTo>
                    <a:lnTo>
                      <a:pt x="2173" y="615"/>
                    </a:lnTo>
                    <a:lnTo>
                      <a:pt x="2182" y="612"/>
                    </a:lnTo>
                    <a:lnTo>
                      <a:pt x="2200" y="612"/>
                    </a:lnTo>
                    <a:lnTo>
                      <a:pt x="2204" y="616"/>
                    </a:lnTo>
                    <a:lnTo>
                      <a:pt x="2219" y="621"/>
                    </a:lnTo>
                    <a:lnTo>
                      <a:pt x="2226" y="620"/>
                    </a:lnTo>
                    <a:lnTo>
                      <a:pt x="2234" y="615"/>
                    </a:lnTo>
                    <a:lnTo>
                      <a:pt x="2245" y="615"/>
                    </a:lnTo>
                    <a:lnTo>
                      <a:pt x="2251" y="618"/>
                    </a:lnTo>
                    <a:lnTo>
                      <a:pt x="2252" y="616"/>
                    </a:lnTo>
                    <a:lnTo>
                      <a:pt x="2260" y="616"/>
                    </a:lnTo>
                    <a:lnTo>
                      <a:pt x="2262" y="618"/>
                    </a:lnTo>
                    <a:lnTo>
                      <a:pt x="2270" y="615"/>
                    </a:lnTo>
                    <a:lnTo>
                      <a:pt x="2284" y="621"/>
                    </a:lnTo>
                    <a:lnTo>
                      <a:pt x="2287" y="625"/>
                    </a:lnTo>
                    <a:lnTo>
                      <a:pt x="2289" y="630"/>
                    </a:lnTo>
                    <a:lnTo>
                      <a:pt x="2287" y="644"/>
                    </a:lnTo>
                    <a:lnTo>
                      <a:pt x="2279" y="652"/>
                    </a:lnTo>
                    <a:lnTo>
                      <a:pt x="2273" y="667"/>
                    </a:lnTo>
                    <a:lnTo>
                      <a:pt x="2270" y="674"/>
                    </a:lnTo>
                    <a:lnTo>
                      <a:pt x="2321" y="692"/>
                    </a:lnTo>
                    <a:lnTo>
                      <a:pt x="2373" y="710"/>
                    </a:lnTo>
                    <a:lnTo>
                      <a:pt x="2373" y="718"/>
                    </a:lnTo>
                    <a:lnTo>
                      <a:pt x="2376" y="718"/>
                    </a:lnTo>
                    <a:lnTo>
                      <a:pt x="2376" y="715"/>
                    </a:lnTo>
                    <a:lnTo>
                      <a:pt x="2377" y="715"/>
                    </a:lnTo>
                    <a:lnTo>
                      <a:pt x="2378" y="712"/>
                    </a:lnTo>
                    <a:lnTo>
                      <a:pt x="2380" y="709"/>
                    </a:lnTo>
                    <a:lnTo>
                      <a:pt x="2381" y="703"/>
                    </a:lnTo>
                    <a:lnTo>
                      <a:pt x="2389" y="700"/>
                    </a:lnTo>
                    <a:lnTo>
                      <a:pt x="2390" y="701"/>
                    </a:lnTo>
                    <a:lnTo>
                      <a:pt x="2392" y="696"/>
                    </a:lnTo>
                    <a:lnTo>
                      <a:pt x="2394" y="696"/>
                    </a:lnTo>
                    <a:lnTo>
                      <a:pt x="2393" y="693"/>
                    </a:lnTo>
                    <a:lnTo>
                      <a:pt x="2395" y="690"/>
                    </a:lnTo>
                    <a:lnTo>
                      <a:pt x="2393" y="688"/>
                    </a:lnTo>
                    <a:lnTo>
                      <a:pt x="2395" y="685"/>
                    </a:lnTo>
                    <a:lnTo>
                      <a:pt x="2402" y="685"/>
                    </a:lnTo>
                    <a:lnTo>
                      <a:pt x="2404" y="688"/>
                    </a:lnTo>
                    <a:lnTo>
                      <a:pt x="2404" y="692"/>
                    </a:lnTo>
                    <a:lnTo>
                      <a:pt x="2407" y="693"/>
                    </a:lnTo>
                    <a:lnTo>
                      <a:pt x="2406" y="696"/>
                    </a:lnTo>
                    <a:lnTo>
                      <a:pt x="2407" y="700"/>
                    </a:lnTo>
                    <a:lnTo>
                      <a:pt x="2400" y="712"/>
                    </a:lnTo>
                    <a:lnTo>
                      <a:pt x="2403" y="713"/>
                    </a:lnTo>
                    <a:lnTo>
                      <a:pt x="2406" y="710"/>
                    </a:lnTo>
                    <a:lnTo>
                      <a:pt x="2408" y="713"/>
                    </a:lnTo>
                    <a:lnTo>
                      <a:pt x="2411" y="710"/>
                    </a:lnTo>
                    <a:lnTo>
                      <a:pt x="2411" y="705"/>
                    </a:lnTo>
                    <a:lnTo>
                      <a:pt x="2412" y="702"/>
                    </a:lnTo>
                    <a:lnTo>
                      <a:pt x="2411" y="698"/>
                    </a:lnTo>
                    <a:lnTo>
                      <a:pt x="2411" y="696"/>
                    </a:lnTo>
                    <a:lnTo>
                      <a:pt x="2414" y="694"/>
                    </a:lnTo>
                    <a:lnTo>
                      <a:pt x="2413" y="693"/>
                    </a:lnTo>
                    <a:lnTo>
                      <a:pt x="2414" y="690"/>
                    </a:lnTo>
                    <a:lnTo>
                      <a:pt x="2413" y="686"/>
                    </a:lnTo>
                    <a:lnTo>
                      <a:pt x="2415" y="684"/>
                    </a:lnTo>
                    <a:lnTo>
                      <a:pt x="2420" y="686"/>
                    </a:lnTo>
                    <a:lnTo>
                      <a:pt x="2415" y="693"/>
                    </a:lnTo>
                    <a:lnTo>
                      <a:pt x="2423" y="692"/>
                    </a:lnTo>
                    <a:lnTo>
                      <a:pt x="2425" y="699"/>
                    </a:lnTo>
                    <a:lnTo>
                      <a:pt x="2423" y="703"/>
                    </a:lnTo>
                    <a:lnTo>
                      <a:pt x="2425" y="702"/>
                    </a:lnTo>
                    <a:lnTo>
                      <a:pt x="2427" y="694"/>
                    </a:lnTo>
                    <a:lnTo>
                      <a:pt x="2424" y="687"/>
                    </a:lnTo>
                    <a:lnTo>
                      <a:pt x="2430" y="687"/>
                    </a:lnTo>
                    <a:lnTo>
                      <a:pt x="2433" y="681"/>
                    </a:lnTo>
                    <a:lnTo>
                      <a:pt x="2438" y="681"/>
                    </a:lnTo>
                    <a:lnTo>
                      <a:pt x="2440" y="683"/>
                    </a:lnTo>
                    <a:lnTo>
                      <a:pt x="2439" y="684"/>
                    </a:lnTo>
                    <a:lnTo>
                      <a:pt x="2440" y="690"/>
                    </a:lnTo>
                    <a:lnTo>
                      <a:pt x="2439" y="694"/>
                    </a:lnTo>
                    <a:lnTo>
                      <a:pt x="2441" y="695"/>
                    </a:lnTo>
                    <a:lnTo>
                      <a:pt x="2447" y="691"/>
                    </a:lnTo>
                    <a:lnTo>
                      <a:pt x="2452" y="696"/>
                    </a:lnTo>
                    <a:lnTo>
                      <a:pt x="2453" y="701"/>
                    </a:lnTo>
                    <a:lnTo>
                      <a:pt x="2452" y="705"/>
                    </a:lnTo>
                    <a:lnTo>
                      <a:pt x="2451" y="708"/>
                    </a:lnTo>
                    <a:lnTo>
                      <a:pt x="2453" y="709"/>
                    </a:lnTo>
                    <a:lnTo>
                      <a:pt x="2453" y="710"/>
                    </a:lnTo>
                    <a:lnTo>
                      <a:pt x="2451" y="715"/>
                    </a:lnTo>
                    <a:lnTo>
                      <a:pt x="2453" y="715"/>
                    </a:lnTo>
                    <a:lnTo>
                      <a:pt x="2454" y="717"/>
                    </a:lnTo>
                    <a:lnTo>
                      <a:pt x="2456" y="719"/>
                    </a:lnTo>
                    <a:lnTo>
                      <a:pt x="2458" y="716"/>
                    </a:lnTo>
                    <a:lnTo>
                      <a:pt x="2464" y="703"/>
                    </a:lnTo>
                    <a:lnTo>
                      <a:pt x="2465" y="697"/>
                    </a:lnTo>
                    <a:lnTo>
                      <a:pt x="2463" y="694"/>
                    </a:lnTo>
                    <a:lnTo>
                      <a:pt x="2464" y="692"/>
                    </a:lnTo>
                    <a:lnTo>
                      <a:pt x="2468" y="693"/>
                    </a:lnTo>
                    <a:lnTo>
                      <a:pt x="2475" y="699"/>
                    </a:lnTo>
                    <a:lnTo>
                      <a:pt x="2474" y="704"/>
                    </a:lnTo>
                    <a:lnTo>
                      <a:pt x="2476" y="708"/>
                    </a:lnTo>
                    <a:lnTo>
                      <a:pt x="2476" y="711"/>
                    </a:lnTo>
                    <a:lnTo>
                      <a:pt x="2479" y="713"/>
                    </a:lnTo>
                    <a:lnTo>
                      <a:pt x="2485" y="724"/>
                    </a:lnTo>
                    <a:lnTo>
                      <a:pt x="2484" y="732"/>
                    </a:lnTo>
                    <a:lnTo>
                      <a:pt x="2486" y="731"/>
                    </a:lnTo>
                    <a:lnTo>
                      <a:pt x="2488" y="732"/>
                    </a:lnTo>
                    <a:lnTo>
                      <a:pt x="2488" y="729"/>
                    </a:lnTo>
                    <a:lnTo>
                      <a:pt x="2487" y="724"/>
                    </a:lnTo>
                    <a:lnTo>
                      <a:pt x="2488" y="717"/>
                    </a:lnTo>
                    <a:lnTo>
                      <a:pt x="2486" y="709"/>
                    </a:lnTo>
                    <a:lnTo>
                      <a:pt x="2488" y="703"/>
                    </a:lnTo>
                    <a:lnTo>
                      <a:pt x="2485" y="700"/>
                    </a:lnTo>
                    <a:lnTo>
                      <a:pt x="2488" y="695"/>
                    </a:lnTo>
                    <a:lnTo>
                      <a:pt x="2487" y="695"/>
                    </a:lnTo>
                    <a:lnTo>
                      <a:pt x="2495" y="693"/>
                    </a:lnTo>
                    <a:lnTo>
                      <a:pt x="2500" y="694"/>
                    </a:lnTo>
                    <a:lnTo>
                      <a:pt x="2499" y="702"/>
                    </a:lnTo>
                    <a:lnTo>
                      <a:pt x="2497" y="705"/>
                    </a:lnTo>
                    <a:lnTo>
                      <a:pt x="2498" y="708"/>
                    </a:lnTo>
                    <a:lnTo>
                      <a:pt x="2499" y="704"/>
                    </a:lnTo>
                    <a:lnTo>
                      <a:pt x="2500" y="706"/>
                    </a:lnTo>
                    <a:lnTo>
                      <a:pt x="2503" y="708"/>
                    </a:lnTo>
                    <a:lnTo>
                      <a:pt x="2506" y="702"/>
                    </a:lnTo>
                    <a:lnTo>
                      <a:pt x="2510" y="702"/>
                    </a:lnTo>
                    <a:lnTo>
                      <a:pt x="2511" y="701"/>
                    </a:lnTo>
                    <a:lnTo>
                      <a:pt x="2508" y="699"/>
                    </a:lnTo>
                    <a:lnTo>
                      <a:pt x="2507" y="697"/>
                    </a:lnTo>
                    <a:lnTo>
                      <a:pt x="2514" y="697"/>
                    </a:lnTo>
                    <a:lnTo>
                      <a:pt x="2520" y="694"/>
                    </a:lnTo>
                    <a:lnTo>
                      <a:pt x="2529" y="697"/>
                    </a:lnTo>
                    <a:lnTo>
                      <a:pt x="2529" y="699"/>
                    </a:lnTo>
                    <a:lnTo>
                      <a:pt x="2526" y="697"/>
                    </a:lnTo>
                    <a:lnTo>
                      <a:pt x="2528" y="701"/>
                    </a:lnTo>
                    <a:lnTo>
                      <a:pt x="2526" y="705"/>
                    </a:lnTo>
                    <a:lnTo>
                      <a:pt x="2530" y="704"/>
                    </a:lnTo>
                    <a:lnTo>
                      <a:pt x="2534" y="706"/>
                    </a:lnTo>
                    <a:lnTo>
                      <a:pt x="2536" y="705"/>
                    </a:lnTo>
                    <a:lnTo>
                      <a:pt x="2533" y="701"/>
                    </a:lnTo>
                    <a:lnTo>
                      <a:pt x="2539" y="701"/>
                    </a:lnTo>
                    <a:lnTo>
                      <a:pt x="2544" y="703"/>
                    </a:lnTo>
                    <a:lnTo>
                      <a:pt x="2547" y="710"/>
                    </a:lnTo>
                    <a:lnTo>
                      <a:pt x="2543" y="714"/>
                    </a:lnTo>
                    <a:lnTo>
                      <a:pt x="2540" y="713"/>
                    </a:lnTo>
                    <a:lnTo>
                      <a:pt x="2538" y="714"/>
                    </a:lnTo>
                    <a:lnTo>
                      <a:pt x="2537" y="719"/>
                    </a:lnTo>
                    <a:lnTo>
                      <a:pt x="2540" y="716"/>
                    </a:lnTo>
                    <a:lnTo>
                      <a:pt x="2540" y="718"/>
                    </a:lnTo>
                    <a:lnTo>
                      <a:pt x="2541" y="718"/>
                    </a:lnTo>
                    <a:lnTo>
                      <a:pt x="2543" y="715"/>
                    </a:lnTo>
                    <a:lnTo>
                      <a:pt x="2547" y="715"/>
                    </a:lnTo>
                    <a:lnTo>
                      <a:pt x="2548" y="717"/>
                    </a:lnTo>
                    <a:lnTo>
                      <a:pt x="2548" y="714"/>
                    </a:lnTo>
                    <a:lnTo>
                      <a:pt x="2550" y="710"/>
                    </a:lnTo>
                    <a:lnTo>
                      <a:pt x="2554" y="709"/>
                    </a:lnTo>
                    <a:lnTo>
                      <a:pt x="2553" y="710"/>
                    </a:lnTo>
                    <a:lnTo>
                      <a:pt x="2556" y="711"/>
                    </a:lnTo>
                    <a:lnTo>
                      <a:pt x="2554" y="716"/>
                    </a:lnTo>
                    <a:lnTo>
                      <a:pt x="2554" y="723"/>
                    </a:lnTo>
                    <a:lnTo>
                      <a:pt x="2552" y="727"/>
                    </a:lnTo>
                    <a:lnTo>
                      <a:pt x="2553" y="734"/>
                    </a:lnTo>
                    <a:lnTo>
                      <a:pt x="2554" y="730"/>
                    </a:lnTo>
                    <a:lnTo>
                      <a:pt x="2556" y="733"/>
                    </a:lnTo>
                    <a:lnTo>
                      <a:pt x="2554" y="727"/>
                    </a:lnTo>
                    <a:lnTo>
                      <a:pt x="2556" y="722"/>
                    </a:lnTo>
                    <a:lnTo>
                      <a:pt x="2558" y="720"/>
                    </a:lnTo>
                    <a:lnTo>
                      <a:pt x="2559" y="724"/>
                    </a:lnTo>
                    <a:lnTo>
                      <a:pt x="2560" y="723"/>
                    </a:lnTo>
                    <a:lnTo>
                      <a:pt x="2558" y="719"/>
                    </a:lnTo>
                    <a:lnTo>
                      <a:pt x="2561" y="718"/>
                    </a:lnTo>
                    <a:lnTo>
                      <a:pt x="2559" y="714"/>
                    </a:lnTo>
                    <a:lnTo>
                      <a:pt x="2562" y="715"/>
                    </a:lnTo>
                    <a:lnTo>
                      <a:pt x="2571" y="709"/>
                    </a:lnTo>
                    <a:lnTo>
                      <a:pt x="2572" y="713"/>
                    </a:lnTo>
                    <a:lnTo>
                      <a:pt x="2575" y="717"/>
                    </a:lnTo>
                    <a:lnTo>
                      <a:pt x="2571" y="720"/>
                    </a:lnTo>
                    <a:lnTo>
                      <a:pt x="2575" y="723"/>
                    </a:lnTo>
                    <a:lnTo>
                      <a:pt x="2571" y="728"/>
                    </a:lnTo>
                    <a:lnTo>
                      <a:pt x="2574" y="727"/>
                    </a:lnTo>
                    <a:lnTo>
                      <a:pt x="2575" y="733"/>
                    </a:lnTo>
                    <a:lnTo>
                      <a:pt x="2577" y="733"/>
                    </a:lnTo>
                    <a:lnTo>
                      <a:pt x="2575" y="732"/>
                    </a:lnTo>
                    <a:lnTo>
                      <a:pt x="2577" y="724"/>
                    </a:lnTo>
                    <a:lnTo>
                      <a:pt x="2577" y="718"/>
                    </a:lnTo>
                    <a:lnTo>
                      <a:pt x="2579" y="719"/>
                    </a:lnTo>
                    <a:lnTo>
                      <a:pt x="2577" y="739"/>
                    </a:lnTo>
                    <a:lnTo>
                      <a:pt x="2579" y="737"/>
                    </a:lnTo>
                    <a:lnTo>
                      <a:pt x="2585" y="739"/>
                    </a:lnTo>
                    <a:lnTo>
                      <a:pt x="2579" y="735"/>
                    </a:lnTo>
                    <a:lnTo>
                      <a:pt x="2582" y="732"/>
                    </a:lnTo>
                    <a:lnTo>
                      <a:pt x="2582" y="723"/>
                    </a:lnTo>
                    <a:lnTo>
                      <a:pt x="2584" y="726"/>
                    </a:lnTo>
                    <a:lnTo>
                      <a:pt x="2587" y="722"/>
                    </a:lnTo>
                    <a:lnTo>
                      <a:pt x="2590" y="720"/>
                    </a:lnTo>
                    <a:lnTo>
                      <a:pt x="2594" y="718"/>
                    </a:lnTo>
                    <a:lnTo>
                      <a:pt x="2598" y="719"/>
                    </a:lnTo>
                    <a:lnTo>
                      <a:pt x="2602" y="726"/>
                    </a:lnTo>
                    <a:lnTo>
                      <a:pt x="2601" y="726"/>
                    </a:lnTo>
                    <a:lnTo>
                      <a:pt x="2600" y="723"/>
                    </a:lnTo>
                    <a:lnTo>
                      <a:pt x="2600" y="728"/>
                    </a:lnTo>
                    <a:lnTo>
                      <a:pt x="2596" y="729"/>
                    </a:lnTo>
                    <a:lnTo>
                      <a:pt x="2600" y="730"/>
                    </a:lnTo>
                    <a:lnTo>
                      <a:pt x="2595" y="735"/>
                    </a:lnTo>
                    <a:lnTo>
                      <a:pt x="2595" y="736"/>
                    </a:lnTo>
                    <a:lnTo>
                      <a:pt x="2597" y="734"/>
                    </a:lnTo>
                    <a:lnTo>
                      <a:pt x="2600" y="737"/>
                    </a:lnTo>
                    <a:lnTo>
                      <a:pt x="2602" y="737"/>
                    </a:lnTo>
                    <a:lnTo>
                      <a:pt x="2602" y="738"/>
                    </a:lnTo>
                    <a:lnTo>
                      <a:pt x="2601" y="740"/>
                    </a:lnTo>
                    <a:lnTo>
                      <a:pt x="2605" y="749"/>
                    </a:lnTo>
                    <a:lnTo>
                      <a:pt x="2603" y="752"/>
                    </a:lnTo>
                    <a:lnTo>
                      <a:pt x="2600" y="752"/>
                    </a:lnTo>
                    <a:lnTo>
                      <a:pt x="2605" y="755"/>
                    </a:lnTo>
                    <a:lnTo>
                      <a:pt x="2608" y="755"/>
                    </a:lnTo>
                    <a:lnTo>
                      <a:pt x="2608" y="752"/>
                    </a:lnTo>
                    <a:lnTo>
                      <a:pt x="2611" y="752"/>
                    </a:lnTo>
                    <a:lnTo>
                      <a:pt x="2609" y="750"/>
                    </a:lnTo>
                    <a:lnTo>
                      <a:pt x="2609" y="742"/>
                    </a:lnTo>
                    <a:lnTo>
                      <a:pt x="2613" y="740"/>
                    </a:lnTo>
                    <a:lnTo>
                      <a:pt x="2616" y="741"/>
                    </a:lnTo>
                    <a:lnTo>
                      <a:pt x="2615" y="732"/>
                    </a:lnTo>
                    <a:lnTo>
                      <a:pt x="2619" y="730"/>
                    </a:lnTo>
                    <a:lnTo>
                      <a:pt x="2620" y="733"/>
                    </a:lnTo>
                    <a:lnTo>
                      <a:pt x="2622" y="732"/>
                    </a:lnTo>
                    <a:lnTo>
                      <a:pt x="2621" y="729"/>
                    </a:lnTo>
                    <a:lnTo>
                      <a:pt x="2624" y="728"/>
                    </a:lnTo>
                    <a:lnTo>
                      <a:pt x="2620" y="726"/>
                    </a:lnTo>
                    <a:lnTo>
                      <a:pt x="2624" y="724"/>
                    </a:lnTo>
                    <a:lnTo>
                      <a:pt x="2627" y="728"/>
                    </a:lnTo>
                    <a:lnTo>
                      <a:pt x="2626" y="732"/>
                    </a:lnTo>
                    <a:lnTo>
                      <a:pt x="2627" y="736"/>
                    </a:lnTo>
                    <a:lnTo>
                      <a:pt x="2622" y="736"/>
                    </a:lnTo>
                    <a:lnTo>
                      <a:pt x="2622" y="737"/>
                    </a:lnTo>
                    <a:lnTo>
                      <a:pt x="2626" y="738"/>
                    </a:lnTo>
                    <a:lnTo>
                      <a:pt x="2627" y="739"/>
                    </a:lnTo>
                    <a:lnTo>
                      <a:pt x="2626" y="742"/>
                    </a:lnTo>
                    <a:lnTo>
                      <a:pt x="2624" y="742"/>
                    </a:lnTo>
                    <a:lnTo>
                      <a:pt x="2622" y="747"/>
                    </a:lnTo>
                    <a:lnTo>
                      <a:pt x="2626" y="745"/>
                    </a:lnTo>
                    <a:lnTo>
                      <a:pt x="2623" y="749"/>
                    </a:lnTo>
                    <a:lnTo>
                      <a:pt x="2623" y="753"/>
                    </a:lnTo>
                    <a:lnTo>
                      <a:pt x="2624" y="752"/>
                    </a:lnTo>
                    <a:lnTo>
                      <a:pt x="2624" y="749"/>
                    </a:lnTo>
                    <a:lnTo>
                      <a:pt x="2626" y="749"/>
                    </a:lnTo>
                    <a:lnTo>
                      <a:pt x="2628" y="748"/>
                    </a:lnTo>
                    <a:lnTo>
                      <a:pt x="2629" y="745"/>
                    </a:lnTo>
                    <a:lnTo>
                      <a:pt x="2630" y="745"/>
                    </a:lnTo>
                    <a:lnTo>
                      <a:pt x="2631" y="753"/>
                    </a:lnTo>
                    <a:lnTo>
                      <a:pt x="2628" y="758"/>
                    </a:lnTo>
                    <a:lnTo>
                      <a:pt x="2629" y="762"/>
                    </a:lnTo>
                    <a:lnTo>
                      <a:pt x="2630" y="758"/>
                    </a:lnTo>
                    <a:lnTo>
                      <a:pt x="2632" y="756"/>
                    </a:lnTo>
                    <a:lnTo>
                      <a:pt x="2633" y="752"/>
                    </a:lnTo>
                    <a:lnTo>
                      <a:pt x="2637" y="756"/>
                    </a:lnTo>
                    <a:lnTo>
                      <a:pt x="2634" y="758"/>
                    </a:lnTo>
                    <a:lnTo>
                      <a:pt x="2637" y="760"/>
                    </a:lnTo>
                    <a:lnTo>
                      <a:pt x="2636" y="758"/>
                    </a:lnTo>
                    <a:lnTo>
                      <a:pt x="2638" y="757"/>
                    </a:lnTo>
                    <a:lnTo>
                      <a:pt x="2636" y="749"/>
                    </a:lnTo>
                    <a:lnTo>
                      <a:pt x="2638" y="747"/>
                    </a:lnTo>
                    <a:lnTo>
                      <a:pt x="2640" y="747"/>
                    </a:lnTo>
                    <a:lnTo>
                      <a:pt x="2642" y="750"/>
                    </a:lnTo>
                    <a:lnTo>
                      <a:pt x="2641" y="742"/>
                    </a:lnTo>
                    <a:lnTo>
                      <a:pt x="2645" y="745"/>
                    </a:lnTo>
                    <a:lnTo>
                      <a:pt x="2646" y="747"/>
                    </a:lnTo>
                    <a:lnTo>
                      <a:pt x="2648" y="762"/>
                    </a:lnTo>
                    <a:lnTo>
                      <a:pt x="2646" y="764"/>
                    </a:lnTo>
                    <a:lnTo>
                      <a:pt x="2646" y="765"/>
                    </a:lnTo>
                    <a:lnTo>
                      <a:pt x="2651" y="759"/>
                    </a:lnTo>
                    <a:lnTo>
                      <a:pt x="2649" y="753"/>
                    </a:lnTo>
                    <a:lnTo>
                      <a:pt x="2651" y="745"/>
                    </a:lnTo>
                    <a:lnTo>
                      <a:pt x="2655" y="744"/>
                    </a:lnTo>
                    <a:lnTo>
                      <a:pt x="2658" y="750"/>
                    </a:lnTo>
                    <a:lnTo>
                      <a:pt x="2661" y="751"/>
                    </a:lnTo>
                    <a:lnTo>
                      <a:pt x="2660" y="752"/>
                    </a:lnTo>
                    <a:lnTo>
                      <a:pt x="2661" y="752"/>
                    </a:lnTo>
                    <a:lnTo>
                      <a:pt x="2662" y="750"/>
                    </a:lnTo>
                    <a:lnTo>
                      <a:pt x="2663" y="751"/>
                    </a:lnTo>
                    <a:lnTo>
                      <a:pt x="2663" y="750"/>
                    </a:lnTo>
                    <a:lnTo>
                      <a:pt x="2660" y="749"/>
                    </a:lnTo>
                    <a:lnTo>
                      <a:pt x="2659" y="740"/>
                    </a:lnTo>
                    <a:lnTo>
                      <a:pt x="2664" y="742"/>
                    </a:lnTo>
                    <a:lnTo>
                      <a:pt x="2662" y="738"/>
                    </a:lnTo>
                    <a:lnTo>
                      <a:pt x="2663" y="736"/>
                    </a:lnTo>
                    <a:lnTo>
                      <a:pt x="2668" y="735"/>
                    </a:lnTo>
                    <a:lnTo>
                      <a:pt x="2669" y="737"/>
                    </a:lnTo>
                    <a:lnTo>
                      <a:pt x="2667" y="738"/>
                    </a:lnTo>
                    <a:lnTo>
                      <a:pt x="2667" y="740"/>
                    </a:lnTo>
                    <a:lnTo>
                      <a:pt x="2674" y="744"/>
                    </a:lnTo>
                    <a:lnTo>
                      <a:pt x="2675" y="750"/>
                    </a:lnTo>
                    <a:lnTo>
                      <a:pt x="2674" y="751"/>
                    </a:lnTo>
                    <a:lnTo>
                      <a:pt x="2672" y="749"/>
                    </a:lnTo>
                    <a:lnTo>
                      <a:pt x="2673" y="752"/>
                    </a:lnTo>
                    <a:lnTo>
                      <a:pt x="2672" y="755"/>
                    </a:lnTo>
                    <a:lnTo>
                      <a:pt x="2667" y="754"/>
                    </a:lnTo>
                    <a:lnTo>
                      <a:pt x="2670" y="758"/>
                    </a:lnTo>
                    <a:lnTo>
                      <a:pt x="2666" y="759"/>
                    </a:lnTo>
                    <a:lnTo>
                      <a:pt x="2670" y="764"/>
                    </a:lnTo>
                    <a:lnTo>
                      <a:pt x="2669" y="768"/>
                    </a:lnTo>
                    <a:lnTo>
                      <a:pt x="2666" y="770"/>
                    </a:lnTo>
                    <a:lnTo>
                      <a:pt x="2664" y="770"/>
                    </a:lnTo>
                    <a:lnTo>
                      <a:pt x="2663" y="771"/>
                    </a:lnTo>
                    <a:lnTo>
                      <a:pt x="2659" y="772"/>
                    </a:lnTo>
                    <a:lnTo>
                      <a:pt x="2659" y="773"/>
                    </a:lnTo>
                    <a:lnTo>
                      <a:pt x="2661" y="777"/>
                    </a:lnTo>
                    <a:lnTo>
                      <a:pt x="2661" y="776"/>
                    </a:lnTo>
                    <a:lnTo>
                      <a:pt x="2667" y="773"/>
                    </a:lnTo>
                    <a:lnTo>
                      <a:pt x="2665" y="776"/>
                    </a:lnTo>
                    <a:lnTo>
                      <a:pt x="2666" y="776"/>
                    </a:lnTo>
                    <a:lnTo>
                      <a:pt x="2677" y="772"/>
                    </a:lnTo>
                    <a:lnTo>
                      <a:pt x="2678" y="776"/>
                    </a:lnTo>
                    <a:lnTo>
                      <a:pt x="2681" y="777"/>
                    </a:lnTo>
                    <a:lnTo>
                      <a:pt x="2687" y="768"/>
                    </a:lnTo>
                    <a:lnTo>
                      <a:pt x="2686" y="763"/>
                    </a:lnTo>
                    <a:lnTo>
                      <a:pt x="2688" y="762"/>
                    </a:lnTo>
                    <a:lnTo>
                      <a:pt x="2690" y="765"/>
                    </a:lnTo>
                    <a:lnTo>
                      <a:pt x="2690" y="766"/>
                    </a:lnTo>
                    <a:lnTo>
                      <a:pt x="2692" y="777"/>
                    </a:lnTo>
                    <a:lnTo>
                      <a:pt x="2693" y="773"/>
                    </a:lnTo>
                    <a:lnTo>
                      <a:pt x="2692" y="773"/>
                    </a:lnTo>
                    <a:lnTo>
                      <a:pt x="2692" y="771"/>
                    </a:lnTo>
                    <a:lnTo>
                      <a:pt x="2694" y="771"/>
                    </a:lnTo>
                    <a:lnTo>
                      <a:pt x="2693" y="772"/>
                    </a:lnTo>
                    <a:lnTo>
                      <a:pt x="2695" y="770"/>
                    </a:lnTo>
                    <a:lnTo>
                      <a:pt x="2693" y="767"/>
                    </a:lnTo>
                    <a:lnTo>
                      <a:pt x="2695" y="765"/>
                    </a:lnTo>
                    <a:lnTo>
                      <a:pt x="2695" y="762"/>
                    </a:lnTo>
                    <a:lnTo>
                      <a:pt x="2698" y="759"/>
                    </a:lnTo>
                    <a:lnTo>
                      <a:pt x="2697" y="757"/>
                    </a:lnTo>
                    <a:lnTo>
                      <a:pt x="2699" y="755"/>
                    </a:lnTo>
                    <a:lnTo>
                      <a:pt x="2702" y="755"/>
                    </a:lnTo>
                    <a:lnTo>
                      <a:pt x="2706" y="759"/>
                    </a:lnTo>
                    <a:lnTo>
                      <a:pt x="2709" y="755"/>
                    </a:lnTo>
                    <a:lnTo>
                      <a:pt x="2712" y="754"/>
                    </a:lnTo>
                    <a:lnTo>
                      <a:pt x="2711" y="752"/>
                    </a:lnTo>
                    <a:lnTo>
                      <a:pt x="2715" y="751"/>
                    </a:lnTo>
                    <a:lnTo>
                      <a:pt x="2717" y="754"/>
                    </a:lnTo>
                    <a:lnTo>
                      <a:pt x="2716" y="758"/>
                    </a:lnTo>
                    <a:lnTo>
                      <a:pt x="2713" y="762"/>
                    </a:lnTo>
                    <a:lnTo>
                      <a:pt x="2710" y="759"/>
                    </a:lnTo>
                    <a:lnTo>
                      <a:pt x="2708" y="762"/>
                    </a:lnTo>
                    <a:lnTo>
                      <a:pt x="2706" y="765"/>
                    </a:lnTo>
                    <a:lnTo>
                      <a:pt x="2703" y="768"/>
                    </a:lnTo>
                    <a:lnTo>
                      <a:pt x="2705" y="767"/>
                    </a:lnTo>
                    <a:lnTo>
                      <a:pt x="2705" y="769"/>
                    </a:lnTo>
                    <a:lnTo>
                      <a:pt x="2706" y="770"/>
                    </a:lnTo>
                    <a:lnTo>
                      <a:pt x="2705" y="771"/>
                    </a:lnTo>
                    <a:lnTo>
                      <a:pt x="2703" y="770"/>
                    </a:lnTo>
                    <a:lnTo>
                      <a:pt x="2704" y="773"/>
                    </a:lnTo>
                    <a:lnTo>
                      <a:pt x="2701" y="774"/>
                    </a:lnTo>
                    <a:lnTo>
                      <a:pt x="2699" y="776"/>
                    </a:lnTo>
                    <a:lnTo>
                      <a:pt x="2705" y="776"/>
                    </a:lnTo>
                    <a:lnTo>
                      <a:pt x="2708" y="777"/>
                    </a:lnTo>
                    <a:lnTo>
                      <a:pt x="2708" y="783"/>
                    </a:lnTo>
                    <a:lnTo>
                      <a:pt x="2705" y="784"/>
                    </a:lnTo>
                    <a:lnTo>
                      <a:pt x="2704" y="782"/>
                    </a:lnTo>
                    <a:lnTo>
                      <a:pt x="2702" y="783"/>
                    </a:lnTo>
                    <a:lnTo>
                      <a:pt x="2704" y="785"/>
                    </a:lnTo>
                    <a:lnTo>
                      <a:pt x="2703" y="787"/>
                    </a:lnTo>
                    <a:lnTo>
                      <a:pt x="2705" y="786"/>
                    </a:lnTo>
                    <a:lnTo>
                      <a:pt x="2705" y="787"/>
                    </a:lnTo>
                    <a:lnTo>
                      <a:pt x="2703" y="791"/>
                    </a:lnTo>
                    <a:lnTo>
                      <a:pt x="2706" y="794"/>
                    </a:lnTo>
                    <a:lnTo>
                      <a:pt x="2706" y="789"/>
                    </a:lnTo>
                    <a:lnTo>
                      <a:pt x="2710" y="789"/>
                    </a:lnTo>
                    <a:lnTo>
                      <a:pt x="2708" y="786"/>
                    </a:lnTo>
                    <a:lnTo>
                      <a:pt x="2712" y="787"/>
                    </a:lnTo>
                    <a:lnTo>
                      <a:pt x="2715" y="786"/>
                    </a:lnTo>
                    <a:lnTo>
                      <a:pt x="2718" y="787"/>
                    </a:lnTo>
                    <a:lnTo>
                      <a:pt x="2718" y="791"/>
                    </a:lnTo>
                    <a:lnTo>
                      <a:pt x="2717" y="793"/>
                    </a:lnTo>
                    <a:lnTo>
                      <a:pt x="2716" y="792"/>
                    </a:lnTo>
                    <a:lnTo>
                      <a:pt x="2715" y="794"/>
                    </a:lnTo>
                    <a:lnTo>
                      <a:pt x="2715" y="796"/>
                    </a:lnTo>
                    <a:lnTo>
                      <a:pt x="2716" y="793"/>
                    </a:lnTo>
                    <a:lnTo>
                      <a:pt x="2719" y="795"/>
                    </a:lnTo>
                    <a:lnTo>
                      <a:pt x="2719" y="787"/>
                    </a:lnTo>
                    <a:lnTo>
                      <a:pt x="2716" y="784"/>
                    </a:lnTo>
                    <a:lnTo>
                      <a:pt x="2717" y="782"/>
                    </a:lnTo>
                    <a:lnTo>
                      <a:pt x="2723" y="780"/>
                    </a:lnTo>
                    <a:lnTo>
                      <a:pt x="2722" y="786"/>
                    </a:lnTo>
                    <a:lnTo>
                      <a:pt x="2727" y="793"/>
                    </a:lnTo>
                    <a:lnTo>
                      <a:pt x="2726" y="787"/>
                    </a:lnTo>
                    <a:lnTo>
                      <a:pt x="2727" y="788"/>
                    </a:lnTo>
                    <a:lnTo>
                      <a:pt x="2732" y="782"/>
                    </a:lnTo>
                    <a:lnTo>
                      <a:pt x="2735" y="786"/>
                    </a:lnTo>
                    <a:lnTo>
                      <a:pt x="2735" y="790"/>
                    </a:lnTo>
                    <a:lnTo>
                      <a:pt x="2732" y="796"/>
                    </a:lnTo>
                    <a:lnTo>
                      <a:pt x="2733" y="799"/>
                    </a:lnTo>
                    <a:lnTo>
                      <a:pt x="2738" y="799"/>
                    </a:lnTo>
                    <a:lnTo>
                      <a:pt x="2741" y="801"/>
                    </a:lnTo>
                    <a:lnTo>
                      <a:pt x="2740" y="799"/>
                    </a:lnTo>
                    <a:lnTo>
                      <a:pt x="2735" y="798"/>
                    </a:lnTo>
                    <a:lnTo>
                      <a:pt x="2735" y="795"/>
                    </a:lnTo>
                    <a:lnTo>
                      <a:pt x="2738" y="792"/>
                    </a:lnTo>
                    <a:lnTo>
                      <a:pt x="2739" y="786"/>
                    </a:lnTo>
                    <a:lnTo>
                      <a:pt x="2744" y="788"/>
                    </a:lnTo>
                    <a:lnTo>
                      <a:pt x="2742" y="794"/>
                    </a:lnTo>
                    <a:lnTo>
                      <a:pt x="2747" y="793"/>
                    </a:lnTo>
                    <a:lnTo>
                      <a:pt x="2745" y="791"/>
                    </a:lnTo>
                    <a:lnTo>
                      <a:pt x="2744" y="787"/>
                    </a:lnTo>
                    <a:lnTo>
                      <a:pt x="2741" y="785"/>
                    </a:lnTo>
                    <a:lnTo>
                      <a:pt x="2744" y="781"/>
                    </a:lnTo>
                    <a:lnTo>
                      <a:pt x="2745" y="783"/>
                    </a:lnTo>
                    <a:lnTo>
                      <a:pt x="2749" y="781"/>
                    </a:lnTo>
                    <a:lnTo>
                      <a:pt x="2750" y="782"/>
                    </a:lnTo>
                    <a:lnTo>
                      <a:pt x="2750" y="778"/>
                    </a:lnTo>
                    <a:lnTo>
                      <a:pt x="2748" y="780"/>
                    </a:lnTo>
                    <a:lnTo>
                      <a:pt x="2746" y="778"/>
                    </a:lnTo>
                    <a:lnTo>
                      <a:pt x="2749" y="775"/>
                    </a:lnTo>
                    <a:lnTo>
                      <a:pt x="2750" y="770"/>
                    </a:lnTo>
                    <a:lnTo>
                      <a:pt x="2751" y="770"/>
                    </a:lnTo>
                    <a:lnTo>
                      <a:pt x="2751" y="769"/>
                    </a:lnTo>
                    <a:lnTo>
                      <a:pt x="2753" y="771"/>
                    </a:lnTo>
                    <a:lnTo>
                      <a:pt x="2752" y="768"/>
                    </a:lnTo>
                    <a:lnTo>
                      <a:pt x="2755" y="767"/>
                    </a:lnTo>
                    <a:lnTo>
                      <a:pt x="2750" y="767"/>
                    </a:lnTo>
                    <a:lnTo>
                      <a:pt x="2751" y="765"/>
                    </a:lnTo>
                    <a:lnTo>
                      <a:pt x="2755" y="764"/>
                    </a:lnTo>
                    <a:lnTo>
                      <a:pt x="2755" y="763"/>
                    </a:lnTo>
                    <a:lnTo>
                      <a:pt x="2759" y="763"/>
                    </a:lnTo>
                    <a:lnTo>
                      <a:pt x="2763" y="758"/>
                    </a:lnTo>
                    <a:lnTo>
                      <a:pt x="2766" y="758"/>
                    </a:lnTo>
                    <a:lnTo>
                      <a:pt x="2768" y="762"/>
                    </a:lnTo>
                    <a:lnTo>
                      <a:pt x="2768" y="768"/>
                    </a:lnTo>
                    <a:lnTo>
                      <a:pt x="2763" y="767"/>
                    </a:lnTo>
                    <a:lnTo>
                      <a:pt x="2760" y="772"/>
                    </a:lnTo>
                    <a:lnTo>
                      <a:pt x="2764" y="772"/>
                    </a:lnTo>
                    <a:lnTo>
                      <a:pt x="2765" y="775"/>
                    </a:lnTo>
                    <a:lnTo>
                      <a:pt x="2760" y="777"/>
                    </a:lnTo>
                    <a:lnTo>
                      <a:pt x="2758" y="775"/>
                    </a:lnTo>
                    <a:lnTo>
                      <a:pt x="2759" y="777"/>
                    </a:lnTo>
                    <a:lnTo>
                      <a:pt x="2759" y="780"/>
                    </a:lnTo>
                    <a:lnTo>
                      <a:pt x="2757" y="778"/>
                    </a:lnTo>
                    <a:lnTo>
                      <a:pt x="2756" y="781"/>
                    </a:lnTo>
                    <a:lnTo>
                      <a:pt x="2753" y="782"/>
                    </a:lnTo>
                    <a:lnTo>
                      <a:pt x="2757" y="782"/>
                    </a:lnTo>
                    <a:lnTo>
                      <a:pt x="2762" y="778"/>
                    </a:lnTo>
                    <a:lnTo>
                      <a:pt x="2762" y="785"/>
                    </a:lnTo>
                    <a:lnTo>
                      <a:pt x="2759" y="787"/>
                    </a:lnTo>
                    <a:lnTo>
                      <a:pt x="2763" y="787"/>
                    </a:lnTo>
                    <a:lnTo>
                      <a:pt x="2764" y="793"/>
                    </a:lnTo>
                    <a:lnTo>
                      <a:pt x="2758" y="798"/>
                    </a:lnTo>
                    <a:lnTo>
                      <a:pt x="2751" y="809"/>
                    </a:lnTo>
                    <a:lnTo>
                      <a:pt x="2752" y="812"/>
                    </a:lnTo>
                    <a:lnTo>
                      <a:pt x="2748" y="820"/>
                    </a:lnTo>
                    <a:lnTo>
                      <a:pt x="2749" y="820"/>
                    </a:lnTo>
                    <a:lnTo>
                      <a:pt x="2753" y="816"/>
                    </a:lnTo>
                    <a:lnTo>
                      <a:pt x="2758" y="803"/>
                    </a:lnTo>
                    <a:lnTo>
                      <a:pt x="2766" y="796"/>
                    </a:lnTo>
                    <a:lnTo>
                      <a:pt x="2768" y="793"/>
                    </a:lnTo>
                    <a:lnTo>
                      <a:pt x="2768" y="786"/>
                    </a:lnTo>
                    <a:lnTo>
                      <a:pt x="2770" y="781"/>
                    </a:lnTo>
                    <a:lnTo>
                      <a:pt x="2772" y="781"/>
                    </a:lnTo>
                    <a:lnTo>
                      <a:pt x="2774" y="783"/>
                    </a:lnTo>
                    <a:lnTo>
                      <a:pt x="2773" y="786"/>
                    </a:lnTo>
                    <a:lnTo>
                      <a:pt x="2774" y="793"/>
                    </a:lnTo>
                    <a:lnTo>
                      <a:pt x="2771" y="798"/>
                    </a:lnTo>
                    <a:lnTo>
                      <a:pt x="2768" y="806"/>
                    </a:lnTo>
                    <a:lnTo>
                      <a:pt x="2764" y="811"/>
                    </a:lnTo>
                    <a:lnTo>
                      <a:pt x="2768" y="810"/>
                    </a:lnTo>
                    <a:lnTo>
                      <a:pt x="2771" y="817"/>
                    </a:lnTo>
                    <a:lnTo>
                      <a:pt x="2772" y="816"/>
                    </a:lnTo>
                    <a:lnTo>
                      <a:pt x="2769" y="808"/>
                    </a:lnTo>
                    <a:lnTo>
                      <a:pt x="2772" y="801"/>
                    </a:lnTo>
                    <a:lnTo>
                      <a:pt x="2773" y="800"/>
                    </a:lnTo>
                    <a:lnTo>
                      <a:pt x="2774" y="802"/>
                    </a:lnTo>
                    <a:lnTo>
                      <a:pt x="2775" y="810"/>
                    </a:lnTo>
                    <a:lnTo>
                      <a:pt x="2774" y="812"/>
                    </a:lnTo>
                    <a:lnTo>
                      <a:pt x="2775" y="812"/>
                    </a:lnTo>
                    <a:lnTo>
                      <a:pt x="2776" y="809"/>
                    </a:lnTo>
                    <a:lnTo>
                      <a:pt x="2777" y="809"/>
                    </a:lnTo>
                    <a:lnTo>
                      <a:pt x="2776" y="807"/>
                    </a:lnTo>
                    <a:lnTo>
                      <a:pt x="2775" y="800"/>
                    </a:lnTo>
                    <a:lnTo>
                      <a:pt x="2776" y="798"/>
                    </a:lnTo>
                    <a:lnTo>
                      <a:pt x="2787" y="791"/>
                    </a:lnTo>
                    <a:lnTo>
                      <a:pt x="2789" y="787"/>
                    </a:lnTo>
                    <a:lnTo>
                      <a:pt x="2792" y="787"/>
                    </a:lnTo>
                    <a:lnTo>
                      <a:pt x="2792" y="789"/>
                    </a:lnTo>
                    <a:lnTo>
                      <a:pt x="2788" y="793"/>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9" name="Freeform 7"/>
              <p:cNvSpPr>
                <a:spLocks/>
              </p:cNvSpPr>
              <p:nvPr/>
            </p:nvSpPr>
            <p:spPr bwMode="auto">
              <a:xfrm>
                <a:off x="8620650" y="2594538"/>
                <a:ext cx="459042" cy="263695"/>
              </a:xfrm>
              <a:custGeom>
                <a:avLst/>
                <a:gdLst>
                  <a:gd name="T0" fmla="*/ 2147483647 w 864"/>
                  <a:gd name="T1" fmla="*/ 2147483647 h 496"/>
                  <a:gd name="T2" fmla="*/ 2147483647 w 864"/>
                  <a:gd name="T3" fmla="*/ 2147483647 h 496"/>
                  <a:gd name="T4" fmla="*/ 2147483647 w 864"/>
                  <a:gd name="T5" fmla="*/ 2147483647 h 496"/>
                  <a:gd name="T6" fmla="*/ 2147483647 w 864"/>
                  <a:gd name="T7" fmla="*/ 2147483647 h 496"/>
                  <a:gd name="T8" fmla="*/ 2147483647 w 864"/>
                  <a:gd name="T9" fmla="*/ 2147483647 h 496"/>
                  <a:gd name="T10" fmla="*/ 2147483647 w 864"/>
                  <a:gd name="T11" fmla="*/ 2147483647 h 496"/>
                  <a:gd name="T12" fmla="*/ 2147483647 w 864"/>
                  <a:gd name="T13" fmla="*/ 2147483647 h 496"/>
                  <a:gd name="T14" fmla="*/ 2147483647 w 864"/>
                  <a:gd name="T15" fmla="*/ 2147483647 h 496"/>
                  <a:gd name="T16" fmla="*/ 2147483647 w 864"/>
                  <a:gd name="T17" fmla="*/ 2147483647 h 496"/>
                  <a:gd name="T18" fmla="*/ 2147483647 w 864"/>
                  <a:gd name="T19" fmla="*/ 2147483647 h 496"/>
                  <a:gd name="T20" fmla="*/ 2147483647 w 864"/>
                  <a:gd name="T21" fmla="*/ 2147483647 h 496"/>
                  <a:gd name="T22" fmla="*/ 2147483647 w 864"/>
                  <a:gd name="T23" fmla="*/ 2147483647 h 496"/>
                  <a:gd name="T24" fmla="*/ 2147483647 w 864"/>
                  <a:gd name="T25" fmla="*/ 2147483647 h 496"/>
                  <a:gd name="T26" fmla="*/ 2147483647 w 864"/>
                  <a:gd name="T27" fmla="*/ 2147483647 h 496"/>
                  <a:gd name="T28" fmla="*/ 2147483647 w 864"/>
                  <a:gd name="T29" fmla="*/ 2147483647 h 496"/>
                  <a:gd name="T30" fmla="*/ 2147483647 w 864"/>
                  <a:gd name="T31" fmla="*/ 2147483647 h 496"/>
                  <a:gd name="T32" fmla="*/ 2147483647 w 864"/>
                  <a:gd name="T33" fmla="*/ 2147483647 h 496"/>
                  <a:gd name="T34" fmla="*/ 2147483647 w 864"/>
                  <a:gd name="T35" fmla="*/ 2147483647 h 496"/>
                  <a:gd name="T36" fmla="*/ 2147483647 w 864"/>
                  <a:gd name="T37" fmla="*/ 2147483647 h 496"/>
                  <a:gd name="T38" fmla="*/ 2147483647 w 864"/>
                  <a:gd name="T39" fmla="*/ 2147483647 h 496"/>
                  <a:gd name="T40" fmla="*/ 2147483647 w 864"/>
                  <a:gd name="T41" fmla="*/ 2147483647 h 496"/>
                  <a:gd name="T42" fmla="*/ 2147483647 w 864"/>
                  <a:gd name="T43" fmla="*/ 2147483647 h 496"/>
                  <a:gd name="T44" fmla="*/ 2147483647 w 864"/>
                  <a:gd name="T45" fmla="*/ 2147483647 h 496"/>
                  <a:gd name="T46" fmla="*/ 2147483647 w 864"/>
                  <a:gd name="T47" fmla="*/ 2147483647 h 496"/>
                  <a:gd name="T48" fmla="*/ 2147483647 w 864"/>
                  <a:gd name="T49" fmla="*/ 2147483647 h 496"/>
                  <a:gd name="T50" fmla="*/ 2147483647 w 864"/>
                  <a:gd name="T51" fmla="*/ 2147483647 h 496"/>
                  <a:gd name="T52" fmla="*/ 2147483647 w 864"/>
                  <a:gd name="T53" fmla="*/ 2147483647 h 496"/>
                  <a:gd name="T54" fmla="*/ 2147483647 w 864"/>
                  <a:gd name="T55" fmla="*/ 2147483647 h 496"/>
                  <a:gd name="T56" fmla="*/ 2147483647 w 864"/>
                  <a:gd name="T57" fmla="*/ 2147483647 h 496"/>
                  <a:gd name="T58" fmla="*/ 2147483647 w 864"/>
                  <a:gd name="T59" fmla="*/ 2147483647 h 496"/>
                  <a:gd name="T60" fmla="*/ 2147483647 w 864"/>
                  <a:gd name="T61" fmla="*/ 2147483647 h 496"/>
                  <a:gd name="T62" fmla="*/ 2147483647 w 864"/>
                  <a:gd name="T63" fmla="*/ 2147483647 h 496"/>
                  <a:gd name="T64" fmla="*/ 2147483647 w 864"/>
                  <a:gd name="T65" fmla="*/ 2147483647 h 496"/>
                  <a:gd name="T66" fmla="*/ 2147483647 w 864"/>
                  <a:gd name="T67" fmla="*/ 2147483647 h 496"/>
                  <a:gd name="T68" fmla="*/ 2147483647 w 864"/>
                  <a:gd name="T69" fmla="*/ 2147483647 h 496"/>
                  <a:gd name="T70" fmla="*/ 2147483647 w 864"/>
                  <a:gd name="T71" fmla="*/ 2147483647 h 496"/>
                  <a:gd name="T72" fmla="*/ 2147483647 w 864"/>
                  <a:gd name="T73" fmla="*/ 2147483647 h 496"/>
                  <a:gd name="T74" fmla="*/ 2147483647 w 864"/>
                  <a:gd name="T75" fmla="*/ 2147483647 h 496"/>
                  <a:gd name="T76" fmla="*/ 2147483647 w 864"/>
                  <a:gd name="T77" fmla="*/ 2147483647 h 496"/>
                  <a:gd name="T78" fmla="*/ 2147483647 w 864"/>
                  <a:gd name="T79" fmla="*/ 2147483647 h 496"/>
                  <a:gd name="T80" fmla="*/ 2147483647 w 864"/>
                  <a:gd name="T81" fmla="*/ 2147483647 h 496"/>
                  <a:gd name="T82" fmla="*/ 2147483647 w 864"/>
                  <a:gd name="T83" fmla="*/ 2147483647 h 496"/>
                  <a:gd name="T84" fmla="*/ 2147483647 w 864"/>
                  <a:gd name="T85" fmla="*/ 2147483647 h 496"/>
                  <a:gd name="T86" fmla="*/ 2147483647 w 864"/>
                  <a:gd name="T87" fmla="*/ 2147483647 h 496"/>
                  <a:gd name="T88" fmla="*/ 2147483647 w 864"/>
                  <a:gd name="T89" fmla="*/ 2147483647 h 496"/>
                  <a:gd name="T90" fmla="*/ 2147483647 w 864"/>
                  <a:gd name="T91" fmla="*/ 2147483647 h 496"/>
                  <a:gd name="T92" fmla="*/ 2147483647 w 864"/>
                  <a:gd name="T93" fmla="*/ 2147483647 h 496"/>
                  <a:gd name="T94" fmla="*/ 2147483647 w 864"/>
                  <a:gd name="T95" fmla="*/ 2147483647 h 496"/>
                  <a:gd name="T96" fmla="*/ 2147483647 w 864"/>
                  <a:gd name="T97" fmla="*/ 2147483647 h 496"/>
                  <a:gd name="T98" fmla="*/ 2147483647 w 864"/>
                  <a:gd name="T99" fmla="*/ 2147483647 h 496"/>
                  <a:gd name="T100" fmla="*/ 2147483647 w 864"/>
                  <a:gd name="T101" fmla="*/ 2147483647 h 496"/>
                  <a:gd name="T102" fmla="*/ 2147483647 w 864"/>
                  <a:gd name="T103" fmla="*/ 2147483647 h 496"/>
                  <a:gd name="T104" fmla="*/ 2147483647 w 864"/>
                  <a:gd name="T105" fmla="*/ 2147483647 h 496"/>
                  <a:gd name="T106" fmla="*/ 2147483647 w 864"/>
                  <a:gd name="T107" fmla="*/ 2147483647 h 496"/>
                  <a:gd name="T108" fmla="*/ 2147483647 w 864"/>
                  <a:gd name="T109" fmla="*/ 2147483647 h 496"/>
                  <a:gd name="T110" fmla="*/ 2147483647 w 864"/>
                  <a:gd name="T111" fmla="*/ 2147483647 h 496"/>
                  <a:gd name="T112" fmla="*/ 2147483647 w 864"/>
                  <a:gd name="T113" fmla="*/ 2147483647 h 496"/>
                  <a:gd name="T114" fmla="*/ 2147483647 w 864"/>
                  <a:gd name="T115" fmla="*/ 2147483647 h 496"/>
                  <a:gd name="T116" fmla="*/ 2147483647 w 864"/>
                  <a:gd name="T117" fmla="*/ 2147483647 h 496"/>
                  <a:gd name="T118" fmla="*/ 2147483647 w 864"/>
                  <a:gd name="T119" fmla="*/ 2147483647 h 496"/>
                  <a:gd name="T120" fmla="*/ 2147483647 w 864"/>
                  <a:gd name="T121" fmla="*/ 2147483647 h 496"/>
                  <a:gd name="T122" fmla="*/ 2147483647 w 864"/>
                  <a:gd name="T123" fmla="*/ 2147483647 h 4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496"/>
                  <a:gd name="T188" fmla="*/ 864 w 864"/>
                  <a:gd name="T189" fmla="*/ 496 h 4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496">
                    <a:moveTo>
                      <a:pt x="862" y="258"/>
                    </a:moveTo>
                    <a:lnTo>
                      <a:pt x="862" y="264"/>
                    </a:lnTo>
                    <a:lnTo>
                      <a:pt x="863" y="273"/>
                    </a:lnTo>
                    <a:lnTo>
                      <a:pt x="863" y="281"/>
                    </a:lnTo>
                    <a:lnTo>
                      <a:pt x="864" y="283"/>
                    </a:lnTo>
                    <a:lnTo>
                      <a:pt x="863" y="295"/>
                    </a:lnTo>
                    <a:lnTo>
                      <a:pt x="860" y="311"/>
                    </a:lnTo>
                    <a:lnTo>
                      <a:pt x="862" y="315"/>
                    </a:lnTo>
                    <a:lnTo>
                      <a:pt x="859" y="318"/>
                    </a:lnTo>
                    <a:lnTo>
                      <a:pt x="860" y="324"/>
                    </a:lnTo>
                    <a:lnTo>
                      <a:pt x="857" y="331"/>
                    </a:lnTo>
                    <a:lnTo>
                      <a:pt x="855" y="331"/>
                    </a:lnTo>
                    <a:lnTo>
                      <a:pt x="850" y="329"/>
                    </a:lnTo>
                    <a:lnTo>
                      <a:pt x="848" y="331"/>
                    </a:lnTo>
                    <a:lnTo>
                      <a:pt x="844" y="329"/>
                    </a:lnTo>
                    <a:lnTo>
                      <a:pt x="841" y="331"/>
                    </a:lnTo>
                    <a:lnTo>
                      <a:pt x="840" y="330"/>
                    </a:lnTo>
                    <a:lnTo>
                      <a:pt x="840" y="329"/>
                    </a:lnTo>
                    <a:lnTo>
                      <a:pt x="838" y="329"/>
                    </a:lnTo>
                    <a:lnTo>
                      <a:pt x="838" y="330"/>
                    </a:lnTo>
                    <a:lnTo>
                      <a:pt x="834" y="327"/>
                    </a:lnTo>
                    <a:lnTo>
                      <a:pt x="829" y="329"/>
                    </a:lnTo>
                    <a:lnTo>
                      <a:pt x="822" y="320"/>
                    </a:lnTo>
                    <a:lnTo>
                      <a:pt x="821" y="318"/>
                    </a:lnTo>
                    <a:lnTo>
                      <a:pt x="822" y="313"/>
                    </a:lnTo>
                    <a:lnTo>
                      <a:pt x="803" y="299"/>
                    </a:lnTo>
                    <a:lnTo>
                      <a:pt x="801" y="298"/>
                    </a:lnTo>
                    <a:lnTo>
                      <a:pt x="798" y="300"/>
                    </a:lnTo>
                    <a:lnTo>
                      <a:pt x="786" y="298"/>
                    </a:lnTo>
                    <a:lnTo>
                      <a:pt x="782" y="296"/>
                    </a:lnTo>
                    <a:lnTo>
                      <a:pt x="778" y="298"/>
                    </a:lnTo>
                    <a:lnTo>
                      <a:pt x="776" y="296"/>
                    </a:lnTo>
                    <a:lnTo>
                      <a:pt x="766" y="293"/>
                    </a:lnTo>
                    <a:lnTo>
                      <a:pt x="759" y="296"/>
                    </a:lnTo>
                    <a:lnTo>
                      <a:pt x="752" y="300"/>
                    </a:lnTo>
                    <a:lnTo>
                      <a:pt x="746" y="300"/>
                    </a:lnTo>
                    <a:lnTo>
                      <a:pt x="747" y="302"/>
                    </a:lnTo>
                    <a:lnTo>
                      <a:pt x="746" y="303"/>
                    </a:lnTo>
                    <a:lnTo>
                      <a:pt x="743" y="303"/>
                    </a:lnTo>
                    <a:lnTo>
                      <a:pt x="743" y="308"/>
                    </a:lnTo>
                    <a:lnTo>
                      <a:pt x="739" y="308"/>
                    </a:lnTo>
                    <a:lnTo>
                      <a:pt x="737" y="310"/>
                    </a:lnTo>
                    <a:lnTo>
                      <a:pt x="730" y="312"/>
                    </a:lnTo>
                    <a:lnTo>
                      <a:pt x="727" y="315"/>
                    </a:lnTo>
                    <a:lnTo>
                      <a:pt x="724" y="314"/>
                    </a:lnTo>
                    <a:lnTo>
                      <a:pt x="724" y="312"/>
                    </a:lnTo>
                    <a:lnTo>
                      <a:pt x="720" y="311"/>
                    </a:lnTo>
                    <a:lnTo>
                      <a:pt x="715" y="309"/>
                    </a:lnTo>
                    <a:lnTo>
                      <a:pt x="709" y="311"/>
                    </a:lnTo>
                    <a:lnTo>
                      <a:pt x="709" y="318"/>
                    </a:lnTo>
                    <a:lnTo>
                      <a:pt x="710" y="324"/>
                    </a:lnTo>
                    <a:lnTo>
                      <a:pt x="706" y="329"/>
                    </a:lnTo>
                    <a:lnTo>
                      <a:pt x="706" y="332"/>
                    </a:lnTo>
                    <a:lnTo>
                      <a:pt x="702" y="339"/>
                    </a:lnTo>
                    <a:lnTo>
                      <a:pt x="704" y="340"/>
                    </a:lnTo>
                    <a:lnTo>
                      <a:pt x="707" y="339"/>
                    </a:lnTo>
                    <a:lnTo>
                      <a:pt x="708" y="344"/>
                    </a:lnTo>
                    <a:lnTo>
                      <a:pt x="704" y="348"/>
                    </a:lnTo>
                    <a:lnTo>
                      <a:pt x="707" y="349"/>
                    </a:lnTo>
                    <a:lnTo>
                      <a:pt x="708" y="351"/>
                    </a:lnTo>
                    <a:lnTo>
                      <a:pt x="704" y="353"/>
                    </a:lnTo>
                    <a:lnTo>
                      <a:pt x="700" y="355"/>
                    </a:lnTo>
                    <a:lnTo>
                      <a:pt x="691" y="353"/>
                    </a:lnTo>
                    <a:lnTo>
                      <a:pt x="686" y="354"/>
                    </a:lnTo>
                    <a:lnTo>
                      <a:pt x="686" y="356"/>
                    </a:lnTo>
                    <a:lnTo>
                      <a:pt x="677" y="364"/>
                    </a:lnTo>
                    <a:lnTo>
                      <a:pt x="672" y="365"/>
                    </a:lnTo>
                    <a:lnTo>
                      <a:pt x="668" y="364"/>
                    </a:lnTo>
                    <a:lnTo>
                      <a:pt x="667" y="363"/>
                    </a:lnTo>
                    <a:lnTo>
                      <a:pt x="664" y="366"/>
                    </a:lnTo>
                    <a:lnTo>
                      <a:pt x="659" y="366"/>
                    </a:lnTo>
                    <a:lnTo>
                      <a:pt x="656" y="369"/>
                    </a:lnTo>
                    <a:lnTo>
                      <a:pt x="654" y="369"/>
                    </a:lnTo>
                    <a:lnTo>
                      <a:pt x="650" y="372"/>
                    </a:lnTo>
                    <a:lnTo>
                      <a:pt x="648" y="372"/>
                    </a:lnTo>
                    <a:lnTo>
                      <a:pt x="644" y="372"/>
                    </a:lnTo>
                    <a:lnTo>
                      <a:pt x="640" y="374"/>
                    </a:lnTo>
                    <a:lnTo>
                      <a:pt x="629" y="374"/>
                    </a:lnTo>
                    <a:lnTo>
                      <a:pt x="628" y="375"/>
                    </a:lnTo>
                    <a:lnTo>
                      <a:pt x="628" y="379"/>
                    </a:lnTo>
                    <a:lnTo>
                      <a:pt x="622" y="384"/>
                    </a:lnTo>
                    <a:lnTo>
                      <a:pt x="616" y="383"/>
                    </a:lnTo>
                    <a:lnTo>
                      <a:pt x="615" y="384"/>
                    </a:lnTo>
                    <a:lnTo>
                      <a:pt x="607" y="383"/>
                    </a:lnTo>
                    <a:lnTo>
                      <a:pt x="603" y="386"/>
                    </a:lnTo>
                    <a:lnTo>
                      <a:pt x="602" y="389"/>
                    </a:lnTo>
                    <a:lnTo>
                      <a:pt x="597" y="388"/>
                    </a:lnTo>
                    <a:lnTo>
                      <a:pt x="593" y="385"/>
                    </a:lnTo>
                    <a:lnTo>
                      <a:pt x="588" y="387"/>
                    </a:lnTo>
                    <a:lnTo>
                      <a:pt x="588" y="384"/>
                    </a:lnTo>
                    <a:lnTo>
                      <a:pt x="586" y="382"/>
                    </a:lnTo>
                    <a:lnTo>
                      <a:pt x="579" y="382"/>
                    </a:lnTo>
                    <a:lnTo>
                      <a:pt x="575" y="383"/>
                    </a:lnTo>
                    <a:lnTo>
                      <a:pt x="574" y="383"/>
                    </a:lnTo>
                    <a:lnTo>
                      <a:pt x="567" y="389"/>
                    </a:lnTo>
                    <a:lnTo>
                      <a:pt x="564" y="383"/>
                    </a:lnTo>
                    <a:lnTo>
                      <a:pt x="562" y="383"/>
                    </a:lnTo>
                    <a:lnTo>
                      <a:pt x="557" y="384"/>
                    </a:lnTo>
                    <a:lnTo>
                      <a:pt x="558" y="381"/>
                    </a:lnTo>
                    <a:lnTo>
                      <a:pt x="554" y="379"/>
                    </a:lnTo>
                    <a:lnTo>
                      <a:pt x="548" y="383"/>
                    </a:lnTo>
                    <a:lnTo>
                      <a:pt x="547" y="385"/>
                    </a:lnTo>
                    <a:lnTo>
                      <a:pt x="543" y="388"/>
                    </a:lnTo>
                    <a:lnTo>
                      <a:pt x="544" y="392"/>
                    </a:lnTo>
                    <a:lnTo>
                      <a:pt x="542" y="393"/>
                    </a:lnTo>
                    <a:lnTo>
                      <a:pt x="535" y="388"/>
                    </a:lnTo>
                    <a:lnTo>
                      <a:pt x="523" y="387"/>
                    </a:lnTo>
                    <a:lnTo>
                      <a:pt x="520" y="389"/>
                    </a:lnTo>
                    <a:lnTo>
                      <a:pt x="515" y="388"/>
                    </a:lnTo>
                    <a:lnTo>
                      <a:pt x="508" y="390"/>
                    </a:lnTo>
                    <a:lnTo>
                      <a:pt x="507" y="393"/>
                    </a:lnTo>
                    <a:lnTo>
                      <a:pt x="508" y="401"/>
                    </a:lnTo>
                    <a:lnTo>
                      <a:pt x="506" y="403"/>
                    </a:lnTo>
                    <a:lnTo>
                      <a:pt x="508" y="405"/>
                    </a:lnTo>
                    <a:lnTo>
                      <a:pt x="506" y="408"/>
                    </a:lnTo>
                    <a:lnTo>
                      <a:pt x="505" y="410"/>
                    </a:lnTo>
                    <a:lnTo>
                      <a:pt x="505" y="411"/>
                    </a:lnTo>
                    <a:lnTo>
                      <a:pt x="499" y="411"/>
                    </a:lnTo>
                    <a:lnTo>
                      <a:pt x="497" y="414"/>
                    </a:lnTo>
                    <a:lnTo>
                      <a:pt x="495" y="411"/>
                    </a:lnTo>
                    <a:lnTo>
                      <a:pt x="493" y="412"/>
                    </a:lnTo>
                    <a:lnTo>
                      <a:pt x="485" y="408"/>
                    </a:lnTo>
                    <a:lnTo>
                      <a:pt x="478" y="408"/>
                    </a:lnTo>
                    <a:lnTo>
                      <a:pt x="476" y="412"/>
                    </a:lnTo>
                    <a:lnTo>
                      <a:pt x="477" y="416"/>
                    </a:lnTo>
                    <a:lnTo>
                      <a:pt x="475" y="419"/>
                    </a:lnTo>
                    <a:lnTo>
                      <a:pt x="477" y="420"/>
                    </a:lnTo>
                    <a:lnTo>
                      <a:pt x="475" y="421"/>
                    </a:lnTo>
                    <a:lnTo>
                      <a:pt x="469" y="419"/>
                    </a:lnTo>
                    <a:lnTo>
                      <a:pt x="464" y="427"/>
                    </a:lnTo>
                    <a:lnTo>
                      <a:pt x="464" y="442"/>
                    </a:lnTo>
                    <a:lnTo>
                      <a:pt x="458" y="446"/>
                    </a:lnTo>
                    <a:lnTo>
                      <a:pt x="464" y="453"/>
                    </a:lnTo>
                    <a:lnTo>
                      <a:pt x="461" y="456"/>
                    </a:lnTo>
                    <a:lnTo>
                      <a:pt x="453" y="459"/>
                    </a:lnTo>
                    <a:lnTo>
                      <a:pt x="450" y="460"/>
                    </a:lnTo>
                    <a:lnTo>
                      <a:pt x="452" y="463"/>
                    </a:lnTo>
                    <a:lnTo>
                      <a:pt x="449" y="464"/>
                    </a:lnTo>
                    <a:lnTo>
                      <a:pt x="444" y="462"/>
                    </a:lnTo>
                    <a:lnTo>
                      <a:pt x="443" y="463"/>
                    </a:lnTo>
                    <a:lnTo>
                      <a:pt x="445" y="466"/>
                    </a:lnTo>
                    <a:lnTo>
                      <a:pt x="438" y="468"/>
                    </a:lnTo>
                    <a:lnTo>
                      <a:pt x="437" y="472"/>
                    </a:lnTo>
                    <a:lnTo>
                      <a:pt x="435" y="473"/>
                    </a:lnTo>
                    <a:lnTo>
                      <a:pt x="430" y="471"/>
                    </a:lnTo>
                    <a:lnTo>
                      <a:pt x="405" y="482"/>
                    </a:lnTo>
                    <a:lnTo>
                      <a:pt x="402" y="487"/>
                    </a:lnTo>
                    <a:lnTo>
                      <a:pt x="396" y="490"/>
                    </a:lnTo>
                    <a:lnTo>
                      <a:pt x="394" y="495"/>
                    </a:lnTo>
                    <a:lnTo>
                      <a:pt x="385" y="496"/>
                    </a:lnTo>
                    <a:lnTo>
                      <a:pt x="384" y="495"/>
                    </a:lnTo>
                    <a:lnTo>
                      <a:pt x="382" y="495"/>
                    </a:lnTo>
                    <a:lnTo>
                      <a:pt x="381" y="493"/>
                    </a:lnTo>
                    <a:lnTo>
                      <a:pt x="379" y="493"/>
                    </a:lnTo>
                    <a:lnTo>
                      <a:pt x="374" y="488"/>
                    </a:lnTo>
                    <a:lnTo>
                      <a:pt x="366" y="488"/>
                    </a:lnTo>
                    <a:lnTo>
                      <a:pt x="366" y="482"/>
                    </a:lnTo>
                    <a:lnTo>
                      <a:pt x="369" y="480"/>
                    </a:lnTo>
                    <a:lnTo>
                      <a:pt x="366" y="478"/>
                    </a:lnTo>
                    <a:lnTo>
                      <a:pt x="360" y="482"/>
                    </a:lnTo>
                    <a:lnTo>
                      <a:pt x="352" y="481"/>
                    </a:lnTo>
                    <a:lnTo>
                      <a:pt x="353" y="474"/>
                    </a:lnTo>
                    <a:lnTo>
                      <a:pt x="358" y="470"/>
                    </a:lnTo>
                    <a:lnTo>
                      <a:pt x="358" y="468"/>
                    </a:lnTo>
                    <a:lnTo>
                      <a:pt x="353" y="469"/>
                    </a:lnTo>
                    <a:lnTo>
                      <a:pt x="348" y="465"/>
                    </a:lnTo>
                    <a:lnTo>
                      <a:pt x="351" y="462"/>
                    </a:lnTo>
                    <a:lnTo>
                      <a:pt x="349" y="460"/>
                    </a:lnTo>
                    <a:lnTo>
                      <a:pt x="350" y="457"/>
                    </a:lnTo>
                    <a:lnTo>
                      <a:pt x="352" y="457"/>
                    </a:lnTo>
                    <a:lnTo>
                      <a:pt x="351" y="452"/>
                    </a:lnTo>
                    <a:lnTo>
                      <a:pt x="352" y="447"/>
                    </a:lnTo>
                    <a:lnTo>
                      <a:pt x="349" y="444"/>
                    </a:lnTo>
                    <a:lnTo>
                      <a:pt x="349" y="441"/>
                    </a:lnTo>
                    <a:lnTo>
                      <a:pt x="351" y="436"/>
                    </a:lnTo>
                    <a:lnTo>
                      <a:pt x="349" y="429"/>
                    </a:lnTo>
                    <a:lnTo>
                      <a:pt x="346" y="429"/>
                    </a:lnTo>
                    <a:lnTo>
                      <a:pt x="342" y="426"/>
                    </a:lnTo>
                    <a:lnTo>
                      <a:pt x="342" y="421"/>
                    </a:lnTo>
                    <a:lnTo>
                      <a:pt x="338" y="419"/>
                    </a:lnTo>
                    <a:lnTo>
                      <a:pt x="335" y="421"/>
                    </a:lnTo>
                    <a:lnTo>
                      <a:pt x="336" y="424"/>
                    </a:lnTo>
                    <a:lnTo>
                      <a:pt x="324" y="423"/>
                    </a:lnTo>
                    <a:lnTo>
                      <a:pt x="319" y="422"/>
                    </a:lnTo>
                    <a:lnTo>
                      <a:pt x="310" y="425"/>
                    </a:lnTo>
                    <a:lnTo>
                      <a:pt x="310" y="424"/>
                    </a:lnTo>
                    <a:lnTo>
                      <a:pt x="306" y="424"/>
                    </a:lnTo>
                    <a:lnTo>
                      <a:pt x="308" y="418"/>
                    </a:lnTo>
                    <a:lnTo>
                      <a:pt x="314" y="417"/>
                    </a:lnTo>
                    <a:lnTo>
                      <a:pt x="316" y="415"/>
                    </a:lnTo>
                    <a:lnTo>
                      <a:pt x="316" y="411"/>
                    </a:lnTo>
                    <a:lnTo>
                      <a:pt x="313" y="410"/>
                    </a:lnTo>
                    <a:lnTo>
                      <a:pt x="322" y="408"/>
                    </a:lnTo>
                    <a:lnTo>
                      <a:pt x="330" y="402"/>
                    </a:lnTo>
                    <a:lnTo>
                      <a:pt x="330" y="397"/>
                    </a:lnTo>
                    <a:lnTo>
                      <a:pt x="335" y="396"/>
                    </a:lnTo>
                    <a:lnTo>
                      <a:pt x="334" y="390"/>
                    </a:lnTo>
                    <a:lnTo>
                      <a:pt x="330" y="390"/>
                    </a:lnTo>
                    <a:lnTo>
                      <a:pt x="333" y="389"/>
                    </a:lnTo>
                    <a:lnTo>
                      <a:pt x="334" y="387"/>
                    </a:lnTo>
                    <a:lnTo>
                      <a:pt x="340" y="386"/>
                    </a:lnTo>
                    <a:lnTo>
                      <a:pt x="344" y="384"/>
                    </a:lnTo>
                    <a:lnTo>
                      <a:pt x="346" y="387"/>
                    </a:lnTo>
                    <a:lnTo>
                      <a:pt x="350" y="382"/>
                    </a:lnTo>
                    <a:lnTo>
                      <a:pt x="349" y="381"/>
                    </a:lnTo>
                    <a:lnTo>
                      <a:pt x="354" y="374"/>
                    </a:lnTo>
                    <a:lnTo>
                      <a:pt x="350" y="366"/>
                    </a:lnTo>
                    <a:lnTo>
                      <a:pt x="346" y="362"/>
                    </a:lnTo>
                    <a:lnTo>
                      <a:pt x="345" y="357"/>
                    </a:lnTo>
                    <a:lnTo>
                      <a:pt x="341" y="353"/>
                    </a:lnTo>
                    <a:lnTo>
                      <a:pt x="338" y="350"/>
                    </a:lnTo>
                    <a:lnTo>
                      <a:pt x="344" y="346"/>
                    </a:lnTo>
                    <a:lnTo>
                      <a:pt x="345" y="340"/>
                    </a:lnTo>
                    <a:lnTo>
                      <a:pt x="348" y="339"/>
                    </a:lnTo>
                    <a:lnTo>
                      <a:pt x="346" y="337"/>
                    </a:lnTo>
                    <a:lnTo>
                      <a:pt x="347" y="336"/>
                    </a:lnTo>
                    <a:lnTo>
                      <a:pt x="352" y="334"/>
                    </a:lnTo>
                    <a:lnTo>
                      <a:pt x="355" y="329"/>
                    </a:lnTo>
                    <a:lnTo>
                      <a:pt x="360" y="328"/>
                    </a:lnTo>
                    <a:lnTo>
                      <a:pt x="365" y="324"/>
                    </a:lnTo>
                    <a:lnTo>
                      <a:pt x="369" y="325"/>
                    </a:lnTo>
                    <a:lnTo>
                      <a:pt x="370" y="322"/>
                    </a:lnTo>
                    <a:lnTo>
                      <a:pt x="379" y="320"/>
                    </a:lnTo>
                    <a:lnTo>
                      <a:pt x="382" y="318"/>
                    </a:lnTo>
                    <a:lnTo>
                      <a:pt x="383" y="320"/>
                    </a:lnTo>
                    <a:lnTo>
                      <a:pt x="387" y="317"/>
                    </a:lnTo>
                    <a:lnTo>
                      <a:pt x="383" y="311"/>
                    </a:lnTo>
                    <a:lnTo>
                      <a:pt x="379" y="308"/>
                    </a:lnTo>
                    <a:lnTo>
                      <a:pt x="380" y="304"/>
                    </a:lnTo>
                    <a:lnTo>
                      <a:pt x="378" y="303"/>
                    </a:lnTo>
                    <a:lnTo>
                      <a:pt x="381" y="300"/>
                    </a:lnTo>
                    <a:lnTo>
                      <a:pt x="377" y="299"/>
                    </a:lnTo>
                    <a:lnTo>
                      <a:pt x="374" y="297"/>
                    </a:lnTo>
                    <a:lnTo>
                      <a:pt x="376" y="295"/>
                    </a:lnTo>
                    <a:lnTo>
                      <a:pt x="373" y="294"/>
                    </a:lnTo>
                    <a:lnTo>
                      <a:pt x="368" y="296"/>
                    </a:lnTo>
                    <a:lnTo>
                      <a:pt x="368" y="292"/>
                    </a:lnTo>
                    <a:lnTo>
                      <a:pt x="366" y="291"/>
                    </a:lnTo>
                    <a:lnTo>
                      <a:pt x="355" y="286"/>
                    </a:lnTo>
                    <a:lnTo>
                      <a:pt x="354" y="288"/>
                    </a:lnTo>
                    <a:lnTo>
                      <a:pt x="352" y="284"/>
                    </a:lnTo>
                    <a:lnTo>
                      <a:pt x="348" y="285"/>
                    </a:lnTo>
                    <a:lnTo>
                      <a:pt x="345" y="279"/>
                    </a:lnTo>
                    <a:lnTo>
                      <a:pt x="333" y="272"/>
                    </a:lnTo>
                    <a:lnTo>
                      <a:pt x="327" y="272"/>
                    </a:lnTo>
                    <a:lnTo>
                      <a:pt x="315" y="275"/>
                    </a:lnTo>
                    <a:lnTo>
                      <a:pt x="313" y="274"/>
                    </a:lnTo>
                    <a:lnTo>
                      <a:pt x="311" y="275"/>
                    </a:lnTo>
                    <a:lnTo>
                      <a:pt x="306" y="282"/>
                    </a:lnTo>
                    <a:lnTo>
                      <a:pt x="307" y="285"/>
                    </a:lnTo>
                    <a:lnTo>
                      <a:pt x="300" y="289"/>
                    </a:lnTo>
                    <a:lnTo>
                      <a:pt x="296" y="291"/>
                    </a:lnTo>
                    <a:lnTo>
                      <a:pt x="293" y="291"/>
                    </a:lnTo>
                    <a:lnTo>
                      <a:pt x="292" y="289"/>
                    </a:lnTo>
                    <a:lnTo>
                      <a:pt x="290" y="290"/>
                    </a:lnTo>
                    <a:lnTo>
                      <a:pt x="287" y="291"/>
                    </a:lnTo>
                    <a:lnTo>
                      <a:pt x="280" y="290"/>
                    </a:lnTo>
                    <a:lnTo>
                      <a:pt x="276" y="292"/>
                    </a:lnTo>
                    <a:lnTo>
                      <a:pt x="276" y="295"/>
                    </a:lnTo>
                    <a:lnTo>
                      <a:pt x="278" y="298"/>
                    </a:lnTo>
                    <a:lnTo>
                      <a:pt x="273" y="303"/>
                    </a:lnTo>
                    <a:lnTo>
                      <a:pt x="271" y="303"/>
                    </a:lnTo>
                    <a:lnTo>
                      <a:pt x="271" y="304"/>
                    </a:lnTo>
                    <a:lnTo>
                      <a:pt x="272" y="307"/>
                    </a:lnTo>
                    <a:lnTo>
                      <a:pt x="270" y="308"/>
                    </a:lnTo>
                    <a:lnTo>
                      <a:pt x="268" y="315"/>
                    </a:lnTo>
                    <a:lnTo>
                      <a:pt x="250" y="324"/>
                    </a:lnTo>
                    <a:lnTo>
                      <a:pt x="251" y="325"/>
                    </a:lnTo>
                    <a:lnTo>
                      <a:pt x="248" y="327"/>
                    </a:lnTo>
                    <a:lnTo>
                      <a:pt x="245" y="328"/>
                    </a:lnTo>
                    <a:lnTo>
                      <a:pt x="239" y="327"/>
                    </a:lnTo>
                    <a:lnTo>
                      <a:pt x="234" y="330"/>
                    </a:lnTo>
                    <a:lnTo>
                      <a:pt x="235" y="334"/>
                    </a:lnTo>
                    <a:lnTo>
                      <a:pt x="226" y="338"/>
                    </a:lnTo>
                    <a:lnTo>
                      <a:pt x="225" y="338"/>
                    </a:lnTo>
                    <a:lnTo>
                      <a:pt x="224" y="342"/>
                    </a:lnTo>
                    <a:lnTo>
                      <a:pt x="222" y="342"/>
                    </a:lnTo>
                    <a:lnTo>
                      <a:pt x="221" y="345"/>
                    </a:lnTo>
                    <a:lnTo>
                      <a:pt x="219" y="347"/>
                    </a:lnTo>
                    <a:lnTo>
                      <a:pt x="219" y="350"/>
                    </a:lnTo>
                    <a:lnTo>
                      <a:pt x="218" y="350"/>
                    </a:lnTo>
                    <a:lnTo>
                      <a:pt x="215" y="351"/>
                    </a:lnTo>
                    <a:lnTo>
                      <a:pt x="211" y="348"/>
                    </a:lnTo>
                    <a:lnTo>
                      <a:pt x="209" y="350"/>
                    </a:lnTo>
                    <a:lnTo>
                      <a:pt x="207" y="352"/>
                    </a:lnTo>
                    <a:lnTo>
                      <a:pt x="197" y="354"/>
                    </a:lnTo>
                    <a:lnTo>
                      <a:pt x="192" y="360"/>
                    </a:lnTo>
                    <a:lnTo>
                      <a:pt x="187" y="363"/>
                    </a:lnTo>
                    <a:lnTo>
                      <a:pt x="189" y="367"/>
                    </a:lnTo>
                    <a:lnTo>
                      <a:pt x="184" y="367"/>
                    </a:lnTo>
                    <a:lnTo>
                      <a:pt x="175" y="379"/>
                    </a:lnTo>
                    <a:lnTo>
                      <a:pt x="173" y="380"/>
                    </a:lnTo>
                    <a:lnTo>
                      <a:pt x="169" y="380"/>
                    </a:lnTo>
                    <a:lnTo>
                      <a:pt x="167" y="380"/>
                    </a:lnTo>
                    <a:lnTo>
                      <a:pt x="164" y="379"/>
                    </a:lnTo>
                    <a:lnTo>
                      <a:pt x="160" y="382"/>
                    </a:lnTo>
                    <a:lnTo>
                      <a:pt x="157" y="380"/>
                    </a:lnTo>
                    <a:lnTo>
                      <a:pt x="152" y="380"/>
                    </a:lnTo>
                    <a:lnTo>
                      <a:pt x="149" y="384"/>
                    </a:lnTo>
                    <a:lnTo>
                      <a:pt x="150" y="387"/>
                    </a:lnTo>
                    <a:lnTo>
                      <a:pt x="152" y="390"/>
                    </a:lnTo>
                    <a:lnTo>
                      <a:pt x="151" y="391"/>
                    </a:lnTo>
                    <a:lnTo>
                      <a:pt x="149" y="392"/>
                    </a:lnTo>
                    <a:lnTo>
                      <a:pt x="140" y="390"/>
                    </a:lnTo>
                    <a:lnTo>
                      <a:pt x="139" y="388"/>
                    </a:lnTo>
                    <a:lnTo>
                      <a:pt x="136" y="387"/>
                    </a:lnTo>
                    <a:lnTo>
                      <a:pt x="128" y="385"/>
                    </a:lnTo>
                    <a:lnTo>
                      <a:pt x="124" y="390"/>
                    </a:lnTo>
                    <a:lnTo>
                      <a:pt x="103" y="387"/>
                    </a:lnTo>
                    <a:lnTo>
                      <a:pt x="100" y="384"/>
                    </a:lnTo>
                    <a:lnTo>
                      <a:pt x="96" y="384"/>
                    </a:lnTo>
                    <a:lnTo>
                      <a:pt x="97" y="380"/>
                    </a:lnTo>
                    <a:lnTo>
                      <a:pt x="100" y="374"/>
                    </a:lnTo>
                    <a:lnTo>
                      <a:pt x="96" y="371"/>
                    </a:lnTo>
                    <a:lnTo>
                      <a:pt x="91" y="372"/>
                    </a:lnTo>
                    <a:lnTo>
                      <a:pt x="91" y="369"/>
                    </a:lnTo>
                    <a:lnTo>
                      <a:pt x="89" y="368"/>
                    </a:lnTo>
                    <a:lnTo>
                      <a:pt x="82" y="368"/>
                    </a:lnTo>
                    <a:lnTo>
                      <a:pt x="77" y="371"/>
                    </a:lnTo>
                    <a:lnTo>
                      <a:pt x="72" y="371"/>
                    </a:lnTo>
                    <a:lnTo>
                      <a:pt x="72" y="373"/>
                    </a:lnTo>
                    <a:lnTo>
                      <a:pt x="68" y="374"/>
                    </a:lnTo>
                    <a:lnTo>
                      <a:pt x="67" y="373"/>
                    </a:lnTo>
                    <a:lnTo>
                      <a:pt x="63" y="371"/>
                    </a:lnTo>
                    <a:lnTo>
                      <a:pt x="59" y="372"/>
                    </a:lnTo>
                    <a:lnTo>
                      <a:pt x="57" y="375"/>
                    </a:lnTo>
                    <a:lnTo>
                      <a:pt x="50" y="376"/>
                    </a:lnTo>
                    <a:lnTo>
                      <a:pt x="49" y="374"/>
                    </a:lnTo>
                    <a:lnTo>
                      <a:pt x="44" y="376"/>
                    </a:lnTo>
                    <a:lnTo>
                      <a:pt x="41" y="376"/>
                    </a:lnTo>
                    <a:lnTo>
                      <a:pt x="40" y="374"/>
                    </a:lnTo>
                    <a:lnTo>
                      <a:pt x="37" y="376"/>
                    </a:lnTo>
                    <a:lnTo>
                      <a:pt x="36" y="373"/>
                    </a:lnTo>
                    <a:lnTo>
                      <a:pt x="34" y="373"/>
                    </a:lnTo>
                    <a:lnTo>
                      <a:pt x="32" y="368"/>
                    </a:lnTo>
                    <a:lnTo>
                      <a:pt x="29" y="366"/>
                    </a:lnTo>
                    <a:lnTo>
                      <a:pt x="29" y="363"/>
                    </a:lnTo>
                    <a:lnTo>
                      <a:pt x="26" y="362"/>
                    </a:lnTo>
                    <a:lnTo>
                      <a:pt x="26" y="360"/>
                    </a:lnTo>
                    <a:lnTo>
                      <a:pt x="24" y="360"/>
                    </a:lnTo>
                    <a:lnTo>
                      <a:pt x="24" y="357"/>
                    </a:lnTo>
                    <a:lnTo>
                      <a:pt x="22" y="355"/>
                    </a:lnTo>
                    <a:lnTo>
                      <a:pt x="20" y="355"/>
                    </a:lnTo>
                    <a:lnTo>
                      <a:pt x="17" y="350"/>
                    </a:lnTo>
                    <a:lnTo>
                      <a:pt x="10" y="347"/>
                    </a:lnTo>
                    <a:lnTo>
                      <a:pt x="11" y="339"/>
                    </a:lnTo>
                    <a:lnTo>
                      <a:pt x="18" y="337"/>
                    </a:lnTo>
                    <a:lnTo>
                      <a:pt x="23" y="335"/>
                    </a:lnTo>
                    <a:lnTo>
                      <a:pt x="23" y="326"/>
                    </a:lnTo>
                    <a:lnTo>
                      <a:pt x="29" y="317"/>
                    </a:lnTo>
                    <a:lnTo>
                      <a:pt x="25" y="312"/>
                    </a:lnTo>
                    <a:lnTo>
                      <a:pt x="35" y="312"/>
                    </a:lnTo>
                    <a:lnTo>
                      <a:pt x="35" y="309"/>
                    </a:lnTo>
                    <a:lnTo>
                      <a:pt x="37" y="307"/>
                    </a:lnTo>
                    <a:lnTo>
                      <a:pt x="39" y="307"/>
                    </a:lnTo>
                    <a:lnTo>
                      <a:pt x="39" y="302"/>
                    </a:lnTo>
                    <a:lnTo>
                      <a:pt x="37" y="301"/>
                    </a:lnTo>
                    <a:lnTo>
                      <a:pt x="46" y="285"/>
                    </a:lnTo>
                    <a:lnTo>
                      <a:pt x="46" y="281"/>
                    </a:lnTo>
                    <a:lnTo>
                      <a:pt x="49" y="275"/>
                    </a:lnTo>
                    <a:lnTo>
                      <a:pt x="45" y="268"/>
                    </a:lnTo>
                    <a:lnTo>
                      <a:pt x="45" y="264"/>
                    </a:lnTo>
                    <a:lnTo>
                      <a:pt x="38" y="266"/>
                    </a:lnTo>
                    <a:lnTo>
                      <a:pt x="36" y="265"/>
                    </a:lnTo>
                    <a:lnTo>
                      <a:pt x="36" y="262"/>
                    </a:lnTo>
                    <a:lnTo>
                      <a:pt x="34" y="263"/>
                    </a:lnTo>
                    <a:lnTo>
                      <a:pt x="34" y="262"/>
                    </a:lnTo>
                    <a:lnTo>
                      <a:pt x="31" y="263"/>
                    </a:lnTo>
                    <a:lnTo>
                      <a:pt x="31" y="260"/>
                    </a:lnTo>
                    <a:lnTo>
                      <a:pt x="31" y="255"/>
                    </a:lnTo>
                    <a:lnTo>
                      <a:pt x="26" y="253"/>
                    </a:lnTo>
                    <a:lnTo>
                      <a:pt x="23" y="252"/>
                    </a:lnTo>
                    <a:lnTo>
                      <a:pt x="17" y="254"/>
                    </a:lnTo>
                    <a:lnTo>
                      <a:pt x="19" y="248"/>
                    </a:lnTo>
                    <a:lnTo>
                      <a:pt x="17" y="247"/>
                    </a:lnTo>
                    <a:lnTo>
                      <a:pt x="19" y="245"/>
                    </a:lnTo>
                    <a:lnTo>
                      <a:pt x="19" y="241"/>
                    </a:lnTo>
                    <a:lnTo>
                      <a:pt x="23" y="231"/>
                    </a:lnTo>
                    <a:lnTo>
                      <a:pt x="19" y="226"/>
                    </a:lnTo>
                    <a:lnTo>
                      <a:pt x="18" y="221"/>
                    </a:lnTo>
                    <a:lnTo>
                      <a:pt x="16" y="220"/>
                    </a:lnTo>
                    <a:lnTo>
                      <a:pt x="16" y="218"/>
                    </a:lnTo>
                    <a:lnTo>
                      <a:pt x="0" y="210"/>
                    </a:lnTo>
                    <a:lnTo>
                      <a:pt x="2" y="209"/>
                    </a:lnTo>
                    <a:lnTo>
                      <a:pt x="4" y="206"/>
                    </a:lnTo>
                    <a:lnTo>
                      <a:pt x="3" y="203"/>
                    </a:lnTo>
                    <a:lnTo>
                      <a:pt x="0" y="201"/>
                    </a:lnTo>
                    <a:lnTo>
                      <a:pt x="2" y="199"/>
                    </a:lnTo>
                    <a:lnTo>
                      <a:pt x="0" y="192"/>
                    </a:lnTo>
                    <a:lnTo>
                      <a:pt x="10" y="187"/>
                    </a:lnTo>
                    <a:lnTo>
                      <a:pt x="11" y="185"/>
                    </a:lnTo>
                    <a:lnTo>
                      <a:pt x="16" y="184"/>
                    </a:lnTo>
                    <a:lnTo>
                      <a:pt x="19" y="180"/>
                    </a:lnTo>
                    <a:lnTo>
                      <a:pt x="19" y="175"/>
                    </a:lnTo>
                    <a:lnTo>
                      <a:pt x="24" y="173"/>
                    </a:lnTo>
                    <a:lnTo>
                      <a:pt x="24" y="170"/>
                    </a:lnTo>
                    <a:lnTo>
                      <a:pt x="27" y="169"/>
                    </a:lnTo>
                    <a:lnTo>
                      <a:pt x="26" y="166"/>
                    </a:lnTo>
                    <a:lnTo>
                      <a:pt x="31" y="167"/>
                    </a:lnTo>
                    <a:lnTo>
                      <a:pt x="32" y="165"/>
                    </a:lnTo>
                    <a:lnTo>
                      <a:pt x="29" y="164"/>
                    </a:lnTo>
                    <a:lnTo>
                      <a:pt x="24" y="158"/>
                    </a:lnTo>
                    <a:lnTo>
                      <a:pt x="23" y="152"/>
                    </a:lnTo>
                    <a:lnTo>
                      <a:pt x="19" y="150"/>
                    </a:lnTo>
                    <a:lnTo>
                      <a:pt x="20" y="146"/>
                    </a:lnTo>
                    <a:lnTo>
                      <a:pt x="22" y="140"/>
                    </a:lnTo>
                    <a:lnTo>
                      <a:pt x="24" y="140"/>
                    </a:lnTo>
                    <a:lnTo>
                      <a:pt x="25" y="138"/>
                    </a:lnTo>
                    <a:lnTo>
                      <a:pt x="23" y="133"/>
                    </a:lnTo>
                    <a:lnTo>
                      <a:pt x="25" y="128"/>
                    </a:lnTo>
                    <a:lnTo>
                      <a:pt x="29" y="126"/>
                    </a:lnTo>
                    <a:lnTo>
                      <a:pt x="26" y="120"/>
                    </a:lnTo>
                    <a:lnTo>
                      <a:pt x="34" y="111"/>
                    </a:lnTo>
                    <a:lnTo>
                      <a:pt x="31" y="109"/>
                    </a:lnTo>
                    <a:lnTo>
                      <a:pt x="34" y="104"/>
                    </a:lnTo>
                    <a:lnTo>
                      <a:pt x="41" y="98"/>
                    </a:lnTo>
                    <a:lnTo>
                      <a:pt x="42" y="94"/>
                    </a:lnTo>
                    <a:lnTo>
                      <a:pt x="44" y="92"/>
                    </a:lnTo>
                    <a:lnTo>
                      <a:pt x="47" y="86"/>
                    </a:lnTo>
                    <a:lnTo>
                      <a:pt x="52" y="82"/>
                    </a:lnTo>
                    <a:lnTo>
                      <a:pt x="54" y="83"/>
                    </a:lnTo>
                    <a:lnTo>
                      <a:pt x="52" y="80"/>
                    </a:lnTo>
                    <a:lnTo>
                      <a:pt x="47" y="81"/>
                    </a:lnTo>
                    <a:lnTo>
                      <a:pt x="41" y="82"/>
                    </a:lnTo>
                    <a:lnTo>
                      <a:pt x="35" y="79"/>
                    </a:lnTo>
                    <a:lnTo>
                      <a:pt x="37" y="76"/>
                    </a:lnTo>
                    <a:lnTo>
                      <a:pt x="41" y="75"/>
                    </a:lnTo>
                    <a:lnTo>
                      <a:pt x="45" y="75"/>
                    </a:lnTo>
                    <a:lnTo>
                      <a:pt x="49" y="78"/>
                    </a:lnTo>
                    <a:lnTo>
                      <a:pt x="54" y="70"/>
                    </a:lnTo>
                    <a:lnTo>
                      <a:pt x="56" y="72"/>
                    </a:lnTo>
                    <a:lnTo>
                      <a:pt x="60" y="68"/>
                    </a:lnTo>
                    <a:lnTo>
                      <a:pt x="61" y="68"/>
                    </a:lnTo>
                    <a:lnTo>
                      <a:pt x="59" y="74"/>
                    </a:lnTo>
                    <a:lnTo>
                      <a:pt x="61" y="80"/>
                    </a:lnTo>
                    <a:lnTo>
                      <a:pt x="60" y="85"/>
                    </a:lnTo>
                    <a:lnTo>
                      <a:pt x="64" y="87"/>
                    </a:lnTo>
                    <a:lnTo>
                      <a:pt x="71" y="87"/>
                    </a:lnTo>
                    <a:lnTo>
                      <a:pt x="73" y="84"/>
                    </a:lnTo>
                    <a:lnTo>
                      <a:pt x="78" y="83"/>
                    </a:lnTo>
                    <a:lnTo>
                      <a:pt x="82" y="85"/>
                    </a:lnTo>
                    <a:lnTo>
                      <a:pt x="84" y="90"/>
                    </a:lnTo>
                    <a:lnTo>
                      <a:pt x="84" y="93"/>
                    </a:lnTo>
                    <a:lnTo>
                      <a:pt x="88" y="94"/>
                    </a:lnTo>
                    <a:lnTo>
                      <a:pt x="91" y="92"/>
                    </a:lnTo>
                    <a:lnTo>
                      <a:pt x="92" y="91"/>
                    </a:lnTo>
                    <a:lnTo>
                      <a:pt x="92" y="94"/>
                    </a:lnTo>
                    <a:lnTo>
                      <a:pt x="95" y="94"/>
                    </a:lnTo>
                    <a:lnTo>
                      <a:pt x="97" y="100"/>
                    </a:lnTo>
                    <a:lnTo>
                      <a:pt x="101" y="100"/>
                    </a:lnTo>
                    <a:lnTo>
                      <a:pt x="103" y="102"/>
                    </a:lnTo>
                    <a:lnTo>
                      <a:pt x="113" y="101"/>
                    </a:lnTo>
                    <a:lnTo>
                      <a:pt x="115" y="101"/>
                    </a:lnTo>
                    <a:lnTo>
                      <a:pt x="117" y="99"/>
                    </a:lnTo>
                    <a:lnTo>
                      <a:pt x="122" y="100"/>
                    </a:lnTo>
                    <a:lnTo>
                      <a:pt x="125" y="102"/>
                    </a:lnTo>
                    <a:lnTo>
                      <a:pt x="133" y="100"/>
                    </a:lnTo>
                    <a:lnTo>
                      <a:pt x="133" y="104"/>
                    </a:lnTo>
                    <a:lnTo>
                      <a:pt x="137" y="109"/>
                    </a:lnTo>
                    <a:lnTo>
                      <a:pt x="139" y="109"/>
                    </a:lnTo>
                    <a:lnTo>
                      <a:pt x="146" y="104"/>
                    </a:lnTo>
                    <a:lnTo>
                      <a:pt x="146" y="101"/>
                    </a:lnTo>
                    <a:lnTo>
                      <a:pt x="148" y="100"/>
                    </a:lnTo>
                    <a:lnTo>
                      <a:pt x="150" y="94"/>
                    </a:lnTo>
                    <a:lnTo>
                      <a:pt x="154" y="93"/>
                    </a:lnTo>
                    <a:lnTo>
                      <a:pt x="155" y="90"/>
                    </a:lnTo>
                    <a:lnTo>
                      <a:pt x="157" y="94"/>
                    </a:lnTo>
                    <a:lnTo>
                      <a:pt x="157" y="97"/>
                    </a:lnTo>
                    <a:lnTo>
                      <a:pt x="160" y="97"/>
                    </a:lnTo>
                    <a:lnTo>
                      <a:pt x="163" y="95"/>
                    </a:lnTo>
                    <a:lnTo>
                      <a:pt x="162" y="91"/>
                    </a:lnTo>
                    <a:lnTo>
                      <a:pt x="165" y="87"/>
                    </a:lnTo>
                    <a:lnTo>
                      <a:pt x="172" y="86"/>
                    </a:lnTo>
                    <a:lnTo>
                      <a:pt x="173" y="82"/>
                    </a:lnTo>
                    <a:lnTo>
                      <a:pt x="180" y="81"/>
                    </a:lnTo>
                    <a:lnTo>
                      <a:pt x="185" y="79"/>
                    </a:lnTo>
                    <a:lnTo>
                      <a:pt x="186" y="81"/>
                    </a:lnTo>
                    <a:lnTo>
                      <a:pt x="190" y="81"/>
                    </a:lnTo>
                    <a:lnTo>
                      <a:pt x="193" y="78"/>
                    </a:lnTo>
                    <a:lnTo>
                      <a:pt x="194" y="75"/>
                    </a:lnTo>
                    <a:lnTo>
                      <a:pt x="197" y="76"/>
                    </a:lnTo>
                    <a:lnTo>
                      <a:pt x="202" y="69"/>
                    </a:lnTo>
                    <a:lnTo>
                      <a:pt x="202" y="68"/>
                    </a:lnTo>
                    <a:lnTo>
                      <a:pt x="199" y="67"/>
                    </a:lnTo>
                    <a:lnTo>
                      <a:pt x="200" y="66"/>
                    </a:lnTo>
                    <a:lnTo>
                      <a:pt x="202" y="64"/>
                    </a:lnTo>
                    <a:lnTo>
                      <a:pt x="205" y="62"/>
                    </a:lnTo>
                    <a:lnTo>
                      <a:pt x="204" y="61"/>
                    </a:lnTo>
                    <a:lnTo>
                      <a:pt x="207" y="60"/>
                    </a:lnTo>
                    <a:lnTo>
                      <a:pt x="206" y="58"/>
                    </a:lnTo>
                    <a:lnTo>
                      <a:pt x="210" y="57"/>
                    </a:lnTo>
                    <a:lnTo>
                      <a:pt x="215" y="60"/>
                    </a:lnTo>
                    <a:lnTo>
                      <a:pt x="216" y="58"/>
                    </a:lnTo>
                    <a:lnTo>
                      <a:pt x="218" y="58"/>
                    </a:lnTo>
                    <a:lnTo>
                      <a:pt x="221" y="54"/>
                    </a:lnTo>
                    <a:lnTo>
                      <a:pt x="221" y="52"/>
                    </a:lnTo>
                    <a:lnTo>
                      <a:pt x="218" y="52"/>
                    </a:lnTo>
                    <a:lnTo>
                      <a:pt x="216" y="47"/>
                    </a:lnTo>
                    <a:lnTo>
                      <a:pt x="218" y="46"/>
                    </a:lnTo>
                    <a:lnTo>
                      <a:pt x="216" y="44"/>
                    </a:lnTo>
                    <a:lnTo>
                      <a:pt x="220" y="41"/>
                    </a:lnTo>
                    <a:lnTo>
                      <a:pt x="220" y="38"/>
                    </a:lnTo>
                    <a:lnTo>
                      <a:pt x="222" y="34"/>
                    </a:lnTo>
                    <a:lnTo>
                      <a:pt x="228" y="33"/>
                    </a:lnTo>
                    <a:lnTo>
                      <a:pt x="230" y="34"/>
                    </a:lnTo>
                    <a:lnTo>
                      <a:pt x="233" y="34"/>
                    </a:lnTo>
                    <a:lnTo>
                      <a:pt x="235" y="38"/>
                    </a:lnTo>
                    <a:lnTo>
                      <a:pt x="242" y="39"/>
                    </a:lnTo>
                    <a:lnTo>
                      <a:pt x="247" y="36"/>
                    </a:lnTo>
                    <a:lnTo>
                      <a:pt x="255" y="30"/>
                    </a:lnTo>
                    <a:lnTo>
                      <a:pt x="255" y="28"/>
                    </a:lnTo>
                    <a:lnTo>
                      <a:pt x="260" y="28"/>
                    </a:lnTo>
                    <a:lnTo>
                      <a:pt x="262" y="30"/>
                    </a:lnTo>
                    <a:lnTo>
                      <a:pt x="265" y="26"/>
                    </a:lnTo>
                    <a:lnTo>
                      <a:pt x="276" y="23"/>
                    </a:lnTo>
                    <a:lnTo>
                      <a:pt x="280" y="25"/>
                    </a:lnTo>
                    <a:lnTo>
                      <a:pt x="288" y="22"/>
                    </a:lnTo>
                    <a:lnTo>
                      <a:pt x="297" y="21"/>
                    </a:lnTo>
                    <a:lnTo>
                      <a:pt x="298" y="12"/>
                    </a:lnTo>
                    <a:lnTo>
                      <a:pt x="306" y="12"/>
                    </a:lnTo>
                    <a:lnTo>
                      <a:pt x="313" y="7"/>
                    </a:lnTo>
                    <a:lnTo>
                      <a:pt x="318" y="8"/>
                    </a:lnTo>
                    <a:lnTo>
                      <a:pt x="324" y="6"/>
                    </a:lnTo>
                    <a:lnTo>
                      <a:pt x="328" y="0"/>
                    </a:lnTo>
                    <a:lnTo>
                      <a:pt x="333" y="1"/>
                    </a:lnTo>
                    <a:lnTo>
                      <a:pt x="335" y="2"/>
                    </a:lnTo>
                    <a:lnTo>
                      <a:pt x="334" y="4"/>
                    </a:lnTo>
                    <a:lnTo>
                      <a:pt x="340" y="3"/>
                    </a:lnTo>
                    <a:lnTo>
                      <a:pt x="344" y="5"/>
                    </a:lnTo>
                    <a:lnTo>
                      <a:pt x="348" y="3"/>
                    </a:lnTo>
                    <a:lnTo>
                      <a:pt x="344" y="15"/>
                    </a:lnTo>
                    <a:lnTo>
                      <a:pt x="349" y="27"/>
                    </a:lnTo>
                    <a:lnTo>
                      <a:pt x="345" y="27"/>
                    </a:lnTo>
                    <a:lnTo>
                      <a:pt x="343" y="26"/>
                    </a:lnTo>
                    <a:lnTo>
                      <a:pt x="330" y="38"/>
                    </a:lnTo>
                    <a:lnTo>
                      <a:pt x="323" y="44"/>
                    </a:lnTo>
                    <a:lnTo>
                      <a:pt x="323" y="50"/>
                    </a:lnTo>
                    <a:lnTo>
                      <a:pt x="311" y="61"/>
                    </a:lnTo>
                    <a:lnTo>
                      <a:pt x="305" y="66"/>
                    </a:lnTo>
                    <a:lnTo>
                      <a:pt x="296" y="82"/>
                    </a:lnTo>
                    <a:lnTo>
                      <a:pt x="297" y="91"/>
                    </a:lnTo>
                    <a:lnTo>
                      <a:pt x="298" y="106"/>
                    </a:lnTo>
                    <a:lnTo>
                      <a:pt x="295" y="114"/>
                    </a:lnTo>
                    <a:lnTo>
                      <a:pt x="292" y="111"/>
                    </a:lnTo>
                    <a:lnTo>
                      <a:pt x="291" y="113"/>
                    </a:lnTo>
                    <a:lnTo>
                      <a:pt x="279" y="112"/>
                    </a:lnTo>
                    <a:lnTo>
                      <a:pt x="278" y="114"/>
                    </a:lnTo>
                    <a:lnTo>
                      <a:pt x="280" y="116"/>
                    </a:lnTo>
                    <a:lnTo>
                      <a:pt x="279" y="126"/>
                    </a:lnTo>
                    <a:lnTo>
                      <a:pt x="280" y="133"/>
                    </a:lnTo>
                    <a:lnTo>
                      <a:pt x="282" y="137"/>
                    </a:lnTo>
                    <a:lnTo>
                      <a:pt x="280" y="146"/>
                    </a:lnTo>
                    <a:lnTo>
                      <a:pt x="299" y="142"/>
                    </a:lnTo>
                    <a:lnTo>
                      <a:pt x="309" y="147"/>
                    </a:lnTo>
                    <a:lnTo>
                      <a:pt x="316" y="145"/>
                    </a:lnTo>
                    <a:lnTo>
                      <a:pt x="317" y="148"/>
                    </a:lnTo>
                    <a:lnTo>
                      <a:pt x="327" y="154"/>
                    </a:lnTo>
                    <a:lnTo>
                      <a:pt x="325" y="157"/>
                    </a:lnTo>
                    <a:lnTo>
                      <a:pt x="324" y="162"/>
                    </a:lnTo>
                    <a:lnTo>
                      <a:pt x="327" y="164"/>
                    </a:lnTo>
                    <a:lnTo>
                      <a:pt x="328" y="171"/>
                    </a:lnTo>
                    <a:lnTo>
                      <a:pt x="330" y="172"/>
                    </a:lnTo>
                    <a:lnTo>
                      <a:pt x="334" y="175"/>
                    </a:lnTo>
                    <a:lnTo>
                      <a:pt x="340" y="175"/>
                    </a:lnTo>
                    <a:lnTo>
                      <a:pt x="343" y="173"/>
                    </a:lnTo>
                    <a:lnTo>
                      <a:pt x="346" y="168"/>
                    </a:lnTo>
                    <a:lnTo>
                      <a:pt x="350" y="168"/>
                    </a:lnTo>
                    <a:lnTo>
                      <a:pt x="353" y="165"/>
                    </a:lnTo>
                    <a:lnTo>
                      <a:pt x="360" y="168"/>
                    </a:lnTo>
                    <a:lnTo>
                      <a:pt x="362" y="171"/>
                    </a:lnTo>
                    <a:lnTo>
                      <a:pt x="366" y="168"/>
                    </a:lnTo>
                    <a:lnTo>
                      <a:pt x="372" y="163"/>
                    </a:lnTo>
                    <a:lnTo>
                      <a:pt x="372" y="159"/>
                    </a:lnTo>
                    <a:lnTo>
                      <a:pt x="368" y="159"/>
                    </a:lnTo>
                    <a:lnTo>
                      <a:pt x="376" y="153"/>
                    </a:lnTo>
                    <a:lnTo>
                      <a:pt x="383" y="149"/>
                    </a:lnTo>
                    <a:lnTo>
                      <a:pt x="388" y="147"/>
                    </a:lnTo>
                    <a:lnTo>
                      <a:pt x="392" y="165"/>
                    </a:lnTo>
                    <a:lnTo>
                      <a:pt x="392" y="166"/>
                    </a:lnTo>
                    <a:lnTo>
                      <a:pt x="403" y="158"/>
                    </a:lnTo>
                    <a:lnTo>
                      <a:pt x="413" y="155"/>
                    </a:lnTo>
                    <a:lnTo>
                      <a:pt x="422" y="153"/>
                    </a:lnTo>
                    <a:lnTo>
                      <a:pt x="424" y="159"/>
                    </a:lnTo>
                    <a:lnTo>
                      <a:pt x="428" y="158"/>
                    </a:lnTo>
                    <a:lnTo>
                      <a:pt x="433" y="160"/>
                    </a:lnTo>
                    <a:lnTo>
                      <a:pt x="433" y="168"/>
                    </a:lnTo>
                    <a:lnTo>
                      <a:pt x="435" y="171"/>
                    </a:lnTo>
                    <a:lnTo>
                      <a:pt x="438" y="173"/>
                    </a:lnTo>
                    <a:lnTo>
                      <a:pt x="442" y="169"/>
                    </a:lnTo>
                    <a:lnTo>
                      <a:pt x="442" y="175"/>
                    </a:lnTo>
                    <a:lnTo>
                      <a:pt x="436" y="185"/>
                    </a:lnTo>
                    <a:lnTo>
                      <a:pt x="435" y="188"/>
                    </a:lnTo>
                    <a:lnTo>
                      <a:pt x="436" y="190"/>
                    </a:lnTo>
                    <a:lnTo>
                      <a:pt x="435" y="194"/>
                    </a:lnTo>
                    <a:lnTo>
                      <a:pt x="435" y="196"/>
                    </a:lnTo>
                    <a:lnTo>
                      <a:pt x="436" y="201"/>
                    </a:lnTo>
                    <a:lnTo>
                      <a:pt x="440" y="206"/>
                    </a:lnTo>
                    <a:lnTo>
                      <a:pt x="443" y="205"/>
                    </a:lnTo>
                    <a:lnTo>
                      <a:pt x="445" y="208"/>
                    </a:lnTo>
                    <a:lnTo>
                      <a:pt x="448" y="204"/>
                    </a:lnTo>
                    <a:lnTo>
                      <a:pt x="453" y="204"/>
                    </a:lnTo>
                    <a:lnTo>
                      <a:pt x="450" y="198"/>
                    </a:lnTo>
                    <a:lnTo>
                      <a:pt x="452" y="195"/>
                    </a:lnTo>
                    <a:lnTo>
                      <a:pt x="460" y="198"/>
                    </a:lnTo>
                    <a:lnTo>
                      <a:pt x="471" y="199"/>
                    </a:lnTo>
                    <a:lnTo>
                      <a:pt x="477" y="194"/>
                    </a:lnTo>
                    <a:lnTo>
                      <a:pt x="481" y="193"/>
                    </a:lnTo>
                    <a:lnTo>
                      <a:pt x="480" y="187"/>
                    </a:lnTo>
                    <a:lnTo>
                      <a:pt x="485" y="183"/>
                    </a:lnTo>
                    <a:lnTo>
                      <a:pt x="486" y="181"/>
                    </a:lnTo>
                    <a:lnTo>
                      <a:pt x="481" y="180"/>
                    </a:lnTo>
                    <a:lnTo>
                      <a:pt x="484" y="177"/>
                    </a:lnTo>
                    <a:lnTo>
                      <a:pt x="486" y="173"/>
                    </a:lnTo>
                    <a:lnTo>
                      <a:pt x="491" y="171"/>
                    </a:lnTo>
                    <a:lnTo>
                      <a:pt x="494" y="165"/>
                    </a:lnTo>
                    <a:lnTo>
                      <a:pt x="492" y="160"/>
                    </a:lnTo>
                    <a:lnTo>
                      <a:pt x="492" y="158"/>
                    </a:lnTo>
                    <a:lnTo>
                      <a:pt x="486" y="153"/>
                    </a:lnTo>
                    <a:lnTo>
                      <a:pt x="482" y="153"/>
                    </a:lnTo>
                    <a:lnTo>
                      <a:pt x="480" y="149"/>
                    </a:lnTo>
                    <a:lnTo>
                      <a:pt x="479" y="148"/>
                    </a:lnTo>
                    <a:lnTo>
                      <a:pt x="484" y="142"/>
                    </a:lnTo>
                    <a:lnTo>
                      <a:pt x="482" y="141"/>
                    </a:lnTo>
                    <a:lnTo>
                      <a:pt x="485" y="133"/>
                    </a:lnTo>
                    <a:lnTo>
                      <a:pt x="488" y="129"/>
                    </a:lnTo>
                    <a:lnTo>
                      <a:pt x="488" y="126"/>
                    </a:lnTo>
                    <a:lnTo>
                      <a:pt x="488" y="123"/>
                    </a:lnTo>
                    <a:lnTo>
                      <a:pt x="490" y="122"/>
                    </a:lnTo>
                    <a:lnTo>
                      <a:pt x="494" y="127"/>
                    </a:lnTo>
                    <a:lnTo>
                      <a:pt x="498" y="128"/>
                    </a:lnTo>
                    <a:lnTo>
                      <a:pt x="500" y="133"/>
                    </a:lnTo>
                    <a:lnTo>
                      <a:pt x="503" y="130"/>
                    </a:lnTo>
                    <a:lnTo>
                      <a:pt x="507" y="131"/>
                    </a:lnTo>
                    <a:lnTo>
                      <a:pt x="505" y="128"/>
                    </a:lnTo>
                    <a:lnTo>
                      <a:pt x="507" y="119"/>
                    </a:lnTo>
                    <a:lnTo>
                      <a:pt x="505" y="115"/>
                    </a:lnTo>
                    <a:lnTo>
                      <a:pt x="502" y="113"/>
                    </a:lnTo>
                    <a:lnTo>
                      <a:pt x="502" y="112"/>
                    </a:lnTo>
                    <a:lnTo>
                      <a:pt x="497" y="112"/>
                    </a:lnTo>
                    <a:lnTo>
                      <a:pt x="496" y="106"/>
                    </a:lnTo>
                    <a:lnTo>
                      <a:pt x="488" y="103"/>
                    </a:lnTo>
                    <a:lnTo>
                      <a:pt x="485" y="104"/>
                    </a:lnTo>
                    <a:lnTo>
                      <a:pt x="485" y="101"/>
                    </a:lnTo>
                    <a:lnTo>
                      <a:pt x="486" y="100"/>
                    </a:lnTo>
                    <a:lnTo>
                      <a:pt x="487" y="98"/>
                    </a:lnTo>
                    <a:lnTo>
                      <a:pt x="486" y="91"/>
                    </a:lnTo>
                    <a:lnTo>
                      <a:pt x="491" y="79"/>
                    </a:lnTo>
                    <a:lnTo>
                      <a:pt x="493" y="73"/>
                    </a:lnTo>
                    <a:lnTo>
                      <a:pt x="508" y="73"/>
                    </a:lnTo>
                    <a:lnTo>
                      <a:pt x="515" y="58"/>
                    </a:lnTo>
                    <a:lnTo>
                      <a:pt x="524" y="62"/>
                    </a:lnTo>
                    <a:lnTo>
                      <a:pt x="527" y="60"/>
                    </a:lnTo>
                    <a:lnTo>
                      <a:pt x="534" y="56"/>
                    </a:lnTo>
                    <a:lnTo>
                      <a:pt x="540" y="60"/>
                    </a:lnTo>
                    <a:lnTo>
                      <a:pt x="541" y="61"/>
                    </a:lnTo>
                    <a:lnTo>
                      <a:pt x="542" y="68"/>
                    </a:lnTo>
                    <a:lnTo>
                      <a:pt x="536" y="76"/>
                    </a:lnTo>
                    <a:lnTo>
                      <a:pt x="536" y="78"/>
                    </a:lnTo>
                    <a:lnTo>
                      <a:pt x="540" y="81"/>
                    </a:lnTo>
                    <a:lnTo>
                      <a:pt x="543" y="81"/>
                    </a:lnTo>
                    <a:lnTo>
                      <a:pt x="546" y="84"/>
                    </a:lnTo>
                    <a:lnTo>
                      <a:pt x="547" y="87"/>
                    </a:lnTo>
                    <a:lnTo>
                      <a:pt x="553" y="87"/>
                    </a:lnTo>
                    <a:lnTo>
                      <a:pt x="564" y="87"/>
                    </a:lnTo>
                    <a:lnTo>
                      <a:pt x="580" y="90"/>
                    </a:lnTo>
                    <a:lnTo>
                      <a:pt x="583" y="85"/>
                    </a:lnTo>
                    <a:lnTo>
                      <a:pt x="585" y="86"/>
                    </a:lnTo>
                    <a:lnTo>
                      <a:pt x="586" y="94"/>
                    </a:lnTo>
                    <a:lnTo>
                      <a:pt x="588" y="94"/>
                    </a:lnTo>
                    <a:lnTo>
                      <a:pt x="588" y="92"/>
                    </a:lnTo>
                    <a:lnTo>
                      <a:pt x="592" y="88"/>
                    </a:lnTo>
                    <a:lnTo>
                      <a:pt x="594" y="92"/>
                    </a:lnTo>
                    <a:lnTo>
                      <a:pt x="598" y="93"/>
                    </a:lnTo>
                    <a:lnTo>
                      <a:pt x="600" y="96"/>
                    </a:lnTo>
                    <a:lnTo>
                      <a:pt x="601" y="99"/>
                    </a:lnTo>
                    <a:lnTo>
                      <a:pt x="606" y="100"/>
                    </a:lnTo>
                    <a:lnTo>
                      <a:pt x="610" y="99"/>
                    </a:lnTo>
                    <a:lnTo>
                      <a:pt x="613" y="101"/>
                    </a:lnTo>
                    <a:lnTo>
                      <a:pt x="625" y="100"/>
                    </a:lnTo>
                    <a:lnTo>
                      <a:pt x="628" y="100"/>
                    </a:lnTo>
                    <a:lnTo>
                      <a:pt x="640" y="100"/>
                    </a:lnTo>
                    <a:lnTo>
                      <a:pt x="652" y="99"/>
                    </a:lnTo>
                    <a:lnTo>
                      <a:pt x="665" y="97"/>
                    </a:lnTo>
                    <a:lnTo>
                      <a:pt x="670" y="92"/>
                    </a:lnTo>
                    <a:lnTo>
                      <a:pt x="675" y="92"/>
                    </a:lnTo>
                    <a:lnTo>
                      <a:pt x="680" y="93"/>
                    </a:lnTo>
                    <a:lnTo>
                      <a:pt x="685" y="95"/>
                    </a:lnTo>
                    <a:lnTo>
                      <a:pt x="688" y="94"/>
                    </a:lnTo>
                    <a:lnTo>
                      <a:pt x="692" y="100"/>
                    </a:lnTo>
                    <a:lnTo>
                      <a:pt x="697" y="101"/>
                    </a:lnTo>
                    <a:lnTo>
                      <a:pt x="700" y="99"/>
                    </a:lnTo>
                    <a:lnTo>
                      <a:pt x="703" y="99"/>
                    </a:lnTo>
                    <a:lnTo>
                      <a:pt x="705" y="98"/>
                    </a:lnTo>
                    <a:lnTo>
                      <a:pt x="715" y="100"/>
                    </a:lnTo>
                    <a:lnTo>
                      <a:pt x="720" y="98"/>
                    </a:lnTo>
                    <a:lnTo>
                      <a:pt x="722" y="100"/>
                    </a:lnTo>
                    <a:lnTo>
                      <a:pt x="723" y="98"/>
                    </a:lnTo>
                    <a:lnTo>
                      <a:pt x="723" y="99"/>
                    </a:lnTo>
                    <a:lnTo>
                      <a:pt x="729" y="100"/>
                    </a:lnTo>
                    <a:lnTo>
                      <a:pt x="733" y="102"/>
                    </a:lnTo>
                    <a:lnTo>
                      <a:pt x="737" y="110"/>
                    </a:lnTo>
                    <a:lnTo>
                      <a:pt x="745" y="111"/>
                    </a:lnTo>
                    <a:lnTo>
                      <a:pt x="747" y="113"/>
                    </a:lnTo>
                    <a:lnTo>
                      <a:pt x="760" y="113"/>
                    </a:lnTo>
                    <a:lnTo>
                      <a:pt x="764" y="111"/>
                    </a:lnTo>
                    <a:lnTo>
                      <a:pt x="769" y="110"/>
                    </a:lnTo>
                    <a:lnTo>
                      <a:pt x="772" y="106"/>
                    </a:lnTo>
                    <a:lnTo>
                      <a:pt x="774" y="112"/>
                    </a:lnTo>
                    <a:lnTo>
                      <a:pt x="777" y="114"/>
                    </a:lnTo>
                    <a:lnTo>
                      <a:pt x="782" y="115"/>
                    </a:lnTo>
                    <a:lnTo>
                      <a:pt x="787" y="114"/>
                    </a:lnTo>
                    <a:lnTo>
                      <a:pt x="795" y="104"/>
                    </a:lnTo>
                    <a:lnTo>
                      <a:pt x="799" y="102"/>
                    </a:lnTo>
                    <a:lnTo>
                      <a:pt x="806" y="109"/>
                    </a:lnTo>
                    <a:lnTo>
                      <a:pt x="815" y="103"/>
                    </a:lnTo>
                    <a:lnTo>
                      <a:pt x="820" y="103"/>
                    </a:lnTo>
                    <a:lnTo>
                      <a:pt x="823" y="100"/>
                    </a:lnTo>
                    <a:lnTo>
                      <a:pt x="826" y="100"/>
                    </a:lnTo>
                    <a:lnTo>
                      <a:pt x="827" y="126"/>
                    </a:lnTo>
                    <a:lnTo>
                      <a:pt x="829" y="139"/>
                    </a:lnTo>
                    <a:lnTo>
                      <a:pt x="831" y="142"/>
                    </a:lnTo>
                    <a:lnTo>
                      <a:pt x="834" y="144"/>
                    </a:lnTo>
                    <a:lnTo>
                      <a:pt x="834" y="151"/>
                    </a:lnTo>
                    <a:lnTo>
                      <a:pt x="834" y="155"/>
                    </a:lnTo>
                    <a:lnTo>
                      <a:pt x="832" y="158"/>
                    </a:lnTo>
                    <a:lnTo>
                      <a:pt x="834" y="159"/>
                    </a:lnTo>
                    <a:lnTo>
                      <a:pt x="834" y="164"/>
                    </a:lnTo>
                    <a:lnTo>
                      <a:pt x="836" y="163"/>
                    </a:lnTo>
                    <a:lnTo>
                      <a:pt x="840" y="183"/>
                    </a:lnTo>
                    <a:lnTo>
                      <a:pt x="845" y="188"/>
                    </a:lnTo>
                    <a:lnTo>
                      <a:pt x="851" y="190"/>
                    </a:lnTo>
                    <a:lnTo>
                      <a:pt x="848" y="198"/>
                    </a:lnTo>
                    <a:lnTo>
                      <a:pt x="851" y="205"/>
                    </a:lnTo>
                    <a:lnTo>
                      <a:pt x="848" y="207"/>
                    </a:lnTo>
                    <a:lnTo>
                      <a:pt x="848" y="213"/>
                    </a:lnTo>
                    <a:lnTo>
                      <a:pt x="850" y="218"/>
                    </a:lnTo>
                    <a:lnTo>
                      <a:pt x="855" y="211"/>
                    </a:lnTo>
                    <a:lnTo>
                      <a:pt x="853" y="205"/>
                    </a:lnTo>
                    <a:lnTo>
                      <a:pt x="856" y="205"/>
                    </a:lnTo>
                    <a:lnTo>
                      <a:pt x="857" y="213"/>
                    </a:lnTo>
                    <a:lnTo>
                      <a:pt x="853" y="224"/>
                    </a:lnTo>
                    <a:lnTo>
                      <a:pt x="856" y="228"/>
                    </a:lnTo>
                    <a:lnTo>
                      <a:pt x="855" y="234"/>
                    </a:lnTo>
                    <a:lnTo>
                      <a:pt x="858" y="236"/>
                    </a:lnTo>
                    <a:lnTo>
                      <a:pt x="858" y="240"/>
                    </a:lnTo>
                    <a:lnTo>
                      <a:pt x="864" y="245"/>
                    </a:lnTo>
                    <a:lnTo>
                      <a:pt x="864" y="255"/>
                    </a:lnTo>
                    <a:lnTo>
                      <a:pt x="862" y="258"/>
                    </a:lnTo>
                    <a:close/>
                  </a:path>
                </a:pathLst>
              </a:custGeom>
              <a:solidFill>
                <a:schemeClr val="tx1"/>
              </a:solidFill>
              <a:ln w="6350" cmpd="sng">
                <a:solidFill>
                  <a:schemeClr val="bg1"/>
                </a:solidFill>
                <a:prstDash val="solid"/>
                <a:round/>
                <a:headEnd/>
                <a:tailEnd/>
              </a:ln>
            </p:spPr>
            <p:txBody>
              <a:bodyPr/>
              <a:lstStyle/>
              <a:p>
                <a:endParaRPr lang="pt-BR"/>
              </a:p>
            </p:txBody>
          </p:sp>
          <p:sp>
            <p:nvSpPr>
              <p:cNvPr id="10" name="Freeform 8"/>
              <p:cNvSpPr>
                <a:spLocks/>
              </p:cNvSpPr>
              <p:nvPr/>
            </p:nvSpPr>
            <p:spPr bwMode="auto">
              <a:xfrm>
                <a:off x="6966942" y="4181475"/>
                <a:ext cx="1031875" cy="639762"/>
              </a:xfrm>
              <a:custGeom>
                <a:avLst/>
                <a:gdLst>
                  <a:gd name="T0" fmla="*/ 2147483647 w 1948"/>
                  <a:gd name="T1" fmla="*/ 2147483647 h 1205"/>
                  <a:gd name="T2" fmla="*/ 2147483647 w 1948"/>
                  <a:gd name="T3" fmla="*/ 2147483647 h 1205"/>
                  <a:gd name="T4" fmla="*/ 2147483647 w 1948"/>
                  <a:gd name="T5" fmla="*/ 2147483647 h 1205"/>
                  <a:gd name="T6" fmla="*/ 2147483647 w 1948"/>
                  <a:gd name="T7" fmla="*/ 2147483647 h 1205"/>
                  <a:gd name="T8" fmla="*/ 2147483647 w 1948"/>
                  <a:gd name="T9" fmla="*/ 2147483647 h 1205"/>
                  <a:gd name="T10" fmla="*/ 2147483647 w 1948"/>
                  <a:gd name="T11" fmla="*/ 2147483647 h 1205"/>
                  <a:gd name="T12" fmla="*/ 2147483647 w 1948"/>
                  <a:gd name="T13" fmla="*/ 2147483647 h 1205"/>
                  <a:gd name="T14" fmla="*/ 2147483647 w 1948"/>
                  <a:gd name="T15" fmla="*/ 2147483647 h 1205"/>
                  <a:gd name="T16" fmla="*/ 2147483647 w 1948"/>
                  <a:gd name="T17" fmla="*/ 2147483647 h 1205"/>
                  <a:gd name="T18" fmla="*/ 2147483647 w 1948"/>
                  <a:gd name="T19" fmla="*/ 2147483647 h 1205"/>
                  <a:gd name="T20" fmla="*/ 2147483647 w 1948"/>
                  <a:gd name="T21" fmla="*/ 2147483647 h 1205"/>
                  <a:gd name="T22" fmla="*/ 2147483647 w 1948"/>
                  <a:gd name="T23" fmla="*/ 2147483647 h 1205"/>
                  <a:gd name="T24" fmla="*/ 2147483647 w 1948"/>
                  <a:gd name="T25" fmla="*/ 2147483647 h 1205"/>
                  <a:gd name="T26" fmla="*/ 2147483647 w 1948"/>
                  <a:gd name="T27" fmla="*/ 2147483647 h 1205"/>
                  <a:gd name="T28" fmla="*/ 2147483647 w 1948"/>
                  <a:gd name="T29" fmla="*/ 2147483647 h 1205"/>
                  <a:gd name="T30" fmla="*/ 2147483647 w 1948"/>
                  <a:gd name="T31" fmla="*/ 2147483647 h 1205"/>
                  <a:gd name="T32" fmla="*/ 2147483647 w 1948"/>
                  <a:gd name="T33" fmla="*/ 2147483647 h 1205"/>
                  <a:gd name="T34" fmla="*/ 2147483647 w 1948"/>
                  <a:gd name="T35" fmla="*/ 2147483647 h 1205"/>
                  <a:gd name="T36" fmla="*/ 2147483647 w 1948"/>
                  <a:gd name="T37" fmla="*/ 2147483647 h 1205"/>
                  <a:gd name="T38" fmla="*/ 2147483647 w 1948"/>
                  <a:gd name="T39" fmla="*/ 2147483647 h 1205"/>
                  <a:gd name="T40" fmla="*/ 2147483647 w 1948"/>
                  <a:gd name="T41" fmla="*/ 2147483647 h 1205"/>
                  <a:gd name="T42" fmla="*/ 2147483647 w 1948"/>
                  <a:gd name="T43" fmla="*/ 2147483647 h 1205"/>
                  <a:gd name="T44" fmla="*/ 2147483647 w 1948"/>
                  <a:gd name="T45" fmla="*/ 2147483647 h 1205"/>
                  <a:gd name="T46" fmla="*/ 2147483647 w 1948"/>
                  <a:gd name="T47" fmla="*/ 2147483647 h 1205"/>
                  <a:gd name="T48" fmla="*/ 2147483647 w 1948"/>
                  <a:gd name="T49" fmla="*/ 2147483647 h 1205"/>
                  <a:gd name="T50" fmla="*/ 2147483647 w 1948"/>
                  <a:gd name="T51" fmla="*/ 2147483647 h 1205"/>
                  <a:gd name="T52" fmla="*/ 2147483647 w 1948"/>
                  <a:gd name="T53" fmla="*/ 2147483647 h 1205"/>
                  <a:gd name="T54" fmla="*/ 2147483647 w 1948"/>
                  <a:gd name="T55" fmla="*/ 2147483647 h 1205"/>
                  <a:gd name="T56" fmla="*/ 2147483647 w 1948"/>
                  <a:gd name="T57" fmla="*/ 2147483647 h 1205"/>
                  <a:gd name="T58" fmla="*/ 2147483647 w 1948"/>
                  <a:gd name="T59" fmla="*/ 2147483647 h 1205"/>
                  <a:gd name="T60" fmla="*/ 2147483647 w 1948"/>
                  <a:gd name="T61" fmla="*/ 2147483647 h 1205"/>
                  <a:gd name="T62" fmla="*/ 2147483647 w 1948"/>
                  <a:gd name="T63" fmla="*/ 2147483647 h 1205"/>
                  <a:gd name="T64" fmla="*/ 2147483647 w 1948"/>
                  <a:gd name="T65" fmla="*/ 2147483647 h 1205"/>
                  <a:gd name="T66" fmla="*/ 2147483647 w 1948"/>
                  <a:gd name="T67" fmla="*/ 2147483647 h 1205"/>
                  <a:gd name="T68" fmla="*/ 2147483647 w 1948"/>
                  <a:gd name="T69" fmla="*/ 2147483647 h 1205"/>
                  <a:gd name="T70" fmla="*/ 2147483647 w 1948"/>
                  <a:gd name="T71" fmla="*/ 2147483647 h 1205"/>
                  <a:gd name="T72" fmla="*/ 2147483647 w 1948"/>
                  <a:gd name="T73" fmla="*/ 2147483647 h 1205"/>
                  <a:gd name="T74" fmla="*/ 2147483647 w 1948"/>
                  <a:gd name="T75" fmla="*/ 2147483647 h 1205"/>
                  <a:gd name="T76" fmla="*/ 2147483647 w 1948"/>
                  <a:gd name="T77" fmla="*/ 2147483647 h 1205"/>
                  <a:gd name="T78" fmla="*/ 2147483647 w 1948"/>
                  <a:gd name="T79" fmla="*/ 2147483647 h 1205"/>
                  <a:gd name="T80" fmla="*/ 2147483647 w 1948"/>
                  <a:gd name="T81" fmla="*/ 2147483647 h 1205"/>
                  <a:gd name="T82" fmla="*/ 2147483647 w 1948"/>
                  <a:gd name="T83" fmla="*/ 2147483647 h 1205"/>
                  <a:gd name="T84" fmla="*/ 2147483647 w 1948"/>
                  <a:gd name="T85" fmla="*/ 2147483647 h 1205"/>
                  <a:gd name="T86" fmla="*/ 2147483647 w 1948"/>
                  <a:gd name="T87" fmla="*/ 2147483647 h 1205"/>
                  <a:gd name="T88" fmla="*/ 2147483647 w 1948"/>
                  <a:gd name="T89" fmla="*/ 2147483647 h 1205"/>
                  <a:gd name="T90" fmla="*/ 2147483647 w 1948"/>
                  <a:gd name="T91" fmla="*/ 2147483647 h 1205"/>
                  <a:gd name="T92" fmla="*/ 2147483647 w 1948"/>
                  <a:gd name="T93" fmla="*/ 2147483647 h 1205"/>
                  <a:gd name="T94" fmla="*/ 2147483647 w 1948"/>
                  <a:gd name="T95" fmla="*/ 2147483647 h 1205"/>
                  <a:gd name="T96" fmla="*/ 2147483647 w 1948"/>
                  <a:gd name="T97" fmla="*/ 2147483647 h 1205"/>
                  <a:gd name="T98" fmla="*/ 2147483647 w 1948"/>
                  <a:gd name="T99" fmla="*/ 2147483647 h 1205"/>
                  <a:gd name="T100" fmla="*/ 2147483647 w 1948"/>
                  <a:gd name="T101" fmla="*/ 2147483647 h 1205"/>
                  <a:gd name="T102" fmla="*/ 2147483647 w 1948"/>
                  <a:gd name="T103" fmla="*/ 2147483647 h 1205"/>
                  <a:gd name="T104" fmla="*/ 2147483647 w 1948"/>
                  <a:gd name="T105" fmla="*/ 2147483647 h 1205"/>
                  <a:gd name="T106" fmla="*/ 2147483647 w 1948"/>
                  <a:gd name="T107" fmla="*/ 2147483647 h 1205"/>
                  <a:gd name="T108" fmla="*/ 2147483647 w 1948"/>
                  <a:gd name="T109" fmla="*/ 2147483647 h 1205"/>
                  <a:gd name="T110" fmla="*/ 2147483647 w 1948"/>
                  <a:gd name="T111" fmla="*/ 2147483647 h 1205"/>
                  <a:gd name="T112" fmla="*/ 2147483647 w 1948"/>
                  <a:gd name="T113" fmla="*/ 2147483647 h 1205"/>
                  <a:gd name="T114" fmla="*/ 2147483647 w 1948"/>
                  <a:gd name="T115" fmla="*/ 2147483647 h 1205"/>
                  <a:gd name="T116" fmla="*/ 2147483647 w 1948"/>
                  <a:gd name="T117" fmla="*/ 2147483647 h 1205"/>
                  <a:gd name="T118" fmla="*/ 2147483647 w 1948"/>
                  <a:gd name="T119" fmla="*/ 2147483647 h 1205"/>
                  <a:gd name="T120" fmla="*/ 2147483647 w 1948"/>
                  <a:gd name="T121" fmla="*/ 2147483647 h 1205"/>
                  <a:gd name="T122" fmla="*/ 2147483647 w 1948"/>
                  <a:gd name="T123" fmla="*/ 2147483647 h 1205"/>
                  <a:gd name="T124" fmla="*/ 2147483647 w 1948"/>
                  <a:gd name="T125" fmla="*/ 2147483647 h 12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8"/>
                  <a:gd name="T190" fmla="*/ 0 h 1205"/>
                  <a:gd name="T191" fmla="*/ 1948 w 1948"/>
                  <a:gd name="T192" fmla="*/ 1205 h 12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8" h="1205">
                    <a:moveTo>
                      <a:pt x="1945" y="634"/>
                    </a:moveTo>
                    <a:lnTo>
                      <a:pt x="1945" y="636"/>
                    </a:lnTo>
                    <a:lnTo>
                      <a:pt x="1944" y="639"/>
                    </a:lnTo>
                    <a:lnTo>
                      <a:pt x="1939" y="640"/>
                    </a:lnTo>
                    <a:lnTo>
                      <a:pt x="1940" y="643"/>
                    </a:lnTo>
                    <a:lnTo>
                      <a:pt x="1935" y="643"/>
                    </a:lnTo>
                    <a:lnTo>
                      <a:pt x="1930" y="647"/>
                    </a:lnTo>
                    <a:lnTo>
                      <a:pt x="1931" y="648"/>
                    </a:lnTo>
                    <a:lnTo>
                      <a:pt x="1929" y="648"/>
                    </a:lnTo>
                    <a:lnTo>
                      <a:pt x="1927" y="651"/>
                    </a:lnTo>
                    <a:lnTo>
                      <a:pt x="1928" y="654"/>
                    </a:lnTo>
                    <a:lnTo>
                      <a:pt x="1931" y="655"/>
                    </a:lnTo>
                    <a:lnTo>
                      <a:pt x="1930" y="658"/>
                    </a:lnTo>
                    <a:lnTo>
                      <a:pt x="1927" y="659"/>
                    </a:lnTo>
                    <a:lnTo>
                      <a:pt x="1925" y="664"/>
                    </a:lnTo>
                    <a:lnTo>
                      <a:pt x="1922" y="665"/>
                    </a:lnTo>
                    <a:lnTo>
                      <a:pt x="1921" y="664"/>
                    </a:lnTo>
                    <a:lnTo>
                      <a:pt x="1919" y="664"/>
                    </a:lnTo>
                    <a:lnTo>
                      <a:pt x="1914" y="667"/>
                    </a:lnTo>
                    <a:lnTo>
                      <a:pt x="1913" y="668"/>
                    </a:lnTo>
                    <a:lnTo>
                      <a:pt x="1913" y="666"/>
                    </a:lnTo>
                    <a:lnTo>
                      <a:pt x="1912" y="666"/>
                    </a:lnTo>
                    <a:lnTo>
                      <a:pt x="1902" y="670"/>
                    </a:lnTo>
                    <a:lnTo>
                      <a:pt x="1892" y="668"/>
                    </a:lnTo>
                    <a:lnTo>
                      <a:pt x="1888" y="673"/>
                    </a:lnTo>
                    <a:lnTo>
                      <a:pt x="1882" y="676"/>
                    </a:lnTo>
                    <a:lnTo>
                      <a:pt x="1878" y="672"/>
                    </a:lnTo>
                    <a:lnTo>
                      <a:pt x="1880" y="669"/>
                    </a:lnTo>
                    <a:lnTo>
                      <a:pt x="1878" y="668"/>
                    </a:lnTo>
                    <a:lnTo>
                      <a:pt x="1876" y="667"/>
                    </a:lnTo>
                    <a:lnTo>
                      <a:pt x="1868" y="672"/>
                    </a:lnTo>
                    <a:lnTo>
                      <a:pt x="1865" y="676"/>
                    </a:lnTo>
                    <a:lnTo>
                      <a:pt x="1863" y="677"/>
                    </a:lnTo>
                    <a:lnTo>
                      <a:pt x="1858" y="675"/>
                    </a:lnTo>
                    <a:lnTo>
                      <a:pt x="1851" y="677"/>
                    </a:lnTo>
                    <a:lnTo>
                      <a:pt x="1847" y="680"/>
                    </a:lnTo>
                    <a:lnTo>
                      <a:pt x="1845" y="682"/>
                    </a:lnTo>
                    <a:lnTo>
                      <a:pt x="1840" y="685"/>
                    </a:lnTo>
                    <a:lnTo>
                      <a:pt x="1837" y="683"/>
                    </a:lnTo>
                    <a:lnTo>
                      <a:pt x="1834" y="687"/>
                    </a:lnTo>
                    <a:lnTo>
                      <a:pt x="1829" y="686"/>
                    </a:lnTo>
                    <a:lnTo>
                      <a:pt x="1821" y="689"/>
                    </a:lnTo>
                    <a:lnTo>
                      <a:pt x="1820" y="693"/>
                    </a:lnTo>
                    <a:lnTo>
                      <a:pt x="1819" y="697"/>
                    </a:lnTo>
                    <a:lnTo>
                      <a:pt x="1811" y="697"/>
                    </a:lnTo>
                    <a:lnTo>
                      <a:pt x="1811" y="700"/>
                    </a:lnTo>
                    <a:lnTo>
                      <a:pt x="1809" y="701"/>
                    </a:lnTo>
                    <a:lnTo>
                      <a:pt x="1811" y="703"/>
                    </a:lnTo>
                    <a:lnTo>
                      <a:pt x="1809" y="712"/>
                    </a:lnTo>
                    <a:lnTo>
                      <a:pt x="1806" y="713"/>
                    </a:lnTo>
                    <a:lnTo>
                      <a:pt x="1808" y="715"/>
                    </a:lnTo>
                    <a:lnTo>
                      <a:pt x="1805" y="721"/>
                    </a:lnTo>
                    <a:lnTo>
                      <a:pt x="1808" y="723"/>
                    </a:lnTo>
                    <a:lnTo>
                      <a:pt x="1805" y="725"/>
                    </a:lnTo>
                    <a:lnTo>
                      <a:pt x="1806" y="729"/>
                    </a:lnTo>
                    <a:lnTo>
                      <a:pt x="1805" y="730"/>
                    </a:lnTo>
                    <a:lnTo>
                      <a:pt x="1805" y="732"/>
                    </a:lnTo>
                    <a:lnTo>
                      <a:pt x="1804" y="733"/>
                    </a:lnTo>
                    <a:lnTo>
                      <a:pt x="1804" y="736"/>
                    </a:lnTo>
                    <a:lnTo>
                      <a:pt x="1794" y="741"/>
                    </a:lnTo>
                    <a:lnTo>
                      <a:pt x="1792" y="745"/>
                    </a:lnTo>
                    <a:lnTo>
                      <a:pt x="1792" y="748"/>
                    </a:lnTo>
                    <a:lnTo>
                      <a:pt x="1790" y="750"/>
                    </a:lnTo>
                    <a:lnTo>
                      <a:pt x="1791" y="752"/>
                    </a:lnTo>
                    <a:lnTo>
                      <a:pt x="1793" y="752"/>
                    </a:lnTo>
                    <a:lnTo>
                      <a:pt x="1793" y="755"/>
                    </a:lnTo>
                    <a:lnTo>
                      <a:pt x="1801" y="757"/>
                    </a:lnTo>
                    <a:lnTo>
                      <a:pt x="1801" y="758"/>
                    </a:lnTo>
                    <a:lnTo>
                      <a:pt x="1804" y="762"/>
                    </a:lnTo>
                    <a:lnTo>
                      <a:pt x="1803" y="765"/>
                    </a:lnTo>
                    <a:lnTo>
                      <a:pt x="1808" y="762"/>
                    </a:lnTo>
                    <a:lnTo>
                      <a:pt x="1813" y="767"/>
                    </a:lnTo>
                    <a:lnTo>
                      <a:pt x="1814" y="775"/>
                    </a:lnTo>
                    <a:lnTo>
                      <a:pt x="1818" y="775"/>
                    </a:lnTo>
                    <a:lnTo>
                      <a:pt x="1820" y="779"/>
                    </a:lnTo>
                    <a:lnTo>
                      <a:pt x="1826" y="781"/>
                    </a:lnTo>
                    <a:lnTo>
                      <a:pt x="1820" y="780"/>
                    </a:lnTo>
                    <a:lnTo>
                      <a:pt x="1813" y="784"/>
                    </a:lnTo>
                    <a:lnTo>
                      <a:pt x="1811" y="781"/>
                    </a:lnTo>
                    <a:lnTo>
                      <a:pt x="1803" y="786"/>
                    </a:lnTo>
                    <a:lnTo>
                      <a:pt x="1800" y="786"/>
                    </a:lnTo>
                    <a:lnTo>
                      <a:pt x="1801" y="781"/>
                    </a:lnTo>
                    <a:lnTo>
                      <a:pt x="1798" y="779"/>
                    </a:lnTo>
                    <a:lnTo>
                      <a:pt x="1794" y="779"/>
                    </a:lnTo>
                    <a:lnTo>
                      <a:pt x="1790" y="783"/>
                    </a:lnTo>
                    <a:lnTo>
                      <a:pt x="1792" y="776"/>
                    </a:lnTo>
                    <a:lnTo>
                      <a:pt x="1791" y="774"/>
                    </a:lnTo>
                    <a:lnTo>
                      <a:pt x="1786" y="774"/>
                    </a:lnTo>
                    <a:lnTo>
                      <a:pt x="1783" y="777"/>
                    </a:lnTo>
                    <a:lnTo>
                      <a:pt x="1778" y="779"/>
                    </a:lnTo>
                    <a:lnTo>
                      <a:pt x="1777" y="784"/>
                    </a:lnTo>
                    <a:lnTo>
                      <a:pt x="1773" y="786"/>
                    </a:lnTo>
                    <a:lnTo>
                      <a:pt x="1770" y="789"/>
                    </a:lnTo>
                    <a:lnTo>
                      <a:pt x="1767" y="788"/>
                    </a:lnTo>
                    <a:lnTo>
                      <a:pt x="1763" y="792"/>
                    </a:lnTo>
                    <a:lnTo>
                      <a:pt x="1759" y="791"/>
                    </a:lnTo>
                    <a:lnTo>
                      <a:pt x="1757" y="794"/>
                    </a:lnTo>
                    <a:lnTo>
                      <a:pt x="1755" y="792"/>
                    </a:lnTo>
                    <a:lnTo>
                      <a:pt x="1752" y="792"/>
                    </a:lnTo>
                    <a:lnTo>
                      <a:pt x="1752" y="795"/>
                    </a:lnTo>
                    <a:lnTo>
                      <a:pt x="1750" y="796"/>
                    </a:lnTo>
                    <a:lnTo>
                      <a:pt x="1752" y="801"/>
                    </a:lnTo>
                    <a:lnTo>
                      <a:pt x="1758" y="798"/>
                    </a:lnTo>
                    <a:lnTo>
                      <a:pt x="1758" y="802"/>
                    </a:lnTo>
                    <a:lnTo>
                      <a:pt x="1762" y="802"/>
                    </a:lnTo>
                    <a:lnTo>
                      <a:pt x="1756" y="802"/>
                    </a:lnTo>
                    <a:lnTo>
                      <a:pt x="1755" y="804"/>
                    </a:lnTo>
                    <a:lnTo>
                      <a:pt x="1752" y="803"/>
                    </a:lnTo>
                    <a:lnTo>
                      <a:pt x="1750" y="805"/>
                    </a:lnTo>
                    <a:lnTo>
                      <a:pt x="1749" y="808"/>
                    </a:lnTo>
                    <a:lnTo>
                      <a:pt x="1751" y="809"/>
                    </a:lnTo>
                    <a:lnTo>
                      <a:pt x="1748" y="814"/>
                    </a:lnTo>
                    <a:lnTo>
                      <a:pt x="1747" y="809"/>
                    </a:lnTo>
                    <a:lnTo>
                      <a:pt x="1746" y="808"/>
                    </a:lnTo>
                    <a:lnTo>
                      <a:pt x="1744" y="809"/>
                    </a:lnTo>
                    <a:lnTo>
                      <a:pt x="1743" y="808"/>
                    </a:lnTo>
                    <a:lnTo>
                      <a:pt x="1739" y="810"/>
                    </a:lnTo>
                    <a:lnTo>
                      <a:pt x="1742" y="812"/>
                    </a:lnTo>
                    <a:lnTo>
                      <a:pt x="1743" y="815"/>
                    </a:lnTo>
                    <a:lnTo>
                      <a:pt x="1741" y="815"/>
                    </a:lnTo>
                    <a:lnTo>
                      <a:pt x="1741" y="814"/>
                    </a:lnTo>
                    <a:lnTo>
                      <a:pt x="1736" y="812"/>
                    </a:lnTo>
                    <a:lnTo>
                      <a:pt x="1737" y="811"/>
                    </a:lnTo>
                    <a:lnTo>
                      <a:pt x="1734" y="809"/>
                    </a:lnTo>
                    <a:lnTo>
                      <a:pt x="1731" y="810"/>
                    </a:lnTo>
                    <a:lnTo>
                      <a:pt x="1729" y="808"/>
                    </a:lnTo>
                    <a:lnTo>
                      <a:pt x="1728" y="810"/>
                    </a:lnTo>
                    <a:lnTo>
                      <a:pt x="1728" y="812"/>
                    </a:lnTo>
                    <a:lnTo>
                      <a:pt x="1730" y="813"/>
                    </a:lnTo>
                    <a:lnTo>
                      <a:pt x="1729" y="816"/>
                    </a:lnTo>
                    <a:lnTo>
                      <a:pt x="1731" y="816"/>
                    </a:lnTo>
                    <a:lnTo>
                      <a:pt x="1730" y="820"/>
                    </a:lnTo>
                    <a:lnTo>
                      <a:pt x="1725" y="819"/>
                    </a:lnTo>
                    <a:lnTo>
                      <a:pt x="1725" y="816"/>
                    </a:lnTo>
                    <a:lnTo>
                      <a:pt x="1723" y="814"/>
                    </a:lnTo>
                    <a:lnTo>
                      <a:pt x="1716" y="819"/>
                    </a:lnTo>
                    <a:lnTo>
                      <a:pt x="1715" y="821"/>
                    </a:lnTo>
                    <a:lnTo>
                      <a:pt x="1720" y="824"/>
                    </a:lnTo>
                    <a:lnTo>
                      <a:pt x="1720" y="828"/>
                    </a:lnTo>
                    <a:lnTo>
                      <a:pt x="1714" y="828"/>
                    </a:lnTo>
                    <a:lnTo>
                      <a:pt x="1712" y="830"/>
                    </a:lnTo>
                    <a:lnTo>
                      <a:pt x="1710" y="829"/>
                    </a:lnTo>
                    <a:lnTo>
                      <a:pt x="1708" y="831"/>
                    </a:lnTo>
                    <a:lnTo>
                      <a:pt x="1708" y="829"/>
                    </a:lnTo>
                    <a:lnTo>
                      <a:pt x="1705" y="829"/>
                    </a:lnTo>
                    <a:lnTo>
                      <a:pt x="1706" y="827"/>
                    </a:lnTo>
                    <a:lnTo>
                      <a:pt x="1702" y="826"/>
                    </a:lnTo>
                    <a:lnTo>
                      <a:pt x="1696" y="827"/>
                    </a:lnTo>
                    <a:lnTo>
                      <a:pt x="1692" y="831"/>
                    </a:lnTo>
                    <a:lnTo>
                      <a:pt x="1688" y="837"/>
                    </a:lnTo>
                    <a:lnTo>
                      <a:pt x="1685" y="839"/>
                    </a:lnTo>
                    <a:lnTo>
                      <a:pt x="1684" y="837"/>
                    </a:lnTo>
                    <a:lnTo>
                      <a:pt x="1682" y="840"/>
                    </a:lnTo>
                    <a:lnTo>
                      <a:pt x="1678" y="837"/>
                    </a:lnTo>
                    <a:lnTo>
                      <a:pt x="1676" y="838"/>
                    </a:lnTo>
                    <a:lnTo>
                      <a:pt x="1672" y="844"/>
                    </a:lnTo>
                    <a:lnTo>
                      <a:pt x="1673" y="856"/>
                    </a:lnTo>
                    <a:lnTo>
                      <a:pt x="1674" y="860"/>
                    </a:lnTo>
                    <a:lnTo>
                      <a:pt x="1679" y="859"/>
                    </a:lnTo>
                    <a:lnTo>
                      <a:pt x="1679" y="862"/>
                    </a:lnTo>
                    <a:lnTo>
                      <a:pt x="1676" y="864"/>
                    </a:lnTo>
                    <a:lnTo>
                      <a:pt x="1679" y="871"/>
                    </a:lnTo>
                    <a:lnTo>
                      <a:pt x="1677" y="880"/>
                    </a:lnTo>
                    <a:lnTo>
                      <a:pt x="1672" y="882"/>
                    </a:lnTo>
                    <a:lnTo>
                      <a:pt x="1670" y="881"/>
                    </a:lnTo>
                    <a:lnTo>
                      <a:pt x="1669" y="882"/>
                    </a:lnTo>
                    <a:lnTo>
                      <a:pt x="1664" y="879"/>
                    </a:lnTo>
                    <a:lnTo>
                      <a:pt x="1656" y="884"/>
                    </a:lnTo>
                    <a:lnTo>
                      <a:pt x="1654" y="884"/>
                    </a:lnTo>
                    <a:lnTo>
                      <a:pt x="1654" y="882"/>
                    </a:lnTo>
                    <a:lnTo>
                      <a:pt x="1649" y="882"/>
                    </a:lnTo>
                    <a:lnTo>
                      <a:pt x="1649" y="879"/>
                    </a:lnTo>
                    <a:lnTo>
                      <a:pt x="1646" y="878"/>
                    </a:lnTo>
                    <a:lnTo>
                      <a:pt x="1646" y="875"/>
                    </a:lnTo>
                    <a:lnTo>
                      <a:pt x="1643" y="874"/>
                    </a:lnTo>
                    <a:lnTo>
                      <a:pt x="1630" y="876"/>
                    </a:lnTo>
                    <a:lnTo>
                      <a:pt x="1630" y="873"/>
                    </a:lnTo>
                    <a:lnTo>
                      <a:pt x="1625" y="870"/>
                    </a:lnTo>
                    <a:lnTo>
                      <a:pt x="1621" y="873"/>
                    </a:lnTo>
                    <a:lnTo>
                      <a:pt x="1620" y="869"/>
                    </a:lnTo>
                    <a:lnTo>
                      <a:pt x="1615" y="871"/>
                    </a:lnTo>
                    <a:lnTo>
                      <a:pt x="1615" y="869"/>
                    </a:lnTo>
                    <a:lnTo>
                      <a:pt x="1612" y="869"/>
                    </a:lnTo>
                    <a:lnTo>
                      <a:pt x="1601" y="869"/>
                    </a:lnTo>
                    <a:lnTo>
                      <a:pt x="1599" y="867"/>
                    </a:lnTo>
                    <a:lnTo>
                      <a:pt x="1592" y="868"/>
                    </a:lnTo>
                    <a:lnTo>
                      <a:pt x="1592" y="867"/>
                    </a:lnTo>
                    <a:lnTo>
                      <a:pt x="1589" y="866"/>
                    </a:lnTo>
                    <a:lnTo>
                      <a:pt x="1582" y="866"/>
                    </a:lnTo>
                    <a:lnTo>
                      <a:pt x="1569" y="868"/>
                    </a:lnTo>
                    <a:lnTo>
                      <a:pt x="1552" y="873"/>
                    </a:lnTo>
                    <a:lnTo>
                      <a:pt x="1549" y="876"/>
                    </a:lnTo>
                    <a:lnTo>
                      <a:pt x="1547" y="875"/>
                    </a:lnTo>
                    <a:lnTo>
                      <a:pt x="1541" y="878"/>
                    </a:lnTo>
                    <a:lnTo>
                      <a:pt x="1539" y="882"/>
                    </a:lnTo>
                    <a:lnTo>
                      <a:pt x="1536" y="882"/>
                    </a:lnTo>
                    <a:lnTo>
                      <a:pt x="1539" y="881"/>
                    </a:lnTo>
                    <a:lnTo>
                      <a:pt x="1536" y="879"/>
                    </a:lnTo>
                    <a:lnTo>
                      <a:pt x="1531" y="879"/>
                    </a:lnTo>
                    <a:lnTo>
                      <a:pt x="1523" y="883"/>
                    </a:lnTo>
                    <a:lnTo>
                      <a:pt x="1517" y="888"/>
                    </a:lnTo>
                    <a:lnTo>
                      <a:pt x="1521" y="888"/>
                    </a:lnTo>
                    <a:lnTo>
                      <a:pt x="1517" y="892"/>
                    </a:lnTo>
                    <a:lnTo>
                      <a:pt x="1518" y="895"/>
                    </a:lnTo>
                    <a:lnTo>
                      <a:pt x="1515" y="897"/>
                    </a:lnTo>
                    <a:lnTo>
                      <a:pt x="1515" y="899"/>
                    </a:lnTo>
                    <a:lnTo>
                      <a:pt x="1513" y="899"/>
                    </a:lnTo>
                    <a:lnTo>
                      <a:pt x="1509" y="902"/>
                    </a:lnTo>
                    <a:lnTo>
                      <a:pt x="1509" y="905"/>
                    </a:lnTo>
                    <a:lnTo>
                      <a:pt x="1511" y="905"/>
                    </a:lnTo>
                    <a:lnTo>
                      <a:pt x="1513" y="906"/>
                    </a:lnTo>
                    <a:lnTo>
                      <a:pt x="1508" y="911"/>
                    </a:lnTo>
                    <a:lnTo>
                      <a:pt x="1509" y="917"/>
                    </a:lnTo>
                    <a:lnTo>
                      <a:pt x="1504" y="919"/>
                    </a:lnTo>
                    <a:lnTo>
                      <a:pt x="1504" y="917"/>
                    </a:lnTo>
                    <a:lnTo>
                      <a:pt x="1502" y="916"/>
                    </a:lnTo>
                    <a:lnTo>
                      <a:pt x="1495" y="917"/>
                    </a:lnTo>
                    <a:lnTo>
                      <a:pt x="1490" y="920"/>
                    </a:lnTo>
                    <a:lnTo>
                      <a:pt x="1491" y="921"/>
                    </a:lnTo>
                    <a:lnTo>
                      <a:pt x="1489" y="922"/>
                    </a:lnTo>
                    <a:lnTo>
                      <a:pt x="1488" y="927"/>
                    </a:lnTo>
                    <a:lnTo>
                      <a:pt x="1486" y="929"/>
                    </a:lnTo>
                    <a:lnTo>
                      <a:pt x="1487" y="924"/>
                    </a:lnTo>
                    <a:lnTo>
                      <a:pt x="1484" y="922"/>
                    </a:lnTo>
                    <a:lnTo>
                      <a:pt x="1480" y="925"/>
                    </a:lnTo>
                    <a:lnTo>
                      <a:pt x="1480" y="923"/>
                    </a:lnTo>
                    <a:lnTo>
                      <a:pt x="1477" y="923"/>
                    </a:lnTo>
                    <a:lnTo>
                      <a:pt x="1478" y="918"/>
                    </a:lnTo>
                    <a:lnTo>
                      <a:pt x="1481" y="917"/>
                    </a:lnTo>
                    <a:lnTo>
                      <a:pt x="1477" y="913"/>
                    </a:lnTo>
                    <a:lnTo>
                      <a:pt x="1471" y="913"/>
                    </a:lnTo>
                    <a:lnTo>
                      <a:pt x="1468" y="913"/>
                    </a:lnTo>
                    <a:lnTo>
                      <a:pt x="1468" y="915"/>
                    </a:lnTo>
                    <a:lnTo>
                      <a:pt x="1467" y="912"/>
                    </a:lnTo>
                    <a:lnTo>
                      <a:pt x="1464" y="913"/>
                    </a:lnTo>
                    <a:lnTo>
                      <a:pt x="1463" y="914"/>
                    </a:lnTo>
                    <a:lnTo>
                      <a:pt x="1467" y="916"/>
                    </a:lnTo>
                    <a:lnTo>
                      <a:pt x="1462" y="918"/>
                    </a:lnTo>
                    <a:lnTo>
                      <a:pt x="1462" y="921"/>
                    </a:lnTo>
                    <a:lnTo>
                      <a:pt x="1464" y="922"/>
                    </a:lnTo>
                    <a:lnTo>
                      <a:pt x="1463" y="922"/>
                    </a:lnTo>
                    <a:lnTo>
                      <a:pt x="1461" y="927"/>
                    </a:lnTo>
                    <a:lnTo>
                      <a:pt x="1460" y="922"/>
                    </a:lnTo>
                    <a:lnTo>
                      <a:pt x="1454" y="922"/>
                    </a:lnTo>
                    <a:lnTo>
                      <a:pt x="1436" y="929"/>
                    </a:lnTo>
                    <a:lnTo>
                      <a:pt x="1416" y="937"/>
                    </a:lnTo>
                    <a:lnTo>
                      <a:pt x="1392" y="950"/>
                    </a:lnTo>
                    <a:lnTo>
                      <a:pt x="1353" y="973"/>
                    </a:lnTo>
                    <a:lnTo>
                      <a:pt x="1330" y="991"/>
                    </a:lnTo>
                    <a:lnTo>
                      <a:pt x="1328" y="1000"/>
                    </a:lnTo>
                    <a:lnTo>
                      <a:pt x="1325" y="1003"/>
                    </a:lnTo>
                    <a:lnTo>
                      <a:pt x="1326" y="1007"/>
                    </a:lnTo>
                    <a:lnTo>
                      <a:pt x="1328" y="1008"/>
                    </a:lnTo>
                    <a:lnTo>
                      <a:pt x="1328" y="1010"/>
                    </a:lnTo>
                    <a:lnTo>
                      <a:pt x="1314" y="1017"/>
                    </a:lnTo>
                    <a:lnTo>
                      <a:pt x="1292" y="1031"/>
                    </a:lnTo>
                    <a:lnTo>
                      <a:pt x="1290" y="1036"/>
                    </a:lnTo>
                    <a:lnTo>
                      <a:pt x="1280" y="1041"/>
                    </a:lnTo>
                    <a:lnTo>
                      <a:pt x="1281" y="1043"/>
                    </a:lnTo>
                    <a:lnTo>
                      <a:pt x="1276" y="1044"/>
                    </a:lnTo>
                    <a:lnTo>
                      <a:pt x="1237" y="1068"/>
                    </a:lnTo>
                    <a:lnTo>
                      <a:pt x="1234" y="1072"/>
                    </a:lnTo>
                    <a:lnTo>
                      <a:pt x="1215" y="1080"/>
                    </a:lnTo>
                    <a:lnTo>
                      <a:pt x="1188" y="1097"/>
                    </a:lnTo>
                    <a:lnTo>
                      <a:pt x="1147" y="1131"/>
                    </a:lnTo>
                    <a:lnTo>
                      <a:pt x="1139" y="1140"/>
                    </a:lnTo>
                    <a:lnTo>
                      <a:pt x="1137" y="1149"/>
                    </a:lnTo>
                    <a:lnTo>
                      <a:pt x="1132" y="1149"/>
                    </a:lnTo>
                    <a:lnTo>
                      <a:pt x="1135" y="1161"/>
                    </a:lnTo>
                    <a:lnTo>
                      <a:pt x="1133" y="1163"/>
                    </a:lnTo>
                    <a:lnTo>
                      <a:pt x="1130" y="1169"/>
                    </a:lnTo>
                    <a:lnTo>
                      <a:pt x="1133" y="1173"/>
                    </a:lnTo>
                    <a:lnTo>
                      <a:pt x="1130" y="1172"/>
                    </a:lnTo>
                    <a:lnTo>
                      <a:pt x="1125" y="1174"/>
                    </a:lnTo>
                    <a:lnTo>
                      <a:pt x="1107" y="1190"/>
                    </a:lnTo>
                    <a:lnTo>
                      <a:pt x="1091" y="1205"/>
                    </a:lnTo>
                    <a:lnTo>
                      <a:pt x="1094" y="1200"/>
                    </a:lnTo>
                    <a:lnTo>
                      <a:pt x="1108" y="1187"/>
                    </a:lnTo>
                    <a:lnTo>
                      <a:pt x="1107" y="1185"/>
                    </a:lnTo>
                    <a:lnTo>
                      <a:pt x="1103" y="1185"/>
                    </a:lnTo>
                    <a:lnTo>
                      <a:pt x="1102" y="1186"/>
                    </a:lnTo>
                    <a:lnTo>
                      <a:pt x="1100" y="1185"/>
                    </a:lnTo>
                    <a:lnTo>
                      <a:pt x="1100" y="1189"/>
                    </a:lnTo>
                    <a:lnTo>
                      <a:pt x="1095" y="1190"/>
                    </a:lnTo>
                    <a:lnTo>
                      <a:pt x="1091" y="1189"/>
                    </a:lnTo>
                    <a:lnTo>
                      <a:pt x="1089" y="1191"/>
                    </a:lnTo>
                    <a:lnTo>
                      <a:pt x="1080" y="1187"/>
                    </a:lnTo>
                    <a:lnTo>
                      <a:pt x="1077" y="1183"/>
                    </a:lnTo>
                    <a:lnTo>
                      <a:pt x="1072" y="1182"/>
                    </a:lnTo>
                    <a:lnTo>
                      <a:pt x="1071" y="1179"/>
                    </a:lnTo>
                    <a:lnTo>
                      <a:pt x="1074" y="1176"/>
                    </a:lnTo>
                    <a:lnTo>
                      <a:pt x="1076" y="1173"/>
                    </a:lnTo>
                    <a:lnTo>
                      <a:pt x="1076" y="1171"/>
                    </a:lnTo>
                    <a:lnTo>
                      <a:pt x="1079" y="1168"/>
                    </a:lnTo>
                    <a:lnTo>
                      <a:pt x="1073" y="1166"/>
                    </a:lnTo>
                    <a:lnTo>
                      <a:pt x="1066" y="1155"/>
                    </a:lnTo>
                    <a:lnTo>
                      <a:pt x="1065" y="1146"/>
                    </a:lnTo>
                    <a:lnTo>
                      <a:pt x="1067" y="1143"/>
                    </a:lnTo>
                    <a:lnTo>
                      <a:pt x="1062" y="1141"/>
                    </a:lnTo>
                    <a:lnTo>
                      <a:pt x="1064" y="1138"/>
                    </a:lnTo>
                    <a:lnTo>
                      <a:pt x="1062" y="1138"/>
                    </a:lnTo>
                    <a:lnTo>
                      <a:pt x="1063" y="1137"/>
                    </a:lnTo>
                    <a:lnTo>
                      <a:pt x="1060" y="1135"/>
                    </a:lnTo>
                    <a:lnTo>
                      <a:pt x="1058" y="1132"/>
                    </a:lnTo>
                    <a:lnTo>
                      <a:pt x="1057" y="1134"/>
                    </a:lnTo>
                    <a:lnTo>
                      <a:pt x="1057" y="1136"/>
                    </a:lnTo>
                    <a:lnTo>
                      <a:pt x="1054" y="1136"/>
                    </a:lnTo>
                    <a:lnTo>
                      <a:pt x="1052" y="1145"/>
                    </a:lnTo>
                    <a:lnTo>
                      <a:pt x="1050" y="1146"/>
                    </a:lnTo>
                    <a:lnTo>
                      <a:pt x="1048" y="1141"/>
                    </a:lnTo>
                    <a:lnTo>
                      <a:pt x="1045" y="1147"/>
                    </a:lnTo>
                    <a:lnTo>
                      <a:pt x="1042" y="1149"/>
                    </a:lnTo>
                    <a:lnTo>
                      <a:pt x="1042" y="1145"/>
                    </a:lnTo>
                    <a:lnTo>
                      <a:pt x="1037" y="1145"/>
                    </a:lnTo>
                    <a:lnTo>
                      <a:pt x="1037" y="1143"/>
                    </a:lnTo>
                    <a:lnTo>
                      <a:pt x="1030" y="1136"/>
                    </a:lnTo>
                    <a:lnTo>
                      <a:pt x="1023" y="1132"/>
                    </a:lnTo>
                    <a:lnTo>
                      <a:pt x="1022" y="1134"/>
                    </a:lnTo>
                    <a:lnTo>
                      <a:pt x="1018" y="1135"/>
                    </a:lnTo>
                    <a:lnTo>
                      <a:pt x="1009" y="1140"/>
                    </a:lnTo>
                    <a:lnTo>
                      <a:pt x="1008" y="1145"/>
                    </a:lnTo>
                    <a:lnTo>
                      <a:pt x="1007" y="1146"/>
                    </a:lnTo>
                    <a:lnTo>
                      <a:pt x="1007" y="1149"/>
                    </a:lnTo>
                    <a:lnTo>
                      <a:pt x="1004" y="1150"/>
                    </a:lnTo>
                    <a:lnTo>
                      <a:pt x="998" y="1158"/>
                    </a:lnTo>
                    <a:lnTo>
                      <a:pt x="991" y="1155"/>
                    </a:lnTo>
                    <a:lnTo>
                      <a:pt x="991" y="1150"/>
                    </a:lnTo>
                    <a:lnTo>
                      <a:pt x="989" y="1148"/>
                    </a:lnTo>
                    <a:lnTo>
                      <a:pt x="986" y="1148"/>
                    </a:lnTo>
                    <a:lnTo>
                      <a:pt x="985" y="1141"/>
                    </a:lnTo>
                    <a:lnTo>
                      <a:pt x="982" y="1140"/>
                    </a:lnTo>
                    <a:lnTo>
                      <a:pt x="983" y="1137"/>
                    </a:lnTo>
                    <a:lnTo>
                      <a:pt x="985" y="1134"/>
                    </a:lnTo>
                    <a:lnTo>
                      <a:pt x="987" y="1134"/>
                    </a:lnTo>
                    <a:lnTo>
                      <a:pt x="989" y="1131"/>
                    </a:lnTo>
                    <a:lnTo>
                      <a:pt x="988" y="1127"/>
                    </a:lnTo>
                    <a:lnTo>
                      <a:pt x="990" y="1126"/>
                    </a:lnTo>
                    <a:lnTo>
                      <a:pt x="989" y="1125"/>
                    </a:lnTo>
                    <a:lnTo>
                      <a:pt x="990" y="1123"/>
                    </a:lnTo>
                    <a:lnTo>
                      <a:pt x="988" y="1120"/>
                    </a:lnTo>
                    <a:lnTo>
                      <a:pt x="989" y="1119"/>
                    </a:lnTo>
                    <a:lnTo>
                      <a:pt x="988" y="1114"/>
                    </a:lnTo>
                    <a:lnTo>
                      <a:pt x="991" y="1115"/>
                    </a:lnTo>
                    <a:lnTo>
                      <a:pt x="991" y="1112"/>
                    </a:lnTo>
                    <a:lnTo>
                      <a:pt x="994" y="1111"/>
                    </a:lnTo>
                    <a:lnTo>
                      <a:pt x="993" y="1108"/>
                    </a:lnTo>
                    <a:lnTo>
                      <a:pt x="989" y="1108"/>
                    </a:lnTo>
                    <a:lnTo>
                      <a:pt x="991" y="1095"/>
                    </a:lnTo>
                    <a:lnTo>
                      <a:pt x="1001" y="1089"/>
                    </a:lnTo>
                    <a:lnTo>
                      <a:pt x="1001" y="1086"/>
                    </a:lnTo>
                    <a:lnTo>
                      <a:pt x="1003" y="1085"/>
                    </a:lnTo>
                    <a:lnTo>
                      <a:pt x="1004" y="1080"/>
                    </a:lnTo>
                    <a:lnTo>
                      <a:pt x="998" y="1080"/>
                    </a:lnTo>
                    <a:lnTo>
                      <a:pt x="995" y="1077"/>
                    </a:lnTo>
                    <a:lnTo>
                      <a:pt x="992" y="1074"/>
                    </a:lnTo>
                    <a:lnTo>
                      <a:pt x="989" y="1073"/>
                    </a:lnTo>
                    <a:lnTo>
                      <a:pt x="986" y="1065"/>
                    </a:lnTo>
                    <a:lnTo>
                      <a:pt x="985" y="1067"/>
                    </a:lnTo>
                    <a:lnTo>
                      <a:pt x="982" y="1064"/>
                    </a:lnTo>
                    <a:lnTo>
                      <a:pt x="978" y="1064"/>
                    </a:lnTo>
                    <a:lnTo>
                      <a:pt x="976" y="1067"/>
                    </a:lnTo>
                    <a:lnTo>
                      <a:pt x="973" y="1066"/>
                    </a:lnTo>
                    <a:lnTo>
                      <a:pt x="972" y="1067"/>
                    </a:lnTo>
                    <a:lnTo>
                      <a:pt x="973" y="1069"/>
                    </a:lnTo>
                    <a:lnTo>
                      <a:pt x="969" y="1069"/>
                    </a:lnTo>
                    <a:lnTo>
                      <a:pt x="969" y="1073"/>
                    </a:lnTo>
                    <a:lnTo>
                      <a:pt x="966" y="1072"/>
                    </a:lnTo>
                    <a:lnTo>
                      <a:pt x="967" y="1072"/>
                    </a:lnTo>
                    <a:lnTo>
                      <a:pt x="966" y="1069"/>
                    </a:lnTo>
                    <a:lnTo>
                      <a:pt x="967" y="1067"/>
                    </a:lnTo>
                    <a:lnTo>
                      <a:pt x="963" y="1064"/>
                    </a:lnTo>
                    <a:lnTo>
                      <a:pt x="963" y="1071"/>
                    </a:lnTo>
                    <a:lnTo>
                      <a:pt x="959" y="1067"/>
                    </a:lnTo>
                    <a:lnTo>
                      <a:pt x="953" y="1068"/>
                    </a:lnTo>
                    <a:lnTo>
                      <a:pt x="949" y="1071"/>
                    </a:lnTo>
                    <a:lnTo>
                      <a:pt x="948" y="1067"/>
                    </a:lnTo>
                    <a:lnTo>
                      <a:pt x="946" y="1071"/>
                    </a:lnTo>
                    <a:lnTo>
                      <a:pt x="944" y="1071"/>
                    </a:lnTo>
                    <a:lnTo>
                      <a:pt x="941" y="1067"/>
                    </a:lnTo>
                    <a:lnTo>
                      <a:pt x="936" y="1066"/>
                    </a:lnTo>
                    <a:lnTo>
                      <a:pt x="933" y="1061"/>
                    </a:lnTo>
                    <a:lnTo>
                      <a:pt x="930" y="1064"/>
                    </a:lnTo>
                    <a:lnTo>
                      <a:pt x="926" y="1062"/>
                    </a:lnTo>
                    <a:lnTo>
                      <a:pt x="929" y="1065"/>
                    </a:lnTo>
                    <a:lnTo>
                      <a:pt x="928" y="1066"/>
                    </a:lnTo>
                    <a:lnTo>
                      <a:pt x="924" y="1064"/>
                    </a:lnTo>
                    <a:lnTo>
                      <a:pt x="914" y="1065"/>
                    </a:lnTo>
                    <a:lnTo>
                      <a:pt x="914" y="1067"/>
                    </a:lnTo>
                    <a:lnTo>
                      <a:pt x="908" y="1065"/>
                    </a:lnTo>
                    <a:lnTo>
                      <a:pt x="903" y="1068"/>
                    </a:lnTo>
                    <a:lnTo>
                      <a:pt x="903" y="1066"/>
                    </a:lnTo>
                    <a:lnTo>
                      <a:pt x="898" y="1064"/>
                    </a:lnTo>
                    <a:lnTo>
                      <a:pt x="897" y="1062"/>
                    </a:lnTo>
                    <a:lnTo>
                      <a:pt x="893" y="1063"/>
                    </a:lnTo>
                    <a:lnTo>
                      <a:pt x="895" y="1057"/>
                    </a:lnTo>
                    <a:lnTo>
                      <a:pt x="891" y="1059"/>
                    </a:lnTo>
                    <a:lnTo>
                      <a:pt x="888" y="1057"/>
                    </a:lnTo>
                    <a:lnTo>
                      <a:pt x="885" y="1058"/>
                    </a:lnTo>
                    <a:lnTo>
                      <a:pt x="887" y="1059"/>
                    </a:lnTo>
                    <a:lnTo>
                      <a:pt x="886" y="1063"/>
                    </a:lnTo>
                    <a:lnTo>
                      <a:pt x="883" y="1067"/>
                    </a:lnTo>
                    <a:lnTo>
                      <a:pt x="880" y="1068"/>
                    </a:lnTo>
                    <a:lnTo>
                      <a:pt x="879" y="1066"/>
                    </a:lnTo>
                    <a:lnTo>
                      <a:pt x="877" y="1065"/>
                    </a:lnTo>
                    <a:lnTo>
                      <a:pt x="877" y="1067"/>
                    </a:lnTo>
                    <a:lnTo>
                      <a:pt x="874" y="1067"/>
                    </a:lnTo>
                    <a:lnTo>
                      <a:pt x="872" y="1066"/>
                    </a:lnTo>
                    <a:lnTo>
                      <a:pt x="870" y="1068"/>
                    </a:lnTo>
                    <a:lnTo>
                      <a:pt x="866" y="1067"/>
                    </a:lnTo>
                    <a:lnTo>
                      <a:pt x="861" y="1065"/>
                    </a:lnTo>
                    <a:lnTo>
                      <a:pt x="855" y="1065"/>
                    </a:lnTo>
                    <a:lnTo>
                      <a:pt x="850" y="1068"/>
                    </a:lnTo>
                    <a:lnTo>
                      <a:pt x="849" y="1072"/>
                    </a:lnTo>
                    <a:lnTo>
                      <a:pt x="834" y="1071"/>
                    </a:lnTo>
                    <a:lnTo>
                      <a:pt x="831" y="1066"/>
                    </a:lnTo>
                    <a:lnTo>
                      <a:pt x="828" y="1065"/>
                    </a:lnTo>
                    <a:lnTo>
                      <a:pt x="827" y="1063"/>
                    </a:lnTo>
                    <a:lnTo>
                      <a:pt x="829" y="1061"/>
                    </a:lnTo>
                    <a:lnTo>
                      <a:pt x="826" y="1058"/>
                    </a:lnTo>
                    <a:lnTo>
                      <a:pt x="828" y="1055"/>
                    </a:lnTo>
                    <a:lnTo>
                      <a:pt x="826" y="1053"/>
                    </a:lnTo>
                    <a:lnTo>
                      <a:pt x="827" y="1050"/>
                    </a:lnTo>
                    <a:lnTo>
                      <a:pt x="829" y="1049"/>
                    </a:lnTo>
                    <a:lnTo>
                      <a:pt x="826" y="1047"/>
                    </a:lnTo>
                    <a:lnTo>
                      <a:pt x="827" y="1045"/>
                    </a:lnTo>
                    <a:lnTo>
                      <a:pt x="826" y="1040"/>
                    </a:lnTo>
                    <a:lnTo>
                      <a:pt x="828" y="1038"/>
                    </a:lnTo>
                    <a:lnTo>
                      <a:pt x="831" y="1040"/>
                    </a:lnTo>
                    <a:lnTo>
                      <a:pt x="831" y="1038"/>
                    </a:lnTo>
                    <a:lnTo>
                      <a:pt x="833" y="1036"/>
                    </a:lnTo>
                    <a:lnTo>
                      <a:pt x="830" y="1028"/>
                    </a:lnTo>
                    <a:lnTo>
                      <a:pt x="837" y="1026"/>
                    </a:lnTo>
                    <a:lnTo>
                      <a:pt x="838" y="1022"/>
                    </a:lnTo>
                    <a:lnTo>
                      <a:pt x="841" y="1021"/>
                    </a:lnTo>
                    <a:lnTo>
                      <a:pt x="842" y="1019"/>
                    </a:lnTo>
                    <a:lnTo>
                      <a:pt x="840" y="1019"/>
                    </a:lnTo>
                    <a:lnTo>
                      <a:pt x="841" y="1015"/>
                    </a:lnTo>
                    <a:lnTo>
                      <a:pt x="840" y="1013"/>
                    </a:lnTo>
                    <a:lnTo>
                      <a:pt x="844" y="1008"/>
                    </a:lnTo>
                    <a:lnTo>
                      <a:pt x="842" y="1006"/>
                    </a:lnTo>
                    <a:lnTo>
                      <a:pt x="841" y="1009"/>
                    </a:lnTo>
                    <a:lnTo>
                      <a:pt x="840" y="1007"/>
                    </a:lnTo>
                    <a:lnTo>
                      <a:pt x="843" y="1002"/>
                    </a:lnTo>
                    <a:lnTo>
                      <a:pt x="851" y="994"/>
                    </a:lnTo>
                    <a:lnTo>
                      <a:pt x="850" y="992"/>
                    </a:lnTo>
                    <a:lnTo>
                      <a:pt x="846" y="993"/>
                    </a:lnTo>
                    <a:lnTo>
                      <a:pt x="845" y="991"/>
                    </a:lnTo>
                    <a:lnTo>
                      <a:pt x="841" y="991"/>
                    </a:lnTo>
                    <a:lnTo>
                      <a:pt x="840" y="988"/>
                    </a:lnTo>
                    <a:lnTo>
                      <a:pt x="839" y="988"/>
                    </a:lnTo>
                    <a:lnTo>
                      <a:pt x="837" y="986"/>
                    </a:lnTo>
                    <a:lnTo>
                      <a:pt x="833" y="986"/>
                    </a:lnTo>
                    <a:lnTo>
                      <a:pt x="832" y="983"/>
                    </a:lnTo>
                    <a:lnTo>
                      <a:pt x="830" y="982"/>
                    </a:lnTo>
                    <a:lnTo>
                      <a:pt x="830" y="977"/>
                    </a:lnTo>
                    <a:lnTo>
                      <a:pt x="828" y="975"/>
                    </a:lnTo>
                    <a:lnTo>
                      <a:pt x="828" y="974"/>
                    </a:lnTo>
                    <a:lnTo>
                      <a:pt x="818" y="966"/>
                    </a:lnTo>
                    <a:lnTo>
                      <a:pt x="821" y="964"/>
                    </a:lnTo>
                    <a:lnTo>
                      <a:pt x="820" y="960"/>
                    </a:lnTo>
                    <a:lnTo>
                      <a:pt x="821" y="953"/>
                    </a:lnTo>
                    <a:lnTo>
                      <a:pt x="823" y="952"/>
                    </a:lnTo>
                    <a:lnTo>
                      <a:pt x="822" y="949"/>
                    </a:lnTo>
                    <a:lnTo>
                      <a:pt x="816" y="947"/>
                    </a:lnTo>
                    <a:lnTo>
                      <a:pt x="814" y="943"/>
                    </a:lnTo>
                    <a:lnTo>
                      <a:pt x="810" y="945"/>
                    </a:lnTo>
                    <a:lnTo>
                      <a:pt x="806" y="942"/>
                    </a:lnTo>
                    <a:lnTo>
                      <a:pt x="807" y="940"/>
                    </a:lnTo>
                    <a:lnTo>
                      <a:pt x="802" y="938"/>
                    </a:lnTo>
                    <a:lnTo>
                      <a:pt x="802" y="936"/>
                    </a:lnTo>
                    <a:lnTo>
                      <a:pt x="801" y="935"/>
                    </a:lnTo>
                    <a:lnTo>
                      <a:pt x="802" y="934"/>
                    </a:lnTo>
                    <a:lnTo>
                      <a:pt x="800" y="934"/>
                    </a:lnTo>
                    <a:lnTo>
                      <a:pt x="800" y="932"/>
                    </a:lnTo>
                    <a:lnTo>
                      <a:pt x="795" y="930"/>
                    </a:lnTo>
                    <a:lnTo>
                      <a:pt x="794" y="924"/>
                    </a:lnTo>
                    <a:lnTo>
                      <a:pt x="791" y="923"/>
                    </a:lnTo>
                    <a:lnTo>
                      <a:pt x="789" y="924"/>
                    </a:lnTo>
                    <a:lnTo>
                      <a:pt x="788" y="922"/>
                    </a:lnTo>
                    <a:lnTo>
                      <a:pt x="790" y="920"/>
                    </a:lnTo>
                    <a:lnTo>
                      <a:pt x="787" y="918"/>
                    </a:lnTo>
                    <a:lnTo>
                      <a:pt x="788" y="914"/>
                    </a:lnTo>
                    <a:lnTo>
                      <a:pt x="787" y="913"/>
                    </a:lnTo>
                    <a:lnTo>
                      <a:pt x="783" y="913"/>
                    </a:lnTo>
                    <a:lnTo>
                      <a:pt x="786" y="910"/>
                    </a:lnTo>
                    <a:lnTo>
                      <a:pt x="785" y="910"/>
                    </a:lnTo>
                    <a:lnTo>
                      <a:pt x="786" y="907"/>
                    </a:lnTo>
                    <a:lnTo>
                      <a:pt x="782" y="907"/>
                    </a:lnTo>
                    <a:lnTo>
                      <a:pt x="780" y="904"/>
                    </a:lnTo>
                    <a:lnTo>
                      <a:pt x="785" y="904"/>
                    </a:lnTo>
                    <a:lnTo>
                      <a:pt x="782" y="901"/>
                    </a:lnTo>
                    <a:lnTo>
                      <a:pt x="778" y="903"/>
                    </a:lnTo>
                    <a:lnTo>
                      <a:pt x="774" y="902"/>
                    </a:lnTo>
                    <a:lnTo>
                      <a:pt x="774" y="900"/>
                    </a:lnTo>
                    <a:lnTo>
                      <a:pt x="769" y="897"/>
                    </a:lnTo>
                    <a:lnTo>
                      <a:pt x="770" y="892"/>
                    </a:lnTo>
                    <a:lnTo>
                      <a:pt x="767" y="895"/>
                    </a:lnTo>
                    <a:lnTo>
                      <a:pt x="766" y="892"/>
                    </a:lnTo>
                    <a:lnTo>
                      <a:pt x="764" y="891"/>
                    </a:lnTo>
                    <a:lnTo>
                      <a:pt x="765" y="887"/>
                    </a:lnTo>
                    <a:lnTo>
                      <a:pt x="762" y="886"/>
                    </a:lnTo>
                    <a:lnTo>
                      <a:pt x="766" y="885"/>
                    </a:lnTo>
                    <a:lnTo>
                      <a:pt x="762" y="884"/>
                    </a:lnTo>
                    <a:lnTo>
                      <a:pt x="767" y="884"/>
                    </a:lnTo>
                    <a:lnTo>
                      <a:pt x="766" y="882"/>
                    </a:lnTo>
                    <a:lnTo>
                      <a:pt x="772" y="879"/>
                    </a:lnTo>
                    <a:lnTo>
                      <a:pt x="773" y="874"/>
                    </a:lnTo>
                    <a:lnTo>
                      <a:pt x="771" y="870"/>
                    </a:lnTo>
                    <a:lnTo>
                      <a:pt x="773" y="867"/>
                    </a:lnTo>
                    <a:lnTo>
                      <a:pt x="770" y="866"/>
                    </a:lnTo>
                    <a:lnTo>
                      <a:pt x="772" y="864"/>
                    </a:lnTo>
                    <a:lnTo>
                      <a:pt x="772" y="861"/>
                    </a:lnTo>
                    <a:lnTo>
                      <a:pt x="775" y="862"/>
                    </a:lnTo>
                    <a:lnTo>
                      <a:pt x="774" y="859"/>
                    </a:lnTo>
                    <a:lnTo>
                      <a:pt x="775" y="855"/>
                    </a:lnTo>
                    <a:lnTo>
                      <a:pt x="773" y="855"/>
                    </a:lnTo>
                    <a:lnTo>
                      <a:pt x="774" y="851"/>
                    </a:lnTo>
                    <a:lnTo>
                      <a:pt x="771" y="851"/>
                    </a:lnTo>
                    <a:lnTo>
                      <a:pt x="770" y="848"/>
                    </a:lnTo>
                    <a:lnTo>
                      <a:pt x="769" y="849"/>
                    </a:lnTo>
                    <a:lnTo>
                      <a:pt x="768" y="844"/>
                    </a:lnTo>
                    <a:lnTo>
                      <a:pt x="764" y="843"/>
                    </a:lnTo>
                    <a:lnTo>
                      <a:pt x="764" y="841"/>
                    </a:lnTo>
                    <a:lnTo>
                      <a:pt x="760" y="841"/>
                    </a:lnTo>
                    <a:lnTo>
                      <a:pt x="762" y="837"/>
                    </a:lnTo>
                    <a:lnTo>
                      <a:pt x="761" y="837"/>
                    </a:lnTo>
                    <a:lnTo>
                      <a:pt x="759" y="833"/>
                    </a:lnTo>
                    <a:lnTo>
                      <a:pt x="760" y="830"/>
                    </a:lnTo>
                    <a:lnTo>
                      <a:pt x="764" y="828"/>
                    </a:lnTo>
                    <a:lnTo>
                      <a:pt x="762" y="824"/>
                    </a:lnTo>
                    <a:lnTo>
                      <a:pt x="765" y="822"/>
                    </a:lnTo>
                    <a:lnTo>
                      <a:pt x="764" y="820"/>
                    </a:lnTo>
                    <a:lnTo>
                      <a:pt x="765" y="817"/>
                    </a:lnTo>
                    <a:lnTo>
                      <a:pt x="759" y="815"/>
                    </a:lnTo>
                    <a:lnTo>
                      <a:pt x="758" y="812"/>
                    </a:lnTo>
                    <a:lnTo>
                      <a:pt x="761" y="812"/>
                    </a:lnTo>
                    <a:lnTo>
                      <a:pt x="759" y="809"/>
                    </a:lnTo>
                    <a:lnTo>
                      <a:pt x="761" y="807"/>
                    </a:lnTo>
                    <a:lnTo>
                      <a:pt x="761" y="804"/>
                    </a:lnTo>
                    <a:lnTo>
                      <a:pt x="765" y="805"/>
                    </a:lnTo>
                    <a:lnTo>
                      <a:pt x="765" y="801"/>
                    </a:lnTo>
                    <a:lnTo>
                      <a:pt x="764" y="799"/>
                    </a:lnTo>
                    <a:lnTo>
                      <a:pt x="766" y="796"/>
                    </a:lnTo>
                    <a:lnTo>
                      <a:pt x="769" y="796"/>
                    </a:lnTo>
                    <a:lnTo>
                      <a:pt x="770" y="797"/>
                    </a:lnTo>
                    <a:lnTo>
                      <a:pt x="772" y="794"/>
                    </a:lnTo>
                    <a:lnTo>
                      <a:pt x="769" y="795"/>
                    </a:lnTo>
                    <a:lnTo>
                      <a:pt x="769" y="791"/>
                    </a:lnTo>
                    <a:lnTo>
                      <a:pt x="764" y="790"/>
                    </a:lnTo>
                    <a:lnTo>
                      <a:pt x="765" y="788"/>
                    </a:lnTo>
                    <a:lnTo>
                      <a:pt x="759" y="788"/>
                    </a:lnTo>
                    <a:lnTo>
                      <a:pt x="760" y="786"/>
                    </a:lnTo>
                    <a:lnTo>
                      <a:pt x="764" y="785"/>
                    </a:lnTo>
                    <a:lnTo>
                      <a:pt x="767" y="786"/>
                    </a:lnTo>
                    <a:lnTo>
                      <a:pt x="766" y="781"/>
                    </a:lnTo>
                    <a:lnTo>
                      <a:pt x="761" y="778"/>
                    </a:lnTo>
                    <a:lnTo>
                      <a:pt x="757" y="778"/>
                    </a:lnTo>
                    <a:lnTo>
                      <a:pt x="756" y="777"/>
                    </a:lnTo>
                    <a:lnTo>
                      <a:pt x="756" y="775"/>
                    </a:lnTo>
                    <a:lnTo>
                      <a:pt x="758" y="776"/>
                    </a:lnTo>
                    <a:lnTo>
                      <a:pt x="759" y="773"/>
                    </a:lnTo>
                    <a:lnTo>
                      <a:pt x="757" y="768"/>
                    </a:lnTo>
                    <a:lnTo>
                      <a:pt x="758" y="762"/>
                    </a:lnTo>
                    <a:lnTo>
                      <a:pt x="754" y="756"/>
                    </a:lnTo>
                    <a:lnTo>
                      <a:pt x="755" y="754"/>
                    </a:lnTo>
                    <a:lnTo>
                      <a:pt x="753" y="751"/>
                    </a:lnTo>
                    <a:lnTo>
                      <a:pt x="753" y="748"/>
                    </a:lnTo>
                    <a:lnTo>
                      <a:pt x="747" y="739"/>
                    </a:lnTo>
                    <a:lnTo>
                      <a:pt x="748" y="737"/>
                    </a:lnTo>
                    <a:lnTo>
                      <a:pt x="743" y="737"/>
                    </a:lnTo>
                    <a:lnTo>
                      <a:pt x="742" y="734"/>
                    </a:lnTo>
                    <a:lnTo>
                      <a:pt x="740" y="735"/>
                    </a:lnTo>
                    <a:lnTo>
                      <a:pt x="739" y="734"/>
                    </a:lnTo>
                    <a:lnTo>
                      <a:pt x="735" y="731"/>
                    </a:lnTo>
                    <a:lnTo>
                      <a:pt x="737" y="724"/>
                    </a:lnTo>
                    <a:lnTo>
                      <a:pt x="734" y="722"/>
                    </a:lnTo>
                    <a:lnTo>
                      <a:pt x="723" y="723"/>
                    </a:lnTo>
                    <a:lnTo>
                      <a:pt x="719" y="720"/>
                    </a:lnTo>
                    <a:lnTo>
                      <a:pt x="717" y="718"/>
                    </a:lnTo>
                    <a:lnTo>
                      <a:pt x="714" y="716"/>
                    </a:lnTo>
                    <a:lnTo>
                      <a:pt x="706" y="717"/>
                    </a:lnTo>
                    <a:lnTo>
                      <a:pt x="703" y="714"/>
                    </a:lnTo>
                    <a:lnTo>
                      <a:pt x="702" y="715"/>
                    </a:lnTo>
                    <a:lnTo>
                      <a:pt x="697" y="713"/>
                    </a:lnTo>
                    <a:lnTo>
                      <a:pt x="696" y="709"/>
                    </a:lnTo>
                    <a:lnTo>
                      <a:pt x="699" y="701"/>
                    </a:lnTo>
                    <a:lnTo>
                      <a:pt x="693" y="697"/>
                    </a:lnTo>
                    <a:lnTo>
                      <a:pt x="687" y="697"/>
                    </a:lnTo>
                    <a:lnTo>
                      <a:pt x="683" y="693"/>
                    </a:lnTo>
                    <a:lnTo>
                      <a:pt x="683" y="691"/>
                    </a:lnTo>
                    <a:lnTo>
                      <a:pt x="685" y="685"/>
                    </a:lnTo>
                    <a:lnTo>
                      <a:pt x="681" y="680"/>
                    </a:lnTo>
                    <a:lnTo>
                      <a:pt x="679" y="679"/>
                    </a:lnTo>
                    <a:lnTo>
                      <a:pt x="678" y="680"/>
                    </a:lnTo>
                    <a:lnTo>
                      <a:pt x="679" y="684"/>
                    </a:lnTo>
                    <a:lnTo>
                      <a:pt x="679" y="686"/>
                    </a:lnTo>
                    <a:lnTo>
                      <a:pt x="676" y="685"/>
                    </a:lnTo>
                    <a:lnTo>
                      <a:pt x="674" y="682"/>
                    </a:lnTo>
                    <a:lnTo>
                      <a:pt x="666" y="681"/>
                    </a:lnTo>
                    <a:lnTo>
                      <a:pt x="663" y="685"/>
                    </a:lnTo>
                    <a:lnTo>
                      <a:pt x="657" y="684"/>
                    </a:lnTo>
                    <a:lnTo>
                      <a:pt x="652" y="688"/>
                    </a:lnTo>
                    <a:lnTo>
                      <a:pt x="648" y="688"/>
                    </a:lnTo>
                    <a:lnTo>
                      <a:pt x="644" y="687"/>
                    </a:lnTo>
                    <a:lnTo>
                      <a:pt x="638" y="691"/>
                    </a:lnTo>
                    <a:lnTo>
                      <a:pt x="633" y="690"/>
                    </a:lnTo>
                    <a:lnTo>
                      <a:pt x="630" y="689"/>
                    </a:lnTo>
                    <a:lnTo>
                      <a:pt x="625" y="690"/>
                    </a:lnTo>
                    <a:lnTo>
                      <a:pt x="624" y="687"/>
                    </a:lnTo>
                    <a:lnTo>
                      <a:pt x="617" y="686"/>
                    </a:lnTo>
                    <a:lnTo>
                      <a:pt x="612" y="687"/>
                    </a:lnTo>
                    <a:lnTo>
                      <a:pt x="608" y="690"/>
                    </a:lnTo>
                    <a:lnTo>
                      <a:pt x="604" y="689"/>
                    </a:lnTo>
                    <a:lnTo>
                      <a:pt x="599" y="683"/>
                    </a:lnTo>
                    <a:lnTo>
                      <a:pt x="594" y="680"/>
                    </a:lnTo>
                    <a:lnTo>
                      <a:pt x="587" y="682"/>
                    </a:lnTo>
                    <a:lnTo>
                      <a:pt x="586" y="687"/>
                    </a:lnTo>
                    <a:lnTo>
                      <a:pt x="584" y="689"/>
                    </a:lnTo>
                    <a:lnTo>
                      <a:pt x="572" y="687"/>
                    </a:lnTo>
                    <a:lnTo>
                      <a:pt x="567" y="689"/>
                    </a:lnTo>
                    <a:lnTo>
                      <a:pt x="562" y="687"/>
                    </a:lnTo>
                    <a:lnTo>
                      <a:pt x="561" y="682"/>
                    </a:lnTo>
                    <a:lnTo>
                      <a:pt x="552" y="680"/>
                    </a:lnTo>
                    <a:lnTo>
                      <a:pt x="544" y="684"/>
                    </a:lnTo>
                    <a:lnTo>
                      <a:pt x="538" y="681"/>
                    </a:lnTo>
                    <a:lnTo>
                      <a:pt x="536" y="679"/>
                    </a:lnTo>
                    <a:lnTo>
                      <a:pt x="531" y="679"/>
                    </a:lnTo>
                    <a:lnTo>
                      <a:pt x="523" y="690"/>
                    </a:lnTo>
                    <a:lnTo>
                      <a:pt x="518" y="693"/>
                    </a:lnTo>
                    <a:lnTo>
                      <a:pt x="512" y="689"/>
                    </a:lnTo>
                    <a:lnTo>
                      <a:pt x="503" y="690"/>
                    </a:lnTo>
                    <a:lnTo>
                      <a:pt x="502" y="688"/>
                    </a:lnTo>
                    <a:lnTo>
                      <a:pt x="504" y="678"/>
                    </a:lnTo>
                    <a:lnTo>
                      <a:pt x="499" y="675"/>
                    </a:lnTo>
                    <a:lnTo>
                      <a:pt x="498" y="671"/>
                    </a:lnTo>
                    <a:lnTo>
                      <a:pt x="496" y="670"/>
                    </a:lnTo>
                    <a:lnTo>
                      <a:pt x="494" y="664"/>
                    </a:lnTo>
                    <a:lnTo>
                      <a:pt x="490" y="661"/>
                    </a:lnTo>
                    <a:lnTo>
                      <a:pt x="483" y="657"/>
                    </a:lnTo>
                    <a:lnTo>
                      <a:pt x="476" y="657"/>
                    </a:lnTo>
                    <a:lnTo>
                      <a:pt x="471" y="659"/>
                    </a:lnTo>
                    <a:lnTo>
                      <a:pt x="468" y="654"/>
                    </a:lnTo>
                    <a:lnTo>
                      <a:pt x="464" y="653"/>
                    </a:lnTo>
                    <a:lnTo>
                      <a:pt x="461" y="655"/>
                    </a:lnTo>
                    <a:lnTo>
                      <a:pt x="458" y="655"/>
                    </a:lnTo>
                    <a:lnTo>
                      <a:pt x="447" y="650"/>
                    </a:lnTo>
                    <a:lnTo>
                      <a:pt x="431" y="649"/>
                    </a:lnTo>
                    <a:lnTo>
                      <a:pt x="422" y="644"/>
                    </a:lnTo>
                    <a:lnTo>
                      <a:pt x="413" y="641"/>
                    </a:lnTo>
                    <a:lnTo>
                      <a:pt x="409" y="639"/>
                    </a:lnTo>
                    <a:lnTo>
                      <a:pt x="407" y="633"/>
                    </a:lnTo>
                    <a:lnTo>
                      <a:pt x="402" y="629"/>
                    </a:lnTo>
                    <a:lnTo>
                      <a:pt x="398" y="628"/>
                    </a:lnTo>
                    <a:lnTo>
                      <a:pt x="395" y="630"/>
                    </a:lnTo>
                    <a:lnTo>
                      <a:pt x="387" y="629"/>
                    </a:lnTo>
                    <a:lnTo>
                      <a:pt x="378" y="627"/>
                    </a:lnTo>
                    <a:lnTo>
                      <a:pt x="372" y="629"/>
                    </a:lnTo>
                    <a:lnTo>
                      <a:pt x="368" y="626"/>
                    </a:lnTo>
                    <a:lnTo>
                      <a:pt x="362" y="626"/>
                    </a:lnTo>
                    <a:lnTo>
                      <a:pt x="355" y="632"/>
                    </a:lnTo>
                    <a:lnTo>
                      <a:pt x="347" y="633"/>
                    </a:lnTo>
                    <a:lnTo>
                      <a:pt x="343" y="633"/>
                    </a:lnTo>
                    <a:lnTo>
                      <a:pt x="337" y="635"/>
                    </a:lnTo>
                    <a:lnTo>
                      <a:pt x="330" y="632"/>
                    </a:lnTo>
                    <a:lnTo>
                      <a:pt x="323" y="626"/>
                    </a:lnTo>
                    <a:lnTo>
                      <a:pt x="322" y="627"/>
                    </a:lnTo>
                    <a:lnTo>
                      <a:pt x="316" y="626"/>
                    </a:lnTo>
                    <a:lnTo>
                      <a:pt x="303" y="629"/>
                    </a:lnTo>
                    <a:lnTo>
                      <a:pt x="302" y="627"/>
                    </a:lnTo>
                    <a:lnTo>
                      <a:pt x="300" y="619"/>
                    </a:lnTo>
                    <a:lnTo>
                      <a:pt x="296" y="617"/>
                    </a:lnTo>
                    <a:lnTo>
                      <a:pt x="291" y="617"/>
                    </a:lnTo>
                    <a:lnTo>
                      <a:pt x="273" y="621"/>
                    </a:lnTo>
                    <a:lnTo>
                      <a:pt x="269" y="621"/>
                    </a:lnTo>
                    <a:lnTo>
                      <a:pt x="266" y="616"/>
                    </a:lnTo>
                    <a:lnTo>
                      <a:pt x="264" y="614"/>
                    </a:lnTo>
                    <a:lnTo>
                      <a:pt x="254" y="607"/>
                    </a:lnTo>
                    <a:lnTo>
                      <a:pt x="235" y="600"/>
                    </a:lnTo>
                    <a:lnTo>
                      <a:pt x="229" y="600"/>
                    </a:lnTo>
                    <a:lnTo>
                      <a:pt x="218" y="596"/>
                    </a:lnTo>
                    <a:lnTo>
                      <a:pt x="212" y="598"/>
                    </a:lnTo>
                    <a:lnTo>
                      <a:pt x="209" y="607"/>
                    </a:lnTo>
                    <a:lnTo>
                      <a:pt x="207" y="614"/>
                    </a:lnTo>
                    <a:lnTo>
                      <a:pt x="208" y="624"/>
                    </a:lnTo>
                    <a:lnTo>
                      <a:pt x="202" y="626"/>
                    </a:lnTo>
                    <a:lnTo>
                      <a:pt x="193" y="630"/>
                    </a:lnTo>
                    <a:lnTo>
                      <a:pt x="192" y="622"/>
                    </a:lnTo>
                    <a:lnTo>
                      <a:pt x="190" y="618"/>
                    </a:lnTo>
                    <a:lnTo>
                      <a:pt x="185" y="617"/>
                    </a:lnTo>
                    <a:lnTo>
                      <a:pt x="179" y="621"/>
                    </a:lnTo>
                    <a:lnTo>
                      <a:pt x="175" y="622"/>
                    </a:lnTo>
                    <a:lnTo>
                      <a:pt x="161" y="621"/>
                    </a:lnTo>
                    <a:lnTo>
                      <a:pt x="150" y="616"/>
                    </a:lnTo>
                    <a:lnTo>
                      <a:pt x="144" y="615"/>
                    </a:lnTo>
                    <a:lnTo>
                      <a:pt x="132" y="622"/>
                    </a:lnTo>
                    <a:lnTo>
                      <a:pt x="125" y="617"/>
                    </a:lnTo>
                    <a:lnTo>
                      <a:pt x="114" y="607"/>
                    </a:lnTo>
                    <a:lnTo>
                      <a:pt x="89" y="619"/>
                    </a:lnTo>
                    <a:lnTo>
                      <a:pt x="85" y="619"/>
                    </a:lnTo>
                    <a:lnTo>
                      <a:pt x="72" y="614"/>
                    </a:lnTo>
                    <a:lnTo>
                      <a:pt x="71" y="614"/>
                    </a:lnTo>
                    <a:lnTo>
                      <a:pt x="64" y="613"/>
                    </a:lnTo>
                    <a:lnTo>
                      <a:pt x="55" y="616"/>
                    </a:lnTo>
                    <a:lnTo>
                      <a:pt x="45" y="608"/>
                    </a:lnTo>
                    <a:lnTo>
                      <a:pt x="39" y="607"/>
                    </a:lnTo>
                    <a:lnTo>
                      <a:pt x="31" y="607"/>
                    </a:lnTo>
                    <a:lnTo>
                      <a:pt x="21" y="613"/>
                    </a:lnTo>
                    <a:lnTo>
                      <a:pt x="14" y="619"/>
                    </a:lnTo>
                    <a:lnTo>
                      <a:pt x="8" y="623"/>
                    </a:lnTo>
                    <a:lnTo>
                      <a:pt x="5" y="627"/>
                    </a:lnTo>
                    <a:lnTo>
                      <a:pt x="1" y="618"/>
                    </a:lnTo>
                    <a:lnTo>
                      <a:pt x="0" y="613"/>
                    </a:lnTo>
                    <a:lnTo>
                      <a:pt x="8" y="603"/>
                    </a:lnTo>
                    <a:lnTo>
                      <a:pt x="15" y="598"/>
                    </a:lnTo>
                    <a:lnTo>
                      <a:pt x="21" y="596"/>
                    </a:lnTo>
                    <a:lnTo>
                      <a:pt x="24" y="591"/>
                    </a:lnTo>
                    <a:lnTo>
                      <a:pt x="27" y="589"/>
                    </a:lnTo>
                    <a:lnTo>
                      <a:pt x="35" y="587"/>
                    </a:lnTo>
                    <a:lnTo>
                      <a:pt x="54" y="580"/>
                    </a:lnTo>
                    <a:lnTo>
                      <a:pt x="59" y="574"/>
                    </a:lnTo>
                    <a:lnTo>
                      <a:pt x="68" y="565"/>
                    </a:lnTo>
                    <a:lnTo>
                      <a:pt x="90" y="552"/>
                    </a:lnTo>
                    <a:lnTo>
                      <a:pt x="99" y="550"/>
                    </a:lnTo>
                    <a:lnTo>
                      <a:pt x="116" y="538"/>
                    </a:lnTo>
                    <a:lnTo>
                      <a:pt x="136" y="531"/>
                    </a:lnTo>
                    <a:lnTo>
                      <a:pt x="138" y="527"/>
                    </a:lnTo>
                    <a:lnTo>
                      <a:pt x="143" y="523"/>
                    </a:lnTo>
                    <a:lnTo>
                      <a:pt x="153" y="515"/>
                    </a:lnTo>
                    <a:lnTo>
                      <a:pt x="157" y="508"/>
                    </a:lnTo>
                    <a:lnTo>
                      <a:pt x="160" y="506"/>
                    </a:lnTo>
                    <a:lnTo>
                      <a:pt x="166" y="497"/>
                    </a:lnTo>
                    <a:lnTo>
                      <a:pt x="175" y="472"/>
                    </a:lnTo>
                    <a:lnTo>
                      <a:pt x="181" y="465"/>
                    </a:lnTo>
                    <a:lnTo>
                      <a:pt x="188" y="462"/>
                    </a:lnTo>
                    <a:lnTo>
                      <a:pt x="200" y="450"/>
                    </a:lnTo>
                    <a:lnTo>
                      <a:pt x="202" y="443"/>
                    </a:lnTo>
                    <a:lnTo>
                      <a:pt x="207" y="433"/>
                    </a:lnTo>
                    <a:lnTo>
                      <a:pt x="211" y="430"/>
                    </a:lnTo>
                    <a:lnTo>
                      <a:pt x="219" y="428"/>
                    </a:lnTo>
                    <a:lnTo>
                      <a:pt x="226" y="421"/>
                    </a:lnTo>
                    <a:lnTo>
                      <a:pt x="231" y="410"/>
                    </a:lnTo>
                    <a:lnTo>
                      <a:pt x="231" y="406"/>
                    </a:lnTo>
                    <a:lnTo>
                      <a:pt x="227" y="396"/>
                    </a:lnTo>
                    <a:lnTo>
                      <a:pt x="219" y="390"/>
                    </a:lnTo>
                    <a:lnTo>
                      <a:pt x="221" y="383"/>
                    </a:lnTo>
                    <a:lnTo>
                      <a:pt x="228" y="375"/>
                    </a:lnTo>
                    <a:lnTo>
                      <a:pt x="242" y="378"/>
                    </a:lnTo>
                    <a:lnTo>
                      <a:pt x="250" y="374"/>
                    </a:lnTo>
                    <a:lnTo>
                      <a:pt x="253" y="367"/>
                    </a:lnTo>
                    <a:lnTo>
                      <a:pt x="257" y="364"/>
                    </a:lnTo>
                    <a:lnTo>
                      <a:pt x="262" y="349"/>
                    </a:lnTo>
                    <a:lnTo>
                      <a:pt x="270" y="342"/>
                    </a:lnTo>
                    <a:lnTo>
                      <a:pt x="272" y="339"/>
                    </a:lnTo>
                    <a:lnTo>
                      <a:pt x="273" y="321"/>
                    </a:lnTo>
                    <a:lnTo>
                      <a:pt x="268" y="308"/>
                    </a:lnTo>
                    <a:lnTo>
                      <a:pt x="269" y="294"/>
                    </a:lnTo>
                    <a:lnTo>
                      <a:pt x="281" y="293"/>
                    </a:lnTo>
                    <a:lnTo>
                      <a:pt x="287" y="287"/>
                    </a:lnTo>
                    <a:lnTo>
                      <a:pt x="291" y="275"/>
                    </a:lnTo>
                    <a:lnTo>
                      <a:pt x="294" y="270"/>
                    </a:lnTo>
                    <a:lnTo>
                      <a:pt x="303" y="259"/>
                    </a:lnTo>
                    <a:lnTo>
                      <a:pt x="316" y="258"/>
                    </a:lnTo>
                    <a:lnTo>
                      <a:pt x="324" y="252"/>
                    </a:lnTo>
                    <a:lnTo>
                      <a:pt x="326" y="241"/>
                    </a:lnTo>
                    <a:lnTo>
                      <a:pt x="322" y="235"/>
                    </a:lnTo>
                    <a:lnTo>
                      <a:pt x="322" y="227"/>
                    </a:lnTo>
                    <a:lnTo>
                      <a:pt x="324" y="217"/>
                    </a:lnTo>
                    <a:lnTo>
                      <a:pt x="321" y="211"/>
                    </a:lnTo>
                    <a:lnTo>
                      <a:pt x="328" y="192"/>
                    </a:lnTo>
                    <a:lnTo>
                      <a:pt x="334" y="183"/>
                    </a:lnTo>
                    <a:lnTo>
                      <a:pt x="336" y="182"/>
                    </a:lnTo>
                    <a:lnTo>
                      <a:pt x="351" y="172"/>
                    </a:lnTo>
                    <a:lnTo>
                      <a:pt x="358" y="157"/>
                    </a:lnTo>
                    <a:lnTo>
                      <a:pt x="362" y="153"/>
                    </a:lnTo>
                    <a:lnTo>
                      <a:pt x="368" y="149"/>
                    </a:lnTo>
                    <a:lnTo>
                      <a:pt x="373" y="145"/>
                    </a:lnTo>
                    <a:lnTo>
                      <a:pt x="378" y="133"/>
                    </a:lnTo>
                    <a:lnTo>
                      <a:pt x="384" y="125"/>
                    </a:lnTo>
                    <a:lnTo>
                      <a:pt x="395" y="119"/>
                    </a:lnTo>
                    <a:lnTo>
                      <a:pt x="428" y="112"/>
                    </a:lnTo>
                    <a:lnTo>
                      <a:pt x="437" y="107"/>
                    </a:lnTo>
                    <a:lnTo>
                      <a:pt x="447" y="99"/>
                    </a:lnTo>
                    <a:lnTo>
                      <a:pt x="453" y="81"/>
                    </a:lnTo>
                    <a:lnTo>
                      <a:pt x="460" y="68"/>
                    </a:lnTo>
                    <a:lnTo>
                      <a:pt x="460" y="66"/>
                    </a:lnTo>
                    <a:lnTo>
                      <a:pt x="466" y="55"/>
                    </a:lnTo>
                    <a:lnTo>
                      <a:pt x="471" y="54"/>
                    </a:lnTo>
                    <a:lnTo>
                      <a:pt x="480" y="46"/>
                    </a:lnTo>
                    <a:lnTo>
                      <a:pt x="484" y="46"/>
                    </a:lnTo>
                    <a:lnTo>
                      <a:pt x="487" y="45"/>
                    </a:lnTo>
                    <a:lnTo>
                      <a:pt x="494" y="40"/>
                    </a:lnTo>
                    <a:lnTo>
                      <a:pt x="506" y="34"/>
                    </a:lnTo>
                    <a:lnTo>
                      <a:pt x="528" y="29"/>
                    </a:lnTo>
                    <a:lnTo>
                      <a:pt x="534" y="28"/>
                    </a:lnTo>
                    <a:lnTo>
                      <a:pt x="539" y="20"/>
                    </a:lnTo>
                    <a:lnTo>
                      <a:pt x="543" y="17"/>
                    </a:lnTo>
                    <a:lnTo>
                      <a:pt x="545" y="16"/>
                    </a:lnTo>
                    <a:lnTo>
                      <a:pt x="552" y="7"/>
                    </a:lnTo>
                    <a:lnTo>
                      <a:pt x="555" y="6"/>
                    </a:lnTo>
                    <a:lnTo>
                      <a:pt x="569" y="3"/>
                    </a:lnTo>
                    <a:lnTo>
                      <a:pt x="574" y="0"/>
                    </a:lnTo>
                    <a:lnTo>
                      <a:pt x="578" y="1"/>
                    </a:lnTo>
                    <a:lnTo>
                      <a:pt x="587" y="4"/>
                    </a:lnTo>
                    <a:lnTo>
                      <a:pt x="600" y="18"/>
                    </a:lnTo>
                    <a:lnTo>
                      <a:pt x="604" y="19"/>
                    </a:lnTo>
                    <a:lnTo>
                      <a:pt x="610" y="20"/>
                    </a:lnTo>
                    <a:lnTo>
                      <a:pt x="615" y="18"/>
                    </a:lnTo>
                    <a:lnTo>
                      <a:pt x="624" y="20"/>
                    </a:lnTo>
                    <a:lnTo>
                      <a:pt x="632" y="18"/>
                    </a:lnTo>
                    <a:lnTo>
                      <a:pt x="640" y="20"/>
                    </a:lnTo>
                    <a:lnTo>
                      <a:pt x="654" y="20"/>
                    </a:lnTo>
                    <a:lnTo>
                      <a:pt x="667" y="29"/>
                    </a:lnTo>
                    <a:lnTo>
                      <a:pt x="675" y="32"/>
                    </a:lnTo>
                    <a:lnTo>
                      <a:pt x="686" y="30"/>
                    </a:lnTo>
                    <a:lnTo>
                      <a:pt x="698" y="34"/>
                    </a:lnTo>
                    <a:lnTo>
                      <a:pt x="702" y="35"/>
                    </a:lnTo>
                    <a:lnTo>
                      <a:pt x="708" y="36"/>
                    </a:lnTo>
                    <a:lnTo>
                      <a:pt x="715" y="33"/>
                    </a:lnTo>
                    <a:lnTo>
                      <a:pt x="732" y="31"/>
                    </a:lnTo>
                    <a:lnTo>
                      <a:pt x="748" y="33"/>
                    </a:lnTo>
                    <a:lnTo>
                      <a:pt x="759" y="32"/>
                    </a:lnTo>
                    <a:lnTo>
                      <a:pt x="769" y="28"/>
                    </a:lnTo>
                    <a:lnTo>
                      <a:pt x="775" y="27"/>
                    </a:lnTo>
                    <a:lnTo>
                      <a:pt x="783" y="29"/>
                    </a:lnTo>
                    <a:lnTo>
                      <a:pt x="786" y="30"/>
                    </a:lnTo>
                    <a:lnTo>
                      <a:pt x="788" y="37"/>
                    </a:lnTo>
                    <a:lnTo>
                      <a:pt x="795" y="42"/>
                    </a:lnTo>
                    <a:lnTo>
                      <a:pt x="801" y="43"/>
                    </a:lnTo>
                    <a:lnTo>
                      <a:pt x="818" y="45"/>
                    </a:lnTo>
                    <a:lnTo>
                      <a:pt x="831" y="38"/>
                    </a:lnTo>
                    <a:lnTo>
                      <a:pt x="841" y="40"/>
                    </a:lnTo>
                    <a:lnTo>
                      <a:pt x="841" y="48"/>
                    </a:lnTo>
                    <a:lnTo>
                      <a:pt x="838" y="49"/>
                    </a:lnTo>
                    <a:lnTo>
                      <a:pt x="833" y="49"/>
                    </a:lnTo>
                    <a:lnTo>
                      <a:pt x="830" y="51"/>
                    </a:lnTo>
                    <a:lnTo>
                      <a:pt x="828" y="60"/>
                    </a:lnTo>
                    <a:lnTo>
                      <a:pt x="828" y="73"/>
                    </a:lnTo>
                    <a:lnTo>
                      <a:pt x="830" y="84"/>
                    </a:lnTo>
                    <a:lnTo>
                      <a:pt x="837" y="97"/>
                    </a:lnTo>
                    <a:lnTo>
                      <a:pt x="839" y="104"/>
                    </a:lnTo>
                    <a:lnTo>
                      <a:pt x="845" y="113"/>
                    </a:lnTo>
                    <a:lnTo>
                      <a:pt x="854" y="114"/>
                    </a:lnTo>
                    <a:lnTo>
                      <a:pt x="855" y="115"/>
                    </a:lnTo>
                    <a:lnTo>
                      <a:pt x="858" y="115"/>
                    </a:lnTo>
                    <a:lnTo>
                      <a:pt x="868" y="106"/>
                    </a:lnTo>
                    <a:lnTo>
                      <a:pt x="880" y="82"/>
                    </a:lnTo>
                    <a:lnTo>
                      <a:pt x="890" y="81"/>
                    </a:lnTo>
                    <a:lnTo>
                      <a:pt x="898" y="85"/>
                    </a:lnTo>
                    <a:lnTo>
                      <a:pt x="903" y="105"/>
                    </a:lnTo>
                    <a:lnTo>
                      <a:pt x="901" y="132"/>
                    </a:lnTo>
                    <a:lnTo>
                      <a:pt x="903" y="136"/>
                    </a:lnTo>
                    <a:lnTo>
                      <a:pt x="916" y="143"/>
                    </a:lnTo>
                    <a:lnTo>
                      <a:pt x="920" y="143"/>
                    </a:lnTo>
                    <a:lnTo>
                      <a:pt x="923" y="135"/>
                    </a:lnTo>
                    <a:lnTo>
                      <a:pt x="921" y="123"/>
                    </a:lnTo>
                    <a:lnTo>
                      <a:pt x="922" y="115"/>
                    </a:lnTo>
                    <a:lnTo>
                      <a:pt x="919" y="111"/>
                    </a:lnTo>
                    <a:lnTo>
                      <a:pt x="920" y="105"/>
                    </a:lnTo>
                    <a:lnTo>
                      <a:pt x="927" y="95"/>
                    </a:lnTo>
                    <a:lnTo>
                      <a:pt x="927" y="87"/>
                    </a:lnTo>
                    <a:lnTo>
                      <a:pt x="933" y="83"/>
                    </a:lnTo>
                    <a:lnTo>
                      <a:pt x="944" y="83"/>
                    </a:lnTo>
                    <a:lnTo>
                      <a:pt x="954" y="81"/>
                    </a:lnTo>
                    <a:lnTo>
                      <a:pt x="959" y="83"/>
                    </a:lnTo>
                    <a:lnTo>
                      <a:pt x="972" y="84"/>
                    </a:lnTo>
                    <a:lnTo>
                      <a:pt x="986" y="76"/>
                    </a:lnTo>
                    <a:lnTo>
                      <a:pt x="995" y="76"/>
                    </a:lnTo>
                    <a:lnTo>
                      <a:pt x="1005" y="77"/>
                    </a:lnTo>
                    <a:lnTo>
                      <a:pt x="1014" y="75"/>
                    </a:lnTo>
                    <a:lnTo>
                      <a:pt x="1024" y="72"/>
                    </a:lnTo>
                    <a:lnTo>
                      <a:pt x="1031" y="74"/>
                    </a:lnTo>
                    <a:lnTo>
                      <a:pt x="1043" y="72"/>
                    </a:lnTo>
                    <a:lnTo>
                      <a:pt x="1052" y="78"/>
                    </a:lnTo>
                    <a:lnTo>
                      <a:pt x="1060" y="78"/>
                    </a:lnTo>
                    <a:lnTo>
                      <a:pt x="1063" y="76"/>
                    </a:lnTo>
                    <a:lnTo>
                      <a:pt x="1065" y="74"/>
                    </a:lnTo>
                    <a:lnTo>
                      <a:pt x="1058" y="66"/>
                    </a:lnTo>
                    <a:lnTo>
                      <a:pt x="1059" y="55"/>
                    </a:lnTo>
                    <a:lnTo>
                      <a:pt x="1064" y="54"/>
                    </a:lnTo>
                    <a:lnTo>
                      <a:pt x="1068" y="57"/>
                    </a:lnTo>
                    <a:lnTo>
                      <a:pt x="1073" y="64"/>
                    </a:lnTo>
                    <a:lnTo>
                      <a:pt x="1074" y="68"/>
                    </a:lnTo>
                    <a:lnTo>
                      <a:pt x="1079" y="70"/>
                    </a:lnTo>
                    <a:lnTo>
                      <a:pt x="1080" y="74"/>
                    </a:lnTo>
                    <a:lnTo>
                      <a:pt x="1090" y="79"/>
                    </a:lnTo>
                    <a:lnTo>
                      <a:pt x="1096" y="79"/>
                    </a:lnTo>
                    <a:lnTo>
                      <a:pt x="1102" y="77"/>
                    </a:lnTo>
                    <a:lnTo>
                      <a:pt x="1104" y="73"/>
                    </a:lnTo>
                    <a:lnTo>
                      <a:pt x="1109" y="73"/>
                    </a:lnTo>
                    <a:lnTo>
                      <a:pt x="1112" y="70"/>
                    </a:lnTo>
                    <a:lnTo>
                      <a:pt x="1115" y="64"/>
                    </a:lnTo>
                    <a:lnTo>
                      <a:pt x="1115" y="57"/>
                    </a:lnTo>
                    <a:lnTo>
                      <a:pt x="1117" y="55"/>
                    </a:lnTo>
                    <a:lnTo>
                      <a:pt x="1124" y="59"/>
                    </a:lnTo>
                    <a:lnTo>
                      <a:pt x="1125" y="68"/>
                    </a:lnTo>
                    <a:lnTo>
                      <a:pt x="1127" y="71"/>
                    </a:lnTo>
                    <a:lnTo>
                      <a:pt x="1134" y="75"/>
                    </a:lnTo>
                    <a:lnTo>
                      <a:pt x="1139" y="69"/>
                    </a:lnTo>
                    <a:lnTo>
                      <a:pt x="1142" y="64"/>
                    </a:lnTo>
                    <a:lnTo>
                      <a:pt x="1142" y="60"/>
                    </a:lnTo>
                    <a:lnTo>
                      <a:pt x="1144" y="58"/>
                    </a:lnTo>
                    <a:lnTo>
                      <a:pt x="1140" y="55"/>
                    </a:lnTo>
                    <a:lnTo>
                      <a:pt x="1139" y="52"/>
                    </a:lnTo>
                    <a:lnTo>
                      <a:pt x="1145" y="46"/>
                    </a:lnTo>
                    <a:lnTo>
                      <a:pt x="1149" y="47"/>
                    </a:lnTo>
                    <a:lnTo>
                      <a:pt x="1155" y="45"/>
                    </a:lnTo>
                    <a:lnTo>
                      <a:pt x="1164" y="45"/>
                    </a:lnTo>
                    <a:lnTo>
                      <a:pt x="1167" y="46"/>
                    </a:lnTo>
                    <a:lnTo>
                      <a:pt x="1178" y="43"/>
                    </a:lnTo>
                    <a:lnTo>
                      <a:pt x="1183" y="48"/>
                    </a:lnTo>
                    <a:lnTo>
                      <a:pt x="1184" y="52"/>
                    </a:lnTo>
                    <a:lnTo>
                      <a:pt x="1192" y="58"/>
                    </a:lnTo>
                    <a:lnTo>
                      <a:pt x="1200" y="54"/>
                    </a:lnTo>
                    <a:lnTo>
                      <a:pt x="1203" y="47"/>
                    </a:lnTo>
                    <a:lnTo>
                      <a:pt x="1210" y="46"/>
                    </a:lnTo>
                    <a:lnTo>
                      <a:pt x="1212" y="43"/>
                    </a:lnTo>
                    <a:lnTo>
                      <a:pt x="1220" y="43"/>
                    </a:lnTo>
                    <a:lnTo>
                      <a:pt x="1222" y="41"/>
                    </a:lnTo>
                    <a:lnTo>
                      <a:pt x="1225" y="40"/>
                    </a:lnTo>
                    <a:lnTo>
                      <a:pt x="1227" y="39"/>
                    </a:lnTo>
                    <a:lnTo>
                      <a:pt x="1229" y="39"/>
                    </a:lnTo>
                    <a:lnTo>
                      <a:pt x="1238" y="50"/>
                    </a:lnTo>
                    <a:lnTo>
                      <a:pt x="1234" y="53"/>
                    </a:lnTo>
                    <a:lnTo>
                      <a:pt x="1235" y="58"/>
                    </a:lnTo>
                    <a:lnTo>
                      <a:pt x="1242" y="66"/>
                    </a:lnTo>
                    <a:lnTo>
                      <a:pt x="1248" y="66"/>
                    </a:lnTo>
                    <a:lnTo>
                      <a:pt x="1253" y="70"/>
                    </a:lnTo>
                    <a:lnTo>
                      <a:pt x="1258" y="72"/>
                    </a:lnTo>
                    <a:lnTo>
                      <a:pt x="1263" y="74"/>
                    </a:lnTo>
                    <a:lnTo>
                      <a:pt x="1268" y="81"/>
                    </a:lnTo>
                    <a:lnTo>
                      <a:pt x="1274" y="83"/>
                    </a:lnTo>
                    <a:lnTo>
                      <a:pt x="1275" y="90"/>
                    </a:lnTo>
                    <a:lnTo>
                      <a:pt x="1280" y="95"/>
                    </a:lnTo>
                    <a:lnTo>
                      <a:pt x="1280" y="96"/>
                    </a:lnTo>
                    <a:lnTo>
                      <a:pt x="1277" y="104"/>
                    </a:lnTo>
                    <a:lnTo>
                      <a:pt x="1270" y="111"/>
                    </a:lnTo>
                    <a:lnTo>
                      <a:pt x="1269" y="120"/>
                    </a:lnTo>
                    <a:lnTo>
                      <a:pt x="1265" y="123"/>
                    </a:lnTo>
                    <a:lnTo>
                      <a:pt x="1266" y="131"/>
                    </a:lnTo>
                    <a:lnTo>
                      <a:pt x="1268" y="131"/>
                    </a:lnTo>
                    <a:lnTo>
                      <a:pt x="1266" y="135"/>
                    </a:lnTo>
                    <a:lnTo>
                      <a:pt x="1269" y="136"/>
                    </a:lnTo>
                    <a:lnTo>
                      <a:pt x="1266" y="139"/>
                    </a:lnTo>
                    <a:lnTo>
                      <a:pt x="1268" y="139"/>
                    </a:lnTo>
                    <a:lnTo>
                      <a:pt x="1266" y="141"/>
                    </a:lnTo>
                    <a:lnTo>
                      <a:pt x="1268" y="144"/>
                    </a:lnTo>
                    <a:lnTo>
                      <a:pt x="1266" y="145"/>
                    </a:lnTo>
                    <a:lnTo>
                      <a:pt x="1274" y="149"/>
                    </a:lnTo>
                    <a:lnTo>
                      <a:pt x="1284" y="157"/>
                    </a:lnTo>
                    <a:lnTo>
                      <a:pt x="1297" y="161"/>
                    </a:lnTo>
                    <a:lnTo>
                      <a:pt x="1299" y="165"/>
                    </a:lnTo>
                    <a:lnTo>
                      <a:pt x="1300" y="169"/>
                    </a:lnTo>
                    <a:lnTo>
                      <a:pt x="1299" y="171"/>
                    </a:lnTo>
                    <a:lnTo>
                      <a:pt x="1301" y="176"/>
                    </a:lnTo>
                    <a:lnTo>
                      <a:pt x="1304" y="177"/>
                    </a:lnTo>
                    <a:lnTo>
                      <a:pt x="1304" y="181"/>
                    </a:lnTo>
                    <a:lnTo>
                      <a:pt x="1307" y="182"/>
                    </a:lnTo>
                    <a:lnTo>
                      <a:pt x="1306" y="186"/>
                    </a:lnTo>
                    <a:lnTo>
                      <a:pt x="1309" y="187"/>
                    </a:lnTo>
                    <a:lnTo>
                      <a:pt x="1309" y="196"/>
                    </a:lnTo>
                    <a:lnTo>
                      <a:pt x="1306" y="201"/>
                    </a:lnTo>
                    <a:lnTo>
                      <a:pt x="1294" y="200"/>
                    </a:lnTo>
                    <a:lnTo>
                      <a:pt x="1294" y="203"/>
                    </a:lnTo>
                    <a:lnTo>
                      <a:pt x="1290" y="207"/>
                    </a:lnTo>
                    <a:lnTo>
                      <a:pt x="1292" y="209"/>
                    </a:lnTo>
                    <a:lnTo>
                      <a:pt x="1291" y="209"/>
                    </a:lnTo>
                    <a:lnTo>
                      <a:pt x="1290" y="215"/>
                    </a:lnTo>
                    <a:lnTo>
                      <a:pt x="1286" y="216"/>
                    </a:lnTo>
                    <a:lnTo>
                      <a:pt x="1283" y="220"/>
                    </a:lnTo>
                    <a:lnTo>
                      <a:pt x="1281" y="221"/>
                    </a:lnTo>
                    <a:lnTo>
                      <a:pt x="1283" y="227"/>
                    </a:lnTo>
                    <a:lnTo>
                      <a:pt x="1281" y="234"/>
                    </a:lnTo>
                    <a:lnTo>
                      <a:pt x="1278" y="240"/>
                    </a:lnTo>
                    <a:lnTo>
                      <a:pt x="1284" y="249"/>
                    </a:lnTo>
                    <a:lnTo>
                      <a:pt x="1289" y="250"/>
                    </a:lnTo>
                    <a:lnTo>
                      <a:pt x="1289" y="253"/>
                    </a:lnTo>
                    <a:lnTo>
                      <a:pt x="1291" y="255"/>
                    </a:lnTo>
                    <a:lnTo>
                      <a:pt x="1298" y="259"/>
                    </a:lnTo>
                    <a:lnTo>
                      <a:pt x="1299" y="263"/>
                    </a:lnTo>
                    <a:lnTo>
                      <a:pt x="1296" y="269"/>
                    </a:lnTo>
                    <a:lnTo>
                      <a:pt x="1298" y="273"/>
                    </a:lnTo>
                    <a:lnTo>
                      <a:pt x="1300" y="281"/>
                    </a:lnTo>
                    <a:lnTo>
                      <a:pt x="1299" y="285"/>
                    </a:lnTo>
                    <a:lnTo>
                      <a:pt x="1306" y="288"/>
                    </a:lnTo>
                    <a:lnTo>
                      <a:pt x="1301" y="294"/>
                    </a:lnTo>
                    <a:lnTo>
                      <a:pt x="1305" y="299"/>
                    </a:lnTo>
                    <a:lnTo>
                      <a:pt x="1304" y="302"/>
                    </a:lnTo>
                    <a:lnTo>
                      <a:pt x="1305" y="306"/>
                    </a:lnTo>
                    <a:lnTo>
                      <a:pt x="1308" y="309"/>
                    </a:lnTo>
                    <a:lnTo>
                      <a:pt x="1309" y="312"/>
                    </a:lnTo>
                    <a:lnTo>
                      <a:pt x="1312" y="310"/>
                    </a:lnTo>
                    <a:lnTo>
                      <a:pt x="1317" y="310"/>
                    </a:lnTo>
                    <a:lnTo>
                      <a:pt x="1313" y="316"/>
                    </a:lnTo>
                    <a:lnTo>
                      <a:pt x="1313" y="318"/>
                    </a:lnTo>
                    <a:lnTo>
                      <a:pt x="1319" y="319"/>
                    </a:lnTo>
                    <a:lnTo>
                      <a:pt x="1320" y="323"/>
                    </a:lnTo>
                    <a:lnTo>
                      <a:pt x="1322" y="328"/>
                    </a:lnTo>
                    <a:lnTo>
                      <a:pt x="1324" y="330"/>
                    </a:lnTo>
                    <a:lnTo>
                      <a:pt x="1323" y="333"/>
                    </a:lnTo>
                    <a:lnTo>
                      <a:pt x="1326" y="336"/>
                    </a:lnTo>
                    <a:lnTo>
                      <a:pt x="1327" y="340"/>
                    </a:lnTo>
                    <a:lnTo>
                      <a:pt x="1331" y="341"/>
                    </a:lnTo>
                    <a:lnTo>
                      <a:pt x="1331" y="343"/>
                    </a:lnTo>
                    <a:lnTo>
                      <a:pt x="1328" y="346"/>
                    </a:lnTo>
                    <a:lnTo>
                      <a:pt x="1329" y="348"/>
                    </a:lnTo>
                    <a:lnTo>
                      <a:pt x="1327" y="352"/>
                    </a:lnTo>
                    <a:lnTo>
                      <a:pt x="1329" y="355"/>
                    </a:lnTo>
                    <a:lnTo>
                      <a:pt x="1328" y="357"/>
                    </a:lnTo>
                    <a:lnTo>
                      <a:pt x="1333" y="357"/>
                    </a:lnTo>
                    <a:lnTo>
                      <a:pt x="1334" y="358"/>
                    </a:lnTo>
                    <a:lnTo>
                      <a:pt x="1338" y="356"/>
                    </a:lnTo>
                    <a:lnTo>
                      <a:pt x="1340" y="358"/>
                    </a:lnTo>
                    <a:lnTo>
                      <a:pt x="1342" y="357"/>
                    </a:lnTo>
                    <a:lnTo>
                      <a:pt x="1348" y="358"/>
                    </a:lnTo>
                    <a:lnTo>
                      <a:pt x="1355" y="354"/>
                    </a:lnTo>
                    <a:lnTo>
                      <a:pt x="1360" y="354"/>
                    </a:lnTo>
                    <a:lnTo>
                      <a:pt x="1362" y="351"/>
                    </a:lnTo>
                    <a:lnTo>
                      <a:pt x="1365" y="351"/>
                    </a:lnTo>
                    <a:lnTo>
                      <a:pt x="1367" y="345"/>
                    </a:lnTo>
                    <a:lnTo>
                      <a:pt x="1378" y="346"/>
                    </a:lnTo>
                    <a:lnTo>
                      <a:pt x="1382" y="344"/>
                    </a:lnTo>
                    <a:lnTo>
                      <a:pt x="1383" y="344"/>
                    </a:lnTo>
                    <a:lnTo>
                      <a:pt x="1383" y="347"/>
                    </a:lnTo>
                    <a:lnTo>
                      <a:pt x="1388" y="352"/>
                    </a:lnTo>
                    <a:lnTo>
                      <a:pt x="1391" y="351"/>
                    </a:lnTo>
                    <a:lnTo>
                      <a:pt x="1395" y="354"/>
                    </a:lnTo>
                    <a:lnTo>
                      <a:pt x="1403" y="344"/>
                    </a:lnTo>
                    <a:lnTo>
                      <a:pt x="1407" y="344"/>
                    </a:lnTo>
                    <a:lnTo>
                      <a:pt x="1407" y="348"/>
                    </a:lnTo>
                    <a:lnTo>
                      <a:pt x="1407" y="351"/>
                    </a:lnTo>
                    <a:lnTo>
                      <a:pt x="1409" y="355"/>
                    </a:lnTo>
                    <a:lnTo>
                      <a:pt x="1412" y="355"/>
                    </a:lnTo>
                    <a:lnTo>
                      <a:pt x="1414" y="359"/>
                    </a:lnTo>
                    <a:lnTo>
                      <a:pt x="1414" y="360"/>
                    </a:lnTo>
                    <a:lnTo>
                      <a:pt x="1416" y="362"/>
                    </a:lnTo>
                    <a:lnTo>
                      <a:pt x="1422" y="358"/>
                    </a:lnTo>
                    <a:lnTo>
                      <a:pt x="1426" y="361"/>
                    </a:lnTo>
                    <a:lnTo>
                      <a:pt x="1435" y="362"/>
                    </a:lnTo>
                    <a:lnTo>
                      <a:pt x="1435" y="366"/>
                    </a:lnTo>
                    <a:lnTo>
                      <a:pt x="1437" y="367"/>
                    </a:lnTo>
                    <a:lnTo>
                      <a:pt x="1437" y="372"/>
                    </a:lnTo>
                    <a:lnTo>
                      <a:pt x="1434" y="379"/>
                    </a:lnTo>
                    <a:lnTo>
                      <a:pt x="1435" y="381"/>
                    </a:lnTo>
                    <a:lnTo>
                      <a:pt x="1437" y="382"/>
                    </a:lnTo>
                    <a:lnTo>
                      <a:pt x="1439" y="385"/>
                    </a:lnTo>
                    <a:lnTo>
                      <a:pt x="1439" y="388"/>
                    </a:lnTo>
                    <a:lnTo>
                      <a:pt x="1437" y="389"/>
                    </a:lnTo>
                    <a:lnTo>
                      <a:pt x="1434" y="396"/>
                    </a:lnTo>
                    <a:lnTo>
                      <a:pt x="1436" y="397"/>
                    </a:lnTo>
                    <a:lnTo>
                      <a:pt x="1436" y="398"/>
                    </a:lnTo>
                    <a:lnTo>
                      <a:pt x="1432" y="400"/>
                    </a:lnTo>
                    <a:lnTo>
                      <a:pt x="1432" y="402"/>
                    </a:lnTo>
                    <a:lnTo>
                      <a:pt x="1428" y="402"/>
                    </a:lnTo>
                    <a:lnTo>
                      <a:pt x="1427" y="405"/>
                    </a:lnTo>
                    <a:lnTo>
                      <a:pt x="1428" y="407"/>
                    </a:lnTo>
                    <a:lnTo>
                      <a:pt x="1427" y="408"/>
                    </a:lnTo>
                    <a:lnTo>
                      <a:pt x="1425" y="409"/>
                    </a:lnTo>
                    <a:lnTo>
                      <a:pt x="1425" y="413"/>
                    </a:lnTo>
                    <a:lnTo>
                      <a:pt x="1422" y="414"/>
                    </a:lnTo>
                    <a:lnTo>
                      <a:pt x="1413" y="412"/>
                    </a:lnTo>
                    <a:lnTo>
                      <a:pt x="1410" y="418"/>
                    </a:lnTo>
                    <a:lnTo>
                      <a:pt x="1413" y="421"/>
                    </a:lnTo>
                    <a:lnTo>
                      <a:pt x="1410" y="427"/>
                    </a:lnTo>
                    <a:lnTo>
                      <a:pt x="1410" y="433"/>
                    </a:lnTo>
                    <a:lnTo>
                      <a:pt x="1405" y="435"/>
                    </a:lnTo>
                    <a:lnTo>
                      <a:pt x="1406" y="437"/>
                    </a:lnTo>
                    <a:lnTo>
                      <a:pt x="1398" y="448"/>
                    </a:lnTo>
                    <a:lnTo>
                      <a:pt x="1401" y="450"/>
                    </a:lnTo>
                    <a:lnTo>
                      <a:pt x="1403" y="450"/>
                    </a:lnTo>
                    <a:lnTo>
                      <a:pt x="1405" y="456"/>
                    </a:lnTo>
                    <a:lnTo>
                      <a:pt x="1407" y="457"/>
                    </a:lnTo>
                    <a:lnTo>
                      <a:pt x="1406" y="461"/>
                    </a:lnTo>
                    <a:lnTo>
                      <a:pt x="1403" y="462"/>
                    </a:lnTo>
                    <a:lnTo>
                      <a:pt x="1401" y="464"/>
                    </a:lnTo>
                    <a:lnTo>
                      <a:pt x="1403" y="466"/>
                    </a:lnTo>
                    <a:lnTo>
                      <a:pt x="1403" y="468"/>
                    </a:lnTo>
                    <a:lnTo>
                      <a:pt x="1406" y="470"/>
                    </a:lnTo>
                    <a:lnTo>
                      <a:pt x="1408" y="478"/>
                    </a:lnTo>
                    <a:lnTo>
                      <a:pt x="1414" y="482"/>
                    </a:lnTo>
                    <a:lnTo>
                      <a:pt x="1415" y="487"/>
                    </a:lnTo>
                    <a:lnTo>
                      <a:pt x="1407" y="485"/>
                    </a:lnTo>
                    <a:lnTo>
                      <a:pt x="1404" y="488"/>
                    </a:lnTo>
                    <a:lnTo>
                      <a:pt x="1401" y="488"/>
                    </a:lnTo>
                    <a:lnTo>
                      <a:pt x="1399" y="491"/>
                    </a:lnTo>
                    <a:lnTo>
                      <a:pt x="1401" y="496"/>
                    </a:lnTo>
                    <a:lnTo>
                      <a:pt x="1405" y="497"/>
                    </a:lnTo>
                    <a:lnTo>
                      <a:pt x="1403" y="498"/>
                    </a:lnTo>
                    <a:lnTo>
                      <a:pt x="1395" y="500"/>
                    </a:lnTo>
                    <a:lnTo>
                      <a:pt x="1391" y="500"/>
                    </a:lnTo>
                    <a:lnTo>
                      <a:pt x="1391" y="501"/>
                    </a:lnTo>
                    <a:lnTo>
                      <a:pt x="1392" y="503"/>
                    </a:lnTo>
                    <a:lnTo>
                      <a:pt x="1396" y="504"/>
                    </a:lnTo>
                    <a:lnTo>
                      <a:pt x="1398" y="503"/>
                    </a:lnTo>
                    <a:lnTo>
                      <a:pt x="1402" y="504"/>
                    </a:lnTo>
                    <a:lnTo>
                      <a:pt x="1407" y="503"/>
                    </a:lnTo>
                    <a:lnTo>
                      <a:pt x="1409" y="506"/>
                    </a:lnTo>
                    <a:lnTo>
                      <a:pt x="1413" y="507"/>
                    </a:lnTo>
                    <a:lnTo>
                      <a:pt x="1414" y="511"/>
                    </a:lnTo>
                    <a:lnTo>
                      <a:pt x="1418" y="513"/>
                    </a:lnTo>
                    <a:lnTo>
                      <a:pt x="1415" y="516"/>
                    </a:lnTo>
                    <a:lnTo>
                      <a:pt x="1408" y="518"/>
                    </a:lnTo>
                    <a:lnTo>
                      <a:pt x="1407" y="522"/>
                    </a:lnTo>
                    <a:lnTo>
                      <a:pt x="1401" y="522"/>
                    </a:lnTo>
                    <a:lnTo>
                      <a:pt x="1402" y="523"/>
                    </a:lnTo>
                    <a:lnTo>
                      <a:pt x="1400" y="531"/>
                    </a:lnTo>
                    <a:lnTo>
                      <a:pt x="1401" y="532"/>
                    </a:lnTo>
                    <a:lnTo>
                      <a:pt x="1397" y="535"/>
                    </a:lnTo>
                    <a:lnTo>
                      <a:pt x="1398" y="537"/>
                    </a:lnTo>
                    <a:lnTo>
                      <a:pt x="1397" y="537"/>
                    </a:lnTo>
                    <a:lnTo>
                      <a:pt x="1394" y="540"/>
                    </a:lnTo>
                    <a:lnTo>
                      <a:pt x="1396" y="543"/>
                    </a:lnTo>
                    <a:lnTo>
                      <a:pt x="1394" y="545"/>
                    </a:lnTo>
                    <a:lnTo>
                      <a:pt x="1395" y="547"/>
                    </a:lnTo>
                    <a:lnTo>
                      <a:pt x="1390" y="550"/>
                    </a:lnTo>
                    <a:lnTo>
                      <a:pt x="1391" y="552"/>
                    </a:lnTo>
                    <a:lnTo>
                      <a:pt x="1394" y="552"/>
                    </a:lnTo>
                    <a:lnTo>
                      <a:pt x="1394" y="553"/>
                    </a:lnTo>
                    <a:lnTo>
                      <a:pt x="1396" y="553"/>
                    </a:lnTo>
                    <a:lnTo>
                      <a:pt x="1397" y="558"/>
                    </a:lnTo>
                    <a:lnTo>
                      <a:pt x="1401" y="563"/>
                    </a:lnTo>
                    <a:lnTo>
                      <a:pt x="1404" y="563"/>
                    </a:lnTo>
                    <a:lnTo>
                      <a:pt x="1403" y="574"/>
                    </a:lnTo>
                    <a:lnTo>
                      <a:pt x="1414" y="578"/>
                    </a:lnTo>
                    <a:lnTo>
                      <a:pt x="1421" y="579"/>
                    </a:lnTo>
                    <a:lnTo>
                      <a:pt x="1423" y="581"/>
                    </a:lnTo>
                    <a:lnTo>
                      <a:pt x="1427" y="580"/>
                    </a:lnTo>
                    <a:lnTo>
                      <a:pt x="1428" y="586"/>
                    </a:lnTo>
                    <a:lnTo>
                      <a:pt x="1433" y="586"/>
                    </a:lnTo>
                    <a:lnTo>
                      <a:pt x="1431" y="591"/>
                    </a:lnTo>
                    <a:lnTo>
                      <a:pt x="1438" y="594"/>
                    </a:lnTo>
                    <a:lnTo>
                      <a:pt x="1438" y="596"/>
                    </a:lnTo>
                    <a:lnTo>
                      <a:pt x="1441" y="594"/>
                    </a:lnTo>
                    <a:lnTo>
                      <a:pt x="1442" y="596"/>
                    </a:lnTo>
                    <a:lnTo>
                      <a:pt x="1449" y="597"/>
                    </a:lnTo>
                    <a:lnTo>
                      <a:pt x="1455" y="603"/>
                    </a:lnTo>
                    <a:lnTo>
                      <a:pt x="1457" y="603"/>
                    </a:lnTo>
                    <a:lnTo>
                      <a:pt x="1458" y="600"/>
                    </a:lnTo>
                    <a:lnTo>
                      <a:pt x="1460" y="601"/>
                    </a:lnTo>
                    <a:lnTo>
                      <a:pt x="1454" y="608"/>
                    </a:lnTo>
                    <a:lnTo>
                      <a:pt x="1455" y="610"/>
                    </a:lnTo>
                    <a:lnTo>
                      <a:pt x="1458" y="611"/>
                    </a:lnTo>
                    <a:lnTo>
                      <a:pt x="1456" y="613"/>
                    </a:lnTo>
                    <a:lnTo>
                      <a:pt x="1460" y="618"/>
                    </a:lnTo>
                    <a:lnTo>
                      <a:pt x="1456" y="619"/>
                    </a:lnTo>
                    <a:lnTo>
                      <a:pt x="1456" y="622"/>
                    </a:lnTo>
                    <a:lnTo>
                      <a:pt x="1462" y="624"/>
                    </a:lnTo>
                    <a:lnTo>
                      <a:pt x="1462" y="628"/>
                    </a:lnTo>
                    <a:lnTo>
                      <a:pt x="1460" y="630"/>
                    </a:lnTo>
                    <a:lnTo>
                      <a:pt x="1460" y="628"/>
                    </a:lnTo>
                    <a:lnTo>
                      <a:pt x="1455" y="627"/>
                    </a:lnTo>
                    <a:lnTo>
                      <a:pt x="1443" y="631"/>
                    </a:lnTo>
                    <a:lnTo>
                      <a:pt x="1445" y="634"/>
                    </a:lnTo>
                    <a:lnTo>
                      <a:pt x="1444" y="635"/>
                    </a:lnTo>
                    <a:lnTo>
                      <a:pt x="1445" y="636"/>
                    </a:lnTo>
                    <a:lnTo>
                      <a:pt x="1446" y="636"/>
                    </a:lnTo>
                    <a:lnTo>
                      <a:pt x="1449" y="637"/>
                    </a:lnTo>
                    <a:lnTo>
                      <a:pt x="1450" y="642"/>
                    </a:lnTo>
                    <a:lnTo>
                      <a:pt x="1453" y="642"/>
                    </a:lnTo>
                    <a:lnTo>
                      <a:pt x="1462" y="645"/>
                    </a:lnTo>
                    <a:lnTo>
                      <a:pt x="1464" y="645"/>
                    </a:lnTo>
                    <a:lnTo>
                      <a:pt x="1470" y="649"/>
                    </a:lnTo>
                    <a:lnTo>
                      <a:pt x="1475" y="649"/>
                    </a:lnTo>
                    <a:lnTo>
                      <a:pt x="1476" y="650"/>
                    </a:lnTo>
                    <a:lnTo>
                      <a:pt x="1470" y="655"/>
                    </a:lnTo>
                    <a:lnTo>
                      <a:pt x="1467" y="662"/>
                    </a:lnTo>
                    <a:lnTo>
                      <a:pt x="1467" y="670"/>
                    </a:lnTo>
                    <a:lnTo>
                      <a:pt x="1464" y="672"/>
                    </a:lnTo>
                    <a:lnTo>
                      <a:pt x="1467" y="672"/>
                    </a:lnTo>
                    <a:lnTo>
                      <a:pt x="1466" y="675"/>
                    </a:lnTo>
                    <a:lnTo>
                      <a:pt x="1473" y="680"/>
                    </a:lnTo>
                    <a:lnTo>
                      <a:pt x="1479" y="677"/>
                    </a:lnTo>
                    <a:lnTo>
                      <a:pt x="1484" y="679"/>
                    </a:lnTo>
                    <a:lnTo>
                      <a:pt x="1488" y="675"/>
                    </a:lnTo>
                    <a:lnTo>
                      <a:pt x="1490" y="673"/>
                    </a:lnTo>
                    <a:lnTo>
                      <a:pt x="1492" y="677"/>
                    </a:lnTo>
                    <a:lnTo>
                      <a:pt x="1496" y="678"/>
                    </a:lnTo>
                    <a:lnTo>
                      <a:pt x="1497" y="676"/>
                    </a:lnTo>
                    <a:lnTo>
                      <a:pt x="1507" y="671"/>
                    </a:lnTo>
                    <a:lnTo>
                      <a:pt x="1508" y="672"/>
                    </a:lnTo>
                    <a:lnTo>
                      <a:pt x="1516" y="670"/>
                    </a:lnTo>
                    <a:lnTo>
                      <a:pt x="1518" y="677"/>
                    </a:lnTo>
                    <a:lnTo>
                      <a:pt x="1514" y="682"/>
                    </a:lnTo>
                    <a:lnTo>
                      <a:pt x="1517" y="684"/>
                    </a:lnTo>
                    <a:lnTo>
                      <a:pt x="1527" y="678"/>
                    </a:lnTo>
                    <a:lnTo>
                      <a:pt x="1536" y="679"/>
                    </a:lnTo>
                    <a:lnTo>
                      <a:pt x="1542" y="676"/>
                    </a:lnTo>
                    <a:lnTo>
                      <a:pt x="1546" y="677"/>
                    </a:lnTo>
                    <a:lnTo>
                      <a:pt x="1550" y="675"/>
                    </a:lnTo>
                    <a:lnTo>
                      <a:pt x="1550" y="672"/>
                    </a:lnTo>
                    <a:lnTo>
                      <a:pt x="1557" y="670"/>
                    </a:lnTo>
                    <a:lnTo>
                      <a:pt x="1558" y="668"/>
                    </a:lnTo>
                    <a:lnTo>
                      <a:pt x="1562" y="667"/>
                    </a:lnTo>
                    <a:lnTo>
                      <a:pt x="1567" y="661"/>
                    </a:lnTo>
                    <a:lnTo>
                      <a:pt x="1569" y="662"/>
                    </a:lnTo>
                    <a:lnTo>
                      <a:pt x="1568" y="664"/>
                    </a:lnTo>
                    <a:lnTo>
                      <a:pt x="1571" y="667"/>
                    </a:lnTo>
                    <a:lnTo>
                      <a:pt x="1572" y="673"/>
                    </a:lnTo>
                    <a:lnTo>
                      <a:pt x="1577" y="672"/>
                    </a:lnTo>
                    <a:lnTo>
                      <a:pt x="1583" y="665"/>
                    </a:lnTo>
                    <a:lnTo>
                      <a:pt x="1589" y="664"/>
                    </a:lnTo>
                    <a:lnTo>
                      <a:pt x="1594" y="670"/>
                    </a:lnTo>
                    <a:lnTo>
                      <a:pt x="1598" y="667"/>
                    </a:lnTo>
                    <a:lnTo>
                      <a:pt x="1599" y="665"/>
                    </a:lnTo>
                    <a:lnTo>
                      <a:pt x="1598" y="659"/>
                    </a:lnTo>
                    <a:lnTo>
                      <a:pt x="1601" y="655"/>
                    </a:lnTo>
                    <a:lnTo>
                      <a:pt x="1604" y="657"/>
                    </a:lnTo>
                    <a:lnTo>
                      <a:pt x="1604" y="659"/>
                    </a:lnTo>
                    <a:lnTo>
                      <a:pt x="1611" y="661"/>
                    </a:lnTo>
                    <a:lnTo>
                      <a:pt x="1606" y="657"/>
                    </a:lnTo>
                    <a:lnTo>
                      <a:pt x="1607" y="654"/>
                    </a:lnTo>
                    <a:lnTo>
                      <a:pt x="1610" y="653"/>
                    </a:lnTo>
                    <a:lnTo>
                      <a:pt x="1611" y="650"/>
                    </a:lnTo>
                    <a:lnTo>
                      <a:pt x="1607" y="641"/>
                    </a:lnTo>
                    <a:lnTo>
                      <a:pt x="1601" y="641"/>
                    </a:lnTo>
                    <a:lnTo>
                      <a:pt x="1593" y="644"/>
                    </a:lnTo>
                    <a:lnTo>
                      <a:pt x="1590" y="644"/>
                    </a:lnTo>
                    <a:lnTo>
                      <a:pt x="1587" y="641"/>
                    </a:lnTo>
                    <a:lnTo>
                      <a:pt x="1589" y="635"/>
                    </a:lnTo>
                    <a:lnTo>
                      <a:pt x="1595" y="634"/>
                    </a:lnTo>
                    <a:lnTo>
                      <a:pt x="1601" y="629"/>
                    </a:lnTo>
                    <a:lnTo>
                      <a:pt x="1615" y="625"/>
                    </a:lnTo>
                    <a:lnTo>
                      <a:pt x="1610" y="618"/>
                    </a:lnTo>
                    <a:lnTo>
                      <a:pt x="1607" y="618"/>
                    </a:lnTo>
                    <a:lnTo>
                      <a:pt x="1605" y="615"/>
                    </a:lnTo>
                    <a:lnTo>
                      <a:pt x="1606" y="613"/>
                    </a:lnTo>
                    <a:lnTo>
                      <a:pt x="1610" y="609"/>
                    </a:lnTo>
                    <a:lnTo>
                      <a:pt x="1615" y="611"/>
                    </a:lnTo>
                    <a:lnTo>
                      <a:pt x="1618" y="608"/>
                    </a:lnTo>
                    <a:lnTo>
                      <a:pt x="1622" y="610"/>
                    </a:lnTo>
                    <a:lnTo>
                      <a:pt x="1622" y="613"/>
                    </a:lnTo>
                    <a:lnTo>
                      <a:pt x="1618" y="622"/>
                    </a:lnTo>
                    <a:lnTo>
                      <a:pt x="1621" y="625"/>
                    </a:lnTo>
                    <a:lnTo>
                      <a:pt x="1632" y="623"/>
                    </a:lnTo>
                    <a:lnTo>
                      <a:pt x="1634" y="618"/>
                    </a:lnTo>
                    <a:lnTo>
                      <a:pt x="1637" y="618"/>
                    </a:lnTo>
                    <a:lnTo>
                      <a:pt x="1640" y="614"/>
                    </a:lnTo>
                    <a:lnTo>
                      <a:pt x="1644" y="619"/>
                    </a:lnTo>
                    <a:lnTo>
                      <a:pt x="1639" y="624"/>
                    </a:lnTo>
                    <a:lnTo>
                      <a:pt x="1639" y="626"/>
                    </a:lnTo>
                    <a:lnTo>
                      <a:pt x="1649" y="626"/>
                    </a:lnTo>
                    <a:lnTo>
                      <a:pt x="1657" y="619"/>
                    </a:lnTo>
                    <a:lnTo>
                      <a:pt x="1659" y="621"/>
                    </a:lnTo>
                    <a:lnTo>
                      <a:pt x="1662" y="614"/>
                    </a:lnTo>
                    <a:lnTo>
                      <a:pt x="1661" y="612"/>
                    </a:lnTo>
                    <a:lnTo>
                      <a:pt x="1662" y="611"/>
                    </a:lnTo>
                    <a:lnTo>
                      <a:pt x="1671" y="618"/>
                    </a:lnTo>
                    <a:lnTo>
                      <a:pt x="1674" y="618"/>
                    </a:lnTo>
                    <a:lnTo>
                      <a:pt x="1676" y="618"/>
                    </a:lnTo>
                    <a:lnTo>
                      <a:pt x="1676" y="625"/>
                    </a:lnTo>
                    <a:lnTo>
                      <a:pt x="1678" y="626"/>
                    </a:lnTo>
                    <a:lnTo>
                      <a:pt x="1685" y="622"/>
                    </a:lnTo>
                    <a:lnTo>
                      <a:pt x="1687" y="623"/>
                    </a:lnTo>
                    <a:lnTo>
                      <a:pt x="1693" y="617"/>
                    </a:lnTo>
                    <a:lnTo>
                      <a:pt x="1706" y="617"/>
                    </a:lnTo>
                    <a:lnTo>
                      <a:pt x="1708" y="616"/>
                    </a:lnTo>
                    <a:lnTo>
                      <a:pt x="1710" y="612"/>
                    </a:lnTo>
                    <a:lnTo>
                      <a:pt x="1709" y="610"/>
                    </a:lnTo>
                    <a:lnTo>
                      <a:pt x="1727" y="603"/>
                    </a:lnTo>
                    <a:lnTo>
                      <a:pt x="1730" y="600"/>
                    </a:lnTo>
                    <a:lnTo>
                      <a:pt x="1729" y="598"/>
                    </a:lnTo>
                    <a:lnTo>
                      <a:pt x="1733" y="594"/>
                    </a:lnTo>
                    <a:lnTo>
                      <a:pt x="1740" y="591"/>
                    </a:lnTo>
                    <a:lnTo>
                      <a:pt x="1743" y="590"/>
                    </a:lnTo>
                    <a:lnTo>
                      <a:pt x="1760" y="585"/>
                    </a:lnTo>
                    <a:lnTo>
                      <a:pt x="1760" y="586"/>
                    </a:lnTo>
                    <a:lnTo>
                      <a:pt x="1767" y="585"/>
                    </a:lnTo>
                    <a:lnTo>
                      <a:pt x="1774" y="587"/>
                    </a:lnTo>
                    <a:lnTo>
                      <a:pt x="1779" y="581"/>
                    </a:lnTo>
                    <a:lnTo>
                      <a:pt x="1787" y="582"/>
                    </a:lnTo>
                    <a:lnTo>
                      <a:pt x="1790" y="577"/>
                    </a:lnTo>
                    <a:lnTo>
                      <a:pt x="1794" y="576"/>
                    </a:lnTo>
                    <a:lnTo>
                      <a:pt x="1800" y="576"/>
                    </a:lnTo>
                    <a:lnTo>
                      <a:pt x="1802" y="577"/>
                    </a:lnTo>
                    <a:lnTo>
                      <a:pt x="1804" y="575"/>
                    </a:lnTo>
                    <a:lnTo>
                      <a:pt x="1808" y="573"/>
                    </a:lnTo>
                    <a:lnTo>
                      <a:pt x="1808" y="572"/>
                    </a:lnTo>
                    <a:lnTo>
                      <a:pt x="1819" y="574"/>
                    </a:lnTo>
                    <a:lnTo>
                      <a:pt x="1822" y="576"/>
                    </a:lnTo>
                    <a:lnTo>
                      <a:pt x="1828" y="586"/>
                    </a:lnTo>
                    <a:lnTo>
                      <a:pt x="1826" y="589"/>
                    </a:lnTo>
                    <a:lnTo>
                      <a:pt x="1829" y="592"/>
                    </a:lnTo>
                    <a:lnTo>
                      <a:pt x="1828" y="595"/>
                    </a:lnTo>
                    <a:lnTo>
                      <a:pt x="1831" y="594"/>
                    </a:lnTo>
                    <a:lnTo>
                      <a:pt x="1834" y="597"/>
                    </a:lnTo>
                    <a:lnTo>
                      <a:pt x="1838" y="600"/>
                    </a:lnTo>
                    <a:lnTo>
                      <a:pt x="1836" y="606"/>
                    </a:lnTo>
                    <a:lnTo>
                      <a:pt x="1839" y="604"/>
                    </a:lnTo>
                    <a:lnTo>
                      <a:pt x="1844" y="605"/>
                    </a:lnTo>
                    <a:lnTo>
                      <a:pt x="1844" y="614"/>
                    </a:lnTo>
                    <a:lnTo>
                      <a:pt x="1846" y="616"/>
                    </a:lnTo>
                    <a:lnTo>
                      <a:pt x="1848" y="615"/>
                    </a:lnTo>
                    <a:lnTo>
                      <a:pt x="1851" y="617"/>
                    </a:lnTo>
                    <a:lnTo>
                      <a:pt x="1852" y="615"/>
                    </a:lnTo>
                    <a:lnTo>
                      <a:pt x="1856" y="619"/>
                    </a:lnTo>
                    <a:lnTo>
                      <a:pt x="1859" y="614"/>
                    </a:lnTo>
                    <a:lnTo>
                      <a:pt x="1860" y="616"/>
                    </a:lnTo>
                    <a:lnTo>
                      <a:pt x="1864" y="615"/>
                    </a:lnTo>
                    <a:lnTo>
                      <a:pt x="1869" y="618"/>
                    </a:lnTo>
                    <a:lnTo>
                      <a:pt x="1867" y="621"/>
                    </a:lnTo>
                    <a:lnTo>
                      <a:pt x="1868" y="623"/>
                    </a:lnTo>
                    <a:lnTo>
                      <a:pt x="1868" y="621"/>
                    </a:lnTo>
                    <a:lnTo>
                      <a:pt x="1871" y="621"/>
                    </a:lnTo>
                    <a:lnTo>
                      <a:pt x="1873" y="623"/>
                    </a:lnTo>
                    <a:lnTo>
                      <a:pt x="1874" y="621"/>
                    </a:lnTo>
                    <a:lnTo>
                      <a:pt x="1878" y="614"/>
                    </a:lnTo>
                    <a:lnTo>
                      <a:pt x="1883" y="617"/>
                    </a:lnTo>
                    <a:lnTo>
                      <a:pt x="1890" y="613"/>
                    </a:lnTo>
                    <a:lnTo>
                      <a:pt x="1896" y="615"/>
                    </a:lnTo>
                    <a:lnTo>
                      <a:pt x="1896" y="614"/>
                    </a:lnTo>
                    <a:lnTo>
                      <a:pt x="1894" y="611"/>
                    </a:lnTo>
                    <a:lnTo>
                      <a:pt x="1899" y="608"/>
                    </a:lnTo>
                    <a:lnTo>
                      <a:pt x="1905" y="610"/>
                    </a:lnTo>
                    <a:lnTo>
                      <a:pt x="1903" y="612"/>
                    </a:lnTo>
                    <a:lnTo>
                      <a:pt x="1905" y="612"/>
                    </a:lnTo>
                    <a:lnTo>
                      <a:pt x="1905" y="616"/>
                    </a:lnTo>
                    <a:lnTo>
                      <a:pt x="1907" y="616"/>
                    </a:lnTo>
                    <a:lnTo>
                      <a:pt x="1907" y="614"/>
                    </a:lnTo>
                    <a:lnTo>
                      <a:pt x="1909" y="611"/>
                    </a:lnTo>
                    <a:lnTo>
                      <a:pt x="1919" y="613"/>
                    </a:lnTo>
                    <a:lnTo>
                      <a:pt x="1922" y="616"/>
                    </a:lnTo>
                    <a:lnTo>
                      <a:pt x="1925" y="614"/>
                    </a:lnTo>
                    <a:lnTo>
                      <a:pt x="1928" y="616"/>
                    </a:lnTo>
                    <a:lnTo>
                      <a:pt x="1935" y="615"/>
                    </a:lnTo>
                    <a:lnTo>
                      <a:pt x="1936" y="617"/>
                    </a:lnTo>
                    <a:lnTo>
                      <a:pt x="1939" y="616"/>
                    </a:lnTo>
                    <a:lnTo>
                      <a:pt x="1939" y="619"/>
                    </a:lnTo>
                    <a:lnTo>
                      <a:pt x="1943" y="622"/>
                    </a:lnTo>
                    <a:lnTo>
                      <a:pt x="1942" y="625"/>
                    </a:lnTo>
                    <a:lnTo>
                      <a:pt x="1945" y="626"/>
                    </a:lnTo>
                    <a:lnTo>
                      <a:pt x="1948" y="631"/>
                    </a:lnTo>
                    <a:lnTo>
                      <a:pt x="1945" y="634"/>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1" name="Freeform 9"/>
              <p:cNvSpPr>
                <a:spLocks/>
              </p:cNvSpPr>
              <p:nvPr/>
            </p:nvSpPr>
            <p:spPr bwMode="auto">
              <a:xfrm>
                <a:off x="4560292" y="2720975"/>
                <a:ext cx="849313" cy="463550"/>
              </a:xfrm>
              <a:custGeom>
                <a:avLst/>
                <a:gdLst>
                  <a:gd name="T0" fmla="*/ 2147483647 w 1605"/>
                  <a:gd name="T1" fmla="*/ 2147483647 h 876"/>
                  <a:gd name="T2" fmla="*/ 2147483647 w 1605"/>
                  <a:gd name="T3" fmla="*/ 2147483647 h 876"/>
                  <a:gd name="T4" fmla="*/ 2147483647 w 1605"/>
                  <a:gd name="T5" fmla="*/ 2147483647 h 876"/>
                  <a:gd name="T6" fmla="*/ 2147483647 w 1605"/>
                  <a:gd name="T7" fmla="*/ 2147483647 h 876"/>
                  <a:gd name="T8" fmla="*/ 2147483647 w 1605"/>
                  <a:gd name="T9" fmla="*/ 2147483647 h 876"/>
                  <a:gd name="T10" fmla="*/ 2147483647 w 1605"/>
                  <a:gd name="T11" fmla="*/ 2147483647 h 876"/>
                  <a:gd name="T12" fmla="*/ 2147483647 w 1605"/>
                  <a:gd name="T13" fmla="*/ 2147483647 h 876"/>
                  <a:gd name="T14" fmla="*/ 2147483647 w 1605"/>
                  <a:gd name="T15" fmla="*/ 2147483647 h 876"/>
                  <a:gd name="T16" fmla="*/ 2147483647 w 1605"/>
                  <a:gd name="T17" fmla="*/ 2147483647 h 876"/>
                  <a:gd name="T18" fmla="*/ 2147483647 w 1605"/>
                  <a:gd name="T19" fmla="*/ 2147483647 h 876"/>
                  <a:gd name="T20" fmla="*/ 2147483647 w 1605"/>
                  <a:gd name="T21" fmla="*/ 2147483647 h 876"/>
                  <a:gd name="T22" fmla="*/ 2147483647 w 1605"/>
                  <a:gd name="T23" fmla="*/ 2147483647 h 876"/>
                  <a:gd name="T24" fmla="*/ 2147483647 w 1605"/>
                  <a:gd name="T25" fmla="*/ 2147483647 h 876"/>
                  <a:gd name="T26" fmla="*/ 2147483647 w 1605"/>
                  <a:gd name="T27" fmla="*/ 2147483647 h 876"/>
                  <a:gd name="T28" fmla="*/ 2147483647 w 1605"/>
                  <a:gd name="T29" fmla="*/ 2147483647 h 876"/>
                  <a:gd name="T30" fmla="*/ 2147483647 w 1605"/>
                  <a:gd name="T31" fmla="*/ 2147483647 h 876"/>
                  <a:gd name="T32" fmla="*/ 2147483647 w 1605"/>
                  <a:gd name="T33" fmla="*/ 2147483647 h 876"/>
                  <a:gd name="T34" fmla="*/ 2147483647 w 1605"/>
                  <a:gd name="T35" fmla="*/ 2147483647 h 876"/>
                  <a:gd name="T36" fmla="*/ 2147483647 w 1605"/>
                  <a:gd name="T37" fmla="*/ 2147483647 h 876"/>
                  <a:gd name="T38" fmla="*/ 2147483647 w 1605"/>
                  <a:gd name="T39" fmla="*/ 2147483647 h 876"/>
                  <a:gd name="T40" fmla="*/ 2147483647 w 1605"/>
                  <a:gd name="T41" fmla="*/ 2147483647 h 876"/>
                  <a:gd name="T42" fmla="*/ 2147483647 w 1605"/>
                  <a:gd name="T43" fmla="*/ 2147483647 h 876"/>
                  <a:gd name="T44" fmla="*/ 2147483647 w 1605"/>
                  <a:gd name="T45" fmla="*/ 2147483647 h 876"/>
                  <a:gd name="T46" fmla="*/ 2147483647 w 1605"/>
                  <a:gd name="T47" fmla="*/ 2147483647 h 876"/>
                  <a:gd name="T48" fmla="*/ 2147483647 w 1605"/>
                  <a:gd name="T49" fmla="*/ 2147483647 h 876"/>
                  <a:gd name="T50" fmla="*/ 2147483647 w 1605"/>
                  <a:gd name="T51" fmla="*/ 2147483647 h 876"/>
                  <a:gd name="T52" fmla="*/ 2147483647 w 1605"/>
                  <a:gd name="T53" fmla="*/ 2147483647 h 876"/>
                  <a:gd name="T54" fmla="*/ 2147483647 w 1605"/>
                  <a:gd name="T55" fmla="*/ 2147483647 h 876"/>
                  <a:gd name="T56" fmla="*/ 2147483647 w 1605"/>
                  <a:gd name="T57" fmla="*/ 2147483647 h 876"/>
                  <a:gd name="T58" fmla="*/ 2147483647 w 1605"/>
                  <a:gd name="T59" fmla="*/ 2147483647 h 876"/>
                  <a:gd name="T60" fmla="*/ 2147483647 w 1605"/>
                  <a:gd name="T61" fmla="*/ 2147483647 h 876"/>
                  <a:gd name="T62" fmla="*/ 2147483647 w 1605"/>
                  <a:gd name="T63" fmla="*/ 2147483647 h 876"/>
                  <a:gd name="T64" fmla="*/ 2147483647 w 1605"/>
                  <a:gd name="T65" fmla="*/ 2147483647 h 876"/>
                  <a:gd name="T66" fmla="*/ 2147483647 w 1605"/>
                  <a:gd name="T67" fmla="*/ 2147483647 h 876"/>
                  <a:gd name="T68" fmla="*/ 2147483647 w 1605"/>
                  <a:gd name="T69" fmla="*/ 2147483647 h 876"/>
                  <a:gd name="T70" fmla="*/ 2147483647 w 1605"/>
                  <a:gd name="T71" fmla="*/ 2147483647 h 876"/>
                  <a:gd name="T72" fmla="*/ 2147483647 w 1605"/>
                  <a:gd name="T73" fmla="*/ 2147483647 h 876"/>
                  <a:gd name="T74" fmla="*/ 2147483647 w 1605"/>
                  <a:gd name="T75" fmla="*/ 2147483647 h 876"/>
                  <a:gd name="T76" fmla="*/ 2147483647 w 1605"/>
                  <a:gd name="T77" fmla="*/ 2147483647 h 876"/>
                  <a:gd name="T78" fmla="*/ 2147483647 w 1605"/>
                  <a:gd name="T79" fmla="*/ 2147483647 h 876"/>
                  <a:gd name="T80" fmla="*/ 2147483647 w 1605"/>
                  <a:gd name="T81" fmla="*/ 2147483647 h 876"/>
                  <a:gd name="T82" fmla="*/ 2147483647 w 1605"/>
                  <a:gd name="T83" fmla="*/ 2147483647 h 876"/>
                  <a:gd name="T84" fmla="*/ 2147483647 w 1605"/>
                  <a:gd name="T85" fmla="*/ 2147483647 h 876"/>
                  <a:gd name="T86" fmla="*/ 2147483647 w 1605"/>
                  <a:gd name="T87" fmla="*/ 2147483647 h 876"/>
                  <a:gd name="T88" fmla="*/ 2147483647 w 1605"/>
                  <a:gd name="T89" fmla="*/ 2147483647 h 876"/>
                  <a:gd name="T90" fmla="*/ 2147483647 w 1605"/>
                  <a:gd name="T91" fmla="*/ 2147483647 h 876"/>
                  <a:gd name="T92" fmla="*/ 2147483647 w 1605"/>
                  <a:gd name="T93" fmla="*/ 2147483647 h 876"/>
                  <a:gd name="T94" fmla="*/ 2147483647 w 1605"/>
                  <a:gd name="T95" fmla="*/ 2147483647 h 876"/>
                  <a:gd name="T96" fmla="*/ 2147483647 w 1605"/>
                  <a:gd name="T97" fmla="*/ 2147483647 h 876"/>
                  <a:gd name="T98" fmla="*/ 2147483647 w 1605"/>
                  <a:gd name="T99" fmla="*/ 2147483647 h 876"/>
                  <a:gd name="T100" fmla="*/ 2147483647 w 1605"/>
                  <a:gd name="T101" fmla="*/ 2147483647 h 876"/>
                  <a:gd name="T102" fmla="*/ 2147483647 w 1605"/>
                  <a:gd name="T103" fmla="*/ 2147483647 h 876"/>
                  <a:gd name="T104" fmla="*/ 2147483647 w 1605"/>
                  <a:gd name="T105" fmla="*/ 2147483647 h 876"/>
                  <a:gd name="T106" fmla="*/ 2147483647 w 1605"/>
                  <a:gd name="T107" fmla="*/ 2147483647 h 876"/>
                  <a:gd name="T108" fmla="*/ 2147483647 w 1605"/>
                  <a:gd name="T109" fmla="*/ 2147483647 h 876"/>
                  <a:gd name="T110" fmla="*/ 2147483647 w 1605"/>
                  <a:gd name="T111" fmla="*/ 2147483647 h 876"/>
                  <a:gd name="T112" fmla="*/ 0 w 1605"/>
                  <a:gd name="T113" fmla="*/ 2147483647 h 876"/>
                  <a:gd name="T114" fmla="*/ 2147483647 w 1605"/>
                  <a:gd name="T115" fmla="*/ 2147483647 h 876"/>
                  <a:gd name="T116" fmla="*/ 2147483647 w 1605"/>
                  <a:gd name="T117" fmla="*/ 2147483647 h 876"/>
                  <a:gd name="T118" fmla="*/ 2147483647 w 1605"/>
                  <a:gd name="T119" fmla="*/ 2147483647 h 876"/>
                  <a:gd name="T120" fmla="*/ 2147483647 w 1605"/>
                  <a:gd name="T121" fmla="*/ 2147483647 h 876"/>
                  <a:gd name="T122" fmla="*/ 2147483647 w 1605"/>
                  <a:gd name="T123" fmla="*/ 2147483647 h 8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5"/>
                  <a:gd name="T187" fmla="*/ 0 h 876"/>
                  <a:gd name="T188" fmla="*/ 1605 w 1605"/>
                  <a:gd name="T189" fmla="*/ 876 h 8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5" h="876">
                    <a:moveTo>
                      <a:pt x="1604" y="608"/>
                    </a:moveTo>
                    <a:lnTo>
                      <a:pt x="1602" y="609"/>
                    </a:lnTo>
                    <a:lnTo>
                      <a:pt x="1604" y="611"/>
                    </a:lnTo>
                    <a:lnTo>
                      <a:pt x="1602" y="612"/>
                    </a:lnTo>
                    <a:lnTo>
                      <a:pt x="1603" y="613"/>
                    </a:lnTo>
                    <a:lnTo>
                      <a:pt x="1600" y="617"/>
                    </a:lnTo>
                    <a:lnTo>
                      <a:pt x="1596" y="614"/>
                    </a:lnTo>
                    <a:lnTo>
                      <a:pt x="1594" y="619"/>
                    </a:lnTo>
                    <a:lnTo>
                      <a:pt x="1592" y="618"/>
                    </a:lnTo>
                    <a:lnTo>
                      <a:pt x="1592" y="620"/>
                    </a:lnTo>
                    <a:lnTo>
                      <a:pt x="1588" y="620"/>
                    </a:lnTo>
                    <a:lnTo>
                      <a:pt x="1585" y="622"/>
                    </a:lnTo>
                    <a:lnTo>
                      <a:pt x="1584" y="622"/>
                    </a:lnTo>
                    <a:lnTo>
                      <a:pt x="1582" y="623"/>
                    </a:lnTo>
                    <a:lnTo>
                      <a:pt x="1579" y="623"/>
                    </a:lnTo>
                    <a:lnTo>
                      <a:pt x="1578" y="627"/>
                    </a:lnTo>
                    <a:lnTo>
                      <a:pt x="1573" y="628"/>
                    </a:lnTo>
                    <a:lnTo>
                      <a:pt x="1572" y="632"/>
                    </a:lnTo>
                    <a:lnTo>
                      <a:pt x="1568" y="632"/>
                    </a:lnTo>
                    <a:lnTo>
                      <a:pt x="1563" y="636"/>
                    </a:lnTo>
                    <a:lnTo>
                      <a:pt x="1564" y="637"/>
                    </a:lnTo>
                    <a:lnTo>
                      <a:pt x="1563" y="638"/>
                    </a:lnTo>
                    <a:lnTo>
                      <a:pt x="1557" y="641"/>
                    </a:lnTo>
                    <a:lnTo>
                      <a:pt x="1557" y="646"/>
                    </a:lnTo>
                    <a:lnTo>
                      <a:pt x="1550" y="645"/>
                    </a:lnTo>
                    <a:lnTo>
                      <a:pt x="1550" y="650"/>
                    </a:lnTo>
                    <a:lnTo>
                      <a:pt x="1548" y="649"/>
                    </a:lnTo>
                    <a:lnTo>
                      <a:pt x="1548" y="651"/>
                    </a:lnTo>
                    <a:lnTo>
                      <a:pt x="1546" y="649"/>
                    </a:lnTo>
                    <a:lnTo>
                      <a:pt x="1546" y="652"/>
                    </a:lnTo>
                    <a:lnTo>
                      <a:pt x="1544" y="652"/>
                    </a:lnTo>
                    <a:lnTo>
                      <a:pt x="1544" y="653"/>
                    </a:lnTo>
                    <a:lnTo>
                      <a:pt x="1543" y="655"/>
                    </a:lnTo>
                    <a:lnTo>
                      <a:pt x="1541" y="655"/>
                    </a:lnTo>
                    <a:lnTo>
                      <a:pt x="1541" y="656"/>
                    </a:lnTo>
                    <a:lnTo>
                      <a:pt x="1540" y="656"/>
                    </a:lnTo>
                    <a:lnTo>
                      <a:pt x="1541" y="659"/>
                    </a:lnTo>
                    <a:lnTo>
                      <a:pt x="1539" y="658"/>
                    </a:lnTo>
                    <a:lnTo>
                      <a:pt x="1536" y="659"/>
                    </a:lnTo>
                    <a:lnTo>
                      <a:pt x="1537" y="662"/>
                    </a:lnTo>
                    <a:lnTo>
                      <a:pt x="1534" y="663"/>
                    </a:lnTo>
                    <a:lnTo>
                      <a:pt x="1532" y="668"/>
                    </a:lnTo>
                    <a:lnTo>
                      <a:pt x="1531" y="669"/>
                    </a:lnTo>
                    <a:lnTo>
                      <a:pt x="1531" y="667"/>
                    </a:lnTo>
                    <a:lnTo>
                      <a:pt x="1528" y="669"/>
                    </a:lnTo>
                    <a:lnTo>
                      <a:pt x="1527" y="668"/>
                    </a:lnTo>
                    <a:lnTo>
                      <a:pt x="1526" y="669"/>
                    </a:lnTo>
                    <a:lnTo>
                      <a:pt x="1527" y="670"/>
                    </a:lnTo>
                    <a:lnTo>
                      <a:pt x="1523" y="672"/>
                    </a:lnTo>
                    <a:lnTo>
                      <a:pt x="1523" y="671"/>
                    </a:lnTo>
                    <a:lnTo>
                      <a:pt x="1523" y="673"/>
                    </a:lnTo>
                    <a:lnTo>
                      <a:pt x="1522" y="675"/>
                    </a:lnTo>
                    <a:lnTo>
                      <a:pt x="1524" y="675"/>
                    </a:lnTo>
                    <a:lnTo>
                      <a:pt x="1522" y="678"/>
                    </a:lnTo>
                    <a:lnTo>
                      <a:pt x="1521" y="677"/>
                    </a:lnTo>
                    <a:lnTo>
                      <a:pt x="1521" y="681"/>
                    </a:lnTo>
                    <a:lnTo>
                      <a:pt x="1519" y="684"/>
                    </a:lnTo>
                    <a:lnTo>
                      <a:pt x="1512" y="685"/>
                    </a:lnTo>
                    <a:lnTo>
                      <a:pt x="1512" y="688"/>
                    </a:lnTo>
                    <a:lnTo>
                      <a:pt x="1504" y="690"/>
                    </a:lnTo>
                    <a:lnTo>
                      <a:pt x="1500" y="689"/>
                    </a:lnTo>
                    <a:lnTo>
                      <a:pt x="1497" y="691"/>
                    </a:lnTo>
                    <a:lnTo>
                      <a:pt x="1494" y="691"/>
                    </a:lnTo>
                    <a:lnTo>
                      <a:pt x="1491" y="694"/>
                    </a:lnTo>
                    <a:lnTo>
                      <a:pt x="1494" y="696"/>
                    </a:lnTo>
                    <a:lnTo>
                      <a:pt x="1491" y="696"/>
                    </a:lnTo>
                    <a:lnTo>
                      <a:pt x="1490" y="699"/>
                    </a:lnTo>
                    <a:lnTo>
                      <a:pt x="1481" y="702"/>
                    </a:lnTo>
                    <a:lnTo>
                      <a:pt x="1479" y="699"/>
                    </a:lnTo>
                    <a:lnTo>
                      <a:pt x="1474" y="699"/>
                    </a:lnTo>
                    <a:lnTo>
                      <a:pt x="1473" y="696"/>
                    </a:lnTo>
                    <a:lnTo>
                      <a:pt x="1464" y="700"/>
                    </a:lnTo>
                    <a:lnTo>
                      <a:pt x="1461" y="698"/>
                    </a:lnTo>
                    <a:lnTo>
                      <a:pt x="1453" y="698"/>
                    </a:lnTo>
                    <a:lnTo>
                      <a:pt x="1450" y="701"/>
                    </a:lnTo>
                    <a:lnTo>
                      <a:pt x="1453" y="703"/>
                    </a:lnTo>
                    <a:lnTo>
                      <a:pt x="1454" y="709"/>
                    </a:lnTo>
                    <a:lnTo>
                      <a:pt x="1450" y="711"/>
                    </a:lnTo>
                    <a:lnTo>
                      <a:pt x="1448" y="709"/>
                    </a:lnTo>
                    <a:lnTo>
                      <a:pt x="1446" y="710"/>
                    </a:lnTo>
                    <a:lnTo>
                      <a:pt x="1445" y="713"/>
                    </a:lnTo>
                    <a:lnTo>
                      <a:pt x="1442" y="709"/>
                    </a:lnTo>
                    <a:lnTo>
                      <a:pt x="1440" y="711"/>
                    </a:lnTo>
                    <a:lnTo>
                      <a:pt x="1433" y="709"/>
                    </a:lnTo>
                    <a:lnTo>
                      <a:pt x="1430" y="713"/>
                    </a:lnTo>
                    <a:lnTo>
                      <a:pt x="1432" y="716"/>
                    </a:lnTo>
                    <a:lnTo>
                      <a:pt x="1432" y="721"/>
                    </a:lnTo>
                    <a:lnTo>
                      <a:pt x="1428" y="721"/>
                    </a:lnTo>
                    <a:lnTo>
                      <a:pt x="1425" y="726"/>
                    </a:lnTo>
                    <a:lnTo>
                      <a:pt x="1415" y="730"/>
                    </a:lnTo>
                    <a:lnTo>
                      <a:pt x="1412" y="730"/>
                    </a:lnTo>
                    <a:lnTo>
                      <a:pt x="1409" y="735"/>
                    </a:lnTo>
                    <a:lnTo>
                      <a:pt x="1402" y="735"/>
                    </a:lnTo>
                    <a:lnTo>
                      <a:pt x="1394" y="739"/>
                    </a:lnTo>
                    <a:lnTo>
                      <a:pt x="1389" y="750"/>
                    </a:lnTo>
                    <a:lnTo>
                      <a:pt x="1383" y="754"/>
                    </a:lnTo>
                    <a:lnTo>
                      <a:pt x="1382" y="758"/>
                    </a:lnTo>
                    <a:lnTo>
                      <a:pt x="1378" y="762"/>
                    </a:lnTo>
                    <a:lnTo>
                      <a:pt x="1375" y="759"/>
                    </a:lnTo>
                    <a:lnTo>
                      <a:pt x="1368" y="782"/>
                    </a:lnTo>
                    <a:lnTo>
                      <a:pt x="1363" y="781"/>
                    </a:lnTo>
                    <a:lnTo>
                      <a:pt x="1361" y="783"/>
                    </a:lnTo>
                    <a:lnTo>
                      <a:pt x="1357" y="777"/>
                    </a:lnTo>
                    <a:lnTo>
                      <a:pt x="1350" y="775"/>
                    </a:lnTo>
                    <a:lnTo>
                      <a:pt x="1345" y="772"/>
                    </a:lnTo>
                    <a:lnTo>
                      <a:pt x="1343" y="772"/>
                    </a:lnTo>
                    <a:lnTo>
                      <a:pt x="1342" y="770"/>
                    </a:lnTo>
                    <a:lnTo>
                      <a:pt x="1336" y="770"/>
                    </a:lnTo>
                    <a:lnTo>
                      <a:pt x="1334" y="767"/>
                    </a:lnTo>
                    <a:lnTo>
                      <a:pt x="1327" y="767"/>
                    </a:lnTo>
                    <a:lnTo>
                      <a:pt x="1327" y="768"/>
                    </a:lnTo>
                    <a:lnTo>
                      <a:pt x="1324" y="767"/>
                    </a:lnTo>
                    <a:lnTo>
                      <a:pt x="1320" y="771"/>
                    </a:lnTo>
                    <a:lnTo>
                      <a:pt x="1312" y="770"/>
                    </a:lnTo>
                    <a:lnTo>
                      <a:pt x="1309" y="772"/>
                    </a:lnTo>
                    <a:lnTo>
                      <a:pt x="1303" y="768"/>
                    </a:lnTo>
                    <a:lnTo>
                      <a:pt x="1297" y="771"/>
                    </a:lnTo>
                    <a:lnTo>
                      <a:pt x="1298" y="773"/>
                    </a:lnTo>
                    <a:lnTo>
                      <a:pt x="1292" y="774"/>
                    </a:lnTo>
                    <a:lnTo>
                      <a:pt x="1290" y="777"/>
                    </a:lnTo>
                    <a:lnTo>
                      <a:pt x="1288" y="777"/>
                    </a:lnTo>
                    <a:lnTo>
                      <a:pt x="1281" y="783"/>
                    </a:lnTo>
                    <a:lnTo>
                      <a:pt x="1281" y="789"/>
                    </a:lnTo>
                    <a:lnTo>
                      <a:pt x="1283" y="791"/>
                    </a:lnTo>
                    <a:lnTo>
                      <a:pt x="1281" y="794"/>
                    </a:lnTo>
                    <a:lnTo>
                      <a:pt x="1282" y="796"/>
                    </a:lnTo>
                    <a:lnTo>
                      <a:pt x="1266" y="811"/>
                    </a:lnTo>
                    <a:lnTo>
                      <a:pt x="1265" y="813"/>
                    </a:lnTo>
                    <a:lnTo>
                      <a:pt x="1262" y="815"/>
                    </a:lnTo>
                    <a:lnTo>
                      <a:pt x="1258" y="825"/>
                    </a:lnTo>
                    <a:lnTo>
                      <a:pt x="1255" y="826"/>
                    </a:lnTo>
                    <a:lnTo>
                      <a:pt x="1252" y="836"/>
                    </a:lnTo>
                    <a:lnTo>
                      <a:pt x="1244" y="844"/>
                    </a:lnTo>
                    <a:lnTo>
                      <a:pt x="1237" y="844"/>
                    </a:lnTo>
                    <a:lnTo>
                      <a:pt x="1234" y="846"/>
                    </a:lnTo>
                    <a:lnTo>
                      <a:pt x="1232" y="848"/>
                    </a:lnTo>
                    <a:lnTo>
                      <a:pt x="1227" y="846"/>
                    </a:lnTo>
                    <a:lnTo>
                      <a:pt x="1220" y="849"/>
                    </a:lnTo>
                    <a:lnTo>
                      <a:pt x="1219" y="854"/>
                    </a:lnTo>
                    <a:lnTo>
                      <a:pt x="1216" y="857"/>
                    </a:lnTo>
                    <a:lnTo>
                      <a:pt x="1210" y="852"/>
                    </a:lnTo>
                    <a:lnTo>
                      <a:pt x="1207" y="855"/>
                    </a:lnTo>
                    <a:lnTo>
                      <a:pt x="1198" y="856"/>
                    </a:lnTo>
                    <a:lnTo>
                      <a:pt x="1194" y="860"/>
                    </a:lnTo>
                    <a:lnTo>
                      <a:pt x="1191" y="865"/>
                    </a:lnTo>
                    <a:lnTo>
                      <a:pt x="1186" y="866"/>
                    </a:lnTo>
                    <a:lnTo>
                      <a:pt x="1185" y="869"/>
                    </a:lnTo>
                    <a:lnTo>
                      <a:pt x="1148" y="876"/>
                    </a:lnTo>
                    <a:lnTo>
                      <a:pt x="1149" y="873"/>
                    </a:lnTo>
                    <a:lnTo>
                      <a:pt x="1146" y="870"/>
                    </a:lnTo>
                    <a:lnTo>
                      <a:pt x="1147" y="868"/>
                    </a:lnTo>
                    <a:lnTo>
                      <a:pt x="1139" y="864"/>
                    </a:lnTo>
                    <a:lnTo>
                      <a:pt x="1139" y="863"/>
                    </a:lnTo>
                    <a:lnTo>
                      <a:pt x="1138" y="861"/>
                    </a:lnTo>
                    <a:lnTo>
                      <a:pt x="1139" y="858"/>
                    </a:lnTo>
                    <a:lnTo>
                      <a:pt x="1137" y="856"/>
                    </a:lnTo>
                    <a:lnTo>
                      <a:pt x="1141" y="854"/>
                    </a:lnTo>
                    <a:lnTo>
                      <a:pt x="1141" y="850"/>
                    </a:lnTo>
                    <a:lnTo>
                      <a:pt x="1141" y="848"/>
                    </a:lnTo>
                    <a:lnTo>
                      <a:pt x="1138" y="849"/>
                    </a:lnTo>
                    <a:lnTo>
                      <a:pt x="1139" y="846"/>
                    </a:lnTo>
                    <a:lnTo>
                      <a:pt x="1137" y="847"/>
                    </a:lnTo>
                    <a:lnTo>
                      <a:pt x="1134" y="846"/>
                    </a:lnTo>
                    <a:lnTo>
                      <a:pt x="1132" y="849"/>
                    </a:lnTo>
                    <a:lnTo>
                      <a:pt x="1132" y="846"/>
                    </a:lnTo>
                    <a:lnTo>
                      <a:pt x="1130" y="845"/>
                    </a:lnTo>
                    <a:lnTo>
                      <a:pt x="1131" y="844"/>
                    </a:lnTo>
                    <a:lnTo>
                      <a:pt x="1127" y="845"/>
                    </a:lnTo>
                    <a:lnTo>
                      <a:pt x="1129" y="846"/>
                    </a:lnTo>
                    <a:lnTo>
                      <a:pt x="1124" y="847"/>
                    </a:lnTo>
                    <a:lnTo>
                      <a:pt x="1124" y="845"/>
                    </a:lnTo>
                    <a:lnTo>
                      <a:pt x="1122" y="845"/>
                    </a:lnTo>
                    <a:lnTo>
                      <a:pt x="1121" y="846"/>
                    </a:lnTo>
                    <a:lnTo>
                      <a:pt x="1120" y="844"/>
                    </a:lnTo>
                    <a:lnTo>
                      <a:pt x="1117" y="847"/>
                    </a:lnTo>
                    <a:lnTo>
                      <a:pt x="1117" y="849"/>
                    </a:lnTo>
                    <a:lnTo>
                      <a:pt x="1111" y="848"/>
                    </a:lnTo>
                    <a:lnTo>
                      <a:pt x="1111" y="849"/>
                    </a:lnTo>
                    <a:lnTo>
                      <a:pt x="1112" y="848"/>
                    </a:lnTo>
                    <a:lnTo>
                      <a:pt x="1113" y="849"/>
                    </a:lnTo>
                    <a:lnTo>
                      <a:pt x="1112" y="850"/>
                    </a:lnTo>
                    <a:lnTo>
                      <a:pt x="1111" y="849"/>
                    </a:lnTo>
                    <a:lnTo>
                      <a:pt x="1109" y="847"/>
                    </a:lnTo>
                    <a:lnTo>
                      <a:pt x="1106" y="850"/>
                    </a:lnTo>
                    <a:lnTo>
                      <a:pt x="1103" y="849"/>
                    </a:lnTo>
                    <a:lnTo>
                      <a:pt x="1101" y="847"/>
                    </a:lnTo>
                    <a:lnTo>
                      <a:pt x="1098" y="848"/>
                    </a:lnTo>
                    <a:lnTo>
                      <a:pt x="1098" y="847"/>
                    </a:lnTo>
                    <a:lnTo>
                      <a:pt x="1095" y="846"/>
                    </a:lnTo>
                    <a:lnTo>
                      <a:pt x="1096" y="843"/>
                    </a:lnTo>
                    <a:lnTo>
                      <a:pt x="1092" y="843"/>
                    </a:lnTo>
                    <a:lnTo>
                      <a:pt x="1089" y="845"/>
                    </a:lnTo>
                    <a:lnTo>
                      <a:pt x="1090" y="848"/>
                    </a:lnTo>
                    <a:lnTo>
                      <a:pt x="1088" y="848"/>
                    </a:lnTo>
                    <a:lnTo>
                      <a:pt x="1087" y="846"/>
                    </a:lnTo>
                    <a:lnTo>
                      <a:pt x="1085" y="847"/>
                    </a:lnTo>
                    <a:lnTo>
                      <a:pt x="1083" y="846"/>
                    </a:lnTo>
                    <a:lnTo>
                      <a:pt x="1084" y="844"/>
                    </a:lnTo>
                    <a:lnTo>
                      <a:pt x="1081" y="844"/>
                    </a:lnTo>
                    <a:lnTo>
                      <a:pt x="1081" y="842"/>
                    </a:lnTo>
                    <a:lnTo>
                      <a:pt x="1080" y="843"/>
                    </a:lnTo>
                    <a:lnTo>
                      <a:pt x="1077" y="840"/>
                    </a:lnTo>
                    <a:lnTo>
                      <a:pt x="1076" y="842"/>
                    </a:lnTo>
                    <a:lnTo>
                      <a:pt x="1075" y="839"/>
                    </a:lnTo>
                    <a:lnTo>
                      <a:pt x="1073" y="842"/>
                    </a:lnTo>
                    <a:lnTo>
                      <a:pt x="1070" y="838"/>
                    </a:lnTo>
                    <a:lnTo>
                      <a:pt x="1069" y="839"/>
                    </a:lnTo>
                    <a:lnTo>
                      <a:pt x="1068" y="839"/>
                    </a:lnTo>
                    <a:lnTo>
                      <a:pt x="1065" y="842"/>
                    </a:lnTo>
                    <a:lnTo>
                      <a:pt x="1063" y="839"/>
                    </a:lnTo>
                    <a:lnTo>
                      <a:pt x="1060" y="842"/>
                    </a:lnTo>
                    <a:lnTo>
                      <a:pt x="1059" y="838"/>
                    </a:lnTo>
                    <a:lnTo>
                      <a:pt x="1056" y="839"/>
                    </a:lnTo>
                    <a:lnTo>
                      <a:pt x="1056" y="837"/>
                    </a:lnTo>
                    <a:lnTo>
                      <a:pt x="1054" y="839"/>
                    </a:lnTo>
                    <a:lnTo>
                      <a:pt x="1055" y="837"/>
                    </a:lnTo>
                    <a:lnTo>
                      <a:pt x="1053" y="837"/>
                    </a:lnTo>
                    <a:lnTo>
                      <a:pt x="1053" y="835"/>
                    </a:lnTo>
                    <a:lnTo>
                      <a:pt x="1051" y="838"/>
                    </a:lnTo>
                    <a:lnTo>
                      <a:pt x="1046" y="834"/>
                    </a:lnTo>
                    <a:lnTo>
                      <a:pt x="1039" y="836"/>
                    </a:lnTo>
                    <a:lnTo>
                      <a:pt x="1036" y="832"/>
                    </a:lnTo>
                    <a:lnTo>
                      <a:pt x="1034" y="835"/>
                    </a:lnTo>
                    <a:lnTo>
                      <a:pt x="1031" y="834"/>
                    </a:lnTo>
                    <a:lnTo>
                      <a:pt x="1032" y="832"/>
                    </a:lnTo>
                    <a:lnTo>
                      <a:pt x="1028" y="833"/>
                    </a:lnTo>
                    <a:lnTo>
                      <a:pt x="1027" y="835"/>
                    </a:lnTo>
                    <a:lnTo>
                      <a:pt x="1024" y="833"/>
                    </a:lnTo>
                    <a:lnTo>
                      <a:pt x="1023" y="834"/>
                    </a:lnTo>
                    <a:lnTo>
                      <a:pt x="1020" y="834"/>
                    </a:lnTo>
                    <a:lnTo>
                      <a:pt x="1016" y="832"/>
                    </a:lnTo>
                    <a:lnTo>
                      <a:pt x="1015" y="834"/>
                    </a:lnTo>
                    <a:lnTo>
                      <a:pt x="1013" y="832"/>
                    </a:lnTo>
                    <a:lnTo>
                      <a:pt x="1012" y="835"/>
                    </a:lnTo>
                    <a:lnTo>
                      <a:pt x="1011" y="832"/>
                    </a:lnTo>
                    <a:lnTo>
                      <a:pt x="1009" y="832"/>
                    </a:lnTo>
                    <a:lnTo>
                      <a:pt x="1009" y="833"/>
                    </a:lnTo>
                    <a:lnTo>
                      <a:pt x="1005" y="832"/>
                    </a:lnTo>
                    <a:lnTo>
                      <a:pt x="1004" y="835"/>
                    </a:lnTo>
                    <a:lnTo>
                      <a:pt x="1002" y="831"/>
                    </a:lnTo>
                    <a:lnTo>
                      <a:pt x="1000" y="831"/>
                    </a:lnTo>
                    <a:lnTo>
                      <a:pt x="1000" y="833"/>
                    </a:lnTo>
                    <a:lnTo>
                      <a:pt x="999" y="830"/>
                    </a:lnTo>
                    <a:lnTo>
                      <a:pt x="996" y="832"/>
                    </a:lnTo>
                    <a:lnTo>
                      <a:pt x="996" y="830"/>
                    </a:lnTo>
                    <a:lnTo>
                      <a:pt x="994" y="830"/>
                    </a:lnTo>
                    <a:lnTo>
                      <a:pt x="993" y="832"/>
                    </a:lnTo>
                    <a:lnTo>
                      <a:pt x="988" y="832"/>
                    </a:lnTo>
                    <a:lnTo>
                      <a:pt x="987" y="834"/>
                    </a:lnTo>
                    <a:lnTo>
                      <a:pt x="983" y="833"/>
                    </a:lnTo>
                    <a:lnTo>
                      <a:pt x="982" y="835"/>
                    </a:lnTo>
                    <a:lnTo>
                      <a:pt x="978" y="834"/>
                    </a:lnTo>
                    <a:lnTo>
                      <a:pt x="978" y="832"/>
                    </a:lnTo>
                    <a:lnTo>
                      <a:pt x="976" y="833"/>
                    </a:lnTo>
                    <a:lnTo>
                      <a:pt x="972" y="831"/>
                    </a:lnTo>
                    <a:lnTo>
                      <a:pt x="968" y="832"/>
                    </a:lnTo>
                    <a:lnTo>
                      <a:pt x="968" y="835"/>
                    </a:lnTo>
                    <a:lnTo>
                      <a:pt x="960" y="832"/>
                    </a:lnTo>
                    <a:lnTo>
                      <a:pt x="958" y="832"/>
                    </a:lnTo>
                    <a:lnTo>
                      <a:pt x="959" y="834"/>
                    </a:lnTo>
                    <a:lnTo>
                      <a:pt x="956" y="833"/>
                    </a:lnTo>
                    <a:lnTo>
                      <a:pt x="954" y="834"/>
                    </a:lnTo>
                    <a:lnTo>
                      <a:pt x="954" y="835"/>
                    </a:lnTo>
                    <a:lnTo>
                      <a:pt x="951" y="834"/>
                    </a:lnTo>
                    <a:lnTo>
                      <a:pt x="948" y="836"/>
                    </a:lnTo>
                    <a:lnTo>
                      <a:pt x="943" y="835"/>
                    </a:lnTo>
                    <a:lnTo>
                      <a:pt x="941" y="837"/>
                    </a:lnTo>
                    <a:lnTo>
                      <a:pt x="936" y="837"/>
                    </a:lnTo>
                    <a:lnTo>
                      <a:pt x="934" y="839"/>
                    </a:lnTo>
                    <a:lnTo>
                      <a:pt x="933" y="838"/>
                    </a:lnTo>
                    <a:lnTo>
                      <a:pt x="931" y="839"/>
                    </a:lnTo>
                    <a:lnTo>
                      <a:pt x="929" y="837"/>
                    </a:lnTo>
                    <a:lnTo>
                      <a:pt x="925" y="839"/>
                    </a:lnTo>
                    <a:lnTo>
                      <a:pt x="925" y="837"/>
                    </a:lnTo>
                    <a:lnTo>
                      <a:pt x="921" y="832"/>
                    </a:lnTo>
                    <a:lnTo>
                      <a:pt x="921" y="833"/>
                    </a:lnTo>
                    <a:lnTo>
                      <a:pt x="918" y="832"/>
                    </a:lnTo>
                    <a:lnTo>
                      <a:pt x="919" y="830"/>
                    </a:lnTo>
                    <a:lnTo>
                      <a:pt x="916" y="831"/>
                    </a:lnTo>
                    <a:lnTo>
                      <a:pt x="910" y="829"/>
                    </a:lnTo>
                    <a:lnTo>
                      <a:pt x="905" y="831"/>
                    </a:lnTo>
                    <a:lnTo>
                      <a:pt x="905" y="830"/>
                    </a:lnTo>
                    <a:lnTo>
                      <a:pt x="901" y="829"/>
                    </a:lnTo>
                    <a:lnTo>
                      <a:pt x="900" y="831"/>
                    </a:lnTo>
                    <a:lnTo>
                      <a:pt x="898" y="829"/>
                    </a:lnTo>
                    <a:lnTo>
                      <a:pt x="896" y="830"/>
                    </a:lnTo>
                    <a:lnTo>
                      <a:pt x="890" y="828"/>
                    </a:lnTo>
                    <a:lnTo>
                      <a:pt x="887" y="829"/>
                    </a:lnTo>
                    <a:lnTo>
                      <a:pt x="886" y="831"/>
                    </a:lnTo>
                    <a:lnTo>
                      <a:pt x="884" y="829"/>
                    </a:lnTo>
                    <a:lnTo>
                      <a:pt x="879" y="829"/>
                    </a:lnTo>
                    <a:lnTo>
                      <a:pt x="878" y="831"/>
                    </a:lnTo>
                    <a:lnTo>
                      <a:pt x="877" y="831"/>
                    </a:lnTo>
                    <a:lnTo>
                      <a:pt x="877" y="832"/>
                    </a:lnTo>
                    <a:lnTo>
                      <a:pt x="874" y="834"/>
                    </a:lnTo>
                    <a:lnTo>
                      <a:pt x="872" y="833"/>
                    </a:lnTo>
                    <a:lnTo>
                      <a:pt x="872" y="835"/>
                    </a:lnTo>
                    <a:lnTo>
                      <a:pt x="870" y="835"/>
                    </a:lnTo>
                    <a:lnTo>
                      <a:pt x="869" y="837"/>
                    </a:lnTo>
                    <a:lnTo>
                      <a:pt x="864" y="838"/>
                    </a:lnTo>
                    <a:lnTo>
                      <a:pt x="862" y="840"/>
                    </a:lnTo>
                    <a:lnTo>
                      <a:pt x="860" y="839"/>
                    </a:lnTo>
                    <a:lnTo>
                      <a:pt x="860" y="840"/>
                    </a:lnTo>
                    <a:lnTo>
                      <a:pt x="858" y="840"/>
                    </a:lnTo>
                    <a:lnTo>
                      <a:pt x="859" y="842"/>
                    </a:lnTo>
                    <a:lnTo>
                      <a:pt x="858" y="840"/>
                    </a:lnTo>
                    <a:lnTo>
                      <a:pt x="854" y="844"/>
                    </a:lnTo>
                    <a:lnTo>
                      <a:pt x="851" y="844"/>
                    </a:lnTo>
                    <a:lnTo>
                      <a:pt x="851" y="842"/>
                    </a:lnTo>
                    <a:lnTo>
                      <a:pt x="849" y="843"/>
                    </a:lnTo>
                    <a:lnTo>
                      <a:pt x="848" y="845"/>
                    </a:lnTo>
                    <a:lnTo>
                      <a:pt x="846" y="845"/>
                    </a:lnTo>
                    <a:lnTo>
                      <a:pt x="848" y="844"/>
                    </a:lnTo>
                    <a:lnTo>
                      <a:pt x="844" y="845"/>
                    </a:lnTo>
                    <a:lnTo>
                      <a:pt x="846" y="847"/>
                    </a:lnTo>
                    <a:lnTo>
                      <a:pt x="843" y="847"/>
                    </a:lnTo>
                    <a:lnTo>
                      <a:pt x="834" y="854"/>
                    </a:lnTo>
                    <a:lnTo>
                      <a:pt x="830" y="854"/>
                    </a:lnTo>
                    <a:lnTo>
                      <a:pt x="825" y="857"/>
                    </a:lnTo>
                    <a:lnTo>
                      <a:pt x="816" y="855"/>
                    </a:lnTo>
                    <a:lnTo>
                      <a:pt x="802" y="861"/>
                    </a:lnTo>
                    <a:lnTo>
                      <a:pt x="794" y="860"/>
                    </a:lnTo>
                    <a:lnTo>
                      <a:pt x="792" y="858"/>
                    </a:lnTo>
                    <a:lnTo>
                      <a:pt x="787" y="858"/>
                    </a:lnTo>
                    <a:lnTo>
                      <a:pt x="784" y="855"/>
                    </a:lnTo>
                    <a:lnTo>
                      <a:pt x="774" y="854"/>
                    </a:lnTo>
                    <a:lnTo>
                      <a:pt x="772" y="849"/>
                    </a:lnTo>
                    <a:lnTo>
                      <a:pt x="770" y="845"/>
                    </a:lnTo>
                    <a:lnTo>
                      <a:pt x="753" y="831"/>
                    </a:lnTo>
                    <a:lnTo>
                      <a:pt x="733" y="846"/>
                    </a:lnTo>
                    <a:lnTo>
                      <a:pt x="733" y="782"/>
                    </a:lnTo>
                    <a:lnTo>
                      <a:pt x="733" y="707"/>
                    </a:lnTo>
                    <a:lnTo>
                      <a:pt x="733" y="646"/>
                    </a:lnTo>
                    <a:lnTo>
                      <a:pt x="733" y="590"/>
                    </a:lnTo>
                    <a:lnTo>
                      <a:pt x="735" y="585"/>
                    </a:lnTo>
                    <a:lnTo>
                      <a:pt x="740" y="584"/>
                    </a:lnTo>
                    <a:lnTo>
                      <a:pt x="742" y="580"/>
                    </a:lnTo>
                    <a:lnTo>
                      <a:pt x="746" y="582"/>
                    </a:lnTo>
                    <a:lnTo>
                      <a:pt x="749" y="579"/>
                    </a:lnTo>
                    <a:lnTo>
                      <a:pt x="753" y="567"/>
                    </a:lnTo>
                    <a:lnTo>
                      <a:pt x="750" y="558"/>
                    </a:lnTo>
                    <a:lnTo>
                      <a:pt x="749" y="558"/>
                    </a:lnTo>
                    <a:lnTo>
                      <a:pt x="748" y="555"/>
                    </a:lnTo>
                    <a:lnTo>
                      <a:pt x="745" y="555"/>
                    </a:lnTo>
                    <a:lnTo>
                      <a:pt x="740" y="547"/>
                    </a:lnTo>
                    <a:lnTo>
                      <a:pt x="739" y="542"/>
                    </a:lnTo>
                    <a:lnTo>
                      <a:pt x="741" y="540"/>
                    </a:lnTo>
                    <a:lnTo>
                      <a:pt x="741" y="536"/>
                    </a:lnTo>
                    <a:lnTo>
                      <a:pt x="738" y="531"/>
                    </a:lnTo>
                    <a:lnTo>
                      <a:pt x="741" y="529"/>
                    </a:lnTo>
                    <a:lnTo>
                      <a:pt x="741" y="532"/>
                    </a:lnTo>
                    <a:lnTo>
                      <a:pt x="743" y="532"/>
                    </a:lnTo>
                    <a:lnTo>
                      <a:pt x="747" y="534"/>
                    </a:lnTo>
                    <a:lnTo>
                      <a:pt x="747" y="532"/>
                    </a:lnTo>
                    <a:lnTo>
                      <a:pt x="745" y="530"/>
                    </a:lnTo>
                    <a:lnTo>
                      <a:pt x="746" y="528"/>
                    </a:lnTo>
                    <a:lnTo>
                      <a:pt x="745" y="526"/>
                    </a:lnTo>
                    <a:lnTo>
                      <a:pt x="747" y="527"/>
                    </a:lnTo>
                    <a:lnTo>
                      <a:pt x="750" y="527"/>
                    </a:lnTo>
                    <a:lnTo>
                      <a:pt x="751" y="525"/>
                    </a:lnTo>
                    <a:lnTo>
                      <a:pt x="749" y="525"/>
                    </a:lnTo>
                    <a:lnTo>
                      <a:pt x="749" y="523"/>
                    </a:lnTo>
                    <a:lnTo>
                      <a:pt x="752" y="522"/>
                    </a:lnTo>
                    <a:lnTo>
                      <a:pt x="752" y="520"/>
                    </a:lnTo>
                    <a:lnTo>
                      <a:pt x="757" y="518"/>
                    </a:lnTo>
                    <a:lnTo>
                      <a:pt x="759" y="520"/>
                    </a:lnTo>
                    <a:lnTo>
                      <a:pt x="759" y="518"/>
                    </a:lnTo>
                    <a:lnTo>
                      <a:pt x="756" y="514"/>
                    </a:lnTo>
                    <a:lnTo>
                      <a:pt x="754" y="512"/>
                    </a:lnTo>
                    <a:lnTo>
                      <a:pt x="753" y="512"/>
                    </a:lnTo>
                    <a:lnTo>
                      <a:pt x="756" y="509"/>
                    </a:lnTo>
                    <a:lnTo>
                      <a:pt x="756" y="511"/>
                    </a:lnTo>
                    <a:lnTo>
                      <a:pt x="758" y="511"/>
                    </a:lnTo>
                    <a:lnTo>
                      <a:pt x="757" y="507"/>
                    </a:lnTo>
                    <a:lnTo>
                      <a:pt x="760" y="507"/>
                    </a:lnTo>
                    <a:lnTo>
                      <a:pt x="761" y="503"/>
                    </a:lnTo>
                    <a:lnTo>
                      <a:pt x="758" y="502"/>
                    </a:lnTo>
                    <a:lnTo>
                      <a:pt x="753" y="505"/>
                    </a:lnTo>
                    <a:lnTo>
                      <a:pt x="753" y="503"/>
                    </a:lnTo>
                    <a:lnTo>
                      <a:pt x="750" y="505"/>
                    </a:lnTo>
                    <a:lnTo>
                      <a:pt x="749" y="503"/>
                    </a:lnTo>
                    <a:lnTo>
                      <a:pt x="748" y="505"/>
                    </a:lnTo>
                    <a:lnTo>
                      <a:pt x="744" y="504"/>
                    </a:lnTo>
                    <a:lnTo>
                      <a:pt x="744" y="505"/>
                    </a:lnTo>
                    <a:lnTo>
                      <a:pt x="741" y="507"/>
                    </a:lnTo>
                    <a:lnTo>
                      <a:pt x="739" y="506"/>
                    </a:lnTo>
                    <a:lnTo>
                      <a:pt x="738" y="510"/>
                    </a:lnTo>
                    <a:lnTo>
                      <a:pt x="734" y="509"/>
                    </a:lnTo>
                    <a:lnTo>
                      <a:pt x="734" y="513"/>
                    </a:lnTo>
                    <a:lnTo>
                      <a:pt x="733" y="512"/>
                    </a:lnTo>
                    <a:lnTo>
                      <a:pt x="730" y="516"/>
                    </a:lnTo>
                    <a:lnTo>
                      <a:pt x="731" y="518"/>
                    </a:lnTo>
                    <a:lnTo>
                      <a:pt x="727" y="519"/>
                    </a:lnTo>
                    <a:lnTo>
                      <a:pt x="726" y="523"/>
                    </a:lnTo>
                    <a:lnTo>
                      <a:pt x="713" y="529"/>
                    </a:lnTo>
                    <a:lnTo>
                      <a:pt x="710" y="532"/>
                    </a:lnTo>
                    <a:lnTo>
                      <a:pt x="708" y="531"/>
                    </a:lnTo>
                    <a:lnTo>
                      <a:pt x="706" y="531"/>
                    </a:lnTo>
                    <a:lnTo>
                      <a:pt x="704" y="537"/>
                    </a:lnTo>
                    <a:lnTo>
                      <a:pt x="704" y="541"/>
                    </a:lnTo>
                    <a:lnTo>
                      <a:pt x="697" y="543"/>
                    </a:lnTo>
                    <a:lnTo>
                      <a:pt x="695" y="548"/>
                    </a:lnTo>
                    <a:lnTo>
                      <a:pt x="688" y="549"/>
                    </a:lnTo>
                    <a:lnTo>
                      <a:pt x="686" y="552"/>
                    </a:lnTo>
                    <a:lnTo>
                      <a:pt x="679" y="554"/>
                    </a:lnTo>
                    <a:lnTo>
                      <a:pt x="667" y="570"/>
                    </a:lnTo>
                    <a:lnTo>
                      <a:pt x="661" y="570"/>
                    </a:lnTo>
                    <a:lnTo>
                      <a:pt x="657" y="574"/>
                    </a:lnTo>
                    <a:lnTo>
                      <a:pt x="651" y="587"/>
                    </a:lnTo>
                    <a:lnTo>
                      <a:pt x="645" y="586"/>
                    </a:lnTo>
                    <a:lnTo>
                      <a:pt x="644" y="587"/>
                    </a:lnTo>
                    <a:lnTo>
                      <a:pt x="639" y="587"/>
                    </a:lnTo>
                    <a:lnTo>
                      <a:pt x="637" y="590"/>
                    </a:lnTo>
                    <a:lnTo>
                      <a:pt x="625" y="591"/>
                    </a:lnTo>
                    <a:lnTo>
                      <a:pt x="622" y="596"/>
                    </a:lnTo>
                    <a:lnTo>
                      <a:pt x="615" y="600"/>
                    </a:lnTo>
                    <a:lnTo>
                      <a:pt x="605" y="620"/>
                    </a:lnTo>
                    <a:lnTo>
                      <a:pt x="596" y="619"/>
                    </a:lnTo>
                    <a:lnTo>
                      <a:pt x="595" y="622"/>
                    </a:lnTo>
                    <a:lnTo>
                      <a:pt x="584" y="626"/>
                    </a:lnTo>
                    <a:lnTo>
                      <a:pt x="582" y="626"/>
                    </a:lnTo>
                    <a:lnTo>
                      <a:pt x="577" y="621"/>
                    </a:lnTo>
                    <a:lnTo>
                      <a:pt x="573" y="622"/>
                    </a:lnTo>
                    <a:lnTo>
                      <a:pt x="573" y="626"/>
                    </a:lnTo>
                    <a:lnTo>
                      <a:pt x="571" y="624"/>
                    </a:lnTo>
                    <a:lnTo>
                      <a:pt x="569" y="628"/>
                    </a:lnTo>
                    <a:lnTo>
                      <a:pt x="472" y="628"/>
                    </a:lnTo>
                    <a:lnTo>
                      <a:pt x="393" y="628"/>
                    </a:lnTo>
                    <a:lnTo>
                      <a:pt x="393" y="624"/>
                    </a:lnTo>
                    <a:lnTo>
                      <a:pt x="399" y="619"/>
                    </a:lnTo>
                    <a:lnTo>
                      <a:pt x="398" y="615"/>
                    </a:lnTo>
                    <a:lnTo>
                      <a:pt x="396" y="614"/>
                    </a:lnTo>
                    <a:lnTo>
                      <a:pt x="396" y="611"/>
                    </a:lnTo>
                    <a:lnTo>
                      <a:pt x="402" y="601"/>
                    </a:lnTo>
                    <a:lnTo>
                      <a:pt x="399" y="597"/>
                    </a:lnTo>
                    <a:lnTo>
                      <a:pt x="399" y="593"/>
                    </a:lnTo>
                    <a:lnTo>
                      <a:pt x="397" y="591"/>
                    </a:lnTo>
                    <a:lnTo>
                      <a:pt x="400" y="584"/>
                    </a:lnTo>
                    <a:lnTo>
                      <a:pt x="394" y="580"/>
                    </a:lnTo>
                    <a:lnTo>
                      <a:pt x="386" y="578"/>
                    </a:lnTo>
                    <a:lnTo>
                      <a:pt x="384" y="576"/>
                    </a:lnTo>
                    <a:lnTo>
                      <a:pt x="380" y="577"/>
                    </a:lnTo>
                    <a:lnTo>
                      <a:pt x="379" y="574"/>
                    </a:lnTo>
                    <a:lnTo>
                      <a:pt x="374" y="573"/>
                    </a:lnTo>
                    <a:lnTo>
                      <a:pt x="375" y="565"/>
                    </a:lnTo>
                    <a:lnTo>
                      <a:pt x="379" y="560"/>
                    </a:lnTo>
                    <a:lnTo>
                      <a:pt x="380" y="552"/>
                    </a:lnTo>
                    <a:lnTo>
                      <a:pt x="376" y="549"/>
                    </a:lnTo>
                    <a:lnTo>
                      <a:pt x="379" y="544"/>
                    </a:lnTo>
                    <a:lnTo>
                      <a:pt x="374" y="544"/>
                    </a:lnTo>
                    <a:lnTo>
                      <a:pt x="370" y="541"/>
                    </a:lnTo>
                    <a:lnTo>
                      <a:pt x="371" y="527"/>
                    </a:lnTo>
                    <a:lnTo>
                      <a:pt x="369" y="526"/>
                    </a:lnTo>
                    <a:lnTo>
                      <a:pt x="364" y="528"/>
                    </a:lnTo>
                    <a:lnTo>
                      <a:pt x="358" y="523"/>
                    </a:lnTo>
                    <a:lnTo>
                      <a:pt x="358" y="520"/>
                    </a:lnTo>
                    <a:lnTo>
                      <a:pt x="356" y="518"/>
                    </a:lnTo>
                    <a:lnTo>
                      <a:pt x="353" y="516"/>
                    </a:lnTo>
                    <a:lnTo>
                      <a:pt x="349" y="516"/>
                    </a:lnTo>
                    <a:lnTo>
                      <a:pt x="344" y="513"/>
                    </a:lnTo>
                    <a:lnTo>
                      <a:pt x="340" y="514"/>
                    </a:lnTo>
                    <a:lnTo>
                      <a:pt x="337" y="513"/>
                    </a:lnTo>
                    <a:lnTo>
                      <a:pt x="334" y="515"/>
                    </a:lnTo>
                    <a:lnTo>
                      <a:pt x="327" y="514"/>
                    </a:lnTo>
                    <a:lnTo>
                      <a:pt x="320" y="516"/>
                    </a:lnTo>
                    <a:lnTo>
                      <a:pt x="316" y="512"/>
                    </a:lnTo>
                    <a:lnTo>
                      <a:pt x="312" y="511"/>
                    </a:lnTo>
                    <a:lnTo>
                      <a:pt x="312" y="512"/>
                    </a:lnTo>
                    <a:lnTo>
                      <a:pt x="311" y="511"/>
                    </a:lnTo>
                    <a:lnTo>
                      <a:pt x="308" y="510"/>
                    </a:lnTo>
                    <a:lnTo>
                      <a:pt x="308" y="509"/>
                    </a:lnTo>
                    <a:lnTo>
                      <a:pt x="298" y="508"/>
                    </a:lnTo>
                    <a:lnTo>
                      <a:pt x="298" y="507"/>
                    </a:lnTo>
                    <a:lnTo>
                      <a:pt x="294" y="506"/>
                    </a:lnTo>
                    <a:lnTo>
                      <a:pt x="291" y="508"/>
                    </a:lnTo>
                    <a:lnTo>
                      <a:pt x="284" y="504"/>
                    </a:lnTo>
                    <a:lnTo>
                      <a:pt x="282" y="505"/>
                    </a:lnTo>
                    <a:lnTo>
                      <a:pt x="278" y="503"/>
                    </a:lnTo>
                    <a:lnTo>
                      <a:pt x="277" y="500"/>
                    </a:lnTo>
                    <a:lnTo>
                      <a:pt x="169" y="500"/>
                    </a:lnTo>
                    <a:lnTo>
                      <a:pt x="173" y="495"/>
                    </a:lnTo>
                    <a:lnTo>
                      <a:pt x="174" y="490"/>
                    </a:lnTo>
                    <a:lnTo>
                      <a:pt x="182" y="486"/>
                    </a:lnTo>
                    <a:lnTo>
                      <a:pt x="187" y="477"/>
                    </a:lnTo>
                    <a:lnTo>
                      <a:pt x="193" y="476"/>
                    </a:lnTo>
                    <a:lnTo>
                      <a:pt x="191" y="471"/>
                    </a:lnTo>
                    <a:lnTo>
                      <a:pt x="194" y="468"/>
                    </a:lnTo>
                    <a:lnTo>
                      <a:pt x="198" y="461"/>
                    </a:lnTo>
                    <a:lnTo>
                      <a:pt x="203" y="459"/>
                    </a:lnTo>
                    <a:lnTo>
                      <a:pt x="207" y="461"/>
                    </a:lnTo>
                    <a:lnTo>
                      <a:pt x="213" y="456"/>
                    </a:lnTo>
                    <a:lnTo>
                      <a:pt x="217" y="452"/>
                    </a:lnTo>
                    <a:lnTo>
                      <a:pt x="212" y="451"/>
                    </a:lnTo>
                    <a:lnTo>
                      <a:pt x="211" y="449"/>
                    </a:lnTo>
                    <a:lnTo>
                      <a:pt x="223" y="441"/>
                    </a:lnTo>
                    <a:lnTo>
                      <a:pt x="227" y="435"/>
                    </a:lnTo>
                    <a:lnTo>
                      <a:pt x="228" y="423"/>
                    </a:lnTo>
                    <a:lnTo>
                      <a:pt x="225" y="412"/>
                    </a:lnTo>
                    <a:lnTo>
                      <a:pt x="229" y="407"/>
                    </a:lnTo>
                    <a:lnTo>
                      <a:pt x="223" y="405"/>
                    </a:lnTo>
                    <a:lnTo>
                      <a:pt x="217" y="393"/>
                    </a:lnTo>
                    <a:lnTo>
                      <a:pt x="211" y="390"/>
                    </a:lnTo>
                    <a:lnTo>
                      <a:pt x="206" y="392"/>
                    </a:lnTo>
                    <a:lnTo>
                      <a:pt x="203" y="389"/>
                    </a:lnTo>
                    <a:lnTo>
                      <a:pt x="199" y="380"/>
                    </a:lnTo>
                    <a:lnTo>
                      <a:pt x="199" y="376"/>
                    </a:lnTo>
                    <a:lnTo>
                      <a:pt x="194" y="375"/>
                    </a:lnTo>
                    <a:lnTo>
                      <a:pt x="191" y="370"/>
                    </a:lnTo>
                    <a:lnTo>
                      <a:pt x="191" y="364"/>
                    </a:lnTo>
                    <a:lnTo>
                      <a:pt x="187" y="359"/>
                    </a:lnTo>
                    <a:lnTo>
                      <a:pt x="184" y="349"/>
                    </a:lnTo>
                    <a:lnTo>
                      <a:pt x="176" y="341"/>
                    </a:lnTo>
                    <a:lnTo>
                      <a:pt x="168" y="340"/>
                    </a:lnTo>
                    <a:lnTo>
                      <a:pt x="162" y="341"/>
                    </a:lnTo>
                    <a:lnTo>
                      <a:pt x="152" y="336"/>
                    </a:lnTo>
                    <a:lnTo>
                      <a:pt x="150" y="329"/>
                    </a:lnTo>
                    <a:lnTo>
                      <a:pt x="147" y="329"/>
                    </a:lnTo>
                    <a:lnTo>
                      <a:pt x="147" y="326"/>
                    </a:lnTo>
                    <a:lnTo>
                      <a:pt x="141" y="326"/>
                    </a:lnTo>
                    <a:lnTo>
                      <a:pt x="144" y="295"/>
                    </a:lnTo>
                    <a:lnTo>
                      <a:pt x="142" y="294"/>
                    </a:lnTo>
                    <a:lnTo>
                      <a:pt x="139" y="294"/>
                    </a:lnTo>
                    <a:lnTo>
                      <a:pt x="133" y="293"/>
                    </a:lnTo>
                    <a:lnTo>
                      <a:pt x="131" y="294"/>
                    </a:lnTo>
                    <a:lnTo>
                      <a:pt x="126" y="281"/>
                    </a:lnTo>
                    <a:lnTo>
                      <a:pt x="119" y="280"/>
                    </a:lnTo>
                    <a:lnTo>
                      <a:pt x="111" y="277"/>
                    </a:lnTo>
                    <a:lnTo>
                      <a:pt x="110" y="274"/>
                    </a:lnTo>
                    <a:lnTo>
                      <a:pt x="105" y="274"/>
                    </a:lnTo>
                    <a:lnTo>
                      <a:pt x="98" y="267"/>
                    </a:lnTo>
                    <a:lnTo>
                      <a:pt x="100" y="260"/>
                    </a:lnTo>
                    <a:lnTo>
                      <a:pt x="98" y="256"/>
                    </a:lnTo>
                    <a:lnTo>
                      <a:pt x="98" y="251"/>
                    </a:lnTo>
                    <a:lnTo>
                      <a:pt x="94" y="243"/>
                    </a:lnTo>
                    <a:lnTo>
                      <a:pt x="91" y="242"/>
                    </a:lnTo>
                    <a:lnTo>
                      <a:pt x="90" y="238"/>
                    </a:lnTo>
                    <a:lnTo>
                      <a:pt x="86" y="237"/>
                    </a:lnTo>
                    <a:lnTo>
                      <a:pt x="87" y="230"/>
                    </a:lnTo>
                    <a:lnTo>
                      <a:pt x="86" y="223"/>
                    </a:lnTo>
                    <a:lnTo>
                      <a:pt x="88" y="220"/>
                    </a:lnTo>
                    <a:lnTo>
                      <a:pt x="86" y="213"/>
                    </a:lnTo>
                    <a:lnTo>
                      <a:pt x="78" y="204"/>
                    </a:lnTo>
                    <a:lnTo>
                      <a:pt x="80" y="200"/>
                    </a:lnTo>
                    <a:lnTo>
                      <a:pt x="79" y="197"/>
                    </a:lnTo>
                    <a:lnTo>
                      <a:pt x="75" y="192"/>
                    </a:lnTo>
                    <a:lnTo>
                      <a:pt x="67" y="192"/>
                    </a:lnTo>
                    <a:lnTo>
                      <a:pt x="63" y="183"/>
                    </a:lnTo>
                    <a:lnTo>
                      <a:pt x="59" y="183"/>
                    </a:lnTo>
                    <a:lnTo>
                      <a:pt x="56" y="185"/>
                    </a:lnTo>
                    <a:lnTo>
                      <a:pt x="52" y="182"/>
                    </a:lnTo>
                    <a:lnTo>
                      <a:pt x="51" y="176"/>
                    </a:lnTo>
                    <a:lnTo>
                      <a:pt x="47" y="170"/>
                    </a:lnTo>
                    <a:lnTo>
                      <a:pt x="51" y="168"/>
                    </a:lnTo>
                    <a:lnTo>
                      <a:pt x="48" y="164"/>
                    </a:lnTo>
                    <a:lnTo>
                      <a:pt x="49" y="161"/>
                    </a:lnTo>
                    <a:lnTo>
                      <a:pt x="54" y="164"/>
                    </a:lnTo>
                    <a:lnTo>
                      <a:pt x="60" y="165"/>
                    </a:lnTo>
                    <a:lnTo>
                      <a:pt x="65" y="161"/>
                    </a:lnTo>
                    <a:lnTo>
                      <a:pt x="66" y="158"/>
                    </a:lnTo>
                    <a:lnTo>
                      <a:pt x="65" y="142"/>
                    </a:lnTo>
                    <a:lnTo>
                      <a:pt x="55" y="134"/>
                    </a:lnTo>
                    <a:lnTo>
                      <a:pt x="37" y="130"/>
                    </a:lnTo>
                    <a:lnTo>
                      <a:pt x="31" y="122"/>
                    </a:lnTo>
                    <a:lnTo>
                      <a:pt x="27" y="122"/>
                    </a:lnTo>
                    <a:lnTo>
                      <a:pt x="23" y="116"/>
                    </a:lnTo>
                    <a:lnTo>
                      <a:pt x="22" y="112"/>
                    </a:lnTo>
                    <a:lnTo>
                      <a:pt x="12" y="107"/>
                    </a:lnTo>
                    <a:lnTo>
                      <a:pt x="5" y="97"/>
                    </a:lnTo>
                    <a:lnTo>
                      <a:pt x="2" y="97"/>
                    </a:lnTo>
                    <a:lnTo>
                      <a:pt x="0" y="91"/>
                    </a:lnTo>
                    <a:lnTo>
                      <a:pt x="9" y="89"/>
                    </a:lnTo>
                    <a:lnTo>
                      <a:pt x="15" y="75"/>
                    </a:lnTo>
                    <a:lnTo>
                      <a:pt x="12" y="66"/>
                    </a:lnTo>
                    <a:lnTo>
                      <a:pt x="5" y="53"/>
                    </a:lnTo>
                    <a:lnTo>
                      <a:pt x="6" y="50"/>
                    </a:lnTo>
                    <a:lnTo>
                      <a:pt x="8" y="50"/>
                    </a:lnTo>
                    <a:lnTo>
                      <a:pt x="10" y="53"/>
                    </a:lnTo>
                    <a:lnTo>
                      <a:pt x="12" y="51"/>
                    </a:lnTo>
                    <a:lnTo>
                      <a:pt x="18" y="56"/>
                    </a:lnTo>
                    <a:lnTo>
                      <a:pt x="26" y="56"/>
                    </a:lnTo>
                    <a:lnTo>
                      <a:pt x="29" y="50"/>
                    </a:lnTo>
                    <a:lnTo>
                      <a:pt x="34" y="47"/>
                    </a:lnTo>
                    <a:lnTo>
                      <a:pt x="43" y="48"/>
                    </a:lnTo>
                    <a:lnTo>
                      <a:pt x="48" y="46"/>
                    </a:lnTo>
                    <a:lnTo>
                      <a:pt x="50" y="47"/>
                    </a:lnTo>
                    <a:lnTo>
                      <a:pt x="49" y="50"/>
                    </a:lnTo>
                    <a:lnTo>
                      <a:pt x="50" y="50"/>
                    </a:lnTo>
                    <a:lnTo>
                      <a:pt x="59" y="45"/>
                    </a:lnTo>
                    <a:lnTo>
                      <a:pt x="62" y="41"/>
                    </a:lnTo>
                    <a:lnTo>
                      <a:pt x="63" y="38"/>
                    </a:lnTo>
                    <a:lnTo>
                      <a:pt x="60" y="33"/>
                    </a:lnTo>
                    <a:lnTo>
                      <a:pt x="60" y="25"/>
                    </a:lnTo>
                    <a:lnTo>
                      <a:pt x="51" y="18"/>
                    </a:lnTo>
                    <a:lnTo>
                      <a:pt x="50" y="11"/>
                    </a:lnTo>
                    <a:lnTo>
                      <a:pt x="43" y="3"/>
                    </a:lnTo>
                    <a:lnTo>
                      <a:pt x="42" y="0"/>
                    </a:lnTo>
                    <a:lnTo>
                      <a:pt x="54" y="5"/>
                    </a:lnTo>
                    <a:lnTo>
                      <a:pt x="244" y="89"/>
                    </a:lnTo>
                    <a:lnTo>
                      <a:pt x="290" y="110"/>
                    </a:lnTo>
                    <a:lnTo>
                      <a:pt x="396" y="134"/>
                    </a:lnTo>
                    <a:lnTo>
                      <a:pt x="433" y="144"/>
                    </a:lnTo>
                    <a:lnTo>
                      <a:pt x="540" y="166"/>
                    </a:lnTo>
                    <a:lnTo>
                      <a:pt x="542" y="168"/>
                    </a:lnTo>
                    <a:lnTo>
                      <a:pt x="599" y="181"/>
                    </a:lnTo>
                    <a:lnTo>
                      <a:pt x="743" y="213"/>
                    </a:lnTo>
                    <a:lnTo>
                      <a:pt x="788" y="222"/>
                    </a:lnTo>
                    <a:lnTo>
                      <a:pt x="921" y="293"/>
                    </a:lnTo>
                    <a:lnTo>
                      <a:pt x="966" y="318"/>
                    </a:lnTo>
                    <a:lnTo>
                      <a:pt x="992" y="331"/>
                    </a:lnTo>
                    <a:lnTo>
                      <a:pt x="1087" y="382"/>
                    </a:lnTo>
                    <a:lnTo>
                      <a:pt x="1144" y="410"/>
                    </a:lnTo>
                    <a:lnTo>
                      <a:pt x="1264" y="460"/>
                    </a:lnTo>
                    <a:lnTo>
                      <a:pt x="1317" y="483"/>
                    </a:lnTo>
                    <a:lnTo>
                      <a:pt x="1451" y="539"/>
                    </a:lnTo>
                    <a:lnTo>
                      <a:pt x="1451" y="540"/>
                    </a:lnTo>
                    <a:lnTo>
                      <a:pt x="1492" y="557"/>
                    </a:lnTo>
                    <a:lnTo>
                      <a:pt x="1499" y="559"/>
                    </a:lnTo>
                    <a:lnTo>
                      <a:pt x="1564" y="587"/>
                    </a:lnTo>
                    <a:lnTo>
                      <a:pt x="1605" y="604"/>
                    </a:lnTo>
                    <a:lnTo>
                      <a:pt x="1604" y="605"/>
                    </a:lnTo>
                    <a:lnTo>
                      <a:pt x="1604" y="608"/>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12" name="Freeform 10"/>
              <p:cNvSpPr>
                <a:spLocks/>
              </p:cNvSpPr>
              <p:nvPr/>
            </p:nvSpPr>
            <p:spPr bwMode="auto">
              <a:xfrm>
                <a:off x="4580930" y="1641475"/>
                <a:ext cx="2041525" cy="1392237"/>
              </a:xfrm>
              <a:custGeom>
                <a:avLst/>
                <a:gdLst>
                  <a:gd name="T0" fmla="*/ 2147483647 w 3854"/>
                  <a:gd name="T1" fmla="*/ 2147483647 h 2628"/>
                  <a:gd name="T2" fmla="*/ 2147483647 w 3854"/>
                  <a:gd name="T3" fmla="*/ 2147483647 h 2628"/>
                  <a:gd name="T4" fmla="*/ 2147483647 w 3854"/>
                  <a:gd name="T5" fmla="*/ 2147483647 h 2628"/>
                  <a:gd name="T6" fmla="*/ 2147483647 w 3854"/>
                  <a:gd name="T7" fmla="*/ 2147483647 h 2628"/>
                  <a:gd name="T8" fmla="*/ 2147483647 w 3854"/>
                  <a:gd name="T9" fmla="*/ 2147483647 h 2628"/>
                  <a:gd name="T10" fmla="*/ 2147483647 w 3854"/>
                  <a:gd name="T11" fmla="*/ 2147483647 h 2628"/>
                  <a:gd name="T12" fmla="*/ 2147483647 w 3854"/>
                  <a:gd name="T13" fmla="*/ 2147483647 h 2628"/>
                  <a:gd name="T14" fmla="*/ 2147483647 w 3854"/>
                  <a:gd name="T15" fmla="*/ 2147483647 h 2628"/>
                  <a:gd name="T16" fmla="*/ 2147483647 w 3854"/>
                  <a:gd name="T17" fmla="*/ 2147483647 h 2628"/>
                  <a:gd name="T18" fmla="*/ 2147483647 w 3854"/>
                  <a:gd name="T19" fmla="*/ 2147483647 h 2628"/>
                  <a:gd name="T20" fmla="*/ 2147483647 w 3854"/>
                  <a:gd name="T21" fmla="*/ 2147483647 h 2628"/>
                  <a:gd name="T22" fmla="*/ 2147483647 w 3854"/>
                  <a:gd name="T23" fmla="*/ 2147483647 h 2628"/>
                  <a:gd name="T24" fmla="*/ 2147483647 w 3854"/>
                  <a:gd name="T25" fmla="*/ 2147483647 h 2628"/>
                  <a:gd name="T26" fmla="*/ 2147483647 w 3854"/>
                  <a:gd name="T27" fmla="*/ 2147483647 h 2628"/>
                  <a:gd name="T28" fmla="*/ 2147483647 w 3854"/>
                  <a:gd name="T29" fmla="*/ 2147483647 h 2628"/>
                  <a:gd name="T30" fmla="*/ 2147483647 w 3854"/>
                  <a:gd name="T31" fmla="*/ 2147483647 h 2628"/>
                  <a:gd name="T32" fmla="*/ 2147483647 w 3854"/>
                  <a:gd name="T33" fmla="*/ 2147483647 h 2628"/>
                  <a:gd name="T34" fmla="*/ 2147483647 w 3854"/>
                  <a:gd name="T35" fmla="*/ 2147483647 h 2628"/>
                  <a:gd name="T36" fmla="*/ 2147483647 w 3854"/>
                  <a:gd name="T37" fmla="*/ 2147483647 h 2628"/>
                  <a:gd name="T38" fmla="*/ 2147483647 w 3854"/>
                  <a:gd name="T39" fmla="*/ 2147483647 h 2628"/>
                  <a:gd name="T40" fmla="*/ 2147483647 w 3854"/>
                  <a:gd name="T41" fmla="*/ 2147483647 h 2628"/>
                  <a:gd name="T42" fmla="*/ 2147483647 w 3854"/>
                  <a:gd name="T43" fmla="*/ 2147483647 h 2628"/>
                  <a:gd name="T44" fmla="*/ 2147483647 w 3854"/>
                  <a:gd name="T45" fmla="*/ 2147483647 h 2628"/>
                  <a:gd name="T46" fmla="*/ 2147483647 w 3854"/>
                  <a:gd name="T47" fmla="*/ 2147483647 h 2628"/>
                  <a:gd name="T48" fmla="*/ 2147483647 w 3854"/>
                  <a:gd name="T49" fmla="*/ 2147483647 h 2628"/>
                  <a:gd name="T50" fmla="*/ 2147483647 w 3854"/>
                  <a:gd name="T51" fmla="*/ 2147483647 h 2628"/>
                  <a:gd name="T52" fmla="*/ 2147483647 w 3854"/>
                  <a:gd name="T53" fmla="*/ 2147483647 h 2628"/>
                  <a:gd name="T54" fmla="*/ 2147483647 w 3854"/>
                  <a:gd name="T55" fmla="*/ 2147483647 h 2628"/>
                  <a:gd name="T56" fmla="*/ 2147483647 w 3854"/>
                  <a:gd name="T57" fmla="*/ 2147483647 h 2628"/>
                  <a:gd name="T58" fmla="*/ 2147483647 w 3854"/>
                  <a:gd name="T59" fmla="*/ 2147483647 h 2628"/>
                  <a:gd name="T60" fmla="*/ 2147483647 w 3854"/>
                  <a:gd name="T61" fmla="*/ 2147483647 h 2628"/>
                  <a:gd name="T62" fmla="*/ 2147483647 w 3854"/>
                  <a:gd name="T63" fmla="*/ 2147483647 h 2628"/>
                  <a:gd name="T64" fmla="*/ 2147483647 w 3854"/>
                  <a:gd name="T65" fmla="*/ 2147483647 h 2628"/>
                  <a:gd name="T66" fmla="*/ 2147483647 w 3854"/>
                  <a:gd name="T67" fmla="*/ 2147483647 h 2628"/>
                  <a:gd name="T68" fmla="*/ 2147483647 w 3854"/>
                  <a:gd name="T69" fmla="*/ 0 h 2628"/>
                  <a:gd name="T70" fmla="*/ 2147483647 w 3854"/>
                  <a:gd name="T71" fmla="*/ 2147483647 h 2628"/>
                  <a:gd name="T72" fmla="*/ 2147483647 w 3854"/>
                  <a:gd name="T73" fmla="*/ 2147483647 h 2628"/>
                  <a:gd name="T74" fmla="*/ 2147483647 w 3854"/>
                  <a:gd name="T75" fmla="*/ 2147483647 h 2628"/>
                  <a:gd name="T76" fmla="*/ 2147483647 w 3854"/>
                  <a:gd name="T77" fmla="*/ 2147483647 h 2628"/>
                  <a:gd name="T78" fmla="*/ 2147483647 w 3854"/>
                  <a:gd name="T79" fmla="*/ 2147483647 h 2628"/>
                  <a:gd name="T80" fmla="*/ 2147483647 w 3854"/>
                  <a:gd name="T81" fmla="*/ 2147483647 h 2628"/>
                  <a:gd name="T82" fmla="*/ 2147483647 w 3854"/>
                  <a:gd name="T83" fmla="*/ 2147483647 h 2628"/>
                  <a:gd name="T84" fmla="*/ 2147483647 w 3854"/>
                  <a:gd name="T85" fmla="*/ 2147483647 h 2628"/>
                  <a:gd name="T86" fmla="*/ 2147483647 w 3854"/>
                  <a:gd name="T87" fmla="*/ 2147483647 h 2628"/>
                  <a:gd name="T88" fmla="*/ 2147483647 w 3854"/>
                  <a:gd name="T89" fmla="*/ 2147483647 h 2628"/>
                  <a:gd name="T90" fmla="*/ 2147483647 w 3854"/>
                  <a:gd name="T91" fmla="*/ 2147483647 h 2628"/>
                  <a:gd name="T92" fmla="*/ 2147483647 w 3854"/>
                  <a:gd name="T93" fmla="*/ 2147483647 h 2628"/>
                  <a:gd name="T94" fmla="*/ 2147483647 w 3854"/>
                  <a:gd name="T95" fmla="*/ 2147483647 h 2628"/>
                  <a:gd name="T96" fmla="*/ 2147483647 w 3854"/>
                  <a:gd name="T97" fmla="*/ 2147483647 h 2628"/>
                  <a:gd name="T98" fmla="*/ 2147483647 w 3854"/>
                  <a:gd name="T99" fmla="*/ 2147483647 h 2628"/>
                  <a:gd name="T100" fmla="*/ 2147483647 w 3854"/>
                  <a:gd name="T101" fmla="*/ 2147483647 h 2628"/>
                  <a:gd name="T102" fmla="*/ 2147483647 w 3854"/>
                  <a:gd name="T103" fmla="*/ 2147483647 h 2628"/>
                  <a:gd name="T104" fmla="*/ 2147483647 w 3854"/>
                  <a:gd name="T105" fmla="*/ 2147483647 h 2628"/>
                  <a:gd name="T106" fmla="*/ 2147483647 w 3854"/>
                  <a:gd name="T107" fmla="*/ 2147483647 h 2628"/>
                  <a:gd name="T108" fmla="*/ 2147483647 w 3854"/>
                  <a:gd name="T109" fmla="*/ 2147483647 h 2628"/>
                  <a:gd name="T110" fmla="*/ 2147483647 w 3854"/>
                  <a:gd name="T111" fmla="*/ 2147483647 h 2628"/>
                  <a:gd name="T112" fmla="*/ 2147483647 w 3854"/>
                  <a:gd name="T113" fmla="*/ 2147483647 h 2628"/>
                  <a:gd name="T114" fmla="*/ 2147483647 w 3854"/>
                  <a:gd name="T115" fmla="*/ 2147483647 h 2628"/>
                  <a:gd name="T116" fmla="*/ 2147483647 w 3854"/>
                  <a:gd name="T117" fmla="*/ 2147483647 h 2628"/>
                  <a:gd name="T118" fmla="*/ 2147483647 w 3854"/>
                  <a:gd name="T119" fmla="*/ 2147483647 h 2628"/>
                  <a:gd name="T120" fmla="*/ 2147483647 w 3854"/>
                  <a:gd name="T121" fmla="*/ 2147483647 h 2628"/>
                  <a:gd name="T122" fmla="*/ 2147483647 w 3854"/>
                  <a:gd name="T123" fmla="*/ 2147483647 h 26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54"/>
                  <a:gd name="T187" fmla="*/ 0 h 2628"/>
                  <a:gd name="T188" fmla="*/ 3854 w 3854"/>
                  <a:gd name="T189" fmla="*/ 2628 h 26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54" h="2628">
                    <a:moveTo>
                      <a:pt x="3839" y="957"/>
                    </a:moveTo>
                    <a:lnTo>
                      <a:pt x="3832" y="965"/>
                    </a:lnTo>
                    <a:lnTo>
                      <a:pt x="3818" y="973"/>
                    </a:lnTo>
                    <a:lnTo>
                      <a:pt x="3809" y="978"/>
                    </a:lnTo>
                    <a:lnTo>
                      <a:pt x="3797" y="982"/>
                    </a:lnTo>
                    <a:lnTo>
                      <a:pt x="3791" y="986"/>
                    </a:lnTo>
                    <a:lnTo>
                      <a:pt x="3785" y="996"/>
                    </a:lnTo>
                    <a:lnTo>
                      <a:pt x="3785" y="1003"/>
                    </a:lnTo>
                    <a:lnTo>
                      <a:pt x="3775" y="1018"/>
                    </a:lnTo>
                    <a:lnTo>
                      <a:pt x="3775" y="1019"/>
                    </a:lnTo>
                    <a:lnTo>
                      <a:pt x="3788" y="1024"/>
                    </a:lnTo>
                    <a:lnTo>
                      <a:pt x="3709" y="1196"/>
                    </a:lnTo>
                    <a:lnTo>
                      <a:pt x="3699" y="1216"/>
                    </a:lnTo>
                    <a:lnTo>
                      <a:pt x="3677" y="1266"/>
                    </a:lnTo>
                    <a:lnTo>
                      <a:pt x="3668" y="1287"/>
                    </a:lnTo>
                    <a:lnTo>
                      <a:pt x="3471" y="1710"/>
                    </a:lnTo>
                    <a:lnTo>
                      <a:pt x="3383" y="1899"/>
                    </a:lnTo>
                    <a:lnTo>
                      <a:pt x="3376" y="1904"/>
                    </a:lnTo>
                    <a:lnTo>
                      <a:pt x="3369" y="1906"/>
                    </a:lnTo>
                    <a:lnTo>
                      <a:pt x="3368" y="1913"/>
                    </a:lnTo>
                    <a:lnTo>
                      <a:pt x="3366" y="1918"/>
                    </a:lnTo>
                    <a:lnTo>
                      <a:pt x="3348" y="1931"/>
                    </a:lnTo>
                    <a:lnTo>
                      <a:pt x="3336" y="1950"/>
                    </a:lnTo>
                    <a:lnTo>
                      <a:pt x="3335" y="1967"/>
                    </a:lnTo>
                    <a:lnTo>
                      <a:pt x="3346" y="1995"/>
                    </a:lnTo>
                    <a:lnTo>
                      <a:pt x="3357" y="2008"/>
                    </a:lnTo>
                    <a:lnTo>
                      <a:pt x="3363" y="2009"/>
                    </a:lnTo>
                    <a:lnTo>
                      <a:pt x="3367" y="2012"/>
                    </a:lnTo>
                    <a:lnTo>
                      <a:pt x="3377" y="2028"/>
                    </a:lnTo>
                    <a:lnTo>
                      <a:pt x="3387" y="2034"/>
                    </a:lnTo>
                    <a:lnTo>
                      <a:pt x="3394" y="2044"/>
                    </a:lnTo>
                    <a:lnTo>
                      <a:pt x="3402" y="2056"/>
                    </a:lnTo>
                    <a:lnTo>
                      <a:pt x="3404" y="2065"/>
                    </a:lnTo>
                    <a:lnTo>
                      <a:pt x="3402" y="2074"/>
                    </a:lnTo>
                    <a:lnTo>
                      <a:pt x="3403" y="2081"/>
                    </a:lnTo>
                    <a:lnTo>
                      <a:pt x="3408" y="2089"/>
                    </a:lnTo>
                    <a:lnTo>
                      <a:pt x="3410" y="2093"/>
                    </a:lnTo>
                    <a:lnTo>
                      <a:pt x="3403" y="2101"/>
                    </a:lnTo>
                    <a:lnTo>
                      <a:pt x="3394" y="2115"/>
                    </a:lnTo>
                    <a:lnTo>
                      <a:pt x="3394" y="2122"/>
                    </a:lnTo>
                    <a:lnTo>
                      <a:pt x="3392" y="2129"/>
                    </a:lnTo>
                    <a:lnTo>
                      <a:pt x="3397" y="2145"/>
                    </a:lnTo>
                    <a:lnTo>
                      <a:pt x="3397" y="2150"/>
                    </a:lnTo>
                    <a:lnTo>
                      <a:pt x="3388" y="2157"/>
                    </a:lnTo>
                    <a:lnTo>
                      <a:pt x="3386" y="2163"/>
                    </a:lnTo>
                    <a:lnTo>
                      <a:pt x="3380" y="2169"/>
                    </a:lnTo>
                    <a:lnTo>
                      <a:pt x="3379" y="2177"/>
                    </a:lnTo>
                    <a:lnTo>
                      <a:pt x="3376" y="2183"/>
                    </a:lnTo>
                    <a:lnTo>
                      <a:pt x="3368" y="2190"/>
                    </a:lnTo>
                    <a:lnTo>
                      <a:pt x="3359" y="2193"/>
                    </a:lnTo>
                    <a:lnTo>
                      <a:pt x="3356" y="2199"/>
                    </a:lnTo>
                    <a:lnTo>
                      <a:pt x="3358" y="2203"/>
                    </a:lnTo>
                    <a:lnTo>
                      <a:pt x="3359" y="2212"/>
                    </a:lnTo>
                    <a:lnTo>
                      <a:pt x="3363" y="2221"/>
                    </a:lnTo>
                    <a:lnTo>
                      <a:pt x="3368" y="2226"/>
                    </a:lnTo>
                    <a:lnTo>
                      <a:pt x="3370" y="2238"/>
                    </a:lnTo>
                    <a:lnTo>
                      <a:pt x="3377" y="2250"/>
                    </a:lnTo>
                    <a:lnTo>
                      <a:pt x="3377" y="2261"/>
                    </a:lnTo>
                    <a:lnTo>
                      <a:pt x="3371" y="2266"/>
                    </a:lnTo>
                    <a:lnTo>
                      <a:pt x="3370" y="2269"/>
                    </a:lnTo>
                    <a:lnTo>
                      <a:pt x="3372" y="2278"/>
                    </a:lnTo>
                    <a:lnTo>
                      <a:pt x="3370" y="2283"/>
                    </a:lnTo>
                    <a:lnTo>
                      <a:pt x="3371" y="2292"/>
                    </a:lnTo>
                    <a:lnTo>
                      <a:pt x="3369" y="2295"/>
                    </a:lnTo>
                    <a:lnTo>
                      <a:pt x="3371" y="2299"/>
                    </a:lnTo>
                    <a:lnTo>
                      <a:pt x="3372" y="2303"/>
                    </a:lnTo>
                    <a:lnTo>
                      <a:pt x="3365" y="2308"/>
                    </a:lnTo>
                    <a:lnTo>
                      <a:pt x="3364" y="2318"/>
                    </a:lnTo>
                    <a:lnTo>
                      <a:pt x="3355" y="2329"/>
                    </a:lnTo>
                    <a:lnTo>
                      <a:pt x="3350" y="2339"/>
                    </a:lnTo>
                    <a:lnTo>
                      <a:pt x="3350" y="2345"/>
                    </a:lnTo>
                    <a:lnTo>
                      <a:pt x="3352" y="2350"/>
                    </a:lnTo>
                    <a:lnTo>
                      <a:pt x="3351" y="2357"/>
                    </a:lnTo>
                    <a:lnTo>
                      <a:pt x="3355" y="2363"/>
                    </a:lnTo>
                    <a:lnTo>
                      <a:pt x="3345" y="2386"/>
                    </a:lnTo>
                    <a:lnTo>
                      <a:pt x="3351" y="2390"/>
                    </a:lnTo>
                    <a:lnTo>
                      <a:pt x="3357" y="2387"/>
                    </a:lnTo>
                    <a:lnTo>
                      <a:pt x="3364" y="2386"/>
                    </a:lnTo>
                    <a:lnTo>
                      <a:pt x="3369" y="2388"/>
                    </a:lnTo>
                    <a:lnTo>
                      <a:pt x="3369" y="2389"/>
                    </a:lnTo>
                    <a:lnTo>
                      <a:pt x="3364" y="2393"/>
                    </a:lnTo>
                    <a:lnTo>
                      <a:pt x="3354" y="2403"/>
                    </a:lnTo>
                    <a:lnTo>
                      <a:pt x="3344" y="2407"/>
                    </a:lnTo>
                    <a:lnTo>
                      <a:pt x="3195" y="2408"/>
                    </a:lnTo>
                    <a:lnTo>
                      <a:pt x="2914" y="2406"/>
                    </a:lnTo>
                    <a:lnTo>
                      <a:pt x="2661" y="2407"/>
                    </a:lnTo>
                    <a:lnTo>
                      <a:pt x="2655" y="2406"/>
                    </a:lnTo>
                    <a:lnTo>
                      <a:pt x="2650" y="2397"/>
                    </a:lnTo>
                    <a:lnTo>
                      <a:pt x="2650" y="2390"/>
                    </a:lnTo>
                    <a:lnTo>
                      <a:pt x="2647" y="2390"/>
                    </a:lnTo>
                    <a:lnTo>
                      <a:pt x="2641" y="2386"/>
                    </a:lnTo>
                    <a:lnTo>
                      <a:pt x="2634" y="2387"/>
                    </a:lnTo>
                    <a:lnTo>
                      <a:pt x="2632" y="2383"/>
                    </a:lnTo>
                    <a:lnTo>
                      <a:pt x="2626" y="2384"/>
                    </a:lnTo>
                    <a:lnTo>
                      <a:pt x="2625" y="2389"/>
                    </a:lnTo>
                    <a:lnTo>
                      <a:pt x="2621" y="2391"/>
                    </a:lnTo>
                    <a:lnTo>
                      <a:pt x="2621" y="2393"/>
                    </a:lnTo>
                    <a:lnTo>
                      <a:pt x="2618" y="2395"/>
                    </a:lnTo>
                    <a:lnTo>
                      <a:pt x="2612" y="2395"/>
                    </a:lnTo>
                    <a:lnTo>
                      <a:pt x="2606" y="2392"/>
                    </a:lnTo>
                    <a:lnTo>
                      <a:pt x="2603" y="2395"/>
                    </a:lnTo>
                    <a:lnTo>
                      <a:pt x="2603" y="2403"/>
                    </a:lnTo>
                    <a:lnTo>
                      <a:pt x="2599" y="2408"/>
                    </a:lnTo>
                    <a:lnTo>
                      <a:pt x="2600" y="2419"/>
                    </a:lnTo>
                    <a:lnTo>
                      <a:pt x="2596" y="2421"/>
                    </a:lnTo>
                    <a:lnTo>
                      <a:pt x="2591" y="2421"/>
                    </a:lnTo>
                    <a:lnTo>
                      <a:pt x="2590" y="2423"/>
                    </a:lnTo>
                    <a:lnTo>
                      <a:pt x="2584" y="2424"/>
                    </a:lnTo>
                    <a:lnTo>
                      <a:pt x="2574" y="2423"/>
                    </a:lnTo>
                    <a:lnTo>
                      <a:pt x="2573" y="2424"/>
                    </a:lnTo>
                    <a:lnTo>
                      <a:pt x="2571" y="2416"/>
                    </a:lnTo>
                    <a:lnTo>
                      <a:pt x="2569" y="2413"/>
                    </a:lnTo>
                    <a:lnTo>
                      <a:pt x="2565" y="2412"/>
                    </a:lnTo>
                    <a:lnTo>
                      <a:pt x="2563" y="2407"/>
                    </a:lnTo>
                    <a:lnTo>
                      <a:pt x="2554" y="2407"/>
                    </a:lnTo>
                    <a:lnTo>
                      <a:pt x="2548" y="2409"/>
                    </a:lnTo>
                    <a:lnTo>
                      <a:pt x="2542" y="2407"/>
                    </a:lnTo>
                    <a:lnTo>
                      <a:pt x="2536" y="2393"/>
                    </a:lnTo>
                    <a:lnTo>
                      <a:pt x="2537" y="2389"/>
                    </a:lnTo>
                    <a:lnTo>
                      <a:pt x="2533" y="2384"/>
                    </a:lnTo>
                    <a:lnTo>
                      <a:pt x="2534" y="2381"/>
                    </a:lnTo>
                    <a:lnTo>
                      <a:pt x="2526" y="2373"/>
                    </a:lnTo>
                    <a:lnTo>
                      <a:pt x="2527" y="2371"/>
                    </a:lnTo>
                    <a:lnTo>
                      <a:pt x="2531" y="2371"/>
                    </a:lnTo>
                    <a:lnTo>
                      <a:pt x="2528" y="2362"/>
                    </a:lnTo>
                    <a:lnTo>
                      <a:pt x="2520" y="2362"/>
                    </a:lnTo>
                    <a:lnTo>
                      <a:pt x="2511" y="2358"/>
                    </a:lnTo>
                    <a:lnTo>
                      <a:pt x="2506" y="2363"/>
                    </a:lnTo>
                    <a:lnTo>
                      <a:pt x="2505" y="2365"/>
                    </a:lnTo>
                    <a:lnTo>
                      <a:pt x="2508" y="2370"/>
                    </a:lnTo>
                    <a:lnTo>
                      <a:pt x="2508" y="2372"/>
                    </a:lnTo>
                    <a:lnTo>
                      <a:pt x="2497" y="2366"/>
                    </a:lnTo>
                    <a:lnTo>
                      <a:pt x="2495" y="2363"/>
                    </a:lnTo>
                    <a:lnTo>
                      <a:pt x="2499" y="2355"/>
                    </a:lnTo>
                    <a:lnTo>
                      <a:pt x="2497" y="2346"/>
                    </a:lnTo>
                    <a:lnTo>
                      <a:pt x="2492" y="2345"/>
                    </a:lnTo>
                    <a:lnTo>
                      <a:pt x="2490" y="2340"/>
                    </a:lnTo>
                    <a:lnTo>
                      <a:pt x="2489" y="2330"/>
                    </a:lnTo>
                    <a:lnTo>
                      <a:pt x="2491" y="2321"/>
                    </a:lnTo>
                    <a:lnTo>
                      <a:pt x="2490" y="2318"/>
                    </a:lnTo>
                    <a:lnTo>
                      <a:pt x="2486" y="2315"/>
                    </a:lnTo>
                    <a:lnTo>
                      <a:pt x="2475" y="2314"/>
                    </a:lnTo>
                    <a:lnTo>
                      <a:pt x="2468" y="2307"/>
                    </a:lnTo>
                    <a:lnTo>
                      <a:pt x="2456" y="2316"/>
                    </a:lnTo>
                    <a:lnTo>
                      <a:pt x="2455" y="2316"/>
                    </a:lnTo>
                    <a:lnTo>
                      <a:pt x="2452" y="2311"/>
                    </a:lnTo>
                    <a:lnTo>
                      <a:pt x="2450" y="2311"/>
                    </a:lnTo>
                    <a:lnTo>
                      <a:pt x="2450" y="2308"/>
                    </a:lnTo>
                    <a:lnTo>
                      <a:pt x="2448" y="2301"/>
                    </a:lnTo>
                    <a:lnTo>
                      <a:pt x="2449" y="2299"/>
                    </a:lnTo>
                    <a:lnTo>
                      <a:pt x="2447" y="2295"/>
                    </a:lnTo>
                    <a:lnTo>
                      <a:pt x="2446" y="2295"/>
                    </a:lnTo>
                    <a:lnTo>
                      <a:pt x="2443" y="2292"/>
                    </a:lnTo>
                    <a:lnTo>
                      <a:pt x="2439" y="2292"/>
                    </a:lnTo>
                    <a:lnTo>
                      <a:pt x="2428" y="2284"/>
                    </a:lnTo>
                    <a:lnTo>
                      <a:pt x="2426" y="2276"/>
                    </a:lnTo>
                    <a:lnTo>
                      <a:pt x="2420" y="2272"/>
                    </a:lnTo>
                    <a:lnTo>
                      <a:pt x="2420" y="2268"/>
                    </a:lnTo>
                    <a:lnTo>
                      <a:pt x="2423" y="2264"/>
                    </a:lnTo>
                    <a:lnTo>
                      <a:pt x="2420" y="2258"/>
                    </a:lnTo>
                    <a:lnTo>
                      <a:pt x="2421" y="2257"/>
                    </a:lnTo>
                    <a:lnTo>
                      <a:pt x="2419" y="2253"/>
                    </a:lnTo>
                    <a:lnTo>
                      <a:pt x="2414" y="2250"/>
                    </a:lnTo>
                    <a:lnTo>
                      <a:pt x="2408" y="2243"/>
                    </a:lnTo>
                    <a:lnTo>
                      <a:pt x="2398" y="2239"/>
                    </a:lnTo>
                    <a:lnTo>
                      <a:pt x="2393" y="2238"/>
                    </a:lnTo>
                    <a:lnTo>
                      <a:pt x="2389" y="2231"/>
                    </a:lnTo>
                    <a:lnTo>
                      <a:pt x="2386" y="2231"/>
                    </a:lnTo>
                    <a:lnTo>
                      <a:pt x="2385" y="2229"/>
                    </a:lnTo>
                    <a:lnTo>
                      <a:pt x="2383" y="2230"/>
                    </a:lnTo>
                    <a:lnTo>
                      <a:pt x="2381" y="2227"/>
                    </a:lnTo>
                    <a:lnTo>
                      <a:pt x="2242" y="2227"/>
                    </a:lnTo>
                    <a:lnTo>
                      <a:pt x="2217" y="2226"/>
                    </a:lnTo>
                    <a:lnTo>
                      <a:pt x="2215" y="2237"/>
                    </a:lnTo>
                    <a:lnTo>
                      <a:pt x="2216" y="2239"/>
                    </a:lnTo>
                    <a:lnTo>
                      <a:pt x="2206" y="2250"/>
                    </a:lnTo>
                    <a:lnTo>
                      <a:pt x="2207" y="2255"/>
                    </a:lnTo>
                    <a:lnTo>
                      <a:pt x="2206" y="2259"/>
                    </a:lnTo>
                    <a:lnTo>
                      <a:pt x="2201" y="2267"/>
                    </a:lnTo>
                    <a:lnTo>
                      <a:pt x="2193" y="2272"/>
                    </a:lnTo>
                    <a:lnTo>
                      <a:pt x="2189" y="2276"/>
                    </a:lnTo>
                    <a:lnTo>
                      <a:pt x="2188" y="2278"/>
                    </a:lnTo>
                    <a:lnTo>
                      <a:pt x="2195" y="2287"/>
                    </a:lnTo>
                    <a:lnTo>
                      <a:pt x="2189" y="2292"/>
                    </a:lnTo>
                    <a:lnTo>
                      <a:pt x="2183" y="2302"/>
                    </a:lnTo>
                    <a:lnTo>
                      <a:pt x="2180" y="2305"/>
                    </a:lnTo>
                    <a:lnTo>
                      <a:pt x="2173" y="2299"/>
                    </a:lnTo>
                    <a:lnTo>
                      <a:pt x="2162" y="2296"/>
                    </a:lnTo>
                    <a:lnTo>
                      <a:pt x="2157" y="2298"/>
                    </a:lnTo>
                    <a:lnTo>
                      <a:pt x="2153" y="2304"/>
                    </a:lnTo>
                    <a:lnTo>
                      <a:pt x="2149" y="2303"/>
                    </a:lnTo>
                    <a:lnTo>
                      <a:pt x="2146" y="2304"/>
                    </a:lnTo>
                    <a:lnTo>
                      <a:pt x="2146" y="2317"/>
                    </a:lnTo>
                    <a:lnTo>
                      <a:pt x="2139" y="2322"/>
                    </a:lnTo>
                    <a:lnTo>
                      <a:pt x="2139" y="2325"/>
                    </a:lnTo>
                    <a:lnTo>
                      <a:pt x="2146" y="2328"/>
                    </a:lnTo>
                    <a:lnTo>
                      <a:pt x="2147" y="2331"/>
                    </a:lnTo>
                    <a:lnTo>
                      <a:pt x="2140" y="2337"/>
                    </a:lnTo>
                    <a:lnTo>
                      <a:pt x="2140" y="2339"/>
                    </a:lnTo>
                    <a:lnTo>
                      <a:pt x="2141" y="2341"/>
                    </a:lnTo>
                    <a:lnTo>
                      <a:pt x="2146" y="2348"/>
                    </a:lnTo>
                    <a:lnTo>
                      <a:pt x="2146" y="2353"/>
                    </a:lnTo>
                    <a:lnTo>
                      <a:pt x="2150" y="2354"/>
                    </a:lnTo>
                    <a:lnTo>
                      <a:pt x="2150" y="2358"/>
                    </a:lnTo>
                    <a:lnTo>
                      <a:pt x="2146" y="2366"/>
                    </a:lnTo>
                    <a:lnTo>
                      <a:pt x="2142" y="2363"/>
                    </a:lnTo>
                    <a:lnTo>
                      <a:pt x="2140" y="2359"/>
                    </a:lnTo>
                    <a:lnTo>
                      <a:pt x="2137" y="2361"/>
                    </a:lnTo>
                    <a:lnTo>
                      <a:pt x="2135" y="2367"/>
                    </a:lnTo>
                    <a:lnTo>
                      <a:pt x="2133" y="2369"/>
                    </a:lnTo>
                    <a:lnTo>
                      <a:pt x="2133" y="2372"/>
                    </a:lnTo>
                    <a:lnTo>
                      <a:pt x="2130" y="2376"/>
                    </a:lnTo>
                    <a:lnTo>
                      <a:pt x="2130" y="2379"/>
                    </a:lnTo>
                    <a:lnTo>
                      <a:pt x="2126" y="2384"/>
                    </a:lnTo>
                    <a:lnTo>
                      <a:pt x="2128" y="2389"/>
                    </a:lnTo>
                    <a:lnTo>
                      <a:pt x="2120" y="2387"/>
                    </a:lnTo>
                    <a:lnTo>
                      <a:pt x="2113" y="2391"/>
                    </a:lnTo>
                    <a:lnTo>
                      <a:pt x="2107" y="2389"/>
                    </a:lnTo>
                    <a:lnTo>
                      <a:pt x="2103" y="2394"/>
                    </a:lnTo>
                    <a:lnTo>
                      <a:pt x="2103" y="2402"/>
                    </a:lnTo>
                    <a:lnTo>
                      <a:pt x="2106" y="2408"/>
                    </a:lnTo>
                    <a:lnTo>
                      <a:pt x="2099" y="2417"/>
                    </a:lnTo>
                    <a:lnTo>
                      <a:pt x="2102" y="2423"/>
                    </a:lnTo>
                    <a:lnTo>
                      <a:pt x="2101" y="2428"/>
                    </a:lnTo>
                    <a:lnTo>
                      <a:pt x="2103" y="2440"/>
                    </a:lnTo>
                    <a:lnTo>
                      <a:pt x="2096" y="2442"/>
                    </a:lnTo>
                    <a:lnTo>
                      <a:pt x="2084" y="2448"/>
                    </a:lnTo>
                    <a:lnTo>
                      <a:pt x="2076" y="2448"/>
                    </a:lnTo>
                    <a:lnTo>
                      <a:pt x="2067" y="2449"/>
                    </a:lnTo>
                    <a:lnTo>
                      <a:pt x="2063" y="2448"/>
                    </a:lnTo>
                    <a:lnTo>
                      <a:pt x="2063" y="2446"/>
                    </a:lnTo>
                    <a:lnTo>
                      <a:pt x="2067" y="2437"/>
                    </a:lnTo>
                    <a:lnTo>
                      <a:pt x="2063" y="2435"/>
                    </a:lnTo>
                    <a:lnTo>
                      <a:pt x="2037" y="2445"/>
                    </a:lnTo>
                    <a:lnTo>
                      <a:pt x="2018" y="2445"/>
                    </a:lnTo>
                    <a:lnTo>
                      <a:pt x="2013" y="2446"/>
                    </a:lnTo>
                    <a:lnTo>
                      <a:pt x="2011" y="2448"/>
                    </a:lnTo>
                    <a:lnTo>
                      <a:pt x="2008" y="2448"/>
                    </a:lnTo>
                    <a:lnTo>
                      <a:pt x="2008" y="2451"/>
                    </a:lnTo>
                    <a:lnTo>
                      <a:pt x="2006" y="2453"/>
                    </a:lnTo>
                    <a:lnTo>
                      <a:pt x="2001" y="2454"/>
                    </a:lnTo>
                    <a:lnTo>
                      <a:pt x="1995" y="2452"/>
                    </a:lnTo>
                    <a:lnTo>
                      <a:pt x="1988" y="2454"/>
                    </a:lnTo>
                    <a:lnTo>
                      <a:pt x="1985" y="2449"/>
                    </a:lnTo>
                    <a:lnTo>
                      <a:pt x="1982" y="2448"/>
                    </a:lnTo>
                    <a:lnTo>
                      <a:pt x="1975" y="2454"/>
                    </a:lnTo>
                    <a:lnTo>
                      <a:pt x="1970" y="2455"/>
                    </a:lnTo>
                    <a:lnTo>
                      <a:pt x="1968" y="2455"/>
                    </a:lnTo>
                    <a:lnTo>
                      <a:pt x="1963" y="2448"/>
                    </a:lnTo>
                    <a:lnTo>
                      <a:pt x="1957" y="2447"/>
                    </a:lnTo>
                    <a:lnTo>
                      <a:pt x="1945" y="2454"/>
                    </a:lnTo>
                    <a:lnTo>
                      <a:pt x="1940" y="2460"/>
                    </a:lnTo>
                    <a:lnTo>
                      <a:pt x="1934" y="2460"/>
                    </a:lnTo>
                    <a:lnTo>
                      <a:pt x="1934" y="2466"/>
                    </a:lnTo>
                    <a:lnTo>
                      <a:pt x="1929" y="2478"/>
                    </a:lnTo>
                    <a:lnTo>
                      <a:pt x="1931" y="2491"/>
                    </a:lnTo>
                    <a:lnTo>
                      <a:pt x="1934" y="2498"/>
                    </a:lnTo>
                    <a:lnTo>
                      <a:pt x="1930" y="2507"/>
                    </a:lnTo>
                    <a:lnTo>
                      <a:pt x="1927" y="2510"/>
                    </a:lnTo>
                    <a:lnTo>
                      <a:pt x="1925" y="2514"/>
                    </a:lnTo>
                    <a:lnTo>
                      <a:pt x="1919" y="2514"/>
                    </a:lnTo>
                    <a:lnTo>
                      <a:pt x="1916" y="2517"/>
                    </a:lnTo>
                    <a:lnTo>
                      <a:pt x="1916" y="2519"/>
                    </a:lnTo>
                    <a:lnTo>
                      <a:pt x="1913" y="2523"/>
                    </a:lnTo>
                    <a:lnTo>
                      <a:pt x="1915" y="2526"/>
                    </a:lnTo>
                    <a:lnTo>
                      <a:pt x="1911" y="2526"/>
                    </a:lnTo>
                    <a:lnTo>
                      <a:pt x="1911" y="2528"/>
                    </a:lnTo>
                    <a:lnTo>
                      <a:pt x="1908" y="2529"/>
                    </a:lnTo>
                    <a:lnTo>
                      <a:pt x="1909" y="2532"/>
                    </a:lnTo>
                    <a:lnTo>
                      <a:pt x="1905" y="2538"/>
                    </a:lnTo>
                    <a:lnTo>
                      <a:pt x="1897" y="2538"/>
                    </a:lnTo>
                    <a:lnTo>
                      <a:pt x="1896" y="2539"/>
                    </a:lnTo>
                    <a:lnTo>
                      <a:pt x="1897" y="2544"/>
                    </a:lnTo>
                    <a:lnTo>
                      <a:pt x="1895" y="2545"/>
                    </a:lnTo>
                    <a:lnTo>
                      <a:pt x="1892" y="2545"/>
                    </a:lnTo>
                    <a:lnTo>
                      <a:pt x="1886" y="2548"/>
                    </a:lnTo>
                    <a:lnTo>
                      <a:pt x="1876" y="2544"/>
                    </a:lnTo>
                    <a:lnTo>
                      <a:pt x="1876" y="2541"/>
                    </a:lnTo>
                    <a:lnTo>
                      <a:pt x="1878" y="2534"/>
                    </a:lnTo>
                    <a:lnTo>
                      <a:pt x="1874" y="2532"/>
                    </a:lnTo>
                    <a:lnTo>
                      <a:pt x="1875" y="2526"/>
                    </a:lnTo>
                    <a:lnTo>
                      <a:pt x="1871" y="2518"/>
                    </a:lnTo>
                    <a:lnTo>
                      <a:pt x="1871" y="2513"/>
                    </a:lnTo>
                    <a:lnTo>
                      <a:pt x="1862" y="2507"/>
                    </a:lnTo>
                    <a:lnTo>
                      <a:pt x="1855" y="2510"/>
                    </a:lnTo>
                    <a:lnTo>
                      <a:pt x="1851" y="2513"/>
                    </a:lnTo>
                    <a:lnTo>
                      <a:pt x="1842" y="2518"/>
                    </a:lnTo>
                    <a:lnTo>
                      <a:pt x="1840" y="2521"/>
                    </a:lnTo>
                    <a:lnTo>
                      <a:pt x="1834" y="2521"/>
                    </a:lnTo>
                    <a:lnTo>
                      <a:pt x="1833" y="2525"/>
                    </a:lnTo>
                    <a:lnTo>
                      <a:pt x="1831" y="2525"/>
                    </a:lnTo>
                    <a:lnTo>
                      <a:pt x="1825" y="2520"/>
                    </a:lnTo>
                    <a:lnTo>
                      <a:pt x="1820" y="2518"/>
                    </a:lnTo>
                    <a:lnTo>
                      <a:pt x="1819" y="2519"/>
                    </a:lnTo>
                    <a:lnTo>
                      <a:pt x="1819" y="2531"/>
                    </a:lnTo>
                    <a:lnTo>
                      <a:pt x="1817" y="2538"/>
                    </a:lnTo>
                    <a:lnTo>
                      <a:pt x="1820" y="2542"/>
                    </a:lnTo>
                    <a:lnTo>
                      <a:pt x="1822" y="2552"/>
                    </a:lnTo>
                    <a:lnTo>
                      <a:pt x="1817" y="2553"/>
                    </a:lnTo>
                    <a:lnTo>
                      <a:pt x="1815" y="2551"/>
                    </a:lnTo>
                    <a:lnTo>
                      <a:pt x="1813" y="2553"/>
                    </a:lnTo>
                    <a:lnTo>
                      <a:pt x="1809" y="2553"/>
                    </a:lnTo>
                    <a:lnTo>
                      <a:pt x="1807" y="2553"/>
                    </a:lnTo>
                    <a:lnTo>
                      <a:pt x="1806" y="2548"/>
                    </a:lnTo>
                    <a:lnTo>
                      <a:pt x="1803" y="2548"/>
                    </a:lnTo>
                    <a:lnTo>
                      <a:pt x="1796" y="2543"/>
                    </a:lnTo>
                    <a:lnTo>
                      <a:pt x="1786" y="2541"/>
                    </a:lnTo>
                    <a:lnTo>
                      <a:pt x="1777" y="2545"/>
                    </a:lnTo>
                    <a:lnTo>
                      <a:pt x="1774" y="2548"/>
                    </a:lnTo>
                    <a:lnTo>
                      <a:pt x="1768" y="2549"/>
                    </a:lnTo>
                    <a:lnTo>
                      <a:pt x="1768" y="2560"/>
                    </a:lnTo>
                    <a:lnTo>
                      <a:pt x="1765" y="2561"/>
                    </a:lnTo>
                    <a:lnTo>
                      <a:pt x="1759" y="2572"/>
                    </a:lnTo>
                    <a:lnTo>
                      <a:pt x="1757" y="2573"/>
                    </a:lnTo>
                    <a:lnTo>
                      <a:pt x="1753" y="2571"/>
                    </a:lnTo>
                    <a:lnTo>
                      <a:pt x="1751" y="2574"/>
                    </a:lnTo>
                    <a:lnTo>
                      <a:pt x="1749" y="2573"/>
                    </a:lnTo>
                    <a:lnTo>
                      <a:pt x="1744" y="2579"/>
                    </a:lnTo>
                    <a:lnTo>
                      <a:pt x="1743" y="2578"/>
                    </a:lnTo>
                    <a:lnTo>
                      <a:pt x="1741" y="2574"/>
                    </a:lnTo>
                    <a:lnTo>
                      <a:pt x="1738" y="2573"/>
                    </a:lnTo>
                    <a:lnTo>
                      <a:pt x="1736" y="2566"/>
                    </a:lnTo>
                    <a:lnTo>
                      <a:pt x="1732" y="2567"/>
                    </a:lnTo>
                    <a:lnTo>
                      <a:pt x="1732" y="2563"/>
                    </a:lnTo>
                    <a:lnTo>
                      <a:pt x="1729" y="2562"/>
                    </a:lnTo>
                    <a:lnTo>
                      <a:pt x="1725" y="2556"/>
                    </a:lnTo>
                    <a:lnTo>
                      <a:pt x="1717" y="2556"/>
                    </a:lnTo>
                    <a:lnTo>
                      <a:pt x="1713" y="2548"/>
                    </a:lnTo>
                    <a:lnTo>
                      <a:pt x="1709" y="2546"/>
                    </a:lnTo>
                    <a:lnTo>
                      <a:pt x="1705" y="2541"/>
                    </a:lnTo>
                    <a:lnTo>
                      <a:pt x="1693" y="2538"/>
                    </a:lnTo>
                    <a:lnTo>
                      <a:pt x="1690" y="2538"/>
                    </a:lnTo>
                    <a:lnTo>
                      <a:pt x="1685" y="2542"/>
                    </a:lnTo>
                    <a:lnTo>
                      <a:pt x="1672" y="2539"/>
                    </a:lnTo>
                    <a:lnTo>
                      <a:pt x="1661" y="2545"/>
                    </a:lnTo>
                    <a:lnTo>
                      <a:pt x="1654" y="2544"/>
                    </a:lnTo>
                    <a:lnTo>
                      <a:pt x="1645" y="2544"/>
                    </a:lnTo>
                    <a:lnTo>
                      <a:pt x="1640" y="2539"/>
                    </a:lnTo>
                    <a:lnTo>
                      <a:pt x="1636" y="2541"/>
                    </a:lnTo>
                    <a:lnTo>
                      <a:pt x="1637" y="2545"/>
                    </a:lnTo>
                    <a:lnTo>
                      <a:pt x="1631" y="2546"/>
                    </a:lnTo>
                    <a:lnTo>
                      <a:pt x="1629" y="2542"/>
                    </a:lnTo>
                    <a:lnTo>
                      <a:pt x="1624" y="2544"/>
                    </a:lnTo>
                    <a:lnTo>
                      <a:pt x="1622" y="2542"/>
                    </a:lnTo>
                    <a:lnTo>
                      <a:pt x="1617" y="2544"/>
                    </a:lnTo>
                    <a:lnTo>
                      <a:pt x="1609" y="2539"/>
                    </a:lnTo>
                    <a:lnTo>
                      <a:pt x="1608" y="2543"/>
                    </a:lnTo>
                    <a:lnTo>
                      <a:pt x="1612" y="2546"/>
                    </a:lnTo>
                    <a:lnTo>
                      <a:pt x="1613" y="2550"/>
                    </a:lnTo>
                    <a:lnTo>
                      <a:pt x="1613" y="2560"/>
                    </a:lnTo>
                    <a:lnTo>
                      <a:pt x="1606" y="2565"/>
                    </a:lnTo>
                    <a:lnTo>
                      <a:pt x="1603" y="2571"/>
                    </a:lnTo>
                    <a:lnTo>
                      <a:pt x="1591" y="2582"/>
                    </a:lnTo>
                    <a:lnTo>
                      <a:pt x="1589" y="2588"/>
                    </a:lnTo>
                    <a:lnTo>
                      <a:pt x="1582" y="2590"/>
                    </a:lnTo>
                    <a:lnTo>
                      <a:pt x="1579" y="2593"/>
                    </a:lnTo>
                    <a:lnTo>
                      <a:pt x="1571" y="2598"/>
                    </a:lnTo>
                    <a:lnTo>
                      <a:pt x="1566" y="2596"/>
                    </a:lnTo>
                    <a:lnTo>
                      <a:pt x="1563" y="2599"/>
                    </a:lnTo>
                    <a:lnTo>
                      <a:pt x="1550" y="2606"/>
                    </a:lnTo>
                    <a:lnTo>
                      <a:pt x="1548" y="2610"/>
                    </a:lnTo>
                    <a:lnTo>
                      <a:pt x="1540" y="2616"/>
                    </a:lnTo>
                    <a:lnTo>
                      <a:pt x="1533" y="2616"/>
                    </a:lnTo>
                    <a:lnTo>
                      <a:pt x="1530" y="2615"/>
                    </a:lnTo>
                    <a:lnTo>
                      <a:pt x="1529" y="2616"/>
                    </a:lnTo>
                    <a:lnTo>
                      <a:pt x="1529" y="2623"/>
                    </a:lnTo>
                    <a:lnTo>
                      <a:pt x="1523" y="2628"/>
                    </a:lnTo>
                    <a:lnTo>
                      <a:pt x="1458" y="2600"/>
                    </a:lnTo>
                    <a:lnTo>
                      <a:pt x="1451" y="2598"/>
                    </a:lnTo>
                    <a:lnTo>
                      <a:pt x="1410" y="2581"/>
                    </a:lnTo>
                    <a:lnTo>
                      <a:pt x="1410" y="2580"/>
                    </a:lnTo>
                    <a:lnTo>
                      <a:pt x="1276" y="2524"/>
                    </a:lnTo>
                    <a:lnTo>
                      <a:pt x="1223" y="2501"/>
                    </a:lnTo>
                    <a:lnTo>
                      <a:pt x="1103" y="2451"/>
                    </a:lnTo>
                    <a:lnTo>
                      <a:pt x="1046" y="2423"/>
                    </a:lnTo>
                    <a:lnTo>
                      <a:pt x="951" y="2372"/>
                    </a:lnTo>
                    <a:lnTo>
                      <a:pt x="925" y="2359"/>
                    </a:lnTo>
                    <a:lnTo>
                      <a:pt x="880" y="2334"/>
                    </a:lnTo>
                    <a:lnTo>
                      <a:pt x="747" y="2263"/>
                    </a:lnTo>
                    <a:lnTo>
                      <a:pt x="702" y="2254"/>
                    </a:lnTo>
                    <a:lnTo>
                      <a:pt x="558" y="2222"/>
                    </a:lnTo>
                    <a:lnTo>
                      <a:pt x="501" y="2209"/>
                    </a:lnTo>
                    <a:lnTo>
                      <a:pt x="499" y="2207"/>
                    </a:lnTo>
                    <a:lnTo>
                      <a:pt x="392" y="2185"/>
                    </a:lnTo>
                    <a:lnTo>
                      <a:pt x="355" y="2175"/>
                    </a:lnTo>
                    <a:lnTo>
                      <a:pt x="249" y="2151"/>
                    </a:lnTo>
                    <a:lnTo>
                      <a:pt x="203" y="2130"/>
                    </a:lnTo>
                    <a:lnTo>
                      <a:pt x="13" y="2046"/>
                    </a:lnTo>
                    <a:lnTo>
                      <a:pt x="0" y="2039"/>
                    </a:lnTo>
                    <a:lnTo>
                      <a:pt x="14" y="2025"/>
                    </a:lnTo>
                    <a:lnTo>
                      <a:pt x="17" y="2020"/>
                    </a:lnTo>
                    <a:lnTo>
                      <a:pt x="14" y="2014"/>
                    </a:lnTo>
                    <a:lnTo>
                      <a:pt x="10" y="2001"/>
                    </a:lnTo>
                    <a:lnTo>
                      <a:pt x="18" y="1991"/>
                    </a:lnTo>
                    <a:lnTo>
                      <a:pt x="21" y="1979"/>
                    </a:lnTo>
                    <a:lnTo>
                      <a:pt x="24" y="1978"/>
                    </a:lnTo>
                    <a:lnTo>
                      <a:pt x="29" y="1973"/>
                    </a:lnTo>
                    <a:lnTo>
                      <a:pt x="35" y="1963"/>
                    </a:lnTo>
                    <a:lnTo>
                      <a:pt x="47" y="1955"/>
                    </a:lnTo>
                    <a:lnTo>
                      <a:pt x="53" y="1954"/>
                    </a:lnTo>
                    <a:lnTo>
                      <a:pt x="62" y="1944"/>
                    </a:lnTo>
                    <a:lnTo>
                      <a:pt x="75" y="1942"/>
                    </a:lnTo>
                    <a:lnTo>
                      <a:pt x="79" y="1939"/>
                    </a:lnTo>
                    <a:lnTo>
                      <a:pt x="92" y="1935"/>
                    </a:lnTo>
                    <a:lnTo>
                      <a:pt x="92" y="1932"/>
                    </a:lnTo>
                    <a:lnTo>
                      <a:pt x="97" y="1926"/>
                    </a:lnTo>
                    <a:lnTo>
                      <a:pt x="101" y="1926"/>
                    </a:lnTo>
                    <a:lnTo>
                      <a:pt x="103" y="1927"/>
                    </a:lnTo>
                    <a:lnTo>
                      <a:pt x="113" y="1924"/>
                    </a:lnTo>
                    <a:lnTo>
                      <a:pt x="121" y="1924"/>
                    </a:lnTo>
                    <a:lnTo>
                      <a:pt x="126" y="1920"/>
                    </a:lnTo>
                    <a:lnTo>
                      <a:pt x="128" y="1923"/>
                    </a:lnTo>
                    <a:lnTo>
                      <a:pt x="131" y="1920"/>
                    </a:lnTo>
                    <a:lnTo>
                      <a:pt x="130" y="1918"/>
                    </a:lnTo>
                    <a:lnTo>
                      <a:pt x="131" y="1918"/>
                    </a:lnTo>
                    <a:lnTo>
                      <a:pt x="131" y="1916"/>
                    </a:lnTo>
                    <a:lnTo>
                      <a:pt x="134" y="1915"/>
                    </a:lnTo>
                    <a:lnTo>
                      <a:pt x="134" y="1912"/>
                    </a:lnTo>
                    <a:lnTo>
                      <a:pt x="136" y="1909"/>
                    </a:lnTo>
                    <a:lnTo>
                      <a:pt x="139" y="1912"/>
                    </a:lnTo>
                    <a:lnTo>
                      <a:pt x="140" y="1912"/>
                    </a:lnTo>
                    <a:lnTo>
                      <a:pt x="144" y="1905"/>
                    </a:lnTo>
                    <a:lnTo>
                      <a:pt x="144" y="1902"/>
                    </a:lnTo>
                    <a:lnTo>
                      <a:pt x="149" y="1895"/>
                    </a:lnTo>
                    <a:lnTo>
                      <a:pt x="148" y="1891"/>
                    </a:lnTo>
                    <a:lnTo>
                      <a:pt x="151" y="1886"/>
                    </a:lnTo>
                    <a:lnTo>
                      <a:pt x="149" y="1883"/>
                    </a:lnTo>
                    <a:lnTo>
                      <a:pt x="145" y="1881"/>
                    </a:lnTo>
                    <a:lnTo>
                      <a:pt x="142" y="1867"/>
                    </a:lnTo>
                    <a:lnTo>
                      <a:pt x="140" y="1868"/>
                    </a:lnTo>
                    <a:lnTo>
                      <a:pt x="140" y="1866"/>
                    </a:lnTo>
                    <a:lnTo>
                      <a:pt x="139" y="1857"/>
                    </a:lnTo>
                    <a:lnTo>
                      <a:pt x="132" y="1852"/>
                    </a:lnTo>
                    <a:lnTo>
                      <a:pt x="131" y="1849"/>
                    </a:lnTo>
                    <a:lnTo>
                      <a:pt x="127" y="1845"/>
                    </a:lnTo>
                    <a:lnTo>
                      <a:pt x="127" y="1835"/>
                    </a:lnTo>
                    <a:lnTo>
                      <a:pt x="119" y="1828"/>
                    </a:lnTo>
                    <a:lnTo>
                      <a:pt x="119" y="1819"/>
                    </a:lnTo>
                    <a:lnTo>
                      <a:pt x="124" y="1813"/>
                    </a:lnTo>
                    <a:lnTo>
                      <a:pt x="123" y="1804"/>
                    </a:lnTo>
                    <a:lnTo>
                      <a:pt x="127" y="1801"/>
                    </a:lnTo>
                    <a:lnTo>
                      <a:pt x="129" y="1798"/>
                    </a:lnTo>
                    <a:lnTo>
                      <a:pt x="133" y="1797"/>
                    </a:lnTo>
                    <a:lnTo>
                      <a:pt x="132" y="1793"/>
                    </a:lnTo>
                    <a:lnTo>
                      <a:pt x="135" y="1789"/>
                    </a:lnTo>
                    <a:lnTo>
                      <a:pt x="133" y="1783"/>
                    </a:lnTo>
                    <a:lnTo>
                      <a:pt x="135" y="1780"/>
                    </a:lnTo>
                    <a:lnTo>
                      <a:pt x="136" y="1780"/>
                    </a:lnTo>
                    <a:lnTo>
                      <a:pt x="137" y="1774"/>
                    </a:lnTo>
                    <a:lnTo>
                      <a:pt x="141" y="1771"/>
                    </a:lnTo>
                    <a:lnTo>
                      <a:pt x="140" y="1770"/>
                    </a:lnTo>
                    <a:lnTo>
                      <a:pt x="141" y="1769"/>
                    </a:lnTo>
                    <a:lnTo>
                      <a:pt x="149" y="1765"/>
                    </a:lnTo>
                    <a:lnTo>
                      <a:pt x="149" y="1759"/>
                    </a:lnTo>
                    <a:lnTo>
                      <a:pt x="154" y="1758"/>
                    </a:lnTo>
                    <a:lnTo>
                      <a:pt x="153" y="1756"/>
                    </a:lnTo>
                    <a:lnTo>
                      <a:pt x="163" y="1751"/>
                    </a:lnTo>
                    <a:lnTo>
                      <a:pt x="162" y="1747"/>
                    </a:lnTo>
                    <a:lnTo>
                      <a:pt x="165" y="1742"/>
                    </a:lnTo>
                    <a:lnTo>
                      <a:pt x="167" y="1742"/>
                    </a:lnTo>
                    <a:lnTo>
                      <a:pt x="170" y="1740"/>
                    </a:lnTo>
                    <a:lnTo>
                      <a:pt x="169" y="1738"/>
                    </a:lnTo>
                    <a:lnTo>
                      <a:pt x="175" y="1735"/>
                    </a:lnTo>
                    <a:lnTo>
                      <a:pt x="173" y="1734"/>
                    </a:lnTo>
                    <a:lnTo>
                      <a:pt x="178" y="1731"/>
                    </a:lnTo>
                    <a:lnTo>
                      <a:pt x="178" y="1723"/>
                    </a:lnTo>
                    <a:lnTo>
                      <a:pt x="181" y="1722"/>
                    </a:lnTo>
                    <a:lnTo>
                      <a:pt x="182" y="1723"/>
                    </a:lnTo>
                    <a:lnTo>
                      <a:pt x="183" y="1722"/>
                    </a:lnTo>
                    <a:lnTo>
                      <a:pt x="182" y="1716"/>
                    </a:lnTo>
                    <a:lnTo>
                      <a:pt x="180" y="1715"/>
                    </a:lnTo>
                    <a:lnTo>
                      <a:pt x="182" y="1708"/>
                    </a:lnTo>
                    <a:lnTo>
                      <a:pt x="185" y="1706"/>
                    </a:lnTo>
                    <a:lnTo>
                      <a:pt x="183" y="1703"/>
                    </a:lnTo>
                    <a:lnTo>
                      <a:pt x="185" y="1702"/>
                    </a:lnTo>
                    <a:lnTo>
                      <a:pt x="184" y="1700"/>
                    </a:lnTo>
                    <a:lnTo>
                      <a:pt x="184" y="1697"/>
                    </a:lnTo>
                    <a:lnTo>
                      <a:pt x="182" y="1687"/>
                    </a:lnTo>
                    <a:lnTo>
                      <a:pt x="184" y="1681"/>
                    </a:lnTo>
                    <a:lnTo>
                      <a:pt x="191" y="1663"/>
                    </a:lnTo>
                    <a:lnTo>
                      <a:pt x="195" y="1661"/>
                    </a:lnTo>
                    <a:lnTo>
                      <a:pt x="197" y="1652"/>
                    </a:lnTo>
                    <a:lnTo>
                      <a:pt x="199" y="1649"/>
                    </a:lnTo>
                    <a:lnTo>
                      <a:pt x="199" y="1647"/>
                    </a:lnTo>
                    <a:lnTo>
                      <a:pt x="203" y="1644"/>
                    </a:lnTo>
                    <a:lnTo>
                      <a:pt x="202" y="1643"/>
                    </a:lnTo>
                    <a:lnTo>
                      <a:pt x="204" y="1638"/>
                    </a:lnTo>
                    <a:lnTo>
                      <a:pt x="202" y="1634"/>
                    </a:lnTo>
                    <a:lnTo>
                      <a:pt x="204" y="1631"/>
                    </a:lnTo>
                    <a:lnTo>
                      <a:pt x="204" y="1627"/>
                    </a:lnTo>
                    <a:lnTo>
                      <a:pt x="202" y="1624"/>
                    </a:lnTo>
                    <a:lnTo>
                      <a:pt x="203" y="1623"/>
                    </a:lnTo>
                    <a:lnTo>
                      <a:pt x="200" y="1615"/>
                    </a:lnTo>
                    <a:lnTo>
                      <a:pt x="206" y="1610"/>
                    </a:lnTo>
                    <a:lnTo>
                      <a:pt x="207" y="1610"/>
                    </a:lnTo>
                    <a:lnTo>
                      <a:pt x="208" y="1612"/>
                    </a:lnTo>
                    <a:lnTo>
                      <a:pt x="215" y="1609"/>
                    </a:lnTo>
                    <a:lnTo>
                      <a:pt x="215" y="1602"/>
                    </a:lnTo>
                    <a:lnTo>
                      <a:pt x="222" y="1603"/>
                    </a:lnTo>
                    <a:lnTo>
                      <a:pt x="223" y="1600"/>
                    </a:lnTo>
                    <a:lnTo>
                      <a:pt x="225" y="1601"/>
                    </a:lnTo>
                    <a:lnTo>
                      <a:pt x="226" y="1600"/>
                    </a:lnTo>
                    <a:lnTo>
                      <a:pt x="229" y="1597"/>
                    </a:lnTo>
                    <a:lnTo>
                      <a:pt x="232" y="1599"/>
                    </a:lnTo>
                    <a:lnTo>
                      <a:pt x="233" y="1596"/>
                    </a:lnTo>
                    <a:lnTo>
                      <a:pt x="233" y="1593"/>
                    </a:lnTo>
                    <a:lnTo>
                      <a:pt x="234" y="1593"/>
                    </a:lnTo>
                    <a:lnTo>
                      <a:pt x="238" y="1591"/>
                    </a:lnTo>
                    <a:lnTo>
                      <a:pt x="241" y="1593"/>
                    </a:lnTo>
                    <a:lnTo>
                      <a:pt x="244" y="1591"/>
                    </a:lnTo>
                    <a:lnTo>
                      <a:pt x="250" y="1593"/>
                    </a:lnTo>
                    <a:lnTo>
                      <a:pt x="253" y="1590"/>
                    </a:lnTo>
                    <a:lnTo>
                      <a:pt x="253" y="1592"/>
                    </a:lnTo>
                    <a:lnTo>
                      <a:pt x="255" y="1591"/>
                    </a:lnTo>
                    <a:lnTo>
                      <a:pt x="259" y="1588"/>
                    </a:lnTo>
                    <a:lnTo>
                      <a:pt x="259" y="1582"/>
                    </a:lnTo>
                    <a:lnTo>
                      <a:pt x="261" y="1581"/>
                    </a:lnTo>
                    <a:lnTo>
                      <a:pt x="260" y="1578"/>
                    </a:lnTo>
                    <a:lnTo>
                      <a:pt x="268" y="1575"/>
                    </a:lnTo>
                    <a:lnTo>
                      <a:pt x="273" y="1570"/>
                    </a:lnTo>
                    <a:lnTo>
                      <a:pt x="277" y="1570"/>
                    </a:lnTo>
                    <a:lnTo>
                      <a:pt x="278" y="1565"/>
                    </a:lnTo>
                    <a:lnTo>
                      <a:pt x="283" y="1566"/>
                    </a:lnTo>
                    <a:lnTo>
                      <a:pt x="281" y="1569"/>
                    </a:lnTo>
                    <a:lnTo>
                      <a:pt x="284" y="1569"/>
                    </a:lnTo>
                    <a:lnTo>
                      <a:pt x="286" y="1565"/>
                    </a:lnTo>
                    <a:lnTo>
                      <a:pt x="287" y="1566"/>
                    </a:lnTo>
                    <a:lnTo>
                      <a:pt x="286" y="1569"/>
                    </a:lnTo>
                    <a:lnTo>
                      <a:pt x="288" y="1569"/>
                    </a:lnTo>
                    <a:lnTo>
                      <a:pt x="289" y="1563"/>
                    </a:lnTo>
                    <a:lnTo>
                      <a:pt x="292" y="1563"/>
                    </a:lnTo>
                    <a:lnTo>
                      <a:pt x="292" y="1560"/>
                    </a:lnTo>
                    <a:lnTo>
                      <a:pt x="290" y="1558"/>
                    </a:lnTo>
                    <a:lnTo>
                      <a:pt x="291" y="1557"/>
                    </a:lnTo>
                    <a:lnTo>
                      <a:pt x="293" y="1556"/>
                    </a:lnTo>
                    <a:lnTo>
                      <a:pt x="294" y="1558"/>
                    </a:lnTo>
                    <a:lnTo>
                      <a:pt x="295" y="1558"/>
                    </a:lnTo>
                    <a:lnTo>
                      <a:pt x="298" y="1560"/>
                    </a:lnTo>
                    <a:lnTo>
                      <a:pt x="301" y="1557"/>
                    </a:lnTo>
                    <a:lnTo>
                      <a:pt x="299" y="1553"/>
                    </a:lnTo>
                    <a:lnTo>
                      <a:pt x="301" y="1553"/>
                    </a:lnTo>
                    <a:lnTo>
                      <a:pt x="303" y="1554"/>
                    </a:lnTo>
                    <a:lnTo>
                      <a:pt x="308" y="1552"/>
                    </a:lnTo>
                    <a:lnTo>
                      <a:pt x="309" y="1542"/>
                    </a:lnTo>
                    <a:lnTo>
                      <a:pt x="310" y="1541"/>
                    </a:lnTo>
                    <a:lnTo>
                      <a:pt x="311" y="1537"/>
                    </a:lnTo>
                    <a:lnTo>
                      <a:pt x="322" y="1535"/>
                    </a:lnTo>
                    <a:lnTo>
                      <a:pt x="321" y="1531"/>
                    </a:lnTo>
                    <a:lnTo>
                      <a:pt x="323" y="1530"/>
                    </a:lnTo>
                    <a:lnTo>
                      <a:pt x="325" y="1531"/>
                    </a:lnTo>
                    <a:lnTo>
                      <a:pt x="327" y="1530"/>
                    </a:lnTo>
                    <a:lnTo>
                      <a:pt x="331" y="1531"/>
                    </a:lnTo>
                    <a:lnTo>
                      <a:pt x="331" y="1535"/>
                    </a:lnTo>
                    <a:lnTo>
                      <a:pt x="333" y="1535"/>
                    </a:lnTo>
                    <a:lnTo>
                      <a:pt x="337" y="1528"/>
                    </a:lnTo>
                    <a:lnTo>
                      <a:pt x="339" y="1531"/>
                    </a:lnTo>
                    <a:lnTo>
                      <a:pt x="345" y="1528"/>
                    </a:lnTo>
                    <a:lnTo>
                      <a:pt x="347" y="1525"/>
                    </a:lnTo>
                    <a:lnTo>
                      <a:pt x="350" y="1527"/>
                    </a:lnTo>
                    <a:lnTo>
                      <a:pt x="351" y="1525"/>
                    </a:lnTo>
                    <a:lnTo>
                      <a:pt x="350" y="1524"/>
                    </a:lnTo>
                    <a:lnTo>
                      <a:pt x="357" y="1522"/>
                    </a:lnTo>
                    <a:lnTo>
                      <a:pt x="358" y="1520"/>
                    </a:lnTo>
                    <a:lnTo>
                      <a:pt x="362" y="1517"/>
                    </a:lnTo>
                    <a:lnTo>
                      <a:pt x="364" y="1519"/>
                    </a:lnTo>
                    <a:lnTo>
                      <a:pt x="370" y="1515"/>
                    </a:lnTo>
                    <a:lnTo>
                      <a:pt x="379" y="1504"/>
                    </a:lnTo>
                    <a:lnTo>
                      <a:pt x="382" y="1503"/>
                    </a:lnTo>
                    <a:lnTo>
                      <a:pt x="384" y="1500"/>
                    </a:lnTo>
                    <a:lnTo>
                      <a:pt x="383" y="1497"/>
                    </a:lnTo>
                    <a:lnTo>
                      <a:pt x="391" y="1501"/>
                    </a:lnTo>
                    <a:lnTo>
                      <a:pt x="392" y="1498"/>
                    </a:lnTo>
                    <a:lnTo>
                      <a:pt x="396" y="1498"/>
                    </a:lnTo>
                    <a:lnTo>
                      <a:pt x="397" y="1493"/>
                    </a:lnTo>
                    <a:lnTo>
                      <a:pt x="404" y="1493"/>
                    </a:lnTo>
                    <a:lnTo>
                      <a:pt x="404" y="1487"/>
                    </a:lnTo>
                    <a:lnTo>
                      <a:pt x="406" y="1487"/>
                    </a:lnTo>
                    <a:lnTo>
                      <a:pt x="407" y="1486"/>
                    </a:lnTo>
                    <a:lnTo>
                      <a:pt x="407" y="1484"/>
                    </a:lnTo>
                    <a:lnTo>
                      <a:pt x="409" y="1484"/>
                    </a:lnTo>
                    <a:lnTo>
                      <a:pt x="409" y="1480"/>
                    </a:lnTo>
                    <a:lnTo>
                      <a:pt x="412" y="1479"/>
                    </a:lnTo>
                    <a:lnTo>
                      <a:pt x="412" y="1481"/>
                    </a:lnTo>
                    <a:lnTo>
                      <a:pt x="414" y="1480"/>
                    </a:lnTo>
                    <a:lnTo>
                      <a:pt x="413" y="1476"/>
                    </a:lnTo>
                    <a:lnTo>
                      <a:pt x="415" y="1479"/>
                    </a:lnTo>
                    <a:lnTo>
                      <a:pt x="417" y="1477"/>
                    </a:lnTo>
                    <a:lnTo>
                      <a:pt x="416" y="1474"/>
                    </a:lnTo>
                    <a:lnTo>
                      <a:pt x="418" y="1473"/>
                    </a:lnTo>
                    <a:lnTo>
                      <a:pt x="421" y="1475"/>
                    </a:lnTo>
                    <a:lnTo>
                      <a:pt x="423" y="1473"/>
                    </a:lnTo>
                    <a:lnTo>
                      <a:pt x="436" y="1468"/>
                    </a:lnTo>
                    <a:lnTo>
                      <a:pt x="440" y="1467"/>
                    </a:lnTo>
                    <a:lnTo>
                      <a:pt x="441" y="1471"/>
                    </a:lnTo>
                    <a:lnTo>
                      <a:pt x="445" y="1471"/>
                    </a:lnTo>
                    <a:lnTo>
                      <a:pt x="447" y="1469"/>
                    </a:lnTo>
                    <a:lnTo>
                      <a:pt x="446" y="1465"/>
                    </a:lnTo>
                    <a:lnTo>
                      <a:pt x="447" y="1464"/>
                    </a:lnTo>
                    <a:lnTo>
                      <a:pt x="449" y="1469"/>
                    </a:lnTo>
                    <a:lnTo>
                      <a:pt x="456" y="1473"/>
                    </a:lnTo>
                    <a:lnTo>
                      <a:pt x="459" y="1470"/>
                    </a:lnTo>
                    <a:lnTo>
                      <a:pt x="464" y="1472"/>
                    </a:lnTo>
                    <a:lnTo>
                      <a:pt x="468" y="1469"/>
                    </a:lnTo>
                    <a:lnTo>
                      <a:pt x="468" y="1472"/>
                    </a:lnTo>
                    <a:lnTo>
                      <a:pt x="470" y="1471"/>
                    </a:lnTo>
                    <a:lnTo>
                      <a:pt x="473" y="1468"/>
                    </a:lnTo>
                    <a:lnTo>
                      <a:pt x="473" y="1466"/>
                    </a:lnTo>
                    <a:lnTo>
                      <a:pt x="475" y="1464"/>
                    </a:lnTo>
                    <a:lnTo>
                      <a:pt x="476" y="1467"/>
                    </a:lnTo>
                    <a:lnTo>
                      <a:pt x="472" y="1474"/>
                    </a:lnTo>
                    <a:lnTo>
                      <a:pt x="478" y="1477"/>
                    </a:lnTo>
                    <a:lnTo>
                      <a:pt x="486" y="1471"/>
                    </a:lnTo>
                    <a:lnTo>
                      <a:pt x="489" y="1466"/>
                    </a:lnTo>
                    <a:lnTo>
                      <a:pt x="492" y="1467"/>
                    </a:lnTo>
                    <a:lnTo>
                      <a:pt x="493" y="1463"/>
                    </a:lnTo>
                    <a:lnTo>
                      <a:pt x="496" y="1464"/>
                    </a:lnTo>
                    <a:lnTo>
                      <a:pt x="502" y="1467"/>
                    </a:lnTo>
                    <a:lnTo>
                      <a:pt x="499" y="1458"/>
                    </a:lnTo>
                    <a:lnTo>
                      <a:pt x="502" y="1459"/>
                    </a:lnTo>
                    <a:lnTo>
                      <a:pt x="504" y="1462"/>
                    </a:lnTo>
                    <a:lnTo>
                      <a:pt x="505" y="1461"/>
                    </a:lnTo>
                    <a:lnTo>
                      <a:pt x="505" y="1457"/>
                    </a:lnTo>
                    <a:lnTo>
                      <a:pt x="510" y="1457"/>
                    </a:lnTo>
                    <a:lnTo>
                      <a:pt x="512" y="1459"/>
                    </a:lnTo>
                    <a:lnTo>
                      <a:pt x="514" y="1459"/>
                    </a:lnTo>
                    <a:lnTo>
                      <a:pt x="517" y="1463"/>
                    </a:lnTo>
                    <a:lnTo>
                      <a:pt x="519" y="1463"/>
                    </a:lnTo>
                    <a:lnTo>
                      <a:pt x="524" y="1455"/>
                    </a:lnTo>
                    <a:lnTo>
                      <a:pt x="525" y="1454"/>
                    </a:lnTo>
                    <a:lnTo>
                      <a:pt x="529" y="1456"/>
                    </a:lnTo>
                    <a:lnTo>
                      <a:pt x="532" y="1454"/>
                    </a:lnTo>
                    <a:lnTo>
                      <a:pt x="535" y="1458"/>
                    </a:lnTo>
                    <a:lnTo>
                      <a:pt x="540" y="1458"/>
                    </a:lnTo>
                    <a:lnTo>
                      <a:pt x="542" y="1461"/>
                    </a:lnTo>
                    <a:lnTo>
                      <a:pt x="544" y="1459"/>
                    </a:lnTo>
                    <a:lnTo>
                      <a:pt x="540" y="1453"/>
                    </a:lnTo>
                    <a:lnTo>
                      <a:pt x="542" y="1452"/>
                    </a:lnTo>
                    <a:lnTo>
                      <a:pt x="545" y="1456"/>
                    </a:lnTo>
                    <a:lnTo>
                      <a:pt x="547" y="1457"/>
                    </a:lnTo>
                    <a:lnTo>
                      <a:pt x="551" y="1454"/>
                    </a:lnTo>
                    <a:lnTo>
                      <a:pt x="549" y="1446"/>
                    </a:lnTo>
                    <a:lnTo>
                      <a:pt x="560" y="1446"/>
                    </a:lnTo>
                    <a:lnTo>
                      <a:pt x="560" y="1450"/>
                    </a:lnTo>
                    <a:lnTo>
                      <a:pt x="562" y="1450"/>
                    </a:lnTo>
                    <a:lnTo>
                      <a:pt x="563" y="1444"/>
                    </a:lnTo>
                    <a:lnTo>
                      <a:pt x="565" y="1444"/>
                    </a:lnTo>
                    <a:lnTo>
                      <a:pt x="566" y="1454"/>
                    </a:lnTo>
                    <a:lnTo>
                      <a:pt x="568" y="1451"/>
                    </a:lnTo>
                    <a:lnTo>
                      <a:pt x="569" y="1447"/>
                    </a:lnTo>
                    <a:lnTo>
                      <a:pt x="574" y="1446"/>
                    </a:lnTo>
                    <a:lnTo>
                      <a:pt x="575" y="1450"/>
                    </a:lnTo>
                    <a:lnTo>
                      <a:pt x="577" y="1448"/>
                    </a:lnTo>
                    <a:lnTo>
                      <a:pt x="577" y="1445"/>
                    </a:lnTo>
                    <a:lnTo>
                      <a:pt x="580" y="1446"/>
                    </a:lnTo>
                    <a:lnTo>
                      <a:pt x="584" y="1451"/>
                    </a:lnTo>
                    <a:lnTo>
                      <a:pt x="586" y="1449"/>
                    </a:lnTo>
                    <a:lnTo>
                      <a:pt x="585" y="1445"/>
                    </a:lnTo>
                    <a:lnTo>
                      <a:pt x="589" y="1444"/>
                    </a:lnTo>
                    <a:lnTo>
                      <a:pt x="593" y="1444"/>
                    </a:lnTo>
                    <a:lnTo>
                      <a:pt x="591" y="1446"/>
                    </a:lnTo>
                    <a:lnTo>
                      <a:pt x="593" y="1448"/>
                    </a:lnTo>
                    <a:lnTo>
                      <a:pt x="597" y="1446"/>
                    </a:lnTo>
                    <a:lnTo>
                      <a:pt x="597" y="1443"/>
                    </a:lnTo>
                    <a:lnTo>
                      <a:pt x="599" y="1443"/>
                    </a:lnTo>
                    <a:lnTo>
                      <a:pt x="599" y="1448"/>
                    </a:lnTo>
                    <a:lnTo>
                      <a:pt x="600" y="1449"/>
                    </a:lnTo>
                    <a:lnTo>
                      <a:pt x="603" y="1448"/>
                    </a:lnTo>
                    <a:lnTo>
                      <a:pt x="604" y="1445"/>
                    </a:lnTo>
                    <a:lnTo>
                      <a:pt x="611" y="1445"/>
                    </a:lnTo>
                    <a:lnTo>
                      <a:pt x="613" y="1441"/>
                    </a:lnTo>
                    <a:lnTo>
                      <a:pt x="610" y="1438"/>
                    </a:lnTo>
                    <a:lnTo>
                      <a:pt x="611" y="1436"/>
                    </a:lnTo>
                    <a:lnTo>
                      <a:pt x="615" y="1440"/>
                    </a:lnTo>
                    <a:lnTo>
                      <a:pt x="616" y="1443"/>
                    </a:lnTo>
                    <a:lnTo>
                      <a:pt x="622" y="1446"/>
                    </a:lnTo>
                    <a:lnTo>
                      <a:pt x="623" y="1440"/>
                    </a:lnTo>
                    <a:lnTo>
                      <a:pt x="629" y="1438"/>
                    </a:lnTo>
                    <a:lnTo>
                      <a:pt x="630" y="1434"/>
                    </a:lnTo>
                    <a:lnTo>
                      <a:pt x="632" y="1432"/>
                    </a:lnTo>
                    <a:lnTo>
                      <a:pt x="636" y="1432"/>
                    </a:lnTo>
                    <a:lnTo>
                      <a:pt x="636" y="1425"/>
                    </a:lnTo>
                    <a:lnTo>
                      <a:pt x="643" y="1421"/>
                    </a:lnTo>
                    <a:lnTo>
                      <a:pt x="638" y="1416"/>
                    </a:lnTo>
                    <a:lnTo>
                      <a:pt x="647" y="1416"/>
                    </a:lnTo>
                    <a:lnTo>
                      <a:pt x="649" y="1412"/>
                    </a:lnTo>
                    <a:lnTo>
                      <a:pt x="647" y="1409"/>
                    </a:lnTo>
                    <a:lnTo>
                      <a:pt x="648" y="1405"/>
                    </a:lnTo>
                    <a:lnTo>
                      <a:pt x="651" y="1404"/>
                    </a:lnTo>
                    <a:lnTo>
                      <a:pt x="652" y="1401"/>
                    </a:lnTo>
                    <a:lnTo>
                      <a:pt x="655" y="1401"/>
                    </a:lnTo>
                    <a:lnTo>
                      <a:pt x="658" y="1397"/>
                    </a:lnTo>
                    <a:lnTo>
                      <a:pt x="663" y="1396"/>
                    </a:lnTo>
                    <a:lnTo>
                      <a:pt x="669" y="1401"/>
                    </a:lnTo>
                    <a:lnTo>
                      <a:pt x="675" y="1402"/>
                    </a:lnTo>
                    <a:lnTo>
                      <a:pt x="676" y="1404"/>
                    </a:lnTo>
                    <a:lnTo>
                      <a:pt x="680" y="1404"/>
                    </a:lnTo>
                    <a:lnTo>
                      <a:pt x="682" y="1397"/>
                    </a:lnTo>
                    <a:lnTo>
                      <a:pt x="681" y="1393"/>
                    </a:lnTo>
                    <a:lnTo>
                      <a:pt x="683" y="1393"/>
                    </a:lnTo>
                    <a:lnTo>
                      <a:pt x="685" y="1397"/>
                    </a:lnTo>
                    <a:lnTo>
                      <a:pt x="685" y="1389"/>
                    </a:lnTo>
                    <a:lnTo>
                      <a:pt x="692" y="1390"/>
                    </a:lnTo>
                    <a:lnTo>
                      <a:pt x="688" y="1397"/>
                    </a:lnTo>
                    <a:lnTo>
                      <a:pt x="688" y="1400"/>
                    </a:lnTo>
                    <a:lnTo>
                      <a:pt x="691" y="1403"/>
                    </a:lnTo>
                    <a:lnTo>
                      <a:pt x="705" y="1398"/>
                    </a:lnTo>
                    <a:lnTo>
                      <a:pt x="709" y="1394"/>
                    </a:lnTo>
                    <a:lnTo>
                      <a:pt x="708" y="1391"/>
                    </a:lnTo>
                    <a:lnTo>
                      <a:pt x="715" y="1392"/>
                    </a:lnTo>
                    <a:lnTo>
                      <a:pt x="717" y="1397"/>
                    </a:lnTo>
                    <a:lnTo>
                      <a:pt x="715" y="1402"/>
                    </a:lnTo>
                    <a:lnTo>
                      <a:pt x="718" y="1404"/>
                    </a:lnTo>
                    <a:lnTo>
                      <a:pt x="720" y="1397"/>
                    </a:lnTo>
                    <a:lnTo>
                      <a:pt x="722" y="1396"/>
                    </a:lnTo>
                    <a:lnTo>
                      <a:pt x="725" y="1400"/>
                    </a:lnTo>
                    <a:lnTo>
                      <a:pt x="727" y="1399"/>
                    </a:lnTo>
                    <a:lnTo>
                      <a:pt x="727" y="1397"/>
                    </a:lnTo>
                    <a:lnTo>
                      <a:pt x="731" y="1397"/>
                    </a:lnTo>
                    <a:lnTo>
                      <a:pt x="733" y="1396"/>
                    </a:lnTo>
                    <a:lnTo>
                      <a:pt x="730" y="1392"/>
                    </a:lnTo>
                    <a:lnTo>
                      <a:pt x="731" y="1391"/>
                    </a:lnTo>
                    <a:lnTo>
                      <a:pt x="746" y="1392"/>
                    </a:lnTo>
                    <a:lnTo>
                      <a:pt x="749" y="1398"/>
                    </a:lnTo>
                    <a:lnTo>
                      <a:pt x="754" y="1402"/>
                    </a:lnTo>
                    <a:lnTo>
                      <a:pt x="755" y="1400"/>
                    </a:lnTo>
                    <a:lnTo>
                      <a:pt x="757" y="1393"/>
                    </a:lnTo>
                    <a:lnTo>
                      <a:pt x="764" y="1399"/>
                    </a:lnTo>
                    <a:lnTo>
                      <a:pt x="763" y="1404"/>
                    </a:lnTo>
                    <a:lnTo>
                      <a:pt x="765" y="1412"/>
                    </a:lnTo>
                    <a:lnTo>
                      <a:pt x="760" y="1416"/>
                    </a:lnTo>
                    <a:lnTo>
                      <a:pt x="759" y="1417"/>
                    </a:lnTo>
                    <a:lnTo>
                      <a:pt x="764" y="1422"/>
                    </a:lnTo>
                    <a:lnTo>
                      <a:pt x="762" y="1425"/>
                    </a:lnTo>
                    <a:lnTo>
                      <a:pt x="765" y="1426"/>
                    </a:lnTo>
                    <a:lnTo>
                      <a:pt x="772" y="1421"/>
                    </a:lnTo>
                    <a:lnTo>
                      <a:pt x="773" y="1423"/>
                    </a:lnTo>
                    <a:lnTo>
                      <a:pt x="769" y="1427"/>
                    </a:lnTo>
                    <a:lnTo>
                      <a:pt x="770" y="1429"/>
                    </a:lnTo>
                    <a:lnTo>
                      <a:pt x="777" y="1432"/>
                    </a:lnTo>
                    <a:lnTo>
                      <a:pt x="780" y="1431"/>
                    </a:lnTo>
                    <a:lnTo>
                      <a:pt x="784" y="1440"/>
                    </a:lnTo>
                    <a:lnTo>
                      <a:pt x="787" y="1440"/>
                    </a:lnTo>
                    <a:lnTo>
                      <a:pt x="789" y="1437"/>
                    </a:lnTo>
                    <a:lnTo>
                      <a:pt x="795" y="1434"/>
                    </a:lnTo>
                    <a:lnTo>
                      <a:pt x="795" y="1432"/>
                    </a:lnTo>
                    <a:lnTo>
                      <a:pt x="791" y="1430"/>
                    </a:lnTo>
                    <a:lnTo>
                      <a:pt x="793" y="1423"/>
                    </a:lnTo>
                    <a:lnTo>
                      <a:pt x="795" y="1422"/>
                    </a:lnTo>
                    <a:lnTo>
                      <a:pt x="798" y="1423"/>
                    </a:lnTo>
                    <a:lnTo>
                      <a:pt x="799" y="1426"/>
                    </a:lnTo>
                    <a:lnTo>
                      <a:pt x="801" y="1425"/>
                    </a:lnTo>
                    <a:lnTo>
                      <a:pt x="805" y="1419"/>
                    </a:lnTo>
                    <a:lnTo>
                      <a:pt x="807" y="1426"/>
                    </a:lnTo>
                    <a:lnTo>
                      <a:pt x="810" y="1425"/>
                    </a:lnTo>
                    <a:lnTo>
                      <a:pt x="812" y="1426"/>
                    </a:lnTo>
                    <a:lnTo>
                      <a:pt x="810" y="1429"/>
                    </a:lnTo>
                    <a:lnTo>
                      <a:pt x="811" y="1432"/>
                    </a:lnTo>
                    <a:lnTo>
                      <a:pt x="817" y="1434"/>
                    </a:lnTo>
                    <a:lnTo>
                      <a:pt x="818" y="1438"/>
                    </a:lnTo>
                    <a:lnTo>
                      <a:pt x="820" y="1438"/>
                    </a:lnTo>
                    <a:lnTo>
                      <a:pt x="826" y="1434"/>
                    </a:lnTo>
                    <a:lnTo>
                      <a:pt x="832" y="1432"/>
                    </a:lnTo>
                    <a:lnTo>
                      <a:pt x="835" y="1427"/>
                    </a:lnTo>
                    <a:lnTo>
                      <a:pt x="837" y="1419"/>
                    </a:lnTo>
                    <a:lnTo>
                      <a:pt x="838" y="1411"/>
                    </a:lnTo>
                    <a:lnTo>
                      <a:pt x="839" y="1409"/>
                    </a:lnTo>
                    <a:lnTo>
                      <a:pt x="842" y="1409"/>
                    </a:lnTo>
                    <a:lnTo>
                      <a:pt x="863" y="1293"/>
                    </a:lnTo>
                    <a:lnTo>
                      <a:pt x="911" y="1021"/>
                    </a:lnTo>
                    <a:lnTo>
                      <a:pt x="946" y="823"/>
                    </a:lnTo>
                    <a:lnTo>
                      <a:pt x="945" y="815"/>
                    </a:lnTo>
                    <a:lnTo>
                      <a:pt x="951" y="807"/>
                    </a:lnTo>
                    <a:lnTo>
                      <a:pt x="951" y="799"/>
                    </a:lnTo>
                    <a:lnTo>
                      <a:pt x="952" y="791"/>
                    </a:lnTo>
                    <a:lnTo>
                      <a:pt x="958" y="788"/>
                    </a:lnTo>
                    <a:lnTo>
                      <a:pt x="956" y="780"/>
                    </a:lnTo>
                    <a:lnTo>
                      <a:pt x="956" y="769"/>
                    </a:lnTo>
                    <a:lnTo>
                      <a:pt x="952" y="759"/>
                    </a:lnTo>
                    <a:lnTo>
                      <a:pt x="955" y="748"/>
                    </a:lnTo>
                    <a:lnTo>
                      <a:pt x="956" y="742"/>
                    </a:lnTo>
                    <a:lnTo>
                      <a:pt x="959" y="738"/>
                    </a:lnTo>
                    <a:lnTo>
                      <a:pt x="959" y="734"/>
                    </a:lnTo>
                    <a:lnTo>
                      <a:pt x="953" y="726"/>
                    </a:lnTo>
                    <a:lnTo>
                      <a:pt x="953" y="718"/>
                    </a:lnTo>
                    <a:lnTo>
                      <a:pt x="949" y="715"/>
                    </a:lnTo>
                    <a:lnTo>
                      <a:pt x="949" y="713"/>
                    </a:lnTo>
                    <a:lnTo>
                      <a:pt x="954" y="710"/>
                    </a:lnTo>
                    <a:lnTo>
                      <a:pt x="954" y="708"/>
                    </a:lnTo>
                    <a:lnTo>
                      <a:pt x="947" y="707"/>
                    </a:lnTo>
                    <a:lnTo>
                      <a:pt x="944" y="703"/>
                    </a:lnTo>
                    <a:lnTo>
                      <a:pt x="944" y="700"/>
                    </a:lnTo>
                    <a:lnTo>
                      <a:pt x="935" y="693"/>
                    </a:lnTo>
                    <a:lnTo>
                      <a:pt x="932" y="692"/>
                    </a:lnTo>
                    <a:lnTo>
                      <a:pt x="932" y="682"/>
                    </a:lnTo>
                    <a:lnTo>
                      <a:pt x="928" y="677"/>
                    </a:lnTo>
                    <a:lnTo>
                      <a:pt x="921" y="673"/>
                    </a:lnTo>
                    <a:lnTo>
                      <a:pt x="923" y="669"/>
                    </a:lnTo>
                    <a:lnTo>
                      <a:pt x="923" y="666"/>
                    </a:lnTo>
                    <a:lnTo>
                      <a:pt x="920" y="664"/>
                    </a:lnTo>
                    <a:lnTo>
                      <a:pt x="918" y="664"/>
                    </a:lnTo>
                    <a:lnTo>
                      <a:pt x="913" y="657"/>
                    </a:lnTo>
                    <a:lnTo>
                      <a:pt x="913" y="656"/>
                    </a:lnTo>
                    <a:lnTo>
                      <a:pt x="910" y="655"/>
                    </a:lnTo>
                    <a:lnTo>
                      <a:pt x="911" y="653"/>
                    </a:lnTo>
                    <a:lnTo>
                      <a:pt x="909" y="653"/>
                    </a:lnTo>
                    <a:lnTo>
                      <a:pt x="910" y="651"/>
                    </a:lnTo>
                    <a:lnTo>
                      <a:pt x="909" y="649"/>
                    </a:lnTo>
                    <a:lnTo>
                      <a:pt x="914" y="646"/>
                    </a:lnTo>
                    <a:lnTo>
                      <a:pt x="915" y="643"/>
                    </a:lnTo>
                    <a:lnTo>
                      <a:pt x="922" y="629"/>
                    </a:lnTo>
                    <a:lnTo>
                      <a:pt x="920" y="628"/>
                    </a:lnTo>
                    <a:lnTo>
                      <a:pt x="921" y="626"/>
                    </a:lnTo>
                    <a:lnTo>
                      <a:pt x="918" y="625"/>
                    </a:lnTo>
                    <a:lnTo>
                      <a:pt x="914" y="620"/>
                    </a:lnTo>
                    <a:lnTo>
                      <a:pt x="916" y="613"/>
                    </a:lnTo>
                    <a:lnTo>
                      <a:pt x="911" y="607"/>
                    </a:lnTo>
                    <a:lnTo>
                      <a:pt x="911" y="600"/>
                    </a:lnTo>
                    <a:lnTo>
                      <a:pt x="905" y="599"/>
                    </a:lnTo>
                    <a:lnTo>
                      <a:pt x="905" y="594"/>
                    </a:lnTo>
                    <a:lnTo>
                      <a:pt x="886" y="587"/>
                    </a:lnTo>
                    <a:lnTo>
                      <a:pt x="877" y="576"/>
                    </a:lnTo>
                    <a:lnTo>
                      <a:pt x="873" y="576"/>
                    </a:lnTo>
                    <a:lnTo>
                      <a:pt x="872" y="575"/>
                    </a:lnTo>
                    <a:lnTo>
                      <a:pt x="866" y="572"/>
                    </a:lnTo>
                    <a:lnTo>
                      <a:pt x="862" y="565"/>
                    </a:lnTo>
                    <a:lnTo>
                      <a:pt x="851" y="566"/>
                    </a:lnTo>
                    <a:lnTo>
                      <a:pt x="845" y="562"/>
                    </a:lnTo>
                    <a:lnTo>
                      <a:pt x="842" y="556"/>
                    </a:lnTo>
                    <a:lnTo>
                      <a:pt x="838" y="555"/>
                    </a:lnTo>
                    <a:lnTo>
                      <a:pt x="830" y="545"/>
                    </a:lnTo>
                    <a:lnTo>
                      <a:pt x="828" y="540"/>
                    </a:lnTo>
                    <a:lnTo>
                      <a:pt x="815" y="530"/>
                    </a:lnTo>
                    <a:lnTo>
                      <a:pt x="815" y="525"/>
                    </a:lnTo>
                    <a:lnTo>
                      <a:pt x="818" y="516"/>
                    </a:lnTo>
                    <a:lnTo>
                      <a:pt x="817" y="475"/>
                    </a:lnTo>
                    <a:lnTo>
                      <a:pt x="818" y="368"/>
                    </a:lnTo>
                    <a:lnTo>
                      <a:pt x="821" y="368"/>
                    </a:lnTo>
                    <a:lnTo>
                      <a:pt x="825" y="372"/>
                    </a:lnTo>
                    <a:lnTo>
                      <a:pt x="829" y="370"/>
                    </a:lnTo>
                    <a:lnTo>
                      <a:pt x="830" y="368"/>
                    </a:lnTo>
                    <a:lnTo>
                      <a:pt x="828" y="366"/>
                    </a:lnTo>
                    <a:lnTo>
                      <a:pt x="834" y="365"/>
                    </a:lnTo>
                    <a:lnTo>
                      <a:pt x="835" y="367"/>
                    </a:lnTo>
                    <a:lnTo>
                      <a:pt x="841" y="369"/>
                    </a:lnTo>
                    <a:lnTo>
                      <a:pt x="844" y="367"/>
                    </a:lnTo>
                    <a:lnTo>
                      <a:pt x="846" y="363"/>
                    </a:lnTo>
                    <a:lnTo>
                      <a:pt x="850" y="363"/>
                    </a:lnTo>
                    <a:lnTo>
                      <a:pt x="852" y="365"/>
                    </a:lnTo>
                    <a:lnTo>
                      <a:pt x="861" y="361"/>
                    </a:lnTo>
                    <a:lnTo>
                      <a:pt x="863" y="363"/>
                    </a:lnTo>
                    <a:lnTo>
                      <a:pt x="865" y="361"/>
                    </a:lnTo>
                    <a:lnTo>
                      <a:pt x="868" y="363"/>
                    </a:lnTo>
                    <a:lnTo>
                      <a:pt x="869" y="365"/>
                    </a:lnTo>
                    <a:lnTo>
                      <a:pt x="882" y="354"/>
                    </a:lnTo>
                    <a:lnTo>
                      <a:pt x="884" y="355"/>
                    </a:lnTo>
                    <a:lnTo>
                      <a:pt x="887" y="355"/>
                    </a:lnTo>
                    <a:lnTo>
                      <a:pt x="889" y="350"/>
                    </a:lnTo>
                    <a:lnTo>
                      <a:pt x="895" y="347"/>
                    </a:lnTo>
                    <a:lnTo>
                      <a:pt x="895" y="345"/>
                    </a:lnTo>
                    <a:lnTo>
                      <a:pt x="898" y="343"/>
                    </a:lnTo>
                    <a:lnTo>
                      <a:pt x="903" y="345"/>
                    </a:lnTo>
                    <a:lnTo>
                      <a:pt x="907" y="351"/>
                    </a:lnTo>
                    <a:lnTo>
                      <a:pt x="914" y="352"/>
                    </a:lnTo>
                    <a:lnTo>
                      <a:pt x="914" y="350"/>
                    </a:lnTo>
                    <a:lnTo>
                      <a:pt x="916" y="350"/>
                    </a:lnTo>
                    <a:lnTo>
                      <a:pt x="917" y="346"/>
                    </a:lnTo>
                    <a:lnTo>
                      <a:pt x="922" y="343"/>
                    </a:lnTo>
                    <a:lnTo>
                      <a:pt x="922" y="340"/>
                    </a:lnTo>
                    <a:lnTo>
                      <a:pt x="929" y="340"/>
                    </a:lnTo>
                    <a:lnTo>
                      <a:pt x="929" y="337"/>
                    </a:lnTo>
                    <a:lnTo>
                      <a:pt x="931" y="335"/>
                    </a:lnTo>
                    <a:lnTo>
                      <a:pt x="935" y="334"/>
                    </a:lnTo>
                    <a:lnTo>
                      <a:pt x="941" y="330"/>
                    </a:lnTo>
                    <a:lnTo>
                      <a:pt x="944" y="331"/>
                    </a:lnTo>
                    <a:lnTo>
                      <a:pt x="945" y="334"/>
                    </a:lnTo>
                    <a:lnTo>
                      <a:pt x="951" y="335"/>
                    </a:lnTo>
                    <a:lnTo>
                      <a:pt x="951" y="338"/>
                    </a:lnTo>
                    <a:lnTo>
                      <a:pt x="956" y="342"/>
                    </a:lnTo>
                    <a:lnTo>
                      <a:pt x="956" y="346"/>
                    </a:lnTo>
                    <a:lnTo>
                      <a:pt x="968" y="356"/>
                    </a:lnTo>
                    <a:lnTo>
                      <a:pt x="971" y="353"/>
                    </a:lnTo>
                    <a:lnTo>
                      <a:pt x="972" y="350"/>
                    </a:lnTo>
                    <a:lnTo>
                      <a:pt x="975" y="352"/>
                    </a:lnTo>
                    <a:lnTo>
                      <a:pt x="979" y="348"/>
                    </a:lnTo>
                    <a:lnTo>
                      <a:pt x="982" y="349"/>
                    </a:lnTo>
                    <a:lnTo>
                      <a:pt x="981" y="351"/>
                    </a:lnTo>
                    <a:lnTo>
                      <a:pt x="983" y="354"/>
                    </a:lnTo>
                    <a:lnTo>
                      <a:pt x="980" y="358"/>
                    </a:lnTo>
                    <a:lnTo>
                      <a:pt x="983" y="358"/>
                    </a:lnTo>
                    <a:lnTo>
                      <a:pt x="988" y="357"/>
                    </a:lnTo>
                    <a:lnTo>
                      <a:pt x="992" y="357"/>
                    </a:lnTo>
                    <a:lnTo>
                      <a:pt x="993" y="358"/>
                    </a:lnTo>
                    <a:lnTo>
                      <a:pt x="999" y="356"/>
                    </a:lnTo>
                    <a:lnTo>
                      <a:pt x="1001" y="357"/>
                    </a:lnTo>
                    <a:lnTo>
                      <a:pt x="1004" y="348"/>
                    </a:lnTo>
                    <a:lnTo>
                      <a:pt x="1006" y="347"/>
                    </a:lnTo>
                    <a:lnTo>
                      <a:pt x="1016" y="349"/>
                    </a:lnTo>
                    <a:lnTo>
                      <a:pt x="1021" y="351"/>
                    </a:lnTo>
                    <a:lnTo>
                      <a:pt x="1021" y="348"/>
                    </a:lnTo>
                    <a:lnTo>
                      <a:pt x="1014" y="336"/>
                    </a:lnTo>
                    <a:lnTo>
                      <a:pt x="1005" y="330"/>
                    </a:lnTo>
                    <a:lnTo>
                      <a:pt x="1005" y="327"/>
                    </a:lnTo>
                    <a:lnTo>
                      <a:pt x="1008" y="323"/>
                    </a:lnTo>
                    <a:lnTo>
                      <a:pt x="1012" y="322"/>
                    </a:lnTo>
                    <a:lnTo>
                      <a:pt x="1014" y="319"/>
                    </a:lnTo>
                    <a:lnTo>
                      <a:pt x="1012" y="313"/>
                    </a:lnTo>
                    <a:lnTo>
                      <a:pt x="1009" y="309"/>
                    </a:lnTo>
                    <a:lnTo>
                      <a:pt x="1009" y="304"/>
                    </a:lnTo>
                    <a:lnTo>
                      <a:pt x="1014" y="304"/>
                    </a:lnTo>
                    <a:lnTo>
                      <a:pt x="1016" y="298"/>
                    </a:lnTo>
                    <a:lnTo>
                      <a:pt x="1008" y="293"/>
                    </a:lnTo>
                    <a:lnTo>
                      <a:pt x="1005" y="293"/>
                    </a:lnTo>
                    <a:lnTo>
                      <a:pt x="1004" y="286"/>
                    </a:lnTo>
                    <a:lnTo>
                      <a:pt x="1010" y="283"/>
                    </a:lnTo>
                    <a:lnTo>
                      <a:pt x="1008" y="280"/>
                    </a:lnTo>
                    <a:lnTo>
                      <a:pt x="997" y="275"/>
                    </a:lnTo>
                    <a:lnTo>
                      <a:pt x="1001" y="271"/>
                    </a:lnTo>
                    <a:lnTo>
                      <a:pt x="1000" y="269"/>
                    </a:lnTo>
                    <a:lnTo>
                      <a:pt x="988" y="258"/>
                    </a:lnTo>
                    <a:lnTo>
                      <a:pt x="982" y="258"/>
                    </a:lnTo>
                    <a:lnTo>
                      <a:pt x="979" y="257"/>
                    </a:lnTo>
                    <a:lnTo>
                      <a:pt x="975" y="250"/>
                    </a:lnTo>
                    <a:lnTo>
                      <a:pt x="967" y="252"/>
                    </a:lnTo>
                    <a:lnTo>
                      <a:pt x="962" y="251"/>
                    </a:lnTo>
                    <a:lnTo>
                      <a:pt x="955" y="260"/>
                    </a:lnTo>
                    <a:lnTo>
                      <a:pt x="951" y="259"/>
                    </a:lnTo>
                    <a:lnTo>
                      <a:pt x="951" y="255"/>
                    </a:lnTo>
                    <a:lnTo>
                      <a:pt x="947" y="253"/>
                    </a:lnTo>
                    <a:lnTo>
                      <a:pt x="938" y="252"/>
                    </a:lnTo>
                    <a:lnTo>
                      <a:pt x="932" y="255"/>
                    </a:lnTo>
                    <a:lnTo>
                      <a:pt x="922" y="255"/>
                    </a:lnTo>
                    <a:lnTo>
                      <a:pt x="914" y="249"/>
                    </a:lnTo>
                    <a:lnTo>
                      <a:pt x="899" y="252"/>
                    </a:lnTo>
                    <a:lnTo>
                      <a:pt x="897" y="255"/>
                    </a:lnTo>
                    <a:lnTo>
                      <a:pt x="891" y="253"/>
                    </a:lnTo>
                    <a:lnTo>
                      <a:pt x="890" y="244"/>
                    </a:lnTo>
                    <a:lnTo>
                      <a:pt x="886" y="246"/>
                    </a:lnTo>
                    <a:lnTo>
                      <a:pt x="884" y="245"/>
                    </a:lnTo>
                    <a:lnTo>
                      <a:pt x="879" y="247"/>
                    </a:lnTo>
                    <a:lnTo>
                      <a:pt x="869" y="257"/>
                    </a:lnTo>
                    <a:lnTo>
                      <a:pt x="865" y="256"/>
                    </a:lnTo>
                    <a:lnTo>
                      <a:pt x="862" y="253"/>
                    </a:lnTo>
                    <a:lnTo>
                      <a:pt x="862" y="115"/>
                    </a:lnTo>
                    <a:lnTo>
                      <a:pt x="866" y="116"/>
                    </a:lnTo>
                    <a:lnTo>
                      <a:pt x="865" y="117"/>
                    </a:lnTo>
                    <a:lnTo>
                      <a:pt x="867" y="118"/>
                    </a:lnTo>
                    <a:lnTo>
                      <a:pt x="872" y="117"/>
                    </a:lnTo>
                    <a:lnTo>
                      <a:pt x="874" y="118"/>
                    </a:lnTo>
                    <a:lnTo>
                      <a:pt x="877" y="114"/>
                    </a:lnTo>
                    <a:lnTo>
                      <a:pt x="884" y="109"/>
                    </a:lnTo>
                    <a:lnTo>
                      <a:pt x="889" y="109"/>
                    </a:lnTo>
                    <a:lnTo>
                      <a:pt x="890" y="108"/>
                    </a:lnTo>
                    <a:lnTo>
                      <a:pt x="892" y="109"/>
                    </a:lnTo>
                    <a:lnTo>
                      <a:pt x="897" y="108"/>
                    </a:lnTo>
                    <a:lnTo>
                      <a:pt x="897" y="112"/>
                    </a:lnTo>
                    <a:lnTo>
                      <a:pt x="905" y="109"/>
                    </a:lnTo>
                    <a:lnTo>
                      <a:pt x="907" y="112"/>
                    </a:lnTo>
                    <a:lnTo>
                      <a:pt x="908" y="108"/>
                    </a:lnTo>
                    <a:lnTo>
                      <a:pt x="922" y="102"/>
                    </a:lnTo>
                    <a:lnTo>
                      <a:pt x="925" y="99"/>
                    </a:lnTo>
                    <a:lnTo>
                      <a:pt x="938" y="104"/>
                    </a:lnTo>
                    <a:lnTo>
                      <a:pt x="939" y="103"/>
                    </a:lnTo>
                    <a:lnTo>
                      <a:pt x="939" y="105"/>
                    </a:lnTo>
                    <a:lnTo>
                      <a:pt x="941" y="106"/>
                    </a:lnTo>
                    <a:lnTo>
                      <a:pt x="942" y="104"/>
                    </a:lnTo>
                    <a:lnTo>
                      <a:pt x="945" y="106"/>
                    </a:lnTo>
                    <a:lnTo>
                      <a:pt x="947" y="105"/>
                    </a:lnTo>
                    <a:lnTo>
                      <a:pt x="953" y="106"/>
                    </a:lnTo>
                    <a:lnTo>
                      <a:pt x="960" y="112"/>
                    </a:lnTo>
                    <a:lnTo>
                      <a:pt x="960" y="114"/>
                    </a:lnTo>
                    <a:lnTo>
                      <a:pt x="961" y="113"/>
                    </a:lnTo>
                    <a:lnTo>
                      <a:pt x="1007" y="112"/>
                    </a:lnTo>
                    <a:lnTo>
                      <a:pt x="1229" y="113"/>
                    </a:lnTo>
                    <a:lnTo>
                      <a:pt x="1228" y="108"/>
                    </a:lnTo>
                    <a:lnTo>
                      <a:pt x="1224" y="107"/>
                    </a:lnTo>
                    <a:lnTo>
                      <a:pt x="1226" y="104"/>
                    </a:lnTo>
                    <a:lnTo>
                      <a:pt x="1223" y="101"/>
                    </a:lnTo>
                    <a:lnTo>
                      <a:pt x="1219" y="100"/>
                    </a:lnTo>
                    <a:lnTo>
                      <a:pt x="1215" y="103"/>
                    </a:lnTo>
                    <a:lnTo>
                      <a:pt x="1211" y="103"/>
                    </a:lnTo>
                    <a:lnTo>
                      <a:pt x="1210" y="99"/>
                    </a:lnTo>
                    <a:lnTo>
                      <a:pt x="1212" y="90"/>
                    </a:lnTo>
                    <a:lnTo>
                      <a:pt x="1205" y="91"/>
                    </a:lnTo>
                    <a:lnTo>
                      <a:pt x="1206" y="84"/>
                    </a:lnTo>
                    <a:lnTo>
                      <a:pt x="1208" y="80"/>
                    </a:lnTo>
                    <a:lnTo>
                      <a:pt x="1210" y="69"/>
                    </a:lnTo>
                    <a:lnTo>
                      <a:pt x="1217" y="62"/>
                    </a:lnTo>
                    <a:lnTo>
                      <a:pt x="1220" y="62"/>
                    </a:lnTo>
                    <a:lnTo>
                      <a:pt x="1224" y="59"/>
                    </a:lnTo>
                    <a:lnTo>
                      <a:pt x="1227" y="58"/>
                    </a:lnTo>
                    <a:lnTo>
                      <a:pt x="1229" y="59"/>
                    </a:lnTo>
                    <a:lnTo>
                      <a:pt x="1232" y="57"/>
                    </a:lnTo>
                    <a:lnTo>
                      <a:pt x="1241" y="67"/>
                    </a:lnTo>
                    <a:lnTo>
                      <a:pt x="1244" y="76"/>
                    </a:lnTo>
                    <a:lnTo>
                      <a:pt x="1253" y="76"/>
                    </a:lnTo>
                    <a:lnTo>
                      <a:pt x="1269" y="90"/>
                    </a:lnTo>
                    <a:lnTo>
                      <a:pt x="1276" y="90"/>
                    </a:lnTo>
                    <a:lnTo>
                      <a:pt x="1278" y="89"/>
                    </a:lnTo>
                    <a:lnTo>
                      <a:pt x="1283" y="83"/>
                    </a:lnTo>
                    <a:lnTo>
                      <a:pt x="1282" y="76"/>
                    </a:lnTo>
                    <a:lnTo>
                      <a:pt x="1288" y="75"/>
                    </a:lnTo>
                    <a:lnTo>
                      <a:pt x="1294" y="71"/>
                    </a:lnTo>
                    <a:lnTo>
                      <a:pt x="1303" y="61"/>
                    </a:lnTo>
                    <a:lnTo>
                      <a:pt x="1314" y="45"/>
                    </a:lnTo>
                    <a:lnTo>
                      <a:pt x="1318" y="45"/>
                    </a:lnTo>
                    <a:lnTo>
                      <a:pt x="1335" y="49"/>
                    </a:lnTo>
                    <a:lnTo>
                      <a:pt x="1346" y="49"/>
                    </a:lnTo>
                    <a:lnTo>
                      <a:pt x="1349" y="46"/>
                    </a:lnTo>
                    <a:lnTo>
                      <a:pt x="1353" y="35"/>
                    </a:lnTo>
                    <a:lnTo>
                      <a:pt x="1359" y="31"/>
                    </a:lnTo>
                    <a:lnTo>
                      <a:pt x="1360" y="23"/>
                    </a:lnTo>
                    <a:lnTo>
                      <a:pt x="1364" y="19"/>
                    </a:lnTo>
                    <a:lnTo>
                      <a:pt x="1384" y="9"/>
                    </a:lnTo>
                    <a:lnTo>
                      <a:pt x="1387" y="1"/>
                    </a:lnTo>
                    <a:lnTo>
                      <a:pt x="1391" y="0"/>
                    </a:lnTo>
                    <a:lnTo>
                      <a:pt x="1396" y="0"/>
                    </a:lnTo>
                    <a:lnTo>
                      <a:pt x="1402" y="4"/>
                    </a:lnTo>
                    <a:lnTo>
                      <a:pt x="1406" y="9"/>
                    </a:lnTo>
                    <a:lnTo>
                      <a:pt x="1410" y="47"/>
                    </a:lnTo>
                    <a:lnTo>
                      <a:pt x="1419" y="78"/>
                    </a:lnTo>
                    <a:lnTo>
                      <a:pt x="1421" y="81"/>
                    </a:lnTo>
                    <a:lnTo>
                      <a:pt x="1428" y="85"/>
                    </a:lnTo>
                    <a:lnTo>
                      <a:pt x="1443" y="85"/>
                    </a:lnTo>
                    <a:lnTo>
                      <a:pt x="1446" y="86"/>
                    </a:lnTo>
                    <a:lnTo>
                      <a:pt x="1454" y="98"/>
                    </a:lnTo>
                    <a:lnTo>
                      <a:pt x="1460" y="112"/>
                    </a:lnTo>
                    <a:lnTo>
                      <a:pt x="1459" y="123"/>
                    </a:lnTo>
                    <a:lnTo>
                      <a:pt x="1463" y="133"/>
                    </a:lnTo>
                    <a:lnTo>
                      <a:pt x="1465" y="175"/>
                    </a:lnTo>
                    <a:lnTo>
                      <a:pt x="1462" y="201"/>
                    </a:lnTo>
                    <a:lnTo>
                      <a:pt x="1463" y="227"/>
                    </a:lnTo>
                    <a:lnTo>
                      <a:pt x="1462" y="235"/>
                    </a:lnTo>
                    <a:lnTo>
                      <a:pt x="1512" y="222"/>
                    </a:lnTo>
                    <a:lnTo>
                      <a:pt x="1629" y="325"/>
                    </a:lnTo>
                    <a:lnTo>
                      <a:pt x="1655" y="319"/>
                    </a:lnTo>
                    <a:lnTo>
                      <a:pt x="1658" y="320"/>
                    </a:lnTo>
                    <a:lnTo>
                      <a:pt x="1659" y="322"/>
                    </a:lnTo>
                    <a:lnTo>
                      <a:pt x="1663" y="324"/>
                    </a:lnTo>
                    <a:lnTo>
                      <a:pt x="1663" y="327"/>
                    </a:lnTo>
                    <a:lnTo>
                      <a:pt x="1670" y="327"/>
                    </a:lnTo>
                    <a:lnTo>
                      <a:pt x="1674" y="323"/>
                    </a:lnTo>
                    <a:lnTo>
                      <a:pt x="1679" y="324"/>
                    </a:lnTo>
                    <a:lnTo>
                      <a:pt x="1682" y="322"/>
                    </a:lnTo>
                    <a:lnTo>
                      <a:pt x="1683" y="314"/>
                    </a:lnTo>
                    <a:lnTo>
                      <a:pt x="1687" y="315"/>
                    </a:lnTo>
                    <a:lnTo>
                      <a:pt x="1691" y="313"/>
                    </a:lnTo>
                    <a:lnTo>
                      <a:pt x="1695" y="315"/>
                    </a:lnTo>
                    <a:lnTo>
                      <a:pt x="1703" y="313"/>
                    </a:lnTo>
                    <a:lnTo>
                      <a:pt x="1705" y="314"/>
                    </a:lnTo>
                    <a:lnTo>
                      <a:pt x="1707" y="313"/>
                    </a:lnTo>
                    <a:lnTo>
                      <a:pt x="1711" y="303"/>
                    </a:lnTo>
                    <a:lnTo>
                      <a:pt x="1713" y="301"/>
                    </a:lnTo>
                    <a:lnTo>
                      <a:pt x="1712" y="297"/>
                    </a:lnTo>
                    <a:lnTo>
                      <a:pt x="1715" y="296"/>
                    </a:lnTo>
                    <a:lnTo>
                      <a:pt x="1720" y="297"/>
                    </a:lnTo>
                    <a:lnTo>
                      <a:pt x="1725" y="293"/>
                    </a:lnTo>
                    <a:lnTo>
                      <a:pt x="1726" y="288"/>
                    </a:lnTo>
                    <a:lnTo>
                      <a:pt x="1725" y="286"/>
                    </a:lnTo>
                    <a:lnTo>
                      <a:pt x="1735" y="284"/>
                    </a:lnTo>
                    <a:lnTo>
                      <a:pt x="1738" y="282"/>
                    </a:lnTo>
                    <a:lnTo>
                      <a:pt x="1744" y="282"/>
                    </a:lnTo>
                    <a:lnTo>
                      <a:pt x="1747" y="280"/>
                    </a:lnTo>
                    <a:lnTo>
                      <a:pt x="1748" y="281"/>
                    </a:lnTo>
                    <a:lnTo>
                      <a:pt x="1755" y="271"/>
                    </a:lnTo>
                    <a:lnTo>
                      <a:pt x="1762" y="273"/>
                    </a:lnTo>
                    <a:lnTo>
                      <a:pt x="1765" y="270"/>
                    </a:lnTo>
                    <a:lnTo>
                      <a:pt x="1768" y="274"/>
                    </a:lnTo>
                    <a:lnTo>
                      <a:pt x="1774" y="269"/>
                    </a:lnTo>
                    <a:lnTo>
                      <a:pt x="1780" y="274"/>
                    </a:lnTo>
                    <a:lnTo>
                      <a:pt x="1780" y="269"/>
                    </a:lnTo>
                    <a:lnTo>
                      <a:pt x="1784" y="268"/>
                    </a:lnTo>
                    <a:lnTo>
                      <a:pt x="1784" y="270"/>
                    </a:lnTo>
                    <a:lnTo>
                      <a:pt x="1787" y="271"/>
                    </a:lnTo>
                    <a:lnTo>
                      <a:pt x="1789" y="269"/>
                    </a:lnTo>
                    <a:lnTo>
                      <a:pt x="1791" y="275"/>
                    </a:lnTo>
                    <a:lnTo>
                      <a:pt x="1792" y="273"/>
                    </a:lnTo>
                    <a:lnTo>
                      <a:pt x="1795" y="274"/>
                    </a:lnTo>
                    <a:lnTo>
                      <a:pt x="1795" y="277"/>
                    </a:lnTo>
                    <a:lnTo>
                      <a:pt x="1799" y="277"/>
                    </a:lnTo>
                    <a:lnTo>
                      <a:pt x="1801" y="281"/>
                    </a:lnTo>
                    <a:lnTo>
                      <a:pt x="1800" y="283"/>
                    </a:lnTo>
                    <a:lnTo>
                      <a:pt x="1805" y="291"/>
                    </a:lnTo>
                    <a:lnTo>
                      <a:pt x="1805" y="297"/>
                    </a:lnTo>
                    <a:lnTo>
                      <a:pt x="1808" y="296"/>
                    </a:lnTo>
                    <a:lnTo>
                      <a:pt x="1809" y="297"/>
                    </a:lnTo>
                    <a:lnTo>
                      <a:pt x="1806" y="300"/>
                    </a:lnTo>
                    <a:lnTo>
                      <a:pt x="1807" y="306"/>
                    </a:lnTo>
                    <a:lnTo>
                      <a:pt x="1803" y="306"/>
                    </a:lnTo>
                    <a:lnTo>
                      <a:pt x="1801" y="307"/>
                    </a:lnTo>
                    <a:lnTo>
                      <a:pt x="1802" y="310"/>
                    </a:lnTo>
                    <a:lnTo>
                      <a:pt x="1801" y="314"/>
                    </a:lnTo>
                    <a:lnTo>
                      <a:pt x="1799" y="314"/>
                    </a:lnTo>
                    <a:lnTo>
                      <a:pt x="1797" y="321"/>
                    </a:lnTo>
                    <a:lnTo>
                      <a:pt x="1796" y="320"/>
                    </a:lnTo>
                    <a:lnTo>
                      <a:pt x="1791" y="323"/>
                    </a:lnTo>
                    <a:lnTo>
                      <a:pt x="1791" y="328"/>
                    </a:lnTo>
                    <a:lnTo>
                      <a:pt x="1787" y="332"/>
                    </a:lnTo>
                    <a:lnTo>
                      <a:pt x="1790" y="335"/>
                    </a:lnTo>
                    <a:lnTo>
                      <a:pt x="1793" y="342"/>
                    </a:lnTo>
                    <a:lnTo>
                      <a:pt x="1799" y="348"/>
                    </a:lnTo>
                    <a:lnTo>
                      <a:pt x="1801" y="343"/>
                    </a:lnTo>
                    <a:lnTo>
                      <a:pt x="1807" y="343"/>
                    </a:lnTo>
                    <a:lnTo>
                      <a:pt x="1811" y="340"/>
                    </a:lnTo>
                    <a:lnTo>
                      <a:pt x="1818" y="340"/>
                    </a:lnTo>
                    <a:lnTo>
                      <a:pt x="1824" y="335"/>
                    </a:lnTo>
                    <a:lnTo>
                      <a:pt x="1824" y="330"/>
                    </a:lnTo>
                    <a:lnTo>
                      <a:pt x="1827" y="329"/>
                    </a:lnTo>
                    <a:lnTo>
                      <a:pt x="1826" y="325"/>
                    </a:lnTo>
                    <a:lnTo>
                      <a:pt x="1829" y="327"/>
                    </a:lnTo>
                    <a:lnTo>
                      <a:pt x="1831" y="324"/>
                    </a:lnTo>
                    <a:lnTo>
                      <a:pt x="1829" y="317"/>
                    </a:lnTo>
                    <a:lnTo>
                      <a:pt x="1826" y="312"/>
                    </a:lnTo>
                    <a:lnTo>
                      <a:pt x="1829" y="311"/>
                    </a:lnTo>
                    <a:lnTo>
                      <a:pt x="1831" y="305"/>
                    </a:lnTo>
                    <a:lnTo>
                      <a:pt x="1835" y="304"/>
                    </a:lnTo>
                    <a:lnTo>
                      <a:pt x="1835" y="301"/>
                    </a:lnTo>
                    <a:lnTo>
                      <a:pt x="1840" y="299"/>
                    </a:lnTo>
                    <a:lnTo>
                      <a:pt x="1839" y="297"/>
                    </a:lnTo>
                    <a:lnTo>
                      <a:pt x="1841" y="295"/>
                    </a:lnTo>
                    <a:lnTo>
                      <a:pt x="1844" y="286"/>
                    </a:lnTo>
                    <a:lnTo>
                      <a:pt x="1846" y="287"/>
                    </a:lnTo>
                    <a:lnTo>
                      <a:pt x="1851" y="284"/>
                    </a:lnTo>
                    <a:lnTo>
                      <a:pt x="1856" y="285"/>
                    </a:lnTo>
                    <a:lnTo>
                      <a:pt x="1857" y="284"/>
                    </a:lnTo>
                    <a:lnTo>
                      <a:pt x="1859" y="289"/>
                    </a:lnTo>
                    <a:lnTo>
                      <a:pt x="1871" y="287"/>
                    </a:lnTo>
                    <a:lnTo>
                      <a:pt x="1871" y="292"/>
                    </a:lnTo>
                    <a:lnTo>
                      <a:pt x="1876" y="288"/>
                    </a:lnTo>
                    <a:lnTo>
                      <a:pt x="1880" y="282"/>
                    </a:lnTo>
                    <a:lnTo>
                      <a:pt x="1881" y="277"/>
                    </a:lnTo>
                    <a:lnTo>
                      <a:pt x="1885" y="269"/>
                    </a:lnTo>
                    <a:lnTo>
                      <a:pt x="1880" y="269"/>
                    </a:lnTo>
                    <a:lnTo>
                      <a:pt x="1879" y="267"/>
                    </a:lnTo>
                    <a:lnTo>
                      <a:pt x="1882" y="260"/>
                    </a:lnTo>
                    <a:lnTo>
                      <a:pt x="1882" y="244"/>
                    </a:lnTo>
                    <a:lnTo>
                      <a:pt x="1890" y="242"/>
                    </a:lnTo>
                    <a:lnTo>
                      <a:pt x="1891" y="240"/>
                    </a:lnTo>
                    <a:lnTo>
                      <a:pt x="1894" y="238"/>
                    </a:lnTo>
                    <a:lnTo>
                      <a:pt x="1897" y="240"/>
                    </a:lnTo>
                    <a:lnTo>
                      <a:pt x="1900" y="239"/>
                    </a:lnTo>
                    <a:lnTo>
                      <a:pt x="1903" y="242"/>
                    </a:lnTo>
                    <a:lnTo>
                      <a:pt x="1901" y="246"/>
                    </a:lnTo>
                    <a:lnTo>
                      <a:pt x="1903" y="247"/>
                    </a:lnTo>
                    <a:lnTo>
                      <a:pt x="1911" y="247"/>
                    </a:lnTo>
                    <a:lnTo>
                      <a:pt x="1925" y="230"/>
                    </a:lnTo>
                    <a:lnTo>
                      <a:pt x="1923" y="224"/>
                    </a:lnTo>
                    <a:lnTo>
                      <a:pt x="1925" y="222"/>
                    </a:lnTo>
                    <a:lnTo>
                      <a:pt x="1927" y="222"/>
                    </a:lnTo>
                    <a:lnTo>
                      <a:pt x="1930" y="226"/>
                    </a:lnTo>
                    <a:lnTo>
                      <a:pt x="1934" y="224"/>
                    </a:lnTo>
                    <a:lnTo>
                      <a:pt x="1936" y="216"/>
                    </a:lnTo>
                    <a:lnTo>
                      <a:pt x="1939" y="216"/>
                    </a:lnTo>
                    <a:lnTo>
                      <a:pt x="1941" y="221"/>
                    </a:lnTo>
                    <a:lnTo>
                      <a:pt x="1945" y="221"/>
                    </a:lnTo>
                    <a:lnTo>
                      <a:pt x="1948" y="214"/>
                    </a:lnTo>
                    <a:lnTo>
                      <a:pt x="1946" y="213"/>
                    </a:lnTo>
                    <a:lnTo>
                      <a:pt x="1954" y="207"/>
                    </a:lnTo>
                    <a:lnTo>
                      <a:pt x="1958" y="203"/>
                    </a:lnTo>
                    <a:lnTo>
                      <a:pt x="1959" y="204"/>
                    </a:lnTo>
                    <a:lnTo>
                      <a:pt x="1962" y="209"/>
                    </a:lnTo>
                    <a:lnTo>
                      <a:pt x="1961" y="213"/>
                    </a:lnTo>
                    <a:lnTo>
                      <a:pt x="1968" y="222"/>
                    </a:lnTo>
                    <a:lnTo>
                      <a:pt x="1971" y="223"/>
                    </a:lnTo>
                    <a:lnTo>
                      <a:pt x="1976" y="221"/>
                    </a:lnTo>
                    <a:lnTo>
                      <a:pt x="1979" y="217"/>
                    </a:lnTo>
                    <a:lnTo>
                      <a:pt x="1981" y="208"/>
                    </a:lnTo>
                    <a:lnTo>
                      <a:pt x="1985" y="210"/>
                    </a:lnTo>
                    <a:lnTo>
                      <a:pt x="1990" y="208"/>
                    </a:lnTo>
                    <a:lnTo>
                      <a:pt x="1996" y="202"/>
                    </a:lnTo>
                    <a:lnTo>
                      <a:pt x="2001" y="198"/>
                    </a:lnTo>
                    <a:lnTo>
                      <a:pt x="2005" y="198"/>
                    </a:lnTo>
                    <a:lnTo>
                      <a:pt x="2008" y="194"/>
                    </a:lnTo>
                    <a:lnTo>
                      <a:pt x="2007" y="190"/>
                    </a:lnTo>
                    <a:lnTo>
                      <a:pt x="2014" y="180"/>
                    </a:lnTo>
                    <a:lnTo>
                      <a:pt x="2019" y="178"/>
                    </a:lnTo>
                    <a:lnTo>
                      <a:pt x="2019" y="175"/>
                    </a:lnTo>
                    <a:lnTo>
                      <a:pt x="2020" y="176"/>
                    </a:lnTo>
                    <a:lnTo>
                      <a:pt x="2025" y="175"/>
                    </a:lnTo>
                    <a:lnTo>
                      <a:pt x="2031" y="170"/>
                    </a:lnTo>
                    <a:lnTo>
                      <a:pt x="2035" y="167"/>
                    </a:lnTo>
                    <a:lnTo>
                      <a:pt x="2038" y="169"/>
                    </a:lnTo>
                    <a:lnTo>
                      <a:pt x="2048" y="157"/>
                    </a:lnTo>
                    <a:lnTo>
                      <a:pt x="2057" y="159"/>
                    </a:lnTo>
                    <a:lnTo>
                      <a:pt x="2058" y="162"/>
                    </a:lnTo>
                    <a:lnTo>
                      <a:pt x="2056" y="167"/>
                    </a:lnTo>
                    <a:lnTo>
                      <a:pt x="2052" y="171"/>
                    </a:lnTo>
                    <a:lnTo>
                      <a:pt x="2052" y="174"/>
                    </a:lnTo>
                    <a:lnTo>
                      <a:pt x="2048" y="179"/>
                    </a:lnTo>
                    <a:lnTo>
                      <a:pt x="2047" y="186"/>
                    </a:lnTo>
                    <a:lnTo>
                      <a:pt x="2049" y="187"/>
                    </a:lnTo>
                    <a:lnTo>
                      <a:pt x="2056" y="187"/>
                    </a:lnTo>
                    <a:lnTo>
                      <a:pt x="2059" y="192"/>
                    </a:lnTo>
                    <a:lnTo>
                      <a:pt x="2060" y="192"/>
                    </a:lnTo>
                    <a:lnTo>
                      <a:pt x="2059" y="188"/>
                    </a:lnTo>
                    <a:lnTo>
                      <a:pt x="2063" y="184"/>
                    </a:lnTo>
                    <a:lnTo>
                      <a:pt x="2063" y="176"/>
                    </a:lnTo>
                    <a:lnTo>
                      <a:pt x="2069" y="170"/>
                    </a:lnTo>
                    <a:lnTo>
                      <a:pt x="2076" y="166"/>
                    </a:lnTo>
                    <a:lnTo>
                      <a:pt x="2077" y="162"/>
                    </a:lnTo>
                    <a:lnTo>
                      <a:pt x="2080" y="161"/>
                    </a:lnTo>
                    <a:lnTo>
                      <a:pt x="2087" y="161"/>
                    </a:lnTo>
                    <a:lnTo>
                      <a:pt x="2090" y="159"/>
                    </a:lnTo>
                    <a:lnTo>
                      <a:pt x="2092" y="157"/>
                    </a:lnTo>
                    <a:lnTo>
                      <a:pt x="2092" y="153"/>
                    </a:lnTo>
                    <a:lnTo>
                      <a:pt x="2097" y="147"/>
                    </a:lnTo>
                    <a:lnTo>
                      <a:pt x="2103" y="144"/>
                    </a:lnTo>
                    <a:lnTo>
                      <a:pt x="2107" y="145"/>
                    </a:lnTo>
                    <a:lnTo>
                      <a:pt x="2110" y="143"/>
                    </a:lnTo>
                    <a:lnTo>
                      <a:pt x="2111" y="139"/>
                    </a:lnTo>
                    <a:lnTo>
                      <a:pt x="2117" y="130"/>
                    </a:lnTo>
                    <a:lnTo>
                      <a:pt x="2121" y="119"/>
                    </a:lnTo>
                    <a:lnTo>
                      <a:pt x="2119" y="114"/>
                    </a:lnTo>
                    <a:lnTo>
                      <a:pt x="2120" y="111"/>
                    </a:lnTo>
                    <a:lnTo>
                      <a:pt x="2117" y="106"/>
                    </a:lnTo>
                    <a:lnTo>
                      <a:pt x="2121" y="100"/>
                    </a:lnTo>
                    <a:lnTo>
                      <a:pt x="2122" y="95"/>
                    </a:lnTo>
                    <a:lnTo>
                      <a:pt x="2121" y="93"/>
                    </a:lnTo>
                    <a:lnTo>
                      <a:pt x="2122" y="90"/>
                    </a:lnTo>
                    <a:lnTo>
                      <a:pt x="2119" y="86"/>
                    </a:lnTo>
                    <a:lnTo>
                      <a:pt x="2121" y="80"/>
                    </a:lnTo>
                    <a:lnTo>
                      <a:pt x="2121" y="69"/>
                    </a:lnTo>
                    <a:lnTo>
                      <a:pt x="2130" y="64"/>
                    </a:lnTo>
                    <a:lnTo>
                      <a:pt x="2133" y="60"/>
                    </a:lnTo>
                    <a:lnTo>
                      <a:pt x="2140" y="55"/>
                    </a:lnTo>
                    <a:lnTo>
                      <a:pt x="2151" y="58"/>
                    </a:lnTo>
                    <a:lnTo>
                      <a:pt x="2157" y="55"/>
                    </a:lnTo>
                    <a:lnTo>
                      <a:pt x="2159" y="58"/>
                    </a:lnTo>
                    <a:lnTo>
                      <a:pt x="2166" y="59"/>
                    </a:lnTo>
                    <a:lnTo>
                      <a:pt x="2167" y="62"/>
                    </a:lnTo>
                    <a:lnTo>
                      <a:pt x="2171" y="61"/>
                    </a:lnTo>
                    <a:lnTo>
                      <a:pt x="2173" y="55"/>
                    </a:lnTo>
                    <a:lnTo>
                      <a:pt x="2181" y="58"/>
                    </a:lnTo>
                    <a:lnTo>
                      <a:pt x="2186" y="53"/>
                    </a:lnTo>
                    <a:lnTo>
                      <a:pt x="2188" y="54"/>
                    </a:lnTo>
                    <a:lnTo>
                      <a:pt x="2191" y="53"/>
                    </a:lnTo>
                    <a:lnTo>
                      <a:pt x="2191" y="50"/>
                    </a:lnTo>
                    <a:lnTo>
                      <a:pt x="2199" y="44"/>
                    </a:lnTo>
                    <a:lnTo>
                      <a:pt x="2202" y="47"/>
                    </a:lnTo>
                    <a:lnTo>
                      <a:pt x="2201" y="49"/>
                    </a:lnTo>
                    <a:lnTo>
                      <a:pt x="2206" y="50"/>
                    </a:lnTo>
                    <a:lnTo>
                      <a:pt x="2207" y="47"/>
                    </a:lnTo>
                    <a:lnTo>
                      <a:pt x="2207" y="40"/>
                    </a:lnTo>
                    <a:lnTo>
                      <a:pt x="2213" y="39"/>
                    </a:lnTo>
                    <a:lnTo>
                      <a:pt x="2217" y="30"/>
                    </a:lnTo>
                    <a:lnTo>
                      <a:pt x="2220" y="30"/>
                    </a:lnTo>
                    <a:lnTo>
                      <a:pt x="2222" y="28"/>
                    </a:lnTo>
                    <a:lnTo>
                      <a:pt x="2228" y="27"/>
                    </a:lnTo>
                    <a:lnTo>
                      <a:pt x="2230" y="25"/>
                    </a:lnTo>
                    <a:lnTo>
                      <a:pt x="2237" y="26"/>
                    </a:lnTo>
                    <a:lnTo>
                      <a:pt x="2241" y="29"/>
                    </a:lnTo>
                    <a:lnTo>
                      <a:pt x="2245" y="29"/>
                    </a:lnTo>
                    <a:lnTo>
                      <a:pt x="2250" y="23"/>
                    </a:lnTo>
                    <a:lnTo>
                      <a:pt x="2255" y="27"/>
                    </a:lnTo>
                    <a:lnTo>
                      <a:pt x="2265" y="22"/>
                    </a:lnTo>
                    <a:lnTo>
                      <a:pt x="2267" y="14"/>
                    </a:lnTo>
                    <a:lnTo>
                      <a:pt x="2266" y="10"/>
                    </a:lnTo>
                    <a:lnTo>
                      <a:pt x="2271" y="8"/>
                    </a:lnTo>
                    <a:lnTo>
                      <a:pt x="2269" y="3"/>
                    </a:lnTo>
                    <a:lnTo>
                      <a:pt x="2281" y="14"/>
                    </a:lnTo>
                    <a:lnTo>
                      <a:pt x="2292" y="21"/>
                    </a:lnTo>
                    <a:lnTo>
                      <a:pt x="2297" y="22"/>
                    </a:lnTo>
                    <a:lnTo>
                      <a:pt x="2314" y="15"/>
                    </a:lnTo>
                    <a:lnTo>
                      <a:pt x="2326" y="17"/>
                    </a:lnTo>
                    <a:lnTo>
                      <a:pt x="2327" y="18"/>
                    </a:lnTo>
                    <a:lnTo>
                      <a:pt x="2326" y="25"/>
                    </a:lnTo>
                    <a:lnTo>
                      <a:pt x="2329" y="32"/>
                    </a:lnTo>
                    <a:lnTo>
                      <a:pt x="2339" y="45"/>
                    </a:lnTo>
                    <a:lnTo>
                      <a:pt x="2347" y="50"/>
                    </a:lnTo>
                    <a:lnTo>
                      <a:pt x="2354" y="52"/>
                    </a:lnTo>
                    <a:lnTo>
                      <a:pt x="2368" y="48"/>
                    </a:lnTo>
                    <a:lnTo>
                      <a:pt x="2374" y="50"/>
                    </a:lnTo>
                    <a:lnTo>
                      <a:pt x="2391" y="51"/>
                    </a:lnTo>
                    <a:lnTo>
                      <a:pt x="2395" y="53"/>
                    </a:lnTo>
                    <a:lnTo>
                      <a:pt x="2396" y="57"/>
                    </a:lnTo>
                    <a:lnTo>
                      <a:pt x="2417" y="65"/>
                    </a:lnTo>
                    <a:lnTo>
                      <a:pt x="2420" y="68"/>
                    </a:lnTo>
                    <a:lnTo>
                      <a:pt x="2420" y="73"/>
                    </a:lnTo>
                    <a:lnTo>
                      <a:pt x="2418" y="84"/>
                    </a:lnTo>
                    <a:lnTo>
                      <a:pt x="2413" y="97"/>
                    </a:lnTo>
                    <a:lnTo>
                      <a:pt x="2415" y="118"/>
                    </a:lnTo>
                    <a:lnTo>
                      <a:pt x="2399" y="134"/>
                    </a:lnTo>
                    <a:lnTo>
                      <a:pt x="2398" y="138"/>
                    </a:lnTo>
                    <a:lnTo>
                      <a:pt x="2396" y="140"/>
                    </a:lnTo>
                    <a:lnTo>
                      <a:pt x="2397" y="143"/>
                    </a:lnTo>
                    <a:lnTo>
                      <a:pt x="2409" y="156"/>
                    </a:lnTo>
                    <a:lnTo>
                      <a:pt x="2411" y="162"/>
                    </a:lnTo>
                    <a:lnTo>
                      <a:pt x="2413" y="166"/>
                    </a:lnTo>
                    <a:lnTo>
                      <a:pt x="2422" y="173"/>
                    </a:lnTo>
                    <a:lnTo>
                      <a:pt x="2430" y="176"/>
                    </a:lnTo>
                    <a:lnTo>
                      <a:pt x="2434" y="184"/>
                    </a:lnTo>
                    <a:lnTo>
                      <a:pt x="2433" y="188"/>
                    </a:lnTo>
                    <a:lnTo>
                      <a:pt x="2434" y="193"/>
                    </a:lnTo>
                    <a:lnTo>
                      <a:pt x="2436" y="195"/>
                    </a:lnTo>
                    <a:lnTo>
                      <a:pt x="2440" y="212"/>
                    </a:lnTo>
                    <a:lnTo>
                      <a:pt x="2454" y="252"/>
                    </a:lnTo>
                    <a:lnTo>
                      <a:pt x="2456" y="253"/>
                    </a:lnTo>
                    <a:lnTo>
                      <a:pt x="2467" y="252"/>
                    </a:lnTo>
                    <a:lnTo>
                      <a:pt x="2466" y="265"/>
                    </a:lnTo>
                    <a:lnTo>
                      <a:pt x="2472" y="277"/>
                    </a:lnTo>
                    <a:lnTo>
                      <a:pt x="2473" y="281"/>
                    </a:lnTo>
                    <a:lnTo>
                      <a:pt x="2471" y="286"/>
                    </a:lnTo>
                    <a:lnTo>
                      <a:pt x="2467" y="289"/>
                    </a:lnTo>
                    <a:lnTo>
                      <a:pt x="2464" y="302"/>
                    </a:lnTo>
                    <a:lnTo>
                      <a:pt x="2465" y="306"/>
                    </a:lnTo>
                    <a:lnTo>
                      <a:pt x="2468" y="309"/>
                    </a:lnTo>
                    <a:lnTo>
                      <a:pt x="2470" y="318"/>
                    </a:lnTo>
                    <a:lnTo>
                      <a:pt x="2461" y="327"/>
                    </a:lnTo>
                    <a:lnTo>
                      <a:pt x="2453" y="338"/>
                    </a:lnTo>
                    <a:lnTo>
                      <a:pt x="2452" y="342"/>
                    </a:lnTo>
                    <a:lnTo>
                      <a:pt x="2456" y="363"/>
                    </a:lnTo>
                    <a:lnTo>
                      <a:pt x="2453" y="378"/>
                    </a:lnTo>
                    <a:lnTo>
                      <a:pt x="2455" y="384"/>
                    </a:lnTo>
                    <a:lnTo>
                      <a:pt x="2456" y="393"/>
                    </a:lnTo>
                    <a:lnTo>
                      <a:pt x="2458" y="393"/>
                    </a:lnTo>
                    <a:lnTo>
                      <a:pt x="2464" y="391"/>
                    </a:lnTo>
                    <a:lnTo>
                      <a:pt x="2470" y="399"/>
                    </a:lnTo>
                    <a:lnTo>
                      <a:pt x="2470" y="404"/>
                    </a:lnTo>
                    <a:lnTo>
                      <a:pt x="2472" y="407"/>
                    </a:lnTo>
                    <a:lnTo>
                      <a:pt x="2468" y="417"/>
                    </a:lnTo>
                    <a:lnTo>
                      <a:pt x="2470" y="421"/>
                    </a:lnTo>
                    <a:lnTo>
                      <a:pt x="2468" y="429"/>
                    </a:lnTo>
                    <a:lnTo>
                      <a:pt x="2470" y="437"/>
                    </a:lnTo>
                    <a:lnTo>
                      <a:pt x="2471" y="444"/>
                    </a:lnTo>
                    <a:lnTo>
                      <a:pt x="2476" y="451"/>
                    </a:lnTo>
                    <a:lnTo>
                      <a:pt x="2477" y="469"/>
                    </a:lnTo>
                    <a:lnTo>
                      <a:pt x="2480" y="474"/>
                    </a:lnTo>
                    <a:lnTo>
                      <a:pt x="2489" y="478"/>
                    </a:lnTo>
                    <a:lnTo>
                      <a:pt x="2494" y="483"/>
                    </a:lnTo>
                    <a:lnTo>
                      <a:pt x="2500" y="495"/>
                    </a:lnTo>
                    <a:lnTo>
                      <a:pt x="2499" y="503"/>
                    </a:lnTo>
                    <a:lnTo>
                      <a:pt x="2498" y="502"/>
                    </a:lnTo>
                    <a:lnTo>
                      <a:pt x="2501" y="508"/>
                    </a:lnTo>
                    <a:lnTo>
                      <a:pt x="2500" y="512"/>
                    </a:lnTo>
                    <a:lnTo>
                      <a:pt x="2511" y="526"/>
                    </a:lnTo>
                    <a:lnTo>
                      <a:pt x="2517" y="528"/>
                    </a:lnTo>
                    <a:lnTo>
                      <a:pt x="2516" y="536"/>
                    </a:lnTo>
                    <a:lnTo>
                      <a:pt x="2515" y="537"/>
                    </a:lnTo>
                    <a:lnTo>
                      <a:pt x="2515" y="541"/>
                    </a:lnTo>
                    <a:lnTo>
                      <a:pt x="2516" y="545"/>
                    </a:lnTo>
                    <a:lnTo>
                      <a:pt x="2518" y="545"/>
                    </a:lnTo>
                    <a:lnTo>
                      <a:pt x="2515" y="549"/>
                    </a:lnTo>
                    <a:lnTo>
                      <a:pt x="2516" y="555"/>
                    </a:lnTo>
                    <a:lnTo>
                      <a:pt x="2518" y="558"/>
                    </a:lnTo>
                    <a:lnTo>
                      <a:pt x="2522" y="557"/>
                    </a:lnTo>
                    <a:lnTo>
                      <a:pt x="2528" y="562"/>
                    </a:lnTo>
                    <a:lnTo>
                      <a:pt x="2527" y="569"/>
                    </a:lnTo>
                    <a:lnTo>
                      <a:pt x="2524" y="572"/>
                    </a:lnTo>
                    <a:lnTo>
                      <a:pt x="2525" y="575"/>
                    </a:lnTo>
                    <a:lnTo>
                      <a:pt x="2522" y="576"/>
                    </a:lnTo>
                    <a:lnTo>
                      <a:pt x="2523" y="579"/>
                    </a:lnTo>
                    <a:lnTo>
                      <a:pt x="2521" y="579"/>
                    </a:lnTo>
                    <a:lnTo>
                      <a:pt x="2520" y="583"/>
                    </a:lnTo>
                    <a:lnTo>
                      <a:pt x="2510" y="588"/>
                    </a:lnTo>
                    <a:lnTo>
                      <a:pt x="2509" y="593"/>
                    </a:lnTo>
                    <a:lnTo>
                      <a:pt x="2507" y="593"/>
                    </a:lnTo>
                    <a:lnTo>
                      <a:pt x="2505" y="600"/>
                    </a:lnTo>
                    <a:lnTo>
                      <a:pt x="2502" y="602"/>
                    </a:lnTo>
                    <a:lnTo>
                      <a:pt x="2503" y="606"/>
                    </a:lnTo>
                    <a:lnTo>
                      <a:pt x="2500" y="610"/>
                    </a:lnTo>
                    <a:lnTo>
                      <a:pt x="2502" y="613"/>
                    </a:lnTo>
                    <a:lnTo>
                      <a:pt x="2502" y="617"/>
                    </a:lnTo>
                    <a:lnTo>
                      <a:pt x="2506" y="621"/>
                    </a:lnTo>
                    <a:lnTo>
                      <a:pt x="2504" y="624"/>
                    </a:lnTo>
                    <a:lnTo>
                      <a:pt x="2506" y="627"/>
                    </a:lnTo>
                    <a:lnTo>
                      <a:pt x="2506" y="630"/>
                    </a:lnTo>
                    <a:lnTo>
                      <a:pt x="2502" y="634"/>
                    </a:lnTo>
                    <a:lnTo>
                      <a:pt x="2499" y="633"/>
                    </a:lnTo>
                    <a:lnTo>
                      <a:pt x="2495" y="637"/>
                    </a:lnTo>
                    <a:lnTo>
                      <a:pt x="2493" y="636"/>
                    </a:lnTo>
                    <a:lnTo>
                      <a:pt x="2492" y="637"/>
                    </a:lnTo>
                    <a:lnTo>
                      <a:pt x="2489" y="637"/>
                    </a:lnTo>
                    <a:lnTo>
                      <a:pt x="2489" y="641"/>
                    </a:lnTo>
                    <a:lnTo>
                      <a:pt x="2491" y="643"/>
                    </a:lnTo>
                    <a:lnTo>
                      <a:pt x="2485" y="644"/>
                    </a:lnTo>
                    <a:lnTo>
                      <a:pt x="2484" y="646"/>
                    </a:lnTo>
                    <a:lnTo>
                      <a:pt x="2481" y="648"/>
                    </a:lnTo>
                    <a:lnTo>
                      <a:pt x="2480" y="644"/>
                    </a:lnTo>
                    <a:lnTo>
                      <a:pt x="2476" y="641"/>
                    </a:lnTo>
                    <a:lnTo>
                      <a:pt x="2469" y="640"/>
                    </a:lnTo>
                    <a:lnTo>
                      <a:pt x="2467" y="641"/>
                    </a:lnTo>
                    <a:lnTo>
                      <a:pt x="2464" y="638"/>
                    </a:lnTo>
                    <a:lnTo>
                      <a:pt x="2462" y="643"/>
                    </a:lnTo>
                    <a:lnTo>
                      <a:pt x="2458" y="645"/>
                    </a:lnTo>
                    <a:lnTo>
                      <a:pt x="2462" y="653"/>
                    </a:lnTo>
                    <a:lnTo>
                      <a:pt x="2458" y="655"/>
                    </a:lnTo>
                    <a:lnTo>
                      <a:pt x="2461" y="660"/>
                    </a:lnTo>
                    <a:lnTo>
                      <a:pt x="2465" y="663"/>
                    </a:lnTo>
                    <a:lnTo>
                      <a:pt x="2468" y="661"/>
                    </a:lnTo>
                    <a:lnTo>
                      <a:pt x="2469" y="664"/>
                    </a:lnTo>
                    <a:lnTo>
                      <a:pt x="2472" y="666"/>
                    </a:lnTo>
                    <a:lnTo>
                      <a:pt x="2473" y="664"/>
                    </a:lnTo>
                    <a:lnTo>
                      <a:pt x="2484" y="669"/>
                    </a:lnTo>
                    <a:lnTo>
                      <a:pt x="2484" y="671"/>
                    </a:lnTo>
                    <a:lnTo>
                      <a:pt x="2488" y="672"/>
                    </a:lnTo>
                    <a:lnTo>
                      <a:pt x="2487" y="674"/>
                    </a:lnTo>
                    <a:lnTo>
                      <a:pt x="2489" y="677"/>
                    </a:lnTo>
                    <a:lnTo>
                      <a:pt x="2488" y="678"/>
                    </a:lnTo>
                    <a:lnTo>
                      <a:pt x="2490" y="679"/>
                    </a:lnTo>
                    <a:lnTo>
                      <a:pt x="2490" y="680"/>
                    </a:lnTo>
                    <a:lnTo>
                      <a:pt x="2492" y="680"/>
                    </a:lnTo>
                    <a:lnTo>
                      <a:pt x="2498" y="689"/>
                    </a:lnTo>
                    <a:lnTo>
                      <a:pt x="2501" y="689"/>
                    </a:lnTo>
                    <a:lnTo>
                      <a:pt x="2502" y="692"/>
                    </a:lnTo>
                    <a:lnTo>
                      <a:pt x="2505" y="696"/>
                    </a:lnTo>
                    <a:lnTo>
                      <a:pt x="2507" y="695"/>
                    </a:lnTo>
                    <a:lnTo>
                      <a:pt x="2510" y="697"/>
                    </a:lnTo>
                    <a:lnTo>
                      <a:pt x="2513" y="702"/>
                    </a:lnTo>
                    <a:lnTo>
                      <a:pt x="2520" y="701"/>
                    </a:lnTo>
                    <a:lnTo>
                      <a:pt x="2525" y="703"/>
                    </a:lnTo>
                    <a:lnTo>
                      <a:pt x="2526" y="708"/>
                    </a:lnTo>
                    <a:lnTo>
                      <a:pt x="2533" y="709"/>
                    </a:lnTo>
                    <a:lnTo>
                      <a:pt x="2539" y="715"/>
                    </a:lnTo>
                    <a:lnTo>
                      <a:pt x="2542" y="715"/>
                    </a:lnTo>
                    <a:lnTo>
                      <a:pt x="2545" y="720"/>
                    </a:lnTo>
                    <a:lnTo>
                      <a:pt x="2544" y="724"/>
                    </a:lnTo>
                    <a:lnTo>
                      <a:pt x="2547" y="729"/>
                    </a:lnTo>
                    <a:lnTo>
                      <a:pt x="2556" y="729"/>
                    </a:lnTo>
                    <a:lnTo>
                      <a:pt x="2561" y="733"/>
                    </a:lnTo>
                    <a:lnTo>
                      <a:pt x="2566" y="741"/>
                    </a:lnTo>
                    <a:lnTo>
                      <a:pt x="2572" y="754"/>
                    </a:lnTo>
                    <a:lnTo>
                      <a:pt x="2579" y="765"/>
                    </a:lnTo>
                    <a:lnTo>
                      <a:pt x="2580" y="772"/>
                    </a:lnTo>
                    <a:lnTo>
                      <a:pt x="2590" y="783"/>
                    </a:lnTo>
                    <a:lnTo>
                      <a:pt x="2590" y="790"/>
                    </a:lnTo>
                    <a:lnTo>
                      <a:pt x="2592" y="793"/>
                    </a:lnTo>
                    <a:lnTo>
                      <a:pt x="2605" y="795"/>
                    </a:lnTo>
                    <a:lnTo>
                      <a:pt x="2610" y="795"/>
                    </a:lnTo>
                    <a:lnTo>
                      <a:pt x="2613" y="790"/>
                    </a:lnTo>
                    <a:lnTo>
                      <a:pt x="2619" y="791"/>
                    </a:lnTo>
                    <a:lnTo>
                      <a:pt x="2626" y="792"/>
                    </a:lnTo>
                    <a:lnTo>
                      <a:pt x="2631" y="797"/>
                    </a:lnTo>
                    <a:lnTo>
                      <a:pt x="2655" y="805"/>
                    </a:lnTo>
                    <a:lnTo>
                      <a:pt x="2663" y="811"/>
                    </a:lnTo>
                    <a:lnTo>
                      <a:pt x="2669" y="822"/>
                    </a:lnTo>
                    <a:lnTo>
                      <a:pt x="2681" y="833"/>
                    </a:lnTo>
                    <a:lnTo>
                      <a:pt x="2684" y="834"/>
                    </a:lnTo>
                    <a:lnTo>
                      <a:pt x="2684" y="822"/>
                    </a:lnTo>
                    <a:lnTo>
                      <a:pt x="2683" y="820"/>
                    </a:lnTo>
                    <a:lnTo>
                      <a:pt x="2674" y="817"/>
                    </a:lnTo>
                    <a:lnTo>
                      <a:pt x="2671" y="808"/>
                    </a:lnTo>
                    <a:lnTo>
                      <a:pt x="2670" y="802"/>
                    </a:lnTo>
                    <a:lnTo>
                      <a:pt x="2663" y="801"/>
                    </a:lnTo>
                    <a:lnTo>
                      <a:pt x="2661" y="797"/>
                    </a:lnTo>
                    <a:lnTo>
                      <a:pt x="2656" y="797"/>
                    </a:lnTo>
                    <a:lnTo>
                      <a:pt x="2652" y="793"/>
                    </a:lnTo>
                    <a:lnTo>
                      <a:pt x="2661" y="784"/>
                    </a:lnTo>
                    <a:lnTo>
                      <a:pt x="2660" y="781"/>
                    </a:lnTo>
                    <a:lnTo>
                      <a:pt x="2654" y="774"/>
                    </a:lnTo>
                    <a:lnTo>
                      <a:pt x="2650" y="773"/>
                    </a:lnTo>
                    <a:lnTo>
                      <a:pt x="2655" y="768"/>
                    </a:lnTo>
                    <a:lnTo>
                      <a:pt x="2655" y="761"/>
                    </a:lnTo>
                    <a:lnTo>
                      <a:pt x="2660" y="750"/>
                    </a:lnTo>
                    <a:lnTo>
                      <a:pt x="2663" y="748"/>
                    </a:lnTo>
                    <a:lnTo>
                      <a:pt x="2661" y="744"/>
                    </a:lnTo>
                    <a:lnTo>
                      <a:pt x="2664" y="736"/>
                    </a:lnTo>
                    <a:lnTo>
                      <a:pt x="2662" y="732"/>
                    </a:lnTo>
                    <a:lnTo>
                      <a:pt x="2664" y="729"/>
                    </a:lnTo>
                    <a:lnTo>
                      <a:pt x="2662" y="727"/>
                    </a:lnTo>
                    <a:lnTo>
                      <a:pt x="2662" y="725"/>
                    </a:lnTo>
                    <a:lnTo>
                      <a:pt x="2668" y="723"/>
                    </a:lnTo>
                    <a:lnTo>
                      <a:pt x="2669" y="721"/>
                    </a:lnTo>
                    <a:lnTo>
                      <a:pt x="2669" y="715"/>
                    </a:lnTo>
                    <a:lnTo>
                      <a:pt x="2665" y="710"/>
                    </a:lnTo>
                    <a:lnTo>
                      <a:pt x="2665" y="705"/>
                    </a:lnTo>
                    <a:lnTo>
                      <a:pt x="2661" y="703"/>
                    </a:lnTo>
                    <a:lnTo>
                      <a:pt x="2661" y="698"/>
                    </a:lnTo>
                    <a:lnTo>
                      <a:pt x="2660" y="694"/>
                    </a:lnTo>
                    <a:lnTo>
                      <a:pt x="2662" y="688"/>
                    </a:lnTo>
                    <a:lnTo>
                      <a:pt x="2666" y="684"/>
                    </a:lnTo>
                    <a:lnTo>
                      <a:pt x="2666" y="678"/>
                    </a:lnTo>
                    <a:lnTo>
                      <a:pt x="2669" y="675"/>
                    </a:lnTo>
                    <a:lnTo>
                      <a:pt x="2667" y="664"/>
                    </a:lnTo>
                    <a:lnTo>
                      <a:pt x="2670" y="655"/>
                    </a:lnTo>
                    <a:lnTo>
                      <a:pt x="2683" y="645"/>
                    </a:lnTo>
                    <a:lnTo>
                      <a:pt x="2686" y="635"/>
                    </a:lnTo>
                    <a:lnTo>
                      <a:pt x="2688" y="633"/>
                    </a:lnTo>
                    <a:lnTo>
                      <a:pt x="2695" y="631"/>
                    </a:lnTo>
                    <a:lnTo>
                      <a:pt x="2693" y="627"/>
                    </a:lnTo>
                    <a:lnTo>
                      <a:pt x="2699" y="627"/>
                    </a:lnTo>
                    <a:lnTo>
                      <a:pt x="2709" y="620"/>
                    </a:lnTo>
                    <a:lnTo>
                      <a:pt x="2716" y="620"/>
                    </a:lnTo>
                    <a:lnTo>
                      <a:pt x="2722" y="616"/>
                    </a:lnTo>
                    <a:lnTo>
                      <a:pt x="2727" y="616"/>
                    </a:lnTo>
                    <a:lnTo>
                      <a:pt x="2738" y="611"/>
                    </a:lnTo>
                    <a:lnTo>
                      <a:pt x="2738" y="607"/>
                    </a:lnTo>
                    <a:lnTo>
                      <a:pt x="2740" y="606"/>
                    </a:lnTo>
                    <a:lnTo>
                      <a:pt x="2739" y="600"/>
                    </a:lnTo>
                    <a:lnTo>
                      <a:pt x="2740" y="599"/>
                    </a:lnTo>
                    <a:lnTo>
                      <a:pt x="2753" y="602"/>
                    </a:lnTo>
                    <a:lnTo>
                      <a:pt x="2755" y="599"/>
                    </a:lnTo>
                    <a:lnTo>
                      <a:pt x="2759" y="598"/>
                    </a:lnTo>
                    <a:lnTo>
                      <a:pt x="2762" y="600"/>
                    </a:lnTo>
                    <a:lnTo>
                      <a:pt x="2769" y="599"/>
                    </a:lnTo>
                    <a:lnTo>
                      <a:pt x="2773" y="602"/>
                    </a:lnTo>
                    <a:lnTo>
                      <a:pt x="2775" y="607"/>
                    </a:lnTo>
                    <a:lnTo>
                      <a:pt x="2777" y="608"/>
                    </a:lnTo>
                    <a:lnTo>
                      <a:pt x="2781" y="608"/>
                    </a:lnTo>
                    <a:lnTo>
                      <a:pt x="2787" y="611"/>
                    </a:lnTo>
                    <a:lnTo>
                      <a:pt x="2793" y="612"/>
                    </a:lnTo>
                    <a:lnTo>
                      <a:pt x="2797" y="610"/>
                    </a:lnTo>
                    <a:lnTo>
                      <a:pt x="2801" y="611"/>
                    </a:lnTo>
                    <a:lnTo>
                      <a:pt x="2805" y="610"/>
                    </a:lnTo>
                    <a:lnTo>
                      <a:pt x="2807" y="617"/>
                    </a:lnTo>
                    <a:lnTo>
                      <a:pt x="2806" y="623"/>
                    </a:lnTo>
                    <a:lnTo>
                      <a:pt x="2807" y="625"/>
                    </a:lnTo>
                    <a:lnTo>
                      <a:pt x="2813" y="631"/>
                    </a:lnTo>
                    <a:lnTo>
                      <a:pt x="2817" y="629"/>
                    </a:lnTo>
                    <a:lnTo>
                      <a:pt x="2818" y="630"/>
                    </a:lnTo>
                    <a:lnTo>
                      <a:pt x="2822" y="640"/>
                    </a:lnTo>
                    <a:lnTo>
                      <a:pt x="2828" y="640"/>
                    </a:lnTo>
                    <a:lnTo>
                      <a:pt x="2831" y="642"/>
                    </a:lnTo>
                    <a:lnTo>
                      <a:pt x="2831" y="652"/>
                    </a:lnTo>
                    <a:lnTo>
                      <a:pt x="2840" y="656"/>
                    </a:lnTo>
                    <a:lnTo>
                      <a:pt x="2836" y="662"/>
                    </a:lnTo>
                    <a:lnTo>
                      <a:pt x="2841" y="663"/>
                    </a:lnTo>
                    <a:lnTo>
                      <a:pt x="2841" y="673"/>
                    </a:lnTo>
                    <a:lnTo>
                      <a:pt x="2841" y="677"/>
                    </a:lnTo>
                    <a:lnTo>
                      <a:pt x="2846" y="677"/>
                    </a:lnTo>
                    <a:lnTo>
                      <a:pt x="2849" y="679"/>
                    </a:lnTo>
                    <a:lnTo>
                      <a:pt x="2851" y="678"/>
                    </a:lnTo>
                    <a:lnTo>
                      <a:pt x="2858" y="680"/>
                    </a:lnTo>
                    <a:lnTo>
                      <a:pt x="2860" y="684"/>
                    </a:lnTo>
                    <a:lnTo>
                      <a:pt x="2866" y="680"/>
                    </a:lnTo>
                    <a:lnTo>
                      <a:pt x="2867" y="679"/>
                    </a:lnTo>
                    <a:lnTo>
                      <a:pt x="2869" y="679"/>
                    </a:lnTo>
                    <a:lnTo>
                      <a:pt x="2870" y="678"/>
                    </a:lnTo>
                    <a:lnTo>
                      <a:pt x="2876" y="679"/>
                    </a:lnTo>
                    <a:lnTo>
                      <a:pt x="2877" y="676"/>
                    </a:lnTo>
                    <a:lnTo>
                      <a:pt x="2883" y="677"/>
                    </a:lnTo>
                    <a:lnTo>
                      <a:pt x="2883" y="679"/>
                    </a:lnTo>
                    <a:lnTo>
                      <a:pt x="2889" y="680"/>
                    </a:lnTo>
                    <a:lnTo>
                      <a:pt x="2895" y="675"/>
                    </a:lnTo>
                    <a:lnTo>
                      <a:pt x="2896" y="673"/>
                    </a:lnTo>
                    <a:lnTo>
                      <a:pt x="2891" y="672"/>
                    </a:lnTo>
                    <a:lnTo>
                      <a:pt x="2897" y="669"/>
                    </a:lnTo>
                    <a:lnTo>
                      <a:pt x="2898" y="663"/>
                    </a:lnTo>
                    <a:lnTo>
                      <a:pt x="2897" y="661"/>
                    </a:lnTo>
                    <a:lnTo>
                      <a:pt x="2901" y="658"/>
                    </a:lnTo>
                    <a:lnTo>
                      <a:pt x="2911" y="658"/>
                    </a:lnTo>
                    <a:lnTo>
                      <a:pt x="2912" y="659"/>
                    </a:lnTo>
                    <a:lnTo>
                      <a:pt x="2914" y="656"/>
                    </a:lnTo>
                    <a:lnTo>
                      <a:pt x="2921" y="655"/>
                    </a:lnTo>
                    <a:lnTo>
                      <a:pt x="2923" y="652"/>
                    </a:lnTo>
                    <a:lnTo>
                      <a:pt x="2930" y="652"/>
                    </a:lnTo>
                    <a:lnTo>
                      <a:pt x="2936" y="647"/>
                    </a:lnTo>
                    <a:lnTo>
                      <a:pt x="2937" y="647"/>
                    </a:lnTo>
                    <a:lnTo>
                      <a:pt x="2939" y="641"/>
                    </a:lnTo>
                    <a:lnTo>
                      <a:pt x="2938" y="640"/>
                    </a:lnTo>
                    <a:lnTo>
                      <a:pt x="2939" y="637"/>
                    </a:lnTo>
                    <a:lnTo>
                      <a:pt x="2936" y="634"/>
                    </a:lnTo>
                    <a:lnTo>
                      <a:pt x="2937" y="629"/>
                    </a:lnTo>
                    <a:lnTo>
                      <a:pt x="2934" y="629"/>
                    </a:lnTo>
                    <a:lnTo>
                      <a:pt x="2929" y="625"/>
                    </a:lnTo>
                    <a:lnTo>
                      <a:pt x="2925" y="618"/>
                    </a:lnTo>
                    <a:lnTo>
                      <a:pt x="2921" y="618"/>
                    </a:lnTo>
                    <a:lnTo>
                      <a:pt x="2920" y="617"/>
                    </a:lnTo>
                    <a:lnTo>
                      <a:pt x="2922" y="616"/>
                    </a:lnTo>
                    <a:lnTo>
                      <a:pt x="2922" y="611"/>
                    </a:lnTo>
                    <a:lnTo>
                      <a:pt x="2918" y="608"/>
                    </a:lnTo>
                    <a:lnTo>
                      <a:pt x="2918" y="601"/>
                    </a:lnTo>
                    <a:lnTo>
                      <a:pt x="2920" y="599"/>
                    </a:lnTo>
                    <a:lnTo>
                      <a:pt x="2922" y="592"/>
                    </a:lnTo>
                    <a:lnTo>
                      <a:pt x="2930" y="586"/>
                    </a:lnTo>
                    <a:lnTo>
                      <a:pt x="2930" y="580"/>
                    </a:lnTo>
                    <a:lnTo>
                      <a:pt x="2929" y="579"/>
                    </a:lnTo>
                    <a:lnTo>
                      <a:pt x="2932" y="573"/>
                    </a:lnTo>
                    <a:lnTo>
                      <a:pt x="2935" y="572"/>
                    </a:lnTo>
                    <a:lnTo>
                      <a:pt x="2936" y="568"/>
                    </a:lnTo>
                    <a:lnTo>
                      <a:pt x="2935" y="563"/>
                    </a:lnTo>
                    <a:lnTo>
                      <a:pt x="2936" y="562"/>
                    </a:lnTo>
                    <a:lnTo>
                      <a:pt x="2939" y="561"/>
                    </a:lnTo>
                    <a:lnTo>
                      <a:pt x="2939" y="555"/>
                    </a:lnTo>
                    <a:lnTo>
                      <a:pt x="2942" y="553"/>
                    </a:lnTo>
                    <a:lnTo>
                      <a:pt x="2938" y="547"/>
                    </a:lnTo>
                    <a:lnTo>
                      <a:pt x="2941" y="539"/>
                    </a:lnTo>
                    <a:lnTo>
                      <a:pt x="2940" y="536"/>
                    </a:lnTo>
                    <a:lnTo>
                      <a:pt x="2944" y="534"/>
                    </a:lnTo>
                    <a:lnTo>
                      <a:pt x="2948" y="531"/>
                    </a:lnTo>
                    <a:lnTo>
                      <a:pt x="2947" y="529"/>
                    </a:lnTo>
                    <a:lnTo>
                      <a:pt x="2951" y="528"/>
                    </a:lnTo>
                    <a:lnTo>
                      <a:pt x="2951" y="526"/>
                    </a:lnTo>
                    <a:lnTo>
                      <a:pt x="2957" y="519"/>
                    </a:lnTo>
                    <a:lnTo>
                      <a:pt x="2955" y="517"/>
                    </a:lnTo>
                    <a:lnTo>
                      <a:pt x="2956" y="516"/>
                    </a:lnTo>
                    <a:lnTo>
                      <a:pt x="2955" y="512"/>
                    </a:lnTo>
                    <a:lnTo>
                      <a:pt x="2960" y="503"/>
                    </a:lnTo>
                    <a:lnTo>
                      <a:pt x="2960" y="497"/>
                    </a:lnTo>
                    <a:lnTo>
                      <a:pt x="2966" y="492"/>
                    </a:lnTo>
                    <a:lnTo>
                      <a:pt x="2965" y="490"/>
                    </a:lnTo>
                    <a:lnTo>
                      <a:pt x="2968" y="490"/>
                    </a:lnTo>
                    <a:lnTo>
                      <a:pt x="2970" y="486"/>
                    </a:lnTo>
                    <a:lnTo>
                      <a:pt x="2975" y="483"/>
                    </a:lnTo>
                    <a:lnTo>
                      <a:pt x="2974" y="481"/>
                    </a:lnTo>
                    <a:lnTo>
                      <a:pt x="2975" y="478"/>
                    </a:lnTo>
                    <a:lnTo>
                      <a:pt x="2975" y="475"/>
                    </a:lnTo>
                    <a:lnTo>
                      <a:pt x="2978" y="472"/>
                    </a:lnTo>
                    <a:lnTo>
                      <a:pt x="2975" y="467"/>
                    </a:lnTo>
                    <a:lnTo>
                      <a:pt x="2979" y="461"/>
                    </a:lnTo>
                    <a:lnTo>
                      <a:pt x="2986" y="459"/>
                    </a:lnTo>
                    <a:lnTo>
                      <a:pt x="2992" y="454"/>
                    </a:lnTo>
                    <a:lnTo>
                      <a:pt x="2996" y="432"/>
                    </a:lnTo>
                    <a:lnTo>
                      <a:pt x="3129" y="432"/>
                    </a:lnTo>
                    <a:lnTo>
                      <a:pt x="3181" y="432"/>
                    </a:lnTo>
                    <a:lnTo>
                      <a:pt x="3245" y="432"/>
                    </a:lnTo>
                    <a:lnTo>
                      <a:pt x="3245" y="492"/>
                    </a:lnTo>
                    <a:lnTo>
                      <a:pt x="3247" y="502"/>
                    </a:lnTo>
                    <a:lnTo>
                      <a:pt x="3250" y="503"/>
                    </a:lnTo>
                    <a:lnTo>
                      <a:pt x="3253" y="507"/>
                    </a:lnTo>
                    <a:lnTo>
                      <a:pt x="3253" y="525"/>
                    </a:lnTo>
                    <a:lnTo>
                      <a:pt x="3248" y="532"/>
                    </a:lnTo>
                    <a:lnTo>
                      <a:pt x="3249" y="539"/>
                    </a:lnTo>
                    <a:lnTo>
                      <a:pt x="3251" y="548"/>
                    </a:lnTo>
                    <a:lnTo>
                      <a:pt x="3249" y="554"/>
                    </a:lnTo>
                    <a:lnTo>
                      <a:pt x="3250" y="563"/>
                    </a:lnTo>
                    <a:lnTo>
                      <a:pt x="3256" y="569"/>
                    </a:lnTo>
                    <a:lnTo>
                      <a:pt x="3271" y="574"/>
                    </a:lnTo>
                    <a:lnTo>
                      <a:pt x="3274" y="579"/>
                    </a:lnTo>
                    <a:lnTo>
                      <a:pt x="3278" y="581"/>
                    </a:lnTo>
                    <a:lnTo>
                      <a:pt x="3282" y="586"/>
                    </a:lnTo>
                    <a:lnTo>
                      <a:pt x="3280" y="592"/>
                    </a:lnTo>
                    <a:lnTo>
                      <a:pt x="3285" y="603"/>
                    </a:lnTo>
                    <a:lnTo>
                      <a:pt x="3285" y="607"/>
                    </a:lnTo>
                    <a:lnTo>
                      <a:pt x="3285" y="609"/>
                    </a:lnTo>
                    <a:lnTo>
                      <a:pt x="3281" y="612"/>
                    </a:lnTo>
                    <a:lnTo>
                      <a:pt x="3281" y="626"/>
                    </a:lnTo>
                    <a:lnTo>
                      <a:pt x="3286" y="630"/>
                    </a:lnTo>
                    <a:lnTo>
                      <a:pt x="3286" y="638"/>
                    </a:lnTo>
                    <a:lnTo>
                      <a:pt x="3292" y="639"/>
                    </a:lnTo>
                    <a:lnTo>
                      <a:pt x="3296" y="645"/>
                    </a:lnTo>
                    <a:lnTo>
                      <a:pt x="3302" y="646"/>
                    </a:lnTo>
                    <a:lnTo>
                      <a:pt x="3307" y="654"/>
                    </a:lnTo>
                    <a:lnTo>
                      <a:pt x="3312" y="656"/>
                    </a:lnTo>
                    <a:lnTo>
                      <a:pt x="3318" y="665"/>
                    </a:lnTo>
                    <a:lnTo>
                      <a:pt x="3327" y="670"/>
                    </a:lnTo>
                    <a:lnTo>
                      <a:pt x="3329" y="673"/>
                    </a:lnTo>
                    <a:lnTo>
                      <a:pt x="3330" y="671"/>
                    </a:lnTo>
                    <a:lnTo>
                      <a:pt x="3333" y="671"/>
                    </a:lnTo>
                    <a:lnTo>
                      <a:pt x="3334" y="677"/>
                    </a:lnTo>
                    <a:lnTo>
                      <a:pt x="3336" y="677"/>
                    </a:lnTo>
                    <a:lnTo>
                      <a:pt x="3338" y="680"/>
                    </a:lnTo>
                    <a:lnTo>
                      <a:pt x="3338" y="678"/>
                    </a:lnTo>
                    <a:lnTo>
                      <a:pt x="3340" y="678"/>
                    </a:lnTo>
                    <a:lnTo>
                      <a:pt x="3346" y="682"/>
                    </a:lnTo>
                    <a:lnTo>
                      <a:pt x="3346" y="684"/>
                    </a:lnTo>
                    <a:lnTo>
                      <a:pt x="3341" y="685"/>
                    </a:lnTo>
                    <a:lnTo>
                      <a:pt x="3343" y="692"/>
                    </a:lnTo>
                    <a:lnTo>
                      <a:pt x="3347" y="699"/>
                    </a:lnTo>
                    <a:lnTo>
                      <a:pt x="3350" y="700"/>
                    </a:lnTo>
                    <a:lnTo>
                      <a:pt x="3351" y="703"/>
                    </a:lnTo>
                    <a:lnTo>
                      <a:pt x="3348" y="706"/>
                    </a:lnTo>
                    <a:lnTo>
                      <a:pt x="3349" y="710"/>
                    </a:lnTo>
                    <a:lnTo>
                      <a:pt x="3347" y="713"/>
                    </a:lnTo>
                    <a:lnTo>
                      <a:pt x="3351" y="717"/>
                    </a:lnTo>
                    <a:lnTo>
                      <a:pt x="3355" y="716"/>
                    </a:lnTo>
                    <a:lnTo>
                      <a:pt x="3361" y="721"/>
                    </a:lnTo>
                    <a:lnTo>
                      <a:pt x="3362" y="728"/>
                    </a:lnTo>
                    <a:lnTo>
                      <a:pt x="3363" y="729"/>
                    </a:lnTo>
                    <a:lnTo>
                      <a:pt x="3362" y="730"/>
                    </a:lnTo>
                    <a:lnTo>
                      <a:pt x="3364" y="732"/>
                    </a:lnTo>
                    <a:lnTo>
                      <a:pt x="3366" y="731"/>
                    </a:lnTo>
                    <a:lnTo>
                      <a:pt x="3367" y="734"/>
                    </a:lnTo>
                    <a:lnTo>
                      <a:pt x="3371" y="736"/>
                    </a:lnTo>
                    <a:lnTo>
                      <a:pt x="3370" y="738"/>
                    </a:lnTo>
                    <a:lnTo>
                      <a:pt x="3385" y="736"/>
                    </a:lnTo>
                    <a:lnTo>
                      <a:pt x="3387" y="742"/>
                    </a:lnTo>
                    <a:lnTo>
                      <a:pt x="3393" y="744"/>
                    </a:lnTo>
                    <a:lnTo>
                      <a:pt x="3398" y="751"/>
                    </a:lnTo>
                    <a:lnTo>
                      <a:pt x="3401" y="752"/>
                    </a:lnTo>
                    <a:lnTo>
                      <a:pt x="3405" y="757"/>
                    </a:lnTo>
                    <a:lnTo>
                      <a:pt x="3415" y="748"/>
                    </a:lnTo>
                    <a:lnTo>
                      <a:pt x="3413" y="744"/>
                    </a:lnTo>
                    <a:lnTo>
                      <a:pt x="3420" y="743"/>
                    </a:lnTo>
                    <a:lnTo>
                      <a:pt x="3423" y="739"/>
                    </a:lnTo>
                    <a:lnTo>
                      <a:pt x="3423" y="735"/>
                    </a:lnTo>
                    <a:lnTo>
                      <a:pt x="3431" y="730"/>
                    </a:lnTo>
                    <a:lnTo>
                      <a:pt x="3437" y="731"/>
                    </a:lnTo>
                    <a:lnTo>
                      <a:pt x="3439" y="739"/>
                    </a:lnTo>
                    <a:lnTo>
                      <a:pt x="3446" y="743"/>
                    </a:lnTo>
                    <a:lnTo>
                      <a:pt x="3445" y="749"/>
                    </a:lnTo>
                    <a:lnTo>
                      <a:pt x="3448" y="752"/>
                    </a:lnTo>
                    <a:lnTo>
                      <a:pt x="3448" y="756"/>
                    </a:lnTo>
                    <a:lnTo>
                      <a:pt x="3446" y="759"/>
                    </a:lnTo>
                    <a:lnTo>
                      <a:pt x="3442" y="775"/>
                    </a:lnTo>
                    <a:lnTo>
                      <a:pt x="3440" y="780"/>
                    </a:lnTo>
                    <a:lnTo>
                      <a:pt x="3444" y="785"/>
                    </a:lnTo>
                    <a:lnTo>
                      <a:pt x="3446" y="786"/>
                    </a:lnTo>
                    <a:lnTo>
                      <a:pt x="3445" y="789"/>
                    </a:lnTo>
                    <a:lnTo>
                      <a:pt x="3451" y="791"/>
                    </a:lnTo>
                    <a:lnTo>
                      <a:pt x="3449" y="795"/>
                    </a:lnTo>
                    <a:lnTo>
                      <a:pt x="3458" y="796"/>
                    </a:lnTo>
                    <a:lnTo>
                      <a:pt x="3460" y="797"/>
                    </a:lnTo>
                    <a:lnTo>
                      <a:pt x="3458" y="799"/>
                    </a:lnTo>
                    <a:lnTo>
                      <a:pt x="3459" y="801"/>
                    </a:lnTo>
                    <a:lnTo>
                      <a:pt x="3461" y="800"/>
                    </a:lnTo>
                    <a:lnTo>
                      <a:pt x="3463" y="802"/>
                    </a:lnTo>
                    <a:lnTo>
                      <a:pt x="3466" y="800"/>
                    </a:lnTo>
                    <a:lnTo>
                      <a:pt x="3479" y="803"/>
                    </a:lnTo>
                    <a:lnTo>
                      <a:pt x="3484" y="814"/>
                    </a:lnTo>
                    <a:lnTo>
                      <a:pt x="3488" y="814"/>
                    </a:lnTo>
                    <a:lnTo>
                      <a:pt x="3488" y="818"/>
                    </a:lnTo>
                    <a:lnTo>
                      <a:pt x="3496" y="817"/>
                    </a:lnTo>
                    <a:lnTo>
                      <a:pt x="3499" y="819"/>
                    </a:lnTo>
                    <a:lnTo>
                      <a:pt x="3502" y="817"/>
                    </a:lnTo>
                    <a:lnTo>
                      <a:pt x="3503" y="824"/>
                    </a:lnTo>
                    <a:lnTo>
                      <a:pt x="3506" y="829"/>
                    </a:lnTo>
                    <a:lnTo>
                      <a:pt x="3505" y="833"/>
                    </a:lnTo>
                    <a:lnTo>
                      <a:pt x="3507" y="833"/>
                    </a:lnTo>
                    <a:lnTo>
                      <a:pt x="3510" y="837"/>
                    </a:lnTo>
                    <a:lnTo>
                      <a:pt x="3515" y="834"/>
                    </a:lnTo>
                    <a:lnTo>
                      <a:pt x="3516" y="836"/>
                    </a:lnTo>
                    <a:lnTo>
                      <a:pt x="3525" y="835"/>
                    </a:lnTo>
                    <a:lnTo>
                      <a:pt x="3527" y="832"/>
                    </a:lnTo>
                    <a:lnTo>
                      <a:pt x="3530" y="834"/>
                    </a:lnTo>
                    <a:lnTo>
                      <a:pt x="3529" y="838"/>
                    </a:lnTo>
                    <a:lnTo>
                      <a:pt x="3531" y="837"/>
                    </a:lnTo>
                    <a:lnTo>
                      <a:pt x="3537" y="839"/>
                    </a:lnTo>
                    <a:lnTo>
                      <a:pt x="3541" y="843"/>
                    </a:lnTo>
                    <a:lnTo>
                      <a:pt x="3544" y="844"/>
                    </a:lnTo>
                    <a:lnTo>
                      <a:pt x="3543" y="850"/>
                    </a:lnTo>
                    <a:lnTo>
                      <a:pt x="3548" y="847"/>
                    </a:lnTo>
                    <a:lnTo>
                      <a:pt x="3551" y="851"/>
                    </a:lnTo>
                    <a:lnTo>
                      <a:pt x="3553" y="851"/>
                    </a:lnTo>
                    <a:lnTo>
                      <a:pt x="3554" y="855"/>
                    </a:lnTo>
                    <a:lnTo>
                      <a:pt x="3563" y="853"/>
                    </a:lnTo>
                    <a:lnTo>
                      <a:pt x="3563" y="857"/>
                    </a:lnTo>
                    <a:lnTo>
                      <a:pt x="3565" y="858"/>
                    </a:lnTo>
                    <a:lnTo>
                      <a:pt x="3568" y="854"/>
                    </a:lnTo>
                    <a:lnTo>
                      <a:pt x="3570" y="855"/>
                    </a:lnTo>
                    <a:lnTo>
                      <a:pt x="3570" y="856"/>
                    </a:lnTo>
                    <a:lnTo>
                      <a:pt x="3573" y="859"/>
                    </a:lnTo>
                    <a:lnTo>
                      <a:pt x="3573" y="861"/>
                    </a:lnTo>
                    <a:lnTo>
                      <a:pt x="3571" y="862"/>
                    </a:lnTo>
                    <a:lnTo>
                      <a:pt x="3572" y="865"/>
                    </a:lnTo>
                    <a:lnTo>
                      <a:pt x="3577" y="863"/>
                    </a:lnTo>
                    <a:lnTo>
                      <a:pt x="3582" y="868"/>
                    </a:lnTo>
                    <a:lnTo>
                      <a:pt x="3583" y="865"/>
                    </a:lnTo>
                    <a:lnTo>
                      <a:pt x="3583" y="863"/>
                    </a:lnTo>
                    <a:lnTo>
                      <a:pt x="3587" y="863"/>
                    </a:lnTo>
                    <a:lnTo>
                      <a:pt x="3591" y="867"/>
                    </a:lnTo>
                    <a:lnTo>
                      <a:pt x="3593" y="862"/>
                    </a:lnTo>
                    <a:lnTo>
                      <a:pt x="3599" y="862"/>
                    </a:lnTo>
                    <a:lnTo>
                      <a:pt x="3599" y="864"/>
                    </a:lnTo>
                    <a:lnTo>
                      <a:pt x="3601" y="863"/>
                    </a:lnTo>
                    <a:lnTo>
                      <a:pt x="3601" y="859"/>
                    </a:lnTo>
                    <a:lnTo>
                      <a:pt x="3603" y="859"/>
                    </a:lnTo>
                    <a:lnTo>
                      <a:pt x="3605" y="861"/>
                    </a:lnTo>
                    <a:lnTo>
                      <a:pt x="3604" y="862"/>
                    </a:lnTo>
                    <a:lnTo>
                      <a:pt x="3605" y="864"/>
                    </a:lnTo>
                    <a:lnTo>
                      <a:pt x="3608" y="865"/>
                    </a:lnTo>
                    <a:lnTo>
                      <a:pt x="3614" y="862"/>
                    </a:lnTo>
                    <a:lnTo>
                      <a:pt x="3616" y="867"/>
                    </a:lnTo>
                    <a:lnTo>
                      <a:pt x="3617" y="864"/>
                    </a:lnTo>
                    <a:lnTo>
                      <a:pt x="3619" y="867"/>
                    </a:lnTo>
                    <a:lnTo>
                      <a:pt x="3622" y="864"/>
                    </a:lnTo>
                    <a:lnTo>
                      <a:pt x="3623" y="867"/>
                    </a:lnTo>
                    <a:lnTo>
                      <a:pt x="3621" y="871"/>
                    </a:lnTo>
                    <a:lnTo>
                      <a:pt x="3623" y="872"/>
                    </a:lnTo>
                    <a:lnTo>
                      <a:pt x="3623" y="875"/>
                    </a:lnTo>
                    <a:lnTo>
                      <a:pt x="3629" y="874"/>
                    </a:lnTo>
                    <a:lnTo>
                      <a:pt x="3633" y="880"/>
                    </a:lnTo>
                    <a:lnTo>
                      <a:pt x="3637" y="876"/>
                    </a:lnTo>
                    <a:lnTo>
                      <a:pt x="3640" y="878"/>
                    </a:lnTo>
                    <a:lnTo>
                      <a:pt x="3641" y="882"/>
                    </a:lnTo>
                    <a:lnTo>
                      <a:pt x="3644" y="883"/>
                    </a:lnTo>
                    <a:lnTo>
                      <a:pt x="3645" y="886"/>
                    </a:lnTo>
                    <a:lnTo>
                      <a:pt x="3642" y="889"/>
                    </a:lnTo>
                    <a:lnTo>
                      <a:pt x="3650" y="906"/>
                    </a:lnTo>
                    <a:lnTo>
                      <a:pt x="3653" y="907"/>
                    </a:lnTo>
                    <a:lnTo>
                      <a:pt x="3660" y="905"/>
                    </a:lnTo>
                    <a:lnTo>
                      <a:pt x="3669" y="916"/>
                    </a:lnTo>
                    <a:lnTo>
                      <a:pt x="3680" y="921"/>
                    </a:lnTo>
                    <a:lnTo>
                      <a:pt x="3691" y="930"/>
                    </a:lnTo>
                    <a:lnTo>
                      <a:pt x="3704" y="930"/>
                    </a:lnTo>
                    <a:lnTo>
                      <a:pt x="3709" y="927"/>
                    </a:lnTo>
                    <a:lnTo>
                      <a:pt x="3713" y="928"/>
                    </a:lnTo>
                    <a:lnTo>
                      <a:pt x="3716" y="931"/>
                    </a:lnTo>
                    <a:lnTo>
                      <a:pt x="3718" y="939"/>
                    </a:lnTo>
                    <a:lnTo>
                      <a:pt x="3716" y="945"/>
                    </a:lnTo>
                    <a:lnTo>
                      <a:pt x="3712" y="950"/>
                    </a:lnTo>
                    <a:lnTo>
                      <a:pt x="3708" y="955"/>
                    </a:lnTo>
                    <a:lnTo>
                      <a:pt x="3709" y="962"/>
                    </a:lnTo>
                    <a:lnTo>
                      <a:pt x="3710" y="963"/>
                    </a:lnTo>
                    <a:lnTo>
                      <a:pt x="3719" y="964"/>
                    </a:lnTo>
                    <a:lnTo>
                      <a:pt x="3722" y="965"/>
                    </a:lnTo>
                    <a:lnTo>
                      <a:pt x="3723" y="969"/>
                    </a:lnTo>
                    <a:lnTo>
                      <a:pt x="3728" y="971"/>
                    </a:lnTo>
                    <a:lnTo>
                      <a:pt x="3737" y="969"/>
                    </a:lnTo>
                    <a:lnTo>
                      <a:pt x="3743" y="971"/>
                    </a:lnTo>
                    <a:lnTo>
                      <a:pt x="3746" y="964"/>
                    </a:lnTo>
                    <a:lnTo>
                      <a:pt x="3749" y="964"/>
                    </a:lnTo>
                    <a:lnTo>
                      <a:pt x="3752" y="963"/>
                    </a:lnTo>
                    <a:lnTo>
                      <a:pt x="3763" y="955"/>
                    </a:lnTo>
                    <a:lnTo>
                      <a:pt x="3771" y="963"/>
                    </a:lnTo>
                    <a:lnTo>
                      <a:pt x="3779" y="959"/>
                    </a:lnTo>
                    <a:lnTo>
                      <a:pt x="3786" y="964"/>
                    </a:lnTo>
                    <a:lnTo>
                      <a:pt x="3795" y="955"/>
                    </a:lnTo>
                    <a:lnTo>
                      <a:pt x="3801" y="958"/>
                    </a:lnTo>
                    <a:lnTo>
                      <a:pt x="3807" y="955"/>
                    </a:lnTo>
                    <a:lnTo>
                      <a:pt x="3808" y="951"/>
                    </a:lnTo>
                    <a:lnTo>
                      <a:pt x="3811" y="951"/>
                    </a:lnTo>
                    <a:lnTo>
                      <a:pt x="3812" y="947"/>
                    </a:lnTo>
                    <a:lnTo>
                      <a:pt x="3820" y="945"/>
                    </a:lnTo>
                    <a:lnTo>
                      <a:pt x="3826" y="937"/>
                    </a:lnTo>
                    <a:lnTo>
                      <a:pt x="3831" y="939"/>
                    </a:lnTo>
                    <a:lnTo>
                      <a:pt x="3835" y="934"/>
                    </a:lnTo>
                    <a:lnTo>
                      <a:pt x="3854" y="931"/>
                    </a:lnTo>
                    <a:lnTo>
                      <a:pt x="3854" y="935"/>
                    </a:lnTo>
                    <a:lnTo>
                      <a:pt x="3839" y="957"/>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3" name="Freeform 11"/>
              <p:cNvSpPr>
                <a:spLocks/>
              </p:cNvSpPr>
              <p:nvPr/>
            </p:nvSpPr>
            <p:spPr bwMode="auto">
              <a:xfrm>
                <a:off x="5617567" y="1293812"/>
                <a:ext cx="682625" cy="788988"/>
              </a:xfrm>
              <a:custGeom>
                <a:avLst/>
                <a:gdLst>
                  <a:gd name="T0" fmla="*/ 2147483647 w 1292"/>
                  <a:gd name="T1" fmla="*/ 2147483647 h 1493"/>
                  <a:gd name="T2" fmla="*/ 2147483647 w 1292"/>
                  <a:gd name="T3" fmla="*/ 2147483647 h 1493"/>
                  <a:gd name="T4" fmla="*/ 2147483647 w 1292"/>
                  <a:gd name="T5" fmla="*/ 2147483647 h 1493"/>
                  <a:gd name="T6" fmla="*/ 2147483647 w 1292"/>
                  <a:gd name="T7" fmla="*/ 2147483647 h 1493"/>
                  <a:gd name="T8" fmla="*/ 2147483647 w 1292"/>
                  <a:gd name="T9" fmla="*/ 2147483647 h 1493"/>
                  <a:gd name="T10" fmla="*/ 2147483647 w 1292"/>
                  <a:gd name="T11" fmla="*/ 2147483647 h 1493"/>
                  <a:gd name="T12" fmla="*/ 2147483647 w 1292"/>
                  <a:gd name="T13" fmla="*/ 2147483647 h 1493"/>
                  <a:gd name="T14" fmla="*/ 2147483647 w 1292"/>
                  <a:gd name="T15" fmla="*/ 2147483647 h 1493"/>
                  <a:gd name="T16" fmla="*/ 2147483647 w 1292"/>
                  <a:gd name="T17" fmla="*/ 2147483647 h 1493"/>
                  <a:gd name="T18" fmla="*/ 2147483647 w 1292"/>
                  <a:gd name="T19" fmla="*/ 2147483647 h 1493"/>
                  <a:gd name="T20" fmla="*/ 2147483647 w 1292"/>
                  <a:gd name="T21" fmla="*/ 2147483647 h 1493"/>
                  <a:gd name="T22" fmla="*/ 2147483647 w 1292"/>
                  <a:gd name="T23" fmla="*/ 2147483647 h 1493"/>
                  <a:gd name="T24" fmla="*/ 2147483647 w 1292"/>
                  <a:gd name="T25" fmla="*/ 2147483647 h 1493"/>
                  <a:gd name="T26" fmla="*/ 2147483647 w 1292"/>
                  <a:gd name="T27" fmla="*/ 2147483647 h 1493"/>
                  <a:gd name="T28" fmla="*/ 2147483647 w 1292"/>
                  <a:gd name="T29" fmla="*/ 2147483647 h 1493"/>
                  <a:gd name="T30" fmla="*/ 2147483647 w 1292"/>
                  <a:gd name="T31" fmla="*/ 2147483647 h 1493"/>
                  <a:gd name="T32" fmla="*/ 2147483647 w 1292"/>
                  <a:gd name="T33" fmla="*/ 2147483647 h 1493"/>
                  <a:gd name="T34" fmla="*/ 2147483647 w 1292"/>
                  <a:gd name="T35" fmla="*/ 2147483647 h 1493"/>
                  <a:gd name="T36" fmla="*/ 2147483647 w 1292"/>
                  <a:gd name="T37" fmla="*/ 2147483647 h 1493"/>
                  <a:gd name="T38" fmla="*/ 2147483647 w 1292"/>
                  <a:gd name="T39" fmla="*/ 2147483647 h 1493"/>
                  <a:gd name="T40" fmla="*/ 2147483647 w 1292"/>
                  <a:gd name="T41" fmla="*/ 2147483647 h 1493"/>
                  <a:gd name="T42" fmla="*/ 2147483647 w 1292"/>
                  <a:gd name="T43" fmla="*/ 2147483647 h 1493"/>
                  <a:gd name="T44" fmla="*/ 2147483647 w 1292"/>
                  <a:gd name="T45" fmla="*/ 2147483647 h 1493"/>
                  <a:gd name="T46" fmla="*/ 2147483647 w 1292"/>
                  <a:gd name="T47" fmla="*/ 2147483647 h 1493"/>
                  <a:gd name="T48" fmla="*/ 2147483647 w 1292"/>
                  <a:gd name="T49" fmla="*/ 2147483647 h 1493"/>
                  <a:gd name="T50" fmla="*/ 2147483647 w 1292"/>
                  <a:gd name="T51" fmla="*/ 2147483647 h 1493"/>
                  <a:gd name="T52" fmla="*/ 2147483647 w 1292"/>
                  <a:gd name="T53" fmla="*/ 2147483647 h 1493"/>
                  <a:gd name="T54" fmla="*/ 2147483647 w 1292"/>
                  <a:gd name="T55" fmla="*/ 2147483647 h 1493"/>
                  <a:gd name="T56" fmla="*/ 2147483647 w 1292"/>
                  <a:gd name="T57" fmla="*/ 2147483647 h 1493"/>
                  <a:gd name="T58" fmla="*/ 2147483647 w 1292"/>
                  <a:gd name="T59" fmla="*/ 2147483647 h 1493"/>
                  <a:gd name="T60" fmla="*/ 2147483647 w 1292"/>
                  <a:gd name="T61" fmla="*/ 2147483647 h 1493"/>
                  <a:gd name="T62" fmla="*/ 2147483647 w 1292"/>
                  <a:gd name="T63" fmla="*/ 2147483647 h 1493"/>
                  <a:gd name="T64" fmla="*/ 2147483647 w 1292"/>
                  <a:gd name="T65" fmla="*/ 2147483647 h 1493"/>
                  <a:gd name="T66" fmla="*/ 2147483647 w 1292"/>
                  <a:gd name="T67" fmla="*/ 2147483647 h 1493"/>
                  <a:gd name="T68" fmla="*/ 2147483647 w 1292"/>
                  <a:gd name="T69" fmla="*/ 2147483647 h 1493"/>
                  <a:gd name="T70" fmla="*/ 2147483647 w 1292"/>
                  <a:gd name="T71" fmla="*/ 2147483647 h 1493"/>
                  <a:gd name="T72" fmla="*/ 2147483647 w 1292"/>
                  <a:gd name="T73" fmla="*/ 2147483647 h 1493"/>
                  <a:gd name="T74" fmla="*/ 2147483647 w 1292"/>
                  <a:gd name="T75" fmla="*/ 2147483647 h 1493"/>
                  <a:gd name="T76" fmla="*/ 2147483647 w 1292"/>
                  <a:gd name="T77" fmla="*/ 2147483647 h 1493"/>
                  <a:gd name="T78" fmla="*/ 2147483647 w 1292"/>
                  <a:gd name="T79" fmla="*/ 2147483647 h 1493"/>
                  <a:gd name="T80" fmla="*/ 2147483647 w 1292"/>
                  <a:gd name="T81" fmla="*/ 2147483647 h 1493"/>
                  <a:gd name="T82" fmla="*/ 2147483647 w 1292"/>
                  <a:gd name="T83" fmla="*/ 2147483647 h 1493"/>
                  <a:gd name="T84" fmla="*/ 2147483647 w 1292"/>
                  <a:gd name="T85" fmla="*/ 0 h 1493"/>
                  <a:gd name="T86" fmla="*/ 2147483647 w 1292"/>
                  <a:gd name="T87" fmla="*/ 2147483647 h 1493"/>
                  <a:gd name="T88" fmla="*/ 2147483647 w 1292"/>
                  <a:gd name="T89" fmla="*/ 2147483647 h 1493"/>
                  <a:gd name="T90" fmla="*/ 2147483647 w 1292"/>
                  <a:gd name="T91" fmla="*/ 2147483647 h 1493"/>
                  <a:gd name="T92" fmla="*/ 2147483647 w 1292"/>
                  <a:gd name="T93" fmla="*/ 2147483647 h 1493"/>
                  <a:gd name="T94" fmla="*/ 2147483647 w 1292"/>
                  <a:gd name="T95" fmla="*/ 2147483647 h 1493"/>
                  <a:gd name="T96" fmla="*/ 2147483647 w 1292"/>
                  <a:gd name="T97" fmla="*/ 2147483647 h 1493"/>
                  <a:gd name="T98" fmla="*/ 2147483647 w 1292"/>
                  <a:gd name="T99" fmla="*/ 2147483647 h 1493"/>
                  <a:gd name="T100" fmla="*/ 2147483647 w 1292"/>
                  <a:gd name="T101" fmla="*/ 2147483647 h 1493"/>
                  <a:gd name="T102" fmla="*/ 2147483647 w 1292"/>
                  <a:gd name="T103" fmla="*/ 2147483647 h 1493"/>
                  <a:gd name="T104" fmla="*/ 2147483647 w 1292"/>
                  <a:gd name="T105" fmla="*/ 2147483647 h 1493"/>
                  <a:gd name="T106" fmla="*/ 2147483647 w 1292"/>
                  <a:gd name="T107" fmla="*/ 2147483647 h 1493"/>
                  <a:gd name="T108" fmla="*/ 2147483647 w 1292"/>
                  <a:gd name="T109" fmla="*/ 2147483647 h 1493"/>
                  <a:gd name="T110" fmla="*/ 2147483647 w 1292"/>
                  <a:gd name="T111" fmla="*/ 2147483647 h 1493"/>
                  <a:gd name="T112" fmla="*/ 2147483647 w 1292"/>
                  <a:gd name="T113" fmla="*/ 2147483647 h 1493"/>
                  <a:gd name="T114" fmla="*/ 2147483647 w 1292"/>
                  <a:gd name="T115" fmla="*/ 2147483647 h 1493"/>
                  <a:gd name="T116" fmla="*/ 2147483647 w 1292"/>
                  <a:gd name="T117" fmla="*/ 2147483647 h 1493"/>
                  <a:gd name="T118" fmla="*/ 2147483647 w 1292"/>
                  <a:gd name="T119" fmla="*/ 2147483647 h 1493"/>
                  <a:gd name="T120" fmla="*/ 2147483647 w 1292"/>
                  <a:gd name="T121" fmla="*/ 2147483647 h 1493"/>
                  <a:gd name="T122" fmla="*/ 2147483647 w 1292"/>
                  <a:gd name="T123" fmla="*/ 2147483647 h 14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2"/>
                  <a:gd name="T187" fmla="*/ 0 h 1493"/>
                  <a:gd name="T188" fmla="*/ 1292 w 1292"/>
                  <a:gd name="T189" fmla="*/ 1493 h 14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2" h="1493">
                    <a:moveTo>
                      <a:pt x="1226" y="1091"/>
                    </a:moveTo>
                    <a:lnTo>
                      <a:pt x="1174" y="1091"/>
                    </a:lnTo>
                    <a:lnTo>
                      <a:pt x="1041" y="1091"/>
                    </a:lnTo>
                    <a:lnTo>
                      <a:pt x="1037" y="1113"/>
                    </a:lnTo>
                    <a:lnTo>
                      <a:pt x="1031" y="1118"/>
                    </a:lnTo>
                    <a:lnTo>
                      <a:pt x="1024" y="1120"/>
                    </a:lnTo>
                    <a:lnTo>
                      <a:pt x="1020" y="1126"/>
                    </a:lnTo>
                    <a:lnTo>
                      <a:pt x="1023" y="1131"/>
                    </a:lnTo>
                    <a:lnTo>
                      <a:pt x="1020" y="1134"/>
                    </a:lnTo>
                    <a:lnTo>
                      <a:pt x="1020" y="1137"/>
                    </a:lnTo>
                    <a:lnTo>
                      <a:pt x="1019" y="1140"/>
                    </a:lnTo>
                    <a:lnTo>
                      <a:pt x="1020" y="1142"/>
                    </a:lnTo>
                    <a:lnTo>
                      <a:pt x="1015" y="1145"/>
                    </a:lnTo>
                    <a:lnTo>
                      <a:pt x="1013" y="1149"/>
                    </a:lnTo>
                    <a:lnTo>
                      <a:pt x="1010" y="1149"/>
                    </a:lnTo>
                    <a:lnTo>
                      <a:pt x="1011" y="1151"/>
                    </a:lnTo>
                    <a:lnTo>
                      <a:pt x="1005" y="1156"/>
                    </a:lnTo>
                    <a:lnTo>
                      <a:pt x="1005" y="1162"/>
                    </a:lnTo>
                    <a:lnTo>
                      <a:pt x="1000" y="1171"/>
                    </a:lnTo>
                    <a:lnTo>
                      <a:pt x="1001" y="1175"/>
                    </a:lnTo>
                    <a:lnTo>
                      <a:pt x="1000" y="1176"/>
                    </a:lnTo>
                    <a:lnTo>
                      <a:pt x="1002" y="1178"/>
                    </a:lnTo>
                    <a:lnTo>
                      <a:pt x="996" y="1185"/>
                    </a:lnTo>
                    <a:lnTo>
                      <a:pt x="996" y="1187"/>
                    </a:lnTo>
                    <a:lnTo>
                      <a:pt x="992" y="1188"/>
                    </a:lnTo>
                    <a:lnTo>
                      <a:pt x="993" y="1190"/>
                    </a:lnTo>
                    <a:lnTo>
                      <a:pt x="989" y="1193"/>
                    </a:lnTo>
                    <a:lnTo>
                      <a:pt x="985" y="1195"/>
                    </a:lnTo>
                    <a:lnTo>
                      <a:pt x="986" y="1198"/>
                    </a:lnTo>
                    <a:lnTo>
                      <a:pt x="983" y="1206"/>
                    </a:lnTo>
                    <a:lnTo>
                      <a:pt x="987" y="1212"/>
                    </a:lnTo>
                    <a:lnTo>
                      <a:pt x="984" y="1214"/>
                    </a:lnTo>
                    <a:lnTo>
                      <a:pt x="984" y="1220"/>
                    </a:lnTo>
                    <a:lnTo>
                      <a:pt x="981" y="1221"/>
                    </a:lnTo>
                    <a:lnTo>
                      <a:pt x="980" y="1222"/>
                    </a:lnTo>
                    <a:lnTo>
                      <a:pt x="981" y="1227"/>
                    </a:lnTo>
                    <a:lnTo>
                      <a:pt x="980" y="1231"/>
                    </a:lnTo>
                    <a:lnTo>
                      <a:pt x="977" y="1232"/>
                    </a:lnTo>
                    <a:lnTo>
                      <a:pt x="974" y="1238"/>
                    </a:lnTo>
                    <a:lnTo>
                      <a:pt x="975" y="1239"/>
                    </a:lnTo>
                    <a:lnTo>
                      <a:pt x="975" y="1245"/>
                    </a:lnTo>
                    <a:lnTo>
                      <a:pt x="967" y="1251"/>
                    </a:lnTo>
                    <a:lnTo>
                      <a:pt x="965" y="1258"/>
                    </a:lnTo>
                    <a:lnTo>
                      <a:pt x="963" y="1260"/>
                    </a:lnTo>
                    <a:lnTo>
                      <a:pt x="963" y="1267"/>
                    </a:lnTo>
                    <a:lnTo>
                      <a:pt x="967" y="1270"/>
                    </a:lnTo>
                    <a:lnTo>
                      <a:pt x="967" y="1275"/>
                    </a:lnTo>
                    <a:lnTo>
                      <a:pt x="965" y="1276"/>
                    </a:lnTo>
                    <a:lnTo>
                      <a:pt x="966" y="1277"/>
                    </a:lnTo>
                    <a:lnTo>
                      <a:pt x="970" y="1277"/>
                    </a:lnTo>
                    <a:lnTo>
                      <a:pt x="974" y="1284"/>
                    </a:lnTo>
                    <a:lnTo>
                      <a:pt x="979" y="1288"/>
                    </a:lnTo>
                    <a:lnTo>
                      <a:pt x="982" y="1288"/>
                    </a:lnTo>
                    <a:lnTo>
                      <a:pt x="981" y="1293"/>
                    </a:lnTo>
                    <a:lnTo>
                      <a:pt x="984" y="1296"/>
                    </a:lnTo>
                    <a:lnTo>
                      <a:pt x="983" y="1299"/>
                    </a:lnTo>
                    <a:lnTo>
                      <a:pt x="984" y="1300"/>
                    </a:lnTo>
                    <a:lnTo>
                      <a:pt x="982" y="1306"/>
                    </a:lnTo>
                    <a:lnTo>
                      <a:pt x="981" y="1306"/>
                    </a:lnTo>
                    <a:lnTo>
                      <a:pt x="975" y="1311"/>
                    </a:lnTo>
                    <a:lnTo>
                      <a:pt x="968" y="1311"/>
                    </a:lnTo>
                    <a:lnTo>
                      <a:pt x="966" y="1314"/>
                    </a:lnTo>
                    <a:lnTo>
                      <a:pt x="959" y="1315"/>
                    </a:lnTo>
                    <a:lnTo>
                      <a:pt x="957" y="1318"/>
                    </a:lnTo>
                    <a:lnTo>
                      <a:pt x="956" y="1317"/>
                    </a:lnTo>
                    <a:lnTo>
                      <a:pt x="946" y="1317"/>
                    </a:lnTo>
                    <a:lnTo>
                      <a:pt x="942" y="1320"/>
                    </a:lnTo>
                    <a:lnTo>
                      <a:pt x="943" y="1322"/>
                    </a:lnTo>
                    <a:lnTo>
                      <a:pt x="942" y="1328"/>
                    </a:lnTo>
                    <a:lnTo>
                      <a:pt x="936" y="1331"/>
                    </a:lnTo>
                    <a:lnTo>
                      <a:pt x="941" y="1332"/>
                    </a:lnTo>
                    <a:lnTo>
                      <a:pt x="940" y="1334"/>
                    </a:lnTo>
                    <a:lnTo>
                      <a:pt x="934" y="1339"/>
                    </a:lnTo>
                    <a:lnTo>
                      <a:pt x="928" y="1338"/>
                    </a:lnTo>
                    <a:lnTo>
                      <a:pt x="928" y="1336"/>
                    </a:lnTo>
                    <a:lnTo>
                      <a:pt x="922" y="1335"/>
                    </a:lnTo>
                    <a:lnTo>
                      <a:pt x="921" y="1338"/>
                    </a:lnTo>
                    <a:lnTo>
                      <a:pt x="915" y="1337"/>
                    </a:lnTo>
                    <a:lnTo>
                      <a:pt x="914" y="1338"/>
                    </a:lnTo>
                    <a:lnTo>
                      <a:pt x="912" y="1338"/>
                    </a:lnTo>
                    <a:lnTo>
                      <a:pt x="911" y="1339"/>
                    </a:lnTo>
                    <a:lnTo>
                      <a:pt x="905" y="1343"/>
                    </a:lnTo>
                    <a:lnTo>
                      <a:pt x="903" y="1339"/>
                    </a:lnTo>
                    <a:lnTo>
                      <a:pt x="896" y="1337"/>
                    </a:lnTo>
                    <a:lnTo>
                      <a:pt x="894" y="1338"/>
                    </a:lnTo>
                    <a:lnTo>
                      <a:pt x="891" y="1336"/>
                    </a:lnTo>
                    <a:lnTo>
                      <a:pt x="886" y="1336"/>
                    </a:lnTo>
                    <a:lnTo>
                      <a:pt x="886" y="1332"/>
                    </a:lnTo>
                    <a:lnTo>
                      <a:pt x="886" y="1322"/>
                    </a:lnTo>
                    <a:lnTo>
                      <a:pt x="881" y="1321"/>
                    </a:lnTo>
                    <a:lnTo>
                      <a:pt x="885" y="1315"/>
                    </a:lnTo>
                    <a:lnTo>
                      <a:pt x="876" y="1311"/>
                    </a:lnTo>
                    <a:lnTo>
                      <a:pt x="876" y="1301"/>
                    </a:lnTo>
                    <a:lnTo>
                      <a:pt x="873" y="1299"/>
                    </a:lnTo>
                    <a:lnTo>
                      <a:pt x="867" y="1299"/>
                    </a:lnTo>
                    <a:lnTo>
                      <a:pt x="863" y="1289"/>
                    </a:lnTo>
                    <a:lnTo>
                      <a:pt x="862" y="1288"/>
                    </a:lnTo>
                    <a:lnTo>
                      <a:pt x="858" y="1290"/>
                    </a:lnTo>
                    <a:lnTo>
                      <a:pt x="852" y="1284"/>
                    </a:lnTo>
                    <a:lnTo>
                      <a:pt x="851" y="1282"/>
                    </a:lnTo>
                    <a:lnTo>
                      <a:pt x="852" y="1276"/>
                    </a:lnTo>
                    <a:lnTo>
                      <a:pt x="850" y="1269"/>
                    </a:lnTo>
                    <a:lnTo>
                      <a:pt x="846" y="1270"/>
                    </a:lnTo>
                    <a:lnTo>
                      <a:pt x="842" y="1269"/>
                    </a:lnTo>
                    <a:lnTo>
                      <a:pt x="838" y="1271"/>
                    </a:lnTo>
                    <a:lnTo>
                      <a:pt x="832" y="1270"/>
                    </a:lnTo>
                    <a:lnTo>
                      <a:pt x="826" y="1267"/>
                    </a:lnTo>
                    <a:lnTo>
                      <a:pt x="822" y="1267"/>
                    </a:lnTo>
                    <a:lnTo>
                      <a:pt x="820" y="1266"/>
                    </a:lnTo>
                    <a:lnTo>
                      <a:pt x="818" y="1261"/>
                    </a:lnTo>
                    <a:lnTo>
                      <a:pt x="814" y="1258"/>
                    </a:lnTo>
                    <a:lnTo>
                      <a:pt x="807" y="1259"/>
                    </a:lnTo>
                    <a:lnTo>
                      <a:pt x="804" y="1257"/>
                    </a:lnTo>
                    <a:lnTo>
                      <a:pt x="800" y="1258"/>
                    </a:lnTo>
                    <a:lnTo>
                      <a:pt x="798" y="1261"/>
                    </a:lnTo>
                    <a:lnTo>
                      <a:pt x="785" y="1258"/>
                    </a:lnTo>
                    <a:lnTo>
                      <a:pt x="784" y="1259"/>
                    </a:lnTo>
                    <a:lnTo>
                      <a:pt x="785" y="1265"/>
                    </a:lnTo>
                    <a:lnTo>
                      <a:pt x="783" y="1266"/>
                    </a:lnTo>
                    <a:lnTo>
                      <a:pt x="783" y="1270"/>
                    </a:lnTo>
                    <a:lnTo>
                      <a:pt x="772" y="1275"/>
                    </a:lnTo>
                    <a:lnTo>
                      <a:pt x="767" y="1275"/>
                    </a:lnTo>
                    <a:lnTo>
                      <a:pt x="761" y="1279"/>
                    </a:lnTo>
                    <a:lnTo>
                      <a:pt x="754" y="1279"/>
                    </a:lnTo>
                    <a:lnTo>
                      <a:pt x="744" y="1286"/>
                    </a:lnTo>
                    <a:lnTo>
                      <a:pt x="738" y="1286"/>
                    </a:lnTo>
                    <a:lnTo>
                      <a:pt x="740" y="1290"/>
                    </a:lnTo>
                    <a:lnTo>
                      <a:pt x="733" y="1292"/>
                    </a:lnTo>
                    <a:lnTo>
                      <a:pt x="731" y="1294"/>
                    </a:lnTo>
                    <a:lnTo>
                      <a:pt x="728" y="1304"/>
                    </a:lnTo>
                    <a:lnTo>
                      <a:pt x="715" y="1314"/>
                    </a:lnTo>
                    <a:lnTo>
                      <a:pt x="712" y="1323"/>
                    </a:lnTo>
                    <a:lnTo>
                      <a:pt x="714" y="1334"/>
                    </a:lnTo>
                    <a:lnTo>
                      <a:pt x="711" y="1337"/>
                    </a:lnTo>
                    <a:lnTo>
                      <a:pt x="711" y="1343"/>
                    </a:lnTo>
                    <a:lnTo>
                      <a:pt x="707" y="1347"/>
                    </a:lnTo>
                    <a:lnTo>
                      <a:pt x="705" y="1353"/>
                    </a:lnTo>
                    <a:lnTo>
                      <a:pt x="706" y="1357"/>
                    </a:lnTo>
                    <a:lnTo>
                      <a:pt x="706" y="1362"/>
                    </a:lnTo>
                    <a:lnTo>
                      <a:pt x="710" y="1364"/>
                    </a:lnTo>
                    <a:lnTo>
                      <a:pt x="710" y="1369"/>
                    </a:lnTo>
                    <a:lnTo>
                      <a:pt x="714" y="1374"/>
                    </a:lnTo>
                    <a:lnTo>
                      <a:pt x="714" y="1380"/>
                    </a:lnTo>
                    <a:lnTo>
                      <a:pt x="713" y="1382"/>
                    </a:lnTo>
                    <a:lnTo>
                      <a:pt x="707" y="1384"/>
                    </a:lnTo>
                    <a:lnTo>
                      <a:pt x="707" y="1386"/>
                    </a:lnTo>
                    <a:lnTo>
                      <a:pt x="709" y="1388"/>
                    </a:lnTo>
                    <a:lnTo>
                      <a:pt x="707" y="1391"/>
                    </a:lnTo>
                    <a:lnTo>
                      <a:pt x="709" y="1395"/>
                    </a:lnTo>
                    <a:lnTo>
                      <a:pt x="706" y="1403"/>
                    </a:lnTo>
                    <a:lnTo>
                      <a:pt x="708" y="1407"/>
                    </a:lnTo>
                    <a:lnTo>
                      <a:pt x="705" y="1409"/>
                    </a:lnTo>
                    <a:lnTo>
                      <a:pt x="700" y="1420"/>
                    </a:lnTo>
                    <a:lnTo>
                      <a:pt x="700" y="1427"/>
                    </a:lnTo>
                    <a:lnTo>
                      <a:pt x="695" y="1432"/>
                    </a:lnTo>
                    <a:lnTo>
                      <a:pt x="699" y="1433"/>
                    </a:lnTo>
                    <a:lnTo>
                      <a:pt x="705" y="1440"/>
                    </a:lnTo>
                    <a:lnTo>
                      <a:pt x="706" y="1443"/>
                    </a:lnTo>
                    <a:lnTo>
                      <a:pt x="697" y="1452"/>
                    </a:lnTo>
                    <a:lnTo>
                      <a:pt x="701" y="1456"/>
                    </a:lnTo>
                    <a:lnTo>
                      <a:pt x="706" y="1456"/>
                    </a:lnTo>
                    <a:lnTo>
                      <a:pt x="708" y="1460"/>
                    </a:lnTo>
                    <a:lnTo>
                      <a:pt x="715" y="1461"/>
                    </a:lnTo>
                    <a:lnTo>
                      <a:pt x="716" y="1467"/>
                    </a:lnTo>
                    <a:lnTo>
                      <a:pt x="719" y="1476"/>
                    </a:lnTo>
                    <a:lnTo>
                      <a:pt x="728" y="1479"/>
                    </a:lnTo>
                    <a:lnTo>
                      <a:pt x="729" y="1481"/>
                    </a:lnTo>
                    <a:lnTo>
                      <a:pt x="729" y="1493"/>
                    </a:lnTo>
                    <a:lnTo>
                      <a:pt x="726" y="1492"/>
                    </a:lnTo>
                    <a:lnTo>
                      <a:pt x="714" y="1481"/>
                    </a:lnTo>
                    <a:lnTo>
                      <a:pt x="708" y="1470"/>
                    </a:lnTo>
                    <a:lnTo>
                      <a:pt x="700" y="1464"/>
                    </a:lnTo>
                    <a:lnTo>
                      <a:pt x="676" y="1456"/>
                    </a:lnTo>
                    <a:lnTo>
                      <a:pt x="671" y="1451"/>
                    </a:lnTo>
                    <a:lnTo>
                      <a:pt x="664" y="1450"/>
                    </a:lnTo>
                    <a:lnTo>
                      <a:pt x="658" y="1449"/>
                    </a:lnTo>
                    <a:lnTo>
                      <a:pt x="655" y="1454"/>
                    </a:lnTo>
                    <a:lnTo>
                      <a:pt x="650" y="1454"/>
                    </a:lnTo>
                    <a:lnTo>
                      <a:pt x="637" y="1452"/>
                    </a:lnTo>
                    <a:lnTo>
                      <a:pt x="635" y="1449"/>
                    </a:lnTo>
                    <a:lnTo>
                      <a:pt x="635" y="1442"/>
                    </a:lnTo>
                    <a:lnTo>
                      <a:pt x="625" y="1431"/>
                    </a:lnTo>
                    <a:lnTo>
                      <a:pt x="624" y="1424"/>
                    </a:lnTo>
                    <a:lnTo>
                      <a:pt x="617" y="1413"/>
                    </a:lnTo>
                    <a:lnTo>
                      <a:pt x="611" y="1400"/>
                    </a:lnTo>
                    <a:lnTo>
                      <a:pt x="606" y="1392"/>
                    </a:lnTo>
                    <a:lnTo>
                      <a:pt x="601" y="1388"/>
                    </a:lnTo>
                    <a:lnTo>
                      <a:pt x="592" y="1388"/>
                    </a:lnTo>
                    <a:lnTo>
                      <a:pt x="589" y="1383"/>
                    </a:lnTo>
                    <a:lnTo>
                      <a:pt x="590" y="1379"/>
                    </a:lnTo>
                    <a:lnTo>
                      <a:pt x="587" y="1374"/>
                    </a:lnTo>
                    <a:lnTo>
                      <a:pt x="584" y="1374"/>
                    </a:lnTo>
                    <a:lnTo>
                      <a:pt x="578" y="1368"/>
                    </a:lnTo>
                    <a:lnTo>
                      <a:pt x="571" y="1367"/>
                    </a:lnTo>
                    <a:lnTo>
                      <a:pt x="570" y="1362"/>
                    </a:lnTo>
                    <a:lnTo>
                      <a:pt x="565" y="1360"/>
                    </a:lnTo>
                    <a:lnTo>
                      <a:pt x="558" y="1361"/>
                    </a:lnTo>
                    <a:lnTo>
                      <a:pt x="555" y="1356"/>
                    </a:lnTo>
                    <a:lnTo>
                      <a:pt x="552" y="1354"/>
                    </a:lnTo>
                    <a:lnTo>
                      <a:pt x="550" y="1355"/>
                    </a:lnTo>
                    <a:lnTo>
                      <a:pt x="547" y="1351"/>
                    </a:lnTo>
                    <a:lnTo>
                      <a:pt x="546" y="1348"/>
                    </a:lnTo>
                    <a:lnTo>
                      <a:pt x="543" y="1348"/>
                    </a:lnTo>
                    <a:lnTo>
                      <a:pt x="537" y="1339"/>
                    </a:lnTo>
                    <a:lnTo>
                      <a:pt x="535" y="1339"/>
                    </a:lnTo>
                    <a:lnTo>
                      <a:pt x="535" y="1338"/>
                    </a:lnTo>
                    <a:lnTo>
                      <a:pt x="533" y="1337"/>
                    </a:lnTo>
                    <a:lnTo>
                      <a:pt x="534" y="1336"/>
                    </a:lnTo>
                    <a:lnTo>
                      <a:pt x="532" y="1333"/>
                    </a:lnTo>
                    <a:lnTo>
                      <a:pt x="533" y="1331"/>
                    </a:lnTo>
                    <a:lnTo>
                      <a:pt x="529" y="1330"/>
                    </a:lnTo>
                    <a:lnTo>
                      <a:pt x="529" y="1328"/>
                    </a:lnTo>
                    <a:lnTo>
                      <a:pt x="518" y="1323"/>
                    </a:lnTo>
                    <a:lnTo>
                      <a:pt x="517" y="1325"/>
                    </a:lnTo>
                    <a:lnTo>
                      <a:pt x="514" y="1323"/>
                    </a:lnTo>
                    <a:lnTo>
                      <a:pt x="513" y="1320"/>
                    </a:lnTo>
                    <a:lnTo>
                      <a:pt x="510" y="1322"/>
                    </a:lnTo>
                    <a:lnTo>
                      <a:pt x="506" y="1319"/>
                    </a:lnTo>
                    <a:lnTo>
                      <a:pt x="503" y="1314"/>
                    </a:lnTo>
                    <a:lnTo>
                      <a:pt x="507" y="1312"/>
                    </a:lnTo>
                    <a:lnTo>
                      <a:pt x="503" y="1304"/>
                    </a:lnTo>
                    <a:lnTo>
                      <a:pt x="507" y="1302"/>
                    </a:lnTo>
                    <a:lnTo>
                      <a:pt x="509" y="1297"/>
                    </a:lnTo>
                    <a:lnTo>
                      <a:pt x="512" y="1300"/>
                    </a:lnTo>
                    <a:lnTo>
                      <a:pt x="514" y="1299"/>
                    </a:lnTo>
                    <a:lnTo>
                      <a:pt x="521" y="1300"/>
                    </a:lnTo>
                    <a:lnTo>
                      <a:pt x="525" y="1303"/>
                    </a:lnTo>
                    <a:lnTo>
                      <a:pt x="526" y="1307"/>
                    </a:lnTo>
                    <a:lnTo>
                      <a:pt x="529" y="1305"/>
                    </a:lnTo>
                    <a:lnTo>
                      <a:pt x="530" y="1303"/>
                    </a:lnTo>
                    <a:lnTo>
                      <a:pt x="536" y="1302"/>
                    </a:lnTo>
                    <a:lnTo>
                      <a:pt x="534" y="1300"/>
                    </a:lnTo>
                    <a:lnTo>
                      <a:pt x="534" y="1296"/>
                    </a:lnTo>
                    <a:lnTo>
                      <a:pt x="537" y="1296"/>
                    </a:lnTo>
                    <a:lnTo>
                      <a:pt x="538" y="1295"/>
                    </a:lnTo>
                    <a:lnTo>
                      <a:pt x="540" y="1296"/>
                    </a:lnTo>
                    <a:lnTo>
                      <a:pt x="544" y="1292"/>
                    </a:lnTo>
                    <a:lnTo>
                      <a:pt x="547" y="1293"/>
                    </a:lnTo>
                    <a:lnTo>
                      <a:pt x="551" y="1289"/>
                    </a:lnTo>
                    <a:lnTo>
                      <a:pt x="551" y="1286"/>
                    </a:lnTo>
                    <a:lnTo>
                      <a:pt x="549" y="1283"/>
                    </a:lnTo>
                    <a:lnTo>
                      <a:pt x="551" y="1280"/>
                    </a:lnTo>
                    <a:lnTo>
                      <a:pt x="547" y="1276"/>
                    </a:lnTo>
                    <a:lnTo>
                      <a:pt x="547" y="1272"/>
                    </a:lnTo>
                    <a:lnTo>
                      <a:pt x="545" y="1269"/>
                    </a:lnTo>
                    <a:lnTo>
                      <a:pt x="548" y="1265"/>
                    </a:lnTo>
                    <a:lnTo>
                      <a:pt x="547" y="1261"/>
                    </a:lnTo>
                    <a:lnTo>
                      <a:pt x="550" y="1259"/>
                    </a:lnTo>
                    <a:lnTo>
                      <a:pt x="552" y="1252"/>
                    </a:lnTo>
                    <a:lnTo>
                      <a:pt x="554" y="1252"/>
                    </a:lnTo>
                    <a:lnTo>
                      <a:pt x="555" y="1247"/>
                    </a:lnTo>
                    <a:lnTo>
                      <a:pt x="565" y="1242"/>
                    </a:lnTo>
                    <a:lnTo>
                      <a:pt x="566" y="1238"/>
                    </a:lnTo>
                    <a:lnTo>
                      <a:pt x="568" y="1238"/>
                    </a:lnTo>
                    <a:lnTo>
                      <a:pt x="567" y="1235"/>
                    </a:lnTo>
                    <a:lnTo>
                      <a:pt x="570" y="1234"/>
                    </a:lnTo>
                    <a:lnTo>
                      <a:pt x="569" y="1231"/>
                    </a:lnTo>
                    <a:lnTo>
                      <a:pt x="572" y="1228"/>
                    </a:lnTo>
                    <a:lnTo>
                      <a:pt x="573" y="1221"/>
                    </a:lnTo>
                    <a:lnTo>
                      <a:pt x="567" y="1216"/>
                    </a:lnTo>
                    <a:lnTo>
                      <a:pt x="563" y="1217"/>
                    </a:lnTo>
                    <a:lnTo>
                      <a:pt x="561" y="1214"/>
                    </a:lnTo>
                    <a:lnTo>
                      <a:pt x="560" y="1208"/>
                    </a:lnTo>
                    <a:lnTo>
                      <a:pt x="563" y="1204"/>
                    </a:lnTo>
                    <a:lnTo>
                      <a:pt x="561" y="1204"/>
                    </a:lnTo>
                    <a:lnTo>
                      <a:pt x="560" y="1200"/>
                    </a:lnTo>
                    <a:lnTo>
                      <a:pt x="560" y="1196"/>
                    </a:lnTo>
                    <a:lnTo>
                      <a:pt x="561" y="1195"/>
                    </a:lnTo>
                    <a:lnTo>
                      <a:pt x="562" y="1187"/>
                    </a:lnTo>
                    <a:lnTo>
                      <a:pt x="556" y="1185"/>
                    </a:lnTo>
                    <a:lnTo>
                      <a:pt x="545" y="1171"/>
                    </a:lnTo>
                    <a:lnTo>
                      <a:pt x="546" y="1167"/>
                    </a:lnTo>
                    <a:lnTo>
                      <a:pt x="543" y="1161"/>
                    </a:lnTo>
                    <a:lnTo>
                      <a:pt x="544" y="1162"/>
                    </a:lnTo>
                    <a:lnTo>
                      <a:pt x="545" y="1154"/>
                    </a:lnTo>
                    <a:lnTo>
                      <a:pt x="539" y="1142"/>
                    </a:lnTo>
                    <a:lnTo>
                      <a:pt x="534" y="1137"/>
                    </a:lnTo>
                    <a:lnTo>
                      <a:pt x="525" y="1133"/>
                    </a:lnTo>
                    <a:lnTo>
                      <a:pt x="522" y="1128"/>
                    </a:lnTo>
                    <a:lnTo>
                      <a:pt x="521" y="1110"/>
                    </a:lnTo>
                    <a:lnTo>
                      <a:pt x="516" y="1103"/>
                    </a:lnTo>
                    <a:lnTo>
                      <a:pt x="515" y="1096"/>
                    </a:lnTo>
                    <a:lnTo>
                      <a:pt x="513" y="1088"/>
                    </a:lnTo>
                    <a:lnTo>
                      <a:pt x="515" y="1080"/>
                    </a:lnTo>
                    <a:lnTo>
                      <a:pt x="513" y="1076"/>
                    </a:lnTo>
                    <a:lnTo>
                      <a:pt x="517" y="1066"/>
                    </a:lnTo>
                    <a:lnTo>
                      <a:pt x="515" y="1063"/>
                    </a:lnTo>
                    <a:lnTo>
                      <a:pt x="515" y="1058"/>
                    </a:lnTo>
                    <a:lnTo>
                      <a:pt x="509" y="1050"/>
                    </a:lnTo>
                    <a:lnTo>
                      <a:pt x="503" y="1052"/>
                    </a:lnTo>
                    <a:lnTo>
                      <a:pt x="501" y="1052"/>
                    </a:lnTo>
                    <a:lnTo>
                      <a:pt x="500" y="1043"/>
                    </a:lnTo>
                    <a:lnTo>
                      <a:pt x="498" y="1037"/>
                    </a:lnTo>
                    <a:lnTo>
                      <a:pt x="501" y="1022"/>
                    </a:lnTo>
                    <a:lnTo>
                      <a:pt x="497" y="1001"/>
                    </a:lnTo>
                    <a:lnTo>
                      <a:pt x="498" y="997"/>
                    </a:lnTo>
                    <a:lnTo>
                      <a:pt x="506" y="986"/>
                    </a:lnTo>
                    <a:lnTo>
                      <a:pt x="515" y="977"/>
                    </a:lnTo>
                    <a:lnTo>
                      <a:pt x="513" y="968"/>
                    </a:lnTo>
                    <a:lnTo>
                      <a:pt x="510" y="965"/>
                    </a:lnTo>
                    <a:lnTo>
                      <a:pt x="509" y="961"/>
                    </a:lnTo>
                    <a:lnTo>
                      <a:pt x="512" y="948"/>
                    </a:lnTo>
                    <a:lnTo>
                      <a:pt x="516" y="945"/>
                    </a:lnTo>
                    <a:lnTo>
                      <a:pt x="518" y="940"/>
                    </a:lnTo>
                    <a:lnTo>
                      <a:pt x="517" y="936"/>
                    </a:lnTo>
                    <a:lnTo>
                      <a:pt x="511" y="924"/>
                    </a:lnTo>
                    <a:lnTo>
                      <a:pt x="512" y="911"/>
                    </a:lnTo>
                    <a:lnTo>
                      <a:pt x="501" y="912"/>
                    </a:lnTo>
                    <a:lnTo>
                      <a:pt x="499" y="911"/>
                    </a:lnTo>
                    <a:lnTo>
                      <a:pt x="485" y="871"/>
                    </a:lnTo>
                    <a:lnTo>
                      <a:pt x="481" y="854"/>
                    </a:lnTo>
                    <a:lnTo>
                      <a:pt x="479" y="852"/>
                    </a:lnTo>
                    <a:lnTo>
                      <a:pt x="478" y="847"/>
                    </a:lnTo>
                    <a:lnTo>
                      <a:pt x="479" y="843"/>
                    </a:lnTo>
                    <a:lnTo>
                      <a:pt x="475" y="835"/>
                    </a:lnTo>
                    <a:lnTo>
                      <a:pt x="467" y="832"/>
                    </a:lnTo>
                    <a:lnTo>
                      <a:pt x="458" y="825"/>
                    </a:lnTo>
                    <a:lnTo>
                      <a:pt x="456" y="821"/>
                    </a:lnTo>
                    <a:lnTo>
                      <a:pt x="454" y="815"/>
                    </a:lnTo>
                    <a:lnTo>
                      <a:pt x="442" y="802"/>
                    </a:lnTo>
                    <a:lnTo>
                      <a:pt x="441" y="799"/>
                    </a:lnTo>
                    <a:lnTo>
                      <a:pt x="443" y="797"/>
                    </a:lnTo>
                    <a:lnTo>
                      <a:pt x="444" y="793"/>
                    </a:lnTo>
                    <a:lnTo>
                      <a:pt x="460" y="777"/>
                    </a:lnTo>
                    <a:lnTo>
                      <a:pt x="458" y="756"/>
                    </a:lnTo>
                    <a:lnTo>
                      <a:pt x="463" y="743"/>
                    </a:lnTo>
                    <a:lnTo>
                      <a:pt x="465" y="732"/>
                    </a:lnTo>
                    <a:lnTo>
                      <a:pt x="465" y="727"/>
                    </a:lnTo>
                    <a:lnTo>
                      <a:pt x="462" y="724"/>
                    </a:lnTo>
                    <a:lnTo>
                      <a:pt x="441" y="716"/>
                    </a:lnTo>
                    <a:lnTo>
                      <a:pt x="440" y="712"/>
                    </a:lnTo>
                    <a:lnTo>
                      <a:pt x="436" y="710"/>
                    </a:lnTo>
                    <a:lnTo>
                      <a:pt x="419" y="709"/>
                    </a:lnTo>
                    <a:lnTo>
                      <a:pt x="413" y="707"/>
                    </a:lnTo>
                    <a:lnTo>
                      <a:pt x="399" y="711"/>
                    </a:lnTo>
                    <a:lnTo>
                      <a:pt x="392" y="709"/>
                    </a:lnTo>
                    <a:lnTo>
                      <a:pt x="384" y="704"/>
                    </a:lnTo>
                    <a:lnTo>
                      <a:pt x="374" y="691"/>
                    </a:lnTo>
                    <a:lnTo>
                      <a:pt x="371" y="684"/>
                    </a:lnTo>
                    <a:lnTo>
                      <a:pt x="372" y="677"/>
                    </a:lnTo>
                    <a:lnTo>
                      <a:pt x="371" y="676"/>
                    </a:lnTo>
                    <a:lnTo>
                      <a:pt x="359" y="674"/>
                    </a:lnTo>
                    <a:lnTo>
                      <a:pt x="342" y="681"/>
                    </a:lnTo>
                    <a:lnTo>
                      <a:pt x="337" y="680"/>
                    </a:lnTo>
                    <a:lnTo>
                      <a:pt x="326" y="673"/>
                    </a:lnTo>
                    <a:lnTo>
                      <a:pt x="314" y="662"/>
                    </a:lnTo>
                    <a:lnTo>
                      <a:pt x="319" y="651"/>
                    </a:lnTo>
                    <a:lnTo>
                      <a:pt x="318" y="642"/>
                    </a:lnTo>
                    <a:lnTo>
                      <a:pt x="316" y="637"/>
                    </a:lnTo>
                    <a:lnTo>
                      <a:pt x="319" y="629"/>
                    </a:lnTo>
                    <a:lnTo>
                      <a:pt x="317" y="622"/>
                    </a:lnTo>
                    <a:lnTo>
                      <a:pt x="313" y="619"/>
                    </a:lnTo>
                    <a:lnTo>
                      <a:pt x="295" y="618"/>
                    </a:lnTo>
                    <a:lnTo>
                      <a:pt x="278" y="622"/>
                    </a:lnTo>
                    <a:lnTo>
                      <a:pt x="257" y="629"/>
                    </a:lnTo>
                    <a:lnTo>
                      <a:pt x="242" y="630"/>
                    </a:lnTo>
                    <a:lnTo>
                      <a:pt x="226" y="627"/>
                    </a:lnTo>
                    <a:lnTo>
                      <a:pt x="214" y="621"/>
                    </a:lnTo>
                    <a:lnTo>
                      <a:pt x="197" y="616"/>
                    </a:lnTo>
                    <a:lnTo>
                      <a:pt x="189" y="612"/>
                    </a:lnTo>
                    <a:lnTo>
                      <a:pt x="188" y="610"/>
                    </a:lnTo>
                    <a:lnTo>
                      <a:pt x="184" y="611"/>
                    </a:lnTo>
                    <a:lnTo>
                      <a:pt x="177" y="608"/>
                    </a:lnTo>
                    <a:lnTo>
                      <a:pt x="174" y="611"/>
                    </a:lnTo>
                    <a:lnTo>
                      <a:pt x="172" y="610"/>
                    </a:lnTo>
                    <a:lnTo>
                      <a:pt x="172" y="608"/>
                    </a:lnTo>
                    <a:lnTo>
                      <a:pt x="171" y="605"/>
                    </a:lnTo>
                    <a:lnTo>
                      <a:pt x="167" y="603"/>
                    </a:lnTo>
                    <a:lnTo>
                      <a:pt x="169" y="597"/>
                    </a:lnTo>
                    <a:lnTo>
                      <a:pt x="170" y="587"/>
                    </a:lnTo>
                    <a:lnTo>
                      <a:pt x="173" y="587"/>
                    </a:lnTo>
                    <a:lnTo>
                      <a:pt x="177" y="580"/>
                    </a:lnTo>
                    <a:lnTo>
                      <a:pt x="177" y="578"/>
                    </a:lnTo>
                    <a:lnTo>
                      <a:pt x="183" y="573"/>
                    </a:lnTo>
                    <a:lnTo>
                      <a:pt x="183" y="569"/>
                    </a:lnTo>
                    <a:lnTo>
                      <a:pt x="180" y="566"/>
                    </a:lnTo>
                    <a:lnTo>
                      <a:pt x="183" y="563"/>
                    </a:lnTo>
                    <a:lnTo>
                      <a:pt x="178" y="559"/>
                    </a:lnTo>
                    <a:lnTo>
                      <a:pt x="183" y="557"/>
                    </a:lnTo>
                    <a:lnTo>
                      <a:pt x="183" y="555"/>
                    </a:lnTo>
                    <a:lnTo>
                      <a:pt x="179" y="551"/>
                    </a:lnTo>
                    <a:lnTo>
                      <a:pt x="180" y="545"/>
                    </a:lnTo>
                    <a:lnTo>
                      <a:pt x="177" y="543"/>
                    </a:lnTo>
                    <a:lnTo>
                      <a:pt x="176" y="534"/>
                    </a:lnTo>
                    <a:lnTo>
                      <a:pt x="169" y="530"/>
                    </a:lnTo>
                    <a:lnTo>
                      <a:pt x="167" y="527"/>
                    </a:lnTo>
                    <a:lnTo>
                      <a:pt x="165" y="521"/>
                    </a:lnTo>
                    <a:lnTo>
                      <a:pt x="164" y="508"/>
                    </a:lnTo>
                    <a:lnTo>
                      <a:pt x="155" y="504"/>
                    </a:lnTo>
                    <a:lnTo>
                      <a:pt x="152" y="500"/>
                    </a:lnTo>
                    <a:lnTo>
                      <a:pt x="151" y="494"/>
                    </a:lnTo>
                    <a:lnTo>
                      <a:pt x="144" y="488"/>
                    </a:lnTo>
                    <a:lnTo>
                      <a:pt x="141" y="483"/>
                    </a:lnTo>
                    <a:lnTo>
                      <a:pt x="128" y="470"/>
                    </a:lnTo>
                    <a:lnTo>
                      <a:pt x="129" y="467"/>
                    </a:lnTo>
                    <a:lnTo>
                      <a:pt x="133" y="457"/>
                    </a:lnTo>
                    <a:lnTo>
                      <a:pt x="134" y="453"/>
                    </a:lnTo>
                    <a:lnTo>
                      <a:pt x="133" y="441"/>
                    </a:lnTo>
                    <a:lnTo>
                      <a:pt x="126" y="426"/>
                    </a:lnTo>
                    <a:lnTo>
                      <a:pt x="128" y="412"/>
                    </a:lnTo>
                    <a:lnTo>
                      <a:pt x="124" y="407"/>
                    </a:lnTo>
                    <a:lnTo>
                      <a:pt x="123" y="403"/>
                    </a:lnTo>
                    <a:lnTo>
                      <a:pt x="138" y="386"/>
                    </a:lnTo>
                    <a:lnTo>
                      <a:pt x="138" y="372"/>
                    </a:lnTo>
                    <a:lnTo>
                      <a:pt x="119" y="351"/>
                    </a:lnTo>
                    <a:lnTo>
                      <a:pt x="116" y="343"/>
                    </a:lnTo>
                    <a:lnTo>
                      <a:pt x="86" y="325"/>
                    </a:lnTo>
                    <a:lnTo>
                      <a:pt x="76" y="325"/>
                    </a:lnTo>
                    <a:lnTo>
                      <a:pt x="72" y="323"/>
                    </a:lnTo>
                    <a:lnTo>
                      <a:pt x="65" y="311"/>
                    </a:lnTo>
                    <a:lnTo>
                      <a:pt x="56" y="303"/>
                    </a:lnTo>
                    <a:lnTo>
                      <a:pt x="52" y="293"/>
                    </a:lnTo>
                    <a:lnTo>
                      <a:pt x="45" y="289"/>
                    </a:lnTo>
                    <a:lnTo>
                      <a:pt x="39" y="280"/>
                    </a:lnTo>
                    <a:lnTo>
                      <a:pt x="32" y="276"/>
                    </a:lnTo>
                    <a:lnTo>
                      <a:pt x="30" y="269"/>
                    </a:lnTo>
                    <a:lnTo>
                      <a:pt x="25" y="262"/>
                    </a:lnTo>
                    <a:lnTo>
                      <a:pt x="20" y="251"/>
                    </a:lnTo>
                    <a:lnTo>
                      <a:pt x="3" y="239"/>
                    </a:lnTo>
                    <a:lnTo>
                      <a:pt x="0" y="231"/>
                    </a:lnTo>
                    <a:lnTo>
                      <a:pt x="0" y="221"/>
                    </a:lnTo>
                    <a:lnTo>
                      <a:pt x="5" y="215"/>
                    </a:lnTo>
                    <a:lnTo>
                      <a:pt x="8" y="215"/>
                    </a:lnTo>
                    <a:lnTo>
                      <a:pt x="27" y="222"/>
                    </a:lnTo>
                    <a:lnTo>
                      <a:pt x="35" y="231"/>
                    </a:lnTo>
                    <a:lnTo>
                      <a:pt x="43" y="246"/>
                    </a:lnTo>
                    <a:lnTo>
                      <a:pt x="50" y="252"/>
                    </a:lnTo>
                    <a:lnTo>
                      <a:pt x="57" y="255"/>
                    </a:lnTo>
                    <a:lnTo>
                      <a:pt x="61" y="252"/>
                    </a:lnTo>
                    <a:lnTo>
                      <a:pt x="70" y="253"/>
                    </a:lnTo>
                    <a:lnTo>
                      <a:pt x="85" y="248"/>
                    </a:lnTo>
                    <a:lnTo>
                      <a:pt x="95" y="248"/>
                    </a:lnTo>
                    <a:lnTo>
                      <a:pt x="106" y="249"/>
                    </a:lnTo>
                    <a:lnTo>
                      <a:pt x="113" y="249"/>
                    </a:lnTo>
                    <a:lnTo>
                      <a:pt x="115" y="246"/>
                    </a:lnTo>
                    <a:lnTo>
                      <a:pt x="119" y="245"/>
                    </a:lnTo>
                    <a:lnTo>
                      <a:pt x="121" y="250"/>
                    </a:lnTo>
                    <a:lnTo>
                      <a:pt x="124" y="249"/>
                    </a:lnTo>
                    <a:lnTo>
                      <a:pt x="133" y="252"/>
                    </a:lnTo>
                    <a:lnTo>
                      <a:pt x="137" y="252"/>
                    </a:lnTo>
                    <a:lnTo>
                      <a:pt x="142" y="249"/>
                    </a:lnTo>
                    <a:lnTo>
                      <a:pt x="155" y="258"/>
                    </a:lnTo>
                    <a:lnTo>
                      <a:pt x="158" y="267"/>
                    </a:lnTo>
                    <a:lnTo>
                      <a:pt x="158" y="272"/>
                    </a:lnTo>
                    <a:lnTo>
                      <a:pt x="162" y="277"/>
                    </a:lnTo>
                    <a:lnTo>
                      <a:pt x="168" y="288"/>
                    </a:lnTo>
                    <a:lnTo>
                      <a:pt x="171" y="289"/>
                    </a:lnTo>
                    <a:lnTo>
                      <a:pt x="171" y="291"/>
                    </a:lnTo>
                    <a:lnTo>
                      <a:pt x="178" y="292"/>
                    </a:lnTo>
                    <a:lnTo>
                      <a:pt x="179" y="293"/>
                    </a:lnTo>
                    <a:lnTo>
                      <a:pt x="179" y="298"/>
                    </a:lnTo>
                    <a:lnTo>
                      <a:pt x="182" y="299"/>
                    </a:lnTo>
                    <a:lnTo>
                      <a:pt x="184" y="298"/>
                    </a:lnTo>
                    <a:lnTo>
                      <a:pt x="187" y="306"/>
                    </a:lnTo>
                    <a:lnTo>
                      <a:pt x="188" y="302"/>
                    </a:lnTo>
                    <a:lnTo>
                      <a:pt x="190" y="302"/>
                    </a:lnTo>
                    <a:lnTo>
                      <a:pt x="194" y="293"/>
                    </a:lnTo>
                    <a:lnTo>
                      <a:pt x="201" y="291"/>
                    </a:lnTo>
                    <a:lnTo>
                      <a:pt x="203" y="292"/>
                    </a:lnTo>
                    <a:lnTo>
                      <a:pt x="211" y="288"/>
                    </a:lnTo>
                    <a:lnTo>
                      <a:pt x="215" y="290"/>
                    </a:lnTo>
                    <a:lnTo>
                      <a:pt x="223" y="292"/>
                    </a:lnTo>
                    <a:lnTo>
                      <a:pt x="232" y="290"/>
                    </a:lnTo>
                    <a:lnTo>
                      <a:pt x="237" y="293"/>
                    </a:lnTo>
                    <a:lnTo>
                      <a:pt x="234" y="294"/>
                    </a:lnTo>
                    <a:lnTo>
                      <a:pt x="236" y="295"/>
                    </a:lnTo>
                    <a:lnTo>
                      <a:pt x="240" y="295"/>
                    </a:lnTo>
                    <a:lnTo>
                      <a:pt x="242" y="298"/>
                    </a:lnTo>
                    <a:lnTo>
                      <a:pt x="243" y="296"/>
                    </a:lnTo>
                    <a:lnTo>
                      <a:pt x="248" y="297"/>
                    </a:lnTo>
                    <a:lnTo>
                      <a:pt x="252" y="294"/>
                    </a:lnTo>
                    <a:lnTo>
                      <a:pt x="250" y="294"/>
                    </a:lnTo>
                    <a:lnTo>
                      <a:pt x="248" y="291"/>
                    </a:lnTo>
                    <a:lnTo>
                      <a:pt x="246" y="291"/>
                    </a:lnTo>
                    <a:lnTo>
                      <a:pt x="244" y="288"/>
                    </a:lnTo>
                    <a:lnTo>
                      <a:pt x="247" y="278"/>
                    </a:lnTo>
                    <a:lnTo>
                      <a:pt x="247" y="274"/>
                    </a:lnTo>
                    <a:lnTo>
                      <a:pt x="249" y="273"/>
                    </a:lnTo>
                    <a:lnTo>
                      <a:pt x="255" y="276"/>
                    </a:lnTo>
                    <a:lnTo>
                      <a:pt x="257" y="281"/>
                    </a:lnTo>
                    <a:lnTo>
                      <a:pt x="262" y="285"/>
                    </a:lnTo>
                    <a:lnTo>
                      <a:pt x="268" y="293"/>
                    </a:lnTo>
                    <a:lnTo>
                      <a:pt x="268" y="295"/>
                    </a:lnTo>
                    <a:lnTo>
                      <a:pt x="267" y="298"/>
                    </a:lnTo>
                    <a:lnTo>
                      <a:pt x="269" y="299"/>
                    </a:lnTo>
                    <a:lnTo>
                      <a:pt x="268" y="302"/>
                    </a:lnTo>
                    <a:lnTo>
                      <a:pt x="273" y="303"/>
                    </a:lnTo>
                    <a:lnTo>
                      <a:pt x="276" y="300"/>
                    </a:lnTo>
                    <a:lnTo>
                      <a:pt x="277" y="307"/>
                    </a:lnTo>
                    <a:lnTo>
                      <a:pt x="279" y="307"/>
                    </a:lnTo>
                    <a:lnTo>
                      <a:pt x="285" y="310"/>
                    </a:lnTo>
                    <a:lnTo>
                      <a:pt x="287" y="310"/>
                    </a:lnTo>
                    <a:lnTo>
                      <a:pt x="288" y="312"/>
                    </a:lnTo>
                    <a:lnTo>
                      <a:pt x="288" y="310"/>
                    </a:lnTo>
                    <a:lnTo>
                      <a:pt x="287" y="306"/>
                    </a:lnTo>
                    <a:lnTo>
                      <a:pt x="290" y="306"/>
                    </a:lnTo>
                    <a:lnTo>
                      <a:pt x="290" y="305"/>
                    </a:lnTo>
                    <a:lnTo>
                      <a:pt x="298" y="308"/>
                    </a:lnTo>
                    <a:lnTo>
                      <a:pt x="302" y="307"/>
                    </a:lnTo>
                    <a:lnTo>
                      <a:pt x="301" y="303"/>
                    </a:lnTo>
                    <a:lnTo>
                      <a:pt x="308" y="296"/>
                    </a:lnTo>
                    <a:lnTo>
                      <a:pt x="305" y="293"/>
                    </a:lnTo>
                    <a:lnTo>
                      <a:pt x="305" y="291"/>
                    </a:lnTo>
                    <a:lnTo>
                      <a:pt x="301" y="291"/>
                    </a:lnTo>
                    <a:lnTo>
                      <a:pt x="301" y="288"/>
                    </a:lnTo>
                    <a:lnTo>
                      <a:pt x="298" y="287"/>
                    </a:lnTo>
                    <a:lnTo>
                      <a:pt x="303" y="282"/>
                    </a:lnTo>
                    <a:lnTo>
                      <a:pt x="311" y="281"/>
                    </a:lnTo>
                    <a:lnTo>
                      <a:pt x="323" y="287"/>
                    </a:lnTo>
                    <a:lnTo>
                      <a:pt x="327" y="285"/>
                    </a:lnTo>
                    <a:lnTo>
                      <a:pt x="329" y="286"/>
                    </a:lnTo>
                    <a:lnTo>
                      <a:pt x="329" y="281"/>
                    </a:lnTo>
                    <a:lnTo>
                      <a:pt x="334" y="282"/>
                    </a:lnTo>
                    <a:lnTo>
                      <a:pt x="336" y="287"/>
                    </a:lnTo>
                    <a:lnTo>
                      <a:pt x="341" y="286"/>
                    </a:lnTo>
                    <a:lnTo>
                      <a:pt x="342" y="287"/>
                    </a:lnTo>
                    <a:lnTo>
                      <a:pt x="352" y="288"/>
                    </a:lnTo>
                    <a:lnTo>
                      <a:pt x="346" y="303"/>
                    </a:lnTo>
                    <a:lnTo>
                      <a:pt x="348" y="313"/>
                    </a:lnTo>
                    <a:lnTo>
                      <a:pt x="352" y="318"/>
                    </a:lnTo>
                    <a:lnTo>
                      <a:pt x="370" y="320"/>
                    </a:lnTo>
                    <a:lnTo>
                      <a:pt x="377" y="325"/>
                    </a:lnTo>
                    <a:lnTo>
                      <a:pt x="384" y="332"/>
                    </a:lnTo>
                    <a:lnTo>
                      <a:pt x="383" y="342"/>
                    </a:lnTo>
                    <a:lnTo>
                      <a:pt x="380" y="344"/>
                    </a:lnTo>
                    <a:lnTo>
                      <a:pt x="390" y="350"/>
                    </a:lnTo>
                    <a:lnTo>
                      <a:pt x="391" y="353"/>
                    </a:lnTo>
                    <a:lnTo>
                      <a:pt x="393" y="354"/>
                    </a:lnTo>
                    <a:lnTo>
                      <a:pt x="396" y="359"/>
                    </a:lnTo>
                    <a:lnTo>
                      <a:pt x="400" y="362"/>
                    </a:lnTo>
                    <a:lnTo>
                      <a:pt x="407" y="362"/>
                    </a:lnTo>
                    <a:lnTo>
                      <a:pt x="412" y="356"/>
                    </a:lnTo>
                    <a:lnTo>
                      <a:pt x="414" y="348"/>
                    </a:lnTo>
                    <a:lnTo>
                      <a:pt x="417" y="349"/>
                    </a:lnTo>
                    <a:lnTo>
                      <a:pt x="422" y="346"/>
                    </a:lnTo>
                    <a:lnTo>
                      <a:pt x="429" y="340"/>
                    </a:lnTo>
                    <a:lnTo>
                      <a:pt x="432" y="334"/>
                    </a:lnTo>
                    <a:lnTo>
                      <a:pt x="439" y="335"/>
                    </a:lnTo>
                    <a:lnTo>
                      <a:pt x="442" y="339"/>
                    </a:lnTo>
                    <a:lnTo>
                      <a:pt x="443" y="343"/>
                    </a:lnTo>
                    <a:lnTo>
                      <a:pt x="453" y="348"/>
                    </a:lnTo>
                    <a:lnTo>
                      <a:pt x="456" y="341"/>
                    </a:lnTo>
                    <a:lnTo>
                      <a:pt x="454" y="330"/>
                    </a:lnTo>
                    <a:lnTo>
                      <a:pt x="455" y="325"/>
                    </a:lnTo>
                    <a:lnTo>
                      <a:pt x="453" y="324"/>
                    </a:lnTo>
                    <a:lnTo>
                      <a:pt x="456" y="320"/>
                    </a:lnTo>
                    <a:lnTo>
                      <a:pt x="453" y="318"/>
                    </a:lnTo>
                    <a:lnTo>
                      <a:pt x="446" y="313"/>
                    </a:lnTo>
                    <a:lnTo>
                      <a:pt x="450" y="310"/>
                    </a:lnTo>
                    <a:lnTo>
                      <a:pt x="443" y="300"/>
                    </a:lnTo>
                    <a:lnTo>
                      <a:pt x="443" y="292"/>
                    </a:lnTo>
                    <a:lnTo>
                      <a:pt x="448" y="290"/>
                    </a:lnTo>
                    <a:lnTo>
                      <a:pt x="453" y="284"/>
                    </a:lnTo>
                    <a:lnTo>
                      <a:pt x="448" y="280"/>
                    </a:lnTo>
                    <a:lnTo>
                      <a:pt x="447" y="277"/>
                    </a:lnTo>
                    <a:lnTo>
                      <a:pt x="447" y="274"/>
                    </a:lnTo>
                    <a:lnTo>
                      <a:pt x="452" y="273"/>
                    </a:lnTo>
                    <a:lnTo>
                      <a:pt x="450" y="270"/>
                    </a:lnTo>
                    <a:lnTo>
                      <a:pt x="455" y="269"/>
                    </a:lnTo>
                    <a:lnTo>
                      <a:pt x="462" y="270"/>
                    </a:lnTo>
                    <a:lnTo>
                      <a:pt x="466" y="269"/>
                    </a:lnTo>
                    <a:lnTo>
                      <a:pt x="471" y="270"/>
                    </a:lnTo>
                    <a:lnTo>
                      <a:pt x="474" y="267"/>
                    </a:lnTo>
                    <a:lnTo>
                      <a:pt x="478" y="269"/>
                    </a:lnTo>
                    <a:lnTo>
                      <a:pt x="482" y="268"/>
                    </a:lnTo>
                    <a:lnTo>
                      <a:pt x="486" y="270"/>
                    </a:lnTo>
                    <a:lnTo>
                      <a:pt x="489" y="273"/>
                    </a:lnTo>
                    <a:lnTo>
                      <a:pt x="493" y="274"/>
                    </a:lnTo>
                    <a:lnTo>
                      <a:pt x="492" y="269"/>
                    </a:lnTo>
                    <a:lnTo>
                      <a:pt x="498" y="267"/>
                    </a:lnTo>
                    <a:lnTo>
                      <a:pt x="496" y="263"/>
                    </a:lnTo>
                    <a:lnTo>
                      <a:pt x="497" y="260"/>
                    </a:lnTo>
                    <a:lnTo>
                      <a:pt x="493" y="259"/>
                    </a:lnTo>
                    <a:lnTo>
                      <a:pt x="496" y="256"/>
                    </a:lnTo>
                    <a:lnTo>
                      <a:pt x="494" y="253"/>
                    </a:lnTo>
                    <a:lnTo>
                      <a:pt x="500" y="251"/>
                    </a:lnTo>
                    <a:lnTo>
                      <a:pt x="499" y="248"/>
                    </a:lnTo>
                    <a:lnTo>
                      <a:pt x="503" y="250"/>
                    </a:lnTo>
                    <a:lnTo>
                      <a:pt x="503" y="248"/>
                    </a:lnTo>
                    <a:lnTo>
                      <a:pt x="507" y="245"/>
                    </a:lnTo>
                    <a:lnTo>
                      <a:pt x="511" y="249"/>
                    </a:lnTo>
                    <a:lnTo>
                      <a:pt x="514" y="246"/>
                    </a:lnTo>
                    <a:lnTo>
                      <a:pt x="514" y="244"/>
                    </a:lnTo>
                    <a:lnTo>
                      <a:pt x="515" y="243"/>
                    </a:lnTo>
                    <a:lnTo>
                      <a:pt x="512" y="241"/>
                    </a:lnTo>
                    <a:lnTo>
                      <a:pt x="513" y="238"/>
                    </a:lnTo>
                    <a:lnTo>
                      <a:pt x="516" y="239"/>
                    </a:lnTo>
                    <a:lnTo>
                      <a:pt x="519" y="237"/>
                    </a:lnTo>
                    <a:lnTo>
                      <a:pt x="524" y="237"/>
                    </a:lnTo>
                    <a:lnTo>
                      <a:pt x="528" y="239"/>
                    </a:lnTo>
                    <a:lnTo>
                      <a:pt x="530" y="238"/>
                    </a:lnTo>
                    <a:lnTo>
                      <a:pt x="534" y="241"/>
                    </a:lnTo>
                    <a:lnTo>
                      <a:pt x="537" y="241"/>
                    </a:lnTo>
                    <a:lnTo>
                      <a:pt x="538" y="244"/>
                    </a:lnTo>
                    <a:lnTo>
                      <a:pt x="543" y="248"/>
                    </a:lnTo>
                    <a:lnTo>
                      <a:pt x="545" y="246"/>
                    </a:lnTo>
                    <a:lnTo>
                      <a:pt x="551" y="246"/>
                    </a:lnTo>
                    <a:lnTo>
                      <a:pt x="553" y="249"/>
                    </a:lnTo>
                    <a:lnTo>
                      <a:pt x="560" y="249"/>
                    </a:lnTo>
                    <a:lnTo>
                      <a:pt x="562" y="252"/>
                    </a:lnTo>
                    <a:lnTo>
                      <a:pt x="568" y="253"/>
                    </a:lnTo>
                    <a:lnTo>
                      <a:pt x="571" y="253"/>
                    </a:lnTo>
                    <a:lnTo>
                      <a:pt x="572" y="256"/>
                    </a:lnTo>
                    <a:lnTo>
                      <a:pt x="580" y="257"/>
                    </a:lnTo>
                    <a:lnTo>
                      <a:pt x="583" y="261"/>
                    </a:lnTo>
                    <a:lnTo>
                      <a:pt x="585" y="258"/>
                    </a:lnTo>
                    <a:lnTo>
                      <a:pt x="590" y="257"/>
                    </a:lnTo>
                    <a:lnTo>
                      <a:pt x="589" y="252"/>
                    </a:lnTo>
                    <a:lnTo>
                      <a:pt x="591" y="252"/>
                    </a:lnTo>
                    <a:lnTo>
                      <a:pt x="594" y="249"/>
                    </a:lnTo>
                    <a:lnTo>
                      <a:pt x="598" y="251"/>
                    </a:lnTo>
                    <a:lnTo>
                      <a:pt x="599" y="250"/>
                    </a:lnTo>
                    <a:lnTo>
                      <a:pt x="597" y="245"/>
                    </a:lnTo>
                    <a:lnTo>
                      <a:pt x="598" y="243"/>
                    </a:lnTo>
                    <a:lnTo>
                      <a:pt x="601" y="242"/>
                    </a:lnTo>
                    <a:lnTo>
                      <a:pt x="604" y="244"/>
                    </a:lnTo>
                    <a:lnTo>
                      <a:pt x="607" y="242"/>
                    </a:lnTo>
                    <a:lnTo>
                      <a:pt x="608" y="244"/>
                    </a:lnTo>
                    <a:lnTo>
                      <a:pt x="612" y="243"/>
                    </a:lnTo>
                    <a:lnTo>
                      <a:pt x="618" y="238"/>
                    </a:lnTo>
                    <a:lnTo>
                      <a:pt x="620" y="244"/>
                    </a:lnTo>
                    <a:lnTo>
                      <a:pt x="626" y="253"/>
                    </a:lnTo>
                    <a:lnTo>
                      <a:pt x="629" y="255"/>
                    </a:lnTo>
                    <a:lnTo>
                      <a:pt x="632" y="243"/>
                    </a:lnTo>
                    <a:lnTo>
                      <a:pt x="636" y="242"/>
                    </a:lnTo>
                    <a:lnTo>
                      <a:pt x="642" y="244"/>
                    </a:lnTo>
                    <a:lnTo>
                      <a:pt x="643" y="242"/>
                    </a:lnTo>
                    <a:lnTo>
                      <a:pt x="642" y="240"/>
                    </a:lnTo>
                    <a:lnTo>
                      <a:pt x="646" y="239"/>
                    </a:lnTo>
                    <a:lnTo>
                      <a:pt x="650" y="242"/>
                    </a:lnTo>
                    <a:lnTo>
                      <a:pt x="653" y="241"/>
                    </a:lnTo>
                    <a:lnTo>
                      <a:pt x="655" y="236"/>
                    </a:lnTo>
                    <a:lnTo>
                      <a:pt x="654" y="234"/>
                    </a:lnTo>
                    <a:lnTo>
                      <a:pt x="656" y="233"/>
                    </a:lnTo>
                    <a:lnTo>
                      <a:pt x="658" y="227"/>
                    </a:lnTo>
                    <a:lnTo>
                      <a:pt x="661" y="226"/>
                    </a:lnTo>
                    <a:lnTo>
                      <a:pt x="662" y="228"/>
                    </a:lnTo>
                    <a:lnTo>
                      <a:pt x="665" y="226"/>
                    </a:lnTo>
                    <a:lnTo>
                      <a:pt x="663" y="222"/>
                    </a:lnTo>
                    <a:lnTo>
                      <a:pt x="672" y="221"/>
                    </a:lnTo>
                    <a:lnTo>
                      <a:pt x="675" y="218"/>
                    </a:lnTo>
                    <a:lnTo>
                      <a:pt x="675" y="220"/>
                    </a:lnTo>
                    <a:lnTo>
                      <a:pt x="673" y="222"/>
                    </a:lnTo>
                    <a:lnTo>
                      <a:pt x="675" y="224"/>
                    </a:lnTo>
                    <a:lnTo>
                      <a:pt x="688" y="220"/>
                    </a:lnTo>
                    <a:lnTo>
                      <a:pt x="692" y="222"/>
                    </a:lnTo>
                    <a:lnTo>
                      <a:pt x="693" y="225"/>
                    </a:lnTo>
                    <a:lnTo>
                      <a:pt x="696" y="222"/>
                    </a:lnTo>
                    <a:lnTo>
                      <a:pt x="697" y="222"/>
                    </a:lnTo>
                    <a:lnTo>
                      <a:pt x="699" y="220"/>
                    </a:lnTo>
                    <a:lnTo>
                      <a:pt x="704" y="224"/>
                    </a:lnTo>
                    <a:lnTo>
                      <a:pt x="710" y="222"/>
                    </a:lnTo>
                    <a:lnTo>
                      <a:pt x="718" y="214"/>
                    </a:lnTo>
                    <a:lnTo>
                      <a:pt x="717" y="213"/>
                    </a:lnTo>
                    <a:lnTo>
                      <a:pt x="722" y="207"/>
                    </a:lnTo>
                    <a:lnTo>
                      <a:pt x="718" y="206"/>
                    </a:lnTo>
                    <a:lnTo>
                      <a:pt x="717" y="202"/>
                    </a:lnTo>
                    <a:lnTo>
                      <a:pt x="719" y="201"/>
                    </a:lnTo>
                    <a:lnTo>
                      <a:pt x="718" y="196"/>
                    </a:lnTo>
                    <a:lnTo>
                      <a:pt x="720" y="188"/>
                    </a:lnTo>
                    <a:lnTo>
                      <a:pt x="727" y="187"/>
                    </a:lnTo>
                    <a:lnTo>
                      <a:pt x="731" y="184"/>
                    </a:lnTo>
                    <a:lnTo>
                      <a:pt x="732" y="182"/>
                    </a:lnTo>
                    <a:lnTo>
                      <a:pt x="734" y="181"/>
                    </a:lnTo>
                    <a:lnTo>
                      <a:pt x="737" y="183"/>
                    </a:lnTo>
                    <a:lnTo>
                      <a:pt x="736" y="184"/>
                    </a:lnTo>
                    <a:lnTo>
                      <a:pt x="741" y="183"/>
                    </a:lnTo>
                    <a:lnTo>
                      <a:pt x="744" y="184"/>
                    </a:lnTo>
                    <a:lnTo>
                      <a:pt x="751" y="184"/>
                    </a:lnTo>
                    <a:lnTo>
                      <a:pt x="758" y="185"/>
                    </a:lnTo>
                    <a:lnTo>
                      <a:pt x="759" y="184"/>
                    </a:lnTo>
                    <a:lnTo>
                      <a:pt x="763" y="183"/>
                    </a:lnTo>
                    <a:lnTo>
                      <a:pt x="762" y="181"/>
                    </a:lnTo>
                    <a:lnTo>
                      <a:pt x="764" y="178"/>
                    </a:lnTo>
                    <a:lnTo>
                      <a:pt x="769" y="178"/>
                    </a:lnTo>
                    <a:lnTo>
                      <a:pt x="771" y="172"/>
                    </a:lnTo>
                    <a:lnTo>
                      <a:pt x="768" y="172"/>
                    </a:lnTo>
                    <a:lnTo>
                      <a:pt x="767" y="169"/>
                    </a:lnTo>
                    <a:lnTo>
                      <a:pt x="762" y="167"/>
                    </a:lnTo>
                    <a:lnTo>
                      <a:pt x="761" y="165"/>
                    </a:lnTo>
                    <a:lnTo>
                      <a:pt x="762" y="161"/>
                    </a:lnTo>
                    <a:lnTo>
                      <a:pt x="766" y="160"/>
                    </a:lnTo>
                    <a:lnTo>
                      <a:pt x="770" y="160"/>
                    </a:lnTo>
                    <a:lnTo>
                      <a:pt x="772" y="162"/>
                    </a:lnTo>
                    <a:lnTo>
                      <a:pt x="773" y="160"/>
                    </a:lnTo>
                    <a:lnTo>
                      <a:pt x="777" y="160"/>
                    </a:lnTo>
                    <a:lnTo>
                      <a:pt x="778" y="163"/>
                    </a:lnTo>
                    <a:lnTo>
                      <a:pt x="779" y="161"/>
                    </a:lnTo>
                    <a:lnTo>
                      <a:pt x="784" y="163"/>
                    </a:lnTo>
                    <a:lnTo>
                      <a:pt x="785" y="161"/>
                    </a:lnTo>
                    <a:lnTo>
                      <a:pt x="788" y="165"/>
                    </a:lnTo>
                    <a:lnTo>
                      <a:pt x="791" y="164"/>
                    </a:lnTo>
                    <a:lnTo>
                      <a:pt x="797" y="169"/>
                    </a:lnTo>
                    <a:lnTo>
                      <a:pt x="799" y="169"/>
                    </a:lnTo>
                    <a:lnTo>
                      <a:pt x="800" y="172"/>
                    </a:lnTo>
                    <a:lnTo>
                      <a:pt x="804" y="168"/>
                    </a:lnTo>
                    <a:lnTo>
                      <a:pt x="812" y="163"/>
                    </a:lnTo>
                    <a:lnTo>
                      <a:pt x="834" y="164"/>
                    </a:lnTo>
                    <a:lnTo>
                      <a:pt x="836" y="159"/>
                    </a:lnTo>
                    <a:lnTo>
                      <a:pt x="840" y="159"/>
                    </a:lnTo>
                    <a:lnTo>
                      <a:pt x="841" y="158"/>
                    </a:lnTo>
                    <a:lnTo>
                      <a:pt x="842" y="150"/>
                    </a:lnTo>
                    <a:lnTo>
                      <a:pt x="845" y="151"/>
                    </a:lnTo>
                    <a:lnTo>
                      <a:pt x="846" y="149"/>
                    </a:lnTo>
                    <a:lnTo>
                      <a:pt x="844" y="146"/>
                    </a:lnTo>
                    <a:lnTo>
                      <a:pt x="846" y="143"/>
                    </a:lnTo>
                    <a:lnTo>
                      <a:pt x="845" y="138"/>
                    </a:lnTo>
                    <a:lnTo>
                      <a:pt x="842" y="137"/>
                    </a:lnTo>
                    <a:lnTo>
                      <a:pt x="843" y="134"/>
                    </a:lnTo>
                    <a:lnTo>
                      <a:pt x="851" y="132"/>
                    </a:lnTo>
                    <a:lnTo>
                      <a:pt x="852" y="128"/>
                    </a:lnTo>
                    <a:lnTo>
                      <a:pt x="852" y="124"/>
                    </a:lnTo>
                    <a:lnTo>
                      <a:pt x="854" y="122"/>
                    </a:lnTo>
                    <a:lnTo>
                      <a:pt x="859" y="122"/>
                    </a:lnTo>
                    <a:lnTo>
                      <a:pt x="864" y="124"/>
                    </a:lnTo>
                    <a:lnTo>
                      <a:pt x="869" y="118"/>
                    </a:lnTo>
                    <a:lnTo>
                      <a:pt x="873" y="117"/>
                    </a:lnTo>
                    <a:lnTo>
                      <a:pt x="874" y="114"/>
                    </a:lnTo>
                    <a:lnTo>
                      <a:pt x="884" y="112"/>
                    </a:lnTo>
                    <a:lnTo>
                      <a:pt x="887" y="112"/>
                    </a:lnTo>
                    <a:lnTo>
                      <a:pt x="889" y="109"/>
                    </a:lnTo>
                    <a:lnTo>
                      <a:pt x="893" y="108"/>
                    </a:lnTo>
                    <a:lnTo>
                      <a:pt x="892" y="105"/>
                    </a:lnTo>
                    <a:lnTo>
                      <a:pt x="893" y="102"/>
                    </a:lnTo>
                    <a:lnTo>
                      <a:pt x="898" y="100"/>
                    </a:lnTo>
                    <a:lnTo>
                      <a:pt x="907" y="92"/>
                    </a:lnTo>
                    <a:lnTo>
                      <a:pt x="907" y="89"/>
                    </a:lnTo>
                    <a:lnTo>
                      <a:pt x="909" y="88"/>
                    </a:lnTo>
                    <a:lnTo>
                      <a:pt x="908" y="84"/>
                    </a:lnTo>
                    <a:lnTo>
                      <a:pt x="913" y="83"/>
                    </a:lnTo>
                    <a:lnTo>
                      <a:pt x="915" y="77"/>
                    </a:lnTo>
                    <a:lnTo>
                      <a:pt x="921" y="75"/>
                    </a:lnTo>
                    <a:lnTo>
                      <a:pt x="923" y="69"/>
                    </a:lnTo>
                    <a:lnTo>
                      <a:pt x="920" y="59"/>
                    </a:lnTo>
                    <a:lnTo>
                      <a:pt x="916" y="58"/>
                    </a:lnTo>
                    <a:lnTo>
                      <a:pt x="916" y="56"/>
                    </a:lnTo>
                    <a:lnTo>
                      <a:pt x="914" y="53"/>
                    </a:lnTo>
                    <a:lnTo>
                      <a:pt x="912" y="48"/>
                    </a:lnTo>
                    <a:lnTo>
                      <a:pt x="910" y="46"/>
                    </a:lnTo>
                    <a:lnTo>
                      <a:pt x="910" y="35"/>
                    </a:lnTo>
                    <a:lnTo>
                      <a:pt x="909" y="34"/>
                    </a:lnTo>
                    <a:lnTo>
                      <a:pt x="907" y="34"/>
                    </a:lnTo>
                    <a:lnTo>
                      <a:pt x="906" y="23"/>
                    </a:lnTo>
                    <a:lnTo>
                      <a:pt x="902" y="21"/>
                    </a:lnTo>
                    <a:lnTo>
                      <a:pt x="900" y="17"/>
                    </a:lnTo>
                    <a:lnTo>
                      <a:pt x="893" y="17"/>
                    </a:lnTo>
                    <a:lnTo>
                      <a:pt x="890" y="15"/>
                    </a:lnTo>
                    <a:lnTo>
                      <a:pt x="892" y="11"/>
                    </a:lnTo>
                    <a:lnTo>
                      <a:pt x="895" y="11"/>
                    </a:lnTo>
                    <a:lnTo>
                      <a:pt x="898" y="9"/>
                    </a:lnTo>
                    <a:lnTo>
                      <a:pt x="903" y="8"/>
                    </a:lnTo>
                    <a:lnTo>
                      <a:pt x="908" y="9"/>
                    </a:lnTo>
                    <a:lnTo>
                      <a:pt x="914" y="12"/>
                    </a:lnTo>
                    <a:lnTo>
                      <a:pt x="920" y="11"/>
                    </a:lnTo>
                    <a:lnTo>
                      <a:pt x="922" y="14"/>
                    </a:lnTo>
                    <a:lnTo>
                      <a:pt x="926" y="17"/>
                    </a:lnTo>
                    <a:lnTo>
                      <a:pt x="931" y="17"/>
                    </a:lnTo>
                    <a:lnTo>
                      <a:pt x="935" y="14"/>
                    </a:lnTo>
                    <a:lnTo>
                      <a:pt x="949" y="16"/>
                    </a:lnTo>
                    <a:lnTo>
                      <a:pt x="951" y="15"/>
                    </a:lnTo>
                    <a:lnTo>
                      <a:pt x="952" y="19"/>
                    </a:lnTo>
                    <a:lnTo>
                      <a:pt x="956" y="20"/>
                    </a:lnTo>
                    <a:lnTo>
                      <a:pt x="959" y="17"/>
                    </a:lnTo>
                    <a:lnTo>
                      <a:pt x="960" y="12"/>
                    </a:lnTo>
                    <a:lnTo>
                      <a:pt x="962" y="14"/>
                    </a:lnTo>
                    <a:lnTo>
                      <a:pt x="966" y="10"/>
                    </a:lnTo>
                    <a:lnTo>
                      <a:pt x="970" y="15"/>
                    </a:lnTo>
                    <a:lnTo>
                      <a:pt x="972" y="14"/>
                    </a:lnTo>
                    <a:lnTo>
                      <a:pt x="980" y="14"/>
                    </a:lnTo>
                    <a:lnTo>
                      <a:pt x="984" y="9"/>
                    </a:lnTo>
                    <a:lnTo>
                      <a:pt x="990" y="8"/>
                    </a:lnTo>
                    <a:lnTo>
                      <a:pt x="993" y="4"/>
                    </a:lnTo>
                    <a:lnTo>
                      <a:pt x="997" y="4"/>
                    </a:lnTo>
                    <a:lnTo>
                      <a:pt x="1003" y="0"/>
                    </a:lnTo>
                    <a:lnTo>
                      <a:pt x="1007" y="4"/>
                    </a:lnTo>
                    <a:lnTo>
                      <a:pt x="1007" y="7"/>
                    </a:lnTo>
                    <a:lnTo>
                      <a:pt x="1013" y="9"/>
                    </a:lnTo>
                    <a:lnTo>
                      <a:pt x="1020" y="5"/>
                    </a:lnTo>
                    <a:lnTo>
                      <a:pt x="1021" y="10"/>
                    </a:lnTo>
                    <a:lnTo>
                      <a:pt x="1026" y="17"/>
                    </a:lnTo>
                    <a:lnTo>
                      <a:pt x="1029" y="28"/>
                    </a:lnTo>
                    <a:lnTo>
                      <a:pt x="1034" y="28"/>
                    </a:lnTo>
                    <a:lnTo>
                      <a:pt x="1038" y="35"/>
                    </a:lnTo>
                    <a:lnTo>
                      <a:pt x="1044" y="39"/>
                    </a:lnTo>
                    <a:lnTo>
                      <a:pt x="1051" y="41"/>
                    </a:lnTo>
                    <a:lnTo>
                      <a:pt x="1049" y="43"/>
                    </a:lnTo>
                    <a:lnTo>
                      <a:pt x="1051" y="44"/>
                    </a:lnTo>
                    <a:lnTo>
                      <a:pt x="1048" y="46"/>
                    </a:lnTo>
                    <a:lnTo>
                      <a:pt x="1051" y="48"/>
                    </a:lnTo>
                    <a:lnTo>
                      <a:pt x="1049" y="54"/>
                    </a:lnTo>
                    <a:lnTo>
                      <a:pt x="1052" y="62"/>
                    </a:lnTo>
                    <a:lnTo>
                      <a:pt x="1051" y="68"/>
                    </a:lnTo>
                    <a:lnTo>
                      <a:pt x="1052" y="71"/>
                    </a:lnTo>
                    <a:lnTo>
                      <a:pt x="1050" y="76"/>
                    </a:lnTo>
                    <a:lnTo>
                      <a:pt x="1047" y="94"/>
                    </a:lnTo>
                    <a:lnTo>
                      <a:pt x="1043" y="97"/>
                    </a:lnTo>
                    <a:lnTo>
                      <a:pt x="1042" y="100"/>
                    </a:lnTo>
                    <a:lnTo>
                      <a:pt x="1043" y="101"/>
                    </a:lnTo>
                    <a:lnTo>
                      <a:pt x="1042" y="102"/>
                    </a:lnTo>
                    <a:lnTo>
                      <a:pt x="1041" y="107"/>
                    </a:lnTo>
                    <a:lnTo>
                      <a:pt x="1044" y="109"/>
                    </a:lnTo>
                    <a:lnTo>
                      <a:pt x="1043" y="116"/>
                    </a:lnTo>
                    <a:lnTo>
                      <a:pt x="1040" y="120"/>
                    </a:lnTo>
                    <a:lnTo>
                      <a:pt x="1043" y="125"/>
                    </a:lnTo>
                    <a:lnTo>
                      <a:pt x="1033" y="135"/>
                    </a:lnTo>
                    <a:lnTo>
                      <a:pt x="1034" y="145"/>
                    </a:lnTo>
                    <a:lnTo>
                      <a:pt x="1028" y="147"/>
                    </a:lnTo>
                    <a:lnTo>
                      <a:pt x="1026" y="146"/>
                    </a:lnTo>
                    <a:lnTo>
                      <a:pt x="1022" y="147"/>
                    </a:lnTo>
                    <a:lnTo>
                      <a:pt x="1020" y="149"/>
                    </a:lnTo>
                    <a:lnTo>
                      <a:pt x="1022" y="153"/>
                    </a:lnTo>
                    <a:lnTo>
                      <a:pt x="1019" y="152"/>
                    </a:lnTo>
                    <a:lnTo>
                      <a:pt x="1019" y="155"/>
                    </a:lnTo>
                    <a:lnTo>
                      <a:pt x="1016" y="153"/>
                    </a:lnTo>
                    <a:lnTo>
                      <a:pt x="1014" y="158"/>
                    </a:lnTo>
                    <a:lnTo>
                      <a:pt x="1016" y="160"/>
                    </a:lnTo>
                    <a:lnTo>
                      <a:pt x="1014" y="166"/>
                    </a:lnTo>
                    <a:lnTo>
                      <a:pt x="1015" y="167"/>
                    </a:lnTo>
                    <a:lnTo>
                      <a:pt x="1028" y="168"/>
                    </a:lnTo>
                    <a:lnTo>
                      <a:pt x="1026" y="164"/>
                    </a:lnTo>
                    <a:lnTo>
                      <a:pt x="1030" y="163"/>
                    </a:lnTo>
                    <a:lnTo>
                      <a:pt x="1031" y="166"/>
                    </a:lnTo>
                    <a:lnTo>
                      <a:pt x="1033" y="164"/>
                    </a:lnTo>
                    <a:lnTo>
                      <a:pt x="1035" y="166"/>
                    </a:lnTo>
                    <a:lnTo>
                      <a:pt x="1035" y="169"/>
                    </a:lnTo>
                    <a:lnTo>
                      <a:pt x="1044" y="169"/>
                    </a:lnTo>
                    <a:lnTo>
                      <a:pt x="1046" y="170"/>
                    </a:lnTo>
                    <a:lnTo>
                      <a:pt x="1049" y="169"/>
                    </a:lnTo>
                    <a:lnTo>
                      <a:pt x="1050" y="170"/>
                    </a:lnTo>
                    <a:lnTo>
                      <a:pt x="1056" y="173"/>
                    </a:lnTo>
                    <a:lnTo>
                      <a:pt x="1056" y="167"/>
                    </a:lnTo>
                    <a:lnTo>
                      <a:pt x="1064" y="170"/>
                    </a:lnTo>
                    <a:lnTo>
                      <a:pt x="1065" y="169"/>
                    </a:lnTo>
                    <a:lnTo>
                      <a:pt x="1067" y="171"/>
                    </a:lnTo>
                    <a:lnTo>
                      <a:pt x="1066" y="173"/>
                    </a:lnTo>
                    <a:lnTo>
                      <a:pt x="1070" y="173"/>
                    </a:lnTo>
                    <a:lnTo>
                      <a:pt x="1069" y="177"/>
                    </a:lnTo>
                    <a:lnTo>
                      <a:pt x="1071" y="178"/>
                    </a:lnTo>
                    <a:lnTo>
                      <a:pt x="1073" y="174"/>
                    </a:lnTo>
                    <a:lnTo>
                      <a:pt x="1076" y="174"/>
                    </a:lnTo>
                    <a:lnTo>
                      <a:pt x="1078" y="171"/>
                    </a:lnTo>
                    <a:lnTo>
                      <a:pt x="1077" y="173"/>
                    </a:lnTo>
                    <a:lnTo>
                      <a:pt x="1080" y="176"/>
                    </a:lnTo>
                    <a:lnTo>
                      <a:pt x="1078" y="178"/>
                    </a:lnTo>
                    <a:lnTo>
                      <a:pt x="1080" y="180"/>
                    </a:lnTo>
                    <a:lnTo>
                      <a:pt x="1087" y="178"/>
                    </a:lnTo>
                    <a:lnTo>
                      <a:pt x="1087" y="180"/>
                    </a:lnTo>
                    <a:lnTo>
                      <a:pt x="1091" y="180"/>
                    </a:lnTo>
                    <a:lnTo>
                      <a:pt x="1093" y="176"/>
                    </a:lnTo>
                    <a:lnTo>
                      <a:pt x="1094" y="176"/>
                    </a:lnTo>
                    <a:lnTo>
                      <a:pt x="1094" y="180"/>
                    </a:lnTo>
                    <a:lnTo>
                      <a:pt x="1097" y="180"/>
                    </a:lnTo>
                    <a:lnTo>
                      <a:pt x="1097" y="182"/>
                    </a:lnTo>
                    <a:lnTo>
                      <a:pt x="1101" y="182"/>
                    </a:lnTo>
                    <a:lnTo>
                      <a:pt x="1104" y="186"/>
                    </a:lnTo>
                    <a:lnTo>
                      <a:pt x="1108" y="185"/>
                    </a:lnTo>
                    <a:lnTo>
                      <a:pt x="1111" y="188"/>
                    </a:lnTo>
                    <a:lnTo>
                      <a:pt x="1111" y="190"/>
                    </a:lnTo>
                    <a:lnTo>
                      <a:pt x="1116" y="195"/>
                    </a:lnTo>
                    <a:lnTo>
                      <a:pt x="1119" y="194"/>
                    </a:lnTo>
                    <a:lnTo>
                      <a:pt x="1121" y="195"/>
                    </a:lnTo>
                    <a:lnTo>
                      <a:pt x="1119" y="198"/>
                    </a:lnTo>
                    <a:lnTo>
                      <a:pt x="1120" y="203"/>
                    </a:lnTo>
                    <a:lnTo>
                      <a:pt x="1114" y="207"/>
                    </a:lnTo>
                    <a:lnTo>
                      <a:pt x="1114" y="210"/>
                    </a:lnTo>
                    <a:lnTo>
                      <a:pt x="1112" y="210"/>
                    </a:lnTo>
                    <a:lnTo>
                      <a:pt x="1108" y="215"/>
                    </a:lnTo>
                    <a:lnTo>
                      <a:pt x="1109" y="218"/>
                    </a:lnTo>
                    <a:lnTo>
                      <a:pt x="1112" y="217"/>
                    </a:lnTo>
                    <a:lnTo>
                      <a:pt x="1113" y="219"/>
                    </a:lnTo>
                    <a:lnTo>
                      <a:pt x="1107" y="226"/>
                    </a:lnTo>
                    <a:lnTo>
                      <a:pt x="1108" y="232"/>
                    </a:lnTo>
                    <a:lnTo>
                      <a:pt x="1111" y="236"/>
                    </a:lnTo>
                    <a:lnTo>
                      <a:pt x="1110" y="238"/>
                    </a:lnTo>
                    <a:lnTo>
                      <a:pt x="1115" y="242"/>
                    </a:lnTo>
                    <a:lnTo>
                      <a:pt x="1120" y="245"/>
                    </a:lnTo>
                    <a:lnTo>
                      <a:pt x="1128" y="245"/>
                    </a:lnTo>
                    <a:lnTo>
                      <a:pt x="1133" y="249"/>
                    </a:lnTo>
                    <a:lnTo>
                      <a:pt x="1126" y="261"/>
                    </a:lnTo>
                    <a:lnTo>
                      <a:pt x="1131" y="266"/>
                    </a:lnTo>
                    <a:lnTo>
                      <a:pt x="1133" y="266"/>
                    </a:lnTo>
                    <a:lnTo>
                      <a:pt x="1133" y="269"/>
                    </a:lnTo>
                    <a:lnTo>
                      <a:pt x="1138" y="271"/>
                    </a:lnTo>
                    <a:lnTo>
                      <a:pt x="1138" y="273"/>
                    </a:lnTo>
                    <a:lnTo>
                      <a:pt x="1134" y="273"/>
                    </a:lnTo>
                    <a:lnTo>
                      <a:pt x="1137" y="275"/>
                    </a:lnTo>
                    <a:lnTo>
                      <a:pt x="1139" y="273"/>
                    </a:lnTo>
                    <a:lnTo>
                      <a:pt x="1139" y="278"/>
                    </a:lnTo>
                    <a:lnTo>
                      <a:pt x="1143" y="276"/>
                    </a:lnTo>
                    <a:lnTo>
                      <a:pt x="1142" y="277"/>
                    </a:lnTo>
                    <a:lnTo>
                      <a:pt x="1143" y="279"/>
                    </a:lnTo>
                    <a:lnTo>
                      <a:pt x="1140" y="282"/>
                    </a:lnTo>
                    <a:lnTo>
                      <a:pt x="1140" y="284"/>
                    </a:lnTo>
                    <a:lnTo>
                      <a:pt x="1144" y="285"/>
                    </a:lnTo>
                    <a:lnTo>
                      <a:pt x="1146" y="281"/>
                    </a:lnTo>
                    <a:lnTo>
                      <a:pt x="1149" y="281"/>
                    </a:lnTo>
                    <a:lnTo>
                      <a:pt x="1149" y="282"/>
                    </a:lnTo>
                    <a:lnTo>
                      <a:pt x="1154" y="285"/>
                    </a:lnTo>
                    <a:lnTo>
                      <a:pt x="1156" y="289"/>
                    </a:lnTo>
                    <a:lnTo>
                      <a:pt x="1152" y="291"/>
                    </a:lnTo>
                    <a:lnTo>
                      <a:pt x="1152" y="293"/>
                    </a:lnTo>
                    <a:lnTo>
                      <a:pt x="1150" y="292"/>
                    </a:lnTo>
                    <a:lnTo>
                      <a:pt x="1148" y="294"/>
                    </a:lnTo>
                    <a:lnTo>
                      <a:pt x="1145" y="294"/>
                    </a:lnTo>
                    <a:lnTo>
                      <a:pt x="1144" y="300"/>
                    </a:lnTo>
                    <a:lnTo>
                      <a:pt x="1142" y="298"/>
                    </a:lnTo>
                    <a:lnTo>
                      <a:pt x="1142" y="300"/>
                    </a:lnTo>
                    <a:lnTo>
                      <a:pt x="1139" y="303"/>
                    </a:lnTo>
                    <a:lnTo>
                      <a:pt x="1142" y="317"/>
                    </a:lnTo>
                    <a:lnTo>
                      <a:pt x="1140" y="315"/>
                    </a:lnTo>
                    <a:lnTo>
                      <a:pt x="1138" y="317"/>
                    </a:lnTo>
                    <a:lnTo>
                      <a:pt x="1138" y="322"/>
                    </a:lnTo>
                    <a:lnTo>
                      <a:pt x="1134" y="320"/>
                    </a:lnTo>
                    <a:lnTo>
                      <a:pt x="1130" y="324"/>
                    </a:lnTo>
                    <a:lnTo>
                      <a:pt x="1131" y="321"/>
                    </a:lnTo>
                    <a:lnTo>
                      <a:pt x="1128" y="324"/>
                    </a:lnTo>
                    <a:lnTo>
                      <a:pt x="1123" y="325"/>
                    </a:lnTo>
                    <a:lnTo>
                      <a:pt x="1122" y="328"/>
                    </a:lnTo>
                    <a:lnTo>
                      <a:pt x="1120" y="330"/>
                    </a:lnTo>
                    <a:lnTo>
                      <a:pt x="1123" y="335"/>
                    </a:lnTo>
                    <a:lnTo>
                      <a:pt x="1122" y="336"/>
                    </a:lnTo>
                    <a:lnTo>
                      <a:pt x="1123" y="339"/>
                    </a:lnTo>
                    <a:lnTo>
                      <a:pt x="1122" y="342"/>
                    </a:lnTo>
                    <a:lnTo>
                      <a:pt x="1118" y="343"/>
                    </a:lnTo>
                    <a:lnTo>
                      <a:pt x="1116" y="345"/>
                    </a:lnTo>
                    <a:lnTo>
                      <a:pt x="1114" y="345"/>
                    </a:lnTo>
                    <a:lnTo>
                      <a:pt x="1110" y="350"/>
                    </a:lnTo>
                    <a:lnTo>
                      <a:pt x="1106" y="351"/>
                    </a:lnTo>
                    <a:lnTo>
                      <a:pt x="1102" y="358"/>
                    </a:lnTo>
                    <a:lnTo>
                      <a:pt x="1101" y="357"/>
                    </a:lnTo>
                    <a:lnTo>
                      <a:pt x="1102" y="359"/>
                    </a:lnTo>
                    <a:lnTo>
                      <a:pt x="1095" y="361"/>
                    </a:lnTo>
                    <a:lnTo>
                      <a:pt x="1090" y="360"/>
                    </a:lnTo>
                    <a:lnTo>
                      <a:pt x="1090" y="362"/>
                    </a:lnTo>
                    <a:lnTo>
                      <a:pt x="1083" y="363"/>
                    </a:lnTo>
                    <a:lnTo>
                      <a:pt x="1080" y="368"/>
                    </a:lnTo>
                    <a:lnTo>
                      <a:pt x="1079" y="369"/>
                    </a:lnTo>
                    <a:lnTo>
                      <a:pt x="1080" y="370"/>
                    </a:lnTo>
                    <a:lnTo>
                      <a:pt x="1078" y="372"/>
                    </a:lnTo>
                    <a:lnTo>
                      <a:pt x="1084" y="375"/>
                    </a:lnTo>
                    <a:lnTo>
                      <a:pt x="1085" y="380"/>
                    </a:lnTo>
                    <a:lnTo>
                      <a:pt x="1092" y="384"/>
                    </a:lnTo>
                    <a:lnTo>
                      <a:pt x="1093" y="388"/>
                    </a:lnTo>
                    <a:lnTo>
                      <a:pt x="1088" y="390"/>
                    </a:lnTo>
                    <a:lnTo>
                      <a:pt x="1091" y="390"/>
                    </a:lnTo>
                    <a:lnTo>
                      <a:pt x="1091" y="393"/>
                    </a:lnTo>
                    <a:lnTo>
                      <a:pt x="1088" y="393"/>
                    </a:lnTo>
                    <a:lnTo>
                      <a:pt x="1085" y="398"/>
                    </a:lnTo>
                    <a:lnTo>
                      <a:pt x="1085" y="402"/>
                    </a:lnTo>
                    <a:lnTo>
                      <a:pt x="1090" y="402"/>
                    </a:lnTo>
                    <a:lnTo>
                      <a:pt x="1089" y="405"/>
                    </a:lnTo>
                    <a:lnTo>
                      <a:pt x="1093" y="416"/>
                    </a:lnTo>
                    <a:lnTo>
                      <a:pt x="1092" y="418"/>
                    </a:lnTo>
                    <a:lnTo>
                      <a:pt x="1086" y="418"/>
                    </a:lnTo>
                    <a:lnTo>
                      <a:pt x="1088" y="422"/>
                    </a:lnTo>
                    <a:lnTo>
                      <a:pt x="1085" y="425"/>
                    </a:lnTo>
                    <a:lnTo>
                      <a:pt x="1085" y="428"/>
                    </a:lnTo>
                    <a:lnTo>
                      <a:pt x="1083" y="429"/>
                    </a:lnTo>
                    <a:lnTo>
                      <a:pt x="1080" y="434"/>
                    </a:lnTo>
                    <a:lnTo>
                      <a:pt x="1077" y="435"/>
                    </a:lnTo>
                    <a:lnTo>
                      <a:pt x="1076" y="438"/>
                    </a:lnTo>
                    <a:lnTo>
                      <a:pt x="1076" y="441"/>
                    </a:lnTo>
                    <a:lnTo>
                      <a:pt x="1074" y="442"/>
                    </a:lnTo>
                    <a:lnTo>
                      <a:pt x="1077" y="447"/>
                    </a:lnTo>
                    <a:lnTo>
                      <a:pt x="1070" y="449"/>
                    </a:lnTo>
                    <a:lnTo>
                      <a:pt x="1069" y="454"/>
                    </a:lnTo>
                    <a:lnTo>
                      <a:pt x="1072" y="461"/>
                    </a:lnTo>
                    <a:lnTo>
                      <a:pt x="1067" y="462"/>
                    </a:lnTo>
                    <a:lnTo>
                      <a:pt x="1070" y="464"/>
                    </a:lnTo>
                    <a:lnTo>
                      <a:pt x="1068" y="466"/>
                    </a:lnTo>
                    <a:lnTo>
                      <a:pt x="1070" y="470"/>
                    </a:lnTo>
                    <a:lnTo>
                      <a:pt x="1068" y="471"/>
                    </a:lnTo>
                    <a:lnTo>
                      <a:pt x="1067" y="469"/>
                    </a:lnTo>
                    <a:lnTo>
                      <a:pt x="1067" y="471"/>
                    </a:lnTo>
                    <a:lnTo>
                      <a:pt x="1064" y="473"/>
                    </a:lnTo>
                    <a:lnTo>
                      <a:pt x="1064" y="476"/>
                    </a:lnTo>
                    <a:lnTo>
                      <a:pt x="1059" y="477"/>
                    </a:lnTo>
                    <a:lnTo>
                      <a:pt x="1060" y="486"/>
                    </a:lnTo>
                    <a:lnTo>
                      <a:pt x="1058" y="491"/>
                    </a:lnTo>
                    <a:lnTo>
                      <a:pt x="1061" y="495"/>
                    </a:lnTo>
                    <a:lnTo>
                      <a:pt x="1058" y="503"/>
                    </a:lnTo>
                    <a:lnTo>
                      <a:pt x="1059" y="505"/>
                    </a:lnTo>
                    <a:lnTo>
                      <a:pt x="1054" y="510"/>
                    </a:lnTo>
                    <a:lnTo>
                      <a:pt x="1053" y="514"/>
                    </a:lnTo>
                    <a:lnTo>
                      <a:pt x="1055" y="518"/>
                    </a:lnTo>
                    <a:lnTo>
                      <a:pt x="1052" y="521"/>
                    </a:lnTo>
                    <a:lnTo>
                      <a:pt x="1054" y="523"/>
                    </a:lnTo>
                    <a:lnTo>
                      <a:pt x="1052" y="530"/>
                    </a:lnTo>
                    <a:lnTo>
                      <a:pt x="1053" y="538"/>
                    </a:lnTo>
                    <a:lnTo>
                      <a:pt x="1052" y="542"/>
                    </a:lnTo>
                    <a:lnTo>
                      <a:pt x="1053" y="549"/>
                    </a:lnTo>
                    <a:lnTo>
                      <a:pt x="1052" y="563"/>
                    </a:lnTo>
                    <a:lnTo>
                      <a:pt x="1056" y="567"/>
                    </a:lnTo>
                    <a:lnTo>
                      <a:pt x="1055" y="574"/>
                    </a:lnTo>
                    <a:lnTo>
                      <a:pt x="1059" y="580"/>
                    </a:lnTo>
                    <a:lnTo>
                      <a:pt x="1057" y="580"/>
                    </a:lnTo>
                    <a:lnTo>
                      <a:pt x="1056" y="583"/>
                    </a:lnTo>
                    <a:lnTo>
                      <a:pt x="1062" y="585"/>
                    </a:lnTo>
                    <a:lnTo>
                      <a:pt x="1066" y="588"/>
                    </a:lnTo>
                    <a:lnTo>
                      <a:pt x="1064" y="593"/>
                    </a:lnTo>
                    <a:lnTo>
                      <a:pt x="1068" y="598"/>
                    </a:lnTo>
                    <a:lnTo>
                      <a:pt x="1068" y="601"/>
                    </a:lnTo>
                    <a:lnTo>
                      <a:pt x="1070" y="605"/>
                    </a:lnTo>
                    <a:lnTo>
                      <a:pt x="1073" y="608"/>
                    </a:lnTo>
                    <a:lnTo>
                      <a:pt x="1073" y="614"/>
                    </a:lnTo>
                    <a:lnTo>
                      <a:pt x="1072" y="617"/>
                    </a:lnTo>
                    <a:lnTo>
                      <a:pt x="1074" y="620"/>
                    </a:lnTo>
                    <a:lnTo>
                      <a:pt x="1073" y="620"/>
                    </a:lnTo>
                    <a:lnTo>
                      <a:pt x="1073" y="624"/>
                    </a:lnTo>
                    <a:lnTo>
                      <a:pt x="1070" y="628"/>
                    </a:lnTo>
                    <a:lnTo>
                      <a:pt x="1072" y="634"/>
                    </a:lnTo>
                    <a:lnTo>
                      <a:pt x="1076" y="636"/>
                    </a:lnTo>
                    <a:lnTo>
                      <a:pt x="1078" y="634"/>
                    </a:lnTo>
                    <a:lnTo>
                      <a:pt x="1083" y="640"/>
                    </a:lnTo>
                    <a:lnTo>
                      <a:pt x="1085" y="641"/>
                    </a:lnTo>
                    <a:lnTo>
                      <a:pt x="1085" y="642"/>
                    </a:lnTo>
                    <a:lnTo>
                      <a:pt x="1088" y="641"/>
                    </a:lnTo>
                    <a:lnTo>
                      <a:pt x="1096" y="651"/>
                    </a:lnTo>
                    <a:lnTo>
                      <a:pt x="1100" y="649"/>
                    </a:lnTo>
                    <a:lnTo>
                      <a:pt x="1107" y="649"/>
                    </a:lnTo>
                    <a:lnTo>
                      <a:pt x="1110" y="652"/>
                    </a:lnTo>
                    <a:lnTo>
                      <a:pt x="1109" y="655"/>
                    </a:lnTo>
                    <a:lnTo>
                      <a:pt x="1111" y="662"/>
                    </a:lnTo>
                    <a:lnTo>
                      <a:pt x="1109" y="663"/>
                    </a:lnTo>
                    <a:lnTo>
                      <a:pt x="1110" y="668"/>
                    </a:lnTo>
                    <a:lnTo>
                      <a:pt x="1108" y="669"/>
                    </a:lnTo>
                    <a:lnTo>
                      <a:pt x="1109" y="669"/>
                    </a:lnTo>
                    <a:lnTo>
                      <a:pt x="1107" y="677"/>
                    </a:lnTo>
                    <a:lnTo>
                      <a:pt x="1111" y="688"/>
                    </a:lnTo>
                    <a:lnTo>
                      <a:pt x="1110" y="691"/>
                    </a:lnTo>
                    <a:lnTo>
                      <a:pt x="1108" y="693"/>
                    </a:lnTo>
                    <a:lnTo>
                      <a:pt x="1106" y="696"/>
                    </a:lnTo>
                    <a:lnTo>
                      <a:pt x="1109" y="706"/>
                    </a:lnTo>
                    <a:lnTo>
                      <a:pt x="1111" y="707"/>
                    </a:lnTo>
                    <a:lnTo>
                      <a:pt x="1108" y="710"/>
                    </a:lnTo>
                    <a:lnTo>
                      <a:pt x="1108" y="712"/>
                    </a:lnTo>
                    <a:lnTo>
                      <a:pt x="1108" y="717"/>
                    </a:lnTo>
                    <a:lnTo>
                      <a:pt x="1106" y="719"/>
                    </a:lnTo>
                    <a:lnTo>
                      <a:pt x="1107" y="723"/>
                    </a:lnTo>
                    <a:lnTo>
                      <a:pt x="1105" y="728"/>
                    </a:lnTo>
                    <a:lnTo>
                      <a:pt x="1103" y="730"/>
                    </a:lnTo>
                    <a:lnTo>
                      <a:pt x="1103" y="735"/>
                    </a:lnTo>
                    <a:lnTo>
                      <a:pt x="1105" y="739"/>
                    </a:lnTo>
                    <a:lnTo>
                      <a:pt x="1104" y="743"/>
                    </a:lnTo>
                    <a:lnTo>
                      <a:pt x="1108" y="746"/>
                    </a:lnTo>
                    <a:lnTo>
                      <a:pt x="1118" y="745"/>
                    </a:lnTo>
                    <a:lnTo>
                      <a:pt x="1120" y="748"/>
                    </a:lnTo>
                    <a:lnTo>
                      <a:pt x="1123" y="746"/>
                    </a:lnTo>
                    <a:lnTo>
                      <a:pt x="1122" y="743"/>
                    </a:lnTo>
                    <a:lnTo>
                      <a:pt x="1123" y="741"/>
                    </a:lnTo>
                    <a:lnTo>
                      <a:pt x="1126" y="747"/>
                    </a:lnTo>
                    <a:lnTo>
                      <a:pt x="1124" y="752"/>
                    </a:lnTo>
                    <a:lnTo>
                      <a:pt x="1125" y="753"/>
                    </a:lnTo>
                    <a:lnTo>
                      <a:pt x="1120" y="755"/>
                    </a:lnTo>
                    <a:lnTo>
                      <a:pt x="1118" y="766"/>
                    </a:lnTo>
                    <a:lnTo>
                      <a:pt x="1123" y="766"/>
                    </a:lnTo>
                    <a:lnTo>
                      <a:pt x="1123" y="771"/>
                    </a:lnTo>
                    <a:lnTo>
                      <a:pt x="1125" y="768"/>
                    </a:lnTo>
                    <a:lnTo>
                      <a:pt x="1130" y="770"/>
                    </a:lnTo>
                    <a:lnTo>
                      <a:pt x="1133" y="775"/>
                    </a:lnTo>
                    <a:lnTo>
                      <a:pt x="1144" y="771"/>
                    </a:lnTo>
                    <a:lnTo>
                      <a:pt x="1146" y="773"/>
                    </a:lnTo>
                    <a:lnTo>
                      <a:pt x="1148" y="772"/>
                    </a:lnTo>
                    <a:lnTo>
                      <a:pt x="1150" y="774"/>
                    </a:lnTo>
                    <a:lnTo>
                      <a:pt x="1157" y="785"/>
                    </a:lnTo>
                    <a:lnTo>
                      <a:pt x="1159" y="783"/>
                    </a:lnTo>
                    <a:lnTo>
                      <a:pt x="1160" y="784"/>
                    </a:lnTo>
                    <a:lnTo>
                      <a:pt x="1160" y="790"/>
                    </a:lnTo>
                    <a:lnTo>
                      <a:pt x="1162" y="794"/>
                    </a:lnTo>
                    <a:lnTo>
                      <a:pt x="1166" y="796"/>
                    </a:lnTo>
                    <a:lnTo>
                      <a:pt x="1170" y="796"/>
                    </a:lnTo>
                    <a:lnTo>
                      <a:pt x="1173" y="801"/>
                    </a:lnTo>
                    <a:lnTo>
                      <a:pt x="1175" y="803"/>
                    </a:lnTo>
                    <a:lnTo>
                      <a:pt x="1174" y="808"/>
                    </a:lnTo>
                    <a:lnTo>
                      <a:pt x="1178" y="811"/>
                    </a:lnTo>
                    <a:lnTo>
                      <a:pt x="1181" y="810"/>
                    </a:lnTo>
                    <a:lnTo>
                      <a:pt x="1182" y="814"/>
                    </a:lnTo>
                    <a:lnTo>
                      <a:pt x="1185" y="817"/>
                    </a:lnTo>
                    <a:lnTo>
                      <a:pt x="1184" y="820"/>
                    </a:lnTo>
                    <a:lnTo>
                      <a:pt x="1188" y="819"/>
                    </a:lnTo>
                    <a:lnTo>
                      <a:pt x="1188" y="820"/>
                    </a:lnTo>
                    <a:lnTo>
                      <a:pt x="1190" y="818"/>
                    </a:lnTo>
                    <a:lnTo>
                      <a:pt x="1196" y="818"/>
                    </a:lnTo>
                    <a:lnTo>
                      <a:pt x="1195" y="820"/>
                    </a:lnTo>
                    <a:lnTo>
                      <a:pt x="1198" y="826"/>
                    </a:lnTo>
                    <a:lnTo>
                      <a:pt x="1197" y="830"/>
                    </a:lnTo>
                    <a:lnTo>
                      <a:pt x="1202" y="829"/>
                    </a:lnTo>
                    <a:lnTo>
                      <a:pt x="1205" y="832"/>
                    </a:lnTo>
                    <a:lnTo>
                      <a:pt x="1204" y="835"/>
                    </a:lnTo>
                    <a:lnTo>
                      <a:pt x="1208" y="839"/>
                    </a:lnTo>
                    <a:lnTo>
                      <a:pt x="1206" y="842"/>
                    </a:lnTo>
                    <a:lnTo>
                      <a:pt x="1213" y="846"/>
                    </a:lnTo>
                    <a:lnTo>
                      <a:pt x="1217" y="847"/>
                    </a:lnTo>
                    <a:lnTo>
                      <a:pt x="1222" y="850"/>
                    </a:lnTo>
                    <a:lnTo>
                      <a:pt x="1223" y="849"/>
                    </a:lnTo>
                    <a:lnTo>
                      <a:pt x="1227" y="849"/>
                    </a:lnTo>
                    <a:lnTo>
                      <a:pt x="1229" y="852"/>
                    </a:lnTo>
                    <a:lnTo>
                      <a:pt x="1233" y="852"/>
                    </a:lnTo>
                    <a:lnTo>
                      <a:pt x="1235" y="854"/>
                    </a:lnTo>
                    <a:lnTo>
                      <a:pt x="1239" y="854"/>
                    </a:lnTo>
                    <a:lnTo>
                      <a:pt x="1241" y="856"/>
                    </a:lnTo>
                    <a:lnTo>
                      <a:pt x="1248" y="855"/>
                    </a:lnTo>
                    <a:lnTo>
                      <a:pt x="1251" y="858"/>
                    </a:lnTo>
                    <a:lnTo>
                      <a:pt x="1255" y="857"/>
                    </a:lnTo>
                    <a:lnTo>
                      <a:pt x="1257" y="861"/>
                    </a:lnTo>
                    <a:lnTo>
                      <a:pt x="1263" y="858"/>
                    </a:lnTo>
                    <a:lnTo>
                      <a:pt x="1265" y="861"/>
                    </a:lnTo>
                    <a:lnTo>
                      <a:pt x="1269" y="860"/>
                    </a:lnTo>
                    <a:lnTo>
                      <a:pt x="1272" y="865"/>
                    </a:lnTo>
                    <a:lnTo>
                      <a:pt x="1275" y="863"/>
                    </a:lnTo>
                    <a:lnTo>
                      <a:pt x="1286" y="862"/>
                    </a:lnTo>
                    <a:lnTo>
                      <a:pt x="1285" y="867"/>
                    </a:lnTo>
                    <a:lnTo>
                      <a:pt x="1290" y="870"/>
                    </a:lnTo>
                    <a:lnTo>
                      <a:pt x="1292" y="874"/>
                    </a:lnTo>
                    <a:lnTo>
                      <a:pt x="1288" y="876"/>
                    </a:lnTo>
                    <a:lnTo>
                      <a:pt x="1288" y="879"/>
                    </a:lnTo>
                    <a:lnTo>
                      <a:pt x="1287" y="879"/>
                    </a:lnTo>
                    <a:lnTo>
                      <a:pt x="1290" y="881"/>
                    </a:lnTo>
                    <a:lnTo>
                      <a:pt x="1290" y="1091"/>
                    </a:lnTo>
                    <a:lnTo>
                      <a:pt x="1226" y="1091"/>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4" name="Freeform 24"/>
              <p:cNvSpPr>
                <a:spLocks/>
              </p:cNvSpPr>
              <p:nvPr/>
            </p:nvSpPr>
            <p:spPr bwMode="auto">
              <a:xfrm>
                <a:off x="6763742" y="1387475"/>
                <a:ext cx="576263" cy="654050"/>
              </a:xfrm>
              <a:custGeom>
                <a:avLst/>
                <a:gdLst>
                  <a:gd name="T0" fmla="*/ 2147483647 w 1088"/>
                  <a:gd name="T1" fmla="*/ 2147483647 h 1236"/>
                  <a:gd name="T2" fmla="*/ 2147483647 w 1088"/>
                  <a:gd name="T3" fmla="*/ 2147483647 h 1236"/>
                  <a:gd name="T4" fmla="*/ 2147483647 w 1088"/>
                  <a:gd name="T5" fmla="*/ 2147483647 h 1236"/>
                  <a:gd name="T6" fmla="*/ 2147483647 w 1088"/>
                  <a:gd name="T7" fmla="*/ 2147483647 h 1236"/>
                  <a:gd name="T8" fmla="*/ 2147483647 w 1088"/>
                  <a:gd name="T9" fmla="*/ 2147483647 h 1236"/>
                  <a:gd name="T10" fmla="*/ 2147483647 w 1088"/>
                  <a:gd name="T11" fmla="*/ 2147483647 h 1236"/>
                  <a:gd name="T12" fmla="*/ 2147483647 w 1088"/>
                  <a:gd name="T13" fmla="*/ 2147483647 h 1236"/>
                  <a:gd name="T14" fmla="*/ 2147483647 w 1088"/>
                  <a:gd name="T15" fmla="*/ 2147483647 h 1236"/>
                  <a:gd name="T16" fmla="*/ 2147483647 w 1088"/>
                  <a:gd name="T17" fmla="*/ 2147483647 h 1236"/>
                  <a:gd name="T18" fmla="*/ 2147483647 w 1088"/>
                  <a:gd name="T19" fmla="*/ 2147483647 h 1236"/>
                  <a:gd name="T20" fmla="*/ 2147483647 w 1088"/>
                  <a:gd name="T21" fmla="*/ 2147483647 h 1236"/>
                  <a:gd name="T22" fmla="*/ 2147483647 w 1088"/>
                  <a:gd name="T23" fmla="*/ 2147483647 h 1236"/>
                  <a:gd name="T24" fmla="*/ 2147483647 w 1088"/>
                  <a:gd name="T25" fmla="*/ 2147483647 h 1236"/>
                  <a:gd name="T26" fmla="*/ 2147483647 w 1088"/>
                  <a:gd name="T27" fmla="*/ 2147483647 h 1236"/>
                  <a:gd name="T28" fmla="*/ 2147483647 w 1088"/>
                  <a:gd name="T29" fmla="*/ 2147483647 h 1236"/>
                  <a:gd name="T30" fmla="*/ 2147483647 w 1088"/>
                  <a:gd name="T31" fmla="*/ 2147483647 h 1236"/>
                  <a:gd name="T32" fmla="*/ 2147483647 w 1088"/>
                  <a:gd name="T33" fmla="*/ 2147483647 h 1236"/>
                  <a:gd name="T34" fmla="*/ 2147483647 w 1088"/>
                  <a:gd name="T35" fmla="*/ 2147483647 h 1236"/>
                  <a:gd name="T36" fmla="*/ 2147483647 w 1088"/>
                  <a:gd name="T37" fmla="*/ 2147483647 h 1236"/>
                  <a:gd name="T38" fmla="*/ 2147483647 w 1088"/>
                  <a:gd name="T39" fmla="*/ 2147483647 h 1236"/>
                  <a:gd name="T40" fmla="*/ 2147483647 w 1088"/>
                  <a:gd name="T41" fmla="*/ 2147483647 h 1236"/>
                  <a:gd name="T42" fmla="*/ 2147483647 w 1088"/>
                  <a:gd name="T43" fmla="*/ 2147483647 h 1236"/>
                  <a:gd name="T44" fmla="*/ 2147483647 w 1088"/>
                  <a:gd name="T45" fmla="*/ 2147483647 h 1236"/>
                  <a:gd name="T46" fmla="*/ 2147483647 w 1088"/>
                  <a:gd name="T47" fmla="*/ 2147483647 h 1236"/>
                  <a:gd name="T48" fmla="*/ 2147483647 w 1088"/>
                  <a:gd name="T49" fmla="*/ 2147483647 h 1236"/>
                  <a:gd name="T50" fmla="*/ 2147483647 w 1088"/>
                  <a:gd name="T51" fmla="*/ 2147483647 h 1236"/>
                  <a:gd name="T52" fmla="*/ 2147483647 w 1088"/>
                  <a:gd name="T53" fmla="*/ 2147483647 h 1236"/>
                  <a:gd name="T54" fmla="*/ 2147483647 w 1088"/>
                  <a:gd name="T55" fmla="*/ 2147483647 h 1236"/>
                  <a:gd name="T56" fmla="*/ 2147483647 w 1088"/>
                  <a:gd name="T57" fmla="*/ 2147483647 h 1236"/>
                  <a:gd name="T58" fmla="*/ 2147483647 w 1088"/>
                  <a:gd name="T59" fmla="*/ 2147483647 h 1236"/>
                  <a:gd name="T60" fmla="*/ 2147483647 w 1088"/>
                  <a:gd name="T61" fmla="*/ 2147483647 h 1236"/>
                  <a:gd name="T62" fmla="*/ 2147483647 w 1088"/>
                  <a:gd name="T63" fmla="*/ 2147483647 h 1236"/>
                  <a:gd name="T64" fmla="*/ 2147483647 w 1088"/>
                  <a:gd name="T65" fmla="*/ 2147483647 h 1236"/>
                  <a:gd name="T66" fmla="*/ 2147483647 w 1088"/>
                  <a:gd name="T67" fmla="*/ 2147483647 h 1236"/>
                  <a:gd name="T68" fmla="*/ 2147483647 w 1088"/>
                  <a:gd name="T69" fmla="*/ 2147483647 h 1236"/>
                  <a:gd name="T70" fmla="*/ 2147483647 w 1088"/>
                  <a:gd name="T71" fmla="*/ 2147483647 h 1236"/>
                  <a:gd name="T72" fmla="*/ 2147483647 w 1088"/>
                  <a:gd name="T73" fmla="*/ 2147483647 h 1236"/>
                  <a:gd name="T74" fmla="*/ 2147483647 w 1088"/>
                  <a:gd name="T75" fmla="*/ 2147483647 h 1236"/>
                  <a:gd name="T76" fmla="*/ 2147483647 w 1088"/>
                  <a:gd name="T77" fmla="*/ 2147483647 h 1236"/>
                  <a:gd name="T78" fmla="*/ 2147483647 w 1088"/>
                  <a:gd name="T79" fmla="*/ 2147483647 h 1236"/>
                  <a:gd name="T80" fmla="*/ 2147483647 w 1088"/>
                  <a:gd name="T81" fmla="*/ 2147483647 h 1236"/>
                  <a:gd name="T82" fmla="*/ 2147483647 w 1088"/>
                  <a:gd name="T83" fmla="*/ 2147483647 h 1236"/>
                  <a:gd name="T84" fmla="*/ 2147483647 w 1088"/>
                  <a:gd name="T85" fmla="*/ 2147483647 h 1236"/>
                  <a:gd name="T86" fmla="*/ 2147483647 w 1088"/>
                  <a:gd name="T87" fmla="*/ 2147483647 h 1236"/>
                  <a:gd name="T88" fmla="*/ 2147483647 w 1088"/>
                  <a:gd name="T89" fmla="*/ 2147483647 h 1236"/>
                  <a:gd name="T90" fmla="*/ 2147483647 w 1088"/>
                  <a:gd name="T91" fmla="*/ 2147483647 h 1236"/>
                  <a:gd name="T92" fmla="*/ 2147483647 w 1088"/>
                  <a:gd name="T93" fmla="*/ 2147483647 h 1236"/>
                  <a:gd name="T94" fmla="*/ 2147483647 w 1088"/>
                  <a:gd name="T95" fmla="*/ 2147483647 h 1236"/>
                  <a:gd name="T96" fmla="*/ 2147483647 w 1088"/>
                  <a:gd name="T97" fmla="*/ 2147483647 h 1236"/>
                  <a:gd name="T98" fmla="*/ 2147483647 w 1088"/>
                  <a:gd name="T99" fmla="*/ 2147483647 h 1236"/>
                  <a:gd name="T100" fmla="*/ 2147483647 w 1088"/>
                  <a:gd name="T101" fmla="*/ 2147483647 h 1236"/>
                  <a:gd name="T102" fmla="*/ 2147483647 w 1088"/>
                  <a:gd name="T103" fmla="*/ 2147483647 h 1236"/>
                  <a:gd name="T104" fmla="*/ 2147483647 w 1088"/>
                  <a:gd name="T105" fmla="*/ 2147483647 h 1236"/>
                  <a:gd name="T106" fmla="*/ 2147483647 w 1088"/>
                  <a:gd name="T107" fmla="*/ 2147483647 h 1236"/>
                  <a:gd name="T108" fmla="*/ 2147483647 w 1088"/>
                  <a:gd name="T109" fmla="*/ 2147483647 h 1236"/>
                  <a:gd name="T110" fmla="*/ 2147483647 w 1088"/>
                  <a:gd name="T111" fmla="*/ 2147483647 h 1236"/>
                  <a:gd name="T112" fmla="*/ 2147483647 w 1088"/>
                  <a:gd name="T113" fmla="*/ 2147483647 h 1236"/>
                  <a:gd name="T114" fmla="*/ 2147483647 w 1088"/>
                  <a:gd name="T115" fmla="*/ 2147483647 h 1236"/>
                  <a:gd name="T116" fmla="*/ 2147483647 w 1088"/>
                  <a:gd name="T117" fmla="*/ 2147483647 h 1236"/>
                  <a:gd name="T118" fmla="*/ 2147483647 w 1088"/>
                  <a:gd name="T119" fmla="*/ 2147483647 h 12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236"/>
                  <a:gd name="T182" fmla="*/ 1088 w 1088"/>
                  <a:gd name="T183" fmla="*/ 1236 h 12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236">
                    <a:moveTo>
                      <a:pt x="1081" y="684"/>
                    </a:moveTo>
                    <a:lnTo>
                      <a:pt x="1082" y="689"/>
                    </a:lnTo>
                    <a:lnTo>
                      <a:pt x="1085" y="704"/>
                    </a:lnTo>
                    <a:lnTo>
                      <a:pt x="1079" y="719"/>
                    </a:lnTo>
                    <a:lnTo>
                      <a:pt x="1073" y="725"/>
                    </a:lnTo>
                    <a:lnTo>
                      <a:pt x="1072" y="740"/>
                    </a:lnTo>
                    <a:lnTo>
                      <a:pt x="1074" y="750"/>
                    </a:lnTo>
                    <a:lnTo>
                      <a:pt x="1064" y="761"/>
                    </a:lnTo>
                    <a:lnTo>
                      <a:pt x="1055" y="777"/>
                    </a:lnTo>
                    <a:lnTo>
                      <a:pt x="1051" y="781"/>
                    </a:lnTo>
                    <a:lnTo>
                      <a:pt x="1049" y="780"/>
                    </a:lnTo>
                    <a:lnTo>
                      <a:pt x="1048" y="783"/>
                    </a:lnTo>
                    <a:lnTo>
                      <a:pt x="1050" y="784"/>
                    </a:lnTo>
                    <a:lnTo>
                      <a:pt x="1048" y="787"/>
                    </a:lnTo>
                    <a:lnTo>
                      <a:pt x="1049" y="788"/>
                    </a:lnTo>
                    <a:lnTo>
                      <a:pt x="1049" y="791"/>
                    </a:lnTo>
                    <a:lnTo>
                      <a:pt x="1047" y="791"/>
                    </a:lnTo>
                    <a:lnTo>
                      <a:pt x="1046" y="794"/>
                    </a:lnTo>
                    <a:lnTo>
                      <a:pt x="1041" y="796"/>
                    </a:lnTo>
                    <a:lnTo>
                      <a:pt x="1041" y="813"/>
                    </a:lnTo>
                    <a:lnTo>
                      <a:pt x="1018" y="814"/>
                    </a:lnTo>
                    <a:lnTo>
                      <a:pt x="992" y="819"/>
                    </a:lnTo>
                    <a:lnTo>
                      <a:pt x="984" y="822"/>
                    </a:lnTo>
                    <a:lnTo>
                      <a:pt x="972" y="831"/>
                    </a:lnTo>
                    <a:lnTo>
                      <a:pt x="966" y="835"/>
                    </a:lnTo>
                    <a:lnTo>
                      <a:pt x="963" y="841"/>
                    </a:lnTo>
                    <a:lnTo>
                      <a:pt x="959" y="851"/>
                    </a:lnTo>
                    <a:lnTo>
                      <a:pt x="958" y="862"/>
                    </a:lnTo>
                    <a:lnTo>
                      <a:pt x="952" y="871"/>
                    </a:lnTo>
                    <a:lnTo>
                      <a:pt x="947" y="885"/>
                    </a:lnTo>
                    <a:lnTo>
                      <a:pt x="940" y="900"/>
                    </a:lnTo>
                    <a:lnTo>
                      <a:pt x="930" y="913"/>
                    </a:lnTo>
                    <a:lnTo>
                      <a:pt x="923" y="919"/>
                    </a:lnTo>
                    <a:lnTo>
                      <a:pt x="916" y="926"/>
                    </a:lnTo>
                    <a:lnTo>
                      <a:pt x="899" y="939"/>
                    </a:lnTo>
                    <a:lnTo>
                      <a:pt x="888" y="943"/>
                    </a:lnTo>
                    <a:lnTo>
                      <a:pt x="861" y="950"/>
                    </a:lnTo>
                    <a:lnTo>
                      <a:pt x="853" y="955"/>
                    </a:lnTo>
                    <a:lnTo>
                      <a:pt x="848" y="958"/>
                    </a:lnTo>
                    <a:lnTo>
                      <a:pt x="844" y="966"/>
                    </a:lnTo>
                    <a:lnTo>
                      <a:pt x="839" y="969"/>
                    </a:lnTo>
                    <a:lnTo>
                      <a:pt x="829" y="984"/>
                    </a:lnTo>
                    <a:lnTo>
                      <a:pt x="822" y="986"/>
                    </a:lnTo>
                    <a:lnTo>
                      <a:pt x="796" y="992"/>
                    </a:lnTo>
                    <a:lnTo>
                      <a:pt x="778" y="1022"/>
                    </a:lnTo>
                    <a:lnTo>
                      <a:pt x="773" y="1024"/>
                    </a:lnTo>
                    <a:lnTo>
                      <a:pt x="770" y="1029"/>
                    </a:lnTo>
                    <a:lnTo>
                      <a:pt x="766" y="1035"/>
                    </a:lnTo>
                    <a:lnTo>
                      <a:pt x="764" y="1047"/>
                    </a:lnTo>
                    <a:lnTo>
                      <a:pt x="752" y="1060"/>
                    </a:lnTo>
                    <a:lnTo>
                      <a:pt x="749" y="1069"/>
                    </a:lnTo>
                    <a:lnTo>
                      <a:pt x="738" y="1085"/>
                    </a:lnTo>
                    <a:lnTo>
                      <a:pt x="731" y="1089"/>
                    </a:lnTo>
                    <a:lnTo>
                      <a:pt x="713" y="1108"/>
                    </a:lnTo>
                    <a:lnTo>
                      <a:pt x="694" y="1140"/>
                    </a:lnTo>
                    <a:lnTo>
                      <a:pt x="692" y="1168"/>
                    </a:lnTo>
                    <a:lnTo>
                      <a:pt x="694" y="1192"/>
                    </a:lnTo>
                    <a:lnTo>
                      <a:pt x="690" y="1200"/>
                    </a:lnTo>
                    <a:lnTo>
                      <a:pt x="674" y="1215"/>
                    </a:lnTo>
                    <a:lnTo>
                      <a:pt x="667" y="1219"/>
                    </a:lnTo>
                    <a:lnTo>
                      <a:pt x="650" y="1221"/>
                    </a:lnTo>
                    <a:lnTo>
                      <a:pt x="641" y="1213"/>
                    </a:lnTo>
                    <a:lnTo>
                      <a:pt x="637" y="1221"/>
                    </a:lnTo>
                    <a:lnTo>
                      <a:pt x="635" y="1222"/>
                    </a:lnTo>
                    <a:lnTo>
                      <a:pt x="633" y="1220"/>
                    </a:lnTo>
                    <a:lnTo>
                      <a:pt x="633" y="1212"/>
                    </a:lnTo>
                    <a:lnTo>
                      <a:pt x="629" y="1211"/>
                    </a:lnTo>
                    <a:lnTo>
                      <a:pt x="628" y="1212"/>
                    </a:lnTo>
                    <a:lnTo>
                      <a:pt x="629" y="1219"/>
                    </a:lnTo>
                    <a:lnTo>
                      <a:pt x="628" y="1222"/>
                    </a:lnTo>
                    <a:lnTo>
                      <a:pt x="617" y="1222"/>
                    </a:lnTo>
                    <a:lnTo>
                      <a:pt x="612" y="1225"/>
                    </a:lnTo>
                    <a:lnTo>
                      <a:pt x="615" y="1231"/>
                    </a:lnTo>
                    <a:lnTo>
                      <a:pt x="614" y="1236"/>
                    </a:lnTo>
                    <a:lnTo>
                      <a:pt x="604" y="1234"/>
                    </a:lnTo>
                    <a:lnTo>
                      <a:pt x="601" y="1231"/>
                    </a:lnTo>
                    <a:lnTo>
                      <a:pt x="602" y="1224"/>
                    </a:lnTo>
                    <a:lnTo>
                      <a:pt x="600" y="1216"/>
                    </a:lnTo>
                    <a:lnTo>
                      <a:pt x="594" y="1216"/>
                    </a:lnTo>
                    <a:lnTo>
                      <a:pt x="588" y="1213"/>
                    </a:lnTo>
                    <a:lnTo>
                      <a:pt x="578" y="1213"/>
                    </a:lnTo>
                    <a:lnTo>
                      <a:pt x="574" y="1212"/>
                    </a:lnTo>
                    <a:lnTo>
                      <a:pt x="566" y="1212"/>
                    </a:lnTo>
                    <a:lnTo>
                      <a:pt x="560" y="1210"/>
                    </a:lnTo>
                    <a:lnTo>
                      <a:pt x="554" y="1210"/>
                    </a:lnTo>
                    <a:lnTo>
                      <a:pt x="548" y="1198"/>
                    </a:lnTo>
                    <a:lnTo>
                      <a:pt x="539" y="1194"/>
                    </a:lnTo>
                    <a:lnTo>
                      <a:pt x="532" y="1195"/>
                    </a:lnTo>
                    <a:lnTo>
                      <a:pt x="532" y="1194"/>
                    </a:lnTo>
                    <a:lnTo>
                      <a:pt x="536" y="1190"/>
                    </a:lnTo>
                    <a:lnTo>
                      <a:pt x="536" y="1187"/>
                    </a:lnTo>
                    <a:lnTo>
                      <a:pt x="534" y="1177"/>
                    </a:lnTo>
                    <a:lnTo>
                      <a:pt x="531" y="1173"/>
                    </a:lnTo>
                    <a:lnTo>
                      <a:pt x="530" y="1170"/>
                    </a:lnTo>
                    <a:lnTo>
                      <a:pt x="532" y="1167"/>
                    </a:lnTo>
                    <a:lnTo>
                      <a:pt x="538" y="1166"/>
                    </a:lnTo>
                    <a:lnTo>
                      <a:pt x="539" y="1158"/>
                    </a:lnTo>
                    <a:lnTo>
                      <a:pt x="534" y="1153"/>
                    </a:lnTo>
                    <a:lnTo>
                      <a:pt x="527" y="1148"/>
                    </a:lnTo>
                    <a:lnTo>
                      <a:pt x="513" y="1154"/>
                    </a:lnTo>
                    <a:lnTo>
                      <a:pt x="508" y="1153"/>
                    </a:lnTo>
                    <a:lnTo>
                      <a:pt x="514" y="1143"/>
                    </a:lnTo>
                    <a:lnTo>
                      <a:pt x="512" y="1139"/>
                    </a:lnTo>
                    <a:lnTo>
                      <a:pt x="518" y="1124"/>
                    </a:lnTo>
                    <a:lnTo>
                      <a:pt x="516" y="1118"/>
                    </a:lnTo>
                    <a:lnTo>
                      <a:pt x="513" y="1112"/>
                    </a:lnTo>
                    <a:lnTo>
                      <a:pt x="514" y="1108"/>
                    </a:lnTo>
                    <a:lnTo>
                      <a:pt x="514" y="1103"/>
                    </a:lnTo>
                    <a:lnTo>
                      <a:pt x="511" y="1094"/>
                    </a:lnTo>
                    <a:lnTo>
                      <a:pt x="508" y="1092"/>
                    </a:lnTo>
                    <a:lnTo>
                      <a:pt x="498" y="1093"/>
                    </a:lnTo>
                    <a:lnTo>
                      <a:pt x="492" y="1096"/>
                    </a:lnTo>
                    <a:lnTo>
                      <a:pt x="489" y="1096"/>
                    </a:lnTo>
                    <a:lnTo>
                      <a:pt x="487" y="1094"/>
                    </a:lnTo>
                    <a:lnTo>
                      <a:pt x="480" y="1085"/>
                    </a:lnTo>
                    <a:lnTo>
                      <a:pt x="480" y="1081"/>
                    </a:lnTo>
                    <a:lnTo>
                      <a:pt x="477" y="1079"/>
                    </a:lnTo>
                    <a:lnTo>
                      <a:pt x="474" y="1075"/>
                    </a:lnTo>
                    <a:lnTo>
                      <a:pt x="475" y="1070"/>
                    </a:lnTo>
                    <a:lnTo>
                      <a:pt x="473" y="1066"/>
                    </a:lnTo>
                    <a:lnTo>
                      <a:pt x="478" y="1059"/>
                    </a:lnTo>
                    <a:lnTo>
                      <a:pt x="474" y="1051"/>
                    </a:lnTo>
                    <a:lnTo>
                      <a:pt x="477" y="1041"/>
                    </a:lnTo>
                    <a:lnTo>
                      <a:pt x="476" y="1033"/>
                    </a:lnTo>
                    <a:lnTo>
                      <a:pt x="465" y="1027"/>
                    </a:lnTo>
                    <a:lnTo>
                      <a:pt x="461" y="1024"/>
                    </a:lnTo>
                    <a:lnTo>
                      <a:pt x="460" y="1018"/>
                    </a:lnTo>
                    <a:lnTo>
                      <a:pt x="443" y="1007"/>
                    </a:lnTo>
                    <a:lnTo>
                      <a:pt x="440" y="999"/>
                    </a:lnTo>
                    <a:lnTo>
                      <a:pt x="435" y="997"/>
                    </a:lnTo>
                    <a:lnTo>
                      <a:pt x="429" y="1000"/>
                    </a:lnTo>
                    <a:lnTo>
                      <a:pt x="422" y="997"/>
                    </a:lnTo>
                    <a:lnTo>
                      <a:pt x="415" y="977"/>
                    </a:lnTo>
                    <a:lnTo>
                      <a:pt x="413" y="967"/>
                    </a:lnTo>
                    <a:lnTo>
                      <a:pt x="413" y="960"/>
                    </a:lnTo>
                    <a:lnTo>
                      <a:pt x="405" y="954"/>
                    </a:lnTo>
                    <a:lnTo>
                      <a:pt x="405" y="945"/>
                    </a:lnTo>
                    <a:lnTo>
                      <a:pt x="402" y="943"/>
                    </a:lnTo>
                    <a:lnTo>
                      <a:pt x="397" y="933"/>
                    </a:lnTo>
                    <a:lnTo>
                      <a:pt x="387" y="924"/>
                    </a:lnTo>
                    <a:lnTo>
                      <a:pt x="385" y="916"/>
                    </a:lnTo>
                    <a:lnTo>
                      <a:pt x="387" y="909"/>
                    </a:lnTo>
                    <a:lnTo>
                      <a:pt x="384" y="904"/>
                    </a:lnTo>
                    <a:lnTo>
                      <a:pt x="379" y="901"/>
                    </a:lnTo>
                    <a:lnTo>
                      <a:pt x="378" y="895"/>
                    </a:lnTo>
                    <a:lnTo>
                      <a:pt x="370" y="884"/>
                    </a:lnTo>
                    <a:lnTo>
                      <a:pt x="374" y="879"/>
                    </a:lnTo>
                    <a:lnTo>
                      <a:pt x="371" y="869"/>
                    </a:lnTo>
                    <a:lnTo>
                      <a:pt x="375" y="862"/>
                    </a:lnTo>
                    <a:lnTo>
                      <a:pt x="371" y="859"/>
                    </a:lnTo>
                    <a:lnTo>
                      <a:pt x="374" y="854"/>
                    </a:lnTo>
                    <a:lnTo>
                      <a:pt x="372" y="852"/>
                    </a:lnTo>
                    <a:lnTo>
                      <a:pt x="376" y="848"/>
                    </a:lnTo>
                    <a:lnTo>
                      <a:pt x="375" y="844"/>
                    </a:lnTo>
                    <a:lnTo>
                      <a:pt x="376" y="837"/>
                    </a:lnTo>
                    <a:lnTo>
                      <a:pt x="382" y="828"/>
                    </a:lnTo>
                    <a:lnTo>
                      <a:pt x="385" y="817"/>
                    </a:lnTo>
                    <a:lnTo>
                      <a:pt x="381" y="814"/>
                    </a:lnTo>
                    <a:lnTo>
                      <a:pt x="377" y="815"/>
                    </a:lnTo>
                    <a:lnTo>
                      <a:pt x="374" y="808"/>
                    </a:lnTo>
                    <a:lnTo>
                      <a:pt x="368" y="804"/>
                    </a:lnTo>
                    <a:lnTo>
                      <a:pt x="366" y="799"/>
                    </a:lnTo>
                    <a:lnTo>
                      <a:pt x="363" y="798"/>
                    </a:lnTo>
                    <a:lnTo>
                      <a:pt x="362" y="795"/>
                    </a:lnTo>
                    <a:lnTo>
                      <a:pt x="348" y="787"/>
                    </a:lnTo>
                    <a:lnTo>
                      <a:pt x="342" y="779"/>
                    </a:lnTo>
                    <a:lnTo>
                      <a:pt x="318" y="764"/>
                    </a:lnTo>
                    <a:lnTo>
                      <a:pt x="318" y="753"/>
                    </a:lnTo>
                    <a:lnTo>
                      <a:pt x="314" y="748"/>
                    </a:lnTo>
                    <a:lnTo>
                      <a:pt x="314" y="744"/>
                    </a:lnTo>
                    <a:lnTo>
                      <a:pt x="316" y="741"/>
                    </a:lnTo>
                    <a:lnTo>
                      <a:pt x="313" y="736"/>
                    </a:lnTo>
                    <a:lnTo>
                      <a:pt x="309" y="732"/>
                    </a:lnTo>
                    <a:lnTo>
                      <a:pt x="308" y="721"/>
                    </a:lnTo>
                    <a:lnTo>
                      <a:pt x="311" y="716"/>
                    </a:lnTo>
                    <a:lnTo>
                      <a:pt x="318" y="717"/>
                    </a:lnTo>
                    <a:lnTo>
                      <a:pt x="321" y="715"/>
                    </a:lnTo>
                    <a:lnTo>
                      <a:pt x="322" y="708"/>
                    </a:lnTo>
                    <a:lnTo>
                      <a:pt x="317" y="704"/>
                    </a:lnTo>
                    <a:lnTo>
                      <a:pt x="315" y="696"/>
                    </a:lnTo>
                    <a:lnTo>
                      <a:pt x="312" y="698"/>
                    </a:lnTo>
                    <a:lnTo>
                      <a:pt x="305" y="697"/>
                    </a:lnTo>
                    <a:lnTo>
                      <a:pt x="294" y="703"/>
                    </a:lnTo>
                    <a:lnTo>
                      <a:pt x="291" y="702"/>
                    </a:lnTo>
                    <a:lnTo>
                      <a:pt x="289" y="699"/>
                    </a:lnTo>
                    <a:lnTo>
                      <a:pt x="294" y="691"/>
                    </a:lnTo>
                    <a:lnTo>
                      <a:pt x="293" y="689"/>
                    </a:lnTo>
                    <a:lnTo>
                      <a:pt x="287" y="687"/>
                    </a:lnTo>
                    <a:lnTo>
                      <a:pt x="286" y="682"/>
                    </a:lnTo>
                    <a:lnTo>
                      <a:pt x="292" y="679"/>
                    </a:lnTo>
                    <a:lnTo>
                      <a:pt x="291" y="674"/>
                    </a:lnTo>
                    <a:lnTo>
                      <a:pt x="287" y="672"/>
                    </a:lnTo>
                    <a:lnTo>
                      <a:pt x="284" y="675"/>
                    </a:lnTo>
                    <a:lnTo>
                      <a:pt x="278" y="670"/>
                    </a:lnTo>
                    <a:lnTo>
                      <a:pt x="270" y="673"/>
                    </a:lnTo>
                    <a:lnTo>
                      <a:pt x="269" y="675"/>
                    </a:lnTo>
                    <a:lnTo>
                      <a:pt x="267" y="675"/>
                    </a:lnTo>
                    <a:lnTo>
                      <a:pt x="263" y="672"/>
                    </a:lnTo>
                    <a:lnTo>
                      <a:pt x="268" y="669"/>
                    </a:lnTo>
                    <a:lnTo>
                      <a:pt x="269" y="663"/>
                    </a:lnTo>
                    <a:lnTo>
                      <a:pt x="268" y="660"/>
                    </a:lnTo>
                    <a:lnTo>
                      <a:pt x="264" y="661"/>
                    </a:lnTo>
                    <a:lnTo>
                      <a:pt x="262" y="668"/>
                    </a:lnTo>
                    <a:lnTo>
                      <a:pt x="260" y="667"/>
                    </a:lnTo>
                    <a:lnTo>
                      <a:pt x="258" y="665"/>
                    </a:lnTo>
                    <a:lnTo>
                      <a:pt x="255" y="666"/>
                    </a:lnTo>
                    <a:lnTo>
                      <a:pt x="253" y="665"/>
                    </a:lnTo>
                    <a:lnTo>
                      <a:pt x="253" y="663"/>
                    </a:lnTo>
                    <a:lnTo>
                      <a:pt x="257" y="657"/>
                    </a:lnTo>
                    <a:lnTo>
                      <a:pt x="252" y="654"/>
                    </a:lnTo>
                    <a:lnTo>
                      <a:pt x="251" y="655"/>
                    </a:lnTo>
                    <a:lnTo>
                      <a:pt x="252" y="661"/>
                    </a:lnTo>
                    <a:lnTo>
                      <a:pt x="249" y="663"/>
                    </a:lnTo>
                    <a:lnTo>
                      <a:pt x="249" y="665"/>
                    </a:lnTo>
                    <a:lnTo>
                      <a:pt x="243" y="663"/>
                    </a:lnTo>
                    <a:lnTo>
                      <a:pt x="242" y="660"/>
                    </a:lnTo>
                    <a:lnTo>
                      <a:pt x="241" y="663"/>
                    </a:lnTo>
                    <a:lnTo>
                      <a:pt x="239" y="662"/>
                    </a:lnTo>
                    <a:lnTo>
                      <a:pt x="233" y="656"/>
                    </a:lnTo>
                    <a:lnTo>
                      <a:pt x="228" y="658"/>
                    </a:lnTo>
                    <a:lnTo>
                      <a:pt x="233" y="661"/>
                    </a:lnTo>
                    <a:lnTo>
                      <a:pt x="233" y="664"/>
                    </a:lnTo>
                    <a:lnTo>
                      <a:pt x="223" y="664"/>
                    </a:lnTo>
                    <a:lnTo>
                      <a:pt x="224" y="661"/>
                    </a:lnTo>
                    <a:lnTo>
                      <a:pt x="215" y="661"/>
                    </a:lnTo>
                    <a:lnTo>
                      <a:pt x="217" y="654"/>
                    </a:lnTo>
                    <a:lnTo>
                      <a:pt x="214" y="652"/>
                    </a:lnTo>
                    <a:lnTo>
                      <a:pt x="213" y="650"/>
                    </a:lnTo>
                    <a:lnTo>
                      <a:pt x="208" y="649"/>
                    </a:lnTo>
                    <a:lnTo>
                      <a:pt x="207" y="652"/>
                    </a:lnTo>
                    <a:lnTo>
                      <a:pt x="204" y="654"/>
                    </a:lnTo>
                    <a:lnTo>
                      <a:pt x="204" y="651"/>
                    </a:lnTo>
                    <a:lnTo>
                      <a:pt x="206" y="647"/>
                    </a:lnTo>
                    <a:lnTo>
                      <a:pt x="200" y="647"/>
                    </a:lnTo>
                    <a:lnTo>
                      <a:pt x="200" y="644"/>
                    </a:lnTo>
                    <a:lnTo>
                      <a:pt x="198" y="643"/>
                    </a:lnTo>
                    <a:lnTo>
                      <a:pt x="196" y="646"/>
                    </a:lnTo>
                    <a:lnTo>
                      <a:pt x="194" y="645"/>
                    </a:lnTo>
                    <a:lnTo>
                      <a:pt x="190" y="645"/>
                    </a:lnTo>
                    <a:lnTo>
                      <a:pt x="189" y="642"/>
                    </a:lnTo>
                    <a:lnTo>
                      <a:pt x="190" y="638"/>
                    </a:lnTo>
                    <a:lnTo>
                      <a:pt x="188" y="635"/>
                    </a:lnTo>
                    <a:lnTo>
                      <a:pt x="184" y="636"/>
                    </a:lnTo>
                    <a:lnTo>
                      <a:pt x="186" y="638"/>
                    </a:lnTo>
                    <a:lnTo>
                      <a:pt x="185" y="639"/>
                    </a:lnTo>
                    <a:lnTo>
                      <a:pt x="182" y="638"/>
                    </a:lnTo>
                    <a:lnTo>
                      <a:pt x="178" y="642"/>
                    </a:lnTo>
                    <a:lnTo>
                      <a:pt x="176" y="639"/>
                    </a:lnTo>
                    <a:lnTo>
                      <a:pt x="173" y="640"/>
                    </a:lnTo>
                    <a:lnTo>
                      <a:pt x="173" y="643"/>
                    </a:lnTo>
                    <a:lnTo>
                      <a:pt x="171" y="643"/>
                    </a:lnTo>
                    <a:lnTo>
                      <a:pt x="172" y="634"/>
                    </a:lnTo>
                    <a:lnTo>
                      <a:pt x="169" y="629"/>
                    </a:lnTo>
                    <a:lnTo>
                      <a:pt x="165" y="629"/>
                    </a:lnTo>
                    <a:lnTo>
                      <a:pt x="165" y="627"/>
                    </a:lnTo>
                    <a:lnTo>
                      <a:pt x="168" y="620"/>
                    </a:lnTo>
                    <a:lnTo>
                      <a:pt x="165" y="621"/>
                    </a:lnTo>
                    <a:lnTo>
                      <a:pt x="163" y="619"/>
                    </a:lnTo>
                    <a:lnTo>
                      <a:pt x="162" y="618"/>
                    </a:lnTo>
                    <a:lnTo>
                      <a:pt x="164" y="616"/>
                    </a:lnTo>
                    <a:lnTo>
                      <a:pt x="162" y="614"/>
                    </a:lnTo>
                    <a:lnTo>
                      <a:pt x="162" y="613"/>
                    </a:lnTo>
                    <a:lnTo>
                      <a:pt x="160" y="612"/>
                    </a:lnTo>
                    <a:lnTo>
                      <a:pt x="159" y="609"/>
                    </a:lnTo>
                    <a:lnTo>
                      <a:pt x="153" y="609"/>
                    </a:lnTo>
                    <a:lnTo>
                      <a:pt x="150" y="606"/>
                    </a:lnTo>
                    <a:lnTo>
                      <a:pt x="149" y="613"/>
                    </a:lnTo>
                    <a:lnTo>
                      <a:pt x="146" y="608"/>
                    </a:lnTo>
                    <a:lnTo>
                      <a:pt x="141" y="603"/>
                    </a:lnTo>
                    <a:lnTo>
                      <a:pt x="141" y="601"/>
                    </a:lnTo>
                    <a:lnTo>
                      <a:pt x="137" y="601"/>
                    </a:lnTo>
                    <a:lnTo>
                      <a:pt x="136" y="599"/>
                    </a:lnTo>
                    <a:lnTo>
                      <a:pt x="133" y="600"/>
                    </a:lnTo>
                    <a:lnTo>
                      <a:pt x="132" y="594"/>
                    </a:lnTo>
                    <a:lnTo>
                      <a:pt x="127" y="594"/>
                    </a:lnTo>
                    <a:lnTo>
                      <a:pt x="129" y="591"/>
                    </a:lnTo>
                    <a:lnTo>
                      <a:pt x="127" y="592"/>
                    </a:lnTo>
                    <a:lnTo>
                      <a:pt x="123" y="590"/>
                    </a:lnTo>
                    <a:lnTo>
                      <a:pt x="123" y="588"/>
                    </a:lnTo>
                    <a:lnTo>
                      <a:pt x="115" y="588"/>
                    </a:lnTo>
                    <a:lnTo>
                      <a:pt x="114" y="584"/>
                    </a:lnTo>
                    <a:lnTo>
                      <a:pt x="108" y="582"/>
                    </a:lnTo>
                    <a:lnTo>
                      <a:pt x="106" y="586"/>
                    </a:lnTo>
                    <a:lnTo>
                      <a:pt x="102" y="583"/>
                    </a:lnTo>
                    <a:lnTo>
                      <a:pt x="98" y="583"/>
                    </a:lnTo>
                    <a:lnTo>
                      <a:pt x="96" y="584"/>
                    </a:lnTo>
                    <a:lnTo>
                      <a:pt x="89" y="583"/>
                    </a:lnTo>
                    <a:lnTo>
                      <a:pt x="88" y="585"/>
                    </a:lnTo>
                    <a:lnTo>
                      <a:pt x="84" y="584"/>
                    </a:lnTo>
                    <a:lnTo>
                      <a:pt x="83" y="585"/>
                    </a:lnTo>
                    <a:lnTo>
                      <a:pt x="79" y="585"/>
                    </a:lnTo>
                    <a:lnTo>
                      <a:pt x="74" y="581"/>
                    </a:lnTo>
                    <a:lnTo>
                      <a:pt x="66" y="579"/>
                    </a:lnTo>
                    <a:lnTo>
                      <a:pt x="66" y="578"/>
                    </a:lnTo>
                    <a:lnTo>
                      <a:pt x="63" y="579"/>
                    </a:lnTo>
                    <a:lnTo>
                      <a:pt x="59" y="578"/>
                    </a:lnTo>
                    <a:lnTo>
                      <a:pt x="54" y="579"/>
                    </a:lnTo>
                    <a:lnTo>
                      <a:pt x="51" y="581"/>
                    </a:lnTo>
                    <a:lnTo>
                      <a:pt x="44" y="582"/>
                    </a:lnTo>
                    <a:lnTo>
                      <a:pt x="40" y="581"/>
                    </a:lnTo>
                    <a:lnTo>
                      <a:pt x="38" y="580"/>
                    </a:lnTo>
                    <a:lnTo>
                      <a:pt x="34" y="580"/>
                    </a:lnTo>
                    <a:lnTo>
                      <a:pt x="28" y="580"/>
                    </a:lnTo>
                    <a:lnTo>
                      <a:pt x="26" y="575"/>
                    </a:lnTo>
                    <a:lnTo>
                      <a:pt x="27" y="573"/>
                    </a:lnTo>
                    <a:lnTo>
                      <a:pt x="27" y="572"/>
                    </a:lnTo>
                    <a:lnTo>
                      <a:pt x="30" y="567"/>
                    </a:lnTo>
                    <a:lnTo>
                      <a:pt x="29" y="567"/>
                    </a:lnTo>
                    <a:lnTo>
                      <a:pt x="29" y="565"/>
                    </a:lnTo>
                    <a:lnTo>
                      <a:pt x="26" y="563"/>
                    </a:lnTo>
                    <a:lnTo>
                      <a:pt x="26" y="558"/>
                    </a:lnTo>
                    <a:lnTo>
                      <a:pt x="24" y="554"/>
                    </a:lnTo>
                    <a:lnTo>
                      <a:pt x="22" y="544"/>
                    </a:lnTo>
                    <a:lnTo>
                      <a:pt x="26" y="537"/>
                    </a:lnTo>
                    <a:lnTo>
                      <a:pt x="22" y="536"/>
                    </a:lnTo>
                    <a:lnTo>
                      <a:pt x="23" y="531"/>
                    </a:lnTo>
                    <a:lnTo>
                      <a:pt x="18" y="529"/>
                    </a:lnTo>
                    <a:lnTo>
                      <a:pt x="16" y="525"/>
                    </a:lnTo>
                    <a:lnTo>
                      <a:pt x="14" y="522"/>
                    </a:lnTo>
                    <a:lnTo>
                      <a:pt x="15" y="519"/>
                    </a:lnTo>
                    <a:lnTo>
                      <a:pt x="14" y="517"/>
                    </a:lnTo>
                    <a:lnTo>
                      <a:pt x="15" y="514"/>
                    </a:lnTo>
                    <a:lnTo>
                      <a:pt x="14" y="509"/>
                    </a:lnTo>
                    <a:lnTo>
                      <a:pt x="15" y="507"/>
                    </a:lnTo>
                    <a:lnTo>
                      <a:pt x="15" y="501"/>
                    </a:lnTo>
                    <a:lnTo>
                      <a:pt x="20" y="494"/>
                    </a:lnTo>
                    <a:lnTo>
                      <a:pt x="20" y="493"/>
                    </a:lnTo>
                    <a:lnTo>
                      <a:pt x="23" y="491"/>
                    </a:lnTo>
                    <a:lnTo>
                      <a:pt x="24" y="487"/>
                    </a:lnTo>
                    <a:lnTo>
                      <a:pt x="14" y="473"/>
                    </a:lnTo>
                    <a:lnTo>
                      <a:pt x="15" y="468"/>
                    </a:lnTo>
                    <a:lnTo>
                      <a:pt x="16" y="468"/>
                    </a:lnTo>
                    <a:lnTo>
                      <a:pt x="15" y="466"/>
                    </a:lnTo>
                    <a:lnTo>
                      <a:pt x="17" y="462"/>
                    </a:lnTo>
                    <a:lnTo>
                      <a:pt x="14" y="455"/>
                    </a:lnTo>
                    <a:lnTo>
                      <a:pt x="0" y="440"/>
                    </a:lnTo>
                    <a:lnTo>
                      <a:pt x="1" y="436"/>
                    </a:lnTo>
                    <a:lnTo>
                      <a:pt x="17" y="435"/>
                    </a:lnTo>
                    <a:lnTo>
                      <a:pt x="28" y="428"/>
                    </a:lnTo>
                    <a:lnTo>
                      <a:pt x="41" y="433"/>
                    </a:lnTo>
                    <a:lnTo>
                      <a:pt x="40" y="452"/>
                    </a:lnTo>
                    <a:lnTo>
                      <a:pt x="46" y="459"/>
                    </a:lnTo>
                    <a:lnTo>
                      <a:pt x="59" y="457"/>
                    </a:lnTo>
                    <a:lnTo>
                      <a:pt x="95" y="485"/>
                    </a:lnTo>
                    <a:lnTo>
                      <a:pt x="149" y="492"/>
                    </a:lnTo>
                    <a:lnTo>
                      <a:pt x="192" y="480"/>
                    </a:lnTo>
                    <a:lnTo>
                      <a:pt x="196" y="481"/>
                    </a:lnTo>
                    <a:lnTo>
                      <a:pt x="198" y="477"/>
                    </a:lnTo>
                    <a:lnTo>
                      <a:pt x="203" y="477"/>
                    </a:lnTo>
                    <a:lnTo>
                      <a:pt x="204" y="474"/>
                    </a:lnTo>
                    <a:lnTo>
                      <a:pt x="203" y="470"/>
                    </a:lnTo>
                    <a:lnTo>
                      <a:pt x="204" y="466"/>
                    </a:lnTo>
                    <a:lnTo>
                      <a:pt x="208" y="468"/>
                    </a:lnTo>
                    <a:lnTo>
                      <a:pt x="208" y="470"/>
                    </a:lnTo>
                    <a:lnTo>
                      <a:pt x="210" y="471"/>
                    </a:lnTo>
                    <a:lnTo>
                      <a:pt x="213" y="468"/>
                    </a:lnTo>
                    <a:lnTo>
                      <a:pt x="215" y="468"/>
                    </a:lnTo>
                    <a:lnTo>
                      <a:pt x="216" y="462"/>
                    </a:lnTo>
                    <a:lnTo>
                      <a:pt x="220" y="463"/>
                    </a:lnTo>
                    <a:lnTo>
                      <a:pt x="221" y="462"/>
                    </a:lnTo>
                    <a:lnTo>
                      <a:pt x="224" y="464"/>
                    </a:lnTo>
                    <a:lnTo>
                      <a:pt x="231" y="462"/>
                    </a:lnTo>
                    <a:lnTo>
                      <a:pt x="230" y="459"/>
                    </a:lnTo>
                    <a:lnTo>
                      <a:pt x="226" y="459"/>
                    </a:lnTo>
                    <a:lnTo>
                      <a:pt x="226" y="456"/>
                    </a:lnTo>
                    <a:lnTo>
                      <a:pt x="231" y="456"/>
                    </a:lnTo>
                    <a:lnTo>
                      <a:pt x="232" y="453"/>
                    </a:lnTo>
                    <a:lnTo>
                      <a:pt x="240" y="449"/>
                    </a:lnTo>
                    <a:lnTo>
                      <a:pt x="246" y="449"/>
                    </a:lnTo>
                    <a:lnTo>
                      <a:pt x="246" y="451"/>
                    </a:lnTo>
                    <a:lnTo>
                      <a:pt x="244" y="451"/>
                    </a:lnTo>
                    <a:lnTo>
                      <a:pt x="251" y="454"/>
                    </a:lnTo>
                    <a:lnTo>
                      <a:pt x="246" y="457"/>
                    </a:lnTo>
                    <a:lnTo>
                      <a:pt x="248" y="460"/>
                    </a:lnTo>
                    <a:lnTo>
                      <a:pt x="244" y="462"/>
                    </a:lnTo>
                    <a:lnTo>
                      <a:pt x="245" y="463"/>
                    </a:lnTo>
                    <a:lnTo>
                      <a:pt x="257" y="463"/>
                    </a:lnTo>
                    <a:lnTo>
                      <a:pt x="259" y="467"/>
                    </a:lnTo>
                    <a:lnTo>
                      <a:pt x="263" y="465"/>
                    </a:lnTo>
                    <a:lnTo>
                      <a:pt x="264" y="466"/>
                    </a:lnTo>
                    <a:lnTo>
                      <a:pt x="266" y="465"/>
                    </a:lnTo>
                    <a:lnTo>
                      <a:pt x="266" y="469"/>
                    </a:lnTo>
                    <a:lnTo>
                      <a:pt x="274" y="470"/>
                    </a:lnTo>
                    <a:lnTo>
                      <a:pt x="275" y="468"/>
                    </a:lnTo>
                    <a:lnTo>
                      <a:pt x="277" y="468"/>
                    </a:lnTo>
                    <a:lnTo>
                      <a:pt x="280" y="472"/>
                    </a:lnTo>
                    <a:lnTo>
                      <a:pt x="285" y="472"/>
                    </a:lnTo>
                    <a:lnTo>
                      <a:pt x="290" y="474"/>
                    </a:lnTo>
                    <a:lnTo>
                      <a:pt x="295" y="473"/>
                    </a:lnTo>
                    <a:lnTo>
                      <a:pt x="303" y="473"/>
                    </a:lnTo>
                    <a:lnTo>
                      <a:pt x="305" y="475"/>
                    </a:lnTo>
                    <a:lnTo>
                      <a:pt x="308" y="474"/>
                    </a:lnTo>
                    <a:lnTo>
                      <a:pt x="309" y="472"/>
                    </a:lnTo>
                    <a:lnTo>
                      <a:pt x="306" y="468"/>
                    </a:lnTo>
                    <a:lnTo>
                      <a:pt x="312" y="470"/>
                    </a:lnTo>
                    <a:lnTo>
                      <a:pt x="320" y="466"/>
                    </a:lnTo>
                    <a:lnTo>
                      <a:pt x="322" y="464"/>
                    </a:lnTo>
                    <a:lnTo>
                      <a:pt x="324" y="464"/>
                    </a:lnTo>
                    <a:lnTo>
                      <a:pt x="328" y="460"/>
                    </a:lnTo>
                    <a:lnTo>
                      <a:pt x="330" y="454"/>
                    </a:lnTo>
                    <a:lnTo>
                      <a:pt x="333" y="453"/>
                    </a:lnTo>
                    <a:lnTo>
                      <a:pt x="335" y="455"/>
                    </a:lnTo>
                    <a:lnTo>
                      <a:pt x="339" y="456"/>
                    </a:lnTo>
                    <a:lnTo>
                      <a:pt x="342" y="462"/>
                    </a:lnTo>
                    <a:lnTo>
                      <a:pt x="346" y="464"/>
                    </a:lnTo>
                    <a:lnTo>
                      <a:pt x="351" y="468"/>
                    </a:lnTo>
                    <a:lnTo>
                      <a:pt x="351" y="471"/>
                    </a:lnTo>
                    <a:lnTo>
                      <a:pt x="357" y="471"/>
                    </a:lnTo>
                    <a:lnTo>
                      <a:pt x="358" y="472"/>
                    </a:lnTo>
                    <a:lnTo>
                      <a:pt x="358" y="473"/>
                    </a:lnTo>
                    <a:lnTo>
                      <a:pt x="353" y="476"/>
                    </a:lnTo>
                    <a:lnTo>
                      <a:pt x="351" y="476"/>
                    </a:lnTo>
                    <a:lnTo>
                      <a:pt x="350" y="482"/>
                    </a:lnTo>
                    <a:lnTo>
                      <a:pt x="347" y="482"/>
                    </a:lnTo>
                    <a:lnTo>
                      <a:pt x="347" y="486"/>
                    </a:lnTo>
                    <a:lnTo>
                      <a:pt x="346" y="488"/>
                    </a:lnTo>
                    <a:lnTo>
                      <a:pt x="347" y="490"/>
                    </a:lnTo>
                    <a:lnTo>
                      <a:pt x="348" y="488"/>
                    </a:lnTo>
                    <a:lnTo>
                      <a:pt x="351" y="489"/>
                    </a:lnTo>
                    <a:lnTo>
                      <a:pt x="356" y="486"/>
                    </a:lnTo>
                    <a:lnTo>
                      <a:pt x="361" y="488"/>
                    </a:lnTo>
                    <a:lnTo>
                      <a:pt x="378" y="485"/>
                    </a:lnTo>
                    <a:lnTo>
                      <a:pt x="386" y="484"/>
                    </a:lnTo>
                    <a:lnTo>
                      <a:pt x="390" y="485"/>
                    </a:lnTo>
                    <a:lnTo>
                      <a:pt x="399" y="493"/>
                    </a:lnTo>
                    <a:lnTo>
                      <a:pt x="406" y="494"/>
                    </a:lnTo>
                    <a:lnTo>
                      <a:pt x="411" y="496"/>
                    </a:lnTo>
                    <a:lnTo>
                      <a:pt x="420" y="494"/>
                    </a:lnTo>
                    <a:lnTo>
                      <a:pt x="422" y="489"/>
                    </a:lnTo>
                    <a:lnTo>
                      <a:pt x="429" y="490"/>
                    </a:lnTo>
                    <a:lnTo>
                      <a:pt x="433" y="483"/>
                    </a:lnTo>
                    <a:lnTo>
                      <a:pt x="433" y="480"/>
                    </a:lnTo>
                    <a:lnTo>
                      <a:pt x="435" y="478"/>
                    </a:lnTo>
                    <a:lnTo>
                      <a:pt x="436" y="475"/>
                    </a:lnTo>
                    <a:lnTo>
                      <a:pt x="440" y="474"/>
                    </a:lnTo>
                    <a:lnTo>
                      <a:pt x="439" y="470"/>
                    </a:lnTo>
                    <a:lnTo>
                      <a:pt x="442" y="470"/>
                    </a:lnTo>
                    <a:lnTo>
                      <a:pt x="442" y="468"/>
                    </a:lnTo>
                    <a:lnTo>
                      <a:pt x="470" y="457"/>
                    </a:lnTo>
                    <a:lnTo>
                      <a:pt x="470" y="456"/>
                    </a:lnTo>
                    <a:lnTo>
                      <a:pt x="482" y="448"/>
                    </a:lnTo>
                    <a:lnTo>
                      <a:pt x="482" y="442"/>
                    </a:lnTo>
                    <a:lnTo>
                      <a:pt x="486" y="439"/>
                    </a:lnTo>
                    <a:lnTo>
                      <a:pt x="488" y="434"/>
                    </a:lnTo>
                    <a:lnTo>
                      <a:pt x="494" y="432"/>
                    </a:lnTo>
                    <a:lnTo>
                      <a:pt x="492" y="430"/>
                    </a:lnTo>
                    <a:lnTo>
                      <a:pt x="493" y="428"/>
                    </a:lnTo>
                    <a:lnTo>
                      <a:pt x="497" y="428"/>
                    </a:lnTo>
                    <a:lnTo>
                      <a:pt x="498" y="423"/>
                    </a:lnTo>
                    <a:lnTo>
                      <a:pt x="505" y="418"/>
                    </a:lnTo>
                    <a:lnTo>
                      <a:pt x="506" y="416"/>
                    </a:lnTo>
                    <a:lnTo>
                      <a:pt x="503" y="412"/>
                    </a:lnTo>
                    <a:lnTo>
                      <a:pt x="506" y="410"/>
                    </a:lnTo>
                    <a:lnTo>
                      <a:pt x="508" y="410"/>
                    </a:lnTo>
                    <a:lnTo>
                      <a:pt x="511" y="404"/>
                    </a:lnTo>
                    <a:lnTo>
                      <a:pt x="509" y="401"/>
                    </a:lnTo>
                    <a:lnTo>
                      <a:pt x="506" y="399"/>
                    </a:lnTo>
                    <a:lnTo>
                      <a:pt x="507" y="396"/>
                    </a:lnTo>
                    <a:lnTo>
                      <a:pt x="505" y="392"/>
                    </a:lnTo>
                    <a:lnTo>
                      <a:pt x="507" y="390"/>
                    </a:lnTo>
                    <a:lnTo>
                      <a:pt x="510" y="390"/>
                    </a:lnTo>
                    <a:lnTo>
                      <a:pt x="516" y="374"/>
                    </a:lnTo>
                    <a:lnTo>
                      <a:pt x="520" y="368"/>
                    </a:lnTo>
                    <a:lnTo>
                      <a:pt x="522" y="359"/>
                    </a:lnTo>
                    <a:lnTo>
                      <a:pt x="532" y="338"/>
                    </a:lnTo>
                    <a:lnTo>
                      <a:pt x="537" y="336"/>
                    </a:lnTo>
                    <a:lnTo>
                      <a:pt x="540" y="337"/>
                    </a:lnTo>
                    <a:lnTo>
                      <a:pt x="543" y="331"/>
                    </a:lnTo>
                    <a:lnTo>
                      <a:pt x="540" y="331"/>
                    </a:lnTo>
                    <a:lnTo>
                      <a:pt x="539" y="329"/>
                    </a:lnTo>
                    <a:lnTo>
                      <a:pt x="539" y="326"/>
                    </a:lnTo>
                    <a:lnTo>
                      <a:pt x="542" y="323"/>
                    </a:lnTo>
                    <a:lnTo>
                      <a:pt x="546" y="308"/>
                    </a:lnTo>
                    <a:lnTo>
                      <a:pt x="548" y="307"/>
                    </a:lnTo>
                    <a:lnTo>
                      <a:pt x="555" y="295"/>
                    </a:lnTo>
                    <a:lnTo>
                      <a:pt x="550" y="291"/>
                    </a:lnTo>
                    <a:lnTo>
                      <a:pt x="551" y="286"/>
                    </a:lnTo>
                    <a:lnTo>
                      <a:pt x="548" y="285"/>
                    </a:lnTo>
                    <a:lnTo>
                      <a:pt x="549" y="283"/>
                    </a:lnTo>
                    <a:lnTo>
                      <a:pt x="551" y="283"/>
                    </a:lnTo>
                    <a:lnTo>
                      <a:pt x="554" y="275"/>
                    </a:lnTo>
                    <a:lnTo>
                      <a:pt x="559" y="274"/>
                    </a:lnTo>
                    <a:lnTo>
                      <a:pt x="558" y="269"/>
                    </a:lnTo>
                    <a:lnTo>
                      <a:pt x="562" y="261"/>
                    </a:lnTo>
                    <a:lnTo>
                      <a:pt x="567" y="259"/>
                    </a:lnTo>
                    <a:lnTo>
                      <a:pt x="568" y="257"/>
                    </a:lnTo>
                    <a:lnTo>
                      <a:pt x="572" y="260"/>
                    </a:lnTo>
                    <a:lnTo>
                      <a:pt x="575" y="259"/>
                    </a:lnTo>
                    <a:lnTo>
                      <a:pt x="584" y="248"/>
                    </a:lnTo>
                    <a:lnTo>
                      <a:pt x="584" y="244"/>
                    </a:lnTo>
                    <a:lnTo>
                      <a:pt x="591" y="236"/>
                    </a:lnTo>
                    <a:lnTo>
                      <a:pt x="601" y="214"/>
                    </a:lnTo>
                    <a:lnTo>
                      <a:pt x="604" y="212"/>
                    </a:lnTo>
                    <a:lnTo>
                      <a:pt x="605" y="206"/>
                    </a:lnTo>
                    <a:lnTo>
                      <a:pt x="609" y="203"/>
                    </a:lnTo>
                    <a:lnTo>
                      <a:pt x="610" y="200"/>
                    </a:lnTo>
                    <a:lnTo>
                      <a:pt x="613" y="199"/>
                    </a:lnTo>
                    <a:lnTo>
                      <a:pt x="620" y="184"/>
                    </a:lnTo>
                    <a:lnTo>
                      <a:pt x="626" y="178"/>
                    </a:lnTo>
                    <a:lnTo>
                      <a:pt x="632" y="157"/>
                    </a:lnTo>
                    <a:lnTo>
                      <a:pt x="635" y="153"/>
                    </a:lnTo>
                    <a:lnTo>
                      <a:pt x="641" y="154"/>
                    </a:lnTo>
                    <a:lnTo>
                      <a:pt x="642" y="150"/>
                    </a:lnTo>
                    <a:lnTo>
                      <a:pt x="641" y="145"/>
                    </a:lnTo>
                    <a:lnTo>
                      <a:pt x="642" y="142"/>
                    </a:lnTo>
                    <a:lnTo>
                      <a:pt x="653" y="136"/>
                    </a:lnTo>
                    <a:lnTo>
                      <a:pt x="658" y="129"/>
                    </a:lnTo>
                    <a:lnTo>
                      <a:pt x="664" y="127"/>
                    </a:lnTo>
                    <a:lnTo>
                      <a:pt x="665" y="124"/>
                    </a:lnTo>
                    <a:lnTo>
                      <a:pt x="669" y="121"/>
                    </a:lnTo>
                    <a:lnTo>
                      <a:pt x="673" y="111"/>
                    </a:lnTo>
                    <a:lnTo>
                      <a:pt x="674" y="105"/>
                    </a:lnTo>
                    <a:lnTo>
                      <a:pt x="678" y="97"/>
                    </a:lnTo>
                    <a:lnTo>
                      <a:pt x="682" y="96"/>
                    </a:lnTo>
                    <a:lnTo>
                      <a:pt x="689" y="95"/>
                    </a:lnTo>
                    <a:lnTo>
                      <a:pt x="694" y="90"/>
                    </a:lnTo>
                    <a:lnTo>
                      <a:pt x="699" y="89"/>
                    </a:lnTo>
                    <a:lnTo>
                      <a:pt x="703" y="86"/>
                    </a:lnTo>
                    <a:lnTo>
                      <a:pt x="703" y="79"/>
                    </a:lnTo>
                    <a:lnTo>
                      <a:pt x="713" y="53"/>
                    </a:lnTo>
                    <a:lnTo>
                      <a:pt x="713" y="45"/>
                    </a:lnTo>
                    <a:lnTo>
                      <a:pt x="717" y="36"/>
                    </a:lnTo>
                    <a:lnTo>
                      <a:pt x="719" y="20"/>
                    </a:lnTo>
                    <a:lnTo>
                      <a:pt x="723" y="4"/>
                    </a:lnTo>
                    <a:lnTo>
                      <a:pt x="726" y="1"/>
                    </a:lnTo>
                    <a:lnTo>
                      <a:pt x="731" y="0"/>
                    </a:lnTo>
                    <a:lnTo>
                      <a:pt x="750" y="14"/>
                    </a:lnTo>
                    <a:lnTo>
                      <a:pt x="789" y="53"/>
                    </a:lnTo>
                    <a:lnTo>
                      <a:pt x="798" y="68"/>
                    </a:lnTo>
                    <a:lnTo>
                      <a:pt x="803" y="84"/>
                    </a:lnTo>
                    <a:lnTo>
                      <a:pt x="806" y="97"/>
                    </a:lnTo>
                    <a:lnTo>
                      <a:pt x="804" y="107"/>
                    </a:lnTo>
                    <a:lnTo>
                      <a:pt x="808" y="109"/>
                    </a:lnTo>
                    <a:lnTo>
                      <a:pt x="817" y="114"/>
                    </a:lnTo>
                    <a:lnTo>
                      <a:pt x="822" y="114"/>
                    </a:lnTo>
                    <a:lnTo>
                      <a:pt x="827" y="118"/>
                    </a:lnTo>
                    <a:lnTo>
                      <a:pt x="824" y="165"/>
                    </a:lnTo>
                    <a:lnTo>
                      <a:pt x="828" y="206"/>
                    </a:lnTo>
                    <a:lnTo>
                      <a:pt x="827" y="213"/>
                    </a:lnTo>
                    <a:lnTo>
                      <a:pt x="824" y="215"/>
                    </a:lnTo>
                    <a:lnTo>
                      <a:pt x="825" y="229"/>
                    </a:lnTo>
                    <a:lnTo>
                      <a:pt x="838" y="268"/>
                    </a:lnTo>
                    <a:lnTo>
                      <a:pt x="836" y="275"/>
                    </a:lnTo>
                    <a:lnTo>
                      <a:pt x="836" y="283"/>
                    </a:lnTo>
                    <a:lnTo>
                      <a:pt x="837" y="288"/>
                    </a:lnTo>
                    <a:lnTo>
                      <a:pt x="842" y="292"/>
                    </a:lnTo>
                    <a:lnTo>
                      <a:pt x="840" y="303"/>
                    </a:lnTo>
                    <a:lnTo>
                      <a:pt x="846" y="312"/>
                    </a:lnTo>
                    <a:lnTo>
                      <a:pt x="848" y="327"/>
                    </a:lnTo>
                    <a:lnTo>
                      <a:pt x="855" y="338"/>
                    </a:lnTo>
                    <a:lnTo>
                      <a:pt x="855" y="355"/>
                    </a:lnTo>
                    <a:lnTo>
                      <a:pt x="860" y="355"/>
                    </a:lnTo>
                    <a:lnTo>
                      <a:pt x="865" y="358"/>
                    </a:lnTo>
                    <a:lnTo>
                      <a:pt x="865" y="366"/>
                    </a:lnTo>
                    <a:lnTo>
                      <a:pt x="869" y="369"/>
                    </a:lnTo>
                    <a:lnTo>
                      <a:pt x="869" y="381"/>
                    </a:lnTo>
                    <a:lnTo>
                      <a:pt x="872" y="383"/>
                    </a:lnTo>
                    <a:lnTo>
                      <a:pt x="875" y="387"/>
                    </a:lnTo>
                    <a:lnTo>
                      <a:pt x="876" y="391"/>
                    </a:lnTo>
                    <a:lnTo>
                      <a:pt x="879" y="392"/>
                    </a:lnTo>
                    <a:lnTo>
                      <a:pt x="878" y="401"/>
                    </a:lnTo>
                    <a:lnTo>
                      <a:pt x="880" y="408"/>
                    </a:lnTo>
                    <a:lnTo>
                      <a:pt x="880" y="418"/>
                    </a:lnTo>
                    <a:lnTo>
                      <a:pt x="879" y="420"/>
                    </a:lnTo>
                    <a:lnTo>
                      <a:pt x="875" y="421"/>
                    </a:lnTo>
                    <a:lnTo>
                      <a:pt x="875" y="424"/>
                    </a:lnTo>
                    <a:lnTo>
                      <a:pt x="876" y="422"/>
                    </a:lnTo>
                    <a:lnTo>
                      <a:pt x="879" y="423"/>
                    </a:lnTo>
                    <a:lnTo>
                      <a:pt x="884" y="420"/>
                    </a:lnTo>
                    <a:lnTo>
                      <a:pt x="886" y="420"/>
                    </a:lnTo>
                    <a:lnTo>
                      <a:pt x="889" y="421"/>
                    </a:lnTo>
                    <a:lnTo>
                      <a:pt x="894" y="433"/>
                    </a:lnTo>
                    <a:lnTo>
                      <a:pt x="893" y="441"/>
                    </a:lnTo>
                    <a:lnTo>
                      <a:pt x="897" y="448"/>
                    </a:lnTo>
                    <a:lnTo>
                      <a:pt x="896" y="451"/>
                    </a:lnTo>
                    <a:lnTo>
                      <a:pt x="899" y="455"/>
                    </a:lnTo>
                    <a:lnTo>
                      <a:pt x="900" y="463"/>
                    </a:lnTo>
                    <a:lnTo>
                      <a:pt x="904" y="470"/>
                    </a:lnTo>
                    <a:lnTo>
                      <a:pt x="904" y="480"/>
                    </a:lnTo>
                    <a:lnTo>
                      <a:pt x="907" y="481"/>
                    </a:lnTo>
                    <a:lnTo>
                      <a:pt x="910" y="485"/>
                    </a:lnTo>
                    <a:lnTo>
                      <a:pt x="912" y="492"/>
                    </a:lnTo>
                    <a:lnTo>
                      <a:pt x="912" y="498"/>
                    </a:lnTo>
                    <a:lnTo>
                      <a:pt x="908" y="501"/>
                    </a:lnTo>
                    <a:lnTo>
                      <a:pt x="946" y="486"/>
                    </a:lnTo>
                    <a:lnTo>
                      <a:pt x="964" y="487"/>
                    </a:lnTo>
                    <a:lnTo>
                      <a:pt x="964" y="489"/>
                    </a:lnTo>
                    <a:lnTo>
                      <a:pt x="965" y="489"/>
                    </a:lnTo>
                    <a:lnTo>
                      <a:pt x="970" y="491"/>
                    </a:lnTo>
                    <a:lnTo>
                      <a:pt x="980" y="509"/>
                    </a:lnTo>
                    <a:lnTo>
                      <a:pt x="984" y="512"/>
                    </a:lnTo>
                    <a:lnTo>
                      <a:pt x="983" y="517"/>
                    </a:lnTo>
                    <a:lnTo>
                      <a:pt x="986" y="518"/>
                    </a:lnTo>
                    <a:lnTo>
                      <a:pt x="989" y="526"/>
                    </a:lnTo>
                    <a:lnTo>
                      <a:pt x="992" y="529"/>
                    </a:lnTo>
                    <a:lnTo>
                      <a:pt x="993" y="536"/>
                    </a:lnTo>
                    <a:lnTo>
                      <a:pt x="1010" y="574"/>
                    </a:lnTo>
                    <a:lnTo>
                      <a:pt x="1024" y="571"/>
                    </a:lnTo>
                    <a:lnTo>
                      <a:pt x="1042" y="576"/>
                    </a:lnTo>
                    <a:lnTo>
                      <a:pt x="1055" y="581"/>
                    </a:lnTo>
                    <a:lnTo>
                      <a:pt x="1079" y="595"/>
                    </a:lnTo>
                    <a:lnTo>
                      <a:pt x="1080" y="599"/>
                    </a:lnTo>
                    <a:lnTo>
                      <a:pt x="1078" y="601"/>
                    </a:lnTo>
                    <a:lnTo>
                      <a:pt x="1081" y="602"/>
                    </a:lnTo>
                    <a:lnTo>
                      <a:pt x="1084" y="613"/>
                    </a:lnTo>
                    <a:lnTo>
                      <a:pt x="1084" y="624"/>
                    </a:lnTo>
                    <a:lnTo>
                      <a:pt x="1088" y="644"/>
                    </a:lnTo>
                    <a:lnTo>
                      <a:pt x="1087" y="664"/>
                    </a:lnTo>
                    <a:lnTo>
                      <a:pt x="1081" y="684"/>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5" name="Freeform 25"/>
              <p:cNvSpPr>
                <a:spLocks/>
              </p:cNvSpPr>
              <p:nvPr/>
            </p:nvSpPr>
            <p:spPr bwMode="auto">
              <a:xfrm>
                <a:off x="7241580" y="2495550"/>
                <a:ext cx="579437" cy="958850"/>
              </a:xfrm>
              <a:custGeom>
                <a:avLst/>
                <a:gdLst>
                  <a:gd name="T0" fmla="*/ 2147483647 w 1099"/>
                  <a:gd name="T1" fmla="*/ 2147483647 h 1808"/>
                  <a:gd name="T2" fmla="*/ 2147483647 w 1099"/>
                  <a:gd name="T3" fmla="*/ 2147483647 h 1808"/>
                  <a:gd name="T4" fmla="*/ 2147483647 w 1099"/>
                  <a:gd name="T5" fmla="*/ 2147483647 h 1808"/>
                  <a:gd name="T6" fmla="*/ 2147483647 w 1099"/>
                  <a:gd name="T7" fmla="*/ 2147483647 h 1808"/>
                  <a:gd name="T8" fmla="*/ 2147483647 w 1099"/>
                  <a:gd name="T9" fmla="*/ 2147483647 h 1808"/>
                  <a:gd name="T10" fmla="*/ 2147483647 w 1099"/>
                  <a:gd name="T11" fmla="*/ 2147483647 h 1808"/>
                  <a:gd name="T12" fmla="*/ 2147483647 w 1099"/>
                  <a:gd name="T13" fmla="*/ 2147483647 h 1808"/>
                  <a:gd name="T14" fmla="*/ 2147483647 w 1099"/>
                  <a:gd name="T15" fmla="*/ 2147483647 h 1808"/>
                  <a:gd name="T16" fmla="*/ 2147483647 w 1099"/>
                  <a:gd name="T17" fmla="*/ 2147483647 h 1808"/>
                  <a:gd name="T18" fmla="*/ 2147483647 w 1099"/>
                  <a:gd name="T19" fmla="*/ 2147483647 h 1808"/>
                  <a:gd name="T20" fmla="*/ 2147483647 w 1099"/>
                  <a:gd name="T21" fmla="*/ 2147483647 h 1808"/>
                  <a:gd name="T22" fmla="*/ 2147483647 w 1099"/>
                  <a:gd name="T23" fmla="*/ 2147483647 h 1808"/>
                  <a:gd name="T24" fmla="*/ 2147483647 w 1099"/>
                  <a:gd name="T25" fmla="*/ 2147483647 h 1808"/>
                  <a:gd name="T26" fmla="*/ 2147483647 w 1099"/>
                  <a:gd name="T27" fmla="*/ 2147483647 h 1808"/>
                  <a:gd name="T28" fmla="*/ 2147483647 w 1099"/>
                  <a:gd name="T29" fmla="*/ 2147483647 h 1808"/>
                  <a:gd name="T30" fmla="*/ 2147483647 w 1099"/>
                  <a:gd name="T31" fmla="*/ 2147483647 h 1808"/>
                  <a:gd name="T32" fmla="*/ 2147483647 w 1099"/>
                  <a:gd name="T33" fmla="*/ 2147483647 h 1808"/>
                  <a:gd name="T34" fmla="*/ 2147483647 w 1099"/>
                  <a:gd name="T35" fmla="*/ 2147483647 h 1808"/>
                  <a:gd name="T36" fmla="*/ 2147483647 w 1099"/>
                  <a:gd name="T37" fmla="*/ 2147483647 h 1808"/>
                  <a:gd name="T38" fmla="*/ 2147483647 w 1099"/>
                  <a:gd name="T39" fmla="*/ 2147483647 h 1808"/>
                  <a:gd name="T40" fmla="*/ 2147483647 w 1099"/>
                  <a:gd name="T41" fmla="*/ 2147483647 h 1808"/>
                  <a:gd name="T42" fmla="*/ 2147483647 w 1099"/>
                  <a:gd name="T43" fmla="*/ 2147483647 h 1808"/>
                  <a:gd name="T44" fmla="*/ 2147483647 w 1099"/>
                  <a:gd name="T45" fmla="*/ 2147483647 h 1808"/>
                  <a:gd name="T46" fmla="*/ 2147483647 w 1099"/>
                  <a:gd name="T47" fmla="*/ 2147483647 h 1808"/>
                  <a:gd name="T48" fmla="*/ 2147483647 w 1099"/>
                  <a:gd name="T49" fmla="*/ 2147483647 h 1808"/>
                  <a:gd name="T50" fmla="*/ 2147483647 w 1099"/>
                  <a:gd name="T51" fmla="*/ 2147483647 h 1808"/>
                  <a:gd name="T52" fmla="*/ 2147483647 w 1099"/>
                  <a:gd name="T53" fmla="*/ 2147483647 h 1808"/>
                  <a:gd name="T54" fmla="*/ 2147483647 w 1099"/>
                  <a:gd name="T55" fmla="*/ 2147483647 h 1808"/>
                  <a:gd name="T56" fmla="*/ 2147483647 w 1099"/>
                  <a:gd name="T57" fmla="*/ 2147483647 h 1808"/>
                  <a:gd name="T58" fmla="*/ 2147483647 w 1099"/>
                  <a:gd name="T59" fmla="*/ 2147483647 h 1808"/>
                  <a:gd name="T60" fmla="*/ 2147483647 w 1099"/>
                  <a:gd name="T61" fmla="*/ 2147483647 h 1808"/>
                  <a:gd name="T62" fmla="*/ 2147483647 w 1099"/>
                  <a:gd name="T63" fmla="*/ 2147483647 h 1808"/>
                  <a:gd name="T64" fmla="*/ 2147483647 w 1099"/>
                  <a:gd name="T65" fmla="*/ 2147483647 h 1808"/>
                  <a:gd name="T66" fmla="*/ 2147483647 w 1099"/>
                  <a:gd name="T67" fmla="*/ 2147483647 h 1808"/>
                  <a:gd name="T68" fmla="*/ 2147483647 w 1099"/>
                  <a:gd name="T69" fmla="*/ 2147483647 h 1808"/>
                  <a:gd name="T70" fmla="*/ 2147483647 w 1099"/>
                  <a:gd name="T71" fmla="*/ 2147483647 h 1808"/>
                  <a:gd name="T72" fmla="*/ 2147483647 w 1099"/>
                  <a:gd name="T73" fmla="*/ 2147483647 h 1808"/>
                  <a:gd name="T74" fmla="*/ 2147483647 w 1099"/>
                  <a:gd name="T75" fmla="*/ 2147483647 h 1808"/>
                  <a:gd name="T76" fmla="*/ 2147483647 w 1099"/>
                  <a:gd name="T77" fmla="*/ 2147483647 h 1808"/>
                  <a:gd name="T78" fmla="*/ 2147483647 w 1099"/>
                  <a:gd name="T79" fmla="*/ 2147483647 h 1808"/>
                  <a:gd name="T80" fmla="*/ 2147483647 w 1099"/>
                  <a:gd name="T81" fmla="*/ 2147483647 h 1808"/>
                  <a:gd name="T82" fmla="*/ 2147483647 w 1099"/>
                  <a:gd name="T83" fmla="*/ 2147483647 h 1808"/>
                  <a:gd name="T84" fmla="*/ 2147483647 w 1099"/>
                  <a:gd name="T85" fmla="*/ 2147483647 h 1808"/>
                  <a:gd name="T86" fmla="*/ 2147483647 w 1099"/>
                  <a:gd name="T87" fmla="*/ 2147483647 h 1808"/>
                  <a:gd name="T88" fmla="*/ 2147483647 w 1099"/>
                  <a:gd name="T89" fmla="*/ 2147483647 h 1808"/>
                  <a:gd name="T90" fmla="*/ 2147483647 w 1099"/>
                  <a:gd name="T91" fmla="*/ 2147483647 h 1808"/>
                  <a:gd name="T92" fmla="*/ 2147483647 w 1099"/>
                  <a:gd name="T93" fmla="*/ 2147483647 h 1808"/>
                  <a:gd name="T94" fmla="*/ 2147483647 w 1099"/>
                  <a:gd name="T95" fmla="*/ 2147483647 h 1808"/>
                  <a:gd name="T96" fmla="*/ 2147483647 w 1099"/>
                  <a:gd name="T97" fmla="*/ 2147483647 h 1808"/>
                  <a:gd name="T98" fmla="*/ 2147483647 w 1099"/>
                  <a:gd name="T99" fmla="*/ 2147483647 h 1808"/>
                  <a:gd name="T100" fmla="*/ 2147483647 w 1099"/>
                  <a:gd name="T101" fmla="*/ 2147483647 h 1808"/>
                  <a:gd name="T102" fmla="*/ 2147483647 w 1099"/>
                  <a:gd name="T103" fmla="*/ 2147483647 h 1808"/>
                  <a:gd name="T104" fmla="*/ 2147483647 w 1099"/>
                  <a:gd name="T105" fmla="*/ 2147483647 h 1808"/>
                  <a:gd name="T106" fmla="*/ 2147483647 w 1099"/>
                  <a:gd name="T107" fmla="*/ 2147483647 h 1808"/>
                  <a:gd name="T108" fmla="*/ 2147483647 w 1099"/>
                  <a:gd name="T109" fmla="*/ 2147483647 h 1808"/>
                  <a:gd name="T110" fmla="*/ 2147483647 w 1099"/>
                  <a:gd name="T111" fmla="*/ 2147483647 h 1808"/>
                  <a:gd name="T112" fmla="*/ 2147483647 w 1099"/>
                  <a:gd name="T113" fmla="*/ 2147483647 h 1808"/>
                  <a:gd name="T114" fmla="*/ 2147483647 w 1099"/>
                  <a:gd name="T115" fmla="*/ 2147483647 h 1808"/>
                  <a:gd name="T116" fmla="*/ 2147483647 w 1099"/>
                  <a:gd name="T117" fmla="*/ 2147483647 h 1808"/>
                  <a:gd name="T118" fmla="*/ 2147483647 w 1099"/>
                  <a:gd name="T119" fmla="*/ 2147483647 h 1808"/>
                  <a:gd name="T120" fmla="*/ 2147483647 w 1099"/>
                  <a:gd name="T121" fmla="*/ 2147483647 h 18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9"/>
                  <a:gd name="T184" fmla="*/ 0 h 1808"/>
                  <a:gd name="T185" fmla="*/ 1099 w 1099"/>
                  <a:gd name="T186" fmla="*/ 1808 h 18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9" h="1808">
                    <a:moveTo>
                      <a:pt x="1098" y="1089"/>
                    </a:moveTo>
                    <a:lnTo>
                      <a:pt x="1096" y="1094"/>
                    </a:lnTo>
                    <a:lnTo>
                      <a:pt x="1099" y="1109"/>
                    </a:lnTo>
                    <a:lnTo>
                      <a:pt x="1095" y="1114"/>
                    </a:lnTo>
                    <a:lnTo>
                      <a:pt x="1089" y="1127"/>
                    </a:lnTo>
                    <a:lnTo>
                      <a:pt x="1086" y="1129"/>
                    </a:lnTo>
                    <a:lnTo>
                      <a:pt x="1077" y="1129"/>
                    </a:lnTo>
                    <a:lnTo>
                      <a:pt x="1070" y="1132"/>
                    </a:lnTo>
                    <a:lnTo>
                      <a:pt x="1069" y="1138"/>
                    </a:lnTo>
                    <a:lnTo>
                      <a:pt x="1071" y="1143"/>
                    </a:lnTo>
                    <a:lnTo>
                      <a:pt x="1069" y="1148"/>
                    </a:lnTo>
                    <a:lnTo>
                      <a:pt x="1062" y="1148"/>
                    </a:lnTo>
                    <a:lnTo>
                      <a:pt x="1056" y="1150"/>
                    </a:lnTo>
                    <a:lnTo>
                      <a:pt x="1052" y="1155"/>
                    </a:lnTo>
                    <a:lnTo>
                      <a:pt x="1041" y="1164"/>
                    </a:lnTo>
                    <a:lnTo>
                      <a:pt x="1038" y="1168"/>
                    </a:lnTo>
                    <a:lnTo>
                      <a:pt x="1028" y="1170"/>
                    </a:lnTo>
                    <a:lnTo>
                      <a:pt x="1026" y="1177"/>
                    </a:lnTo>
                    <a:lnTo>
                      <a:pt x="1019" y="1178"/>
                    </a:lnTo>
                    <a:lnTo>
                      <a:pt x="1017" y="1184"/>
                    </a:lnTo>
                    <a:lnTo>
                      <a:pt x="1011" y="1184"/>
                    </a:lnTo>
                    <a:lnTo>
                      <a:pt x="1008" y="1187"/>
                    </a:lnTo>
                    <a:lnTo>
                      <a:pt x="998" y="1189"/>
                    </a:lnTo>
                    <a:lnTo>
                      <a:pt x="996" y="1187"/>
                    </a:lnTo>
                    <a:lnTo>
                      <a:pt x="991" y="1189"/>
                    </a:lnTo>
                    <a:lnTo>
                      <a:pt x="986" y="1195"/>
                    </a:lnTo>
                    <a:lnTo>
                      <a:pt x="991" y="1201"/>
                    </a:lnTo>
                    <a:lnTo>
                      <a:pt x="991" y="1205"/>
                    </a:lnTo>
                    <a:lnTo>
                      <a:pt x="987" y="1209"/>
                    </a:lnTo>
                    <a:lnTo>
                      <a:pt x="973" y="1216"/>
                    </a:lnTo>
                    <a:lnTo>
                      <a:pt x="975" y="1221"/>
                    </a:lnTo>
                    <a:lnTo>
                      <a:pt x="978" y="1223"/>
                    </a:lnTo>
                    <a:lnTo>
                      <a:pt x="982" y="1222"/>
                    </a:lnTo>
                    <a:lnTo>
                      <a:pt x="983" y="1224"/>
                    </a:lnTo>
                    <a:lnTo>
                      <a:pt x="976" y="1231"/>
                    </a:lnTo>
                    <a:lnTo>
                      <a:pt x="970" y="1232"/>
                    </a:lnTo>
                    <a:lnTo>
                      <a:pt x="966" y="1239"/>
                    </a:lnTo>
                    <a:lnTo>
                      <a:pt x="965" y="1243"/>
                    </a:lnTo>
                    <a:lnTo>
                      <a:pt x="969" y="1251"/>
                    </a:lnTo>
                    <a:lnTo>
                      <a:pt x="966" y="1252"/>
                    </a:lnTo>
                    <a:lnTo>
                      <a:pt x="964" y="1254"/>
                    </a:lnTo>
                    <a:lnTo>
                      <a:pt x="954" y="1253"/>
                    </a:lnTo>
                    <a:lnTo>
                      <a:pt x="948" y="1260"/>
                    </a:lnTo>
                    <a:lnTo>
                      <a:pt x="945" y="1260"/>
                    </a:lnTo>
                    <a:lnTo>
                      <a:pt x="941" y="1264"/>
                    </a:lnTo>
                    <a:lnTo>
                      <a:pt x="935" y="1265"/>
                    </a:lnTo>
                    <a:lnTo>
                      <a:pt x="934" y="1268"/>
                    </a:lnTo>
                    <a:lnTo>
                      <a:pt x="929" y="1270"/>
                    </a:lnTo>
                    <a:lnTo>
                      <a:pt x="929" y="1272"/>
                    </a:lnTo>
                    <a:lnTo>
                      <a:pt x="922" y="1278"/>
                    </a:lnTo>
                    <a:lnTo>
                      <a:pt x="921" y="1283"/>
                    </a:lnTo>
                    <a:lnTo>
                      <a:pt x="922" y="1286"/>
                    </a:lnTo>
                    <a:lnTo>
                      <a:pt x="920" y="1289"/>
                    </a:lnTo>
                    <a:lnTo>
                      <a:pt x="925" y="1290"/>
                    </a:lnTo>
                    <a:lnTo>
                      <a:pt x="924" y="1294"/>
                    </a:lnTo>
                    <a:lnTo>
                      <a:pt x="927" y="1297"/>
                    </a:lnTo>
                    <a:lnTo>
                      <a:pt x="926" y="1300"/>
                    </a:lnTo>
                    <a:lnTo>
                      <a:pt x="921" y="1307"/>
                    </a:lnTo>
                    <a:lnTo>
                      <a:pt x="916" y="1308"/>
                    </a:lnTo>
                    <a:lnTo>
                      <a:pt x="914" y="1312"/>
                    </a:lnTo>
                    <a:lnTo>
                      <a:pt x="910" y="1312"/>
                    </a:lnTo>
                    <a:lnTo>
                      <a:pt x="910" y="1316"/>
                    </a:lnTo>
                    <a:lnTo>
                      <a:pt x="902" y="1325"/>
                    </a:lnTo>
                    <a:lnTo>
                      <a:pt x="899" y="1326"/>
                    </a:lnTo>
                    <a:lnTo>
                      <a:pt x="899" y="1331"/>
                    </a:lnTo>
                    <a:lnTo>
                      <a:pt x="896" y="1334"/>
                    </a:lnTo>
                    <a:lnTo>
                      <a:pt x="896" y="1337"/>
                    </a:lnTo>
                    <a:lnTo>
                      <a:pt x="900" y="1341"/>
                    </a:lnTo>
                    <a:lnTo>
                      <a:pt x="903" y="1349"/>
                    </a:lnTo>
                    <a:lnTo>
                      <a:pt x="910" y="1352"/>
                    </a:lnTo>
                    <a:lnTo>
                      <a:pt x="912" y="1353"/>
                    </a:lnTo>
                    <a:lnTo>
                      <a:pt x="914" y="1361"/>
                    </a:lnTo>
                    <a:lnTo>
                      <a:pt x="917" y="1363"/>
                    </a:lnTo>
                    <a:lnTo>
                      <a:pt x="919" y="1376"/>
                    </a:lnTo>
                    <a:lnTo>
                      <a:pt x="928" y="1383"/>
                    </a:lnTo>
                    <a:lnTo>
                      <a:pt x="935" y="1383"/>
                    </a:lnTo>
                    <a:lnTo>
                      <a:pt x="942" y="1388"/>
                    </a:lnTo>
                    <a:lnTo>
                      <a:pt x="948" y="1387"/>
                    </a:lnTo>
                    <a:lnTo>
                      <a:pt x="954" y="1387"/>
                    </a:lnTo>
                    <a:lnTo>
                      <a:pt x="957" y="1389"/>
                    </a:lnTo>
                    <a:lnTo>
                      <a:pt x="964" y="1388"/>
                    </a:lnTo>
                    <a:lnTo>
                      <a:pt x="982" y="1395"/>
                    </a:lnTo>
                    <a:lnTo>
                      <a:pt x="988" y="1402"/>
                    </a:lnTo>
                    <a:lnTo>
                      <a:pt x="1005" y="1402"/>
                    </a:lnTo>
                    <a:lnTo>
                      <a:pt x="1011" y="1404"/>
                    </a:lnTo>
                    <a:lnTo>
                      <a:pt x="1013" y="1406"/>
                    </a:lnTo>
                    <a:lnTo>
                      <a:pt x="1013" y="1411"/>
                    </a:lnTo>
                    <a:lnTo>
                      <a:pt x="1006" y="1411"/>
                    </a:lnTo>
                    <a:lnTo>
                      <a:pt x="998" y="1414"/>
                    </a:lnTo>
                    <a:lnTo>
                      <a:pt x="989" y="1413"/>
                    </a:lnTo>
                    <a:lnTo>
                      <a:pt x="976" y="1405"/>
                    </a:lnTo>
                    <a:lnTo>
                      <a:pt x="964" y="1407"/>
                    </a:lnTo>
                    <a:lnTo>
                      <a:pt x="963" y="1411"/>
                    </a:lnTo>
                    <a:lnTo>
                      <a:pt x="966" y="1415"/>
                    </a:lnTo>
                    <a:lnTo>
                      <a:pt x="968" y="1422"/>
                    </a:lnTo>
                    <a:lnTo>
                      <a:pt x="964" y="1423"/>
                    </a:lnTo>
                    <a:lnTo>
                      <a:pt x="960" y="1431"/>
                    </a:lnTo>
                    <a:lnTo>
                      <a:pt x="951" y="1434"/>
                    </a:lnTo>
                    <a:lnTo>
                      <a:pt x="952" y="1436"/>
                    </a:lnTo>
                    <a:lnTo>
                      <a:pt x="957" y="1435"/>
                    </a:lnTo>
                    <a:lnTo>
                      <a:pt x="958" y="1437"/>
                    </a:lnTo>
                    <a:lnTo>
                      <a:pt x="962" y="1438"/>
                    </a:lnTo>
                    <a:lnTo>
                      <a:pt x="959" y="1442"/>
                    </a:lnTo>
                    <a:lnTo>
                      <a:pt x="960" y="1445"/>
                    </a:lnTo>
                    <a:lnTo>
                      <a:pt x="959" y="1449"/>
                    </a:lnTo>
                    <a:lnTo>
                      <a:pt x="956" y="1450"/>
                    </a:lnTo>
                    <a:lnTo>
                      <a:pt x="956" y="1454"/>
                    </a:lnTo>
                    <a:lnTo>
                      <a:pt x="951" y="1453"/>
                    </a:lnTo>
                    <a:lnTo>
                      <a:pt x="951" y="1459"/>
                    </a:lnTo>
                    <a:lnTo>
                      <a:pt x="953" y="1463"/>
                    </a:lnTo>
                    <a:lnTo>
                      <a:pt x="956" y="1462"/>
                    </a:lnTo>
                    <a:lnTo>
                      <a:pt x="963" y="1466"/>
                    </a:lnTo>
                    <a:lnTo>
                      <a:pt x="970" y="1463"/>
                    </a:lnTo>
                    <a:lnTo>
                      <a:pt x="980" y="1467"/>
                    </a:lnTo>
                    <a:lnTo>
                      <a:pt x="986" y="1467"/>
                    </a:lnTo>
                    <a:lnTo>
                      <a:pt x="991" y="1462"/>
                    </a:lnTo>
                    <a:lnTo>
                      <a:pt x="994" y="1463"/>
                    </a:lnTo>
                    <a:lnTo>
                      <a:pt x="995" y="1467"/>
                    </a:lnTo>
                    <a:lnTo>
                      <a:pt x="990" y="1473"/>
                    </a:lnTo>
                    <a:lnTo>
                      <a:pt x="987" y="1473"/>
                    </a:lnTo>
                    <a:lnTo>
                      <a:pt x="978" y="1477"/>
                    </a:lnTo>
                    <a:lnTo>
                      <a:pt x="963" y="1478"/>
                    </a:lnTo>
                    <a:lnTo>
                      <a:pt x="955" y="1485"/>
                    </a:lnTo>
                    <a:lnTo>
                      <a:pt x="951" y="1489"/>
                    </a:lnTo>
                    <a:lnTo>
                      <a:pt x="951" y="1492"/>
                    </a:lnTo>
                    <a:lnTo>
                      <a:pt x="946" y="1494"/>
                    </a:lnTo>
                    <a:lnTo>
                      <a:pt x="945" y="1496"/>
                    </a:lnTo>
                    <a:lnTo>
                      <a:pt x="950" y="1502"/>
                    </a:lnTo>
                    <a:lnTo>
                      <a:pt x="947" y="1504"/>
                    </a:lnTo>
                    <a:lnTo>
                      <a:pt x="950" y="1506"/>
                    </a:lnTo>
                    <a:lnTo>
                      <a:pt x="948" y="1508"/>
                    </a:lnTo>
                    <a:lnTo>
                      <a:pt x="952" y="1510"/>
                    </a:lnTo>
                    <a:lnTo>
                      <a:pt x="951" y="1522"/>
                    </a:lnTo>
                    <a:lnTo>
                      <a:pt x="947" y="1525"/>
                    </a:lnTo>
                    <a:lnTo>
                      <a:pt x="950" y="1527"/>
                    </a:lnTo>
                    <a:lnTo>
                      <a:pt x="947" y="1530"/>
                    </a:lnTo>
                    <a:lnTo>
                      <a:pt x="952" y="1531"/>
                    </a:lnTo>
                    <a:lnTo>
                      <a:pt x="952" y="1535"/>
                    </a:lnTo>
                    <a:lnTo>
                      <a:pt x="954" y="1538"/>
                    </a:lnTo>
                    <a:lnTo>
                      <a:pt x="953" y="1541"/>
                    </a:lnTo>
                    <a:lnTo>
                      <a:pt x="950" y="1542"/>
                    </a:lnTo>
                    <a:lnTo>
                      <a:pt x="953" y="1546"/>
                    </a:lnTo>
                    <a:lnTo>
                      <a:pt x="951" y="1551"/>
                    </a:lnTo>
                    <a:lnTo>
                      <a:pt x="962" y="1555"/>
                    </a:lnTo>
                    <a:lnTo>
                      <a:pt x="956" y="1558"/>
                    </a:lnTo>
                    <a:lnTo>
                      <a:pt x="955" y="1562"/>
                    </a:lnTo>
                    <a:lnTo>
                      <a:pt x="959" y="1562"/>
                    </a:lnTo>
                    <a:lnTo>
                      <a:pt x="961" y="1565"/>
                    </a:lnTo>
                    <a:lnTo>
                      <a:pt x="964" y="1566"/>
                    </a:lnTo>
                    <a:lnTo>
                      <a:pt x="970" y="1570"/>
                    </a:lnTo>
                    <a:lnTo>
                      <a:pt x="965" y="1577"/>
                    </a:lnTo>
                    <a:lnTo>
                      <a:pt x="966" y="1579"/>
                    </a:lnTo>
                    <a:lnTo>
                      <a:pt x="975" y="1578"/>
                    </a:lnTo>
                    <a:lnTo>
                      <a:pt x="978" y="1582"/>
                    </a:lnTo>
                    <a:lnTo>
                      <a:pt x="977" y="1596"/>
                    </a:lnTo>
                    <a:lnTo>
                      <a:pt x="983" y="1597"/>
                    </a:lnTo>
                    <a:lnTo>
                      <a:pt x="994" y="1592"/>
                    </a:lnTo>
                    <a:lnTo>
                      <a:pt x="998" y="1592"/>
                    </a:lnTo>
                    <a:lnTo>
                      <a:pt x="998" y="1594"/>
                    </a:lnTo>
                    <a:lnTo>
                      <a:pt x="997" y="1596"/>
                    </a:lnTo>
                    <a:lnTo>
                      <a:pt x="999" y="1600"/>
                    </a:lnTo>
                    <a:lnTo>
                      <a:pt x="997" y="1603"/>
                    </a:lnTo>
                    <a:lnTo>
                      <a:pt x="989" y="1604"/>
                    </a:lnTo>
                    <a:lnTo>
                      <a:pt x="976" y="1607"/>
                    </a:lnTo>
                    <a:lnTo>
                      <a:pt x="974" y="1613"/>
                    </a:lnTo>
                    <a:lnTo>
                      <a:pt x="971" y="1616"/>
                    </a:lnTo>
                    <a:lnTo>
                      <a:pt x="973" y="1618"/>
                    </a:lnTo>
                    <a:lnTo>
                      <a:pt x="969" y="1625"/>
                    </a:lnTo>
                    <a:lnTo>
                      <a:pt x="976" y="1631"/>
                    </a:lnTo>
                    <a:lnTo>
                      <a:pt x="969" y="1639"/>
                    </a:lnTo>
                    <a:lnTo>
                      <a:pt x="970" y="1642"/>
                    </a:lnTo>
                    <a:lnTo>
                      <a:pt x="975" y="1645"/>
                    </a:lnTo>
                    <a:lnTo>
                      <a:pt x="974" y="1649"/>
                    </a:lnTo>
                    <a:lnTo>
                      <a:pt x="971" y="1652"/>
                    </a:lnTo>
                    <a:lnTo>
                      <a:pt x="972" y="1654"/>
                    </a:lnTo>
                    <a:lnTo>
                      <a:pt x="973" y="1657"/>
                    </a:lnTo>
                    <a:lnTo>
                      <a:pt x="971" y="1659"/>
                    </a:lnTo>
                    <a:lnTo>
                      <a:pt x="971" y="1664"/>
                    </a:lnTo>
                    <a:lnTo>
                      <a:pt x="975" y="1670"/>
                    </a:lnTo>
                    <a:lnTo>
                      <a:pt x="969" y="1675"/>
                    </a:lnTo>
                    <a:lnTo>
                      <a:pt x="971" y="1679"/>
                    </a:lnTo>
                    <a:lnTo>
                      <a:pt x="970" y="1684"/>
                    </a:lnTo>
                    <a:lnTo>
                      <a:pt x="968" y="1686"/>
                    </a:lnTo>
                    <a:lnTo>
                      <a:pt x="969" y="1689"/>
                    </a:lnTo>
                    <a:lnTo>
                      <a:pt x="965" y="1695"/>
                    </a:lnTo>
                    <a:lnTo>
                      <a:pt x="974" y="1691"/>
                    </a:lnTo>
                    <a:lnTo>
                      <a:pt x="983" y="1693"/>
                    </a:lnTo>
                    <a:lnTo>
                      <a:pt x="989" y="1690"/>
                    </a:lnTo>
                    <a:lnTo>
                      <a:pt x="1001" y="1687"/>
                    </a:lnTo>
                    <a:lnTo>
                      <a:pt x="1008" y="1688"/>
                    </a:lnTo>
                    <a:lnTo>
                      <a:pt x="999" y="1692"/>
                    </a:lnTo>
                    <a:lnTo>
                      <a:pt x="994" y="1693"/>
                    </a:lnTo>
                    <a:lnTo>
                      <a:pt x="990" y="1696"/>
                    </a:lnTo>
                    <a:lnTo>
                      <a:pt x="983" y="1696"/>
                    </a:lnTo>
                    <a:lnTo>
                      <a:pt x="959" y="1703"/>
                    </a:lnTo>
                    <a:lnTo>
                      <a:pt x="953" y="1704"/>
                    </a:lnTo>
                    <a:lnTo>
                      <a:pt x="951" y="1703"/>
                    </a:lnTo>
                    <a:lnTo>
                      <a:pt x="952" y="1701"/>
                    </a:lnTo>
                    <a:lnTo>
                      <a:pt x="950" y="1699"/>
                    </a:lnTo>
                    <a:lnTo>
                      <a:pt x="954" y="1686"/>
                    </a:lnTo>
                    <a:lnTo>
                      <a:pt x="952" y="1685"/>
                    </a:lnTo>
                    <a:lnTo>
                      <a:pt x="954" y="1683"/>
                    </a:lnTo>
                    <a:lnTo>
                      <a:pt x="952" y="1682"/>
                    </a:lnTo>
                    <a:lnTo>
                      <a:pt x="953" y="1676"/>
                    </a:lnTo>
                    <a:lnTo>
                      <a:pt x="951" y="1673"/>
                    </a:lnTo>
                    <a:lnTo>
                      <a:pt x="943" y="1672"/>
                    </a:lnTo>
                    <a:lnTo>
                      <a:pt x="941" y="1668"/>
                    </a:lnTo>
                    <a:lnTo>
                      <a:pt x="933" y="1691"/>
                    </a:lnTo>
                    <a:lnTo>
                      <a:pt x="930" y="1696"/>
                    </a:lnTo>
                    <a:lnTo>
                      <a:pt x="904" y="1695"/>
                    </a:lnTo>
                    <a:lnTo>
                      <a:pt x="899" y="1694"/>
                    </a:lnTo>
                    <a:lnTo>
                      <a:pt x="853" y="1707"/>
                    </a:lnTo>
                    <a:lnTo>
                      <a:pt x="854" y="1709"/>
                    </a:lnTo>
                    <a:lnTo>
                      <a:pt x="852" y="1710"/>
                    </a:lnTo>
                    <a:lnTo>
                      <a:pt x="848" y="1718"/>
                    </a:lnTo>
                    <a:lnTo>
                      <a:pt x="846" y="1719"/>
                    </a:lnTo>
                    <a:lnTo>
                      <a:pt x="846" y="1721"/>
                    </a:lnTo>
                    <a:lnTo>
                      <a:pt x="843" y="1721"/>
                    </a:lnTo>
                    <a:lnTo>
                      <a:pt x="843" y="1720"/>
                    </a:lnTo>
                    <a:lnTo>
                      <a:pt x="840" y="1719"/>
                    </a:lnTo>
                    <a:lnTo>
                      <a:pt x="840" y="1717"/>
                    </a:lnTo>
                    <a:lnTo>
                      <a:pt x="838" y="1718"/>
                    </a:lnTo>
                    <a:lnTo>
                      <a:pt x="835" y="1721"/>
                    </a:lnTo>
                    <a:lnTo>
                      <a:pt x="830" y="1724"/>
                    </a:lnTo>
                    <a:lnTo>
                      <a:pt x="830" y="1726"/>
                    </a:lnTo>
                    <a:lnTo>
                      <a:pt x="819" y="1732"/>
                    </a:lnTo>
                    <a:lnTo>
                      <a:pt x="819" y="1735"/>
                    </a:lnTo>
                    <a:lnTo>
                      <a:pt x="817" y="1735"/>
                    </a:lnTo>
                    <a:lnTo>
                      <a:pt x="817" y="1732"/>
                    </a:lnTo>
                    <a:lnTo>
                      <a:pt x="814" y="1732"/>
                    </a:lnTo>
                    <a:lnTo>
                      <a:pt x="812" y="1737"/>
                    </a:lnTo>
                    <a:lnTo>
                      <a:pt x="810" y="1738"/>
                    </a:lnTo>
                    <a:lnTo>
                      <a:pt x="806" y="1739"/>
                    </a:lnTo>
                    <a:lnTo>
                      <a:pt x="801" y="1741"/>
                    </a:lnTo>
                    <a:lnTo>
                      <a:pt x="799" y="1740"/>
                    </a:lnTo>
                    <a:lnTo>
                      <a:pt x="797" y="1742"/>
                    </a:lnTo>
                    <a:lnTo>
                      <a:pt x="797" y="1745"/>
                    </a:lnTo>
                    <a:lnTo>
                      <a:pt x="795" y="1746"/>
                    </a:lnTo>
                    <a:lnTo>
                      <a:pt x="793" y="1744"/>
                    </a:lnTo>
                    <a:lnTo>
                      <a:pt x="792" y="1746"/>
                    </a:lnTo>
                    <a:lnTo>
                      <a:pt x="791" y="1743"/>
                    </a:lnTo>
                    <a:lnTo>
                      <a:pt x="785" y="1745"/>
                    </a:lnTo>
                    <a:lnTo>
                      <a:pt x="784" y="1747"/>
                    </a:lnTo>
                    <a:lnTo>
                      <a:pt x="785" y="1747"/>
                    </a:lnTo>
                    <a:lnTo>
                      <a:pt x="784" y="1750"/>
                    </a:lnTo>
                    <a:lnTo>
                      <a:pt x="778" y="1753"/>
                    </a:lnTo>
                    <a:lnTo>
                      <a:pt x="774" y="1750"/>
                    </a:lnTo>
                    <a:lnTo>
                      <a:pt x="776" y="1748"/>
                    </a:lnTo>
                    <a:lnTo>
                      <a:pt x="775" y="1747"/>
                    </a:lnTo>
                    <a:lnTo>
                      <a:pt x="765" y="1748"/>
                    </a:lnTo>
                    <a:lnTo>
                      <a:pt x="764" y="1750"/>
                    </a:lnTo>
                    <a:lnTo>
                      <a:pt x="760" y="1753"/>
                    </a:lnTo>
                    <a:lnTo>
                      <a:pt x="760" y="1756"/>
                    </a:lnTo>
                    <a:lnTo>
                      <a:pt x="759" y="1758"/>
                    </a:lnTo>
                    <a:lnTo>
                      <a:pt x="756" y="1758"/>
                    </a:lnTo>
                    <a:lnTo>
                      <a:pt x="756" y="1760"/>
                    </a:lnTo>
                    <a:lnTo>
                      <a:pt x="753" y="1764"/>
                    </a:lnTo>
                    <a:lnTo>
                      <a:pt x="750" y="1760"/>
                    </a:lnTo>
                    <a:lnTo>
                      <a:pt x="744" y="1762"/>
                    </a:lnTo>
                    <a:lnTo>
                      <a:pt x="741" y="1760"/>
                    </a:lnTo>
                    <a:lnTo>
                      <a:pt x="738" y="1760"/>
                    </a:lnTo>
                    <a:lnTo>
                      <a:pt x="734" y="1756"/>
                    </a:lnTo>
                    <a:lnTo>
                      <a:pt x="730" y="1759"/>
                    </a:lnTo>
                    <a:lnTo>
                      <a:pt x="728" y="1760"/>
                    </a:lnTo>
                    <a:lnTo>
                      <a:pt x="729" y="1763"/>
                    </a:lnTo>
                    <a:lnTo>
                      <a:pt x="724" y="1765"/>
                    </a:lnTo>
                    <a:lnTo>
                      <a:pt x="722" y="1768"/>
                    </a:lnTo>
                    <a:lnTo>
                      <a:pt x="720" y="1769"/>
                    </a:lnTo>
                    <a:lnTo>
                      <a:pt x="720" y="1764"/>
                    </a:lnTo>
                    <a:lnTo>
                      <a:pt x="716" y="1760"/>
                    </a:lnTo>
                    <a:lnTo>
                      <a:pt x="717" y="1759"/>
                    </a:lnTo>
                    <a:lnTo>
                      <a:pt x="721" y="1758"/>
                    </a:lnTo>
                    <a:lnTo>
                      <a:pt x="721" y="1757"/>
                    </a:lnTo>
                    <a:lnTo>
                      <a:pt x="718" y="1755"/>
                    </a:lnTo>
                    <a:lnTo>
                      <a:pt x="713" y="1756"/>
                    </a:lnTo>
                    <a:lnTo>
                      <a:pt x="709" y="1755"/>
                    </a:lnTo>
                    <a:lnTo>
                      <a:pt x="708" y="1751"/>
                    </a:lnTo>
                    <a:lnTo>
                      <a:pt x="710" y="1746"/>
                    </a:lnTo>
                    <a:lnTo>
                      <a:pt x="704" y="1747"/>
                    </a:lnTo>
                    <a:lnTo>
                      <a:pt x="701" y="1746"/>
                    </a:lnTo>
                    <a:lnTo>
                      <a:pt x="696" y="1748"/>
                    </a:lnTo>
                    <a:lnTo>
                      <a:pt x="692" y="1746"/>
                    </a:lnTo>
                    <a:lnTo>
                      <a:pt x="690" y="1739"/>
                    </a:lnTo>
                    <a:lnTo>
                      <a:pt x="692" y="1732"/>
                    </a:lnTo>
                    <a:lnTo>
                      <a:pt x="681" y="1729"/>
                    </a:lnTo>
                    <a:lnTo>
                      <a:pt x="677" y="1730"/>
                    </a:lnTo>
                    <a:lnTo>
                      <a:pt x="676" y="1729"/>
                    </a:lnTo>
                    <a:lnTo>
                      <a:pt x="676" y="1731"/>
                    </a:lnTo>
                    <a:lnTo>
                      <a:pt x="673" y="1732"/>
                    </a:lnTo>
                    <a:lnTo>
                      <a:pt x="673" y="1736"/>
                    </a:lnTo>
                    <a:lnTo>
                      <a:pt x="674" y="1739"/>
                    </a:lnTo>
                    <a:lnTo>
                      <a:pt x="669" y="1743"/>
                    </a:lnTo>
                    <a:lnTo>
                      <a:pt x="672" y="1745"/>
                    </a:lnTo>
                    <a:lnTo>
                      <a:pt x="671" y="1748"/>
                    </a:lnTo>
                    <a:lnTo>
                      <a:pt x="669" y="1749"/>
                    </a:lnTo>
                    <a:lnTo>
                      <a:pt x="670" y="1751"/>
                    </a:lnTo>
                    <a:lnTo>
                      <a:pt x="669" y="1751"/>
                    </a:lnTo>
                    <a:lnTo>
                      <a:pt x="669" y="1754"/>
                    </a:lnTo>
                    <a:lnTo>
                      <a:pt x="672" y="1755"/>
                    </a:lnTo>
                    <a:lnTo>
                      <a:pt x="671" y="1757"/>
                    </a:lnTo>
                    <a:lnTo>
                      <a:pt x="673" y="1759"/>
                    </a:lnTo>
                    <a:lnTo>
                      <a:pt x="675" y="1763"/>
                    </a:lnTo>
                    <a:lnTo>
                      <a:pt x="671" y="1766"/>
                    </a:lnTo>
                    <a:lnTo>
                      <a:pt x="670" y="1773"/>
                    </a:lnTo>
                    <a:lnTo>
                      <a:pt x="672" y="1775"/>
                    </a:lnTo>
                    <a:lnTo>
                      <a:pt x="673" y="1782"/>
                    </a:lnTo>
                    <a:lnTo>
                      <a:pt x="675" y="1785"/>
                    </a:lnTo>
                    <a:lnTo>
                      <a:pt x="678" y="1786"/>
                    </a:lnTo>
                    <a:lnTo>
                      <a:pt x="677" y="1791"/>
                    </a:lnTo>
                    <a:lnTo>
                      <a:pt x="675" y="1792"/>
                    </a:lnTo>
                    <a:lnTo>
                      <a:pt x="671" y="1799"/>
                    </a:lnTo>
                    <a:lnTo>
                      <a:pt x="668" y="1802"/>
                    </a:lnTo>
                    <a:lnTo>
                      <a:pt x="667" y="1808"/>
                    </a:lnTo>
                    <a:lnTo>
                      <a:pt x="636" y="1774"/>
                    </a:lnTo>
                    <a:lnTo>
                      <a:pt x="622" y="1776"/>
                    </a:lnTo>
                    <a:lnTo>
                      <a:pt x="620" y="1773"/>
                    </a:lnTo>
                    <a:lnTo>
                      <a:pt x="618" y="1774"/>
                    </a:lnTo>
                    <a:lnTo>
                      <a:pt x="617" y="1772"/>
                    </a:lnTo>
                    <a:lnTo>
                      <a:pt x="611" y="1769"/>
                    </a:lnTo>
                    <a:lnTo>
                      <a:pt x="609" y="1773"/>
                    </a:lnTo>
                    <a:lnTo>
                      <a:pt x="604" y="1775"/>
                    </a:lnTo>
                    <a:lnTo>
                      <a:pt x="599" y="1766"/>
                    </a:lnTo>
                    <a:lnTo>
                      <a:pt x="592" y="1767"/>
                    </a:lnTo>
                    <a:lnTo>
                      <a:pt x="590" y="1766"/>
                    </a:lnTo>
                    <a:lnTo>
                      <a:pt x="590" y="1761"/>
                    </a:lnTo>
                    <a:lnTo>
                      <a:pt x="585" y="1762"/>
                    </a:lnTo>
                    <a:lnTo>
                      <a:pt x="584" y="1758"/>
                    </a:lnTo>
                    <a:lnTo>
                      <a:pt x="583" y="1758"/>
                    </a:lnTo>
                    <a:lnTo>
                      <a:pt x="579" y="1759"/>
                    </a:lnTo>
                    <a:lnTo>
                      <a:pt x="581" y="1764"/>
                    </a:lnTo>
                    <a:lnTo>
                      <a:pt x="580" y="1764"/>
                    </a:lnTo>
                    <a:lnTo>
                      <a:pt x="579" y="1769"/>
                    </a:lnTo>
                    <a:lnTo>
                      <a:pt x="570" y="1769"/>
                    </a:lnTo>
                    <a:lnTo>
                      <a:pt x="565" y="1773"/>
                    </a:lnTo>
                    <a:lnTo>
                      <a:pt x="563" y="1773"/>
                    </a:lnTo>
                    <a:lnTo>
                      <a:pt x="562" y="1774"/>
                    </a:lnTo>
                    <a:lnTo>
                      <a:pt x="560" y="1772"/>
                    </a:lnTo>
                    <a:lnTo>
                      <a:pt x="563" y="1767"/>
                    </a:lnTo>
                    <a:lnTo>
                      <a:pt x="563" y="1761"/>
                    </a:lnTo>
                    <a:lnTo>
                      <a:pt x="560" y="1759"/>
                    </a:lnTo>
                    <a:lnTo>
                      <a:pt x="560" y="1757"/>
                    </a:lnTo>
                    <a:lnTo>
                      <a:pt x="563" y="1754"/>
                    </a:lnTo>
                    <a:lnTo>
                      <a:pt x="561" y="1747"/>
                    </a:lnTo>
                    <a:lnTo>
                      <a:pt x="565" y="1739"/>
                    </a:lnTo>
                    <a:lnTo>
                      <a:pt x="561" y="1741"/>
                    </a:lnTo>
                    <a:lnTo>
                      <a:pt x="559" y="1739"/>
                    </a:lnTo>
                    <a:lnTo>
                      <a:pt x="556" y="1740"/>
                    </a:lnTo>
                    <a:lnTo>
                      <a:pt x="554" y="1744"/>
                    </a:lnTo>
                    <a:lnTo>
                      <a:pt x="549" y="1743"/>
                    </a:lnTo>
                    <a:lnTo>
                      <a:pt x="547" y="1744"/>
                    </a:lnTo>
                    <a:lnTo>
                      <a:pt x="546" y="1743"/>
                    </a:lnTo>
                    <a:lnTo>
                      <a:pt x="542" y="1749"/>
                    </a:lnTo>
                    <a:lnTo>
                      <a:pt x="540" y="1749"/>
                    </a:lnTo>
                    <a:lnTo>
                      <a:pt x="539" y="1750"/>
                    </a:lnTo>
                    <a:lnTo>
                      <a:pt x="536" y="1751"/>
                    </a:lnTo>
                    <a:lnTo>
                      <a:pt x="537" y="1749"/>
                    </a:lnTo>
                    <a:lnTo>
                      <a:pt x="534" y="1750"/>
                    </a:lnTo>
                    <a:lnTo>
                      <a:pt x="533" y="1754"/>
                    </a:lnTo>
                    <a:lnTo>
                      <a:pt x="529" y="1756"/>
                    </a:lnTo>
                    <a:lnTo>
                      <a:pt x="530" y="1758"/>
                    </a:lnTo>
                    <a:lnTo>
                      <a:pt x="522" y="1756"/>
                    </a:lnTo>
                    <a:lnTo>
                      <a:pt x="522" y="1759"/>
                    </a:lnTo>
                    <a:lnTo>
                      <a:pt x="523" y="1760"/>
                    </a:lnTo>
                    <a:lnTo>
                      <a:pt x="519" y="1759"/>
                    </a:lnTo>
                    <a:lnTo>
                      <a:pt x="512" y="1764"/>
                    </a:lnTo>
                    <a:lnTo>
                      <a:pt x="512" y="1763"/>
                    </a:lnTo>
                    <a:lnTo>
                      <a:pt x="511" y="1764"/>
                    </a:lnTo>
                    <a:lnTo>
                      <a:pt x="508" y="1764"/>
                    </a:lnTo>
                    <a:lnTo>
                      <a:pt x="506" y="1766"/>
                    </a:lnTo>
                    <a:lnTo>
                      <a:pt x="503" y="1765"/>
                    </a:lnTo>
                    <a:lnTo>
                      <a:pt x="501" y="1769"/>
                    </a:lnTo>
                    <a:lnTo>
                      <a:pt x="500" y="1768"/>
                    </a:lnTo>
                    <a:lnTo>
                      <a:pt x="496" y="1767"/>
                    </a:lnTo>
                    <a:lnTo>
                      <a:pt x="497" y="1760"/>
                    </a:lnTo>
                    <a:lnTo>
                      <a:pt x="493" y="1758"/>
                    </a:lnTo>
                    <a:lnTo>
                      <a:pt x="493" y="1745"/>
                    </a:lnTo>
                    <a:lnTo>
                      <a:pt x="494" y="1742"/>
                    </a:lnTo>
                    <a:lnTo>
                      <a:pt x="493" y="1736"/>
                    </a:lnTo>
                    <a:lnTo>
                      <a:pt x="492" y="1736"/>
                    </a:lnTo>
                    <a:lnTo>
                      <a:pt x="492" y="1737"/>
                    </a:lnTo>
                    <a:lnTo>
                      <a:pt x="490" y="1738"/>
                    </a:lnTo>
                    <a:lnTo>
                      <a:pt x="486" y="1735"/>
                    </a:lnTo>
                    <a:lnTo>
                      <a:pt x="483" y="1737"/>
                    </a:lnTo>
                    <a:lnTo>
                      <a:pt x="484" y="1742"/>
                    </a:lnTo>
                    <a:lnTo>
                      <a:pt x="482" y="1748"/>
                    </a:lnTo>
                    <a:lnTo>
                      <a:pt x="477" y="1748"/>
                    </a:lnTo>
                    <a:lnTo>
                      <a:pt x="476" y="1750"/>
                    </a:lnTo>
                    <a:lnTo>
                      <a:pt x="477" y="1757"/>
                    </a:lnTo>
                    <a:lnTo>
                      <a:pt x="475" y="1766"/>
                    </a:lnTo>
                    <a:lnTo>
                      <a:pt x="476" y="1772"/>
                    </a:lnTo>
                    <a:lnTo>
                      <a:pt x="471" y="1775"/>
                    </a:lnTo>
                    <a:lnTo>
                      <a:pt x="469" y="1776"/>
                    </a:lnTo>
                    <a:lnTo>
                      <a:pt x="466" y="1771"/>
                    </a:lnTo>
                    <a:lnTo>
                      <a:pt x="469" y="1762"/>
                    </a:lnTo>
                    <a:lnTo>
                      <a:pt x="466" y="1758"/>
                    </a:lnTo>
                    <a:lnTo>
                      <a:pt x="469" y="1756"/>
                    </a:lnTo>
                    <a:lnTo>
                      <a:pt x="471" y="1751"/>
                    </a:lnTo>
                    <a:lnTo>
                      <a:pt x="471" y="1747"/>
                    </a:lnTo>
                    <a:lnTo>
                      <a:pt x="470" y="1745"/>
                    </a:lnTo>
                    <a:lnTo>
                      <a:pt x="471" y="1744"/>
                    </a:lnTo>
                    <a:lnTo>
                      <a:pt x="467" y="1740"/>
                    </a:lnTo>
                    <a:lnTo>
                      <a:pt x="470" y="1737"/>
                    </a:lnTo>
                    <a:lnTo>
                      <a:pt x="471" y="1733"/>
                    </a:lnTo>
                    <a:lnTo>
                      <a:pt x="469" y="1729"/>
                    </a:lnTo>
                    <a:lnTo>
                      <a:pt x="467" y="1729"/>
                    </a:lnTo>
                    <a:lnTo>
                      <a:pt x="469" y="1728"/>
                    </a:lnTo>
                    <a:lnTo>
                      <a:pt x="467" y="1723"/>
                    </a:lnTo>
                    <a:lnTo>
                      <a:pt x="466" y="1723"/>
                    </a:lnTo>
                    <a:lnTo>
                      <a:pt x="466" y="1719"/>
                    </a:lnTo>
                    <a:lnTo>
                      <a:pt x="460" y="1718"/>
                    </a:lnTo>
                    <a:lnTo>
                      <a:pt x="457" y="1709"/>
                    </a:lnTo>
                    <a:lnTo>
                      <a:pt x="454" y="1709"/>
                    </a:lnTo>
                    <a:lnTo>
                      <a:pt x="454" y="1707"/>
                    </a:lnTo>
                    <a:lnTo>
                      <a:pt x="451" y="1706"/>
                    </a:lnTo>
                    <a:lnTo>
                      <a:pt x="448" y="1705"/>
                    </a:lnTo>
                    <a:lnTo>
                      <a:pt x="448" y="1707"/>
                    </a:lnTo>
                    <a:lnTo>
                      <a:pt x="446" y="1705"/>
                    </a:lnTo>
                    <a:lnTo>
                      <a:pt x="442" y="1707"/>
                    </a:lnTo>
                    <a:lnTo>
                      <a:pt x="440" y="1707"/>
                    </a:lnTo>
                    <a:lnTo>
                      <a:pt x="437" y="1702"/>
                    </a:lnTo>
                    <a:lnTo>
                      <a:pt x="436" y="1689"/>
                    </a:lnTo>
                    <a:lnTo>
                      <a:pt x="434" y="1688"/>
                    </a:lnTo>
                    <a:lnTo>
                      <a:pt x="428" y="1682"/>
                    </a:lnTo>
                    <a:lnTo>
                      <a:pt x="425" y="1681"/>
                    </a:lnTo>
                    <a:lnTo>
                      <a:pt x="424" y="1681"/>
                    </a:lnTo>
                    <a:lnTo>
                      <a:pt x="419" y="1676"/>
                    </a:lnTo>
                    <a:lnTo>
                      <a:pt x="418" y="1672"/>
                    </a:lnTo>
                    <a:lnTo>
                      <a:pt x="414" y="1672"/>
                    </a:lnTo>
                    <a:lnTo>
                      <a:pt x="413" y="1665"/>
                    </a:lnTo>
                    <a:lnTo>
                      <a:pt x="407" y="1664"/>
                    </a:lnTo>
                    <a:lnTo>
                      <a:pt x="407" y="1666"/>
                    </a:lnTo>
                    <a:lnTo>
                      <a:pt x="405" y="1667"/>
                    </a:lnTo>
                    <a:lnTo>
                      <a:pt x="384" y="1696"/>
                    </a:lnTo>
                    <a:lnTo>
                      <a:pt x="374" y="1686"/>
                    </a:lnTo>
                    <a:lnTo>
                      <a:pt x="371" y="1685"/>
                    </a:lnTo>
                    <a:lnTo>
                      <a:pt x="368" y="1687"/>
                    </a:lnTo>
                    <a:lnTo>
                      <a:pt x="362" y="1685"/>
                    </a:lnTo>
                    <a:lnTo>
                      <a:pt x="360" y="1682"/>
                    </a:lnTo>
                    <a:lnTo>
                      <a:pt x="364" y="1673"/>
                    </a:lnTo>
                    <a:lnTo>
                      <a:pt x="356" y="1670"/>
                    </a:lnTo>
                    <a:lnTo>
                      <a:pt x="353" y="1660"/>
                    </a:lnTo>
                    <a:lnTo>
                      <a:pt x="349" y="1663"/>
                    </a:lnTo>
                    <a:lnTo>
                      <a:pt x="347" y="1667"/>
                    </a:lnTo>
                    <a:lnTo>
                      <a:pt x="339" y="1673"/>
                    </a:lnTo>
                    <a:lnTo>
                      <a:pt x="336" y="1677"/>
                    </a:lnTo>
                    <a:lnTo>
                      <a:pt x="333" y="1679"/>
                    </a:lnTo>
                    <a:lnTo>
                      <a:pt x="327" y="1681"/>
                    </a:lnTo>
                    <a:lnTo>
                      <a:pt x="328" y="1683"/>
                    </a:lnTo>
                    <a:lnTo>
                      <a:pt x="325" y="1685"/>
                    </a:lnTo>
                    <a:lnTo>
                      <a:pt x="324" y="1691"/>
                    </a:lnTo>
                    <a:lnTo>
                      <a:pt x="321" y="1694"/>
                    </a:lnTo>
                    <a:lnTo>
                      <a:pt x="318" y="1700"/>
                    </a:lnTo>
                    <a:lnTo>
                      <a:pt x="318" y="1704"/>
                    </a:lnTo>
                    <a:lnTo>
                      <a:pt x="313" y="1712"/>
                    </a:lnTo>
                    <a:lnTo>
                      <a:pt x="306" y="1721"/>
                    </a:lnTo>
                    <a:lnTo>
                      <a:pt x="302" y="1728"/>
                    </a:lnTo>
                    <a:lnTo>
                      <a:pt x="305" y="1733"/>
                    </a:lnTo>
                    <a:lnTo>
                      <a:pt x="302" y="1740"/>
                    </a:lnTo>
                    <a:lnTo>
                      <a:pt x="304" y="1745"/>
                    </a:lnTo>
                    <a:lnTo>
                      <a:pt x="303" y="1753"/>
                    </a:lnTo>
                    <a:lnTo>
                      <a:pt x="305" y="1761"/>
                    </a:lnTo>
                    <a:lnTo>
                      <a:pt x="298" y="1766"/>
                    </a:lnTo>
                    <a:lnTo>
                      <a:pt x="181" y="1701"/>
                    </a:lnTo>
                    <a:lnTo>
                      <a:pt x="179" y="1697"/>
                    </a:lnTo>
                    <a:lnTo>
                      <a:pt x="171" y="1697"/>
                    </a:lnTo>
                    <a:lnTo>
                      <a:pt x="166" y="1693"/>
                    </a:lnTo>
                    <a:lnTo>
                      <a:pt x="164" y="1694"/>
                    </a:lnTo>
                    <a:lnTo>
                      <a:pt x="158" y="1691"/>
                    </a:lnTo>
                    <a:lnTo>
                      <a:pt x="152" y="1692"/>
                    </a:lnTo>
                    <a:lnTo>
                      <a:pt x="150" y="1689"/>
                    </a:lnTo>
                    <a:lnTo>
                      <a:pt x="146" y="1688"/>
                    </a:lnTo>
                    <a:lnTo>
                      <a:pt x="144" y="1686"/>
                    </a:lnTo>
                    <a:lnTo>
                      <a:pt x="137" y="1687"/>
                    </a:lnTo>
                    <a:lnTo>
                      <a:pt x="129" y="1685"/>
                    </a:lnTo>
                    <a:lnTo>
                      <a:pt x="126" y="1683"/>
                    </a:lnTo>
                    <a:lnTo>
                      <a:pt x="122" y="1684"/>
                    </a:lnTo>
                    <a:lnTo>
                      <a:pt x="115" y="1679"/>
                    </a:lnTo>
                    <a:lnTo>
                      <a:pt x="112" y="1678"/>
                    </a:lnTo>
                    <a:lnTo>
                      <a:pt x="111" y="1674"/>
                    </a:lnTo>
                    <a:lnTo>
                      <a:pt x="110" y="1675"/>
                    </a:lnTo>
                    <a:lnTo>
                      <a:pt x="102" y="1672"/>
                    </a:lnTo>
                    <a:lnTo>
                      <a:pt x="97" y="1671"/>
                    </a:lnTo>
                    <a:lnTo>
                      <a:pt x="94" y="1667"/>
                    </a:lnTo>
                    <a:lnTo>
                      <a:pt x="93" y="1663"/>
                    </a:lnTo>
                    <a:lnTo>
                      <a:pt x="95" y="1658"/>
                    </a:lnTo>
                    <a:lnTo>
                      <a:pt x="94" y="1655"/>
                    </a:lnTo>
                    <a:lnTo>
                      <a:pt x="97" y="1652"/>
                    </a:lnTo>
                    <a:lnTo>
                      <a:pt x="95" y="1651"/>
                    </a:lnTo>
                    <a:lnTo>
                      <a:pt x="98" y="1649"/>
                    </a:lnTo>
                    <a:lnTo>
                      <a:pt x="99" y="1645"/>
                    </a:lnTo>
                    <a:lnTo>
                      <a:pt x="96" y="1642"/>
                    </a:lnTo>
                    <a:lnTo>
                      <a:pt x="97" y="1640"/>
                    </a:lnTo>
                    <a:lnTo>
                      <a:pt x="96" y="1637"/>
                    </a:lnTo>
                    <a:lnTo>
                      <a:pt x="97" y="1636"/>
                    </a:lnTo>
                    <a:lnTo>
                      <a:pt x="97" y="1638"/>
                    </a:lnTo>
                    <a:lnTo>
                      <a:pt x="99" y="1637"/>
                    </a:lnTo>
                    <a:lnTo>
                      <a:pt x="100" y="1638"/>
                    </a:lnTo>
                    <a:lnTo>
                      <a:pt x="100" y="1636"/>
                    </a:lnTo>
                    <a:lnTo>
                      <a:pt x="104" y="1637"/>
                    </a:lnTo>
                    <a:lnTo>
                      <a:pt x="104" y="1633"/>
                    </a:lnTo>
                    <a:lnTo>
                      <a:pt x="102" y="1631"/>
                    </a:lnTo>
                    <a:lnTo>
                      <a:pt x="105" y="1629"/>
                    </a:lnTo>
                    <a:lnTo>
                      <a:pt x="105" y="1628"/>
                    </a:lnTo>
                    <a:lnTo>
                      <a:pt x="106" y="1624"/>
                    </a:lnTo>
                    <a:lnTo>
                      <a:pt x="107" y="1625"/>
                    </a:lnTo>
                    <a:lnTo>
                      <a:pt x="110" y="1624"/>
                    </a:lnTo>
                    <a:lnTo>
                      <a:pt x="108" y="1618"/>
                    </a:lnTo>
                    <a:lnTo>
                      <a:pt x="110" y="1615"/>
                    </a:lnTo>
                    <a:lnTo>
                      <a:pt x="112" y="1616"/>
                    </a:lnTo>
                    <a:lnTo>
                      <a:pt x="117" y="1611"/>
                    </a:lnTo>
                    <a:lnTo>
                      <a:pt x="119" y="1612"/>
                    </a:lnTo>
                    <a:lnTo>
                      <a:pt x="117" y="1609"/>
                    </a:lnTo>
                    <a:lnTo>
                      <a:pt x="115" y="1611"/>
                    </a:lnTo>
                    <a:lnTo>
                      <a:pt x="115" y="1607"/>
                    </a:lnTo>
                    <a:lnTo>
                      <a:pt x="111" y="1604"/>
                    </a:lnTo>
                    <a:lnTo>
                      <a:pt x="113" y="1601"/>
                    </a:lnTo>
                    <a:lnTo>
                      <a:pt x="114" y="1595"/>
                    </a:lnTo>
                    <a:lnTo>
                      <a:pt x="116" y="1593"/>
                    </a:lnTo>
                    <a:lnTo>
                      <a:pt x="117" y="1588"/>
                    </a:lnTo>
                    <a:lnTo>
                      <a:pt x="122" y="1587"/>
                    </a:lnTo>
                    <a:lnTo>
                      <a:pt x="123" y="1584"/>
                    </a:lnTo>
                    <a:lnTo>
                      <a:pt x="127" y="1582"/>
                    </a:lnTo>
                    <a:lnTo>
                      <a:pt x="127" y="1578"/>
                    </a:lnTo>
                    <a:lnTo>
                      <a:pt x="130" y="1575"/>
                    </a:lnTo>
                    <a:lnTo>
                      <a:pt x="124" y="1577"/>
                    </a:lnTo>
                    <a:lnTo>
                      <a:pt x="123" y="1581"/>
                    </a:lnTo>
                    <a:lnTo>
                      <a:pt x="118" y="1578"/>
                    </a:lnTo>
                    <a:lnTo>
                      <a:pt x="118" y="1580"/>
                    </a:lnTo>
                    <a:lnTo>
                      <a:pt x="122" y="1581"/>
                    </a:lnTo>
                    <a:lnTo>
                      <a:pt x="120" y="1582"/>
                    </a:lnTo>
                    <a:lnTo>
                      <a:pt x="115" y="1583"/>
                    </a:lnTo>
                    <a:lnTo>
                      <a:pt x="114" y="1584"/>
                    </a:lnTo>
                    <a:lnTo>
                      <a:pt x="116" y="1586"/>
                    </a:lnTo>
                    <a:lnTo>
                      <a:pt x="112" y="1585"/>
                    </a:lnTo>
                    <a:lnTo>
                      <a:pt x="111" y="1587"/>
                    </a:lnTo>
                    <a:lnTo>
                      <a:pt x="106" y="1589"/>
                    </a:lnTo>
                    <a:lnTo>
                      <a:pt x="104" y="1593"/>
                    </a:lnTo>
                    <a:lnTo>
                      <a:pt x="100" y="1593"/>
                    </a:lnTo>
                    <a:lnTo>
                      <a:pt x="94" y="1596"/>
                    </a:lnTo>
                    <a:lnTo>
                      <a:pt x="91" y="1599"/>
                    </a:lnTo>
                    <a:lnTo>
                      <a:pt x="93" y="1602"/>
                    </a:lnTo>
                    <a:lnTo>
                      <a:pt x="90" y="1600"/>
                    </a:lnTo>
                    <a:lnTo>
                      <a:pt x="89" y="1605"/>
                    </a:lnTo>
                    <a:lnTo>
                      <a:pt x="87" y="1604"/>
                    </a:lnTo>
                    <a:lnTo>
                      <a:pt x="86" y="1606"/>
                    </a:lnTo>
                    <a:lnTo>
                      <a:pt x="81" y="1607"/>
                    </a:lnTo>
                    <a:lnTo>
                      <a:pt x="83" y="1609"/>
                    </a:lnTo>
                    <a:lnTo>
                      <a:pt x="81" y="1610"/>
                    </a:lnTo>
                    <a:lnTo>
                      <a:pt x="81" y="1613"/>
                    </a:lnTo>
                    <a:lnTo>
                      <a:pt x="78" y="1614"/>
                    </a:lnTo>
                    <a:lnTo>
                      <a:pt x="74" y="1619"/>
                    </a:lnTo>
                    <a:lnTo>
                      <a:pt x="76" y="1621"/>
                    </a:lnTo>
                    <a:lnTo>
                      <a:pt x="70" y="1624"/>
                    </a:lnTo>
                    <a:lnTo>
                      <a:pt x="72" y="1630"/>
                    </a:lnTo>
                    <a:lnTo>
                      <a:pt x="69" y="1629"/>
                    </a:lnTo>
                    <a:lnTo>
                      <a:pt x="65" y="1631"/>
                    </a:lnTo>
                    <a:lnTo>
                      <a:pt x="65" y="1632"/>
                    </a:lnTo>
                    <a:lnTo>
                      <a:pt x="66" y="1630"/>
                    </a:lnTo>
                    <a:lnTo>
                      <a:pt x="68" y="1631"/>
                    </a:lnTo>
                    <a:lnTo>
                      <a:pt x="66" y="1632"/>
                    </a:lnTo>
                    <a:lnTo>
                      <a:pt x="66" y="1639"/>
                    </a:lnTo>
                    <a:lnTo>
                      <a:pt x="61" y="1639"/>
                    </a:lnTo>
                    <a:lnTo>
                      <a:pt x="60" y="1641"/>
                    </a:lnTo>
                    <a:lnTo>
                      <a:pt x="57" y="1642"/>
                    </a:lnTo>
                    <a:lnTo>
                      <a:pt x="60" y="1648"/>
                    </a:lnTo>
                    <a:lnTo>
                      <a:pt x="56" y="1650"/>
                    </a:lnTo>
                    <a:lnTo>
                      <a:pt x="56" y="1651"/>
                    </a:lnTo>
                    <a:lnTo>
                      <a:pt x="59" y="1653"/>
                    </a:lnTo>
                    <a:lnTo>
                      <a:pt x="57" y="1654"/>
                    </a:lnTo>
                    <a:lnTo>
                      <a:pt x="58" y="1656"/>
                    </a:lnTo>
                    <a:lnTo>
                      <a:pt x="54" y="1659"/>
                    </a:lnTo>
                    <a:lnTo>
                      <a:pt x="56" y="1665"/>
                    </a:lnTo>
                    <a:lnTo>
                      <a:pt x="54" y="1667"/>
                    </a:lnTo>
                    <a:lnTo>
                      <a:pt x="54" y="1672"/>
                    </a:lnTo>
                    <a:lnTo>
                      <a:pt x="50" y="1676"/>
                    </a:lnTo>
                    <a:lnTo>
                      <a:pt x="47" y="1671"/>
                    </a:lnTo>
                    <a:lnTo>
                      <a:pt x="45" y="1672"/>
                    </a:lnTo>
                    <a:lnTo>
                      <a:pt x="38" y="1672"/>
                    </a:lnTo>
                    <a:lnTo>
                      <a:pt x="32" y="1669"/>
                    </a:lnTo>
                    <a:lnTo>
                      <a:pt x="30" y="1667"/>
                    </a:lnTo>
                    <a:lnTo>
                      <a:pt x="34" y="1665"/>
                    </a:lnTo>
                    <a:lnTo>
                      <a:pt x="35" y="1663"/>
                    </a:lnTo>
                    <a:lnTo>
                      <a:pt x="29" y="1663"/>
                    </a:lnTo>
                    <a:lnTo>
                      <a:pt x="27" y="1667"/>
                    </a:lnTo>
                    <a:lnTo>
                      <a:pt x="25" y="1667"/>
                    </a:lnTo>
                    <a:lnTo>
                      <a:pt x="25" y="1663"/>
                    </a:lnTo>
                    <a:lnTo>
                      <a:pt x="28" y="1657"/>
                    </a:lnTo>
                    <a:lnTo>
                      <a:pt x="23" y="1656"/>
                    </a:lnTo>
                    <a:lnTo>
                      <a:pt x="25" y="1654"/>
                    </a:lnTo>
                    <a:lnTo>
                      <a:pt x="25" y="1649"/>
                    </a:lnTo>
                    <a:lnTo>
                      <a:pt x="22" y="1646"/>
                    </a:lnTo>
                    <a:lnTo>
                      <a:pt x="24" y="1641"/>
                    </a:lnTo>
                    <a:lnTo>
                      <a:pt x="21" y="1641"/>
                    </a:lnTo>
                    <a:lnTo>
                      <a:pt x="19" y="1636"/>
                    </a:lnTo>
                    <a:lnTo>
                      <a:pt x="20" y="1630"/>
                    </a:lnTo>
                    <a:lnTo>
                      <a:pt x="8" y="1629"/>
                    </a:lnTo>
                    <a:lnTo>
                      <a:pt x="8" y="1619"/>
                    </a:lnTo>
                    <a:lnTo>
                      <a:pt x="10" y="1617"/>
                    </a:lnTo>
                    <a:lnTo>
                      <a:pt x="15" y="1619"/>
                    </a:lnTo>
                    <a:lnTo>
                      <a:pt x="16" y="1618"/>
                    </a:lnTo>
                    <a:lnTo>
                      <a:pt x="16" y="1615"/>
                    </a:lnTo>
                    <a:lnTo>
                      <a:pt x="11" y="1613"/>
                    </a:lnTo>
                    <a:lnTo>
                      <a:pt x="17" y="1605"/>
                    </a:lnTo>
                    <a:lnTo>
                      <a:pt x="18" y="1597"/>
                    </a:lnTo>
                    <a:lnTo>
                      <a:pt x="21" y="1594"/>
                    </a:lnTo>
                    <a:lnTo>
                      <a:pt x="19" y="1588"/>
                    </a:lnTo>
                    <a:lnTo>
                      <a:pt x="21" y="1587"/>
                    </a:lnTo>
                    <a:lnTo>
                      <a:pt x="25" y="1588"/>
                    </a:lnTo>
                    <a:lnTo>
                      <a:pt x="26" y="1584"/>
                    </a:lnTo>
                    <a:lnTo>
                      <a:pt x="26" y="1581"/>
                    </a:lnTo>
                    <a:lnTo>
                      <a:pt x="23" y="1579"/>
                    </a:lnTo>
                    <a:lnTo>
                      <a:pt x="25" y="1573"/>
                    </a:lnTo>
                    <a:lnTo>
                      <a:pt x="24" y="1569"/>
                    </a:lnTo>
                    <a:lnTo>
                      <a:pt x="21" y="1564"/>
                    </a:lnTo>
                    <a:lnTo>
                      <a:pt x="22" y="1559"/>
                    </a:lnTo>
                    <a:lnTo>
                      <a:pt x="20" y="1553"/>
                    </a:lnTo>
                    <a:lnTo>
                      <a:pt x="24" y="1549"/>
                    </a:lnTo>
                    <a:lnTo>
                      <a:pt x="20" y="1543"/>
                    </a:lnTo>
                    <a:lnTo>
                      <a:pt x="21" y="1537"/>
                    </a:lnTo>
                    <a:lnTo>
                      <a:pt x="14" y="1535"/>
                    </a:lnTo>
                    <a:lnTo>
                      <a:pt x="11" y="1532"/>
                    </a:lnTo>
                    <a:lnTo>
                      <a:pt x="16" y="1519"/>
                    </a:lnTo>
                    <a:lnTo>
                      <a:pt x="14" y="1515"/>
                    </a:lnTo>
                    <a:lnTo>
                      <a:pt x="16" y="1506"/>
                    </a:lnTo>
                    <a:lnTo>
                      <a:pt x="16" y="1503"/>
                    </a:lnTo>
                    <a:lnTo>
                      <a:pt x="11" y="1498"/>
                    </a:lnTo>
                    <a:lnTo>
                      <a:pt x="14" y="1492"/>
                    </a:lnTo>
                    <a:lnTo>
                      <a:pt x="12" y="1489"/>
                    </a:lnTo>
                    <a:lnTo>
                      <a:pt x="12" y="1487"/>
                    </a:lnTo>
                    <a:lnTo>
                      <a:pt x="19" y="1480"/>
                    </a:lnTo>
                    <a:lnTo>
                      <a:pt x="19" y="1477"/>
                    </a:lnTo>
                    <a:lnTo>
                      <a:pt x="16" y="1473"/>
                    </a:lnTo>
                    <a:lnTo>
                      <a:pt x="22" y="1467"/>
                    </a:lnTo>
                    <a:lnTo>
                      <a:pt x="22" y="1465"/>
                    </a:lnTo>
                    <a:lnTo>
                      <a:pt x="18" y="1459"/>
                    </a:lnTo>
                    <a:lnTo>
                      <a:pt x="11" y="1457"/>
                    </a:lnTo>
                    <a:lnTo>
                      <a:pt x="11" y="1450"/>
                    </a:lnTo>
                    <a:lnTo>
                      <a:pt x="6" y="1435"/>
                    </a:lnTo>
                    <a:lnTo>
                      <a:pt x="4" y="1430"/>
                    </a:lnTo>
                    <a:lnTo>
                      <a:pt x="17" y="1418"/>
                    </a:lnTo>
                    <a:lnTo>
                      <a:pt x="17" y="1407"/>
                    </a:lnTo>
                    <a:lnTo>
                      <a:pt x="18" y="1400"/>
                    </a:lnTo>
                    <a:lnTo>
                      <a:pt x="16" y="1397"/>
                    </a:lnTo>
                    <a:lnTo>
                      <a:pt x="5" y="1397"/>
                    </a:lnTo>
                    <a:lnTo>
                      <a:pt x="0" y="1387"/>
                    </a:lnTo>
                    <a:lnTo>
                      <a:pt x="1" y="1382"/>
                    </a:lnTo>
                    <a:lnTo>
                      <a:pt x="0" y="1365"/>
                    </a:lnTo>
                    <a:lnTo>
                      <a:pt x="3" y="1361"/>
                    </a:lnTo>
                    <a:lnTo>
                      <a:pt x="3" y="1353"/>
                    </a:lnTo>
                    <a:lnTo>
                      <a:pt x="6" y="1349"/>
                    </a:lnTo>
                    <a:lnTo>
                      <a:pt x="9" y="1339"/>
                    </a:lnTo>
                    <a:lnTo>
                      <a:pt x="15" y="1333"/>
                    </a:lnTo>
                    <a:lnTo>
                      <a:pt x="19" y="1323"/>
                    </a:lnTo>
                    <a:lnTo>
                      <a:pt x="17" y="1307"/>
                    </a:lnTo>
                    <a:lnTo>
                      <a:pt x="18" y="1299"/>
                    </a:lnTo>
                    <a:lnTo>
                      <a:pt x="21" y="1297"/>
                    </a:lnTo>
                    <a:lnTo>
                      <a:pt x="23" y="1292"/>
                    </a:lnTo>
                    <a:lnTo>
                      <a:pt x="27" y="1289"/>
                    </a:lnTo>
                    <a:lnTo>
                      <a:pt x="28" y="1285"/>
                    </a:lnTo>
                    <a:lnTo>
                      <a:pt x="25" y="1267"/>
                    </a:lnTo>
                    <a:lnTo>
                      <a:pt x="26" y="1263"/>
                    </a:lnTo>
                    <a:lnTo>
                      <a:pt x="23" y="1256"/>
                    </a:lnTo>
                    <a:lnTo>
                      <a:pt x="30" y="1249"/>
                    </a:lnTo>
                    <a:lnTo>
                      <a:pt x="30" y="1245"/>
                    </a:lnTo>
                    <a:lnTo>
                      <a:pt x="26" y="1241"/>
                    </a:lnTo>
                    <a:lnTo>
                      <a:pt x="26" y="1236"/>
                    </a:lnTo>
                    <a:lnTo>
                      <a:pt x="28" y="1229"/>
                    </a:lnTo>
                    <a:lnTo>
                      <a:pt x="32" y="1227"/>
                    </a:lnTo>
                    <a:lnTo>
                      <a:pt x="37" y="1217"/>
                    </a:lnTo>
                    <a:lnTo>
                      <a:pt x="34" y="1202"/>
                    </a:lnTo>
                    <a:lnTo>
                      <a:pt x="30" y="1199"/>
                    </a:lnTo>
                    <a:lnTo>
                      <a:pt x="29" y="1197"/>
                    </a:lnTo>
                    <a:lnTo>
                      <a:pt x="35" y="1192"/>
                    </a:lnTo>
                    <a:lnTo>
                      <a:pt x="39" y="1186"/>
                    </a:lnTo>
                    <a:lnTo>
                      <a:pt x="44" y="1184"/>
                    </a:lnTo>
                    <a:lnTo>
                      <a:pt x="45" y="1180"/>
                    </a:lnTo>
                    <a:lnTo>
                      <a:pt x="48" y="1175"/>
                    </a:lnTo>
                    <a:lnTo>
                      <a:pt x="47" y="1170"/>
                    </a:lnTo>
                    <a:lnTo>
                      <a:pt x="50" y="1167"/>
                    </a:lnTo>
                    <a:lnTo>
                      <a:pt x="48" y="1163"/>
                    </a:lnTo>
                    <a:lnTo>
                      <a:pt x="56" y="1160"/>
                    </a:lnTo>
                    <a:lnTo>
                      <a:pt x="55" y="1154"/>
                    </a:lnTo>
                    <a:lnTo>
                      <a:pt x="58" y="1141"/>
                    </a:lnTo>
                    <a:lnTo>
                      <a:pt x="63" y="1137"/>
                    </a:lnTo>
                    <a:lnTo>
                      <a:pt x="65" y="1134"/>
                    </a:lnTo>
                    <a:lnTo>
                      <a:pt x="70" y="1130"/>
                    </a:lnTo>
                    <a:lnTo>
                      <a:pt x="69" y="1125"/>
                    </a:lnTo>
                    <a:lnTo>
                      <a:pt x="78" y="1100"/>
                    </a:lnTo>
                    <a:lnTo>
                      <a:pt x="76" y="1091"/>
                    </a:lnTo>
                    <a:lnTo>
                      <a:pt x="74" y="1089"/>
                    </a:lnTo>
                    <a:lnTo>
                      <a:pt x="76" y="1081"/>
                    </a:lnTo>
                    <a:lnTo>
                      <a:pt x="83" y="1073"/>
                    </a:lnTo>
                    <a:lnTo>
                      <a:pt x="84" y="1070"/>
                    </a:lnTo>
                    <a:lnTo>
                      <a:pt x="95" y="1060"/>
                    </a:lnTo>
                    <a:lnTo>
                      <a:pt x="98" y="1051"/>
                    </a:lnTo>
                    <a:lnTo>
                      <a:pt x="100" y="1046"/>
                    </a:lnTo>
                    <a:lnTo>
                      <a:pt x="104" y="1033"/>
                    </a:lnTo>
                    <a:lnTo>
                      <a:pt x="108" y="1024"/>
                    </a:lnTo>
                    <a:lnTo>
                      <a:pt x="112" y="1021"/>
                    </a:lnTo>
                    <a:lnTo>
                      <a:pt x="112" y="1018"/>
                    </a:lnTo>
                    <a:lnTo>
                      <a:pt x="114" y="1016"/>
                    </a:lnTo>
                    <a:lnTo>
                      <a:pt x="118" y="1000"/>
                    </a:lnTo>
                    <a:lnTo>
                      <a:pt x="128" y="986"/>
                    </a:lnTo>
                    <a:lnTo>
                      <a:pt x="131" y="971"/>
                    </a:lnTo>
                    <a:lnTo>
                      <a:pt x="137" y="964"/>
                    </a:lnTo>
                    <a:lnTo>
                      <a:pt x="137" y="959"/>
                    </a:lnTo>
                    <a:lnTo>
                      <a:pt x="142" y="953"/>
                    </a:lnTo>
                    <a:lnTo>
                      <a:pt x="141" y="949"/>
                    </a:lnTo>
                    <a:lnTo>
                      <a:pt x="137" y="946"/>
                    </a:lnTo>
                    <a:lnTo>
                      <a:pt x="140" y="944"/>
                    </a:lnTo>
                    <a:lnTo>
                      <a:pt x="138" y="938"/>
                    </a:lnTo>
                    <a:lnTo>
                      <a:pt x="142" y="929"/>
                    </a:lnTo>
                    <a:lnTo>
                      <a:pt x="150" y="916"/>
                    </a:lnTo>
                    <a:lnTo>
                      <a:pt x="150" y="902"/>
                    </a:lnTo>
                    <a:lnTo>
                      <a:pt x="153" y="898"/>
                    </a:lnTo>
                    <a:lnTo>
                      <a:pt x="160" y="893"/>
                    </a:lnTo>
                    <a:lnTo>
                      <a:pt x="163" y="885"/>
                    </a:lnTo>
                    <a:lnTo>
                      <a:pt x="168" y="885"/>
                    </a:lnTo>
                    <a:lnTo>
                      <a:pt x="173" y="878"/>
                    </a:lnTo>
                    <a:lnTo>
                      <a:pt x="181" y="873"/>
                    </a:lnTo>
                    <a:lnTo>
                      <a:pt x="181" y="868"/>
                    </a:lnTo>
                    <a:lnTo>
                      <a:pt x="184" y="866"/>
                    </a:lnTo>
                    <a:lnTo>
                      <a:pt x="191" y="853"/>
                    </a:lnTo>
                    <a:lnTo>
                      <a:pt x="194" y="847"/>
                    </a:lnTo>
                    <a:lnTo>
                      <a:pt x="196" y="841"/>
                    </a:lnTo>
                    <a:lnTo>
                      <a:pt x="206" y="830"/>
                    </a:lnTo>
                    <a:lnTo>
                      <a:pt x="217" y="814"/>
                    </a:lnTo>
                    <a:lnTo>
                      <a:pt x="220" y="812"/>
                    </a:lnTo>
                    <a:lnTo>
                      <a:pt x="230" y="803"/>
                    </a:lnTo>
                    <a:lnTo>
                      <a:pt x="250" y="800"/>
                    </a:lnTo>
                    <a:lnTo>
                      <a:pt x="274" y="764"/>
                    </a:lnTo>
                    <a:lnTo>
                      <a:pt x="280" y="751"/>
                    </a:lnTo>
                    <a:lnTo>
                      <a:pt x="290" y="743"/>
                    </a:lnTo>
                    <a:lnTo>
                      <a:pt x="292" y="736"/>
                    </a:lnTo>
                    <a:lnTo>
                      <a:pt x="294" y="723"/>
                    </a:lnTo>
                    <a:lnTo>
                      <a:pt x="297" y="716"/>
                    </a:lnTo>
                    <a:lnTo>
                      <a:pt x="303" y="707"/>
                    </a:lnTo>
                    <a:lnTo>
                      <a:pt x="314" y="703"/>
                    </a:lnTo>
                    <a:lnTo>
                      <a:pt x="317" y="699"/>
                    </a:lnTo>
                    <a:lnTo>
                      <a:pt x="325" y="673"/>
                    </a:lnTo>
                    <a:lnTo>
                      <a:pt x="330" y="662"/>
                    </a:lnTo>
                    <a:lnTo>
                      <a:pt x="333" y="655"/>
                    </a:lnTo>
                    <a:lnTo>
                      <a:pt x="335" y="635"/>
                    </a:lnTo>
                    <a:lnTo>
                      <a:pt x="341" y="630"/>
                    </a:lnTo>
                    <a:lnTo>
                      <a:pt x="341" y="619"/>
                    </a:lnTo>
                    <a:lnTo>
                      <a:pt x="340" y="611"/>
                    </a:lnTo>
                    <a:lnTo>
                      <a:pt x="342" y="607"/>
                    </a:lnTo>
                    <a:lnTo>
                      <a:pt x="344" y="599"/>
                    </a:lnTo>
                    <a:lnTo>
                      <a:pt x="343" y="584"/>
                    </a:lnTo>
                    <a:lnTo>
                      <a:pt x="343" y="580"/>
                    </a:lnTo>
                    <a:lnTo>
                      <a:pt x="347" y="575"/>
                    </a:lnTo>
                    <a:lnTo>
                      <a:pt x="345" y="572"/>
                    </a:lnTo>
                    <a:lnTo>
                      <a:pt x="331" y="565"/>
                    </a:lnTo>
                    <a:lnTo>
                      <a:pt x="327" y="560"/>
                    </a:lnTo>
                    <a:lnTo>
                      <a:pt x="308" y="547"/>
                    </a:lnTo>
                    <a:lnTo>
                      <a:pt x="305" y="542"/>
                    </a:lnTo>
                    <a:lnTo>
                      <a:pt x="300" y="533"/>
                    </a:lnTo>
                    <a:lnTo>
                      <a:pt x="295" y="520"/>
                    </a:lnTo>
                    <a:lnTo>
                      <a:pt x="296" y="507"/>
                    </a:lnTo>
                    <a:lnTo>
                      <a:pt x="321" y="479"/>
                    </a:lnTo>
                    <a:lnTo>
                      <a:pt x="329" y="469"/>
                    </a:lnTo>
                    <a:lnTo>
                      <a:pt x="339" y="450"/>
                    </a:lnTo>
                    <a:lnTo>
                      <a:pt x="339" y="441"/>
                    </a:lnTo>
                    <a:lnTo>
                      <a:pt x="336" y="427"/>
                    </a:lnTo>
                    <a:lnTo>
                      <a:pt x="336" y="408"/>
                    </a:lnTo>
                    <a:lnTo>
                      <a:pt x="331" y="391"/>
                    </a:lnTo>
                    <a:lnTo>
                      <a:pt x="333" y="382"/>
                    </a:lnTo>
                    <a:lnTo>
                      <a:pt x="342" y="375"/>
                    </a:lnTo>
                    <a:lnTo>
                      <a:pt x="353" y="371"/>
                    </a:lnTo>
                    <a:lnTo>
                      <a:pt x="361" y="364"/>
                    </a:lnTo>
                    <a:lnTo>
                      <a:pt x="372" y="356"/>
                    </a:lnTo>
                    <a:lnTo>
                      <a:pt x="375" y="352"/>
                    </a:lnTo>
                    <a:lnTo>
                      <a:pt x="387" y="351"/>
                    </a:lnTo>
                    <a:lnTo>
                      <a:pt x="399" y="345"/>
                    </a:lnTo>
                    <a:lnTo>
                      <a:pt x="414" y="344"/>
                    </a:lnTo>
                    <a:lnTo>
                      <a:pt x="417" y="345"/>
                    </a:lnTo>
                    <a:lnTo>
                      <a:pt x="424" y="343"/>
                    </a:lnTo>
                    <a:lnTo>
                      <a:pt x="430" y="340"/>
                    </a:lnTo>
                    <a:lnTo>
                      <a:pt x="436" y="332"/>
                    </a:lnTo>
                    <a:lnTo>
                      <a:pt x="448" y="329"/>
                    </a:lnTo>
                    <a:lnTo>
                      <a:pt x="452" y="325"/>
                    </a:lnTo>
                    <a:lnTo>
                      <a:pt x="455" y="320"/>
                    </a:lnTo>
                    <a:lnTo>
                      <a:pt x="452" y="302"/>
                    </a:lnTo>
                    <a:lnTo>
                      <a:pt x="456" y="295"/>
                    </a:lnTo>
                    <a:lnTo>
                      <a:pt x="456" y="291"/>
                    </a:lnTo>
                    <a:lnTo>
                      <a:pt x="459" y="287"/>
                    </a:lnTo>
                    <a:lnTo>
                      <a:pt x="460" y="285"/>
                    </a:lnTo>
                    <a:lnTo>
                      <a:pt x="465" y="279"/>
                    </a:lnTo>
                    <a:lnTo>
                      <a:pt x="479" y="268"/>
                    </a:lnTo>
                    <a:lnTo>
                      <a:pt x="487" y="257"/>
                    </a:lnTo>
                    <a:lnTo>
                      <a:pt x="500" y="257"/>
                    </a:lnTo>
                    <a:lnTo>
                      <a:pt x="505" y="259"/>
                    </a:lnTo>
                    <a:lnTo>
                      <a:pt x="512" y="264"/>
                    </a:lnTo>
                    <a:lnTo>
                      <a:pt x="515" y="256"/>
                    </a:lnTo>
                    <a:lnTo>
                      <a:pt x="513" y="252"/>
                    </a:lnTo>
                    <a:lnTo>
                      <a:pt x="506" y="246"/>
                    </a:lnTo>
                    <a:lnTo>
                      <a:pt x="507" y="243"/>
                    </a:lnTo>
                    <a:lnTo>
                      <a:pt x="502" y="225"/>
                    </a:lnTo>
                    <a:lnTo>
                      <a:pt x="504" y="218"/>
                    </a:lnTo>
                    <a:lnTo>
                      <a:pt x="511" y="213"/>
                    </a:lnTo>
                    <a:lnTo>
                      <a:pt x="518" y="213"/>
                    </a:lnTo>
                    <a:lnTo>
                      <a:pt x="524" y="211"/>
                    </a:lnTo>
                    <a:lnTo>
                      <a:pt x="532" y="205"/>
                    </a:lnTo>
                    <a:lnTo>
                      <a:pt x="534" y="199"/>
                    </a:lnTo>
                    <a:lnTo>
                      <a:pt x="534" y="195"/>
                    </a:lnTo>
                    <a:lnTo>
                      <a:pt x="531" y="191"/>
                    </a:lnTo>
                    <a:lnTo>
                      <a:pt x="524" y="189"/>
                    </a:lnTo>
                    <a:lnTo>
                      <a:pt x="524" y="182"/>
                    </a:lnTo>
                    <a:lnTo>
                      <a:pt x="529" y="176"/>
                    </a:lnTo>
                    <a:lnTo>
                      <a:pt x="542" y="173"/>
                    </a:lnTo>
                    <a:lnTo>
                      <a:pt x="546" y="170"/>
                    </a:lnTo>
                    <a:lnTo>
                      <a:pt x="546" y="162"/>
                    </a:lnTo>
                    <a:lnTo>
                      <a:pt x="533" y="145"/>
                    </a:lnTo>
                    <a:lnTo>
                      <a:pt x="531" y="137"/>
                    </a:lnTo>
                    <a:lnTo>
                      <a:pt x="532" y="129"/>
                    </a:lnTo>
                    <a:lnTo>
                      <a:pt x="537" y="121"/>
                    </a:lnTo>
                    <a:lnTo>
                      <a:pt x="549" y="122"/>
                    </a:lnTo>
                    <a:lnTo>
                      <a:pt x="559" y="118"/>
                    </a:lnTo>
                    <a:lnTo>
                      <a:pt x="566" y="106"/>
                    </a:lnTo>
                    <a:lnTo>
                      <a:pt x="566" y="103"/>
                    </a:lnTo>
                    <a:lnTo>
                      <a:pt x="565" y="99"/>
                    </a:lnTo>
                    <a:lnTo>
                      <a:pt x="548" y="85"/>
                    </a:lnTo>
                    <a:lnTo>
                      <a:pt x="531" y="81"/>
                    </a:lnTo>
                    <a:lnTo>
                      <a:pt x="525" y="72"/>
                    </a:lnTo>
                    <a:lnTo>
                      <a:pt x="528" y="71"/>
                    </a:lnTo>
                    <a:lnTo>
                      <a:pt x="523" y="65"/>
                    </a:lnTo>
                    <a:lnTo>
                      <a:pt x="522" y="59"/>
                    </a:lnTo>
                    <a:lnTo>
                      <a:pt x="519" y="55"/>
                    </a:lnTo>
                    <a:lnTo>
                      <a:pt x="502" y="52"/>
                    </a:lnTo>
                    <a:lnTo>
                      <a:pt x="500" y="49"/>
                    </a:lnTo>
                    <a:lnTo>
                      <a:pt x="467" y="55"/>
                    </a:lnTo>
                    <a:lnTo>
                      <a:pt x="459" y="52"/>
                    </a:lnTo>
                    <a:lnTo>
                      <a:pt x="455" y="47"/>
                    </a:lnTo>
                    <a:lnTo>
                      <a:pt x="436" y="45"/>
                    </a:lnTo>
                    <a:lnTo>
                      <a:pt x="434" y="43"/>
                    </a:lnTo>
                    <a:lnTo>
                      <a:pt x="432" y="39"/>
                    </a:lnTo>
                    <a:lnTo>
                      <a:pt x="441" y="40"/>
                    </a:lnTo>
                    <a:lnTo>
                      <a:pt x="444" y="33"/>
                    </a:lnTo>
                    <a:lnTo>
                      <a:pt x="449" y="30"/>
                    </a:lnTo>
                    <a:lnTo>
                      <a:pt x="455" y="31"/>
                    </a:lnTo>
                    <a:lnTo>
                      <a:pt x="459" y="35"/>
                    </a:lnTo>
                    <a:lnTo>
                      <a:pt x="465" y="36"/>
                    </a:lnTo>
                    <a:lnTo>
                      <a:pt x="473" y="25"/>
                    </a:lnTo>
                    <a:lnTo>
                      <a:pt x="475" y="12"/>
                    </a:lnTo>
                    <a:lnTo>
                      <a:pt x="483" y="5"/>
                    </a:lnTo>
                    <a:lnTo>
                      <a:pt x="491" y="5"/>
                    </a:lnTo>
                    <a:lnTo>
                      <a:pt x="518" y="0"/>
                    </a:lnTo>
                    <a:lnTo>
                      <a:pt x="527" y="7"/>
                    </a:lnTo>
                    <a:lnTo>
                      <a:pt x="532" y="8"/>
                    </a:lnTo>
                    <a:lnTo>
                      <a:pt x="548" y="14"/>
                    </a:lnTo>
                    <a:lnTo>
                      <a:pt x="558" y="20"/>
                    </a:lnTo>
                    <a:lnTo>
                      <a:pt x="573" y="21"/>
                    </a:lnTo>
                    <a:lnTo>
                      <a:pt x="579" y="22"/>
                    </a:lnTo>
                    <a:lnTo>
                      <a:pt x="586" y="21"/>
                    </a:lnTo>
                    <a:lnTo>
                      <a:pt x="594" y="15"/>
                    </a:lnTo>
                    <a:lnTo>
                      <a:pt x="605" y="15"/>
                    </a:lnTo>
                    <a:lnTo>
                      <a:pt x="611" y="15"/>
                    </a:lnTo>
                    <a:lnTo>
                      <a:pt x="624" y="21"/>
                    </a:lnTo>
                    <a:lnTo>
                      <a:pt x="626" y="30"/>
                    </a:lnTo>
                    <a:lnTo>
                      <a:pt x="626" y="38"/>
                    </a:lnTo>
                    <a:lnTo>
                      <a:pt x="634" y="47"/>
                    </a:lnTo>
                    <a:lnTo>
                      <a:pt x="652" y="46"/>
                    </a:lnTo>
                    <a:lnTo>
                      <a:pt x="665" y="53"/>
                    </a:lnTo>
                    <a:lnTo>
                      <a:pt x="681" y="64"/>
                    </a:lnTo>
                    <a:lnTo>
                      <a:pt x="688" y="66"/>
                    </a:lnTo>
                    <a:lnTo>
                      <a:pt x="692" y="64"/>
                    </a:lnTo>
                    <a:lnTo>
                      <a:pt x="695" y="66"/>
                    </a:lnTo>
                    <a:lnTo>
                      <a:pt x="706" y="77"/>
                    </a:lnTo>
                    <a:lnTo>
                      <a:pt x="708" y="83"/>
                    </a:lnTo>
                    <a:lnTo>
                      <a:pt x="710" y="99"/>
                    </a:lnTo>
                    <a:lnTo>
                      <a:pt x="710" y="102"/>
                    </a:lnTo>
                    <a:lnTo>
                      <a:pt x="711" y="107"/>
                    </a:lnTo>
                    <a:lnTo>
                      <a:pt x="706" y="123"/>
                    </a:lnTo>
                    <a:lnTo>
                      <a:pt x="712" y="133"/>
                    </a:lnTo>
                    <a:lnTo>
                      <a:pt x="718" y="144"/>
                    </a:lnTo>
                    <a:lnTo>
                      <a:pt x="719" y="149"/>
                    </a:lnTo>
                    <a:lnTo>
                      <a:pt x="721" y="153"/>
                    </a:lnTo>
                    <a:lnTo>
                      <a:pt x="721" y="166"/>
                    </a:lnTo>
                    <a:lnTo>
                      <a:pt x="717" y="179"/>
                    </a:lnTo>
                    <a:lnTo>
                      <a:pt x="719" y="183"/>
                    </a:lnTo>
                    <a:lnTo>
                      <a:pt x="721" y="189"/>
                    </a:lnTo>
                    <a:lnTo>
                      <a:pt x="721" y="196"/>
                    </a:lnTo>
                    <a:lnTo>
                      <a:pt x="720" y="205"/>
                    </a:lnTo>
                    <a:lnTo>
                      <a:pt x="722" y="216"/>
                    </a:lnTo>
                    <a:lnTo>
                      <a:pt x="731" y="235"/>
                    </a:lnTo>
                    <a:lnTo>
                      <a:pt x="732" y="241"/>
                    </a:lnTo>
                    <a:lnTo>
                      <a:pt x="725" y="252"/>
                    </a:lnTo>
                    <a:lnTo>
                      <a:pt x="725" y="262"/>
                    </a:lnTo>
                    <a:lnTo>
                      <a:pt x="721" y="273"/>
                    </a:lnTo>
                    <a:lnTo>
                      <a:pt x="720" y="277"/>
                    </a:lnTo>
                    <a:lnTo>
                      <a:pt x="724" y="286"/>
                    </a:lnTo>
                    <a:lnTo>
                      <a:pt x="722" y="289"/>
                    </a:lnTo>
                    <a:lnTo>
                      <a:pt x="718" y="293"/>
                    </a:lnTo>
                    <a:lnTo>
                      <a:pt x="719" y="298"/>
                    </a:lnTo>
                    <a:lnTo>
                      <a:pt x="714" y="302"/>
                    </a:lnTo>
                    <a:lnTo>
                      <a:pt x="713" y="308"/>
                    </a:lnTo>
                    <a:lnTo>
                      <a:pt x="713" y="314"/>
                    </a:lnTo>
                    <a:lnTo>
                      <a:pt x="706" y="327"/>
                    </a:lnTo>
                    <a:lnTo>
                      <a:pt x="706" y="333"/>
                    </a:lnTo>
                    <a:lnTo>
                      <a:pt x="707" y="345"/>
                    </a:lnTo>
                    <a:lnTo>
                      <a:pt x="702" y="353"/>
                    </a:lnTo>
                    <a:lnTo>
                      <a:pt x="700" y="363"/>
                    </a:lnTo>
                    <a:lnTo>
                      <a:pt x="704" y="371"/>
                    </a:lnTo>
                    <a:lnTo>
                      <a:pt x="704" y="377"/>
                    </a:lnTo>
                    <a:lnTo>
                      <a:pt x="699" y="387"/>
                    </a:lnTo>
                    <a:lnTo>
                      <a:pt x="699" y="394"/>
                    </a:lnTo>
                    <a:lnTo>
                      <a:pt x="695" y="398"/>
                    </a:lnTo>
                    <a:lnTo>
                      <a:pt x="691" y="400"/>
                    </a:lnTo>
                    <a:lnTo>
                      <a:pt x="687" y="405"/>
                    </a:lnTo>
                    <a:lnTo>
                      <a:pt x="685" y="411"/>
                    </a:lnTo>
                    <a:lnTo>
                      <a:pt x="674" y="430"/>
                    </a:lnTo>
                    <a:lnTo>
                      <a:pt x="671" y="432"/>
                    </a:lnTo>
                    <a:lnTo>
                      <a:pt x="660" y="428"/>
                    </a:lnTo>
                    <a:lnTo>
                      <a:pt x="652" y="435"/>
                    </a:lnTo>
                    <a:lnTo>
                      <a:pt x="651" y="442"/>
                    </a:lnTo>
                    <a:lnTo>
                      <a:pt x="654" y="446"/>
                    </a:lnTo>
                    <a:lnTo>
                      <a:pt x="664" y="450"/>
                    </a:lnTo>
                    <a:lnTo>
                      <a:pt x="668" y="455"/>
                    </a:lnTo>
                    <a:lnTo>
                      <a:pt x="672" y="464"/>
                    </a:lnTo>
                    <a:lnTo>
                      <a:pt x="674" y="465"/>
                    </a:lnTo>
                    <a:lnTo>
                      <a:pt x="677" y="464"/>
                    </a:lnTo>
                    <a:lnTo>
                      <a:pt x="684" y="457"/>
                    </a:lnTo>
                    <a:lnTo>
                      <a:pt x="696" y="457"/>
                    </a:lnTo>
                    <a:lnTo>
                      <a:pt x="706" y="463"/>
                    </a:lnTo>
                    <a:lnTo>
                      <a:pt x="709" y="469"/>
                    </a:lnTo>
                    <a:lnTo>
                      <a:pt x="710" y="475"/>
                    </a:lnTo>
                    <a:lnTo>
                      <a:pt x="708" y="480"/>
                    </a:lnTo>
                    <a:lnTo>
                      <a:pt x="690" y="488"/>
                    </a:lnTo>
                    <a:lnTo>
                      <a:pt x="686" y="495"/>
                    </a:lnTo>
                    <a:lnTo>
                      <a:pt x="692" y="497"/>
                    </a:lnTo>
                    <a:lnTo>
                      <a:pt x="700" y="494"/>
                    </a:lnTo>
                    <a:lnTo>
                      <a:pt x="705" y="494"/>
                    </a:lnTo>
                    <a:lnTo>
                      <a:pt x="706" y="503"/>
                    </a:lnTo>
                    <a:lnTo>
                      <a:pt x="710" y="506"/>
                    </a:lnTo>
                    <a:lnTo>
                      <a:pt x="711" y="515"/>
                    </a:lnTo>
                    <a:lnTo>
                      <a:pt x="713" y="512"/>
                    </a:lnTo>
                    <a:lnTo>
                      <a:pt x="719" y="513"/>
                    </a:lnTo>
                    <a:lnTo>
                      <a:pt x="722" y="515"/>
                    </a:lnTo>
                    <a:lnTo>
                      <a:pt x="721" y="518"/>
                    </a:lnTo>
                    <a:lnTo>
                      <a:pt x="719" y="520"/>
                    </a:lnTo>
                    <a:lnTo>
                      <a:pt x="727" y="523"/>
                    </a:lnTo>
                    <a:lnTo>
                      <a:pt x="726" y="526"/>
                    </a:lnTo>
                    <a:lnTo>
                      <a:pt x="731" y="530"/>
                    </a:lnTo>
                    <a:lnTo>
                      <a:pt x="730" y="537"/>
                    </a:lnTo>
                    <a:lnTo>
                      <a:pt x="731" y="541"/>
                    </a:lnTo>
                    <a:lnTo>
                      <a:pt x="735" y="541"/>
                    </a:lnTo>
                    <a:lnTo>
                      <a:pt x="738" y="540"/>
                    </a:lnTo>
                    <a:lnTo>
                      <a:pt x="734" y="535"/>
                    </a:lnTo>
                    <a:lnTo>
                      <a:pt x="737" y="533"/>
                    </a:lnTo>
                    <a:lnTo>
                      <a:pt x="746" y="542"/>
                    </a:lnTo>
                    <a:lnTo>
                      <a:pt x="741" y="544"/>
                    </a:lnTo>
                    <a:lnTo>
                      <a:pt x="742" y="548"/>
                    </a:lnTo>
                    <a:lnTo>
                      <a:pt x="748" y="549"/>
                    </a:lnTo>
                    <a:lnTo>
                      <a:pt x="748" y="552"/>
                    </a:lnTo>
                    <a:lnTo>
                      <a:pt x="745" y="552"/>
                    </a:lnTo>
                    <a:lnTo>
                      <a:pt x="747" y="554"/>
                    </a:lnTo>
                    <a:lnTo>
                      <a:pt x="746" y="555"/>
                    </a:lnTo>
                    <a:lnTo>
                      <a:pt x="746" y="557"/>
                    </a:lnTo>
                    <a:lnTo>
                      <a:pt x="748" y="559"/>
                    </a:lnTo>
                    <a:lnTo>
                      <a:pt x="750" y="557"/>
                    </a:lnTo>
                    <a:lnTo>
                      <a:pt x="753" y="559"/>
                    </a:lnTo>
                    <a:lnTo>
                      <a:pt x="755" y="558"/>
                    </a:lnTo>
                    <a:lnTo>
                      <a:pt x="755" y="561"/>
                    </a:lnTo>
                    <a:lnTo>
                      <a:pt x="758" y="560"/>
                    </a:lnTo>
                    <a:lnTo>
                      <a:pt x="757" y="565"/>
                    </a:lnTo>
                    <a:lnTo>
                      <a:pt x="761" y="565"/>
                    </a:lnTo>
                    <a:lnTo>
                      <a:pt x="759" y="566"/>
                    </a:lnTo>
                    <a:lnTo>
                      <a:pt x="762" y="572"/>
                    </a:lnTo>
                    <a:lnTo>
                      <a:pt x="761" y="573"/>
                    </a:lnTo>
                    <a:lnTo>
                      <a:pt x="763" y="574"/>
                    </a:lnTo>
                    <a:lnTo>
                      <a:pt x="761" y="575"/>
                    </a:lnTo>
                    <a:lnTo>
                      <a:pt x="764" y="577"/>
                    </a:lnTo>
                    <a:lnTo>
                      <a:pt x="763" y="578"/>
                    </a:lnTo>
                    <a:lnTo>
                      <a:pt x="766" y="579"/>
                    </a:lnTo>
                    <a:lnTo>
                      <a:pt x="770" y="580"/>
                    </a:lnTo>
                    <a:lnTo>
                      <a:pt x="772" y="584"/>
                    </a:lnTo>
                    <a:lnTo>
                      <a:pt x="774" y="583"/>
                    </a:lnTo>
                    <a:lnTo>
                      <a:pt x="774" y="586"/>
                    </a:lnTo>
                    <a:lnTo>
                      <a:pt x="777" y="586"/>
                    </a:lnTo>
                    <a:lnTo>
                      <a:pt x="775" y="587"/>
                    </a:lnTo>
                    <a:lnTo>
                      <a:pt x="776" y="589"/>
                    </a:lnTo>
                    <a:lnTo>
                      <a:pt x="780" y="593"/>
                    </a:lnTo>
                    <a:lnTo>
                      <a:pt x="783" y="594"/>
                    </a:lnTo>
                    <a:lnTo>
                      <a:pt x="783" y="601"/>
                    </a:lnTo>
                    <a:lnTo>
                      <a:pt x="788" y="599"/>
                    </a:lnTo>
                    <a:lnTo>
                      <a:pt x="789" y="604"/>
                    </a:lnTo>
                    <a:lnTo>
                      <a:pt x="791" y="603"/>
                    </a:lnTo>
                    <a:lnTo>
                      <a:pt x="790" y="606"/>
                    </a:lnTo>
                    <a:lnTo>
                      <a:pt x="790" y="608"/>
                    </a:lnTo>
                    <a:lnTo>
                      <a:pt x="792" y="607"/>
                    </a:lnTo>
                    <a:lnTo>
                      <a:pt x="791" y="610"/>
                    </a:lnTo>
                    <a:lnTo>
                      <a:pt x="793" y="612"/>
                    </a:lnTo>
                    <a:lnTo>
                      <a:pt x="791" y="614"/>
                    </a:lnTo>
                    <a:lnTo>
                      <a:pt x="797" y="614"/>
                    </a:lnTo>
                    <a:lnTo>
                      <a:pt x="801" y="617"/>
                    </a:lnTo>
                    <a:lnTo>
                      <a:pt x="801" y="623"/>
                    </a:lnTo>
                    <a:lnTo>
                      <a:pt x="804" y="628"/>
                    </a:lnTo>
                    <a:lnTo>
                      <a:pt x="811" y="629"/>
                    </a:lnTo>
                    <a:lnTo>
                      <a:pt x="813" y="630"/>
                    </a:lnTo>
                    <a:lnTo>
                      <a:pt x="814" y="629"/>
                    </a:lnTo>
                    <a:lnTo>
                      <a:pt x="815" y="631"/>
                    </a:lnTo>
                    <a:lnTo>
                      <a:pt x="817" y="627"/>
                    </a:lnTo>
                    <a:lnTo>
                      <a:pt x="818" y="628"/>
                    </a:lnTo>
                    <a:lnTo>
                      <a:pt x="822" y="625"/>
                    </a:lnTo>
                    <a:lnTo>
                      <a:pt x="821" y="624"/>
                    </a:lnTo>
                    <a:lnTo>
                      <a:pt x="825" y="623"/>
                    </a:lnTo>
                    <a:lnTo>
                      <a:pt x="825" y="619"/>
                    </a:lnTo>
                    <a:lnTo>
                      <a:pt x="827" y="616"/>
                    </a:lnTo>
                    <a:lnTo>
                      <a:pt x="832" y="615"/>
                    </a:lnTo>
                    <a:lnTo>
                      <a:pt x="832" y="612"/>
                    </a:lnTo>
                    <a:lnTo>
                      <a:pt x="837" y="614"/>
                    </a:lnTo>
                    <a:lnTo>
                      <a:pt x="843" y="607"/>
                    </a:lnTo>
                    <a:lnTo>
                      <a:pt x="844" y="610"/>
                    </a:lnTo>
                    <a:lnTo>
                      <a:pt x="846" y="608"/>
                    </a:lnTo>
                    <a:lnTo>
                      <a:pt x="849" y="609"/>
                    </a:lnTo>
                    <a:lnTo>
                      <a:pt x="850" y="608"/>
                    </a:lnTo>
                    <a:lnTo>
                      <a:pt x="851" y="609"/>
                    </a:lnTo>
                    <a:lnTo>
                      <a:pt x="856" y="606"/>
                    </a:lnTo>
                    <a:lnTo>
                      <a:pt x="862" y="606"/>
                    </a:lnTo>
                    <a:lnTo>
                      <a:pt x="865" y="603"/>
                    </a:lnTo>
                    <a:lnTo>
                      <a:pt x="866" y="604"/>
                    </a:lnTo>
                    <a:lnTo>
                      <a:pt x="868" y="599"/>
                    </a:lnTo>
                    <a:lnTo>
                      <a:pt x="874" y="601"/>
                    </a:lnTo>
                    <a:lnTo>
                      <a:pt x="878" y="597"/>
                    </a:lnTo>
                    <a:lnTo>
                      <a:pt x="881" y="598"/>
                    </a:lnTo>
                    <a:lnTo>
                      <a:pt x="886" y="598"/>
                    </a:lnTo>
                    <a:lnTo>
                      <a:pt x="888" y="595"/>
                    </a:lnTo>
                    <a:lnTo>
                      <a:pt x="891" y="596"/>
                    </a:lnTo>
                    <a:lnTo>
                      <a:pt x="894" y="594"/>
                    </a:lnTo>
                    <a:lnTo>
                      <a:pt x="901" y="594"/>
                    </a:lnTo>
                    <a:lnTo>
                      <a:pt x="909" y="599"/>
                    </a:lnTo>
                    <a:lnTo>
                      <a:pt x="912" y="606"/>
                    </a:lnTo>
                    <a:lnTo>
                      <a:pt x="919" y="608"/>
                    </a:lnTo>
                    <a:lnTo>
                      <a:pt x="925" y="613"/>
                    </a:lnTo>
                    <a:lnTo>
                      <a:pt x="926" y="617"/>
                    </a:lnTo>
                    <a:lnTo>
                      <a:pt x="928" y="620"/>
                    </a:lnTo>
                    <a:lnTo>
                      <a:pt x="928" y="628"/>
                    </a:lnTo>
                    <a:lnTo>
                      <a:pt x="930" y="632"/>
                    </a:lnTo>
                    <a:lnTo>
                      <a:pt x="929" y="635"/>
                    </a:lnTo>
                    <a:lnTo>
                      <a:pt x="925" y="638"/>
                    </a:lnTo>
                    <a:lnTo>
                      <a:pt x="920" y="653"/>
                    </a:lnTo>
                    <a:lnTo>
                      <a:pt x="921" y="657"/>
                    </a:lnTo>
                    <a:lnTo>
                      <a:pt x="924" y="657"/>
                    </a:lnTo>
                    <a:lnTo>
                      <a:pt x="926" y="661"/>
                    </a:lnTo>
                    <a:lnTo>
                      <a:pt x="922" y="667"/>
                    </a:lnTo>
                    <a:lnTo>
                      <a:pt x="922" y="675"/>
                    </a:lnTo>
                    <a:lnTo>
                      <a:pt x="920" y="678"/>
                    </a:lnTo>
                    <a:lnTo>
                      <a:pt x="914" y="686"/>
                    </a:lnTo>
                    <a:lnTo>
                      <a:pt x="900" y="688"/>
                    </a:lnTo>
                    <a:lnTo>
                      <a:pt x="893" y="686"/>
                    </a:lnTo>
                    <a:lnTo>
                      <a:pt x="879" y="694"/>
                    </a:lnTo>
                    <a:lnTo>
                      <a:pt x="873" y="700"/>
                    </a:lnTo>
                    <a:lnTo>
                      <a:pt x="872" y="701"/>
                    </a:lnTo>
                    <a:lnTo>
                      <a:pt x="871" y="699"/>
                    </a:lnTo>
                    <a:lnTo>
                      <a:pt x="866" y="699"/>
                    </a:lnTo>
                    <a:lnTo>
                      <a:pt x="862" y="697"/>
                    </a:lnTo>
                    <a:lnTo>
                      <a:pt x="860" y="701"/>
                    </a:lnTo>
                    <a:lnTo>
                      <a:pt x="861" y="703"/>
                    </a:lnTo>
                    <a:lnTo>
                      <a:pt x="860" y="705"/>
                    </a:lnTo>
                    <a:lnTo>
                      <a:pt x="856" y="703"/>
                    </a:lnTo>
                    <a:lnTo>
                      <a:pt x="858" y="707"/>
                    </a:lnTo>
                    <a:lnTo>
                      <a:pt x="857" y="714"/>
                    </a:lnTo>
                    <a:lnTo>
                      <a:pt x="858" y="714"/>
                    </a:lnTo>
                    <a:lnTo>
                      <a:pt x="854" y="719"/>
                    </a:lnTo>
                    <a:lnTo>
                      <a:pt x="853" y="718"/>
                    </a:lnTo>
                    <a:lnTo>
                      <a:pt x="852" y="720"/>
                    </a:lnTo>
                    <a:lnTo>
                      <a:pt x="851" y="718"/>
                    </a:lnTo>
                    <a:lnTo>
                      <a:pt x="849" y="718"/>
                    </a:lnTo>
                    <a:lnTo>
                      <a:pt x="849" y="720"/>
                    </a:lnTo>
                    <a:lnTo>
                      <a:pt x="847" y="720"/>
                    </a:lnTo>
                    <a:lnTo>
                      <a:pt x="848" y="733"/>
                    </a:lnTo>
                    <a:lnTo>
                      <a:pt x="847" y="735"/>
                    </a:lnTo>
                    <a:lnTo>
                      <a:pt x="845" y="735"/>
                    </a:lnTo>
                    <a:lnTo>
                      <a:pt x="845" y="738"/>
                    </a:lnTo>
                    <a:lnTo>
                      <a:pt x="842" y="738"/>
                    </a:lnTo>
                    <a:lnTo>
                      <a:pt x="840" y="741"/>
                    </a:lnTo>
                    <a:lnTo>
                      <a:pt x="839" y="740"/>
                    </a:lnTo>
                    <a:lnTo>
                      <a:pt x="838" y="742"/>
                    </a:lnTo>
                    <a:lnTo>
                      <a:pt x="837" y="741"/>
                    </a:lnTo>
                    <a:lnTo>
                      <a:pt x="836" y="746"/>
                    </a:lnTo>
                    <a:lnTo>
                      <a:pt x="833" y="745"/>
                    </a:lnTo>
                    <a:lnTo>
                      <a:pt x="833" y="747"/>
                    </a:lnTo>
                    <a:lnTo>
                      <a:pt x="836" y="747"/>
                    </a:lnTo>
                    <a:lnTo>
                      <a:pt x="835" y="749"/>
                    </a:lnTo>
                    <a:lnTo>
                      <a:pt x="836" y="749"/>
                    </a:lnTo>
                    <a:lnTo>
                      <a:pt x="833" y="752"/>
                    </a:lnTo>
                    <a:lnTo>
                      <a:pt x="833" y="758"/>
                    </a:lnTo>
                    <a:lnTo>
                      <a:pt x="835" y="759"/>
                    </a:lnTo>
                    <a:lnTo>
                      <a:pt x="835" y="760"/>
                    </a:lnTo>
                    <a:lnTo>
                      <a:pt x="837" y="760"/>
                    </a:lnTo>
                    <a:lnTo>
                      <a:pt x="839" y="767"/>
                    </a:lnTo>
                    <a:lnTo>
                      <a:pt x="833" y="771"/>
                    </a:lnTo>
                    <a:lnTo>
                      <a:pt x="832" y="775"/>
                    </a:lnTo>
                    <a:lnTo>
                      <a:pt x="830" y="775"/>
                    </a:lnTo>
                    <a:lnTo>
                      <a:pt x="832" y="783"/>
                    </a:lnTo>
                    <a:lnTo>
                      <a:pt x="835" y="786"/>
                    </a:lnTo>
                    <a:lnTo>
                      <a:pt x="835" y="794"/>
                    </a:lnTo>
                    <a:lnTo>
                      <a:pt x="833" y="796"/>
                    </a:lnTo>
                    <a:lnTo>
                      <a:pt x="834" y="797"/>
                    </a:lnTo>
                    <a:lnTo>
                      <a:pt x="832" y="800"/>
                    </a:lnTo>
                    <a:lnTo>
                      <a:pt x="833" y="802"/>
                    </a:lnTo>
                    <a:lnTo>
                      <a:pt x="832" y="804"/>
                    </a:lnTo>
                    <a:lnTo>
                      <a:pt x="827" y="804"/>
                    </a:lnTo>
                    <a:lnTo>
                      <a:pt x="824" y="807"/>
                    </a:lnTo>
                    <a:lnTo>
                      <a:pt x="821" y="806"/>
                    </a:lnTo>
                    <a:lnTo>
                      <a:pt x="819" y="806"/>
                    </a:lnTo>
                    <a:lnTo>
                      <a:pt x="816" y="808"/>
                    </a:lnTo>
                    <a:lnTo>
                      <a:pt x="817" y="812"/>
                    </a:lnTo>
                    <a:lnTo>
                      <a:pt x="820" y="815"/>
                    </a:lnTo>
                    <a:lnTo>
                      <a:pt x="818" y="818"/>
                    </a:lnTo>
                    <a:lnTo>
                      <a:pt x="818" y="820"/>
                    </a:lnTo>
                    <a:lnTo>
                      <a:pt x="815" y="820"/>
                    </a:lnTo>
                    <a:lnTo>
                      <a:pt x="815" y="823"/>
                    </a:lnTo>
                    <a:lnTo>
                      <a:pt x="811" y="824"/>
                    </a:lnTo>
                    <a:lnTo>
                      <a:pt x="811" y="829"/>
                    </a:lnTo>
                    <a:lnTo>
                      <a:pt x="809" y="832"/>
                    </a:lnTo>
                    <a:lnTo>
                      <a:pt x="807" y="830"/>
                    </a:lnTo>
                    <a:lnTo>
                      <a:pt x="808" y="831"/>
                    </a:lnTo>
                    <a:lnTo>
                      <a:pt x="806" y="836"/>
                    </a:lnTo>
                    <a:lnTo>
                      <a:pt x="799" y="837"/>
                    </a:lnTo>
                    <a:lnTo>
                      <a:pt x="802" y="839"/>
                    </a:lnTo>
                    <a:lnTo>
                      <a:pt x="803" y="838"/>
                    </a:lnTo>
                    <a:lnTo>
                      <a:pt x="804" y="840"/>
                    </a:lnTo>
                    <a:lnTo>
                      <a:pt x="802" y="842"/>
                    </a:lnTo>
                    <a:lnTo>
                      <a:pt x="802" y="845"/>
                    </a:lnTo>
                    <a:lnTo>
                      <a:pt x="801" y="845"/>
                    </a:lnTo>
                    <a:lnTo>
                      <a:pt x="802" y="846"/>
                    </a:lnTo>
                    <a:lnTo>
                      <a:pt x="799" y="847"/>
                    </a:lnTo>
                    <a:lnTo>
                      <a:pt x="799" y="848"/>
                    </a:lnTo>
                    <a:lnTo>
                      <a:pt x="810" y="851"/>
                    </a:lnTo>
                    <a:lnTo>
                      <a:pt x="812" y="849"/>
                    </a:lnTo>
                    <a:lnTo>
                      <a:pt x="812" y="851"/>
                    </a:lnTo>
                    <a:lnTo>
                      <a:pt x="813" y="853"/>
                    </a:lnTo>
                    <a:lnTo>
                      <a:pt x="817" y="850"/>
                    </a:lnTo>
                    <a:lnTo>
                      <a:pt x="819" y="853"/>
                    </a:lnTo>
                    <a:lnTo>
                      <a:pt x="827" y="848"/>
                    </a:lnTo>
                    <a:lnTo>
                      <a:pt x="831" y="849"/>
                    </a:lnTo>
                    <a:lnTo>
                      <a:pt x="833" y="853"/>
                    </a:lnTo>
                    <a:lnTo>
                      <a:pt x="829" y="854"/>
                    </a:lnTo>
                    <a:lnTo>
                      <a:pt x="830" y="856"/>
                    </a:lnTo>
                    <a:lnTo>
                      <a:pt x="831" y="856"/>
                    </a:lnTo>
                    <a:lnTo>
                      <a:pt x="830" y="858"/>
                    </a:lnTo>
                    <a:lnTo>
                      <a:pt x="830" y="863"/>
                    </a:lnTo>
                    <a:lnTo>
                      <a:pt x="835" y="864"/>
                    </a:lnTo>
                    <a:lnTo>
                      <a:pt x="837" y="861"/>
                    </a:lnTo>
                    <a:lnTo>
                      <a:pt x="838" y="865"/>
                    </a:lnTo>
                    <a:lnTo>
                      <a:pt x="845" y="866"/>
                    </a:lnTo>
                    <a:lnTo>
                      <a:pt x="847" y="868"/>
                    </a:lnTo>
                    <a:lnTo>
                      <a:pt x="847" y="876"/>
                    </a:lnTo>
                    <a:lnTo>
                      <a:pt x="849" y="878"/>
                    </a:lnTo>
                    <a:lnTo>
                      <a:pt x="852" y="877"/>
                    </a:lnTo>
                    <a:lnTo>
                      <a:pt x="854" y="880"/>
                    </a:lnTo>
                    <a:lnTo>
                      <a:pt x="852" y="886"/>
                    </a:lnTo>
                    <a:lnTo>
                      <a:pt x="854" y="892"/>
                    </a:lnTo>
                    <a:lnTo>
                      <a:pt x="851" y="893"/>
                    </a:lnTo>
                    <a:lnTo>
                      <a:pt x="851" y="896"/>
                    </a:lnTo>
                    <a:lnTo>
                      <a:pt x="848" y="897"/>
                    </a:lnTo>
                    <a:lnTo>
                      <a:pt x="848" y="900"/>
                    </a:lnTo>
                    <a:lnTo>
                      <a:pt x="850" y="901"/>
                    </a:lnTo>
                    <a:lnTo>
                      <a:pt x="855" y="901"/>
                    </a:lnTo>
                    <a:lnTo>
                      <a:pt x="858" y="909"/>
                    </a:lnTo>
                    <a:lnTo>
                      <a:pt x="867" y="917"/>
                    </a:lnTo>
                    <a:lnTo>
                      <a:pt x="866" y="923"/>
                    </a:lnTo>
                    <a:lnTo>
                      <a:pt x="870" y="925"/>
                    </a:lnTo>
                    <a:lnTo>
                      <a:pt x="873" y="921"/>
                    </a:lnTo>
                    <a:lnTo>
                      <a:pt x="881" y="921"/>
                    </a:lnTo>
                    <a:lnTo>
                      <a:pt x="885" y="919"/>
                    </a:lnTo>
                    <a:lnTo>
                      <a:pt x="894" y="925"/>
                    </a:lnTo>
                    <a:lnTo>
                      <a:pt x="891" y="927"/>
                    </a:lnTo>
                    <a:lnTo>
                      <a:pt x="891" y="932"/>
                    </a:lnTo>
                    <a:lnTo>
                      <a:pt x="896" y="936"/>
                    </a:lnTo>
                    <a:lnTo>
                      <a:pt x="901" y="937"/>
                    </a:lnTo>
                    <a:lnTo>
                      <a:pt x="903" y="940"/>
                    </a:lnTo>
                    <a:lnTo>
                      <a:pt x="909" y="939"/>
                    </a:lnTo>
                    <a:lnTo>
                      <a:pt x="910" y="941"/>
                    </a:lnTo>
                    <a:lnTo>
                      <a:pt x="907" y="946"/>
                    </a:lnTo>
                    <a:lnTo>
                      <a:pt x="907" y="948"/>
                    </a:lnTo>
                    <a:lnTo>
                      <a:pt x="916" y="956"/>
                    </a:lnTo>
                    <a:lnTo>
                      <a:pt x="903" y="963"/>
                    </a:lnTo>
                    <a:lnTo>
                      <a:pt x="903" y="967"/>
                    </a:lnTo>
                    <a:lnTo>
                      <a:pt x="900" y="972"/>
                    </a:lnTo>
                    <a:lnTo>
                      <a:pt x="899" y="980"/>
                    </a:lnTo>
                    <a:lnTo>
                      <a:pt x="890" y="986"/>
                    </a:lnTo>
                    <a:lnTo>
                      <a:pt x="891" y="994"/>
                    </a:lnTo>
                    <a:lnTo>
                      <a:pt x="894" y="998"/>
                    </a:lnTo>
                    <a:lnTo>
                      <a:pt x="902" y="998"/>
                    </a:lnTo>
                    <a:lnTo>
                      <a:pt x="907" y="1000"/>
                    </a:lnTo>
                    <a:lnTo>
                      <a:pt x="908" y="1004"/>
                    </a:lnTo>
                    <a:lnTo>
                      <a:pt x="906" y="1008"/>
                    </a:lnTo>
                    <a:lnTo>
                      <a:pt x="907" y="1010"/>
                    </a:lnTo>
                    <a:lnTo>
                      <a:pt x="914" y="1011"/>
                    </a:lnTo>
                    <a:lnTo>
                      <a:pt x="921" y="1008"/>
                    </a:lnTo>
                    <a:lnTo>
                      <a:pt x="925" y="1015"/>
                    </a:lnTo>
                    <a:lnTo>
                      <a:pt x="924" y="1019"/>
                    </a:lnTo>
                    <a:lnTo>
                      <a:pt x="927" y="1021"/>
                    </a:lnTo>
                    <a:lnTo>
                      <a:pt x="925" y="1024"/>
                    </a:lnTo>
                    <a:lnTo>
                      <a:pt x="929" y="1026"/>
                    </a:lnTo>
                    <a:lnTo>
                      <a:pt x="928" y="1033"/>
                    </a:lnTo>
                    <a:lnTo>
                      <a:pt x="928" y="1036"/>
                    </a:lnTo>
                    <a:lnTo>
                      <a:pt x="930" y="1039"/>
                    </a:lnTo>
                    <a:lnTo>
                      <a:pt x="928" y="1042"/>
                    </a:lnTo>
                    <a:lnTo>
                      <a:pt x="929" y="1046"/>
                    </a:lnTo>
                    <a:lnTo>
                      <a:pt x="928" y="1049"/>
                    </a:lnTo>
                    <a:lnTo>
                      <a:pt x="933" y="1057"/>
                    </a:lnTo>
                    <a:lnTo>
                      <a:pt x="933" y="1063"/>
                    </a:lnTo>
                    <a:lnTo>
                      <a:pt x="935" y="1069"/>
                    </a:lnTo>
                    <a:lnTo>
                      <a:pt x="941" y="1070"/>
                    </a:lnTo>
                    <a:lnTo>
                      <a:pt x="948" y="1079"/>
                    </a:lnTo>
                    <a:lnTo>
                      <a:pt x="952" y="1090"/>
                    </a:lnTo>
                    <a:lnTo>
                      <a:pt x="961" y="1093"/>
                    </a:lnTo>
                    <a:lnTo>
                      <a:pt x="964" y="1090"/>
                    </a:lnTo>
                    <a:lnTo>
                      <a:pt x="973" y="1092"/>
                    </a:lnTo>
                    <a:lnTo>
                      <a:pt x="987" y="1090"/>
                    </a:lnTo>
                    <a:lnTo>
                      <a:pt x="990" y="1092"/>
                    </a:lnTo>
                    <a:lnTo>
                      <a:pt x="996" y="1099"/>
                    </a:lnTo>
                    <a:lnTo>
                      <a:pt x="1002" y="1097"/>
                    </a:lnTo>
                    <a:lnTo>
                      <a:pt x="1010" y="1099"/>
                    </a:lnTo>
                    <a:lnTo>
                      <a:pt x="1022" y="1092"/>
                    </a:lnTo>
                    <a:lnTo>
                      <a:pt x="1026" y="1091"/>
                    </a:lnTo>
                    <a:lnTo>
                      <a:pt x="1028" y="1105"/>
                    </a:lnTo>
                    <a:lnTo>
                      <a:pt x="1031" y="1109"/>
                    </a:lnTo>
                    <a:lnTo>
                      <a:pt x="1033" y="1107"/>
                    </a:lnTo>
                    <a:lnTo>
                      <a:pt x="1037" y="1107"/>
                    </a:lnTo>
                    <a:lnTo>
                      <a:pt x="1044" y="1109"/>
                    </a:lnTo>
                    <a:lnTo>
                      <a:pt x="1059" y="1105"/>
                    </a:lnTo>
                    <a:lnTo>
                      <a:pt x="1067" y="1109"/>
                    </a:lnTo>
                    <a:lnTo>
                      <a:pt x="1078" y="1111"/>
                    </a:lnTo>
                    <a:lnTo>
                      <a:pt x="1090" y="1102"/>
                    </a:lnTo>
                    <a:lnTo>
                      <a:pt x="1091" y="1097"/>
                    </a:lnTo>
                    <a:lnTo>
                      <a:pt x="1090" y="1090"/>
                    </a:lnTo>
                    <a:lnTo>
                      <a:pt x="1092" y="1087"/>
                    </a:lnTo>
                    <a:lnTo>
                      <a:pt x="1094" y="1089"/>
                    </a:lnTo>
                    <a:lnTo>
                      <a:pt x="1098" y="1089"/>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6" name="Freeform 26"/>
              <p:cNvSpPr>
                <a:spLocks/>
              </p:cNvSpPr>
              <p:nvPr/>
            </p:nvSpPr>
            <p:spPr bwMode="auto">
              <a:xfrm>
                <a:off x="7469243" y="2021508"/>
                <a:ext cx="801420" cy="1062388"/>
              </a:xfrm>
              <a:custGeom>
                <a:avLst/>
                <a:gdLst>
                  <a:gd name="T0" fmla="*/ 2147483647 w 1516"/>
                  <a:gd name="T1" fmla="*/ 2147483647 h 2009"/>
                  <a:gd name="T2" fmla="*/ 2147483647 w 1516"/>
                  <a:gd name="T3" fmla="*/ 2147483647 h 2009"/>
                  <a:gd name="T4" fmla="*/ 2147483647 w 1516"/>
                  <a:gd name="T5" fmla="*/ 2147483647 h 2009"/>
                  <a:gd name="T6" fmla="*/ 2147483647 w 1516"/>
                  <a:gd name="T7" fmla="*/ 2147483647 h 2009"/>
                  <a:gd name="T8" fmla="*/ 2147483647 w 1516"/>
                  <a:gd name="T9" fmla="*/ 2147483647 h 2009"/>
                  <a:gd name="T10" fmla="*/ 2147483647 w 1516"/>
                  <a:gd name="T11" fmla="*/ 2147483647 h 2009"/>
                  <a:gd name="T12" fmla="*/ 2147483647 w 1516"/>
                  <a:gd name="T13" fmla="*/ 2147483647 h 2009"/>
                  <a:gd name="T14" fmla="*/ 2147483647 w 1516"/>
                  <a:gd name="T15" fmla="*/ 2147483647 h 2009"/>
                  <a:gd name="T16" fmla="*/ 2147483647 w 1516"/>
                  <a:gd name="T17" fmla="*/ 2147483647 h 2009"/>
                  <a:gd name="T18" fmla="*/ 2147483647 w 1516"/>
                  <a:gd name="T19" fmla="*/ 2147483647 h 2009"/>
                  <a:gd name="T20" fmla="*/ 2147483647 w 1516"/>
                  <a:gd name="T21" fmla="*/ 2147483647 h 2009"/>
                  <a:gd name="T22" fmla="*/ 2147483647 w 1516"/>
                  <a:gd name="T23" fmla="*/ 2147483647 h 2009"/>
                  <a:gd name="T24" fmla="*/ 2147483647 w 1516"/>
                  <a:gd name="T25" fmla="*/ 2147483647 h 2009"/>
                  <a:gd name="T26" fmla="*/ 2147483647 w 1516"/>
                  <a:gd name="T27" fmla="*/ 2147483647 h 2009"/>
                  <a:gd name="T28" fmla="*/ 2147483647 w 1516"/>
                  <a:gd name="T29" fmla="*/ 2147483647 h 2009"/>
                  <a:gd name="T30" fmla="*/ 2147483647 w 1516"/>
                  <a:gd name="T31" fmla="*/ 2147483647 h 2009"/>
                  <a:gd name="T32" fmla="*/ 2147483647 w 1516"/>
                  <a:gd name="T33" fmla="*/ 2147483647 h 2009"/>
                  <a:gd name="T34" fmla="*/ 2147483647 w 1516"/>
                  <a:gd name="T35" fmla="*/ 2147483647 h 2009"/>
                  <a:gd name="T36" fmla="*/ 2147483647 w 1516"/>
                  <a:gd name="T37" fmla="*/ 2147483647 h 2009"/>
                  <a:gd name="T38" fmla="*/ 2147483647 w 1516"/>
                  <a:gd name="T39" fmla="*/ 2147483647 h 2009"/>
                  <a:gd name="T40" fmla="*/ 2147483647 w 1516"/>
                  <a:gd name="T41" fmla="*/ 2147483647 h 2009"/>
                  <a:gd name="T42" fmla="*/ 2147483647 w 1516"/>
                  <a:gd name="T43" fmla="*/ 2147483647 h 2009"/>
                  <a:gd name="T44" fmla="*/ 2147483647 w 1516"/>
                  <a:gd name="T45" fmla="*/ 2147483647 h 2009"/>
                  <a:gd name="T46" fmla="*/ 2147483647 w 1516"/>
                  <a:gd name="T47" fmla="*/ 2147483647 h 2009"/>
                  <a:gd name="T48" fmla="*/ 2147483647 w 1516"/>
                  <a:gd name="T49" fmla="*/ 2147483647 h 2009"/>
                  <a:gd name="T50" fmla="*/ 2147483647 w 1516"/>
                  <a:gd name="T51" fmla="*/ 2147483647 h 2009"/>
                  <a:gd name="T52" fmla="*/ 2147483647 w 1516"/>
                  <a:gd name="T53" fmla="*/ 2147483647 h 2009"/>
                  <a:gd name="T54" fmla="*/ 2147483647 w 1516"/>
                  <a:gd name="T55" fmla="*/ 2147483647 h 2009"/>
                  <a:gd name="T56" fmla="*/ 2147483647 w 1516"/>
                  <a:gd name="T57" fmla="*/ 2147483647 h 2009"/>
                  <a:gd name="T58" fmla="*/ 2147483647 w 1516"/>
                  <a:gd name="T59" fmla="*/ 2147483647 h 2009"/>
                  <a:gd name="T60" fmla="*/ 2147483647 w 1516"/>
                  <a:gd name="T61" fmla="*/ 2147483647 h 2009"/>
                  <a:gd name="T62" fmla="*/ 2147483647 w 1516"/>
                  <a:gd name="T63" fmla="*/ 2147483647 h 2009"/>
                  <a:gd name="T64" fmla="*/ 2147483647 w 1516"/>
                  <a:gd name="T65" fmla="*/ 2147483647 h 2009"/>
                  <a:gd name="T66" fmla="*/ 2147483647 w 1516"/>
                  <a:gd name="T67" fmla="*/ 2147483647 h 2009"/>
                  <a:gd name="T68" fmla="*/ 2147483647 w 1516"/>
                  <a:gd name="T69" fmla="*/ 2147483647 h 2009"/>
                  <a:gd name="T70" fmla="*/ 2147483647 w 1516"/>
                  <a:gd name="T71" fmla="*/ 2147483647 h 2009"/>
                  <a:gd name="T72" fmla="*/ 2147483647 w 1516"/>
                  <a:gd name="T73" fmla="*/ 2147483647 h 2009"/>
                  <a:gd name="T74" fmla="*/ 2147483647 w 1516"/>
                  <a:gd name="T75" fmla="*/ 2147483647 h 2009"/>
                  <a:gd name="T76" fmla="*/ 2147483647 w 1516"/>
                  <a:gd name="T77" fmla="*/ 2147483647 h 2009"/>
                  <a:gd name="T78" fmla="*/ 2147483647 w 1516"/>
                  <a:gd name="T79" fmla="*/ 2147483647 h 2009"/>
                  <a:gd name="T80" fmla="*/ 2147483647 w 1516"/>
                  <a:gd name="T81" fmla="*/ 2147483647 h 2009"/>
                  <a:gd name="T82" fmla="*/ 2147483647 w 1516"/>
                  <a:gd name="T83" fmla="*/ 2147483647 h 2009"/>
                  <a:gd name="T84" fmla="*/ 2147483647 w 1516"/>
                  <a:gd name="T85" fmla="*/ 2147483647 h 2009"/>
                  <a:gd name="T86" fmla="*/ 2147483647 w 1516"/>
                  <a:gd name="T87" fmla="*/ 2147483647 h 2009"/>
                  <a:gd name="T88" fmla="*/ 2147483647 w 1516"/>
                  <a:gd name="T89" fmla="*/ 2147483647 h 2009"/>
                  <a:gd name="T90" fmla="*/ 2147483647 w 1516"/>
                  <a:gd name="T91" fmla="*/ 2147483647 h 2009"/>
                  <a:gd name="T92" fmla="*/ 2147483647 w 1516"/>
                  <a:gd name="T93" fmla="*/ 2147483647 h 2009"/>
                  <a:gd name="T94" fmla="*/ 2147483647 w 1516"/>
                  <a:gd name="T95" fmla="*/ 2147483647 h 2009"/>
                  <a:gd name="T96" fmla="*/ 2147483647 w 1516"/>
                  <a:gd name="T97" fmla="*/ 2147483647 h 2009"/>
                  <a:gd name="T98" fmla="*/ 2147483647 w 1516"/>
                  <a:gd name="T99" fmla="*/ 2147483647 h 2009"/>
                  <a:gd name="T100" fmla="*/ 2147483647 w 1516"/>
                  <a:gd name="T101" fmla="*/ 2147483647 h 2009"/>
                  <a:gd name="T102" fmla="*/ 2147483647 w 1516"/>
                  <a:gd name="T103" fmla="*/ 2147483647 h 2009"/>
                  <a:gd name="T104" fmla="*/ 2147483647 w 1516"/>
                  <a:gd name="T105" fmla="*/ 2147483647 h 2009"/>
                  <a:gd name="T106" fmla="*/ 2147483647 w 1516"/>
                  <a:gd name="T107" fmla="*/ 2147483647 h 2009"/>
                  <a:gd name="T108" fmla="*/ 2147483647 w 1516"/>
                  <a:gd name="T109" fmla="*/ 2147483647 h 2009"/>
                  <a:gd name="T110" fmla="*/ 2147483647 w 1516"/>
                  <a:gd name="T111" fmla="*/ 2147483647 h 2009"/>
                  <a:gd name="T112" fmla="*/ 2147483647 w 1516"/>
                  <a:gd name="T113" fmla="*/ 2147483647 h 2009"/>
                  <a:gd name="T114" fmla="*/ 2147483647 w 1516"/>
                  <a:gd name="T115" fmla="*/ 2147483647 h 2009"/>
                  <a:gd name="T116" fmla="*/ 2147483647 w 1516"/>
                  <a:gd name="T117" fmla="*/ 2147483647 h 2009"/>
                  <a:gd name="T118" fmla="*/ 2147483647 w 1516"/>
                  <a:gd name="T119" fmla="*/ 2147483647 h 2009"/>
                  <a:gd name="T120" fmla="*/ 2147483647 w 1516"/>
                  <a:gd name="T121" fmla="*/ 2147483647 h 2009"/>
                  <a:gd name="T122" fmla="*/ 2147483647 w 1516"/>
                  <a:gd name="T123" fmla="*/ 2147483647 h 20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16"/>
                  <a:gd name="T187" fmla="*/ 0 h 2009"/>
                  <a:gd name="T188" fmla="*/ 1516 w 1516"/>
                  <a:gd name="T189" fmla="*/ 2009 h 20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16" h="2009">
                    <a:moveTo>
                      <a:pt x="1511" y="425"/>
                    </a:moveTo>
                    <a:lnTo>
                      <a:pt x="1510" y="432"/>
                    </a:lnTo>
                    <a:lnTo>
                      <a:pt x="1501" y="437"/>
                    </a:lnTo>
                    <a:lnTo>
                      <a:pt x="1499" y="441"/>
                    </a:lnTo>
                    <a:lnTo>
                      <a:pt x="1495" y="447"/>
                    </a:lnTo>
                    <a:lnTo>
                      <a:pt x="1487" y="451"/>
                    </a:lnTo>
                    <a:lnTo>
                      <a:pt x="1487" y="458"/>
                    </a:lnTo>
                    <a:lnTo>
                      <a:pt x="1484" y="463"/>
                    </a:lnTo>
                    <a:lnTo>
                      <a:pt x="1484" y="468"/>
                    </a:lnTo>
                    <a:lnTo>
                      <a:pt x="1479" y="466"/>
                    </a:lnTo>
                    <a:lnTo>
                      <a:pt x="1476" y="475"/>
                    </a:lnTo>
                    <a:lnTo>
                      <a:pt x="1473" y="478"/>
                    </a:lnTo>
                    <a:lnTo>
                      <a:pt x="1468" y="481"/>
                    </a:lnTo>
                    <a:lnTo>
                      <a:pt x="1464" y="481"/>
                    </a:lnTo>
                    <a:lnTo>
                      <a:pt x="1444" y="485"/>
                    </a:lnTo>
                    <a:lnTo>
                      <a:pt x="1445" y="489"/>
                    </a:lnTo>
                    <a:lnTo>
                      <a:pt x="1449" y="490"/>
                    </a:lnTo>
                    <a:lnTo>
                      <a:pt x="1451" y="493"/>
                    </a:lnTo>
                    <a:lnTo>
                      <a:pt x="1445" y="496"/>
                    </a:lnTo>
                    <a:lnTo>
                      <a:pt x="1444" y="502"/>
                    </a:lnTo>
                    <a:lnTo>
                      <a:pt x="1444" y="504"/>
                    </a:lnTo>
                    <a:lnTo>
                      <a:pt x="1440" y="505"/>
                    </a:lnTo>
                    <a:lnTo>
                      <a:pt x="1438" y="512"/>
                    </a:lnTo>
                    <a:lnTo>
                      <a:pt x="1430" y="513"/>
                    </a:lnTo>
                    <a:lnTo>
                      <a:pt x="1428" y="515"/>
                    </a:lnTo>
                    <a:lnTo>
                      <a:pt x="1428" y="520"/>
                    </a:lnTo>
                    <a:lnTo>
                      <a:pt x="1424" y="523"/>
                    </a:lnTo>
                    <a:lnTo>
                      <a:pt x="1422" y="523"/>
                    </a:lnTo>
                    <a:lnTo>
                      <a:pt x="1419" y="521"/>
                    </a:lnTo>
                    <a:lnTo>
                      <a:pt x="1411" y="524"/>
                    </a:lnTo>
                    <a:lnTo>
                      <a:pt x="1407" y="526"/>
                    </a:lnTo>
                    <a:lnTo>
                      <a:pt x="1401" y="521"/>
                    </a:lnTo>
                    <a:lnTo>
                      <a:pt x="1391" y="526"/>
                    </a:lnTo>
                    <a:lnTo>
                      <a:pt x="1386" y="524"/>
                    </a:lnTo>
                    <a:lnTo>
                      <a:pt x="1384" y="531"/>
                    </a:lnTo>
                    <a:lnTo>
                      <a:pt x="1380" y="531"/>
                    </a:lnTo>
                    <a:lnTo>
                      <a:pt x="1380" y="527"/>
                    </a:lnTo>
                    <a:lnTo>
                      <a:pt x="1377" y="526"/>
                    </a:lnTo>
                    <a:lnTo>
                      <a:pt x="1373" y="532"/>
                    </a:lnTo>
                    <a:lnTo>
                      <a:pt x="1371" y="533"/>
                    </a:lnTo>
                    <a:lnTo>
                      <a:pt x="1366" y="531"/>
                    </a:lnTo>
                    <a:lnTo>
                      <a:pt x="1365" y="525"/>
                    </a:lnTo>
                    <a:lnTo>
                      <a:pt x="1362" y="525"/>
                    </a:lnTo>
                    <a:lnTo>
                      <a:pt x="1360" y="532"/>
                    </a:lnTo>
                    <a:lnTo>
                      <a:pt x="1356" y="535"/>
                    </a:lnTo>
                    <a:lnTo>
                      <a:pt x="1355" y="540"/>
                    </a:lnTo>
                    <a:lnTo>
                      <a:pt x="1349" y="549"/>
                    </a:lnTo>
                    <a:lnTo>
                      <a:pt x="1347" y="552"/>
                    </a:lnTo>
                    <a:lnTo>
                      <a:pt x="1338" y="555"/>
                    </a:lnTo>
                    <a:lnTo>
                      <a:pt x="1337" y="560"/>
                    </a:lnTo>
                    <a:lnTo>
                      <a:pt x="1333" y="565"/>
                    </a:lnTo>
                    <a:lnTo>
                      <a:pt x="1325" y="573"/>
                    </a:lnTo>
                    <a:lnTo>
                      <a:pt x="1322" y="578"/>
                    </a:lnTo>
                    <a:lnTo>
                      <a:pt x="1325" y="587"/>
                    </a:lnTo>
                    <a:lnTo>
                      <a:pt x="1322" y="593"/>
                    </a:lnTo>
                    <a:lnTo>
                      <a:pt x="1325" y="599"/>
                    </a:lnTo>
                    <a:lnTo>
                      <a:pt x="1324" y="602"/>
                    </a:lnTo>
                    <a:lnTo>
                      <a:pt x="1322" y="603"/>
                    </a:lnTo>
                    <a:lnTo>
                      <a:pt x="1315" y="617"/>
                    </a:lnTo>
                    <a:lnTo>
                      <a:pt x="1313" y="626"/>
                    </a:lnTo>
                    <a:lnTo>
                      <a:pt x="1310" y="630"/>
                    </a:lnTo>
                    <a:lnTo>
                      <a:pt x="1300" y="635"/>
                    </a:lnTo>
                    <a:lnTo>
                      <a:pt x="1299" y="641"/>
                    </a:lnTo>
                    <a:lnTo>
                      <a:pt x="1297" y="644"/>
                    </a:lnTo>
                    <a:lnTo>
                      <a:pt x="1294" y="643"/>
                    </a:lnTo>
                    <a:lnTo>
                      <a:pt x="1292" y="644"/>
                    </a:lnTo>
                    <a:lnTo>
                      <a:pt x="1285" y="662"/>
                    </a:lnTo>
                    <a:lnTo>
                      <a:pt x="1281" y="668"/>
                    </a:lnTo>
                    <a:lnTo>
                      <a:pt x="1275" y="673"/>
                    </a:lnTo>
                    <a:lnTo>
                      <a:pt x="1278" y="679"/>
                    </a:lnTo>
                    <a:lnTo>
                      <a:pt x="1269" y="679"/>
                    </a:lnTo>
                    <a:lnTo>
                      <a:pt x="1265" y="682"/>
                    </a:lnTo>
                    <a:lnTo>
                      <a:pt x="1258" y="692"/>
                    </a:lnTo>
                    <a:lnTo>
                      <a:pt x="1256" y="696"/>
                    </a:lnTo>
                    <a:lnTo>
                      <a:pt x="1257" y="710"/>
                    </a:lnTo>
                    <a:lnTo>
                      <a:pt x="1261" y="717"/>
                    </a:lnTo>
                    <a:lnTo>
                      <a:pt x="1261" y="721"/>
                    </a:lnTo>
                    <a:lnTo>
                      <a:pt x="1262" y="728"/>
                    </a:lnTo>
                    <a:lnTo>
                      <a:pt x="1264" y="730"/>
                    </a:lnTo>
                    <a:lnTo>
                      <a:pt x="1268" y="729"/>
                    </a:lnTo>
                    <a:lnTo>
                      <a:pt x="1280" y="736"/>
                    </a:lnTo>
                    <a:lnTo>
                      <a:pt x="1281" y="739"/>
                    </a:lnTo>
                    <a:lnTo>
                      <a:pt x="1280" y="746"/>
                    </a:lnTo>
                    <a:lnTo>
                      <a:pt x="1286" y="750"/>
                    </a:lnTo>
                    <a:lnTo>
                      <a:pt x="1281" y="761"/>
                    </a:lnTo>
                    <a:lnTo>
                      <a:pt x="1282" y="768"/>
                    </a:lnTo>
                    <a:lnTo>
                      <a:pt x="1281" y="771"/>
                    </a:lnTo>
                    <a:lnTo>
                      <a:pt x="1272" y="786"/>
                    </a:lnTo>
                    <a:lnTo>
                      <a:pt x="1265" y="792"/>
                    </a:lnTo>
                    <a:lnTo>
                      <a:pt x="1263" y="795"/>
                    </a:lnTo>
                    <a:lnTo>
                      <a:pt x="1265" y="799"/>
                    </a:lnTo>
                    <a:lnTo>
                      <a:pt x="1270" y="803"/>
                    </a:lnTo>
                    <a:lnTo>
                      <a:pt x="1270" y="805"/>
                    </a:lnTo>
                    <a:lnTo>
                      <a:pt x="1269" y="808"/>
                    </a:lnTo>
                    <a:lnTo>
                      <a:pt x="1265" y="812"/>
                    </a:lnTo>
                    <a:lnTo>
                      <a:pt x="1264" y="819"/>
                    </a:lnTo>
                    <a:lnTo>
                      <a:pt x="1276" y="829"/>
                    </a:lnTo>
                    <a:lnTo>
                      <a:pt x="1277" y="838"/>
                    </a:lnTo>
                    <a:lnTo>
                      <a:pt x="1277" y="840"/>
                    </a:lnTo>
                    <a:lnTo>
                      <a:pt x="1285" y="849"/>
                    </a:lnTo>
                    <a:lnTo>
                      <a:pt x="1283" y="857"/>
                    </a:lnTo>
                    <a:lnTo>
                      <a:pt x="1284" y="860"/>
                    </a:lnTo>
                    <a:lnTo>
                      <a:pt x="1288" y="869"/>
                    </a:lnTo>
                    <a:lnTo>
                      <a:pt x="1288" y="878"/>
                    </a:lnTo>
                    <a:lnTo>
                      <a:pt x="1293" y="884"/>
                    </a:lnTo>
                    <a:lnTo>
                      <a:pt x="1297" y="903"/>
                    </a:lnTo>
                    <a:lnTo>
                      <a:pt x="1296" y="909"/>
                    </a:lnTo>
                    <a:lnTo>
                      <a:pt x="1290" y="915"/>
                    </a:lnTo>
                    <a:lnTo>
                      <a:pt x="1295" y="926"/>
                    </a:lnTo>
                    <a:lnTo>
                      <a:pt x="1292" y="938"/>
                    </a:lnTo>
                    <a:lnTo>
                      <a:pt x="1283" y="944"/>
                    </a:lnTo>
                    <a:lnTo>
                      <a:pt x="1278" y="948"/>
                    </a:lnTo>
                    <a:lnTo>
                      <a:pt x="1274" y="949"/>
                    </a:lnTo>
                    <a:lnTo>
                      <a:pt x="1268" y="958"/>
                    </a:lnTo>
                    <a:lnTo>
                      <a:pt x="1262" y="961"/>
                    </a:lnTo>
                    <a:lnTo>
                      <a:pt x="1260" y="962"/>
                    </a:lnTo>
                    <a:lnTo>
                      <a:pt x="1259" y="969"/>
                    </a:lnTo>
                    <a:lnTo>
                      <a:pt x="1254" y="973"/>
                    </a:lnTo>
                    <a:lnTo>
                      <a:pt x="1252" y="981"/>
                    </a:lnTo>
                    <a:lnTo>
                      <a:pt x="1248" y="985"/>
                    </a:lnTo>
                    <a:lnTo>
                      <a:pt x="1246" y="992"/>
                    </a:lnTo>
                    <a:lnTo>
                      <a:pt x="1241" y="993"/>
                    </a:lnTo>
                    <a:lnTo>
                      <a:pt x="1234" y="994"/>
                    </a:lnTo>
                    <a:lnTo>
                      <a:pt x="1232" y="1001"/>
                    </a:lnTo>
                    <a:lnTo>
                      <a:pt x="1235" y="1004"/>
                    </a:lnTo>
                    <a:lnTo>
                      <a:pt x="1234" y="1011"/>
                    </a:lnTo>
                    <a:lnTo>
                      <a:pt x="1236" y="1022"/>
                    </a:lnTo>
                    <a:lnTo>
                      <a:pt x="1235" y="1025"/>
                    </a:lnTo>
                    <a:lnTo>
                      <a:pt x="1232" y="1025"/>
                    </a:lnTo>
                    <a:lnTo>
                      <a:pt x="1231" y="1028"/>
                    </a:lnTo>
                    <a:lnTo>
                      <a:pt x="1233" y="1039"/>
                    </a:lnTo>
                    <a:lnTo>
                      <a:pt x="1232" y="1044"/>
                    </a:lnTo>
                    <a:lnTo>
                      <a:pt x="1236" y="1052"/>
                    </a:lnTo>
                    <a:lnTo>
                      <a:pt x="1231" y="1059"/>
                    </a:lnTo>
                    <a:lnTo>
                      <a:pt x="1232" y="1061"/>
                    </a:lnTo>
                    <a:lnTo>
                      <a:pt x="1234" y="1064"/>
                    </a:lnTo>
                    <a:lnTo>
                      <a:pt x="1234" y="1071"/>
                    </a:lnTo>
                    <a:lnTo>
                      <a:pt x="1238" y="1076"/>
                    </a:lnTo>
                    <a:lnTo>
                      <a:pt x="1242" y="1079"/>
                    </a:lnTo>
                    <a:lnTo>
                      <a:pt x="1243" y="1081"/>
                    </a:lnTo>
                    <a:lnTo>
                      <a:pt x="1241" y="1087"/>
                    </a:lnTo>
                    <a:lnTo>
                      <a:pt x="1236" y="1090"/>
                    </a:lnTo>
                    <a:lnTo>
                      <a:pt x="1238" y="1093"/>
                    </a:lnTo>
                    <a:lnTo>
                      <a:pt x="1244" y="1103"/>
                    </a:lnTo>
                    <a:lnTo>
                      <a:pt x="1254" y="1107"/>
                    </a:lnTo>
                    <a:lnTo>
                      <a:pt x="1258" y="1109"/>
                    </a:lnTo>
                    <a:lnTo>
                      <a:pt x="1260" y="1119"/>
                    </a:lnTo>
                    <a:lnTo>
                      <a:pt x="1268" y="1123"/>
                    </a:lnTo>
                    <a:lnTo>
                      <a:pt x="1276" y="1130"/>
                    </a:lnTo>
                    <a:lnTo>
                      <a:pt x="1281" y="1131"/>
                    </a:lnTo>
                    <a:lnTo>
                      <a:pt x="1284" y="1134"/>
                    </a:lnTo>
                    <a:lnTo>
                      <a:pt x="1286" y="1143"/>
                    </a:lnTo>
                    <a:lnTo>
                      <a:pt x="1284" y="1153"/>
                    </a:lnTo>
                    <a:lnTo>
                      <a:pt x="1288" y="1152"/>
                    </a:lnTo>
                    <a:lnTo>
                      <a:pt x="1290" y="1154"/>
                    </a:lnTo>
                    <a:lnTo>
                      <a:pt x="1285" y="1160"/>
                    </a:lnTo>
                    <a:lnTo>
                      <a:pt x="1284" y="1166"/>
                    </a:lnTo>
                    <a:lnTo>
                      <a:pt x="1280" y="1172"/>
                    </a:lnTo>
                    <a:lnTo>
                      <a:pt x="1282" y="1186"/>
                    </a:lnTo>
                    <a:lnTo>
                      <a:pt x="1279" y="1188"/>
                    </a:lnTo>
                    <a:lnTo>
                      <a:pt x="1278" y="1191"/>
                    </a:lnTo>
                    <a:lnTo>
                      <a:pt x="1281" y="1192"/>
                    </a:lnTo>
                    <a:lnTo>
                      <a:pt x="1278" y="1198"/>
                    </a:lnTo>
                    <a:lnTo>
                      <a:pt x="1279" y="1206"/>
                    </a:lnTo>
                    <a:lnTo>
                      <a:pt x="1274" y="1211"/>
                    </a:lnTo>
                    <a:lnTo>
                      <a:pt x="1271" y="1222"/>
                    </a:lnTo>
                    <a:lnTo>
                      <a:pt x="1270" y="1227"/>
                    </a:lnTo>
                    <a:lnTo>
                      <a:pt x="1264" y="1235"/>
                    </a:lnTo>
                    <a:lnTo>
                      <a:pt x="1258" y="1238"/>
                    </a:lnTo>
                    <a:lnTo>
                      <a:pt x="1253" y="1245"/>
                    </a:lnTo>
                    <a:lnTo>
                      <a:pt x="1246" y="1247"/>
                    </a:lnTo>
                    <a:lnTo>
                      <a:pt x="1235" y="1244"/>
                    </a:lnTo>
                    <a:lnTo>
                      <a:pt x="1230" y="1249"/>
                    </a:lnTo>
                    <a:lnTo>
                      <a:pt x="1222" y="1252"/>
                    </a:lnTo>
                    <a:lnTo>
                      <a:pt x="1214" y="1247"/>
                    </a:lnTo>
                    <a:lnTo>
                      <a:pt x="1200" y="1247"/>
                    </a:lnTo>
                    <a:lnTo>
                      <a:pt x="1193" y="1255"/>
                    </a:lnTo>
                    <a:lnTo>
                      <a:pt x="1177" y="1255"/>
                    </a:lnTo>
                    <a:lnTo>
                      <a:pt x="1174" y="1259"/>
                    </a:lnTo>
                    <a:lnTo>
                      <a:pt x="1169" y="1259"/>
                    </a:lnTo>
                    <a:lnTo>
                      <a:pt x="1168" y="1262"/>
                    </a:lnTo>
                    <a:lnTo>
                      <a:pt x="1162" y="1264"/>
                    </a:lnTo>
                    <a:lnTo>
                      <a:pt x="1157" y="1263"/>
                    </a:lnTo>
                    <a:lnTo>
                      <a:pt x="1154" y="1265"/>
                    </a:lnTo>
                    <a:lnTo>
                      <a:pt x="1149" y="1263"/>
                    </a:lnTo>
                    <a:lnTo>
                      <a:pt x="1146" y="1260"/>
                    </a:lnTo>
                    <a:lnTo>
                      <a:pt x="1143" y="1255"/>
                    </a:lnTo>
                    <a:lnTo>
                      <a:pt x="1135" y="1252"/>
                    </a:lnTo>
                    <a:lnTo>
                      <a:pt x="1132" y="1244"/>
                    </a:lnTo>
                    <a:lnTo>
                      <a:pt x="1130" y="1244"/>
                    </a:lnTo>
                    <a:lnTo>
                      <a:pt x="1126" y="1246"/>
                    </a:lnTo>
                    <a:lnTo>
                      <a:pt x="1114" y="1237"/>
                    </a:lnTo>
                    <a:lnTo>
                      <a:pt x="1107" y="1235"/>
                    </a:lnTo>
                    <a:lnTo>
                      <a:pt x="1090" y="1234"/>
                    </a:lnTo>
                    <a:lnTo>
                      <a:pt x="1087" y="1234"/>
                    </a:lnTo>
                    <a:lnTo>
                      <a:pt x="1084" y="1237"/>
                    </a:lnTo>
                    <a:lnTo>
                      <a:pt x="1080" y="1234"/>
                    </a:lnTo>
                    <a:lnTo>
                      <a:pt x="1076" y="1239"/>
                    </a:lnTo>
                    <a:lnTo>
                      <a:pt x="1067" y="1241"/>
                    </a:lnTo>
                    <a:lnTo>
                      <a:pt x="1060" y="1246"/>
                    </a:lnTo>
                    <a:lnTo>
                      <a:pt x="1054" y="1245"/>
                    </a:lnTo>
                    <a:lnTo>
                      <a:pt x="1051" y="1249"/>
                    </a:lnTo>
                    <a:lnTo>
                      <a:pt x="1048" y="1247"/>
                    </a:lnTo>
                    <a:lnTo>
                      <a:pt x="1044" y="1242"/>
                    </a:lnTo>
                    <a:lnTo>
                      <a:pt x="1038" y="1246"/>
                    </a:lnTo>
                    <a:lnTo>
                      <a:pt x="1028" y="1246"/>
                    </a:lnTo>
                    <a:lnTo>
                      <a:pt x="1026" y="1249"/>
                    </a:lnTo>
                    <a:lnTo>
                      <a:pt x="1024" y="1249"/>
                    </a:lnTo>
                    <a:lnTo>
                      <a:pt x="1023" y="1252"/>
                    </a:lnTo>
                    <a:lnTo>
                      <a:pt x="1023" y="1257"/>
                    </a:lnTo>
                    <a:lnTo>
                      <a:pt x="1020" y="1260"/>
                    </a:lnTo>
                    <a:lnTo>
                      <a:pt x="1018" y="1260"/>
                    </a:lnTo>
                    <a:lnTo>
                      <a:pt x="1016" y="1256"/>
                    </a:lnTo>
                    <a:lnTo>
                      <a:pt x="1011" y="1256"/>
                    </a:lnTo>
                    <a:lnTo>
                      <a:pt x="1011" y="1259"/>
                    </a:lnTo>
                    <a:lnTo>
                      <a:pt x="1014" y="1264"/>
                    </a:lnTo>
                    <a:lnTo>
                      <a:pt x="1013" y="1268"/>
                    </a:lnTo>
                    <a:lnTo>
                      <a:pt x="1011" y="1267"/>
                    </a:lnTo>
                    <a:lnTo>
                      <a:pt x="1010" y="1262"/>
                    </a:lnTo>
                    <a:lnTo>
                      <a:pt x="1009" y="1263"/>
                    </a:lnTo>
                    <a:lnTo>
                      <a:pt x="1006" y="1269"/>
                    </a:lnTo>
                    <a:lnTo>
                      <a:pt x="1000" y="1272"/>
                    </a:lnTo>
                    <a:lnTo>
                      <a:pt x="998" y="1275"/>
                    </a:lnTo>
                    <a:lnTo>
                      <a:pt x="997" y="1283"/>
                    </a:lnTo>
                    <a:lnTo>
                      <a:pt x="992" y="1283"/>
                    </a:lnTo>
                    <a:lnTo>
                      <a:pt x="991" y="1292"/>
                    </a:lnTo>
                    <a:lnTo>
                      <a:pt x="984" y="1298"/>
                    </a:lnTo>
                    <a:lnTo>
                      <a:pt x="981" y="1298"/>
                    </a:lnTo>
                    <a:lnTo>
                      <a:pt x="978" y="1298"/>
                    </a:lnTo>
                    <a:lnTo>
                      <a:pt x="978" y="1303"/>
                    </a:lnTo>
                    <a:lnTo>
                      <a:pt x="975" y="1309"/>
                    </a:lnTo>
                    <a:lnTo>
                      <a:pt x="976" y="1315"/>
                    </a:lnTo>
                    <a:lnTo>
                      <a:pt x="969" y="1325"/>
                    </a:lnTo>
                    <a:lnTo>
                      <a:pt x="966" y="1325"/>
                    </a:lnTo>
                    <a:lnTo>
                      <a:pt x="963" y="1323"/>
                    </a:lnTo>
                    <a:lnTo>
                      <a:pt x="956" y="1326"/>
                    </a:lnTo>
                    <a:lnTo>
                      <a:pt x="952" y="1325"/>
                    </a:lnTo>
                    <a:lnTo>
                      <a:pt x="942" y="1331"/>
                    </a:lnTo>
                    <a:lnTo>
                      <a:pt x="935" y="1334"/>
                    </a:lnTo>
                    <a:lnTo>
                      <a:pt x="926" y="1339"/>
                    </a:lnTo>
                    <a:lnTo>
                      <a:pt x="920" y="1347"/>
                    </a:lnTo>
                    <a:lnTo>
                      <a:pt x="912" y="1348"/>
                    </a:lnTo>
                    <a:lnTo>
                      <a:pt x="901" y="1366"/>
                    </a:lnTo>
                    <a:lnTo>
                      <a:pt x="891" y="1371"/>
                    </a:lnTo>
                    <a:lnTo>
                      <a:pt x="886" y="1385"/>
                    </a:lnTo>
                    <a:lnTo>
                      <a:pt x="878" y="1384"/>
                    </a:lnTo>
                    <a:lnTo>
                      <a:pt x="874" y="1378"/>
                    </a:lnTo>
                    <a:lnTo>
                      <a:pt x="866" y="1381"/>
                    </a:lnTo>
                    <a:lnTo>
                      <a:pt x="857" y="1378"/>
                    </a:lnTo>
                    <a:lnTo>
                      <a:pt x="856" y="1381"/>
                    </a:lnTo>
                    <a:lnTo>
                      <a:pt x="851" y="1383"/>
                    </a:lnTo>
                    <a:lnTo>
                      <a:pt x="850" y="1386"/>
                    </a:lnTo>
                    <a:lnTo>
                      <a:pt x="846" y="1391"/>
                    </a:lnTo>
                    <a:lnTo>
                      <a:pt x="839" y="1391"/>
                    </a:lnTo>
                    <a:lnTo>
                      <a:pt x="834" y="1401"/>
                    </a:lnTo>
                    <a:lnTo>
                      <a:pt x="821" y="1404"/>
                    </a:lnTo>
                    <a:lnTo>
                      <a:pt x="820" y="1403"/>
                    </a:lnTo>
                    <a:lnTo>
                      <a:pt x="817" y="1406"/>
                    </a:lnTo>
                    <a:lnTo>
                      <a:pt x="814" y="1406"/>
                    </a:lnTo>
                    <a:lnTo>
                      <a:pt x="808" y="1411"/>
                    </a:lnTo>
                    <a:lnTo>
                      <a:pt x="799" y="1408"/>
                    </a:lnTo>
                    <a:lnTo>
                      <a:pt x="789" y="1413"/>
                    </a:lnTo>
                    <a:lnTo>
                      <a:pt x="784" y="1411"/>
                    </a:lnTo>
                    <a:lnTo>
                      <a:pt x="779" y="1417"/>
                    </a:lnTo>
                    <a:lnTo>
                      <a:pt x="774" y="1419"/>
                    </a:lnTo>
                    <a:lnTo>
                      <a:pt x="771" y="1422"/>
                    </a:lnTo>
                    <a:lnTo>
                      <a:pt x="767" y="1418"/>
                    </a:lnTo>
                    <a:lnTo>
                      <a:pt x="761" y="1423"/>
                    </a:lnTo>
                    <a:lnTo>
                      <a:pt x="756" y="1422"/>
                    </a:lnTo>
                    <a:lnTo>
                      <a:pt x="754" y="1423"/>
                    </a:lnTo>
                    <a:lnTo>
                      <a:pt x="745" y="1424"/>
                    </a:lnTo>
                    <a:lnTo>
                      <a:pt x="737" y="1434"/>
                    </a:lnTo>
                    <a:lnTo>
                      <a:pt x="732" y="1433"/>
                    </a:lnTo>
                    <a:lnTo>
                      <a:pt x="731" y="1438"/>
                    </a:lnTo>
                    <a:lnTo>
                      <a:pt x="727" y="1439"/>
                    </a:lnTo>
                    <a:lnTo>
                      <a:pt x="727" y="1442"/>
                    </a:lnTo>
                    <a:lnTo>
                      <a:pt x="724" y="1442"/>
                    </a:lnTo>
                    <a:lnTo>
                      <a:pt x="723" y="1447"/>
                    </a:lnTo>
                    <a:lnTo>
                      <a:pt x="719" y="1444"/>
                    </a:lnTo>
                    <a:lnTo>
                      <a:pt x="718" y="1447"/>
                    </a:lnTo>
                    <a:lnTo>
                      <a:pt x="720" y="1449"/>
                    </a:lnTo>
                    <a:lnTo>
                      <a:pt x="716" y="1449"/>
                    </a:lnTo>
                    <a:lnTo>
                      <a:pt x="716" y="1454"/>
                    </a:lnTo>
                    <a:lnTo>
                      <a:pt x="713" y="1455"/>
                    </a:lnTo>
                    <a:lnTo>
                      <a:pt x="711" y="1457"/>
                    </a:lnTo>
                    <a:lnTo>
                      <a:pt x="712" y="1462"/>
                    </a:lnTo>
                    <a:lnTo>
                      <a:pt x="710" y="1461"/>
                    </a:lnTo>
                    <a:lnTo>
                      <a:pt x="712" y="1466"/>
                    </a:lnTo>
                    <a:lnTo>
                      <a:pt x="711" y="1468"/>
                    </a:lnTo>
                    <a:lnTo>
                      <a:pt x="711" y="1470"/>
                    </a:lnTo>
                    <a:lnTo>
                      <a:pt x="709" y="1470"/>
                    </a:lnTo>
                    <a:lnTo>
                      <a:pt x="709" y="1472"/>
                    </a:lnTo>
                    <a:lnTo>
                      <a:pt x="707" y="1473"/>
                    </a:lnTo>
                    <a:lnTo>
                      <a:pt x="707" y="1478"/>
                    </a:lnTo>
                    <a:lnTo>
                      <a:pt x="703" y="1481"/>
                    </a:lnTo>
                    <a:lnTo>
                      <a:pt x="704" y="1486"/>
                    </a:lnTo>
                    <a:lnTo>
                      <a:pt x="701" y="1487"/>
                    </a:lnTo>
                    <a:lnTo>
                      <a:pt x="702" y="1489"/>
                    </a:lnTo>
                    <a:lnTo>
                      <a:pt x="705" y="1491"/>
                    </a:lnTo>
                    <a:lnTo>
                      <a:pt x="700" y="1494"/>
                    </a:lnTo>
                    <a:lnTo>
                      <a:pt x="704" y="1497"/>
                    </a:lnTo>
                    <a:lnTo>
                      <a:pt x="703" y="1499"/>
                    </a:lnTo>
                    <a:lnTo>
                      <a:pt x="700" y="1499"/>
                    </a:lnTo>
                    <a:lnTo>
                      <a:pt x="699" y="1504"/>
                    </a:lnTo>
                    <a:lnTo>
                      <a:pt x="698" y="1506"/>
                    </a:lnTo>
                    <a:lnTo>
                      <a:pt x="700" y="1508"/>
                    </a:lnTo>
                    <a:lnTo>
                      <a:pt x="694" y="1515"/>
                    </a:lnTo>
                    <a:lnTo>
                      <a:pt x="699" y="1520"/>
                    </a:lnTo>
                    <a:lnTo>
                      <a:pt x="698" y="1521"/>
                    </a:lnTo>
                    <a:lnTo>
                      <a:pt x="695" y="1520"/>
                    </a:lnTo>
                    <a:lnTo>
                      <a:pt x="692" y="1523"/>
                    </a:lnTo>
                    <a:lnTo>
                      <a:pt x="695" y="1527"/>
                    </a:lnTo>
                    <a:lnTo>
                      <a:pt x="691" y="1537"/>
                    </a:lnTo>
                    <a:lnTo>
                      <a:pt x="690" y="1539"/>
                    </a:lnTo>
                    <a:lnTo>
                      <a:pt x="692" y="1542"/>
                    </a:lnTo>
                    <a:lnTo>
                      <a:pt x="690" y="1545"/>
                    </a:lnTo>
                    <a:lnTo>
                      <a:pt x="690" y="1552"/>
                    </a:lnTo>
                    <a:lnTo>
                      <a:pt x="685" y="1558"/>
                    </a:lnTo>
                    <a:lnTo>
                      <a:pt x="685" y="1562"/>
                    </a:lnTo>
                    <a:lnTo>
                      <a:pt x="680" y="1566"/>
                    </a:lnTo>
                    <a:lnTo>
                      <a:pt x="677" y="1569"/>
                    </a:lnTo>
                    <a:lnTo>
                      <a:pt x="673" y="1571"/>
                    </a:lnTo>
                    <a:lnTo>
                      <a:pt x="673" y="1580"/>
                    </a:lnTo>
                    <a:lnTo>
                      <a:pt x="670" y="1583"/>
                    </a:lnTo>
                    <a:lnTo>
                      <a:pt x="668" y="1589"/>
                    </a:lnTo>
                    <a:lnTo>
                      <a:pt x="668" y="1594"/>
                    </a:lnTo>
                    <a:lnTo>
                      <a:pt x="665" y="1597"/>
                    </a:lnTo>
                    <a:lnTo>
                      <a:pt x="664" y="1601"/>
                    </a:lnTo>
                    <a:lnTo>
                      <a:pt x="660" y="1602"/>
                    </a:lnTo>
                    <a:lnTo>
                      <a:pt x="660" y="1604"/>
                    </a:lnTo>
                    <a:lnTo>
                      <a:pt x="658" y="1607"/>
                    </a:lnTo>
                    <a:lnTo>
                      <a:pt x="659" y="1611"/>
                    </a:lnTo>
                    <a:lnTo>
                      <a:pt x="656" y="1615"/>
                    </a:lnTo>
                    <a:lnTo>
                      <a:pt x="656" y="1620"/>
                    </a:lnTo>
                    <a:lnTo>
                      <a:pt x="655" y="1624"/>
                    </a:lnTo>
                    <a:lnTo>
                      <a:pt x="657" y="1625"/>
                    </a:lnTo>
                    <a:lnTo>
                      <a:pt x="653" y="1632"/>
                    </a:lnTo>
                    <a:lnTo>
                      <a:pt x="654" y="1635"/>
                    </a:lnTo>
                    <a:lnTo>
                      <a:pt x="652" y="1639"/>
                    </a:lnTo>
                    <a:lnTo>
                      <a:pt x="645" y="1645"/>
                    </a:lnTo>
                    <a:lnTo>
                      <a:pt x="645" y="1646"/>
                    </a:lnTo>
                    <a:lnTo>
                      <a:pt x="651" y="1650"/>
                    </a:lnTo>
                    <a:lnTo>
                      <a:pt x="649" y="1651"/>
                    </a:lnTo>
                    <a:lnTo>
                      <a:pt x="645" y="1650"/>
                    </a:lnTo>
                    <a:lnTo>
                      <a:pt x="645" y="1652"/>
                    </a:lnTo>
                    <a:lnTo>
                      <a:pt x="640" y="1654"/>
                    </a:lnTo>
                    <a:lnTo>
                      <a:pt x="639" y="1658"/>
                    </a:lnTo>
                    <a:lnTo>
                      <a:pt x="641" y="1659"/>
                    </a:lnTo>
                    <a:lnTo>
                      <a:pt x="639" y="1661"/>
                    </a:lnTo>
                    <a:lnTo>
                      <a:pt x="635" y="1672"/>
                    </a:lnTo>
                    <a:lnTo>
                      <a:pt x="633" y="1671"/>
                    </a:lnTo>
                    <a:lnTo>
                      <a:pt x="630" y="1673"/>
                    </a:lnTo>
                    <a:lnTo>
                      <a:pt x="630" y="1675"/>
                    </a:lnTo>
                    <a:lnTo>
                      <a:pt x="624" y="1677"/>
                    </a:lnTo>
                    <a:lnTo>
                      <a:pt x="623" y="1683"/>
                    </a:lnTo>
                    <a:lnTo>
                      <a:pt x="620" y="1682"/>
                    </a:lnTo>
                    <a:lnTo>
                      <a:pt x="614" y="1688"/>
                    </a:lnTo>
                    <a:lnTo>
                      <a:pt x="614" y="1690"/>
                    </a:lnTo>
                    <a:lnTo>
                      <a:pt x="609" y="1695"/>
                    </a:lnTo>
                    <a:lnTo>
                      <a:pt x="612" y="1697"/>
                    </a:lnTo>
                    <a:lnTo>
                      <a:pt x="612" y="1700"/>
                    </a:lnTo>
                    <a:lnTo>
                      <a:pt x="610" y="1700"/>
                    </a:lnTo>
                    <a:lnTo>
                      <a:pt x="606" y="1704"/>
                    </a:lnTo>
                    <a:lnTo>
                      <a:pt x="608" y="1708"/>
                    </a:lnTo>
                    <a:lnTo>
                      <a:pt x="604" y="1710"/>
                    </a:lnTo>
                    <a:lnTo>
                      <a:pt x="604" y="1713"/>
                    </a:lnTo>
                    <a:lnTo>
                      <a:pt x="601" y="1719"/>
                    </a:lnTo>
                    <a:lnTo>
                      <a:pt x="603" y="1726"/>
                    </a:lnTo>
                    <a:lnTo>
                      <a:pt x="606" y="1729"/>
                    </a:lnTo>
                    <a:lnTo>
                      <a:pt x="610" y="1736"/>
                    </a:lnTo>
                    <a:lnTo>
                      <a:pt x="613" y="1738"/>
                    </a:lnTo>
                    <a:lnTo>
                      <a:pt x="612" y="1741"/>
                    </a:lnTo>
                    <a:lnTo>
                      <a:pt x="614" y="1744"/>
                    </a:lnTo>
                    <a:lnTo>
                      <a:pt x="613" y="1747"/>
                    </a:lnTo>
                    <a:lnTo>
                      <a:pt x="616" y="1750"/>
                    </a:lnTo>
                    <a:lnTo>
                      <a:pt x="615" y="1754"/>
                    </a:lnTo>
                    <a:lnTo>
                      <a:pt x="617" y="1755"/>
                    </a:lnTo>
                    <a:lnTo>
                      <a:pt x="616" y="1765"/>
                    </a:lnTo>
                    <a:lnTo>
                      <a:pt x="622" y="1775"/>
                    </a:lnTo>
                    <a:lnTo>
                      <a:pt x="620" y="1777"/>
                    </a:lnTo>
                    <a:lnTo>
                      <a:pt x="622" y="1780"/>
                    </a:lnTo>
                    <a:lnTo>
                      <a:pt x="621" y="1784"/>
                    </a:lnTo>
                    <a:lnTo>
                      <a:pt x="622" y="1786"/>
                    </a:lnTo>
                    <a:lnTo>
                      <a:pt x="621" y="1793"/>
                    </a:lnTo>
                    <a:lnTo>
                      <a:pt x="622" y="1798"/>
                    </a:lnTo>
                    <a:lnTo>
                      <a:pt x="620" y="1799"/>
                    </a:lnTo>
                    <a:lnTo>
                      <a:pt x="621" y="1803"/>
                    </a:lnTo>
                    <a:lnTo>
                      <a:pt x="624" y="1811"/>
                    </a:lnTo>
                    <a:lnTo>
                      <a:pt x="630" y="1813"/>
                    </a:lnTo>
                    <a:lnTo>
                      <a:pt x="633" y="1812"/>
                    </a:lnTo>
                    <a:lnTo>
                      <a:pt x="638" y="1816"/>
                    </a:lnTo>
                    <a:lnTo>
                      <a:pt x="644" y="1826"/>
                    </a:lnTo>
                    <a:lnTo>
                      <a:pt x="644" y="1829"/>
                    </a:lnTo>
                    <a:lnTo>
                      <a:pt x="645" y="1830"/>
                    </a:lnTo>
                    <a:lnTo>
                      <a:pt x="647" y="1834"/>
                    </a:lnTo>
                    <a:lnTo>
                      <a:pt x="645" y="1835"/>
                    </a:lnTo>
                    <a:lnTo>
                      <a:pt x="647" y="1839"/>
                    </a:lnTo>
                    <a:lnTo>
                      <a:pt x="646" y="1839"/>
                    </a:lnTo>
                    <a:lnTo>
                      <a:pt x="639" y="1847"/>
                    </a:lnTo>
                    <a:lnTo>
                      <a:pt x="637" y="1851"/>
                    </a:lnTo>
                    <a:lnTo>
                      <a:pt x="637" y="1854"/>
                    </a:lnTo>
                    <a:lnTo>
                      <a:pt x="634" y="1857"/>
                    </a:lnTo>
                    <a:lnTo>
                      <a:pt x="636" y="1863"/>
                    </a:lnTo>
                    <a:lnTo>
                      <a:pt x="635" y="1866"/>
                    </a:lnTo>
                    <a:lnTo>
                      <a:pt x="638" y="1867"/>
                    </a:lnTo>
                    <a:lnTo>
                      <a:pt x="639" y="1871"/>
                    </a:lnTo>
                    <a:lnTo>
                      <a:pt x="636" y="1876"/>
                    </a:lnTo>
                    <a:lnTo>
                      <a:pt x="637" y="1883"/>
                    </a:lnTo>
                    <a:lnTo>
                      <a:pt x="635" y="1887"/>
                    </a:lnTo>
                    <a:lnTo>
                      <a:pt x="637" y="1888"/>
                    </a:lnTo>
                    <a:lnTo>
                      <a:pt x="637" y="1893"/>
                    </a:lnTo>
                    <a:lnTo>
                      <a:pt x="639" y="1895"/>
                    </a:lnTo>
                    <a:lnTo>
                      <a:pt x="637" y="1898"/>
                    </a:lnTo>
                    <a:lnTo>
                      <a:pt x="639" y="1900"/>
                    </a:lnTo>
                    <a:lnTo>
                      <a:pt x="638" y="1904"/>
                    </a:lnTo>
                    <a:lnTo>
                      <a:pt x="633" y="1911"/>
                    </a:lnTo>
                    <a:lnTo>
                      <a:pt x="629" y="1924"/>
                    </a:lnTo>
                    <a:lnTo>
                      <a:pt x="634" y="1940"/>
                    </a:lnTo>
                    <a:lnTo>
                      <a:pt x="631" y="1949"/>
                    </a:lnTo>
                    <a:lnTo>
                      <a:pt x="632" y="1952"/>
                    </a:lnTo>
                    <a:lnTo>
                      <a:pt x="630" y="1955"/>
                    </a:lnTo>
                    <a:lnTo>
                      <a:pt x="628" y="1964"/>
                    </a:lnTo>
                    <a:lnTo>
                      <a:pt x="627" y="1965"/>
                    </a:lnTo>
                    <a:lnTo>
                      <a:pt x="629" y="1969"/>
                    </a:lnTo>
                    <a:lnTo>
                      <a:pt x="627" y="1976"/>
                    </a:lnTo>
                    <a:lnTo>
                      <a:pt x="622" y="1982"/>
                    </a:lnTo>
                    <a:lnTo>
                      <a:pt x="622" y="1985"/>
                    </a:lnTo>
                    <a:lnTo>
                      <a:pt x="619" y="1987"/>
                    </a:lnTo>
                    <a:lnTo>
                      <a:pt x="615" y="1994"/>
                    </a:lnTo>
                    <a:lnTo>
                      <a:pt x="612" y="1995"/>
                    </a:lnTo>
                    <a:lnTo>
                      <a:pt x="610" y="1999"/>
                    </a:lnTo>
                    <a:lnTo>
                      <a:pt x="612" y="2009"/>
                    </a:lnTo>
                    <a:lnTo>
                      <a:pt x="605" y="2007"/>
                    </a:lnTo>
                    <a:lnTo>
                      <a:pt x="601" y="2007"/>
                    </a:lnTo>
                    <a:lnTo>
                      <a:pt x="599" y="2009"/>
                    </a:lnTo>
                    <a:lnTo>
                      <a:pt x="596" y="2005"/>
                    </a:lnTo>
                    <a:lnTo>
                      <a:pt x="594" y="1991"/>
                    </a:lnTo>
                    <a:lnTo>
                      <a:pt x="590" y="1992"/>
                    </a:lnTo>
                    <a:lnTo>
                      <a:pt x="578" y="1999"/>
                    </a:lnTo>
                    <a:lnTo>
                      <a:pt x="570" y="1997"/>
                    </a:lnTo>
                    <a:lnTo>
                      <a:pt x="564" y="1999"/>
                    </a:lnTo>
                    <a:lnTo>
                      <a:pt x="558" y="1992"/>
                    </a:lnTo>
                    <a:lnTo>
                      <a:pt x="555" y="1990"/>
                    </a:lnTo>
                    <a:lnTo>
                      <a:pt x="541" y="1992"/>
                    </a:lnTo>
                    <a:lnTo>
                      <a:pt x="532" y="1990"/>
                    </a:lnTo>
                    <a:lnTo>
                      <a:pt x="529" y="1993"/>
                    </a:lnTo>
                    <a:lnTo>
                      <a:pt x="520" y="1990"/>
                    </a:lnTo>
                    <a:lnTo>
                      <a:pt x="516" y="1979"/>
                    </a:lnTo>
                    <a:lnTo>
                      <a:pt x="509" y="1970"/>
                    </a:lnTo>
                    <a:lnTo>
                      <a:pt x="503" y="1969"/>
                    </a:lnTo>
                    <a:lnTo>
                      <a:pt x="501" y="1963"/>
                    </a:lnTo>
                    <a:lnTo>
                      <a:pt x="501" y="1957"/>
                    </a:lnTo>
                    <a:lnTo>
                      <a:pt x="496" y="1949"/>
                    </a:lnTo>
                    <a:lnTo>
                      <a:pt x="497" y="1946"/>
                    </a:lnTo>
                    <a:lnTo>
                      <a:pt x="496" y="1942"/>
                    </a:lnTo>
                    <a:lnTo>
                      <a:pt x="498" y="1939"/>
                    </a:lnTo>
                    <a:lnTo>
                      <a:pt x="496" y="1936"/>
                    </a:lnTo>
                    <a:lnTo>
                      <a:pt x="496" y="1933"/>
                    </a:lnTo>
                    <a:lnTo>
                      <a:pt x="497" y="1926"/>
                    </a:lnTo>
                    <a:lnTo>
                      <a:pt x="493" y="1924"/>
                    </a:lnTo>
                    <a:lnTo>
                      <a:pt x="495" y="1921"/>
                    </a:lnTo>
                    <a:lnTo>
                      <a:pt x="492" y="1919"/>
                    </a:lnTo>
                    <a:lnTo>
                      <a:pt x="493" y="1915"/>
                    </a:lnTo>
                    <a:lnTo>
                      <a:pt x="489" y="1908"/>
                    </a:lnTo>
                    <a:lnTo>
                      <a:pt x="482" y="1911"/>
                    </a:lnTo>
                    <a:lnTo>
                      <a:pt x="475" y="1910"/>
                    </a:lnTo>
                    <a:lnTo>
                      <a:pt x="474" y="1908"/>
                    </a:lnTo>
                    <a:lnTo>
                      <a:pt x="476" y="1904"/>
                    </a:lnTo>
                    <a:lnTo>
                      <a:pt x="475" y="1900"/>
                    </a:lnTo>
                    <a:lnTo>
                      <a:pt x="470" y="1898"/>
                    </a:lnTo>
                    <a:lnTo>
                      <a:pt x="462" y="1898"/>
                    </a:lnTo>
                    <a:lnTo>
                      <a:pt x="459" y="1894"/>
                    </a:lnTo>
                    <a:lnTo>
                      <a:pt x="458" y="1886"/>
                    </a:lnTo>
                    <a:lnTo>
                      <a:pt x="467" y="1880"/>
                    </a:lnTo>
                    <a:lnTo>
                      <a:pt x="468" y="1872"/>
                    </a:lnTo>
                    <a:lnTo>
                      <a:pt x="471" y="1867"/>
                    </a:lnTo>
                    <a:lnTo>
                      <a:pt x="471" y="1863"/>
                    </a:lnTo>
                    <a:lnTo>
                      <a:pt x="484" y="1856"/>
                    </a:lnTo>
                    <a:lnTo>
                      <a:pt x="475" y="1848"/>
                    </a:lnTo>
                    <a:lnTo>
                      <a:pt x="475" y="1846"/>
                    </a:lnTo>
                    <a:lnTo>
                      <a:pt x="478" y="1841"/>
                    </a:lnTo>
                    <a:lnTo>
                      <a:pt x="477" y="1839"/>
                    </a:lnTo>
                    <a:lnTo>
                      <a:pt x="471" y="1840"/>
                    </a:lnTo>
                    <a:lnTo>
                      <a:pt x="469" y="1837"/>
                    </a:lnTo>
                    <a:lnTo>
                      <a:pt x="464" y="1836"/>
                    </a:lnTo>
                    <a:lnTo>
                      <a:pt x="459" y="1832"/>
                    </a:lnTo>
                    <a:lnTo>
                      <a:pt x="459" y="1827"/>
                    </a:lnTo>
                    <a:lnTo>
                      <a:pt x="462" y="1825"/>
                    </a:lnTo>
                    <a:lnTo>
                      <a:pt x="453" y="1819"/>
                    </a:lnTo>
                    <a:lnTo>
                      <a:pt x="449" y="1821"/>
                    </a:lnTo>
                    <a:lnTo>
                      <a:pt x="441" y="1821"/>
                    </a:lnTo>
                    <a:lnTo>
                      <a:pt x="438" y="1825"/>
                    </a:lnTo>
                    <a:lnTo>
                      <a:pt x="434" y="1823"/>
                    </a:lnTo>
                    <a:lnTo>
                      <a:pt x="435" y="1817"/>
                    </a:lnTo>
                    <a:lnTo>
                      <a:pt x="426" y="1809"/>
                    </a:lnTo>
                    <a:lnTo>
                      <a:pt x="423" y="1801"/>
                    </a:lnTo>
                    <a:lnTo>
                      <a:pt x="418" y="1801"/>
                    </a:lnTo>
                    <a:lnTo>
                      <a:pt x="416" y="1800"/>
                    </a:lnTo>
                    <a:lnTo>
                      <a:pt x="416" y="1797"/>
                    </a:lnTo>
                    <a:lnTo>
                      <a:pt x="419" y="1796"/>
                    </a:lnTo>
                    <a:lnTo>
                      <a:pt x="419" y="1793"/>
                    </a:lnTo>
                    <a:lnTo>
                      <a:pt x="422" y="1792"/>
                    </a:lnTo>
                    <a:lnTo>
                      <a:pt x="420" y="1786"/>
                    </a:lnTo>
                    <a:lnTo>
                      <a:pt x="422" y="1780"/>
                    </a:lnTo>
                    <a:lnTo>
                      <a:pt x="420" y="1777"/>
                    </a:lnTo>
                    <a:lnTo>
                      <a:pt x="417" y="1778"/>
                    </a:lnTo>
                    <a:lnTo>
                      <a:pt x="415" y="1776"/>
                    </a:lnTo>
                    <a:lnTo>
                      <a:pt x="415" y="1768"/>
                    </a:lnTo>
                    <a:lnTo>
                      <a:pt x="413" y="1766"/>
                    </a:lnTo>
                    <a:lnTo>
                      <a:pt x="406" y="1765"/>
                    </a:lnTo>
                    <a:lnTo>
                      <a:pt x="405" y="1761"/>
                    </a:lnTo>
                    <a:lnTo>
                      <a:pt x="403" y="1764"/>
                    </a:lnTo>
                    <a:lnTo>
                      <a:pt x="398" y="1763"/>
                    </a:lnTo>
                    <a:lnTo>
                      <a:pt x="398" y="1758"/>
                    </a:lnTo>
                    <a:lnTo>
                      <a:pt x="399" y="1756"/>
                    </a:lnTo>
                    <a:lnTo>
                      <a:pt x="398" y="1756"/>
                    </a:lnTo>
                    <a:lnTo>
                      <a:pt x="397" y="1754"/>
                    </a:lnTo>
                    <a:lnTo>
                      <a:pt x="401" y="1753"/>
                    </a:lnTo>
                    <a:lnTo>
                      <a:pt x="399" y="1749"/>
                    </a:lnTo>
                    <a:lnTo>
                      <a:pt x="395" y="1748"/>
                    </a:lnTo>
                    <a:lnTo>
                      <a:pt x="387" y="1753"/>
                    </a:lnTo>
                    <a:lnTo>
                      <a:pt x="385" y="1750"/>
                    </a:lnTo>
                    <a:lnTo>
                      <a:pt x="381" y="1753"/>
                    </a:lnTo>
                    <a:lnTo>
                      <a:pt x="380" y="1751"/>
                    </a:lnTo>
                    <a:lnTo>
                      <a:pt x="380" y="1749"/>
                    </a:lnTo>
                    <a:lnTo>
                      <a:pt x="378" y="1751"/>
                    </a:lnTo>
                    <a:lnTo>
                      <a:pt x="367" y="1748"/>
                    </a:lnTo>
                    <a:lnTo>
                      <a:pt x="367" y="1747"/>
                    </a:lnTo>
                    <a:lnTo>
                      <a:pt x="370" y="1746"/>
                    </a:lnTo>
                    <a:lnTo>
                      <a:pt x="369" y="1745"/>
                    </a:lnTo>
                    <a:lnTo>
                      <a:pt x="370" y="1745"/>
                    </a:lnTo>
                    <a:lnTo>
                      <a:pt x="370" y="1742"/>
                    </a:lnTo>
                    <a:lnTo>
                      <a:pt x="372" y="1740"/>
                    </a:lnTo>
                    <a:lnTo>
                      <a:pt x="371" y="1738"/>
                    </a:lnTo>
                    <a:lnTo>
                      <a:pt x="370" y="1739"/>
                    </a:lnTo>
                    <a:lnTo>
                      <a:pt x="367" y="1737"/>
                    </a:lnTo>
                    <a:lnTo>
                      <a:pt x="374" y="1736"/>
                    </a:lnTo>
                    <a:lnTo>
                      <a:pt x="376" y="1731"/>
                    </a:lnTo>
                    <a:lnTo>
                      <a:pt x="375" y="1730"/>
                    </a:lnTo>
                    <a:lnTo>
                      <a:pt x="377" y="1732"/>
                    </a:lnTo>
                    <a:lnTo>
                      <a:pt x="379" y="1729"/>
                    </a:lnTo>
                    <a:lnTo>
                      <a:pt x="379" y="1724"/>
                    </a:lnTo>
                    <a:lnTo>
                      <a:pt x="383" y="1723"/>
                    </a:lnTo>
                    <a:lnTo>
                      <a:pt x="383" y="1720"/>
                    </a:lnTo>
                    <a:lnTo>
                      <a:pt x="386" y="1720"/>
                    </a:lnTo>
                    <a:lnTo>
                      <a:pt x="386" y="1718"/>
                    </a:lnTo>
                    <a:lnTo>
                      <a:pt x="388" y="1715"/>
                    </a:lnTo>
                    <a:lnTo>
                      <a:pt x="385" y="1712"/>
                    </a:lnTo>
                    <a:lnTo>
                      <a:pt x="384" y="1708"/>
                    </a:lnTo>
                    <a:lnTo>
                      <a:pt x="387" y="1706"/>
                    </a:lnTo>
                    <a:lnTo>
                      <a:pt x="389" y="1706"/>
                    </a:lnTo>
                    <a:lnTo>
                      <a:pt x="392" y="1707"/>
                    </a:lnTo>
                    <a:lnTo>
                      <a:pt x="395" y="1704"/>
                    </a:lnTo>
                    <a:lnTo>
                      <a:pt x="400" y="1704"/>
                    </a:lnTo>
                    <a:lnTo>
                      <a:pt x="401" y="1702"/>
                    </a:lnTo>
                    <a:lnTo>
                      <a:pt x="400" y="1700"/>
                    </a:lnTo>
                    <a:lnTo>
                      <a:pt x="402" y="1697"/>
                    </a:lnTo>
                    <a:lnTo>
                      <a:pt x="401" y="1696"/>
                    </a:lnTo>
                    <a:lnTo>
                      <a:pt x="403" y="1694"/>
                    </a:lnTo>
                    <a:lnTo>
                      <a:pt x="403" y="1686"/>
                    </a:lnTo>
                    <a:lnTo>
                      <a:pt x="400" y="1683"/>
                    </a:lnTo>
                    <a:lnTo>
                      <a:pt x="398" y="1675"/>
                    </a:lnTo>
                    <a:lnTo>
                      <a:pt x="400" y="1675"/>
                    </a:lnTo>
                    <a:lnTo>
                      <a:pt x="401" y="1671"/>
                    </a:lnTo>
                    <a:lnTo>
                      <a:pt x="407" y="1667"/>
                    </a:lnTo>
                    <a:lnTo>
                      <a:pt x="405" y="1660"/>
                    </a:lnTo>
                    <a:lnTo>
                      <a:pt x="403" y="1660"/>
                    </a:lnTo>
                    <a:lnTo>
                      <a:pt x="403" y="1659"/>
                    </a:lnTo>
                    <a:lnTo>
                      <a:pt x="401" y="1658"/>
                    </a:lnTo>
                    <a:lnTo>
                      <a:pt x="401" y="1652"/>
                    </a:lnTo>
                    <a:lnTo>
                      <a:pt x="404" y="1649"/>
                    </a:lnTo>
                    <a:lnTo>
                      <a:pt x="403" y="1649"/>
                    </a:lnTo>
                    <a:lnTo>
                      <a:pt x="404" y="1647"/>
                    </a:lnTo>
                    <a:lnTo>
                      <a:pt x="401" y="1647"/>
                    </a:lnTo>
                    <a:lnTo>
                      <a:pt x="401" y="1645"/>
                    </a:lnTo>
                    <a:lnTo>
                      <a:pt x="404" y="1646"/>
                    </a:lnTo>
                    <a:lnTo>
                      <a:pt x="405" y="1641"/>
                    </a:lnTo>
                    <a:lnTo>
                      <a:pt x="406" y="1642"/>
                    </a:lnTo>
                    <a:lnTo>
                      <a:pt x="407" y="1640"/>
                    </a:lnTo>
                    <a:lnTo>
                      <a:pt x="408" y="1641"/>
                    </a:lnTo>
                    <a:lnTo>
                      <a:pt x="410" y="1638"/>
                    </a:lnTo>
                    <a:lnTo>
                      <a:pt x="413" y="1638"/>
                    </a:lnTo>
                    <a:lnTo>
                      <a:pt x="413" y="1635"/>
                    </a:lnTo>
                    <a:lnTo>
                      <a:pt x="415" y="1635"/>
                    </a:lnTo>
                    <a:lnTo>
                      <a:pt x="416" y="1633"/>
                    </a:lnTo>
                    <a:lnTo>
                      <a:pt x="415" y="1620"/>
                    </a:lnTo>
                    <a:lnTo>
                      <a:pt x="417" y="1620"/>
                    </a:lnTo>
                    <a:lnTo>
                      <a:pt x="417" y="1618"/>
                    </a:lnTo>
                    <a:lnTo>
                      <a:pt x="419" y="1618"/>
                    </a:lnTo>
                    <a:lnTo>
                      <a:pt x="420" y="1620"/>
                    </a:lnTo>
                    <a:lnTo>
                      <a:pt x="421" y="1618"/>
                    </a:lnTo>
                    <a:lnTo>
                      <a:pt x="422" y="1619"/>
                    </a:lnTo>
                    <a:lnTo>
                      <a:pt x="426" y="1614"/>
                    </a:lnTo>
                    <a:lnTo>
                      <a:pt x="425" y="1614"/>
                    </a:lnTo>
                    <a:lnTo>
                      <a:pt x="426" y="1607"/>
                    </a:lnTo>
                    <a:lnTo>
                      <a:pt x="424" y="1603"/>
                    </a:lnTo>
                    <a:lnTo>
                      <a:pt x="428" y="1605"/>
                    </a:lnTo>
                    <a:lnTo>
                      <a:pt x="429" y="1603"/>
                    </a:lnTo>
                    <a:lnTo>
                      <a:pt x="428" y="1601"/>
                    </a:lnTo>
                    <a:lnTo>
                      <a:pt x="430" y="1597"/>
                    </a:lnTo>
                    <a:lnTo>
                      <a:pt x="434" y="1599"/>
                    </a:lnTo>
                    <a:lnTo>
                      <a:pt x="439" y="1599"/>
                    </a:lnTo>
                    <a:lnTo>
                      <a:pt x="440" y="1601"/>
                    </a:lnTo>
                    <a:lnTo>
                      <a:pt x="441" y="1600"/>
                    </a:lnTo>
                    <a:lnTo>
                      <a:pt x="447" y="1594"/>
                    </a:lnTo>
                    <a:lnTo>
                      <a:pt x="461" y="1586"/>
                    </a:lnTo>
                    <a:lnTo>
                      <a:pt x="468" y="1588"/>
                    </a:lnTo>
                    <a:lnTo>
                      <a:pt x="482" y="1586"/>
                    </a:lnTo>
                    <a:lnTo>
                      <a:pt x="488" y="1578"/>
                    </a:lnTo>
                    <a:lnTo>
                      <a:pt x="490" y="1575"/>
                    </a:lnTo>
                    <a:lnTo>
                      <a:pt x="490" y="1567"/>
                    </a:lnTo>
                    <a:lnTo>
                      <a:pt x="494" y="1561"/>
                    </a:lnTo>
                    <a:lnTo>
                      <a:pt x="492" y="1557"/>
                    </a:lnTo>
                    <a:lnTo>
                      <a:pt x="489" y="1557"/>
                    </a:lnTo>
                    <a:lnTo>
                      <a:pt x="488" y="1553"/>
                    </a:lnTo>
                    <a:lnTo>
                      <a:pt x="493" y="1538"/>
                    </a:lnTo>
                    <a:lnTo>
                      <a:pt x="497" y="1535"/>
                    </a:lnTo>
                    <a:lnTo>
                      <a:pt x="498" y="1532"/>
                    </a:lnTo>
                    <a:lnTo>
                      <a:pt x="496" y="1528"/>
                    </a:lnTo>
                    <a:lnTo>
                      <a:pt x="496" y="1520"/>
                    </a:lnTo>
                    <a:lnTo>
                      <a:pt x="494" y="1517"/>
                    </a:lnTo>
                    <a:lnTo>
                      <a:pt x="493" y="1513"/>
                    </a:lnTo>
                    <a:lnTo>
                      <a:pt x="487" y="1508"/>
                    </a:lnTo>
                    <a:lnTo>
                      <a:pt x="480" y="1506"/>
                    </a:lnTo>
                    <a:lnTo>
                      <a:pt x="477" y="1499"/>
                    </a:lnTo>
                    <a:lnTo>
                      <a:pt x="469" y="1494"/>
                    </a:lnTo>
                    <a:lnTo>
                      <a:pt x="462" y="1494"/>
                    </a:lnTo>
                    <a:lnTo>
                      <a:pt x="459" y="1496"/>
                    </a:lnTo>
                    <a:lnTo>
                      <a:pt x="456" y="1495"/>
                    </a:lnTo>
                    <a:lnTo>
                      <a:pt x="454" y="1498"/>
                    </a:lnTo>
                    <a:lnTo>
                      <a:pt x="449" y="1498"/>
                    </a:lnTo>
                    <a:lnTo>
                      <a:pt x="446" y="1497"/>
                    </a:lnTo>
                    <a:lnTo>
                      <a:pt x="442" y="1501"/>
                    </a:lnTo>
                    <a:lnTo>
                      <a:pt x="436" y="1499"/>
                    </a:lnTo>
                    <a:lnTo>
                      <a:pt x="434" y="1504"/>
                    </a:lnTo>
                    <a:lnTo>
                      <a:pt x="433" y="1503"/>
                    </a:lnTo>
                    <a:lnTo>
                      <a:pt x="430" y="1506"/>
                    </a:lnTo>
                    <a:lnTo>
                      <a:pt x="424" y="1506"/>
                    </a:lnTo>
                    <a:lnTo>
                      <a:pt x="419" y="1509"/>
                    </a:lnTo>
                    <a:lnTo>
                      <a:pt x="418" y="1508"/>
                    </a:lnTo>
                    <a:lnTo>
                      <a:pt x="417" y="1509"/>
                    </a:lnTo>
                    <a:lnTo>
                      <a:pt x="414" y="1508"/>
                    </a:lnTo>
                    <a:lnTo>
                      <a:pt x="412" y="1510"/>
                    </a:lnTo>
                    <a:lnTo>
                      <a:pt x="411" y="1507"/>
                    </a:lnTo>
                    <a:lnTo>
                      <a:pt x="405" y="1514"/>
                    </a:lnTo>
                    <a:lnTo>
                      <a:pt x="400" y="1512"/>
                    </a:lnTo>
                    <a:lnTo>
                      <a:pt x="400" y="1515"/>
                    </a:lnTo>
                    <a:lnTo>
                      <a:pt x="395" y="1516"/>
                    </a:lnTo>
                    <a:lnTo>
                      <a:pt x="393" y="1519"/>
                    </a:lnTo>
                    <a:lnTo>
                      <a:pt x="393" y="1523"/>
                    </a:lnTo>
                    <a:lnTo>
                      <a:pt x="389" y="1524"/>
                    </a:lnTo>
                    <a:lnTo>
                      <a:pt x="390" y="1525"/>
                    </a:lnTo>
                    <a:lnTo>
                      <a:pt x="386" y="1528"/>
                    </a:lnTo>
                    <a:lnTo>
                      <a:pt x="385" y="1527"/>
                    </a:lnTo>
                    <a:lnTo>
                      <a:pt x="383" y="1531"/>
                    </a:lnTo>
                    <a:lnTo>
                      <a:pt x="382" y="1529"/>
                    </a:lnTo>
                    <a:lnTo>
                      <a:pt x="381" y="1530"/>
                    </a:lnTo>
                    <a:lnTo>
                      <a:pt x="379" y="1529"/>
                    </a:lnTo>
                    <a:lnTo>
                      <a:pt x="372" y="1528"/>
                    </a:lnTo>
                    <a:lnTo>
                      <a:pt x="369" y="1523"/>
                    </a:lnTo>
                    <a:lnTo>
                      <a:pt x="369" y="1517"/>
                    </a:lnTo>
                    <a:lnTo>
                      <a:pt x="365" y="1514"/>
                    </a:lnTo>
                    <a:lnTo>
                      <a:pt x="359" y="1514"/>
                    </a:lnTo>
                    <a:lnTo>
                      <a:pt x="361" y="1512"/>
                    </a:lnTo>
                    <a:lnTo>
                      <a:pt x="359" y="1510"/>
                    </a:lnTo>
                    <a:lnTo>
                      <a:pt x="360" y="1507"/>
                    </a:lnTo>
                    <a:lnTo>
                      <a:pt x="358" y="1508"/>
                    </a:lnTo>
                    <a:lnTo>
                      <a:pt x="358" y="1506"/>
                    </a:lnTo>
                    <a:lnTo>
                      <a:pt x="359" y="1503"/>
                    </a:lnTo>
                    <a:lnTo>
                      <a:pt x="357" y="1504"/>
                    </a:lnTo>
                    <a:lnTo>
                      <a:pt x="356" y="1499"/>
                    </a:lnTo>
                    <a:lnTo>
                      <a:pt x="351" y="1501"/>
                    </a:lnTo>
                    <a:lnTo>
                      <a:pt x="351" y="1494"/>
                    </a:lnTo>
                    <a:lnTo>
                      <a:pt x="348" y="1493"/>
                    </a:lnTo>
                    <a:lnTo>
                      <a:pt x="344" y="1489"/>
                    </a:lnTo>
                    <a:lnTo>
                      <a:pt x="343" y="1487"/>
                    </a:lnTo>
                    <a:lnTo>
                      <a:pt x="345" y="1486"/>
                    </a:lnTo>
                    <a:lnTo>
                      <a:pt x="342" y="1486"/>
                    </a:lnTo>
                    <a:lnTo>
                      <a:pt x="342" y="1483"/>
                    </a:lnTo>
                    <a:lnTo>
                      <a:pt x="340" y="1484"/>
                    </a:lnTo>
                    <a:lnTo>
                      <a:pt x="338" y="1480"/>
                    </a:lnTo>
                    <a:lnTo>
                      <a:pt x="334" y="1479"/>
                    </a:lnTo>
                    <a:lnTo>
                      <a:pt x="331" y="1478"/>
                    </a:lnTo>
                    <a:lnTo>
                      <a:pt x="332" y="1477"/>
                    </a:lnTo>
                    <a:lnTo>
                      <a:pt x="329" y="1475"/>
                    </a:lnTo>
                    <a:lnTo>
                      <a:pt x="331" y="1474"/>
                    </a:lnTo>
                    <a:lnTo>
                      <a:pt x="329" y="1473"/>
                    </a:lnTo>
                    <a:lnTo>
                      <a:pt x="330" y="1472"/>
                    </a:lnTo>
                    <a:lnTo>
                      <a:pt x="327" y="1466"/>
                    </a:lnTo>
                    <a:lnTo>
                      <a:pt x="329" y="1465"/>
                    </a:lnTo>
                    <a:lnTo>
                      <a:pt x="325" y="1465"/>
                    </a:lnTo>
                    <a:lnTo>
                      <a:pt x="326" y="1460"/>
                    </a:lnTo>
                    <a:lnTo>
                      <a:pt x="323" y="1461"/>
                    </a:lnTo>
                    <a:lnTo>
                      <a:pt x="323" y="1458"/>
                    </a:lnTo>
                    <a:lnTo>
                      <a:pt x="321" y="1459"/>
                    </a:lnTo>
                    <a:lnTo>
                      <a:pt x="318" y="1457"/>
                    </a:lnTo>
                    <a:lnTo>
                      <a:pt x="316" y="1459"/>
                    </a:lnTo>
                    <a:lnTo>
                      <a:pt x="314" y="1457"/>
                    </a:lnTo>
                    <a:lnTo>
                      <a:pt x="314" y="1455"/>
                    </a:lnTo>
                    <a:lnTo>
                      <a:pt x="315" y="1454"/>
                    </a:lnTo>
                    <a:lnTo>
                      <a:pt x="313" y="1452"/>
                    </a:lnTo>
                    <a:lnTo>
                      <a:pt x="316" y="1452"/>
                    </a:lnTo>
                    <a:lnTo>
                      <a:pt x="316" y="1449"/>
                    </a:lnTo>
                    <a:lnTo>
                      <a:pt x="310" y="1448"/>
                    </a:lnTo>
                    <a:lnTo>
                      <a:pt x="309" y="1444"/>
                    </a:lnTo>
                    <a:lnTo>
                      <a:pt x="314" y="1442"/>
                    </a:lnTo>
                    <a:lnTo>
                      <a:pt x="305" y="1433"/>
                    </a:lnTo>
                    <a:lnTo>
                      <a:pt x="302" y="1435"/>
                    </a:lnTo>
                    <a:lnTo>
                      <a:pt x="306" y="1440"/>
                    </a:lnTo>
                    <a:lnTo>
                      <a:pt x="303" y="1441"/>
                    </a:lnTo>
                    <a:lnTo>
                      <a:pt x="299" y="1441"/>
                    </a:lnTo>
                    <a:lnTo>
                      <a:pt x="298" y="1437"/>
                    </a:lnTo>
                    <a:lnTo>
                      <a:pt x="299" y="1430"/>
                    </a:lnTo>
                    <a:lnTo>
                      <a:pt x="294" y="1426"/>
                    </a:lnTo>
                    <a:lnTo>
                      <a:pt x="295" y="1423"/>
                    </a:lnTo>
                    <a:lnTo>
                      <a:pt x="287" y="1420"/>
                    </a:lnTo>
                    <a:lnTo>
                      <a:pt x="289" y="1418"/>
                    </a:lnTo>
                    <a:lnTo>
                      <a:pt x="290" y="1415"/>
                    </a:lnTo>
                    <a:lnTo>
                      <a:pt x="287" y="1413"/>
                    </a:lnTo>
                    <a:lnTo>
                      <a:pt x="281" y="1412"/>
                    </a:lnTo>
                    <a:lnTo>
                      <a:pt x="279" y="1415"/>
                    </a:lnTo>
                    <a:lnTo>
                      <a:pt x="278" y="1406"/>
                    </a:lnTo>
                    <a:lnTo>
                      <a:pt x="274" y="1403"/>
                    </a:lnTo>
                    <a:lnTo>
                      <a:pt x="273" y="1394"/>
                    </a:lnTo>
                    <a:lnTo>
                      <a:pt x="268" y="1394"/>
                    </a:lnTo>
                    <a:lnTo>
                      <a:pt x="260" y="1397"/>
                    </a:lnTo>
                    <a:lnTo>
                      <a:pt x="254" y="1395"/>
                    </a:lnTo>
                    <a:lnTo>
                      <a:pt x="258" y="1388"/>
                    </a:lnTo>
                    <a:lnTo>
                      <a:pt x="276" y="1380"/>
                    </a:lnTo>
                    <a:lnTo>
                      <a:pt x="278" y="1375"/>
                    </a:lnTo>
                    <a:lnTo>
                      <a:pt x="277" y="1369"/>
                    </a:lnTo>
                    <a:lnTo>
                      <a:pt x="274" y="1363"/>
                    </a:lnTo>
                    <a:lnTo>
                      <a:pt x="264" y="1357"/>
                    </a:lnTo>
                    <a:lnTo>
                      <a:pt x="252" y="1357"/>
                    </a:lnTo>
                    <a:lnTo>
                      <a:pt x="245" y="1364"/>
                    </a:lnTo>
                    <a:lnTo>
                      <a:pt x="242" y="1365"/>
                    </a:lnTo>
                    <a:lnTo>
                      <a:pt x="240" y="1364"/>
                    </a:lnTo>
                    <a:lnTo>
                      <a:pt x="236" y="1355"/>
                    </a:lnTo>
                    <a:lnTo>
                      <a:pt x="232" y="1350"/>
                    </a:lnTo>
                    <a:lnTo>
                      <a:pt x="222" y="1346"/>
                    </a:lnTo>
                    <a:lnTo>
                      <a:pt x="219" y="1342"/>
                    </a:lnTo>
                    <a:lnTo>
                      <a:pt x="220" y="1335"/>
                    </a:lnTo>
                    <a:lnTo>
                      <a:pt x="228" y="1328"/>
                    </a:lnTo>
                    <a:lnTo>
                      <a:pt x="239" y="1332"/>
                    </a:lnTo>
                    <a:lnTo>
                      <a:pt x="242" y="1330"/>
                    </a:lnTo>
                    <a:lnTo>
                      <a:pt x="253" y="1311"/>
                    </a:lnTo>
                    <a:lnTo>
                      <a:pt x="255" y="1305"/>
                    </a:lnTo>
                    <a:lnTo>
                      <a:pt x="259" y="1300"/>
                    </a:lnTo>
                    <a:lnTo>
                      <a:pt x="263" y="1298"/>
                    </a:lnTo>
                    <a:lnTo>
                      <a:pt x="267" y="1294"/>
                    </a:lnTo>
                    <a:lnTo>
                      <a:pt x="267" y="1287"/>
                    </a:lnTo>
                    <a:lnTo>
                      <a:pt x="272" y="1277"/>
                    </a:lnTo>
                    <a:lnTo>
                      <a:pt x="272" y="1271"/>
                    </a:lnTo>
                    <a:lnTo>
                      <a:pt x="268" y="1263"/>
                    </a:lnTo>
                    <a:lnTo>
                      <a:pt x="270" y="1253"/>
                    </a:lnTo>
                    <a:lnTo>
                      <a:pt x="275" y="1245"/>
                    </a:lnTo>
                    <a:lnTo>
                      <a:pt x="274" y="1233"/>
                    </a:lnTo>
                    <a:lnTo>
                      <a:pt x="274" y="1227"/>
                    </a:lnTo>
                    <a:lnTo>
                      <a:pt x="281" y="1214"/>
                    </a:lnTo>
                    <a:lnTo>
                      <a:pt x="281" y="1208"/>
                    </a:lnTo>
                    <a:lnTo>
                      <a:pt x="282" y="1202"/>
                    </a:lnTo>
                    <a:lnTo>
                      <a:pt x="287" y="1198"/>
                    </a:lnTo>
                    <a:lnTo>
                      <a:pt x="286" y="1193"/>
                    </a:lnTo>
                    <a:lnTo>
                      <a:pt x="290" y="1189"/>
                    </a:lnTo>
                    <a:lnTo>
                      <a:pt x="292" y="1186"/>
                    </a:lnTo>
                    <a:lnTo>
                      <a:pt x="288" y="1177"/>
                    </a:lnTo>
                    <a:lnTo>
                      <a:pt x="289" y="1173"/>
                    </a:lnTo>
                    <a:lnTo>
                      <a:pt x="293" y="1162"/>
                    </a:lnTo>
                    <a:lnTo>
                      <a:pt x="293" y="1152"/>
                    </a:lnTo>
                    <a:lnTo>
                      <a:pt x="300" y="1141"/>
                    </a:lnTo>
                    <a:lnTo>
                      <a:pt x="299" y="1135"/>
                    </a:lnTo>
                    <a:lnTo>
                      <a:pt x="290" y="1116"/>
                    </a:lnTo>
                    <a:lnTo>
                      <a:pt x="288" y="1105"/>
                    </a:lnTo>
                    <a:lnTo>
                      <a:pt x="289" y="1096"/>
                    </a:lnTo>
                    <a:lnTo>
                      <a:pt x="289" y="1089"/>
                    </a:lnTo>
                    <a:lnTo>
                      <a:pt x="287" y="1083"/>
                    </a:lnTo>
                    <a:lnTo>
                      <a:pt x="285" y="1079"/>
                    </a:lnTo>
                    <a:lnTo>
                      <a:pt x="289" y="1066"/>
                    </a:lnTo>
                    <a:lnTo>
                      <a:pt x="289" y="1053"/>
                    </a:lnTo>
                    <a:lnTo>
                      <a:pt x="287" y="1049"/>
                    </a:lnTo>
                    <a:lnTo>
                      <a:pt x="286" y="1044"/>
                    </a:lnTo>
                    <a:lnTo>
                      <a:pt x="280" y="1033"/>
                    </a:lnTo>
                    <a:lnTo>
                      <a:pt x="274" y="1023"/>
                    </a:lnTo>
                    <a:lnTo>
                      <a:pt x="279" y="1007"/>
                    </a:lnTo>
                    <a:lnTo>
                      <a:pt x="278" y="1002"/>
                    </a:lnTo>
                    <a:lnTo>
                      <a:pt x="278" y="999"/>
                    </a:lnTo>
                    <a:lnTo>
                      <a:pt x="276" y="983"/>
                    </a:lnTo>
                    <a:lnTo>
                      <a:pt x="274" y="977"/>
                    </a:lnTo>
                    <a:lnTo>
                      <a:pt x="263" y="966"/>
                    </a:lnTo>
                    <a:lnTo>
                      <a:pt x="260" y="964"/>
                    </a:lnTo>
                    <a:lnTo>
                      <a:pt x="256" y="966"/>
                    </a:lnTo>
                    <a:lnTo>
                      <a:pt x="249" y="964"/>
                    </a:lnTo>
                    <a:lnTo>
                      <a:pt x="233" y="953"/>
                    </a:lnTo>
                    <a:lnTo>
                      <a:pt x="220" y="946"/>
                    </a:lnTo>
                    <a:lnTo>
                      <a:pt x="202" y="947"/>
                    </a:lnTo>
                    <a:lnTo>
                      <a:pt x="194" y="938"/>
                    </a:lnTo>
                    <a:lnTo>
                      <a:pt x="194" y="930"/>
                    </a:lnTo>
                    <a:lnTo>
                      <a:pt x="192" y="921"/>
                    </a:lnTo>
                    <a:lnTo>
                      <a:pt x="179" y="915"/>
                    </a:lnTo>
                    <a:lnTo>
                      <a:pt x="173" y="915"/>
                    </a:lnTo>
                    <a:lnTo>
                      <a:pt x="162" y="915"/>
                    </a:lnTo>
                    <a:lnTo>
                      <a:pt x="154" y="921"/>
                    </a:lnTo>
                    <a:lnTo>
                      <a:pt x="147" y="922"/>
                    </a:lnTo>
                    <a:lnTo>
                      <a:pt x="141" y="921"/>
                    </a:lnTo>
                    <a:lnTo>
                      <a:pt x="126" y="920"/>
                    </a:lnTo>
                    <a:lnTo>
                      <a:pt x="116" y="914"/>
                    </a:lnTo>
                    <a:lnTo>
                      <a:pt x="100" y="908"/>
                    </a:lnTo>
                    <a:lnTo>
                      <a:pt x="95" y="907"/>
                    </a:lnTo>
                    <a:lnTo>
                      <a:pt x="86" y="900"/>
                    </a:lnTo>
                    <a:lnTo>
                      <a:pt x="59" y="905"/>
                    </a:lnTo>
                    <a:lnTo>
                      <a:pt x="51" y="905"/>
                    </a:lnTo>
                    <a:lnTo>
                      <a:pt x="43" y="912"/>
                    </a:lnTo>
                    <a:lnTo>
                      <a:pt x="41" y="925"/>
                    </a:lnTo>
                    <a:lnTo>
                      <a:pt x="33" y="936"/>
                    </a:lnTo>
                    <a:lnTo>
                      <a:pt x="27" y="935"/>
                    </a:lnTo>
                    <a:lnTo>
                      <a:pt x="23" y="931"/>
                    </a:lnTo>
                    <a:lnTo>
                      <a:pt x="17" y="930"/>
                    </a:lnTo>
                    <a:lnTo>
                      <a:pt x="12" y="933"/>
                    </a:lnTo>
                    <a:lnTo>
                      <a:pt x="9" y="940"/>
                    </a:lnTo>
                    <a:lnTo>
                      <a:pt x="0" y="939"/>
                    </a:lnTo>
                    <a:lnTo>
                      <a:pt x="66" y="887"/>
                    </a:lnTo>
                    <a:lnTo>
                      <a:pt x="71" y="884"/>
                    </a:lnTo>
                    <a:lnTo>
                      <a:pt x="70" y="880"/>
                    </a:lnTo>
                    <a:lnTo>
                      <a:pt x="72" y="879"/>
                    </a:lnTo>
                    <a:lnTo>
                      <a:pt x="74" y="882"/>
                    </a:lnTo>
                    <a:lnTo>
                      <a:pt x="77" y="879"/>
                    </a:lnTo>
                    <a:lnTo>
                      <a:pt x="118" y="846"/>
                    </a:lnTo>
                    <a:lnTo>
                      <a:pt x="123" y="844"/>
                    </a:lnTo>
                    <a:lnTo>
                      <a:pt x="152" y="821"/>
                    </a:lnTo>
                    <a:lnTo>
                      <a:pt x="160" y="814"/>
                    </a:lnTo>
                    <a:lnTo>
                      <a:pt x="205" y="779"/>
                    </a:lnTo>
                    <a:lnTo>
                      <a:pt x="210" y="773"/>
                    </a:lnTo>
                    <a:lnTo>
                      <a:pt x="215" y="774"/>
                    </a:lnTo>
                    <a:lnTo>
                      <a:pt x="218" y="774"/>
                    </a:lnTo>
                    <a:lnTo>
                      <a:pt x="220" y="776"/>
                    </a:lnTo>
                    <a:lnTo>
                      <a:pt x="235" y="777"/>
                    </a:lnTo>
                    <a:lnTo>
                      <a:pt x="245" y="769"/>
                    </a:lnTo>
                    <a:lnTo>
                      <a:pt x="249" y="767"/>
                    </a:lnTo>
                    <a:lnTo>
                      <a:pt x="254" y="761"/>
                    </a:lnTo>
                    <a:lnTo>
                      <a:pt x="259" y="750"/>
                    </a:lnTo>
                    <a:lnTo>
                      <a:pt x="272" y="735"/>
                    </a:lnTo>
                    <a:lnTo>
                      <a:pt x="276" y="725"/>
                    </a:lnTo>
                    <a:lnTo>
                      <a:pt x="278" y="722"/>
                    </a:lnTo>
                    <a:lnTo>
                      <a:pt x="277" y="721"/>
                    </a:lnTo>
                    <a:lnTo>
                      <a:pt x="279" y="714"/>
                    </a:lnTo>
                    <a:lnTo>
                      <a:pt x="285" y="711"/>
                    </a:lnTo>
                    <a:lnTo>
                      <a:pt x="287" y="707"/>
                    </a:lnTo>
                    <a:lnTo>
                      <a:pt x="289" y="707"/>
                    </a:lnTo>
                    <a:lnTo>
                      <a:pt x="289" y="705"/>
                    </a:lnTo>
                    <a:lnTo>
                      <a:pt x="291" y="705"/>
                    </a:lnTo>
                    <a:lnTo>
                      <a:pt x="297" y="700"/>
                    </a:lnTo>
                    <a:lnTo>
                      <a:pt x="302" y="698"/>
                    </a:lnTo>
                    <a:lnTo>
                      <a:pt x="299" y="693"/>
                    </a:lnTo>
                    <a:lnTo>
                      <a:pt x="302" y="693"/>
                    </a:lnTo>
                    <a:lnTo>
                      <a:pt x="303" y="689"/>
                    </a:lnTo>
                    <a:lnTo>
                      <a:pt x="303" y="687"/>
                    </a:lnTo>
                    <a:lnTo>
                      <a:pt x="304" y="686"/>
                    </a:lnTo>
                    <a:lnTo>
                      <a:pt x="303" y="684"/>
                    </a:lnTo>
                    <a:lnTo>
                      <a:pt x="308" y="684"/>
                    </a:lnTo>
                    <a:lnTo>
                      <a:pt x="308" y="678"/>
                    </a:lnTo>
                    <a:lnTo>
                      <a:pt x="306" y="676"/>
                    </a:lnTo>
                    <a:lnTo>
                      <a:pt x="308" y="673"/>
                    </a:lnTo>
                    <a:lnTo>
                      <a:pt x="307" y="668"/>
                    </a:lnTo>
                    <a:lnTo>
                      <a:pt x="310" y="664"/>
                    </a:lnTo>
                    <a:lnTo>
                      <a:pt x="310" y="661"/>
                    </a:lnTo>
                    <a:lnTo>
                      <a:pt x="311" y="660"/>
                    </a:lnTo>
                    <a:lnTo>
                      <a:pt x="313" y="656"/>
                    </a:lnTo>
                    <a:lnTo>
                      <a:pt x="315" y="658"/>
                    </a:lnTo>
                    <a:lnTo>
                      <a:pt x="318" y="657"/>
                    </a:lnTo>
                    <a:lnTo>
                      <a:pt x="318" y="655"/>
                    </a:lnTo>
                    <a:lnTo>
                      <a:pt x="320" y="655"/>
                    </a:lnTo>
                    <a:lnTo>
                      <a:pt x="321" y="652"/>
                    </a:lnTo>
                    <a:lnTo>
                      <a:pt x="324" y="652"/>
                    </a:lnTo>
                    <a:lnTo>
                      <a:pt x="324" y="650"/>
                    </a:lnTo>
                    <a:lnTo>
                      <a:pt x="329" y="648"/>
                    </a:lnTo>
                    <a:lnTo>
                      <a:pt x="331" y="644"/>
                    </a:lnTo>
                    <a:lnTo>
                      <a:pt x="334" y="644"/>
                    </a:lnTo>
                    <a:lnTo>
                      <a:pt x="335" y="642"/>
                    </a:lnTo>
                    <a:lnTo>
                      <a:pt x="338" y="642"/>
                    </a:lnTo>
                    <a:lnTo>
                      <a:pt x="339" y="639"/>
                    </a:lnTo>
                    <a:lnTo>
                      <a:pt x="341" y="641"/>
                    </a:lnTo>
                    <a:lnTo>
                      <a:pt x="343" y="637"/>
                    </a:lnTo>
                    <a:lnTo>
                      <a:pt x="343" y="632"/>
                    </a:lnTo>
                    <a:lnTo>
                      <a:pt x="345" y="632"/>
                    </a:lnTo>
                    <a:lnTo>
                      <a:pt x="345" y="628"/>
                    </a:lnTo>
                    <a:lnTo>
                      <a:pt x="348" y="626"/>
                    </a:lnTo>
                    <a:lnTo>
                      <a:pt x="350" y="623"/>
                    </a:lnTo>
                    <a:lnTo>
                      <a:pt x="353" y="623"/>
                    </a:lnTo>
                    <a:lnTo>
                      <a:pt x="353" y="620"/>
                    </a:lnTo>
                    <a:lnTo>
                      <a:pt x="359" y="619"/>
                    </a:lnTo>
                    <a:lnTo>
                      <a:pt x="360" y="615"/>
                    </a:lnTo>
                    <a:lnTo>
                      <a:pt x="363" y="613"/>
                    </a:lnTo>
                    <a:lnTo>
                      <a:pt x="364" y="610"/>
                    </a:lnTo>
                    <a:lnTo>
                      <a:pt x="363" y="607"/>
                    </a:lnTo>
                    <a:lnTo>
                      <a:pt x="366" y="605"/>
                    </a:lnTo>
                    <a:lnTo>
                      <a:pt x="366" y="602"/>
                    </a:lnTo>
                    <a:lnTo>
                      <a:pt x="369" y="598"/>
                    </a:lnTo>
                    <a:lnTo>
                      <a:pt x="368" y="593"/>
                    </a:lnTo>
                    <a:lnTo>
                      <a:pt x="370" y="590"/>
                    </a:lnTo>
                    <a:lnTo>
                      <a:pt x="369" y="586"/>
                    </a:lnTo>
                    <a:lnTo>
                      <a:pt x="372" y="581"/>
                    </a:lnTo>
                    <a:lnTo>
                      <a:pt x="371" y="575"/>
                    </a:lnTo>
                    <a:lnTo>
                      <a:pt x="375" y="573"/>
                    </a:lnTo>
                    <a:lnTo>
                      <a:pt x="374" y="572"/>
                    </a:lnTo>
                    <a:lnTo>
                      <a:pt x="371" y="573"/>
                    </a:lnTo>
                    <a:lnTo>
                      <a:pt x="370" y="568"/>
                    </a:lnTo>
                    <a:lnTo>
                      <a:pt x="374" y="567"/>
                    </a:lnTo>
                    <a:lnTo>
                      <a:pt x="371" y="565"/>
                    </a:lnTo>
                    <a:lnTo>
                      <a:pt x="372" y="561"/>
                    </a:lnTo>
                    <a:lnTo>
                      <a:pt x="376" y="558"/>
                    </a:lnTo>
                    <a:lnTo>
                      <a:pt x="375" y="555"/>
                    </a:lnTo>
                    <a:lnTo>
                      <a:pt x="377" y="554"/>
                    </a:lnTo>
                    <a:lnTo>
                      <a:pt x="375" y="553"/>
                    </a:lnTo>
                    <a:lnTo>
                      <a:pt x="375" y="550"/>
                    </a:lnTo>
                    <a:lnTo>
                      <a:pt x="378" y="550"/>
                    </a:lnTo>
                    <a:lnTo>
                      <a:pt x="379" y="547"/>
                    </a:lnTo>
                    <a:lnTo>
                      <a:pt x="380" y="547"/>
                    </a:lnTo>
                    <a:lnTo>
                      <a:pt x="381" y="543"/>
                    </a:lnTo>
                    <a:lnTo>
                      <a:pt x="384" y="544"/>
                    </a:lnTo>
                    <a:lnTo>
                      <a:pt x="387" y="542"/>
                    </a:lnTo>
                    <a:lnTo>
                      <a:pt x="386" y="540"/>
                    </a:lnTo>
                    <a:lnTo>
                      <a:pt x="388" y="539"/>
                    </a:lnTo>
                    <a:lnTo>
                      <a:pt x="386" y="536"/>
                    </a:lnTo>
                    <a:lnTo>
                      <a:pt x="389" y="534"/>
                    </a:lnTo>
                    <a:lnTo>
                      <a:pt x="390" y="535"/>
                    </a:lnTo>
                    <a:lnTo>
                      <a:pt x="389" y="531"/>
                    </a:lnTo>
                    <a:lnTo>
                      <a:pt x="394" y="532"/>
                    </a:lnTo>
                    <a:lnTo>
                      <a:pt x="394" y="529"/>
                    </a:lnTo>
                    <a:lnTo>
                      <a:pt x="392" y="527"/>
                    </a:lnTo>
                    <a:lnTo>
                      <a:pt x="394" y="527"/>
                    </a:lnTo>
                    <a:lnTo>
                      <a:pt x="393" y="525"/>
                    </a:lnTo>
                    <a:lnTo>
                      <a:pt x="396" y="524"/>
                    </a:lnTo>
                    <a:lnTo>
                      <a:pt x="392" y="519"/>
                    </a:lnTo>
                    <a:lnTo>
                      <a:pt x="395" y="519"/>
                    </a:lnTo>
                    <a:lnTo>
                      <a:pt x="395" y="518"/>
                    </a:lnTo>
                    <a:lnTo>
                      <a:pt x="394" y="516"/>
                    </a:lnTo>
                    <a:lnTo>
                      <a:pt x="394" y="513"/>
                    </a:lnTo>
                    <a:lnTo>
                      <a:pt x="396" y="513"/>
                    </a:lnTo>
                    <a:lnTo>
                      <a:pt x="395" y="509"/>
                    </a:lnTo>
                    <a:lnTo>
                      <a:pt x="399" y="509"/>
                    </a:lnTo>
                    <a:lnTo>
                      <a:pt x="399" y="506"/>
                    </a:lnTo>
                    <a:lnTo>
                      <a:pt x="401" y="506"/>
                    </a:lnTo>
                    <a:lnTo>
                      <a:pt x="402" y="507"/>
                    </a:lnTo>
                    <a:lnTo>
                      <a:pt x="404" y="505"/>
                    </a:lnTo>
                    <a:lnTo>
                      <a:pt x="403" y="504"/>
                    </a:lnTo>
                    <a:lnTo>
                      <a:pt x="406" y="502"/>
                    </a:lnTo>
                    <a:lnTo>
                      <a:pt x="406" y="500"/>
                    </a:lnTo>
                    <a:lnTo>
                      <a:pt x="408" y="502"/>
                    </a:lnTo>
                    <a:lnTo>
                      <a:pt x="411" y="502"/>
                    </a:lnTo>
                    <a:lnTo>
                      <a:pt x="411" y="498"/>
                    </a:lnTo>
                    <a:lnTo>
                      <a:pt x="414" y="501"/>
                    </a:lnTo>
                    <a:lnTo>
                      <a:pt x="415" y="500"/>
                    </a:lnTo>
                    <a:lnTo>
                      <a:pt x="415" y="496"/>
                    </a:lnTo>
                    <a:lnTo>
                      <a:pt x="417" y="497"/>
                    </a:lnTo>
                    <a:lnTo>
                      <a:pt x="419" y="495"/>
                    </a:lnTo>
                    <a:lnTo>
                      <a:pt x="422" y="494"/>
                    </a:lnTo>
                    <a:lnTo>
                      <a:pt x="423" y="493"/>
                    </a:lnTo>
                    <a:lnTo>
                      <a:pt x="420" y="491"/>
                    </a:lnTo>
                    <a:lnTo>
                      <a:pt x="424" y="488"/>
                    </a:lnTo>
                    <a:lnTo>
                      <a:pt x="421" y="486"/>
                    </a:lnTo>
                    <a:lnTo>
                      <a:pt x="425" y="485"/>
                    </a:lnTo>
                    <a:lnTo>
                      <a:pt x="424" y="480"/>
                    </a:lnTo>
                    <a:lnTo>
                      <a:pt x="426" y="479"/>
                    </a:lnTo>
                    <a:lnTo>
                      <a:pt x="430" y="480"/>
                    </a:lnTo>
                    <a:lnTo>
                      <a:pt x="431" y="475"/>
                    </a:lnTo>
                    <a:lnTo>
                      <a:pt x="436" y="475"/>
                    </a:lnTo>
                    <a:lnTo>
                      <a:pt x="432" y="470"/>
                    </a:lnTo>
                    <a:lnTo>
                      <a:pt x="435" y="468"/>
                    </a:lnTo>
                    <a:lnTo>
                      <a:pt x="432" y="465"/>
                    </a:lnTo>
                    <a:lnTo>
                      <a:pt x="434" y="465"/>
                    </a:lnTo>
                    <a:lnTo>
                      <a:pt x="436" y="468"/>
                    </a:lnTo>
                    <a:lnTo>
                      <a:pt x="437" y="462"/>
                    </a:lnTo>
                    <a:lnTo>
                      <a:pt x="442" y="462"/>
                    </a:lnTo>
                    <a:lnTo>
                      <a:pt x="442" y="460"/>
                    </a:lnTo>
                    <a:lnTo>
                      <a:pt x="440" y="454"/>
                    </a:lnTo>
                    <a:lnTo>
                      <a:pt x="438" y="457"/>
                    </a:lnTo>
                    <a:lnTo>
                      <a:pt x="437" y="453"/>
                    </a:lnTo>
                    <a:lnTo>
                      <a:pt x="441" y="453"/>
                    </a:lnTo>
                    <a:lnTo>
                      <a:pt x="443" y="451"/>
                    </a:lnTo>
                    <a:lnTo>
                      <a:pt x="446" y="455"/>
                    </a:lnTo>
                    <a:lnTo>
                      <a:pt x="447" y="449"/>
                    </a:lnTo>
                    <a:lnTo>
                      <a:pt x="452" y="448"/>
                    </a:lnTo>
                    <a:lnTo>
                      <a:pt x="451" y="444"/>
                    </a:lnTo>
                    <a:lnTo>
                      <a:pt x="453" y="442"/>
                    </a:lnTo>
                    <a:lnTo>
                      <a:pt x="452" y="435"/>
                    </a:lnTo>
                    <a:lnTo>
                      <a:pt x="454" y="434"/>
                    </a:lnTo>
                    <a:lnTo>
                      <a:pt x="453" y="432"/>
                    </a:lnTo>
                    <a:lnTo>
                      <a:pt x="455" y="429"/>
                    </a:lnTo>
                    <a:lnTo>
                      <a:pt x="454" y="427"/>
                    </a:lnTo>
                    <a:lnTo>
                      <a:pt x="458" y="427"/>
                    </a:lnTo>
                    <a:lnTo>
                      <a:pt x="459" y="424"/>
                    </a:lnTo>
                    <a:lnTo>
                      <a:pt x="456" y="422"/>
                    </a:lnTo>
                    <a:lnTo>
                      <a:pt x="459" y="421"/>
                    </a:lnTo>
                    <a:lnTo>
                      <a:pt x="459" y="418"/>
                    </a:lnTo>
                    <a:lnTo>
                      <a:pt x="454" y="415"/>
                    </a:lnTo>
                    <a:lnTo>
                      <a:pt x="455" y="413"/>
                    </a:lnTo>
                    <a:lnTo>
                      <a:pt x="458" y="412"/>
                    </a:lnTo>
                    <a:lnTo>
                      <a:pt x="456" y="407"/>
                    </a:lnTo>
                    <a:lnTo>
                      <a:pt x="452" y="404"/>
                    </a:lnTo>
                    <a:lnTo>
                      <a:pt x="452" y="401"/>
                    </a:lnTo>
                    <a:lnTo>
                      <a:pt x="455" y="400"/>
                    </a:lnTo>
                    <a:lnTo>
                      <a:pt x="460" y="401"/>
                    </a:lnTo>
                    <a:lnTo>
                      <a:pt x="462" y="399"/>
                    </a:lnTo>
                    <a:lnTo>
                      <a:pt x="460" y="395"/>
                    </a:lnTo>
                    <a:lnTo>
                      <a:pt x="466" y="396"/>
                    </a:lnTo>
                    <a:lnTo>
                      <a:pt x="468" y="395"/>
                    </a:lnTo>
                    <a:lnTo>
                      <a:pt x="466" y="392"/>
                    </a:lnTo>
                    <a:lnTo>
                      <a:pt x="467" y="390"/>
                    </a:lnTo>
                    <a:lnTo>
                      <a:pt x="472" y="393"/>
                    </a:lnTo>
                    <a:lnTo>
                      <a:pt x="475" y="393"/>
                    </a:lnTo>
                    <a:lnTo>
                      <a:pt x="473" y="390"/>
                    </a:lnTo>
                    <a:lnTo>
                      <a:pt x="472" y="391"/>
                    </a:lnTo>
                    <a:lnTo>
                      <a:pt x="472" y="388"/>
                    </a:lnTo>
                    <a:lnTo>
                      <a:pt x="470" y="387"/>
                    </a:lnTo>
                    <a:lnTo>
                      <a:pt x="469" y="381"/>
                    </a:lnTo>
                    <a:lnTo>
                      <a:pt x="465" y="385"/>
                    </a:lnTo>
                    <a:lnTo>
                      <a:pt x="461" y="382"/>
                    </a:lnTo>
                    <a:lnTo>
                      <a:pt x="461" y="374"/>
                    </a:lnTo>
                    <a:lnTo>
                      <a:pt x="460" y="373"/>
                    </a:lnTo>
                    <a:lnTo>
                      <a:pt x="458" y="374"/>
                    </a:lnTo>
                    <a:lnTo>
                      <a:pt x="457" y="371"/>
                    </a:lnTo>
                    <a:lnTo>
                      <a:pt x="458" y="369"/>
                    </a:lnTo>
                    <a:lnTo>
                      <a:pt x="454" y="369"/>
                    </a:lnTo>
                    <a:lnTo>
                      <a:pt x="454" y="364"/>
                    </a:lnTo>
                    <a:lnTo>
                      <a:pt x="455" y="360"/>
                    </a:lnTo>
                    <a:lnTo>
                      <a:pt x="459" y="359"/>
                    </a:lnTo>
                    <a:lnTo>
                      <a:pt x="459" y="357"/>
                    </a:lnTo>
                    <a:lnTo>
                      <a:pt x="461" y="359"/>
                    </a:lnTo>
                    <a:lnTo>
                      <a:pt x="462" y="356"/>
                    </a:lnTo>
                    <a:lnTo>
                      <a:pt x="466" y="354"/>
                    </a:lnTo>
                    <a:lnTo>
                      <a:pt x="465" y="350"/>
                    </a:lnTo>
                    <a:lnTo>
                      <a:pt x="468" y="349"/>
                    </a:lnTo>
                    <a:lnTo>
                      <a:pt x="471" y="354"/>
                    </a:lnTo>
                    <a:lnTo>
                      <a:pt x="473" y="349"/>
                    </a:lnTo>
                    <a:lnTo>
                      <a:pt x="475" y="346"/>
                    </a:lnTo>
                    <a:lnTo>
                      <a:pt x="479" y="346"/>
                    </a:lnTo>
                    <a:lnTo>
                      <a:pt x="490" y="343"/>
                    </a:lnTo>
                    <a:lnTo>
                      <a:pt x="489" y="338"/>
                    </a:lnTo>
                    <a:lnTo>
                      <a:pt x="491" y="336"/>
                    </a:lnTo>
                    <a:lnTo>
                      <a:pt x="493" y="336"/>
                    </a:lnTo>
                    <a:lnTo>
                      <a:pt x="494" y="334"/>
                    </a:lnTo>
                    <a:lnTo>
                      <a:pt x="491" y="331"/>
                    </a:lnTo>
                    <a:lnTo>
                      <a:pt x="493" y="326"/>
                    </a:lnTo>
                    <a:lnTo>
                      <a:pt x="495" y="325"/>
                    </a:lnTo>
                    <a:lnTo>
                      <a:pt x="495" y="327"/>
                    </a:lnTo>
                    <a:lnTo>
                      <a:pt x="498" y="327"/>
                    </a:lnTo>
                    <a:lnTo>
                      <a:pt x="509" y="324"/>
                    </a:lnTo>
                    <a:lnTo>
                      <a:pt x="506" y="322"/>
                    </a:lnTo>
                    <a:lnTo>
                      <a:pt x="507" y="317"/>
                    </a:lnTo>
                    <a:lnTo>
                      <a:pt x="505" y="315"/>
                    </a:lnTo>
                    <a:lnTo>
                      <a:pt x="505" y="311"/>
                    </a:lnTo>
                    <a:lnTo>
                      <a:pt x="506" y="309"/>
                    </a:lnTo>
                    <a:lnTo>
                      <a:pt x="505" y="307"/>
                    </a:lnTo>
                    <a:lnTo>
                      <a:pt x="505" y="299"/>
                    </a:lnTo>
                    <a:lnTo>
                      <a:pt x="511" y="290"/>
                    </a:lnTo>
                    <a:lnTo>
                      <a:pt x="510" y="288"/>
                    </a:lnTo>
                    <a:lnTo>
                      <a:pt x="507" y="287"/>
                    </a:lnTo>
                    <a:lnTo>
                      <a:pt x="502" y="292"/>
                    </a:lnTo>
                    <a:lnTo>
                      <a:pt x="498" y="290"/>
                    </a:lnTo>
                    <a:lnTo>
                      <a:pt x="506" y="281"/>
                    </a:lnTo>
                    <a:lnTo>
                      <a:pt x="506" y="274"/>
                    </a:lnTo>
                    <a:lnTo>
                      <a:pt x="508" y="272"/>
                    </a:lnTo>
                    <a:lnTo>
                      <a:pt x="509" y="266"/>
                    </a:lnTo>
                    <a:lnTo>
                      <a:pt x="506" y="262"/>
                    </a:lnTo>
                    <a:lnTo>
                      <a:pt x="511" y="260"/>
                    </a:lnTo>
                    <a:lnTo>
                      <a:pt x="514" y="264"/>
                    </a:lnTo>
                    <a:lnTo>
                      <a:pt x="516" y="265"/>
                    </a:lnTo>
                    <a:lnTo>
                      <a:pt x="521" y="260"/>
                    </a:lnTo>
                    <a:lnTo>
                      <a:pt x="526" y="257"/>
                    </a:lnTo>
                    <a:lnTo>
                      <a:pt x="528" y="251"/>
                    </a:lnTo>
                    <a:lnTo>
                      <a:pt x="538" y="244"/>
                    </a:lnTo>
                    <a:lnTo>
                      <a:pt x="539" y="243"/>
                    </a:lnTo>
                    <a:lnTo>
                      <a:pt x="536" y="242"/>
                    </a:lnTo>
                    <a:lnTo>
                      <a:pt x="536" y="241"/>
                    </a:lnTo>
                    <a:lnTo>
                      <a:pt x="542" y="234"/>
                    </a:lnTo>
                    <a:lnTo>
                      <a:pt x="542" y="230"/>
                    </a:lnTo>
                    <a:lnTo>
                      <a:pt x="540" y="227"/>
                    </a:lnTo>
                    <a:lnTo>
                      <a:pt x="541" y="221"/>
                    </a:lnTo>
                    <a:lnTo>
                      <a:pt x="544" y="219"/>
                    </a:lnTo>
                    <a:lnTo>
                      <a:pt x="552" y="191"/>
                    </a:lnTo>
                    <a:lnTo>
                      <a:pt x="551" y="183"/>
                    </a:lnTo>
                    <a:lnTo>
                      <a:pt x="547" y="183"/>
                    </a:lnTo>
                    <a:lnTo>
                      <a:pt x="555" y="174"/>
                    </a:lnTo>
                    <a:lnTo>
                      <a:pt x="552" y="169"/>
                    </a:lnTo>
                    <a:lnTo>
                      <a:pt x="545" y="164"/>
                    </a:lnTo>
                    <a:lnTo>
                      <a:pt x="536" y="164"/>
                    </a:lnTo>
                    <a:lnTo>
                      <a:pt x="532" y="166"/>
                    </a:lnTo>
                    <a:lnTo>
                      <a:pt x="530" y="159"/>
                    </a:lnTo>
                    <a:lnTo>
                      <a:pt x="532" y="151"/>
                    </a:lnTo>
                    <a:lnTo>
                      <a:pt x="538" y="148"/>
                    </a:lnTo>
                    <a:lnTo>
                      <a:pt x="543" y="149"/>
                    </a:lnTo>
                    <a:lnTo>
                      <a:pt x="547" y="147"/>
                    </a:lnTo>
                    <a:lnTo>
                      <a:pt x="554" y="148"/>
                    </a:lnTo>
                    <a:lnTo>
                      <a:pt x="556" y="146"/>
                    </a:lnTo>
                    <a:lnTo>
                      <a:pt x="557" y="143"/>
                    </a:lnTo>
                    <a:lnTo>
                      <a:pt x="564" y="142"/>
                    </a:lnTo>
                    <a:lnTo>
                      <a:pt x="567" y="137"/>
                    </a:lnTo>
                    <a:lnTo>
                      <a:pt x="565" y="125"/>
                    </a:lnTo>
                    <a:lnTo>
                      <a:pt x="568" y="123"/>
                    </a:lnTo>
                    <a:lnTo>
                      <a:pt x="567" y="120"/>
                    </a:lnTo>
                    <a:lnTo>
                      <a:pt x="572" y="117"/>
                    </a:lnTo>
                    <a:lnTo>
                      <a:pt x="568" y="101"/>
                    </a:lnTo>
                    <a:lnTo>
                      <a:pt x="565" y="98"/>
                    </a:lnTo>
                    <a:lnTo>
                      <a:pt x="563" y="92"/>
                    </a:lnTo>
                    <a:lnTo>
                      <a:pt x="570" y="86"/>
                    </a:lnTo>
                    <a:lnTo>
                      <a:pt x="570" y="84"/>
                    </a:lnTo>
                    <a:lnTo>
                      <a:pt x="567" y="82"/>
                    </a:lnTo>
                    <a:lnTo>
                      <a:pt x="576" y="69"/>
                    </a:lnTo>
                    <a:lnTo>
                      <a:pt x="578" y="63"/>
                    </a:lnTo>
                    <a:lnTo>
                      <a:pt x="573" y="62"/>
                    </a:lnTo>
                    <a:lnTo>
                      <a:pt x="574" y="57"/>
                    </a:lnTo>
                    <a:lnTo>
                      <a:pt x="568" y="55"/>
                    </a:lnTo>
                    <a:lnTo>
                      <a:pt x="566" y="50"/>
                    </a:lnTo>
                    <a:lnTo>
                      <a:pt x="569" y="44"/>
                    </a:lnTo>
                    <a:lnTo>
                      <a:pt x="568" y="40"/>
                    </a:lnTo>
                    <a:lnTo>
                      <a:pt x="568" y="39"/>
                    </a:lnTo>
                    <a:lnTo>
                      <a:pt x="573" y="35"/>
                    </a:lnTo>
                    <a:lnTo>
                      <a:pt x="577" y="34"/>
                    </a:lnTo>
                    <a:lnTo>
                      <a:pt x="578" y="35"/>
                    </a:lnTo>
                    <a:lnTo>
                      <a:pt x="582" y="33"/>
                    </a:lnTo>
                    <a:lnTo>
                      <a:pt x="582" y="26"/>
                    </a:lnTo>
                    <a:lnTo>
                      <a:pt x="583" y="25"/>
                    </a:lnTo>
                    <a:lnTo>
                      <a:pt x="584" y="27"/>
                    </a:lnTo>
                    <a:lnTo>
                      <a:pt x="584" y="23"/>
                    </a:lnTo>
                    <a:lnTo>
                      <a:pt x="587" y="20"/>
                    </a:lnTo>
                    <a:lnTo>
                      <a:pt x="591" y="29"/>
                    </a:lnTo>
                    <a:lnTo>
                      <a:pt x="588" y="18"/>
                    </a:lnTo>
                    <a:lnTo>
                      <a:pt x="595" y="10"/>
                    </a:lnTo>
                    <a:lnTo>
                      <a:pt x="596" y="5"/>
                    </a:lnTo>
                    <a:lnTo>
                      <a:pt x="598" y="8"/>
                    </a:lnTo>
                    <a:lnTo>
                      <a:pt x="599" y="10"/>
                    </a:lnTo>
                    <a:lnTo>
                      <a:pt x="600" y="4"/>
                    </a:lnTo>
                    <a:lnTo>
                      <a:pt x="601" y="3"/>
                    </a:lnTo>
                    <a:lnTo>
                      <a:pt x="602" y="1"/>
                    </a:lnTo>
                    <a:lnTo>
                      <a:pt x="608" y="1"/>
                    </a:lnTo>
                    <a:lnTo>
                      <a:pt x="608" y="3"/>
                    </a:lnTo>
                    <a:lnTo>
                      <a:pt x="604" y="5"/>
                    </a:lnTo>
                    <a:lnTo>
                      <a:pt x="606" y="4"/>
                    </a:lnTo>
                    <a:lnTo>
                      <a:pt x="609" y="9"/>
                    </a:lnTo>
                    <a:lnTo>
                      <a:pt x="606" y="12"/>
                    </a:lnTo>
                    <a:lnTo>
                      <a:pt x="606" y="9"/>
                    </a:lnTo>
                    <a:lnTo>
                      <a:pt x="602" y="11"/>
                    </a:lnTo>
                    <a:lnTo>
                      <a:pt x="605" y="10"/>
                    </a:lnTo>
                    <a:lnTo>
                      <a:pt x="605" y="11"/>
                    </a:lnTo>
                    <a:lnTo>
                      <a:pt x="605" y="15"/>
                    </a:lnTo>
                    <a:lnTo>
                      <a:pt x="603" y="18"/>
                    </a:lnTo>
                    <a:lnTo>
                      <a:pt x="606" y="15"/>
                    </a:lnTo>
                    <a:lnTo>
                      <a:pt x="610" y="14"/>
                    </a:lnTo>
                    <a:lnTo>
                      <a:pt x="610" y="19"/>
                    </a:lnTo>
                    <a:lnTo>
                      <a:pt x="601" y="21"/>
                    </a:lnTo>
                    <a:lnTo>
                      <a:pt x="602" y="22"/>
                    </a:lnTo>
                    <a:lnTo>
                      <a:pt x="600" y="26"/>
                    </a:lnTo>
                    <a:lnTo>
                      <a:pt x="602" y="25"/>
                    </a:lnTo>
                    <a:lnTo>
                      <a:pt x="602" y="28"/>
                    </a:lnTo>
                    <a:lnTo>
                      <a:pt x="604" y="27"/>
                    </a:lnTo>
                    <a:lnTo>
                      <a:pt x="603" y="25"/>
                    </a:lnTo>
                    <a:lnTo>
                      <a:pt x="605" y="21"/>
                    </a:lnTo>
                    <a:lnTo>
                      <a:pt x="612" y="21"/>
                    </a:lnTo>
                    <a:lnTo>
                      <a:pt x="611" y="25"/>
                    </a:lnTo>
                    <a:lnTo>
                      <a:pt x="610" y="40"/>
                    </a:lnTo>
                    <a:lnTo>
                      <a:pt x="609" y="41"/>
                    </a:lnTo>
                    <a:lnTo>
                      <a:pt x="611" y="43"/>
                    </a:lnTo>
                    <a:lnTo>
                      <a:pt x="614" y="35"/>
                    </a:lnTo>
                    <a:lnTo>
                      <a:pt x="613" y="33"/>
                    </a:lnTo>
                    <a:lnTo>
                      <a:pt x="614" y="31"/>
                    </a:lnTo>
                    <a:lnTo>
                      <a:pt x="622" y="16"/>
                    </a:lnTo>
                    <a:lnTo>
                      <a:pt x="623" y="16"/>
                    </a:lnTo>
                    <a:lnTo>
                      <a:pt x="624" y="11"/>
                    </a:lnTo>
                    <a:lnTo>
                      <a:pt x="628" y="7"/>
                    </a:lnTo>
                    <a:lnTo>
                      <a:pt x="628" y="4"/>
                    </a:lnTo>
                    <a:lnTo>
                      <a:pt x="633" y="0"/>
                    </a:lnTo>
                    <a:lnTo>
                      <a:pt x="636" y="8"/>
                    </a:lnTo>
                    <a:lnTo>
                      <a:pt x="635" y="11"/>
                    </a:lnTo>
                    <a:lnTo>
                      <a:pt x="634" y="13"/>
                    </a:lnTo>
                    <a:lnTo>
                      <a:pt x="633" y="12"/>
                    </a:lnTo>
                    <a:lnTo>
                      <a:pt x="631" y="16"/>
                    </a:lnTo>
                    <a:lnTo>
                      <a:pt x="632" y="19"/>
                    </a:lnTo>
                    <a:lnTo>
                      <a:pt x="626" y="20"/>
                    </a:lnTo>
                    <a:lnTo>
                      <a:pt x="618" y="30"/>
                    </a:lnTo>
                    <a:lnTo>
                      <a:pt x="620" y="30"/>
                    </a:lnTo>
                    <a:lnTo>
                      <a:pt x="620" y="33"/>
                    </a:lnTo>
                    <a:lnTo>
                      <a:pt x="618" y="33"/>
                    </a:lnTo>
                    <a:lnTo>
                      <a:pt x="620" y="34"/>
                    </a:lnTo>
                    <a:lnTo>
                      <a:pt x="622" y="28"/>
                    </a:lnTo>
                    <a:lnTo>
                      <a:pt x="626" y="25"/>
                    </a:lnTo>
                    <a:lnTo>
                      <a:pt x="628" y="22"/>
                    </a:lnTo>
                    <a:lnTo>
                      <a:pt x="630" y="23"/>
                    </a:lnTo>
                    <a:lnTo>
                      <a:pt x="627" y="29"/>
                    </a:lnTo>
                    <a:lnTo>
                      <a:pt x="627" y="30"/>
                    </a:lnTo>
                    <a:lnTo>
                      <a:pt x="623" y="30"/>
                    </a:lnTo>
                    <a:lnTo>
                      <a:pt x="627" y="31"/>
                    </a:lnTo>
                    <a:lnTo>
                      <a:pt x="630" y="28"/>
                    </a:lnTo>
                    <a:lnTo>
                      <a:pt x="628" y="33"/>
                    </a:lnTo>
                    <a:lnTo>
                      <a:pt x="630" y="32"/>
                    </a:lnTo>
                    <a:lnTo>
                      <a:pt x="629" y="35"/>
                    </a:lnTo>
                    <a:lnTo>
                      <a:pt x="622" y="38"/>
                    </a:lnTo>
                    <a:lnTo>
                      <a:pt x="622" y="40"/>
                    </a:lnTo>
                    <a:lnTo>
                      <a:pt x="620" y="39"/>
                    </a:lnTo>
                    <a:lnTo>
                      <a:pt x="621" y="43"/>
                    </a:lnTo>
                    <a:lnTo>
                      <a:pt x="619" y="43"/>
                    </a:lnTo>
                    <a:lnTo>
                      <a:pt x="620" y="44"/>
                    </a:lnTo>
                    <a:lnTo>
                      <a:pt x="620" y="45"/>
                    </a:lnTo>
                    <a:lnTo>
                      <a:pt x="622" y="43"/>
                    </a:lnTo>
                    <a:lnTo>
                      <a:pt x="623" y="40"/>
                    </a:lnTo>
                    <a:lnTo>
                      <a:pt x="633" y="37"/>
                    </a:lnTo>
                    <a:lnTo>
                      <a:pt x="633" y="40"/>
                    </a:lnTo>
                    <a:lnTo>
                      <a:pt x="626" y="49"/>
                    </a:lnTo>
                    <a:lnTo>
                      <a:pt x="632" y="47"/>
                    </a:lnTo>
                    <a:lnTo>
                      <a:pt x="635" y="40"/>
                    </a:lnTo>
                    <a:lnTo>
                      <a:pt x="636" y="33"/>
                    </a:lnTo>
                    <a:lnTo>
                      <a:pt x="638" y="35"/>
                    </a:lnTo>
                    <a:lnTo>
                      <a:pt x="640" y="39"/>
                    </a:lnTo>
                    <a:lnTo>
                      <a:pt x="638" y="46"/>
                    </a:lnTo>
                    <a:lnTo>
                      <a:pt x="640" y="39"/>
                    </a:lnTo>
                    <a:lnTo>
                      <a:pt x="638" y="30"/>
                    </a:lnTo>
                    <a:lnTo>
                      <a:pt x="639" y="27"/>
                    </a:lnTo>
                    <a:lnTo>
                      <a:pt x="644" y="26"/>
                    </a:lnTo>
                    <a:lnTo>
                      <a:pt x="646" y="28"/>
                    </a:lnTo>
                    <a:lnTo>
                      <a:pt x="642" y="35"/>
                    </a:lnTo>
                    <a:lnTo>
                      <a:pt x="644" y="39"/>
                    </a:lnTo>
                    <a:lnTo>
                      <a:pt x="639" y="47"/>
                    </a:lnTo>
                    <a:lnTo>
                      <a:pt x="639" y="49"/>
                    </a:lnTo>
                    <a:lnTo>
                      <a:pt x="642" y="46"/>
                    </a:lnTo>
                    <a:lnTo>
                      <a:pt x="646" y="46"/>
                    </a:lnTo>
                    <a:lnTo>
                      <a:pt x="649" y="39"/>
                    </a:lnTo>
                    <a:lnTo>
                      <a:pt x="650" y="33"/>
                    </a:lnTo>
                    <a:lnTo>
                      <a:pt x="652" y="35"/>
                    </a:lnTo>
                    <a:lnTo>
                      <a:pt x="653" y="34"/>
                    </a:lnTo>
                    <a:lnTo>
                      <a:pt x="655" y="29"/>
                    </a:lnTo>
                    <a:lnTo>
                      <a:pt x="655" y="26"/>
                    </a:lnTo>
                    <a:lnTo>
                      <a:pt x="658" y="23"/>
                    </a:lnTo>
                    <a:lnTo>
                      <a:pt x="658" y="21"/>
                    </a:lnTo>
                    <a:lnTo>
                      <a:pt x="656" y="20"/>
                    </a:lnTo>
                    <a:lnTo>
                      <a:pt x="667" y="19"/>
                    </a:lnTo>
                    <a:lnTo>
                      <a:pt x="669" y="20"/>
                    </a:lnTo>
                    <a:lnTo>
                      <a:pt x="669" y="22"/>
                    </a:lnTo>
                    <a:lnTo>
                      <a:pt x="662" y="31"/>
                    </a:lnTo>
                    <a:lnTo>
                      <a:pt x="658" y="38"/>
                    </a:lnTo>
                    <a:lnTo>
                      <a:pt x="666" y="50"/>
                    </a:lnTo>
                    <a:lnTo>
                      <a:pt x="665" y="58"/>
                    </a:lnTo>
                    <a:lnTo>
                      <a:pt x="667" y="61"/>
                    </a:lnTo>
                    <a:lnTo>
                      <a:pt x="667" y="65"/>
                    </a:lnTo>
                    <a:lnTo>
                      <a:pt x="669" y="66"/>
                    </a:lnTo>
                    <a:lnTo>
                      <a:pt x="664" y="69"/>
                    </a:lnTo>
                    <a:lnTo>
                      <a:pt x="666" y="71"/>
                    </a:lnTo>
                    <a:lnTo>
                      <a:pt x="676" y="72"/>
                    </a:lnTo>
                    <a:lnTo>
                      <a:pt x="680" y="71"/>
                    </a:lnTo>
                    <a:lnTo>
                      <a:pt x="684" y="65"/>
                    </a:lnTo>
                    <a:lnTo>
                      <a:pt x="682" y="59"/>
                    </a:lnTo>
                    <a:lnTo>
                      <a:pt x="684" y="51"/>
                    </a:lnTo>
                    <a:lnTo>
                      <a:pt x="688" y="49"/>
                    </a:lnTo>
                    <a:lnTo>
                      <a:pt x="689" y="51"/>
                    </a:lnTo>
                    <a:lnTo>
                      <a:pt x="691" y="47"/>
                    </a:lnTo>
                    <a:lnTo>
                      <a:pt x="691" y="51"/>
                    </a:lnTo>
                    <a:lnTo>
                      <a:pt x="690" y="55"/>
                    </a:lnTo>
                    <a:lnTo>
                      <a:pt x="687" y="55"/>
                    </a:lnTo>
                    <a:lnTo>
                      <a:pt x="686" y="56"/>
                    </a:lnTo>
                    <a:lnTo>
                      <a:pt x="687" y="56"/>
                    </a:lnTo>
                    <a:lnTo>
                      <a:pt x="689" y="56"/>
                    </a:lnTo>
                    <a:lnTo>
                      <a:pt x="689" y="62"/>
                    </a:lnTo>
                    <a:lnTo>
                      <a:pt x="690" y="57"/>
                    </a:lnTo>
                    <a:lnTo>
                      <a:pt x="694" y="51"/>
                    </a:lnTo>
                    <a:lnTo>
                      <a:pt x="698" y="51"/>
                    </a:lnTo>
                    <a:lnTo>
                      <a:pt x="694" y="53"/>
                    </a:lnTo>
                    <a:lnTo>
                      <a:pt x="696" y="57"/>
                    </a:lnTo>
                    <a:lnTo>
                      <a:pt x="694" y="64"/>
                    </a:lnTo>
                    <a:lnTo>
                      <a:pt x="701" y="57"/>
                    </a:lnTo>
                    <a:lnTo>
                      <a:pt x="703" y="63"/>
                    </a:lnTo>
                    <a:lnTo>
                      <a:pt x="705" y="56"/>
                    </a:lnTo>
                    <a:lnTo>
                      <a:pt x="708" y="55"/>
                    </a:lnTo>
                    <a:lnTo>
                      <a:pt x="706" y="58"/>
                    </a:lnTo>
                    <a:lnTo>
                      <a:pt x="706" y="64"/>
                    </a:lnTo>
                    <a:lnTo>
                      <a:pt x="703" y="66"/>
                    </a:lnTo>
                    <a:lnTo>
                      <a:pt x="705" y="65"/>
                    </a:lnTo>
                    <a:lnTo>
                      <a:pt x="705" y="68"/>
                    </a:lnTo>
                    <a:lnTo>
                      <a:pt x="703" y="70"/>
                    </a:lnTo>
                    <a:lnTo>
                      <a:pt x="699" y="72"/>
                    </a:lnTo>
                    <a:lnTo>
                      <a:pt x="703" y="72"/>
                    </a:lnTo>
                    <a:lnTo>
                      <a:pt x="705" y="69"/>
                    </a:lnTo>
                    <a:lnTo>
                      <a:pt x="706" y="73"/>
                    </a:lnTo>
                    <a:lnTo>
                      <a:pt x="704" y="77"/>
                    </a:lnTo>
                    <a:lnTo>
                      <a:pt x="702" y="79"/>
                    </a:lnTo>
                    <a:lnTo>
                      <a:pt x="695" y="75"/>
                    </a:lnTo>
                    <a:lnTo>
                      <a:pt x="691" y="79"/>
                    </a:lnTo>
                    <a:lnTo>
                      <a:pt x="696" y="76"/>
                    </a:lnTo>
                    <a:lnTo>
                      <a:pt x="703" y="80"/>
                    </a:lnTo>
                    <a:lnTo>
                      <a:pt x="705" y="84"/>
                    </a:lnTo>
                    <a:lnTo>
                      <a:pt x="706" y="80"/>
                    </a:lnTo>
                    <a:lnTo>
                      <a:pt x="709" y="71"/>
                    </a:lnTo>
                    <a:lnTo>
                      <a:pt x="712" y="71"/>
                    </a:lnTo>
                    <a:lnTo>
                      <a:pt x="716" y="67"/>
                    </a:lnTo>
                    <a:lnTo>
                      <a:pt x="714" y="62"/>
                    </a:lnTo>
                    <a:lnTo>
                      <a:pt x="721" y="59"/>
                    </a:lnTo>
                    <a:lnTo>
                      <a:pt x="719" y="56"/>
                    </a:lnTo>
                    <a:lnTo>
                      <a:pt x="720" y="55"/>
                    </a:lnTo>
                    <a:lnTo>
                      <a:pt x="727" y="54"/>
                    </a:lnTo>
                    <a:lnTo>
                      <a:pt x="728" y="58"/>
                    </a:lnTo>
                    <a:lnTo>
                      <a:pt x="728" y="65"/>
                    </a:lnTo>
                    <a:lnTo>
                      <a:pt x="725" y="68"/>
                    </a:lnTo>
                    <a:lnTo>
                      <a:pt x="722" y="64"/>
                    </a:lnTo>
                    <a:lnTo>
                      <a:pt x="723" y="69"/>
                    </a:lnTo>
                    <a:lnTo>
                      <a:pt x="720" y="71"/>
                    </a:lnTo>
                    <a:lnTo>
                      <a:pt x="720" y="68"/>
                    </a:lnTo>
                    <a:lnTo>
                      <a:pt x="719" y="70"/>
                    </a:lnTo>
                    <a:lnTo>
                      <a:pt x="716" y="72"/>
                    </a:lnTo>
                    <a:lnTo>
                      <a:pt x="712" y="86"/>
                    </a:lnTo>
                    <a:lnTo>
                      <a:pt x="710" y="85"/>
                    </a:lnTo>
                    <a:lnTo>
                      <a:pt x="713" y="88"/>
                    </a:lnTo>
                    <a:lnTo>
                      <a:pt x="711" y="93"/>
                    </a:lnTo>
                    <a:lnTo>
                      <a:pt x="708" y="89"/>
                    </a:lnTo>
                    <a:lnTo>
                      <a:pt x="703" y="93"/>
                    </a:lnTo>
                    <a:lnTo>
                      <a:pt x="701" y="93"/>
                    </a:lnTo>
                    <a:lnTo>
                      <a:pt x="703" y="94"/>
                    </a:lnTo>
                    <a:lnTo>
                      <a:pt x="702" y="97"/>
                    </a:lnTo>
                    <a:lnTo>
                      <a:pt x="702" y="98"/>
                    </a:lnTo>
                    <a:lnTo>
                      <a:pt x="708" y="90"/>
                    </a:lnTo>
                    <a:lnTo>
                      <a:pt x="710" y="94"/>
                    </a:lnTo>
                    <a:lnTo>
                      <a:pt x="712" y="95"/>
                    </a:lnTo>
                    <a:lnTo>
                      <a:pt x="712" y="98"/>
                    </a:lnTo>
                    <a:lnTo>
                      <a:pt x="706" y="100"/>
                    </a:lnTo>
                    <a:lnTo>
                      <a:pt x="705" y="102"/>
                    </a:lnTo>
                    <a:lnTo>
                      <a:pt x="702" y="100"/>
                    </a:lnTo>
                    <a:lnTo>
                      <a:pt x="699" y="104"/>
                    </a:lnTo>
                    <a:lnTo>
                      <a:pt x="700" y="105"/>
                    </a:lnTo>
                    <a:lnTo>
                      <a:pt x="702" y="101"/>
                    </a:lnTo>
                    <a:lnTo>
                      <a:pt x="706" y="102"/>
                    </a:lnTo>
                    <a:lnTo>
                      <a:pt x="707" y="100"/>
                    </a:lnTo>
                    <a:lnTo>
                      <a:pt x="713" y="99"/>
                    </a:lnTo>
                    <a:lnTo>
                      <a:pt x="714" y="95"/>
                    </a:lnTo>
                    <a:lnTo>
                      <a:pt x="716" y="98"/>
                    </a:lnTo>
                    <a:lnTo>
                      <a:pt x="719" y="100"/>
                    </a:lnTo>
                    <a:lnTo>
                      <a:pt x="717" y="94"/>
                    </a:lnTo>
                    <a:lnTo>
                      <a:pt x="719" y="89"/>
                    </a:lnTo>
                    <a:lnTo>
                      <a:pt x="721" y="89"/>
                    </a:lnTo>
                    <a:lnTo>
                      <a:pt x="724" y="84"/>
                    </a:lnTo>
                    <a:lnTo>
                      <a:pt x="726" y="82"/>
                    </a:lnTo>
                    <a:lnTo>
                      <a:pt x="726" y="89"/>
                    </a:lnTo>
                    <a:lnTo>
                      <a:pt x="723" y="92"/>
                    </a:lnTo>
                    <a:lnTo>
                      <a:pt x="728" y="98"/>
                    </a:lnTo>
                    <a:lnTo>
                      <a:pt x="725" y="92"/>
                    </a:lnTo>
                    <a:lnTo>
                      <a:pt x="729" y="83"/>
                    </a:lnTo>
                    <a:lnTo>
                      <a:pt x="730" y="82"/>
                    </a:lnTo>
                    <a:lnTo>
                      <a:pt x="736" y="84"/>
                    </a:lnTo>
                    <a:lnTo>
                      <a:pt x="737" y="86"/>
                    </a:lnTo>
                    <a:lnTo>
                      <a:pt x="739" y="84"/>
                    </a:lnTo>
                    <a:lnTo>
                      <a:pt x="732" y="81"/>
                    </a:lnTo>
                    <a:lnTo>
                      <a:pt x="736" y="76"/>
                    </a:lnTo>
                    <a:lnTo>
                      <a:pt x="736" y="70"/>
                    </a:lnTo>
                    <a:lnTo>
                      <a:pt x="740" y="66"/>
                    </a:lnTo>
                    <a:lnTo>
                      <a:pt x="743" y="66"/>
                    </a:lnTo>
                    <a:lnTo>
                      <a:pt x="738" y="62"/>
                    </a:lnTo>
                    <a:lnTo>
                      <a:pt x="740" y="58"/>
                    </a:lnTo>
                    <a:lnTo>
                      <a:pt x="742" y="58"/>
                    </a:lnTo>
                    <a:lnTo>
                      <a:pt x="747" y="61"/>
                    </a:lnTo>
                    <a:lnTo>
                      <a:pt x="749" y="66"/>
                    </a:lnTo>
                    <a:lnTo>
                      <a:pt x="749" y="65"/>
                    </a:lnTo>
                    <a:lnTo>
                      <a:pt x="752" y="67"/>
                    </a:lnTo>
                    <a:lnTo>
                      <a:pt x="749" y="69"/>
                    </a:lnTo>
                    <a:lnTo>
                      <a:pt x="750" y="74"/>
                    </a:lnTo>
                    <a:lnTo>
                      <a:pt x="753" y="71"/>
                    </a:lnTo>
                    <a:lnTo>
                      <a:pt x="754" y="83"/>
                    </a:lnTo>
                    <a:lnTo>
                      <a:pt x="752" y="84"/>
                    </a:lnTo>
                    <a:lnTo>
                      <a:pt x="752" y="82"/>
                    </a:lnTo>
                    <a:lnTo>
                      <a:pt x="749" y="87"/>
                    </a:lnTo>
                    <a:lnTo>
                      <a:pt x="742" y="88"/>
                    </a:lnTo>
                    <a:lnTo>
                      <a:pt x="735" y="93"/>
                    </a:lnTo>
                    <a:lnTo>
                      <a:pt x="732" y="100"/>
                    </a:lnTo>
                    <a:lnTo>
                      <a:pt x="737" y="93"/>
                    </a:lnTo>
                    <a:lnTo>
                      <a:pt x="741" y="93"/>
                    </a:lnTo>
                    <a:lnTo>
                      <a:pt x="742" y="97"/>
                    </a:lnTo>
                    <a:lnTo>
                      <a:pt x="739" y="100"/>
                    </a:lnTo>
                    <a:lnTo>
                      <a:pt x="736" y="109"/>
                    </a:lnTo>
                    <a:lnTo>
                      <a:pt x="734" y="107"/>
                    </a:lnTo>
                    <a:lnTo>
                      <a:pt x="731" y="108"/>
                    </a:lnTo>
                    <a:lnTo>
                      <a:pt x="731" y="112"/>
                    </a:lnTo>
                    <a:lnTo>
                      <a:pt x="730" y="116"/>
                    </a:lnTo>
                    <a:lnTo>
                      <a:pt x="732" y="113"/>
                    </a:lnTo>
                    <a:lnTo>
                      <a:pt x="732" y="109"/>
                    </a:lnTo>
                    <a:lnTo>
                      <a:pt x="734" y="108"/>
                    </a:lnTo>
                    <a:lnTo>
                      <a:pt x="736" y="110"/>
                    </a:lnTo>
                    <a:lnTo>
                      <a:pt x="738" y="108"/>
                    </a:lnTo>
                    <a:lnTo>
                      <a:pt x="743" y="94"/>
                    </a:lnTo>
                    <a:lnTo>
                      <a:pt x="746" y="95"/>
                    </a:lnTo>
                    <a:lnTo>
                      <a:pt x="747" y="94"/>
                    </a:lnTo>
                    <a:lnTo>
                      <a:pt x="752" y="98"/>
                    </a:lnTo>
                    <a:lnTo>
                      <a:pt x="749" y="106"/>
                    </a:lnTo>
                    <a:lnTo>
                      <a:pt x="748" y="108"/>
                    </a:lnTo>
                    <a:lnTo>
                      <a:pt x="748" y="111"/>
                    </a:lnTo>
                    <a:lnTo>
                      <a:pt x="743" y="119"/>
                    </a:lnTo>
                    <a:lnTo>
                      <a:pt x="744" y="125"/>
                    </a:lnTo>
                    <a:lnTo>
                      <a:pt x="740" y="136"/>
                    </a:lnTo>
                    <a:lnTo>
                      <a:pt x="739" y="138"/>
                    </a:lnTo>
                    <a:lnTo>
                      <a:pt x="740" y="139"/>
                    </a:lnTo>
                    <a:lnTo>
                      <a:pt x="738" y="145"/>
                    </a:lnTo>
                    <a:lnTo>
                      <a:pt x="740" y="149"/>
                    </a:lnTo>
                    <a:lnTo>
                      <a:pt x="746" y="155"/>
                    </a:lnTo>
                    <a:lnTo>
                      <a:pt x="759" y="151"/>
                    </a:lnTo>
                    <a:lnTo>
                      <a:pt x="758" y="143"/>
                    </a:lnTo>
                    <a:lnTo>
                      <a:pt x="770" y="138"/>
                    </a:lnTo>
                    <a:lnTo>
                      <a:pt x="770" y="134"/>
                    </a:lnTo>
                    <a:lnTo>
                      <a:pt x="765" y="131"/>
                    </a:lnTo>
                    <a:lnTo>
                      <a:pt x="762" y="122"/>
                    </a:lnTo>
                    <a:lnTo>
                      <a:pt x="766" y="110"/>
                    </a:lnTo>
                    <a:lnTo>
                      <a:pt x="775" y="102"/>
                    </a:lnTo>
                    <a:lnTo>
                      <a:pt x="777" y="103"/>
                    </a:lnTo>
                    <a:lnTo>
                      <a:pt x="778" y="106"/>
                    </a:lnTo>
                    <a:lnTo>
                      <a:pt x="775" y="107"/>
                    </a:lnTo>
                    <a:lnTo>
                      <a:pt x="776" y="110"/>
                    </a:lnTo>
                    <a:lnTo>
                      <a:pt x="779" y="111"/>
                    </a:lnTo>
                    <a:lnTo>
                      <a:pt x="778" y="109"/>
                    </a:lnTo>
                    <a:lnTo>
                      <a:pt x="781" y="107"/>
                    </a:lnTo>
                    <a:lnTo>
                      <a:pt x="778" y="107"/>
                    </a:lnTo>
                    <a:lnTo>
                      <a:pt x="779" y="100"/>
                    </a:lnTo>
                    <a:lnTo>
                      <a:pt x="782" y="98"/>
                    </a:lnTo>
                    <a:lnTo>
                      <a:pt x="784" y="92"/>
                    </a:lnTo>
                    <a:lnTo>
                      <a:pt x="785" y="92"/>
                    </a:lnTo>
                    <a:lnTo>
                      <a:pt x="788" y="97"/>
                    </a:lnTo>
                    <a:lnTo>
                      <a:pt x="786" y="99"/>
                    </a:lnTo>
                    <a:lnTo>
                      <a:pt x="790" y="102"/>
                    </a:lnTo>
                    <a:lnTo>
                      <a:pt x="785" y="105"/>
                    </a:lnTo>
                    <a:lnTo>
                      <a:pt x="790" y="103"/>
                    </a:lnTo>
                    <a:lnTo>
                      <a:pt x="790" y="109"/>
                    </a:lnTo>
                    <a:lnTo>
                      <a:pt x="795" y="111"/>
                    </a:lnTo>
                    <a:lnTo>
                      <a:pt x="790" y="109"/>
                    </a:lnTo>
                    <a:lnTo>
                      <a:pt x="790" y="104"/>
                    </a:lnTo>
                    <a:lnTo>
                      <a:pt x="790" y="103"/>
                    </a:lnTo>
                    <a:lnTo>
                      <a:pt x="790" y="101"/>
                    </a:lnTo>
                    <a:lnTo>
                      <a:pt x="789" y="91"/>
                    </a:lnTo>
                    <a:lnTo>
                      <a:pt x="795" y="81"/>
                    </a:lnTo>
                    <a:lnTo>
                      <a:pt x="793" y="74"/>
                    </a:lnTo>
                    <a:lnTo>
                      <a:pt x="795" y="70"/>
                    </a:lnTo>
                    <a:lnTo>
                      <a:pt x="797" y="72"/>
                    </a:lnTo>
                    <a:lnTo>
                      <a:pt x="796" y="75"/>
                    </a:lnTo>
                    <a:lnTo>
                      <a:pt x="797" y="76"/>
                    </a:lnTo>
                    <a:lnTo>
                      <a:pt x="795" y="84"/>
                    </a:lnTo>
                    <a:lnTo>
                      <a:pt x="796" y="90"/>
                    </a:lnTo>
                    <a:lnTo>
                      <a:pt x="796" y="94"/>
                    </a:lnTo>
                    <a:lnTo>
                      <a:pt x="802" y="95"/>
                    </a:lnTo>
                    <a:lnTo>
                      <a:pt x="802" y="92"/>
                    </a:lnTo>
                    <a:lnTo>
                      <a:pt x="800" y="86"/>
                    </a:lnTo>
                    <a:lnTo>
                      <a:pt x="803" y="84"/>
                    </a:lnTo>
                    <a:lnTo>
                      <a:pt x="803" y="97"/>
                    </a:lnTo>
                    <a:lnTo>
                      <a:pt x="806" y="95"/>
                    </a:lnTo>
                    <a:lnTo>
                      <a:pt x="809" y="99"/>
                    </a:lnTo>
                    <a:lnTo>
                      <a:pt x="817" y="97"/>
                    </a:lnTo>
                    <a:lnTo>
                      <a:pt x="819" y="100"/>
                    </a:lnTo>
                    <a:lnTo>
                      <a:pt x="817" y="101"/>
                    </a:lnTo>
                    <a:lnTo>
                      <a:pt x="820" y="101"/>
                    </a:lnTo>
                    <a:lnTo>
                      <a:pt x="820" y="103"/>
                    </a:lnTo>
                    <a:lnTo>
                      <a:pt x="815" y="106"/>
                    </a:lnTo>
                    <a:lnTo>
                      <a:pt x="816" y="108"/>
                    </a:lnTo>
                    <a:lnTo>
                      <a:pt x="821" y="107"/>
                    </a:lnTo>
                    <a:lnTo>
                      <a:pt x="826" y="104"/>
                    </a:lnTo>
                    <a:lnTo>
                      <a:pt x="827" y="103"/>
                    </a:lnTo>
                    <a:lnTo>
                      <a:pt x="826" y="98"/>
                    </a:lnTo>
                    <a:lnTo>
                      <a:pt x="829" y="94"/>
                    </a:lnTo>
                    <a:lnTo>
                      <a:pt x="830" y="97"/>
                    </a:lnTo>
                    <a:lnTo>
                      <a:pt x="827" y="98"/>
                    </a:lnTo>
                    <a:lnTo>
                      <a:pt x="827" y="100"/>
                    </a:lnTo>
                    <a:lnTo>
                      <a:pt x="829" y="102"/>
                    </a:lnTo>
                    <a:lnTo>
                      <a:pt x="828" y="99"/>
                    </a:lnTo>
                    <a:lnTo>
                      <a:pt x="833" y="102"/>
                    </a:lnTo>
                    <a:lnTo>
                      <a:pt x="833" y="104"/>
                    </a:lnTo>
                    <a:lnTo>
                      <a:pt x="833" y="102"/>
                    </a:lnTo>
                    <a:lnTo>
                      <a:pt x="830" y="100"/>
                    </a:lnTo>
                    <a:lnTo>
                      <a:pt x="836" y="99"/>
                    </a:lnTo>
                    <a:lnTo>
                      <a:pt x="835" y="101"/>
                    </a:lnTo>
                    <a:lnTo>
                      <a:pt x="837" y="100"/>
                    </a:lnTo>
                    <a:lnTo>
                      <a:pt x="837" y="98"/>
                    </a:lnTo>
                    <a:lnTo>
                      <a:pt x="834" y="98"/>
                    </a:lnTo>
                    <a:lnTo>
                      <a:pt x="833" y="97"/>
                    </a:lnTo>
                    <a:lnTo>
                      <a:pt x="837" y="92"/>
                    </a:lnTo>
                    <a:lnTo>
                      <a:pt x="837" y="94"/>
                    </a:lnTo>
                    <a:lnTo>
                      <a:pt x="839" y="89"/>
                    </a:lnTo>
                    <a:lnTo>
                      <a:pt x="840" y="92"/>
                    </a:lnTo>
                    <a:lnTo>
                      <a:pt x="842" y="88"/>
                    </a:lnTo>
                    <a:lnTo>
                      <a:pt x="843" y="91"/>
                    </a:lnTo>
                    <a:lnTo>
                      <a:pt x="843" y="89"/>
                    </a:lnTo>
                    <a:lnTo>
                      <a:pt x="845" y="92"/>
                    </a:lnTo>
                    <a:lnTo>
                      <a:pt x="844" y="87"/>
                    </a:lnTo>
                    <a:lnTo>
                      <a:pt x="847" y="90"/>
                    </a:lnTo>
                    <a:lnTo>
                      <a:pt x="845" y="85"/>
                    </a:lnTo>
                    <a:lnTo>
                      <a:pt x="848" y="85"/>
                    </a:lnTo>
                    <a:lnTo>
                      <a:pt x="850" y="87"/>
                    </a:lnTo>
                    <a:lnTo>
                      <a:pt x="849" y="84"/>
                    </a:lnTo>
                    <a:lnTo>
                      <a:pt x="855" y="82"/>
                    </a:lnTo>
                    <a:lnTo>
                      <a:pt x="856" y="84"/>
                    </a:lnTo>
                    <a:lnTo>
                      <a:pt x="854" y="87"/>
                    </a:lnTo>
                    <a:lnTo>
                      <a:pt x="855" y="84"/>
                    </a:lnTo>
                    <a:lnTo>
                      <a:pt x="854" y="84"/>
                    </a:lnTo>
                    <a:lnTo>
                      <a:pt x="852" y="89"/>
                    </a:lnTo>
                    <a:lnTo>
                      <a:pt x="853" y="98"/>
                    </a:lnTo>
                    <a:lnTo>
                      <a:pt x="852" y="97"/>
                    </a:lnTo>
                    <a:lnTo>
                      <a:pt x="851" y="98"/>
                    </a:lnTo>
                    <a:lnTo>
                      <a:pt x="851" y="90"/>
                    </a:lnTo>
                    <a:lnTo>
                      <a:pt x="849" y="88"/>
                    </a:lnTo>
                    <a:lnTo>
                      <a:pt x="851" y="91"/>
                    </a:lnTo>
                    <a:lnTo>
                      <a:pt x="850" y="98"/>
                    </a:lnTo>
                    <a:lnTo>
                      <a:pt x="842" y="97"/>
                    </a:lnTo>
                    <a:lnTo>
                      <a:pt x="847" y="99"/>
                    </a:lnTo>
                    <a:lnTo>
                      <a:pt x="840" y="100"/>
                    </a:lnTo>
                    <a:lnTo>
                      <a:pt x="845" y="100"/>
                    </a:lnTo>
                    <a:lnTo>
                      <a:pt x="845" y="102"/>
                    </a:lnTo>
                    <a:lnTo>
                      <a:pt x="837" y="105"/>
                    </a:lnTo>
                    <a:lnTo>
                      <a:pt x="843" y="105"/>
                    </a:lnTo>
                    <a:lnTo>
                      <a:pt x="840" y="105"/>
                    </a:lnTo>
                    <a:lnTo>
                      <a:pt x="843" y="105"/>
                    </a:lnTo>
                    <a:lnTo>
                      <a:pt x="843" y="108"/>
                    </a:lnTo>
                    <a:lnTo>
                      <a:pt x="838" y="110"/>
                    </a:lnTo>
                    <a:lnTo>
                      <a:pt x="836" y="109"/>
                    </a:lnTo>
                    <a:lnTo>
                      <a:pt x="837" y="112"/>
                    </a:lnTo>
                    <a:lnTo>
                      <a:pt x="837" y="117"/>
                    </a:lnTo>
                    <a:lnTo>
                      <a:pt x="838" y="124"/>
                    </a:lnTo>
                    <a:lnTo>
                      <a:pt x="831" y="121"/>
                    </a:lnTo>
                    <a:lnTo>
                      <a:pt x="830" y="125"/>
                    </a:lnTo>
                    <a:lnTo>
                      <a:pt x="831" y="122"/>
                    </a:lnTo>
                    <a:lnTo>
                      <a:pt x="833" y="122"/>
                    </a:lnTo>
                    <a:lnTo>
                      <a:pt x="839" y="130"/>
                    </a:lnTo>
                    <a:lnTo>
                      <a:pt x="837" y="133"/>
                    </a:lnTo>
                    <a:lnTo>
                      <a:pt x="833" y="133"/>
                    </a:lnTo>
                    <a:lnTo>
                      <a:pt x="835" y="134"/>
                    </a:lnTo>
                    <a:lnTo>
                      <a:pt x="838" y="134"/>
                    </a:lnTo>
                    <a:lnTo>
                      <a:pt x="839" y="130"/>
                    </a:lnTo>
                    <a:lnTo>
                      <a:pt x="835" y="123"/>
                    </a:lnTo>
                    <a:lnTo>
                      <a:pt x="842" y="124"/>
                    </a:lnTo>
                    <a:lnTo>
                      <a:pt x="847" y="121"/>
                    </a:lnTo>
                    <a:lnTo>
                      <a:pt x="849" y="126"/>
                    </a:lnTo>
                    <a:lnTo>
                      <a:pt x="846" y="129"/>
                    </a:lnTo>
                    <a:lnTo>
                      <a:pt x="849" y="127"/>
                    </a:lnTo>
                    <a:lnTo>
                      <a:pt x="851" y="128"/>
                    </a:lnTo>
                    <a:lnTo>
                      <a:pt x="854" y="129"/>
                    </a:lnTo>
                    <a:lnTo>
                      <a:pt x="853" y="134"/>
                    </a:lnTo>
                    <a:lnTo>
                      <a:pt x="854" y="133"/>
                    </a:lnTo>
                    <a:lnTo>
                      <a:pt x="854" y="129"/>
                    </a:lnTo>
                    <a:lnTo>
                      <a:pt x="856" y="129"/>
                    </a:lnTo>
                    <a:lnTo>
                      <a:pt x="857" y="131"/>
                    </a:lnTo>
                    <a:lnTo>
                      <a:pt x="855" y="134"/>
                    </a:lnTo>
                    <a:lnTo>
                      <a:pt x="855" y="136"/>
                    </a:lnTo>
                    <a:lnTo>
                      <a:pt x="860" y="136"/>
                    </a:lnTo>
                    <a:lnTo>
                      <a:pt x="858" y="135"/>
                    </a:lnTo>
                    <a:lnTo>
                      <a:pt x="855" y="136"/>
                    </a:lnTo>
                    <a:lnTo>
                      <a:pt x="858" y="131"/>
                    </a:lnTo>
                    <a:lnTo>
                      <a:pt x="857" y="129"/>
                    </a:lnTo>
                    <a:lnTo>
                      <a:pt x="854" y="128"/>
                    </a:lnTo>
                    <a:lnTo>
                      <a:pt x="851" y="125"/>
                    </a:lnTo>
                    <a:lnTo>
                      <a:pt x="855" y="115"/>
                    </a:lnTo>
                    <a:lnTo>
                      <a:pt x="861" y="118"/>
                    </a:lnTo>
                    <a:lnTo>
                      <a:pt x="860" y="122"/>
                    </a:lnTo>
                    <a:lnTo>
                      <a:pt x="863" y="124"/>
                    </a:lnTo>
                    <a:lnTo>
                      <a:pt x="862" y="126"/>
                    </a:lnTo>
                    <a:lnTo>
                      <a:pt x="864" y="124"/>
                    </a:lnTo>
                    <a:lnTo>
                      <a:pt x="866" y="126"/>
                    </a:lnTo>
                    <a:lnTo>
                      <a:pt x="864" y="131"/>
                    </a:lnTo>
                    <a:lnTo>
                      <a:pt x="862" y="134"/>
                    </a:lnTo>
                    <a:lnTo>
                      <a:pt x="863" y="135"/>
                    </a:lnTo>
                    <a:lnTo>
                      <a:pt x="864" y="136"/>
                    </a:lnTo>
                    <a:lnTo>
                      <a:pt x="865" y="137"/>
                    </a:lnTo>
                    <a:lnTo>
                      <a:pt x="863" y="139"/>
                    </a:lnTo>
                    <a:lnTo>
                      <a:pt x="865" y="137"/>
                    </a:lnTo>
                    <a:lnTo>
                      <a:pt x="867" y="141"/>
                    </a:lnTo>
                    <a:lnTo>
                      <a:pt x="864" y="143"/>
                    </a:lnTo>
                    <a:lnTo>
                      <a:pt x="860" y="144"/>
                    </a:lnTo>
                    <a:lnTo>
                      <a:pt x="865" y="144"/>
                    </a:lnTo>
                    <a:lnTo>
                      <a:pt x="866" y="146"/>
                    </a:lnTo>
                    <a:lnTo>
                      <a:pt x="861" y="149"/>
                    </a:lnTo>
                    <a:lnTo>
                      <a:pt x="866" y="147"/>
                    </a:lnTo>
                    <a:lnTo>
                      <a:pt x="871" y="149"/>
                    </a:lnTo>
                    <a:lnTo>
                      <a:pt x="869" y="153"/>
                    </a:lnTo>
                    <a:lnTo>
                      <a:pt x="865" y="153"/>
                    </a:lnTo>
                    <a:lnTo>
                      <a:pt x="863" y="156"/>
                    </a:lnTo>
                    <a:lnTo>
                      <a:pt x="865" y="153"/>
                    </a:lnTo>
                    <a:lnTo>
                      <a:pt x="869" y="153"/>
                    </a:lnTo>
                    <a:lnTo>
                      <a:pt x="872" y="151"/>
                    </a:lnTo>
                    <a:lnTo>
                      <a:pt x="871" y="148"/>
                    </a:lnTo>
                    <a:lnTo>
                      <a:pt x="867" y="146"/>
                    </a:lnTo>
                    <a:lnTo>
                      <a:pt x="868" y="144"/>
                    </a:lnTo>
                    <a:lnTo>
                      <a:pt x="874" y="147"/>
                    </a:lnTo>
                    <a:lnTo>
                      <a:pt x="879" y="148"/>
                    </a:lnTo>
                    <a:lnTo>
                      <a:pt x="882" y="146"/>
                    </a:lnTo>
                    <a:lnTo>
                      <a:pt x="884" y="151"/>
                    </a:lnTo>
                    <a:lnTo>
                      <a:pt x="882" y="151"/>
                    </a:lnTo>
                    <a:lnTo>
                      <a:pt x="881" y="155"/>
                    </a:lnTo>
                    <a:lnTo>
                      <a:pt x="878" y="154"/>
                    </a:lnTo>
                    <a:lnTo>
                      <a:pt x="879" y="156"/>
                    </a:lnTo>
                    <a:lnTo>
                      <a:pt x="872" y="161"/>
                    </a:lnTo>
                    <a:lnTo>
                      <a:pt x="865" y="162"/>
                    </a:lnTo>
                    <a:lnTo>
                      <a:pt x="863" y="165"/>
                    </a:lnTo>
                    <a:lnTo>
                      <a:pt x="858" y="165"/>
                    </a:lnTo>
                    <a:lnTo>
                      <a:pt x="862" y="166"/>
                    </a:lnTo>
                    <a:lnTo>
                      <a:pt x="862" y="167"/>
                    </a:lnTo>
                    <a:lnTo>
                      <a:pt x="861" y="169"/>
                    </a:lnTo>
                    <a:lnTo>
                      <a:pt x="862" y="167"/>
                    </a:lnTo>
                    <a:lnTo>
                      <a:pt x="865" y="164"/>
                    </a:lnTo>
                    <a:lnTo>
                      <a:pt x="869" y="164"/>
                    </a:lnTo>
                    <a:lnTo>
                      <a:pt x="880" y="160"/>
                    </a:lnTo>
                    <a:lnTo>
                      <a:pt x="878" y="164"/>
                    </a:lnTo>
                    <a:lnTo>
                      <a:pt x="872" y="167"/>
                    </a:lnTo>
                    <a:lnTo>
                      <a:pt x="880" y="163"/>
                    </a:lnTo>
                    <a:lnTo>
                      <a:pt x="881" y="165"/>
                    </a:lnTo>
                    <a:lnTo>
                      <a:pt x="885" y="167"/>
                    </a:lnTo>
                    <a:lnTo>
                      <a:pt x="884" y="170"/>
                    </a:lnTo>
                    <a:lnTo>
                      <a:pt x="882" y="170"/>
                    </a:lnTo>
                    <a:lnTo>
                      <a:pt x="885" y="170"/>
                    </a:lnTo>
                    <a:lnTo>
                      <a:pt x="887" y="165"/>
                    </a:lnTo>
                    <a:lnTo>
                      <a:pt x="891" y="165"/>
                    </a:lnTo>
                    <a:lnTo>
                      <a:pt x="894" y="157"/>
                    </a:lnTo>
                    <a:lnTo>
                      <a:pt x="894" y="161"/>
                    </a:lnTo>
                    <a:lnTo>
                      <a:pt x="896" y="163"/>
                    </a:lnTo>
                    <a:lnTo>
                      <a:pt x="894" y="161"/>
                    </a:lnTo>
                    <a:lnTo>
                      <a:pt x="896" y="157"/>
                    </a:lnTo>
                    <a:lnTo>
                      <a:pt x="893" y="153"/>
                    </a:lnTo>
                    <a:lnTo>
                      <a:pt x="894" y="151"/>
                    </a:lnTo>
                    <a:lnTo>
                      <a:pt x="898" y="151"/>
                    </a:lnTo>
                    <a:lnTo>
                      <a:pt x="894" y="149"/>
                    </a:lnTo>
                    <a:lnTo>
                      <a:pt x="894" y="147"/>
                    </a:lnTo>
                    <a:lnTo>
                      <a:pt x="906" y="153"/>
                    </a:lnTo>
                    <a:lnTo>
                      <a:pt x="898" y="161"/>
                    </a:lnTo>
                    <a:lnTo>
                      <a:pt x="899" y="166"/>
                    </a:lnTo>
                    <a:lnTo>
                      <a:pt x="899" y="167"/>
                    </a:lnTo>
                    <a:lnTo>
                      <a:pt x="900" y="169"/>
                    </a:lnTo>
                    <a:lnTo>
                      <a:pt x="898" y="170"/>
                    </a:lnTo>
                    <a:lnTo>
                      <a:pt x="900" y="170"/>
                    </a:lnTo>
                    <a:lnTo>
                      <a:pt x="899" y="172"/>
                    </a:lnTo>
                    <a:lnTo>
                      <a:pt x="902" y="170"/>
                    </a:lnTo>
                    <a:lnTo>
                      <a:pt x="903" y="172"/>
                    </a:lnTo>
                    <a:lnTo>
                      <a:pt x="904" y="172"/>
                    </a:lnTo>
                    <a:lnTo>
                      <a:pt x="901" y="175"/>
                    </a:lnTo>
                    <a:lnTo>
                      <a:pt x="905" y="173"/>
                    </a:lnTo>
                    <a:lnTo>
                      <a:pt x="906" y="174"/>
                    </a:lnTo>
                    <a:lnTo>
                      <a:pt x="907" y="174"/>
                    </a:lnTo>
                    <a:lnTo>
                      <a:pt x="905" y="177"/>
                    </a:lnTo>
                    <a:lnTo>
                      <a:pt x="902" y="178"/>
                    </a:lnTo>
                    <a:lnTo>
                      <a:pt x="904" y="178"/>
                    </a:lnTo>
                    <a:lnTo>
                      <a:pt x="905" y="177"/>
                    </a:lnTo>
                    <a:lnTo>
                      <a:pt x="906" y="176"/>
                    </a:lnTo>
                    <a:lnTo>
                      <a:pt x="910" y="179"/>
                    </a:lnTo>
                    <a:lnTo>
                      <a:pt x="911" y="177"/>
                    </a:lnTo>
                    <a:lnTo>
                      <a:pt x="914" y="176"/>
                    </a:lnTo>
                    <a:lnTo>
                      <a:pt x="915" y="175"/>
                    </a:lnTo>
                    <a:lnTo>
                      <a:pt x="917" y="176"/>
                    </a:lnTo>
                    <a:lnTo>
                      <a:pt x="917" y="172"/>
                    </a:lnTo>
                    <a:lnTo>
                      <a:pt x="919" y="171"/>
                    </a:lnTo>
                    <a:lnTo>
                      <a:pt x="918" y="170"/>
                    </a:lnTo>
                    <a:lnTo>
                      <a:pt x="921" y="174"/>
                    </a:lnTo>
                    <a:lnTo>
                      <a:pt x="918" y="180"/>
                    </a:lnTo>
                    <a:lnTo>
                      <a:pt x="917" y="179"/>
                    </a:lnTo>
                    <a:lnTo>
                      <a:pt x="915" y="182"/>
                    </a:lnTo>
                    <a:lnTo>
                      <a:pt x="905" y="187"/>
                    </a:lnTo>
                    <a:lnTo>
                      <a:pt x="904" y="191"/>
                    </a:lnTo>
                    <a:lnTo>
                      <a:pt x="901" y="192"/>
                    </a:lnTo>
                    <a:lnTo>
                      <a:pt x="904" y="191"/>
                    </a:lnTo>
                    <a:lnTo>
                      <a:pt x="906" y="187"/>
                    </a:lnTo>
                    <a:lnTo>
                      <a:pt x="907" y="188"/>
                    </a:lnTo>
                    <a:lnTo>
                      <a:pt x="910" y="185"/>
                    </a:lnTo>
                    <a:lnTo>
                      <a:pt x="912" y="187"/>
                    </a:lnTo>
                    <a:lnTo>
                      <a:pt x="914" y="191"/>
                    </a:lnTo>
                    <a:lnTo>
                      <a:pt x="912" y="188"/>
                    </a:lnTo>
                    <a:lnTo>
                      <a:pt x="919" y="185"/>
                    </a:lnTo>
                    <a:lnTo>
                      <a:pt x="917" y="190"/>
                    </a:lnTo>
                    <a:lnTo>
                      <a:pt x="920" y="187"/>
                    </a:lnTo>
                    <a:lnTo>
                      <a:pt x="920" y="184"/>
                    </a:lnTo>
                    <a:lnTo>
                      <a:pt x="921" y="188"/>
                    </a:lnTo>
                    <a:lnTo>
                      <a:pt x="922" y="190"/>
                    </a:lnTo>
                    <a:lnTo>
                      <a:pt x="921" y="184"/>
                    </a:lnTo>
                    <a:lnTo>
                      <a:pt x="923" y="183"/>
                    </a:lnTo>
                    <a:lnTo>
                      <a:pt x="929" y="197"/>
                    </a:lnTo>
                    <a:lnTo>
                      <a:pt x="929" y="200"/>
                    </a:lnTo>
                    <a:lnTo>
                      <a:pt x="926" y="200"/>
                    </a:lnTo>
                    <a:lnTo>
                      <a:pt x="927" y="198"/>
                    </a:lnTo>
                    <a:lnTo>
                      <a:pt x="925" y="199"/>
                    </a:lnTo>
                    <a:lnTo>
                      <a:pt x="925" y="197"/>
                    </a:lnTo>
                    <a:lnTo>
                      <a:pt x="923" y="200"/>
                    </a:lnTo>
                    <a:lnTo>
                      <a:pt x="924" y="199"/>
                    </a:lnTo>
                    <a:lnTo>
                      <a:pt x="929" y="205"/>
                    </a:lnTo>
                    <a:lnTo>
                      <a:pt x="927" y="207"/>
                    </a:lnTo>
                    <a:lnTo>
                      <a:pt x="930" y="206"/>
                    </a:lnTo>
                    <a:lnTo>
                      <a:pt x="930" y="210"/>
                    </a:lnTo>
                    <a:lnTo>
                      <a:pt x="927" y="211"/>
                    </a:lnTo>
                    <a:lnTo>
                      <a:pt x="932" y="214"/>
                    </a:lnTo>
                    <a:lnTo>
                      <a:pt x="934" y="213"/>
                    </a:lnTo>
                    <a:lnTo>
                      <a:pt x="933" y="218"/>
                    </a:lnTo>
                    <a:lnTo>
                      <a:pt x="926" y="221"/>
                    </a:lnTo>
                    <a:lnTo>
                      <a:pt x="926" y="231"/>
                    </a:lnTo>
                    <a:lnTo>
                      <a:pt x="927" y="241"/>
                    </a:lnTo>
                    <a:lnTo>
                      <a:pt x="929" y="239"/>
                    </a:lnTo>
                    <a:lnTo>
                      <a:pt x="936" y="241"/>
                    </a:lnTo>
                    <a:lnTo>
                      <a:pt x="942" y="248"/>
                    </a:lnTo>
                    <a:lnTo>
                      <a:pt x="939" y="251"/>
                    </a:lnTo>
                    <a:lnTo>
                      <a:pt x="942" y="249"/>
                    </a:lnTo>
                    <a:lnTo>
                      <a:pt x="950" y="255"/>
                    </a:lnTo>
                    <a:lnTo>
                      <a:pt x="946" y="257"/>
                    </a:lnTo>
                    <a:lnTo>
                      <a:pt x="946" y="260"/>
                    </a:lnTo>
                    <a:lnTo>
                      <a:pt x="945" y="257"/>
                    </a:lnTo>
                    <a:lnTo>
                      <a:pt x="945" y="260"/>
                    </a:lnTo>
                    <a:lnTo>
                      <a:pt x="947" y="260"/>
                    </a:lnTo>
                    <a:lnTo>
                      <a:pt x="948" y="256"/>
                    </a:lnTo>
                    <a:lnTo>
                      <a:pt x="950" y="257"/>
                    </a:lnTo>
                    <a:lnTo>
                      <a:pt x="953" y="269"/>
                    </a:lnTo>
                    <a:lnTo>
                      <a:pt x="951" y="269"/>
                    </a:lnTo>
                    <a:lnTo>
                      <a:pt x="951" y="271"/>
                    </a:lnTo>
                    <a:lnTo>
                      <a:pt x="951" y="269"/>
                    </a:lnTo>
                    <a:lnTo>
                      <a:pt x="954" y="270"/>
                    </a:lnTo>
                    <a:lnTo>
                      <a:pt x="958" y="283"/>
                    </a:lnTo>
                    <a:lnTo>
                      <a:pt x="955" y="288"/>
                    </a:lnTo>
                    <a:lnTo>
                      <a:pt x="954" y="286"/>
                    </a:lnTo>
                    <a:lnTo>
                      <a:pt x="948" y="287"/>
                    </a:lnTo>
                    <a:lnTo>
                      <a:pt x="954" y="287"/>
                    </a:lnTo>
                    <a:lnTo>
                      <a:pt x="955" y="292"/>
                    </a:lnTo>
                    <a:lnTo>
                      <a:pt x="952" y="299"/>
                    </a:lnTo>
                    <a:lnTo>
                      <a:pt x="948" y="300"/>
                    </a:lnTo>
                    <a:lnTo>
                      <a:pt x="948" y="298"/>
                    </a:lnTo>
                    <a:lnTo>
                      <a:pt x="945" y="300"/>
                    </a:lnTo>
                    <a:lnTo>
                      <a:pt x="955" y="309"/>
                    </a:lnTo>
                    <a:lnTo>
                      <a:pt x="964" y="318"/>
                    </a:lnTo>
                    <a:lnTo>
                      <a:pt x="968" y="318"/>
                    </a:lnTo>
                    <a:lnTo>
                      <a:pt x="971" y="315"/>
                    </a:lnTo>
                    <a:lnTo>
                      <a:pt x="978" y="315"/>
                    </a:lnTo>
                    <a:lnTo>
                      <a:pt x="989" y="311"/>
                    </a:lnTo>
                    <a:lnTo>
                      <a:pt x="997" y="309"/>
                    </a:lnTo>
                    <a:lnTo>
                      <a:pt x="1004" y="306"/>
                    </a:lnTo>
                    <a:lnTo>
                      <a:pt x="1006" y="303"/>
                    </a:lnTo>
                    <a:lnTo>
                      <a:pt x="1011" y="301"/>
                    </a:lnTo>
                    <a:lnTo>
                      <a:pt x="1012" y="302"/>
                    </a:lnTo>
                    <a:lnTo>
                      <a:pt x="1013" y="299"/>
                    </a:lnTo>
                    <a:lnTo>
                      <a:pt x="1014" y="301"/>
                    </a:lnTo>
                    <a:lnTo>
                      <a:pt x="1014" y="300"/>
                    </a:lnTo>
                    <a:lnTo>
                      <a:pt x="1015" y="300"/>
                    </a:lnTo>
                    <a:lnTo>
                      <a:pt x="1015" y="302"/>
                    </a:lnTo>
                    <a:lnTo>
                      <a:pt x="1017" y="301"/>
                    </a:lnTo>
                    <a:lnTo>
                      <a:pt x="1018" y="302"/>
                    </a:lnTo>
                    <a:lnTo>
                      <a:pt x="1018" y="301"/>
                    </a:lnTo>
                    <a:lnTo>
                      <a:pt x="1015" y="298"/>
                    </a:lnTo>
                    <a:lnTo>
                      <a:pt x="1029" y="298"/>
                    </a:lnTo>
                    <a:lnTo>
                      <a:pt x="1031" y="296"/>
                    </a:lnTo>
                    <a:lnTo>
                      <a:pt x="1031" y="298"/>
                    </a:lnTo>
                    <a:lnTo>
                      <a:pt x="1030" y="300"/>
                    </a:lnTo>
                    <a:lnTo>
                      <a:pt x="1031" y="307"/>
                    </a:lnTo>
                    <a:lnTo>
                      <a:pt x="1029" y="308"/>
                    </a:lnTo>
                    <a:lnTo>
                      <a:pt x="1028" y="305"/>
                    </a:lnTo>
                    <a:lnTo>
                      <a:pt x="1027" y="307"/>
                    </a:lnTo>
                    <a:lnTo>
                      <a:pt x="1026" y="305"/>
                    </a:lnTo>
                    <a:lnTo>
                      <a:pt x="1023" y="306"/>
                    </a:lnTo>
                    <a:lnTo>
                      <a:pt x="1019" y="304"/>
                    </a:lnTo>
                    <a:lnTo>
                      <a:pt x="1022" y="307"/>
                    </a:lnTo>
                    <a:lnTo>
                      <a:pt x="1015" y="308"/>
                    </a:lnTo>
                    <a:lnTo>
                      <a:pt x="1014" y="310"/>
                    </a:lnTo>
                    <a:lnTo>
                      <a:pt x="1010" y="313"/>
                    </a:lnTo>
                    <a:lnTo>
                      <a:pt x="1015" y="309"/>
                    </a:lnTo>
                    <a:lnTo>
                      <a:pt x="1023" y="309"/>
                    </a:lnTo>
                    <a:lnTo>
                      <a:pt x="1018" y="310"/>
                    </a:lnTo>
                    <a:lnTo>
                      <a:pt x="1022" y="313"/>
                    </a:lnTo>
                    <a:lnTo>
                      <a:pt x="1023" y="315"/>
                    </a:lnTo>
                    <a:lnTo>
                      <a:pt x="1024" y="310"/>
                    </a:lnTo>
                    <a:lnTo>
                      <a:pt x="1056" y="310"/>
                    </a:lnTo>
                    <a:lnTo>
                      <a:pt x="1059" y="304"/>
                    </a:lnTo>
                    <a:lnTo>
                      <a:pt x="1067" y="293"/>
                    </a:lnTo>
                    <a:lnTo>
                      <a:pt x="1073" y="288"/>
                    </a:lnTo>
                    <a:lnTo>
                      <a:pt x="1082" y="284"/>
                    </a:lnTo>
                    <a:lnTo>
                      <a:pt x="1088" y="269"/>
                    </a:lnTo>
                    <a:lnTo>
                      <a:pt x="1094" y="261"/>
                    </a:lnTo>
                    <a:lnTo>
                      <a:pt x="1099" y="257"/>
                    </a:lnTo>
                    <a:lnTo>
                      <a:pt x="1104" y="255"/>
                    </a:lnTo>
                    <a:lnTo>
                      <a:pt x="1114" y="256"/>
                    </a:lnTo>
                    <a:lnTo>
                      <a:pt x="1121" y="255"/>
                    </a:lnTo>
                    <a:lnTo>
                      <a:pt x="1130" y="257"/>
                    </a:lnTo>
                    <a:lnTo>
                      <a:pt x="1135" y="265"/>
                    </a:lnTo>
                    <a:lnTo>
                      <a:pt x="1141" y="277"/>
                    </a:lnTo>
                    <a:lnTo>
                      <a:pt x="1144" y="279"/>
                    </a:lnTo>
                    <a:lnTo>
                      <a:pt x="1146" y="287"/>
                    </a:lnTo>
                    <a:lnTo>
                      <a:pt x="1150" y="288"/>
                    </a:lnTo>
                    <a:lnTo>
                      <a:pt x="1155" y="283"/>
                    </a:lnTo>
                    <a:lnTo>
                      <a:pt x="1156" y="284"/>
                    </a:lnTo>
                    <a:lnTo>
                      <a:pt x="1160" y="284"/>
                    </a:lnTo>
                    <a:lnTo>
                      <a:pt x="1160" y="283"/>
                    </a:lnTo>
                    <a:lnTo>
                      <a:pt x="1156" y="284"/>
                    </a:lnTo>
                    <a:lnTo>
                      <a:pt x="1171" y="281"/>
                    </a:lnTo>
                    <a:lnTo>
                      <a:pt x="1170" y="285"/>
                    </a:lnTo>
                    <a:lnTo>
                      <a:pt x="1166" y="286"/>
                    </a:lnTo>
                    <a:lnTo>
                      <a:pt x="1169" y="287"/>
                    </a:lnTo>
                    <a:lnTo>
                      <a:pt x="1171" y="285"/>
                    </a:lnTo>
                    <a:lnTo>
                      <a:pt x="1173" y="286"/>
                    </a:lnTo>
                    <a:lnTo>
                      <a:pt x="1174" y="289"/>
                    </a:lnTo>
                    <a:lnTo>
                      <a:pt x="1174" y="286"/>
                    </a:lnTo>
                    <a:lnTo>
                      <a:pt x="1178" y="287"/>
                    </a:lnTo>
                    <a:lnTo>
                      <a:pt x="1176" y="286"/>
                    </a:lnTo>
                    <a:lnTo>
                      <a:pt x="1177" y="285"/>
                    </a:lnTo>
                    <a:lnTo>
                      <a:pt x="1181" y="285"/>
                    </a:lnTo>
                    <a:lnTo>
                      <a:pt x="1184" y="287"/>
                    </a:lnTo>
                    <a:lnTo>
                      <a:pt x="1181" y="284"/>
                    </a:lnTo>
                    <a:lnTo>
                      <a:pt x="1172" y="285"/>
                    </a:lnTo>
                    <a:lnTo>
                      <a:pt x="1171" y="284"/>
                    </a:lnTo>
                    <a:lnTo>
                      <a:pt x="1172" y="282"/>
                    </a:lnTo>
                    <a:lnTo>
                      <a:pt x="1173" y="283"/>
                    </a:lnTo>
                    <a:lnTo>
                      <a:pt x="1184" y="283"/>
                    </a:lnTo>
                    <a:lnTo>
                      <a:pt x="1194" y="285"/>
                    </a:lnTo>
                    <a:lnTo>
                      <a:pt x="1250" y="308"/>
                    </a:lnTo>
                    <a:lnTo>
                      <a:pt x="1298" y="332"/>
                    </a:lnTo>
                    <a:lnTo>
                      <a:pt x="1307" y="333"/>
                    </a:lnTo>
                    <a:lnTo>
                      <a:pt x="1308" y="331"/>
                    </a:lnTo>
                    <a:lnTo>
                      <a:pt x="1307" y="329"/>
                    </a:lnTo>
                    <a:lnTo>
                      <a:pt x="1305" y="331"/>
                    </a:lnTo>
                    <a:lnTo>
                      <a:pt x="1307" y="328"/>
                    </a:lnTo>
                    <a:lnTo>
                      <a:pt x="1311" y="336"/>
                    </a:lnTo>
                    <a:lnTo>
                      <a:pt x="1314" y="338"/>
                    </a:lnTo>
                    <a:lnTo>
                      <a:pt x="1319" y="338"/>
                    </a:lnTo>
                    <a:lnTo>
                      <a:pt x="1320" y="343"/>
                    </a:lnTo>
                    <a:lnTo>
                      <a:pt x="1318" y="349"/>
                    </a:lnTo>
                    <a:lnTo>
                      <a:pt x="1320" y="352"/>
                    </a:lnTo>
                    <a:lnTo>
                      <a:pt x="1319" y="349"/>
                    </a:lnTo>
                    <a:lnTo>
                      <a:pt x="1322" y="344"/>
                    </a:lnTo>
                    <a:lnTo>
                      <a:pt x="1320" y="337"/>
                    </a:lnTo>
                    <a:lnTo>
                      <a:pt x="1318" y="335"/>
                    </a:lnTo>
                    <a:lnTo>
                      <a:pt x="1314" y="336"/>
                    </a:lnTo>
                    <a:lnTo>
                      <a:pt x="1313" y="334"/>
                    </a:lnTo>
                    <a:lnTo>
                      <a:pt x="1316" y="332"/>
                    </a:lnTo>
                    <a:lnTo>
                      <a:pt x="1314" y="331"/>
                    </a:lnTo>
                    <a:lnTo>
                      <a:pt x="1311" y="332"/>
                    </a:lnTo>
                    <a:lnTo>
                      <a:pt x="1311" y="329"/>
                    </a:lnTo>
                    <a:lnTo>
                      <a:pt x="1317" y="331"/>
                    </a:lnTo>
                    <a:lnTo>
                      <a:pt x="1334" y="347"/>
                    </a:lnTo>
                    <a:lnTo>
                      <a:pt x="1352" y="359"/>
                    </a:lnTo>
                    <a:lnTo>
                      <a:pt x="1361" y="357"/>
                    </a:lnTo>
                    <a:lnTo>
                      <a:pt x="1367" y="364"/>
                    </a:lnTo>
                    <a:lnTo>
                      <a:pt x="1369" y="362"/>
                    </a:lnTo>
                    <a:lnTo>
                      <a:pt x="1379" y="364"/>
                    </a:lnTo>
                    <a:lnTo>
                      <a:pt x="1388" y="364"/>
                    </a:lnTo>
                    <a:lnTo>
                      <a:pt x="1392" y="367"/>
                    </a:lnTo>
                    <a:lnTo>
                      <a:pt x="1392" y="368"/>
                    </a:lnTo>
                    <a:lnTo>
                      <a:pt x="1389" y="367"/>
                    </a:lnTo>
                    <a:lnTo>
                      <a:pt x="1397" y="373"/>
                    </a:lnTo>
                    <a:lnTo>
                      <a:pt x="1412" y="374"/>
                    </a:lnTo>
                    <a:lnTo>
                      <a:pt x="1414" y="376"/>
                    </a:lnTo>
                    <a:lnTo>
                      <a:pt x="1412" y="378"/>
                    </a:lnTo>
                    <a:lnTo>
                      <a:pt x="1412" y="377"/>
                    </a:lnTo>
                    <a:lnTo>
                      <a:pt x="1411" y="381"/>
                    </a:lnTo>
                    <a:lnTo>
                      <a:pt x="1412" y="379"/>
                    </a:lnTo>
                    <a:lnTo>
                      <a:pt x="1416" y="378"/>
                    </a:lnTo>
                    <a:lnTo>
                      <a:pt x="1416" y="383"/>
                    </a:lnTo>
                    <a:lnTo>
                      <a:pt x="1414" y="386"/>
                    </a:lnTo>
                    <a:lnTo>
                      <a:pt x="1418" y="383"/>
                    </a:lnTo>
                    <a:lnTo>
                      <a:pt x="1421" y="387"/>
                    </a:lnTo>
                    <a:lnTo>
                      <a:pt x="1421" y="389"/>
                    </a:lnTo>
                    <a:lnTo>
                      <a:pt x="1423" y="385"/>
                    </a:lnTo>
                    <a:lnTo>
                      <a:pt x="1424" y="387"/>
                    </a:lnTo>
                    <a:lnTo>
                      <a:pt x="1428" y="375"/>
                    </a:lnTo>
                    <a:lnTo>
                      <a:pt x="1430" y="374"/>
                    </a:lnTo>
                    <a:lnTo>
                      <a:pt x="1416" y="371"/>
                    </a:lnTo>
                    <a:lnTo>
                      <a:pt x="1414" y="363"/>
                    </a:lnTo>
                    <a:lnTo>
                      <a:pt x="1420" y="358"/>
                    </a:lnTo>
                    <a:lnTo>
                      <a:pt x="1419" y="357"/>
                    </a:lnTo>
                    <a:lnTo>
                      <a:pt x="1416" y="360"/>
                    </a:lnTo>
                    <a:lnTo>
                      <a:pt x="1416" y="358"/>
                    </a:lnTo>
                    <a:lnTo>
                      <a:pt x="1420" y="356"/>
                    </a:lnTo>
                    <a:lnTo>
                      <a:pt x="1422" y="361"/>
                    </a:lnTo>
                    <a:lnTo>
                      <a:pt x="1425" y="363"/>
                    </a:lnTo>
                    <a:lnTo>
                      <a:pt x="1425" y="362"/>
                    </a:lnTo>
                    <a:lnTo>
                      <a:pt x="1425" y="360"/>
                    </a:lnTo>
                    <a:lnTo>
                      <a:pt x="1423" y="360"/>
                    </a:lnTo>
                    <a:lnTo>
                      <a:pt x="1425" y="358"/>
                    </a:lnTo>
                    <a:lnTo>
                      <a:pt x="1437" y="361"/>
                    </a:lnTo>
                    <a:lnTo>
                      <a:pt x="1460" y="359"/>
                    </a:lnTo>
                    <a:lnTo>
                      <a:pt x="1458" y="360"/>
                    </a:lnTo>
                    <a:lnTo>
                      <a:pt x="1459" y="362"/>
                    </a:lnTo>
                    <a:lnTo>
                      <a:pt x="1466" y="375"/>
                    </a:lnTo>
                    <a:lnTo>
                      <a:pt x="1468" y="369"/>
                    </a:lnTo>
                    <a:lnTo>
                      <a:pt x="1467" y="365"/>
                    </a:lnTo>
                    <a:lnTo>
                      <a:pt x="1469" y="365"/>
                    </a:lnTo>
                    <a:lnTo>
                      <a:pt x="1477" y="367"/>
                    </a:lnTo>
                    <a:lnTo>
                      <a:pt x="1481" y="365"/>
                    </a:lnTo>
                    <a:lnTo>
                      <a:pt x="1510" y="367"/>
                    </a:lnTo>
                    <a:lnTo>
                      <a:pt x="1511" y="368"/>
                    </a:lnTo>
                    <a:lnTo>
                      <a:pt x="1509" y="367"/>
                    </a:lnTo>
                    <a:lnTo>
                      <a:pt x="1512" y="371"/>
                    </a:lnTo>
                    <a:lnTo>
                      <a:pt x="1510" y="374"/>
                    </a:lnTo>
                    <a:lnTo>
                      <a:pt x="1503" y="378"/>
                    </a:lnTo>
                    <a:lnTo>
                      <a:pt x="1505" y="388"/>
                    </a:lnTo>
                    <a:lnTo>
                      <a:pt x="1501" y="391"/>
                    </a:lnTo>
                    <a:lnTo>
                      <a:pt x="1500" y="399"/>
                    </a:lnTo>
                    <a:lnTo>
                      <a:pt x="1503" y="405"/>
                    </a:lnTo>
                    <a:lnTo>
                      <a:pt x="1513" y="413"/>
                    </a:lnTo>
                    <a:lnTo>
                      <a:pt x="1516" y="419"/>
                    </a:lnTo>
                    <a:lnTo>
                      <a:pt x="1511" y="425"/>
                    </a:lnTo>
                    <a:close/>
                  </a:path>
                </a:pathLst>
              </a:custGeom>
              <a:solidFill>
                <a:schemeClr val="tx1"/>
              </a:solidFill>
              <a:ln w="6350" cmpd="sng">
                <a:solidFill>
                  <a:schemeClr val="bg1"/>
                </a:solidFill>
                <a:prstDash val="solid"/>
                <a:round/>
                <a:headEnd/>
                <a:tailEnd/>
              </a:ln>
            </p:spPr>
            <p:txBody>
              <a:bodyPr/>
              <a:lstStyle/>
              <a:p>
                <a:endParaRPr lang="pt-BR"/>
              </a:p>
            </p:txBody>
          </p:sp>
          <p:sp>
            <p:nvSpPr>
              <p:cNvPr id="17" name="Freeform 74"/>
              <p:cNvSpPr>
                <a:spLocks/>
              </p:cNvSpPr>
              <p:nvPr/>
            </p:nvSpPr>
            <p:spPr bwMode="auto">
              <a:xfrm>
                <a:off x="7786261" y="2216744"/>
                <a:ext cx="649251" cy="943217"/>
              </a:xfrm>
              <a:custGeom>
                <a:avLst/>
                <a:gdLst>
                  <a:gd name="T0" fmla="*/ 2147483647 w 1225"/>
                  <a:gd name="T1" fmla="*/ 2147483647 h 1784"/>
                  <a:gd name="T2" fmla="*/ 2147483647 w 1225"/>
                  <a:gd name="T3" fmla="*/ 2147483647 h 1784"/>
                  <a:gd name="T4" fmla="*/ 2147483647 w 1225"/>
                  <a:gd name="T5" fmla="*/ 2147483647 h 1784"/>
                  <a:gd name="T6" fmla="*/ 2147483647 w 1225"/>
                  <a:gd name="T7" fmla="*/ 2147483647 h 1784"/>
                  <a:gd name="T8" fmla="*/ 2147483647 w 1225"/>
                  <a:gd name="T9" fmla="*/ 2147483647 h 1784"/>
                  <a:gd name="T10" fmla="*/ 2147483647 w 1225"/>
                  <a:gd name="T11" fmla="*/ 2147483647 h 1784"/>
                  <a:gd name="T12" fmla="*/ 2147483647 w 1225"/>
                  <a:gd name="T13" fmla="*/ 2147483647 h 1784"/>
                  <a:gd name="T14" fmla="*/ 2147483647 w 1225"/>
                  <a:gd name="T15" fmla="*/ 2147483647 h 1784"/>
                  <a:gd name="T16" fmla="*/ 2147483647 w 1225"/>
                  <a:gd name="T17" fmla="*/ 2147483647 h 1784"/>
                  <a:gd name="T18" fmla="*/ 2147483647 w 1225"/>
                  <a:gd name="T19" fmla="*/ 2147483647 h 1784"/>
                  <a:gd name="T20" fmla="*/ 2147483647 w 1225"/>
                  <a:gd name="T21" fmla="*/ 2147483647 h 1784"/>
                  <a:gd name="T22" fmla="*/ 2147483647 w 1225"/>
                  <a:gd name="T23" fmla="*/ 2147483647 h 1784"/>
                  <a:gd name="T24" fmla="*/ 2147483647 w 1225"/>
                  <a:gd name="T25" fmla="*/ 2147483647 h 1784"/>
                  <a:gd name="T26" fmla="*/ 2147483647 w 1225"/>
                  <a:gd name="T27" fmla="*/ 2147483647 h 1784"/>
                  <a:gd name="T28" fmla="*/ 2147483647 w 1225"/>
                  <a:gd name="T29" fmla="*/ 2147483647 h 1784"/>
                  <a:gd name="T30" fmla="*/ 2147483647 w 1225"/>
                  <a:gd name="T31" fmla="*/ 2147483647 h 1784"/>
                  <a:gd name="T32" fmla="*/ 2147483647 w 1225"/>
                  <a:gd name="T33" fmla="*/ 2147483647 h 1784"/>
                  <a:gd name="T34" fmla="*/ 2147483647 w 1225"/>
                  <a:gd name="T35" fmla="*/ 2147483647 h 1784"/>
                  <a:gd name="T36" fmla="*/ 2147483647 w 1225"/>
                  <a:gd name="T37" fmla="*/ 2147483647 h 1784"/>
                  <a:gd name="T38" fmla="*/ 2147483647 w 1225"/>
                  <a:gd name="T39" fmla="*/ 2147483647 h 1784"/>
                  <a:gd name="T40" fmla="*/ 2147483647 w 1225"/>
                  <a:gd name="T41" fmla="*/ 2147483647 h 1784"/>
                  <a:gd name="T42" fmla="*/ 2147483647 w 1225"/>
                  <a:gd name="T43" fmla="*/ 2147483647 h 1784"/>
                  <a:gd name="T44" fmla="*/ 2147483647 w 1225"/>
                  <a:gd name="T45" fmla="*/ 2147483647 h 1784"/>
                  <a:gd name="T46" fmla="*/ 2147483647 w 1225"/>
                  <a:gd name="T47" fmla="*/ 2147483647 h 1784"/>
                  <a:gd name="T48" fmla="*/ 2147483647 w 1225"/>
                  <a:gd name="T49" fmla="*/ 2147483647 h 1784"/>
                  <a:gd name="T50" fmla="*/ 2147483647 w 1225"/>
                  <a:gd name="T51" fmla="*/ 2147483647 h 1784"/>
                  <a:gd name="T52" fmla="*/ 2147483647 w 1225"/>
                  <a:gd name="T53" fmla="*/ 2147483647 h 1784"/>
                  <a:gd name="T54" fmla="*/ 2147483647 w 1225"/>
                  <a:gd name="T55" fmla="*/ 2147483647 h 1784"/>
                  <a:gd name="T56" fmla="*/ 2147483647 w 1225"/>
                  <a:gd name="T57" fmla="*/ 2147483647 h 1784"/>
                  <a:gd name="T58" fmla="*/ 2147483647 w 1225"/>
                  <a:gd name="T59" fmla="*/ 2147483647 h 1784"/>
                  <a:gd name="T60" fmla="*/ 2147483647 w 1225"/>
                  <a:gd name="T61" fmla="*/ 2147483647 h 1784"/>
                  <a:gd name="T62" fmla="*/ 2147483647 w 1225"/>
                  <a:gd name="T63" fmla="*/ 2147483647 h 1784"/>
                  <a:gd name="T64" fmla="*/ 2147483647 w 1225"/>
                  <a:gd name="T65" fmla="*/ 2147483647 h 1784"/>
                  <a:gd name="T66" fmla="*/ 2147483647 w 1225"/>
                  <a:gd name="T67" fmla="*/ 2147483647 h 1784"/>
                  <a:gd name="T68" fmla="*/ 2147483647 w 1225"/>
                  <a:gd name="T69" fmla="*/ 2147483647 h 1784"/>
                  <a:gd name="T70" fmla="*/ 2147483647 w 1225"/>
                  <a:gd name="T71" fmla="*/ 2147483647 h 1784"/>
                  <a:gd name="T72" fmla="*/ 2147483647 w 1225"/>
                  <a:gd name="T73" fmla="*/ 2147483647 h 1784"/>
                  <a:gd name="T74" fmla="*/ 2147483647 w 1225"/>
                  <a:gd name="T75" fmla="*/ 2147483647 h 1784"/>
                  <a:gd name="T76" fmla="*/ 2147483647 w 1225"/>
                  <a:gd name="T77" fmla="*/ 2147483647 h 1784"/>
                  <a:gd name="T78" fmla="*/ 2147483647 w 1225"/>
                  <a:gd name="T79" fmla="*/ 2147483647 h 1784"/>
                  <a:gd name="T80" fmla="*/ 2147483647 w 1225"/>
                  <a:gd name="T81" fmla="*/ 2147483647 h 1784"/>
                  <a:gd name="T82" fmla="*/ 2147483647 w 1225"/>
                  <a:gd name="T83" fmla="*/ 2147483647 h 1784"/>
                  <a:gd name="T84" fmla="*/ 2147483647 w 1225"/>
                  <a:gd name="T85" fmla="*/ 2147483647 h 1784"/>
                  <a:gd name="T86" fmla="*/ 2147483647 w 1225"/>
                  <a:gd name="T87" fmla="*/ 2147483647 h 1784"/>
                  <a:gd name="T88" fmla="*/ 2147483647 w 1225"/>
                  <a:gd name="T89" fmla="*/ 2147483647 h 1784"/>
                  <a:gd name="T90" fmla="*/ 2147483647 w 1225"/>
                  <a:gd name="T91" fmla="*/ 2147483647 h 1784"/>
                  <a:gd name="T92" fmla="*/ 2147483647 w 1225"/>
                  <a:gd name="T93" fmla="*/ 2147483647 h 1784"/>
                  <a:gd name="T94" fmla="*/ 2147483647 w 1225"/>
                  <a:gd name="T95" fmla="*/ 2147483647 h 1784"/>
                  <a:gd name="T96" fmla="*/ 2147483647 w 1225"/>
                  <a:gd name="T97" fmla="*/ 2147483647 h 1784"/>
                  <a:gd name="T98" fmla="*/ 2147483647 w 1225"/>
                  <a:gd name="T99" fmla="*/ 2147483647 h 1784"/>
                  <a:gd name="T100" fmla="*/ 2147483647 w 1225"/>
                  <a:gd name="T101" fmla="*/ 2147483647 h 1784"/>
                  <a:gd name="T102" fmla="*/ 2147483647 w 1225"/>
                  <a:gd name="T103" fmla="*/ 2147483647 h 1784"/>
                  <a:gd name="T104" fmla="*/ 2147483647 w 1225"/>
                  <a:gd name="T105" fmla="*/ 2147483647 h 1784"/>
                  <a:gd name="T106" fmla="*/ 2147483647 w 1225"/>
                  <a:gd name="T107" fmla="*/ 2147483647 h 1784"/>
                  <a:gd name="T108" fmla="*/ 2147483647 w 1225"/>
                  <a:gd name="T109" fmla="*/ 2147483647 h 1784"/>
                  <a:gd name="T110" fmla="*/ 2147483647 w 1225"/>
                  <a:gd name="T111" fmla="*/ 2147483647 h 1784"/>
                  <a:gd name="T112" fmla="*/ 2147483647 w 1225"/>
                  <a:gd name="T113" fmla="*/ 2147483647 h 1784"/>
                  <a:gd name="T114" fmla="*/ 2147483647 w 1225"/>
                  <a:gd name="T115" fmla="*/ 2147483647 h 1784"/>
                  <a:gd name="T116" fmla="*/ 2147483647 w 1225"/>
                  <a:gd name="T117" fmla="*/ 2147483647 h 1784"/>
                  <a:gd name="T118" fmla="*/ 2147483647 w 1225"/>
                  <a:gd name="T119" fmla="*/ 2147483647 h 1784"/>
                  <a:gd name="T120" fmla="*/ 2147483647 w 1225"/>
                  <a:gd name="T121" fmla="*/ 2147483647 h 1784"/>
                  <a:gd name="T122" fmla="*/ 2147483647 w 1225"/>
                  <a:gd name="T123" fmla="*/ 2147483647 h 1784"/>
                  <a:gd name="T124" fmla="*/ 2147483647 w 1225"/>
                  <a:gd name="T125" fmla="*/ 2147483647 h 17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5"/>
                  <a:gd name="T190" fmla="*/ 0 h 1784"/>
                  <a:gd name="T191" fmla="*/ 1225 w 1225"/>
                  <a:gd name="T192" fmla="*/ 1784 h 17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5" h="1784">
                    <a:moveTo>
                      <a:pt x="1217" y="897"/>
                    </a:moveTo>
                    <a:lnTo>
                      <a:pt x="1213" y="898"/>
                    </a:lnTo>
                    <a:lnTo>
                      <a:pt x="1211" y="907"/>
                    </a:lnTo>
                    <a:lnTo>
                      <a:pt x="1214" y="914"/>
                    </a:lnTo>
                    <a:lnTo>
                      <a:pt x="1211" y="926"/>
                    </a:lnTo>
                    <a:lnTo>
                      <a:pt x="1217" y="928"/>
                    </a:lnTo>
                    <a:lnTo>
                      <a:pt x="1210" y="932"/>
                    </a:lnTo>
                    <a:lnTo>
                      <a:pt x="1213" y="935"/>
                    </a:lnTo>
                    <a:lnTo>
                      <a:pt x="1205" y="945"/>
                    </a:lnTo>
                    <a:lnTo>
                      <a:pt x="1199" y="954"/>
                    </a:lnTo>
                    <a:lnTo>
                      <a:pt x="1195" y="976"/>
                    </a:lnTo>
                    <a:lnTo>
                      <a:pt x="1192" y="996"/>
                    </a:lnTo>
                    <a:lnTo>
                      <a:pt x="1181" y="1013"/>
                    </a:lnTo>
                    <a:lnTo>
                      <a:pt x="1177" y="1016"/>
                    </a:lnTo>
                    <a:lnTo>
                      <a:pt x="1166" y="1018"/>
                    </a:lnTo>
                    <a:lnTo>
                      <a:pt x="1164" y="1020"/>
                    </a:lnTo>
                    <a:lnTo>
                      <a:pt x="1162" y="1026"/>
                    </a:lnTo>
                    <a:lnTo>
                      <a:pt x="1153" y="1027"/>
                    </a:lnTo>
                    <a:lnTo>
                      <a:pt x="1150" y="1031"/>
                    </a:lnTo>
                    <a:lnTo>
                      <a:pt x="1150" y="1034"/>
                    </a:lnTo>
                    <a:lnTo>
                      <a:pt x="1153" y="1043"/>
                    </a:lnTo>
                    <a:lnTo>
                      <a:pt x="1165" y="1060"/>
                    </a:lnTo>
                    <a:lnTo>
                      <a:pt x="1165" y="1069"/>
                    </a:lnTo>
                    <a:lnTo>
                      <a:pt x="1157" y="1085"/>
                    </a:lnTo>
                    <a:lnTo>
                      <a:pt x="1160" y="1095"/>
                    </a:lnTo>
                    <a:lnTo>
                      <a:pt x="1164" y="1097"/>
                    </a:lnTo>
                    <a:lnTo>
                      <a:pt x="1180" y="1096"/>
                    </a:lnTo>
                    <a:lnTo>
                      <a:pt x="1190" y="1100"/>
                    </a:lnTo>
                    <a:lnTo>
                      <a:pt x="1191" y="1102"/>
                    </a:lnTo>
                    <a:lnTo>
                      <a:pt x="1192" y="1106"/>
                    </a:lnTo>
                    <a:lnTo>
                      <a:pt x="1190" y="1112"/>
                    </a:lnTo>
                    <a:lnTo>
                      <a:pt x="1182" y="1120"/>
                    </a:lnTo>
                    <a:lnTo>
                      <a:pt x="1184" y="1124"/>
                    </a:lnTo>
                    <a:lnTo>
                      <a:pt x="1189" y="1128"/>
                    </a:lnTo>
                    <a:lnTo>
                      <a:pt x="1186" y="1135"/>
                    </a:lnTo>
                    <a:lnTo>
                      <a:pt x="1187" y="1137"/>
                    </a:lnTo>
                    <a:lnTo>
                      <a:pt x="1180" y="1152"/>
                    </a:lnTo>
                    <a:lnTo>
                      <a:pt x="1179" y="1155"/>
                    </a:lnTo>
                    <a:lnTo>
                      <a:pt x="1174" y="1167"/>
                    </a:lnTo>
                    <a:lnTo>
                      <a:pt x="1178" y="1176"/>
                    </a:lnTo>
                    <a:lnTo>
                      <a:pt x="1174" y="1178"/>
                    </a:lnTo>
                    <a:lnTo>
                      <a:pt x="1167" y="1176"/>
                    </a:lnTo>
                    <a:lnTo>
                      <a:pt x="1165" y="1180"/>
                    </a:lnTo>
                    <a:lnTo>
                      <a:pt x="1161" y="1180"/>
                    </a:lnTo>
                    <a:lnTo>
                      <a:pt x="1160" y="1185"/>
                    </a:lnTo>
                    <a:lnTo>
                      <a:pt x="1153" y="1190"/>
                    </a:lnTo>
                    <a:lnTo>
                      <a:pt x="1151" y="1194"/>
                    </a:lnTo>
                    <a:lnTo>
                      <a:pt x="1147" y="1195"/>
                    </a:lnTo>
                    <a:lnTo>
                      <a:pt x="1144" y="1198"/>
                    </a:lnTo>
                    <a:lnTo>
                      <a:pt x="1135" y="1200"/>
                    </a:lnTo>
                    <a:lnTo>
                      <a:pt x="1135" y="1210"/>
                    </a:lnTo>
                    <a:lnTo>
                      <a:pt x="1133" y="1215"/>
                    </a:lnTo>
                    <a:lnTo>
                      <a:pt x="1127" y="1215"/>
                    </a:lnTo>
                    <a:lnTo>
                      <a:pt x="1127" y="1225"/>
                    </a:lnTo>
                    <a:lnTo>
                      <a:pt x="1124" y="1229"/>
                    </a:lnTo>
                    <a:lnTo>
                      <a:pt x="1118" y="1228"/>
                    </a:lnTo>
                    <a:lnTo>
                      <a:pt x="1118" y="1225"/>
                    </a:lnTo>
                    <a:lnTo>
                      <a:pt x="1116" y="1224"/>
                    </a:lnTo>
                    <a:lnTo>
                      <a:pt x="1111" y="1224"/>
                    </a:lnTo>
                    <a:lnTo>
                      <a:pt x="1110" y="1226"/>
                    </a:lnTo>
                    <a:lnTo>
                      <a:pt x="1112" y="1230"/>
                    </a:lnTo>
                    <a:lnTo>
                      <a:pt x="1108" y="1233"/>
                    </a:lnTo>
                    <a:lnTo>
                      <a:pt x="1109" y="1238"/>
                    </a:lnTo>
                    <a:lnTo>
                      <a:pt x="1105" y="1243"/>
                    </a:lnTo>
                    <a:lnTo>
                      <a:pt x="1092" y="1232"/>
                    </a:lnTo>
                    <a:lnTo>
                      <a:pt x="1088" y="1233"/>
                    </a:lnTo>
                    <a:lnTo>
                      <a:pt x="1087" y="1238"/>
                    </a:lnTo>
                    <a:lnTo>
                      <a:pt x="1079" y="1240"/>
                    </a:lnTo>
                    <a:lnTo>
                      <a:pt x="1077" y="1244"/>
                    </a:lnTo>
                    <a:lnTo>
                      <a:pt x="1077" y="1250"/>
                    </a:lnTo>
                    <a:lnTo>
                      <a:pt x="1071" y="1249"/>
                    </a:lnTo>
                    <a:lnTo>
                      <a:pt x="1066" y="1259"/>
                    </a:lnTo>
                    <a:lnTo>
                      <a:pt x="1060" y="1264"/>
                    </a:lnTo>
                    <a:lnTo>
                      <a:pt x="1058" y="1262"/>
                    </a:lnTo>
                    <a:lnTo>
                      <a:pt x="1056" y="1262"/>
                    </a:lnTo>
                    <a:lnTo>
                      <a:pt x="1051" y="1274"/>
                    </a:lnTo>
                    <a:lnTo>
                      <a:pt x="1042" y="1277"/>
                    </a:lnTo>
                    <a:lnTo>
                      <a:pt x="1043" y="1283"/>
                    </a:lnTo>
                    <a:lnTo>
                      <a:pt x="1041" y="1286"/>
                    </a:lnTo>
                    <a:lnTo>
                      <a:pt x="1037" y="1287"/>
                    </a:lnTo>
                    <a:lnTo>
                      <a:pt x="1034" y="1289"/>
                    </a:lnTo>
                    <a:lnTo>
                      <a:pt x="1025" y="1289"/>
                    </a:lnTo>
                    <a:lnTo>
                      <a:pt x="1020" y="1297"/>
                    </a:lnTo>
                    <a:lnTo>
                      <a:pt x="1013" y="1300"/>
                    </a:lnTo>
                    <a:lnTo>
                      <a:pt x="1009" y="1300"/>
                    </a:lnTo>
                    <a:lnTo>
                      <a:pt x="1006" y="1299"/>
                    </a:lnTo>
                    <a:lnTo>
                      <a:pt x="1004" y="1301"/>
                    </a:lnTo>
                    <a:lnTo>
                      <a:pt x="998" y="1316"/>
                    </a:lnTo>
                    <a:lnTo>
                      <a:pt x="995" y="1320"/>
                    </a:lnTo>
                    <a:lnTo>
                      <a:pt x="993" y="1320"/>
                    </a:lnTo>
                    <a:lnTo>
                      <a:pt x="985" y="1330"/>
                    </a:lnTo>
                    <a:lnTo>
                      <a:pt x="982" y="1330"/>
                    </a:lnTo>
                    <a:lnTo>
                      <a:pt x="980" y="1333"/>
                    </a:lnTo>
                    <a:lnTo>
                      <a:pt x="979" y="1334"/>
                    </a:lnTo>
                    <a:lnTo>
                      <a:pt x="976" y="1337"/>
                    </a:lnTo>
                    <a:lnTo>
                      <a:pt x="977" y="1340"/>
                    </a:lnTo>
                    <a:lnTo>
                      <a:pt x="974" y="1342"/>
                    </a:lnTo>
                    <a:lnTo>
                      <a:pt x="972" y="1348"/>
                    </a:lnTo>
                    <a:lnTo>
                      <a:pt x="969" y="1350"/>
                    </a:lnTo>
                    <a:lnTo>
                      <a:pt x="969" y="1355"/>
                    </a:lnTo>
                    <a:lnTo>
                      <a:pt x="965" y="1357"/>
                    </a:lnTo>
                    <a:lnTo>
                      <a:pt x="964" y="1354"/>
                    </a:lnTo>
                    <a:lnTo>
                      <a:pt x="956" y="1354"/>
                    </a:lnTo>
                    <a:lnTo>
                      <a:pt x="951" y="1360"/>
                    </a:lnTo>
                    <a:lnTo>
                      <a:pt x="943" y="1361"/>
                    </a:lnTo>
                    <a:lnTo>
                      <a:pt x="941" y="1365"/>
                    </a:lnTo>
                    <a:lnTo>
                      <a:pt x="939" y="1367"/>
                    </a:lnTo>
                    <a:lnTo>
                      <a:pt x="930" y="1367"/>
                    </a:lnTo>
                    <a:lnTo>
                      <a:pt x="928" y="1385"/>
                    </a:lnTo>
                    <a:lnTo>
                      <a:pt x="914" y="1395"/>
                    </a:lnTo>
                    <a:lnTo>
                      <a:pt x="914" y="1400"/>
                    </a:lnTo>
                    <a:lnTo>
                      <a:pt x="910" y="1405"/>
                    </a:lnTo>
                    <a:lnTo>
                      <a:pt x="905" y="1416"/>
                    </a:lnTo>
                    <a:lnTo>
                      <a:pt x="900" y="1415"/>
                    </a:lnTo>
                    <a:lnTo>
                      <a:pt x="898" y="1415"/>
                    </a:lnTo>
                    <a:lnTo>
                      <a:pt x="895" y="1419"/>
                    </a:lnTo>
                    <a:lnTo>
                      <a:pt x="892" y="1420"/>
                    </a:lnTo>
                    <a:lnTo>
                      <a:pt x="887" y="1424"/>
                    </a:lnTo>
                    <a:lnTo>
                      <a:pt x="880" y="1421"/>
                    </a:lnTo>
                    <a:lnTo>
                      <a:pt x="876" y="1418"/>
                    </a:lnTo>
                    <a:lnTo>
                      <a:pt x="871" y="1422"/>
                    </a:lnTo>
                    <a:lnTo>
                      <a:pt x="865" y="1418"/>
                    </a:lnTo>
                    <a:lnTo>
                      <a:pt x="858" y="1419"/>
                    </a:lnTo>
                    <a:lnTo>
                      <a:pt x="848" y="1425"/>
                    </a:lnTo>
                    <a:lnTo>
                      <a:pt x="839" y="1426"/>
                    </a:lnTo>
                    <a:lnTo>
                      <a:pt x="831" y="1426"/>
                    </a:lnTo>
                    <a:lnTo>
                      <a:pt x="826" y="1427"/>
                    </a:lnTo>
                    <a:lnTo>
                      <a:pt x="821" y="1425"/>
                    </a:lnTo>
                    <a:lnTo>
                      <a:pt x="817" y="1426"/>
                    </a:lnTo>
                    <a:lnTo>
                      <a:pt x="811" y="1431"/>
                    </a:lnTo>
                    <a:lnTo>
                      <a:pt x="801" y="1432"/>
                    </a:lnTo>
                    <a:lnTo>
                      <a:pt x="800" y="1437"/>
                    </a:lnTo>
                    <a:lnTo>
                      <a:pt x="792" y="1441"/>
                    </a:lnTo>
                    <a:lnTo>
                      <a:pt x="791" y="1446"/>
                    </a:lnTo>
                    <a:lnTo>
                      <a:pt x="777" y="1454"/>
                    </a:lnTo>
                    <a:lnTo>
                      <a:pt x="776" y="1460"/>
                    </a:lnTo>
                    <a:lnTo>
                      <a:pt x="774" y="1463"/>
                    </a:lnTo>
                    <a:lnTo>
                      <a:pt x="764" y="1464"/>
                    </a:lnTo>
                    <a:lnTo>
                      <a:pt x="765" y="1469"/>
                    </a:lnTo>
                    <a:lnTo>
                      <a:pt x="763" y="1472"/>
                    </a:lnTo>
                    <a:lnTo>
                      <a:pt x="756" y="1474"/>
                    </a:lnTo>
                    <a:lnTo>
                      <a:pt x="751" y="1472"/>
                    </a:lnTo>
                    <a:lnTo>
                      <a:pt x="747" y="1473"/>
                    </a:lnTo>
                    <a:lnTo>
                      <a:pt x="742" y="1472"/>
                    </a:lnTo>
                    <a:lnTo>
                      <a:pt x="739" y="1476"/>
                    </a:lnTo>
                    <a:lnTo>
                      <a:pt x="735" y="1481"/>
                    </a:lnTo>
                    <a:lnTo>
                      <a:pt x="728" y="1481"/>
                    </a:lnTo>
                    <a:lnTo>
                      <a:pt x="722" y="1483"/>
                    </a:lnTo>
                    <a:lnTo>
                      <a:pt x="719" y="1482"/>
                    </a:lnTo>
                    <a:lnTo>
                      <a:pt x="714" y="1479"/>
                    </a:lnTo>
                    <a:lnTo>
                      <a:pt x="714" y="1484"/>
                    </a:lnTo>
                    <a:lnTo>
                      <a:pt x="705" y="1492"/>
                    </a:lnTo>
                    <a:lnTo>
                      <a:pt x="703" y="1498"/>
                    </a:lnTo>
                    <a:lnTo>
                      <a:pt x="692" y="1499"/>
                    </a:lnTo>
                    <a:lnTo>
                      <a:pt x="689" y="1491"/>
                    </a:lnTo>
                    <a:lnTo>
                      <a:pt x="689" y="1485"/>
                    </a:lnTo>
                    <a:lnTo>
                      <a:pt x="687" y="1483"/>
                    </a:lnTo>
                    <a:lnTo>
                      <a:pt x="685" y="1483"/>
                    </a:lnTo>
                    <a:lnTo>
                      <a:pt x="680" y="1486"/>
                    </a:lnTo>
                    <a:lnTo>
                      <a:pt x="673" y="1478"/>
                    </a:lnTo>
                    <a:lnTo>
                      <a:pt x="668" y="1479"/>
                    </a:lnTo>
                    <a:lnTo>
                      <a:pt x="664" y="1477"/>
                    </a:lnTo>
                    <a:lnTo>
                      <a:pt x="661" y="1466"/>
                    </a:lnTo>
                    <a:lnTo>
                      <a:pt x="661" y="1461"/>
                    </a:lnTo>
                    <a:lnTo>
                      <a:pt x="661" y="1457"/>
                    </a:lnTo>
                    <a:lnTo>
                      <a:pt x="657" y="1452"/>
                    </a:lnTo>
                    <a:lnTo>
                      <a:pt x="655" y="1451"/>
                    </a:lnTo>
                    <a:lnTo>
                      <a:pt x="649" y="1452"/>
                    </a:lnTo>
                    <a:lnTo>
                      <a:pt x="641" y="1454"/>
                    </a:lnTo>
                    <a:lnTo>
                      <a:pt x="640" y="1455"/>
                    </a:lnTo>
                    <a:lnTo>
                      <a:pt x="640" y="1450"/>
                    </a:lnTo>
                    <a:lnTo>
                      <a:pt x="635" y="1450"/>
                    </a:lnTo>
                    <a:lnTo>
                      <a:pt x="626" y="1444"/>
                    </a:lnTo>
                    <a:lnTo>
                      <a:pt x="624" y="1448"/>
                    </a:lnTo>
                    <a:lnTo>
                      <a:pt x="620" y="1445"/>
                    </a:lnTo>
                    <a:lnTo>
                      <a:pt x="617" y="1446"/>
                    </a:lnTo>
                    <a:lnTo>
                      <a:pt x="614" y="1454"/>
                    </a:lnTo>
                    <a:lnTo>
                      <a:pt x="610" y="1456"/>
                    </a:lnTo>
                    <a:lnTo>
                      <a:pt x="607" y="1451"/>
                    </a:lnTo>
                    <a:lnTo>
                      <a:pt x="605" y="1450"/>
                    </a:lnTo>
                    <a:lnTo>
                      <a:pt x="599" y="1454"/>
                    </a:lnTo>
                    <a:lnTo>
                      <a:pt x="594" y="1454"/>
                    </a:lnTo>
                    <a:lnTo>
                      <a:pt x="591" y="1456"/>
                    </a:lnTo>
                    <a:lnTo>
                      <a:pt x="588" y="1450"/>
                    </a:lnTo>
                    <a:lnTo>
                      <a:pt x="584" y="1448"/>
                    </a:lnTo>
                    <a:lnTo>
                      <a:pt x="580" y="1445"/>
                    </a:lnTo>
                    <a:lnTo>
                      <a:pt x="573" y="1443"/>
                    </a:lnTo>
                    <a:lnTo>
                      <a:pt x="562" y="1427"/>
                    </a:lnTo>
                    <a:lnTo>
                      <a:pt x="557" y="1422"/>
                    </a:lnTo>
                    <a:lnTo>
                      <a:pt x="549" y="1421"/>
                    </a:lnTo>
                    <a:lnTo>
                      <a:pt x="534" y="1430"/>
                    </a:lnTo>
                    <a:lnTo>
                      <a:pt x="526" y="1430"/>
                    </a:lnTo>
                    <a:lnTo>
                      <a:pt x="520" y="1431"/>
                    </a:lnTo>
                    <a:lnTo>
                      <a:pt x="517" y="1445"/>
                    </a:lnTo>
                    <a:lnTo>
                      <a:pt x="502" y="1455"/>
                    </a:lnTo>
                    <a:lnTo>
                      <a:pt x="488" y="1458"/>
                    </a:lnTo>
                    <a:lnTo>
                      <a:pt x="483" y="1462"/>
                    </a:lnTo>
                    <a:lnTo>
                      <a:pt x="482" y="1462"/>
                    </a:lnTo>
                    <a:lnTo>
                      <a:pt x="479" y="1468"/>
                    </a:lnTo>
                    <a:lnTo>
                      <a:pt x="475" y="1472"/>
                    </a:lnTo>
                    <a:lnTo>
                      <a:pt x="467" y="1485"/>
                    </a:lnTo>
                    <a:lnTo>
                      <a:pt x="469" y="1492"/>
                    </a:lnTo>
                    <a:lnTo>
                      <a:pt x="469" y="1497"/>
                    </a:lnTo>
                    <a:lnTo>
                      <a:pt x="470" y="1498"/>
                    </a:lnTo>
                    <a:lnTo>
                      <a:pt x="469" y="1502"/>
                    </a:lnTo>
                    <a:lnTo>
                      <a:pt x="472" y="1505"/>
                    </a:lnTo>
                    <a:lnTo>
                      <a:pt x="479" y="1515"/>
                    </a:lnTo>
                    <a:lnTo>
                      <a:pt x="479" y="1522"/>
                    </a:lnTo>
                    <a:lnTo>
                      <a:pt x="481" y="1528"/>
                    </a:lnTo>
                    <a:lnTo>
                      <a:pt x="482" y="1530"/>
                    </a:lnTo>
                    <a:lnTo>
                      <a:pt x="496" y="1536"/>
                    </a:lnTo>
                    <a:lnTo>
                      <a:pt x="497" y="1538"/>
                    </a:lnTo>
                    <a:lnTo>
                      <a:pt x="502" y="1539"/>
                    </a:lnTo>
                    <a:lnTo>
                      <a:pt x="511" y="1547"/>
                    </a:lnTo>
                    <a:lnTo>
                      <a:pt x="505" y="1556"/>
                    </a:lnTo>
                    <a:lnTo>
                      <a:pt x="501" y="1557"/>
                    </a:lnTo>
                    <a:lnTo>
                      <a:pt x="498" y="1563"/>
                    </a:lnTo>
                    <a:lnTo>
                      <a:pt x="499" y="1565"/>
                    </a:lnTo>
                    <a:lnTo>
                      <a:pt x="502" y="1566"/>
                    </a:lnTo>
                    <a:lnTo>
                      <a:pt x="500" y="1574"/>
                    </a:lnTo>
                    <a:lnTo>
                      <a:pt x="507" y="1580"/>
                    </a:lnTo>
                    <a:lnTo>
                      <a:pt x="508" y="1584"/>
                    </a:lnTo>
                    <a:lnTo>
                      <a:pt x="506" y="1588"/>
                    </a:lnTo>
                    <a:lnTo>
                      <a:pt x="502" y="1591"/>
                    </a:lnTo>
                    <a:lnTo>
                      <a:pt x="501" y="1594"/>
                    </a:lnTo>
                    <a:lnTo>
                      <a:pt x="501" y="1599"/>
                    </a:lnTo>
                    <a:lnTo>
                      <a:pt x="495" y="1598"/>
                    </a:lnTo>
                    <a:lnTo>
                      <a:pt x="485" y="1599"/>
                    </a:lnTo>
                    <a:lnTo>
                      <a:pt x="484" y="1603"/>
                    </a:lnTo>
                    <a:lnTo>
                      <a:pt x="485" y="1609"/>
                    </a:lnTo>
                    <a:lnTo>
                      <a:pt x="484" y="1618"/>
                    </a:lnTo>
                    <a:lnTo>
                      <a:pt x="481" y="1624"/>
                    </a:lnTo>
                    <a:lnTo>
                      <a:pt x="470" y="1636"/>
                    </a:lnTo>
                    <a:lnTo>
                      <a:pt x="469" y="1648"/>
                    </a:lnTo>
                    <a:lnTo>
                      <a:pt x="460" y="1657"/>
                    </a:lnTo>
                    <a:lnTo>
                      <a:pt x="453" y="1665"/>
                    </a:lnTo>
                    <a:lnTo>
                      <a:pt x="453" y="1674"/>
                    </a:lnTo>
                    <a:lnTo>
                      <a:pt x="444" y="1675"/>
                    </a:lnTo>
                    <a:lnTo>
                      <a:pt x="440" y="1673"/>
                    </a:lnTo>
                    <a:lnTo>
                      <a:pt x="432" y="1670"/>
                    </a:lnTo>
                    <a:lnTo>
                      <a:pt x="429" y="1672"/>
                    </a:lnTo>
                    <a:lnTo>
                      <a:pt x="427" y="1678"/>
                    </a:lnTo>
                    <a:lnTo>
                      <a:pt x="429" y="1685"/>
                    </a:lnTo>
                    <a:lnTo>
                      <a:pt x="424" y="1692"/>
                    </a:lnTo>
                    <a:lnTo>
                      <a:pt x="418" y="1708"/>
                    </a:lnTo>
                    <a:lnTo>
                      <a:pt x="411" y="1712"/>
                    </a:lnTo>
                    <a:lnTo>
                      <a:pt x="405" y="1720"/>
                    </a:lnTo>
                    <a:lnTo>
                      <a:pt x="399" y="1721"/>
                    </a:lnTo>
                    <a:lnTo>
                      <a:pt x="396" y="1719"/>
                    </a:lnTo>
                    <a:lnTo>
                      <a:pt x="388" y="1715"/>
                    </a:lnTo>
                    <a:lnTo>
                      <a:pt x="382" y="1718"/>
                    </a:lnTo>
                    <a:lnTo>
                      <a:pt x="377" y="1717"/>
                    </a:lnTo>
                    <a:lnTo>
                      <a:pt x="373" y="1713"/>
                    </a:lnTo>
                    <a:lnTo>
                      <a:pt x="367" y="1703"/>
                    </a:lnTo>
                    <a:lnTo>
                      <a:pt x="363" y="1701"/>
                    </a:lnTo>
                    <a:lnTo>
                      <a:pt x="359" y="1701"/>
                    </a:lnTo>
                    <a:lnTo>
                      <a:pt x="346" y="1714"/>
                    </a:lnTo>
                    <a:lnTo>
                      <a:pt x="336" y="1714"/>
                    </a:lnTo>
                    <a:lnTo>
                      <a:pt x="331" y="1720"/>
                    </a:lnTo>
                    <a:lnTo>
                      <a:pt x="324" y="1724"/>
                    </a:lnTo>
                    <a:lnTo>
                      <a:pt x="320" y="1722"/>
                    </a:lnTo>
                    <a:lnTo>
                      <a:pt x="316" y="1718"/>
                    </a:lnTo>
                    <a:lnTo>
                      <a:pt x="308" y="1718"/>
                    </a:lnTo>
                    <a:lnTo>
                      <a:pt x="306" y="1719"/>
                    </a:lnTo>
                    <a:lnTo>
                      <a:pt x="301" y="1727"/>
                    </a:lnTo>
                    <a:lnTo>
                      <a:pt x="295" y="1729"/>
                    </a:lnTo>
                    <a:lnTo>
                      <a:pt x="290" y="1730"/>
                    </a:lnTo>
                    <a:lnTo>
                      <a:pt x="289" y="1731"/>
                    </a:lnTo>
                    <a:lnTo>
                      <a:pt x="290" y="1742"/>
                    </a:lnTo>
                    <a:lnTo>
                      <a:pt x="289" y="1748"/>
                    </a:lnTo>
                    <a:lnTo>
                      <a:pt x="285" y="1749"/>
                    </a:lnTo>
                    <a:lnTo>
                      <a:pt x="279" y="1748"/>
                    </a:lnTo>
                    <a:lnTo>
                      <a:pt x="271" y="1751"/>
                    </a:lnTo>
                    <a:lnTo>
                      <a:pt x="269" y="1753"/>
                    </a:lnTo>
                    <a:lnTo>
                      <a:pt x="269" y="1757"/>
                    </a:lnTo>
                    <a:lnTo>
                      <a:pt x="263" y="1757"/>
                    </a:lnTo>
                    <a:lnTo>
                      <a:pt x="259" y="1766"/>
                    </a:lnTo>
                    <a:lnTo>
                      <a:pt x="259" y="1771"/>
                    </a:lnTo>
                    <a:lnTo>
                      <a:pt x="250" y="1778"/>
                    </a:lnTo>
                    <a:lnTo>
                      <a:pt x="248" y="1774"/>
                    </a:lnTo>
                    <a:lnTo>
                      <a:pt x="247" y="1774"/>
                    </a:lnTo>
                    <a:lnTo>
                      <a:pt x="232" y="1784"/>
                    </a:lnTo>
                    <a:lnTo>
                      <a:pt x="223" y="1775"/>
                    </a:lnTo>
                    <a:lnTo>
                      <a:pt x="213" y="1774"/>
                    </a:lnTo>
                    <a:lnTo>
                      <a:pt x="210" y="1770"/>
                    </a:lnTo>
                    <a:lnTo>
                      <a:pt x="200" y="1765"/>
                    </a:lnTo>
                    <a:lnTo>
                      <a:pt x="194" y="1766"/>
                    </a:lnTo>
                    <a:lnTo>
                      <a:pt x="172" y="1763"/>
                    </a:lnTo>
                    <a:lnTo>
                      <a:pt x="170" y="1762"/>
                    </a:lnTo>
                    <a:lnTo>
                      <a:pt x="170" y="1760"/>
                    </a:lnTo>
                    <a:lnTo>
                      <a:pt x="163" y="1761"/>
                    </a:lnTo>
                    <a:lnTo>
                      <a:pt x="158" y="1750"/>
                    </a:lnTo>
                    <a:lnTo>
                      <a:pt x="146" y="1747"/>
                    </a:lnTo>
                    <a:lnTo>
                      <a:pt x="139" y="1740"/>
                    </a:lnTo>
                    <a:lnTo>
                      <a:pt x="135" y="1726"/>
                    </a:lnTo>
                    <a:lnTo>
                      <a:pt x="133" y="1722"/>
                    </a:lnTo>
                    <a:lnTo>
                      <a:pt x="126" y="1721"/>
                    </a:lnTo>
                    <a:lnTo>
                      <a:pt x="122" y="1717"/>
                    </a:lnTo>
                    <a:lnTo>
                      <a:pt x="122" y="1708"/>
                    </a:lnTo>
                    <a:lnTo>
                      <a:pt x="120" y="1702"/>
                    </a:lnTo>
                    <a:lnTo>
                      <a:pt x="122" y="1696"/>
                    </a:lnTo>
                    <a:lnTo>
                      <a:pt x="120" y="1692"/>
                    </a:lnTo>
                    <a:lnTo>
                      <a:pt x="129" y="1682"/>
                    </a:lnTo>
                    <a:lnTo>
                      <a:pt x="130" y="1678"/>
                    </a:lnTo>
                    <a:lnTo>
                      <a:pt x="124" y="1675"/>
                    </a:lnTo>
                    <a:lnTo>
                      <a:pt x="123" y="1660"/>
                    </a:lnTo>
                    <a:lnTo>
                      <a:pt x="111" y="1647"/>
                    </a:lnTo>
                    <a:lnTo>
                      <a:pt x="104" y="1644"/>
                    </a:lnTo>
                    <a:lnTo>
                      <a:pt x="102" y="1634"/>
                    </a:lnTo>
                    <a:lnTo>
                      <a:pt x="97" y="1629"/>
                    </a:lnTo>
                    <a:lnTo>
                      <a:pt x="93" y="1624"/>
                    </a:lnTo>
                    <a:lnTo>
                      <a:pt x="93" y="1612"/>
                    </a:lnTo>
                    <a:lnTo>
                      <a:pt x="90" y="1607"/>
                    </a:lnTo>
                    <a:lnTo>
                      <a:pt x="86" y="1605"/>
                    </a:lnTo>
                    <a:lnTo>
                      <a:pt x="75" y="1609"/>
                    </a:lnTo>
                    <a:lnTo>
                      <a:pt x="68" y="1614"/>
                    </a:lnTo>
                    <a:lnTo>
                      <a:pt x="59" y="1616"/>
                    </a:lnTo>
                    <a:lnTo>
                      <a:pt x="57" y="1619"/>
                    </a:lnTo>
                    <a:lnTo>
                      <a:pt x="58" y="1626"/>
                    </a:lnTo>
                    <a:lnTo>
                      <a:pt x="57" y="1631"/>
                    </a:lnTo>
                    <a:lnTo>
                      <a:pt x="45" y="1640"/>
                    </a:lnTo>
                    <a:lnTo>
                      <a:pt x="34" y="1638"/>
                    </a:lnTo>
                    <a:lnTo>
                      <a:pt x="26" y="1634"/>
                    </a:lnTo>
                    <a:lnTo>
                      <a:pt x="11" y="1638"/>
                    </a:lnTo>
                    <a:lnTo>
                      <a:pt x="9" y="1628"/>
                    </a:lnTo>
                    <a:lnTo>
                      <a:pt x="11" y="1624"/>
                    </a:lnTo>
                    <a:lnTo>
                      <a:pt x="14" y="1623"/>
                    </a:lnTo>
                    <a:lnTo>
                      <a:pt x="18" y="1616"/>
                    </a:lnTo>
                    <a:lnTo>
                      <a:pt x="21" y="1614"/>
                    </a:lnTo>
                    <a:lnTo>
                      <a:pt x="21" y="1611"/>
                    </a:lnTo>
                    <a:lnTo>
                      <a:pt x="26" y="1605"/>
                    </a:lnTo>
                    <a:lnTo>
                      <a:pt x="28" y="1598"/>
                    </a:lnTo>
                    <a:lnTo>
                      <a:pt x="26" y="1594"/>
                    </a:lnTo>
                    <a:lnTo>
                      <a:pt x="27" y="1593"/>
                    </a:lnTo>
                    <a:lnTo>
                      <a:pt x="29" y="1584"/>
                    </a:lnTo>
                    <a:lnTo>
                      <a:pt x="31" y="1581"/>
                    </a:lnTo>
                    <a:lnTo>
                      <a:pt x="30" y="1578"/>
                    </a:lnTo>
                    <a:lnTo>
                      <a:pt x="33" y="1569"/>
                    </a:lnTo>
                    <a:lnTo>
                      <a:pt x="28" y="1553"/>
                    </a:lnTo>
                    <a:lnTo>
                      <a:pt x="32" y="1540"/>
                    </a:lnTo>
                    <a:lnTo>
                      <a:pt x="37" y="1533"/>
                    </a:lnTo>
                    <a:lnTo>
                      <a:pt x="38" y="1529"/>
                    </a:lnTo>
                    <a:lnTo>
                      <a:pt x="36" y="1527"/>
                    </a:lnTo>
                    <a:lnTo>
                      <a:pt x="38" y="1524"/>
                    </a:lnTo>
                    <a:lnTo>
                      <a:pt x="36" y="1522"/>
                    </a:lnTo>
                    <a:lnTo>
                      <a:pt x="36" y="1517"/>
                    </a:lnTo>
                    <a:lnTo>
                      <a:pt x="34" y="1516"/>
                    </a:lnTo>
                    <a:lnTo>
                      <a:pt x="36" y="1512"/>
                    </a:lnTo>
                    <a:lnTo>
                      <a:pt x="35" y="1505"/>
                    </a:lnTo>
                    <a:lnTo>
                      <a:pt x="38" y="1500"/>
                    </a:lnTo>
                    <a:lnTo>
                      <a:pt x="37" y="1496"/>
                    </a:lnTo>
                    <a:lnTo>
                      <a:pt x="34" y="1495"/>
                    </a:lnTo>
                    <a:lnTo>
                      <a:pt x="35" y="1492"/>
                    </a:lnTo>
                    <a:lnTo>
                      <a:pt x="33" y="1486"/>
                    </a:lnTo>
                    <a:lnTo>
                      <a:pt x="36" y="1483"/>
                    </a:lnTo>
                    <a:lnTo>
                      <a:pt x="36" y="1480"/>
                    </a:lnTo>
                    <a:lnTo>
                      <a:pt x="38" y="1476"/>
                    </a:lnTo>
                    <a:lnTo>
                      <a:pt x="45" y="1468"/>
                    </a:lnTo>
                    <a:lnTo>
                      <a:pt x="46" y="1468"/>
                    </a:lnTo>
                    <a:lnTo>
                      <a:pt x="44" y="1464"/>
                    </a:lnTo>
                    <a:lnTo>
                      <a:pt x="46" y="1463"/>
                    </a:lnTo>
                    <a:lnTo>
                      <a:pt x="44" y="1459"/>
                    </a:lnTo>
                    <a:lnTo>
                      <a:pt x="43" y="1458"/>
                    </a:lnTo>
                    <a:lnTo>
                      <a:pt x="43" y="1455"/>
                    </a:lnTo>
                    <a:lnTo>
                      <a:pt x="37" y="1445"/>
                    </a:lnTo>
                    <a:lnTo>
                      <a:pt x="32" y="1441"/>
                    </a:lnTo>
                    <a:lnTo>
                      <a:pt x="29" y="1442"/>
                    </a:lnTo>
                    <a:lnTo>
                      <a:pt x="23" y="1440"/>
                    </a:lnTo>
                    <a:lnTo>
                      <a:pt x="20" y="1432"/>
                    </a:lnTo>
                    <a:lnTo>
                      <a:pt x="19" y="1428"/>
                    </a:lnTo>
                    <a:lnTo>
                      <a:pt x="21" y="1427"/>
                    </a:lnTo>
                    <a:lnTo>
                      <a:pt x="20" y="1422"/>
                    </a:lnTo>
                    <a:lnTo>
                      <a:pt x="21" y="1415"/>
                    </a:lnTo>
                    <a:lnTo>
                      <a:pt x="20" y="1413"/>
                    </a:lnTo>
                    <a:lnTo>
                      <a:pt x="21" y="1409"/>
                    </a:lnTo>
                    <a:lnTo>
                      <a:pt x="19" y="1406"/>
                    </a:lnTo>
                    <a:lnTo>
                      <a:pt x="21" y="1404"/>
                    </a:lnTo>
                    <a:lnTo>
                      <a:pt x="15" y="1394"/>
                    </a:lnTo>
                    <a:lnTo>
                      <a:pt x="16" y="1384"/>
                    </a:lnTo>
                    <a:lnTo>
                      <a:pt x="14" y="1383"/>
                    </a:lnTo>
                    <a:lnTo>
                      <a:pt x="15" y="1379"/>
                    </a:lnTo>
                    <a:lnTo>
                      <a:pt x="12" y="1376"/>
                    </a:lnTo>
                    <a:lnTo>
                      <a:pt x="13" y="1373"/>
                    </a:lnTo>
                    <a:lnTo>
                      <a:pt x="11" y="1370"/>
                    </a:lnTo>
                    <a:lnTo>
                      <a:pt x="12" y="1367"/>
                    </a:lnTo>
                    <a:lnTo>
                      <a:pt x="9" y="1365"/>
                    </a:lnTo>
                    <a:lnTo>
                      <a:pt x="5" y="1358"/>
                    </a:lnTo>
                    <a:lnTo>
                      <a:pt x="2" y="1355"/>
                    </a:lnTo>
                    <a:lnTo>
                      <a:pt x="0" y="1348"/>
                    </a:lnTo>
                    <a:lnTo>
                      <a:pt x="3" y="1342"/>
                    </a:lnTo>
                    <a:lnTo>
                      <a:pt x="3" y="1339"/>
                    </a:lnTo>
                    <a:lnTo>
                      <a:pt x="7" y="1337"/>
                    </a:lnTo>
                    <a:lnTo>
                      <a:pt x="5" y="1333"/>
                    </a:lnTo>
                    <a:lnTo>
                      <a:pt x="9" y="1329"/>
                    </a:lnTo>
                    <a:lnTo>
                      <a:pt x="11" y="1329"/>
                    </a:lnTo>
                    <a:lnTo>
                      <a:pt x="11" y="1326"/>
                    </a:lnTo>
                    <a:lnTo>
                      <a:pt x="8" y="1324"/>
                    </a:lnTo>
                    <a:lnTo>
                      <a:pt x="13" y="1319"/>
                    </a:lnTo>
                    <a:lnTo>
                      <a:pt x="13" y="1317"/>
                    </a:lnTo>
                    <a:lnTo>
                      <a:pt x="19" y="1311"/>
                    </a:lnTo>
                    <a:lnTo>
                      <a:pt x="22" y="1312"/>
                    </a:lnTo>
                    <a:lnTo>
                      <a:pt x="23" y="1306"/>
                    </a:lnTo>
                    <a:lnTo>
                      <a:pt x="29" y="1304"/>
                    </a:lnTo>
                    <a:lnTo>
                      <a:pt x="29" y="1302"/>
                    </a:lnTo>
                    <a:lnTo>
                      <a:pt x="32" y="1300"/>
                    </a:lnTo>
                    <a:lnTo>
                      <a:pt x="34" y="1301"/>
                    </a:lnTo>
                    <a:lnTo>
                      <a:pt x="38" y="1290"/>
                    </a:lnTo>
                    <a:lnTo>
                      <a:pt x="40" y="1288"/>
                    </a:lnTo>
                    <a:lnTo>
                      <a:pt x="38" y="1287"/>
                    </a:lnTo>
                    <a:lnTo>
                      <a:pt x="39" y="1283"/>
                    </a:lnTo>
                    <a:lnTo>
                      <a:pt x="44" y="1281"/>
                    </a:lnTo>
                    <a:lnTo>
                      <a:pt x="44" y="1279"/>
                    </a:lnTo>
                    <a:lnTo>
                      <a:pt x="48" y="1280"/>
                    </a:lnTo>
                    <a:lnTo>
                      <a:pt x="50" y="1279"/>
                    </a:lnTo>
                    <a:lnTo>
                      <a:pt x="44" y="1275"/>
                    </a:lnTo>
                    <a:lnTo>
                      <a:pt x="44" y="1274"/>
                    </a:lnTo>
                    <a:lnTo>
                      <a:pt x="51" y="1268"/>
                    </a:lnTo>
                    <a:lnTo>
                      <a:pt x="53" y="1264"/>
                    </a:lnTo>
                    <a:lnTo>
                      <a:pt x="52" y="1261"/>
                    </a:lnTo>
                    <a:lnTo>
                      <a:pt x="56" y="1254"/>
                    </a:lnTo>
                    <a:lnTo>
                      <a:pt x="54" y="1253"/>
                    </a:lnTo>
                    <a:lnTo>
                      <a:pt x="55" y="1249"/>
                    </a:lnTo>
                    <a:lnTo>
                      <a:pt x="55" y="1244"/>
                    </a:lnTo>
                    <a:lnTo>
                      <a:pt x="58" y="1240"/>
                    </a:lnTo>
                    <a:lnTo>
                      <a:pt x="57" y="1236"/>
                    </a:lnTo>
                    <a:lnTo>
                      <a:pt x="59" y="1233"/>
                    </a:lnTo>
                    <a:lnTo>
                      <a:pt x="59" y="1231"/>
                    </a:lnTo>
                    <a:lnTo>
                      <a:pt x="63" y="1230"/>
                    </a:lnTo>
                    <a:lnTo>
                      <a:pt x="64" y="1226"/>
                    </a:lnTo>
                    <a:lnTo>
                      <a:pt x="67" y="1223"/>
                    </a:lnTo>
                    <a:lnTo>
                      <a:pt x="67" y="1218"/>
                    </a:lnTo>
                    <a:lnTo>
                      <a:pt x="69" y="1212"/>
                    </a:lnTo>
                    <a:lnTo>
                      <a:pt x="72" y="1209"/>
                    </a:lnTo>
                    <a:lnTo>
                      <a:pt x="72" y="1200"/>
                    </a:lnTo>
                    <a:lnTo>
                      <a:pt x="76" y="1198"/>
                    </a:lnTo>
                    <a:lnTo>
                      <a:pt x="79" y="1195"/>
                    </a:lnTo>
                    <a:lnTo>
                      <a:pt x="84" y="1191"/>
                    </a:lnTo>
                    <a:lnTo>
                      <a:pt x="84" y="1187"/>
                    </a:lnTo>
                    <a:lnTo>
                      <a:pt x="89" y="1181"/>
                    </a:lnTo>
                    <a:lnTo>
                      <a:pt x="89" y="1174"/>
                    </a:lnTo>
                    <a:lnTo>
                      <a:pt x="91" y="1171"/>
                    </a:lnTo>
                    <a:lnTo>
                      <a:pt x="89" y="1168"/>
                    </a:lnTo>
                    <a:lnTo>
                      <a:pt x="90" y="1166"/>
                    </a:lnTo>
                    <a:lnTo>
                      <a:pt x="94" y="1156"/>
                    </a:lnTo>
                    <a:lnTo>
                      <a:pt x="91" y="1152"/>
                    </a:lnTo>
                    <a:lnTo>
                      <a:pt x="94" y="1149"/>
                    </a:lnTo>
                    <a:lnTo>
                      <a:pt x="97" y="1150"/>
                    </a:lnTo>
                    <a:lnTo>
                      <a:pt x="98" y="1149"/>
                    </a:lnTo>
                    <a:lnTo>
                      <a:pt x="93" y="1144"/>
                    </a:lnTo>
                    <a:lnTo>
                      <a:pt x="99" y="1137"/>
                    </a:lnTo>
                    <a:lnTo>
                      <a:pt x="97" y="1135"/>
                    </a:lnTo>
                    <a:lnTo>
                      <a:pt x="98" y="1133"/>
                    </a:lnTo>
                    <a:lnTo>
                      <a:pt x="99" y="1128"/>
                    </a:lnTo>
                    <a:lnTo>
                      <a:pt x="102" y="1128"/>
                    </a:lnTo>
                    <a:lnTo>
                      <a:pt x="103" y="1126"/>
                    </a:lnTo>
                    <a:lnTo>
                      <a:pt x="99" y="1123"/>
                    </a:lnTo>
                    <a:lnTo>
                      <a:pt x="104" y="1120"/>
                    </a:lnTo>
                    <a:lnTo>
                      <a:pt x="101" y="1118"/>
                    </a:lnTo>
                    <a:lnTo>
                      <a:pt x="100" y="1116"/>
                    </a:lnTo>
                    <a:lnTo>
                      <a:pt x="103" y="1115"/>
                    </a:lnTo>
                    <a:lnTo>
                      <a:pt x="102" y="1110"/>
                    </a:lnTo>
                    <a:lnTo>
                      <a:pt x="106" y="1107"/>
                    </a:lnTo>
                    <a:lnTo>
                      <a:pt x="106" y="1102"/>
                    </a:lnTo>
                    <a:lnTo>
                      <a:pt x="108" y="1101"/>
                    </a:lnTo>
                    <a:lnTo>
                      <a:pt x="108" y="1099"/>
                    </a:lnTo>
                    <a:lnTo>
                      <a:pt x="110" y="1099"/>
                    </a:lnTo>
                    <a:lnTo>
                      <a:pt x="110" y="1097"/>
                    </a:lnTo>
                    <a:lnTo>
                      <a:pt x="111" y="1095"/>
                    </a:lnTo>
                    <a:lnTo>
                      <a:pt x="109" y="1090"/>
                    </a:lnTo>
                    <a:lnTo>
                      <a:pt x="111" y="1091"/>
                    </a:lnTo>
                    <a:lnTo>
                      <a:pt x="110" y="1086"/>
                    </a:lnTo>
                    <a:lnTo>
                      <a:pt x="112" y="1084"/>
                    </a:lnTo>
                    <a:lnTo>
                      <a:pt x="115" y="1083"/>
                    </a:lnTo>
                    <a:lnTo>
                      <a:pt x="115" y="1078"/>
                    </a:lnTo>
                    <a:lnTo>
                      <a:pt x="119" y="1078"/>
                    </a:lnTo>
                    <a:lnTo>
                      <a:pt x="117" y="1076"/>
                    </a:lnTo>
                    <a:lnTo>
                      <a:pt x="118" y="1073"/>
                    </a:lnTo>
                    <a:lnTo>
                      <a:pt x="122" y="1076"/>
                    </a:lnTo>
                    <a:lnTo>
                      <a:pt x="123" y="1071"/>
                    </a:lnTo>
                    <a:lnTo>
                      <a:pt x="126" y="1071"/>
                    </a:lnTo>
                    <a:lnTo>
                      <a:pt x="126" y="1068"/>
                    </a:lnTo>
                    <a:lnTo>
                      <a:pt x="130" y="1067"/>
                    </a:lnTo>
                    <a:lnTo>
                      <a:pt x="131" y="1062"/>
                    </a:lnTo>
                    <a:lnTo>
                      <a:pt x="136" y="1063"/>
                    </a:lnTo>
                    <a:lnTo>
                      <a:pt x="144" y="1053"/>
                    </a:lnTo>
                    <a:lnTo>
                      <a:pt x="153" y="1052"/>
                    </a:lnTo>
                    <a:lnTo>
                      <a:pt x="155" y="1051"/>
                    </a:lnTo>
                    <a:lnTo>
                      <a:pt x="160" y="1052"/>
                    </a:lnTo>
                    <a:lnTo>
                      <a:pt x="166" y="1047"/>
                    </a:lnTo>
                    <a:lnTo>
                      <a:pt x="170" y="1051"/>
                    </a:lnTo>
                    <a:lnTo>
                      <a:pt x="173" y="1048"/>
                    </a:lnTo>
                    <a:lnTo>
                      <a:pt x="178" y="1046"/>
                    </a:lnTo>
                    <a:lnTo>
                      <a:pt x="183" y="1040"/>
                    </a:lnTo>
                    <a:lnTo>
                      <a:pt x="188" y="1042"/>
                    </a:lnTo>
                    <a:lnTo>
                      <a:pt x="198" y="1037"/>
                    </a:lnTo>
                    <a:lnTo>
                      <a:pt x="207" y="1040"/>
                    </a:lnTo>
                    <a:lnTo>
                      <a:pt x="213" y="1035"/>
                    </a:lnTo>
                    <a:lnTo>
                      <a:pt x="216" y="1035"/>
                    </a:lnTo>
                    <a:lnTo>
                      <a:pt x="219" y="1032"/>
                    </a:lnTo>
                    <a:lnTo>
                      <a:pt x="220" y="1033"/>
                    </a:lnTo>
                    <a:lnTo>
                      <a:pt x="233" y="1030"/>
                    </a:lnTo>
                    <a:lnTo>
                      <a:pt x="238" y="1020"/>
                    </a:lnTo>
                    <a:lnTo>
                      <a:pt x="245" y="1020"/>
                    </a:lnTo>
                    <a:lnTo>
                      <a:pt x="249" y="1015"/>
                    </a:lnTo>
                    <a:lnTo>
                      <a:pt x="250" y="1012"/>
                    </a:lnTo>
                    <a:lnTo>
                      <a:pt x="255" y="1010"/>
                    </a:lnTo>
                    <a:lnTo>
                      <a:pt x="256" y="1007"/>
                    </a:lnTo>
                    <a:lnTo>
                      <a:pt x="265" y="1010"/>
                    </a:lnTo>
                    <a:lnTo>
                      <a:pt x="273" y="1007"/>
                    </a:lnTo>
                    <a:lnTo>
                      <a:pt x="277" y="1013"/>
                    </a:lnTo>
                    <a:lnTo>
                      <a:pt x="285" y="1014"/>
                    </a:lnTo>
                    <a:lnTo>
                      <a:pt x="290" y="1000"/>
                    </a:lnTo>
                    <a:lnTo>
                      <a:pt x="300" y="995"/>
                    </a:lnTo>
                    <a:lnTo>
                      <a:pt x="311" y="977"/>
                    </a:lnTo>
                    <a:lnTo>
                      <a:pt x="319" y="976"/>
                    </a:lnTo>
                    <a:lnTo>
                      <a:pt x="325" y="968"/>
                    </a:lnTo>
                    <a:lnTo>
                      <a:pt x="334" y="963"/>
                    </a:lnTo>
                    <a:lnTo>
                      <a:pt x="341" y="960"/>
                    </a:lnTo>
                    <a:lnTo>
                      <a:pt x="351" y="954"/>
                    </a:lnTo>
                    <a:lnTo>
                      <a:pt x="355" y="955"/>
                    </a:lnTo>
                    <a:lnTo>
                      <a:pt x="362" y="952"/>
                    </a:lnTo>
                    <a:lnTo>
                      <a:pt x="365" y="954"/>
                    </a:lnTo>
                    <a:lnTo>
                      <a:pt x="368" y="954"/>
                    </a:lnTo>
                    <a:lnTo>
                      <a:pt x="375" y="944"/>
                    </a:lnTo>
                    <a:lnTo>
                      <a:pt x="374" y="938"/>
                    </a:lnTo>
                    <a:lnTo>
                      <a:pt x="377" y="932"/>
                    </a:lnTo>
                    <a:lnTo>
                      <a:pt x="377" y="927"/>
                    </a:lnTo>
                    <a:lnTo>
                      <a:pt x="380" y="927"/>
                    </a:lnTo>
                    <a:lnTo>
                      <a:pt x="383" y="927"/>
                    </a:lnTo>
                    <a:lnTo>
                      <a:pt x="390" y="921"/>
                    </a:lnTo>
                    <a:lnTo>
                      <a:pt x="391" y="912"/>
                    </a:lnTo>
                    <a:lnTo>
                      <a:pt x="396" y="912"/>
                    </a:lnTo>
                    <a:lnTo>
                      <a:pt x="397" y="904"/>
                    </a:lnTo>
                    <a:lnTo>
                      <a:pt x="399" y="901"/>
                    </a:lnTo>
                    <a:lnTo>
                      <a:pt x="405" y="898"/>
                    </a:lnTo>
                    <a:lnTo>
                      <a:pt x="408" y="892"/>
                    </a:lnTo>
                    <a:lnTo>
                      <a:pt x="409" y="891"/>
                    </a:lnTo>
                    <a:lnTo>
                      <a:pt x="410" y="896"/>
                    </a:lnTo>
                    <a:lnTo>
                      <a:pt x="412" y="897"/>
                    </a:lnTo>
                    <a:lnTo>
                      <a:pt x="413" y="893"/>
                    </a:lnTo>
                    <a:lnTo>
                      <a:pt x="410" y="888"/>
                    </a:lnTo>
                    <a:lnTo>
                      <a:pt x="410" y="885"/>
                    </a:lnTo>
                    <a:lnTo>
                      <a:pt x="415" y="885"/>
                    </a:lnTo>
                    <a:lnTo>
                      <a:pt x="417" y="889"/>
                    </a:lnTo>
                    <a:lnTo>
                      <a:pt x="419" y="889"/>
                    </a:lnTo>
                    <a:lnTo>
                      <a:pt x="422" y="886"/>
                    </a:lnTo>
                    <a:lnTo>
                      <a:pt x="422" y="881"/>
                    </a:lnTo>
                    <a:lnTo>
                      <a:pt x="423" y="878"/>
                    </a:lnTo>
                    <a:lnTo>
                      <a:pt x="425" y="878"/>
                    </a:lnTo>
                    <a:lnTo>
                      <a:pt x="427" y="875"/>
                    </a:lnTo>
                    <a:lnTo>
                      <a:pt x="437" y="875"/>
                    </a:lnTo>
                    <a:lnTo>
                      <a:pt x="443" y="871"/>
                    </a:lnTo>
                    <a:lnTo>
                      <a:pt x="447" y="876"/>
                    </a:lnTo>
                    <a:lnTo>
                      <a:pt x="450" y="878"/>
                    </a:lnTo>
                    <a:lnTo>
                      <a:pt x="453" y="874"/>
                    </a:lnTo>
                    <a:lnTo>
                      <a:pt x="459" y="875"/>
                    </a:lnTo>
                    <a:lnTo>
                      <a:pt x="466" y="870"/>
                    </a:lnTo>
                    <a:lnTo>
                      <a:pt x="475" y="868"/>
                    </a:lnTo>
                    <a:lnTo>
                      <a:pt x="479" y="863"/>
                    </a:lnTo>
                    <a:lnTo>
                      <a:pt x="483" y="866"/>
                    </a:lnTo>
                    <a:lnTo>
                      <a:pt x="486" y="863"/>
                    </a:lnTo>
                    <a:lnTo>
                      <a:pt x="489" y="863"/>
                    </a:lnTo>
                    <a:lnTo>
                      <a:pt x="506" y="864"/>
                    </a:lnTo>
                    <a:lnTo>
                      <a:pt x="513" y="866"/>
                    </a:lnTo>
                    <a:lnTo>
                      <a:pt x="525" y="875"/>
                    </a:lnTo>
                    <a:lnTo>
                      <a:pt x="529" y="873"/>
                    </a:lnTo>
                    <a:lnTo>
                      <a:pt x="531" y="873"/>
                    </a:lnTo>
                    <a:lnTo>
                      <a:pt x="534" y="881"/>
                    </a:lnTo>
                    <a:lnTo>
                      <a:pt x="542" y="884"/>
                    </a:lnTo>
                    <a:lnTo>
                      <a:pt x="545" y="889"/>
                    </a:lnTo>
                    <a:lnTo>
                      <a:pt x="548" y="892"/>
                    </a:lnTo>
                    <a:lnTo>
                      <a:pt x="553" y="894"/>
                    </a:lnTo>
                    <a:lnTo>
                      <a:pt x="556" y="892"/>
                    </a:lnTo>
                    <a:lnTo>
                      <a:pt x="561" y="893"/>
                    </a:lnTo>
                    <a:lnTo>
                      <a:pt x="567" y="891"/>
                    </a:lnTo>
                    <a:lnTo>
                      <a:pt x="568" y="888"/>
                    </a:lnTo>
                    <a:lnTo>
                      <a:pt x="573" y="888"/>
                    </a:lnTo>
                    <a:lnTo>
                      <a:pt x="576" y="884"/>
                    </a:lnTo>
                    <a:lnTo>
                      <a:pt x="592" y="884"/>
                    </a:lnTo>
                    <a:lnTo>
                      <a:pt x="599" y="876"/>
                    </a:lnTo>
                    <a:lnTo>
                      <a:pt x="613" y="876"/>
                    </a:lnTo>
                    <a:lnTo>
                      <a:pt x="621" y="881"/>
                    </a:lnTo>
                    <a:lnTo>
                      <a:pt x="629" y="878"/>
                    </a:lnTo>
                    <a:lnTo>
                      <a:pt x="634" y="873"/>
                    </a:lnTo>
                    <a:lnTo>
                      <a:pt x="645" y="876"/>
                    </a:lnTo>
                    <a:lnTo>
                      <a:pt x="652" y="874"/>
                    </a:lnTo>
                    <a:lnTo>
                      <a:pt x="657" y="867"/>
                    </a:lnTo>
                    <a:lnTo>
                      <a:pt x="663" y="864"/>
                    </a:lnTo>
                    <a:lnTo>
                      <a:pt x="669" y="856"/>
                    </a:lnTo>
                    <a:lnTo>
                      <a:pt x="670" y="851"/>
                    </a:lnTo>
                    <a:lnTo>
                      <a:pt x="673" y="840"/>
                    </a:lnTo>
                    <a:lnTo>
                      <a:pt x="678" y="835"/>
                    </a:lnTo>
                    <a:lnTo>
                      <a:pt x="677" y="827"/>
                    </a:lnTo>
                    <a:lnTo>
                      <a:pt x="680" y="821"/>
                    </a:lnTo>
                    <a:lnTo>
                      <a:pt x="677" y="820"/>
                    </a:lnTo>
                    <a:lnTo>
                      <a:pt x="678" y="817"/>
                    </a:lnTo>
                    <a:lnTo>
                      <a:pt x="681" y="815"/>
                    </a:lnTo>
                    <a:lnTo>
                      <a:pt x="679" y="801"/>
                    </a:lnTo>
                    <a:lnTo>
                      <a:pt x="683" y="795"/>
                    </a:lnTo>
                    <a:lnTo>
                      <a:pt x="684" y="789"/>
                    </a:lnTo>
                    <a:lnTo>
                      <a:pt x="689" y="783"/>
                    </a:lnTo>
                    <a:lnTo>
                      <a:pt x="687" y="781"/>
                    </a:lnTo>
                    <a:lnTo>
                      <a:pt x="683" y="782"/>
                    </a:lnTo>
                    <a:lnTo>
                      <a:pt x="685" y="772"/>
                    </a:lnTo>
                    <a:lnTo>
                      <a:pt x="683" y="763"/>
                    </a:lnTo>
                    <a:lnTo>
                      <a:pt x="680" y="760"/>
                    </a:lnTo>
                    <a:lnTo>
                      <a:pt x="675" y="759"/>
                    </a:lnTo>
                    <a:lnTo>
                      <a:pt x="667" y="752"/>
                    </a:lnTo>
                    <a:lnTo>
                      <a:pt x="659" y="748"/>
                    </a:lnTo>
                    <a:lnTo>
                      <a:pt x="657" y="738"/>
                    </a:lnTo>
                    <a:lnTo>
                      <a:pt x="653" y="736"/>
                    </a:lnTo>
                    <a:lnTo>
                      <a:pt x="643" y="732"/>
                    </a:lnTo>
                    <a:lnTo>
                      <a:pt x="637" y="722"/>
                    </a:lnTo>
                    <a:lnTo>
                      <a:pt x="635" y="719"/>
                    </a:lnTo>
                    <a:lnTo>
                      <a:pt x="640" y="716"/>
                    </a:lnTo>
                    <a:lnTo>
                      <a:pt x="642" y="710"/>
                    </a:lnTo>
                    <a:lnTo>
                      <a:pt x="641" y="708"/>
                    </a:lnTo>
                    <a:lnTo>
                      <a:pt x="637" y="705"/>
                    </a:lnTo>
                    <a:lnTo>
                      <a:pt x="633" y="700"/>
                    </a:lnTo>
                    <a:lnTo>
                      <a:pt x="633" y="693"/>
                    </a:lnTo>
                    <a:lnTo>
                      <a:pt x="631" y="690"/>
                    </a:lnTo>
                    <a:lnTo>
                      <a:pt x="630" y="688"/>
                    </a:lnTo>
                    <a:lnTo>
                      <a:pt x="635" y="681"/>
                    </a:lnTo>
                    <a:lnTo>
                      <a:pt x="631" y="673"/>
                    </a:lnTo>
                    <a:lnTo>
                      <a:pt x="632" y="668"/>
                    </a:lnTo>
                    <a:lnTo>
                      <a:pt x="630" y="657"/>
                    </a:lnTo>
                    <a:lnTo>
                      <a:pt x="631" y="654"/>
                    </a:lnTo>
                    <a:lnTo>
                      <a:pt x="634" y="654"/>
                    </a:lnTo>
                    <a:lnTo>
                      <a:pt x="635" y="651"/>
                    </a:lnTo>
                    <a:lnTo>
                      <a:pt x="633" y="640"/>
                    </a:lnTo>
                    <a:lnTo>
                      <a:pt x="634" y="633"/>
                    </a:lnTo>
                    <a:lnTo>
                      <a:pt x="631" y="630"/>
                    </a:lnTo>
                    <a:lnTo>
                      <a:pt x="633" y="623"/>
                    </a:lnTo>
                    <a:lnTo>
                      <a:pt x="640" y="622"/>
                    </a:lnTo>
                    <a:lnTo>
                      <a:pt x="645" y="621"/>
                    </a:lnTo>
                    <a:lnTo>
                      <a:pt x="647" y="614"/>
                    </a:lnTo>
                    <a:lnTo>
                      <a:pt x="651" y="610"/>
                    </a:lnTo>
                    <a:lnTo>
                      <a:pt x="653" y="602"/>
                    </a:lnTo>
                    <a:lnTo>
                      <a:pt x="658" y="598"/>
                    </a:lnTo>
                    <a:lnTo>
                      <a:pt x="659" y="591"/>
                    </a:lnTo>
                    <a:lnTo>
                      <a:pt x="661" y="590"/>
                    </a:lnTo>
                    <a:lnTo>
                      <a:pt x="667" y="587"/>
                    </a:lnTo>
                    <a:lnTo>
                      <a:pt x="673" y="578"/>
                    </a:lnTo>
                    <a:lnTo>
                      <a:pt x="677" y="577"/>
                    </a:lnTo>
                    <a:lnTo>
                      <a:pt x="682" y="573"/>
                    </a:lnTo>
                    <a:lnTo>
                      <a:pt x="691" y="567"/>
                    </a:lnTo>
                    <a:lnTo>
                      <a:pt x="694" y="555"/>
                    </a:lnTo>
                    <a:lnTo>
                      <a:pt x="689" y="544"/>
                    </a:lnTo>
                    <a:lnTo>
                      <a:pt x="695" y="538"/>
                    </a:lnTo>
                    <a:lnTo>
                      <a:pt x="696" y="532"/>
                    </a:lnTo>
                    <a:lnTo>
                      <a:pt x="692" y="513"/>
                    </a:lnTo>
                    <a:lnTo>
                      <a:pt x="687" y="507"/>
                    </a:lnTo>
                    <a:lnTo>
                      <a:pt x="687" y="498"/>
                    </a:lnTo>
                    <a:lnTo>
                      <a:pt x="683" y="489"/>
                    </a:lnTo>
                    <a:lnTo>
                      <a:pt x="682" y="486"/>
                    </a:lnTo>
                    <a:lnTo>
                      <a:pt x="684" y="478"/>
                    </a:lnTo>
                    <a:lnTo>
                      <a:pt x="676" y="469"/>
                    </a:lnTo>
                    <a:lnTo>
                      <a:pt x="676" y="467"/>
                    </a:lnTo>
                    <a:lnTo>
                      <a:pt x="675" y="458"/>
                    </a:lnTo>
                    <a:lnTo>
                      <a:pt x="663" y="448"/>
                    </a:lnTo>
                    <a:lnTo>
                      <a:pt x="664" y="441"/>
                    </a:lnTo>
                    <a:lnTo>
                      <a:pt x="668" y="437"/>
                    </a:lnTo>
                    <a:lnTo>
                      <a:pt x="669" y="434"/>
                    </a:lnTo>
                    <a:lnTo>
                      <a:pt x="669" y="432"/>
                    </a:lnTo>
                    <a:lnTo>
                      <a:pt x="664" y="428"/>
                    </a:lnTo>
                    <a:lnTo>
                      <a:pt x="662" y="424"/>
                    </a:lnTo>
                    <a:lnTo>
                      <a:pt x="664" y="421"/>
                    </a:lnTo>
                    <a:lnTo>
                      <a:pt x="671" y="415"/>
                    </a:lnTo>
                    <a:lnTo>
                      <a:pt x="680" y="400"/>
                    </a:lnTo>
                    <a:lnTo>
                      <a:pt x="681" y="397"/>
                    </a:lnTo>
                    <a:lnTo>
                      <a:pt x="680" y="390"/>
                    </a:lnTo>
                    <a:lnTo>
                      <a:pt x="685" y="379"/>
                    </a:lnTo>
                    <a:lnTo>
                      <a:pt x="679" y="375"/>
                    </a:lnTo>
                    <a:lnTo>
                      <a:pt x="680" y="368"/>
                    </a:lnTo>
                    <a:lnTo>
                      <a:pt x="679" y="365"/>
                    </a:lnTo>
                    <a:lnTo>
                      <a:pt x="667" y="358"/>
                    </a:lnTo>
                    <a:lnTo>
                      <a:pt x="663" y="359"/>
                    </a:lnTo>
                    <a:lnTo>
                      <a:pt x="661" y="357"/>
                    </a:lnTo>
                    <a:lnTo>
                      <a:pt x="660" y="350"/>
                    </a:lnTo>
                    <a:lnTo>
                      <a:pt x="660" y="346"/>
                    </a:lnTo>
                    <a:lnTo>
                      <a:pt x="656" y="339"/>
                    </a:lnTo>
                    <a:lnTo>
                      <a:pt x="655" y="325"/>
                    </a:lnTo>
                    <a:lnTo>
                      <a:pt x="657" y="321"/>
                    </a:lnTo>
                    <a:lnTo>
                      <a:pt x="664" y="311"/>
                    </a:lnTo>
                    <a:lnTo>
                      <a:pt x="668" y="308"/>
                    </a:lnTo>
                    <a:lnTo>
                      <a:pt x="677" y="308"/>
                    </a:lnTo>
                    <a:lnTo>
                      <a:pt x="674" y="302"/>
                    </a:lnTo>
                    <a:lnTo>
                      <a:pt x="680" y="297"/>
                    </a:lnTo>
                    <a:lnTo>
                      <a:pt x="684" y="291"/>
                    </a:lnTo>
                    <a:lnTo>
                      <a:pt x="691" y="273"/>
                    </a:lnTo>
                    <a:lnTo>
                      <a:pt x="693" y="272"/>
                    </a:lnTo>
                    <a:lnTo>
                      <a:pt x="696" y="273"/>
                    </a:lnTo>
                    <a:lnTo>
                      <a:pt x="698" y="270"/>
                    </a:lnTo>
                    <a:lnTo>
                      <a:pt x="699" y="264"/>
                    </a:lnTo>
                    <a:lnTo>
                      <a:pt x="709" y="259"/>
                    </a:lnTo>
                    <a:lnTo>
                      <a:pt x="712" y="255"/>
                    </a:lnTo>
                    <a:lnTo>
                      <a:pt x="714" y="246"/>
                    </a:lnTo>
                    <a:lnTo>
                      <a:pt x="721" y="232"/>
                    </a:lnTo>
                    <a:lnTo>
                      <a:pt x="723" y="231"/>
                    </a:lnTo>
                    <a:lnTo>
                      <a:pt x="724" y="228"/>
                    </a:lnTo>
                    <a:lnTo>
                      <a:pt x="721" y="222"/>
                    </a:lnTo>
                    <a:lnTo>
                      <a:pt x="724" y="216"/>
                    </a:lnTo>
                    <a:lnTo>
                      <a:pt x="721" y="207"/>
                    </a:lnTo>
                    <a:lnTo>
                      <a:pt x="724" y="202"/>
                    </a:lnTo>
                    <a:lnTo>
                      <a:pt x="732" y="194"/>
                    </a:lnTo>
                    <a:lnTo>
                      <a:pt x="736" y="189"/>
                    </a:lnTo>
                    <a:lnTo>
                      <a:pt x="737" y="184"/>
                    </a:lnTo>
                    <a:lnTo>
                      <a:pt x="746" y="181"/>
                    </a:lnTo>
                    <a:lnTo>
                      <a:pt x="748" y="178"/>
                    </a:lnTo>
                    <a:lnTo>
                      <a:pt x="754" y="169"/>
                    </a:lnTo>
                    <a:lnTo>
                      <a:pt x="755" y="164"/>
                    </a:lnTo>
                    <a:lnTo>
                      <a:pt x="759" y="161"/>
                    </a:lnTo>
                    <a:lnTo>
                      <a:pt x="761" y="154"/>
                    </a:lnTo>
                    <a:lnTo>
                      <a:pt x="764" y="154"/>
                    </a:lnTo>
                    <a:lnTo>
                      <a:pt x="765" y="160"/>
                    </a:lnTo>
                    <a:lnTo>
                      <a:pt x="770" y="162"/>
                    </a:lnTo>
                    <a:lnTo>
                      <a:pt x="772" y="161"/>
                    </a:lnTo>
                    <a:lnTo>
                      <a:pt x="776" y="155"/>
                    </a:lnTo>
                    <a:lnTo>
                      <a:pt x="779" y="156"/>
                    </a:lnTo>
                    <a:lnTo>
                      <a:pt x="779" y="160"/>
                    </a:lnTo>
                    <a:lnTo>
                      <a:pt x="783" y="160"/>
                    </a:lnTo>
                    <a:lnTo>
                      <a:pt x="785" y="153"/>
                    </a:lnTo>
                    <a:lnTo>
                      <a:pt x="790" y="155"/>
                    </a:lnTo>
                    <a:lnTo>
                      <a:pt x="800" y="150"/>
                    </a:lnTo>
                    <a:lnTo>
                      <a:pt x="806" y="155"/>
                    </a:lnTo>
                    <a:lnTo>
                      <a:pt x="810" y="153"/>
                    </a:lnTo>
                    <a:lnTo>
                      <a:pt x="818" y="150"/>
                    </a:lnTo>
                    <a:lnTo>
                      <a:pt x="821" y="152"/>
                    </a:lnTo>
                    <a:lnTo>
                      <a:pt x="823" y="152"/>
                    </a:lnTo>
                    <a:lnTo>
                      <a:pt x="827" y="149"/>
                    </a:lnTo>
                    <a:lnTo>
                      <a:pt x="827" y="144"/>
                    </a:lnTo>
                    <a:lnTo>
                      <a:pt x="829" y="142"/>
                    </a:lnTo>
                    <a:lnTo>
                      <a:pt x="837" y="141"/>
                    </a:lnTo>
                    <a:lnTo>
                      <a:pt x="839" y="134"/>
                    </a:lnTo>
                    <a:lnTo>
                      <a:pt x="843" y="133"/>
                    </a:lnTo>
                    <a:lnTo>
                      <a:pt x="843" y="131"/>
                    </a:lnTo>
                    <a:lnTo>
                      <a:pt x="844" y="125"/>
                    </a:lnTo>
                    <a:lnTo>
                      <a:pt x="850" y="122"/>
                    </a:lnTo>
                    <a:lnTo>
                      <a:pt x="848" y="119"/>
                    </a:lnTo>
                    <a:lnTo>
                      <a:pt x="844" y="118"/>
                    </a:lnTo>
                    <a:lnTo>
                      <a:pt x="843" y="114"/>
                    </a:lnTo>
                    <a:lnTo>
                      <a:pt x="863" y="110"/>
                    </a:lnTo>
                    <a:lnTo>
                      <a:pt x="867" y="110"/>
                    </a:lnTo>
                    <a:lnTo>
                      <a:pt x="872" y="107"/>
                    </a:lnTo>
                    <a:lnTo>
                      <a:pt x="875" y="104"/>
                    </a:lnTo>
                    <a:lnTo>
                      <a:pt x="878" y="95"/>
                    </a:lnTo>
                    <a:lnTo>
                      <a:pt x="883" y="97"/>
                    </a:lnTo>
                    <a:lnTo>
                      <a:pt x="883" y="92"/>
                    </a:lnTo>
                    <a:lnTo>
                      <a:pt x="886" y="87"/>
                    </a:lnTo>
                    <a:lnTo>
                      <a:pt x="886" y="80"/>
                    </a:lnTo>
                    <a:lnTo>
                      <a:pt x="894" y="76"/>
                    </a:lnTo>
                    <a:lnTo>
                      <a:pt x="898" y="70"/>
                    </a:lnTo>
                    <a:lnTo>
                      <a:pt x="900" y="66"/>
                    </a:lnTo>
                    <a:lnTo>
                      <a:pt x="909" y="61"/>
                    </a:lnTo>
                    <a:lnTo>
                      <a:pt x="910" y="54"/>
                    </a:lnTo>
                    <a:lnTo>
                      <a:pt x="915" y="48"/>
                    </a:lnTo>
                    <a:lnTo>
                      <a:pt x="912" y="42"/>
                    </a:lnTo>
                    <a:lnTo>
                      <a:pt x="902" y="34"/>
                    </a:lnTo>
                    <a:lnTo>
                      <a:pt x="899" y="28"/>
                    </a:lnTo>
                    <a:lnTo>
                      <a:pt x="900" y="20"/>
                    </a:lnTo>
                    <a:lnTo>
                      <a:pt x="904" y="17"/>
                    </a:lnTo>
                    <a:lnTo>
                      <a:pt x="902" y="7"/>
                    </a:lnTo>
                    <a:lnTo>
                      <a:pt x="909" y="3"/>
                    </a:lnTo>
                    <a:lnTo>
                      <a:pt x="911" y="0"/>
                    </a:lnTo>
                    <a:lnTo>
                      <a:pt x="916" y="5"/>
                    </a:lnTo>
                    <a:lnTo>
                      <a:pt x="921" y="11"/>
                    </a:lnTo>
                    <a:lnTo>
                      <a:pt x="927" y="14"/>
                    </a:lnTo>
                    <a:lnTo>
                      <a:pt x="929" y="14"/>
                    </a:lnTo>
                    <a:lnTo>
                      <a:pt x="945" y="26"/>
                    </a:lnTo>
                    <a:lnTo>
                      <a:pt x="945" y="27"/>
                    </a:lnTo>
                    <a:lnTo>
                      <a:pt x="944" y="28"/>
                    </a:lnTo>
                    <a:lnTo>
                      <a:pt x="939" y="26"/>
                    </a:lnTo>
                    <a:lnTo>
                      <a:pt x="937" y="27"/>
                    </a:lnTo>
                    <a:lnTo>
                      <a:pt x="941" y="29"/>
                    </a:lnTo>
                    <a:lnTo>
                      <a:pt x="946" y="30"/>
                    </a:lnTo>
                    <a:lnTo>
                      <a:pt x="947" y="28"/>
                    </a:lnTo>
                    <a:lnTo>
                      <a:pt x="959" y="36"/>
                    </a:lnTo>
                    <a:lnTo>
                      <a:pt x="966" y="34"/>
                    </a:lnTo>
                    <a:lnTo>
                      <a:pt x="971" y="37"/>
                    </a:lnTo>
                    <a:lnTo>
                      <a:pt x="976" y="37"/>
                    </a:lnTo>
                    <a:lnTo>
                      <a:pt x="983" y="34"/>
                    </a:lnTo>
                    <a:lnTo>
                      <a:pt x="992" y="37"/>
                    </a:lnTo>
                    <a:lnTo>
                      <a:pt x="1001" y="36"/>
                    </a:lnTo>
                    <a:lnTo>
                      <a:pt x="1013" y="40"/>
                    </a:lnTo>
                    <a:lnTo>
                      <a:pt x="1018" y="39"/>
                    </a:lnTo>
                    <a:lnTo>
                      <a:pt x="1018" y="45"/>
                    </a:lnTo>
                    <a:lnTo>
                      <a:pt x="1019" y="47"/>
                    </a:lnTo>
                    <a:lnTo>
                      <a:pt x="1028" y="50"/>
                    </a:lnTo>
                    <a:lnTo>
                      <a:pt x="1034" y="62"/>
                    </a:lnTo>
                    <a:lnTo>
                      <a:pt x="1030" y="68"/>
                    </a:lnTo>
                    <a:lnTo>
                      <a:pt x="1031" y="73"/>
                    </a:lnTo>
                    <a:lnTo>
                      <a:pt x="1031" y="75"/>
                    </a:lnTo>
                    <a:lnTo>
                      <a:pt x="1025" y="79"/>
                    </a:lnTo>
                    <a:lnTo>
                      <a:pt x="1025" y="81"/>
                    </a:lnTo>
                    <a:lnTo>
                      <a:pt x="1019" y="88"/>
                    </a:lnTo>
                    <a:lnTo>
                      <a:pt x="1017" y="92"/>
                    </a:lnTo>
                    <a:lnTo>
                      <a:pt x="1018" y="95"/>
                    </a:lnTo>
                    <a:lnTo>
                      <a:pt x="1002" y="123"/>
                    </a:lnTo>
                    <a:lnTo>
                      <a:pt x="993" y="135"/>
                    </a:lnTo>
                    <a:lnTo>
                      <a:pt x="993" y="142"/>
                    </a:lnTo>
                    <a:lnTo>
                      <a:pt x="998" y="169"/>
                    </a:lnTo>
                    <a:lnTo>
                      <a:pt x="1000" y="172"/>
                    </a:lnTo>
                    <a:lnTo>
                      <a:pt x="1002" y="176"/>
                    </a:lnTo>
                    <a:lnTo>
                      <a:pt x="1004" y="185"/>
                    </a:lnTo>
                    <a:lnTo>
                      <a:pt x="1015" y="207"/>
                    </a:lnTo>
                    <a:lnTo>
                      <a:pt x="1019" y="219"/>
                    </a:lnTo>
                    <a:lnTo>
                      <a:pt x="1024" y="222"/>
                    </a:lnTo>
                    <a:lnTo>
                      <a:pt x="1031" y="233"/>
                    </a:lnTo>
                    <a:lnTo>
                      <a:pt x="1033" y="240"/>
                    </a:lnTo>
                    <a:lnTo>
                      <a:pt x="1036" y="246"/>
                    </a:lnTo>
                    <a:lnTo>
                      <a:pt x="1036" y="255"/>
                    </a:lnTo>
                    <a:lnTo>
                      <a:pt x="1045" y="281"/>
                    </a:lnTo>
                    <a:lnTo>
                      <a:pt x="1055" y="294"/>
                    </a:lnTo>
                    <a:lnTo>
                      <a:pt x="1062" y="308"/>
                    </a:lnTo>
                    <a:lnTo>
                      <a:pt x="1078" y="317"/>
                    </a:lnTo>
                    <a:lnTo>
                      <a:pt x="1079" y="322"/>
                    </a:lnTo>
                    <a:lnTo>
                      <a:pt x="1076" y="325"/>
                    </a:lnTo>
                    <a:lnTo>
                      <a:pt x="1073" y="343"/>
                    </a:lnTo>
                    <a:lnTo>
                      <a:pt x="1069" y="356"/>
                    </a:lnTo>
                    <a:lnTo>
                      <a:pt x="1057" y="369"/>
                    </a:lnTo>
                    <a:lnTo>
                      <a:pt x="1047" y="377"/>
                    </a:lnTo>
                    <a:lnTo>
                      <a:pt x="1048" y="382"/>
                    </a:lnTo>
                    <a:lnTo>
                      <a:pt x="1046" y="387"/>
                    </a:lnTo>
                    <a:lnTo>
                      <a:pt x="1038" y="402"/>
                    </a:lnTo>
                    <a:lnTo>
                      <a:pt x="1039" y="410"/>
                    </a:lnTo>
                    <a:lnTo>
                      <a:pt x="1048" y="419"/>
                    </a:lnTo>
                    <a:lnTo>
                      <a:pt x="1041" y="431"/>
                    </a:lnTo>
                    <a:lnTo>
                      <a:pt x="1048" y="440"/>
                    </a:lnTo>
                    <a:lnTo>
                      <a:pt x="1054" y="449"/>
                    </a:lnTo>
                    <a:lnTo>
                      <a:pt x="1053" y="474"/>
                    </a:lnTo>
                    <a:lnTo>
                      <a:pt x="1056" y="480"/>
                    </a:lnTo>
                    <a:lnTo>
                      <a:pt x="1066" y="492"/>
                    </a:lnTo>
                    <a:lnTo>
                      <a:pt x="1066" y="504"/>
                    </a:lnTo>
                    <a:lnTo>
                      <a:pt x="1073" y="513"/>
                    </a:lnTo>
                    <a:lnTo>
                      <a:pt x="1075" y="521"/>
                    </a:lnTo>
                    <a:lnTo>
                      <a:pt x="1082" y="527"/>
                    </a:lnTo>
                    <a:lnTo>
                      <a:pt x="1076" y="556"/>
                    </a:lnTo>
                    <a:lnTo>
                      <a:pt x="1087" y="567"/>
                    </a:lnTo>
                    <a:lnTo>
                      <a:pt x="1094" y="578"/>
                    </a:lnTo>
                    <a:lnTo>
                      <a:pt x="1093" y="582"/>
                    </a:lnTo>
                    <a:lnTo>
                      <a:pt x="1098" y="582"/>
                    </a:lnTo>
                    <a:lnTo>
                      <a:pt x="1100" y="588"/>
                    </a:lnTo>
                    <a:lnTo>
                      <a:pt x="1106" y="592"/>
                    </a:lnTo>
                    <a:lnTo>
                      <a:pt x="1106" y="595"/>
                    </a:lnTo>
                    <a:lnTo>
                      <a:pt x="1103" y="596"/>
                    </a:lnTo>
                    <a:lnTo>
                      <a:pt x="1102" y="611"/>
                    </a:lnTo>
                    <a:lnTo>
                      <a:pt x="1107" y="615"/>
                    </a:lnTo>
                    <a:lnTo>
                      <a:pt x="1107" y="620"/>
                    </a:lnTo>
                    <a:lnTo>
                      <a:pt x="1109" y="626"/>
                    </a:lnTo>
                    <a:lnTo>
                      <a:pt x="1109" y="630"/>
                    </a:lnTo>
                    <a:lnTo>
                      <a:pt x="1105" y="636"/>
                    </a:lnTo>
                    <a:lnTo>
                      <a:pt x="1102" y="640"/>
                    </a:lnTo>
                    <a:lnTo>
                      <a:pt x="1107" y="656"/>
                    </a:lnTo>
                    <a:lnTo>
                      <a:pt x="1109" y="666"/>
                    </a:lnTo>
                    <a:lnTo>
                      <a:pt x="1108" y="674"/>
                    </a:lnTo>
                    <a:lnTo>
                      <a:pt x="1115" y="703"/>
                    </a:lnTo>
                    <a:lnTo>
                      <a:pt x="1114" y="706"/>
                    </a:lnTo>
                    <a:lnTo>
                      <a:pt x="1110" y="710"/>
                    </a:lnTo>
                    <a:lnTo>
                      <a:pt x="1108" y="719"/>
                    </a:lnTo>
                    <a:lnTo>
                      <a:pt x="1109" y="720"/>
                    </a:lnTo>
                    <a:lnTo>
                      <a:pt x="1114" y="721"/>
                    </a:lnTo>
                    <a:lnTo>
                      <a:pt x="1116" y="722"/>
                    </a:lnTo>
                    <a:lnTo>
                      <a:pt x="1118" y="731"/>
                    </a:lnTo>
                    <a:lnTo>
                      <a:pt x="1125" y="742"/>
                    </a:lnTo>
                    <a:lnTo>
                      <a:pt x="1120" y="744"/>
                    </a:lnTo>
                    <a:lnTo>
                      <a:pt x="1121" y="754"/>
                    </a:lnTo>
                    <a:lnTo>
                      <a:pt x="1120" y="758"/>
                    </a:lnTo>
                    <a:lnTo>
                      <a:pt x="1136" y="781"/>
                    </a:lnTo>
                    <a:lnTo>
                      <a:pt x="1135" y="788"/>
                    </a:lnTo>
                    <a:lnTo>
                      <a:pt x="1130" y="795"/>
                    </a:lnTo>
                    <a:lnTo>
                      <a:pt x="1133" y="802"/>
                    </a:lnTo>
                    <a:lnTo>
                      <a:pt x="1133" y="818"/>
                    </a:lnTo>
                    <a:lnTo>
                      <a:pt x="1133" y="824"/>
                    </a:lnTo>
                    <a:lnTo>
                      <a:pt x="1142" y="832"/>
                    </a:lnTo>
                    <a:lnTo>
                      <a:pt x="1145" y="844"/>
                    </a:lnTo>
                    <a:lnTo>
                      <a:pt x="1144" y="852"/>
                    </a:lnTo>
                    <a:lnTo>
                      <a:pt x="1148" y="856"/>
                    </a:lnTo>
                    <a:lnTo>
                      <a:pt x="1157" y="858"/>
                    </a:lnTo>
                    <a:lnTo>
                      <a:pt x="1164" y="857"/>
                    </a:lnTo>
                    <a:lnTo>
                      <a:pt x="1169" y="863"/>
                    </a:lnTo>
                    <a:lnTo>
                      <a:pt x="1185" y="867"/>
                    </a:lnTo>
                    <a:lnTo>
                      <a:pt x="1191" y="870"/>
                    </a:lnTo>
                    <a:lnTo>
                      <a:pt x="1201" y="869"/>
                    </a:lnTo>
                    <a:lnTo>
                      <a:pt x="1206" y="874"/>
                    </a:lnTo>
                    <a:lnTo>
                      <a:pt x="1207" y="880"/>
                    </a:lnTo>
                    <a:lnTo>
                      <a:pt x="1211" y="887"/>
                    </a:lnTo>
                    <a:lnTo>
                      <a:pt x="1215" y="887"/>
                    </a:lnTo>
                    <a:lnTo>
                      <a:pt x="1221" y="883"/>
                    </a:lnTo>
                    <a:lnTo>
                      <a:pt x="1225" y="885"/>
                    </a:lnTo>
                    <a:lnTo>
                      <a:pt x="1222" y="891"/>
                    </a:lnTo>
                    <a:lnTo>
                      <a:pt x="1217" y="897"/>
                    </a:lnTo>
                    <a:close/>
                  </a:path>
                </a:pathLst>
              </a:custGeom>
              <a:solidFill>
                <a:schemeClr val="tx1"/>
              </a:solidFill>
              <a:ln w="6350" cmpd="sng">
                <a:solidFill>
                  <a:schemeClr val="bg1"/>
                </a:solidFill>
                <a:prstDash val="solid"/>
                <a:round/>
                <a:headEnd/>
                <a:tailEnd/>
              </a:ln>
            </p:spPr>
            <p:txBody>
              <a:bodyPr/>
              <a:lstStyle/>
              <a:p>
                <a:endParaRPr lang="pt-BR"/>
              </a:p>
            </p:txBody>
          </p:sp>
          <p:sp>
            <p:nvSpPr>
              <p:cNvPr id="18" name="Freeform 75"/>
              <p:cNvSpPr>
                <a:spLocks/>
              </p:cNvSpPr>
              <p:nvPr/>
            </p:nvSpPr>
            <p:spPr bwMode="auto">
              <a:xfrm>
                <a:off x="8318850" y="2221815"/>
                <a:ext cx="476794" cy="585706"/>
              </a:xfrm>
              <a:custGeom>
                <a:avLst/>
                <a:gdLst>
                  <a:gd name="T0" fmla="*/ 2147483647 w 903"/>
                  <a:gd name="T1" fmla="*/ 2147483647 h 1106"/>
                  <a:gd name="T2" fmla="*/ 2147483647 w 903"/>
                  <a:gd name="T3" fmla="*/ 2147483647 h 1106"/>
                  <a:gd name="T4" fmla="*/ 2147483647 w 903"/>
                  <a:gd name="T5" fmla="*/ 2147483647 h 1106"/>
                  <a:gd name="T6" fmla="*/ 2147483647 w 903"/>
                  <a:gd name="T7" fmla="*/ 2147483647 h 1106"/>
                  <a:gd name="T8" fmla="*/ 2147483647 w 903"/>
                  <a:gd name="T9" fmla="*/ 2147483647 h 1106"/>
                  <a:gd name="T10" fmla="*/ 2147483647 w 903"/>
                  <a:gd name="T11" fmla="*/ 2147483647 h 1106"/>
                  <a:gd name="T12" fmla="*/ 2147483647 w 903"/>
                  <a:gd name="T13" fmla="*/ 2147483647 h 1106"/>
                  <a:gd name="T14" fmla="*/ 2147483647 w 903"/>
                  <a:gd name="T15" fmla="*/ 2147483647 h 1106"/>
                  <a:gd name="T16" fmla="*/ 2147483647 w 903"/>
                  <a:gd name="T17" fmla="*/ 2147483647 h 1106"/>
                  <a:gd name="T18" fmla="*/ 2147483647 w 903"/>
                  <a:gd name="T19" fmla="*/ 2147483647 h 1106"/>
                  <a:gd name="T20" fmla="*/ 2147483647 w 903"/>
                  <a:gd name="T21" fmla="*/ 2147483647 h 1106"/>
                  <a:gd name="T22" fmla="*/ 2147483647 w 903"/>
                  <a:gd name="T23" fmla="*/ 2147483647 h 1106"/>
                  <a:gd name="T24" fmla="*/ 2147483647 w 903"/>
                  <a:gd name="T25" fmla="*/ 2147483647 h 1106"/>
                  <a:gd name="T26" fmla="*/ 2147483647 w 903"/>
                  <a:gd name="T27" fmla="*/ 2147483647 h 1106"/>
                  <a:gd name="T28" fmla="*/ 2147483647 w 903"/>
                  <a:gd name="T29" fmla="*/ 2147483647 h 1106"/>
                  <a:gd name="T30" fmla="*/ 2147483647 w 903"/>
                  <a:gd name="T31" fmla="*/ 2147483647 h 1106"/>
                  <a:gd name="T32" fmla="*/ 2147483647 w 903"/>
                  <a:gd name="T33" fmla="*/ 2147483647 h 1106"/>
                  <a:gd name="T34" fmla="*/ 2147483647 w 903"/>
                  <a:gd name="T35" fmla="*/ 2147483647 h 1106"/>
                  <a:gd name="T36" fmla="*/ 2147483647 w 903"/>
                  <a:gd name="T37" fmla="*/ 2147483647 h 1106"/>
                  <a:gd name="T38" fmla="*/ 2147483647 w 903"/>
                  <a:gd name="T39" fmla="*/ 2147483647 h 1106"/>
                  <a:gd name="T40" fmla="*/ 2147483647 w 903"/>
                  <a:gd name="T41" fmla="*/ 2147483647 h 1106"/>
                  <a:gd name="T42" fmla="*/ 2147483647 w 903"/>
                  <a:gd name="T43" fmla="*/ 2147483647 h 1106"/>
                  <a:gd name="T44" fmla="*/ 2147483647 w 903"/>
                  <a:gd name="T45" fmla="*/ 2147483647 h 1106"/>
                  <a:gd name="T46" fmla="*/ 2147483647 w 903"/>
                  <a:gd name="T47" fmla="*/ 2147483647 h 1106"/>
                  <a:gd name="T48" fmla="*/ 2147483647 w 903"/>
                  <a:gd name="T49" fmla="*/ 2147483647 h 1106"/>
                  <a:gd name="T50" fmla="*/ 2147483647 w 903"/>
                  <a:gd name="T51" fmla="*/ 2147483647 h 1106"/>
                  <a:gd name="T52" fmla="*/ 2147483647 w 903"/>
                  <a:gd name="T53" fmla="*/ 2147483647 h 1106"/>
                  <a:gd name="T54" fmla="*/ 2147483647 w 903"/>
                  <a:gd name="T55" fmla="*/ 2147483647 h 1106"/>
                  <a:gd name="T56" fmla="*/ 2147483647 w 903"/>
                  <a:gd name="T57" fmla="*/ 2147483647 h 1106"/>
                  <a:gd name="T58" fmla="*/ 2147483647 w 903"/>
                  <a:gd name="T59" fmla="*/ 2147483647 h 1106"/>
                  <a:gd name="T60" fmla="*/ 2147483647 w 903"/>
                  <a:gd name="T61" fmla="*/ 2147483647 h 1106"/>
                  <a:gd name="T62" fmla="*/ 2147483647 w 903"/>
                  <a:gd name="T63" fmla="*/ 2147483647 h 1106"/>
                  <a:gd name="T64" fmla="*/ 2147483647 w 903"/>
                  <a:gd name="T65" fmla="*/ 2147483647 h 1106"/>
                  <a:gd name="T66" fmla="*/ 2147483647 w 903"/>
                  <a:gd name="T67" fmla="*/ 2147483647 h 1106"/>
                  <a:gd name="T68" fmla="*/ 2147483647 w 903"/>
                  <a:gd name="T69" fmla="*/ 2147483647 h 1106"/>
                  <a:gd name="T70" fmla="*/ 2147483647 w 903"/>
                  <a:gd name="T71" fmla="*/ 2147483647 h 1106"/>
                  <a:gd name="T72" fmla="*/ 2147483647 w 903"/>
                  <a:gd name="T73" fmla="*/ 2147483647 h 1106"/>
                  <a:gd name="T74" fmla="*/ 2147483647 w 903"/>
                  <a:gd name="T75" fmla="*/ 2147483647 h 1106"/>
                  <a:gd name="T76" fmla="*/ 2147483647 w 903"/>
                  <a:gd name="T77" fmla="*/ 2147483647 h 1106"/>
                  <a:gd name="T78" fmla="*/ 2147483647 w 903"/>
                  <a:gd name="T79" fmla="*/ 2147483647 h 1106"/>
                  <a:gd name="T80" fmla="*/ 2147483647 w 903"/>
                  <a:gd name="T81" fmla="*/ 2147483647 h 1106"/>
                  <a:gd name="T82" fmla="*/ 2147483647 w 903"/>
                  <a:gd name="T83" fmla="*/ 2147483647 h 1106"/>
                  <a:gd name="T84" fmla="*/ 2147483647 w 903"/>
                  <a:gd name="T85" fmla="*/ 2147483647 h 1106"/>
                  <a:gd name="T86" fmla="*/ 2147483647 w 903"/>
                  <a:gd name="T87" fmla="*/ 2147483647 h 1106"/>
                  <a:gd name="T88" fmla="*/ 2147483647 w 903"/>
                  <a:gd name="T89" fmla="*/ 2147483647 h 1106"/>
                  <a:gd name="T90" fmla="*/ 2147483647 w 903"/>
                  <a:gd name="T91" fmla="*/ 2147483647 h 1106"/>
                  <a:gd name="T92" fmla="*/ 2147483647 w 903"/>
                  <a:gd name="T93" fmla="*/ 2147483647 h 1106"/>
                  <a:gd name="T94" fmla="*/ 2147483647 w 903"/>
                  <a:gd name="T95" fmla="*/ 2147483647 h 1106"/>
                  <a:gd name="T96" fmla="*/ 2147483647 w 903"/>
                  <a:gd name="T97" fmla="*/ 2147483647 h 1106"/>
                  <a:gd name="T98" fmla="*/ 2147483647 w 903"/>
                  <a:gd name="T99" fmla="*/ 2147483647 h 1106"/>
                  <a:gd name="T100" fmla="*/ 2147483647 w 903"/>
                  <a:gd name="T101" fmla="*/ 2147483647 h 1106"/>
                  <a:gd name="T102" fmla="*/ 2147483647 w 903"/>
                  <a:gd name="T103" fmla="*/ 2147483647 h 1106"/>
                  <a:gd name="T104" fmla="*/ 2147483647 w 903"/>
                  <a:gd name="T105" fmla="*/ 2147483647 h 1106"/>
                  <a:gd name="T106" fmla="*/ 2147483647 w 903"/>
                  <a:gd name="T107" fmla="*/ 2147483647 h 1106"/>
                  <a:gd name="T108" fmla="*/ 2147483647 w 903"/>
                  <a:gd name="T109" fmla="*/ 2147483647 h 1106"/>
                  <a:gd name="T110" fmla="*/ 2147483647 w 903"/>
                  <a:gd name="T111" fmla="*/ 2147483647 h 1106"/>
                  <a:gd name="T112" fmla="*/ 2147483647 w 903"/>
                  <a:gd name="T113" fmla="*/ 2147483647 h 1106"/>
                  <a:gd name="T114" fmla="*/ 2147483647 w 903"/>
                  <a:gd name="T115" fmla="*/ 2147483647 h 11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3"/>
                  <a:gd name="T175" fmla="*/ 0 h 1106"/>
                  <a:gd name="T176" fmla="*/ 903 w 903"/>
                  <a:gd name="T177" fmla="*/ 1106 h 11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3" h="1106">
                    <a:moveTo>
                      <a:pt x="880" y="452"/>
                    </a:moveTo>
                    <a:lnTo>
                      <a:pt x="861" y="457"/>
                    </a:lnTo>
                    <a:lnTo>
                      <a:pt x="856" y="458"/>
                    </a:lnTo>
                    <a:lnTo>
                      <a:pt x="818" y="467"/>
                    </a:lnTo>
                    <a:lnTo>
                      <a:pt x="808" y="483"/>
                    </a:lnTo>
                    <a:lnTo>
                      <a:pt x="803" y="493"/>
                    </a:lnTo>
                    <a:lnTo>
                      <a:pt x="786" y="531"/>
                    </a:lnTo>
                    <a:lnTo>
                      <a:pt x="785" y="532"/>
                    </a:lnTo>
                    <a:lnTo>
                      <a:pt x="779" y="548"/>
                    </a:lnTo>
                    <a:lnTo>
                      <a:pt x="773" y="556"/>
                    </a:lnTo>
                    <a:lnTo>
                      <a:pt x="771" y="564"/>
                    </a:lnTo>
                    <a:lnTo>
                      <a:pt x="763" y="573"/>
                    </a:lnTo>
                    <a:lnTo>
                      <a:pt x="761" y="578"/>
                    </a:lnTo>
                    <a:lnTo>
                      <a:pt x="761" y="581"/>
                    </a:lnTo>
                    <a:lnTo>
                      <a:pt x="757" y="582"/>
                    </a:lnTo>
                    <a:lnTo>
                      <a:pt x="754" y="585"/>
                    </a:lnTo>
                    <a:lnTo>
                      <a:pt x="745" y="586"/>
                    </a:lnTo>
                    <a:lnTo>
                      <a:pt x="743" y="596"/>
                    </a:lnTo>
                    <a:lnTo>
                      <a:pt x="747" y="603"/>
                    </a:lnTo>
                    <a:lnTo>
                      <a:pt x="742" y="605"/>
                    </a:lnTo>
                    <a:lnTo>
                      <a:pt x="740" y="611"/>
                    </a:lnTo>
                    <a:lnTo>
                      <a:pt x="735" y="612"/>
                    </a:lnTo>
                    <a:lnTo>
                      <a:pt x="736" y="615"/>
                    </a:lnTo>
                    <a:lnTo>
                      <a:pt x="732" y="621"/>
                    </a:lnTo>
                    <a:lnTo>
                      <a:pt x="725" y="626"/>
                    </a:lnTo>
                    <a:lnTo>
                      <a:pt x="722" y="629"/>
                    </a:lnTo>
                    <a:lnTo>
                      <a:pt x="721" y="640"/>
                    </a:lnTo>
                    <a:lnTo>
                      <a:pt x="722" y="641"/>
                    </a:lnTo>
                    <a:lnTo>
                      <a:pt x="724" y="641"/>
                    </a:lnTo>
                    <a:lnTo>
                      <a:pt x="729" y="643"/>
                    </a:lnTo>
                    <a:lnTo>
                      <a:pt x="730" y="644"/>
                    </a:lnTo>
                    <a:lnTo>
                      <a:pt x="727" y="646"/>
                    </a:lnTo>
                    <a:lnTo>
                      <a:pt x="726" y="649"/>
                    </a:lnTo>
                    <a:lnTo>
                      <a:pt x="720" y="656"/>
                    </a:lnTo>
                    <a:lnTo>
                      <a:pt x="719" y="659"/>
                    </a:lnTo>
                    <a:lnTo>
                      <a:pt x="714" y="662"/>
                    </a:lnTo>
                    <a:lnTo>
                      <a:pt x="713" y="665"/>
                    </a:lnTo>
                    <a:lnTo>
                      <a:pt x="714" y="668"/>
                    </a:lnTo>
                    <a:lnTo>
                      <a:pt x="712" y="671"/>
                    </a:lnTo>
                    <a:lnTo>
                      <a:pt x="713" y="673"/>
                    </a:lnTo>
                    <a:lnTo>
                      <a:pt x="713" y="676"/>
                    </a:lnTo>
                    <a:lnTo>
                      <a:pt x="708" y="681"/>
                    </a:lnTo>
                    <a:lnTo>
                      <a:pt x="706" y="684"/>
                    </a:lnTo>
                    <a:lnTo>
                      <a:pt x="704" y="686"/>
                    </a:lnTo>
                    <a:lnTo>
                      <a:pt x="704" y="690"/>
                    </a:lnTo>
                    <a:lnTo>
                      <a:pt x="702" y="692"/>
                    </a:lnTo>
                    <a:lnTo>
                      <a:pt x="700" y="690"/>
                    </a:lnTo>
                    <a:lnTo>
                      <a:pt x="688" y="699"/>
                    </a:lnTo>
                    <a:lnTo>
                      <a:pt x="685" y="703"/>
                    </a:lnTo>
                    <a:lnTo>
                      <a:pt x="685" y="711"/>
                    </a:lnTo>
                    <a:lnTo>
                      <a:pt x="680" y="715"/>
                    </a:lnTo>
                    <a:lnTo>
                      <a:pt x="673" y="719"/>
                    </a:lnTo>
                    <a:lnTo>
                      <a:pt x="671" y="718"/>
                    </a:lnTo>
                    <a:lnTo>
                      <a:pt x="666" y="718"/>
                    </a:lnTo>
                    <a:lnTo>
                      <a:pt x="664" y="715"/>
                    </a:lnTo>
                    <a:lnTo>
                      <a:pt x="664" y="718"/>
                    </a:lnTo>
                    <a:lnTo>
                      <a:pt x="660" y="720"/>
                    </a:lnTo>
                    <a:lnTo>
                      <a:pt x="656" y="715"/>
                    </a:lnTo>
                    <a:lnTo>
                      <a:pt x="656" y="713"/>
                    </a:lnTo>
                    <a:lnTo>
                      <a:pt x="653" y="713"/>
                    </a:lnTo>
                    <a:lnTo>
                      <a:pt x="644" y="718"/>
                    </a:lnTo>
                    <a:lnTo>
                      <a:pt x="642" y="720"/>
                    </a:lnTo>
                    <a:lnTo>
                      <a:pt x="644" y="723"/>
                    </a:lnTo>
                    <a:lnTo>
                      <a:pt x="639" y="726"/>
                    </a:lnTo>
                    <a:lnTo>
                      <a:pt x="637" y="729"/>
                    </a:lnTo>
                    <a:lnTo>
                      <a:pt x="636" y="735"/>
                    </a:lnTo>
                    <a:lnTo>
                      <a:pt x="631" y="739"/>
                    </a:lnTo>
                    <a:lnTo>
                      <a:pt x="630" y="744"/>
                    </a:lnTo>
                    <a:lnTo>
                      <a:pt x="628" y="743"/>
                    </a:lnTo>
                    <a:lnTo>
                      <a:pt x="627" y="744"/>
                    </a:lnTo>
                    <a:lnTo>
                      <a:pt x="624" y="746"/>
                    </a:lnTo>
                    <a:lnTo>
                      <a:pt x="627" y="750"/>
                    </a:lnTo>
                    <a:lnTo>
                      <a:pt x="626" y="752"/>
                    </a:lnTo>
                    <a:lnTo>
                      <a:pt x="621" y="754"/>
                    </a:lnTo>
                    <a:lnTo>
                      <a:pt x="618" y="761"/>
                    </a:lnTo>
                    <a:lnTo>
                      <a:pt x="615" y="762"/>
                    </a:lnTo>
                    <a:lnTo>
                      <a:pt x="616" y="765"/>
                    </a:lnTo>
                    <a:lnTo>
                      <a:pt x="617" y="767"/>
                    </a:lnTo>
                    <a:lnTo>
                      <a:pt x="613" y="770"/>
                    </a:lnTo>
                    <a:lnTo>
                      <a:pt x="614" y="776"/>
                    </a:lnTo>
                    <a:lnTo>
                      <a:pt x="617" y="779"/>
                    </a:lnTo>
                    <a:lnTo>
                      <a:pt x="614" y="780"/>
                    </a:lnTo>
                    <a:lnTo>
                      <a:pt x="615" y="782"/>
                    </a:lnTo>
                    <a:lnTo>
                      <a:pt x="611" y="783"/>
                    </a:lnTo>
                    <a:lnTo>
                      <a:pt x="609" y="786"/>
                    </a:lnTo>
                    <a:lnTo>
                      <a:pt x="615" y="789"/>
                    </a:lnTo>
                    <a:lnTo>
                      <a:pt x="621" y="788"/>
                    </a:lnTo>
                    <a:lnTo>
                      <a:pt x="626" y="787"/>
                    </a:lnTo>
                    <a:lnTo>
                      <a:pt x="628" y="790"/>
                    </a:lnTo>
                    <a:lnTo>
                      <a:pt x="626" y="789"/>
                    </a:lnTo>
                    <a:lnTo>
                      <a:pt x="621" y="793"/>
                    </a:lnTo>
                    <a:lnTo>
                      <a:pt x="618" y="799"/>
                    </a:lnTo>
                    <a:lnTo>
                      <a:pt x="616" y="801"/>
                    </a:lnTo>
                    <a:lnTo>
                      <a:pt x="615" y="805"/>
                    </a:lnTo>
                    <a:lnTo>
                      <a:pt x="608" y="811"/>
                    </a:lnTo>
                    <a:lnTo>
                      <a:pt x="605" y="816"/>
                    </a:lnTo>
                    <a:lnTo>
                      <a:pt x="608" y="818"/>
                    </a:lnTo>
                    <a:lnTo>
                      <a:pt x="600" y="827"/>
                    </a:lnTo>
                    <a:lnTo>
                      <a:pt x="603" y="833"/>
                    </a:lnTo>
                    <a:lnTo>
                      <a:pt x="599" y="835"/>
                    </a:lnTo>
                    <a:lnTo>
                      <a:pt x="597" y="840"/>
                    </a:lnTo>
                    <a:lnTo>
                      <a:pt x="599" y="845"/>
                    </a:lnTo>
                    <a:lnTo>
                      <a:pt x="598" y="847"/>
                    </a:lnTo>
                    <a:lnTo>
                      <a:pt x="596" y="847"/>
                    </a:lnTo>
                    <a:lnTo>
                      <a:pt x="594" y="853"/>
                    </a:lnTo>
                    <a:lnTo>
                      <a:pt x="593" y="857"/>
                    </a:lnTo>
                    <a:lnTo>
                      <a:pt x="597" y="859"/>
                    </a:lnTo>
                    <a:lnTo>
                      <a:pt x="598" y="865"/>
                    </a:lnTo>
                    <a:lnTo>
                      <a:pt x="603" y="871"/>
                    </a:lnTo>
                    <a:lnTo>
                      <a:pt x="606" y="872"/>
                    </a:lnTo>
                    <a:lnTo>
                      <a:pt x="605" y="874"/>
                    </a:lnTo>
                    <a:lnTo>
                      <a:pt x="600" y="873"/>
                    </a:lnTo>
                    <a:lnTo>
                      <a:pt x="601" y="876"/>
                    </a:lnTo>
                    <a:lnTo>
                      <a:pt x="598" y="877"/>
                    </a:lnTo>
                    <a:lnTo>
                      <a:pt x="598" y="880"/>
                    </a:lnTo>
                    <a:lnTo>
                      <a:pt x="593" y="882"/>
                    </a:lnTo>
                    <a:lnTo>
                      <a:pt x="593" y="887"/>
                    </a:lnTo>
                    <a:lnTo>
                      <a:pt x="590" y="891"/>
                    </a:lnTo>
                    <a:lnTo>
                      <a:pt x="585" y="892"/>
                    </a:lnTo>
                    <a:lnTo>
                      <a:pt x="584" y="894"/>
                    </a:lnTo>
                    <a:lnTo>
                      <a:pt x="574" y="899"/>
                    </a:lnTo>
                    <a:lnTo>
                      <a:pt x="576" y="906"/>
                    </a:lnTo>
                    <a:lnTo>
                      <a:pt x="574" y="908"/>
                    </a:lnTo>
                    <a:lnTo>
                      <a:pt x="577" y="910"/>
                    </a:lnTo>
                    <a:lnTo>
                      <a:pt x="578" y="913"/>
                    </a:lnTo>
                    <a:lnTo>
                      <a:pt x="576" y="916"/>
                    </a:lnTo>
                    <a:lnTo>
                      <a:pt x="574" y="917"/>
                    </a:lnTo>
                    <a:lnTo>
                      <a:pt x="590" y="925"/>
                    </a:lnTo>
                    <a:lnTo>
                      <a:pt x="590" y="927"/>
                    </a:lnTo>
                    <a:lnTo>
                      <a:pt x="592" y="928"/>
                    </a:lnTo>
                    <a:lnTo>
                      <a:pt x="593" y="933"/>
                    </a:lnTo>
                    <a:lnTo>
                      <a:pt x="597" y="938"/>
                    </a:lnTo>
                    <a:lnTo>
                      <a:pt x="593" y="948"/>
                    </a:lnTo>
                    <a:lnTo>
                      <a:pt x="593" y="952"/>
                    </a:lnTo>
                    <a:lnTo>
                      <a:pt x="591" y="954"/>
                    </a:lnTo>
                    <a:lnTo>
                      <a:pt x="593" y="955"/>
                    </a:lnTo>
                    <a:lnTo>
                      <a:pt x="591" y="961"/>
                    </a:lnTo>
                    <a:lnTo>
                      <a:pt x="597" y="959"/>
                    </a:lnTo>
                    <a:lnTo>
                      <a:pt x="600" y="960"/>
                    </a:lnTo>
                    <a:lnTo>
                      <a:pt x="605" y="962"/>
                    </a:lnTo>
                    <a:lnTo>
                      <a:pt x="605" y="967"/>
                    </a:lnTo>
                    <a:lnTo>
                      <a:pt x="605" y="970"/>
                    </a:lnTo>
                    <a:lnTo>
                      <a:pt x="608" y="969"/>
                    </a:lnTo>
                    <a:lnTo>
                      <a:pt x="608" y="970"/>
                    </a:lnTo>
                    <a:lnTo>
                      <a:pt x="610" y="969"/>
                    </a:lnTo>
                    <a:lnTo>
                      <a:pt x="610" y="972"/>
                    </a:lnTo>
                    <a:lnTo>
                      <a:pt x="612" y="973"/>
                    </a:lnTo>
                    <a:lnTo>
                      <a:pt x="619" y="971"/>
                    </a:lnTo>
                    <a:lnTo>
                      <a:pt x="619" y="975"/>
                    </a:lnTo>
                    <a:lnTo>
                      <a:pt x="623" y="982"/>
                    </a:lnTo>
                    <a:lnTo>
                      <a:pt x="620" y="988"/>
                    </a:lnTo>
                    <a:lnTo>
                      <a:pt x="620" y="992"/>
                    </a:lnTo>
                    <a:lnTo>
                      <a:pt x="611" y="1008"/>
                    </a:lnTo>
                    <a:lnTo>
                      <a:pt x="613" y="1009"/>
                    </a:lnTo>
                    <a:lnTo>
                      <a:pt x="613" y="1014"/>
                    </a:lnTo>
                    <a:lnTo>
                      <a:pt x="611" y="1014"/>
                    </a:lnTo>
                    <a:lnTo>
                      <a:pt x="609" y="1016"/>
                    </a:lnTo>
                    <a:lnTo>
                      <a:pt x="609" y="1019"/>
                    </a:lnTo>
                    <a:lnTo>
                      <a:pt x="599" y="1019"/>
                    </a:lnTo>
                    <a:lnTo>
                      <a:pt x="603" y="1024"/>
                    </a:lnTo>
                    <a:lnTo>
                      <a:pt x="597" y="1033"/>
                    </a:lnTo>
                    <a:lnTo>
                      <a:pt x="597" y="1042"/>
                    </a:lnTo>
                    <a:lnTo>
                      <a:pt x="592" y="1044"/>
                    </a:lnTo>
                    <a:lnTo>
                      <a:pt x="585" y="1046"/>
                    </a:lnTo>
                    <a:lnTo>
                      <a:pt x="584" y="1054"/>
                    </a:lnTo>
                    <a:lnTo>
                      <a:pt x="583" y="1057"/>
                    </a:lnTo>
                    <a:lnTo>
                      <a:pt x="579" y="1057"/>
                    </a:lnTo>
                    <a:lnTo>
                      <a:pt x="578" y="1062"/>
                    </a:lnTo>
                    <a:lnTo>
                      <a:pt x="574" y="1061"/>
                    </a:lnTo>
                    <a:lnTo>
                      <a:pt x="567" y="1065"/>
                    </a:lnTo>
                    <a:lnTo>
                      <a:pt x="562" y="1063"/>
                    </a:lnTo>
                    <a:lnTo>
                      <a:pt x="561" y="1067"/>
                    </a:lnTo>
                    <a:lnTo>
                      <a:pt x="562" y="1071"/>
                    </a:lnTo>
                    <a:lnTo>
                      <a:pt x="560" y="1075"/>
                    </a:lnTo>
                    <a:lnTo>
                      <a:pt x="556" y="1076"/>
                    </a:lnTo>
                    <a:lnTo>
                      <a:pt x="550" y="1074"/>
                    </a:lnTo>
                    <a:lnTo>
                      <a:pt x="548" y="1077"/>
                    </a:lnTo>
                    <a:lnTo>
                      <a:pt x="548" y="1081"/>
                    </a:lnTo>
                    <a:lnTo>
                      <a:pt x="545" y="1082"/>
                    </a:lnTo>
                    <a:lnTo>
                      <a:pt x="541" y="1081"/>
                    </a:lnTo>
                    <a:lnTo>
                      <a:pt x="541" y="1085"/>
                    </a:lnTo>
                    <a:lnTo>
                      <a:pt x="539" y="1083"/>
                    </a:lnTo>
                    <a:lnTo>
                      <a:pt x="536" y="1085"/>
                    </a:lnTo>
                    <a:lnTo>
                      <a:pt x="533" y="1089"/>
                    </a:lnTo>
                    <a:lnTo>
                      <a:pt x="536" y="1092"/>
                    </a:lnTo>
                    <a:lnTo>
                      <a:pt x="530" y="1099"/>
                    </a:lnTo>
                    <a:lnTo>
                      <a:pt x="531" y="1101"/>
                    </a:lnTo>
                    <a:lnTo>
                      <a:pt x="529" y="1103"/>
                    </a:lnTo>
                    <a:lnTo>
                      <a:pt x="522" y="1101"/>
                    </a:lnTo>
                    <a:lnTo>
                      <a:pt x="520" y="1096"/>
                    </a:lnTo>
                    <a:lnTo>
                      <a:pt x="519" y="1096"/>
                    </a:lnTo>
                    <a:lnTo>
                      <a:pt x="515" y="1099"/>
                    </a:lnTo>
                    <a:lnTo>
                      <a:pt x="510" y="1097"/>
                    </a:lnTo>
                    <a:lnTo>
                      <a:pt x="508" y="1101"/>
                    </a:lnTo>
                    <a:lnTo>
                      <a:pt x="502" y="1106"/>
                    </a:lnTo>
                    <a:lnTo>
                      <a:pt x="501" y="1104"/>
                    </a:lnTo>
                    <a:lnTo>
                      <a:pt x="503" y="1101"/>
                    </a:lnTo>
                    <a:lnTo>
                      <a:pt x="503" y="1095"/>
                    </a:lnTo>
                    <a:lnTo>
                      <a:pt x="500" y="1091"/>
                    </a:lnTo>
                    <a:lnTo>
                      <a:pt x="500" y="1086"/>
                    </a:lnTo>
                    <a:lnTo>
                      <a:pt x="493" y="1077"/>
                    </a:lnTo>
                    <a:lnTo>
                      <a:pt x="491" y="1075"/>
                    </a:lnTo>
                    <a:lnTo>
                      <a:pt x="485" y="1075"/>
                    </a:lnTo>
                    <a:lnTo>
                      <a:pt x="477" y="1069"/>
                    </a:lnTo>
                    <a:lnTo>
                      <a:pt x="469" y="1071"/>
                    </a:lnTo>
                    <a:lnTo>
                      <a:pt x="470" y="1069"/>
                    </a:lnTo>
                    <a:lnTo>
                      <a:pt x="464" y="1064"/>
                    </a:lnTo>
                    <a:lnTo>
                      <a:pt x="460" y="1064"/>
                    </a:lnTo>
                    <a:lnTo>
                      <a:pt x="456" y="1064"/>
                    </a:lnTo>
                    <a:lnTo>
                      <a:pt x="454" y="1062"/>
                    </a:lnTo>
                    <a:lnTo>
                      <a:pt x="456" y="1059"/>
                    </a:lnTo>
                    <a:lnTo>
                      <a:pt x="456" y="1055"/>
                    </a:lnTo>
                    <a:lnTo>
                      <a:pt x="460" y="1051"/>
                    </a:lnTo>
                    <a:lnTo>
                      <a:pt x="461" y="1051"/>
                    </a:lnTo>
                    <a:lnTo>
                      <a:pt x="458" y="1050"/>
                    </a:lnTo>
                    <a:lnTo>
                      <a:pt x="454" y="1043"/>
                    </a:lnTo>
                    <a:lnTo>
                      <a:pt x="453" y="1038"/>
                    </a:lnTo>
                    <a:lnTo>
                      <a:pt x="444" y="1031"/>
                    </a:lnTo>
                    <a:lnTo>
                      <a:pt x="441" y="1025"/>
                    </a:lnTo>
                    <a:lnTo>
                      <a:pt x="432" y="1021"/>
                    </a:lnTo>
                    <a:lnTo>
                      <a:pt x="418" y="1016"/>
                    </a:lnTo>
                    <a:lnTo>
                      <a:pt x="414" y="1010"/>
                    </a:lnTo>
                    <a:lnTo>
                      <a:pt x="407" y="1006"/>
                    </a:lnTo>
                    <a:lnTo>
                      <a:pt x="398" y="1001"/>
                    </a:lnTo>
                    <a:lnTo>
                      <a:pt x="390" y="992"/>
                    </a:lnTo>
                    <a:lnTo>
                      <a:pt x="381" y="989"/>
                    </a:lnTo>
                    <a:lnTo>
                      <a:pt x="378" y="986"/>
                    </a:lnTo>
                    <a:lnTo>
                      <a:pt x="358" y="988"/>
                    </a:lnTo>
                    <a:lnTo>
                      <a:pt x="350" y="991"/>
                    </a:lnTo>
                    <a:lnTo>
                      <a:pt x="342" y="991"/>
                    </a:lnTo>
                    <a:lnTo>
                      <a:pt x="336" y="989"/>
                    </a:lnTo>
                    <a:lnTo>
                      <a:pt x="329" y="992"/>
                    </a:lnTo>
                    <a:lnTo>
                      <a:pt x="325" y="992"/>
                    </a:lnTo>
                    <a:lnTo>
                      <a:pt x="324" y="992"/>
                    </a:lnTo>
                    <a:lnTo>
                      <a:pt x="310" y="995"/>
                    </a:lnTo>
                    <a:lnTo>
                      <a:pt x="305" y="1000"/>
                    </a:lnTo>
                    <a:lnTo>
                      <a:pt x="298" y="1000"/>
                    </a:lnTo>
                    <a:lnTo>
                      <a:pt x="291" y="996"/>
                    </a:lnTo>
                    <a:lnTo>
                      <a:pt x="278" y="998"/>
                    </a:lnTo>
                    <a:lnTo>
                      <a:pt x="275" y="998"/>
                    </a:lnTo>
                    <a:lnTo>
                      <a:pt x="267" y="1003"/>
                    </a:lnTo>
                    <a:lnTo>
                      <a:pt x="260" y="998"/>
                    </a:lnTo>
                    <a:lnTo>
                      <a:pt x="251" y="986"/>
                    </a:lnTo>
                    <a:lnTo>
                      <a:pt x="242" y="984"/>
                    </a:lnTo>
                    <a:lnTo>
                      <a:pt x="236" y="985"/>
                    </a:lnTo>
                    <a:lnTo>
                      <a:pt x="228" y="991"/>
                    </a:lnTo>
                    <a:lnTo>
                      <a:pt x="225" y="998"/>
                    </a:lnTo>
                    <a:lnTo>
                      <a:pt x="219" y="999"/>
                    </a:lnTo>
                    <a:lnTo>
                      <a:pt x="204" y="991"/>
                    </a:lnTo>
                    <a:lnTo>
                      <a:pt x="201" y="991"/>
                    </a:lnTo>
                    <a:lnTo>
                      <a:pt x="191" y="987"/>
                    </a:lnTo>
                    <a:lnTo>
                      <a:pt x="194" y="967"/>
                    </a:lnTo>
                    <a:lnTo>
                      <a:pt x="198" y="945"/>
                    </a:lnTo>
                    <a:lnTo>
                      <a:pt x="204" y="936"/>
                    </a:lnTo>
                    <a:lnTo>
                      <a:pt x="212" y="926"/>
                    </a:lnTo>
                    <a:lnTo>
                      <a:pt x="209" y="923"/>
                    </a:lnTo>
                    <a:lnTo>
                      <a:pt x="216" y="919"/>
                    </a:lnTo>
                    <a:lnTo>
                      <a:pt x="210" y="917"/>
                    </a:lnTo>
                    <a:lnTo>
                      <a:pt x="213" y="905"/>
                    </a:lnTo>
                    <a:lnTo>
                      <a:pt x="210" y="898"/>
                    </a:lnTo>
                    <a:lnTo>
                      <a:pt x="212" y="889"/>
                    </a:lnTo>
                    <a:lnTo>
                      <a:pt x="216" y="888"/>
                    </a:lnTo>
                    <a:lnTo>
                      <a:pt x="221" y="882"/>
                    </a:lnTo>
                    <a:lnTo>
                      <a:pt x="224" y="876"/>
                    </a:lnTo>
                    <a:lnTo>
                      <a:pt x="220" y="874"/>
                    </a:lnTo>
                    <a:lnTo>
                      <a:pt x="214" y="878"/>
                    </a:lnTo>
                    <a:lnTo>
                      <a:pt x="210" y="878"/>
                    </a:lnTo>
                    <a:lnTo>
                      <a:pt x="206" y="871"/>
                    </a:lnTo>
                    <a:lnTo>
                      <a:pt x="205" y="865"/>
                    </a:lnTo>
                    <a:lnTo>
                      <a:pt x="200" y="860"/>
                    </a:lnTo>
                    <a:lnTo>
                      <a:pt x="190" y="861"/>
                    </a:lnTo>
                    <a:lnTo>
                      <a:pt x="184" y="858"/>
                    </a:lnTo>
                    <a:lnTo>
                      <a:pt x="168" y="854"/>
                    </a:lnTo>
                    <a:lnTo>
                      <a:pt x="163" y="848"/>
                    </a:lnTo>
                    <a:lnTo>
                      <a:pt x="156" y="849"/>
                    </a:lnTo>
                    <a:lnTo>
                      <a:pt x="147" y="847"/>
                    </a:lnTo>
                    <a:lnTo>
                      <a:pt x="143" y="843"/>
                    </a:lnTo>
                    <a:lnTo>
                      <a:pt x="144" y="835"/>
                    </a:lnTo>
                    <a:lnTo>
                      <a:pt x="141" y="823"/>
                    </a:lnTo>
                    <a:lnTo>
                      <a:pt x="132" y="815"/>
                    </a:lnTo>
                    <a:lnTo>
                      <a:pt x="132" y="809"/>
                    </a:lnTo>
                    <a:lnTo>
                      <a:pt x="132" y="793"/>
                    </a:lnTo>
                    <a:lnTo>
                      <a:pt x="129" y="786"/>
                    </a:lnTo>
                    <a:lnTo>
                      <a:pt x="134" y="779"/>
                    </a:lnTo>
                    <a:lnTo>
                      <a:pt x="135" y="772"/>
                    </a:lnTo>
                    <a:lnTo>
                      <a:pt x="119" y="749"/>
                    </a:lnTo>
                    <a:lnTo>
                      <a:pt x="120" y="745"/>
                    </a:lnTo>
                    <a:lnTo>
                      <a:pt x="119" y="735"/>
                    </a:lnTo>
                    <a:lnTo>
                      <a:pt x="124" y="733"/>
                    </a:lnTo>
                    <a:lnTo>
                      <a:pt x="117" y="722"/>
                    </a:lnTo>
                    <a:lnTo>
                      <a:pt x="115" y="713"/>
                    </a:lnTo>
                    <a:lnTo>
                      <a:pt x="113" y="712"/>
                    </a:lnTo>
                    <a:lnTo>
                      <a:pt x="108" y="711"/>
                    </a:lnTo>
                    <a:lnTo>
                      <a:pt x="107" y="710"/>
                    </a:lnTo>
                    <a:lnTo>
                      <a:pt x="109" y="701"/>
                    </a:lnTo>
                    <a:lnTo>
                      <a:pt x="113" y="697"/>
                    </a:lnTo>
                    <a:lnTo>
                      <a:pt x="114" y="694"/>
                    </a:lnTo>
                    <a:lnTo>
                      <a:pt x="107" y="665"/>
                    </a:lnTo>
                    <a:lnTo>
                      <a:pt x="108" y="657"/>
                    </a:lnTo>
                    <a:lnTo>
                      <a:pt x="106" y="647"/>
                    </a:lnTo>
                    <a:lnTo>
                      <a:pt x="101" y="631"/>
                    </a:lnTo>
                    <a:lnTo>
                      <a:pt x="104" y="627"/>
                    </a:lnTo>
                    <a:lnTo>
                      <a:pt x="108" y="621"/>
                    </a:lnTo>
                    <a:lnTo>
                      <a:pt x="108" y="617"/>
                    </a:lnTo>
                    <a:lnTo>
                      <a:pt x="106" y="611"/>
                    </a:lnTo>
                    <a:lnTo>
                      <a:pt x="106" y="606"/>
                    </a:lnTo>
                    <a:lnTo>
                      <a:pt x="101" y="602"/>
                    </a:lnTo>
                    <a:lnTo>
                      <a:pt x="102" y="587"/>
                    </a:lnTo>
                    <a:lnTo>
                      <a:pt x="105" y="586"/>
                    </a:lnTo>
                    <a:lnTo>
                      <a:pt x="105" y="583"/>
                    </a:lnTo>
                    <a:lnTo>
                      <a:pt x="99" y="579"/>
                    </a:lnTo>
                    <a:lnTo>
                      <a:pt x="97" y="573"/>
                    </a:lnTo>
                    <a:lnTo>
                      <a:pt x="102" y="574"/>
                    </a:lnTo>
                    <a:lnTo>
                      <a:pt x="107" y="572"/>
                    </a:lnTo>
                    <a:lnTo>
                      <a:pt x="100" y="561"/>
                    </a:lnTo>
                    <a:lnTo>
                      <a:pt x="105" y="556"/>
                    </a:lnTo>
                    <a:lnTo>
                      <a:pt x="106" y="551"/>
                    </a:lnTo>
                    <a:lnTo>
                      <a:pt x="102" y="547"/>
                    </a:lnTo>
                    <a:lnTo>
                      <a:pt x="105" y="540"/>
                    </a:lnTo>
                    <a:lnTo>
                      <a:pt x="99" y="535"/>
                    </a:lnTo>
                    <a:lnTo>
                      <a:pt x="104" y="532"/>
                    </a:lnTo>
                    <a:lnTo>
                      <a:pt x="101" y="527"/>
                    </a:lnTo>
                    <a:lnTo>
                      <a:pt x="102" y="522"/>
                    </a:lnTo>
                    <a:lnTo>
                      <a:pt x="100" y="519"/>
                    </a:lnTo>
                    <a:lnTo>
                      <a:pt x="102" y="516"/>
                    </a:lnTo>
                    <a:lnTo>
                      <a:pt x="101" y="514"/>
                    </a:lnTo>
                    <a:lnTo>
                      <a:pt x="104" y="506"/>
                    </a:lnTo>
                    <a:lnTo>
                      <a:pt x="95" y="497"/>
                    </a:lnTo>
                    <a:lnTo>
                      <a:pt x="92" y="487"/>
                    </a:lnTo>
                    <a:lnTo>
                      <a:pt x="91" y="480"/>
                    </a:lnTo>
                    <a:lnTo>
                      <a:pt x="88" y="465"/>
                    </a:lnTo>
                    <a:lnTo>
                      <a:pt x="88" y="455"/>
                    </a:lnTo>
                    <a:lnTo>
                      <a:pt x="96" y="445"/>
                    </a:lnTo>
                    <a:lnTo>
                      <a:pt x="96" y="440"/>
                    </a:lnTo>
                    <a:lnTo>
                      <a:pt x="91" y="419"/>
                    </a:lnTo>
                    <a:lnTo>
                      <a:pt x="82" y="411"/>
                    </a:lnTo>
                    <a:lnTo>
                      <a:pt x="77" y="404"/>
                    </a:lnTo>
                    <a:lnTo>
                      <a:pt x="75" y="390"/>
                    </a:lnTo>
                    <a:lnTo>
                      <a:pt x="79" y="388"/>
                    </a:lnTo>
                    <a:lnTo>
                      <a:pt x="83" y="379"/>
                    </a:lnTo>
                    <a:lnTo>
                      <a:pt x="86" y="373"/>
                    </a:lnTo>
                    <a:lnTo>
                      <a:pt x="90" y="368"/>
                    </a:lnTo>
                    <a:lnTo>
                      <a:pt x="96" y="357"/>
                    </a:lnTo>
                    <a:lnTo>
                      <a:pt x="95" y="350"/>
                    </a:lnTo>
                    <a:lnTo>
                      <a:pt x="89" y="344"/>
                    </a:lnTo>
                    <a:lnTo>
                      <a:pt x="81" y="343"/>
                    </a:lnTo>
                    <a:lnTo>
                      <a:pt x="74" y="338"/>
                    </a:lnTo>
                    <a:lnTo>
                      <a:pt x="72" y="334"/>
                    </a:lnTo>
                    <a:lnTo>
                      <a:pt x="75" y="316"/>
                    </a:lnTo>
                    <a:lnTo>
                      <a:pt x="78" y="313"/>
                    </a:lnTo>
                    <a:lnTo>
                      <a:pt x="77" y="308"/>
                    </a:lnTo>
                    <a:lnTo>
                      <a:pt x="77" y="307"/>
                    </a:lnTo>
                    <a:lnTo>
                      <a:pt x="74" y="298"/>
                    </a:lnTo>
                    <a:lnTo>
                      <a:pt x="64" y="281"/>
                    </a:lnTo>
                    <a:lnTo>
                      <a:pt x="62" y="273"/>
                    </a:lnTo>
                    <a:lnTo>
                      <a:pt x="65" y="266"/>
                    </a:lnTo>
                    <a:lnTo>
                      <a:pt x="64" y="264"/>
                    </a:lnTo>
                    <a:lnTo>
                      <a:pt x="59" y="258"/>
                    </a:lnTo>
                    <a:lnTo>
                      <a:pt x="59" y="251"/>
                    </a:lnTo>
                    <a:lnTo>
                      <a:pt x="53" y="243"/>
                    </a:lnTo>
                    <a:lnTo>
                      <a:pt x="51" y="237"/>
                    </a:lnTo>
                    <a:lnTo>
                      <a:pt x="57" y="231"/>
                    </a:lnTo>
                    <a:lnTo>
                      <a:pt x="58" y="227"/>
                    </a:lnTo>
                    <a:lnTo>
                      <a:pt x="50" y="219"/>
                    </a:lnTo>
                    <a:lnTo>
                      <a:pt x="46" y="210"/>
                    </a:lnTo>
                    <a:lnTo>
                      <a:pt x="40" y="206"/>
                    </a:lnTo>
                    <a:lnTo>
                      <a:pt x="40" y="203"/>
                    </a:lnTo>
                    <a:lnTo>
                      <a:pt x="42" y="197"/>
                    </a:lnTo>
                    <a:lnTo>
                      <a:pt x="41" y="194"/>
                    </a:lnTo>
                    <a:lnTo>
                      <a:pt x="15" y="183"/>
                    </a:lnTo>
                    <a:lnTo>
                      <a:pt x="10" y="177"/>
                    </a:lnTo>
                    <a:lnTo>
                      <a:pt x="3" y="176"/>
                    </a:lnTo>
                    <a:lnTo>
                      <a:pt x="1" y="167"/>
                    </a:lnTo>
                    <a:lnTo>
                      <a:pt x="4" y="167"/>
                    </a:lnTo>
                    <a:lnTo>
                      <a:pt x="6" y="169"/>
                    </a:lnTo>
                    <a:lnTo>
                      <a:pt x="12" y="168"/>
                    </a:lnTo>
                    <a:lnTo>
                      <a:pt x="16" y="160"/>
                    </a:lnTo>
                    <a:lnTo>
                      <a:pt x="17" y="155"/>
                    </a:lnTo>
                    <a:lnTo>
                      <a:pt x="17" y="153"/>
                    </a:lnTo>
                    <a:lnTo>
                      <a:pt x="18" y="153"/>
                    </a:lnTo>
                    <a:lnTo>
                      <a:pt x="16" y="142"/>
                    </a:lnTo>
                    <a:lnTo>
                      <a:pt x="17" y="134"/>
                    </a:lnTo>
                    <a:lnTo>
                      <a:pt x="15" y="131"/>
                    </a:lnTo>
                    <a:lnTo>
                      <a:pt x="7" y="134"/>
                    </a:lnTo>
                    <a:lnTo>
                      <a:pt x="2" y="132"/>
                    </a:lnTo>
                    <a:lnTo>
                      <a:pt x="0" y="125"/>
                    </a:lnTo>
                    <a:lnTo>
                      <a:pt x="1" y="114"/>
                    </a:lnTo>
                    <a:lnTo>
                      <a:pt x="17" y="86"/>
                    </a:lnTo>
                    <a:lnTo>
                      <a:pt x="16" y="83"/>
                    </a:lnTo>
                    <a:lnTo>
                      <a:pt x="18" y="79"/>
                    </a:lnTo>
                    <a:lnTo>
                      <a:pt x="24" y="72"/>
                    </a:lnTo>
                    <a:lnTo>
                      <a:pt x="24" y="70"/>
                    </a:lnTo>
                    <a:lnTo>
                      <a:pt x="30" y="66"/>
                    </a:lnTo>
                    <a:lnTo>
                      <a:pt x="30" y="64"/>
                    </a:lnTo>
                    <a:lnTo>
                      <a:pt x="29" y="59"/>
                    </a:lnTo>
                    <a:lnTo>
                      <a:pt x="33" y="53"/>
                    </a:lnTo>
                    <a:lnTo>
                      <a:pt x="27" y="41"/>
                    </a:lnTo>
                    <a:lnTo>
                      <a:pt x="18" y="38"/>
                    </a:lnTo>
                    <a:lnTo>
                      <a:pt x="17" y="36"/>
                    </a:lnTo>
                    <a:lnTo>
                      <a:pt x="17" y="30"/>
                    </a:lnTo>
                    <a:lnTo>
                      <a:pt x="29" y="23"/>
                    </a:lnTo>
                    <a:lnTo>
                      <a:pt x="48" y="23"/>
                    </a:lnTo>
                    <a:lnTo>
                      <a:pt x="64" y="25"/>
                    </a:lnTo>
                    <a:lnTo>
                      <a:pt x="65" y="24"/>
                    </a:lnTo>
                    <a:lnTo>
                      <a:pt x="70" y="25"/>
                    </a:lnTo>
                    <a:lnTo>
                      <a:pt x="84" y="24"/>
                    </a:lnTo>
                    <a:lnTo>
                      <a:pt x="95" y="21"/>
                    </a:lnTo>
                    <a:lnTo>
                      <a:pt x="97" y="19"/>
                    </a:lnTo>
                    <a:lnTo>
                      <a:pt x="106" y="19"/>
                    </a:lnTo>
                    <a:lnTo>
                      <a:pt x="108" y="17"/>
                    </a:lnTo>
                    <a:lnTo>
                      <a:pt x="117" y="17"/>
                    </a:lnTo>
                    <a:lnTo>
                      <a:pt x="122" y="23"/>
                    </a:lnTo>
                    <a:lnTo>
                      <a:pt x="131" y="18"/>
                    </a:lnTo>
                    <a:lnTo>
                      <a:pt x="137" y="15"/>
                    </a:lnTo>
                    <a:lnTo>
                      <a:pt x="154" y="16"/>
                    </a:lnTo>
                    <a:lnTo>
                      <a:pt x="155" y="14"/>
                    </a:lnTo>
                    <a:lnTo>
                      <a:pt x="164" y="14"/>
                    </a:lnTo>
                    <a:lnTo>
                      <a:pt x="180" y="12"/>
                    </a:lnTo>
                    <a:lnTo>
                      <a:pt x="188" y="8"/>
                    </a:lnTo>
                    <a:lnTo>
                      <a:pt x="191" y="5"/>
                    </a:lnTo>
                    <a:lnTo>
                      <a:pt x="191" y="1"/>
                    </a:lnTo>
                    <a:lnTo>
                      <a:pt x="196" y="0"/>
                    </a:lnTo>
                    <a:lnTo>
                      <a:pt x="205" y="5"/>
                    </a:lnTo>
                    <a:lnTo>
                      <a:pt x="217" y="7"/>
                    </a:lnTo>
                    <a:lnTo>
                      <a:pt x="223" y="6"/>
                    </a:lnTo>
                    <a:lnTo>
                      <a:pt x="233" y="5"/>
                    </a:lnTo>
                    <a:lnTo>
                      <a:pt x="263" y="7"/>
                    </a:lnTo>
                    <a:lnTo>
                      <a:pt x="272" y="12"/>
                    </a:lnTo>
                    <a:lnTo>
                      <a:pt x="277" y="10"/>
                    </a:lnTo>
                    <a:lnTo>
                      <a:pt x="275" y="9"/>
                    </a:lnTo>
                    <a:lnTo>
                      <a:pt x="277" y="9"/>
                    </a:lnTo>
                    <a:lnTo>
                      <a:pt x="286" y="11"/>
                    </a:lnTo>
                    <a:lnTo>
                      <a:pt x="288" y="13"/>
                    </a:lnTo>
                    <a:lnTo>
                      <a:pt x="294" y="12"/>
                    </a:lnTo>
                    <a:lnTo>
                      <a:pt x="299" y="13"/>
                    </a:lnTo>
                    <a:lnTo>
                      <a:pt x="300" y="12"/>
                    </a:lnTo>
                    <a:lnTo>
                      <a:pt x="299" y="11"/>
                    </a:lnTo>
                    <a:lnTo>
                      <a:pt x="305" y="13"/>
                    </a:lnTo>
                    <a:lnTo>
                      <a:pt x="310" y="16"/>
                    </a:lnTo>
                    <a:lnTo>
                      <a:pt x="305" y="13"/>
                    </a:lnTo>
                    <a:lnTo>
                      <a:pt x="307" y="13"/>
                    </a:lnTo>
                    <a:lnTo>
                      <a:pt x="317" y="17"/>
                    </a:lnTo>
                    <a:lnTo>
                      <a:pt x="323" y="20"/>
                    </a:lnTo>
                    <a:lnTo>
                      <a:pt x="325" y="20"/>
                    </a:lnTo>
                    <a:lnTo>
                      <a:pt x="330" y="23"/>
                    </a:lnTo>
                    <a:lnTo>
                      <a:pt x="347" y="35"/>
                    </a:lnTo>
                    <a:lnTo>
                      <a:pt x="354" y="37"/>
                    </a:lnTo>
                    <a:lnTo>
                      <a:pt x="361" y="44"/>
                    </a:lnTo>
                    <a:lnTo>
                      <a:pt x="367" y="47"/>
                    </a:lnTo>
                    <a:lnTo>
                      <a:pt x="372" y="46"/>
                    </a:lnTo>
                    <a:lnTo>
                      <a:pt x="379" y="52"/>
                    </a:lnTo>
                    <a:lnTo>
                      <a:pt x="383" y="52"/>
                    </a:lnTo>
                    <a:lnTo>
                      <a:pt x="386" y="53"/>
                    </a:lnTo>
                    <a:lnTo>
                      <a:pt x="393" y="63"/>
                    </a:lnTo>
                    <a:lnTo>
                      <a:pt x="401" y="64"/>
                    </a:lnTo>
                    <a:lnTo>
                      <a:pt x="405" y="67"/>
                    </a:lnTo>
                    <a:lnTo>
                      <a:pt x="408" y="70"/>
                    </a:lnTo>
                    <a:lnTo>
                      <a:pt x="416" y="73"/>
                    </a:lnTo>
                    <a:lnTo>
                      <a:pt x="421" y="78"/>
                    </a:lnTo>
                    <a:lnTo>
                      <a:pt x="431" y="81"/>
                    </a:lnTo>
                    <a:lnTo>
                      <a:pt x="439" y="87"/>
                    </a:lnTo>
                    <a:lnTo>
                      <a:pt x="446" y="85"/>
                    </a:lnTo>
                    <a:lnTo>
                      <a:pt x="458" y="95"/>
                    </a:lnTo>
                    <a:lnTo>
                      <a:pt x="468" y="96"/>
                    </a:lnTo>
                    <a:lnTo>
                      <a:pt x="476" y="104"/>
                    </a:lnTo>
                    <a:lnTo>
                      <a:pt x="488" y="119"/>
                    </a:lnTo>
                    <a:lnTo>
                      <a:pt x="492" y="122"/>
                    </a:lnTo>
                    <a:lnTo>
                      <a:pt x="497" y="123"/>
                    </a:lnTo>
                    <a:lnTo>
                      <a:pt x="503" y="131"/>
                    </a:lnTo>
                    <a:lnTo>
                      <a:pt x="508" y="136"/>
                    </a:lnTo>
                    <a:lnTo>
                      <a:pt x="513" y="137"/>
                    </a:lnTo>
                    <a:lnTo>
                      <a:pt x="521" y="134"/>
                    </a:lnTo>
                    <a:lnTo>
                      <a:pt x="524" y="134"/>
                    </a:lnTo>
                    <a:lnTo>
                      <a:pt x="529" y="139"/>
                    </a:lnTo>
                    <a:lnTo>
                      <a:pt x="537" y="149"/>
                    </a:lnTo>
                    <a:lnTo>
                      <a:pt x="542" y="157"/>
                    </a:lnTo>
                    <a:lnTo>
                      <a:pt x="546" y="157"/>
                    </a:lnTo>
                    <a:lnTo>
                      <a:pt x="556" y="165"/>
                    </a:lnTo>
                    <a:lnTo>
                      <a:pt x="560" y="167"/>
                    </a:lnTo>
                    <a:lnTo>
                      <a:pt x="563" y="165"/>
                    </a:lnTo>
                    <a:lnTo>
                      <a:pt x="574" y="179"/>
                    </a:lnTo>
                    <a:lnTo>
                      <a:pt x="586" y="186"/>
                    </a:lnTo>
                    <a:lnTo>
                      <a:pt x="595" y="194"/>
                    </a:lnTo>
                    <a:lnTo>
                      <a:pt x="600" y="197"/>
                    </a:lnTo>
                    <a:lnTo>
                      <a:pt x="611" y="198"/>
                    </a:lnTo>
                    <a:lnTo>
                      <a:pt x="623" y="204"/>
                    </a:lnTo>
                    <a:lnTo>
                      <a:pt x="632" y="206"/>
                    </a:lnTo>
                    <a:lnTo>
                      <a:pt x="636" y="204"/>
                    </a:lnTo>
                    <a:lnTo>
                      <a:pt x="636" y="200"/>
                    </a:lnTo>
                    <a:lnTo>
                      <a:pt x="652" y="227"/>
                    </a:lnTo>
                    <a:lnTo>
                      <a:pt x="665" y="243"/>
                    </a:lnTo>
                    <a:lnTo>
                      <a:pt x="674" y="251"/>
                    </a:lnTo>
                    <a:lnTo>
                      <a:pt x="674" y="252"/>
                    </a:lnTo>
                    <a:lnTo>
                      <a:pt x="673" y="252"/>
                    </a:lnTo>
                    <a:lnTo>
                      <a:pt x="674" y="252"/>
                    </a:lnTo>
                    <a:lnTo>
                      <a:pt x="675" y="252"/>
                    </a:lnTo>
                    <a:lnTo>
                      <a:pt x="674" y="251"/>
                    </a:lnTo>
                    <a:lnTo>
                      <a:pt x="681" y="253"/>
                    </a:lnTo>
                    <a:lnTo>
                      <a:pt x="691" y="267"/>
                    </a:lnTo>
                    <a:lnTo>
                      <a:pt x="708" y="287"/>
                    </a:lnTo>
                    <a:lnTo>
                      <a:pt x="714" y="298"/>
                    </a:lnTo>
                    <a:lnTo>
                      <a:pt x="737" y="319"/>
                    </a:lnTo>
                    <a:lnTo>
                      <a:pt x="742" y="322"/>
                    </a:lnTo>
                    <a:lnTo>
                      <a:pt x="767" y="344"/>
                    </a:lnTo>
                    <a:lnTo>
                      <a:pt x="776" y="349"/>
                    </a:lnTo>
                    <a:lnTo>
                      <a:pt x="782" y="352"/>
                    </a:lnTo>
                    <a:lnTo>
                      <a:pt x="790" y="353"/>
                    </a:lnTo>
                    <a:lnTo>
                      <a:pt x="792" y="357"/>
                    </a:lnTo>
                    <a:lnTo>
                      <a:pt x="790" y="358"/>
                    </a:lnTo>
                    <a:lnTo>
                      <a:pt x="794" y="361"/>
                    </a:lnTo>
                    <a:lnTo>
                      <a:pt x="800" y="375"/>
                    </a:lnTo>
                    <a:lnTo>
                      <a:pt x="808" y="381"/>
                    </a:lnTo>
                    <a:lnTo>
                      <a:pt x="816" y="391"/>
                    </a:lnTo>
                    <a:lnTo>
                      <a:pt x="828" y="401"/>
                    </a:lnTo>
                    <a:lnTo>
                      <a:pt x="834" y="405"/>
                    </a:lnTo>
                    <a:lnTo>
                      <a:pt x="840" y="406"/>
                    </a:lnTo>
                    <a:lnTo>
                      <a:pt x="850" y="402"/>
                    </a:lnTo>
                    <a:lnTo>
                      <a:pt x="854" y="407"/>
                    </a:lnTo>
                    <a:lnTo>
                      <a:pt x="887" y="419"/>
                    </a:lnTo>
                    <a:lnTo>
                      <a:pt x="897" y="429"/>
                    </a:lnTo>
                    <a:lnTo>
                      <a:pt x="903" y="446"/>
                    </a:lnTo>
                    <a:lnTo>
                      <a:pt x="880" y="452"/>
                    </a:lnTo>
                    <a:close/>
                  </a:path>
                </a:pathLst>
              </a:custGeom>
              <a:solidFill>
                <a:schemeClr val="tx1"/>
              </a:solidFill>
              <a:ln w="6350" cmpd="sng">
                <a:solidFill>
                  <a:schemeClr val="bg1"/>
                </a:solidFill>
                <a:prstDash val="solid"/>
                <a:round/>
                <a:headEnd/>
                <a:tailEnd/>
              </a:ln>
            </p:spPr>
            <p:txBody>
              <a:bodyPr/>
              <a:lstStyle/>
              <a:p>
                <a:endParaRPr lang="pt-BR"/>
              </a:p>
            </p:txBody>
          </p:sp>
          <p:sp>
            <p:nvSpPr>
              <p:cNvPr id="19" name="Freeform 76"/>
              <p:cNvSpPr>
                <a:spLocks/>
              </p:cNvSpPr>
              <p:nvPr/>
            </p:nvSpPr>
            <p:spPr bwMode="auto">
              <a:xfrm>
                <a:off x="8640939" y="2457619"/>
                <a:ext cx="415926" cy="248482"/>
              </a:xfrm>
              <a:custGeom>
                <a:avLst/>
                <a:gdLst>
                  <a:gd name="T0" fmla="*/ 2147483647 w 787"/>
                  <a:gd name="T1" fmla="*/ 2147483647 h 469"/>
                  <a:gd name="T2" fmla="*/ 2147483647 w 787"/>
                  <a:gd name="T3" fmla="*/ 2147483647 h 469"/>
                  <a:gd name="T4" fmla="*/ 2147483647 w 787"/>
                  <a:gd name="T5" fmla="*/ 2147483647 h 469"/>
                  <a:gd name="T6" fmla="*/ 2147483647 w 787"/>
                  <a:gd name="T7" fmla="*/ 2147483647 h 469"/>
                  <a:gd name="T8" fmla="*/ 2147483647 w 787"/>
                  <a:gd name="T9" fmla="*/ 2147483647 h 469"/>
                  <a:gd name="T10" fmla="*/ 2147483647 w 787"/>
                  <a:gd name="T11" fmla="*/ 2147483647 h 469"/>
                  <a:gd name="T12" fmla="*/ 2147483647 w 787"/>
                  <a:gd name="T13" fmla="*/ 2147483647 h 469"/>
                  <a:gd name="T14" fmla="*/ 2147483647 w 787"/>
                  <a:gd name="T15" fmla="*/ 2147483647 h 469"/>
                  <a:gd name="T16" fmla="*/ 2147483647 w 787"/>
                  <a:gd name="T17" fmla="*/ 2147483647 h 469"/>
                  <a:gd name="T18" fmla="*/ 2147483647 w 787"/>
                  <a:gd name="T19" fmla="*/ 2147483647 h 469"/>
                  <a:gd name="T20" fmla="*/ 2147483647 w 787"/>
                  <a:gd name="T21" fmla="*/ 2147483647 h 469"/>
                  <a:gd name="T22" fmla="*/ 2147483647 w 787"/>
                  <a:gd name="T23" fmla="*/ 2147483647 h 469"/>
                  <a:gd name="T24" fmla="*/ 2147483647 w 787"/>
                  <a:gd name="T25" fmla="*/ 2147483647 h 469"/>
                  <a:gd name="T26" fmla="*/ 2147483647 w 787"/>
                  <a:gd name="T27" fmla="*/ 2147483647 h 469"/>
                  <a:gd name="T28" fmla="*/ 2147483647 w 787"/>
                  <a:gd name="T29" fmla="*/ 2147483647 h 469"/>
                  <a:gd name="T30" fmla="*/ 2147483647 w 787"/>
                  <a:gd name="T31" fmla="*/ 2147483647 h 469"/>
                  <a:gd name="T32" fmla="*/ 2147483647 w 787"/>
                  <a:gd name="T33" fmla="*/ 2147483647 h 469"/>
                  <a:gd name="T34" fmla="*/ 2147483647 w 787"/>
                  <a:gd name="T35" fmla="*/ 2147483647 h 469"/>
                  <a:gd name="T36" fmla="*/ 2147483647 w 787"/>
                  <a:gd name="T37" fmla="*/ 2147483647 h 469"/>
                  <a:gd name="T38" fmla="*/ 2147483647 w 787"/>
                  <a:gd name="T39" fmla="*/ 2147483647 h 469"/>
                  <a:gd name="T40" fmla="*/ 2147483647 w 787"/>
                  <a:gd name="T41" fmla="*/ 2147483647 h 469"/>
                  <a:gd name="T42" fmla="*/ 2147483647 w 787"/>
                  <a:gd name="T43" fmla="*/ 2147483647 h 469"/>
                  <a:gd name="T44" fmla="*/ 2147483647 w 787"/>
                  <a:gd name="T45" fmla="*/ 2147483647 h 469"/>
                  <a:gd name="T46" fmla="*/ 2147483647 w 787"/>
                  <a:gd name="T47" fmla="*/ 2147483647 h 469"/>
                  <a:gd name="T48" fmla="*/ 2147483647 w 787"/>
                  <a:gd name="T49" fmla="*/ 2147483647 h 469"/>
                  <a:gd name="T50" fmla="*/ 2147483647 w 787"/>
                  <a:gd name="T51" fmla="*/ 2147483647 h 469"/>
                  <a:gd name="T52" fmla="*/ 2147483647 w 787"/>
                  <a:gd name="T53" fmla="*/ 2147483647 h 469"/>
                  <a:gd name="T54" fmla="*/ 2147483647 w 787"/>
                  <a:gd name="T55" fmla="*/ 2147483647 h 469"/>
                  <a:gd name="T56" fmla="*/ 2147483647 w 787"/>
                  <a:gd name="T57" fmla="*/ 2147483647 h 469"/>
                  <a:gd name="T58" fmla="*/ 2147483647 w 787"/>
                  <a:gd name="T59" fmla="*/ 2147483647 h 469"/>
                  <a:gd name="T60" fmla="*/ 2147483647 w 787"/>
                  <a:gd name="T61" fmla="*/ 2147483647 h 469"/>
                  <a:gd name="T62" fmla="*/ 2147483647 w 787"/>
                  <a:gd name="T63" fmla="*/ 2147483647 h 469"/>
                  <a:gd name="T64" fmla="*/ 2147483647 w 787"/>
                  <a:gd name="T65" fmla="*/ 2147483647 h 469"/>
                  <a:gd name="T66" fmla="*/ 2147483647 w 787"/>
                  <a:gd name="T67" fmla="*/ 2147483647 h 469"/>
                  <a:gd name="T68" fmla="*/ 2147483647 w 787"/>
                  <a:gd name="T69" fmla="*/ 2147483647 h 469"/>
                  <a:gd name="T70" fmla="*/ 2147483647 w 787"/>
                  <a:gd name="T71" fmla="*/ 2147483647 h 469"/>
                  <a:gd name="T72" fmla="*/ 2147483647 w 787"/>
                  <a:gd name="T73" fmla="*/ 2147483647 h 469"/>
                  <a:gd name="T74" fmla="*/ 2147483647 w 787"/>
                  <a:gd name="T75" fmla="*/ 2147483647 h 469"/>
                  <a:gd name="T76" fmla="*/ 2147483647 w 787"/>
                  <a:gd name="T77" fmla="*/ 2147483647 h 469"/>
                  <a:gd name="T78" fmla="*/ 2147483647 w 787"/>
                  <a:gd name="T79" fmla="*/ 2147483647 h 469"/>
                  <a:gd name="T80" fmla="*/ 2147483647 w 787"/>
                  <a:gd name="T81" fmla="*/ 2147483647 h 469"/>
                  <a:gd name="T82" fmla="*/ 2147483647 w 787"/>
                  <a:gd name="T83" fmla="*/ 2147483647 h 469"/>
                  <a:gd name="T84" fmla="*/ 2147483647 w 787"/>
                  <a:gd name="T85" fmla="*/ 2147483647 h 469"/>
                  <a:gd name="T86" fmla="*/ 2147483647 w 787"/>
                  <a:gd name="T87" fmla="*/ 2147483647 h 469"/>
                  <a:gd name="T88" fmla="*/ 2147483647 w 787"/>
                  <a:gd name="T89" fmla="*/ 2147483647 h 469"/>
                  <a:gd name="T90" fmla="*/ 2147483647 w 787"/>
                  <a:gd name="T91" fmla="*/ 2147483647 h 469"/>
                  <a:gd name="T92" fmla="*/ 2147483647 w 787"/>
                  <a:gd name="T93" fmla="*/ 2147483647 h 469"/>
                  <a:gd name="T94" fmla="*/ 2147483647 w 787"/>
                  <a:gd name="T95" fmla="*/ 2147483647 h 469"/>
                  <a:gd name="T96" fmla="*/ 2147483647 w 787"/>
                  <a:gd name="T97" fmla="*/ 2147483647 h 469"/>
                  <a:gd name="T98" fmla="*/ 2147483647 w 787"/>
                  <a:gd name="T99" fmla="*/ 2147483647 h 469"/>
                  <a:gd name="T100" fmla="*/ 2147483647 w 787"/>
                  <a:gd name="T101" fmla="*/ 2147483647 h 469"/>
                  <a:gd name="T102" fmla="*/ 2147483647 w 787"/>
                  <a:gd name="T103" fmla="*/ 2147483647 h 469"/>
                  <a:gd name="T104" fmla="*/ 2147483647 w 787"/>
                  <a:gd name="T105" fmla="*/ 2147483647 h 469"/>
                  <a:gd name="T106" fmla="*/ 2147483647 w 787"/>
                  <a:gd name="T107" fmla="*/ 2147483647 h 469"/>
                  <a:gd name="T108" fmla="*/ 2147483647 w 787"/>
                  <a:gd name="T109" fmla="*/ 2147483647 h 469"/>
                  <a:gd name="T110" fmla="*/ 2147483647 w 787"/>
                  <a:gd name="T111" fmla="*/ 2147483647 h 469"/>
                  <a:gd name="T112" fmla="*/ 2147483647 w 787"/>
                  <a:gd name="T113" fmla="*/ 2147483647 h 469"/>
                  <a:gd name="T114" fmla="*/ 2147483647 w 787"/>
                  <a:gd name="T115" fmla="*/ 2147483647 h 469"/>
                  <a:gd name="T116" fmla="*/ 2147483647 w 787"/>
                  <a:gd name="T117" fmla="*/ 2147483647 h 469"/>
                  <a:gd name="T118" fmla="*/ 2147483647 w 787"/>
                  <a:gd name="T119" fmla="*/ 2147483647 h 469"/>
                  <a:gd name="T120" fmla="*/ 2147483647 w 787"/>
                  <a:gd name="T121" fmla="*/ 2147483647 h 4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7"/>
                  <a:gd name="T184" fmla="*/ 0 h 469"/>
                  <a:gd name="T185" fmla="*/ 787 w 787"/>
                  <a:gd name="T186" fmla="*/ 469 h 4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7" h="469">
                    <a:moveTo>
                      <a:pt x="781" y="364"/>
                    </a:moveTo>
                    <a:lnTo>
                      <a:pt x="776" y="364"/>
                    </a:lnTo>
                    <a:lnTo>
                      <a:pt x="767" y="370"/>
                    </a:lnTo>
                    <a:lnTo>
                      <a:pt x="760" y="363"/>
                    </a:lnTo>
                    <a:lnTo>
                      <a:pt x="756" y="365"/>
                    </a:lnTo>
                    <a:lnTo>
                      <a:pt x="748" y="375"/>
                    </a:lnTo>
                    <a:lnTo>
                      <a:pt x="743" y="376"/>
                    </a:lnTo>
                    <a:lnTo>
                      <a:pt x="738" y="375"/>
                    </a:lnTo>
                    <a:lnTo>
                      <a:pt x="735" y="373"/>
                    </a:lnTo>
                    <a:lnTo>
                      <a:pt x="733" y="367"/>
                    </a:lnTo>
                    <a:lnTo>
                      <a:pt x="730" y="371"/>
                    </a:lnTo>
                    <a:lnTo>
                      <a:pt x="725" y="372"/>
                    </a:lnTo>
                    <a:lnTo>
                      <a:pt x="721" y="374"/>
                    </a:lnTo>
                    <a:lnTo>
                      <a:pt x="708" y="374"/>
                    </a:lnTo>
                    <a:lnTo>
                      <a:pt x="706" y="372"/>
                    </a:lnTo>
                    <a:lnTo>
                      <a:pt x="698" y="371"/>
                    </a:lnTo>
                    <a:lnTo>
                      <a:pt x="694" y="363"/>
                    </a:lnTo>
                    <a:lnTo>
                      <a:pt x="690" y="361"/>
                    </a:lnTo>
                    <a:lnTo>
                      <a:pt x="684" y="360"/>
                    </a:lnTo>
                    <a:lnTo>
                      <a:pt x="684" y="359"/>
                    </a:lnTo>
                    <a:lnTo>
                      <a:pt x="683" y="361"/>
                    </a:lnTo>
                    <a:lnTo>
                      <a:pt x="681" y="359"/>
                    </a:lnTo>
                    <a:lnTo>
                      <a:pt x="676" y="361"/>
                    </a:lnTo>
                    <a:lnTo>
                      <a:pt x="666" y="359"/>
                    </a:lnTo>
                    <a:lnTo>
                      <a:pt x="664" y="360"/>
                    </a:lnTo>
                    <a:lnTo>
                      <a:pt x="661" y="360"/>
                    </a:lnTo>
                    <a:lnTo>
                      <a:pt x="658" y="362"/>
                    </a:lnTo>
                    <a:lnTo>
                      <a:pt x="653" y="361"/>
                    </a:lnTo>
                    <a:lnTo>
                      <a:pt x="649" y="355"/>
                    </a:lnTo>
                    <a:lnTo>
                      <a:pt x="646" y="356"/>
                    </a:lnTo>
                    <a:lnTo>
                      <a:pt x="641" y="354"/>
                    </a:lnTo>
                    <a:lnTo>
                      <a:pt x="636" y="353"/>
                    </a:lnTo>
                    <a:lnTo>
                      <a:pt x="631" y="353"/>
                    </a:lnTo>
                    <a:lnTo>
                      <a:pt x="626" y="358"/>
                    </a:lnTo>
                    <a:lnTo>
                      <a:pt x="613" y="360"/>
                    </a:lnTo>
                    <a:lnTo>
                      <a:pt x="601" y="361"/>
                    </a:lnTo>
                    <a:lnTo>
                      <a:pt x="589" y="361"/>
                    </a:lnTo>
                    <a:lnTo>
                      <a:pt x="586" y="361"/>
                    </a:lnTo>
                    <a:lnTo>
                      <a:pt x="574" y="362"/>
                    </a:lnTo>
                    <a:lnTo>
                      <a:pt x="571" y="360"/>
                    </a:lnTo>
                    <a:lnTo>
                      <a:pt x="567" y="361"/>
                    </a:lnTo>
                    <a:lnTo>
                      <a:pt x="562" y="360"/>
                    </a:lnTo>
                    <a:lnTo>
                      <a:pt x="561" y="357"/>
                    </a:lnTo>
                    <a:lnTo>
                      <a:pt x="559" y="354"/>
                    </a:lnTo>
                    <a:lnTo>
                      <a:pt x="555" y="353"/>
                    </a:lnTo>
                    <a:lnTo>
                      <a:pt x="553" y="349"/>
                    </a:lnTo>
                    <a:lnTo>
                      <a:pt x="549" y="353"/>
                    </a:lnTo>
                    <a:lnTo>
                      <a:pt x="549" y="355"/>
                    </a:lnTo>
                    <a:lnTo>
                      <a:pt x="547" y="355"/>
                    </a:lnTo>
                    <a:lnTo>
                      <a:pt x="546" y="347"/>
                    </a:lnTo>
                    <a:lnTo>
                      <a:pt x="544" y="346"/>
                    </a:lnTo>
                    <a:lnTo>
                      <a:pt x="541" y="351"/>
                    </a:lnTo>
                    <a:lnTo>
                      <a:pt x="525" y="348"/>
                    </a:lnTo>
                    <a:lnTo>
                      <a:pt x="514" y="348"/>
                    </a:lnTo>
                    <a:lnTo>
                      <a:pt x="508" y="348"/>
                    </a:lnTo>
                    <a:lnTo>
                      <a:pt x="507" y="345"/>
                    </a:lnTo>
                    <a:lnTo>
                      <a:pt x="504" y="342"/>
                    </a:lnTo>
                    <a:lnTo>
                      <a:pt x="501" y="342"/>
                    </a:lnTo>
                    <a:lnTo>
                      <a:pt x="497" y="339"/>
                    </a:lnTo>
                    <a:lnTo>
                      <a:pt x="497" y="337"/>
                    </a:lnTo>
                    <a:lnTo>
                      <a:pt x="503" y="329"/>
                    </a:lnTo>
                    <a:lnTo>
                      <a:pt x="502" y="322"/>
                    </a:lnTo>
                    <a:lnTo>
                      <a:pt x="501" y="321"/>
                    </a:lnTo>
                    <a:lnTo>
                      <a:pt x="495" y="317"/>
                    </a:lnTo>
                    <a:lnTo>
                      <a:pt x="488" y="321"/>
                    </a:lnTo>
                    <a:lnTo>
                      <a:pt x="485" y="323"/>
                    </a:lnTo>
                    <a:lnTo>
                      <a:pt x="476" y="319"/>
                    </a:lnTo>
                    <a:lnTo>
                      <a:pt x="469" y="334"/>
                    </a:lnTo>
                    <a:lnTo>
                      <a:pt x="454" y="334"/>
                    </a:lnTo>
                    <a:lnTo>
                      <a:pt x="452" y="340"/>
                    </a:lnTo>
                    <a:lnTo>
                      <a:pt x="447" y="352"/>
                    </a:lnTo>
                    <a:lnTo>
                      <a:pt x="448" y="359"/>
                    </a:lnTo>
                    <a:lnTo>
                      <a:pt x="447" y="361"/>
                    </a:lnTo>
                    <a:lnTo>
                      <a:pt x="446" y="362"/>
                    </a:lnTo>
                    <a:lnTo>
                      <a:pt x="446" y="365"/>
                    </a:lnTo>
                    <a:lnTo>
                      <a:pt x="449" y="364"/>
                    </a:lnTo>
                    <a:lnTo>
                      <a:pt x="457" y="367"/>
                    </a:lnTo>
                    <a:lnTo>
                      <a:pt x="458" y="373"/>
                    </a:lnTo>
                    <a:lnTo>
                      <a:pt x="463" y="373"/>
                    </a:lnTo>
                    <a:lnTo>
                      <a:pt x="463" y="374"/>
                    </a:lnTo>
                    <a:lnTo>
                      <a:pt x="466" y="376"/>
                    </a:lnTo>
                    <a:lnTo>
                      <a:pt x="468" y="380"/>
                    </a:lnTo>
                    <a:lnTo>
                      <a:pt x="466" y="389"/>
                    </a:lnTo>
                    <a:lnTo>
                      <a:pt x="468" y="392"/>
                    </a:lnTo>
                    <a:lnTo>
                      <a:pt x="464" y="391"/>
                    </a:lnTo>
                    <a:lnTo>
                      <a:pt x="461" y="394"/>
                    </a:lnTo>
                    <a:lnTo>
                      <a:pt x="459" y="389"/>
                    </a:lnTo>
                    <a:lnTo>
                      <a:pt x="455" y="388"/>
                    </a:lnTo>
                    <a:lnTo>
                      <a:pt x="451" y="383"/>
                    </a:lnTo>
                    <a:lnTo>
                      <a:pt x="449" y="384"/>
                    </a:lnTo>
                    <a:lnTo>
                      <a:pt x="449" y="387"/>
                    </a:lnTo>
                    <a:lnTo>
                      <a:pt x="449" y="390"/>
                    </a:lnTo>
                    <a:lnTo>
                      <a:pt x="446" y="394"/>
                    </a:lnTo>
                    <a:lnTo>
                      <a:pt x="443" y="402"/>
                    </a:lnTo>
                    <a:lnTo>
                      <a:pt x="445" y="403"/>
                    </a:lnTo>
                    <a:lnTo>
                      <a:pt x="440" y="409"/>
                    </a:lnTo>
                    <a:lnTo>
                      <a:pt x="441" y="410"/>
                    </a:lnTo>
                    <a:lnTo>
                      <a:pt x="443" y="414"/>
                    </a:lnTo>
                    <a:lnTo>
                      <a:pt x="447" y="414"/>
                    </a:lnTo>
                    <a:lnTo>
                      <a:pt x="453" y="419"/>
                    </a:lnTo>
                    <a:lnTo>
                      <a:pt x="453" y="421"/>
                    </a:lnTo>
                    <a:lnTo>
                      <a:pt x="455" y="426"/>
                    </a:lnTo>
                    <a:lnTo>
                      <a:pt x="452" y="432"/>
                    </a:lnTo>
                    <a:lnTo>
                      <a:pt x="447" y="434"/>
                    </a:lnTo>
                    <a:lnTo>
                      <a:pt x="445" y="438"/>
                    </a:lnTo>
                    <a:lnTo>
                      <a:pt x="442" y="441"/>
                    </a:lnTo>
                    <a:lnTo>
                      <a:pt x="447" y="442"/>
                    </a:lnTo>
                    <a:lnTo>
                      <a:pt x="446" y="444"/>
                    </a:lnTo>
                    <a:lnTo>
                      <a:pt x="441" y="448"/>
                    </a:lnTo>
                    <a:lnTo>
                      <a:pt x="442" y="454"/>
                    </a:lnTo>
                    <a:lnTo>
                      <a:pt x="438" y="455"/>
                    </a:lnTo>
                    <a:lnTo>
                      <a:pt x="432" y="460"/>
                    </a:lnTo>
                    <a:lnTo>
                      <a:pt x="421" y="459"/>
                    </a:lnTo>
                    <a:lnTo>
                      <a:pt x="413" y="456"/>
                    </a:lnTo>
                    <a:lnTo>
                      <a:pt x="411" y="459"/>
                    </a:lnTo>
                    <a:lnTo>
                      <a:pt x="414" y="465"/>
                    </a:lnTo>
                    <a:lnTo>
                      <a:pt x="409" y="465"/>
                    </a:lnTo>
                    <a:lnTo>
                      <a:pt x="406" y="469"/>
                    </a:lnTo>
                    <a:lnTo>
                      <a:pt x="404" y="466"/>
                    </a:lnTo>
                    <a:lnTo>
                      <a:pt x="401" y="467"/>
                    </a:lnTo>
                    <a:lnTo>
                      <a:pt x="397" y="462"/>
                    </a:lnTo>
                    <a:lnTo>
                      <a:pt x="396" y="457"/>
                    </a:lnTo>
                    <a:lnTo>
                      <a:pt x="396" y="455"/>
                    </a:lnTo>
                    <a:lnTo>
                      <a:pt x="397" y="451"/>
                    </a:lnTo>
                    <a:lnTo>
                      <a:pt x="396" y="449"/>
                    </a:lnTo>
                    <a:lnTo>
                      <a:pt x="397" y="446"/>
                    </a:lnTo>
                    <a:lnTo>
                      <a:pt x="403" y="436"/>
                    </a:lnTo>
                    <a:lnTo>
                      <a:pt x="403" y="430"/>
                    </a:lnTo>
                    <a:lnTo>
                      <a:pt x="399" y="434"/>
                    </a:lnTo>
                    <a:lnTo>
                      <a:pt x="396" y="432"/>
                    </a:lnTo>
                    <a:lnTo>
                      <a:pt x="394" y="429"/>
                    </a:lnTo>
                    <a:lnTo>
                      <a:pt x="394" y="421"/>
                    </a:lnTo>
                    <a:lnTo>
                      <a:pt x="389" y="419"/>
                    </a:lnTo>
                    <a:lnTo>
                      <a:pt x="385" y="420"/>
                    </a:lnTo>
                    <a:lnTo>
                      <a:pt x="383" y="414"/>
                    </a:lnTo>
                    <a:lnTo>
                      <a:pt x="374" y="416"/>
                    </a:lnTo>
                    <a:lnTo>
                      <a:pt x="364" y="419"/>
                    </a:lnTo>
                    <a:lnTo>
                      <a:pt x="353" y="427"/>
                    </a:lnTo>
                    <a:lnTo>
                      <a:pt x="353" y="426"/>
                    </a:lnTo>
                    <a:lnTo>
                      <a:pt x="349" y="408"/>
                    </a:lnTo>
                    <a:lnTo>
                      <a:pt x="344" y="410"/>
                    </a:lnTo>
                    <a:lnTo>
                      <a:pt x="337" y="414"/>
                    </a:lnTo>
                    <a:lnTo>
                      <a:pt x="329" y="420"/>
                    </a:lnTo>
                    <a:lnTo>
                      <a:pt x="333" y="420"/>
                    </a:lnTo>
                    <a:lnTo>
                      <a:pt x="333" y="424"/>
                    </a:lnTo>
                    <a:lnTo>
                      <a:pt x="327" y="429"/>
                    </a:lnTo>
                    <a:lnTo>
                      <a:pt x="323" y="432"/>
                    </a:lnTo>
                    <a:lnTo>
                      <a:pt x="321" y="429"/>
                    </a:lnTo>
                    <a:lnTo>
                      <a:pt x="314" y="426"/>
                    </a:lnTo>
                    <a:lnTo>
                      <a:pt x="311" y="429"/>
                    </a:lnTo>
                    <a:lnTo>
                      <a:pt x="307" y="429"/>
                    </a:lnTo>
                    <a:lnTo>
                      <a:pt x="304" y="434"/>
                    </a:lnTo>
                    <a:lnTo>
                      <a:pt x="301" y="436"/>
                    </a:lnTo>
                    <a:lnTo>
                      <a:pt x="295" y="436"/>
                    </a:lnTo>
                    <a:lnTo>
                      <a:pt x="291" y="433"/>
                    </a:lnTo>
                    <a:lnTo>
                      <a:pt x="289" y="432"/>
                    </a:lnTo>
                    <a:lnTo>
                      <a:pt x="288" y="425"/>
                    </a:lnTo>
                    <a:lnTo>
                      <a:pt x="285" y="423"/>
                    </a:lnTo>
                    <a:lnTo>
                      <a:pt x="286" y="418"/>
                    </a:lnTo>
                    <a:lnTo>
                      <a:pt x="288" y="415"/>
                    </a:lnTo>
                    <a:lnTo>
                      <a:pt x="278" y="409"/>
                    </a:lnTo>
                    <a:lnTo>
                      <a:pt x="277" y="406"/>
                    </a:lnTo>
                    <a:lnTo>
                      <a:pt x="270" y="408"/>
                    </a:lnTo>
                    <a:lnTo>
                      <a:pt x="260" y="403"/>
                    </a:lnTo>
                    <a:lnTo>
                      <a:pt x="241" y="407"/>
                    </a:lnTo>
                    <a:lnTo>
                      <a:pt x="243" y="398"/>
                    </a:lnTo>
                    <a:lnTo>
                      <a:pt x="241" y="394"/>
                    </a:lnTo>
                    <a:lnTo>
                      <a:pt x="240" y="387"/>
                    </a:lnTo>
                    <a:lnTo>
                      <a:pt x="241" y="377"/>
                    </a:lnTo>
                    <a:lnTo>
                      <a:pt x="239" y="375"/>
                    </a:lnTo>
                    <a:lnTo>
                      <a:pt x="240" y="373"/>
                    </a:lnTo>
                    <a:lnTo>
                      <a:pt x="252" y="374"/>
                    </a:lnTo>
                    <a:lnTo>
                      <a:pt x="253" y="372"/>
                    </a:lnTo>
                    <a:lnTo>
                      <a:pt x="256" y="375"/>
                    </a:lnTo>
                    <a:lnTo>
                      <a:pt x="259" y="367"/>
                    </a:lnTo>
                    <a:lnTo>
                      <a:pt x="258" y="352"/>
                    </a:lnTo>
                    <a:lnTo>
                      <a:pt x="257" y="343"/>
                    </a:lnTo>
                    <a:lnTo>
                      <a:pt x="266" y="327"/>
                    </a:lnTo>
                    <a:lnTo>
                      <a:pt x="272" y="322"/>
                    </a:lnTo>
                    <a:lnTo>
                      <a:pt x="284" y="311"/>
                    </a:lnTo>
                    <a:lnTo>
                      <a:pt x="284" y="305"/>
                    </a:lnTo>
                    <a:lnTo>
                      <a:pt x="291" y="299"/>
                    </a:lnTo>
                    <a:lnTo>
                      <a:pt x="304" y="287"/>
                    </a:lnTo>
                    <a:lnTo>
                      <a:pt x="306" y="288"/>
                    </a:lnTo>
                    <a:lnTo>
                      <a:pt x="310" y="288"/>
                    </a:lnTo>
                    <a:lnTo>
                      <a:pt x="305" y="276"/>
                    </a:lnTo>
                    <a:lnTo>
                      <a:pt x="309" y="264"/>
                    </a:lnTo>
                    <a:lnTo>
                      <a:pt x="305" y="266"/>
                    </a:lnTo>
                    <a:lnTo>
                      <a:pt x="301" y="264"/>
                    </a:lnTo>
                    <a:lnTo>
                      <a:pt x="295" y="265"/>
                    </a:lnTo>
                    <a:lnTo>
                      <a:pt x="296" y="263"/>
                    </a:lnTo>
                    <a:lnTo>
                      <a:pt x="294" y="262"/>
                    </a:lnTo>
                    <a:lnTo>
                      <a:pt x="289" y="261"/>
                    </a:lnTo>
                    <a:lnTo>
                      <a:pt x="285" y="267"/>
                    </a:lnTo>
                    <a:lnTo>
                      <a:pt x="279" y="269"/>
                    </a:lnTo>
                    <a:lnTo>
                      <a:pt x="274" y="268"/>
                    </a:lnTo>
                    <a:lnTo>
                      <a:pt x="267" y="273"/>
                    </a:lnTo>
                    <a:lnTo>
                      <a:pt x="259" y="273"/>
                    </a:lnTo>
                    <a:lnTo>
                      <a:pt x="258" y="282"/>
                    </a:lnTo>
                    <a:lnTo>
                      <a:pt x="249" y="283"/>
                    </a:lnTo>
                    <a:lnTo>
                      <a:pt x="241" y="286"/>
                    </a:lnTo>
                    <a:lnTo>
                      <a:pt x="237" y="284"/>
                    </a:lnTo>
                    <a:lnTo>
                      <a:pt x="226" y="287"/>
                    </a:lnTo>
                    <a:lnTo>
                      <a:pt x="223" y="291"/>
                    </a:lnTo>
                    <a:lnTo>
                      <a:pt x="221" y="289"/>
                    </a:lnTo>
                    <a:lnTo>
                      <a:pt x="216" y="289"/>
                    </a:lnTo>
                    <a:lnTo>
                      <a:pt x="216" y="291"/>
                    </a:lnTo>
                    <a:lnTo>
                      <a:pt x="208" y="297"/>
                    </a:lnTo>
                    <a:lnTo>
                      <a:pt x="203" y="300"/>
                    </a:lnTo>
                    <a:lnTo>
                      <a:pt x="196" y="299"/>
                    </a:lnTo>
                    <a:lnTo>
                      <a:pt x="194" y="295"/>
                    </a:lnTo>
                    <a:lnTo>
                      <a:pt x="191" y="295"/>
                    </a:lnTo>
                    <a:lnTo>
                      <a:pt x="189" y="294"/>
                    </a:lnTo>
                    <a:lnTo>
                      <a:pt x="183" y="295"/>
                    </a:lnTo>
                    <a:lnTo>
                      <a:pt x="181" y="299"/>
                    </a:lnTo>
                    <a:lnTo>
                      <a:pt x="181" y="302"/>
                    </a:lnTo>
                    <a:lnTo>
                      <a:pt x="177" y="305"/>
                    </a:lnTo>
                    <a:lnTo>
                      <a:pt x="179" y="307"/>
                    </a:lnTo>
                    <a:lnTo>
                      <a:pt x="177" y="308"/>
                    </a:lnTo>
                    <a:lnTo>
                      <a:pt x="179" y="313"/>
                    </a:lnTo>
                    <a:lnTo>
                      <a:pt x="182" y="313"/>
                    </a:lnTo>
                    <a:lnTo>
                      <a:pt x="182" y="315"/>
                    </a:lnTo>
                    <a:lnTo>
                      <a:pt x="179" y="319"/>
                    </a:lnTo>
                    <a:lnTo>
                      <a:pt x="177" y="319"/>
                    </a:lnTo>
                    <a:lnTo>
                      <a:pt x="176" y="321"/>
                    </a:lnTo>
                    <a:lnTo>
                      <a:pt x="171" y="318"/>
                    </a:lnTo>
                    <a:lnTo>
                      <a:pt x="167" y="319"/>
                    </a:lnTo>
                    <a:lnTo>
                      <a:pt x="168" y="321"/>
                    </a:lnTo>
                    <a:lnTo>
                      <a:pt x="165" y="322"/>
                    </a:lnTo>
                    <a:lnTo>
                      <a:pt x="166" y="323"/>
                    </a:lnTo>
                    <a:lnTo>
                      <a:pt x="163" y="325"/>
                    </a:lnTo>
                    <a:lnTo>
                      <a:pt x="161" y="327"/>
                    </a:lnTo>
                    <a:lnTo>
                      <a:pt x="160" y="328"/>
                    </a:lnTo>
                    <a:lnTo>
                      <a:pt x="163" y="329"/>
                    </a:lnTo>
                    <a:lnTo>
                      <a:pt x="163" y="330"/>
                    </a:lnTo>
                    <a:lnTo>
                      <a:pt x="158" y="337"/>
                    </a:lnTo>
                    <a:lnTo>
                      <a:pt x="155" y="336"/>
                    </a:lnTo>
                    <a:lnTo>
                      <a:pt x="154" y="339"/>
                    </a:lnTo>
                    <a:lnTo>
                      <a:pt x="151" y="342"/>
                    </a:lnTo>
                    <a:lnTo>
                      <a:pt x="147" y="342"/>
                    </a:lnTo>
                    <a:lnTo>
                      <a:pt x="146" y="340"/>
                    </a:lnTo>
                    <a:lnTo>
                      <a:pt x="141" y="342"/>
                    </a:lnTo>
                    <a:lnTo>
                      <a:pt x="134" y="343"/>
                    </a:lnTo>
                    <a:lnTo>
                      <a:pt x="133" y="347"/>
                    </a:lnTo>
                    <a:lnTo>
                      <a:pt x="126" y="348"/>
                    </a:lnTo>
                    <a:lnTo>
                      <a:pt x="123" y="352"/>
                    </a:lnTo>
                    <a:lnTo>
                      <a:pt x="124" y="356"/>
                    </a:lnTo>
                    <a:lnTo>
                      <a:pt x="121" y="358"/>
                    </a:lnTo>
                    <a:lnTo>
                      <a:pt x="118" y="358"/>
                    </a:lnTo>
                    <a:lnTo>
                      <a:pt x="118" y="355"/>
                    </a:lnTo>
                    <a:lnTo>
                      <a:pt x="116" y="351"/>
                    </a:lnTo>
                    <a:lnTo>
                      <a:pt x="115" y="354"/>
                    </a:lnTo>
                    <a:lnTo>
                      <a:pt x="111" y="355"/>
                    </a:lnTo>
                    <a:lnTo>
                      <a:pt x="109" y="361"/>
                    </a:lnTo>
                    <a:lnTo>
                      <a:pt x="107" y="362"/>
                    </a:lnTo>
                    <a:lnTo>
                      <a:pt x="107" y="365"/>
                    </a:lnTo>
                    <a:lnTo>
                      <a:pt x="100" y="370"/>
                    </a:lnTo>
                    <a:lnTo>
                      <a:pt x="98" y="370"/>
                    </a:lnTo>
                    <a:lnTo>
                      <a:pt x="94" y="365"/>
                    </a:lnTo>
                    <a:lnTo>
                      <a:pt x="94" y="361"/>
                    </a:lnTo>
                    <a:lnTo>
                      <a:pt x="86" y="363"/>
                    </a:lnTo>
                    <a:lnTo>
                      <a:pt x="83" y="361"/>
                    </a:lnTo>
                    <a:lnTo>
                      <a:pt x="78" y="360"/>
                    </a:lnTo>
                    <a:lnTo>
                      <a:pt x="76" y="362"/>
                    </a:lnTo>
                    <a:lnTo>
                      <a:pt x="74" y="362"/>
                    </a:lnTo>
                    <a:lnTo>
                      <a:pt x="64" y="363"/>
                    </a:lnTo>
                    <a:lnTo>
                      <a:pt x="62" y="361"/>
                    </a:lnTo>
                    <a:lnTo>
                      <a:pt x="58" y="361"/>
                    </a:lnTo>
                    <a:lnTo>
                      <a:pt x="56" y="355"/>
                    </a:lnTo>
                    <a:lnTo>
                      <a:pt x="53" y="355"/>
                    </a:lnTo>
                    <a:lnTo>
                      <a:pt x="53" y="352"/>
                    </a:lnTo>
                    <a:lnTo>
                      <a:pt x="52" y="353"/>
                    </a:lnTo>
                    <a:lnTo>
                      <a:pt x="49" y="355"/>
                    </a:lnTo>
                    <a:lnTo>
                      <a:pt x="45" y="354"/>
                    </a:lnTo>
                    <a:lnTo>
                      <a:pt x="45" y="351"/>
                    </a:lnTo>
                    <a:lnTo>
                      <a:pt x="43" y="346"/>
                    </a:lnTo>
                    <a:lnTo>
                      <a:pt x="39" y="344"/>
                    </a:lnTo>
                    <a:lnTo>
                      <a:pt x="34" y="345"/>
                    </a:lnTo>
                    <a:lnTo>
                      <a:pt x="32" y="348"/>
                    </a:lnTo>
                    <a:lnTo>
                      <a:pt x="25" y="348"/>
                    </a:lnTo>
                    <a:lnTo>
                      <a:pt x="21" y="346"/>
                    </a:lnTo>
                    <a:lnTo>
                      <a:pt x="22" y="341"/>
                    </a:lnTo>
                    <a:lnTo>
                      <a:pt x="20" y="335"/>
                    </a:lnTo>
                    <a:lnTo>
                      <a:pt x="22" y="329"/>
                    </a:lnTo>
                    <a:lnTo>
                      <a:pt x="21" y="329"/>
                    </a:lnTo>
                    <a:lnTo>
                      <a:pt x="17" y="333"/>
                    </a:lnTo>
                    <a:lnTo>
                      <a:pt x="15" y="331"/>
                    </a:lnTo>
                    <a:lnTo>
                      <a:pt x="10" y="339"/>
                    </a:lnTo>
                    <a:lnTo>
                      <a:pt x="6" y="336"/>
                    </a:lnTo>
                    <a:lnTo>
                      <a:pt x="2" y="336"/>
                    </a:lnTo>
                    <a:lnTo>
                      <a:pt x="1" y="334"/>
                    </a:lnTo>
                    <a:lnTo>
                      <a:pt x="4" y="333"/>
                    </a:lnTo>
                    <a:lnTo>
                      <a:pt x="1" y="330"/>
                    </a:lnTo>
                    <a:lnTo>
                      <a:pt x="0" y="324"/>
                    </a:lnTo>
                    <a:lnTo>
                      <a:pt x="4" y="321"/>
                    </a:lnTo>
                    <a:lnTo>
                      <a:pt x="3" y="319"/>
                    </a:lnTo>
                    <a:lnTo>
                      <a:pt x="2" y="316"/>
                    </a:lnTo>
                    <a:lnTo>
                      <a:pt x="5" y="315"/>
                    </a:lnTo>
                    <a:lnTo>
                      <a:pt x="8" y="308"/>
                    </a:lnTo>
                    <a:lnTo>
                      <a:pt x="13" y="306"/>
                    </a:lnTo>
                    <a:lnTo>
                      <a:pt x="14" y="304"/>
                    </a:lnTo>
                    <a:lnTo>
                      <a:pt x="11" y="300"/>
                    </a:lnTo>
                    <a:lnTo>
                      <a:pt x="14" y="298"/>
                    </a:lnTo>
                    <a:lnTo>
                      <a:pt x="15" y="297"/>
                    </a:lnTo>
                    <a:lnTo>
                      <a:pt x="17" y="298"/>
                    </a:lnTo>
                    <a:lnTo>
                      <a:pt x="18" y="293"/>
                    </a:lnTo>
                    <a:lnTo>
                      <a:pt x="23" y="289"/>
                    </a:lnTo>
                    <a:lnTo>
                      <a:pt x="24" y="283"/>
                    </a:lnTo>
                    <a:lnTo>
                      <a:pt x="26" y="280"/>
                    </a:lnTo>
                    <a:lnTo>
                      <a:pt x="31" y="277"/>
                    </a:lnTo>
                    <a:lnTo>
                      <a:pt x="29" y="274"/>
                    </a:lnTo>
                    <a:lnTo>
                      <a:pt x="31" y="272"/>
                    </a:lnTo>
                    <a:lnTo>
                      <a:pt x="40" y="267"/>
                    </a:lnTo>
                    <a:lnTo>
                      <a:pt x="43" y="267"/>
                    </a:lnTo>
                    <a:lnTo>
                      <a:pt x="43" y="269"/>
                    </a:lnTo>
                    <a:lnTo>
                      <a:pt x="47" y="274"/>
                    </a:lnTo>
                    <a:lnTo>
                      <a:pt x="51" y="272"/>
                    </a:lnTo>
                    <a:lnTo>
                      <a:pt x="51" y="269"/>
                    </a:lnTo>
                    <a:lnTo>
                      <a:pt x="53" y="272"/>
                    </a:lnTo>
                    <a:lnTo>
                      <a:pt x="58" y="272"/>
                    </a:lnTo>
                    <a:lnTo>
                      <a:pt x="60" y="273"/>
                    </a:lnTo>
                    <a:lnTo>
                      <a:pt x="67" y="269"/>
                    </a:lnTo>
                    <a:lnTo>
                      <a:pt x="72" y="265"/>
                    </a:lnTo>
                    <a:lnTo>
                      <a:pt x="72" y="257"/>
                    </a:lnTo>
                    <a:lnTo>
                      <a:pt x="75" y="253"/>
                    </a:lnTo>
                    <a:lnTo>
                      <a:pt x="87" y="244"/>
                    </a:lnTo>
                    <a:lnTo>
                      <a:pt x="89" y="246"/>
                    </a:lnTo>
                    <a:lnTo>
                      <a:pt x="91" y="244"/>
                    </a:lnTo>
                    <a:lnTo>
                      <a:pt x="91" y="240"/>
                    </a:lnTo>
                    <a:lnTo>
                      <a:pt x="93" y="238"/>
                    </a:lnTo>
                    <a:lnTo>
                      <a:pt x="95" y="235"/>
                    </a:lnTo>
                    <a:lnTo>
                      <a:pt x="100" y="230"/>
                    </a:lnTo>
                    <a:lnTo>
                      <a:pt x="100" y="227"/>
                    </a:lnTo>
                    <a:lnTo>
                      <a:pt x="99" y="225"/>
                    </a:lnTo>
                    <a:lnTo>
                      <a:pt x="101" y="222"/>
                    </a:lnTo>
                    <a:lnTo>
                      <a:pt x="100" y="219"/>
                    </a:lnTo>
                    <a:lnTo>
                      <a:pt x="101" y="216"/>
                    </a:lnTo>
                    <a:lnTo>
                      <a:pt x="106" y="213"/>
                    </a:lnTo>
                    <a:lnTo>
                      <a:pt x="107" y="210"/>
                    </a:lnTo>
                    <a:lnTo>
                      <a:pt x="113" y="203"/>
                    </a:lnTo>
                    <a:lnTo>
                      <a:pt x="114" y="200"/>
                    </a:lnTo>
                    <a:lnTo>
                      <a:pt x="117" y="198"/>
                    </a:lnTo>
                    <a:lnTo>
                      <a:pt x="116" y="197"/>
                    </a:lnTo>
                    <a:lnTo>
                      <a:pt x="111" y="195"/>
                    </a:lnTo>
                    <a:lnTo>
                      <a:pt x="109" y="195"/>
                    </a:lnTo>
                    <a:lnTo>
                      <a:pt x="108" y="194"/>
                    </a:lnTo>
                    <a:lnTo>
                      <a:pt x="109" y="183"/>
                    </a:lnTo>
                    <a:lnTo>
                      <a:pt x="112" y="180"/>
                    </a:lnTo>
                    <a:lnTo>
                      <a:pt x="119" y="175"/>
                    </a:lnTo>
                    <a:lnTo>
                      <a:pt x="123" y="169"/>
                    </a:lnTo>
                    <a:lnTo>
                      <a:pt x="122" y="166"/>
                    </a:lnTo>
                    <a:lnTo>
                      <a:pt x="127" y="165"/>
                    </a:lnTo>
                    <a:lnTo>
                      <a:pt x="129" y="159"/>
                    </a:lnTo>
                    <a:lnTo>
                      <a:pt x="134" y="157"/>
                    </a:lnTo>
                    <a:lnTo>
                      <a:pt x="130" y="150"/>
                    </a:lnTo>
                    <a:lnTo>
                      <a:pt x="132" y="140"/>
                    </a:lnTo>
                    <a:lnTo>
                      <a:pt x="141" y="139"/>
                    </a:lnTo>
                    <a:lnTo>
                      <a:pt x="144" y="136"/>
                    </a:lnTo>
                    <a:lnTo>
                      <a:pt x="148" y="135"/>
                    </a:lnTo>
                    <a:lnTo>
                      <a:pt x="148" y="132"/>
                    </a:lnTo>
                    <a:lnTo>
                      <a:pt x="150" y="127"/>
                    </a:lnTo>
                    <a:lnTo>
                      <a:pt x="158" y="118"/>
                    </a:lnTo>
                    <a:lnTo>
                      <a:pt x="160" y="110"/>
                    </a:lnTo>
                    <a:lnTo>
                      <a:pt x="166" y="102"/>
                    </a:lnTo>
                    <a:lnTo>
                      <a:pt x="172" y="86"/>
                    </a:lnTo>
                    <a:lnTo>
                      <a:pt x="173" y="85"/>
                    </a:lnTo>
                    <a:lnTo>
                      <a:pt x="190" y="47"/>
                    </a:lnTo>
                    <a:lnTo>
                      <a:pt x="195" y="37"/>
                    </a:lnTo>
                    <a:lnTo>
                      <a:pt x="205" y="21"/>
                    </a:lnTo>
                    <a:lnTo>
                      <a:pt x="243" y="12"/>
                    </a:lnTo>
                    <a:lnTo>
                      <a:pt x="248" y="11"/>
                    </a:lnTo>
                    <a:lnTo>
                      <a:pt x="267" y="6"/>
                    </a:lnTo>
                    <a:lnTo>
                      <a:pt x="290" y="0"/>
                    </a:lnTo>
                    <a:lnTo>
                      <a:pt x="297" y="13"/>
                    </a:lnTo>
                    <a:lnTo>
                      <a:pt x="310" y="23"/>
                    </a:lnTo>
                    <a:lnTo>
                      <a:pt x="311" y="23"/>
                    </a:lnTo>
                    <a:lnTo>
                      <a:pt x="317" y="23"/>
                    </a:lnTo>
                    <a:lnTo>
                      <a:pt x="322" y="20"/>
                    </a:lnTo>
                    <a:lnTo>
                      <a:pt x="326" y="22"/>
                    </a:lnTo>
                    <a:lnTo>
                      <a:pt x="337" y="27"/>
                    </a:lnTo>
                    <a:lnTo>
                      <a:pt x="345" y="22"/>
                    </a:lnTo>
                    <a:lnTo>
                      <a:pt x="350" y="22"/>
                    </a:lnTo>
                    <a:lnTo>
                      <a:pt x="352" y="19"/>
                    </a:lnTo>
                    <a:lnTo>
                      <a:pt x="362" y="25"/>
                    </a:lnTo>
                    <a:lnTo>
                      <a:pt x="370" y="27"/>
                    </a:lnTo>
                    <a:lnTo>
                      <a:pt x="386" y="45"/>
                    </a:lnTo>
                    <a:lnTo>
                      <a:pt x="393" y="49"/>
                    </a:lnTo>
                    <a:lnTo>
                      <a:pt x="395" y="51"/>
                    </a:lnTo>
                    <a:lnTo>
                      <a:pt x="394" y="52"/>
                    </a:lnTo>
                    <a:lnTo>
                      <a:pt x="396" y="49"/>
                    </a:lnTo>
                    <a:lnTo>
                      <a:pt x="402" y="51"/>
                    </a:lnTo>
                    <a:lnTo>
                      <a:pt x="403" y="53"/>
                    </a:lnTo>
                    <a:lnTo>
                      <a:pt x="405" y="54"/>
                    </a:lnTo>
                    <a:lnTo>
                      <a:pt x="407" y="53"/>
                    </a:lnTo>
                    <a:lnTo>
                      <a:pt x="409" y="52"/>
                    </a:lnTo>
                    <a:lnTo>
                      <a:pt x="410" y="56"/>
                    </a:lnTo>
                    <a:lnTo>
                      <a:pt x="415" y="60"/>
                    </a:lnTo>
                    <a:lnTo>
                      <a:pt x="415" y="59"/>
                    </a:lnTo>
                    <a:lnTo>
                      <a:pt x="416" y="59"/>
                    </a:lnTo>
                    <a:lnTo>
                      <a:pt x="414" y="57"/>
                    </a:lnTo>
                    <a:lnTo>
                      <a:pt x="417" y="56"/>
                    </a:lnTo>
                    <a:lnTo>
                      <a:pt x="425" y="57"/>
                    </a:lnTo>
                    <a:lnTo>
                      <a:pt x="431" y="59"/>
                    </a:lnTo>
                    <a:lnTo>
                      <a:pt x="428" y="54"/>
                    </a:lnTo>
                    <a:lnTo>
                      <a:pt x="430" y="55"/>
                    </a:lnTo>
                    <a:lnTo>
                      <a:pt x="433" y="54"/>
                    </a:lnTo>
                    <a:lnTo>
                      <a:pt x="432" y="56"/>
                    </a:lnTo>
                    <a:lnTo>
                      <a:pt x="434" y="56"/>
                    </a:lnTo>
                    <a:lnTo>
                      <a:pt x="433" y="55"/>
                    </a:lnTo>
                    <a:lnTo>
                      <a:pt x="452" y="54"/>
                    </a:lnTo>
                    <a:lnTo>
                      <a:pt x="452" y="52"/>
                    </a:lnTo>
                    <a:lnTo>
                      <a:pt x="457" y="51"/>
                    </a:lnTo>
                    <a:lnTo>
                      <a:pt x="450" y="53"/>
                    </a:lnTo>
                    <a:lnTo>
                      <a:pt x="453" y="51"/>
                    </a:lnTo>
                    <a:lnTo>
                      <a:pt x="457" y="51"/>
                    </a:lnTo>
                    <a:lnTo>
                      <a:pt x="471" y="53"/>
                    </a:lnTo>
                    <a:lnTo>
                      <a:pt x="482" y="57"/>
                    </a:lnTo>
                    <a:lnTo>
                      <a:pt x="489" y="55"/>
                    </a:lnTo>
                    <a:lnTo>
                      <a:pt x="495" y="58"/>
                    </a:lnTo>
                    <a:lnTo>
                      <a:pt x="495" y="60"/>
                    </a:lnTo>
                    <a:lnTo>
                      <a:pt x="501" y="59"/>
                    </a:lnTo>
                    <a:lnTo>
                      <a:pt x="501" y="58"/>
                    </a:lnTo>
                    <a:lnTo>
                      <a:pt x="505" y="60"/>
                    </a:lnTo>
                    <a:lnTo>
                      <a:pt x="504" y="59"/>
                    </a:lnTo>
                    <a:lnTo>
                      <a:pt x="507" y="60"/>
                    </a:lnTo>
                    <a:lnTo>
                      <a:pt x="505" y="58"/>
                    </a:lnTo>
                    <a:lnTo>
                      <a:pt x="506" y="58"/>
                    </a:lnTo>
                    <a:lnTo>
                      <a:pt x="499" y="56"/>
                    </a:lnTo>
                    <a:lnTo>
                      <a:pt x="507" y="57"/>
                    </a:lnTo>
                    <a:lnTo>
                      <a:pt x="528" y="58"/>
                    </a:lnTo>
                    <a:lnTo>
                      <a:pt x="535" y="57"/>
                    </a:lnTo>
                    <a:lnTo>
                      <a:pt x="541" y="54"/>
                    </a:lnTo>
                    <a:lnTo>
                      <a:pt x="554" y="48"/>
                    </a:lnTo>
                    <a:lnTo>
                      <a:pt x="566" y="46"/>
                    </a:lnTo>
                    <a:lnTo>
                      <a:pt x="574" y="47"/>
                    </a:lnTo>
                    <a:lnTo>
                      <a:pt x="584" y="51"/>
                    </a:lnTo>
                    <a:lnTo>
                      <a:pt x="608" y="54"/>
                    </a:lnTo>
                    <a:lnTo>
                      <a:pt x="641" y="64"/>
                    </a:lnTo>
                    <a:lnTo>
                      <a:pt x="646" y="63"/>
                    </a:lnTo>
                    <a:lnTo>
                      <a:pt x="646" y="61"/>
                    </a:lnTo>
                    <a:lnTo>
                      <a:pt x="656" y="67"/>
                    </a:lnTo>
                    <a:lnTo>
                      <a:pt x="674" y="71"/>
                    </a:lnTo>
                    <a:lnTo>
                      <a:pt x="681" y="81"/>
                    </a:lnTo>
                    <a:lnTo>
                      <a:pt x="689" y="85"/>
                    </a:lnTo>
                    <a:lnTo>
                      <a:pt x="697" y="95"/>
                    </a:lnTo>
                    <a:lnTo>
                      <a:pt x="700" y="101"/>
                    </a:lnTo>
                    <a:lnTo>
                      <a:pt x="703" y="115"/>
                    </a:lnTo>
                    <a:lnTo>
                      <a:pt x="707" y="120"/>
                    </a:lnTo>
                    <a:lnTo>
                      <a:pt x="710" y="120"/>
                    </a:lnTo>
                    <a:lnTo>
                      <a:pt x="712" y="123"/>
                    </a:lnTo>
                    <a:lnTo>
                      <a:pt x="713" y="127"/>
                    </a:lnTo>
                    <a:lnTo>
                      <a:pt x="717" y="130"/>
                    </a:lnTo>
                    <a:lnTo>
                      <a:pt x="718" y="138"/>
                    </a:lnTo>
                    <a:lnTo>
                      <a:pt x="721" y="142"/>
                    </a:lnTo>
                    <a:lnTo>
                      <a:pt x="723" y="142"/>
                    </a:lnTo>
                    <a:lnTo>
                      <a:pt x="724" y="150"/>
                    </a:lnTo>
                    <a:lnTo>
                      <a:pt x="726" y="158"/>
                    </a:lnTo>
                    <a:lnTo>
                      <a:pt x="730" y="163"/>
                    </a:lnTo>
                    <a:lnTo>
                      <a:pt x="730" y="171"/>
                    </a:lnTo>
                    <a:lnTo>
                      <a:pt x="733" y="175"/>
                    </a:lnTo>
                    <a:lnTo>
                      <a:pt x="733" y="185"/>
                    </a:lnTo>
                    <a:lnTo>
                      <a:pt x="738" y="190"/>
                    </a:lnTo>
                    <a:lnTo>
                      <a:pt x="736" y="198"/>
                    </a:lnTo>
                    <a:lnTo>
                      <a:pt x="738" y="208"/>
                    </a:lnTo>
                    <a:lnTo>
                      <a:pt x="741" y="211"/>
                    </a:lnTo>
                    <a:lnTo>
                      <a:pt x="741" y="227"/>
                    </a:lnTo>
                    <a:lnTo>
                      <a:pt x="743" y="229"/>
                    </a:lnTo>
                    <a:lnTo>
                      <a:pt x="745" y="229"/>
                    </a:lnTo>
                    <a:lnTo>
                      <a:pt x="746" y="231"/>
                    </a:lnTo>
                    <a:lnTo>
                      <a:pt x="745" y="238"/>
                    </a:lnTo>
                    <a:lnTo>
                      <a:pt x="747" y="246"/>
                    </a:lnTo>
                    <a:lnTo>
                      <a:pt x="748" y="247"/>
                    </a:lnTo>
                    <a:lnTo>
                      <a:pt x="752" y="248"/>
                    </a:lnTo>
                    <a:lnTo>
                      <a:pt x="754" y="251"/>
                    </a:lnTo>
                    <a:lnTo>
                      <a:pt x="757" y="256"/>
                    </a:lnTo>
                    <a:lnTo>
                      <a:pt x="756" y="266"/>
                    </a:lnTo>
                    <a:lnTo>
                      <a:pt x="758" y="267"/>
                    </a:lnTo>
                    <a:lnTo>
                      <a:pt x="758" y="289"/>
                    </a:lnTo>
                    <a:lnTo>
                      <a:pt x="759" y="294"/>
                    </a:lnTo>
                    <a:lnTo>
                      <a:pt x="760" y="294"/>
                    </a:lnTo>
                    <a:lnTo>
                      <a:pt x="761" y="295"/>
                    </a:lnTo>
                    <a:lnTo>
                      <a:pt x="764" y="303"/>
                    </a:lnTo>
                    <a:lnTo>
                      <a:pt x="771" y="304"/>
                    </a:lnTo>
                    <a:lnTo>
                      <a:pt x="772" y="306"/>
                    </a:lnTo>
                    <a:lnTo>
                      <a:pt x="773" y="317"/>
                    </a:lnTo>
                    <a:lnTo>
                      <a:pt x="773" y="322"/>
                    </a:lnTo>
                    <a:lnTo>
                      <a:pt x="772" y="323"/>
                    </a:lnTo>
                    <a:lnTo>
                      <a:pt x="776" y="335"/>
                    </a:lnTo>
                    <a:lnTo>
                      <a:pt x="781" y="336"/>
                    </a:lnTo>
                    <a:lnTo>
                      <a:pt x="784" y="342"/>
                    </a:lnTo>
                    <a:lnTo>
                      <a:pt x="787" y="361"/>
                    </a:lnTo>
                    <a:lnTo>
                      <a:pt x="784" y="361"/>
                    </a:lnTo>
                    <a:lnTo>
                      <a:pt x="781" y="364"/>
                    </a:lnTo>
                    <a:close/>
                  </a:path>
                </a:pathLst>
              </a:custGeom>
              <a:solidFill>
                <a:schemeClr val="tx1"/>
              </a:solidFill>
              <a:ln w="6350" cmpd="sng">
                <a:solidFill>
                  <a:schemeClr val="bg1"/>
                </a:solidFill>
                <a:prstDash val="solid"/>
                <a:round/>
                <a:headEnd/>
                <a:tailEnd/>
              </a:ln>
            </p:spPr>
            <p:txBody>
              <a:bodyPr/>
              <a:lstStyle/>
              <a:p>
                <a:endParaRPr lang="pt-BR"/>
              </a:p>
            </p:txBody>
          </p:sp>
          <p:sp>
            <p:nvSpPr>
              <p:cNvPr id="20" name="Freeform 78"/>
              <p:cNvSpPr>
                <a:spLocks/>
              </p:cNvSpPr>
              <p:nvPr/>
            </p:nvSpPr>
            <p:spPr bwMode="auto">
              <a:xfrm>
                <a:off x="8321385" y="2739064"/>
                <a:ext cx="755770" cy="253553"/>
              </a:xfrm>
              <a:custGeom>
                <a:avLst/>
                <a:gdLst>
                  <a:gd name="T0" fmla="*/ 2147483647 w 1428"/>
                  <a:gd name="T1" fmla="*/ 2147483647 h 480"/>
                  <a:gd name="T2" fmla="*/ 2147483647 w 1428"/>
                  <a:gd name="T3" fmla="*/ 2147483647 h 480"/>
                  <a:gd name="T4" fmla="*/ 2147483647 w 1428"/>
                  <a:gd name="T5" fmla="*/ 2147483647 h 480"/>
                  <a:gd name="T6" fmla="*/ 2147483647 w 1428"/>
                  <a:gd name="T7" fmla="*/ 2147483647 h 480"/>
                  <a:gd name="T8" fmla="*/ 2147483647 w 1428"/>
                  <a:gd name="T9" fmla="*/ 2147483647 h 480"/>
                  <a:gd name="T10" fmla="*/ 2147483647 w 1428"/>
                  <a:gd name="T11" fmla="*/ 2147483647 h 480"/>
                  <a:gd name="T12" fmla="*/ 2147483647 w 1428"/>
                  <a:gd name="T13" fmla="*/ 2147483647 h 480"/>
                  <a:gd name="T14" fmla="*/ 2147483647 w 1428"/>
                  <a:gd name="T15" fmla="*/ 2147483647 h 480"/>
                  <a:gd name="T16" fmla="*/ 2147483647 w 1428"/>
                  <a:gd name="T17" fmla="*/ 2147483647 h 480"/>
                  <a:gd name="T18" fmla="*/ 2147483647 w 1428"/>
                  <a:gd name="T19" fmla="*/ 2147483647 h 480"/>
                  <a:gd name="T20" fmla="*/ 2147483647 w 1428"/>
                  <a:gd name="T21" fmla="*/ 2147483647 h 480"/>
                  <a:gd name="T22" fmla="*/ 2147483647 w 1428"/>
                  <a:gd name="T23" fmla="*/ 2147483647 h 480"/>
                  <a:gd name="T24" fmla="*/ 2147483647 w 1428"/>
                  <a:gd name="T25" fmla="*/ 2147483647 h 480"/>
                  <a:gd name="T26" fmla="*/ 2147483647 w 1428"/>
                  <a:gd name="T27" fmla="*/ 2147483647 h 480"/>
                  <a:gd name="T28" fmla="*/ 2147483647 w 1428"/>
                  <a:gd name="T29" fmla="*/ 2147483647 h 480"/>
                  <a:gd name="T30" fmla="*/ 2147483647 w 1428"/>
                  <a:gd name="T31" fmla="*/ 2147483647 h 480"/>
                  <a:gd name="T32" fmla="*/ 2147483647 w 1428"/>
                  <a:gd name="T33" fmla="*/ 2147483647 h 480"/>
                  <a:gd name="T34" fmla="*/ 2147483647 w 1428"/>
                  <a:gd name="T35" fmla="*/ 2147483647 h 480"/>
                  <a:gd name="T36" fmla="*/ 2147483647 w 1428"/>
                  <a:gd name="T37" fmla="*/ 2147483647 h 480"/>
                  <a:gd name="T38" fmla="*/ 2147483647 w 1428"/>
                  <a:gd name="T39" fmla="*/ 2147483647 h 480"/>
                  <a:gd name="T40" fmla="*/ 2147483647 w 1428"/>
                  <a:gd name="T41" fmla="*/ 2147483647 h 480"/>
                  <a:gd name="T42" fmla="*/ 2147483647 w 1428"/>
                  <a:gd name="T43" fmla="*/ 2147483647 h 480"/>
                  <a:gd name="T44" fmla="*/ 2147483647 w 1428"/>
                  <a:gd name="T45" fmla="*/ 2147483647 h 480"/>
                  <a:gd name="T46" fmla="*/ 2147483647 w 1428"/>
                  <a:gd name="T47" fmla="*/ 2147483647 h 480"/>
                  <a:gd name="T48" fmla="*/ 2147483647 w 1428"/>
                  <a:gd name="T49" fmla="*/ 2147483647 h 480"/>
                  <a:gd name="T50" fmla="*/ 2147483647 w 1428"/>
                  <a:gd name="T51" fmla="*/ 2147483647 h 480"/>
                  <a:gd name="T52" fmla="*/ 2147483647 w 1428"/>
                  <a:gd name="T53" fmla="*/ 2147483647 h 480"/>
                  <a:gd name="T54" fmla="*/ 2147483647 w 1428"/>
                  <a:gd name="T55" fmla="*/ 2147483647 h 480"/>
                  <a:gd name="T56" fmla="*/ 2147483647 w 1428"/>
                  <a:gd name="T57" fmla="*/ 2147483647 h 480"/>
                  <a:gd name="T58" fmla="*/ 2147483647 w 1428"/>
                  <a:gd name="T59" fmla="*/ 2147483647 h 480"/>
                  <a:gd name="T60" fmla="*/ 2147483647 w 1428"/>
                  <a:gd name="T61" fmla="*/ 2147483647 h 480"/>
                  <a:gd name="T62" fmla="*/ 2147483647 w 1428"/>
                  <a:gd name="T63" fmla="*/ 2147483647 h 480"/>
                  <a:gd name="T64" fmla="*/ 2147483647 w 1428"/>
                  <a:gd name="T65" fmla="*/ 2147483647 h 480"/>
                  <a:gd name="T66" fmla="*/ 2147483647 w 1428"/>
                  <a:gd name="T67" fmla="*/ 2147483647 h 480"/>
                  <a:gd name="T68" fmla="*/ 2147483647 w 1428"/>
                  <a:gd name="T69" fmla="*/ 2147483647 h 480"/>
                  <a:gd name="T70" fmla="*/ 2147483647 w 1428"/>
                  <a:gd name="T71" fmla="*/ 2147483647 h 480"/>
                  <a:gd name="T72" fmla="*/ 2147483647 w 1428"/>
                  <a:gd name="T73" fmla="*/ 2147483647 h 480"/>
                  <a:gd name="T74" fmla="*/ 2147483647 w 1428"/>
                  <a:gd name="T75" fmla="*/ 2147483647 h 480"/>
                  <a:gd name="T76" fmla="*/ 2147483647 w 1428"/>
                  <a:gd name="T77" fmla="*/ 2147483647 h 480"/>
                  <a:gd name="T78" fmla="*/ 2147483647 w 1428"/>
                  <a:gd name="T79" fmla="*/ 2147483647 h 480"/>
                  <a:gd name="T80" fmla="*/ 2147483647 w 1428"/>
                  <a:gd name="T81" fmla="*/ 2147483647 h 480"/>
                  <a:gd name="T82" fmla="*/ 2147483647 w 1428"/>
                  <a:gd name="T83" fmla="*/ 2147483647 h 480"/>
                  <a:gd name="T84" fmla="*/ 2147483647 w 1428"/>
                  <a:gd name="T85" fmla="*/ 2147483647 h 480"/>
                  <a:gd name="T86" fmla="*/ 2147483647 w 1428"/>
                  <a:gd name="T87" fmla="*/ 2147483647 h 480"/>
                  <a:gd name="T88" fmla="*/ 2147483647 w 1428"/>
                  <a:gd name="T89" fmla="*/ 2147483647 h 480"/>
                  <a:gd name="T90" fmla="*/ 2147483647 w 1428"/>
                  <a:gd name="T91" fmla="*/ 2147483647 h 480"/>
                  <a:gd name="T92" fmla="*/ 2147483647 w 1428"/>
                  <a:gd name="T93" fmla="*/ 2147483647 h 480"/>
                  <a:gd name="T94" fmla="*/ 2147483647 w 1428"/>
                  <a:gd name="T95" fmla="*/ 2147483647 h 480"/>
                  <a:gd name="T96" fmla="*/ 2147483647 w 1428"/>
                  <a:gd name="T97" fmla="*/ 2147483647 h 480"/>
                  <a:gd name="T98" fmla="*/ 2147483647 w 1428"/>
                  <a:gd name="T99" fmla="*/ 2147483647 h 480"/>
                  <a:gd name="T100" fmla="*/ 2147483647 w 1428"/>
                  <a:gd name="T101" fmla="*/ 2147483647 h 480"/>
                  <a:gd name="T102" fmla="*/ 2147483647 w 1428"/>
                  <a:gd name="T103" fmla="*/ 2147483647 h 480"/>
                  <a:gd name="T104" fmla="*/ 2147483647 w 1428"/>
                  <a:gd name="T105" fmla="*/ 2147483647 h 480"/>
                  <a:gd name="T106" fmla="*/ 2147483647 w 1428"/>
                  <a:gd name="T107" fmla="*/ 2147483647 h 480"/>
                  <a:gd name="T108" fmla="*/ 2147483647 w 1428"/>
                  <a:gd name="T109" fmla="*/ 2147483647 h 480"/>
                  <a:gd name="T110" fmla="*/ 2147483647 w 1428"/>
                  <a:gd name="T111" fmla="*/ 2147483647 h 480"/>
                  <a:gd name="T112" fmla="*/ 2147483647 w 1428"/>
                  <a:gd name="T113" fmla="*/ 2147483647 h 480"/>
                  <a:gd name="T114" fmla="*/ 2147483647 w 1428"/>
                  <a:gd name="T115" fmla="*/ 2147483647 h 480"/>
                  <a:gd name="T116" fmla="*/ 2147483647 w 1428"/>
                  <a:gd name="T117" fmla="*/ 2147483647 h 480"/>
                  <a:gd name="T118" fmla="*/ 2147483647 w 1428"/>
                  <a:gd name="T119" fmla="*/ 2147483647 h 480"/>
                  <a:gd name="T120" fmla="*/ 2147483647 w 1428"/>
                  <a:gd name="T121" fmla="*/ 2147483647 h 480"/>
                  <a:gd name="T122" fmla="*/ 2147483647 w 1428"/>
                  <a:gd name="T123" fmla="*/ 2147483647 h 480"/>
                  <a:gd name="T124" fmla="*/ 2147483647 w 1428"/>
                  <a:gd name="T125" fmla="*/ 2147483647 h 4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28"/>
                  <a:gd name="T190" fmla="*/ 0 h 480"/>
                  <a:gd name="T191" fmla="*/ 1428 w 1428"/>
                  <a:gd name="T192" fmla="*/ 480 h 4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28" h="480">
                    <a:moveTo>
                      <a:pt x="1420" y="112"/>
                    </a:moveTo>
                    <a:lnTo>
                      <a:pt x="1421" y="116"/>
                    </a:lnTo>
                    <a:lnTo>
                      <a:pt x="1418" y="117"/>
                    </a:lnTo>
                    <a:lnTo>
                      <a:pt x="1420" y="124"/>
                    </a:lnTo>
                    <a:lnTo>
                      <a:pt x="1424" y="139"/>
                    </a:lnTo>
                    <a:lnTo>
                      <a:pt x="1422" y="149"/>
                    </a:lnTo>
                    <a:lnTo>
                      <a:pt x="1420" y="160"/>
                    </a:lnTo>
                    <a:lnTo>
                      <a:pt x="1415" y="167"/>
                    </a:lnTo>
                    <a:lnTo>
                      <a:pt x="1416" y="168"/>
                    </a:lnTo>
                    <a:lnTo>
                      <a:pt x="1404" y="193"/>
                    </a:lnTo>
                    <a:lnTo>
                      <a:pt x="1401" y="206"/>
                    </a:lnTo>
                    <a:lnTo>
                      <a:pt x="1397" y="214"/>
                    </a:lnTo>
                    <a:lnTo>
                      <a:pt x="1396" y="220"/>
                    </a:lnTo>
                    <a:lnTo>
                      <a:pt x="1396" y="222"/>
                    </a:lnTo>
                    <a:lnTo>
                      <a:pt x="1398" y="224"/>
                    </a:lnTo>
                    <a:lnTo>
                      <a:pt x="1396" y="232"/>
                    </a:lnTo>
                    <a:lnTo>
                      <a:pt x="1398" y="235"/>
                    </a:lnTo>
                    <a:lnTo>
                      <a:pt x="1397" y="236"/>
                    </a:lnTo>
                    <a:lnTo>
                      <a:pt x="1395" y="235"/>
                    </a:lnTo>
                    <a:lnTo>
                      <a:pt x="1394" y="238"/>
                    </a:lnTo>
                    <a:lnTo>
                      <a:pt x="1396" y="239"/>
                    </a:lnTo>
                    <a:lnTo>
                      <a:pt x="1388" y="257"/>
                    </a:lnTo>
                    <a:lnTo>
                      <a:pt x="1385" y="262"/>
                    </a:lnTo>
                    <a:lnTo>
                      <a:pt x="1383" y="280"/>
                    </a:lnTo>
                    <a:lnTo>
                      <a:pt x="1380" y="280"/>
                    </a:lnTo>
                    <a:lnTo>
                      <a:pt x="1375" y="290"/>
                    </a:lnTo>
                    <a:lnTo>
                      <a:pt x="1375" y="292"/>
                    </a:lnTo>
                    <a:lnTo>
                      <a:pt x="1369" y="300"/>
                    </a:lnTo>
                    <a:lnTo>
                      <a:pt x="1369" y="305"/>
                    </a:lnTo>
                    <a:lnTo>
                      <a:pt x="1366" y="308"/>
                    </a:lnTo>
                    <a:lnTo>
                      <a:pt x="1364" y="308"/>
                    </a:lnTo>
                    <a:lnTo>
                      <a:pt x="1368" y="312"/>
                    </a:lnTo>
                    <a:lnTo>
                      <a:pt x="1366" y="316"/>
                    </a:lnTo>
                    <a:lnTo>
                      <a:pt x="1366" y="320"/>
                    </a:lnTo>
                    <a:lnTo>
                      <a:pt x="1362" y="326"/>
                    </a:lnTo>
                    <a:lnTo>
                      <a:pt x="1363" y="329"/>
                    </a:lnTo>
                    <a:lnTo>
                      <a:pt x="1357" y="337"/>
                    </a:lnTo>
                    <a:lnTo>
                      <a:pt x="1357" y="346"/>
                    </a:lnTo>
                    <a:lnTo>
                      <a:pt x="1352" y="356"/>
                    </a:lnTo>
                    <a:lnTo>
                      <a:pt x="1348" y="352"/>
                    </a:lnTo>
                    <a:lnTo>
                      <a:pt x="1343" y="351"/>
                    </a:lnTo>
                    <a:lnTo>
                      <a:pt x="1340" y="352"/>
                    </a:lnTo>
                    <a:lnTo>
                      <a:pt x="1334" y="350"/>
                    </a:lnTo>
                    <a:lnTo>
                      <a:pt x="1330" y="351"/>
                    </a:lnTo>
                    <a:lnTo>
                      <a:pt x="1325" y="348"/>
                    </a:lnTo>
                    <a:lnTo>
                      <a:pt x="1309" y="345"/>
                    </a:lnTo>
                    <a:lnTo>
                      <a:pt x="1297" y="343"/>
                    </a:lnTo>
                    <a:lnTo>
                      <a:pt x="1295" y="341"/>
                    </a:lnTo>
                    <a:lnTo>
                      <a:pt x="1286" y="341"/>
                    </a:lnTo>
                    <a:lnTo>
                      <a:pt x="1284" y="334"/>
                    </a:lnTo>
                    <a:lnTo>
                      <a:pt x="1279" y="338"/>
                    </a:lnTo>
                    <a:lnTo>
                      <a:pt x="1273" y="335"/>
                    </a:lnTo>
                    <a:lnTo>
                      <a:pt x="1270" y="337"/>
                    </a:lnTo>
                    <a:lnTo>
                      <a:pt x="1268" y="335"/>
                    </a:lnTo>
                    <a:lnTo>
                      <a:pt x="1262" y="338"/>
                    </a:lnTo>
                    <a:lnTo>
                      <a:pt x="1260" y="341"/>
                    </a:lnTo>
                    <a:lnTo>
                      <a:pt x="1259" y="341"/>
                    </a:lnTo>
                    <a:lnTo>
                      <a:pt x="1255" y="345"/>
                    </a:lnTo>
                    <a:lnTo>
                      <a:pt x="1249" y="346"/>
                    </a:lnTo>
                    <a:lnTo>
                      <a:pt x="1250" y="348"/>
                    </a:lnTo>
                    <a:lnTo>
                      <a:pt x="1248" y="349"/>
                    </a:lnTo>
                    <a:lnTo>
                      <a:pt x="1242" y="348"/>
                    </a:lnTo>
                    <a:lnTo>
                      <a:pt x="1239" y="353"/>
                    </a:lnTo>
                    <a:lnTo>
                      <a:pt x="1237" y="351"/>
                    </a:lnTo>
                    <a:lnTo>
                      <a:pt x="1233" y="354"/>
                    </a:lnTo>
                    <a:lnTo>
                      <a:pt x="1227" y="354"/>
                    </a:lnTo>
                    <a:lnTo>
                      <a:pt x="1222" y="358"/>
                    </a:lnTo>
                    <a:lnTo>
                      <a:pt x="1219" y="355"/>
                    </a:lnTo>
                    <a:lnTo>
                      <a:pt x="1219" y="354"/>
                    </a:lnTo>
                    <a:lnTo>
                      <a:pt x="1215" y="353"/>
                    </a:lnTo>
                    <a:lnTo>
                      <a:pt x="1217" y="345"/>
                    </a:lnTo>
                    <a:lnTo>
                      <a:pt x="1214" y="343"/>
                    </a:lnTo>
                    <a:lnTo>
                      <a:pt x="1209" y="345"/>
                    </a:lnTo>
                    <a:lnTo>
                      <a:pt x="1206" y="345"/>
                    </a:lnTo>
                    <a:lnTo>
                      <a:pt x="1205" y="347"/>
                    </a:lnTo>
                    <a:lnTo>
                      <a:pt x="1201" y="347"/>
                    </a:lnTo>
                    <a:lnTo>
                      <a:pt x="1198" y="344"/>
                    </a:lnTo>
                    <a:lnTo>
                      <a:pt x="1192" y="345"/>
                    </a:lnTo>
                    <a:lnTo>
                      <a:pt x="1190" y="344"/>
                    </a:lnTo>
                    <a:lnTo>
                      <a:pt x="1186" y="346"/>
                    </a:lnTo>
                    <a:lnTo>
                      <a:pt x="1185" y="350"/>
                    </a:lnTo>
                    <a:lnTo>
                      <a:pt x="1180" y="350"/>
                    </a:lnTo>
                    <a:lnTo>
                      <a:pt x="1179" y="352"/>
                    </a:lnTo>
                    <a:lnTo>
                      <a:pt x="1177" y="352"/>
                    </a:lnTo>
                    <a:lnTo>
                      <a:pt x="1174" y="354"/>
                    </a:lnTo>
                    <a:lnTo>
                      <a:pt x="1170" y="354"/>
                    </a:lnTo>
                    <a:lnTo>
                      <a:pt x="1166" y="356"/>
                    </a:lnTo>
                    <a:lnTo>
                      <a:pt x="1160" y="355"/>
                    </a:lnTo>
                    <a:lnTo>
                      <a:pt x="1158" y="356"/>
                    </a:lnTo>
                    <a:lnTo>
                      <a:pt x="1153" y="358"/>
                    </a:lnTo>
                    <a:lnTo>
                      <a:pt x="1149" y="364"/>
                    </a:lnTo>
                    <a:lnTo>
                      <a:pt x="1140" y="366"/>
                    </a:lnTo>
                    <a:lnTo>
                      <a:pt x="1140" y="372"/>
                    </a:lnTo>
                    <a:lnTo>
                      <a:pt x="1145" y="374"/>
                    </a:lnTo>
                    <a:lnTo>
                      <a:pt x="1143" y="380"/>
                    </a:lnTo>
                    <a:lnTo>
                      <a:pt x="1136" y="384"/>
                    </a:lnTo>
                    <a:lnTo>
                      <a:pt x="1125" y="385"/>
                    </a:lnTo>
                    <a:lnTo>
                      <a:pt x="1123" y="390"/>
                    </a:lnTo>
                    <a:lnTo>
                      <a:pt x="1119" y="391"/>
                    </a:lnTo>
                    <a:lnTo>
                      <a:pt x="1116" y="398"/>
                    </a:lnTo>
                    <a:lnTo>
                      <a:pt x="1109" y="398"/>
                    </a:lnTo>
                    <a:lnTo>
                      <a:pt x="1111" y="406"/>
                    </a:lnTo>
                    <a:lnTo>
                      <a:pt x="1118" y="413"/>
                    </a:lnTo>
                    <a:lnTo>
                      <a:pt x="1113" y="415"/>
                    </a:lnTo>
                    <a:lnTo>
                      <a:pt x="1112" y="414"/>
                    </a:lnTo>
                    <a:lnTo>
                      <a:pt x="1111" y="416"/>
                    </a:lnTo>
                    <a:lnTo>
                      <a:pt x="1111" y="413"/>
                    </a:lnTo>
                    <a:lnTo>
                      <a:pt x="1108" y="412"/>
                    </a:lnTo>
                    <a:lnTo>
                      <a:pt x="1105" y="414"/>
                    </a:lnTo>
                    <a:lnTo>
                      <a:pt x="1100" y="415"/>
                    </a:lnTo>
                    <a:lnTo>
                      <a:pt x="1099" y="414"/>
                    </a:lnTo>
                    <a:lnTo>
                      <a:pt x="1095" y="420"/>
                    </a:lnTo>
                    <a:lnTo>
                      <a:pt x="1091" y="419"/>
                    </a:lnTo>
                    <a:lnTo>
                      <a:pt x="1092" y="422"/>
                    </a:lnTo>
                    <a:lnTo>
                      <a:pt x="1091" y="423"/>
                    </a:lnTo>
                    <a:lnTo>
                      <a:pt x="1086" y="423"/>
                    </a:lnTo>
                    <a:lnTo>
                      <a:pt x="1082" y="424"/>
                    </a:lnTo>
                    <a:lnTo>
                      <a:pt x="1078" y="424"/>
                    </a:lnTo>
                    <a:lnTo>
                      <a:pt x="1075" y="425"/>
                    </a:lnTo>
                    <a:lnTo>
                      <a:pt x="1075" y="422"/>
                    </a:lnTo>
                    <a:lnTo>
                      <a:pt x="1072" y="422"/>
                    </a:lnTo>
                    <a:lnTo>
                      <a:pt x="1069" y="426"/>
                    </a:lnTo>
                    <a:lnTo>
                      <a:pt x="1061" y="430"/>
                    </a:lnTo>
                    <a:lnTo>
                      <a:pt x="1058" y="433"/>
                    </a:lnTo>
                    <a:lnTo>
                      <a:pt x="1058" y="435"/>
                    </a:lnTo>
                    <a:lnTo>
                      <a:pt x="1034" y="442"/>
                    </a:lnTo>
                    <a:lnTo>
                      <a:pt x="1034" y="445"/>
                    </a:lnTo>
                    <a:lnTo>
                      <a:pt x="1032" y="448"/>
                    </a:lnTo>
                    <a:lnTo>
                      <a:pt x="1027" y="444"/>
                    </a:lnTo>
                    <a:lnTo>
                      <a:pt x="1025" y="444"/>
                    </a:lnTo>
                    <a:lnTo>
                      <a:pt x="1017" y="436"/>
                    </a:lnTo>
                    <a:lnTo>
                      <a:pt x="1002" y="435"/>
                    </a:lnTo>
                    <a:lnTo>
                      <a:pt x="993" y="439"/>
                    </a:lnTo>
                    <a:lnTo>
                      <a:pt x="985" y="438"/>
                    </a:lnTo>
                    <a:lnTo>
                      <a:pt x="983" y="436"/>
                    </a:lnTo>
                    <a:lnTo>
                      <a:pt x="979" y="434"/>
                    </a:lnTo>
                    <a:lnTo>
                      <a:pt x="975" y="436"/>
                    </a:lnTo>
                    <a:lnTo>
                      <a:pt x="971" y="437"/>
                    </a:lnTo>
                    <a:lnTo>
                      <a:pt x="966" y="443"/>
                    </a:lnTo>
                    <a:lnTo>
                      <a:pt x="965" y="446"/>
                    </a:lnTo>
                    <a:lnTo>
                      <a:pt x="966" y="450"/>
                    </a:lnTo>
                    <a:lnTo>
                      <a:pt x="963" y="453"/>
                    </a:lnTo>
                    <a:lnTo>
                      <a:pt x="965" y="456"/>
                    </a:lnTo>
                    <a:lnTo>
                      <a:pt x="963" y="458"/>
                    </a:lnTo>
                    <a:lnTo>
                      <a:pt x="960" y="459"/>
                    </a:lnTo>
                    <a:lnTo>
                      <a:pt x="954" y="454"/>
                    </a:lnTo>
                    <a:lnTo>
                      <a:pt x="949" y="453"/>
                    </a:lnTo>
                    <a:lnTo>
                      <a:pt x="945" y="444"/>
                    </a:lnTo>
                    <a:lnTo>
                      <a:pt x="940" y="444"/>
                    </a:lnTo>
                    <a:lnTo>
                      <a:pt x="938" y="442"/>
                    </a:lnTo>
                    <a:lnTo>
                      <a:pt x="937" y="445"/>
                    </a:lnTo>
                    <a:lnTo>
                      <a:pt x="936" y="440"/>
                    </a:lnTo>
                    <a:lnTo>
                      <a:pt x="937" y="437"/>
                    </a:lnTo>
                    <a:lnTo>
                      <a:pt x="930" y="430"/>
                    </a:lnTo>
                    <a:lnTo>
                      <a:pt x="926" y="427"/>
                    </a:lnTo>
                    <a:lnTo>
                      <a:pt x="918" y="434"/>
                    </a:lnTo>
                    <a:lnTo>
                      <a:pt x="914" y="436"/>
                    </a:lnTo>
                    <a:lnTo>
                      <a:pt x="913" y="434"/>
                    </a:lnTo>
                    <a:lnTo>
                      <a:pt x="915" y="427"/>
                    </a:lnTo>
                    <a:lnTo>
                      <a:pt x="907" y="422"/>
                    </a:lnTo>
                    <a:lnTo>
                      <a:pt x="899" y="427"/>
                    </a:lnTo>
                    <a:lnTo>
                      <a:pt x="900" y="424"/>
                    </a:lnTo>
                    <a:lnTo>
                      <a:pt x="899" y="421"/>
                    </a:lnTo>
                    <a:lnTo>
                      <a:pt x="893" y="410"/>
                    </a:lnTo>
                    <a:lnTo>
                      <a:pt x="889" y="408"/>
                    </a:lnTo>
                    <a:lnTo>
                      <a:pt x="880" y="396"/>
                    </a:lnTo>
                    <a:lnTo>
                      <a:pt x="878" y="396"/>
                    </a:lnTo>
                    <a:lnTo>
                      <a:pt x="877" y="394"/>
                    </a:lnTo>
                    <a:lnTo>
                      <a:pt x="862" y="387"/>
                    </a:lnTo>
                    <a:lnTo>
                      <a:pt x="855" y="382"/>
                    </a:lnTo>
                    <a:lnTo>
                      <a:pt x="847" y="382"/>
                    </a:lnTo>
                    <a:lnTo>
                      <a:pt x="845" y="380"/>
                    </a:lnTo>
                    <a:lnTo>
                      <a:pt x="842" y="376"/>
                    </a:lnTo>
                    <a:lnTo>
                      <a:pt x="843" y="368"/>
                    </a:lnTo>
                    <a:lnTo>
                      <a:pt x="835" y="367"/>
                    </a:lnTo>
                    <a:lnTo>
                      <a:pt x="835" y="366"/>
                    </a:lnTo>
                    <a:lnTo>
                      <a:pt x="826" y="369"/>
                    </a:lnTo>
                    <a:lnTo>
                      <a:pt x="819" y="370"/>
                    </a:lnTo>
                    <a:lnTo>
                      <a:pt x="812" y="379"/>
                    </a:lnTo>
                    <a:lnTo>
                      <a:pt x="808" y="379"/>
                    </a:lnTo>
                    <a:lnTo>
                      <a:pt x="805" y="376"/>
                    </a:lnTo>
                    <a:lnTo>
                      <a:pt x="806" y="373"/>
                    </a:lnTo>
                    <a:lnTo>
                      <a:pt x="801" y="376"/>
                    </a:lnTo>
                    <a:lnTo>
                      <a:pt x="800" y="373"/>
                    </a:lnTo>
                    <a:lnTo>
                      <a:pt x="798" y="374"/>
                    </a:lnTo>
                    <a:lnTo>
                      <a:pt x="796" y="372"/>
                    </a:lnTo>
                    <a:lnTo>
                      <a:pt x="801" y="370"/>
                    </a:lnTo>
                    <a:lnTo>
                      <a:pt x="801" y="368"/>
                    </a:lnTo>
                    <a:lnTo>
                      <a:pt x="785" y="343"/>
                    </a:lnTo>
                    <a:lnTo>
                      <a:pt x="781" y="344"/>
                    </a:lnTo>
                    <a:lnTo>
                      <a:pt x="776" y="349"/>
                    </a:lnTo>
                    <a:lnTo>
                      <a:pt x="770" y="350"/>
                    </a:lnTo>
                    <a:lnTo>
                      <a:pt x="771" y="355"/>
                    </a:lnTo>
                    <a:lnTo>
                      <a:pt x="769" y="359"/>
                    </a:lnTo>
                    <a:lnTo>
                      <a:pt x="770" y="360"/>
                    </a:lnTo>
                    <a:lnTo>
                      <a:pt x="767" y="371"/>
                    </a:lnTo>
                    <a:lnTo>
                      <a:pt x="764" y="376"/>
                    </a:lnTo>
                    <a:lnTo>
                      <a:pt x="758" y="379"/>
                    </a:lnTo>
                    <a:lnTo>
                      <a:pt x="758" y="384"/>
                    </a:lnTo>
                    <a:lnTo>
                      <a:pt x="752" y="384"/>
                    </a:lnTo>
                    <a:lnTo>
                      <a:pt x="752" y="387"/>
                    </a:lnTo>
                    <a:lnTo>
                      <a:pt x="742" y="397"/>
                    </a:lnTo>
                    <a:lnTo>
                      <a:pt x="741" y="400"/>
                    </a:lnTo>
                    <a:lnTo>
                      <a:pt x="738" y="403"/>
                    </a:lnTo>
                    <a:lnTo>
                      <a:pt x="736" y="408"/>
                    </a:lnTo>
                    <a:lnTo>
                      <a:pt x="730" y="409"/>
                    </a:lnTo>
                    <a:lnTo>
                      <a:pt x="727" y="409"/>
                    </a:lnTo>
                    <a:lnTo>
                      <a:pt x="726" y="412"/>
                    </a:lnTo>
                    <a:lnTo>
                      <a:pt x="718" y="414"/>
                    </a:lnTo>
                    <a:lnTo>
                      <a:pt x="712" y="414"/>
                    </a:lnTo>
                    <a:lnTo>
                      <a:pt x="700" y="423"/>
                    </a:lnTo>
                    <a:lnTo>
                      <a:pt x="698" y="431"/>
                    </a:lnTo>
                    <a:lnTo>
                      <a:pt x="694" y="438"/>
                    </a:lnTo>
                    <a:lnTo>
                      <a:pt x="687" y="440"/>
                    </a:lnTo>
                    <a:lnTo>
                      <a:pt x="680" y="448"/>
                    </a:lnTo>
                    <a:lnTo>
                      <a:pt x="678" y="439"/>
                    </a:lnTo>
                    <a:lnTo>
                      <a:pt x="667" y="419"/>
                    </a:lnTo>
                    <a:lnTo>
                      <a:pt x="670" y="417"/>
                    </a:lnTo>
                    <a:lnTo>
                      <a:pt x="669" y="415"/>
                    </a:lnTo>
                    <a:lnTo>
                      <a:pt x="664" y="408"/>
                    </a:lnTo>
                    <a:lnTo>
                      <a:pt x="662" y="406"/>
                    </a:lnTo>
                    <a:lnTo>
                      <a:pt x="662" y="401"/>
                    </a:lnTo>
                    <a:lnTo>
                      <a:pt x="665" y="397"/>
                    </a:lnTo>
                    <a:lnTo>
                      <a:pt x="662" y="396"/>
                    </a:lnTo>
                    <a:lnTo>
                      <a:pt x="661" y="392"/>
                    </a:lnTo>
                    <a:lnTo>
                      <a:pt x="667" y="387"/>
                    </a:lnTo>
                    <a:lnTo>
                      <a:pt x="669" y="384"/>
                    </a:lnTo>
                    <a:lnTo>
                      <a:pt x="662" y="373"/>
                    </a:lnTo>
                    <a:lnTo>
                      <a:pt x="656" y="374"/>
                    </a:lnTo>
                    <a:lnTo>
                      <a:pt x="645" y="383"/>
                    </a:lnTo>
                    <a:lnTo>
                      <a:pt x="641" y="384"/>
                    </a:lnTo>
                    <a:lnTo>
                      <a:pt x="634" y="381"/>
                    </a:lnTo>
                    <a:lnTo>
                      <a:pt x="627" y="376"/>
                    </a:lnTo>
                    <a:lnTo>
                      <a:pt x="620" y="367"/>
                    </a:lnTo>
                    <a:lnTo>
                      <a:pt x="620" y="362"/>
                    </a:lnTo>
                    <a:lnTo>
                      <a:pt x="628" y="354"/>
                    </a:lnTo>
                    <a:lnTo>
                      <a:pt x="629" y="346"/>
                    </a:lnTo>
                    <a:lnTo>
                      <a:pt x="627" y="343"/>
                    </a:lnTo>
                    <a:lnTo>
                      <a:pt x="621" y="338"/>
                    </a:lnTo>
                    <a:lnTo>
                      <a:pt x="612" y="337"/>
                    </a:lnTo>
                    <a:lnTo>
                      <a:pt x="608" y="338"/>
                    </a:lnTo>
                    <a:lnTo>
                      <a:pt x="601" y="350"/>
                    </a:lnTo>
                    <a:lnTo>
                      <a:pt x="600" y="366"/>
                    </a:lnTo>
                    <a:lnTo>
                      <a:pt x="593" y="372"/>
                    </a:lnTo>
                    <a:lnTo>
                      <a:pt x="586" y="369"/>
                    </a:lnTo>
                    <a:lnTo>
                      <a:pt x="582" y="364"/>
                    </a:lnTo>
                    <a:lnTo>
                      <a:pt x="580" y="358"/>
                    </a:lnTo>
                    <a:lnTo>
                      <a:pt x="580" y="351"/>
                    </a:lnTo>
                    <a:lnTo>
                      <a:pt x="577" y="345"/>
                    </a:lnTo>
                    <a:lnTo>
                      <a:pt x="571" y="342"/>
                    </a:lnTo>
                    <a:lnTo>
                      <a:pt x="557" y="330"/>
                    </a:lnTo>
                    <a:lnTo>
                      <a:pt x="547" y="329"/>
                    </a:lnTo>
                    <a:lnTo>
                      <a:pt x="524" y="333"/>
                    </a:lnTo>
                    <a:lnTo>
                      <a:pt x="519" y="330"/>
                    </a:lnTo>
                    <a:lnTo>
                      <a:pt x="516" y="325"/>
                    </a:lnTo>
                    <a:lnTo>
                      <a:pt x="507" y="318"/>
                    </a:lnTo>
                    <a:lnTo>
                      <a:pt x="500" y="317"/>
                    </a:lnTo>
                    <a:lnTo>
                      <a:pt x="482" y="313"/>
                    </a:lnTo>
                    <a:lnTo>
                      <a:pt x="478" y="309"/>
                    </a:lnTo>
                    <a:lnTo>
                      <a:pt x="475" y="312"/>
                    </a:lnTo>
                    <a:lnTo>
                      <a:pt x="464" y="312"/>
                    </a:lnTo>
                    <a:lnTo>
                      <a:pt x="460" y="304"/>
                    </a:lnTo>
                    <a:lnTo>
                      <a:pt x="462" y="296"/>
                    </a:lnTo>
                    <a:lnTo>
                      <a:pt x="457" y="291"/>
                    </a:lnTo>
                    <a:lnTo>
                      <a:pt x="454" y="284"/>
                    </a:lnTo>
                    <a:lnTo>
                      <a:pt x="451" y="280"/>
                    </a:lnTo>
                    <a:lnTo>
                      <a:pt x="440" y="279"/>
                    </a:lnTo>
                    <a:lnTo>
                      <a:pt x="436" y="277"/>
                    </a:lnTo>
                    <a:lnTo>
                      <a:pt x="433" y="274"/>
                    </a:lnTo>
                    <a:lnTo>
                      <a:pt x="430" y="274"/>
                    </a:lnTo>
                    <a:lnTo>
                      <a:pt x="424" y="276"/>
                    </a:lnTo>
                    <a:lnTo>
                      <a:pt x="420" y="280"/>
                    </a:lnTo>
                    <a:lnTo>
                      <a:pt x="415" y="281"/>
                    </a:lnTo>
                    <a:lnTo>
                      <a:pt x="414" y="284"/>
                    </a:lnTo>
                    <a:lnTo>
                      <a:pt x="411" y="287"/>
                    </a:lnTo>
                    <a:lnTo>
                      <a:pt x="393" y="293"/>
                    </a:lnTo>
                    <a:lnTo>
                      <a:pt x="385" y="299"/>
                    </a:lnTo>
                    <a:lnTo>
                      <a:pt x="372" y="301"/>
                    </a:lnTo>
                    <a:lnTo>
                      <a:pt x="363" y="302"/>
                    </a:lnTo>
                    <a:lnTo>
                      <a:pt x="368" y="319"/>
                    </a:lnTo>
                    <a:lnTo>
                      <a:pt x="367" y="329"/>
                    </a:lnTo>
                    <a:lnTo>
                      <a:pt x="362" y="332"/>
                    </a:lnTo>
                    <a:lnTo>
                      <a:pt x="352" y="331"/>
                    </a:lnTo>
                    <a:lnTo>
                      <a:pt x="342" y="336"/>
                    </a:lnTo>
                    <a:lnTo>
                      <a:pt x="335" y="335"/>
                    </a:lnTo>
                    <a:lnTo>
                      <a:pt x="320" y="338"/>
                    </a:lnTo>
                    <a:lnTo>
                      <a:pt x="318" y="345"/>
                    </a:lnTo>
                    <a:lnTo>
                      <a:pt x="322" y="354"/>
                    </a:lnTo>
                    <a:lnTo>
                      <a:pt x="324" y="362"/>
                    </a:lnTo>
                    <a:lnTo>
                      <a:pt x="321" y="368"/>
                    </a:lnTo>
                    <a:lnTo>
                      <a:pt x="317" y="371"/>
                    </a:lnTo>
                    <a:lnTo>
                      <a:pt x="308" y="383"/>
                    </a:lnTo>
                    <a:lnTo>
                      <a:pt x="302" y="387"/>
                    </a:lnTo>
                    <a:lnTo>
                      <a:pt x="301" y="387"/>
                    </a:lnTo>
                    <a:lnTo>
                      <a:pt x="282" y="389"/>
                    </a:lnTo>
                    <a:lnTo>
                      <a:pt x="280" y="392"/>
                    </a:lnTo>
                    <a:lnTo>
                      <a:pt x="268" y="400"/>
                    </a:lnTo>
                    <a:lnTo>
                      <a:pt x="261" y="399"/>
                    </a:lnTo>
                    <a:lnTo>
                      <a:pt x="260" y="396"/>
                    </a:lnTo>
                    <a:lnTo>
                      <a:pt x="251" y="389"/>
                    </a:lnTo>
                    <a:lnTo>
                      <a:pt x="244" y="387"/>
                    </a:lnTo>
                    <a:lnTo>
                      <a:pt x="236" y="395"/>
                    </a:lnTo>
                    <a:lnTo>
                      <a:pt x="232" y="407"/>
                    </a:lnTo>
                    <a:lnTo>
                      <a:pt x="234" y="416"/>
                    </a:lnTo>
                    <a:lnTo>
                      <a:pt x="230" y="434"/>
                    </a:lnTo>
                    <a:lnTo>
                      <a:pt x="224" y="446"/>
                    </a:lnTo>
                    <a:lnTo>
                      <a:pt x="224" y="453"/>
                    </a:lnTo>
                    <a:lnTo>
                      <a:pt x="219" y="458"/>
                    </a:lnTo>
                    <a:lnTo>
                      <a:pt x="213" y="457"/>
                    </a:lnTo>
                    <a:lnTo>
                      <a:pt x="207" y="453"/>
                    </a:lnTo>
                    <a:lnTo>
                      <a:pt x="204" y="453"/>
                    </a:lnTo>
                    <a:lnTo>
                      <a:pt x="201" y="455"/>
                    </a:lnTo>
                    <a:lnTo>
                      <a:pt x="195" y="468"/>
                    </a:lnTo>
                    <a:lnTo>
                      <a:pt x="189" y="464"/>
                    </a:lnTo>
                    <a:lnTo>
                      <a:pt x="181" y="466"/>
                    </a:lnTo>
                    <a:lnTo>
                      <a:pt x="179" y="468"/>
                    </a:lnTo>
                    <a:lnTo>
                      <a:pt x="176" y="475"/>
                    </a:lnTo>
                    <a:lnTo>
                      <a:pt x="172" y="477"/>
                    </a:lnTo>
                    <a:lnTo>
                      <a:pt x="166" y="477"/>
                    </a:lnTo>
                    <a:lnTo>
                      <a:pt x="161" y="480"/>
                    </a:lnTo>
                    <a:lnTo>
                      <a:pt x="148" y="477"/>
                    </a:lnTo>
                    <a:lnTo>
                      <a:pt x="141" y="474"/>
                    </a:lnTo>
                    <a:lnTo>
                      <a:pt x="135" y="472"/>
                    </a:lnTo>
                    <a:lnTo>
                      <a:pt x="127" y="475"/>
                    </a:lnTo>
                    <a:lnTo>
                      <a:pt x="132" y="469"/>
                    </a:lnTo>
                    <a:lnTo>
                      <a:pt x="130" y="466"/>
                    </a:lnTo>
                    <a:lnTo>
                      <a:pt x="135" y="463"/>
                    </a:lnTo>
                    <a:lnTo>
                      <a:pt x="135" y="451"/>
                    </a:lnTo>
                    <a:lnTo>
                      <a:pt x="136" y="449"/>
                    </a:lnTo>
                    <a:lnTo>
                      <a:pt x="132" y="444"/>
                    </a:lnTo>
                    <a:lnTo>
                      <a:pt x="133" y="443"/>
                    </a:lnTo>
                    <a:lnTo>
                      <a:pt x="136" y="440"/>
                    </a:lnTo>
                    <a:lnTo>
                      <a:pt x="140" y="442"/>
                    </a:lnTo>
                    <a:lnTo>
                      <a:pt x="142" y="440"/>
                    </a:lnTo>
                    <a:lnTo>
                      <a:pt x="142" y="438"/>
                    </a:lnTo>
                    <a:lnTo>
                      <a:pt x="147" y="436"/>
                    </a:lnTo>
                    <a:lnTo>
                      <a:pt x="148" y="432"/>
                    </a:lnTo>
                    <a:lnTo>
                      <a:pt x="146" y="432"/>
                    </a:lnTo>
                    <a:lnTo>
                      <a:pt x="147" y="428"/>
                    </a:lnTo>
                    <a:lnTo>
                      <a:pt x="145" y="426"/>
                    </a:lnTo>
                    <a:lnTo>
                      <a:pt x="151" y="417"/>
                    </a:lnTo>
                    <a:lnTo>
                      <a:pt x="152" y="410"/>
                    </a:lnTo>
                    <a:lnTo>
                      <a:pt x="147" y="405"/>
                    </a:lnTo>
                    <a:lnTo>
                      <a:pt x="142" y="406"/>
                    </a:lnTo>
                    <a:lnTo>
                      <a:pt x="137" y="403"/>
                    </a:lnTo>
                    <a:lnTo>
                      <a:pt x="132" y="402"/>
                    </a:lnTo>
                    <a:lnTo>
                      <a:pt x="132" y="399"/>
                    </a:lnTo>
                    <a:lnTo>
                      <a:pt x="127" y="398"/>
                    </a:lnTo>
                    <a:lnTo>
                      <a:pt x="125" y="399"/>
                    </a:lnTo>
                    <a:lnTo>
                      <a:pt x="120" y="396"/>
                    </a:lnTo>
                    <a:lnTo>
                      <a:pt x="118" y="392"/>
                    </a:lnTo>
                    <a:lnTo>
                      <a:pt x="115" y="378"/>
                    </a:lnTo>
                    <a:lnTo>
                      <a:pt x="111" y="371"/>
                    </a:lnTo>
                    <a:lnTo>
                      <a:pt x="111" y="365"/>
                    </a:lnTo>
                    <a:lnTo>
                      <a:pt x="109" y="364"/>
                    </a:lnTo>
                    <a:lnTo>
                      <a:pt x="108" y="359"/>
                    </a:lnTo>
                    <a:lnTo>
                      <a:pt x="105" y="358"/>
                    </a:lnTo>
                    <a:lnTo>
                      <a:pt x="100" y="345"/>
                    </a:lnTo>
                    <a:lnTo>
                      <a:pt x="96" y="340"/>
                    </a:lnTo>
                    <a:lnTo>
                      <a:pt x="90" y="342"/>
                    </a:lnTo>
                    <a:lnTo>
                      <a:pt x="86" y="338"/>
                    </a:lnTo>
                    <a:lnTo>
                      <a:pt x="83" y="337"/>
                    </a:lnTo>
                    <a:lnTo>
                      <a:pt x="79" y="338"/>
                    </a:lnTo>
                    <a:lnTo>
                      <a:pt x="74" y="342"/>
                    </a:lnTo>
                    <a:lnTo>
                      <a:pt x="72" y="340"/>
                    </a:lnTo>
                    <a:lnTo>
                      <a:pt x="73" y="333"/>
                    </a:lnTo>
                    <a:lnTo>
                      <a:pt x="71" y="329"/>
                    </a:lnTo>
                    <a:lnTo>
                      <a:pt x="64" y="328"/>
                    </a:lnTo>
                    <a:lnTo>
                      <a:pt x="62" y="330"/>
                    </a:lnTo>
                    <a:lnTo>
                      <a:pt x="56" y="328"/>
                    </a:lnTo>
                    <a:lnTo>
                      <a:pt x="51" y="319"/>
                    </a:lnTo>
                    <a:lnTo>
                      <a:pt x="54" y="311"/>
                    </a:lnTo>
                    <a:lnTo>
                      <a:pt x="40" y="313"/>
                    </a:lnTo>
                    <a:lnTo>
                      <a:pt x="30" y="311"/>
                    </a:lnTo>
                    <a:lnTo>
                      <a:pt x="27" y="313"/>
                    </a:lnTo>
                    <a:lnTo>
                      <a:pt x="27" y="314"/>
                    </a:lnTo>
                    <a:lnTo>
                      <a:pt x="22" y="315"/>
                    </a:lnTo>
                    <a:lnTo>
                      <a:pt x="17" y="318"/>
                    </a:lnTo>
                    <a:lnTo>
                      <a:pt x="11" y="316"/>
                    </a:lnTo>
                    <a:lnTo>
                      <a:pt x="6" y="316"/>
                    </a:lnTo>
                    <a:lnTo>
                      <a:pt x="0" y="312"/>
                    </a:lnTo>
                    <a:lnTo>
                      <a:pt x="4" y="312"/>
                    </a:lnTo>
                    <a:lnTo>
                      <a:pt x="11" y="309"/>
                    </a:lnTo>
                    <a:lnTo>
                      <a:pt x="16" y="301"/>
                    </a:lnTo>
                    <a:lnTo>
                      <a:pt x="25" y="301"/>
                    </a:lnTo>
                    <a:lnTo>
                      <a:pt x="28" y="299"/>
                    </a:lnTo>
                    <a:lnTo>
                      <a:pt x="32" y="298"/>
                    </a:lnTo>
                    <a:lnTo>
                      <a:pt x="34" y="295"/>
                    </a:lnTo>
                    <a:lnTo>
                      <a:pt x="33" y="289"/>
                    </a:lnTo>
                    <a:lnTo>
                      <a:pt x="42" y="286"/>
                    </a:lnTo>
                    <a:lnTo>
                      <a:pt x="47" y="274"/>
                    </a:lnTo>
                    <a:lnTo>
                      <a:pt x="49" y="274"/>
                    </a:lnTo>
                    <a:lnTo>
                      <a:pt x="51" y="276"/>
                    </a:lnTo>
                    <a:lnTo>
                      <a:pt x="57" y="271"/>
                    </a:lnTo>
                    <a:lnTo>
                      <a:pt x="62" y="261"/>
                    </a:lnTo>
                    <a:lnTo>
                      <a:pt x="68" y="262"/>
                    </a:lnTo>
                    <a:lnTo>
                      <a:pt x="68" y="256"/>
                    </a:lnTo>
                    <a:lnTo>
                      <a:pt x="70" y="252"/>
                    </a:lnTo>
                    <a:lnTo>
                      <a:pt x="78" y="250"/>
                    </a:lnTo>
                    <a:lnTo>
                      <a:pt x="79" y="245"/>
                    </a:lnTo>
                    <a:lnTo>
                      <a:pt x="83" y="244"/>
                    </a:lnTo>
                    <a:lnTo>
                      <a:pt x="96" y="255"/>
                    </a:lnTo>
                    <a:lnTo>
                      <a:pt x="100" y="250"/>
                    </a:lnTo>
                    <a:lnTo>
                      <a:pt x="99" y="245"/>
                    </a:lnTo>
                    <a:lnTo>
                      <a:pt x="103" y="242"/>
                    </a:lnTo>
                    <a:lnTo>
                      <a:pt x="101" y="238"/>
                    </a:lnTo>
                    <a:lnTo>
                      <a:pt x="102" y="236"/>
                    </a:lnTo>
                    <a:lnTo>
                      <a:pt x="107" y="236"/>
                    </a:lnTo>
                    <a:lnTo>
                      <a:pt x="109" y="237"/>
                    </a:lnTo>
                    <a:lnTo>
                      <a:pt x="109" y="240"/>
                    </a:lnTo>
                    <a:lnTo>
                      <a:pt x="115" y="241"/>
                    </a:lnTo>
                    <a:lnTo>
                      <a:pt x="118" y="237"/>
                    </a:lnTo>
                    <a:lnTo>
                      <a:pt x="118" y="227"/>
                    </a:lnTo>
                    <a:lnTo>
                      <a:pt x="124" y="227"/>
                    </a:lnTo>
                    <a:lnTo>
                      <a:pt x="126" y="222"/>
                    </a:lnTo>
                    <a:lnTo>
                      <a:pt x="126" y="212"/>
                    </a:lnTo>
                    <a:lnTo>
                      <a:pt x="135" y="210"/>
                    </a:lnTo>
                    <a:lnTo>
                      <a:pt x="138" y="207"/>
                    </a:lnTo>
                    <a:lnTo>
                      <a:pt x="142" y="206"/>
                    </a:lnTo>
                    <a:lnTo>
                      <a:pt x="144" y="202"/>
                    </a:lnTo>
                    <a:lnTo>
                      <a:pt x="151" y="197"/>
                    </a:lnTo>
                    <a:lnTo>
                      <a:pt x="152" y="192"/>
                    </a:lnTo>
                    <a:lnTo>
                      <a:pt x="156" y="192"/>
                    </a:lnTo>
                    <a:lnTo>
                      <a:pt x="158" y="188"/>
                    </a:lnTo>
                    <a:lnTo>
                      <a:pt x="165" y="190"/>
                    </a:lnTo>
                    <a:lnTo>
                      <a:pt x="169" y="188"/>
                    </a:lnTo>
                    <a:lnTo>
                      <a:pt x="165" y="179"/>
                    </a:lnTo>
                    <a:lnTo>
                      <a:pt x="170" y="167"/>
                    </a:lnTo>
                    <a:lnTo>
                      <a:pt x="171" y="164"/>
                    </a:lnTo>
                    <a:lnTo>
                      <a:pt x="178" y="149"/>
                    </a:lnTo>
                    <a:lnTo>
                      <a:pt x="177" y="147"/>
                    </a:lnTo>
                    <a:lnTo>
                      <a:pt x="180" y="140"/>
                    </a:lnTo>
                    <a:lnTo>
                      <a:pt x="175" y="136"/>
                    </a:lnTo>
                    <a:lnTo>
                      <a:pt x="173" y="132"/>
                    </a:lnTo>
                    <a:lnTo>
                      <a:pt x="181" y="124"/>
                    </a:lnTo>
                    <a:lnTo>
                      <a:pt x="183" y="118"/>
                    </a:lnTo>
                    <a:lnTo>
                      <a:pt x="182" y="114"/>
                    </a:lnTo>
                    <a:lnTo>
                      <a:pt x="181" y="112"/>
                    </a:lnTo>
                    <a:lnTo>
                      <a:pt x="171" y="108"/>
                    </a:lnTo>
                    <a:lnTo>
                      <a:pt x="155" y="109"/>
                    </a:lnTo>
                    <a:lnTo>
                      <a:pt x="151" y="107"/>
                    </a:lnTo>
                    <a:lnTo>
                      <a:pt x="148" y="97"/>
                    </a:lnTo>
                    <a:lnTo>
                      <a:pt x="156" y="81"/>
                    </a:lnTo>
                    <a:lnTo>
                      <a:pt x="156" y="72"/>
                    </a:lnTo>
                    <a:lnTo>
                      <a:pt x="144" y="55"/>
                    </a:lnTo>
                    <a:lnTo>
                      <a:pt x="141" y="46"/>
                    </a:lnTo>
                    <a:lnTo>
                      <a:pt x="141" y="43"/>
                    </a:lnTo>
                    <a:lnTo>
                      <a:pt x="144" y="39"/>
                    </a:lnTo>
                    <a:lnTo>
                      <a:pt x="153" y="38"/>
                    </a:lnTo>
                    <a:lnTo>
                      <a:pt x="155" y="32"/>
                    </a:lnTo>
                    <a:lnTo>
                      <a:pt x="157" y="30"/>
                    </a:lnTo>
                    <a:lnTo>
                      <a:pt x="168" y="28"/>
                    </a:lnTo>
                    <a:lnTo>
                      <a:pt x="172" y="25"/>
                    </a:lnTo>
                    <a:lnTo>
                      <a:pt x="183" y="8"/>
                    </a:lnTo>
                    <a:lnTo>
                      <a:pt x="193" y="12"/>
                    </a:lnTo>
                    <a:lnTo>
                      <a:pt x="196" y="12"/>
                    </a:lnTo>
                    <a:lnTo>
                      <a:pt x="211" y="20"/>
                    </a:lnTo>
                    <a:lnTo>
                      <a:pt x="217" y="19"/>
                    </a:lnTo>
                    <a:lnTo>
                      <a:pt x="220" y="12"/>
                    </a:lnTo>
                    <a:lnTo>
                      <a:pt x="228" y="6"/>
                    </a:lnTo>
                    <a:lnTo>
                      <a:pt x="234" y="5"/>
                    </a:lnTo>
                    <a:lnTo>
                      <a:pt x="243" y="7"/>
                    </a:lnTo>
                    <a:lnTo>
                      <a:pt x="252" y="19"/>
                    </a:lnTo>
                    <a:lnTo>
                      <a:pt x="259" y="24"/>
                    </a:lnTo>
                    <a:lnTo>
                      <a:pt x="267" y="19"/>
                    </a:lnTo>
                    <a:lnTo>
                      <a:pt x="270" y="19"/>
                    </a:lnTo>
                    <a:lnTo>
                      <a:pt x="283" y="17"/>
                    </a:lnTo>
                    <a:lnTo>
                      <a:pt x="290" y="21"/>
                    </a:lnTo>
                    <a:lnTo>
                      <a:pt x="297" y="21"/>
                    </a:lnTo>
                    <a:lnTo>
                      <a:pt x="302" y="16"/>
                    </a:lnTo>
                    <a:lnTo>
                      <a:pt x="316" y="13"/>
                    </a:lnTo>
                    <a:lnTo>
                      <a:pt x="317" y="13"/>
                    </a:lnTo>
                    <a:lnTo>
                      <a:pt x="321" y="13"/>
                    </a:lnTo>
                    <a:lnTo>
                      <a:pt x="328" y="10"/>
                    </a:lnTo>
                    <a:lnTo>
                      <a:pt x="334" y="12"/>
                    </a:lnTo>
                    <a:lnTo>
                      <a:pt x="342" y="12"/>
                    </a:lnTo>
                    <a:lnTo>
                      <a:pt x="350" y="9"/>
                    </a:lnTo>
                    <a:lnTo>
                      <a:pt x="370" y="7"/>
                    </a:lnTo>
                    <a:lnTo>
                      <a:pt x="373" y="10"/>
                    </a:lnTo>
                    <a:lnTo>
                      <a:pt x="382" y="13"/>
                    </a:lnTo>
                    <a:lnTo>
                      <a:pt x="390" y="22"/>
                    </a:lnTo>
                    <a:lnTo>
                      <a:pt x="399" y="27"/>
                    </a:lnTo>
                    <a:lnTo>
                      <a:pt x="406" y="31"/>
                    </a:lnTo>
                    <a:lnTo>
                      <a:pt x="410" y="37"/>
                    </a:lnTo>
                    <a:lnTo>
                      <a:pt x="424" y="42"/>
                    </a:lnTo>
                    <a:lnTo>
                      <a:pt x="433" y="46"/>
                    </a:lnTo>
                    <a:lnTo>
                      <a:pt x="436" y="52"/>
                    </a:lnTo>
                    <a:lnTo>
                      <a:pt x="445" y="59"/>
                    </a:lnTo>
                    <a:lnTo>
                      <a:pt x="446" y="64"/>
                    </a:lnTo>
                    <a:lnTo>
                      <a:pt x="450" y="71"/>
                    </a:lnTo>
                    <a:lnTo>
                      <a:pt x="453" y="72"/>
                    </a:lnTo>
                    <a:lnTo>
                      <a:pt x="452" y="72"/>
                    </a:lnTo>
                    <a:lnTo>
                      <a:pt x="448" y="76"/>
                    </a:lnTo>
                    <a:lnTo>
                      <a:pt x="448" y="80"/>
                    </a:lnTo>
                    <a:lnTo>
                      <a:pt x="446" y="83"/>
                    </a:lnTo>
                    <a:lnTo>
                      <a:pt x="448" y="85"/>
                    </a:lnTo>
                    <a:lnTo>
                      <a:pt x="452" y="85"/>
                    </a:lnTo>
                    <a:lnTo>
                      <a:pt x="456" y="85"/>
                    </a:lnTo>
                    <a:lnTo>
                      <a:pt x="462" y="90"/>
                    </a:lnTo>
                    <a:lnTo>
                      <a:pt x="461" y="92"/>
                    </a:lnTo>
                    <a:lnTo>
                      <a:pt x="469" y="90"/>
                    </a:lnTo>
                    <a:lnTo>
                      <a:pt x="477" y="96"/>
                    </a:lnTo>
                    <a:lnTo>
                      <a:pt x="483" y="96"/>
                    </a:lnTo>
                    <a:lnTo>
                      <a:pt x="485" y="98"/>
                    </a:lnTo>
                    <a:lnTo>
                      <a:pt x="492" y="107"/>
                    </a:lnTo>
                    <a:lnTo>
                      <a:pt x="492" y="112"/>
                    </a:lnTo>
                    <a:lnTo>
                      <a:pt x="495" y="116"/>
                    </a:lnTo>
                    <a:lnTo>
                      <a:pt x="495" y="122"/>
                    </a:lnTo>
                    <a:lnTo>
                      <a:pt x="493" y="125"/>
                    </a:lnTo>
                    <a:lnTo>
                      <a:pt x="494" y="127"/>
                    </a:lnTo>
                    <a:lnTo>
                      <a:pt x="500" y="122"/>
                    </a:lnTo>
                    <a:lnTo>
                      <a:pt x="502" y="118"/>
                    </a:lnTo>
                    <a:lnTo>
                      <a:pt x="507" y="120"/>
                    </a:lnTo>
                    <a:lnTo>
                      <a:pt x="511" y="117"/>
                    </a:lnTo>
                    <a:lnTo>
                      <a:pt x="512" y="117"/>
                    </a:lnTo>
                    <a:lnTo>
                      <a:pt x="514" y="122"/>
                    </a:lnTo>
                    <a:lnTo>
                      <a:pt x="521" y="124"/>
                    </a:lnTo>
                    <a:lnTo>
                      <a:pt x="523" y="122"/>
                    </a:lnTo>
                    <a:lnTo>
                      <a:pt x="522" y="120"/>
                    </a:lnTo>
                    <a:lnTo>
                      <a:pt x="528" y="113"/>
                    </a:lnTo>
                    <a:lnTo>
                      <a:pt x="525" y="110"/>
                    </a:lnTo>
                    <a:lnTo>
                      <a:pt x="528" y="106"/>
                    </a:lnTo>
                    <a:lnTo>
                      <a:pt x="531" y="104"/>
                    </a:lnTo>
                    <a:lnTo>
                      <a:pt x="533" y="106"/>
                    </a:lnTo>
                    <a:lnTo>
                      <a:pt x="533" y="102"/>
                    </a:lnTo>
                    <a:lnTo>
                      <a:pt x="537" y="103"/>
                    </a:lnTo>
                    <a:lnTo>
                      <a:pt x="540" y="102"/>
                    </a:lnTo>
                    <a:lnTo>
                      <a:pt x="540" y="98"/>
                    </a:lnTo>
                    <a:lnTo>
                      <a:pt x="542" y="95"/>
                    </a:lnTo>
                    <a:lnTo>
                      <a:pt x="548" y="97"/>
                    </a:lnTo>
                    <a:lnTo>
                      <a:pt x="552" y="96"/>
                    </a:lnTo>
                    <a:lnTo>
                      <a:pt x="554" y="92"/>
                    </a:lnTo>
                    <a:lnTo>
                      <a:pt x="553" y="88"/>
                    </a:lnTo>
                    <a:lnTo>
                      <a:pt x="554" y="84"/>
                    </a:lnTo>
                    <a:lnTo>
                      <a:pt x="559" y="86"/>
                    </a:lnTo>
                    <a:lnTo>
                      <a:pt x="566" y="82"/>
                    </a:lnTo>
                    <a:lnTo>
                      <a:pt x="570" y="83"/>
                    </a:lnTo>
                    <a:lnTo>
                      <a:pt x="571" y="78"/>
                    </a:lnTo>
                    <a:lnTo>
                      <a:pt x="575" y="78"/>
                    </a:lnTo>
                    <a:lnTo>
                      <a:pt x="576" y="75"/>
                    </a:lnTo>
                    <a:lnTo>
                      <a:pt x="583" y="78"/>
                    </a:lnTo>
                    <a:lnTo>
                      <a:pt x="586" y="83"/>
                    </a:lnTo>
                    <a:lnTo>
                      <a:pt x="588" y="83"/>
                    </a:lnTo>
                    <a:lnTo>
                      <a:pt x="590" y="85"/>
                    </a:lnTo>
                    <a:lnTo>
                      <a:pt x="590" y="88"/>
                    </a:lnTo>
                    <a:lnTo>
                      <a:pt x="592" y="88"/>
                    </a:lnTo>
                    <a:lnTo>
                      <a:pt x="592" y="90"/>
                    </a:lnTo>
                    <a:lnTo>
                      <a:pt x="595" y="91"/>
                    </a:lnTo>
                    <a:lnTo>
                      <a:pt x="595" y="94"/>
                    </a:lnTo>
                    <a:lnTo>
                      <a:pt x="598" y="96"/>
                    </a:lnTo>
                    <a:lnTo>
                      <a:pt x="600" y="101"/>
                    </a:lnTo>
                    <a:lnTo>
                      <a:pt x="602" y="101"/>
                    </a:lnTo>
                    <a:lnTo>
                      <a:pt x="603" y="104"/>
                    </a:lnTo>
                    <a:lnTo>
                      <a:pt x="606" y="102"/>
                    </a:lnTo>
                    <a:lnTo>
                      <a:pt x="607" y="104"/>
                    </a:lnTo>
                    <a:lnTo>
                      <a:pt x="610" y="104"/>
                    </a:lnTo>
                    <a:lnTo>
                      <a:pt x="615" y="102"/>
                    </a:lnTo>
                    <a:lnTo>
                      <a:pt x="616" y="104"/>
                    </a:lnTo>
                    <a:lnTo>
                      <a:pt x="623" y="103"/>
                    </a:lnTo>
                    <a:lnTo>
                      <a:pt x="625" y="100"/>
                    </a:lnTo>
                    <a:lnTo>
                      <a:pt x="629" y="99"/>
                    </a:lnTo>
                    <a:lnTo>
                      <a:pt x="633" y="101"/>
                    </a:lnTo>
                    <a:lnTo>
                      <a:pt x="634" y="102"/>
                    </a:lnTo>
                    <a:lnTo>
                      <a:pt x="638" y="101"/>
                    </a:lnTo>
                    <a:lnTo>
                      <a:pt x="638" y="99"/>
                    </a:lnTo>
                    <a:lnTo>
                      <a:pt x="643" y="99"/>
                    </a:lnTo>
                    <a:lnTo>
                      <a:pt x="648" y="96"/>
                    </a:lnTo>
                    <a:lnTo>
                      <a:pt x="655" y="96"/>
                    </a:lnTo>
                    <a:lnTo>
                      <a:pt x="657" y="97"/>
                    </a:lnTo>
                    <a:lnTo>
                      <a:pt x="657" y="100"/>
                    </a:lnTo>
                    <a:lnTo>
                      <a:pt x="662" y="99"/>
                    </a:lnTo>
                    <a:lnTo>
                      <a:pt x="666" y="102"/>
                    </a:lnTo>
                    <a:lnTo>
                      <a:pt x="663" y="108"/>
                    </a:lnTo>
                    <a:lnTo>
                      <a:pt x="662" y="112"/>
                    </a:lnTo>
                    <a:lnTo>
                      <a:pt x="666" y="112"/>
                    </a:lnTo>
                    <a:lnTo>
                      <a:pt x="669" y="115"/>
                    </a:lnTo>
                    <a:lnTo>
                      <a:pt x="690" y="118"/>
                    </a:lnTo>
                    <a:lnTo>
                      <a:pt x="694" y="113"/>
                    </a:lnTo>
                    <a:lnTo>
                      <a:pt x="702" y="115"/>
                    </a:lnTo>
                    <a:lnTo>
                      <a:pt x="705" y="116"/>
                    </a:lnTo>
                    <a:lnTo>
                      <a:pt x="706" y="118"/>
                    </a:lnTo>
                    <a:lnTo>
                      <a:pt x="715" y="120"/>
                    </a:lnTo>
                    <a:lnTo>
                      <a:pt x="717" y="119"/>
                    </a:lnTo>
                    <a:lnTo>
                      <a:pt x="718" y="118"/>
                    </a:lnTo>
                    <a:lnTo>
                      <a:pt x="716" y="115"/>
                    </a:lnTo>
                    <a:lnTo>
                      <a:pt x="715" y="112"/>
                    </a:lnTo>
                    <a:lnTo>
                      <a:pt x="718" y="108"/>
                    </a:lnTo>
                    <a:lnTo>
                      <a:pt x="723" y="108"/>
                    </a:lnTo>
                    <a:lnTo>
                      <a:pt x="726" y="110"/>
                    </a:lnTo>
                    <a:lnTo>
                      <a:pt x="730" y="107"/>
                    </a:lnTo>
                    <a:lnTo>
                      <a:pt x="733" y="108"/>
                    </a:lnTo>
                    <a:lnTo>
                      <a:pt x="735" y="108"/>
                    </a:lnTo>
                    <a:lnTo>
                      <a:pt x="739" y="108"/>
                    </a:lnTo>
                    <a:lnTo>
                      <a:pt x="741" y="107"/>
                    </a:lnTo>
                    <a:lnTo>
                      <a:pt x="750" y="95"/>
                    </a:lnTo>
                    <a:lnTo>
                      <a:pt x="755" y="95"/>
                    </a:lnTo>
                    <a:lnTo>
                      <a:pt x="753" y="91"/>
                    </a:lnTo>
                    <a:lnTo>
                      <a:pt x="758" y="88"/>
                    </a:lnTo>
                    <a:lnTo>
                      <a:pt x="763" y="82"/>
                    </a:lnTo>
                    <a:lnTo>
                      <a:pt x="773" y="80"/>
                    </a:lnTo>
                    <a:lnTo>
                      <a:pt x="775" y="78"/>
                    </a:lnTo>
                    <a:lnTo>
                      <a:pt x="777" y="76"/>
                    </a:lnTo>
                    <a:lnTo>
                      <a:pt x="781" y="79"/>
                    </a:lnTo>
                    <a:lnTo>
                      <a:pt x="784" y="78"/>
                    </a:lnTo>
                    <a:lnTo>
                      <a:pt x="785" y="78"/>
                    </a:lnTo>
                    <a:lnTo>
                      <a:pt x="785" y="75"/>
                    </a:lnTo>
                    <a:lnTo>
                      <a:pt x="787" y="73"/>
                    </a:lnTo>
                    <a:lnTo>
                      <a:pt x="788" y="70"/>
                    </a:lnTo>
                    <a:lnTo>
                      <a:pt x="790" y="70"/>
                    </a:lnTo>
                    <a:lnTo>
                      <a:pt x="791" y="66"/>
                    </a:lnTo>
                    <a:lnTo>
                      <a:pt x="792" y="66"/>
                    </a:lnTo>
                    <a:lnTo>
                      <a:pt x="801" y="62"/>
                    </a:lnTo>
                    <a:lnTo>
                      <a:pt x="800" y="58"/>
                    </a:lnTo>
                    <a:lnTo>
                      <a:pt x="805" y="55"/>
                    </a:lnTo>
                    <a:lnTo>
                      <a:pt x="811" y="56"/>
                    </a:lnTo>
                    <a:lnTo>
                      <a:pt x="814" y="55"/>
                    </a:lnTo>
                    <a:lnTo>
                      <a:pt x="817" y="53"/>
                    </a:lnTo>
                    <a:lnTo>
                      <a:pt x="816" y="52"/>
                    </a:lnTo>
                    <a:lnTo>
                      <a:pt x="834" y="43"/>
                    </a:lnTo>
                    <a:lnTo>
                      <a:pt x="836" y="36"/>
                    </a:lnTo>
                    <a:lnTo>
                      <a:pt x="838" y="35"/>
                    </a:lnTo>
                    <a:lnTo>
                      <a:pt x="837" y="32"/>
                    </a:lnTo>
                    <a:lnTo>
                      <a:pt x="837" y="31"/>
                    </a:lnTo>
                    <a:lnTo>
                      <a:pt x="839" y="31"/>
                    </a:lnTo>
                    <a:lnTo>
                      <a:pt x="844" y="26"/>
                    </a:lnTo>
                    <a:lnTo>
                      <a:pt x="842" y="23"/>
                    </a:lnTo>
                    <a:lnTo>
                      <a:pt x="842" y="20"/>
                    </a:lnTo>
                    <a:lnTo>
                      <a:pt x="846" y="18"/>
                    </a:lnTo>
                    <a:lnTo>
                      <a:pt x="853" y="19"/>
                    </a:lnTo>
                    <a:lnTo>
                      <a:pt x="856" y="18"/>
                    </a:lnTo>
                    <a:lnTo>
                      <a:pt x="858" y="17"/>
                    </a:lnTo>
                    <a:lnTo>
                      <a:pt x="859" y="19"/>
                    </a:lnTo>
                    <a:lnTo>
                      <a:pt x="862" y="19"/>
                    </a:lnTo>
                    <a:lnTo>
                      <a:pt x="866" y="17"/>
                    </a:lnTo>
                    <a:lnTo>
                      <a:pt x="873" y="13"/>
                    </a:lnTo>
                    <a:lnTo>
                      <a:pt x="872" y="10"/>
                    </a:lnTo>
                    <a:lnTo>
                      <a:pt x="877" y="3"/>
                    </a:lnTo>
                    <a:lnTo>
                      <a:pt x="879" y="2"/>
                    </a:lnTo>
                    <a:lnTo>
                      <a:pt x="881" y="3"/>
                    </a:lnTo>
                    <a:lnTo>
                      <a:pt x="893" y="0"/>
                    </a:lnTo>
                    <a:lnTo>
                      <a:pt x="899" y="0"/>
                    </a:lnTo>
                    <a:lnTo>
                      <a:pt x="911" y="7"/>
                    </a:lnTo>
                    <a:lnTo>
                      <a:pt x="914" y="13"/>
                    </a:lnTo>
                    <a:lnTo>
                      <a:pt x="918" y="12"/>
                    </a:lnTo>
                    <a:lnTo>
                      <a:pt x="920" y="16"/>
                    </a:lnTo>
                    <a:lnTo>
                      <a:pt x="921" y="14"/>
                    </a:lnTo>
                    <a:lnTo>
                      <a:pt x="932" y="19"/>
                    </a:lnTo>
                    <a:lnTo>
                      <a:pt x="934" y="20"/>
                    </a:lnTo>
                    <a:lnTo>
                      <a:pt x="934" y="24"/>
                    </a:lnTo>
                    <a:lnTo>
                      <a:pt x="939" y="22"/>
                    </a:lnTo>
                    <a:lnTo>
                      <a:pt x="942" y="23"/>
                    </a:lnTo>
                    <a:lnTo>
                      <a:pt x="940" y="25"/>
                    </a:lnTo>
                    <a:lnTo>
                      <a:pt x="943" y="27"/>
                    </a:lnTo>
                    <a:lnTo>
                      <a:pt x="947" y="28"/>
                    </a:lnTo>
                    <a:lnTo>
                      <a:pt x="944" y="31"/>
                    </a:lnTo>
                    <a:lnTo>
                      <a:pt x="946" y="32"/>
                    </a:lnTo>
                    <a:lnTo>
                      <a:pt x="945" y="36"/>
                    </a:lnTo>
                    <a:lnTo>
                      <a:pt x="949" y="39"/>
                    </a:lnTo>
                    <a:lnTo>
                      <a:pt x="953" y="45"/>
                    </a:lnTo>
                    <a:lnTo>
                      <a:pt x="949" y="48"/>
                    </a:lnTo>
                    <a:lnTo>
                      <a:pt x="948" y="46"/>
                    </a:lnTo>
                    <a:lnTo>
                      <a:pt x="945" y="48"/>
                    </a:lnTo>
                    <a:lnTo>
                      <a:pt x="936" y="50"/>
                    </a:lnTo>
                    <a:lnTo>
                      <a:pt x="935" y="53"/>
                    </a:lnTo>
                    <a:lnTo>
                      <a:pt x="931" y="52"/>
                    </a:lnTo>
                    <a:lnTo>
                      <a:pt x="926" y="56"/>
                    </a:lnTo>
                    <a:lnTo>
                      <a:pt x="921" y="57"/>
                    </a:lnTo>
                    <a:lnTo>
                      <a:pt x="918" y="62"/>
                    </a:lnTo>
                    <a:lnTo>
                      <a:pt x="913" y="64"/>
                    </a:lnTo>
                    <a:lnTo>
                      <a:pt x="912" y="65"/>
                    </a:lnTo>
                    <a:lnTo>
                      <a:pt x="914" y="67"/>
                    </a:lnTo>
                    <a:lnTo>
                      <a:pt x="911" y="68"/>
                    </a:lnTo>
                    <a:lnTo>
                      <a:pt x="910" y="74"/>
                    </a:lnTo>
                    <a:lnTo>
                      <a:pt x="904" y="78"/>
                    </a:lnTo>
                    <a:lnTo>
                      <a:pt x="907" y="81"/>
                    </a:lnTo>
                    <a:lnTo>
                      <a:pt x="911" y="85"/>
                    </a:lnTo>
                    <a:lnTo>
                      <a:pt x="912" y="90"/>
                    </a:lnTo>
                    <a:lnTo>
                      <a:pt x="916" y="94"/>
                    </a:lnTo>
                    <a:lnTo>
                      <a:pt x="920" y="102"/>
                    </a:lnTo>
                    <a:lnTo>
                      <a:pt x="915" y="109"/>
                    </a:lnTo>
                    <a:lnTo>
                      <a:pt x="916" y="110"/>
                    </a:lnTo>
                    <a:lnTo>
                      <a:pt x="912" y="115"/>
                    </a:lnTo>
                    <a:lnTo>
                      <a:pt x="910" y="112"/>
                    </a:lnTo>
                    <a:lnTo>
                      <a:pt x="906" y="114"/>
                    </a:lnTo>
                    <a:lnTo>
                      <a:pt x="900" y="115"/>
                    </a:lnTo>
                    <a:lnTo>
                      <a:pt x="899" y="117"/>
                    </a:lnTo>
                    <a:lnTo>
                      <a:pt x="896" y="118"/>
                    </a:lnTo>
                    <a:lnTo>
                      <a:pt x="900" y="118"/>
                    </a:lnTo>
                    <a:lnTo>
                      <a:pt x="901" y="124"/>
                    </a:lnTo>
                    <a:lnTo>
                      <a:pt x="896" y="125"/>
                    </a:lnTo>
                    <a:lnTo>
                      <a:pt x="896" y="130"/>
                    </a:lnTo>
                    <a:lnTo>
                      <a:pt x="888" y="136"/>
                    </a:lnTo>
                    <a:lnTo>
                      <a:pt x="879" y="138"/>
                    </a:lnTo>
                    <a:lnTo>
                      <a:pt x="882" y="139"/>
                    </a:lnTo>
                    <a:lnTo>
                      <a:pt x="882" y="143"/>
                    </a:lnTo>
                    <a:lnTo>
                      <a:pt x="880" y="145"/>
                    </a:lnTo>
                    <a:lnTo>
                      <a:pt x="874" y="146"/>
                    </a:lnTo>
                    <a:lnTo>
                      <a:pt x="872" y="152"/>
                    </a:lnTo>
                    <a:lnTo>
                      <a:pt x="876" y="152"/>
                    </a:lnTo>
                    <a:lnTo>
                      <a:pt x="876" y="153"/>
                    </a:lnTo>
                    <a:lnTo>
                      <a:pt x="885" y="150"/>
                    </a:lnTo>
                    <a:lnTo>
                      <a:pt x="890" y="151"/>
                    </a:lnTo>
                    <a:lnTo>
                      <a:pt x="902" y="152"/>
                    </a:lnTo>
                    <a:lnTo>
                      <a:pt x="901" y="149"/>
                    </a:lnTo>
                    <a:lnTo>
                      <a:pt x="904" y="147"/>
                    </a:lnTo>
                    <a:lnTo>
                      <a:pt x="908" y="149"/>
                    </a:lnTo>
                    <a:lnTo>
                      <a:pt x="908" y="154"/>
                    </a:lnTo>
                    <a:lnTo>
                      <a:pt x="912" y="157"/>
                    </a:lnTo>
                    <a:lnTo>
                      <a:pt x="915" y="157"/>
                    </a:lnTo>
                    <a:lnTo>
                      <a:pt x="917" y="164"/>
                    </a:lnTo>
                    <a:lnTo>
                      <a:pt x="915" y="169"/>
                    </a:lnTo>
                    <a:lnTo>
                      <a:pt x="915" y="172"/>
                    </a:lnTo>
                    <a:lnTo>
                      <a:pt x="918" y="175"/>
                    </a:lnTo>
                    <a:lnTo>
                      <a:pt x="917" y="180"/>
                    </a:lnTo>
                    <a:lnTo>
                      <a:pt x="918" y="185"/>
                    </a:lnTo>
                    <a:lnTo>
                      <a:pt x="916" y="185"/>
                    </a:lnTo>
                    <a:lnTo>
                      <a:pt x="915" y="188"/>
                    </a:lnTo>
                    <a:lnTo>
                      <a:pt x="917" y="190"/>
                    </a:lnTo>
                    <a:lnTo>
                      <a:pt x="914" y="193"/>
                    </a:lnTo>
                    <a:lnTo>
                      <a:pt x="919" y="197"/>
                    </a:lnTo>
                    <a:lnTo>
                      <a:pt x="924" y="196"/>
                    </a:lnTo>
                    <a:lnTo>
                      <a:pt x="924" y="198"/>
                    </a:lnTo>
                    <a:lnTo>
                      <a:pt x="919" y="202"/>
                    </a:lnTo>
                    <a:lnTo>
                      <a:pt x="918" y="209"/>
                    </a:lnTo>
                    <a:lnTo>
                      <a:pt x="926" y="210"/>
                    </a:lnTo>
                    <a:lnTo>
                      <a:pt x="932" y="206"/>
                    </a:lnTo>
                    <a:lnTo>
                      <a:pt x="935" y="208"/>
                    </a:lnTo>
                    <a:lnTo>
                      <a:pt x="932" y="210"/>
                    </a:lnTo>
                    <a:lnTo>
                      <a:pt x="932" y="216"/>
                    </a:lnTo>
                    <a:lnTo>
                      <a:pt x="940" y="216"/>
                    </a:lnTo>
                    <a:lnTo>
                      <a:pt x="945" y="221"/>
                    </a:lnTo>
                    <a:lnTo>
                      <a:pt x="947" y="221"/>
                    </a:lnTo>
                    <a:lnTo>
                      <a:pt x="948" y="223"/>
                    </a:lnTo>
                    <a:lnTo>
                      <a:pt x="950" y="223"/>
                    </a:lnTo>
                    <a:lnTo>
                      <a:pt x="951" y="224"/>
                    </a:lnTo>
                    <a:lnTo>
                      <a:pt x="960" y="223"/>
                    </a:lnTo>
                    <a:lnTo>
                      <a:pt x="962" y="218"/>
                    </a:lnTo>
                    <a:lnTo>
                      <a:pt x="968" y="215"/>
                    </a:lnTo>
                    <a:lnTo>
                      <a:pt x="971" y="210"/>
                    </a:lnTo>
                    <a:lnTo>
                      <a:pt x="996" y="199"/>
                    </a:lnTo>
                    <a:lnTo>
                      <a:pt x="1001" y="201"/>
                    </a:lnTo>
                    <a:lnTo>
                      <a:pt x="1003" y="200"/>
                    </a:lnTo>
                    <a:lnTo>
                      <a:pt x="1004" y="196"/>
                    </a:lnTo>
                    <a:lnTo>
                      <a:pt x="1011" y="194"/>
                    </a:lnTo>
                    <a:lnTo>
                      <a:pt x="1009" y="191"/>
                    </a:lnTo>
                    <a:lnTo>
                      <a:pt x="1010" y="190"/>
                    </a:lnTo>
                    <a:lnTo>
                      <a:pt x="1015" y="192"/>
                    </a:lnTo>
                    <a:lnTo>
                      <a:pt x="1018" y="191"/>
                    </a:lnTo>
                    <a:lnTo>
                      <a:pt x="1016" y="188"/>
                    </a:lnTo>
                    <a:lnTo>
                      <a:pt x="1019" y="187"/>
                    </a:lnTo>
                    <a:lnTo>
                      <a:pt x="1027" y="184"/>
                    </a:lnTo>
                    <a:lnTo>
                      <a:pt x="1030" y="181"/>
                    </a:lnTo>
                    <a:lnTo>
                      <a:pt x="1024" y="174"/>
                    </a:lnTo>
                    <a:lnTo>
                      <a:pt x="1030" y="170"/>
                    </a:lnTo>
                    <a:lnTo>
                      <a:pt x="1030" y="155"/>
                    </a:lnTo>
                    <a:lnTo>
                      <a:pt x="1035" y="147"/>
                    </a:lnTo>
                    <a:lnTo>
                      <a:pt x="1041" y="149"/>
                    </a:lnTo>
                    <a:lnTo>
                      <a:pt x="1043" y="148"/>
                    </a:lnTo>
                    <a:lnTo>
                      <a:pt x="1041" y="147"/>
                    </a:lnTo>
                    <a:lnTo>
                      <a:pt x="1043" y="144"/>
                    </a:lnTo>
                    <a:lnTo>
                      <a:pt x="1042" y="140"/>
                    </a:lnTo>
                    <a:lnTo>
                      <a:pt x="1044" y="136"/>
                    </a:lnTo>
                    <a:lnTo>
                      <a:pt x="1051" y="136"/>
                    </a:lnTo>
                    <a:lnTo>
                      <a:pt x="1059" y="140"/>
                    </a:lnTo>
                    <a:lnTo>
                      <a:pt x="1061" y="139"/>
                    </a:lnTo>
                    <a:lnTo>
                      <a:pt x="1063" y="142"/>
                    </a:lnTo>
                    <a:lnTo>
                      <a:pt x="1065" y="139"/>
                    </a:lnTo>
                    <a:lnTo>
                      <a:pt x="1071" y="139"/>
                    </a:lnTo>
                    <a:lnTo>
                      <a:pt x="1071" y="138"/>
                    </a:lnTo>
                    <a:lnTo>
                      <a:pt x="1072" y="136"/>
                    </a:lnTo>
                    <a:lnTo>
                      <a:pt x="1074" y="133"/>
                    </a:lnTo>
                    <a:lnTo>
                      <a:pt x="1072" y="131"/>
                    </a:lnTo>
                    <a:lnTo>
                      <a:pt x="1074" y="129"/>
                    </a:lnTo>
                    <a:lnTo>
                      <a:pt x="1073" y="121"/>
                    </a:lnTo>
                    <a:lnTo>
                      <a:pt x="1074" y="118"/>
                    </a:lnTo>
                    <a:lnTo>
                      <a:pt x="1081" y="116"/>
                    </a:lnTo>
                    <a:lnTo>
                      <a:pt x="1086" y="117"/>
                    </a:lnTo>
                    <a:lnTo>
                      <a:pt x="1089" y="115"/>
                    </a:lnTo>
                    <a:lnTo>
                      <a:pt x="1101" y="116"/>
                    </a:lnTo>
                    <a:lnTo>
                      <a:pt x="1108" y="121"/>
                    </a:lnTo>
                    <a:lnTo>
                      <a:pt x="1110" y="120"/>
                    </a:lnTo>
                    <a:lnTo>
                      <a:pt x="1109" y="116"/>
                    </a:lnTo>
                    <a:lnTo>
                      <a:pt x="1113" y="113"/>
                    </a:lnTo>
                    <a:lnTo>
                      <a:pt x="1114" y="111"/>
                    </a:lnTo>
                    <a:lnTo>
                      <a:pt x="1120" y="107"/>
                    </a:lnTo>
                    <a:lnTo>
                      <a:pt x="1124" y="109"/>
                    </a:lnTo>
                    <a:lnTo>
                      <a:pt x="1123" y="112"/>
                    </a:lnTo>
                    <a:lnTo>
                      <a:pt x="1128" y="111"/>
                    </a:lnTo>
                    <a:lnTo>
                      <a:pt x="1130" y="111"/>
                    </a:lnTo>
                    <a:lnTo>
                      <a:pt x="1133" y="117"/>
                    </a:lnTo>
                    <a:lnTo>
                      <a:pt x="1140" y="111"/>
                    </a:lnTo>
                    <a:lnTo>
                      <a:pt x="1141" y="111"/>
                    </a:lnTo>
                    <a:lnTo>
                      <a:pt x="1145" y="110"/>
                    </a:lnTo>
                    <a:lnTo>
                      <a:pt x="1152" y="110"/>
                    </a:lnTo>
                    <a:lnTo>
                      <a:pt x="1154" y="112"/>
                    </a:lnTo>
                    <a:lnTo>
                      <a:pt x="1154" y="115"/>
                    </a:lnTo>
                    <a:lnTo>
                      <a:pt x="1159" y="113"/>
                    </a:lnTo>
                    <a:lnTo>
                      <a:pt x="1163" y="116"/>
                    </a:lnTo>
                    <a:lnTo>
                      <a:pt x="1168" y="117"/>
                    </a:lnTo>
                    <a:lnTo>
                      <a:pt x="1169" y="114"/>
                    </a:lnTo>
                    <a:lnTo>
                      <a:pt x="1173" y="111"/>
                    </a:lnTo>
                    <a:lnTo>
                      <a:pt x="1181" y="112"/>
                    </a:lnTo>
                    <a:lnTo>
                      <a:pt x="1182" y="111"/>
                    </a:lnTo>
                    <a:lnTo>
                      <a:pt x="1188" y="112"/>
                    </a:lnTo>
                    <a:lnTo>
                      <a:pt x="1194" y="107"/>
                    </a:lnTo>
                    <a:lnTo>
                      <a:pt x="1194" y="103"/>
                    </a:lnTo>
                    <a:lnTo>
                      <a:pt x="1195" y="102"/>
                    </a:lnTo>
                    <a:lnTo>
                      <a:pt x="1206" y="102"/>
                    </a:lnTo>
                    <a:lnTo>
                      <a:pt x="1210" y="100"/>
                    </a:lnTo>
                    <a:lnTo>
                      <a:pt x="1214" y="100"/>
                    </a:lnTo>
                    <a:lnTo>
                      <a:pt x="1216" y="100"/>
                    </a:lnTo>
                    <a:lnTo>
                      <a:pt x="1220" y="97"/>
                    </a:lnTo>
                    <a:lnTo>
                      <a:pt x="1222" y="97"/>
                    </a:lnTo>
                    <a:lnTo>
                      <a:pt x="1225" y="94"/>
                    </a:lnTo>
                    <a:lnTo>
                      <a:pt x="1230" y="94"/>
                    </a:lnTo>
                    <a:lnTo>
                      <a:pt x="1233" y="91"/>
                    </a:lnTo>
                    <a:lnTo>
                      <a:pt x="1234" y="92"/>
                    </a:lnTo>
                    <a:lnTo>
                      <a:pt x="1238" y="93"/>
                    </a:lnTo>
                    <a:lnTo>
                      <a:pt x="1243" y="92"/>
                    </a:lnTo>
                    <a:lnTo>
                      <a:pt x="1252" y="84"/>
                    </a:lnTo>
                    <a:lnTo>
                      <a:pt x="1252" y="82"/>
                    </a:lnTo>
                    <a:lnTo>
                      <a:pt x="1257" y="81"/>
                    </a:lnTo>
                    <a:lnTo>
                      <a:pt x="1266" y="83"/>
                    </a:lnTo>
                    <a:lnTo>
                      <a:pt x="1270" y="81"/>
                    </a:lnTo>
                    <a:lnTo>
                      <a:pt x="1274" y="79"/>
                    </a:lnTo>
                    <a:lnTo>
                      <a:pt x="1273" y="77"/>
                    </a:lnTo>
                    <a:lnTo>
                      <a:pt x="1270" y="76"/>
                    </a:lnTo>
                    <a:lnTo>
                      <a:pt x="1274" y="72"/>
                    </a:lnTo>
                    <a:lnTo>
                      <a:pt x="1273" y="67"/>
                    </a:lnTo>
                    <a:lnTo>
                      <a:pt x="1270" y="68"/>
                    </a:lnTo>
                    <a:lnTo>
                      <a:pt x="1268" y="67"/>
                    </a:lnTo>
                    <a:lnTo>
                      <a:pt x="1272" y="60"/>
                    </a:lnTo>
                    <a:lnTo>
                      <a:pt x="1272" y="57"/>
                    </a:lnTo>
                    <a:lnTo>
                      <a:pt x="1276" y="52"/>
                    </a:lnTo>
                    <a:lnTo>
                      <a:pt x="1275" y="46"/>
                    </a:lnTo>
                    <a:lnTo>
                      <a:pt x="1275" y="39"/>
                    </a:lnTo>
                    <a:lnTo>
                      <a:pt x="1281" y="37"/>
                    </a:lnTo>
                    <a:lnTo>
                      <a:pt x="1286" y="39"/>
                    </a:lnTo>
                    <a:lnTo>
                      <a:pt x="1290" y="40"/>
                    </a:lnTo>
                    <a:lnTo>
                      <a:pt x="1290" y="42"/>
                    </a:lnTo>
                    <a:lnTo>
                      <a:pt x="1293" y="43"/>
                    </a:lnTo>
                    <a:lnTo>
                      <a:pt x="1296" y="40"/>
                    </a:lnTo>
                    <a:lnTo>
                      <a:pt x="1303" y="38"/>
                    </a:lnTo>
                    <a:lnTo>
                      <a:pt x="1305" y="36"/>
                    </a:lnTo>
                    <a:lnTo>
                      <a:pt x="1309" y="36"/>
                    </a:lnTo>
                    <a:lnTo>
                      <a:pt x="1309" y="31"/>
                    </a:lnTo>
                    <a:lnTo>
                      <a:pt x="1312" y="31"/>
                    </a:lnTo>
                    <a:lnTo>
                      <a:pt x="1313" y="30"/>
                    </a:lnTo>
                    <a:lnTo>
                      <a:pt x="1312" y="28"/>
                    </a:lnTo>
                    <a:lnTo>
                      <a:pt x="1318" y="28"/>
                    </a:lnTo>
                    <a:lnTo>
                      <a:pt x="1325" y="24"/>
                    </a:lnTo>
                    <a:lnTo>
                      <a:pt x="1332" y="21"/>
                    </a:lnTo>
                    <a:lnTo>
                      <a:pt x="1342" y="24"/>
                    </a:lnTo>
                    <a:lnTo>
                      <a:pt x="1344" y="26"/>
                    </a:lnTo>
                    <a:lnTo>
                      <a:pt x="1348" y="24"/>
                    </a:lnTo>
                    <a:lnTo>
                      <a:pt x="1352" y="26"/>
                    </a:lnTo>
                    <a:lnTo>
                      <a:pt x="1364" y="28"/>
                    </a:lnTo>
                    <a:lnTo>
                      <a:pt x="1367" y="26"/>
                    </a:lnTo>
                    <a:lnTo>
                      <a:pt x="1369" y="27"/>
                    </a:lnTo>
                    <a:lnTo>
                      <a:pt x="1388" y="41"/>
                    </a:lnTo>
                    <a:lnTo>
                      <a:pt x="1387" y="46"/>
                    </a:lnTo>
                    <a:lnTo>
                      <a:pt x="1388" y="48"/>
                    </a:lnTo>
                    <a:lnTo>
                      <a:pt x="1395" y="57"/>
                    </a:lnTo>
                    <a:lnTo>
                      <a:pt x="1400" y="55"/>
                    </a:lnTo>
                    <a:lnTo>
                      <a:pt x="1404" y="58"/>
                    </a:lnTo>
                    <a:lnTo>
                      <a:pt x="1404" y="57"/>
                    </a:lnTo>
                    <a:lnTo>
                      <a:pt x="1406" y="57"/>
                    </a:lnTo>
                    <a:lnTo>
                      <a:pt x="1406" y="58"/>
                    </a:lnTo>
                    <a:lnTo>
                      <a:pt x="1407" y="59"/>
                    </a:lnTo>
                    <a:lnTo>
                      <a:pt x="1410" y="57"/>
                    </a:lnTo>
                    <a:lnTo>
                      <a:pt x="1414" y="59"/>
                    </a:lnTo>
                    <a:lnTo>
                      <a:pt x="1416" y="57"/>
                    </a:lnTo>
                    <a:lnTo>
                      <a:pt x="1421" y="59"/>
                    </a:lnTo>
                    <a:lnTo>
                      <a:pt x="1420" y="63"/>
                    </a:lnTo>
                    <a:lnTo>
                      <a:pt x="1428" y="76"/>
                    </a:lnTo>
                    <a:lnTo>
                      <a:pt x="1421" y="89"/>
                    </a:lnTo>
                    <a:lnTo>
                      <a:pt x="1419" y="90"/>
                    </a:lnTo>
                    <a:lnTo>
                      <a:pt x="1422" y="93"/>
                    </a:lnTo>
                    <a:lnTo>
                      <a:pt x="1422" y="98"/>
                    </a:lnTo>
                    <a:lnTo>
                      <a:pt x="1423" y="98"/>
                    </a:lnTo>
                    <a:lnTo>
                      <a:pt x="1423" y="101"/>
                    </a:lnTo>
                    <a:lnTo>
                      <a:pt x="1420" y="112"/>
                    </a:lnTo>
                    <a:close/>
                  </a:path>
                </a:pathLst>
              </a:custGeom>
              <a:solidFill>
                <a:schemeClr val="tx1"/>
              </a:solidFill>
              <a:ln w="6350" cmpd="sng">
                <a:solidFill>
                  <a:schemeClr val="bg1"/>
                </a:solidFill>
                <a:prstDash val="solid"/>
                <a:round/>
                <a:headEnd/>
                <a:tailEnd/>
              </a:ln>
            </p:spPr>
            <p:txBody>
              <a:bodyPr/>
              <a:lstStyle/>
              <a:p>
                <a:endParaRPr lang="pt-BR"/>
              </a:p>
            </p:txBody>
          </p:sp>
          <p:sp>
            <p:nvSpPr>
              <p:cNvPr id="21" name="Freeform 81"/>
              <p:cNvSpPr>
                <a:spLocks/>
              </p:cNvSpPr>
              <p:nvPr/>
            </p:nvSpPr>
            <p:spPr bwMode="auto">
              <a:xfrm>
                <a:off x="8681517" y="2916550"/>
                <a:ext cx="355059" cy="195235"/>
              </a:xfrm>
              <a:custGeom>
                <a:avLst/>
                <a:gdLst>
                  <a:gd name="T0" fmla="*/ 2147483647 w 672"/>
                  <a:gd name="T1" fmla="*/ 2147483647 h 369"/>
                  <a:gd name="T2" fmla="*/ 2147483647 w 672"/>
                  <a:gd name="T3" fmla="*/ 2147483647 h 369"/>
                  <a:gd name="T4" fmla="*/ 2147483647 w 672"/>
                  <a:gd name="T5" fmla="*/ 2147483647 h 369"/>
                  <a:gd name="T6" fmla="*/ 2147483647 w 672"/>
                  <a:gd name="T7" fmla="*/ 2147483647 h 369"/>
                  <a:gd name="T8" fmla="*/ 2147483647 w 672"/>
                  <a:gd name="T9" fmla="*/ 2147483647 h 369"/>
                  <a:gd name="T10" fmla="*/ 2147483647 w 672"/>
                  <a:gd name="T11" fmla="*/ 2147483647 h 369"/>
                  <a:gd name="T12" fmla="*/ 2147483647 w 672"/>
                  <a:gd name="T13" fmla="*/ 2147483647 h 369"/>
                  <a:gd name="T14" fmla="*/ 2147483647 w 672"/>
                  <a:gd name="T15" fmla="*/ 2147483647 h 369"/>
                  <a:gd name="T16" fmla="*/ 2147483647 w 672"/>
                  <a:gd name="T17" fmla="*/ 2147483647 h 369"/>
                  <a:gd name="T18" fmla="*/ 2147483647 w 672"/>
                  <a:gd name="T19" fmla="*/ 2147483647 h 369"/>
                  <a:gd name="T20" fmla="*/ 2147483647 w 672"/>
                  <a:gd name="T21" fmla="*/ 2147483647 h 369"/>
                  <a:gd name="T22" fmla="*/ 2147483647 w 672"/>
                  <a:gd name="T23" fmla="*/ 2147483647 h 369"/>
                  <a:gd name="T24" fmla="*/ 2147483647 w 672"/>
                  <a:gd name="T25" fmla="*/ 2147483647 h 369"/>
                  <a:gd name="T26" fmla="*/ 2147483647 w 672"/>
                  <a:gd name="T27" fmla="*/ 2147483647 h 369"/>
                  <a:gd name="T28" fmla="*/ 2147483647 w 672"/>
                  <a:gd name="T29" fmla="*/ 2147483647 h 369"/>
                  <a:gd name="T30" fmla="*/ 2147483647 w 672"/>
                  <a:gd name="T31" fmla="*/ 2147483647 h 369"/>
                  <a:gd name="T32" fmla="*/ 2147483647 w 672"/>
                  <a:gd name="T33" fmla="*/ 2147483647 h 369"/>
                  <a:gd name="T34" fmla="*/ 2147483647 w 672"/>
                  <a:gd name="T35" fmla="*/ 2147483647 h 369"/>
                  <a:gd name="T36" fmla="*/ 2147483647 w 672"/>
                  <a:gd name="T37" fmla="*/ 2147483647 h 369"/>
                  <a:gd name="T38" fmla="*/ 2147483647 w 672"/>
                  <a:gd name="T39" fmla="*/ 2147483647 h 369"/>
                  <a:gd name="T40" fmla="*/ 2147483647 w 672"/>
                  <a:gd name="T41" fmla="*/ 2147483647 h 369"/>
                  <a:gd name="T42" fmla="*/ 2147483647 w 672"/>
                  <a:gd name="T43" fmla="*/ 2147483647 h 369"/>
                  <a:gd name="T44" fmla="*/ 2147483647 w 672"/>
                  <a:gd name="T45" fmla="*/ 2147483647 h 369"/>
                  <a:gd name="T46" fmla="*/ 2147483647 w 672"/>
                  <a:gd name="T47" fmla="*/ 2147483647 h 369"/>
                  <a:gd name="T48" fmla="*/ 2147483647 w 672"/>
                  <a:gd name="T49" fmla="*/ 2147483647 h 369"/>
                  <a:gd name="T50" fmla="*/ 2147483647 w 672"/>
                  <a:gd name="T51" fmla="*/ 2147483647 h 369"/>
                  <a:gd name="T52" fmla="*/ 0 w 672"/>
                  <a:gd name="T53" fmla="*/ 2147483647 h 369"/>
                  <a:gd name="T54" fmla="*/ 2147483647 w 672"/>
                  <a:gd name="T55" fmla="*/ 2147483647 h 369"/>
                  <a:gd name="T56" fmla="*/ 2147483647 w 672"/>
                  <a:gd name="T57" fmla="*/ 2147483647 h 369"/>
                  <a:gd name="T58" fmla="*/ 2147483647 w 672"/>
                  <a:gd name="T59" fmla="*/ 2147483647 h 369"/>
                  <a:gd name="T60" fmla="*/ 2147483647 w 672"/>
                  <a:gd name="T61" fmla="*/ 2147483647 h 369"/>
                  <a:gd name="T62" fmla="*/ 2147483647 w 672"/>
                  <a:gd name="T63" fmla="*/ 2147483647 h 369"/>
                  <a:gd name="T64" fmla="*/ 2147483647 w 672"/>
                  <a:gd name="T65" fmla="*/ 2147483647 h 369"/>
                  <a:gd name="T66" fmla="*/ 2147483647 w 672"/>
                  <a:gd name="T67" fmla="*/ 2147483647 h 369"/>
                  <a:gd name="T68" fmla="*/ 2147483647 w 672"/>
                  <a:gd name="T69" fmla="*/ 2147483647 h 369"/>
                  <a:gd name="T70" fmla="*/ 2147483647 w 672"/>
                  <a:gd name="T71" fmla="*/ 2147483647 h 369"/>
                  <a:gd name="T72" fmla="*/ 2147483647 w 672"/>
                  <a:gd name="T73" fmla="*/ 2147483647 h 369"/>
                  <a:gd name="T74" fmla="*/ 2147483647 w 672"/>
                  <a:gd name="T75" fmla="*/ 2147483647 h 369"/>
                  <a:gd name="T76" fmla="*/ 2147483647 w 672"/>
                  <a:gd name="T77" fmla="*/ 2147483647 h 369"/>
                  <a:gd name="T78" fmla="*/ 2147483647 w 672"/>
                  <a:gd name="T79" fmla="*/ 2147483647 h 369"/>
                  <a:gd name="T80" fmla="*/ 2147483647 w 672"/>
                  <a:gd name="T81" fmla="*/ 2147483647 h 369"/>
                  <a:gd name="T82" fmla="*/ 2147483647 w 672"/>
                  <a:gd name="T83" fmla="*/ 2147483647 h 369"/>
                  <a:gd name="T84" fmla="*/ 2147483647 w 672"/>
                  <a:gd name="T85" fmla="*/ 2147483647 h 369"/>
                  <a:gd name="T86" fmla="*/ 2147483647 w 672"/>
                  <a:gd name="T87" fmla="*/ 2147483647 h 369"/>
                  <a:gd name="T88" fmla="*/ 2147483647 w 672"/>
                  <a:gd name="T89" fmla="*/ 2147483647 h 369"/>
                  <a:gd name="T90" fmla="*/ 2147483647 w 672"/>
                  <a:gd name="T91" fmla="*/ 2147483647 h 369"/>
                  <a:gd name="T92" fmla="*/ 2147483647 w 672"/>
                  <a:gd name="T93" fmla="*/ 2147483647 h 369"/>
                  <a:gd name="T94" fmla="*/ 2147483647 w 672"/>
                  <a:gd name="T95" fmla="*/ 2147483647 h 369"/>
                  <a:gd name="T96" fmla="*/ 2147483647 w 672"/>
                  <a:gd name="T97" fmla="*/ 2147483647 h 369"/>
                  <a:gd name="T98" fmla="*/ 2147483647 w 672"/>
                  <a:gd name="T99" fmla="*/ 2147483647 h 369"/>
                  <a:gd name="T100" fmla="*/ 2147483647 w 672"/>
                  <a:gd name="T101" fmla="*/ 2147483647 h 369"/>
                  <a:gd name="T102" fmla="*/ 2147483647 w 672"/>
                  <a:gd name="T103" fmla="*/ 2147483647 h 369"/>
                  <a:gd name="T104" fmla="*/ 2147483647 w 672"/>
                  <a:gd name="T105" fmla="*/ 2147483647 h 369"/>
                  <a:gd name="T106" fmla="*/ 2147483647 w 672"/>
                  <a:gd name="T107" fmla="*/ 2147483647 h 369"/>
                  <a:gd name="T108" fmla="*/ 2147483647 w 672"/>
                  <a:gd name="T109" fmla="*/ 2147483647 h 369"/>
                  <a:gd name="T110" fmla="*/ 2147483647 w 672"/>
                  <a:gd name="T111" fmla="*/ 2147483647 h 369"/>
                  <a:gd name="T112" fmla="*/ 2147483647 w 672"/>
                  <a:gd name="T113" fmla="*/ 2147483647 h 369"/>
                  <a:gd name="T114" fmla="*/ 2147483647 w 672"/>
                  <a:gd name="T115" fmla="*/ 2147483647 h 369"/>
                  <a:gd name="T116" fmla="*/ 2147483647 w 672"/>
                  <a:gd name="T117" fmla="*/ 2147483647 h 369"/>
                  <a:gd name="T118" fmla="*/ 2147483647 w 672"/>
                  <a:gd name="T119" fmla="*/ 0 h 369"/>
                  <a:gd name="T120" fmla="*/ 2147483647 w 672"/>
                  <a:gd name="T121" fmla="*/ 2147483647 h 369"/>
                  <a:gd name="T122" fmla="*/ 2147483647 w 672"/>
                  <a:gd name="T123" fmla="*/ 2147483647 h 3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2"/>
                  <a:gd name="T187" fmla="*/ 0 h 369"/>
                  <a:gd name="T188" fmla="*/ 672 w 672"/>
                  <a:gd name="T189" fmla="*/ 369 h 3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2" h="369">
                    <a:moveTo>
                      <a:pt x="672" y="22"/>
                    </a:moveTo>
                    <a:lnTo>
                      <a:pt x="668" y="28"/>
                    </a:lnTo>
                    <a:lnTo>
                      <a:pt x="666" y="37"/>
                    </a:lnTo>
                    <a:lnTo>
                      <a:pt x="656" y="45"/>
                    </a:lnTo>
                    <a:lnTo>
                      <a:pt x="653" y="55"/>
                    </a:lnTo>
                    <a:lnTo>
                      <a:pt x="646" y="68"/>
                    </a:lnTo>
                    <a:lnTo>
                      <a:pt x="644" y="69"/>
                    </a:lnTo>
                    <a:lnTo>
                      <a:pt x="643" y="74"/>
                    </a:lnTo>
                    <a:lnTo>
                      <a:pt x="641" y="75"/>
                    </a:lnTo>
                    <a:lnTo>
                      <a:pt x="638" y="83"/>
                    </a:lnTo>
                    <a:lnTo>
                      <a:pt x="635" y="85"/>
                    </a:lnTo>
                    <a:lnTo>
                      <a:pt x="633" y="90"/>
                    </a:lnTo>
                    <a:lnTo>
                      <a:pt x="631" y="92"/>
                    </a:lnTo>
                    <a:lnTo>
                      <a:pt x="628" y="98"/>
                    </a:lnTo>
                    <a:lnTo>
                      <a:pt x="620" y="104"/>
                    </a:lnTo>
                    <a:lnTo>
                      <a:pt x="618" y="107"/>
                    </a:lnTo>
                    <a:lnTo>
                      <a:pt x="614" y="110"/>
                    </a:lnTo>
                    <a:lnTo>
                      <a:pt x="615" y="111"/>
                    </a:lnTo>
                    <a:lnTo>
                      <a:pt x="611" y="112"/>
                    </a:lnTo>
                    <a:lnTo>
                      <a:pt x="609" y="116"/>
                    </a:lnTo>
                    <a:lnTo>
                      <a:pt x="605" y="118"/>
                    </a:lnTo>
                    <a:lnTo>
                      <a:pt x="597" y="126"/>
                    </a:lnTo>
                    <a:lnTo>
                      <a:pt x="597" y="133"/>
                    </a:lnTo>
                    <a:lnTo>
                      <a:pt x="596" y="133"/>
                    </a:lnTo>
                    <a:lnTo>
                      <a:pt x="593" y="138"/>
                    </a:lnTo>
                    <a:lnTo>
                      <a:pt x="591" y="138"/>
                    </a:lnTo>
                    <a:lnTo>
                      <a:pt x="583" y="147"/>
                    </a:lnTo>
                    <a:lnTo>
                      <a:pt x="577" y="153"/>
                    </a:lnTo>
                    <a:lnTo>
                      <a:pt x="576" y="157"/>
                    </a:lnTo>
                    <a:lnTo>
                      <a:pt x="574" y="157"/>
                    </a:lnTo>
                    <a:lnTo>
                      <a:pt x="571" y="161"/>
                    </a:lnTo>
                    <a:lnTo>
                      <a:pt x="563" y="165"/>
                    </a:lnTo>
                    <a:lnTo>
                      <a:pt x="556" y="175"/>
                    </a:lnTo>
                    <a:lnTo>
                      <a:pt x="554" y="181"/>
                    </a:lnTo>
                    <a:lnTo>
                      <a:pt x="554" y="187"/>
                    </a:lnTo>
                    <a:lnTo>
                      <a:pt x="551" y="187"/>
                    </a:lnTo>
                    <a:lnTo>
                      <a:pt x="547" y="191"/>
                    </a:lnTo>
                    <a:lnTo>
                      <a:pt x="546" y="191"/>
                    </a:lnTo>
                    <a:lnTo>
                      <a:pt x="547" y="189"/>
                    </a:lnTo>
                    <a:lnTo>
                      <a:pt x="546" y="188"/>
                    </a:lnTo>
                    <a:lnTo>
                      <a:pt x="541" y="189"/>
                    </a:lnTo>
                    <a:lnTo>
                      <a:pt x="533" y="197"/>
                    </a:lnTo>
                    <a:lnTo>
                      <a:pt x="519" y="213"/>
                    </a:lnTo>
                    <a:lnTo>
                      <a:pt x="508" y="231"/>
                    </a:lnTo>
                    <a:lnTo>
                      <a:pt x="502" y="237"/>
                    </a:lnTo>
                    <a:lnTo>
                      <a:pt x="496" y="247"/>
                    </a:lnTo>
                    <a:lnTo>
                      <a:pt x="481" y="270"/>
                    </a:lnTo>
                    <a:lnTo>
                      <a:pt x="474" y="278"/>
                    </a:lnTo>
                    <a:lnTo>
                      <a:pt x="468" y="280"/>
                    </a:lnTo>
                    <a:lnTo>
                      <a:pt x="458" y="294"/>
                    </a:lnTo>
                    <a:lnTo>
                      <a:pt x="455" y="294"/>
                    </a:lnTo>
                    <a:lnTo>
                      <a:pt x="450" y="297"/>
                    </a:lnTo>
                    <a:lnTo>
                      <a:pt x="447" y="302"/>
                    </a:lnTo>
                    <a:lnTo>
                      <a:pt x="440" y="306"/>
                    </a:lnTo>
                    <a:lnTo>
                      <a:pt x="437" y="310"/>
                    </a:lnTo>
                    <a:lnTo>
                      <a:pt x="428" y="319"/>
                    </a:lnTo>
                    <a:lnTo>
                      <a:pt x="422" y="328"/>
                    </a:lnTo>
                    <a:lnTo>
                      <a:pt x="421" y="334"/>
                    </a:lnTo>
                    <a:lnTo>
                      <a:pt x="424" y="337"/>
                    </a:lnTo>
                    <a:lnTo>
                      <a:pt x="417" y="342"/>
                    </a:lnTo>
                    <a:lnTo>
                      <a:pt x="404" y="367"/>
                    </a:lnTo>
                    <a:lnTo>
                      <a:pt x="402" y="369"/>
                    </a:lnTo>
                    <a:lnTo>
                      <a:pt x="400" y="368"/>
                    </a:lnTo>
                    <a:lnTo>
                      <a:pt x="394" y="354"/>
                    </a:lnTo>
                    <a:lnTo>
                      <a:pt x="389" y="349"/>
                    </a:lnTo>
                    <a:lnTo>
                      <a:pt x="381" y="352"/>
                    </a:lnTo>
                    <a:lnTo>
                      <a:pt x="377" y="354"/>
                    </a:lnTo>
                    <a:lnTo>
                      <a:pt x="374" y="353"/>
                    </a:lnTo>
                    <a:lnTo>
                      <a:pt x="376" y="351"/>
                    </a:lnTo>
                    <a:lnTo>
                      <a:pt x="368" y="353"/>
                    </a:lnTo>
                    <a:lnTo>
                      <a:pt x="365" y="350"/>
                    </a:lnTo>
                    <a:lnTo>
                      <a:pt x="364" y="332"/>
                    </a:lnTo>
                    <a:lnTo>
                      <a:pt x="360" y="325"/>
                    </a:lnTo>
                    <a:lnTo>
                      <a:pt x="358" y="322"/>
                    </a:lnTo>
                    <a:lnTo>
                      <a:pt x="350" y="315"/>
                    </a:lnTo>
                    <a:lnTo>
                      <a:pt x="346" y="315"/>
                    </a:lnTo>
                    <a:lnTo>
                      <a:pt x="343" y="318"/>
                    </a:lnTo>
                    <a:lnTo>
                      <a:pt x="339" y="319"/>
                    </a:lnTo>
                    <a:lnTo>
                      <a:pt x="335" y="318"/>
                    </a:lnTo>
                    <a:lnTo>
                      <a:pt x="330" y="317"/>
                    </a:lnTo>
                    <a:lnTo>
                      <a:pt x="325" y="310"/>
                    </a:lnTo>
                    <a:lnTo>
                      <a:pt x="320" y="307"/>
                    </a:lnTo>
                    <a:lnTo>
                      <a:pt x="312" y="307"/>
                    </a:lnTo>
                    <a:lnTo>
                      <a:pt x="308" y="306"/>
                    </a:lnTo>
                    <a:lnTo>
                      <a:pt x="305" y="303"/>
                    </a:lnTo>
                    <a:lnTo>
                      <a:pt x="303" y="300"/>
                    </a:lnTo>
                    <a:lnTo>
                      <a:pt x="303" y="298"/>
                    </a:lnTo>
                    <a:lnTo>
                      <a:pt x="302" y="295"/>
                    </a:lnTo>
                    <a:lnTo>
                      <a:pt x="299" y="294"/>
                    </a:lnTo>
                    <a:lnTo>
                      <a:pt x="295" y="291"/>
                    </a:lnTo>
                    <a:lnTo>
                      <a:pt x="288" y="288"/>
                    </a:lnTo>
                    <a:lnTo>
                      <a:pt x="281" y="276"/>
                    </a:lnTo>
                    <a:lnTo>
                      <a:pt x="280" y="273"/>
                    </a:lnTo>
                    <a:lnTo>
                      <a:pt x="280" y="264"/>
                    </a:lnTo>
                    <a:lnTo>
                      <a:pt x="277" y="259"/>
                    </a:lnTo>
                    <a:lnTo>
                      <a:pt x="271" y="254"/>
                    </a:lnTo>
                    <a:lnTo>
                      <a:pt x="259" y="256"/>
                    </a:lnTo>
                    <a:lnTo>
                      <a:pt x="240" y="241"/>
                    </a:lnTo>
                    <a:lnTo>
                      <a:pt x="236" y="237"/>
                    </a:lnTo>
                    <a:lnTo>
                      <a:pt x="220" y="237"/>
                    </a:lnTo>
                    <a:lnTo>
                      <a:pt x="216" y="235"/>
                    </a:lnTo>
                    <a:lnTo>
                      <a:pt x="213" y="228"/>
                    </a:lnTo>
                    <a:lnTo>
                      <a:pt x="205" y="222"/>
                    </a:lnTo>
                    <a:lnTo>
                      <a:pt x="199" y="220"/>
                    </a:lnTo>
                    <a:lnTo>
                      <a:pt x="194" y="214"/>
                    </a:lnTo>
                    <a:lnTo>
                      <a:pt x="168" y="205"/>
                    </a:lnTo>
                    <a:lnTo>
                      <a:pt x="144" y="202"/>
                    </a:lnTo>
                    <a:lnTo>
                      <a:pt x="126" y="189"/>
                    </a:lnTo>
                    <a:lnTo>
                      <a:pt x="125" y="187"/>
                    </a:lnTo>
                    <a:lnTo>
                      <a:pt x="121" y="182"/>
                    </a:lnTo>
                    <a:lnTo>
                      <a:pt x="113" y="179"/>
                    </a:lnTo>
                    <a:lnTo>
                      <a:pt x="107" y="178"/>
                    </a:lnTo>
                    <a:lnTo>
                      <a:pt x="98" y="180"/>
                    </a:lnTo>
                    <a:lnTo>
                      <a:pt x="91" y="171"/>
                    </a:lnTo>
                    <a:lnTo>
                      <a:pt x="88" y="171"/>
                    </a:lnTo>
                    <a:lnTo>
                      <a:pt x="87" y="168"/>
                    </a:lnTo>
                    <a:lnTo>
                      <a:pt x="75" y="159"/>
                    </a:lnTo>
                    <a:lnTo>
                      <a:pt x="69" y="161"/>
                    </a:lnTo>
                    <a:lnTo>
                      <a:pt x="57" y="157"/>
                    </a:lnTo>
                    <a:lnTo>
                      <a:pt x="51" y="154"/>
                    </a:lnTo>
                    <a:lnTo>
                      <a:pt x="53" y="151"/>
                    </a:lnTo>
                    <a:lnTo>
                      <a:pt x="49" y="145"/>
                    </a:lnTo>
                    <a:lnTo>
                      <a:pt x="46" y="143"/>
                    </a:lnTo>
                    <a:lnTo>
                      <a:pt x="37" y="142"/>
                    </a:lnTo>
                    <a:lnTo>
                      <a:pt x="35" y="138"/>
                    </a:lnTo>
                    <a:lnTo>
                      <a:pt x="28" y="137"/>
                    </a:lnTo>
                    <a:lnTo>
                      <a:pt x="26" y="138"/>
                    </a:lnTo>
                    <a:lnTo>
                      <a:pt x="21" y="137"/>
                    </a:lnTo>
                    <a:lnTo>
                      <a:pt x="18" y="138"/>
                    </a:lnTo>
                    <a:lnTo>
                      <a:pt x="13" y="135"/>
                    </a:lnTo>
                    <a:lnTo>
                      <a:pt x="7" y="133"/>
                    </a:lnTo>
                    <a:lnTo>
                      <a:pt x="10" y="125"/>
                    </a:lnTo>
                    <a:lnTo>
                      <a:pt x="6" y="120"/>
                    </a:lnTo>
                    <a:lnTo>
                      <a:pt x="3" y="117"/>
                    </a:lnTo>
                    <a:lnTo>
                      <a:pt x="0" y="114"/>
                    </a:lnTo>
                    <a:lnTo>
                      <a:pt x="7" y="106"/>
                    </a:lnTo>
                    <a:lnTo>
                      <a:pt x="14" y="104"/>
                    </a:lnTo>
                    <a:lnTo>
                      <a:pt x="18" y="97"/>
                    </a:lnTo>
                    <a:lnTo>
                      <a:pt x="20" y="89"/>
                    </a:lnTo>
                    <a:lnTo>
                      <a:pt x="32" y="80"/>
                    </a:lnTo>
                    <a:lnTo>
                      <a:pt x="38" y="80"/>
                    </a:lnTo>
                    <a:lnTo>
                      <a:pt x="46" y="78"/>
                    </a:lnTo>
                    <a:lnTo>
                      <a:pt x="47" y="75"/>
                    </a:lnTo>
                    <a:lnTo>
                      <a:pt x="50" y="75"/>
                    </a:lnTo>
                    <a:lnTo>
                      <a:pt x="56" y="74"/>
                    </a:lnTo>
                    <a:lnTo>
                      <a:pt x="58" y="69"/>
                    </a:lnTo>
                    <a:lnTo>
                      <a:pt x="61" y="66"/>
                    </a:lnTo>
                    <a:lnTo>
                      <a:pt x="62" y="63"/>
                    </a:lnTo>
                    <a:lnTo>
                      <a:pt x="72" y="53"/>
                    </a:lnTo>
                    <a:lnTo>
                      <a:pt x="72" y="50"/>
                    </a:lnTo>
                    <a:lnTo>
                      <a:pt x="78" y="50"/>
                    </a:lnTo>
                    <a:lnTo>
                      <a:pt x="78" y="45"/>
                    </a:lnTo>
                    <a:lnTo>
                      <a:pt x="84" y="42"/>
                    </a:lnTo>
                    <a:lnTo>
                      <a:pt x="87" y="37"/>
                    </a:lnTo>
                    <a:lnTo>
                      <a:pt x="90" y="26"/>
                    </a:lnTo>
                    <a:lnTo>
                      <a:pt x="89" y="25"/>
                    </a:lnTo>
                    <a:lnTo>
                      <a:pt x="91" y="21"/>
                    </a:lnTo>
                    <a:lnTo>
                      <a:pt x="90" y="16"/>
                    </a:lnTo>
                    <a:lnTo>
                      <a:pt x="96" y="15"/>
                    </a:lnTo>
                    <a:lnTo>
                      <a:pt x="101" y="10"/>
                    </a:lnTo>
                    <a:lnTo>
                      <a:pt x="105" y="9"/>
                    </a:lnTo>
                    <a:lnTo>
                      <a:pt x="121" y="34"/>
                    </a:lnTo>
                    <a:lnTo>
                      <a:pt x="121" y="36"/>
                    </a:lnTo>
                    <a:lnTo>
                      <a:pt x="116" y="38"/>
                    </a:lnTo>
                    <a:lnTo>
                      <a:pt x="118" y="40"/>
                    </a:lnTo>
                    <a:lnTo>
                      <a:pt x="120" y="39"/>
                    </a:lnTo>
                    <a:lnTo>
                      <a:pt x="121" y="42"/>
                    </a:lnTo>
                    <a:lnTo>
                      <a:pt x="126" y="39"/>
                    </a:lnTo>
                    <a:lnTo>
                      <a:pt x="125" y="42"/>
                    </a:lnTo>
                    <a:lnTo>
                      <a:pt x="128" y="45"/>
                    </a:lnTo>
                    <a:lnTo>
                      <a:pt x="132" y="45"/>
                    </a:lnTo>
                    <a:lnTo>
                      <a:pt x="139" y="36"/>
                    </a:lnTo>
                    <a:lnTo>
                      <a:pt x="146" y="35"/>
                    </a:lnTo>
                    <a:lnTo>
                      <a:pt x="155" y="32"/>
                    </a:lnTo>
                    <a:lnTo>
                      <a:pt x="155" y="33"/>
                    </a:lnTo>
                    <a:lnTo>
                      <a:pt x="163" y="34"/>
                    </a:lnTo>
                    <a:lnTo>
                      <a:pt x="162" y="42"/>
                    </a:lnTo>
                    <a:lnTo>
                      <a:pt x="165" y="46"/>
                    </a:lnTo>
                    <a:lnTo>
                      <a:pt x="167" y="48"/>
                    </a:lnTo>
                    <a:lnTo>
                      <a:pt x="175" y="48"/>
                    </a:lnTo>
                    <a:lnTo>
                      <a:pt x="182" y="53"/>
                    </a:lnTo>
                    <a:lnTo>
                      <a:pt x="197" y="60"/>
                    </a:lnTo>
                    <a:lnTo>
                      <a:pt x="198" y="62"/>
                    </a:lnTo>
                    <a:lnTo>
                      <a:pt x="200" y="62"/>
                    </a:lnTo>
                    <a:lnTo>
                      <a:pt x="209" y="74"/>
                    </a:lnTo>
                    <a:lnTo>
                      <a:pt x="213" y="76"/>
                    </a:lnTo>
                    <a:lnTo>
                      <a:pt x="219" y="87"/>
                    </a:lnTo>
                    <a:lnTo>
                      <a:pt x="220" y="90"/>
                    </a:lnTo>
                    <a:lnTo>
                      <a:pt x="219" y="93"/>
                    </a:lnTo>
                    <a:lnTo>
                      <a:pt x="227" y="88"/>
                    </a:lnTo>
                    <a:lnTo>
                      <a:pt x="235" y="93"/>
                    </a:lnTo>
                    <a:lnTo>
                      <a:pt x="233" y="100"/>
                    </a:lnTo>
                    <a:lnTo>
                      <a:pt x="234" y="102"/>
                    </a:lnTo>
                    <a:lnTo>
                      <a:pt x="238" y="100"/>
                    </a:lnTo>
                    <a:lnTo>
                      <a:pt x="246" y="93"/>
                    </a:lnTo>
                    <a:lnTo>
                      <a:pt x="250" y="96"/>
                    </a:lnTo>
                    <a:lnTo>
                      <a:pt x="257" y="103"/>
                    </a:lnTo>
                    <a:lnTo>
                      <a:pt x="256" y="106"/>
                    </a:lnTo>
                    <a:lnTo>
                      <a:pt x="257" y="111"/>
                    </a:lnTo>
                    <a:lnTo>
                      <a:pt x="258" y="108"/>
                    </a:lnTo>
                    <a:lnTo>
                      <a:pt x="260" y="110"/>
                    </a:lnTo>
                    <a:lnTo>
                      <a:pt x="265" y="110"/>
                    </a:lnTo>
                    <a:lnTo>
                      <a:pt x="269" y="119"/>
                    </a:lnTo>
                    <a:lnTo>
                      <a:pt x="274" y="120"/>
                    </a:lnTo>
                    <a:lnTo>
                      <a:pt x="280" y="125"/>
                    </a:lnTo>
                    <a:lnTo>
                      <a:pt x="283" y="124"/>
                    </a:lnTo>
                    <a:lnTo>
                      <a:pt x="285" y="122"/>
                    </a:lnTo>
                    <a:lnTo>
                      <a:pt x="283" y="119"/>
                    </a:lnTo>
                    <a:lnTo>
                      <a:pt x="286" y="116"/>
                    </a:lnTo>
                    <a:lnTo>
                      <a:pt x="285" y="112"/>
                    </a:lnTo>
                    <a:lnTo>
                      <a:pt x="286" y="109"/>
                    </a:lnTo>
                    <a:lnTo>
                      <a:pt x="291" y="103"/>
                    </a:lnTo>
                    <a:lnTo>
                      <a:pt x="295" y="102"/>
                    </a:lnTo>
                    <a:lnTo>
                      <a:pt x="299" y="100"/>
                    </a:lnTo>
                    <a:lnTo>
                      <a:pt x="303" y="102"/>
                    </a:lnTo>
                    <a:lnTo>
                      <a:pt x="305" y="104"/>
                    </a:lnTo>
                    <a:lnTo>
                      <a:pt x="313" y="105"/>
                    </a:lnTo>
                    <a:lnTo>
                      <a:pt x="322" y="101"/>
                    </a:lnTo>
                    <a:lnTo>
                      <a:pt x="337" y="102"/>
                    </a:lnTo>
                    <a:lnTo>
                      <a:pt x="345" y="110"/>
                    </a:lnTo>
                    <a:lnTo>
                      <a:pt x="347" y="110"/>
                    </a:lnTo>
                    <a:lnTo>
                      <a:pt x="352" y="114"/>
                    </a:lnTo>
                    <a:lnTo>
                      <a:pt x="354" y="111"/>
                    </a:lnTo>
                    <a:lnTo>
                      <a:pt x="354" y="108"/>
                    </a:lnTo>
                    <a:lnTo>
                      <a:pt x="378" y="101"/>
                    </a:lnTo>
                    <a:lnTo>
                      <a:pt x="378" y="99"/>
                    </a:lnTo>
                    <a:lnTo>
                      <a:pt x="381" y="96"/>
                    </a:lnTo>
                    <a:lnTo>
                      <a:pt x="389" y="92"/>
                    </a:lnTo>
                    <a:lnTo>
                      <a:pt x="392" y="88"/>
                    </a:lnTo>
                    <a:lnTo>
                      <a:pt x="395" y="88"/>
                    </a:lnTo>
                    <a:lnTo>
                      <a:pt x="395" y="91"/>
                    </a:lnTo>
                    <a:lnTo>
                      <a:pt x="398" y="90"/>
                    </a:lnTo>
                    <a:lnTo>
                      <a:pt x="402" y="90"/>
                    </a:lnTo>
                    <a:lnTo>
                      <a:pt x="406" y="89"/>
                    </a:lnTo>
                    <a:lnTo>
                      <a:pt x="411" y="89"/>
                    </a:lnTo>
                    <a:lnTo>
                      <a:pt x="412" y="88"/>
                    </a:lnTo>
                    <a:lnTo>
                      <a:pt x="411" y="85"/>
                    </a:lnTo>
                    <a:lnTo>
                      <a:pt x="415" y="86"/>
                    </a:lnTo>
                    <a:lnTo>
                      <a:pt x="419" y="80"/>
                    </a:lnTo>
                    <a:lnTo>
                      <a:pt x="420" y="81"/>
                    </a:lnTo>
                    <a:lnTo>
                      <a:pt x="425" y="80"/>
                    </a:lnTo>
                    <a:lnTo>
                      <a:pt x="428" y="78"/>
                    </a:lnTo>
                    <a:lnTo>
                      <a:pt x="431" y="79"/>
                    </a:lnTo>
                    <a:lnTo>
                      <a:pt x="431" y="82"/>
                    </a:lnTo>
                    <a:lnTo>
                      <a:pt x="432" y="80"/>
                    </a:lnTo>
                    <a:lnTo>
                      <a:pt x="433" y="81"/>
                    </a:lnTo>
                    <a:lnTo>
                      <a:pt x="438" y="79"/>
                    </a:lnTo>
                    <a:lnTo>
                      <a:pt x="431" y="72"/>
                    </a:lnTo>
                    <a:lnTo>
                      <a:pt x="429" y="64"/>
                    </a:lnTo>
                    <a:lnTo>
                      <a:pt x="436" y="64"/>
                    </a:lnTo>
                    <a:lnTo>
                      <a:pt x="439" y="57"/>
                    </a:lnTo>
                    <a:lnTo>
                      <a:pt x="443" y="56"/>
                    </a:lnTo>
                    <a:lnTo>
                      <a:pt x="445" y="51"/>
                    </a:lnTo>
                    <a:lnTo>
                      <a:pt x="456" y="50"/>
                    </a:lnTo>
                    <a:lnTo>
                      <a:pt x="463" y="46"/>
                    </a:lnTo>
                    <a:lnTo>
                      <a:pt x="465" y="40"/>
                    </a:lnTo>
                    <a:lnTo>
                      <a:pt x="460" y="38"/>
                    </a:lnTo>
                    <a:lnTo>
                      <a:pt x="460" y="32"/>
                    </a:lnTo>
                    <a:lnTo>
                      <a:pt x="469" y="30"/>
                    </a:lnTo>
                    <a:lnTo>
                      <a:pt x="473" y="24"/>
                    </a:lnTo>
                    <a:lnTo>
                      <a:pt x="478" y="22"/>
                    </a:lnTo>
                    <a:lnTo>
                      <a:pt x="480" y="21"/>
                    </a:lnTo>
                    <a:lnTo>
                      <a:pt x="486" y="22"/>
                    </a:lnTo>
                    <a:lnTo>
                      <a:pt x="490" y="20"/>
                    </a:lnTo>
                    <a:lnTo>
                      <a:pt x="494" y="20"/>
                    </a:lnTo>
                    <a:lnTo>
                      <a:pt x="497" y="18"/>
                    </a:lnTo>
                    <a:lnTo>
                      <a:pt x="499" y="18"/>
                    </a:lnTo>
                    <a:lnTo>
                      <a:pt x="500" y="16"/>
                    </a:lnTo>
                    <a:lnTo>
                      <a:pt x="505" y="16"/>
                    </a:lnTo>
                    <a:lnTo>
                      <a:pt x="506" y="12"/>
                    </a:lnTo>
                    <a:lnTo>
                      <a:pt x="510" y="10"/>
                    </a:lnTo>
                    <a:lnTo>
                      <a:pt x="512" y="11"/>
                    </a:lnTo>
                    <a:lnTo>
                      <a:pt x="518" y="10"/>
                    </a:lnTo>
                    <a:lnTo>
                      <a:pt x="521" y="13"/>
                    </a:lnTo>
                    <a:lnTo>
                      <a:pt x="525" y="13"/>
                    </a:lnTo>
                    <a:lnTo>
                      <a:pt x="526" y="11"/>
                    </a:lnTo>
                    <a:lnTo>
                      <a:pt x="529" y="11"/>
                    </a:lnTo>
                    <a:lnTo>
                      <a:pt x="534" y="9"/>
                    </a:lnTo>
                    <a:lnTo>
                      <a:pt x="537" y="11"/>
                    </a:lnTo>
                    <a:lnTo>
                      <a:pt x="535" y="19"/>
                    </a:lnTo>
                    <a:lnTo>
                      <a:pt x="539" y="20"/>
                    </a:lnTo>
                    <a:lnTo>
                      <a:pt x="539" y="21"/>
                    </a:lnTo>
                    <a:lnTo>
                      <a:pt x="542" y="24"/>
                    </a:lnTo>
                    <a:lnTo>
                      <a:pt x="547" y="20"/>
                    </a:lnTo>
                    <a:lnTo>
                      <a:pt x="553" y="20"/>
                    </a:lnTo>
                    <a:lnTo>
                      <a:pt x="557" y="17"/>
                    </a:lnTo>
                    <a:lnTo>
                      <a:pt x="559" y="19"/>
                    </a:lnTo>
                    <a:lnTo>
                      <a:pt x="562" y="14"/>
                    </a:lnTo>
                    <a:lnTo>
                      <a:pt x="568" y="15"/>
                    </a:lnTo>
                    <a:lnTo>
                      <a:pt x="570" y="14"/>
                    </a:lnTo>
                    <a:lnTo>
                      <a:pt x="569" y="12"/>
                    </a:lnTo>
                    <a:lnTo>
                      <a:pt x="575" y="11"/>
                    </a:lnTo>
                    <a:lnTo>
                      <a:pt x="579" y="7"/>
                    </a:lnTo>
                    <a:lnTo>
                      <a:pt x="580" y="7"/>
                    </a:lnTo>
                    <a:lnTo>
                      <a:pt x="582" y="4"/>
                    </a:lnTo>
                    <a:lnTo>
                      <a:pt x="588" y="1"/>
                    </a:lnTo>
                    <a:lnTo>
                      <a:pt x="590" y="3"/>
                    </a:lnTo>
                    <a:lnTo>
                      <a:pt x="593" y="1"/>
                    </a:lnTo>
                    <a:lnTo>
                      <a:pt x="599" y="4"/>
                    </a:lnTo>
                    <a:lnTo>
                      <a:pt x="604" y="0"/>
                    </a:lnTo>
                    <a:lnTo>
                      <a:pt x="606" y="7"/>
                    </a:lnTo>
                    <a:lnTo>
                      <a:pt x="615" y="7"/>
                    </a:lnTo>
                    <a:lnTo>
                      <a:pt x="617" y="9"/>
                    </a:lnTo>
                    <a:lnTo>
                      <a:pt x="629" y="11"/>
                    </a:lnTo>
                    <a:lnTo>
                      <a:pt x="645" y="14"/>
                    </a:lnTo>
                    <a:lnTo>
                      <a:pt x="650" y="17"/>
                    </a:lnTo>
                    <a:lnTo>
                      <a:pt x="654" y="16"/>
                    </a:lnTo>
                    <a:lnTo>
                      <a:pt x="660" y="18"/>
                    </a:lnTo>
                    <a:lnTo>
                      <a:pt x="663" y="17"/>
                    </a:lnTo>
                    <a:lnTo>
                      <a:pt x="668" y="18"/>
                    </a:lnTo>
                    <a:lnTo>
                      <a:pt x="672" y="22"/>
                    </a:lnTo>
                    <a:close/>
                  </a:path>
                </a:pathLst>
              </a:custGeom>
              <a:solidFill>
                <a:schemeClr val="tx1"/>
              </a:solidFill>
              <a:ln w="6350" cmpd="sng">
                <a:solidFill>
                  <a:schemeClr val="bg1"/>
                </a:solidFill>
                <a:prstDash val="solid"/>
                <a:round/>
                <a:headEnd/>
                <a:tailEnd/>
              </a:ln>
            </p:spPr>
            <p:txBody>
              <a:bodyPr/>
              <a:lstStyle/>
              <a:p>
                <a:endParaRPr lang="pt-BR"/>
              </a:p>
            </p:txBody>
          </p:sp>
          <p:sp>
            <p:nvSpPr>
              <p:cNvPr id="22" name="Freeform 82"/>
              <p:cNvSpPr>
                <a:spLocks/>
              </p:cNvSpPr>
              <p:nvPr/>
            </p:nvSpPr>
            <p:spPr bwMode="auto">
              <a:xfrm>
                <a:off x="8678982" y="2997687"/>
                <a:ext cx="215571" cy="238340"/>
              </a:xfrm>
              <a:custGeom>
                <a:avLst/>
                <a:gdLst>
                  <a:gd name="T0" fmla="*/ 2147483647 w 404"/>
                  <a:gd name="T1" fmla="*/ 2147483647 h 448"/>
                  <a:gd name="T2" fmla="*/ 2147483647 w 404"/>
                  <a:gd name="T3" fmla="*/ 2147483647 h 448"/>
                  <a:gd name="T4" fmla="*/ 2147483647 w 404"/>
                  <a:gd name="T5" fmla="*/ 2147483647 h 448"/>
                  <a:gd name="T6" fmla="*/ 2147483647 w 404"/>
                  <a:gd name="T7" fmla="*/ 2147483647 h 448"/>
                  <a:gd name="T8" fmla="*/ 2147483647 w 404"/>
                  <a:gd name="T9" fmla="*/ 2147483647 h 448"/>
                  <a:gd name="T10" fmla="*/ 2147483647 w 404"/>
                  <a:gd name="T11" fmla="*/ 2147483647 h 448"/>
                  <a:gd name="T12" fmla="*/ 2147483647 w 404"/>
                  <a:gd name="T13" fmla="*/ 2147483647 h 448"/>
                  <a:gd name="T14" fmla="*/ 2147483647 w 404"/>
                  <a:gd name="T15" fmla="*/ 2147483647 h 448"/>
                  <a:gd name="T16" fmla="*/ 2147483647 w 404"/>
                  <a:gd name="T17" fmla="*/ 2147483647 h 448"/>
                  <a:gd name="T18" fmla="*/ 2147483647 w 404"/>
                  <a:gd name="T19" fmla="*/ 2147483647 h 448"/>
                  <a:gd name="T20" fmla="*/ 2147483647 w 404"/>
                  <a:gd name="T21" fmla="*/ 2147483647 h 448"/>
                  <a:gd name="T22" fmla="*/ 2147483647 w 404"/>
                  <a:gd name="T23" fmla="*/ 2147483647 h 448"/>
                  <a:gd name="T24" fmla="*/ 2147483647 w 404"/>
                  <a:gd name="T25" fmla="*/ 2147483647 h 448"/>
                  <a:gd name="T26" fmla="*/ 2147483647 w 404"/>
                  <a:gd name="T27" fmla="*/ 2147483647 h 448"/>
                  <a:gd name="T28" fmla="*/ 2147483647 w 404"/>
                  <a:gd name="T29" fmla="*/ 2147483647 h 448"/>
                  <a:gd name="T30" fmla="*/ 2147483647 w 404"/>
                  <a:gd name="T31" fmla="*/ 2147483647 h 448"/>
                  <a:gd name="T32" fmla="*/ 2147483647 w 404"/>
                  <a:gd name="T33" fmla="*/ 2147483647 h 448"/>
                  <a:gd name="T34" fmla="*/ 2147483647 w 404"/>
                  <a:gd name="T35" fmla="*/ 2147483647 h 448"/>
                  <a:gd name="T36" fmla="*/ 2147483647 w 404"/>
                  <a:gd name="T37" fmla="*/ 2147483647 h 448"/>
                  <a:gd name="T38" fmla="*/ 2147483647 w 404"/>
                  <a:gd name="T39" fmla="*/ 2147483647 h 448"/>
                  <a:gd name="T40" fmla="*/ 2147483647 w 404"/>
                  <a:gd name="T41" fmla="*/ 2147483647 h 448"/>
                  <a:gd name="T42" fmla="*/ 2147483647 w 404"/>
                  <a:gd name="T43" fmla="*/ 2147483647 h 448"/>
                  <a:gd name="T44" fmla="*/ 2147483647 w 404"/>
                  <a:gd name="T45" fmla="*/ 2147483647 h 448"/>
                  <a:gd name="T46" fmla="*/ 2147483647 w 404"/>
                  <a:gd name="T47" fmla="*/ 2147483647 h 448"/>
                  <a:gd name="T48" fmla="*/ 2147483647 w 404"/>
                  <a:gd name="T49" fmla="*/ 2147483647 h 448"/>
                  <a:gd name="T50" fmla="*/ 2147483647 w 404"/>
                  <a:gd name="T51" fmla="*/ 2147483647 h 448"/>
                  <a:gd name="T52" fmla="*/ 2147483647 w 404"/>
                  <a:gd name="T53" fmla="*/ 2147483647 h 448"/>
                  <a:gd name="T54" fmla="*/ 2147483647 w 404"/>
                  <a:gd name="T55" fmla="*/ 2147483647 h 448"/>
                  <a:gd name="T56" fmla="*/ 2147483647 w 404"/>
                  <a:gd name="T57" fmla="*/ 2147483647 h 448"/>
                  <a:gd name="T58" fmla="*/ 2147483647 w 404"/>
                  <a:gd name="T59" fmla="*/ 2147483647 h 448"/>
                  <a:gd name="T60" fmla="*/ 2147483647 w 404"/>
                  <a:gd name="T61" fmla="*/ 2147483647 h 448"/>
                  <a:gd name="T62" fmla="*/ 2147483647 w 404"/>
                  <a:gd name="T63" fmla="*/ 2147483647 h 448"/>
                  <a:gd name="T64" fmla="*/ 2147483647 w 404"/>
                  <a:gd name="T65" fmla="*/ 2147483647 h 448"/>
                  <a:gd name="T66" fmla="*/ 2147483647 w 404"/>
                  <a:gd name="T67" fmla="*/ 2147483647 h 448"/>
                  <a:gd name="T68" fmla="*/ 2147483647 w 404"/>
                  <a:gd name="T69" fmla="*/ 2147483647 h 448"/>
                  <a:gd name="T70" fmla="*/ 2147483647 w 404"/>
                  <a:gd name="T71" fmla="*/ 2147483647 h 448"/>
                  <a:gd name="T72" fmla="*/ 2147483647 w 404"/>
                  <a:gd name="T73" fmla="*/ 2147483647 h 448"/>
                  <a:gd name="T74" fmla="*/ 2147483647 w 404"/>
                  <a:gd name="T75" fmla="*/ 2147483647 h 448"/>
                  <a:gd name="T76" fmla="*/ 2147483647 w 404"/>
                  <a:gd name="T77" fmla="*/ 2147483647 h 448"/>
                  <a:gd name="T78" fmla="*/ 2147483647 w 404"/>
                  <a:gd name="T79" fmla="*/ 2147483647 h 448"/>
                  <a:gd name="T80" fmla="*/ 2147483647 w 404"/>
                  <a:gd name="T81" fmla="*/ 2147483647 h 448"/>
                  <a:gd name="T82" fmla="*/ 2147483647 w 404"/>
                  <a:gd name="T83" fmla="*/ 2147483647 h 448"/>
                  <a:gd name="T84" fmla="*/ 2147483647 w 404"/>
                  <a:gd name="T85" fmla="*/ 2147483647 h 448"/>
                  <a:gd name="T86" fmla="*/ 2147483647 w 404"/>
                  <a:gd name="T87" fmla="*/ 2147483647 h 448"/>
                  <a:gd name="T88" fmla="*/ 2147483647 w 404"/>
                  <a:gd name="T89" fmla="*/ 2147483647 h 448"/>
                  <a:gd name="T90" fmla="*/ 2147483647 w 404"/>
                  <a:gd name="T91" fmla="*/ 2147483647 h 448"/>
                  <a:gd name="T92" fmla="*/ 2147483647 w 404"/>
                  <a:gd name="T93" fmla="*/ 0 h 448"/>
                  <a:gd name="T94" fmla="*/ 2147483647 w 404"/>
                  <a:gd name="T95" fmla="*/ 2147483647 h 448"/>
                  <a:gd name="T96" fmla="*/ 2147483647 w 404"/>
                  <a:gd name="T97" fmla="*/ 2147483647 h 448"/>
                  <a:gd name="T98" fmla="*/ 2147483647 w 404"/>
                  <a:gd name="T99" fmla="*/ 2147483647 h 448"/>
                  <a:gd name="T100" fmla="*/ 2147483647 w 404"/>
                  <a:gd name="T101" fmla="*/ 2147483647 h 448"/>
                  <a:gd name="T102" fmla="*/ 2147483647 w 404"/>
                  <a:gd name="T103" fmla="*/ 2147483647 h 448"/>
                  <a:gd name="T104" fmla="*/ 2147483647 w 404"/>
                  <a:gd name="T105" fmla="*/ 2147483647 h 448"/>
                  <a:gd name="T106" fmla="*/ 2147483647 w 404"/>
                  <a:gd name="T107" fmla="*/ 2147483647 h 448"/>
                  <a:gd name="T108" fmla="*/ 2147483647 w 404"/>
                  <a:gd name="T109" fmla="*/ 2147483647 h 448"/>
                  <a:gd name="T110" fmla="*/ 2147483647 w 404"/>
                  <a:gd name="T111" fmla="*/ 2147483647 h 448"/>
                  <a:gd name="T112" fmla="*/ 2147483647 w 404"/>
                  <a:gd name="T113" fmla="*/ 2147483647 h 448"/>
                  <a:gd name="T114" fmla="*/ 2147483647 w 404"/>
                  <a:gd name="T115" fmla="*/ 2147483647 h 448"/>
                  <a:gd name="T116" fmla="*/ 2147483647 w 404"/>
                  <a:gd name="T117" fmla="*/ 2147483647 h 448"/>
                  <a:gd name="T118" fmla="*/ 2147483647 w 404"/>
                  <a:gd name="T119" fmla="*/ 2147483647 h 448"/>
                  <a:gd name="T120" fmla="*/ 2147483647 w 404"/>
                  <a:gd name="T121" fmla="*/ 2147483647 h 4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4"/>
                  <a:gd name="T184" fmla="*/ 0 h 448"/>
                  <a:gd name="T185" fmla="*/ 404 w 404"/>
                  <a:gd name="T186" fmla="*/ 448 h 4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4" h="448">
                    <a:moveTo>
                      <a:pt x="402" y="219"/>
                    </a:moveTo>
                    <a:lnTo>
                      <a:pt x="395" y="219"/>
                    </a:lnTo>
                    <a:lnTo>
                      <a:pt x="382" y="222"/>
                    </a:lnTo>
                    <a:lnTo>
                      <a:pt x="380" y="223"/>
                    </a:lnTo>
                    <a:lnTo>
                      <a:pt x="355" y="234"/>
                    </a:lnTo>
                    <a:lnTo>
                      <a:pt x="342" y="243"/>
                    </a:lnTo>
                    <a:lnTo>
                      <a:pt x="319" y="255"/>
                    </a:lnTo>
                    <a:lnTo>
                      <a:pt x="303" y="268"/>
                    </a:lnTo>
                    <a:lnTo>
                      <a:pt x="287" y="285"/>
                    </a:lnTo>
                    <a:lnTo>
                      <a:pt x="264" y="313"/>
                    </a:lnTo>
                    <a:lnTo>
                      <a:pt x="262" y="314"/>
                    </a:lnTo>
                    <a:lnTo>
                      <a:pt x="265" y="317"/>
                    </a:lnTo>
                    <a:lnTo>
                      <a:pt x="241" y="350"/>
                    </a:lnTo>
                    <a:lnTo>
                      <a:pt x="238" y="351"/>
                    </a:lnTo>
                    <a:lnTo>
                      <a:pt x="238" y="354"/>
                    </a:lnTo>
                    <a:lnTo>
                      <a:pt x="236" y="356"/>
                    </a:lnTo>
                    <a:lnTo>
                      <a:pt x="234" y="358"/>
                    </a:lnTo>
                    <a:lnTo>
                      <a:pt x="237" y="361"/>
                    </a:lnTo>
                    <a:lnTo>
                      <a:pt x="216" y="385"/>
                    </a:lnTo>
                    <a:lnTo>
                      <a:pt x="207" y="400"/>
                    </a:lnTo>
                    <a:lnTo>
                      <a:pt x="202" y="417"/>
                    </a:lnTo>
                    <a:lnTo>
                      <a:pt x="198" y="419"/>
                    </a:lnTo>
                    <a:lnTo>
                      <a:pt x="190" y="422"/>
                    </a:lnTo>
                    <a:lnTo>
                      <a:pt x="185" y="429"/>
                    </a:lnTo>
                    <a:lnTo>
                      <a:pt x="177" y="435"/>
                    </a:lnTo>
                    <a:lnTo>
                      <a:pt x="171" y="437"/>
                    </a:lnTo>
                    <a:lnTo>
                      <a:pt x="162" y="437"/>
                    </a:lnTo>
                    <a:lnTo>
                      <a:pt x="159" y="440"/>
                    </a:lnTo>
                    <a:lnTo>
                      <a:pt x="159" y="442"/>
                    </a:lnTo>
                    <a:lnTo>
                      <a:pt x="150" y="443"/>
                    </a:lnTo>
                    <a:lnTo>
                      <a:pt x="148" y="441"/>
                    </a:lnTo>
                    <a:lnTo>
                      <a:pt x="146" y="443"/>
                    </a:lnTo>
                    <a:lnTo>
                      <a:pt x="144" y="441"/>
                    </a:lnTo>
                    <a:lnTo>
                      <a:pt x="145" y="439"/>
                    </a:lnTo>
                    <a:lnTo>
                      <a:pt x="143" y="438"/>
                    </a:lnTo>
                    <a:lnTo>
                      <a:pt x="141" y="441"/>
                    </a:lnTo>
                    <a:lnTo>
                      <a:pt x="138" y="440"/>
                    </a:lnTo>
                    <a:lnTo>
                      <a:pt x="134" y="436"/>
                    </a:lnTo>
                    <a:lnTo>
                      <a:pt x="131" y="437"/>
                    </a:lnTo>
                    <a:lnTo>
                      <a:pt x="130" y="436"/>
                    </a:lnTo>
                    <a:lnTo>
                      <a:pt x="129" y="439"/>
                    </a:lnTo>
                    <a:lnTo>
                      <a:pt x="127" y="439"/>
                    </a:lnTo>
                    <a:lnTo>
                      <a:pt x="127" y="442"/>
                    </a:lnTo>
                    <a:lnTo>
                      <a:pt x="125" y="448"/>
                    </a:lnTo>
                    <a:lnTo>
                      <a:pt x="120" y="446"/>
                    </a:lnTo>
                    <a:lnTo>
                      <a:pt x="121" y="442"/>
                    </a:lnTo>
                    <a:lnTo>
                      <a:pt x="118" y="441"/>
                    </a:lnTo>
                    <a:lnTo>
                      <a:pt x="116" y="443"/>
                    </a:lnTo>
                    <a:lnTo>
                      <a:pt x="113" y="443"/>
                    </a:lnTo>
                    <a:lnTo>
                      <a:pt x="112" y="440"/>
                    </a:lnTo>
                    <a:lnTo>
                      <a:pt x="109" y="440"/>
                    </a:lnTo>
                    <a:lnTo>
                      <a:pt x="107" y="438"/>
                    </a:lnTo>
                    <a:lnTo>
                      <a:pt x="104" y="439"/>
                    </a:lnTo>
                    <a:lnTo>
                      <a:pt x="103" y="438"/>
                    </a:lnTo>
                    <a:lnTo>
                      <a:pt x="97" y="437"/>
                    </a:lnTo>
                    <a:lnTo>
                      <a:pt x="93" y="433"/>
                    </a:lnTo>
                    <a:lnTo>
                      <a:pt x="96" y="432"/>
                    </a:lnTo>
                    <a:lnTo>
                      <a:pt x="84" y="425"/>
                    </a:lnTo>
                    <a:lnTo>
                      <a:pt x="84" y="422"/>
                    </a:lnTo>
                    <a:lnTo>
                      <a:pt x="86" y="422"/>
                    </a:lnTo>
                    <a:lnTo>
                      <a:pt x="87" y="419"/>
                    </a:lnTo>
                    <a:lnTo>
                      <a:pt x="82" y="420"/>
                    </a:lnTo>
                    <a:lnTo>
                      <a:pt x="80" y="418"/>
                    </a:lnTo>
                    <a:lnTo>
                      <a:pt x="84" y="417"/>
                    </a:lnTo>
                    <a:lnTo>
                      <a:pt x="81" y="416"/>
                    </a:lnTo>
                    <a:lnTo>
                      <a:pt x="76" y="419"/>
                    </a:lnTo>
                    <a:lnTo>
                      <a:pt x="74" y="417"/>
                    </a:lnTo>
                    <a:lnTo>
                      <a:pt x="75" y="413"/>
                    </a:lnTo>
                    <a:lnTo>
                      <a:pt x="72" y="412"/>
                    </a:lnTo>
                    <a:lnTo>
                      <a:pt x="70" y="412"/>
                    </a:lnTo>
                    <a:lnTo>
                      <a:pt x="68" y="416"/>
                    </a:lnTo>
                    <a:lnTo>
                      <a:pt x="67" y="416"/>
                    </a:lnTo>
                    <a:lnTo>
                      <a:pt x="63" y="413"/>
                    </a:lnTo>
                    <a:lnTo>
                      <a:pt x="64" y="410"/>
                    </a:lnTo>
                    <a:lnTo>
                      <a:pt x="61" y="412"/>
                    </a:lnTo>
                    <a:lnTo>
                      <a:pt x="61" y="408"/>
                    </a:lnTo>
                    <a:lnTo>
                      <a:pt x="56" y="408"/>
                    </a:lnTo>
                    <a:lnTo>
                      <a:pt x="54" y="411"/>
                    </a:lnTo>
                    <a:lnTo>
                      <a:pt x="49" y="403"/>
                    </a:lnTo>
                    <a:lnTo>
                      <a:pt x="46" y="400"/>
                    </a:lnTo>
                    <a:lnTo>
                      <a:pt x="44" y="400"/>
                    </a:lnTo>
                    <a:lnTo>
                      <a:pt x="45" y="389"/>
                    </a:lnTo>
                    <a:lnTo>
                      <a:pt x="48" y="387"/>
                    </a:lnTo>
                    <a:lnTo>
                      <a:pt x="48" y="385"/>
                    </a:lnTo>
                    <a:lnTo>
                      <a:pt x="52" y="383"/>
                    </a:lnTo>
                    <a:lnTo>
                      <a:pt x="53" y="380"/>
                    </a:lnTo>
                    <a:lnTo>
                      <a:pt x="55" y="385"/>
                    </a:lnTo>
                    <a:lnTo>
                      <a:pt x="57" y="383"/>
                    </a:lnTo>
                    <a:lnTo>
                      <a:pt x="55" y="380"/>
                    </a:lnTo>
                    <a:lnTo>
                      <a:pt x="57" y="378"/>
                    </a:lnTo>
                    <a:lnTo>
                      <a:pt x="56" y="376"/>
                    </a:lnTo>
                    <a:lnTo>
                      <a:pt x="57" y="375"/>
                    </a:lnTo>
                    <a:lnTo>
                      <a:pt x="56" y="374"/>
                    </a:lnTo>
                    <a:lnTo>
                      <a:pt x="59" y="371"/>
                    </a:lnTo>
                    <a:lnTo>
                      <a:pt x="58" y="367"/>
                    </a:lnTo>
                    <a:lnTo>
                      <a:pt x="60" y="366"/>
                    </a:lnTo>
                    <a:lnTo>
                      <a:pt x="55" y="365"/>
                    </a:lnTo>
                    <a:lnTo>
                      <a:pt x="52" y="367"/>
                    </a:lnTo>
                    <a:lnTo>
                      <a:pt x="44" y="361"/>
                    </a:lnTo>
                    <a:lnTo>
                      <a:pt x="39" y="360"/>
                    </a:lnTo>
                    <a:lnTo>
                      <a:pt x="38" y="359"/>
                    </a:lnTo>
                    <a:lnTo>
                      <a:pt x="36" y="354"/>
                    </a:lnTo>
                    <a:lnTo>
                      <a:pt x="37" y="348"/>
                    </a:lnTo>
                    <a:lnTo>
                      <a:pt x="33" y="342"/>
                    </a:lnTo>
                    <a:lnTo>
                      <a:pt x="35" y="335"/>
                    </a:lnTo>
                    <a:lnTo>
                      <a:pt x="32" y="334"/>
                    </a:lnTo>
                    <a:lnTo>
                      <a:pt x="31" y="327"/>
                    </a:lnTo>
                    <a:lnTo>
                      <a:pt x="27" y="326"/>
                    </a:lnTo>
                    <a:lnTo>
                      <a:pt x="24" y="327"/>
                    </a:lnTo>
                    <a:lnTo>
                      <a:pt x="22" y="326"/>
                    </a:lnTo>
                    <a:lnTo>
                      <a:pt x="20" y="320"/>
                    </a:lnTo>
                    <a:lnTo>
                      <a:pt x="15" y="316"/>
                    </a:lnTo>
                    <a:lnTo>
                      <a:pt x="13" y="311"/>
                    </a:lnTo>
                    <a:lnTo>
                      <a:pt x="14" y="308"/>
                    </a:lnTo>
                    <a:lnTo>
                      <a:pt x="13" y="307"/>
                    </a:lnTo>
                    <a:lnTo>
                      <a:pt x="9" y="306"/>
                    </a:lnTo>
                    <a:lnTo>
                      <a:pt x="8" y="302"/>
                    </a:lnTo>
                    <a:lnTo>
                      <a:pt x="7" y="304"/>
                    </a:lnTo>
                    <a:lnTo>
                      <a:pt x="5" y="304"/>
                    </a:lnTo>
                    <a:lnTo>
                      <a:pt x="2" y="295"/>
                    </a:lnTo>
                    <a:lnTo>
                      <a:pt x="2" y="285"/>
                    </a:lnTo>
                    <a:lnTo>
                      <a:pt x="0" y="280"/>
                    </a:lnTo>
                    <a:lnTo>
                      <a:pt x="2" y="273"/>
                    </a:lnTo>
                    <a:lnTo>
                      <a:pt x="6" y="267"/>
                    </a:lnTo>
                    <a:lnTo>
                      <a:pt x="6" y="261"/>
                    </a:lnTo>
                    <a:lnTo>
                      <a:pt x="9" y="258"/>
                    </a:lnTo>
                    <a:lnTo>
                      <a:pt x="21" y="259"/>
                    </a:lnTo>
                    <a:lnTo>
                      <a:pt x="35" y="260"/>
                    </a:lnTo>
                    <a:lnTo>
                      <a:pt x="51" y="272"/>
                    </a:lnTo>
                    <a:lnTo>
                      <a:pt x="54" y="272"/>
                    </a:lnTo>
                    <a:lnTo>
                      <a:pt x="60" y="270"/>
                    </a:lnTo>
                    <a:lnTo>
                      <a:pt x="94" y="256"/>
                    </a:lnTo>
                    <a:lnTo>
                      <a:pt x="93" y="233"/>
                    </a:lnTo>
                    <a:lnTo>
                      <a:pt x="91" y="233"/>
                    </a:lnTo>
                    <a:lnTo>
                      <a:pt x="92" y="232"/>
                    </a:lnTo>
                    <a:lnTo>
                      <a:pt x="91" y="232"/>
                    </a:lnTo>
                    <a:lnTo>
                      <a:pt x="90" y="227"/>
                    </a:lnTo>
                    <a:lnTo>
                      <a:pt x="89" y="225"/>
                    </a:lnTo>
                    <a:lnTo>
                      <a:pt x="91" y="225"/>
                    </a:lnTo>
                    <a:lnTo>
                      <a:pt x="91" y="223"/>
                    </a:lnTo>
                    <a:lnTo>
                      <a:pt x="93" y="223"/>
                    </a:lnTo>
                    <a:lnTo>
                      <a:pt x="94" y="218"/>
                    </a:lnTo>
                    <a:lnTo>
                      <a:pt x="93" y="212"/>
                    </a:lnTo>
                    <a:lnTo>
                      <a:pt x="85" y="199"/>
                    </a:lnTo>
                    <a:lnTo>
                      <a:pt x="86" y="194"/>
                    </a:lnTo>
                    <a:lnTo>
                      <a:pt x="89" y="192"/>
                    </a:lnTo>
                    <a:lnTo>
                      <a:pt x="89" y="190"/>
                    </a:lnTo>
                    <a:lnTo>
                      <a:pt x="90" y="189"/>
                    </a:lnTo>
                    <a:lnTo>
                      <a:pt x="89" y="188"/>
                    </a:lnTo>
                    <a:lnTo>
                      <a:pt x="92" y="188"/>
                    </a:lnTo>
                    <a:lnTo>
                      <a:pt x="100" y="181"/>
                    </a:lnTo>
                    <a:lnTo>
                      <a:pt x="112" y="178"/>
                    </a:lnTo>
                    <a:lnTo>
                      <a:pt x="106" y="148"/>
                    </a:lnTo>
                    <a:lnTo>
                      <a:pt x="103" y="135"/>
                    </a:lnTo>
                    <a:lnTo>
                      <a:pt x="96" y="127"/>
                    </a:lnTo>
                    <a:lnTo>
                      <a:pt x="92" y="113"/>
                    </a:lnTo>
                    <a:lnTo>
                      <a:pt x="94" y="111"/>
                    </a:lnTo>
                    <a:lnTo>
                      <a:pt x="90" y="106"/>
                    </a:lnTo>
                    <a:lnTo>
                      <a:pt x="81" y="100"/>
                    </a:lnTo>
                    <a:lnTo>
                      <a:pt x="73" y="100"/>
                    </a:lnTo>
                    <a:lnTo>
                      <a:pt x="68" y="98"/>
                    </a:lnTo>
                    <a:lnTo>
                      <a:pt x="64" y="99"/>
                    </a:lnTo>
                    <a:lnTo>
                      <a:pt x="60" y="97"/>
                    </a:lnTo>
                    <a:lnTo>
                      <a:pt x="57" y="89"/>
                    </a:lnTo>
                    <a:lnTo>
                      <a:pt x="55" y="88"/>
                    </a:lnTo>
                    <a:lnTo>
                      <a:pt x="60" y="74"/>
                    </a:lnTo>
                    <a:lnTo>
                      <a:pt x="59" y="69"/>
                    </a:lnTo>
                    <a:lnTo>
                      <a:pt x="61" y="66"/>
                    </a:lnTo>
                    <a:lnTo>
                      <a:pt x="58" y="65"/>
                    </a:lnTo>
                    <a:lnTo>
                      <a:pt x="53" y="61"/>
                    </a:lnTo>
                    <a:lnTo>
                      <a:pt x="48" y="56"/>
                    </a:lnTo>
                    <a:lnTo>
                      <a:pt x="44" y="39"/>
                    </a:lnTo>
                    <a:lnTo>
                      <a:pt x="45" y="37"/>
                    </a:lnTo>
                    <a:lnTo>
                      <a:pt x="49" y="37"/>
                    </a:lnTo>
                    <a:lnTo>
                      <a:pt x="51" y="30"/>
                    </a:lnTo>
                    <a:lnTo>
                      <a:pt x="54" y="29"/>
                    </a:lnTo>
                    <a:lnTo>
                      <a:pt x="56" y="30"/>
                    </a:lnTo>
                    <a:lnTo>
                      <a:pt x="57" y="28"/>
                    </a:lnTo>
                    <a:lnTo>
                      <a:pt x="56" y="26"/>
                    </a:lnTo>
                    <a:lnTo>
                      <a:pt x="52" y="26"/>
                    </a:lnTo>
                    <a:lnTo>
                      <a:pt x="46" y="21"/>
                    </a:lnTo>
                    <a:lnTo>
                      <a:pt x="45" y="15"/>
                    </a:lnTo>
                    <a:lnTo>
                      <a:pt x="45" y="12"/>
                    </a:lnTo>
                    <a:lnTo>
                      <a:pt x="46" y="11"/>
                    </a:lnTo>
                    <a:lnTo>
                      <a:pt x="48" y="12"/>
                    </a:lnTo>
                    <a:lnTo>
                      <a:pt x="50" y="10"/>
                    </a:lnTo>
                    <a:lnTo>
                      <a:pt x="49" y="5"/>
                    </a:lnTo>
                    <a:lnTo>
                      <a:pt x="53" y="0"/>
                    </a:lnTo>
                    <a:lnTo>
                      <a:pt x="59" y="3"/>
                    </a:lnTo>
                    <a:lnTo>
                      <a:pt x="71" y="7"/>
                    </a:lnTo>
                    <a:lnTo>
                      <a:pt x="77" y="5"/>
                    </a:lnTo>
                    <a:lnTo>
                      <a:pt x="89" y="14"/>
                    </a:lnTo>
                    <a:lnTo>
                      <a:pt x="90" y="17"/>
                    </a:lnTo>
                    <a:lnTo>
                      <a:pt x="93" y="17"/>
                    </a:lnTo>
                    <a:lnTo>
                      <a:pt x="100" y="26"/>
                    </a:lnTo>
                    <a:lnTo>
                      <a:pt x="109" y="24"/>
                    </a:lnTo>
                    <a:lnTo>
                      <a:pt x="115" y="25"/>
                    </a:lnTo>
                    <a:lnTo>
                      <a:pt x="123" y="28"/>
                    </a:lnTo>
                    <a:lnTo>
                      <a:pt x="127" y="33"/>
                    </a:lnTo>
                    <a:lnTo>
                      <a:pt x="128" y="35"/>
                    </a:lnTo>
                    <a:lnTo>
                      <a:pt x="146" y="48"/>
                    </a:lnTo>
                    <a:lnTo>
                      <a:pt x="170" y="51"/>
                    </a:lnTo>
                    <a:lnTo>
                      <a:pt x="196" y="60"/>
                    </a:lnTo>
                    <a:lnTo>
                      <a:pt x="201" y="66"/>
                    </a:lnTo>
                    <a:lnTo>
                      <a:pt x="207" y="68"/>
                    </a:lnTo>
                    <a:lnTo>
                      <a:pt x="215" y="74"/>
                    </a:lnTo>
                    <a:lnTo>
                      <a:pt x="218" y="81"/>
                    </a:lnTo>
                    <a:lnTo>
                      <a:pt x="222" y="83"/>
                    </a:lnTo>
                    <a:lnTo>
                      <a:pt x="238" y="83"/>
                    </a:lnTo>
                    <a:lnTo>
                      <a:pt x="242" y="87"/>
                    </a:lnTo>
                    <a:lnTo>
                      <a:pt x="261" y="102"/>
                    </a:lnTo>
                    <a:lnTo>
                      <a:pt x="273" y="100"/>
                    </a:lnTo>
                    <a:lnTo>
                      <a:pt x="279" y="105"/>
                    </a:lnTo>
                    <a:lnTo>
                      <a:pt x="282" y="110"/>
                    </a:lnTo>
                    <a:lnTo>
                      <a:pt x="282" y="119"/>
                    </a:lnTo>
                    <a:lnTo>
                      <a:pt x="283" y="122"/>
                    </a:lnTo>
                    <a:lnTo>
                      <a:pt x="290" y="134"/>
                    </a:lnTo>
                    <a:lnTo>
                      <a:pt x="297" y="137"/>
                    </a:lnTo>
                    <a:lnTo>
                      <a:pt x="301" y="140"/>
                    </a:lnTo>
                    <a:lnTo>
                      <a:pt x="304" y="141"/>
                    </a:lnTo>
                    <a:lnTo>
                      <a:pt x="305" y="144"/>
                    </a:lnTo>
                    <a:lnTo>
                      <a:pt x="305" y="146"/>
                    </a:lnTo>
                    <a:lnTo>
                      <a:pt x="307" y="149"/>
                    </a:lnTo>
                    <a:lnTo>
                      <a:pt x="310" y="152"/>
                    </a:lnTo>
                    <a:lnTo>
                      <a:pt x="314" y="153"/>
                    </a:lnTo>
                    <a:lnTo>
                      <a:pt x="322" y="153"/>
                    </a:lnTo>
                    <a:lnTo>
                      <a:pt x="327" y="156"/>
                    </a:lnTo>
                    <a:lnTo>
                      <a:pt x="332" y="163"/>
                    </a:lnTo>
                    <a:lnTo>
                      <a:pt x="337" y="164"/>
                    </a:lnTo>
                    <a:lnTo>
                      <a:pt x="341" y="165"/>
                    </a:lnTo>
                    <a:lnTo>
                      <a:pt x="345" y="164"/>
                    </a:lnTo>
                    <a:lnTo>
                      <a:pt x="348" y="161"/>
                    </a:lnTo>
                    <a:lnTo>
                      <a:pt x="352" y="161"/>
                    </a:lnTo>
                    <a:lnTo>
                      <a:pt x="360" y="168"/>
                    </a:lnTo>
                    <a:lnTo>
                      <a:pt x="362" y="171"/>
                    </a:lnTo>
                    <a:lnTo>
                      <a:pt x="366" y="178"/>
                    </a:lnTo>
                    <a:lnTo>
                      <a:pt x="367" y="196"/>
                    </a:lnTo>
                    <a:lnTo>
                      <a:pt x="370" y="199"/>
                    </a:lnTo>
                    <a:lnTo>
                      <a:pt x="378" y="197"/>
                    </a:lnTo>
                    <a:lnTo>
                      <a:pt x="376" y="199"/>
                    </a:lnTo>
                    <a:lnTo>
                      <a:pt x="379" y="200"/>
                    </a:lnTo>
                    <a:lnTo>
                      <a:pt x="383" y="198"/>
                    </a:lnTo>
                    <a:lnTo>
                      <a:pt x="391" y="195"/>
                    </a:lnTo>
                    <a:lnTo>
                      <a:pt x="396" y="200"/>
                    </a:lnTo>
                    <a:lnTo>
                      <a:pt x="402" y="214"/>
                    </a:lnTo>
                    <a:lnTo>
                      <a:pt x="404" y="215"/>
                    </a:lnTo>
                    <a:lnTo>
                      <a:pt x="402" y="219"/>
                    </a:lnTo>
                    <a:close/>
                  </a:path>
                </a:pathLst>
              </a:custGeom>
              <a:solidFill>
                <a:schemeClr val="tx1"/>
              </a:solidFill>
              <a:ln w="6350" cmpd="sng">
                <a:solidFill>
                  <a:schemeClr val="bg1"/>
                </a:solidFill>
                <a:prstDash val="solid"/>
                <a:round/>
                <a:headEnd/>
                <a:tailEnd/>
              </a:ln>
            </p:spPr>
            <p:txBody>
              <a:bodyPr/>
              <a:lstStyle/>
              <a:p>
                <a:endParaRPr lang="pt-BR"/>
              </a:p>
            </p:txBody>
          </p:sp>
          <p:sp>
            <p:nvSpPr>
              <p:cNvPr id="23" name="Freeform 83"/>
              <p:cNvSpPr>
                <a:spLocks/>
              </p:cNvSpPr>
              <p:nvPr/>
            </p:nvSpPr>
            <p:spPr bwMode="auto">
              <a:xfrm>
                <a:off x="7715249" y="2883588"/>
                <a:ext cx="1070250" cy="1133382"/>
              </a:xfrm>
              <a:custGeom>
                <a:avLst/>
                <a:gdLst>
                  <a:gd name="T0" fmla="*/ 2147483647 w 2022"/>
                  <a:gd name="T1" fmla="*/ 2147483647 h 2139"/>
                  <a:gd name="T2" fmla="*/ 2147483647 w 2022"/>
                  <a:gd name="T3" fmla="*/ 2147483647 h 2139"/>
                  <a:gd name="T4" fmla="*/ 2147483647 w 2022"/>
                  <a:gd name="T5" fmla="*/ 2147483647 h 2139"/>
                  <a:gd name="T6" fmla="*/ 2147483647 w 2022"/>
                  <a:gd name="T7" fmla="*/ 2147483647 h 2139"/>
                  <a:gd name="T8" fmla="*/ 2147483647 w 2022"/>
                  <a:gd name="T9" fmla="*/ 2147483647 h 2139"/>
                  <a:gd name="T10" fmla="*/ 2147483647 w 2022"/>
                  <a:gd name="T11" fmla="*/ 2147483647 h 2139"/>
                  <a:gd name="T12" fmla="*/ 2147483647 w 2022"/>
                  <a:gd name="T13" fmla="*/ 2147483647 h 2139"/>
                  <a:gd name="T14" fmla="*/ 2147483647 w 2022"/>
                  <a:gd name="T15" fmla="*/ 2147483647 h 2139"/>
                  <a:gd name="T16" fmla="*/ 2147483647 w 2022"/>
                  <a:gd name="T17" fmla="*/ 2147483647 h 2139"/>
                  <a:gd name="T18" fmla="*/ 2147483647 w 2022"/>
                  <a:gd name="T19" fmla="*/ 2147483647 h 2139"/>
                  <a:gd name="T20" fmla="*/ 2147483647 w 2022"/>
                  <a:gd name="T21" fmla="*/ 2147483647 h 2139"/>
                  <a:gd name="T22" fmla="*/ 2147483647 w 2022"/>
                  <a:gd name="T23" fmla="*/ 2147483647 h 2139"/>
                  <a:gd name="T24" fmla="*/ 2147483647 w 2022"/>
                  <a:gd name="T25" fmla="*/ 2147483647 h 2139"/>
                  <a:gd name="T26" fmla="*/ 2147483647 w 2022"/>
                  <a:gd name="T27" fmla="*/ 2147483647 h 2139"/>
                  <a:gd name="T28" fmla="*/ 2147483647 w 2022"/>
                  <a:gd name="T29" fmla="*/ 2147483647 h 2139"/>
                  <a:gd name="T30" fmla="*/ 2147483647 w 2022"/>
                  <a:gd name="T31" fmla="*/ 2147483647 h 2139"/>
                  <a:gd name="T32" fmla="*/ 2147483647 w 2022"/>
                  <a:gd name="T33" fmla="*/ 2147483647 h 2139"/>
                  <a:gd name="T34" fmla="*/ 2147483647 w 2022"/>
                  <a:gd name="T35" fmla="*/ 2147483647 h 2139"/>
                  <a:gd name="T36" fmla="*/ 2147483647 w 2022"/>
                  <a:gd name="T37" fmla="*/ 2147483647 h 2139"/>
                  <a:gd name="T38" fmla="*/ 2147483647 w 2022"/>
                  <a:gd name="T39" fmla="*/ 2147483647 h 2139"/>
                  <a:gd name="T40" fmla="*/ 2147483647 w 2022"/>
                  <a:gd name="T41" fmla="*/ 2147483647 h 2139"/>
                  <a:gd name="T42" fmla="*/ 2147483647 w 2022"/>
                  <a:gd name="T43" fmla="*/ 2147483647 h 2139"/>
                  <a:gd name="T44" fmla="*/ 2147483647 w 2022"/>
                  <a:gd name="T45" fmla="*/ 2147483647 h 2139"/>
                  <a:gd name="T46" fmla="*/ 2147483647 w 2022"/>
                  <a:gd name="T47" fmla="*/ 2147483647 h 2139"/>
                  <a:gd name="T48" fmla="*/ 2147483647 w 2022"/>
                  <a:gd name="T49" fmla="*/ 2147483647 h 2139"/>
                  <a:gd name="T50" fmla="*/ 2147483647 w 2022"/>
                  <a:gd name="T51" fmla="*/ 2147483647 h 2139"/>
                  <a:gd name="T52" fmla="*/ 2147483647 w 2022"/>
                  <a:gd name="T53" fmla="*/ 2147483647 h 2139"/>
                  <a:gd name="T54" fmla="*/ 2147483647 w 2022"/>
                  <a:gd name="T55" fmla="*/ 2147483647 h 2139"/>
                  <a:gd name="T56" fmla="*/ 2147483647 w 2022"/>
                  <a:gd name="T57" fmla="*/ 2147483647 h 2139"/>
                  <a:gd name="T58" fmla="*/ 2147483647 w 2022"/>
                  <a:gd name="T59" fmla="*/ 2147483647 h 2139"/>
                  <a:gd name="T60" fmla="*/ 2147483647 w 2022"/>
                  <a:gd name="T61" fmla="*/ 2147483647 h 2139"/>
                  <a:gd name="T62" fmla="*/ 2147483647 w 2022"/>
                  <a:gd name="T63" fmla="*/ 2147483647 h 2139"/>
                  <a:gd name="T64" fmla="*/ 2147483647 w 2022"/>
                  <a:gd name="T65" fmla="*/ 2147483647 h 2139"/>
                  <a:gd name="T66" fmla="*/ 2147483647 w 2022"/>
                  <a:gd name="T67" fmla="*/ 2147483647 h 2139"/>
                  <a:gd name="T68" fmla="*/ 2147483647 w 2022"/>
                  <a:gd name="T69" fmla="*/ 2147483647 h 2139"/>
                  <a:gd name="T70" fmla="*/ 2147483647 w 2022"/>
                  <a:gd name="T71" fmla="*/ 2147483647 h 2139"/>
                  <a:gd name="T72" fmla="*/ 2147483647 w 2022"/>
                  <a:gd name="T73" fmla="*/ 2147483647 h 2139"/>
                  <a:gd name="T74" fmla="*/ 2147483647 w 2022"/>
                  <a:gd name="T75" fmla="*/ 2147483647 h 2139"/>
                  <a:gd name="T76" fmla="*/ 2147483647 w 2022"/>
                  <a:gd name="T77" fmla="*/ 2147483647 h 2139"/>
                  <a:gd name="T78" fmla="*/ 2147483647 w 2022"/>
                  <a:gd name="T79" fmla="*/ 2147483647 h 2139"/>
                  <a:gd name="T80" fmla="*/ 2147483647 w 2022"/>
                  <a:gd name="T81" fmla="*/ 2147483647 h 2139"/>
                  <a:gd name="T82" fmla="*/ 2147483647 w 2022"/>
                  <a:gd name="T83" fmla="*/ 2147483647 h 2139"/>
                  <a:gd name="T84" fmla="*/ 2147483647 w 2022"/>
                  <a:gd name="T85" fmla="*/ 2147483647 h 2139"/>
                  <a:gd name="T86" fmla="*/ 2147483647 w 2022"/>
                  <a:gd name="T87" fmla="*/ 2147483647 h 2139"/>
                  <a:gd name="T88" fmla="*/ 2147483647 w 2022"/>
                  <a:gd name="T89" fmla="*/ 2147483647 h 2139"/>
                  <a:gd name="T90" fmla="*/ 2147483647 w 2022"/>
                  <a:gd name="T91" fmla="*/ 2147483647 h 2139"/>
                  <a:gd name="T92" fmla="*/ 2147483647 w 2022"/>
                  <a:gd name="T93" fmla="*/ 2147483647 h 2139"/>
                  <a:gd name="T94" fmla="*/ 2147483647 w 2022"/>
                  <a:gd name="T95" fmla="*/ 2147483647 h 2139"/>
                  <a:gd name="T96" fmla="*/ 2147483647 w 2022"/>
                  <a:gd name="T97" fmla="*/ 2147483647 h 2139"/>
                  <a:gd name="T98" fmla="*/ 2147483647 w 2022"/>
                  <a:gd name="T99" fmla="*/ 2147483647 h 2139"/>
                  <a:gd name="T100" fmla="*/ 2147483647 w 2022"/>
                  <a:gd name="T101" fmla="*/ 2147483647 h 2139"/>
                  <a:gd name="T102" fmla="*/ 2147483647 w 2022"/>
                  <a:gd name="T103" fmla="*/ 2147483647 h 2139"/>
                  <a:gd name="T104" fmla="*/ 2147483647 w 2022"/>
                  <a:gd name="T105" fmla="*/ 2147483647 h 2139"/>
                  <a:gd name="T106" fmla="*/ 2147483647 w 2022"/>
                  <a:gd name="T107" fmla="*/ 2147483647 h 2139"/>
                  <a:gd name="T108" fmla="*/ 2147483647 w 2022"/>
                  <a:gd name="T109" fmla="*/ 2147483647 h 2139"/>
                  <a:gd name="T110" fmla="*/ 2147483647 w 2022"/>
                  <a:gd name="T111" fmla="*/ 2147483647 h 2139"/>
                  <a:gd name="T112" fmla="*/ 2147483647 w 2022"/>
                  <a:gd name="T113" fmla="*/ 2147483647 h 2139"/>
                  <a:gd name="T114" fmla="*/ 2147483647 w 2022"/>
                  <a:gd name="T115" fmla="*/ 2147483647 h 2139"/>
                  <a:gd name="T116" fmla="*/ 2147483647 w 2022"/>
                  <a:gd name="T117" fmla="*/ 2147483647 h 2139"/>
                  <a:gd name="T118" fmla="*/ 2147483647 w 2022"/>
                  <a:gd name="T119" fmla="*/ 2147483647 h 2139"/>
                  <a:gd name="T120" fmla="*/ 2147483647 w 2022"/>
                  <a:gd name="T121" fmla="*/ 2147483647 h 2139"/>
                  <a:gd name="T122" fmla="*/ 2147483647 w 2022"/>
                  <a:gd name="T123" fmla="*/ 2147483647 h 2139"/>
                  <a:gd name="T124" fmla="*/ 2147483647 w 2022"/>
                  <a:gd name="T125" fmla="*/ 2147483647 h 2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22"/>
                  <a:gd name="T190" fmla="*/ 0 h 2139"/>
                  <a:gd name="T191" fmla="*/ 2022 w 2022"/>
                  <a:gd name="T192" fmla="*/ 2139 h 21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22" h="2139">
                    <a:moveTo>
                      <a:pt x="2021" y="638"/>
                    </a:moveTo>
                    <a:lnTo>
                      <a:pt x="2011" y="647"/>
                    </a:lnTo>
                    <a:lnTo>
                      <a:pt x="2006" y="655"/>
                    </a:lnTo>
                    <a:lnTo>
                      <a:pt x="1984" y="699"/>
                    </a:lnTo>
                    <a:lnTo>
                      <a:pt x="1960" y="750"/>
                    </a:lnTo>
                    <a:lnTo>
                      <a:pt x="1960" y="755"/>
                    </a:lnTo>
                    <a:lnTo>
                      <a:pt x="1947" y="775"/>
                    </a:lnTo>
                    <a:lnTo>
                      <a:pt x="1944" y="781"/>
                    </a:lnTo>
                    <a:lnTo>
                      <a:pt x="1927" y="807"/>
                    </a:lnTo>
                    <a:lnTo>
                      <a:pt x="1904" y="836"/>
                    </a:lnTo>
                    <a:lnTo>
                      <a:pt x="1888" y="859"/>
                    </a:lnTo>
                    <a:lnTo>
                      <a:pt x="1878" y="881"/>
                    </a:lnTo>
                    <a:lnTo>
                      <a:pt x="1870" y="885"/>
                    </a:lnTo>
                    <a:lnTo>
                      <a:pt x="1868" y="888"/>
                    </a:lnTo>
                    <a:lnTo>
                      <a:pt x="1867" y="894"/>
                    </a:lnTo>
                    <a:lnTo>
                      <a:pt x="1852" y="907"/>
                    </a:lnTo>
                    <a:lnTo>
                      <a:pt x="1824" y="941"/>
                    </a:lnTo>
                    <a:lnTo>
                      <a:pt x="1818" y="946"/>
                    </a:lnTo>
                    <a:lnTo>
                      <a:pt x="1813" y="951"/>
                    </a:lnTo>
                    <a:lnTo>
                      <a:pt x="1803" y="962"/>
                    </a:lnTo>
                    <a:lnTo>
                      <a:pt x="1792" y="963"/>
                    </a:lnTo>
                    <a:lnTo>
                      <a:pt x="1775" y="976"/>
                    </a:lnTo>
                    <a:lnTo>
                      <a:pt x="1771" y="976"/>
                    </a:lnTo>
                    <a:lnTo>
                      <a:pt x="1770" y="975"/>
                    </a:lnTo>
                    <a:lnTo>
                      <a:pt x="1751" y="973"/>
                    </a:lnTo>
                    <a:lnTo>
                      <a:pt x="1749" y="980"/>
                    </a:lnTo>
                    <a:lnTo>
                      <a:pt x="1743" y="991"/>
                    </a:lnTo>
                    <a:lnTo>
                      <a:pt x="1735" y="999"/>
                    </a:lnTo>
                    <a:lnTo>
                      <a:pt x="1713" y="1010"/>
                    </a:lnTo>
                    <a:lnTo>
                      <a:pt x="1704" y="1003"/>
                    </a:lnTo>
                    <a:lnTo>
                      <a:pt x="1694" y="1009"/>
                    </a:lnTo>
                    <a:lnTo>
                      <a:pt x="1689" y="1013"/>
                    </a:lnTo>
                    <a:lnTo>
                      <a:pt x="1680" y="1020"/>
                    </a:lnTo>
                    <a:lnTo>
                      <a:pt x="1677" y="1020"/>
                    </a:lnTo>
                    <a:lnTo>
                      <a:pt x="1671" y="1026"/>
                    </a:lnTo>
                    <a:lnTo>
                      <a:pt x="1667" y="1036"/>
                    </a:lnTo>
                    <a:lnTo>
                      <a:pt x="1667" y="1048"/>
                    </a:lnTo>
                    <a:lnTo>
                      <a:pt x="1671" y="1058"/>
                    </a:lnTo>
                    <a:lnTo>
                      <a:pt x="1672" y="1060"/>
                    </a:lnTo>
                    <a:lnTo>
                      <a:pt x="1678" y="1054"/>
                    </a:lnTo>
                    <a:lnTo>
                      <a:pt x="1681" y="1057"/>
                    </a:lnTo>
                    <a:lnTo>
                      <a:pt x="1681" y="1066"/>
                    </a:lnTo>
                    <a:lnTo>
                      <a:pt x="1683" y="1067"/>
                    </a:lnTo>
                    <a:lnTo>
                      <a:pt x="1684" y="1070"/>
                    </a:lnTo>
                    <a:lnTo>
                      <a:pt x="1681" y="1077"/>
                    </a:lnTo>
                    <a:lnTo>
                      <a:pt x="1678" y="1077"/>
                    </a:lnTo>
                    <a:lnTo>
                      <a:pt x="1679" y="1079"/>
                    </a:lnTo>
                    <a:lnTo>
                      <a:pt x="1681" y="1079"/>
                    </a:lnTo>
                    <a:lnTo>
                      <a:pt x="1680" y="1082"/>
                    </a:lnTo>
                    <a:lnTo>
                      <a:pt x="1676" y="1085"/>
                    </a:lnTo>
                    <a:lnTo>
                      <a:pt x="1675" y="1095"/>
                    </a:lnTo>
                    <a:lnTo>
                      <a:pt x="1676" y="1098"/>
                    </a:lnTo>
                    <a:lnTo>
                      <a:pt x="1679" y="1099"/>
                    </a:lnTo>
                    <a:lnTo>
                      <a:pt x="1679" y="1101"/>
                    </a:lnTo>
                    <a:lnTo>
                      <a:pt x="1682" y="1103"/>
                    </a:lnTo>
                    <a:lnTo>
                      <a:pt x="1681" y="1108"/>
                    </a:lnTo>
                    <a:lnTo>
                      <a:pt x="1683" y="1110"/>
                    </a:lnTo>
                    <a:lnTo>
                      <a:pt x="1684" y="1108"/>
                    </a:lnTo>
                    <a:lnTo>
                      <a:pt x="1684" y="1116"/>
                    </a:lnTo>
                    <a:lnTo>
                      <a:pt x="1679" y="1120"/>
                    </a:lnTo>
                    <a:lnTo>
                      <a:pt x="1677" y="1116"/>
                    </a:lnTo>
                    <a:lnTo>
                      <a:pt x="1674" y="1116"/>
                    </a:lnTo>
                    <a:lnTo>
                      <a:pt x="1670" y="1119"/>
                    </a:lnTo>
                    <a:lnTo>
                      <a:pt x="1667" y="1119"/>
                    </a:lnTo>
                    <a:lnTo>
                      <a:pt x="1667" y="1121"/>
                    </a:lnTo>
                    <a:lnTo>
                      <a:pt x="1668" y="1123"/>
                    </a:lnTo>
                    <a:lnTo>
                      <a:pt x="1663" y="1129"/>
                    </a:lnTo>
                    <a:lnTo>
                      <a:pt x="1661" y="1135"/>
                    </a:lnTo>
                    <a:lnTo>
                      <a:pt x="1660" y="1143"/>
                    </a:lnTo>
                    <a:lnTo>
                      <a:pt x="1664" y="1153"/>
                    </a:lnTo>
                    <a:lnTo>
                      <a:pt x="1667" y="1157"/>
                    </a:lnTo>
                    <a:lnTo>
                      <a:pt x="1670" y="1164"/>
                    </a:lnTo>
                    <a:lnTo>
                      <a:pt x="1674" y="1166"/>
                    </a:lnTo>
                    <a:lnTo>
                      <a:pt x="1676" y="1171"/>
                    </a:lnTo>
                    <a:lnTo>
                      <a:pt x="1676" y="1177"/>
                    </a:lnTo>
                    <a:lnTo>
                      <a:pt x="1669" y="1208"/>
                    </a:lnTo>
                    <a:lnTo>
                      <a:pt x="1663" y="1232"/>
                    </a:lnTo>
                    <a:lnTo>
                      <a:pt x="1662" y="1239"/>
                    </a:lnTo>
                    <a:lnTo>
                      <a:pt x="1661" y="1248"/>
                    </a:lnTo>
                    <a:lnTo>
                      <a:pt x="1662" y="1251"/>
                    </a:lnTo>
                    <a:lnTo>
                      <a:pt x="1663" y="1251"/>
                    </a:lnTo>
                    <a:lnTo>
                      <a:pt x="1664" y="1256"/>
                    </a:lnTo>
                    <a:lnTo>
                      <a:pt x="1660" y="1265"/>
                    </a:lnTo>
                    <a:lnTo>
                      <a:pt x="1659" y="1265"/>
                    </a:lnTo>
                    <a:lnTo>
                      <a:pt x="1660" y="1270"/>
                    </a:lnTo>
                    <a:lnTo>
                      <a:pt x="1657" y="1282"/>
                    </a:lnTo>
                    <a:lnTo>
                      <a:pt x="1652" y="1300"/>
                    </a:lnTo>
                    <a:lnTo>
                      <a:pt x="1652" y="1309"/>
                    </a:lnTo>
                    <a:lnTo>
                      <a:pt x="1646" y="1330"/>
                    </a:lnTo>
                    <a:lnTo>
                      <a:pt x="1646" y="1347"/>
                    </a:lnTo>
                    <a:lnTo>
                      <a:pt x="1648" y="1360"/>
                    </a:lnTo>
                    <a:lnTo>
                      <a:pt x="1653" y="1362"/>
                    </a:lnTo>
                    <a:lnTo>
                      <a:pt x="1654" y="1359"/>
                    </a:lnTo>
                    <a:lnTo>
                      <a:pt x="1652" y="1367"/>
                    </a:lnTo>
                    <a:lnTo>
                      <a:pt x="1654" y="1367"/>
                    </a:lnTo>
                    <a:lnTo>
                      <a:pt x="1654" y="1383"/>
                    </a:lnTo>
                    <a:lnTo>
                      <a:pt x="1661" y="1409"/>
                    </a:lnTo>
                    <a:lnTo>
                      <a:pt x="1661" y="1429"/>
                    </a:lnTo>
                    <a:lnTo>
                      <a:pt x="1662" y="1474"/>
                    </a:lnTo>
                    <a:lnTo>
                      <a:pt x="1663" y="1475"/>
                    </a:lnTo>
                    <a:lnTo>
                      <a:pt x="1666" y="1493"/>
                    </a:lnTo>
                    <a:lnTo>
                      <a:pt x="1672" y="1520"/>
                    </a:lnTo>
                    <a:lnTo>
                      <a:pt x="1672" y="1538"/>
                    </a:lnTo>
                    <a:lnTo>
                      <a:pt x="1675" y="1553"/>
                    </a:lnTo>
                    <a:lnTo>
                      <a:pt x="1677" y="1563"/>
                    </a:lnTo>
                    <a:lnTo>
                      <a:pt x="1679" y="1565"/>
                    </a:lnTo>
                    <a:lnTo>
                      <a:pt x="1681" y="1570"/>
                    </a:lnTo>
                    <a:lnTo>
                      <a:pt x="1682" y="1575"/>
                    </a:lnTo>
                    <a:lnTo>
                      <a:pt x="1690" y="1590"/>
                    </a:lnTo>
                    <a:lnTo>
                      <a:pt x="1689" y="1594"/>
                    </a:lnTo>
                    <a:lnTo>
                      <a:pt x="1692" y="1597"/>
                    </a:lnTo>
                    <a:lnTo>
                      <a:pt x="1685" y="1609"/>
                    </a:lnTo>
                    <a:lnTo>
                      <a:pt x="1671" y="1646"/>
                    </a:lnTo>
                    <a:lnTo>
                      <a:pt x="1669" y="1654"/>
                    </a:lnTo>
                    <a:lnTo>
                      <a:pt x="1671" y="1661"/>
                    </a:lnTo>
                    <a:lnTo>
                      <a:pt x="1667" y="1669"/>
                    </a:lnTo>
                    <a:lnTo>
                      <a:pt x="1665" y="1673"/>
                    </a:lnTo>
                    <a:lnTo>
                      <a:pt x="1662" y="1675"/>
                    </a:lnTo>
                    <a:lnTo>
                      <a:pt x="1656" y="1683"/>
                    </a:lnTo>
                    <a:lnTo>
                      <a:pt x="1656" y="1689"/>
                    </a:lnTo>
                    <a:lnTo>
                      <a:pt x="1658" y="1684"/>
                    </a:lnTo>
                    <a:lnTo>
                      <a:pt x="1656" y="1690"/>
                    </a:lnTo>
                    <a:lnTo>
                      <a:pt x="1656" y="1696"/>
                    </a:lnTo>
                    <a:lnTo>
                      <a:pt x="1659" y="1699"/>
                    </a:lnTo>
                    <a:lnTo>
                      <a:pt x="1659" y="1701"/>
                    </a:lnTo>
                    <a:lnTo>
                      <a:pt x="1658" y="1704"/>
                    </a:lnTo>
                    <a:lnTo>
                      <a:pt x="1659" y="1709"/>
                    </a:lnTo>
                    <a:lnTo>
                      <a:pt x="1653" y="1711"/>
                    </a:lnTo>
                    <a:lnTo>
                      <a:pt x="1647" y="1720"/>
                    </a:lnTo>
                    <a:lnTo>
                      <a:pt x="1646" y="1727"/>
                    </a:lnTo>
                    <a:lnTo>
                      <a:pt x="1647" y="1727"/>
                    </a:lnTo>
                    <a:lnTo>
                      <a:pt x="1647" y="1730"/>
                    </a:lnTo>
                    <a:lnTo>
                      <a:pt x="1645" y="1736"/>
                    </a:lnTo>
                    <a:lnTo>
                      <a:pt x="1642" y="1747"/>
                    </a:lnTo>
                    <a:lnTo>
                      <a:pt x="1640" y="1760"/>
                    </a:lnTo>
                    <a:lnTo>
                      <a:pt x="1641" y="1764"/>
                    </a:lnTo>
                    <a:lnTo>
                      <a:pt x="1638" y="1773"/>
                    </a:lnTo>
                    <a:lnTo>
                      <a:pt x="1638" y="1780"/>
                    </a:lnTo>
                    <a:lnTo>
                      <a:pt x="1633" y="1786"/>
                    </a:lnTo>
                    <a:lnTo>
                      <a:pt x="1632" y="1789"/>
                    </a:lnTo>
                    <a:lnTo>
                      <a:pt x="1630" y="1790"/>
                    </a:lnTo>
                    <a:lnTo>
                      <a:pt x="1629" y="1792"/>
                    </a:lnTo>
                    <a:lnTo>
                      <a:pt x="1629" y="1816"/>
                    </a:lnTo>
                    <a:lnTo>
                      <a:pt x="1635" y="1822"/>
                    </a:lnTo>
                    <a:lnTo>
                      <a:pt x="1627" y="1832"/>
                    </a:lnTo>
                    <a:lnTo>
                      <a:pt x="1626" y="1840"/>
                    </a:lnTo>
                    <a:lnTo>
                      <a:pt x="1623" y="1848"/>
                    </a:lnTo>
                    <a:lnTo>
                      <a:pt x="1623" y="1856"/>
                    </a:lnTo>
                    <a:lnTo>
                      <a:pt x="1624" y="1858"/>
                    </a:lnTo>
                    <a:lnTo>
                      <a:pt x="1622" y="1859"/>
                    </a:lnTo>
                    <a:lnTo>
                      <a:pt x="1621" y="1870"/>
                    </a:lnTo>
                    <a:lnTo>
                      <a:pt x="1615" y="1877"/>
                    </a:lnTo>
                    <a:lnTo>
                      <a:pt x="1614" y="1896"/>
                    </a:lnTo>
                    <a:lnTo>
                      <a:pt x="1612" y="1906"/>
                    </a:lnTo>
                    <a:lnTo>
                      <a:pt x="1613" y="1918"/>
                    </a:lnTo>
                    <a:lnTo>
                      <a:pt x="1618" y="1942"/>
                    </a:lnTo>
                    <a:lnTo>
                      <a:pt x="1618" y="1976"/>
                    </a:lnTo>
                    <a:lnTo>
                      <a:pt x="1623" y="1984"/>
                    </a:lnTo>
                    <a:lnTo>
                      <a:pt x="1630" y="1994"/>
                    </a:lnTo>
                    <a:lnTo>
                      <a:pt x="1630" y="1996"/>
                    </a:lnTo>
                    <a:lnTo>
                      <a:pt x="1620" y="2004"/>
                    </a:lnTo>
                    <a:lnTo>
                      <a:pt x="1621" y="2008"/>
                    </a:lnTo>
                    <a:lnTo>
                      <a:pt x="1616" y="2012"/>
                    </a:lnTo>
                    <a:lnTo>
                      <a:pt x="1603" y="2029"/>
                    </a:lnTo>
                    <a:lnTo>
                      <a:pt x="1602" y="2031"/>
                    </a:lnTo>
                    <a:lnTo>
                      <a:pt x="1603" y="2033"/>
                    </a:lnTo>
                    <a:lnTo>
                      <a:pt x="1602" y="2035"/>
                    </a:lnTo>
                    <a:lnTo>
                      <a:pt x="1589" y="2040"/>
                    </a:lnTo>
                    <a:lnTo>
                      <a:pt x="1582" y="2040"/>
                    </a:lnTo>
                    <a:lnTo>
                      <a:pt x="1569" y="2048"/>
                    </a:lnTo>
                    <a:lnTo>
                      <a:pt x="1561" y="2053"/>
                    </a:lnTo>
                    <a:lnTo>
                      <a:pt x="1553" y="2062"/>
                    </a:lnTo>
                    <a:lnTo>
                      <a:pt x="1541" y="2084"/>
                    </a:lnTo>
                    <a:lnTo>
                      <a:pt x="1539" y="2080"/>
                    </a:lnTo>
                    <a:lnTo>
                      <a:pt x="1536" y="2083"/>
                    </a:lnTo>
                    <a:lnTo>
                      <a:pt x="1535" y="2080"/>
                    </a:lnTo>
                    <a:lnTo>
                      <a:pt x="1534" y="2080"/>
                    </a:lnTo>
                    <a:lnTo>
                      <a:pt x="1536" y="2083"/>
                    </a:lnTo>
                    <a:lnTo>
                      <a:pt x="1538" y="2083"/>
                    </a:lnTo>
                    <a:lnTo>
                      <a:pt x="1538" y="2087"/>
                    </a:lnTo>
                    <a:lnTo>
                      <a:pt x="1540" y="2085"/>
                    </a:lnTo>
                    <a:lnTo>
                      <a:pt x="1533" y="2094"/>
                    </a:lnTo>
                    <a:lnTo>
                      <a:pt x="1522" y="2113"/>
                    </a:lnTo>
                    <a:lnTo>
                      <a:pt x="1515" y="2139"/>
                    </a:lnTo>
                    <a:lnTo>
                      <a:pt x="1516" y="2134"/>
                    </a:lnTo>
                    <a:lnTo>
                      <a:pt x="1514" y="2133"/>
                    </a:lnTo>
                    <a:lnTo>
                      <a:pt x="1510" y="2132"/>
                    </a:lnTo>
                    <a:lnTo>
                      <a:pt x="1479" y="2112"/>
                    </a:lnTo>
                    <a:lnTo>
                      <a:pt x="1394" y="2058"/>
                    </a:lnTo>
                    <a:lnTo>
                      <a:pt x="1393" y="2053"/>
                    </a:lnTo>
                    <a:lnTo>
                      <a:pt x="1386" y="2050"/>
                    </a:lnTo>
                    <a:lnTo>
                      <a:pt x="1384" y="2048"/>
                    </a:lnTo>
                    <a:lnTo>
                      <a:pt x="1386" y="2046"/>
                    </a:lnTo>
                    <a:lnTo>
                      <a:pt x="1396" y="2040"/>
                    </a:lnTo>
                    <a:lnTo>
                      <a:pt x="1405" y="2031"/>
                    </a:lnTo>
                    <a:lnTo>
                      <a:pt x="1402" y="2026"/>
                    </a:lnTo>
                    <a:lnTo>
                      <a:pt x="1398" y="2025"/>
                    </a:lnTo>
                    <a:lnTo>
                      <a:pt x="1398" y="2020"/>
                    </a:lnTo>
                    <a:lnTo>
                      <a:pt x="1395" y="2018"/>
                    </a:lnTo>
                    <a:lnTo>
                      <a:pt x="1396" y="2008"/>
                    </a:lnTo>
                    <a:lnTo>
                      <a:pt x="1394" y="2004"/>
                    </a:lnTo>
                    <a:lnTo>
                      <a:pt x="1390" y="2004"/>
                    </a:lnTo>
                    <a:lnTo>
                      <a:pt x="1387" y="2001"/>
                    </a:lnTo>
                    <a:lnTo>
                      <a:pt x="1383" y="2003"/>
                    </a:lnTo>
                    <a:lnTo>
                      <a:pt x="1381" y="2002"/>
                    </a:lnTo>
                    <a:lnTo>
                      <a:pt x="1380" y="1997"/>
                    </a:lnTo>
                    <a:lnTo>
                      <a:pt x="1378" y="1997"/>
                    </a:lnTo>
                    <a:lnTo>
                      <a:pt x="1377" y="1992"/>
                    </a:lnTo>
                    <a:lnTo>
                      <a:pt x="1372" y="1988"/>
                    </a:lnTo>
                    <a:lnTo>
                      <a:pt x="1373" y="1985"/>
                    </a:lnTo>
                    <a:lnTo>
                      <a:pt x="1366" y="1978"/>
                    </a:lnTo>
                    <a:lnTo>
                      <a:pt x="1365" y="1985"/>
                    </a:lnTo>
                    <a:lnTo>
                      <a:pt x="1361" y="1978"/>
                    </a:lnTo>
                    <a:lnTo>
                      <a:pt x="1360" y="1978"/>
                    </a:lnTo>
                    <a:lnTo>
                      <a:pt x="1356" y="1981"/>
                    </a:lnTo>
                    <a:lnTo>
                      <a:pt x="1355" y="1978"/>
                    </a:lnTo>
                    <a:lnTo>
                      <a:pt x="1352" y="1978"/>
                    </a:lnTo>
                    <a:lnTo>
                      <a:pt x="1352" y="1975"/>
                    </a:lnTo>
                    <a:lnTo>
                      <a:pt x="1352" y="1972"/>
                    </a:lnTo>
                    <a:lnTo>
                      <a:pt x="1353" y="1972"/>
                    </a:lnTo>
                    <a:lnTo>
                      <a:pt x="1353" y="1968"/>
                    </a:lnTo>
                    <a:lnTo>
                      <a:pt x="1348" y="1968"/>
                    </a:lnTo>
                    <a:lnTo>
                      <a:pt x="1346" y="1970"/>
                    </a:lnTo>
                    <a:lnTo>
                      <a:pt x="1342" y="1968"/>
                    </a:lnTo>
                    <a:lnTo>
                      <a:pt x="1339" y="1961"/>
                    </a:lnTo>
                    <a:lnTo>
                      <a:pt x="1336" y="1958"/>
                    </a:lnTo>
                    <a:lnTo>
                      <a:pt x="1337" y="1951"/>
                    </a:lnTo>
                    <a:lnTo>
                      <a:pt x="1335" y="1950"/>
                    </a:lnTo>
                    <a:lnTo>
                      <a:pt x="1329" y="1945"/>
                    </a:lnTo>
                    <a:lnTo>
                      <a:pt x="1329" y="1942"/>
                    </a:lnTo>
                    <a:lnTo>
                      <a:pt x="1322" y="1940"/>
                    </a:lnTo>
                    <a:lnTo>
                      <a:pt x="1319" y="1935"/>
                    </a:lnTo>
                    <a:lnTo>
                      <a:pt x="1312" y="1936"/>
                    </a:lnTo>
                    <a:lnTo>
                      <a:pt x="1307" y="1933"/>
                    </a:lnTo>
                    <a:lnTo>
                      <a:pt x="1312" y="1929"/>
                    </a:lnTo>
                    <a:lnTo>
                      <a:pt x="1312" y="1924"/>
                    </a:lnTo>
                    <a:lnTo>
                      <a:pt x="1310" y="1923"/>
                    </a:lnTo>
                    <a:lnTo>
                      <a:pt x="1314" y="1920"/>
                    </a:lnTo>
                    <a:lnTo>
                      <a:pt x="1311" y="1920"/>
                    </a:lnTo>
                    <a:lnTo>
                      <a:pt x="1310" y="1916"/>
                    </a:lnTo>
                    <a:lnTo>
                      <a:pt x="1312" y="1915"/>
                    </a:lnTo>
                    <a:lnTo>
                      <a:pt x="1318" y="1909"/>
                    </a:lnTo>
                    <a:lnTo>
                      <a:pt x="1323" y="1907"/>
                    </a:lnTo>
                    <a:lnTo>
                      <a:pt x="1320" y="1904"/>
                    </a:lnTo>
                    <a:lnTo>
                      <a:pt x="1320" y="1900"/>
                    </a:lnTo>
                    <a:lnTo>
                      <a:pt x="1318" y="1899"/>
                    </a:lnTo>
                    <a:lnTo>
                      <a:pt x="1321" y="1895"/>
                    </a:lnTo>
                    <a:lnTo>
                      <a:pt x="1320" y="1891"/>
                    </a:lnTo>
                    <a:lnTo>
                      <a:pt x="1322" y="1888"/>
                    </a:lnTo>
                    <a:lnTo>
                      <a:pt x="1321" y="1886"/>
                    </a:lnTo>
                    <a:lnTo>
                      <a:pt x="1318" y="1884"/>
                    </a:lnTo>
                    <a:lnTo>
                      <a:pt x="1317" y="1877"/>
                    </a:lnTo>
                    <a:lnTo>
                      <a:pt x="1321" y="1868"/>
                    </a:lnTo>
                    <a:lnTo>
                      <a:pt x="1321" y="1864"/>
                    </a:lnTo>
                    <a:lnTo>
                      <a:pt x="1318" y="1862"/>
                    </a:lnTo>
                    <a:lnTo>
                      <a:pt x="1318" y="1859"/>
                    </a:lnTo>
                    <a:lnTo>
                      <a:pt x="1322" y="1849"/>
                    </a:lnTo>
                    <a:lnTo>
                      <a:pt x="1322" y="1846"/>
                    </a:lnTo>
                    <a:lnTo>
                      <a:pt x="1324" y="1841"/>
                    </a:lnTo>
                    <a:lnTo>
                      <a:pt x="1330" y="1837"/>
                    </a:lnTo>
                    <a:lnTo>
                      <a:pt x="1336" y="1824"/>
                    </a:lnTo>
                    <a:lnTo>
                      <a:pt x="1336" y="1820"/>
                    </a:lnTo>
                    <a:lnTo>
                      <a:pt x="1338" y="1818"/>
                    </a:lnTo>
                    <a:lnTo>
                      <a:pt x="1343" y="1819"/>
                    </a:lnTo>
                    <a:lnTo>
                      <a:pt x="1345" y="1821"/>
                    </a:lnTo>
                    <a:lnTo>
                      <a:pt x="1347" y="1820"/>
                    </a:lnTo>
                    <a:lnTo>
                      <a:pt x="1354" y="1822"/>
                    </a:lnTo>
                    <a:lnTo>
                      <a:pt x="1355" y="1821"/>
                    </a:lnTo>
                    <a:lnTo>
                      <a:pt x="1361" y="1820"/>
                    </a:lnTo>
                    <a:lnTo>
                      <a:pt x="1363" y="1817"/>
                    </a:lnTo>
                    <a:lnTo>
                      <a:pt x="1366" y="1820"/>
                    </a:lnTo>
                    <a:lnTo>
                      <a:pt x="1366" y="1823"/>
                    </a:lnTo>
                    <a:lnTo>
                      <a:pt x="1369" y="1822"/>
                    </a:lnTo>
                    <a:lnTo>
                      <a:pt x="1371" y="1824"/>
                    </a:lnTo>
                    <a:lnTo>
                      <a:pt x="1374" y="1824"/>
                    </a:lnTo>
                    <a:lnTo>
                      <a:pt x="1377" y="1821"/>
                    </a:lnTo>
                    <a:lnTo>
                      <a:pt x="1380" y="1824"/>
                    </a:lnTo>
                    <a:lnTo>
                      <a:pt x="1382" y="1821"/>
                    </a:lnTo>
                    <a:lnTo>
                      <a:pt x="1384" y="1815"/>
                    </a:lnTo>
                    <a:lnTo>
                      <a:pt x="1388" y="1815"/>
                    </a:lnTo>
                    <a:lnTo>
                      <a:pt x="1389" y="1812"/>
                    </a:lnTo>
                    <a:lnTo>
                      <a:pt x="1384" y="1801"/>
                    </a:lnTo>
                    <a:lnTo>
                      <a:pt x="1372" y="1801"/>
                    </a:lnTo>
                    <a:lnTo>
                      <a:pt x="1370" y="1799"/>
                    </a:lnTo>
                    <a:lnTo>
                      <a:pt x="1368" y="1799"/>
                    </a:lnTo>
                    <a:lnTo>
                      <a:pt x="1375" y="1787"/>
                    </a:lnTo>
                    <a:lnTo>
                      <a:pt x="1375" y="1784"/>
                    </a:lnTo>
                    <a:lnTo>
                      <a:pt x="1377" y="1781"/>
                    </a:lnTo>
                    <a:lnTo>
                      <a:pt x="1376" y="1779"/>
                    </a:lnTo>
                    <a:lnTo>
                      <a:pt x="1374" y="1774"/>
                    </a:lnTo>
                    <a:lnTo>
                      <a:pt x="1377" y="1769"/>
                    </a:lnTo>
                    <a:lnTo>
                      <a:pt x="1380" y="1759"/>
                    </a:lnTo>
                    <a:lnTo>
                      <a:pt x="1380" y="1756"/>
                    </a:lnTo>
                    <a:lnTo>
                      <a:pt x="1382" y="1752"/>
                    </a:lnTo>
                    <a:lnTo>
                      <a:pt x="1389" y="1752"/>
                    </a:lnTo>
                    <a:lnTo>
                      <a:pt x="1392" y="1748"/>
                    </a:lnTo>
                    <a:lnTo>
                      <a:pt x="1396" y="1751"/>
                    </a:lnTo>
                    <a:lnTo>
                      <a:pt x="1400" y="1751"/>
                    </a:lnTo>
                    <a:lnTo>
                      <a:pt x="1405" y="1753"/>
                    </a:lnTo>
                    <a:lnTo>
                      <a:pt x="1406" y="1752"/>
                    </a:lnTo>
                    <a:lnTo>
                      <a:pt x="1408" y="1753"/>
                    </a:lnTo>
                    <a:lnTo>
                      <a:pt x="1409" y="1749"/>
                    </a:lnTo>
                    <a:lnTo>
                      <a:pt x="1408" y="1748"/>
                    </a:lnTo>
                    <a:lnTo>
                      <a:pt x="1408" y="1746"/>
                    </a:lnTo>
                    <a:lnTo>
                      <a:pt x="1405" y="1744"/>
                    </a:lnTo>
                    <a:lnTo>
                      <a:pt x="1406" y="1744"/>
                    </a:lnTo>
                    <a:lnTo>
                      <a:pt x="1406" y="1741"/>
                    </a:lnTo>
                    <a:lnTo>
                      <a:pt x="1408" y="1741"/>
                    </a:lnTo>
                    <a:lnTo>
                      <a:pt x="1417" y="1728"/>
                    </a:lnTo>
                    <a:lnTo>
                      <a:pt x="1418" y="1726"/>
                    </a:lnTo>
                    <a:lnTo>
                      <a:pt x="1422" y="1718"/>
                    </a:lnTo>
                    <a:lnTo>
                      <a:pt x="1423" y="1722"/>
                    </a:lnTo>
                    <a:lnTo>
                      <a:pt x="1422" y="1725"/>
                    </a:lnTo>
                    <a:lnTo>
                      <a:pt x="1425" y="1728"/>
                    </a:lnTo>
                    <a:lnTo>
                      <a:pt x="1428" y="1727"/>
                    </a:lnTo>
                    <a:lnTo>
                      <a:pt x="1429" y="1722"/>
                    </a:lnTo>
                    <a:lnTo>
                      <a:pt x="1431" y="1722"/>
                    </a:lnTo>
                    <a:lnTo>
                      <a:pt x="1433" y="1718"/>
                    </a:lnTo>
                    <a:lnTo>
                      <a:pt x="1438" y="1702"/>
                    </a:lnTo>
                    <a:lnTo>
                      <a:pt x="1444" y="1699"/>
                    </a:lnTo>
                    <a:lnTo>
                      <a:pt x="1445" y="1695"/>
                    </a:lnTo>
                    <a:lnTo>
                      <a:pt x="1447" y="1695"/>
                    </a:lnTo>
                    <a:lnTo>
                      <a:pt x="1450" y="1698"/>
                    </a:lnTo>
                    <a:lnTo>
                      <a:pt x="1453" y="1692"/>
                    </a:lnTo>
                    <a:lnTo>
                      <a:pt x="1458" y="1689"/>
                    </a:lnTo>
                    <a:lnTo>
                      <a:pt x="1461" y="1689"/>
                    </a:lnTo>
                    <a:lnTo>
                      <a:pt x="1460" y="1684"/>
                    </a:lnTo>
                    <a:lnTo>
                      <a:pt x="1456" y="1680"/>
                    </a:lnTo>
                    <a:lnTo>
                      <a:pt x="1462" y="1673"/>
                    </a:lnTo>
                    <a:lnTo>
                      <a:pt x="1468" y="1670"/>
                    </a:lnTo>
                    <a:lnTo>
                      <a:pt x="1468" y="1662"/>
                    </a:lnTo>
                    <a:lnTo>
                      <a:pt x="1465" y="1658"/>
                    </a:lnTo>
                    <a:lnTo>
                      <a:pt x="1468" y="1658"/>
                    </a:lnTo>
                    <a:lnTo>
                      <a:pt x="1473" y="1652"/>
                    </a:lnTo>
                    <a:lnTo>
                      <a:pt x="1471" y="1647"/>
                    </a:lnTo>
                    <a:lnTo>
                      <a:pt x="1469" y="1646"/>
                    </a:lnTo>
                    <a:lnTo>
                      <a:pt x="1468" y="1641"/>
                    </a:lnTo>
                    <a:lnTo>
                      <a:pt x="1464" y="1640"/>
                    </a:lnTo>
                    <a:lnTo>
                      <a:pt x="1464" y="1638"/>
                    </a:lnTo>
                    <a:lnTo>
                      <a:pt x="1456" y="1632"/>
                    </a:lnTo>
                    <a:lnTo>
                      <a:pt x="1461" y="1627"/>
                    </a:lnTo>
                    <a:lnTo>
                      <a:pt x="1452" y="1625"/>
                    </a:lnTo>
                    <a:lnTo>
                      <a:pt x="1450" y="1628"/>
                    </a:lnTo>
                    <a:lnTo>
                      <a:pt x="1447" y="1628"/>
                    </a:lnTo>
                    <a:lnTo>
                      <a:pt x="1447" y="1626"/>
                    </a:lnTo>
                    <a:lnTo>
                      <a:pt x="1444" y="1625"/>
                    </a:lnTo>
                    <a:lnTo>
                      <a:pt x="1442" y="1627"/>
                    </a:lnTo>
                    <a:lnTo>
                      <a:pt x="1443" y="1625"/>
                    </a:lnTo>
                    <a:lnTo>
                      <a:pt x="1441" y="1625"/>
                    </a:lnTo>
                    <a:lnTo>
                      <a:pt x="1440" y="1623"/>
                    </a:lnTo>
                    <a:lnTo>
                      <a:pt x="1437" y="1624"/>
                    </a:lnTo>
                    <a:lnTo>
                      <a:pt x="1435" y="1621"/>
                    </a:lnTo>
                    <a:lnTo>
                      <a:pt x="1432" y="1621"/>
                    </a:lnTo>
                    <a:lnTo>
                      <a:pt x="1432" y="1619"/>
                    </a:lnTo>
                    <a:lnTo>
                      <a:pt x="1428" y="1618"/>
                    </a:lnTo>
                    <a:lnTo>
                      <a:pt x="1430" y="1617"/>
                    </a:lnTo>
                    <a:lnTo>
                      <a:pt x="1428" y="1616"/>
                    </a:lnTo>
                    <a:lnTo>
                      <a:pt x="1428" y="1614"/>
                    </a:lnTo>
                    <a:lnTo>
                      <a:pt x="1426" y="1614"/>
                    </a:lnTo>
                    <a:lnTo>
                      <a:pt x="1428" y="1612"/>
                    </a:lnTo>
                    <a:lnTo>
                      <a:pt x="1428" y="1607"/>
                    </a:lnTo>
                    <a:lnTo>
                      <a:pt x="1425" y="1610"/>
                    </a:lnTo>
                    <a:lnTo>
                      <a:pt x="1424" y="1604"/>
                    </a:lnTo>
                    <a:lnTo>
                      <a:pt x="1422" y="1605"/>
                    </a:lnTo>
                    <a:lnTo>
                      <a:pt x="1419" y="1607"/>
                    </a:lnTo>
                    <a:lnTo>
                      <a:pt x="1417" y="1606"/>
                    </a:lnTo>
                    <a:lnTo>
                      <a:pt x="1414" y="1606"/>
                    </a:lnTo>
                    <a:lnTo>
                      <a:pt x="1412" y="1605"/>
                    </a:lnTo>
                    <a:lnTo>
                      <a:pt x="1410" y="1606"/>
                    </a:lnTo>
                    <a:lnTo>
                      <a:pt x="1409" y="1605"/>
                    </a:lnTo>
                    <a:lnTo>
                      <a:pt x="1407" y="1607"/>
                    </a:lnTo>
                    <a:lnTo>
                      <a:pt x="1405" y="1606"/>
                    </a:lnTo>
                    <a:lnTo>
                      <a:pt x="1407" y="1602"/>
                    </a:lnTo>
                    <a:lnTo>
                      <a:pt x="1407" y="1598"/>
                    </a:lnTo>
                    <a:lnTo>
                      <a:pt x="1405" y="1599"/>
                    </a:lnTo>
                    <a:lnTo>
                      <a:pt x="1400" y="1596"/>
                    </a:lnTo>
                    <a:lnTo>
                      <a:pt x="1399" y="1597"/>
                    </a:lnTo>
                    <a:lnTo>
                      <a:pt x="1391" y="1584"/>
                    </a:lnTo>
                    <a:lnTo>
                      <a:pt x="1386" y="1585"/>
                    </a:lnTo>
                    <a:lnTo>
                      <a:pt x="1382" y="1587"/>
                    </a:lnTo>
                    <a:lnTo>
                      <a:pt x="1381" y="1585"/>
                    </a:lnTo>
                    <a:lnTo>
                      <a:pt x="1378" y="1587"/>
                    </a:lnTo>
                    <a:lnTo>
                      <a:pt x="1370" y="1588"/>
                    </a:lnTo>
                    <a:lnTo>
                      <a:pt x="1369" y="1587"/>
                    </a:lnTo>
                    <a:lnTo>
                      <a:pt x="1361" y="1586"/>
                    </a:lnTo>
                    <a:lnTo>
                      <a:pt x="1360" y="1588"/>
                    </a:lnTo>
                    <a:lnTo>
                      <a:pt x="1359" y="1586"/>
                    </a:lnTo>
                    <a:lnTo>
                      <a:pt x="1357" y="1587"/>
                    </a:lnTo>
                    <a:lnTo>
                      <a:pt x="1350" y="1585"/>
                    </a:lnTo>
                    <a:lnTo>
                      <a:pt x="1348" y="1579"/>
                    </a:lnTo>
                    <a:lnTo>
                      <a:pt x="1344" y="1574"/>
                    </a:lnTo>
                    <a:lnTo>
                      <a:pt x="1342" y="1573"/>
                    </a:lnTo>
                    <a:lnTo>
                      <a:pt x="1337" y="1578"/>
                    </a:lnTo>
                    <a:lnTo>
                      <a:pt x="1335" y="1575"/>
                    </a:lnTo>
                    <a:lnTo>
                      <a:pt x="1332" y="1576"/>
                    </a:lnTo>
                    <a:lnTo>
                      <a:pt x="1329" y="1579"/>
                    </a:lnTo>
                    <a:lnTo>
                      <a:pt x="1329" y="1583"/>
                    </a:lnTo>
                    <a:lnTo>
                      <a:pt x="1325" y="1582"/>
                    </a:lnTo>
                    <a:lnTo>
                      <a:pt x="1322" y="1584"/>
                    </a:lnTo>
                    <a:lnTo>
                      <a:pt x="1320" y="1584"/>
                    </a:lnTo>
                    <a:lnTo>
                      <a:pt x="1318" y="1581"/>
                    </a:lnTo>
                    <a:lnTo>
                      <a:pt x="1319" y="1578"/>
                    </a:lnTo>
                    <a:lnTo>
                      <a:pt x="1314" y="1578"/>
                    </a:lnTo>
                    <a:lnTo>
                      <a:pt x="1314" y="1575"/>
                    </a:lnTo>
                    <a:lnTo>
                      <a:pt x="1311" y="1574"/>
                    </a:lnTo>
                    <a:lnTo>
                      <a:pt x="1311" y="1571"/>
                    </a:lnTo>
                    <a:lnTo>
                      <a:pt x="1306" y="1566"/>
                    </a:lnTo>
                    <a:lnTo>
                      <a:pt x="1305" y="1566"/>
                    </a:lnTo>
                    <a:lnTo>
                      <a:pt x="1304" y="1568"/>
                    </a:lnTo>
                    <a:lnTo>
                      <a:pt x="1302" y="1568"/>
                    </a:lnTo>
                    <a:lnTo>
                      <a:pt x="1299" y="1563"/>
                    </a:lnTo>
                    <a:lnTo>
                      <a:pt x="1294" y="1562"/>
                    </a:lnTo>
                    <a:lnTo>
                      <a:pt x="1291" y="1555"/>
                    </a:lnTo>
                    <a:lnTo>
                      <a:pt x="1288" y="1554"/>
                    </a:lnTo>
                    <a:lnTo>
                      <a:pt x="1283" y="1556"/>
                    </a:lnTo>
                    <a:lnTo>
                      <a:pt x="1281" y="1558"/>
                    </a:lnTo>
                    <a:lnTo>
                      <a:pt x="1282" y="1562"/>
                    </a:lnTo>
                    <a:lnTo>
                      <a:pt x="1275" y="1565"/>
                    </a:lnTo>
                    <a:lnTo>
                      <a:pt x="1272" y="1562"/>
                    </a:lnTo>
                    <a:lnTo>
                      <a:pt x="1272" y="1557"/>
                    </a:lnTo>
                    <a:lnTo>
                      <a:pt x="1265" y="1550"/>
                    </a:lnTo>
                    <a:lnTo>
                      <a:pt x="1262" y="1550"/>
                    </a:lnTo>
                    <a:lnTo>
                      <a:pt x="1262" y="1555"/>
                    </a:lnTo>
                    <a:lnTo>
                      <a:pt x="1260" y="1557"/>
                    </a:lnTo>
                    <a:lnTo>
                      <a:pt x="1250" y="1561"/>
                    </a:lnTo>
                    <a:lnTo>
                      <a:pt x="1246" y="1560"/>
                    </a:lnTo>
                    <a:lnTo>
                      <a:pt x="1244" y="1553"/>
                    </a:lnTo>
                    <a:lnTo>
                      <a:pt x="1236" y="1552"/>
                    </a:lnTo>
                    <a:lnTo>
                      <a:pt x="1233" y="1550"/>
                    </a:lnTo>
                    <a:lnTo>
                      <a:pt x="1229" y="1560"/>
                    </a:lnTo>
                    <a:lnTo>
                      <a:pt x="1224" y="1564"/>
                    </a:lnTo>
                    <a:lnTo>
                      <a:pt x="1217" y="1565"/>
                    </a:lnTo>
                    <a:lnTo>
                      <a:pt x="1213" y="1567"/>
                    </a:lnTo>
                    <a:lnTo>
                      <a:pt x="1208" y="1566"/>
                    </a:lnTo>
                    <a:lnTo>
                      <a:pt x="1204" y="1570"/>
                    </a:lnTo>
                    <a:lnTo>
                      <a:pt x="1197" y="1571"/>
                    </a:lnTo>
                    <a:lnTo>
                      <a:pt x="1193" y="1578"/>
                    </a:lnTo>
                    <a:lnTo>
                      <a:pt x="1178" y="1569"/>
                    </a:lnTo>
                    <a:lnTo>
                      <a:pt x="1173" y="1570"/>
                    </a:lnTo>
                    <a:lnTo>
                      <a:pt x="1168" y="1572"/>
                    </a:lnTo>
                    <a:lnTo>
                      <a:pt x="1161" y="1570"/>
                    </a:lnTo>
                    <a:lnTo>
                      <a:pt x="1153" y="1571"/>
                    </a:lnTo>
                    <a:lnTo>
                      <a:pt x="1150" y="1548"/>
                    </a:lnTo>
                    <a:lnTo>
                      <a:pt x="1147" y="1518"/>
                    </a:lnTo>
                    <a:lnTo>
                      <a:pt x="1146" y="1517"/>
                    </a:lnTo>
                    <a:lnTo>
                      <a:pt x="1124" y="1496"/>
                    </a:lnTo>
                    <a:lnTo>
                      <a:pt x="1051" y="1431"/>
                    </a:lnTo>
                    <a:lnTo>
                      <a:pt x="1039" y="1435"/>
                    </a:lnTo>
                    <a:lnTo>
                      <a:pt x="1035" y="1434"/>
                    </a:lnTo>
                    <a:lnTo>
                      <a:pt x="1033" y="1439"/>
                    </a:lnTo>
                    <a:lnTo>
                      <a:pt x="1030" y="1442"/>
                    </a:lnTo>
                    <a:lnTo>
                      <a:pt x="1023" y="1444"/>
                    </a:lnTo>
                    <a:lnTo>
                      <a:pt x="1021" y="1447"/>
                    </a:lnTo>
                    <a:lnTo>
                      <a:pt x="1010" y="1445"/>
                    </a:lnTo>
                    <a:lnTo>
                      <a:pt x="1009" y="1443"/>
                    </a:lnTo>
                    <a:lnTo>
                      <a:pt x="1000" y="1445"/>
                    </a:lnTo>
                    <a:lnTo>
                      <a:pt x="986" y="1449"/>
                    </a:lnTo>
                    <a:lnTo>
                      <a:pt x="982" y="1440"/>
                    </a:lnTo>
                    <a:lnTo>
                      <a:pt x="975" y="1435"/>
                    </a:lnTo>
                    <a:lnTo>
                      <a:pt x="974" y="1430"/>
                    </a:lnTo>
                    <a:lnTo>
                      <a:pt x="972" y="1430"/>
                    </a:lnTo>
                    <a:lnTo>
                      <a:pt x="969" y="1427"/>
                    </a:lnTo>
                    <a:lnTo>
                      <a:pt x="965" y="1431"/>
                    </a:lnTo>
                    <a:lnTo>
                      <a:pt x="960" y="1431"/>
                    </a:lnTo>
                    <a:lnTo>
                      <a:pt x="958" y="1430"/>
                    </a:lnTo>
                    <a:lnTo>
                      <a:pt x="949" y="1436"/>
                    </a:lnTo>
                    <a:lnTo>
                      <a:pt x="947" y="1434"/>
                    </a:lnTo>
                    <a:lnTo>
                      <a:pt x="945" y="1435"/>
                    </a:lnTo>
                    <a:lnTo>
                      <a:pt x="937" y="1429"/>
                    </a:lnTo>
                    <a:lnTo>
                      <a:pt x="934" y="1426"/>
                    </a:lnTo>
                    <a:lnTo>
                      <a:pt x="930" y="1430"/>
                    </a:lnTo>
                    <a:lnTo>
                      <a:pt x="926" y="1424"/>
                    </a:lnTo>
                    <a:lnTo>
                      <a:pt x="921" y="1426"/>
                    </a:lnTo>
                    <a:lnTo>
                      <a:pt x="910" y="1422"/>
                    </a:lnTo>
                    <a:lnTo>
                      <a:pt x="912" y="1413"/>
                    </a:lnTo>
                    <a:lnTo>
                      <a:pt x="904" y="1412"/>
                    </a:lnTo>
                    <a:lnTo>
                      <a:pt x="895" y="1405"/>
                    </a:lnTo>
                    <a:lnTo>
                      <a:pt x="891" y="1404"/>
                    </a:lnTo>
                    <a:lnTo>
                      <a:pt x="891" y="1402"/>
                    </a:lnTo>
                    <a:lnTo>
                      <a:pt x="885" y="1401"/>
                    </a:lnTo>
                    <a:lnTo>
                      <a:pt x="879" y="1395"/>
                    </a:lnTo>
                    <a:lnTo>
                      <a:pt x="876" y="1392"/>
                    </a:lnTo>
                    <a:lnTo>
                      <a:pt x="871" y="1396"/>
                    </a:lnTo>
                    <a:lnTo>
                      <a:pt x="865" y="1392"/>
                    </a:lnTo>
                    <a:lnTo>
                      <a:pt x="864" y="1389"/>
                    </a:lnTo>
                    <a:lnTo>
                      <a:pt x="862" y="1391"/>
                    </a:lnTo>
                    <a:lnTo>
                      <a:pt x="859" y="1388"/>
                    </a:lnTo>
                    <a:lnTo>
                      <a:pt x="856" y="1388"/>
                    </a:lnTo>
                    <a:lnTo>
                      <a:pt x="854" y="1384"/>
                    </a:lnTo>
                    <a:lnTo>
                      <a:pt x="852" y="1383"/>
                    </a:lnTo>
                    <a:lnTo>
                      <a:pt x="850" y="1384"/>
                    </a:lnTo>
                    <a:lnTo>
                      <a:pt x="847" y="1383"/>
                    </a:lnTo>
                    <a:lnTo>
                      <a:pt x="844" y="1381"/>
                    </a:lnTo>
                    <a:lnTo>
                      <a:pt x="842" y="1375"/>
                    </a:lnTo>
                    <a:lnTo>
                      <a:pt x="835" y="1374"/>
                    </a:lnTo>
                    <a:lnTo>
                      <a:pt x="829" y="1370"/>
                    </a:lnTo>
                    <a:lnTo>
                      <a:pt x="817" y="1360"/>
                    </a:lnTo>
                    <a:lnTo>
                      <a:pt x="818" y="1359"/>
                    </a:lnTo>
                    <a:lnTo>
                      <a:pt x="817" y="1357"/>
                    </a:lnTo>
                    <a:lnTo>
                      <a:pt x="813" y="1358"/>
                    </a:lnTo>
                    <a:lnTo>
                      <a:pt x="811" y="1355"/>
                    </a:lnTo>
                    <a:lnTo>
                      <a:pt x="810" y="1357"/>
                    </a:lnTo>
                    <a:lnTo>
                      <a:pt x="808" y="1353"/>
                    </a:lnTo>
                    <a:lnTo>
                      <a:pt x="805" y="1353"/>
                    </a:lnTo>
                    <a:lnTo>
                      <a:pt x="805" y="1351"/>
                    </a:lnTo>
                    <a:lnTo>
                      <a:pt x="802" y="1346"/>
                    </a:lnTo>
                    <a:lnTo>
                      <a:pt x="789" y="1342"/>
                    </a:lnTo>
                    <a:lnTo>
                      <a:pt x="787" y="1344"/>
                    </a:lnTo>
                    <a:lnTo>
                      <a:pt x="783" y="1342"/>
                    </a:lnTo>
                    <a:lnTo>
                      <a:pt x="783" y="1340"/>
                    </a:lnTo>
                    <a:lnTo>
                      <a:pt x="781" y="1339"/>
                    </a:lnTo>
                    <a:lnTo>
                      <a:pt x="777" y="1341"/>
                    </a:lnTo>
                    <a:lnTo>
                      <a:pt x="775" y="1339"/>
                    </a:lnTo>
                    <a:lnTo>
                      <a:pt x="771" y="1344"/>
                    </a:lnTo>
                    <a:lnTo>
                      <a:pt x="767" y="1338"/>
                    </a:lnTo>
                    <a:lnTo>
                      <a:pt x="764" y="1339"/>
                    </a:lnTo>
                    <a:lnTo>
                      <a:pt x="762" y="1336"/>
                    </a:lnTo>
                    <a:lnTo>
                      <a:pt x="757" y="1336"/>
                    </a:lnTo>
                    <a:lnTo>
                      <a:pt x="751" y="1333"/>
                    </a:lnTo>
                    <a:lnTo>
                      <a:pt x="750" y="1335"/>
                    </a:lnTo>
                    <a:lnTo>
                      <a:pt x="746" y="1333"/>
                    </a:lnTo>
                    <a:lnTo>
                      <a:pt x="744" y="1334"/>
                    </a:lnTo>
                    <a:lnTo>
                      <a:pt x="731" y="1335"/>
                    </a:lnTo>
                    <a:lnTo>
                      <a:pt x="727" y="1338"/>
                    </a:lnTo>
                    <a:lnTo>
                      <a:pt x="722" y="1337"/>
                    </a:lnTo>
                    <a:lnTo>
                      <a:pt x="714" y="1342"/>
                    </a:lnTo>
                    <a:lnTo>
                      <a:pt x="707" y="1344"/>
                    </a:lnTo>
                    <a:lnTo>
                      <a:pt x="698" y="1349"/>
                    </a:lnTo>
                    <a:lnTo>
                      <a:pt x="694" y="1349"/>
                    </a:lnTo>
                    <a:lnTo>
                      <a:pt x="690" y="1352"/>
                    </a:lnTo>
                    <a:lnTo>
                      <a:pt x="689" y="1354"/>
                    </a:lnTo>
                    <a:lnTo>
                      <a:pt x="690" y="1357"/>
                    </a:lnTo>
                    <a:lnTo>
                      <a:pt x="685" y="1358"/>
                    </a:lnTo>
                    <a:lnTo>
                      <a:pt x="688" y="1362"/>
                    </a:lnTo>
                    <a:lnTo>
                      <a:pt x="685" y="1364"/>
                    </a:lnTo>
                    <a:lnTo>
                      <a:pt x="684" y="1364"/>
                    </a:lnTo>
                    <a:lnTo>
                      <a:pt x="678" y="1365"/>
                    </a:lnTo>
                    <a:lnTo>
                      <a:pt x="678" y="1367"/>
                    </a:lnTo>
                    <a:lnTo>
                      <a:pt x="676" y="1367"/>
                    </a:lnTo>
                    <a:lnTo>
                      <a:pt x="674" y="1369"/>
                    </a:lnTo>
                    <a:lnTo>
                      <a:pt x="672" y="1367"/>
                    </a:lnTo>
                    <a:lnTo>
                      <a:pt x="672" y="1362"/>
                    </a:lnTo>
                    <a:lnTo>
                      <a:pt x="664" y="1357"/>
                    </a:lnTo>
                    <a:lnTo>
                      <a:pt x="663" y="1354"/>
                    </a:lnTo>
                    <a:lnTo>
                      <a:pt x="655" y="1356"/>
                    </a:lnTo>
                    <a:lnTo>
                      <a:pt x="645" y="1353"/>
                    </a:lnTo>
                    <a:lnTo>
                      <a:pt x="643" y="1352"/>
                    </a:lnTo>
                    <a:lnTo>
                      <a:pt x="642" y="1349"/>
                    </a:lnTo>
                    <a:lnTo>
                      <a:pt x="641" y="1351"/>
                    </a:lnTo>
                    <a:lnTo>
                      <a:pt x="639" y="1350"/>
                    </a:lnTo>
                    <a:lnTo>
                      <a:pt x="640" y="1348"/>
                    </a:lnTo>
                    <a:lnTo>
                      <a:pt x="633" y="1350"/>
                    </a:lnTo>
                    <a:lnTo>
                      <a:pt x="634" y="1347"/>
                    </a:lnTo>
                    <a:lnTo>
                      <a:pt x="632" y="1344"/>
                    </a:lnTo>
                    <a:lnTo>
                      <a:pt x="625" y="1344"/>
                    </a:lnTo>
                    <a:lnTo>
                      <a:pt x="618" y="1340"/>
                    </a:lnTo>
                    <a:lnTo>
                      <a:pt x="602" y="1338"/>
                    </a:lnTo>
                    <a:lnTo>
                      <a:pt x="601" y="1335"/>
                    </a:lnTo>
                    <a:lnTo>
                      <a:pt x="600" y="1336"/>
                    </a:lnTo>
                    <a:lnTo>
                      <a:pt x="599" y="1333"/>
                    </a:lnTo>
                    <a:lnTo>
                      <a:pt x="598" y="1334"/>
                    </a:lnTo>
                    <a:lnTo>
                      <a:pt x="597" y="1331"/>
                    </a:lnTo>
                    <a:lnTo>
                      <a:pt x="599" y="1331"/>
                    </a:lnTo>
                    <a:lnTo>
                      <a:pt x="597" y="1330"/>
                    </a:lnTo>
                    <a:lnTo>
                      <a:pt x="599" y="1330"/>
                    </a:lnTo>
                    <a:lnTo>
                      <a:pt x="598" y="1328"/>
                    </a:lnTo>
                    <a:lnTo>
                      <a:pt x="600" y="1327"/>
                    </a:lnTo>
                    <a:lnTo>
                      <a:pt x="600" y="1324"/>
                    </a:lnTo>
                    <a:lnTo>
                      <a:pt x="599" y="1323"/>
                    </a:lnTo>
                    <a:lnTo>
                      <a:pt x="599" y="1320"/>
                    </a:lnTo>
                    <a:lnTo>
                      <a:pt x="597" y="1321"/>
                    </a:lnTo>
                    <a:lnTo>
                      <a:pt x="598" y="1314"/>
                    </a:lnTo>
                    <a:lnTo>
                      <a:pt x="599" y="1304"/>
                    </a:lnTo>
                    <a:lnTo>
                      <a:pt x="608" y="1287"/>
                    </a:lnTo>
                    <a:lnTo>
                      <a:pt x="610" y="1276"/>
                    </a:lnTo>
                    <a:lnTo>
                      <a:pt x="619" y="1265"/>
                    </a:lnTo>
                    <a:lnTo>
                      <a:pt x="615" y="1264"/>
                    </a:lnTo>
                    <a:lnTo>
                      <a:pt x="612" y="1261"/>
                    </a:lnTo>
                    <a:lnTo>
                      <a:pt x="610" y="1261"/>
                    </a:lnTo>
                    <a:lnTo>
                      <a:pt x="610" y="1259"/>
                    </a:lnTo>
                    <a:lnTo>
                      <a:pt x="609" y="1260"/>
                    </a:lnTo>
                    <a:lnTo>
                      <a:pt x="607" y="1259"/>
                    </a:lnTo>
                    <a:lnTo>
                      <a:pt x="605" y="1261"/>
                    </a:lnTo>
                    <a:lnTo>
                      <a:pt x="605" y="1259"/>
                    </a:lnTo>
                    <a:lnTo>
                      <a:pt x="603" y="1260"/>
                    </a:lnTo>
                    <a:lnTo>
                      <a:pt x="604" y="1258"/>
                    </a:lnTo>
                    <a:lnTo>
                      <a:pt x="598" y="1259"/>
                    </a:lnTo>
                    <a:lnTo>
                      <a:pt x="596" y="1258"/>
                    </a:lnTo>
                    <a:lnTo>
                      <a:pt x="596" y="1255"/>
                    </a:lnTo>
                    <a:lnTo>
                      <a:pt x="595" y="1257"/>
                    </a:lnTo>
                    <a:lnTo>
                      <a:pt x="592" y="1255"/>
                    </a:lnTo>
                    <a:lnTo>
                      <a:pt x="590" y="1258"/>
                    </a:lnTo>
                    <a:lnTo>
                      <a:pt x="589" y="1256"/>
                    </a:lnTo>
                    <a:lnTo>
                      <a:pt x="588" y="1256"/>
                    </a:lnTo>
                    <a:lnTo>
                      <a:pt x="587" y="1258"/>
                    </a:lnTo>
                    <a:lnTo>
                      <a:pt x="586" y="1256"/>
                    </a:lnTo>
                    <a:lnTo>
                      <a:pt x="584" y="1258"/>
                    </a:lnTo>
                    <a:lnTo>
                      <a:pt x="583" y="1255"/>
                    </a:lnTo>
                    <a:lnTo>
                      <a:pt x="581" y="1257"/>
                    </a:lnTo>
                    <a:lnTo>
                      <a:pt x="579" y="1251"/>
                    </a:lnTo>
                    <a:lnTo>
                      <a:pt x="576" y="1252"/>
                    </a:lnTo>
                    <a:lnTo>
                      <a:pt x="573" y="1250"/>
                    </a:lnTo>
                    <a:lnTo>
                      <a:pt x="574" y="1249"/>
                    </a:lnTo>
                    <a:lnTo>
                      <a:pt x="568" y="1250"/>
                    </a:lnTo>
                    <a:lnTo>
                      <a:pt x="564" y="1254"/>
                    </a:lnTo>
                    <a:lnTo>
                      <a:pt x="563" y="1252"/>
                    </a:lnTo>
                    <a:lnTo>
                      <a:pt x="561" y="1254"/>
                    </a:lnTo>
                    <a:lnTo>
                      <a:pt x="560" y="1252"/>
                    </a:lnTo>
                    <a:lnTo>
                      <a:pt x="559" y="1251"/>
                    </a:lnTo>
                    <a:lnTo>
                      <a:pt x="555" y="1254"/>
                    </a:lnTo>
                    <a:lnTo>
                      <a:pt x="555" y="1250"/>
                    </a:lnTo>
                    <a:lnTo>
                      <a:pt x="553" y="1249"/>
                    </a:lnTo>
                    <a:lnTo>
                      <a:pt x="552" y="1251"/>
                    </a:lnTo>
                    <a:lnTo>
                      <a:pt x="552" y="1249"/>
                    </a:lnTo>
                    <a:lnTo>
                      <a:pt x="550" y="1250"/>
                    </a:lnTo>
                    <a:lnTo>
                      <a:pt x="548" y="1247"/>
                    </a:lnTo>
                    <a:lnTo>
                      <a:pt x="543" y="1252"/>
                    </a:lnTo>
                    <a:lnTo>
                      <a:pt x="541" y="1251"/>
                    </a:lnTo>
                    <a:lnTo>
                      <a:pt x="542" y="1250"/>
                    </a:lnTo>
                    <a:lnTo>
                      <a:pt x="542" y="1248"/>
                    </a:lnTo>
                    <a:lnTo>
                      <a:pt x="536" y="1247"/>
                    </a:lnTo>
                    <a:lnTo>
                      <a:pt x="535" y="1249"/>
                    </a:lnTo>
                    <a:lnTo>
                      <a:pt x="534" y="1249"/>
                    </a:lnTo>
                    <a:lnTo>
                      <a:pt x="528" y="1246"/>
                    </a:lnTo>
                    <a:lnTo>
                      <a:pt x="525" y="1242"/>
                    </a:lnTo>
                    <a:lnTo>
                      <a:pt x="524" y="1244"/>
                    </a:lnTo>
                    <a:lnTo>
                      <a:pt x="519" y="1243"/>
                    </a:lnTo>
                    <a:lnTo>
                      <a:pt x="520" y="1245"/>
                    </a:lnTo>
                    <a:lnTo>
                      <a:pt x="519" y="1247"/>
                    </a:lnTo>
                    <a:lnTo>
                      <a:pt x="518" y="1246"/>
                    </a:lnTo>
                    <a:lnTo>
                      <a:pt x="517" y="1246"/>
                    </a:lnTo>
                    <a:lnTo>
                      <a:pt x="517" y="1247"/>
                    </a:lnTo>
                    <a:lnTo>
                      <a:pt x="513" y="1245"/>
                    </a:lnTo>
                    <a:lnTo>
                      <a:pt x="506" y="1246"/>
                    </a:lnTo>
                    <a:lnTo>
                      <a:pt x="502" y="1243"/>
                    </a:lnTo>
                    <a:lnTo>
                      <a:pt x="497" y="1245"/>
                    </a:lnTo>
                    <a:lnTo>
                      <a:pt x="497" y="1247"/>
                    </a:lnTo>
                    <a:lnTo>
                      <a:pt x="495" y="1247"/>
                    </a:lnTo>
                    <a:lnTo>
                      <a:pt x="496" y="1248"/>
                    </a:lnTo>
                    <a:lnTo>
                      <a:pt x="495" y="1248"/>
                    </a:lnTo>
                    <a:lnTo>
                      <a:pt x="493" y="1250"/>
                    </a:lnTo>
                    <a:lnTo>
                      <a:pt x="490" y="1250"/>
                    </a:lnTo>
                    <a:lnTo>
                      <a:pt x="489" y="1251"/>
                    </a:lnTo>
                    <a:lnTo>
                      <a:pt x="486" y="1250"/>
                    </a:lnTo>
                    <a:lnTo>
                      <a:pt x="482" y="1252"/>
                    </a:lnTo>
                    <a:lnTo>
                      <a:pt x="478" y="1254"/>
                    </a:lnTo>
                    <a:lnTo>
                      <a:pt x="473" y="1259"/>
                    </a:lnTo>
                    <a:lnTo>
                      <a:pt x="469" y="1260"/>
                    </a:lnTo>
                    <a:lnTo>
                      <a:pt x="465" y="1263"/>
                    </a:lnTo>
                    <a:lnTo>
                      <a:pt x="460" y="1261"/>
                    </a:lnTo>
                    <a:lnTo>
                      <a:pt x="459" y="1263"/>
                    </a:lnTo>
                    <a:lnTo>
                      <a:pt x="454" y="1263"/>
                    </a:lnTo>
                    <a:lnTo>
                      <a:pt x="453" y="1266"/>
                    </a:lnTo>
                    <a:lnTo>
                      <a:pt x="448" y="1265"/>
                    </a:lnTo>
                    <a:lnTo>
                      <a:pt x="448" y="1267"/>
                    </a:lnTo>
                    <a:lnTo>
                      <a:pt x="447" y="1266"/>
                    </a:lnTo>
                    <a:lnTo>
                      <a:pt x="441" y="1272"/>
                    </a:lnTo>
                    <a:lnTo>
                      <a:pt x="439" y="1270"/>
                    </a:lnTo>
                    <a:lnTo>
                      <a:pt x="437" y="1273"/>
                    </a:lnTo>
                    <a:lnTo>
                      <a:pt x="436" y="1273"/>
                    </a:lnTo>
                    <a:lnTo>
                      <a:pt x="434" y="1277"/>
                    </a:lnTo>
                    <a:lnTo>
                      <a:pt x="433" y="1276"/>
                    </a:lnTo>
                    <a:lnTo>
                      <a:pt x="430" y="1278"/>
                    </a:lnTo>
                    <a:lnTo>
                      <a:pt x="428" y="1277"/>
                    </a:lnTo>
                    <a:lnTo>
                      <a:pt x="427" y="1280"/>
                    </a:lnTo>
                    <a:lnTo>
                      <a:pt x="428" y="1282"/>
                    </a:lnTo>
                    <a:lnTo>
                      <a:pt x="426" y="1283"/>
                    </a:lnTo>
                    <a:lnTo>
                      <a:pt x="426" y="1282"/>
                    </a:lnTo>
                    <a:lnTo>
                      <a:pt x="425" y="1283"/>
                    </a:lnTo>
                    <a:lnTo>
                      <a:pt x="422" y="1282"/>
                    </a:lnTo>
                    <a:lnTo>
                      <a:pt x="419" y="1290"/>
                    </a:lnTo>
                    <a:lnTo>
                      <a:pt x="417" y="1287"/>
                    </a:lnTo>
                    <a:lnTo>
                      <a:pt x="411" y="1292"/>
                    </a:lnTo>
                    <a:lnTo>
                      <a:pt x="410" y="1293"/>
                    </a:lnTo>
                    <a:lnTo>
                      <a:pt x="409" y="1292"/>
                    </a:lnTo>
                    <a:lnTo>
                      <a:pt x="407" y="1295"/>
                    </a:lnTo>
                    <a:lnTo>
                      <a:pt x="399" y="1297"/>
                    </a:lnTo>
                    <a:lnTo>
                      <a:pt x="399" y="1299"/>
                    </a:lnTo>
                    <a:lnTo>
                      <a:pt x="393" y="1298"/>
                    </a:lnTo>
                    <a:lnTo>
                      <a:pt x="396" y="1299"/>
                    </a:lnTo>
                    <a:lnTo>
                      <a:pt x="394" y="1301"/>
                    </a:lnTo>
                    <a:lnTo>
                      <a:pt x="390" y="1300"/>
                    </a:lnTo>
                    <a:lnTo>
                      <a:pt x="390" y="1301"/>
                    </a:lnTo>
                    <a:lnTo>
                      <a:pt x="392" y="1303"/>
                    </a:lnTo>
                    <a:lnTo>
                      <a:pt x="389" y="1304"/>
                    </a:lnTo>
                    <a:lnTo>
                      <a:pt x="390" y="1308"/>
                    </a:lnTo>
                    <a:lnTo>
                      <a:pt x="392" y="1309"/>
                    </a:lnTo>
                    <a:lnTo>
                      <a:pt x="387" y="1310"/>
                    </a:lnTo>
                    <a:lnTo>
                      <a:pt x="387" y="1313"/>
                    </a:lnTo>
                    <a:lnTo>
                      <a:pt x="385" y="1316"/>
                    </a:lnTo>
                    <a:lnTo>
                      <a:pt x="387" y="1316"/>
                    </a:lnTo>
                    <a:lnTo>
                      <a:pt x="388" y="1314"/>
                    </a:lnTo>
                    <a:lnTo>
                      <a:pt x="388" y="1317"/>
                    </a:lnTo>
                    <a:lnTo>
                      <a:pt x="384" y="1317"/>
                    </a:lnTo>
                    <a:lnTo>
                      <a:pt x="381" y="1321"/>
                    </a:lnTo>
                    <a:lnTo>
                      <a:pt x="381" y="1320"/>
                    </a:lnTo>
                    <a:lnTo>
                      <a:pt x="376" y="1323"/>
                    </a:lnTo>
                    <a:lnTo>
                      <a:pt x="373" y="1322"/>
                    </a:lnTo>
                    <a:lnTo>
                      <a:pt x="374" y="1324"/>
                    </a:lnTo>
                    <a:lnTo>
                      <a:pt x="372" y="1326"/>
                    </a:lnTo>
                    <a:lnTo>
                      <a:pt x="367" y="1328"/>
                    </a:lnTo>
                    <a:lnTo>
                      <a:pt x="366" y="1327"/>
                    </a:lnTo>
                    <a:lnTo>
                      <a:pt x="366" y="1329"/>
                    </a:lnTo>
                    <a:lnTo>
                      <a:pt x="364" y="1330"/>
                    </a:lnTo>
                    <a:lnTo>
                      <a:pt x="362" y="1329"/>
                    </a:lnTo>
                    <a:lnTo>
                      <a:pt x="358" y="1332"/>
                    </a:lnTo>
                    <a:lnTo>
                      <a:pt x="360" y="1333"/>
                    </a:lnTo>
                    <a:lnTo>
                      <a:pt x="357" y="1333"/>
                    </a:lnTo>
                    <a:lnTo>
                      <a:pt x="357" y="1335"/>
                    </a:lnTo>
                    <a:lnTo>
                      <a:pt x="354" y="1335"/>
                    </a:lnTo>
                    <a:lnTo>
                      <a:pt x="355" y="1336"/>
                    </a:lnTo>
                    <a:lnTo>
                      <a:pt x="354" y="1337"/>
                    </a:lnTo>
                    <a:lnTo>
                      <a:pt x="345" y="1339"/>
                    </a:lnTo>
                    <a:lnTo>
                      <a:pt x="346" y="1341"/>
                    </a:lnTo>
                    <a:lnTo>
                      <a:pt x="343" y="1344"/>
                    </a:lnTo>
                    <a:lnTo>
                      <a:pt x="339" y="1350"/>
                    </a:lnTo>
                    <a:lnTo>
                      <a:pt x="335" y="1354"/>
                    </a:lnTo>
                    <a:lnTo>
                      <a:pt x="325" y="1354"/>
                    </a:lnTo>
                    <a:lnTo>
                      <a:pt x="318" y="1351"/>
                    </a:lnTo>
                    <a:lnTo>
                      <a:pt x="314" y="1353"/>
                    </a:lnTo>
                    <a:lnTo>
                      <a:pt x="313" y="1353"/>
                    </a:lnTo>
                    <a:lnTo>
                      <a:pt x="312" y="1354"/>
                    </a:lnTo>
                    <a:lnTo>
                      <a:pt x="309" y="1353"/>
                    </a:lnTo>
                    <a:lnTo>
                      <a:pt x="304" y="1357"/>
                    </a:lnTo>
                    <a:lnTo>
                      <a:pt x="301" y="1363"/>
                    </a:lnTo>
                    <a:lnTo>
                      <a:pt x="298" y="1363"/>
                    </a:lnTo>
                    <a:lnTo>
                      <a:pt x="297" y="1366"/>
                    </a:lnTo>
                    <a:lnTo>
                      <a:pt x="295" y="1365"/>
                    </a:lnTo>
                    <a:lnTo>
                      <a:pt x="294" y="1368"/>
                    </a:lnTo>
                    <a:lnTo>
                      <a:pt x="291" y="1369"/>
                    </a:lnTo>
                    <a:lnTo>
                      <a:pt x="292" y="1372"/>
                    </a:lnTo>
                    <a:lnTo>
                      <a:pt x="290" y="1371"/>
                    </a:lnTo>
                    <a:lnTo>
                      <a:pt x="288" y="1373"/>
                    </a:lnTo>
                    <a:lnTo>
                      <a:pt x="284" y="1372"/>
                    </a:lnTo>
                    <a:lnTo>
                      <a:pt x="286" y="1374"/>
                    </a:lnTo>
                    <a:lnTo>
                      <a:pt x="284" y="1376"/>
                    </a:lnTo>
                    <a:lnTo>
                      <a:pt x="277" y="1380"/>
                    </a:lnTo>
                    <a:lnTo>
                      <a:pt x="277" y="1382"/>
                    </a:lnTo>
                    <a:lnTo>
                      <a:pt x="275" y="1381"/>
                    </a:lnTo>
                    <a:lnTo>
                      <a:pt x="273" y="1383"/>
                    </a:lnTo>
                    <a:lnTo>
                      <a:pt x="273" y="1386"/>
                    </a:lnTo>
                    <a:lnTo>
                      <a:pt x="266" y="1391"/>
                    </a:lnTo>
                    <a:lnTo>
                      <a:pt x="262" y="1393"/>
                    </a:lnTo>
                    <a:lnTo>
                      <a:pt x="259" y="1392"/>
                    </a:lnTo>
                    <a:lnTo>
                      <a:pt x="256" y="1395"/>
                    </a:lnTo>
                    <a:lnTo>
                      <a:pt x="255" y="1399"/>
                    </a:lnTo>
                    <a:lnTo>
                      <a:pt x="252" y="1398"/>
                    </a:lnTo>
                    <a:lnTo>
                      <a:pt x="247" y="1401"/>
                    </a:lnTo>
                    <a:lnTo>
                      <a:pt x="245" y="1398"/>
                    </a:lnTo>
                    <a:lnTo>
                      <a:pt x="242" y="1399"/>
                    </a:lnTo>
                    <a:lnTo>
                      <a:pt x="238" y="1395"/>
                    </a:lnTo>
                    <a:lnTo>
                      <a:pt x="231" y="1396"/>
                    </a:lnTo>
                    <a:lnTo>
                      <a:pt x="231" y="1400"/>
                    </a:lnTo>
                    <a:lnTo>
                      <a:pt x="226" y="1403"/>
                    </a:lnTo>
                    <a:lnTo>
                      <a:pt x="227" y="1404"/>
                    </a:lnTo>
                    <a:lnTo>
                      <a:pt x="225" y="1404"/>
                    </a:lnTo>
                    <a:lnTo>
                      <a:pt x="224" y="1408"/>
                    </a:lnTo>
                    <a:lnTo>
                      <a:pt x="222" y="1408"/>
                    </a:lnTo>
                    <a:lnTo>
                      <a:pt x="218" y="1413"/>
                    </a:lnTo>
                    <a:lnTo>
                      <a:pt x="214" y="1414"/>
                    </a:lnTo>
                    <a:lnTo>
                      <a:pt x="213" y="1412"/>
                    </a:lnTo>
                    <a:lnTo>
                      <a:pt x="213" y="1416"/>
                    </a:lnTo>
                    <a:lnTo>
                      <a:pt x="213" y="1414"/>
                    </a:lnTo>
                    <a:lnTo>
                      <a:pt x="210" y="1414"/>
                    </a:lnTo>
                    <a:lnTo>
                      <a:pt x="210" y="1418"/>
                    </a:lnTo>
                    <a:lnTo>
                      <a:pt x="211" y="1419"/>
                    </a:lnTo>
                    <a:lnTo>
                      <a:pt x="207" y="1426"/>
                    </a:lnTo>
                    <a:lnTo>
                      <a:pt x="203" y="1427"/>
                    </a:lnTo>
                    <a:lnTo>
                      <a:pt x="202" y="1429"/>
                    </a:lnTo>
                    <a:lnTo>
                      <a:pt x="199" y="1430"/>
                    </a:lnTo>
                    <a:lnTo>
                      <a:pt x="198" y="1429"/>
                    </a:lnTo>
                    <a:lnTo>
                      <a:pt x="196" y="1434"/>
                    </a:lnTo>
                    <a:lnTo>
                      <a:pt x="193" y="1435"/>
                    </a:lnTo>
                    <a:lnTo>
                      <a:pt x="175" y="1434"/>
                    </a:lnTo>
                    <a:lnTo>
                      <a:pt x="173" y="1435"/>
                    </a:lnTo>
                    <a:lnTo>
                      <a:pt x="170" y="1441"/>
                    </a:lnTo>
                    <a:lnTo>
                      <a:pt x="167" y="1440"/>
                    </a:lnTo>
                    <a:lnTo>
                      <a:pt x="164" y="1443"/>
                    </a:lnTo>
                    <a:lnTo>
                      <a:pt x="154" y="1438"/>
                    </a:lnTo>
                    <a:lnTo>
                      <a:pt x="147" y="1439"/>
                    </a:lnTo>
                    <a:lnTo>
                      <a:pt x="142" y="1443"/>
                    </a:lnTo>
                    <a:lnTo>
                      <a:pt x="142" y="1446"/>
                    </a:lnTo>
                    <a:lnTo>
                      <a:pt x="140" y="1447"/>
                    </a:lnTo>
                    <a:lnTo>
                      <a:pt x="139" y="1452"/>
                    </a:lnTo>
                    <a:lnTo>
                      <a:pt x="137" y="1453"/>
                    </a:lnTo>
                    <a:lnTo>
                      <a:pt x="136" y="1452"/>
                    </a:lnTo>
                    <a:lnTo>
                      <a:pt x="130" y="1453"/>
                    </a:lnTo>
                    <a:lnTo>
                      <a:pt x="128" y="1456"/>
                    </a:lnTo>
                    <a:lnTo>
                      <a:pt x="128" y="1459"/>
                    </a:lnTo>
                    <a:lnTo>
                      <a:pt x="124" y="1463"/>
                    </a:lnTo>
                    <a:lnTo>
                      <a:pt x="124" y="1465"/>
                    </a:lnTo>
                    <a:lnTo>
                      <a:pt x="120" y="1466"/>
                    </a:lnTo>
                    <a:lnTo>
                      <a:pt x="118" y="1463"/>
                    </a:lnTo>
                    <a:lnTo>
                      <a:pt x="115" y="1461"/>
                    </a:lnTo>
                    <a:lnTo>
                      <a:pt x="115" y="1456"/>
                    </a:lnTo>
                    <a:lnTo>
                      <a:pt x="110" y="1452"/>
                    </a:lnTo>
                    <a:lnTo>
                      <a:pt x="111" y="1450"/>
                    </a:lnTo>
                    <a:lnTo>
                      <a:pt x="115" y="1450"/>
                    </a:lnTo>
                    <a:lnTo>
                      <a:pt x="119" y="1447"/>
                    </a:lnTo>
                    <a:lnTo>
                      <a:pt x="124" y="1446"/>
                    </a:lnTo>
                    <a:lnTo>
                      <a:pt x="127" y="1441"/>
                    </a:lnTo>
                    <a:lnTo>
                      <a:pt x="126" y="1438"/>
                    </a:lnTo>
                    <a:lnTo>
                      <a:pt x="127" y="1435"/>
                    </a:lnTo>
                    <a:lnTo>
                      <a:pt x="130" y="1434"/>
                    </a:lnTo>
                    <a:lnTo>
                      <a:pt x="132" y="1426"/>
                    </a:lnTo>
                    <a:lnTo>
                      <a:pt x="141" y="1418"/>
                    </a:lnTo>
                    <a:lnTo>
                      <a:pt x="140" y="1408"/>
                    </a:lnTo>
                    <a:lnTo>
                      <a:pt x="142" y="1407"/>
                    </a:lnTo>
                    <a:lnTo>
                      <a:pt x="144" y="1404"/>
                    </a:lnTo>
                    <a:lnTo>
                      <a:pt x="142" y="1398"/>
                    </a:lnTo>
                    <a:lnTo>
                      <a:pt x="137" y="1393"/>
                    </a:lnTo>
                    <a:lnTo>
                      <a:pt x="135" y="1393"/>
                    </a:lnTo>
                    <a:lnTo>
                      <a:pt x="135" y="1388"/>
                    </a:lnTo>
                    <a:lnTo>
                      <a:pt x="128" y="1382"/>
                    </a:lnTo>
                    <a:lnTo>
                      <a:pt x="129" y="1377"/>
                    </a:lnTo>
                    <a:lnTo>
                      <a:pt x="124" y="1372"/>
                    </a:lnTo>
                    <a:lnTo>
                      <a:pt x="131" y="1369"/>
                    </a:lnTo>
                    <a:lnTo>
                      <a:pt x="132" y="1368"/>
                    </a:lnTo>
                    <a:lnTo>
                      <a:pt x="135" y="1364"/>
                    </a:lnTo>
                    <a:lnTo>
                      <a:pt x="133" y="1358"/>
                    </a:lnTo>
                    <a:lnTo>
                      <a:pt x="134" y="1353"/>
                    </a:lnTo>
                    <a:lnTo>
                      <a:pt x="133" y="1351"/>
                    </a:lnTo>
                    <a:lnTo>
                      <a:pt x="136" y="1346"/>
                    </a:lnTo>
                    <a:lnTo>
                      <a:pt x="130" y="1340"/>
                    </a:lnTo>
                    <a:lnTo>
                      <a:pt x="131" y="1338"/>
                    </a:lnTo>
                    <a:lnTo>
                      <a:pt x="132" y="1335"/>
                    </a:lnTo>
                    <a:lnTo>
                      <a:pt x="134" y="1334"/>
                    </a:lnTo>
                    <a:lnTo>
                      <a:pt x="136" y="1336"/>
                    </a:lnTo>
                    <a:lnTo>
                      <a:pt x="138" y="1334"/>
                    </a:lnTo>
                    <a:lnTo>
                      <a:pt x="137" y="1330"/>
                    </a:lnTo>
                    <a:lnTo>
                      <a:pt x="139" y="1327"/>
                    </a:lnTo>
                    <a:lnTo>
                      <a:pt x="136" y="1322"/>
                    </a:lnTo>
                    <a:lnTo>
                      <a:pt x="139" y="1316"/>
                    </a:lnTo>
                    <a:lnTo>
                      <a:pt x="137" y="1314"/>
                    </a:lnTo>
                    <a:lnTo>
                      <a:pt x="138" y="1311"/>
                    </a:lnTo>
                    <a:lnTo>
                      <a:pt x="137" y="1310"/>
                    </a:lnTo>
                    <a:lnTo>
                      <a:pt x="140" y="1310"/>
                    </a:lnTo>
                    <a:lnTo>
                      <a:pt x="141" y="1309"/>
                    </a:lnTo>
                    <a:lnTo>
                      <a:pt x="135" y="1303"/>
                    </a:lnTo>
                    <a:lnTo>
                      <a:pt x="137" y="1299"/>
                    </a:lnTo>
                    <a:lnTo>
                      <a:pt x="133" y="1294"/>
                    </a:lnTo>
                    <a:lnTo>
                      <a:pt x="134" y="1291"/>
                    </a:lnTo>
                    <a:lnTo>
                      <a:pt x="136" y="1288"/>
                    </a:lnTo>
                    <a:lnTo>
                      <a:pt x="136" y="1285"/>
                    </a:lnTo>
                    <a:lnTo>
                      <a:pt x="132" y="1282"/>
                    </a:lnTo>
                    <a:lnTo>
                      <a:pt x="134" y="1280"/>
                    </a:lnTo>
                    <a:lnTo>
                      <a:pt x="136" y="1284"/>
                    </a:lnTo>
                    <a:lnTo>
                      <a:pt x="140" y="1285"/>
                    </a:lnTo>
                    <a:lnTo>
                      <a:pt x="150" y="1281"/>
                    </a:lnTo>
                    <a:lnTo>
                      <a:pt x="152" y="1280"/>
                    </a:lnTo>
                    <a:lnTo>
                      <a:pt x="153" y="1275"/>
                    </a:lnTo>
                    <a:lnTo>
                      <a:pt x="155" y="1273"/>
                    </a:lnTo>
                    <a:lnTo>
                      <a:pt x="156" y="1269"/>
                    </a:lnTo>
                    <a:lnTo>
                      <a:pt x="155" y="1266"/>
                    </a:lnTo>
                    <a:lnTo>
                      <a:pt x="151" y="1267"/>
                    </a:lnTo>
                    <a:lnTo>
                      <a:pt x="149" y="1266"/>
                    </a:lnTo>
                    <a:lnTo>
                      <a:pt x="146" y="1261"/>
                    </a:lnTo>
                    <a:lnTo>
                      <a:pt x="145" y="1254"/>
                    </a:lnTo>
                    <a:lnTo>
                      <a:pt x="141" y="1251"/>
                    </a:lnTo>
                    <a:lnTo>
                      <a:pt x="137" y="1251"/>
                    </a:lnTo>
                    <a:lnTo>
                      <a:pt x="137" y="1247"/>
                    </a:lnTo>
                    <a:lnTo>
                      <a:pt x="132" y="1248"/>
                    </a:lnTo>
                    <a:lnTo>
                      <a:pt x="130" y="1245"/>
                    </a:lnTo>
                    <a:lnTo>
                      <a:pt x="127" y="1244"/>
                    </a:lnTo>
                    <a:lnTo>
                      <a:pt x="122" y="1242"/>
                    </a:lnTo>
                    <a:lnTo>
                      <a:pt x="124" y="1236"/>
                    </a:lnTo>
                    <a:lnTo>
                      <a:pt x="122" y="1233"/>
                    </a:lnTo>
                    <a:lnTo>
                      <a:pt x="115" y="1236"/>
                    </a:lnTo>
                    <a:lnTo>
                      <a:pt x="114" y="1233"/>
                    </a:lnTo>
                    <a:lnTo>
                      <a:pt x="111" y="1232"/>
                    </a:lnTo>
                    <a:lnTo>
                      <a:pt x="111" y="1226"/>
                    </a:lnTo>
                    <a:lnTo>
                      <a:pt x="108" y="1224"/>
                    </a:lnTo>
                    <a:lnTo>
                      <a:pt x="103" y="1226"/>
                    </a:lnTo>
                    <a:lnTo>
                      <a:pt x="96" y="1224"/>
                    </a:lnTo>
                    <a:lnTo>
                      <a:pt x="93" y="1222"/>
                    </a:lnTo>
                    <a:lnTo>
                      <a:pt x="92" y="1218"/>
                    </a:lnTo>
                    <a:lnTo>
                      <a:pt x="88" y="1218"/>
                    </a:lnTo>
                    <a:lnTo>
                      <a:pt x="78" y="1212"/>
                    </a:lnTo>
                    <a:lnTo>
                      <a:pt x="81" y="1210"/>
                    </a:lnTo>
                    <a:lnTo>
                      <a:pt x="83" y="1211"/>
                    </a:lnTo>
                    <a:lnTo>
                      <a:pt x="87" y="1207"/>
                    </a:lnTo>
                    <a:lnTo>
                      <a:pt x="85" y="1204"/>
                    </a:lnTo>
                    <a:lnTo>
                      <a:pt x="82" y="1204"/>
                    </a:lnTo>
                    <a:lnTo>
                      <a:pt x="86" y="1201"/>
                    </a:lnTo>
                    <a:lnTo>
                      <a:pt x="91" y="1194"/>
                    </a:lnTo>
                    <a:lnTo>
                      <a:pt x="88" y="1191"/>
                    </a:lnTo>
                    <a:lnTo>
                      <a:pt x="88" y="1186"/>
                    </a:lnTo>
                    <a:lnTo>
                      <a:pt x="78" y="1179"/>
                    </a:lnTo>
                    <a:lnTo>
                      <a:pt x="78" y="1177"/>
                    </a:lnTo>
                    <a:lnTo>
                      <a:pt x="79" y="1170"/>
                    </a:lnTo>
                    <a:lnTo>
                      <a:pt x="85" y="1157"/>
                    </a:lnTo>
                    <a:lnTo>
                      <a:pt x="82" y="1154"/>
                    </a:lnTo>
                    <a:lnTo>
                      <a:pt x="77" y="1153"/>
                    </a:lnTo>
                    <a:lnTo>
                      <a:pt x="79" y="1150"/>
                    </a:lnTo>
                    <a:lnTo>
                      <a:pt x="75" y="1147"/>
                    </a:lnTo>
                    <a:lnTo>
                      <a:pt x="87" y="1141"/>
                    </a:lnTo>
                    <a:lnTo>
                      <a:pt x="84" y="1135"/>
                    </a:lnTo>
                    <a:lnTo>
                      <a:pt x="81" y="1136"/>
                    </a:lnTo>
                    <a:lnTo>
                      <a:pt x="78" y="1135"/>
                    </a:lnTo>
                    <a:lnTo>
                      <a:pt x="85" y="1128"/>
                    </a:lnTo>
                    <a:lnTo>
                      <a:pt x="79" y="1123"/>
                    </a:lnTo>
                    <a:lnTo>
                      <a:pt x="83" y="1116"/>
                    </a:lnTo>
                    <a:lnTo>
                      <a:pt x="90" y="1111"/>
                    </a:lnTo>
                    <a:lnTo>
                      <a:pt x="95" y="1107"/>
                    </a:lnTo>
                    <a:lnTo>
                      <a:pt x="101" y="1102"/>
                    </a:lnTo>
                    <a:lnTo>
                      <a:pt x="96" y="1097"/>
                    </a:lnTo>
                    <a:lnTo>
                      <a:pt x="90" y="1098"/>
                    </a:lnTo>
                    <a:lnTo>
                      <a:pt x="85" y="1096"/>
                    </a:lnTo>
                    <a:lnTo>
                      <a:pt x="83" y="1087"/>
                    </a:lnTo>
                    <a:lnTo>
                      <a:pt x="88" y="1082"/>
                    </a:lnTo>
                    <a:lnTo>
                      <a:pt x="88" y="1080"/>
                    </a:lnTo>
                    <a:lnTo>
                      <a:pt x="86" y="1078"/>
                    </a:lnTo>
                    <a:lnTo>
                      <a:pt x="92" y="1075"/>
                    </a:lnTo>
                    <a:lnTo>
                      <a:pt x="87" y="1070"/>
                    </a:lnTo>
                    <a:lnTo>
                      <a:pt x="87" y="1068"/>
                    </a:lnTo>
                    <a:lnTo>
                      <a:pt x="83" y="1068"/>
                    </a:lnTo>
                    <a:lnTo>
                      <a:pt x="83" y="1067"/>
                    </a:lnTo>
                    <a:lnTo>
                      <a:pt x="90" y="1061"/>
                    </a:lnTo>
                    <a:lnTo>
                      <a:pt x="106" y="1054"/>
                    </a:lnTo>
                    <a:lnTo>
                      <a:pt x="112" y="1051"/>
                    </a:lnTo>
                    <a:lnTo>
                      <a:pt x="115" y="1046"/>
                    </a:lnTo>
                    <a:lnTo>
                      <a:pt x="126" y="1041"/>
                    </a:lnTo>
                    <a:lnTo>
                      <a:pt x="127" y="1032"/>
                    </a:lnTo>
                    <a:lnTo>
                      <a:pt x="122" y="1030"/>
                    </a:lnTo>
                    <a:lnTo>
                      <a:pt x="112" y="1035"/>
                    </a:lnTo>
                    <a:lnTo>
                      <a:pt x="110" y="1034"/>
                    </a:lnTo>
                    <a:lnTo>
                      <a:pt x="99" y="1041"/>
                    </a:lnTo>
                    <a:lnTo>
                      <a:pt x="92" y="1043"/>
                    </a:lnTo>
                    <a:lnTo>
                      <a:pt x="88" y="1042"/>
                    </a:lnTo>
                    <a:lnTo>
                      <a:pt x="84" y="1046"/>
                    </a:lnTo>
                    <a:lnTo>
                      <a:pt x="76" y="1049"/>
                    </a:lnTo>
                    <a:lnTo>
                      <a:pt x="74" y="1042"/>
                    </a:lnTo>
                    <a:lnTo>
                      <a:pt x="67" y="1040"/>
                    </a:lnTo>
                    <a:lnTo>
                      <a:pt x="72" y="1034"/>
                    </a:lnTo>
                    <a:lnTo>
                      <a:pt x="72" y="1028"/>
                    </a:lnTo>
                    <a:lnTo>
                      <a:pt x="64" y="1028"/>
                    </a:lnTo>
                    <a:lnTo>
                      <a:pt x="70" y="1015"/>
                    </a:lnTo>
                    <a:lnTo>
                      <a:pt x="70" y="1013"/>
                    </a:lnTo>
                    <a:lnTo>
                      <a:pt x="67" y="1012"/>
                    </a:lnTo>
                    <a:lnTo>
                      <a:pt x="70" y="1010"/>
                    </a:lnTo>
                    <a:lnTo>
                      <a:pt x="68" y="1008"/>
                    </a:lnTo>
                    <a:lnTo>
                      <a:pt x="73" y="1005"/>
                    </a:lnTo>
                    <a:lnTo>
                      <a:pt x="72" y="1002"/>
                    </a:lnTo>
                    <a:lnTo>
                      <a:pt x="68" y="999"/>
                    </a:lnTo>
                    <a:lnTo>
                      <a:pt x="66" y="994"/>
                    </a:lnTo>
                    <a:lnTo>
                      <a:pt x="72" y="987"/>
                    </a:lnTo>
                    <a:lnTo>
                      <a:pt x="75" y="982"/>
                    </a:lnTo>
                    <a:lnTo>
                      <a:pt x="77" y="976"/>
                    </a:lnTo>
                    <a:lnTo>
                      <a:pt x="82" y="973"/>
                    </a:lnTo>
                    <a:lnTo>
                      <a:pt x="85" y="972"/>
                    </a:lnTo>
                    <a:lnTo>
                      <a:pt x="90" y="974"/>
                    </a:lnTo>
                    <a:lnTo>
                      <a:pt x="109" y="964"/>
                    </a:lnTo>
                    <a:lnTo>
                      <a:pt x="112" y="958"/>
                    </a:lnTo>
                    <a:lnTo>
                      <a:pt x="112" y="955"/>
                    </a:lnTo>
                    <a:lnTo>
                      <a:pt x="105" y="954"/>
                    </a:lnTo>
                    <a:lnTo>
                      <a:pt x="93" y="957"/>
                    </a:lnTo>
                    <a:lnTo>
                      <a:pt x="87" y="960"/>
                    </a:lnTo>
                    <a:lnTo>
                      <a:pt x="78" y="958"/>
                    </a:lnTo>
                    <a:lnTo>
                      <a:pt x="69" y="962"/>
                    </a:lnTo>
                    <a:lnTo>
                      <a:pt x="73" y="956"/>
                    </a:lnTo>
                    <a:lnTo>
                      <a:pt x="72" y="953"/>
                    </a:lnTo>
                    <a:lnTo>
                      <a:pt x="74" y="951"/>
                    </a:lnTo>
                    <a:lnTo>
                      <a:pt x="75" y="946"/>
                    </a:lnTo>
                    <a:lnTo>
                      <a:pt x="73" y="942"/>
                    </a:lnTo>
                    <a:lnTo>
                      <a:pt x="79" y="937"/>
                    </a:lnTo>
                    <a:lnTo>
                      <a:pt x="75" y="931"/>
                    </a:lnTo>
                    <a:lnTo>
                      <a:pt x="75" y="926"/>
                    </a:lnTo>
                    <a:lnTo>
                      <a:pt x="77" y="924"/>
                    </a:lnTo>
                    <a:lnTo>
                      <a:pt x="76" y="921"/>
                    </a:lnTo>
                    <a:lnTo>
                      <a:pt x="75" y="919"/>
                    </a:lnTo>
                    <a:lnTo>
                      <a:pt x="78" y="916"/>
                    </a:lnTo>
                    <a:lnTo>
                      <a:pt x="79" y="912"/>
                    </a:lnTo>
                    <a:lnTo>
                      <a:pt x="74" y="909"/>
                    </a:lnTo>
                    <a:lnTo>
                      <a:pt x="73" y="906"/>
                    </a:lnTo>
                    <a:lnTo>
                      <a:pt x="80" y="898"/>
                    </a:lnTo>
                    <a:lnTo>
                      <a:pt x="73" y="892"/>
                    </a:lnTo>
                    <a:lnTo>
                      <a:pt x="77" y="885"/>
                    </a:lnTo>
                    <a:lnTo>
                      <a:pt x="75" y="883"/>
                    </a:lnTo>
                    <a:lnTo>
                      <a:pt x="78" y="880"/>
                    </a:lnTo>
                    <a:lnTo>
                      <a:pt x="80" y="874"/>
                    </a:lnTo>
                    <a:lnTo>
                      <a:pt x="93" y="871"/>
                    </a:lnTo>
                    <a:lnTo>
                      <a:pt x="101" y="870"/>
                    </a:lnTo>
                    <a:lnTo>
                      <a:pt x="103" y="867"/>
                    </a:lnTo>
                    <a:lnTo>
                      <a:pt x="101" y="863"/>
                    </a:lnTo>
                    <a:lnTo>
                      <a:pt x="102" y="861"/>
                    </a:lnTo>
                    <a:lnTo>
                      <a:pt x="102" y="859"/>
                    </a:lnTo>
                    <a:lnTo>
                      <a:pt x="98" y="859"/>
                    </a:lnTo>
                    <a:lnTo>
                      <a:pt x="87" y="864"/>
                    </a:lnTo>
                    <a:lnTo>
                      <a:pt x="81" y="863"/>
                    </a:lnTo>
                    <a:lnTo>
                      <a:pt x="82" y="849"/>
                    </a:lnTo>
                    <a:lnTo>
                      <a:pt x="79" y="845"/>
                    </a:lnTo>
                    <a:lnTo>
                      <a:pt x="70" y="846"/>
                    </a:lnTo>
                    <a:lnTo>
                      <a:pt x="69" y="844"/>
                    </a:lnTo>
                    <a:lnTo>
                      <a:pt x="74" y="837"/>
                    </a:lnTo>
                    <a:lnTo>
                      <a:pt x="68" y="833"/>
                    </a:lnTo>
                    <a:lnTo>
                      <a:pt x="65" y="832"/>
                    </a:lnTo>
                    <a:lnTo>
                      <a:pt x="63" y="829"/>
                    </a:lnTo>
                    <a:lnTo>
                      <a:pt x="59" y="829"/>
                    </a:lnTo>
                    <a:lnTo>
                      <a:pt x="60" y="825"/>
                    </a:lnTo>
                    <a:lnTo>
                      <a:pt x="66" y="822"/>
                    </a:lnTo>
                    <a:lnTo>
                      <a:pt x="55" y="818"/>
                    </a:lnTo>
                    <a:lnTo>
                      <a:pt x="57" y="813"/>
                    </a:lnTo>
                    <a:lnTo>
                      <a:pt x="54" y="809"/>
                    </a:lnTo>
                    <a:lnTo>
                      <a:pt x="57" y="808"/>
                    </a:lnTo>
                    <a:lnTo>
                      <a:pt x="58" y="805"/>
                    </a:lnTo>
                    <a:lnTo>
                      <a:pt x="56" y="802"/>
                    </a:lnTo>
                    <a:lnTo>
                      <a:pt x="56" y="798"/>
                    </a:lnTo>
                    <a:lnTo>
                      <a:pt x="51" y="797"/>
                    </a:lnTo>
                    <a:lnTo>
                      <a:pt x="54" y="794"/>
                    </a:lnTo>
                    <a:lnTo>
                      <a:pt x="51" y="792"/>
                    </a:lnTo>
                    <a:lnTo>
                      <a:pt x="55" y="789"/>
                    </a:lnTo>
                    <a:lnTo>
                      <a:pt x="56" y="777"/>
                    </a:lnTo>
                    <a:lnTo>
                      <a:pt x="52" y="775"/>
                    </a:lnTo>
                    <a:lnTo>
                      <a:pt x="54" y="773"/>
                    </a:lnTo>
                    <a:lnTo>
                      <a:pt x="51" y="771"/>
                    </a:lnTo>
                    <a:lnTo>
                      <a:pt x="54" y="769"/>
                    </a:lnTo>
                    <a:lnTo>
                      <a:pt x="49" y="763"/>
                    </a:lnTo>
                    <a:lnTo>
                      <a:pt x="50" y="761"/>
                    </a:lnTo>
                    <a:lnTo>
                      <a:pt x="55" y="759"/>
                    </a:lnTo>
                    <a:lnTo>
                      <a:pt x="55" y="756"/>
                    </a:lnTo>
                    <a:lnTo>
                      <a:pt x="59" y="752"/>
                    </a:lnTo>
                    <a:lnTo>
                      <a:pt x="67" y="745"/>
                    </a:lnTo>
                    <a:lnTo>
                      <a:pt x="82" y="744"/>
                    </a:lnTo>
                    <a:lnTo>
                      <a:pt x="91" y="740"/>
                    </a:lnTo>
                    <a:lnTo>
                      <a:pt x="94" y="740"/>
                    </a:lnTo>
                    <a:lnTo>
                      <a:pt x="99" y="734"/>
                    </a:lnTo>
                    <a:lnTo>
                      <a:pt x="98" y="730"/>
                    </a:lnTo>
                    <a:lnTo>
                      <a:pt x="95" y="729"/>
                    </a:lnTo>
                    <a:lnTo>
                      <a:pt x="90" y="734"/>
                    </a:lnTo>
                    <a:lnTo>
                      <a:pt x="84" y="734"/>
                    </a:lnTo>
                    <a:lnTo>
                      <a:pt x="74" y="730"/>
                    </a:lnTo>
                    <a:lnTo>
                      <a:pt x="67" y="733"/>
                    </a:lnTo>
                    <a:lnTo>
                      <a:pt x="60" y="729"/>
                    </a:lnTo>
                    <a:lnTo>
                      <a:pt x="57" y="730"/>
                    </a:lnTo>
                    <a:lnTo>
                      <a:pt x="55" y="726"/>
                    </a:lnTo>
                    <a:lnTo>
                      <a:pt x="55" y="720"/>
                    </a:lnTo>
                    <a:lnTo>
                      <a:pt x="60" y="721"/>
                    </a:lnTo>
                    <a:lnTo>
                      <a:pt x="60" y="717"/>
                    </a:lnTo>
                    <a:lnTo>
                      <a:pt x="63" y="716"/>
                    </a:lnTo>
                    <a:lnTo>
                      <a:pt x="64" y="712"/>
                    </a:lnTo>
                    <a:lnTo>
                      <a:pt x="63" y="709"/>
                    </a:lnTo>
                    <a:lnTo>
                      <a:pt x="66" y="705"/>
                    </a:lnTo>
                    <a:lnTo>
                      <a:pt x="62" y="704"/>
                    </a:lnTo>
                    <a:lnTo>
                      <a:pt x="61" y="702"/>
                    </a:lnTo>
                    <a:lnTo>
                      <a:pt x="56" y="703"/>
                    </a:lnTo>
                    <a:lnTo>
                      <a:pt x="55" y="701"/>
                    </a:lnTo>
                    <a:lnTo>
                      <a:pt x="64" y="698"/>
                    </a:lnTo>
                    <a:lnTo>
                      <a:pt x="68" y="690"/>
                    </a:lnTo>
                    <a:lnTo>
                      <a:pt x="72" y="689"/>
                    </a:lnTo>
                    <a:lnTo>
                      <a:pt x="70" y="682"/>
                    </a:lnTo>
                    <a:lnTo>
                      <a:pt x="67" y="678"/>
                    </a:lnTo>
                    <a:lnTo>
                      <a:pt x="68" y="674"/>
                    </a:lnTo>
                    <a:lnTo>
                      <a:pt x="80" y="672"/>
                    </a:lnTo>
                    <a:lnTo>
                      <a:pt x="93" y="680"/>
                    </a:lnTo>
                    <a:lnTo>
                      <a:pt x="102" y="681"/>
                    </a:lnTo>
                    <a:lnTo>
                      <a:pt x="110" y="678"/>
                    </a:lnTo>
                    <a:lnTo>
                      <a:pt x="117" y="678"/>
                    </a:lnTo>
                    <a:lnTo>
                      <a:pt x="117" y="673"/>
                    </a:lnTo>
                    <a:lnTo>
                      <a:pt x="115" y="671"/>
                    </a:lnTo>
                    <a:lnTo>
                      <a:pt x="109" y="669"/>
                    </a:lnTo>
                    <a:lnTo>
                      <a:pt x="92" y="669"/>
                    </a:lnTo>
                    <a:lnTo>
                      <a:pt x="86" y="662"/>
                    </a:lnTo>
                    <a:lnTo>
                      <a:pt x="68" y="655"/>
                    </a:lnTo>
                    <a:lnTo>
                      <a:pt x="61" y="656"/>
                    </a:lnTo>
                    <a:lnTo>
                      <a:pt x="58" y="654"/>
                    </a:lnTo>
                    <a:lnTo>
                      <a:pt x="52" y="654"/>
                    </a:lnTo>
                    <a:lnTo>
                      <a:pt x="46" y="655"/>
                    </a:lnTo>
                    <a:lnTo>
                      <a:pt x="39" y="650"/>
                    </a:lnTo>
                    <a:lnTo>
                      <a:pt x="32" y="650"/>
                    </a:lnTo>
                    <a:lnTo>
                      <a:pt x="23" y="643"/>
                    </a:lnTo>
                    <a:lnTo>
                      <a:pt x="21" y="630"/>
                    </a:lnTo>
                    <a:lnTo>
                      <a:pt x="18" y="628"/>
                    </a:lnTo>
                    <a:lnTo>
                      <a:pt x="16" y="620"/>
                    </a:lnTo>
                    <a:lnTo>
                      <a:pt x="14" y="619"/>
                    </a:lnTo>
                    <a:lnTo>
                      <a:pt x="7" y="616"/>
                    </a:lnTo>
                    <a:lnTo>
                      <a:pt x="4" y="608"/>
                    </a:lnTo>
                    <a:lnTo>
                      <a:pt x="0" y="604"/>
                    </a:lnTo>
                    <a:lnTo>
                      <a:pt x="0" y="601"/>
                    </a:lnTo>
                    <a:lnTo>
                      <a:pt x="3" y="598"/>
                    </a:lnTo>
                    <a:lnTo>
                      <a:pt x="3" y="593"/>
                    </a:lnTo>
                    <a:lnTo>
                      <a:pt x="6" y="592"/>
                    </a:lnTo>
                    <a:lnTo>
                      <a:pt x="14" y="583"/>
                    </a:lnTo>
                    <a:lnTo>
                      <a:pt x="14" y="579"/>
                    </a:lnTo>
                    <a:lnTo>
                      <a:pt x="18" y="579"/>
                    </a:lnTo>
                    <a:lnTo>
                      <a:pt x="20" y="575"/>
                    </a:lnTo>
                    <a:lnTo>
                      <a:pt x="25" y="574"/>
                    </a:lnTo>
                    <a:lnTo>
                      <a:pt x="30" y="567"/>
                    </a:lnTo>
                    <a:lnTo>
                      <a:pt x="31" y="564"/>
                    </a:lnTo>
                    <a:lnTo>
                      <a:pt x="28" y="561"/>
                    </a:lnTo>
                    <a:lnTo>
                      <a:pt x="29" y="557"/>
                    </a:lnTo>
                    <a:lnTo>
                      <a:pt x="24" y="556"/>
                    </a:lnTo>
                    <a:lnTo>
                      <a:pt x="26" y="553"/>
                    </a:lnTo>
                    <a:lnTo>
                      <a:pt x="25" y="550"/>
                    </a:lnTo>
                    <a:lnTo>
                      <a:pt x="26" y="545"/>
                    </a:lnTo>
                    <a:lnTo>
                      <a:pt x="33" y="539"/>
                    </a:lnTo>
                    <a:lnTo>
                      <a:pt x="33" y="537"/>
                    </a:lnTo>
                    <a:lnTo>
                      <a:pt x="38" y="535"/>
                    </a:lnTo>
                    <a:lnTo>
                      <a:pt x="39" y="532"/>
                    </a:lnTo>
                    <a:lnTo>
                      <a:pt x="45" y="531"/>
                    </a:lnTo>
                    <a:lnTo>
                      <a:pt x="49" y="527"/>
                    </a:lnTo>
                    <a:lnTo>
                      <a:pt x="52" y="527"/>
                    </a:lnTo>
                    <a:lnTo>
                      <a:pt x="58" y="520"/>
                    </a:lnTo>
                    <a:lnTo>
                      <a:pt x="68" y="521"/>
                    </a:lnTo>
                    <a:lnTo>
                      <a:pt x="70" y="519"/>
                    </a:lnTo>
                    <a:lnTo>
                      <a:pt x="73" y="518"/>
                    </a:lnTo>
                    <a:lnTo>
                      <a:pt x="69" y="510"/>
                    </a:lnTo>
                    <a:lnTo>
                      <a:pt x="70" y="506"/>
                    </a:lnTo>
                    <a:lnTo>
                      <a:pt x="74" y="499"/>
                    </a:lnTo>
                    <a:lnTo>
                      <a:pt x="80" y="498"/>
                    </a:lnTo>
                    <a:lnTo>
                      <a:pt x="87" y="491"/>
                    </a:lnTo>
                    <a:lnTo>
                      <a:pt x="86" y="489"/>
                    </a:lnTo>
                    <a:lnTo>
                      <a:pt x="82" y="490"/>
                    </a:lnTo>
                    <a:lnTo>
                      <a:pt x="79" y="488"/>
                    </a:lnTo>
                    <a:lnTo>
                      <a:pt x="77" y="483"/>
                    </a:lnTo>
                    <a:lnTo>
                      <a:pt x="91" y="476"/>
                    </a:lnTo>
                    <a:lnTo>
                      <a:pt x="95" y="472"/>
                    </a:lnTo>
                    <a:lnTo>
                      <a:pt x="95" y="468"/>
                    </a:lnTo>
                    <a:lnTo>
                      <a:pt x="90" y="462"/>
                    </a:lnTo>
                    <a:lnTo>
                      <a:pt x="95" y="456"/>
                    </a:lnTo>
                    <a:lnTo>
                      <a:pt x="100" y="454"/>
                    </a:lnTo>
                    <a:lnTo>
                      <a:pt x="102" y="456"/>
                    </a:lnTo>
                    <a:lnTo>
                      <a:pt x="112" y="454"/>
                    </a:lnTo>
                    <a:lnTo>
                      <a:pt x="115" y="451"/>
                    </a:lnTo>
                    <a:lnTo>
                      <a:pt x="121" y="451"/>
                    </a:lnTo>
                    <a:lnTo>
                      <a:pt x="123" y="445"/>
                    </a:lnTo>
                    <a:lnTo>
                      <a:pt x="130" y="444"/>
                    </a:lnTo>
                    <a:lnTo>
                      <a:pt x="132" y="437"/>
                    </a:lnTo>
                    <a:lnTo>
                      <a:pt x="142" y="435"/>
                    </a:lnTo>
                    <a:lnTo>
                      <a:pt x="145" y="431"/>
                    </a:lnTo>
                    <a:lnTo>
                      <a:pt x="156" y="422"/>
                    </a:lnTo>
                    <a:lnTo>
                      <a:pt x="160" y="417"/>
                    </a:lnTo>
                    <a:lnTo>
                      <a:pt x="166" y="415"/>
                    </a:lnTo>
                    <a:lnTo>
                      <a:pt x="173" y="415"/>
                    </a:lnTo>
                    <a:lnTo>
                      <a:pt x="175" y="410"/>
                    </a:lnTo>
                    <a:lnTo>
                      <a:pt x="173" y="405"/>
                    </a:lnTo>
                    <a:lnTo>
                      <a:pt x="174" y="399"/>
                    </a:lnTo>
                    <a:lnTo>
                      <a:pt x="181" y="396"/>
                    </a:lnTo>
                    <a:lnTo>
                      <a:pt x="190" y="396"/>
                    </a:lnTo>
                    <a:lnTo>
                      <a:pt x="193" y="394"/>
                    </a:lnTo>
                    <a:lnTo>
                      <a:pt x="199" y="381"/>
                    </a:lnTo>
                    <a:lnTo>
                      <a:pt x="203" y="376"/>
                    </a:lnTo>
                    <a:lnTo>
                      <a:pt x="200" y="361"/>
                    </a:lnTo>
                    <a:lnTo>
                      <a:pt x="202" y="356"/>
                    </a:lnTo>
                    <a:lnTo>
                      <a:pt x="198" y="356"/>
                    </a:lnTo>
                    <a:lnTo>
                      <a:pt x="196" y="354"/>
                    </a:lnTo>
                    <a:lnTo>
                      <a:pt x="205" y="352"/>
                    </a:lnTo>
                    <a:lnTo>
                      <a:pt x="212" y="347"/>
                    </a:lnTo>
                    <a:lnTo>
                      <a:pt x="223" y="343"/>
                    </a:lnTo>
                    <a:lnTo>
                      <a:pt x="227" y="345"/>
                    </a:lnTo>
                    <a:lnTo>
                      <a:pt x="230" y="350"/>
                    </a:lnTo>
                    <a:lnTo>
                      <a:pt x="230" y="362"/>
                    </a:lnTo>
                    <a:lnTo>
                      <a:pt x="234" y="367"/>
                    </a:lnTo>
                    <a:lnTo>
                      <a:pt x="239" y="372"/>
                    </a:lnTo>
                    <a:lnTo>
                      <a:pt x="241" y="382"/>
                    </a:lnTo>
                    <a:lnTo>
                      <a:pt x="248" y="385"/>
                    </a:lnTo>
                    <a:lnTo>
                      <a:pt x="260" y="398"/>
                    </a:lnTo>
                    <a:lnTo>
                      <a:pt x="261" y="413"/>
                    </a:lnTo>
                    <a:lnTo>
                      <a:pt x="267" y="416"/>
                    </a:lnTo>
                    <a:lnTo>
                      <a:pt x="266" y="420"/>
                    </a:lnTo>
                    <a:lnTo>
                      <a:pt x="257" y="430"/>
                    </a:lnTo>
                    <a:lnTo>
                      <a:pt x="259" y="434"/>
                    </a:lnTo>
                    <a:lnTo>
                      <a:pt x="257" y="440"/>
                    </a:lnTo>
                    <a:lnTo>
                      <a:pt x="259" y="446"/>
                    </a:lnTo>
                    <a:lnTo>
                      <a:pt x="259" y="455"/>
                    </a:lnTo>
                    <a:lnTo>
                      <a:pt x="263" y="459"/>
                    </a:lnTo>
                    <a:lnTo>
                      <a:pt x="270" y="460"/>
                    </a:lnTo>
                    <a:lnTo>
                      <a:pt x="272" y="464"/>
                    </a:lnTo>
                    <a:lnTo>
                      <a:pt x="276" y="478"/>
                    </a:lnTo>
                    <a:lnTo>
                      <a:pt x="283" y="485"/>
                    </a:lnTo>
                    <a:lnTo>
                      <a:pt x="295" y="488"/>
                    </a:lnTo>
                    <a:lnTo>
                      <a:pt x="300" y="499"/>
                    </a:lnTo>
                    <a:lnTo>
                      <a:pt x="307" y="498"/>
                    </a:lnTo>
                    <a:lnTo>
                      <a:pt x="307" y="500"/>
                    </a:lnTo>
                    <a:lnTo>
                      <a:pt x="309" y="501"/>
                    </a:lnTo>
                    <a:lnTo>
                      <a:pt x="331" y="504"/>
                    </a:lnTo>
                    <a:lnTo>
                      <a:pt x="337" y="503"/>
                    </a:lnTo>
                    <a:lnTo>
                      <a:pt x="347" y="508"/>
                    </a:lnTo>
                    <a:lnTo>
                      <a:pt x="350" y="512"/>
                    </a:lnTo>
                    <a:lnTo>
                      <a:pt x="360" y="513"/>
                    </a:lnTo>
                    <a:lnTo>
                      <a:pt x="369" y="522"/>
                    </a:lnTo>
                    <a:lnTo>
                      <a:pt x="384" y="512"/>
                    </a:lnTo>
                    <a:lnTo>
                      <a:pt x="385" y="512"/>
                    </a:lnTo>
                    <a:lnTo>
                      <a:pt x="387" y="516"/>
                    </a:lnTo>
                    <a:lnTo>
                      <a:pt x="396" y="509"/>
                    </a:lnTo>
                    <a:lnTo>
                      <a:pt x="396" y="504"/>
                    </a:lnTo>
                    <a:lnTo>
                      <a:pt x="400" y="495"/>
                    </a:lnTo>
                    <a:lnTo>
                      <a:pt x="406" y="495"/>
                    </a:lnTo>
                    <a:lnTo>
                      <a:pt x="406" y="491"/>
                    </a:lnTo>
                    <a:lnTo>
                      <a:pt x="408" y="489"/>
                    </a:lnTo>
                    <a:lnTo>
                      <a:pt x="416" y="486"/>
                    </a:lnTo>
                    <a:lnTo>
                      <a:pt x="422" y="487"/>
                    </a:lnTo>
                    <a:lnTo>
                      <a:pt x="426" y="486"/>
                    </a:lnTo>
                    <a:lnTo>
                      <a:pt x="427" y="480"/>
                    </a:lnTo>
                    <a:lnTo>
                      <a:pt x="426" y="469"/>
                    </a:lnTo>
                    <a:lnTo>
                      <a:pt x="427" y="468"/>
                    </a:lnTo>
                    <a:lnTo>
                      <a:pt x="432" y="467"/>
                    </a:lnTo>
                    <a:lnTo>
                      <a:pt x="438" y="465"/>
                    </a:lnTo>
                    <a:lnTo>
                      <a:pt x="443" y="457"/>
                    </a:lnTo>
                    <a:lnTo>
                      <a:pt x="445" y="456"/>
                    </a:lnTo>
                    <a:lnTo>
                      <a:pt x="453" y="456"/>
                    </a:lnTo>
                    <a:lnTo>
                      <a:pt x="457" y="460"/>
                    </a:lnTo>
                    <a:lnTo>
                      <a:pt x="461" y="462"/>
                    </a:lnTo>
                    <a:lnTo>
                      <a:pt x="468" y="458"/>
                    </a:lnTo>
                    <a:lnTo>
                      <a:pt x="473" y="452"/>
                    </a:lnTo>
                    <a:lnTo>
                      <a:pt x="483" y="452"/>
                    </a:lnTo>
                    <a:lnTo>
                      <a:pt x="496" y="439"/>
                    </a:lnTo>
                    <a:lnTo>
                      <a:pt x="500" y="439"/>
                    </a:lnTo>
                    <a:lnTo>
                      <a:pt x="504" y="441"/>
                    </a:lnTo>
                    <a:lnTo>
                      <a:pt x="510" y="451"/>
                    </a:lnTo>
                    <a:lnTo>
                      <a:pt x="514" y="455"/>
                    </a:lnTo>
                    <a:lnTo>
                      <a:pt x="519" y="456"/>
                    </a:lnTo>
                    <a:lnTo>
                      <a:pt x="525" y="453"/>
                    </a:lnTo>
                    <a:lnTo>
                      <a:pt x="533" y="457"/>
                    </a:lnTo>
                    <a:lnTo>
                      <a:pt x="536" y="459"/>
                    </a:lnTo>
                    <a:lnTo>
                      <a:pt x="542" y="458"/>
                    </a:lnTo>
                    <a:lnTo>
                      <a:pt x="548" y="450"/>
                    </a:lnTo>
                    <a:lnTo>
                      <a:pt x="555" y="446"/>
                    </a:lnTo>
                    <a:lnTo>
                      <a:pt x="561" y="430"/>
                    </a:lnTo>
                    <a:lnTo>
                      <a:pt x="566" y="423"/>
                    </a:lnTo>
                    <a:lnTo>
                      <a:pt x="564" y="416"/>
                    </a:lnTo>
                    <a:lnTo>
                      <a:pt x="566" y="410"/>
                    </a:lnTo>
                    <a:lnTo>
                      <a:pt x="569" y="408"/>
                    </a:lnTo>
                    <a:lnTo>
                      <a:pt x="577" y="411"/>
                    </a:lnTo>
                    <a:lnTo>
                      <a:pt x="581" y="413"/>
                    </a:lnTo>
                    <a:lnTo>
                      <a:pt x="590" y="412"/>
                    </a:lnTo>
                    <a:lnTo>
                      <a:pt x="590" y="403"/>
                    </a:lnTo>
                    <a:lnTo>
                      <a:pt x="597" y="395"/>
                    </a:lnTo>
                    <a:lnTo>
                      <a:pt x="606" y="386"/>
                    </a:lnTo>
                    <a:lnTo>
                      <a:pt x="607" y="374"/>
                    </a:lnTo>
                    <a:lnTo>
                      <a:pt x="618" y="362"/>
                    </a:lnTo>
                    <a:lnTo>
                      <a:pt x="621" y="356"/>
                    </a:lnTo>
                    <a:lnTo>
                      <a:pt x="622" y="347"/>
                    </a:lnTo>
                    <a:lnTo>
                      <a:pt x="621" y="341"/>
                    </a:lnTo>
                    <a:lnTo>
                      <a:pt x="622" y="337"/>
                    </a:lnTo>
                    <a:lnTo>
                      <a:pt x="632" y="336"/>
                    </a:lnTo>
                    <a:lnTo>
                      <a:pt x="638" y="337"/>
                    </a:lnTo>
                    <a:lnTo>
                      <a:pt x="638" y="332"/>
                    </a:lnTo>
                    <a:lnTo>
                      <a:pt x="639" y="329"/>
                    </a:lnTo>
                    <a:lnTo>
                      <a:pt x="643" y="326"/>
                    </a:lnTo>
                    <a:lnTo>
                      <a:pt x="645" y="322"/>
                    </a:lnTo>
                    <a:lnTo>
                      <a:pt x="644" y="318"/>
                    </a:lnTo>
                    <a:lnTo>
                      <a:pt x="637" y="312"/>
                    </a:lnTo>
                    <a:lnTo>
                      <a:pt x="639" y="304"/>
                    </a:lnTo>
                    <a:lnTo>
                      <a:pt x="636" y="303"/>
                    </a:lnTo>
                    <a:lnTo>
                      <a:pt x="635" y="301"/>
                    </a:lnTo>
                    <a:lnTo>
                      <a:pt x="638" y="295"/>
                    </a:lnTo>
                    <a:lnTo>
                      <a:pt x="642" y="294"/>
                    </a:lnTo>
                    <a:lnTo>
                      <a:pt x="648" y="285"/>
                    </a:lnTo>
                    <a:lnTo>
                      <a:pt x="639" y="277"/>
                    </a:lnTo>
                    <a:lnTo>
                      <a:pt x="634" y="276"/>
                    </a:lnTo>
                    <a:lnTo>
                      <a:pt x="633" y="274"/>
                    </a:lnTo>
                    <a:lnTo>
                      <a:pt x="619" y="268"/>
                    </a:lnTo>
                    <a:lnTo>
                      <a:pt x="618" y="266"/>
                    </a:lnTo>
                    <a:lnTo>
                      <a:pt x="616" y="260"/>
                    </a:lnTo>
                    <a:lnTo>
                      <a:pt x="616" y="253"/>
                    </a:lnTo>
                    <a:lnTo>
                      <a:pt x="609" y="243"/>
                    </a:lnTo>
                    <a:lnTo>
                      <a:pt x="606" y="240"/>
                    </a:lnTo>
                    <a:lnTo>
                      <a:pt x="607" y="236"/>
                    </a:lnTo>
                    <a:lnTo>
                      <a:pt x="606" y="235"/>
                    </a:lnTo>
                    <a:lnTo>
                      <a:pt x="606" y="230"/>
                    </a:lnTo>
                    <a:lnTo>
                      <a:pt x="604" y="223"/>
                    </a:lnTo>
                    <a:lnTo>
                      <a:pt x="612" y="210"/>
                    </a:lnTo>
                    <a:lnTo>
                      <a:pt x="616" y="206"/>
                    </a:lnTo>
                    <a:lnTo>
                      <a:pt x="619" y="200"/>
                    </a:lnTo>
                    <a:lnTo>
                      <a:pt x="620" y="200"/>
                    </a:lnTo>
                    <a:lnTo>
                      <a:pt x="625" y="196"/>
                    </a:lnTo>
                    <a:lnTo>
                      <a:pt x="639" y="193"/>
                    </a:lnTo>
                    <a:lnTo>
                      <a:pt x="654" y="183"/>
                    </a:lnTo>
                    <a:lnTo>
                      <a:pt x="657" y="169"/>
                    </a:lnTo>
                    <a:lnTo>
                      <a:pt x="663" y="168"/>
                    </a:lnTo>
                    <a:lnTo>
                      <a:pt x="671" y="168"/>
                    </a:lnTo>
                    <a:lnTo>
                      <a:pt x="686" y="159"/>
                    </a:lnTo>
                    <a:lnTo>
                      <a:pt x="694" y="160"/>
                    </a:lnTo>
                    <a:lnTo>
                      <a:pt x="699" y="165"/>
                    </a:lnTo>
                    <a:lnTo>
                      <a:pt x="710" y="181"/>
                    </a:lnTo>
                    <a:lnTo>
                      <a:pt x="717" y="183"/>
                    </a:lnTo>
                    <a:lnTo>
                      <a:pt x="721" y="186"/>
                    </a:lnTo>
                    <a:lnTo>
                      <a:pt x="725" y="188"/>
                    </a:lnTo>
                    <a:lnTo>
                      <a:pt x="728" y="194"/>
                    </a:lnTo>
                    <a:lnTo>
                      <a:pt x="731" y="192"/>
                    </a:lnTo>
                    <a:lnTo>
                      <a:pt x="736" y="192"/>
                    </a:lnTo>
                    <a:lnTo>
                      <a:pt x="742" y="188"/>
                    </a:lnTo>
                    <a:lnTo>
                      <a:pt x="744" y="189"/>
                    </a:lnTo>
                    <a:lnTo>
                      <a:pt x="747" y="194"/>
                    </a:lnTo>
                    <a:lnTo>
                      <a:pt x="751" y="192"/>
                    </a:lnTo>
                    <a:lnTo>
                      <a:pt x="754" y="184"/>
                    </a:lnTo>
                    <a:lnTo>
                      <a:pt x="757" y="183"/>
                    </a:lnTo>
                    <a:lnTo>
                      <a:pt x="761" y="186"/>
                    </a:lnTo>
                    <a:lnTo>
                      <a:pt x="763" y="182"/>
                    </a:lnTo>
                    <a:lnTo>
                      <a:pt x="772" y="188"/>
                    </a:lnTo>
                    <a:lnTo>
                      <a:pt x="777" y="188"/>
                    </a:lnTo>
                    <a:lnTo>
                      <a:pt x="777" y="193"/>
                    </a:lnTo>
                    <a:lnTo>
                      <a:pt x="778" y="192"/>
                    </a:lnTo>
                    <a:lnTo>
                      <a:pt x="786" y="190"/>
                    </a:lnTo>
                    <a:lnTo>
                      <a:pt x="792" y="189"/>
                    </a:lnTo>
                    <a:lnTo>
                      <a:pt x="794" y="190"/>
                    </a:lnTo>
                    <a:lnTo>
                      <a:pt x="798" y="195"/>
                    </a:lnTo>
                    <a:lnTo>
                      <a:pt x="798" y="199"/>
                    </a:lnTo>
                    <a:lnTo>
                      <a:pt x="798" y="204"/>
                    </a:lnTo>
                    <a:lnTo>
                      <a:pt x="801" y="215"/>
                    </a:lnTo>
                    <a:lnTo>
                      <a:pt x="805" y="217"/>
                    </a:lnTo>
                    <a:lnTo>
                      <a:pt x="810" y="216"/>
                    </a:lnTo>
                    <a:lnTo>
                      <a:pt x="817" y="224"/>
                    </a:lnTo>
                    <a:lnTo>
                      <a:pt x="822" y="221"/>
                    </a:lnTo>
                    <a:lnTo>
                      <a:pt x="824" y="221"/>
                    </a:lnTo>
                    <a:lnTo>
                      <a:pt x="826" y="223"/>
                    </a:lnTo>
                    <a:lnTo>
                      <a:pt x="826" y="229"/>
                    </a:lnTo>
                    <a:lnTo>
                      <a:pt x="829" y="237"/>
                    </a:lnTo>
                    <a:lnTo>
                      <a:pt x="840" y="236"/>
                    </a:lnTo>
                    <a:lnTo>
                      <a:pt x="842" y="230"/>
                    </a:lnTo>
                    <a:lnTo>
                      <a:pt x="851" y="222"/>
                    </a:lnTo>
                    <a:lnTo>
                      <a:pt x="851" y="217"/>
                    </a:lnTo>
                    <a:lnTo>
                      <a:pt x="856" y="220"/>
                    </a:lnTo>
                    <a:lnTo>
                      <a:pt x="859" y="221"/>
                    </a:lnTo>
                    <a:lnTo>
                      <a:pt x="865" y="219"/>
                    </a:lnTo>
                    <a:lnTo>
                      <a:pt x="872" y="219"/>
                    </a:lnTo>
                    <a:lnTo>
                      <a:pt x="876" y="214"/>
                    </a:lnTo>
                    <a:lnTo>
                      <a:pt x="879" y="210"/>
                    </a:lnTo>
                    <a:lnTo>
                      <a:pt x="884" y="211"/>
                    </a:lnTo>
                    <a:lnTo>
                      <a:pt x="888" y="210"/>
                    </a:lnTo>
                    <a:lnTo>
                      <a:pt x="893" y="212"/>
                    </a:lnTo>
                    <a:lnTo>
                      <a:pt x="900" y="210"/>
                    </a:lnTo>
                    <a:lnTo>
                      <a:pt x="902" y="207"/>
                    </a:lnTo>
                    <a:lnTo>
                      <a:pt x="901" y="202"/>
                    </a:lnTo>
                    <a:lnTo>
                      <a:pt x="911" y="201"/>
                    </a:lnTo>
                    <a:lnTo>
                      <a:pt x="913" y="198"/>
                    </a:lnTo>
                    <a:lnTo>
                      <a:pt x="914" y="192"/>
                    </a:lnTo>
                    <a:lnTo>
                      <a:pt x="928" y="184"/>
                    </a:lnTo>
                    <a:lnTo>
                      <a:pt x="929" y="179"/>
                    </a:lnTo>
                    <a:lnTo>
                      <a:pt x="937" y="175"/>
                    </a:lnTo>
                    <a:lnTo>
                      <a:pt x="938" y="170"/>
                    </a:lnTo>
                    <a:lnTo>
                      <a:pt x="948" y="169"/>
                    </a:lnTo>
                    <a:lnTo>
                      <a:pt x="954" y="164"/>
                    </a:lnTo>
                    <a:lnTo>
                      <a:pt x="958" y="163"/>
                    </a:lnTo>
                    <a:lnTo>
                      <a:pt x="963" y="165"/>
                    </a:lnTo>
                    <a:lnTo>
                      <a:pt x="968" y="164"/>
                    </a:lnTo>
                    <a:lnTo>
                      <a:pt x="976" y="164"/>
                    </a:lnTo>
                    <a:lnTo>
                      <a:pt x="985" y="163"/>
                    </a:lnTo>
                    <a:lnTo>
                      <a:pt x="995" y="157"/>
                    </a:lnTo>
                    <a:lnTo>
                      <a:pt x="1002" y="156"/>
                    </a:lnTo>
                    <a:lnTo>
                      <a:pt x="1008" y="160"/>
                    </a:lnTo>
                    <a:lnTo>
                      <a:pt x="1013" y="156"/>
                    </a:lnTo>
                    <a:lnTo>
                      <a:pt x="1017" y="159"/>
                    </a:lnTo>
                    <a:lnTo>
                      <a:pt x="1024" y="162"/>
                    </a:lnTo>
                    <a:lnTo>
                      <a:pt x="1029" y="158"/>
                    </a:lnTo>
                    <a:lnTo>
                      <a:pt x="1032" y="157"/>
                    </a:lnTo>
                    <a:lnTo>
                      <a:pt x="1035" y="153"/>
                    </a:lnTo>
                    <a:lnTo>
                      <a:pt x="1037" y="153"/>
                    </a:lnTo>
                    <a:lnTo>
                      <a:pt x="1042" y="154"/>
                    </a:lnTo>
                    <a:lnTo>
                      <a:pt x="1047" y="143"/>
                    </a:lnTo>
                    <a:lnTo>
                      <a:pt x="1051" y="138"/>
                    </a:lnTo>
                    <a:lnTo>
                      <a:pt x="1051" y="133"/>
                    </a:lnTo>
                    <a:lnTo>
                      <a:pt x="1065" y="123"/>
                    </a:lnTo>
                    <a:lnTo>
                      <a:pt x="1067" y="105"/>
                    </a:lnTo>
                    <a:lnTo>
                      <a:pt x="1076" y="105"/>
                    </a:lnTo>
                    <a:lnTo>
                      <a:pt x="1078" y="103"/>
                    </a:lnTo>
                    <a:lnTo>
                      <a:pt x="1080" y="99"/>
                    </a:lnTo>
                    <a:lnTo>
                      <a:pt x="1088" y="98"/>
                    </a:lnTo>
                    <a:lnTo>
                      <a:pt x="1093" y="92"/>
                    </a:lnTo>
                    <a:lnTo>
                      <a:pt x="1101" y="92"/>
                    </a:lnTo>
                    <a:lnTo>
                      <a:pt x="1102" y="95"/>
                    </a:lnTo>
                    <a:lnTo>
                      <a:pt x="1106" y="93"/>
                    </a:lnTo>
                    <a:lnTo>
                      <a:pt x="1106" y="88"/>
                    </a:lnTo>
                    <a:lnTo>
                      <a:pt x="1109" y="86"/>
                    </a:lnTo>
                    <a:lnTo>
                      <a:pt x="1111" y="80"/>
                    </a:lnTo>
                    <a:lnTo>
                      <a:pt x="1114" y="78"/>
                    </a:lnTo>
                    <a:lnTo>
                      <a:pt x="1113" y="75"/>
                    </a:lnTo>
                    <a:lnTo>
                      <a:pt x="1116" y="72"/>
                    </a:lnTo>
                    <a:lnTo>
                      <a:pt x="1117" y="71"/>
                    </a:lnTo>
                    <a:lnTo>
                      <a:pt x="1119" y="68"/>
                    </a:lnTo>
                    <a:lnTo>
                      <a:pt x="1122" y="68"/>
                    </a:lnTo>
                    <a:lnTo>
                      <a:pt x="1130" y="58"/>
                    </a:lnTo>
                    <a:lnTo>
                      <a:pt x="1132" y="58"/>
                    </a:lnTo>
                    <a:lnTo>
                      <a:pt x="1135" y="54"/>
                    </a:lnTo>
                    <a:lnTo>
                      <a:pt x="1141" y="39"/>
                    </a:lnTo>
                    <a:lnTo>
                      <a:pt x="1143" y="37"/>
                    </a:lnTo>
                    <a:lnTo>
                      <a:pt x="1146" y="38"/>
                    </a:lnTo>
                    <a:lnTo>
                      <a:pt x="1152" y="42"/>
                    </a:lnTo>
                    <a:lnTo>
                      <a:pt x="1157" y="42"/>
                    </a:lnTo>
                    <a:lnTo>
                      <a:pt x="1163" y="44"/>
                    </a:lnTo>
                    <a:lnTo>
                      <a:pt x="1168" y="41"/>
                    </a:lnTo>
                    <a:lnTo>
                      <a:pt x="1173" y="40"/>
                    </a:lnTo>
                    <a:lnTo>
                      <a:pt x="1173" y="39"/>
                    </a:lnTo>
                    <a:lnTo>
                      <a:pt x="1176" y="37"/>
                    </a:lnTo>
                    <a:lnTo>
                      <a:pt x="1186" y="39"/>
                    </a:lnTo>
                    <a:lnTo>
                      <a:pt x="1200" y="37"/>
                    </a:lnTo>
                    <a:lnTo>
                      <a:pt x="1197" y="45"/>
                    </a:lnTo>
                    <a:lnTo>
                      <a:pt x="1202" y="54"/>
                    </a:lnTo>
                    <a:lnTo>
                      <a:pt x="1208" y="56"/>
                    </a:lnTo>
                    <a:lnTo>
                      <a:pt x="1210" y="54"/>
                    </a:lnTo>
                    <a:lnTo>
                      <a:pt x="1217" y="55"/>
                    </a:lnTo>
                    <a:lnTo>
                      <a:pt x="1219" y="59"/>
                    </a:lnTo>
                    <a:lnTo>
                      <a:pt x="1218" y="66"/>
                    </a:lnTo>
                    <a:lnTo>
                      <a:pt x="1220" y="68"/>
                    </a:lnTo>
                    <a:lnTo>
                      <a:pt x="1225" y="64"/>
                    </a:lnTo>
                    <a:lnTo>
                      <a:pt x="1229" y="63"/>
                    </a:lnTo>
                    <a:lnTo>
                      <a:pt x="1232" y="64"/>
                    </a:lnTo>
                    <a:lnTo>
                      <a:pt x="1236" y="68"/>
                    </a:lnTo>
                    <a:lnTo>
                      <a:pt x="1242" y="66"/>
                    </a:lnTo>
                    <a:lnTo>
                      <a:pt x="1246" y="71"/>
                    </a:lnTo>
                    <a:lnTo>
                      <a:pt x="1251" y="84"/>
                    </a:lnTo>
                    <a:lnTo>
                      <a:pt x="1254" y="85"/>
                    </a:lnTo>
                    <a:lnTo>
                      <a:pt x="1255" y="90"/>
                    </a:lnTo>
                    <a:lnTo>
                      <a:pt x="1257" y="91"/>
                    </a:lnTo>
                    <a:lnTo>
                      <a:pt x="1257" y="97"/>
                    </a:lnTo>
                    <a:lnTo>
                      <a:pt x="1261" y="104"/>
                    </a:lnTo>
                    <a:lnTo>
                      <a:pt x="1264" y="118"/>
                    </a:lnTo>
                    <a:lnTo>
                      <a:pt x="1266" y="122"/>
                    </a:lnTo>
                    <a:lnTo>
                      <a:pt x="1271" y="125"/>
                    </a:lnTo>
                    <a:lnTo>
                      <a:pt x="1273" y="124"/>
                    </a:lnTo>
                    <a:lnTo>
                      <a:pt x="1278" y="125"/>
                    </a:lnTo>
                    <a:lnTo>
                      <a:pt x="1278" y="128"/>
                    </a:lnTo>
                    <a:lnTo>
                      <a:pt x="1283" y="129"/>
                    </a:lnTo>
                    <a:lnTo>
                      <a:pt x="1288" y="132"/>
                    </a:lnTo>
                    <a:lnTo>
                      <a:pt x="1293" y="131"/>
                    </a:lnTo>
                    <a:lnTo>
                      <a:pt x="1298" y="136"/>
                    </a:lnTo>
                    <a:lnTo>
                      <a:pt x="1297" y="143"/>
                    </a:lnTo>
                    <a:lnTo>
                      <a:pt x="1291" y="152"/>
                    </a:lnTo>
                    <a:lnTo>
                      <a:pt x="1293" y="154"/>
                    </a:lnTo>
                    <a:lnTo>
                      <a:pt x="1292" y="158"/>
                    </a:lnTo>
                    <a:lnTo>
                      <a:pt x="1294" y="158"/>
                    </a:lnTo>
                    <a:lnTo>
                      <a:pt x="1293" y="162"/>
                    </a:lnTo>
                    <a:lnTo>
                      <a:pt x="1288" y="164"/>
                    </a:lnTo>
                    <a:lnTo>
                      <a:pt x="1288" y="166"/>
                    </a:lnTo>
                    <a:lnTo>
                      <a:pt x="1286" y="168"/>
                    </a:lnTo>
                    <a:lnTo>
                      <a:pt x="1282" y="166"/>
                    </a:lnTo>
                    <a:lnTo>
                      <a:pt x="1279" y="169"/>
                    </a:lnTo>
                    <a:lnTo>
                      <a:pt x="1278" y="170"/>
                    </a:lnTo>
                    <a:lnTo>
                      <a:pt x="1282" y="175"/>
                    </a:lnTo>
                    <a:lnTo>
                      <a:pt x="1281" y="177"/>
                    </a:lnTo>
                    <a:lnTo>
                      <a:pt x="1281" y="189"/>
                    </a:lnTo>
                    <a:lnTo>
                      <a:pt x="1276" y="192"/>
                    </a:lnTo>
                    <a:lnTo>
                      <a:pt x="1278" y="195"/>
                    </a:lnTo>
                    <a:lnTo>
                      <a:pt x="1273" y="201"/>
                    </a:lnTo>
                    <a:lnTo>
                      <a:pt x="1281" y="198"/>
                    </a:lnTo>
                    <a:lnTo>
                      <a:pt x="1287" y="200"/>
                    </a:lnTo>
                    <a:lnTo>
                      <a:pt x="1294" y="203"/>
                    </a:lnTo>
                    <a:lnTo>
                      <a:pt x="1307" y="206"/>
                    </a:lnTo>
                    <a:lnTo>
                      <a:pt x="1312" y="203"/>
                    </a:lnTo>
                    <a:lnTo>
                      <a:pt x="1318" y="203"/>
                    </a:lnTo>
                    <a:lnTo>
                      <a:pt x="1322" y="201"/>
                    </a:lnTo>
                    <a:lnTo>
                      <a:pt x="1325" y="194"/>
                    </a:lnTo>
                    <a:lnTo>
                      <a:pt x="1327" y="192"/>
                    </a:lnTo>
                    <a:lnTo>
                      <a:pt x="1335" y="190"/>
                    </a:lnTo>
                    <a:lnTo>
                      <a:pt x="1341" y="194"/>
                    </a:lnTo>
                    <a:lnTo>
                      <a:pt x="1347" y="181"/>
                    </a:lnTo>
                    <a:lnTo>
                      <a:pt x="1350" y="179"/>
                    </a:lnTo>
                    <a:lnTo>
                      <a:pt x="1353" y="179"/>
                    </a:lnTo>
                    <a:lnTo>
                      <a:pt x="1359" y="183"/>
                    </a:lnTo>
                    <a:lnTo>
                      <a:pt x="1365" y="184"/>
                    </a:lnTo>
                    <a:lnTo>
                      <a:pt x="1370" y="179"/>
                    </a:lnTo>
                    <a:lnTo>
                      <a:pt x="1370" y="172"/>
                    </a:lnTo>
                    <a:lnTo>
                      <a:pt x="1376" y="160"/>
                    </a:lnTo>
                    <a:lnTo>
                      <a:pt x="1380" y="142"/>
                    </a:lnTo>
                    <a:lnTo>
                      <a:pt x="1378" y="133"/>
                    </a:lnTo>
                    <a:lnTo>
                      <a:pt x="1382" y="121"/>
                    </a:lnTo>
                    <a:lnTo>
                      <a:pt x="1390" y="113"/>
                    </a:lnTo>
                    <a:lnTo>
                      <a:pt x="1397" y="115"/>
                    </a:lnTo>
                    <a:lnTo>
                      <a:pt x="1406" y="122"/>
                    </a:lnTo>
                    <a:lnTo>
                      <a:pt x="1407" y="125"/>
                    </a:lnTo>
                    <a:lnTo>
                      <a:pt x="1414" y="126"/>
                    </a:lnTo>
                    <a:lnTo>
                      <a:pt x="1426" y="118"/>
                    </a:lnTo>
                    <a:lnTo>
                      <a:pt x="1428" y="115"/>
                    </a:lnTo>
                    <a:lnTo>
                      <a:pt x="1447" y="113"/>
                    </a:lnTo>
                    <a:lnTo>
                      <a:pt x="1448" y="113"/>
                    </a:lnTo>
                    <a:lnTo>
                      <a:pt x="1454" y="109"/>
                    </a:lnTo>
                    <a:lnTo>
                      <a:pt x="1463" y="97"/>
                    </a:lnTo>
                    <a:lnTo>
                      <a:pt x="1467" y="94"/>
                    </a:lnTo>
                    <a:lnTo>
                      <a:pt x="1470" y="88"/>
                    </a:lnTo>
                    <a:lnTo>
                      <a:pt x="1468" y="80"/>
                    </a:lnTo>
                    <a:lnTo>
                      <a:pt x="1464" y="71"/>
                    </a:lnTo>
                    <a:lnTo>
                      <a:pt x="1466" y="64"/>
                    </a:lnTo>
                    <a:lnTo>
                      <a:pt x="1481" y="61"/>
                    </a:lnTo>
                    <a:lnTo>
                      <a:pt x="1488" y="62"/>
                    </a:lnTo>
                    <a:lnTo>
                      <a:pt x="1498" y="57"/>
                    </a:lnTo>
                    <a:lnTo>
                      <a:pt x="1508" y="58"/>
                    </a:lnTo>
                    <a:lnTo>
                      <a:pt x="1513" y="55"/>
                    </a:lnTo>
                    <a:lnTo>
                      <a:pt x="1514" y="45"/>
                    </a:lnTo>
                    <a:lnTo>
                      <a:pt x="1509" y="28"/>
                    </a:lnTo>
                    <a:lnTo>
                      <a:pt x="1518" y="27"/>
                    </a:lnTo>
                    <a:lnTo>
                      <a:pt x="1531" y="25"/>
                    </a:lnTo>
                    <a:lnTo>
                      <a:pt x="1539" y="19"/>
                    </a:lnTo>
                    <a:lnTo>
                      <a:pt x="1557" y="13"/>
                    </a:lnTo>
                    <a:lnTo>
                      <a:pt x="1560" y="10"/>
                    </a:lnTo>
                    <a:lnTo>
                      <a:pt x="1561" y="7"/>
                    </a:lnTo>
                    <a:lnTo>
                      <a:pt x="1566" y="6"/>
                    </a:lnTo>
                    <a:lnTo>
                      <a:pt x="1570" y="2"/>
                    </a:lnTo>
                    <a:lnTo>
                      <a:pt x="1576" y="0"/>
                    </a:lnTo>
                    <a:lnTo>
                      <a:pt x="1579" y="0"/>
                    </a:lnTo>
                    <a:lnTo>
                      <a:pt x="1582" y="3"/>
                    </a:lnTo>
                    <a:lnTo>
                      <a:pt x="1586" y="5"/>
                    </a:lnTo>
                    <a:lnTo>
                      <a:pt x="1597" y="6"/>
                    </a:lnTo>
                    <a:lnTo>
                      <a:pt x="1600" y="10"/>
                    </a:lnTo>
                    <a:lnTo>
                      <a:pt x="1603" y="17"/>
                    </a:lnTo>
                    <a:lnTo>
                      <a:pt x="1608" y="22"/>
                    </a:lnTo>
                    <a:lnTo>
                      <a:pt x="1606" y="30"/>
                    </a:lnTo>
                    <a:lnTo>
                      <a:pt x="1610" y="38"/>
                    </a:lnTo>
                    <a:lnTo>
                      <a:pt x="1621" y="38"/>
                    </a:lnTo>
                    <a:lnTo>
                      <a:pt x="1624" y="35"/>
                    </a:lnTo>
                    <a:lnTo>
                      <a:pt x="1628" y="39"/>
                    </a:lnTo>
                    <a:lnTo>
                      <a:pt x="1646" y="43"/>
                    </a:lnTo>
                    <a:lnTo>
                      <a:pt x="1653" y="44"/>
                    </a:lnTo>
                    <a:lnTo>
                      <a:pt x="1662" y="51"/>
                    </a:lnTo>
                    <a:lnTo>
                      <a:pt x="1665" y="56"/>
                    </a:lnTo>
                    <a:lnTo>
                      <a:pt x="1670" y="59"/>
                    </a:lnTo>
                    <a:lnTo>
                      <a:pt x="1693" y="55"/>
                    </a:lnTo>
                    <a:lnTo>
                      <a:pt x="1703" y="56"/>
                    </a:lnTo>
                    <a:lnTo>
                      <a:pt x="1717" y="68"/>
                    </a:lnTo>
                    <a:lnTo>
                      <a:pt x="1723" y="71"/>
                    </a:lnTo>
                    <a:lnTo>
                      <a:pt x="1726" y="77"/>
                    </a:lnTo>
                    <a:lnTo>
                      <a:pt x="1726" y="84"/>
                    </a:lnTo>
                    <a:lnTo>
                      <a:pt x="1728" y="90"/>
                    </a:lnTo>
                    <a:lnTo>
                      <a:pt x="1732" y="95"/>
                    </a:lnTo>
                    <a:lnTo>
                      <a:pt x="1739" y="98"/>
                    </a:lnTo>
                    <a:lnTo>
                      <a:pt x="1746" y="92"/>
                    </a:lnTo>
                    <a:lnTo>
                      <a:pt x="1747" y="76"/>
                    </a:lnTo>
                    <a:lnTo>
                      <a:pt x="1754" y="64"/>
                    </a:lnTo>
                    <a:lnTo>
                      <a:pt x="1758" y="63"/>
                    </a:lnTo>
                    <a:lnTo>
                      <a:pt x="1767" y="64"/>
                    </a:lnTo>
                    <a:lnTo>
                      <a:pt x="1773" y="69"/>
                    </a:lnTo>
                    <a:lnTo>
                      <a:pt x="1775" y="72"/>
                    </a:lnTo>
                    <a:lnTo>
                      <a:pt x="1774" y="80"/>
                    </a:lnTo>
                    <a:lnTo>
                      <a:pt x="1766" y="88"/>
                    </a:lnTo>
                    <a:lnTo>
                      <a:pt x="1766" y="93"/>
                    </a:lnTo>
                    <a:lnTo>
                      <a:pt x="1773" y="102"/>
                    </a:lnTo>
                    <a:lnTo>
                      <a:pt x="1780" y="107"/>
                    </a:lnTo>
                    <a:lnTo>
                      <a:pt x="1787" y="110"/>
                    </a:lnTo>
                    <a:lnTo>
                      <a:pt x="1791" y="109"/>
                    </a:lnTo>
                    <a:lnTo>
                      <a:pt x="1802" y="100"/>
                    </a:lnTo>
                    <a:lnTo>
                      <a:pt x="1808" y="99"/>
                    </a:lnTo>
                    <a:lnTo>
                      <a:pt x="1815" y="110"/>
                    </a:lnTo>
                    <a:lnTo>
                      <a:pt x="1813" y="113"/>
                    </a:lnTo>
                    <a:lnTo>
                      <a:pt x="1807" y="118"/>
                    </a:lnTo>
                    <a:lnTo>
                      <a:pt x="1808" y="122"/>
                    </a:lnTo>
                    <a:lnTo>
                      <a:pt x="1811" y="123"/>
                    </a:lnTo>
                    <a:lnTo>
                      <a:pt x="1808" y="127"/>
                    </a:lnTo>
                    <a:lnTo>
                      <a:pt x="1808" y="132"/>
                    </a:lnTo>
                    <a:lnTo>
                      <a:pt x="1810" y="134"/>
                    </a:lnTo>
                    <a:lnTo>
                      <a:pt x="1815" y="141"/>
                    </a:lnTo>
                    <a:lnTo>
                      <a:pt x="1816" y="143"/>
                    </a:lnTo>
                    <a:lnTo>
                      <a:pt x="1813" y="145"/>
                    </a:lnTo>
                    <a:lnTo>
                      <a:pt x="1824" y="165"/>
                    </a:lnTo>
                    <a:lnTo>
                      <a:pt x="1826" y="174"/>
                    </a:lnTo>
                    <a:lnTo>
                      <a:pt x="1829" y="177"/>
                    </a:lnTo>
                    <a:lnTo>
                      <a:pt x="1832" y="180"/>
                    </a:lnTo>
                    <a:lnTo>
                      <a:pt x="1836" y="185"/>
                    </a:lnTo>
                    <a:lnTo>
                      <a:pt x="1833" y="193"/>
                    </a:lnTo>
                    <a:lnTo>
                      <a:pt x="1839" y="195"/>
                    </a:lnTo>
                    <a:lnTo>
                      <a:pt x="1844" y="198"/>
                    </a:lnTo>
                    <a:lnTo>
                      <a:pt x="1847" y="197"/>
                    </a:lnTo>
                    <a:lnTo>
                      <a:pt x="1852" y="198"/>
                    </a:lnTo>
                    <a:lnTo>
                      <a:pt x="1854" y="197"/>
                    </a:lnTo>
                    <a:lnTo>
                      <a:pt x="1861" y="198"/>
                    </a:lnTo>
                    <a:lnTo>
                      <a:pt x="1863" y="202"/>
                    </a:lnTo>
                    <a:lnTo>
                      <a:pt x="1872" y="203"/>
                    </a:lnTo>
                    <a:lnTo>
                      <a:pt x="1875" y="205"/>
                    </a:lnTo>
                    <a:lnTo>
                      <a:pt x="1879" y="211"/>
                    </a:lnTo>
                    <a:lnTo>
                      <a:pt x="1877" y="214"/>
                    </a:lnTo>
                    <a:lnTo>
                      <a:pt x="1873" y="219"/>
                    </a:lnTo>
                    <a:lnTo>
                      <a:pt x="1874" y="224"/>
                    </a:lnTo>
                    <a:lnTo>
                      <a:pt x="1872" y="226"/>
                    </a:lnTo>
                    <a:lnTo>
                      <a:pt x="1870" y="225"/>
                    </a:lnTo>
                    <a:lnTo>
                      <a:pt x="1869" y="226"/>
                    </a:lnTo>
                    <a:lnTo>
                      <a:pt x="1869" y="229"/>
                    </a:lnTo>
                    <a:lnTo>
                      <a:pt x="1870" y="235"/>
                    </a:lnTo>
                    <a:lnTo>
                      <a:pt x="1876" y="240"/>
                    </a:lnTo>
                    <a:lnTo>
                      <a:pt x="1880" y="240"/>
                    </a:lnTo>
                    <a:lnTo>
                      <a:pt x="1881" y="242"/>
                    </a:lnTo>
                    <a:lnTo>
                      <a:pt x="1880" y="244"/>
                    </a:lnTo>
                    <a:lnTo>
                      <a:pt x="1878" y="243"/>
                    </a:lnTo>
                    <a:lnTo>
                      <a:pt x="1875" y="244"/>
                    </a:lnTo>
                    <a:lnTo>
                      <a:pt x="1873" y="251"/>
                    </a:lnTo>
                    <a:lnTo>
                      <a:pt x="1869" y="251"/>
                    </a:lnTo>
                    <a:lnTo>
                      <a:pt x="1868" y="253"/>
                    </a:lnTo>
                    <a:lnTo>
                      <a:pt x="1872" y="270"/>
                    </a:lnTo>
                    <a:lnTo>
                      <a:pt x="1877" y="275"/>
                    </a:lnTo>
                    <a:lnTo>
                      <a:pt x="1882" y="279"/>
                    </a:lnTo>
                    <a:lnTo>
                      <a:pt x="1885" y="280"/>
                    </a:lnTo>
                    <a:lnTo>
                      <a:pt x="1883" y="283"/>
                    </a:lnTo>
                    <a:lnTo>
                      <a:pt x="1884" y="288"/>
                    </a:lnTo>
                    <a:lnTo>
                      <a:pt x="1879" y="302"/>
                    </a:lnTo>
                    <a:lnTo>
                      <a:pt x="1881" y="303"/>
                    </a:lnTo>
                    <a:lnTo>
                      <a:pt x="1884" y="311"/>
                    </a:lnTo>
                    <a:lnTo>
                      <a:pt x="1888" y="313"/>
                    </a:lnTo>
                    <a:lnTo>
                      <a:pt x="1892" y="312"/>
                    </a:lnTo>
                    <a:lnTo>
                      <a:pt x="1897" y="314"/>
                    </a:lnTo>
                    <a:lnTo>
                      <a:pt x="1905" y="314"/>
                    </a:lnTo>
                    <a:lnTo>
                      <a:pt x="1914" y="320"/>
                    </a:lnTo>
                    <a:lnTo>
                      <a:pt x="1918" y="325"/>
                    </a:lnTo>
                    <a:lnTo>
                      <a:pt x="1916" y="327"/>
                    </a:lnTo>
                    <a:lnTo>
                      <a:pt x="1920" y="341"/>
                    </a:lnTo>
                    <a:lnTo>
                      <a:pt x="1927" y="349"/>
                    </a:lnTo>
                    <a:lnTo>
                      <a:pt x="1930" y="362"/>
                    </a:lnTo>
                    <a:lnTo>
                      <a:pt x="1936" y="392"/>
                    </a:lnTo>
                    <a:lnTo>
                      <a:pt x="1924" y="395"/>
                    </a:lnTo>
                    <a:lnTo>
                      <a:pt x="1916" y="402"/>
                    </a:lnTo>
                    <a:lnTo>
                      <a:pt x="1913" y="402"/>
                    </a:lnTo>
                    <a:lnTo>
                      <a:pt x="1914" y="403"/>
                    </a:lnTo>
                    <a:lnTo>
                      <a:pt x="1913" y="404"/>
                    </a:lnTo>
                    <a:lnTo>
                      <a:pt x="1913" y="406"/>
                    </a:lnTo>
                    <a:lnTo>
                      <a:pt x="1910" y="408"/>
                    </a:lnTo>
                    <a:lnTo>
                      <a:pt x="1909" y="413"/>
                    </a:lnTo>
                    <a:lnTo>
                      <a:pt x="1917" y="426"/>
                    </a:lnTo>
                    <a:lnTo>
                      <a:pt x="1918" y="432"/>
                    </a:lnTo>
                    <a:lnTo>
                      <a:pt x="1917" y="437"/>
                    </a:lnTo>
                    <a:lnTo>
                      <a:pt x="1915" y="437"/>
                    </a:lnTo>
                    <a:lnTo>
                      <a:pt x="1915" y="439"/>
                    </a:lnTo>
                    <a:lnTo>
                      <a:pt x="1913" y="439"/>
                    </a:lnTo>
                    <a:lnTo>
                      <a:pt x="1914" y="441"/>
                    </a:lnTo>
                    <a:lnTo>
                      <a:pt x="1915" y="446"/>
                    </a:lnTo>
                    <a:lnTo>
                      <a:pt x="1916" y="446"/>
                    </a:lnTo>
                    <a:lnTo>
                      <a:pt x="1915" y="447"/>
                    </a:lnTo>
                    <a:lnTo>
                      <a:pt x="1917" y="447"/>
                    </a:lnTo>
                    <a:lnTo>
                      <a:pt x="1918" y="470"/>
                    </a:lnTo>
                    <a:lnTo>
                      <a:pt x="1884" y="484"/>
                    </a:lnTo>
                    <a:lnTo>
                      <a:pt x="1878" y="486"/>
                    </a:lnTo>
                    <a:lnTo>
                      <a:pt x="1875" y="486"/>
                    </a:lnTo>
                    <a:lnTo>
                      <a:pt x="1859" y="474"/>
                    </a:lnTo>
                    <a:lnTo>
                      <a:pt x="1845" y="473"/>
                    </a:lnTo>
                    <a:lnTo>
                      <a:pt x="1833" y="472"/>
                    </a:lnTo>
                    <a:lnTo>
                      <a:pt x="1830" y="475"/>
                    </a:lnTo>
                    <a:lnTo>
                      <a:pt x="1830" y="481"/>
                    </a:lnTo>
                    <a:lnTo>
                      <a:pt x="1826" y="487"/>
                    </a:lnTo>
                    <a:lnTo>
                      <a:pt x="1824" y="494"/>
                    </a:lnTo>
                    <a:lnTo>
                      <a:pt x="1826" y="499"/>
                    </a:lnTo>
                    <a:lnTo>
                      <a:pt x="1826" y="509"/>
                    </a:lnTo>
                    <a:lnTo>
                      <a:pt x="1829" y="518"/>
                    </a:lnTo>
                    <a:lnTo>
                      <a:pt x="1831" y="518"/>
                    </a:lnTo>
                    <a:lnTo>
                      <a:pt x="1832" y="516"/>
                    </a:lnTo>
                    <a:lnTo>
                      <a:pt x="1833" y="520"/>
                    </a:lnTo>
                    <a:lnTo>
                      <a:pt x="1837" y="521"/>
                    </a:lnTo>
                    <a:lnTo>
                      <a:pt x="1838" y="522"/>
                    </a:lnTo>
                    <a:lnTo>
                      <a:pt x="1837" y="525"/>
                    </a:lnTo>
                    <a:lnTo>
                      <a:pt x="1839" y="530"/>
                    </a:lnTo>
                    <a:lnTo>
                      <a:pt x="1844" y="534"/>
                    </a:lnTo>
                    <a:lnTo>
                      <a:pt x="1846" y="540"/>
                    </a:lnTo>
                    <a:lnTo>
                      <a:pt x="1848" y="541"/>
                    </a:lnTo>
                    <a:lnTo>
                      <a:pt x="1851" y="540"/>
                    </a:lnTo>
                    <a:lnTo>
                      <a:pt x="1855" y="541"/>
                    </a:lnTo>
                    <a:lnTo>
                      <a:pt x="1856" y="548"/>
                    </a:lnTo>
                    <a:lnTo>
                      <a:pt x="1859" y="549"/>
                    </a:lnTo>
                    <a:lnTo>
                      <a:pt x="1857" y="556"/>
                    </a:lnTo>
                    <a:lnTo>
                      <a:pt x="1861" y="562"/>
                    </a:lnTo>
                    <a:lnTo>
                      <a:pt x="1860" y="568"/>
                    </a:lnTo>
                    <a:lnTo>
                      <a:pt x="1862" y="573"/>
                    </a:lnTo>
                    <a:lnTo>
                      <a:pt x="1863" y="574"/>
                    </a:lnTo>
                    <a:lnTo>
                      <a:pt x="1868" y="575"/>
                    </a:lnTo>
                    <a:lnTo>
                      <a:pt x="1876" y="581"/>
                    </a:lnTo>
                    <a:lnTo>
                      <a:pt x="1879" y="579"/>
                    </a:lnTo>
                    <a:lnTo>
                      <a:pt x="1884" y="580"/>
                    </a:lnTo>
                    <a:lnTo>
                      <a:pt x="1882" y="581"/>
                    </a:lnTo>
                    <a:lnTo>
                      <a:pt x="1883" y="585"/>
                    </a:lnTo>
                    <a:lnTo>
                      <a:pt x="1880" y="588"/>
                    </a:lnTo>
                    <a:lnTo>
                      <a:pt x="1881" y="589"/>
                    </a:lnTo>
                    <a:lnTo>
                      <a:pt x="1880" y="590"/>
                    </a:lnTo>
                    <a:lnTo>
                      <a:pt x="1881" y="592"/>
                    </a:lnTo>
                    <a:lnTo>
                      <a:pt x="1879" y="594"/>
                    </a:lnTo>
                    <a:lnTo>
                      <a:pt x="1881" y="597"/>
                    </a:lnTo>
                    <a:lnTo>
                      <a:pt x="1879" y="599"/>
                    </a:lnTo>
                    <a:lnTo>
                      <a:pt x="1877" y="594"/>
                    </a:lnTo>
                    <a:lnTo>
                      <a:pt x="1876" y="597"/>
                    </a:lnTo>
                    <a:lnTo>
                      <a:pt x="1872" y="599"/>
                    </a:lnTo>
                    <a:lnTo>
                      <a:pt x="1872" y="601"/>
                    </a:lnTo>
                    <a:lnTo>
                      <a:pt x="1869" y="603"/>
                    </a:lnTo>
                    <a:lnTo>
                      <a:pt x="1868" y="614"/>
                    </a:lnTo>
                    <a:lnTo>
                      <a:pt x="1870" y="614"/>
                    </a:lnTo>
                    <a:lnTo>
                      <a:pt x="1873" y="617"/>
                    </a:lnTo>
                    <a:lnTo>
                      <a:pt x="1878" y="625"/>
                    </a:lnTo>
                    <a:lnTo>
                      <a:pt x="1880" y="622"/>
                    </a:lnTo>
                    <a:lnTo>
                      <a:pt x="1885" y="622"/>
                    </a:lnTo>
                    <a:lnTo>
                      <a:pt x="1885" y="626"/>
                    </a:lnTo>
                    <a:lnTo>
                      <a:pt x="1888" y="624"/>
                    </a:lnTo>
                    <a:lnTo>
                      <a:pt x="1887" y="627"/>
                    </a:lnTo>
                    <a:lnTo>
                      <a:pt x="1891" y="630"/>
                    </a:lnTo>
                    <a:lnTo>
                      <a:pt x="1892" y="630"/>
                    </a:lnTo>
                    <a:lnTo>
                      <a:pt x="1894" y="626"/>
                    </a:lnTo>
                    <a:lnTo>
                      <a:pt x="1896" y="626"/>
                    </a:lnTo>
                    <a:lnTo>
                      <a:pt x="1899" y="627"/>
                    </a:lnTo>
                    <a:lnTo>
                      <a:pt x="1898" y="631"/>
                    </a:lnTo>
                    <a:lnTo>
                      <a:pt x="1900" y="633"/>
                    </a:lnTo>
                    <a:lnTo>
                      <a:pt x="1905" y="630"/>
                    </a:lnTo>
                    <a:lnTo>
                      <a:pt x="1908" y="631"/>
                    </a:lnTo>
                    <a:lnTo>
                      <a:pt x="1904" y="632"/>
                    </a:lnTo>
                    <a:lnTo>
                      <a:pt x="1906" y="634"/>
                    </a:lnTo>
                    <a:lnTo>
                      <a:pt x="1911" y="633"/>
                    </a:lnTo>
                    <a:lnTo>
                      <a:pt x="1910" y="636"/>
                    </a:lnTo>
                    <a:lnTo>
                      <a:pt x="1908" y="636"/>
                    </a:lnTo>
                    <a:lnTo>
                      <a:pt x="1908" y="639"/>
                    </a:lnTo>
                    <a:lnTo>
                      <a:pt x="1920" y="646"/>
                    </a:lnTo>
                    <a:lnTo>
                      <a:pt x="1917" y="647"/>
                    </a:lnTo>
                    <a:lnTo>
                      <a:pt x="1921" y="651"/>
                    </a:lnTo>
                    <a:lnTo>
                      <a:pt x="1927" y="652"/>
                    </a:lnTo>
                    <a:lnTo>
                      <a:pt x="1928" y="653"/>
                    </a:lnTo>
                    <a:lnTo>
                      <a:pt x="1931" y="652"/>
                    </a:lnTo>
                    <a:lnTo>
                      <a:pt x="1933" y="654"/>
                    </a:lnTo>
                    <a:lnTo>
                      <a:pt x="1936" y="654"/>
                    </a:lnTo>
                    <a:lnTo>
                      <a:pt x="1937" y="657"/>
                    </a:lnTo>
                    <a:lnTo>
                      <a:pt x="1940" y="657"/>
                    </a:lnTo>
                    <a:lnTo>
                      <a:pt x="1942" y="655"/>
                    </a:lnTo>
                    <a:lnTo>
                      <a:pt x="1945" y="656"/>
                    </a:lnTo>
                    <a:lnTo>
                      <a:pt x="1944" y="660"/>
                    </a:lnTo>
                    <a:lnTo>
                      <a:pt x="1949" y="662"/>
                    </a:lnTo>
                    <a:lnTo>
                      <a:pt x="1951" y="656"/>
                    </a:lnTo>
                    <a:lnTo>
                      <a:pt x="1951" y="653"/>
                    </a:lnTo>
                    <a:lnTo>
                      <a:pt x="1953" y="653"/>
                    </a:lnTo>
                    <a:lnTo>
                      <a:pt x="1954" y="650"/>
                    </a:lnTo>
                    <a:lnTo>
                      <a:pt x="1955" y="651"/>
                    </a:lnTo>
                    <a:lnTo>
                      <a:pt x="1958" y="650"/>
                    </a:lnTo>
                    <a:lnTo>
                      <a:pt x="1962" y="654"/>
                    </a:lnTo>
                    <a:lnTo>
                      <a:pt x="1965" y="655"/>
                    </a:lnTo>
                    <a:lnTo>
                      <a:pt x="1967" y="652"/>
                    </a:lnTo>
                    <a:lnTo>
                      <a:pt x="1969" y="653"/>
                    </a:lnTo>
                    <a:lnTo>
                      <a:pt x="1968" y="655"/>
                    </a:lnTo>
                    <a:lnTo>
                      <a:pt x="1970" y="657"/>
                    </a:lnTo>
                    <a:lnTo>
                      <a:pt x="1972" y="655"/>
                    </a:lnTo>
                    <a:lnTo>
                      <a:pt x="1974" y="657"/>
                    </a:lnTo>
                    <a:lnTo>
                      <a:pt x="1983" y="656"/>
                    </a:lnTo>
                    <a:lnTo>
                      <a:pt x="1983" y="654"/>
                    </a:lnTo>
                    <a:lnTo>
                      <a:pt x="1986" y="651"/>
                    </a:lnTo>
                    <a:lnTo>
                      <a:pt x="1995" y="651"/>
                    </a:lnTo>
                    <a:lnTo>
                      <a:pt x="2001" y="649"/>
                    </a:lnTo>
                    <a:lnTo>
                      <a:pt x="2009" y="643"/>
                    </a:lnTo>
                    <a:lnTo>
                      <a:pt x="2014" y="636"/>
                    </a:lnTo>
                    <a:lnTo>
                      <a:pt x="2022" y="633"/>
                    </a:lnTo>
                    <a:lnTo>
                      <a:pt x="2020" y="635"/>
                    </a:lnTo>
                    <a:lnTo>
                      <a:pt x="2021" y="638"/>
                    </a:lnTo>
                    <a:close/>
                  </a:path>
                </a:pathLst>
              </a:custGeom>
              <a:solidFill>
                <a:schemeClr val="tx1"/>
              </a:solidFill>
              <a:ln w="6350" cmpd="sng">
                <a:solidFill>
                  <a:schemeClr val="bg1"/>
                </a:solidFill>
                <a:prstDash val="solid"/>
                <a:round/>
                <a:headEnd/>
                <a:tailEnd/>
              </a:ln>
            </p:spPr>
            <p:txBody>
              <a:bodyPr/>
              <a:lstStyle/>
              <a:p>
                <a:endParaRPr lang="pt-BR"/>
              </a:p>
            </p:txBody>
          </p:sp>
          <p:sp>
            <p:nvSpPr>
              <p:cNvPr id="24" name="Freeform 84"/>
              <p:cNvSpPr>
                <a:spLocks/>
              </p:cNvSpPr>
              <p:nvPr/>
            </p:nvSpPr>
            <p:spPr bwMode="auto">
              <a:xfrm>
                <a:off x="7205067" y="3543300"/>
                <a:ext cx="1289050" cy="1001712"/>
              </a:xfrm>
              <a:custGeom>
                <a:avLst/>
                <a:gdLst>
                  <a:gd name="T0" fmla="*/ 2147483647 w 2436"/>
                  <a:gd name="T1" fmla="*/ 2147483647 h 1893"/>
                  <a:gd name="T2" fmla="*/ 2147483647 w 2436"/>
                  <a:gd name="T3" fmla="*/ 2147483647 h 1893"/>
                  <a:gd name="T4" fmla="*/ 2147483647 w 2436"/>
                  <a:gd name="T5" fmla="*/ 2147483647 h 1893"/>
                  <a:gd name="T6" fmla="*/ 2147483647 w 2436"/>
                  <a:gd name="T7" fmla="*/ 2147483647 h 1893"/>
                  <a:gd name="T8" fmla="*/ 2147483647 w 2436"/>
                  <a:gd name="T9" fmla="*/ 2147483647 h 1893"/>
                  <a:gd name="T10" fmla="*/ 2147483647 w 2436"/>
                  <a:gd name="T11" fmla="*/ 2147483647 h 1893"/>
                  <a:gd name="T12" fmla="*/ 2147483647 w 2436"/>
                  <a:gd name="T13" fmla="*/ 2147483647 h 1893"/>
                  <a:gd name="T14" fmla="*/ 2147483647 w 2436"/>
                  <a:gd name="T15" fmla="*/ 2147483647 h 1893"/>
                  <a:gd name="T16" fmla="*/ 2147483647 w 2436"/>
                  <a:gd name="T17" fmla="*/ 2147483647 h 1893"/>
                  <a:gd name="T18" fmla="*/ 2147483647 w 2436"/>
                  <a:gd name="T19" fmla="*/ 2147483647 h 1893"/>
                  <a:gd name="T20" fmla="*/ 2147483647 w 2436"/>
                  <a:gd name="T21" fmla="*/ 2147483647 h 1893"/>
                  <a:gd name="T22" fmla="*/ 2147483647 w 2436"/>
                  <a:gd name="T23" fmla="*/ 2147483647 h 1893"/>
                  <a:gd name="T24" fmla="*/ 2147483647 w 2436"/>
                  <a:gd name="T25" fmla="*/ 2147483647 h 1893"/>
                  <a:gd name="T26" fmla="*/ 2147483647 w 2436"/>
                  <a:gd name="T27" fmla="*/ 2147483647 h 1893"/>
                  <a:gd name="T28" fmla="*/ 2147483647 w 2436"/>
                  <a:gd name="T29" fmla="*/ 2147483647 h 1893"/>
                  <a:gd name="T30" fmla="*/ 2147483647 w 2436"/>
                  <a:gd name="T31" fmla="*/ 2147483647 h 1893"/>
                  <a:gd name="T32" fmla="*/ 2147483647 w 2436"/>
                  <a:gd name="T33" fmla="*/ 2147483647 h 1893"/>
                  <a:gd name="T34" fmla="*/ 2147483647 w 2436"/>
                  <a:gd name="T35" fmla="*/ 2147483647 h 1893"/>
                  <a:gd name="T36" fmla="*/ 2147483647 w 2436"/>
                  <a:gd name="T37" fmla="*/ 2147483647 h 1893"/>
                  <a:gd name="T38" fmla="*/ 2147483647 w 2436"/>
                  <a:gd name="T39" fmla="*/ 2147483647 h 1893"/>
                  <a:gd name="T40" fmla="*/ 2147483647 w 2436"/>
                  <a:gd name="T41" fmla="*/ 2147483647 h 1893"/>
                  <a:gd name="T42" fmla="*/ 2147483647 w 2436"/>
                  <a:gd name="T43" fmla="*/ 2147483647 h 1893"/>
                  <a:gd name="T44" fmla="*/ 2147483647 w 2436"/>
                  <a:gd name="T45" fmla="*/ 2147483647 h 1893"/>
                  <a:gd name="T46" fmla="*/ 2147483647 w 2436"/>
                  <a:gd name="T47" fmla="*/ 2147483647 h 1893"/>
                  <a:gd name="T48" fmla="*/ 2147483647 w 2436"/>
                  <a:gd name="T49" fmla="*/ 2147483647 h 1893"/>
                  <a:gd name="T50" fmla="*/ 2147483647 w 2436"/>
                  <a:gd name="T51" fmla="*/ 2147483647 h 1893"/>
                  <a:gd name="T52" fmla="*/ 2147483647 w 2436"/>
                  <a:gd name="T53" fmla="*/ 2147483647 h 1893"/>
                  <a:gd name="T54" fmla="*/ 2147483647 w 2436"/>
                  <a:gd name="T55" fmla="*/ 2147483647 h 1893"/>
                  <a:gd name="T56" fmla="*/ 2147483647 w 2436"/>
                  <a:gd name="T57" fmla="*/ 2147483647 h 1893"/>
                  <a:gd name="T58" fmla="*/ 2147483647 w 2436"/>
                  <a:gd name="T59" fmla="*/ 2147483647 h 1893"/>
                  <a:gd name="T60" fmla="*/ 2147483647 w 2436"/>
                  <a:gd name="T61" fmla="*/ 2147483647 h 1893"/>
                  <a:gd name="T62" fmla="*/ 2147483647 w 2436"/>
                  <a:gd name="T63" fmla="*/ 2147483647 h 1893"/>
                  <a:gd name="T64" fmla="*/ 2147483647 w 2436"/>
                  <a:gd name="T65" fmla="*/ 2147483647 h 1893"/>
                  <a:gd name="T66" fmla="*/ 2147483647 w 2436"/>
                  <a:gd name="T67" fmla="*/ 2147483647 h 1893"/>
                  <a:gd name="T68" fmla="*/ 2147483647 w 2436"/>
                  <a:gd name="T69" fmla="*/ 2147483647 h 1893"/>
                  <a:gd name="T70" fmla="*/ 2147483647 w 2436"/>
                  <a:gd name="T71" fmla="*/ 2147483647 h 1893"/>
                  <a:gd name="T72" fmla="*/ 2147483647 w 2436"/>
                  <a:gd name="T73" fmla="*/ 2147483647 h 1893"/>
                  <a:gd name="T74" fmla="*/ 2147483647 w 2436"/>
                  <a:gd name="T75" fmla="*/ 2147483647 h 1893"/>
                  <a:gd name="T76" fmla="*/ 2147483647 w 2436"/>
                  <a:gd name="T77" fmla="*/ 2147483647 h 1893"/>
                  <a:gd name="T78" fmla="*/ 2147483647 w 2436"/>
                  <a:gd name="T79" fmla="*/ 2147483647 h 1893"/>
                  <a:gd name="T80" fmla="*/ 2147483647 w 2436"/>
                  <a:gd name="T81" fmla="*/ 2147483647 h 1893"/>
                  <a:gd name="T82" fmla="*/ 2147483647 w 2436"/>
                  <a:gd name="T83" fmla="*/ 2147483647 h 1893"/>
                  <a:gd name="T84" fmla="*/ 2147483647 w 2436"/>
                  <a:gd name="T85" fmla="*/ 2147483647 h 1893"/>
                  <a:gd name="T86" fmla="*/ 2147483647 w 2436"/>
                  <a:gd name="T87" fmla="*/ 2147483647 h 1893"/>
                  <a:gd name="T88" fmla="*/ 2147483647 w 2436"/>
                  <a:gd name="T89" fmla="*/ 2147483647 h 1893"/>
                  <a:gd name="T90" fmla="*/ 2147483647 w 2436"/>
                  <a:gd name="T91" fmla="*/ 2147483647 h 1893"/>
                  <a:gd name="T92" fmla="*/ 2147483647 w 2436"/>
                  <a:gd name="T93" fmla="*/ 2147483647 h 1893"/>
                  <a:gd name="T94" fmla="*/ 2147483647 w 2436"/>
                  <a:gd name="T95" fmla="*/ 2147483647 h 1893"/>
                  <a:gd name="T96" fmla="*/ 2147483647 w 2436"/>
                  <a:gd name="T97" fmla="*/ 2147483647 h 1893"/>
                  <a:gd name="T98" fmla="*/ 2147483647 w 2436"/>
                  <a:gd name="T99" fmla="*/ 2147483647 h 1893"/>
                  <a:gd name="T100" fmla="*/ 2147483647 w 2436"/>
                  <a:gd name="T101" fmla="*/ 2147483647 h 1893"/>
                  <a:gd name="T102" fmla="*/ 2147483647 w 2436"/>
                  <a:gd name="T103" fmla="*/ 2147483647 h 1893"/>
                  <a:gd name="T104" fmla="*/ 2147483647 w 2436"/>
                  <a:gd name="T105" fmla="*/ 2147483647 h 1893"/>
                  <a:gd name="T106" fmla="*/ 2147483647 w 2436"/>
                  <a:gd name="T107" fmla="*/ 2147483647 h 1893"/>
                  <a:gd name="T108" fmla="*/ 2147483647 w 2436"/>
                  <a:gd name="T109" fmla="*/ 2147483647 h 1893"/>
                  <a:gd name="T110" fmla="*/ 2147483647 w 2436"/>
                  <a:gd name="T111" fmla="*/ 2147483647 h 1893"/>
                  <a:gd name="T112" fmla="*/ 2147483647 w 2436"/>
                  <a:gd name="T113" fmla="*/ 2147483647 h 1893"/>
                  <a:gd name="T114" fmla="*/ 2147483647 w 2436"/>
                  <a:gd name="T115" fmla="*/ 2147483647 h 1893"/>
                  <a:gd name="T116" fmla="*/ 2147483647 w 2436"/>
                  <a:gd name="T117" fmla="*/ 2147483647 h 1893"/>
                  <a:gd name="T118" fmla="*/ 2147483647 w 2436"/>
                  <a:gd name="T119" fmla="*/ 2147483647 h 1893"/>
                  <a:gd name="T120" fmla="*/ 2147483647 w 2436"/>
                  <a:gd name="T121" fmla="*/ 2147483647 h 1893"/>
                  <a:gd name="T122" fmla="*/ 2147483647 w 2436"/>
                  <a:gd name="T123" fmla="*/ 2147483647 h 18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36"/>
                  <a:gd name="T187" fmla="*/ 0 h 1893"/>
                  <a:gd name="T188" fmla="*/ 2436 w 2436"/>
                  <a:gd name="T189" fmla="*/ 1893 h 18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36" h="1893">
                    <a:moveTo>
                      <a:pt x="2431" y="416"/>
                    </a:moveTo>
                    <a:lnTo>
                      <a:pt x="2428" y="416"/>
                    </a:lnTo>
                    <a:lnTo>
                      <a:pt x="2431" y="420"/>
                    </a:lnTo>
                    <a:lnTo>
                      <a:pt x="2431" y="428"/>
                    </a:lnTo>
                    <a:lnTo>
                      <a:pt x="2425" y="431"/>
                    </a:lnTo>
                    <a:lnTo>
                      <a:pt x="2419" y="438"/>
                    </a:lnTo>
                    <a:lnTo>
                      <a:pt x="2423" y="442"/>
                    </a:lnTo>
                    <a:lnTo>
                      <a:pt x="2424" y="447"/>
                    </a:lnTo>
                    <a:lnTo>
                      <a:pt x="2421" y="447"/>
                    </a:lnTo>
                    <a:lnTo>
                      <a:pt x="2416" y="450"/>
                    </a:lnTo>
                    <a:lnTo>
                      <a:pt x="2413" y="456"/>
                    </a:lnTo>
                    <a:lnTo>
                      <a:pt x="2410" y="453"/>
                    </a:lnTo>
                    <a:lnTo>
                      <a:pt x="2408" y="453"/>
                    </a:lnTo>
                    <a:lnTo>
                      <a:pt x="2407" y="457"/>
                    </a:lnTo>
                    <a:lnTo>
                      <a:pt x="2401" y="460"/>
                    </a:lnTo>
                    <a:lnTo>
                      <a:pt x="2396" y="476"/>
                    </a:lnTo>
                    <a:lnTo>
                      <a:pt x="2394" y="480"/>
                    </a:lnTo>
                    <a:lnTo>
                      <a:pt x="2392" y="480"/>
                    </a:lnTo>
                    <a:lnTo>
                      <a:pt x="2391" y="485"/>
                    </a:lnTo>
                    <a:lnTo>
                      <a:pt x="2388" y="486"/>
                    </a:lnTo>
                    <a:lnTo>
                      <a:pt x="2385" y="483"/>
                    </a:lnTo>
                    <a:lnTo>
                      <a:pt x="2386" y="480"/>
                    </a:lnTo>
                    <a:lnTo>
                      <a:pt x="2385" y="476"/>
                    </a:lnTo>
                    <a:lnTo>
                      <a:pt x="2381" y="484"/>
                    </a:lnTo>
                    <a:lnTo>
                      <a:pt x="2380" y="486"/>
                    </a:lnTo>
                    <a:lnTo>
                      <a:pt x="2371" y="499"/>
                    </a:lnTo>
                    <a:lnTo>
                      <a:pt x="2369" y="499"/>
                    </a:lnTo>
                    <a:lnTo>
                      <a:pt x="2369" y="502"/>
                    </a:lnTo>
                    <a:lnTo>
                      <a:pt x="2368" y="502"/>
                    </a:lnTo>
                    <a:lnTo>
                      <a:pt x="2371" y="504"/>
                    </a:lnTo>
                    <a:lnTo>
                      <a:pt x="2371" y="506"/>
                    </a:lnTo>
                    <a:lnTo>
                      <a:pt x="2372" y="507"/>
                    </a:lnTo>
                    <a:lnTo>
                      <a:pt x="2371" y="511"/>
                    </a:lnTo>
                    <a:lnTo>
                      <a:pt x="2369" y="510"/>
                    </a:lnTo>
                    <a:lnTo>
                      <a:pt x="2368" y="511"/>
                    </a:lnTo>
                    <a:lnTo>
                      <a:pt x="2363" y="509"/>
                    </a:lnTo>
                    <a:lnTo>
                      <a:pt x="2359" y="509"/>
                    </a:lnTo>
                    <a:lnTo>
                      <a:pt x="2355" y="506"/>
                    </a:lnTo>
                    <a:lnTo>
                      <a:pt x="2352" y="510"/>
                    </a:lnTo>
                    <a:lnTo>
                      <a:pt x="2345" y="510"/>
                    </a:lnTo>
                    <a:lnTo>
                      <a:pt x="2343" y="514"/>
                    </a:lnTo>
                    <a:lnTo>
                      <a:pt x="2343" y="517"/>
                    </a:lnTo>
                    <a:lnTo>
                      <a:pt x="2340" y="527"/>
                    </a:lnTo>
                    <a:lnTo>
                      <a:pt x="2337" y="532"/>
                    </a:lnTo>
                    <a:lnTo>
                      <a:pt x="2339" y="537"/>
                    </a:lnTo>
                    <a:lnTo>
                      <a:pt x="2340" y="539"/>
                    </a:lnTo>
                    <a:lnTo>
                      <a:pt x="2338" y="542"/>
                    </a:lnTo>
                    <a:lnTo>
                      <a:pt x="2338" y="545"/>
                    </a:lnTo>
                    <a:lnTo>
                      <a:pt x="2331" y="557"/>
                    </a:lnTo>
                    <a:lnTo>
                      <a:pt x="2333" y="557"/>
                    </a:lnTo>
                    <a:lnTo>
                      <a:pt x="2335" y="559"/>
                    </a:lnTo>
                    <a:lnTo>
                      <a:pt x="2347" y="559"/>
                    </a:lnTo>
                    <a:lnTo>
                      <a:pt x="2352" y="570"/>
                    </a:lnTo>
                    <a:lnTo>
                      <a:pt x="2351" y="573"/>
                    </a:lnTo>
                    <a:lnTo>
                      <a:pt x="2347" y="573"/>
                    </a:lnTo>
                    <a:lnTo>
                      <a:pt x="2345" y="579"/>
                    </a:lnTo>
                    <a:lnTo>
                      <a:pt x="2343" y="582"/>
                    </a:lnTo>
                    <a:lnTo>
                      <a:pt x="2340" y="579"/>
                    </a:lnTo>
                    <a:lnTo>
                      <a:pt x="2337" y="582"/>
                    </a:lnTo>
                    <a:lnTo>
                      <a:pt x="2334" y="582"/>
                    </a:lnTo>
                    <a:lnTo>
                      <a:pt x="2332" y="580"/>
                    </a:lnTo>
                    <a:lnTo>
                      <a:pt x="2329" y="581"/>
                    </a:lnTo>
                    <a:lnTo>
                      <a:pt x="2329" y="578"/>
                    </a:lnTo>
                    <a:lnTo>
                      <a:pt x="2326" y="575"/>
                    </a:lnTo>
                    <a:lnTo>
                      <a:pt x="2324" y="578"/>
                    </a:lnTo>
                    <a:lnTo>
                      <a:pt x="2318" y="579"/>
                    </a:lnTo>
                    <a:lnTo>
                      <a:pt x="2317" y="580"/>
                    </a:lnTo>
                    <a:lnTo>
                      <a:pt x="2310" y="578"/>
                    </a:lnTo>
                    <a:lnTo>
                      <a:pt x="2308" y="579"/>
                    </a:lnTo>
                    <a:lnTo>
                      <a:pt x="2306" y="577"/>
                    </a:lnTo>
                    <a:lnTo>
                      <a:pt x="2301" y="576"/>
                    </a:lnTo>
                    <a:lnTo>
                      <a:pt x="2299" y="578"/>
                    </a:lnTo>
                    <a:lnTo>
                      <a:pt x="2299" y="582"/>
                    </a:lnTo>
                    <a:lnTo>
                      <a:pt x="2293" y="595"/>
                    </a:lnTo>
                    <a:lnTo>
                      <a:pt x="2287" y="599"/>
                    </a:lnTo>
                    <a:lnTo>
                      <a:pt x="2285" y="604"/>
                    </a:lnTo>
                    <a:lnTo>
                      <a:pt x="2285" y="607"/>
                    </a:lnTo>
                    <a:lnTo>
                      <a:pt x="2281" y="617"/>
                    </a:lnTo>
                    <a:lnTo>
                      <a:pt x="2281" y="620"/>
                    </a:lnTo>
                    <a:lnTo>
                      <a:pt x="2284" y="622"/>
                    </a:lnTo>
                    <a:lnTo>
                      <a:pt x="2284" y="626"/>
                    </a:lnTo>
                    <a:lnTo>
                      <a:pt x="2280" y="635"/>
                    </a:lnTo>
                    <a:lnTo>
                      <a:pt x="2281" y="642"/>
                    </a:lnTo>
                    <a:lnTo>
                      <a:pt x="2284" y="644"/>
                    </a:lnTo>
                    <a:lnTo>
                      <a:pt x="2285" y="646"/>
                    </a:lnTo>
                    <a:lnTo>
                      <a:pt x="2283" y="649"/>
                    </a:lnTo>
                    <a:lnTo>
                      <a:pt x="2284" y="653"/>
                    </a:lnTo>
                    <a:lnTo>
                      <a:pt x="2281" y="657"/>
                    </a:lnTo>
                    <a:lnTo>
                      <a:pt x="2283" y="658"/>
                    </a:lnTo>
                    <a:lnTo>
                      <a:pt x="2283" y="662"/>
                    </a:lnTo>
                    <a:lnTo>
                      <a:pt x="2286" y="665"/>
                    </a:lnTo>
                    <a:lnTo>
                      <a:pt x="2281" y="667"/>
                    </a:lnTo>
                    <a:lnTo>
                      <a:pt x="2275" y="673"/>
                    </a:lnTo>
                    <a:lnTo>
                      <a:pt x="2273" y="674"/>
                    </a:lnTo>
                    <a:lnTo>
                      <a:pt x="2274" y="678"/>
                    </a:lnTo>
                    <a:lnTo>
                      <a:pt x="2277" y="678"/>
                    </a:lnTo>
                    <a:lnTo>
                      <a:pt x="2273" y="681"/>
                    </a:lnTo>
                    <a:lnTo>
                      <a:pt x="2275" y="682"/>
                    </a:lnTo>
                    <a:lnTo>
                      <a:pt x="2275" y="687"/>
                    </a:lnTo>
                    <a:lnTo>
                      <a:pt x="2270" y="691"/>
                    </a:lnTo>
                    <a:lnTo>
                      <a:pt x="2275" y="694"/>
                    </a:lnTo>
                    <a:lnTo>
                      <a:pt x="2282" y="693"/>
                    </a:lnTo>
                    <a:lnTo>
                      <a:pt x="2285" y="698"/>
                    </a:lnTo>
                    <a:lnTo>
                      <a:pt x="2292" y="700"/>
                    </a:lnTo>
                    <a:lnTo>
                      <a:pt x="2292" y="703"/>
                    </a:lnTo>
                    <a:lnTo>
                      <a:pt x="2298" y="708"/>
                    </a:lnTo>
                    <a:lnTo>
                      <a:pt x="2300" y="709"/>
                    </a:lnTo>
                    <a:lnTo>
                      <a:pt x="2299" y="716"/>
                    </a:lnTo>
                    <a:lnTo>
                      <a:pt x="2302" y="719"/>
                    </a:lnTo>
                    <a:lnTo>
                      <a:pt x="2305" y="726"/>
                    </a:lnTo>
                    <a:lnTo>
                      <a:pt x="2309" y="728"/>
                    </a:lnTo>
                    <a:lnTo>
                      <a:pt x="2311" y="726"/>
                    </a:lnTo>
                    <a:lnTo>
                      <a:pt x="2316" y="726"/>
                    </a:lnTo>
                    <a:lnTo>
                      <a:pt x="2316" y="730"/>
                    </a:lnTo>
                    <a:lnTo>
                      <a:pt x="2315" y="730"/>
                    </a:lnTo>
                    <a:lnTo>
                      <a:pt x="2315" y="733"/>
                    </a:lnTo>
                    <a:lnTo>
                      <a:pt x="2315" y="736"/>
                    </a:lnTo>
                    <a:lnTo>
                      <a:pt x="2318" y="736"/>
                    </a:lnTo>
                    <a:lnTo>
                      <a:pt x="2319" y="739"/>
                    </a:lnTo>
                    <a:lnTo>
                      <a:pt x="2323" y="736"/>
                    </a:lnTo>
                    <a:lnTo>
                      <a:pt x="2324" y="736"/>
                    </a:lnTo>
                    <a:lnTo>
                      <a:pt x="2328" y="743"/>
                    </a:lnTo>
                    <a:lnTo>
                      <a:pt x="2329" y="736"/>
                    </a:lnTo>
                    <a:lnTo>
                      <a:pt x="2336" y="743"/>
                    </a:lnTo>
                    <a:lnTo>
                      <a:pt x="2335" y="746"/>
                    </a:lnTo>
                    <a:lnTo>
                      <a:pt x="2340" y="750"/>
                    </a:lnTo>
                    <a:lnTo>
                      <a:pt x="2341" y="755"/>
                    </a:lnTo>
                    <a:lnTo>
                      <a:pt x="2343" y="755"/>
                    </a:lnTo>
                    <a:lnTo>
                      <a:pt x="2344" y="760"/>
                    </a:lnTo>
                    <a:lnTo>
                      <a:pt x="2346" y="761"/>
                    </a:lnTo>
                    <a:lnTo>
                      <a:pt x="2350" y="759"/>
                    </a:lnTo>
                    <a:lnTo>
                      <a:pt x="2353" y="762"/>
                    </a:lnTo>
                    <a:lnTo>
                      <a:pt x="2357" y="762"/>
                    </a:lnTo>
                    <a:lnTo>
                      <a:pt x="2359" y="766"/>
                    </a:lnTo>
                    <a:lnTo>
                      <a:pt x="2358" y="776"/>
                    </a:lnTo>
                    <a:lnTo>
                      <a:pt x="2361" y="778"/>
                    </a:lnTo>
                    <a:lnTo>
                      <a:pt x="2361" y="783"/>
                    </a:lnTo>
                    <a:lnTo>
                      <a:pt x="2365" y="784"/>
                    </a:lnTo>
                    <a:lnTo>
                      <a:pt x="2368" y="789"/>
                    </a:lnTo>
                    <a:lnTo>
                      <a:pt x="2359" y="798"/>
                    </a:lnTo>
                    <a:lnTo>
                      <a:pt x="2349" y="804"/>
                    </a:lnTo>
                    <a:lnTo>
                      <a:pt x="2347" y="806"/>
                    </a:lnTo>
                    <a:lnTo>
                      <a:pt x="2349" y="808"/>
                    </a:lnTo>
                    <a:lnTo>
                      <a:pt x="2356" y="811"/>
                    </a:lnTo>
                    <a:lnTo>
                      <a:pt x="2357" y="816"/>
                    </a:lnTo>
                    <a:lnTo>
                      <a:pt x="2345" y="812"/>
                    </a:lnTo>
                    <a:lnTo>
                      <a:pt x="2342" y="809"/>
                    </a:lnTo>
                    <a:lnTo>
                      <a:pt x="2339" y="809"/>
                    </a:lnTo>
                    <a:lnTo>
                      <a:pt x="2333" y="805"/>
                    </a:lnTo>
                    <a:lnTo>
                      <a:pt x="2329" y="804"/>
                    </a:lnTo>
                    <a:lnTo>
                      <a:pt x="2327" y="806"/>
                    </a:lnTo>
                    <a:lnTo>
                      <a:pt x="2325" y="804"/>
                    </a:lnTo>
                    <a:lnTo>
                      <a:pt x="2316" y="805"/>
                    </a:lnTo>
                    <a:lnTo>
                      <a:pt x="2307" y="802"/>
                    </a:lnTo>
                    <a:lnTo>
                      <a:pt x="2305" y="806"/>
                    </a:lnTo>
                    <a:lnTo>
                      <a:pt x="2300" y="800"/>
                    </a:lnTo>
                    <a:lnTo>
                      <a:pt x="2297" y="801"/>
                    </a:lnTo>
                    <a:lnTo>
                      <a:pt x="2293" y="797"/>
                    </a:lnTo>
                    <a:lnTo>
                      <a:pt x="2289" y="797"/>
                    </a:lnTo>
                    <a:lnTo>
                      <a:pt x="2286" y="800"/>
                    </a:lnTo>
                    <a:lnTo>
                      <a:pt x="2278" y="802"/>
                    </a:lnTo>
                    <a:lnTo>
                      <a:pt x="2278" y="807"/>
                    </a:lnTo>
                    <a:lnTo>
                      <a:pt x="2271" y="808"/>
                    </a:lnTo>
                    <a:lnTo>
                      <a:pt x="2272" y="810"/>
                    </a:lnTo>
                    <a:lnTo>
                      <a:pt x="2270" y="812"/>
                    </a:lnTo>
                    <a:lnTo>
                      <a:pt x="2271" y="813"/>
                    </a:lnTo>
                    <a:lnTo>
                      <a:pt x="2270" y="815"/>
                    </a:lnTo>
                    <a:lnTo>
                      <a:pt x="2270" y="818"/>
                    </a:lnTo>
                    <a:lnTo>
                      <a:pt x="2265" y="818"/>
                    </a:lnTo>
                    <a:lnTo>
                      <a:pt x="2262" y="824"/>
                    </a:lnTo>
                    <a:lnTo>
                      <a:pt x="2256" y="823"/>
                    </a:lnTo>
                    <a:lnTo>
                      <a:pt x="2252" y="826"/>
                    </a:lnTo>
                    <a:lnTo>
                      <a:pt x="2250" y="822"/>
                    </a:lnTo>
                    <a:lnTo>
                      <a:pt x="2247" y="820"/>
                    </a:lnTo>
                    <a:lnTo>
                      <a:pt x="2242" y="823"/>
                    </a:lnTo>
                    <a:lnTo>
                      <a:pt x="2239" y="820"/>
                    </a:lnTo>
                    <a:lnTo>
                      <a:pt x="2239" y="816"/>
                    </a:lnTo>
                    <a:lnTo>
                      <a:pt x="2237" y="815"/>
                    </a:lnTo>
                    <a:lnTo>
                      <a:pt x="2233" y="816"/>
                    </a:lnTo>
                    <a:lnTo>
                      <a:pt x="2232" y="811"/>
                    </a:lnTo>
                    <a:lnTo>
                      <a:pt x="2229" y="810"/>
                    </a:lnTo>
                    <a:lnTo>
                      <a:pt x="2226" y="813"/>
                    </a:lnTo>
                    <a:lnTo>
                      <a:pt x="2225" y="811"/>
                    </a:lnTo>
                    <a:lnTo>
                      <a:pt x="2224" y="811"/>
                    </a:lnTo>
                    <a:lnTo>
                      <a:pt x="2217" y="818"/>
                    </a:lnTo>
                    <a:lnTo>
                      <a:pt x="2214" y="816"/>
                    </a:lnTo>
                    <a:lnTo>
                      <a:pt x="2213" y="814"/>
                    </a:lnTo>
                    <a:lnTo>
                      <a:pt x="2212" y="817"/>
                    </a:lnTo>
                    <a:lnTo>
                      <a:pt x="2209" y="817"/>
                    </a:lnTo>
                    <a:lnTo>
                      <a:pt x="2237" y="844"/>
                    </a:lnTo>
                    <a:lnTo>
                      <a:pt x="2237" y="854"/>
                    </a:lnTo>
                    <a:lnTo>
                      <a:pt x="2233" y="855"/>
                    </a:lnTo>
                    <a:lnTo>
                      <a:pt x="2230" y="854"/>
                    </a:lnTo>
                    <a:lnTo>
                      <a:pt x="2221" y="853"/>
                    </a:lnTo>
                    <a:lnTo>
                      <a:pt x="2214" y="847"/>
                    </a:lnTo>
                    <a:lnTo>
                      <a:pt x="2212" y="848"/>
                    </a:lnTo>
                    <a:lnTo>
                      <a:pt x="2211" y="845"/>
                    </a:lnTo>
                    <a:lnTo>
                      <a:pt x="2202" y="850"/>
                    </a:lnTo>
                    <a:lnTo>
                      <a:pt x="2198" y="849"/>
                    </a:lnTo>
                    <a:lnTo>
                      <a:pt x="2198" y="854"/>
                    </a:lnTo>
                    <a:lnTo>
                      <a:pt x="2193" y="851"/>
                    </a:lnTo>
                    <a:lnTo>
                      <a:pt x="2190" y="854"/>
                    </a:lnTo>
                    <a:lnTo>
                      <a:pt x="2191" y="858"/>
                    </a:lnTo>
                    <a:lnTo>
                      <a:pt x="2188" y="856"/>
                    </a:lnTo>
                    <a:lnTo>
                      <a:pt x="2185" y="858"/>
                    </a:lnTo>
                    <a:lnTo>
                      <a:pt x="2184" y="855"/>
                    </a:lnTo>
                    <a:lnTo>
                      <a:pt x="2181" y="855"/>
                    </a:lnTo>
                    <a:lnTo>
                      <a:pt x="2180" y="858"/>
                    </a:lnTo>
                    <a:lnTo>
                      <a:pt x="2180" y="856"/>
                    </a:lnTo>
                    <a:lnTo>
                      <a:pt x="2176" y="856"/>
                    </a:lnTo>
                    <a:lnTo>
                      <a:pt x="2175" y="860"/>
                    </a:lnTo>
                    <a:lnTo>
                      <a:pt x="2167" y="863"/>
                    </a:lnTo>
                    <a:lnTo>
                      <a:pt x="2167" y="866"/>
                    </a:lnTo>
                    <a:lnTo>
                      <a:pt x="2165" y="867"/>
                    </a:lnTo>
                    <a:lnTo>
                      <a:pt x="2167" y="870"/>
                    </a:lnTo>
                    <a:lnTo>
                      <a:pt x="2165" y="872"/>
                    </a:lnTo>
                    <a:lnTo>
                      <a:pt x="2166" y="877"/>
                    </a:lnTo>
                    <a:lnTo>
                      <a:pt x="2154" y="888"/>
                    </a:lnTo>
                    <a:lnTo>
                      <a:pt x="2156" y="902"/>
                    </a:lnTo>
                    <a:lnTo>
                      <a:pt x="2154" y="903"/>
                    </a:lnTo>
                    <a:lnTo>
                      <a:pt x="2153" y="906"/>
                    </a:lnTo>
                    <a:lnTo>
                      <a:pt x="2154" y="908"/>
                    </a:lnTo>
                    <a:lnTo>
                      <a:pt x="2157" y="909"/>
                    </a:lnTo>
                    <a:lnTo>
                      <a:pt x="2152" y="912"/>
                    </a:lnTo>
                    <a:lnTo>
                      <a:pt x="2148" y="916"/>
                    </a:lnTo>
                    <a:lnTo>
                      <a:pt x="2149" y="918"/>
                    </a:lnTo>
                    <a:lnTo>
                      <a:pt x="2182" y="920"/>
                    </a:lnTo>
                    <a:lnTo>
                      <a:pt x="2184" y="924"/>
                    </a:lnTo>
                    <a:lnTo>
                      <a:pt x="2182" y="936"/>
                    </a:lnTo>
                    <a:lnTo>
                      <a:pt x="2179" y="953"/>
                    </a:lnTo>
                    <a:lnTo>
                      <a:pt x="2180" y="953"/>
                    </a:lnTo>
                    <a:lnTo>
                      <a:pt x="2180" y="955"/>
                    </a:lnTo>
                    <a:lnTo>
                      <a:pt x="2176" y="958"/>
                    </a:lnTo>
                    <a:lnTo>
                      <a:pt x="2179" y="960"/>
                    </a:lnTo>
                    <a:lnTo>
                      <a:pt x="2178" y="962"/>
                    </a:lnTo>
                    <a:lnTo>
                      <a:pt x="2181" y="961"/>
                    </a:lnTo>
                    <a:lnTo>
                      <a:pt x="2181" y="962"/>
                    </a:lnTo>
                    <a:lnTo>
                      <a:pt x="2190" y="969"/>
                    </a:lnTo>
                    <a:lnTo>
                      <a:pt x="2198" y="969"/>
                    </a:lnTo>
                    <a:lnTo>
                      <a:pt x="2200" y="970"/>
                    </a:lnTo>
                    <a:lnTo>
                      <a:pt x="2200" y="980"/>
                    </a:lnTo>
                    <a:lnTo>
                      <a:pt x="2201" y="989"/>
                    </a:lnTo>
                    <a:lnTo>
                      <a:pt x="2206" y="998"/>
                    </a:lnTo>
                    <a:lnTo>
                      <a:pt x="2201" y="1002"/>
                    </a:lnTo>
                    <a:lnTo>
                      <a:pt x="2199" y="1000"/>
                    </a:lnTo>
                    <a:lnTo>
                      <a:pt x="2196" y="1004"/>
                    </a:lnTo>
                    <a:lnTo>
                      <a:pt x="2182" y="1003"/>
                    </a:lnTo>
                    <a:lnTo>
                      <a:pt x="2165" y="1004"/>
                    </a:lnTo>
                    <a:lnTo>
                      <a:pt x="2163" y="1003"/>
                    </a:lnTo>
                    <a:lnTo>
                      <a:pt x="2162" y="997"/>
                    </a:lnTo>
                    <a:lnTo>
                      <a:pt x="2158" y="994"/>
                    </a:lnTo>
                    <a:lnTo>
                      <a:pt x="2156" y="994"/>
                    </a:lnTo>
                    <a:lnTo>
                      <a:pt x="2137" y="994"/>
                    </a:lnTo>
                    <a:lnTo>
                      <a:pt x="2135" y="999"/>
                    </a:lnTo>
                    <a:lnTo>
                      <a:pt x="2136" y="1003"/>
                    </a:lnTo>
                    <a:lnTo>
                      <a:pt x="2135" y="1005"/>
                    </a:lnTo>
                    <a:lnTo>
                      <a:pt x="2136" y="1005"/>
                    </a:lnTo>
                    <a:lnTo>
                      <a:pt x="2135" y="1007"/>
                    </a:lnTo>
                    <a:lnTo>
                      <a:pt x="2138" y="1008"/>
                    </a:lnTo>
                    <a:lnTo>
                      <a:pt x="2141" y="1012"/>
                    </a:lnTo>
                    <a:lnTo>
                      <a:pt x="2142" y="1007"/>
                    </a:lnTo>
                    <a:lnTo>
                      <a:pt x="2145" y="1009"/>
                    </a:lnTo>
                    <a:lnTo>
                      <a:pt x="2152" y="1008"/>
                    </a:lnTo>
                    <a:lnTo>
                      <a:pt x="2155" y="1013"/>
                    </a:lnTo>
                    <a:lnTo>
                      <a:pt x="2160" y="1015"/>
                    </a:lnTo>
                    <a:lnTo>
                      <a:pt x="2163" y="1020"/>
                    </a:lnTo>
                    <a:lnTo>
                      <a:pt x="2162" y="1022"/>
                    </a:lnTo>
                    <a:lnTo>
                      <a:pt x="2165" y="1023"/>
                    </a:lnTo>
                    <a:lnTo>
                      <a:pt x="2165" y="1024"/>
                    </a:lnTo>
                    <a:lnTo>
                      <a:pt x="2171" y="1025"/>
                    </a:lnTo>
                    <a:lnTo>
                      <a:pt x="2171" y="1027"/>
                    </a:lnTo>
                    <a:lnTo>
                      <a:pt x="2174" y="1027"/>
                    </a:lnTo>
                    <a:lnTo>
                      <a:pt x="2174" y="1031"/>
                    </a:lnTo>
                    <a:lnTo>
                      <a:pt x="2177" y="1031"/>
                    </a:lnTo>
                    <a:lnTo>
                      <a:pt x="2177" y="1033"/>
                    </a:lnTo>
                    <a:lnTo>
                      <a:pt x="2180" y="1034"/>
                    </a:lnTo>
                    <a:lnTo>
                      <a:pt x="2184" y="1033"/>
                    </a:lnTo>
                    <a:lnTo>
                      <a:pt x="2181" y="1036"/>
                    </a:lnTo>
                    <a:lnTo>
                      <a:pt x="2174" y="1040"/>
                    </a:lnTo>
                    <a:lnTo>
                      <a:pt x="2172" y="1044"/>
                    </a:lnTo>
                    <a:lnTo>
                      <a:pt x="2175" y="1050"/>
                    </a:lnTo>
                    <a:lnTo>
                      <a:pt x="2176" y="1051"/>
                    </a:lnTo>
                    <a:lnTo>
                      <a:pt x="2176" y="1053"/>
                    </a:lnTo>
                    <a:lnTo>
                      <a:pt x="2182" y="1056"/>
                    </a:lnTo>
                    <a:lnTo>
                      <a:pt x="2185" y="1054"/>
                    </a:lnTo>
                    <a:lnTo>
                      <a:pt x="2184" y="1059"/>
                    </a:lnTo>
                    <a:lnTo>
                      <a:pt x="2187" y="1057"/>
                    </a:lnTo>
                    <a:lnTo>
                      <a:pt x="2185" y="1060"/>
                    </a:lnTo>
                    <a:lnTo>
                      <a:pt x="2191" y="1061"/>
                    </a:lnTo>
                    <a:lnTo>
                      <a:pt x="2192" y="1063"/>
                    </a:lnTo>
                    <a:lnTo>
                      <a:pt x="2196" y="1065"/>
                    </a:lnTo>
                    <a:lnTo>
                      <a:pt x="2197" y="1067"/>
                    </a:lnTo>
                    <a:lnTo>
                      <a:pt x="2196" y="1070"/>
                    </a:lnTo>
                    <a:lnTo>
                      <a:pt x="2200" y="1070"/>
                    </a:lnTo>
                    <a:lnTo>
                      <a:pt x="2199" y="1071"/>
                    </a:lnTo>
                    <a:lnTo>
                      <a:pt x="2200" y="1074"/>
                    </a:lnTo>
                    <a:lnTo>
                      <a:pt x="2200" y="1078"/>
                    </a:lnTo>
                    <a:lnTo>
                      <a:pt x="2203" y="1080"/>
                    </a:lnTo>
                    <a:lnTo>
                      <a:pt x="2203" y="1082"/>
                    </a:lnTo>
                    <a:lnTo>
                      <a:pt x="2205" y="1083"/>
                    </a:lnTo>
                    <a:lnTo>
                      <a:pt x="2201" y="1087"/>
                    </a:lnTo>
                    <a:lnTo>
                      <a:pt x="2200" y="1089"/>
                    </a:lnTo>
                    <a:lnTo>
                      <a:pt x="2202" y="1092"/>
                    </a:lnTo>
                    <a:lnTo>
                      <a:pt x="2201" y="1093"/>
                    </a:lnTo>
                    <a:lnTo>
                      <a:pt x="2202" y="1094"/>
                    </a:lnTo>
                    <a:lnTo>
                      <a:pt x="2206" y="1094"/>
                    </a:lnTo>
                    <a:lnTo>
                      <a:pt x="2206" y="1098"/>
                    </a:lnTo>
                    <a:lnTo>
                      <a:pt x="2202" y="1098"/>
                    </a:lnTo>
                    <a:lnTo>
                      <a:pt x="2200" y="1100"/>
                    </a:lnTo>
                    <a:lnTo>
                      <a:pt x="2203" y="1101"/>
                    </a:lnTo>
                    <a:lnTo>
                      <a:pt x="2202" y="1104"/>
                    </a:lnTo>
                    <a:lnTo>
                      <a:pt x="2207" y="1104"/>
                    </a:lnTo>
                    <a:lnTo>
                      <a:pt x="2208" y="1105"/>
                    </a:lnTo>
                    <a:lnTo>
                      <a:pt x="2201" y="1114"/>
                    </a:lnTo>
                    <a:lnTo>
                      <a:pt x="2201" y="1117"/>
                    </a:lnTo>
                    <a:lnTo>
                      <a:pt x="2203" y="1119"/>
                    </a:lnTo>
                    <a:lnTo>
                      <a:pt x="2203" y="1121"/>
                    </a:lnTo>
                    <a:lnTo>
                      <a:pt x="2197" y="1125"/>
                    </a:lnTo>
                    <a:lnTo>
                      <a:pt x="2196" y="1130"/>
                    </a:lnTo>
                    <a:lnTo>
                      <a:pt x="2195" y="1131"/>
                    </a:lnTo>
                    <a:lnTo>
                      <a:pt x="2197" y="1136"/>
                    </a:lnTo>
                    <a:lnTo>
                      <a:pt x="2199" y="1139"/>
                    </a:lnTo>
                    <a:lnTo>
                      <a:pt x="2198" y="1141"/>
                    </a:lnTo>
                    <a:lnTo>
                      <a:pt x="2193" y="1148"/>
                    </a:lnTo>
                    <a:lnTo>
                      <a:pt x="2190" y="1149"/>
                    </a:lnTo>
                    <a:lnTo>
                      <a:pt x="2184" y="1149"/>
                    </a:lnTo>
                    <a:lnTo>
                      <a:pt x="2178" y="1144"/>
                    </a:lnTo>
                    <a:lnTo>
                      <a:pt x="2177" y="1148"/>
                    </a:lnTo>
                    <a:lnTo>
                      <a:pt x="2179" y="1151"/>
                    </a:lnTo>
                    <a:lnTo>
                      <a:pt x="2178" y="1156"/>
                    </a:lnTo>
                    <a:lnTo>
                      <a:pt x="2180" y="1162"/>
                    </a:lnTo>
                    <a:lnTo>
                      <a:pt x="2175" y="1165"/>
                    </a:lnTo>
                    <a:lnTo>
                      <a:pt x="2176" y="1166"/>
                    </a:lnTo>
                    <a:lnTo>
                      <a:pt x="2172" y="1166"/>
                    </a:lnTo>
                    <a:lnTo>
                      <a:pt x="2172" y="1169"/>
                    </a:lnTo>
                    <a:lnTo>
                      <a:pt x="2167" y="1169"/>
                    </a:lnTo>
                    <a:lnTo>
                      <a:pt x="2166" y="1170"/>
                    </a:lnTo>
                    <a:lnTo>
                      <a:pt x="2164" y="1177"/>
                    </a:lnTo>
                    <a:lnTo>
                      <a:pt x="2160" y="1178"/>
                    </a:lnTo>
                    <a:lnTo>
                      <a:pt x="2157" y="1182"/>
                    </a:lnTo>
                    <a:lnTo>
                      <a:pt x="2154" y="1183"/>
                    </a:lnTo>
                    <a:lnTo>
                      <a:pt x="2152" y="1185"/>
                    </a:lnTo>
                    <a:lnTo>
                      <a:pt x="2149" y="1191"/>
                    </a:lnTo>
                    <a:lnTo>
                      <a:pt x="2148" y="1200"/>
                    </a:lnTo>
                    <a:lnTo>
                      <a:pt x="2146" y="1201"/>
                    </a:lnTo>
                    <a:lnTo>
                      <a:pt x="2149" y="1207"/>
                    </a:lnTo>
                    <a:lnTo>
                      <a:pt x="2149" y="1209"/>
                    </a:lnTo>
                    <a:lnTo>
                      <a:pt x="2152" y="1214"/>
                    </a:lnTo>
                    <a:lnTo>
                      <a:pt x="2149" y="1219"/>
                    </a:lnTo>
                    <a:lnTo>
                      <a:pt x="2147" y="1219"/>
                    </a:lnTo>
                    <a:lnTo>
                      <a:pt x="2149" y="1222"/>
                    </a:lnTo>
                    <a:lnTo>
                      <a:pt x="2147" y="1224"/>
                    </a:lnTo>
                    <a:lnTo>
                      <a:pt x="2147" y="1232"/>
                    </a:lnTo>
                    <a:lnTo>
                      <a:pt x="2143" y="1236"/>
                    </a:lnTo>
                    <a:lnTo>
                      <a:pt x="2138" y="1236"/>
                    </a:lnTo>
                    <a:lnTo>
                      <a:pt x="2135" y="1243"/>
                    </a:lnTo>
                    <a:lnTo>
                      <a:pt x="2133" y="1242"/>
                    </a:lnTo>
                    <a:lnTo>
                      <a:pt x="2128" y="1244"/>
                    </a:lnTo>
                    <a:lnTo>
                      <a:pt x="2123" y="1243"/>
                    </a:lnTo>
                    <a:lnTo>
                      <a:pt x="2119" y="1252"/>
                    </a:lnTo>
                    <a:lnTo>
                      <a:pt x="2121" y="1256"/>
                    </a:lnTo>
                    <a:lnTo>
                      <a:pt x="2121" y="1259"/>
                    </a:lnTo>
                    <a:lnTo>
                      <a:pt x="2118" y="1267"/>
                    </a:lnTo>
                    <a:lnTo>
                      <a:pt x="2116" y="1269"/>
                    </a:lnTo>
                    <a:lnTo>
                      <a:pt x="2115" y="1276"/>
                    </a:lnTo>
                    <a:lnTo>
                      <a:pt x="2112" y="1276"/>
                    </a:lnTo>
                    <a:lnTo>
                      <a:pt x="2112" y="1283"/>
                    </a:lnTo>
                    <a:lnTo>
                      <a:pt x="2106" y="1292"/>
                    </a:lnTo>
                    <a:lnTo>
                      <a:pt x="2105" y="1297"/>
                    </a:lnTo>
                    <a:lnTo>
                      <a:pt x="2099" y="1299"/>
                    </a:lnTo>
                    <a:lnTo>
                      <a:pt x="2099" y="1301"/>
                    </a:lnTo>
                    <a:lnTo>
                      <a:pt x="2043" y="1301"/>
                    </a:lnTo>
                    <a:lnTo>
                      <a:pt x="2023" y="1301"/>
                    </a:lnTo>
                    <a:lnTo>
                      <a:pt x="2019" y="1313"/>
                    </a:lnTo>
                    <a:lnTo>
                      <a:pt x="2018" y="1320"/>
                    </a:lnTo>
                    <a:lnTo>
                      <a:pt x="2009" y="1324"/>
                    </a:lnTo>
                    <a:lnTo>
                      <a:pt x="2005" y="1329"/>
                    </a:lnTo>
                    <a:lnTo>
                      <a:pt x="2003" y="1328"/>
                    </a:lnTo>
                    <a:lnTo>
                      <a:pt x="2004" y="1331"/>
                    </a:lnTo>
                    <a:lnTo>
                      <a:pt x="2002" y="1332"/>
                    </a:lnTo>
                    <a:lnTo>
                      <a:pt x="2001" y="1337"/>
                    </a:lnTo>
                    <a:lnTo>
                      <a:pt x="2003" y="1338"/>
                    </a:lnTo>
                    <a:lnTo>
                      <a:pt x="2005" y="1346"/>
                    </a:lnTo>
                    <a:lnTo>
                      <a:pt x="2013" y="1349"/>
                    </a:lnTo>
                    <a:lnTo>
                      <a:pt x="2014" y="1360"/>
                    </a:lnTo>
                    <a:lnTo>
                      <a:pt x="2011" y="1369"/>
                    </a:lnTo>
                    <a:lnTo>
                      <a:pt x="2013" y="1375"/>
                    </a:lnTo>
                    <a:lnTo>
                      <a:pt x="2008" y="1377"/>
                    </a:lnTo>
                    <a:lnTo>
                      <a:pt x="2004" y="1388"/>
                    </a:lnTo>
                    <a:lnTo>
                      <a:pt x="2001" y="1390"/>
                    </a:lnTo>
                    <a:lnTo>
                      <a:pt x="2004" y="1392"/>
                    </a:lnTo>
                    <a:lnTo>
                      <a:pt x="2010" y="1392"/>
                    </a:lnTo>
                    <a:lnTo>
                      <a:pt x="2009" y="1395"/>
                    </a:lnTo>
                    <a:lnTo>
                      <a:pt x="2012" y="1396"/>
                    </a:lnTo>
                    <a:lnTo>
                      <a:pt x="2010" y="1398"/>
                    </a:lnTo>
                    <a:lnTo>
                      <a:pt x="2011" y="1399"/>
                    </a:lnTo>
                    <a:lnTo>
                      <a:pt x="2008" y="1400"/>
                    </a:lnTo>
                    <a:lnTo>
                      <a:pt x="2009" y="1401"/>
                    </a:lnTo>
                    <a:lnTo>
                      <a:pt x="2002" y="1408"/>
                    </a:lnTo>
                    <a:lnTo>
                      <a:pt x="1999" y="1413"/>
                    </a:lnTo>
                    <a:lnTo>
                      <a:pt x="2001" y="1419"/>
                    </a:lnTo>
                    <a:lnTo>
                      <a:pt x="1998" y="1418"/>
                    </a:lnTo>
                    <a:lnTo>
                      <a:pt x="1996" y="1421"/>
                    </a:lnTo>
                    <a:lnTo>
                      <a:pt x="1997" y="1423"/>
                    </a:lnTo>
                    <a:lnTo>
                      <a:pt x="1999" y="1423"/>
                    </a:lnTo>
                    <a:lnTo>
                      <a:pt x="1992" y="1430"/>
                    </a:lnTo>
                    <a:lnTo>
                      <a:pt x="1985" y="1429"/>
                    </a:lnTo>
                    <a:lnTo>
                      <a:pt x="1984" y="1437"/>
                    </a:lnTo>
                    <a:lnTo>
                      <a:pt x="1986" y="1439"/>
                    </a:lnTo>
                    <a:lnTo>
                      <a:pt x="1985" y="1441"/>
                    </a:lnTo>
                    <a:lnTo>
                      <a:pt x="1980" y="1445"/>
                    </a:lnTo>
                    <a:lnTo>
                      <a:pt x="1981" y="1446"/>
                    </a:lnTo>
                    <a:lnTo>
                      <a:pt x="1978" y="1450"/>
                    </a:lnTo>
                    <a:lnTo>
                      <a:pt x="1977" y="1456"/>
                    </a:lnTo>
                    <a:lnTo>
                      <a:pt x="1975" y="1457"/>
                    </a:lnTo>
                    <a:lnTo>
                      <a:pt x="1975" y="1460"/>
                    </a:lnTo>
                    <a:lnTo>
                      <a:pt x="1965" y="1458"/>
                    </a:lnTo>
                    <a:lnTo>
                      <a:pt x="1956" y="1461"/>
                    </a:lnTo>
                    <a:lnTo>
                      <a:pt x="1949" y="1460"/>
                    </a:lnTo>
                    <a:lnTo>
                      <a:pt x="1945" y="1463"/>
                    </a:lnTo>
                    <a:lnTo>
                      <a:pt x="1945" y="1465"/>
                    </a:lnTo>
                    <a:lnTo>
                      <a:pt x="1942" y="1465"/>
                    </a:lnTo>
                    <a:lnTo>
                      <a:pt x="1937" y="1468"/>
                    </a:lnTo>
                    <a:lnTo>
                      <a:pt x="1939" y="1473"/>
                    </a:lnTo>
                    <a:lnTo>
                      <a:pt x="1951" y="1479"/>
                    </a:lnTo>
                    <a:lnTo>
                      <a:pt x="1953" y="1481"/>
                    </a:lnTo>
                    <a:lnTo>
                      <a:pt x="1953" y="1482"/>
                    </a:lnTo>
                    <a:lnTo>
                      <a:pt x="1948" y="1482"/>
                    </a:lnTo>
                    <a:lnTo>
                      <a:pt x="1948" y="1485"/>
                    </a:lnTo>
                    <a:lnTo>
                      <a:pt x="1944" y="1489"/>
                    </a:lnTo>
                    <a:lnTo>
                      <a:pt x="1944" y="1491"/>
                    </a:lnTo>
                    <a:lnTo>
                      <a:pt x="1941" y="1492"/>
                    </a:lnTo>
                    <a:lnTo>
                      <a:pt x="1940" y="1497"/>
                    </a:lnTo>
                    <a:lnTo>
                      <a:pt x="1935" y="1496"/>
                    </a:lnTo>
                    <a:lnTo>
                      <a:pt x="1932" y="1502"/>
                    </a:lnTo>
                    <a:lnTo>
                      <a:pt x="1931" y="1503"/>
                    </a:lnTo>
                    <a:lnTo>
                      <a:pt x="1927" y="1509"/>
                    </a:lnTo>
                    <a:lnTo>
                      <a:pt x="1926" y="1512"/>
                    </a:lnTo>
                    <a:lnTo>
                      <a:pt x="1925" y="1513"/>
                    </a:lnTo>
                    <a:lnTo>
                      <a:pt x="1927" y="1518"/>
                    </a:lnTo>
                    <a:lnTo>
                      <a:pt x="1926" y="1522"/>
                    </a:lnTo>
                    <a:lnTo>
                      <a:pt x="1928" y="1524"/>
                    </a:lnTo>
                    <a:lnTo>
                      <a:pt x="1927" y="1527"/>
                    </a:lnTo>
                    <a:lnTo>
                      <a:pt x="1929" y="1529"/>
                    </a:lnTo>
                    <a:lnTo>
                      <a:pt x="1920" y="1536"/>
                    </a:lnTo>
                    <a:lnTo>
                      <a:pt x="1920" y="1542"/>
                    </a:lnTo>
                    <a:lnTo>
                      <a:pt x="1919" y="1544"/>
                    </a:lnTo>
                    <a:lnTo>
                      <a:pt x="1921" y="1548"/>
                    </a:lnTo>
                    <a:lnTo>
                      <a:pt x="1919" y="1549"/>
                    </a:lnTo>
                    <a:lnTo>
                      <a:pt x="1920" y="1551"/>
                    </a:lnTo>
                    <a:lnTo>
                      <a:pt x="1920" y="1554"/>
                    </a:lnTo>
                    <a:lnTo>
                      <a:pt x="1915" y="1558"/>
                    </a:lnTo>
                    <a:lnTo>
                      <a:pt x="1919" y="1560"/>
                    </a:lnTo>
                    <a:lnTo>
                      <a:pt x="1918" y="1562"/>
                    </a:lnTo>
                    <a:lnTo>
                      <a:pt x="1913" y="1564"/>
                    </a:lnTo>
                    <a:lnTo>
                      <a:pt x="1911" y="1562"/>
                    </a:lnTo>
                    <a:lnTo>
                      <a:pt x="1909" y="1564"/>
                    </a:lnTo>
                    <a:lnTo>
                      <a:pt x="1910" y="1568"/>
                    </a:lnTo>
                    <a:lnTo>
                      <a:pt x="1906" y="1574"/>
                    </a:lnTo>
                    <a:lnTo>
                      <a:pt x="1911" y="1576"/>
                    </a:lnTo>
                    <a:lnTo>
                      <a:pt x="1911" y="1579"/>
                    </a:lnTo>
                    <a:lnTo>
                      <a:pt x="1914" y="1581"/>
                    </a:lnTo>
                    <a:lnTo>
                      <a:pt x="1913" y="1582"/>
                    </a:lnTo>
                    <a:lnTo>
                      <a:pt x="1910" y="1584"/>
                    </a:lnTo>
                    <a:lnTo>
                      <a:pt x="1908" y="1589"/>
                    </a:lnTo>
                    <a:lnTo>
                      <a:pt x="1903" y="1589"/>
                    </a:lnTo>
                    <a:lnTo>
                      <a:pt x="1904" y="1592"/>
                    </a:lnTo>
                    <a:lnTo>
                      <a:pt x="1902" y="1596"/>
                    </a:lnTo>
                    <a:lnTo>
                      <a:pt x="1897" y="1597"/>
                    </a:lnTo>
                    <a:lnTo>
                      <a:pt x="1899" y="1599"/>
                    </a:lnTo>
                    <a:lnTo>
                      <a:pt x="1894" y="1601"/>
                    </a:lnTo>
                    <a:lnTo>
                      <a:pt x="1893" y="1603"/>
                    </a:lnTo>
                    <a:lnTo>
                      <a:pt x="1890" y="1609"/>
                    </a:lnTo>
                    <a:lnTo>
                      <a:pt x="1892" y="1610"/>
                    </a:lnTo>
                    <a:lnTo>
                      <a:pt x="1889" y="1614"/>
                    </a:lnTo>
                    <a:lnTo>
                      <a:pt x="1890" y="1615"/>
                    </a:lnTo>
                    <a:lnTo>
                      <a:pt x="1894" y="1615"/>
                    </a:lnTo>
                    <a:lnTo>
                      <a:pt x="1896" y="1619"/>
                    </a:lnTo>
                    <a:lnTo>
                      <a:pt x="1904" y="1617"/>
                    </a:lnTo>
                    <a:lnTo>
                      <a:pt x="1908" y="1620"/>
                    </a:lnTo>
                    <a:lnTo>
                      <a:pt x="1908" y="1623"/>
                    </a:lnTo>
                    <a:lnTo>
                      <a:pt x="1910" y="1622"/>
                    </a:lnTo>
                    <a:lnTo>
                      <a:pt x="1911" y="1624"/>
                    </a:lnTo>
                    <a:lnTo>
                      <a:pt x="1912" y="1625"/>
                    </a:lnTo>
                    <a:lnTo>
                      <a:pt x="1911" y="1629"/>
                    </a:lnTo>
                    <a:lnTo>
                      <a:pt x="1912" y="1629"/>
                    </a:lnTo>
                    <a:lnTo>
                      <a:pt x="1899" y="1636"/>
                    </a:lnTo>
                    <a:lnTo>
                      <a:pt x="1892" y="1636"/>
                    </a:lnTo>
                    <a:lnTo>
                      <a:pt x="1888" y="1638"/>
                    </a:lnTo>
                    <a:lnTo>
                      <a:pt x="1885" y="1640"/>
                    </a:lnTo>
                    <a:lnTo>
                      <a:pt x="1870" y="1645"/>
                    </a:lnTo>
                    <a:lnTo>
                      <a:pt x="1869" y="1645"/>
                    </a:lnTo>
                    <a:lnTo>
                      <a:pt x="1843" y="1657"/>
                    </a:lnTo>
                    <a:lnTo>
                      <a:pt x="1843" y="1659"/>
                    </a:lnTo>
                    <a:lnTo>
                      <a:pt x="1837" y="1660"/>
                    </a:lnTo>
                    <a:lnTo>
                      <a:pt x="1824" y="1664"/>
                    </a:lnTo>
                    <a:lnTo>
                      <a:pt x="1795" y="1678"/>
                    </a:lnTo>
                    <a:lnTo>
                      <a:pt x="1778" y="1683"/>
                    </a:lnTo>
                    <a:lnTo>
                      <a:pt x="1773" y="1690"/>
                    </a:lnTo>
                    <a:lnTo>
                      <a:pt x="1759" y="1695"/>
                    </a:lnTo>
                    <a:lnTo>
                      <a:pt x="1753" y="1700"/>
                    </a:lnTo>
                    <a:lnTo>
                      <a:pt x="1751" y="1699"/>
                    </a:lnTo>
                    <a:lnTo>
                      <a:pt x="1744" y="1702"/>
                    </a:lnTo>
                    <a:lnTo>
                      <a:pt x="1745" y="1707"/>
                    </a:lnTo>
                    <a:lnTo>
                      <a:pt x="1739" y="1712"/>
                    </a:lnTo>
                    <a:lnTo>
                      <a:pt x="1737" y="1712"/>
                    </a:lnTo>
                    <a:lnTo>
                      <a:pt x="1735" y="1711"/>
                    </a:lnTo>
                    <a:lnTo>
                      <a:pt x="1729" y="1711"/>
                    </a:lnTo>
                    <a:lnTo>
                      <a:pt x="1726" y="1712"/>
                    </a:lnTo>
                    <a:lnTo>
                      <a:pt x="1723" y="1716"/>
                    </a:lnTo>
                    <a:lnTo>
                      <a:pt x="1719" y="1709"/>
                    </a:lnTo>
                    <a:lnTo>
                      <a:pt x="1723" y="1705"/>
                    </a:lnTo>
                    <a:lnTo>
                      <a:pt x="1725" y="1702"/>
                    </a:lnTo>
                    <a:lnTo>
                      <a:pt x="1724" y="1700"/>
                    </a:lnTo>
                    <a:lnTo>
                      <a:pt x="1724" y="1698"/>
                    </a:lnTo>
                    <a:lnTo>
                      <a:pt x="1719" y="1699"/>
                    </a:lnTo>
                    <a:lnTo>
                      <a:pt x="1715" y="1697"/>
                    </a:lnTo>
                    <a:lnTo>
                      <a:pt x="1708" y="1700"/>
                    </a:lnTo>
                    <a:lnTo>
                      <a:pt x="1708" y="1697"/>
                    </a:lnTo>
                    <a:lnTo>
                      <a:pt x="1705" y="1699"/>
                    </a:lnTo>
                    <a:lnTo>
                      <a:pt x="1703" y="1698"/>
                    </a:lnTo>
                    <a:lnTo>
                      <a:pt x="1698" y="1694"/>
                    </a:lnTo>
                    <a:lnTo>
                      <a:pt x="1687" y="1696"/>
                    </a:lnTo>
                    <a:lnTo>
                      <a:pt x="1681" y="1694"/>
                    </a:lnTo>
                    <a:lnTo>
                      <a:pt x="1678" y="1694"/>
                    </a:lnTo>
                    <a:lnTo>
                      <a:pt x="1677" y="1693"/>
                    </a:lnTo>
                    <a:lnTo>
                      <a:pt x="1657" y="1706"/>
                    </a:lnTo>
                    <a:lnTo>
                      <a:pt x="1652" y="1708"/>
                    </a:lnTo>
                    <a:lnTo>
                      <a:pt x="1642" y="1709"/>
                    </a:lnTo>
                    <a:lnTo>
                      <a:pt x="1640" y="1705"/>
                    </a:lnTo>
                    <a:lnTo>
                      <a:pt x="1638" y="1708"/>
                    </a:lnTo>
                    <a:lnTo>
                      <a:pt x="1630" y="1711"/>
                    </a:lnTo>
                    <a:lnTo>
                      <a:pt x="1629" y="1709"/>
                    </a:lnTo>
                    <a:lnTo>
                      <a:pt x="1625" y="1708"/>
                    </a:lnTo>
                    <a:lnTo>
                      <a:pt x="1624" y="1704"/>
                    </a:lnTo>
                    <a:lnTo>
                      <a:pt x="1623" y="1705"/>
                    </a:lnTo>
                    <a:lnTo>
                      <a:pt x="1621" y="1708"/>
                    </a:lnTo>
                    <a:lnTo>
                      <a:pt x="1619" y="1708"/>
                    </a:lnTo>
                    <a:lnTo>
                      <a:pt x="1619" y="1710"/>
                    </a:lnTo>
                    <a:lnTo>
                      <a:pt x="1617" y="1710"/>
                    </a:lnTo>
                    <a:lnTo>
                      <a:pt x="1617" y="1709"/>
                    </a:lnTo>
                    <a:lnTo>
                      <a:pt x="1612" y="1707"/>
                    </a:lnTo>
                    <a:lnTo>
                      <a:pt x="1607" y="1709"/>
                    </a:lnTo>
                    <a:lnTo>
                      <a:pt x="1606" y="1711"/>
                    </a:lnTo>
                    <a:lnTo>
                      <a:pt x="1605" y="1712"/>
                    </a:lnTo>
                    <a:lnTo>
                      <a:pt x="1604" y="1708"/>
                    </a:lnTo>
                    <a:lnTo>
                      <a:pt x="1598" y="1709"/>
                    </a:lnTo>
                    <a:lnTo>
                      <a:pt x="1593" y="1713"/>
                    </a:lnTo>
                    <a:lnTo>
                      <a:pt x="1587" y="1710"/>
                    </a:lnTo>
                    <a:lnTo>
                      <a:pt x="1587" y="1709"/>
                    </a:lnTo>
                    <a:lnTo>
                      <a:pt x="1585" y="1706"/>
                    </a:lnTo>
                    <a:lnTo>
                      <a:pt x="1569" y="1714"/>
                    </a:lnTo>
                    <a:lnTo>
                      <a:pt x="1561" y="1714"/>
                    </a:lnTo>
                    <a:lnTo>
                      <a:pt x="1561" y="1717"/>
                    </a:lnTo>
                    <a:lnTo>
                      <a:pt x="1541" y="1724"/>
                    </a:lnTo>
                    <a:lnTo>
                      <a:pt x="1540" y="1724"/>
                    </a:lnTo>
                    <a:lnTo>
                      <a:pt x="1533" y="1728"/>
                    </a:lnTo>
                    <a:lnTo>
                      <a:pt x="1529" y="1725"/>
                    </a:lnTo>
                    <a:lnTo>
                      <a:pt x="1526" y="1727"/>
                    </a:lnTo>
                    <a:lnTo>
                      <a:pt x="1519" y="1728"/>
                    </a:lnTo>
                    <a:lnTo>
                      <a:pt x="1515" y="1732"/>
                    </a:lnTo>
                    <a:lnTo>
                      <a:pt x="1515" y="1730"/>
                    </a:lnTo>
                    <a:lnTo>
                      <a:pt x="1513" y="1730"/>
                    </a:lnTo>
                    <a:lnTo>
                      <a:pt x="1512" y="1732"/>
                    </a:lnTo>
                    <a:lnTo>
                      <a:pt x="1508" y="1733"/>
                    </a:lnTo>
                    <a:lnTo>
                      <a:pt x="1508" y="1737"/>
                    </a:lnTo>
                    <a:lnTo>
                      <a:pt x="1506" y="1737"/>
                    </a:lnTo>
                    <a:lnTo>
                      <a:pt x="1504" y="1741"/>
                    </a:lnTo>
                    <a:lnTo>
                      <a:pt x="1503" y="1738"/>
                    </a:lnTo>
                    <a:lnTo>
                      <a:pt x="1501" y="1742"/>
                    </a:lnTo>
                    <a:lnTo>
                      <a:pt x="1499" y="1743"/>
                    </a:lnTo>
                    <a:lnTo>
                      <a:pt x="1495" y="1742"/>
                    </a:lnTo>
                    <a:lnTo>
                      <a:pt x="1493" y="1745"/>
                    </a:lnTo>
                    <a:lnTo>
                      <a:pt x="1491" y="1747"/>
                    </a:lnTo>
                    <a:lnTo>
                      <a:pt x="1488" y="1746"/>
                    </a:lnTo>
                    <a:lnTo>
                      <a:pt x="1483" y="1750"/>
                    </a:lnTo>
                    <a:lnTo>
                      <a:pt x="1481" y="1750"/>
                    </a:lnTo>
                    <a:lnTo>
                      <a:pt x="1480" y="1749"/>
                    </a:lnTo>
                    <a:lnTo>
                      <a:pt x="1478" y="1750"/>
                    </a:lnTo>
                    <a:lnTo>
                      <a:pt x="1477" y="1745"/>
                    </a:lnTo>
                    <a:lnTo>
                      <a:pt x="1476" y="1746"/>
                    </a:lnTo>
                    <a:lnTo>
                      <a:pt x="1471" y="1745"/>
                    </a:lnTo>
                    <a:lnTo>
                      <a:pt x="1464" y="1749"/>
                    </a:lnTo>
                    <a:lnTo>
                      <a:pt x="1464" y="1748"/>
                    </a:lnTo>
                    <a:lnTo>
                      <a:pt x="1461" y="1748"/>
                    </a:lnTo>
                    <a:lnTo>
                      <a:pt x="1456" y="1747"/>
                    </a:lnTo>
                    <a:lnTo>
                      <a:pt x="1451" y="1751"/>
                    </a:lnTo>
                    <a:lnTo>
                      <a:pt x="1449" y="1749"/>
                    </a:lnTo>
                    <a:lnTo>
                      <a:pt x="1444" y="1747"/>
                    </a:lnTo>
                    <a:lnTo>
                      <a:pt x="1435" y="1748"/>
                    </a:lnTo>
                    <a:lnTo>
                      <a:pt x="1434" y="1753"/>
                    </a:lnTo>
                    <a:lnTo>
                      <a:pt x="1433" y="1753"/>
                    </a:lnTo>
                    <a:lnTo>
                      <a:pt x="1423" y="1760"/>
                    </a:lnTo>
                    <a:lnTo>
                      <a:pt x="1419" y="1764"/>
                    </a:lnTo>
                    <a:lnTo>
                      <a:pt x="1417" y="1765"/>
                    </a:lnTo>
                    <a:lnTo>
                      <a:pt x="1416" y="1763"/>
                    </a:lnTo>
                    <a:lnTo>
                      <a:pt x="1411" y="1765"/>
                    </a:lnTo>
                    <a:lnTo>
                      <a:pt x="1406" y="1762"/>
                    </a:lnTo>
                    <a:lnTo>
                      <a:pt x="1402" y="1763"/>
                    </a:lnTo>
                    <a:lnTo>
                      <a:pt x="1399" y="1765"/>
                    </a:lnTo>
                    <a:lnTo>
                      <a:pt x="1390" y="1776"/>
                    </a:lnTo>
                    <a:lnTo>
                      <a:pt x="1389" y="1773"/>
                    </a:lnTo>
                    <a:lnTo>
                      <a:pt x="1381" y="1773"/>
                    </a:lnTo>
                    <a:lnTo>
                      <a:pt x="1377" y="1770"/>
                    </a:lnTo>
                    <a:lnTo>
                      <a:pt x="1372" y="1774"/>
                    </a:lnTo>
                    <a:lnTo>
                      <a:pt x="1368" y="1774"/>
                    </a:lnTo>
                    <a:lnTo>
                      <a:pt x="1360" y="1778"/>
                    </a:lnTo>
                    <a:lnTo>
                      <a:pt x="1359" y="1781"/>
                    </a:lnTo>
                    <a:lnTo>
                      <a:pt x="1359" y="1782"/>
                    </a:lnTo>
                    <a:lnTo>
                      <a:pt x="1355" y="1784"/>
                    </a:lnTo>
                    <a:lnTo>
                      <a:pt x="1353" y="1786"/>
                    </a:lnTo>
                    <a:lnTo>
                      <a:pt x="1351" y="1785"/>
                    </a:lnTo>
                    <a:lnTo>
                      <a:pt x="1345" y="1785"/>
                    </a:lnTo>
                    <a:lnTo>
                      <a:pt x="1341" y="1786"/>
                    </a:lnTo>
                    <a:lnTo>
                      <a:pt x="1338" y="1791"/>
                    </a:lnTo>
                    <a:lnTo>
                      <a:pt x="1330" y="1790"/>
                    </a:lnTo>
                    <a:lnTo>
                      <a:pt x="1325" y="1796"/>
                    </a:lnTo>
                    <a:lnTo>
                      <a:pt x="1318" y="1794"/>
                    </a:lnTo>
                    <a:lnTo>
                      <a:pt x="1311" y="1795"/>
                    </a:lnTo>
                    <a:lnTo>
                      <a:pt x="1311" y="1794"/>
                    </a:lnTo>
                    <a:lnTo>
                      <a:pt x="1294" y="1799"/>
                    </a:lnTo>
                    <a:lnTo>
                      <a:pt x="1291" y="1800"/>
                    </a:lnTo>
                    <a:lnTo>
                      <a:pt x="1284" y="1803"/>
                    </a:lnTo>
                    <a:lnTo>
                      <a:pt x="1280" y="1807"/>
                    </a:lnTo>
                    <a:lnTo>
                      <a:pt x="1281" y="1809"/>
                    </a:lnTo>
                    <a:lnTo>
                      <a:pt x="1278" y="1812"/>
                    </a:lnTo>
                    <a:lnTo>
                      <a:pt x="1260" y="1819"/>
                    </a:lnTo>
                    <a:lnTo>
                      <a:pt x="1261" y="1821"/>
                    </a:lnTo>
                    <a:lnTo>
                      <a:pt x="1259" y="1825"/>
                    </a:lnTo>
                    <a:lnTo>
                      <a:pt x="1257" y="1826"/>
                    </a:lnTo>
                    <a:lnTo>
                      <a:pt x="1244" y="1826"/>
                    </a:lnTo>
                    <a:lnTo>
                      <a:pt x="1238" y="1832"/>
                    </a:lnTo>
                    <a:lnTo>
                      <a:pt x="1236" y="1831"/>
                    </a:lnTo>
                    <a:lnTo>
                      <a:pt x="1229" y="1835"/>
                    </a:lnTo>
                    <a:lnTo>
                      <a:pt x="1227" y="1834"/>
                    </a:lnTo>
                    <a:lnTo>
                      <a:pt x="1227" y="1827"/>
                    </a:lnTo>
                    <a:lnTo>
                      <a:pt x="1225" y="1827"/>
                    </a:lnTo>
                    <a:lnTo>
                      <a:pt x="1222" y="1827"/>
                    </a:lnTo>
                    <a:lnTo>
                      <a:pt x="1213" y="1820"/>
                    </a:lnTo>
                    <a:lnTo>
                      <a:pt x="1212" y="1821"/>
                    </a:lnTo>
                    <a:lnTo>
                      <a:pt x="1213" y="1823"/>
                    </a:lnTo>
                    <a:lnTo>
                      <a:pt x="1210" y="1830"/>
                    </a:lnTo>
                    <a:lnTo>
                      <a:pt x="1208" y="1828"/>
                    </a:lnTo>
                    <a:lnTo>
                      <a:pt x="1200" y="1835"/>
                    </a:lnTo>
                    <a:lnTo>
                      <a:pt x="1190" y="1835"/>
                    </a:lnTo>
                    <a:lnTo>
                      <a:pt x="1190" y="1833"/>
                    </a:lnTo>
                    <a:lnTo>
                      <a:pt x="1195" y="1828"/>
                    </a:lnTo>
                    <a:lnTo>
                      <a:pt x="1191" y="1823"/>
                    </a:lnTo>
                    <a:lnTo>
                      <a:pt x="1188" y="1827"/>
                    </a:lnTo>
                    <a:lnTo>
                      <a:pt x="1185" y="1827"/>
                    </a:lnTo>
                    <a:lnTo>
                      <a:pt x="1183" y="1832"/>
                    </a:lnTo>
                    <a:lnTo>
                      <a:pt x="1172" y="1834"/>
                    </a:lnTo>
                    <a:lnTo>
                      <a:pt x="1169" y="1831"/>
                    </a:lnTo>
                    <a:lnTo>
                      <a:pt x="1173" y="1822"/>
                    </a:lnTo>
                    <a:lnTo>
                      <a:pt x="1173" y="1819"/>
                    </a:lnTo>
                    <a:lnTo>
                      <a:pt x="1169" y="1817"/>
                    </a:lnTo>
                    <a:lnTo>
                      <a:pt x="1166" y="1820"/>
                    </a:lnTo>
                    <a:lnTo>
                      <a:pt x="1161" y="1818"/>
                    </a:lnTo>
                    <a:lnTo>
                      <a:pt x="1157" y="1822"/>
                    </a:lnTo>
                    <a:lnTo>
                      <a:pt x="1156" y="1824"/>
                    </a:lnTo>
                    <a:lnTo>
                      <a:pt x="1158" y="1827"/>
                    </a:lnTo>
                    <a:lnTo>
                      <a:pt x="1161" y="1827"/>
                    </a:lnTo>
                    <a:lnTo>
                      <a:pt x="1166" y="1834"/>
                    </a:lnTo>
                    <a:lnTo>
                      <a:pt x="1152" y="1838"/>
                    </a:lnTo>
                    <a:lnTo>
                      <a:pt x="1146" y="1843"/>
                    </a:lnTo>
                    <a:lnTo>
                      <a:pt x="1140" y="1844"/>
                    </a:lnTo>
                    <a:lnTo>
                      <a:pt x="1138" y="1850"/>
                    </a:lnTo>
                    <a:lnTo>
                      <a:pt x="1141" y="1853"/>
                    </a:lnTo>
                    <a:lnTo>
                      <a:pt x="1144" y="1853"/>
                    </a:lnTo>
                    <a:lnTo>
                      <a:pt x="1152" y="1850"/>
                    </a:lnTo>
                    <a:lnTo>
                      <a:pt x="1158" y="1850"/>
                    </a:lnTo>
                    <a:lnTo>
                      <a:pt x="1162" y="1859"/>
                    </a:lnTo>
                    <a:lnTo>
                      <a:pt x="1161" y="1862"/>
                    </a:lnTo>
                    <a:lnTo>
                      <a:pt x="1158" y="1863"/>
                    </a:lnTo>
                    <a:lnTo>
                      <a:pt x="1157" y="1866"/>
                    </a:lnTo>
                    <a:lnTo>
                      <a:pt x="1162" y="1870"/>
                    </a:lnTo>
                    <a:lnTo>
                      <a:pt x="1155" y="1868"/>
                    </a:lnTo>
                    <a:lnTo>
                      <a:pt x="1155" y="1866"/>
                    </a:lnTo>
                    <a:lnTo>
                      <a:pt x="1152" y="1864"/>
                    </a:lnTo>
                    <a:lnTo>
                      <a:pt x="1149" y="1868"/>
                    </a:lnTo>
                    <a:lnTo>
                      <a:pt x="1150" y="1874"/>
                    </a:lnTo>
                    <a:lnTo>
                      <a:pt x="1149" y="1876"/>
                    </a:lnTo>
                    <a:lnTo>
                      <a:pt x="1145" y="1879"/>
                    </a:lnTo>
                    <a:lnTo>
                      <a:pt x="1140" y="1873"/>
                    </a:lnTo>
                    <a:lnTo>
                      <a:pt x="1134" y="1874"/>
                    </a:lnTo>
                    <a:lnTo>
                      <a:pt x="1128" y="1881"/>
                    </a:lnTo>
                    <a:lnTo>
                      <a:pt x="1123" y="1882"/>
                    </a:lnTo>
                    <a:lnTo>
                      <a:pt x="1122" y="1876"/>
                    </a:lnTo>
                    <a:lnTo>
                      <a:pt x="1119" y="1873"/>
                    </a:lnTo>
                    <a:lnTo>
                      <a:pt x="1120" y="1871"/>
                    </a:lnTo>
                    <a:lnTo>
                      <a:pt x="1118" y="1870"/>
                    </a:lnTo>
                    <a:lnTo>
                      <a:pt x="1113" y="1876"/>
                    </a:lnTo>
                    <a:lnTo>
                      <a:pt x="1109" y="1877"/>
                    </a:lnTo>
                    <a:lnTo>
                      <a:pt x="1108" y="1879"/>
                    </a:lnTo>
                    <a:lnTo>
                      <a:pt x="1101" y="1881"/>
                    </a:lnTo>
                    <a:lnTo>
                      <a:pt x="1101" y="1884"/>
                    </a:lnTo>
                    <a:lnTo>
                      <a:pt x="1097" y="1886"/>
                    </a:lnTo>
                    <a:lnTo>
                      <a:pt x="1093" y="1885"/>
                    </a:lnTo>
                    <a:lnTo>
                      <a:pt x="1087" y="1888"/>
                    </a:lnTo>
                    <a:lnTo>
                      <a:pt x="1078" y="1887"/>
                    </a:lnTo>
                    <a:lnTo>
                      <a:pt x="1068" y="1893"/>
                    </a:lnTo>
                    <a:lnTo>
                      <a:pt x="1065" y="1891"/>
                    </a:lnTo>
                    <a:lnTo>
                      <a:pt x="1069" y="1886"/>
                    </a:lnTo>
                    <a:lnTo>
                      <a:pt x="1067" y="1879"/>
                    </a:lnTo>
                    <a:lnTo>
                      <a:pt x="1059" y="1881"/>
                    </a:lnTo>
                    <a:lnTo>
                      <a:pt x="1058" y="1880"/>
                    </a:lnTo>
                    <a:lnTo>
                      <a:pt x="1048" y="1885"/>
                    </a:lnTo>
                    <a:lnTo>
                      <a:pt x="1047" y="1887"/>
                    </a:lnTo>
                    <a:lnTo>
                      <a:pt x="1043" y="1886"/>
                    </a:lnTo>
                    <a:lnTo>
                      <a:pt x="1041" y="1882"/>
                    </a:lnTo>
                    <a:lnTo>
                      <a:pt x="1039" y="1884"/>
                    </a:lnTo>
                    <a:lnTo>
                      <a:pt x="1035" y="1888"/>
                    </a:lnTo>
                    <a:lnTo>
                      <a:pt x="1030" y="1886"/>
                    </a:lnTo>
                    <a:lnTo>
                      <a:pt x="1024" y="1889"/>
                    </a:lnTo>
                    <a:lnTo>
                      <a:pt x="1017" y="1884"/>
                    </a:lnTo>
                    <a:lnTo>
                      <a:pt x="1018" y="1881"/>
                    </a:lnTo>
                    <a:lnTo>
                      <a:pt x="1015" y="1881"/>
                    </a:lnTo>
                    <a:lnTo>
                      <a:pt x="1018" y="1879"/>
                    </a:lnTo>
                    <a:lnTo>
                      <a:pt x="1018" y="1871"/>
                    </a:lnTo>
                    <a:lnTo>
                      <a:pt x="1021" y="1864"/>
                    </a:lnTo>
                    <a:lnTo>
                      <a:pt x="1027" y="1859"/>
                    </a:lnTo>
                    <a:lnTo>
                      <a:pt x="1026" y="1858"/>
                    </a:lnTo>
                    <a:lnTo>
                      <a:pt x="1021" y="1858"/>
                    </a:lnTo>
                    <a:lnTo>
                      <a:pt x="1015" y="1854"/>
                    </a:lnTo>
                    <a:lnTo>
                      <a:pt x="1013" y="1854"/>
                    </a:lnTo>
                    <a:lnTo>
                      <a:pt x="1004" y="1851"/>
                    </a:lnTo>
                    <a:lnTo>
                      <a:pt x="1001" y="1851"/>
                    </a:lnTo>
                    <a:lnTo>
                      <a:pt x="1000" y="1846"/>
                    </a:lnTo>
                    <a:lnTo>
                      <a:pt x="997" y="1845"/>
                    </a:lnTo>
                    <a:lnTo>
                      <a:pt x="996" y="1845"/>
                    </a:lnTo>
                    <a:lnTo>
                      <a:pt x="995" y="1844"/>
                    </a:lnTo>
                    <a:lnTo>
                      <a:pt x="996" y="1843"/>
                    </a:lnTo>
                    <a:lnTo>
                      <a:pt x="994" y="1840"/>
                    </a:lnTo>
                    <a:lnTo>
                      <a:pt x="1006" y="1836"/>
                    </a:lnTo>
                    <a:lnTo>
                      <a:pt x="1011" y="1837"/>
                    </a:lnTo>
                    <a:lnTo>
                      <a:pt x="1011" y="1839"/>
                    </a:lnTo>
                    <a:lnTo>
                      <a:pt x="1013" y="1837"/>
                    </a:lnTo>
                    <a:lnTo>
                      <a:pt x="1013" y="1833"/>
                    </a:lnTo>
                    <a:lnTo>
                      <a:pt x="1007" y="1831"/>
                    </a:lnTo>
                    <a:lnTo>
                      <a:pt x="1007" y="1828"/>
                    </a:lnTo>
                    <a:lnTo>
                      <a:pt x="1011" y="1827"/>
                    </a:lnTo>
                    <a:lnTo>
                      <a:pt x="1007" y="1822"/>
                    </a:lnTo>
                    <a:lnTo>
                      <a:pt x="1009" y="1820"/>
                    </a:lnTo>
                    <a:lnTo>
                      <a:pt x="1006" y="1819"/>
                    </a:lnTo>
                    <a:lnTo>
                      <a:pt x="1005" y="1817"/>
                    </a:lnTo>
                    <a:lnTo>
                      <a:pt x="1011" y="1810"/>
                    </a:lnTo>
                    <a:lnTo>
                      <a:pt x="1009" y="1809"/>
                    </a:lnTo>
                    <a:lnTo>
                      <a:pt x="1008" y="1812"/>
                    </a:lnTo>
                    <a:lnTo>
                      <a:pt x="1006" y="1812"/>
                    </a:lnTo>
                    <a:lnTo>
                      <a:pt x="1000" y="1806"/>
                    </a:lnTo>
                    <a:lnTo>
                      <a:pt x="993" y="1805"/>
                    </a:lnTo>
                    <a:lnTo>
                      <a:pt x="992" y="1803"/>
                    </a:lnTo>
                    <a:lnTo>
                      <a:pt x="989" y="1805"/>
                    </a:lnTo>
                    <a:lnTo>
                      <a:pt x="989" y="1803"/>
                    </a:lnTo>
                    <a:lnTo>
                      <a:pt x="982" y="1800"/>
                    </a:lnTo>
                    <a:lnTo>
                      <a:pt x="984" y="1795"/>
                    </a:lnTo>
                    <a:lnTo>
                      <a:pt x="979" y="1795"/>
                    </a:lnTo>
                    <a:lnTo>
                      <a:pt x="978" y="1789"/>
                    </a:lnTo>
                    <a:lnTo>
                      <a:pt x="974" y="1790"/>
                    </a:lnTo>
                    <a:lnTo>
                      <a:pt x="972" y="1788"/>
                    </a:lnTo>
                    <a:lnTo>
                      <a:pt x="965" y="1787"/>
                    </a:lnTo>
                    <a:lnTo>
                      <a:pt x="954" y="1783"/>
                    </a:lnTo>
                    <a:lnTo>
                      <a:pt x="955" y="1772"/>
                    </a:lnTo>
                    <a:lnTo>
                      <a:pt x="952" y="1772"/>
                    </a:lnTo>
                    <a:lnTo>
                      <a:pt x="948" y="1767"/>
                    </a:lnTo>
                    <a:lnTo>
                      <a:pt x="947" y="1762"/>
                    </a:lnTo>
                    <a:lnTo>
                      <a:pt x="945" y="1762"/>
                    </a:lnTo>
                    <a:lnTo>
                      <a:pt x="945" y="1761"/>
                    </a:lnTo>
                    <a:lnTo>
                      <a:pt x="942" y="1761"/>
                    </a:lnTo>
                    <a:lnTo>
                      <a:pt x="941" y="1759"/>
                    </a:lnTo>
                    <a:lnTo>
                      <a:pt x="946" y="1756"/>
                    </a:lnTo>
                    <a:lnTo>
                      <a:pt x="945" y="1754"/>
                    </a:lnTo>
                    <a:lnTo>
                      <a:pt x="947" y="1752"/>
                    </a:lnTo>
                    <a:lnTo>
                      <a:pt x="945" y="1749"/>
                    </a:lnTo>
                    <a:lnTo>
                      <a:pt x="948" y="1746"/>
                    </a:lnTo>
                    <a:lnTo>
                      <a:pt x="949" y="1746"/>
                    </a:lnTo>
                    <a:lnTo>
                      <a:pt x="948" y="1744"/>
                    </a:lnTo>
                    <a:lnTo>
                      <a:pt x="952" y="1741"/>
                    </a:lnTo>
                    <a:lnTo>
                      <a:pt x="951" y="1740"/>
                    </a:lnTo>
                    <a:lnTo>
                      <a:pt x="953" y="1732"/>
                    </a:lnTo>
                    <a:lnTo>
                      <a:pt x="952" y="1731"/>
                    </a:lnTo>
                    <a:lnTo>
                      <a:pt x="958" y="1731"/>
                    </a:lnTo>
                    <a:lnTo>
                      <a:pt x="959" y="1727"/>
                    </a:lnTo>
                    <a:lnTo>
                      <a:pt x="966" y="1725"/>
                    </a:lnTo>
                    <a:lnTo>
                      <a:pt x="969" y="1722"/>
                    </a:lnTo>
                    <a:lnTo>
                      <a:pt x="965" y="1720"/>
                    </a:lnTo>
                    <a:lnTo>
                      <a:pt x="964" y="1716"/>
                    </a:lnTo>
                    <a:lnTo>
                      <a:pt x="960" y="1715"/>
                    </a:lnTo>
                    <a:lnTo>
                      <a:pt x="958" y="1712"/>
                    </a:lnTo>
                    <a:lnTo>
                      <a:pt x="953" y="1713"/>
                    </a:lnTo>
                    <a:lnTo>
                      <a:pt x="949" y="1712"/>
                    </a:lnTo>
                    <a:lnTo>
                      <a:pt x="947" y="1713"/>
                    </a:lnTo>
                    <a:lnTo>
                      <a:pt x="943" y="1712"/>
                    </a:lnTo>
                    <a:lnTo>
                      <a:pt x="942" y="1710"/>
                    </a:lnTo>
                    <a:lnTo>
                      <a:pt x="942" y="1709"/>
                    </a:lnTo>
                    <a:lnTo>
                      <a:pt x="946" y="1709"/>
                    </a:lnTo>
                    <a:lnTo>
                      <a:pt x="954" y="1707"/>
                    </a:lnTo>
                    <a:lnTo>
                      <a:pt x="956" y="1706"/>
                    </a:lnTo>
                    <a:lnTo>
                      <a:pt x="952" y="1705"/>
                    </a:lnTo>
                    <a:lnTo>
                      <a:pt x="950" y="1700"/>
                    </a:lnTo>
                    <a:lnTo>
                      <a:pt x="952" y="1697"/>
                    </a:lnTo>
                    <a:lnTo>
                      <a:pt x="955" y="1697"/>
                    </a:lnTo>
                    <a:lnTo>
                      <a:pt x="958" y="1694"/>
                    </a:lnTo>
                    <a:lnTo>
                      <a:pt x="966" y="1696"/>
                    </a:lnTo>
                    <a:lnTo>
                      <a:pt x="965" y="1691"/>
                    </a:lnTo>
                    <a:lnTo>
                      <a:pt x="959" y="1687"/>
                    </a:lnTo>
                    <a:lnTo>
                      <a:pt x="957" y="1679"/>
                    </a:lnTo>
                    <a:lnTo>
                      <a:pt x="954" y="1677"/>
                    </a:lnTo>
                    <a:lnTo>
                      <a:pt x="954" y="1675"/>
                    </a:lnTo>
                    <a:lnTo>
                      <a:pt x="952" y="1673"/>
                    </a:lnTo>
                    <a:lnTo>
                      <a:pt x="954" y="1671"/>
                    </a:lnTo>
                    <a:lnTo>
                      <a:pt x="957" y="1670"/>
                    </a:lnTo>
                    <a:lnTo>
                      <a:pt x="958" y="1666"/>
                    </a:lnTo>
                    <a:lnTo>
                      <a:pt x="956" y="1665"/>
                    </a:lnTo>
                    <a:lnTo>
                      <a:pt x="954" y="1659"/>
                    </a:lnTo>
                    <a:lnTo>
                      <a:pt x="952" y="1659"/>
                    </a:lnTo>
                    <a:lnTo>
                      <a:pt x="949" y="1657"/>
                    </a:lnTo>
                    <a:lnTo>
                      <a:pt x="957" y="1646"/>
                    </a:lnTo>
                    <a:lnTo>
                      <a:pt x="956" y="1644"/>
                    </a:lnTo>
                    <a:lnTo>
                      <a:pt x="961" y="1642"/>
                    </a:lnTo>
                    <a:lnTo>
                      <a:pt x="961" y="1636"/>
                    </a:lnTo>
                    <a:lnTo>
                      <a:pt x="964" y="1630"/>
                    </a:lnTo>
                    <a:lnTo>
                      <a:pt x="961" y="1627"/>
                    </a:lnTo>
                    <a:lnTo>
                      <a:pt x="964" y="1621"/>
                    </a:lnTo>
                    <a:lnTo>
                      <a:pt x="973" y="1623"/>
                    </a:lnTo>
                    <a:lnTo>
                      <a:pt x="976" y="1622"/>
                    </a:lnTo>
                    <a:lnTo>
                      <a:pt x="976" y="1618"/>
                    </a:lnTo>
                    <a:lnTo>
                      <a:pt x="978" y="1617"/>
                    </a:lnTo>
                    <a:lnTo>
                      <a:pt x="979" y="1616"/>
                    </a:lnTo>
                    <a:lnTo>
                      <a:pt x="978" y="1614"/>
                    </a:lnTo>
                    <a:lnTo>
                      <a:pt x="979" y="1611"/>
                    </a:lnTo>
                    <a:lnTo>
                      <a:pt x="983" y="1611"/>
                    </a:lnTo>
                    <a:lnTo>
                      <a:pt x="983" y="1609"/>
                    </a:lnTo>
                    <a:lnTo>
                      <a:pt x="987" y="1607"/>
                    </a:lnTo>
                    <a:lnTo>
                      <a:pt x="987" y="1606"/>
                    </a:lnTo>
                    <a:lnTo>
                      <a:pt x="985" y="1605"/>
                    </a:lnTo>
                    <a:lnTo>
                      <a:pt x="988" y="1598"/>
                    </a:lnTo>
                    <a:lnTo>
                      <a:pt x="990" y="1597"/>
                    </a:lnTo>
                    <a:lnTo>
                      <a:pt x="990" y="1594"/>
                    </a:lnTo>
                    <a:lnTo>
                      <a:pt x="988" y="1591"/>
                    </a:lnTo>
                    <a:lnTo>
                      <a:pt x="986" y="1590"/>
                    </a:lnTo>
                    <a:lnTo>
                      <a:pt x="985" y="1588"/>
                    </a:lnTo>
                    <a:lnTo>
                      <a:pt x="988" y="1581"/>
                    </a:lnTo>
                    <a:lnTo>
                      <a:pt x="988" y="1576"/>
                    </a:lnTo>
                    <a:lnTo>
                      <a:pt x="986" y="1575"/>
                    </a:lnTo>
                    <a:lnTo>
                      <a:pt x="986" y="1571"/>
                    </a:lnTo>
                    <a:lnTo>
                      <a:pt x="977" y="1570"/>
                    </a:lnTo>
                    <a:lnTo>
                      <a:pt x="973" y="1567"/>
                    </a:lnTo>
                    <a:lnTo>
                      <a:pt x="967" y="1571"/>
                    </a:lnTo>
                    <a:lnTo>
                      <a:pt x="965" y="1569"/>
                    </a:lnTo>
                    <a:lnTo>
                      <a:pt x="965" y="1568"/>
                    </a:lnTo>
                    <a:lnTo>
                      <a:pt x="963" y="1564"/>
                    </a:lnTo>
                    <a:lnTo>
                      <a:pt x="960" y="1564"/>
                    </a:lnTo>
                    <a:lnTo>
                      <a:pt x="958" y="1560"/>
                    </a:lnTo>
                    <a:lnTo>
                      <a:pt x="958" y="1557"/>
                    </a:lnTo>
                    <a:lnTo>
                      <a:pt x="958" y="1553"/>
                    </a:lnTo>
                    <a:lnTo>
                      <a:pt x="954" y="1553"/>
                    </a:lnTo>
                    <a:lnTo>
                      <a:pt x="946" y="1563"/>
                    </a:lnTo>
                    <a:lnTo>
                      <a:pt x="942" y="1560"/>
                    </a:lnTo>
                    <a:lnTo>
                      <a:pt x="939" y="1561"/>
                    </a:lnTo>
                    <a:lnTo>
                      <a:pt x="934" y="1556"/>
                    </a:lnTo>
                    <a:lnTo>
                      <a:pt x="934" y="1553"/>
                    </a:lnTo>
                    <a:lnTo>
                      <a:pt x="933" y="1553"/>
                    </a:lnTo>
                    <a:lnTo>
                      <a:pt x="929" y="1555"/>
                    </a:lnTo>
                    <a:lnTo>
                      <a:pt x="918" y="1554"/>
                    </a:lnTo>
                    <a:lnTo>
                      <a:pt x="916" y="1560"/>
                    </a:lnTo>
                    <a:lnTo>
                      <a:pt x="913" y="1560"/>
                    </a:lnTo>
                    <a:lnTo>
                      <a:pt x="911" y="1563"/>
                    </a:lnTo>
                    <a:lnTo>
                      <a:pt x="906" y="1563"/>
                    </a:lnTo>
                    <a:lnTo>
                      <a:pt x="899" y="1567"/>
                    </a:lnTo>
                    <a:lnTo>
                      <a:pt x="893" y="1566"/>
                    </a:lnTo>
                    <a:lnTo>
                      <a:pt x="891" y="1567"/>
                    </a:lnTo>
                    <a:lnTo>
                      <a:pt x="889" y="1565"/>
                    </a:lnTo>
                    <a:lnTo>
                      <a:pt x="885" y="1567"/>
                    </a:lnTo>
                    <a:lnTo>
                      <a:pt x="884" y="1566"/>
                    </a:lnTo>
                    <a:lnTo>
                      <a:pt x="879" y="1566"/>
                    </a:lnTo>
                    <a:lnTo>
                      <a:pt x="880" y="1564"/>
                    </a:lnTo>
                    <a:lnTo>
                      <a:pt x="878" y="1561"/>
                    </a:lnTo>
                    <a:lnTo>
                      <a:pt x="880" y="1557"/>
                    </a:lnTo>
                    <a:lnTo>
                      <a:pt x="879" y="1555"/>
                    </a:lnTo>
                    <a:lnTo>
                      <a:pt x="882" y="1552"/>
                    </a:lnTo>
                    <a:lnTo>
                      <a:pt x="882" y="1550"/>
                    </a:lnTo>
                    <a:lnTo>
                      <a:pt x="878" y="1549"/>
                    </a:lnTo>
                    <a:lnTo>
                      <a:pt x="877" y="1545"/>
                    </a:lnTo>
                    <a:lnTo>
                      <a:pt x="874" y="1542"/>
                    </a:lnTo>
                    <a:lnTo>
                      <a:pt x="875" y="1539"/>
                    </a:lnTo>
                    <a:lnTo>
                      <a:pt x="873" y="1537"/>
                    </a:lnTo>
                    <a:lnTo>
                      <a:pt x="871" y="1532"/>
                    </a:lnTo>
                    <a:lnTo>
                      <a:pt x="870" y="1528"/>
                    </a:lnTo>
                    <a:lnTo>
                      <a:pt x="864" y="1527"/>
                    </a:lnTo>
                    <a:lnTo>
                      <a:pt x="864" y="1525"/>
                    </a:lnTo>
                    <a:lnTo>
                      <a:pt x="868" y="1519"/>
                    </a:lnTo>
                    <a:lnTo>
                      <a:pt x="863" y="1519"/>
                    </a:lnTo>
                    <a:lnTo>
                      <a:pt x="860" y="1521"/>
                    </a:lnTo>
                    <a:lnTo>
                      <a:pt x="859" y="1518"/>
                    </a:lnTo>
                    <a:lnTo>
                      <a:pt x="856" y="1515"/>
                    </a:lnTo>
                    <a:lnTo>
                      <a:pt x="855" y="1511"/>
                    </a:lnTo>
                    <a:lnTo>
                      <a:pt x="856" y="1508"/>
                    </a:lnTo>
                    <a:lnTo>
                      <a:pt x="852" y="1503"/>
                    </a:lnTo>
                    <a:lnTo>
                      <a:pt x="857" y="1497"/>
                    </a:lnTo>
                    <a:lnTo>
                      <a:pt x="850" y="1494"/>
                    </a:lnTo>
                    <a:lnTo>
                      <a:pt x="851" y="1490"/>
                    </a:lnTo>
                    <a:lnTo>
                      <a:pt x="849" y="1482"/>
                    </a:lnTo>
                    <a:lnTo>
                      <a:pt x="847" y="1478"/>
                    </a:lnTo>
                    <a:lnTo>
                      <a:pt x="850" y="1472"/>
                    </a:lnTo>
                    <a:lnTo>
                      <a:pt x="849" y="1468"/>
                    </a:lnTo>
                    <a:lnTo>
                      <a:pt x="842" y="1464"/>
                    </a:lnTo>
                    <a:lnTo>
                      <a:pt x="840" y="1462"/>
                    </a:lnTo>
                    <a:lnTo>
                      <a:pt x="840" y="1459"/>
                    </a:lnTo>
                    <a:lnTo>
                      <a:pt x="835" y="1458"/>
                    </a:lnTo>
                    <a:lnTo>
                      <a:pt x="829" y="1449"/>
                    </a:lnTo>
                    <a:lnTo>
                      <a:pt x="832" y="1443"/>
                    </a:lnTo>
                    <a:lnTo>
                      <a:pt x="834" y="1436"/>
                    </a:lnTo>
                    <a:lnTo>
                      <a:pt x="832" y="1430"/>
                    </a:lnTo>
                    <a:lnTo>
                      <a:pt x="834" y="1429"/>
                    </a:lnTo>
                    <a:lnTo>
                      <a:pt x="837" y="1425"/>
                    </a:lnTo>
                    <a:lnTo>
                      <a:pt x="841" y="1424"/>
                    </a:lnTo>
                    <a:lnTo>
                      <a:pt x="842" y="1418"/>
                    </a:lnTo>
                    <a:lnTo>
                      <a:pt x="843" y="1418"/>
                    </a:lnTo>
                    <a:lnTo>
                      <a:pt x="841" y="1416"/>
                    </a:lnTo>
                    <a:lnTo>
                      <a:pt x="845" y="1412"/>
                    </a:lnTo>
                    <a:lnTo>
                      <a:pt x="845" y="1409"/>
                    </a:lnTo>
                    <a:lnTo>
                      <a:pt x="857" y="1410"/>
                    </a:lnTo>
                    <a:lnTo>
                      <a:pt x="860" y="1405"/>
                    </a:lnTo>
                    <a:lnTo>
                      <a:pt x="860" y="1396"/>
                    </a:lnTo>
                    <a:lnTo>
                      <a:pt x="857" y="1395"/>
                    </a:lnTo>
                    <a:lnTo>
                      <a:pt x="858" y="1391"/>
                    </a:lnTo>
                    <a:lnTo>
                      <a:pt x="855" y="1390"/>
                    </a:lnTo>
                    <a:lnTo>
                      <a:pt x="855" y="1386"/>
                    </a:lnTo>
                    <a:lnTo>
                      <a:pt x="852" y="1385"/>
                    </a:lnTo>
                    <a:lnTo>
                      <a:pt x="850" y="1380"/>
                    </a:lnTo>
                    <a:lnTo>
                      <a:pt x="851" y="1378"/>
                    </a:lnTo>
                    <a:lnTo>
                      <a:pt x="850" y="1374"/>
                    </a:lnTo>
                    <a:lnTo>
                      <a:pt x="848" y="1370"/>
                    </a:lnTo>
                    <a:lnTo>
                      <a:pt x="835" y="1366"/>
                    </a:lnTo>
                    <a:lnTo>
                      <a:pt x="825" y="1358"/>
                    </a:lnTo>
                    <a:lnTo>
                      <a:pt x="817" y="1354"/>
                    </a:lnTo>
                    <a:lnTo>
                      <a:pt x="819" y="1353"/>
                    </a:lnTo>
                    <a:lnTo>
                      <a:pt x="817" y="1350"/>
                    </a:lnTo>
                    <a:lnTo>
                      <a:pt x="819" y="1348"/>
                    </a:lnTo>
                    <a:lnTo>
                      <a:pt x="817" y="1348"/>
                    </a:lnTo>
                    <a:lnTo>
                      <a:pt x="820" y="1345"/>
                    </a:lnTo>
                    <a:lnTo>
                      <a:pt x="817" y="1344"/>
                    </a:lnTo>
                    <a:lnTo>
                      <a:pt x="819" y="1340"/>
                    </a:lnTo>
                    <a:lnTo>
                      <a:pt x="817" y="1340"/>
                    </a:lnTo>
                    <a:lnTo>
                      <a:pt x="816" y="1332"/>
                    </a:lnTo>
                    <a:lnTo>
                      <a:pt x="820" y="1329"/>
                    </a:lnTo>
                    <a:lnTo>
                      <a:pt x="821" y="1320"/>
                    </a:lnTo>
                    <a:lnTo>
                      <a:pt x="828" y="1313"/>
                    </a:lnTo>
                    <a:lnTo>
                      <a:pt x="831" y="1305"/>
                    </a:lnTo>
                    <a:lnTo>
                      <a:pt x="831" y="1304"/>
                    </a:lnTo>
                    <a:lnTo>
                      <a:pt x="826" y="1299"/>
                    </a:lnTo>
                    <a:lnTo>
                      <a:pt x="825" y="1292"/>
                    </a:lnTo>
                    <a:lnTo>
                      <a:pt x="819" y="1290"/>
                    </a:lnTo>
                    <a:lnTo>
                      <a:pt x="814" y="1283"/>
                    </a:lnTo>
                    <a:lnTo>
                      <a:pt x="809" y="1281"/>
                    </a:lnTo>
                    <a:lnTo>
                      <a:pt x="804" y="1279"/>
                    </a:lnTo>
                    <a:lnTo>
                      <a:pt x="799" y="1275"/>
                    </a:lnTo>
                    <a:lnTo>
                      <a:pt x="793" y="1275"/>
                    </a:lnTo>
                    <a:lnTo>
                      <a:pt x="786" y="1267"/>
                    </a:lnTo>
                    <a:lnTo>
                      <a:pt x="785" y="1262"/>
                    </a:lnTo>
                    <a:lnTo>
                      <a:pt x="789" y="1259"/>
                    </a:lnTo>
                    <a:lnTo>
                      <a:pt x="780" y="1248"/>
                    </a:lnTo>
                    <a:lnTo>
                      <a:pt x="778" y="1248"/>
                    </a:lnTo>
                    <a:lnTo>
                      <a:pt x="776" y="1249"/>
                    </a:lnTo>
                    <a:lnTo>
                      <a:pt x="773" y="1250"/>
                    </a:lnTo>
                    <a:lnTo>
                      <a:pt x="771" y="1252"/>
                    </a:lnTo>
                    <a:lnTo>
                      <a:pt x="763" y="1252"/>
                    </a:lnTo>
                    <a:lnTo>
                      <a:pt x="761" y="1255"/>
                    </a:lnTo>
                    <a:lnTo>
                      <a:pt x="754" y="1256"/>
                    </a:lnTo>
                    <a:lnTo>
                      <a:pt x="751" y="1263"/>
                    </a:lnTo>
                    <a:lnTo>
                      <a:pt x="743" y="1267"/>
                    </a:lnTo>
                    <a:lnTo>
                      <a:pt x="735" y="1261"/>
                    </a:lnTo>
                    <a:lnTo>
                      <a:pt x="734" y="1257"/>
                    </a:lnTo>
                    <a:lnTo>
                      <a:pt x="729" y="1252"/>
                    </a:lnTo>
                    <a:lnTo>
                      <a:pt x="718" y="1255"/>
                    </a:lnTo>
                    <a:lnTo>
                      <a:pt x="715" y="1254"/>
                    </a:lnTo>
                    <a:lnTo>
                      <a:pt x="706" y="1254"/>
                    </a:lnTo>
                    <a:lnTo>
                      <a:pt x="700" y="1256"/>
                    </a:lnTo>
                    <a:lnTo>
                      <a:pt x="696" y="1255"/>
                    </a:lnTo>
                    <a:lnTo>
                      <a:pt x="690" y="1261"/>
                    </a:lnTo>
                    <a:lnTo>
                      <a:pt x="691" y="1264"/>
                    </a:lnTo>
                    <a:lnTo>
                      <a:pt x="695" y="1267"/>
                    </a:lnTo>
                    <a:lnTo>
                      <a:pt x="693" y="1269"/>
                    </a:lnTo>
                    <a:lnTo>
                      <a:pt x="693" y="1273"/>
                    </a:lnTo>
                    <a:lnTo>
                      <a:pt x="690" y="1278"/>
                    </a:lnTo>
                    <a:lnTo>
                      <a:pt x="685" y="1284"/>
                    </a:lnTo>
                    <a:lnTo>
                      <a:pt x="678" y="1280"/>
                    </a:lnTo>
                    <a:lnTo>
                      <a:pt x="676" y="1277"/>
                    </a:lnTo>
                    <a:lnTo>
                      <a:pt x="675" y="1268"/>
                    </a:lnTo>
                    <a:lnTo>
                      <a:pt x="668" y="1264"/>
                    </a:lnTo>
                    <a:lnTo>
                      <a:pt x="666" y="1266"/>
                    </a:lnTo>
                    <a:lnTo>
                      <a:pt x="666" y="1273"/>
                    </a:lnTo>
                    <a:lnTo>
                      <a:pt x="663" y="1279"/>
                    </a:lnTo>
                    <a:lnTo>
                      <a:pt x="660" y="1282"/>
                    </a:lnTo>
                    <a:lnTo>
                      <a:pt x="655" y="1282"/>
                    </a:lnTo>
                    <a:lnTo>
                      <a:pt x="653" y="1286"/>
                    </a:lnTo>
                    <a:lnTo>
                      <a:pt x="647" y="1288"/>
                    </a:lnTo>
                    <a:lnTo>
                      <a:pt x="641" y="1288"/>
                    </a:lnTo>
                    <a:lnTo>
                      <a:pt x="631" y="1283"/>
                    </a:lnTo>
                    <a:lnTo>
                      <a:pt x="630" y="1279"/>
                    </a:lnTo>
                    <a:lnTo>
                      <a:pt x="625" y="1277"/>
                    </a:lnTo>
                    <a:lnTo>
                      <a:pt x="624" y="1273"/>
                    </a:lnTo>
                    <a:lnTo>
                      <a:pt x="619" y="1266"/>
                    </a:lnTo>
                    <a:lnTo>
                      <a:pt x="615" y="1263"/>
                    </a:lnTo>
                    <a:lnTo>
                      <a:pt x="610" y="1264"/>
                    </a:lnTo>
                    <a:lnTo>
                      <a:pt x="609" y="1275"/>
                    </a:lnTo>
                    <a:lnTo>
                      <a:pt x="616" y="1283"/>
                    </a:lnTo>
                    <a:lnTo>
                      <a:pt x="614" y="1285"/>
                    </a:lnTo>
                    <a:lnTo>
                      <a:pt x="611" y="1287"/>
                    </a:lnTo>
                    <a:lnTo>
                      <a:pt x="603" y="1287"/>
                    </a:lnTo>
                    <a:lnTo>
                      <a:pt x="594" y="1281"/>
                    </a:lnTo>
                    <a:lnTo>
                      <a:pt x="582" y="1283"/>
                    </a:lnTo>
                    <a:lnTo>
                      <a:pt x="575" y="1281"/>
                    </a:lnTo>
                    <a:lnTo>
                      <a:pt x="565" y="1284"/>
                    </a:lnTo>
                    <a:lnTo>
                      <a:pt x="556" y="1286"/>
                    </a:lnTo>
                    <a:lnTo>
                      <a:pt x="546" y="1285"/>
                    </a:lnTo>
                    <a:lnTo>
                      <a:pt x="537" y="1285"/>
                    </a:lnTo>
                    <a:lnTo>
                      <a:pt x="523" y="1293"/>
                    </a:lnTo>
                    <a:lnTo>
                      <a:pt x="510" y="1292"/>
                    </a:lnTo>
                    <a:lnTo>
                      <a:pt x="505" y="1290"/>
                    </a:lnTo>
                    <a:lnTo>
                      <a:pt x="495" y="1292"/>
                    </a:lnTo>
                    <a:lnTo>
                      <a:pt x="484" y="1292"/>
                    </a:lnTo>
                    <a:lnTo>
                      <a:pt x="478" y="1296"/>
                    </a:lnTo>
                    <a:lnTo>
                      <a:pt x="478" y="1304"/>
                    </a:lnTo>
                    <a:lnTo>
                      <a:pt x="471" y="1314"/>
                    </a:lnTo>
                    <a:lnTo>
                      <a:pt x="470" y="1320"/>
                    </a:lnTo>
                    <a:lnTo>
                      <a:pt x="473" y="1324"/>
                    </a:lnTo>
                    <a:lnTo>
                      <a:pt x="472" y="1332"/>
                    </a:lnTo>
                    <a:lnTo>
                      <a:pt x="474" y="1344"/>
                    </a:lnTo>
                    <a:lnTo>
                      <a:pt x="471" y="1352"/>
                    </a:lnTo>
                    <a:lnTo>
                      <a:pt x="467" y="1352"/>
                    </a:lnTo>
                    <a:lnTo>
                      <a:pt x="454" y="1345"/>
                    </a:lnTo>
                    <a:lnTo>
                      <a:pt x="452" y="1341"/>
                    </a:lnTo>
                    <a:lnTo>
                      <a:pt x="454" y="1314"/>
                    </a:lnTo>
                    <a:lnTo>
                      <a:pt x="449" y="1294"/>
                    </a:lnTo>
                    <a:lnTo>
                      <a:pt x="441" y="1290"/>
                    </a:lnTo>
                    <a:lnTo>
                      <a:pt x="431" y="1291"/>
                    </a:lnTo>
                    <a:lnTo>
                      <a:pt x="419" y="1315"/>
                    </a:lnTo>
                    <a:lnTo>
                      <a:pt x="409" y="1324"/>
                    </a:lnTo>
                    <a:lnTo>
                      <a:pt x="406" y="1324"/>
                    </a:lnTo>
                    <a:lnTo>
                      <a:pt x="405" y="1323"/>
                    </a:lnTo>
                    <a:lnTo>
                      <a:pt x="396" y="1322"/>
                    </a:lnTo>
                    <a:lnTo>
                      <a:pt x="390" y="1313"/>
                    </a:lnTo>
                    <a:lnTo>
                      <a:pt x="388" y="1306"/>
                    </a:lnTo>
                    <a:lnTo>
                      <a:pt x="381" y="1293"/>
                    </a:lnTo>
                    <a:lnTo>
                      <a:pt x="379" y="1282"/>
                    </a:lnTo>
                    <a:lnTo>
                      <a:pt x="379" y="1269"/>
                    </a:lnTo>
                    <a:lnTo>
                      <a:pt x="381" y="1260"/>
                    </a:lnTo>
                    <a:lnTo>
                      <a:pt x="384" y="1258"/>
                    </a:lnTo>
                    <a:lnTo>
                      <a:pt x="389" y="1258"/>
                    </a:lnTo>
                    <a:lnTo>
                      <a:pt x="392" y="1257"/>
                    </a:lnTo>
                    <a:lnTo>
                      <a:pt x="392" y="1249"/>
                    </a:lnTo>
                    <a:lnTo>
                      <a:pt x="382" y="1247"/>
                    </a:lnTo>
                    <a:lnTo>
                      <a:pt x="369" y="1254"/>
                    </a:lnTo>
                    <a:lnTo>
                      <a:pt x="352" y="1252"/>
                    </a:lnTo>
                    <a:lnTo>
                      <a:pt x="346" y="1251"/>
                    </a:lnTo>
                    <a:lnTo>
                      <a:pt x="339" y="1246"/>
                    </a:lnTo>
                    <a:lnTo>
                      <a:pt x="337" y="1239"/>
                    </a:lnTo>
                    <a:lnTo>
                      <a:pt x="334" y="1238"/>
                    </a:lnTo>
                    <a:lnTo>
                      <a:pt x="326" y="1236"/>
                    </a:lnTo>
                    <a:lnTo>
                      <a:pt x="320" y="1237"/>
                    </a:lnTo>
                    <a:lnTo>
                      <a:pt x="310" y="1241"/>
                    </a:lnTo>
                    <a:lnTo>
                      <a:pt x="299" y="1242"/>
                    </a:lnTo>
                    <a:lnTo>
                      <a:pt x="283" y="1240"/>
                    </a:lnTo>
                    <a:lnTo>
                      <a:pt x="266" y="1242"/>
                    </a:lnTo>
                    <a:lnTo>
                      <a:pt x="259" y="1245"/>
                    </a:lnTo>
                    <a:lnTo>
                      <a:pt x="253" y="1244"/>
                    </a:lnTo>
                    <a:lnTo>
                      <a:pt x="249" y="1243"/>
                    </a:lnTo>
                    <a:lnTo>
                      <a:pt x="237" y="1239"/>
                    </a:lnTo>
                    <a:lnTo>
                      <a:pt x="226" y="1241"/>
                    </a:lnTo>
                    <a:lnTo>
                      <a:pt x="218" y="1238"/>
                    </a:lnTo>
                    <a:lnTo>
                      <a:pt x="205" y="1229"/>
                    </a:lnTo>
                    <a:lnTo>
                      <a:pt x="191" y="1229"/>
                    </a:lnTo>
                    <a:lnTo>
                      <a:pt x="183" y="1227"/>
                    </a:lnTo>
                    <a:lnTo>
                      <a:pt x="175" y="1229"/>
                    </a:lnTo>
                    <a:lnTo>
                      <a:pt x="166" y="1227"/>
                    </a:lnTo>
                    <a:lnTo>
                      <a:pt x="161" y="1229"/>
                    </a:lnTo>
                    <a:lnTo>
                      <a:pt x="155" y="1228"/>
                    </a:lnTo>
                    <a:lnTo>
                      <a:pt x="151" y="1227"/>
                    </a:lnTo>
                    <a:lnTo>
                      <a:pt x="138" y="1213"/>
                    </a:lnTo>
                    <a:lnTo>
                      <a:pt x="129" y="1210"/>
                    </a:lnTo>
                    <a:lnTo>
                      <a:pt x="125" y="1209"/>
                    </a:lnTo>
                    <a:lnTo>
                      <a:pt x="120" y="1212"/>
                    </a:lnTo>
                    <a:lnTo>
                      <a:pt x="106" y="1215"/>
                    </a:lnTo>
                    <a:lnTo>
                      <a:pt x="103" y="1216"/>
                    </a:lnTo>
                    <a:lnTo>
                      <a:pt x="96" y="1225"/>
                    </a:lnTo>
                    <a:lnTo>
                      <a:pt x="94" y="1226"/>
                    </a:lnTo>
                    <a:lnTo>
                      <a:pt x="90" y="1229"/>
                    </a:lnTo>
                    <a:lnTo>
                      <a:pt x="85" y="1237"/>
                    </a:lnTo>
                    <a:lnTo>
                      <a:pt x="79" y="1238"/>
                    </a:lnTo>
                    <a:lnTo>
                      <a:pt x="57" y="1243"/>
                    </a:lnTo>
                    <a:lnTo>
                      <a:pt x="45" y="1249"/>
                    </a:lnTo>
                    <a:lnTo>
                      <a:pt x="38" y="1254"/>
                    </a:lnTo>
                    <a:lnTo>
                      <a:pt x="35" y="1255"/>
                    </a:lnTo>
                    <a:lnTo>
                      <a:pt x="31" y="1255"/>
                    </a:lnTo>
                    <a:lnTo>
                      <a:pt x="22" y="1263"/>
                    </a:lnTo>
                    <a:lnTo>
                      <a:pt x="17" y="1264"/>
                    </a:lnTo>
                    <a:lnTo>
                      <a:pt x="11" y="1275"/>
                    </a:lnTo>
                    <a:lnTo>
                      <a:pt x="6" y="1267"/>
                    </a:lnTo>
                    <a:lnTo>
                      <a:pt x="10" y="1262"/>
                    </a:lnTo>
                    <a:lnTo>
                      <a:pt x="10" y="1257"/>
                    </a:lnTo>
                    <a:lnTo>
                      <a:pt x="5" y="1248"/>
                    </a:lnTo>
                    <a:lnTo>
                      <a:pt x="11" y="1237"/>
                    </a:lnTo>
                    <a:lnTo>
                      <a:pt x="6" y="1228"/>
                    </a:lnTo>
                    <a:lnTo>
                      <a:pt x="5" y="1215"/>
                    </a:lnTo>
                    <a:lnTo>
                      <a:pt x="3" y="1211"/>
                    </a:lnTo>
                    <a:lnTo>
                      <a:pt x="2" y="1208"/>
                    </a:lnTo>
                    <a:lnTo>
                      <a:pt x="4" y="1205"/>
                    </a:lnTo>
                    <a:lnTo>
                      <a:pt x="0" y="1201"/>
                    </a:lnTo>
                    <a:lnTo>
                      <a:pt x="2" y="1196"/>
                    </a:lnTo>
                    <a:lnTo>
                      <a:pt x="2" y="1192"/>
                    </a:lnTo>
                    <a:lnTo>
                      <a:pt x="7" y="1184"/>
                    </a:lnTo>
                    <a:lnTo>
                      <a:pt x="13" y="1167"/>
                    </a:lnTo>
                    <a:lnTo>
                      <a:pt x="18" y="1166"/>
                    </a:lnTo>
                    <a:lnTo>
                      <a:pt x="24" y="1168"/>
                    </a:lnTo>
                    <a:lnTo>
                      <a:pt x="28" y="1165"/>
                    </a:lnTo>
                    <a:lnTo>
                      <a:pt x="25" y="1156"/>
                    </a:lnTo>
                    <a:lnTo>
                      <a:pt x="18" y="1148"/>
                    </a:lnTo>
                    <a:lnTo>
                      <a:pt x="19" y="1143"/>
                    </a:lnTo>
                    <a:lnTo>
                      <a:pt x="24" y="1140"/>
                    </a:lnTo>
                    <a:lnTo>
                      <a:pt x="45" y="1148"/>
                    </a:lnTo>
                    <a:lnTo>
                      <a:pt x="49" y="1144"/>
                    </a:lnTo>
                    <a:lnTo>
                      <a:pt x="49" y="1142"/>
                    </a:lnTo>
                    <a:lnTo>
                      <a:pt x="39" y="1133"/>
                    </a:lnTo>
                    <a:lnTo>
                      <a:pt x="37" y="1130"/>
                    </a:lnTo>
                    <a:lnTo>
                      <a:pt x="46" y="1115"/>
                    </a:lnTo>
                    <a:lnTo>
                      <a:pt x="48" y="1106"/>
                    </a:lnTo>
                    <a:lnTo>
                      <a:pt x="50" y="1101"/>
                    </a:lnTo>
                    <a:lnTo>
                      <a:pt x="56" y="1096"/>
                    </a:lnTo>
                    <a:lnTo>
                      <a:pt x="60" y="1095"/>
                    </a:lnTo>
                    <a:lnTo>
                      <a:pt x="66" y="1090"/>
                    </a:lnTo>
                    <a:lnTo>
                      <a:pt x="67" y="1085"/>
                    </a:lnTo>
                    <a:lnTo>
                      <a:pt x="67" y="1081"/>
                    </a:lnTo>
                    <a:lnTo>
                      <a:pt x="69" y="1079"/>
                    </a:lnTo>
                    <a:lnTo>
                      <a:pt x="81" y="1077"/>
                    </a:lnTo>
                    <a:lnTo>
                      <a:pt x="82" y="1075"/>
                    </a:lnTo>
                    <a:lnTo>
                      <a:pt x="81" y="1068"/>
                    </a:lnTo>
                    <a:lnTo>
                      <a:pt x="88" y="1067"/>
                    </a:lnTo>
                    <a:lnTo>
                      <a:pt x="101" y="1068"/>
                    </a:lnTo>
                    <a:lnTo>
                      <a:pt x="104" y="1065"/>
                    </a:lnTo>
                    <a:lnTo>
                      <a:pt x="111" y="1060"/>
                    </a:lnTo>
                    <a:lnTo>
                      <a:pt x="118" y="1050"/>
                    </a:lnTo>
                    <a:lnTo>
                      <a:pt x="121" y="1042"/>
                    </a:lnTo>
                    <a:lnTo>
                      <a:pt x="119" y="1040"/>
                    </a:lnTo>
                    <a:lnTo>
                      <a:pt x="120" y="1034"/>
                    </a:lnTo>
                    <a:lnTo>
                      <a:pt x="117" y="1026"/>
                    </a:lnTo>
                    <a:lnTo>
                      <a:pt x="119" y="1024"/>
                    </a:lnTo>
                    <a:lnTo>
                      <a:pt x="125" y="1022"/>
                    </a:lnTo>
                    <a:lnTo>
                      <a:pt x="132" y="1014"/>
                    </a:lnTo>
                    <a:lnTo>
                      <a:pt x="136" y="1002"/>
                    </a:lnTo>
                    <a:lnTo>
                      <a:pt x="146" y="998"/>
                    </a:lnTo>
                    <a:lnTo>
                      <a:pt x="151" y="987"/>
                    </a:lnTo>
                    <a:lnTo>
                      <a:pt x="160" y="973"/>
                    </a:lnTo>
                    <a:lnTo>
                      <a:pt x="169" y="970"/>
                    </a:lnTo>
                    <a:lnTo>
                      <a:pt x="174" y="969"/>
                    </a:lnTo>
                    <a:lnTo>
                      <a:pt x="185" y="969"/>
                    </a:lnTo>
                    <a:lnTo>
                      <a:pt x="193" y="966"/>
                    </a:lnTo>
                    <a:lnTo>
                      <a:pt x="211" y="967"/>
                    </a:lnTo>
                    <a:lnTo>
                      <a:pt x="217" y="961"/>
                    </a:lnTo>
                    <a:lnTo>
                      <a:pt x="219" y="954"/>
                    </a:lnTo>
                    <a:lnTo>
                      <a:pt x="222" y="952"/>
                    </a:lnTo>
                    <a:lnTo>
                      <a:pt x="232" y="953"/>
                    </a:lnTo>
                    <a:lnTo>
                      <a:pt x="234" y="955"/>
                    </a:lnTo>
                    <a:lnTo>
                      <a:pt x="244" y="957"/>
                    </a:lnTo>
                    <a:lnTo>
                      <a:pt x="249" y="956"/>
                    </a:lnTo>
                    <a:lnTo>
                      <a:pt x="254" y="954"/>
                    </a:lnTo>
                    <a:lnTo>
                      <a:pt x="257" y="956"/>
                    </a:lnTo>
                    <a:lnTo>
                      <a:pt x="261" y="956"/>
                    </a:lnTo>
                    <a:lnTo>
                      <a:pt x="264" y="959"/>
                    </a:lnTo>
                    <a:lnTo>
                      <a:pt x="268" y="958"/>
                    </a:lnTo>
                    <a:lnTo>
                      <a:pt x="273" y="961"/>
                    </a:lnTo>
                    <a:lnTo>
                      <a:pt x="276" y="959"/>
                    </a:lnTo>
                    <a:lnTo>
                      <a:pt x="277" y="954"/>
                    </a:lnTo>
                    <a:lnTo>
                      <a:pt x="281" y="954"/>
                    </a:lnTo>
                    <a:lnTo>
                      <a:pt x="285" y="955"/>
                    </a:lnTo>
                    <a:lnTo>
                      <a:pt x="288" y="954"/>
                    </a:lnTo>
                    <a:lnTo>
                      <a:pt x="292" y="950"/>
                    </a:lnTo>
                    <a:lnTo>
                      <a:pt x="298" y="949"/>
                    </a:lnTo>
                    <a:lnTo>
                      <a:pt x="306" y="952"/>
                    </a:lnTo>
                    <a:lnTo>
                      <a:pt x="307" y="950"/>
                    </a:lnTo>
                    <a:lnTo>
                      <a:pt x="304" y="945"/>
                    </a:lnTo>
                    <a:lnTo>
                      <a:pt x="305" y="942"/>
                    </a:lnTo>
                    <a:lnTo>
                      <a:pt x="321" y="939"/>
                    </a:lnTo>
                    <a:lnTo>
                      <a:pt x="325" y="940"/>
                    </a:lnTo>
                    <a:lnTo>
                      <a:pt x="327" y="938"/>
                    </a:lnTo>
                    <a:lnTo>
                      <a:pt x="328" y="936"/>
                    </a:lnTo>
                    <a:lnTo>
                      <a:pt x="326" y="931"/>
                    </a:lnTo>
                    <a:lnTo>
                      <a:pt x="329" y="927"/>
                    </a:lnTo>
                    <a:lnTo>
                      <a:pt x="338" y="928"/>
                    </a:lnTo>
                    <a:lnTo>
                      <a:pt x="340" y="931"/>
                    </a:lnTo>
                    <a:lnTo>
                      <a:pt x="340" y="937"/>
                    </a:lnTo>
                    <a:lnTo>
                      <a:pt x="341" y="943"/>
                    </a:lnTo>
                    <a:lnTo>
                      <a:pt x="352" y="953"/>
                    </a:lnTo>
                    <a:lnTo>
                      <a:pt x="356" y="960"/>
                    </a:lnTo>
                    <a:lnTo>
                      <a:pt x="361" y="961"/>
                    </a:lnTo>
                    <a:lnTo>
                      <a:pt x="364" y="959"/>
                    </a:lnTo>
                    <a:lnTo>
                      <a:pt x="366" y="955"/>
                    </a:lnTo>
                    <a:lnTo>
                      <a:pt x="372" y="951"/>
                    </a:lnTo>
                    <a:lnTo>
                      <a:pt x="374" y="943"/>
                    </a:lnTo>
                    <a:lnTo>
                      <a:pt x="382" y="943"/>
                    </a:lnTo>
                    <a:lnTo>
                      <a:pt x="384" y="937"/>
                    </a:lnTo>
                    <a:lnTo>
                      <a:pt x="392" y="935"/>
                    </a:lnTo>
                    <a:lnTo>
                      <a:pt x="396" y="925"/>
                    </a:lnTo>
                    <a:lnTo>
                      <a:pt x="405" y="918"/>
                    </a:lnTo>
                    <a:lnTo>
                      <a:pt x="403" y="916"/>
                    </a:lnTo>
                    <a:lnTo>
                      <a:pt x="400" y="913"/>
                    </a:lnTo>
                    <a:lnTo>
                      <a:pt x="400" y="910"/>
                    </a:lnTo>
                    <a:lnTo>
                      <a:pt x="412" y="910"/>
                    </a:lnTo>
                    <a:lnTo>
                      <a:pt x="412" y="908"/>
                    </a:lnTo>
                    <a:lnTo>
                      <a:pt x="418" y="904"/>
                    </a:lnTo>
                    <a:lnTo>
                      <a:pt x="423" y="904"/>
                    </a:lnTo>
                    <a:lnTo>
                      <a:pt x="421" y="906"/>
                    </a:lnTo>
                    <a:lnTo>
                      <a:pt x="427" y="909"/>
                    </a:lnTo>
                    <a:lnTo>
                      <a:pt x="431" y="910"/>
                    </a:lnTo>
                    <a:lnTo>
                      <a:pt x="434" y="908"/>
                    </a:lnTo>
                    <a:lnTo>
                      <a:pt x="436" y="903"/>
                    </a:lnTo>
                    <a:lnTo>
                      <a:pt x="439" y="900"/>
                    </a:lnTo>
                    <a:lnTo>
                      <a:pt x="447" y="901"/>
                    </a:lnTo>
                    <a:lnTo>
                      <a:pt x="447" y="899"/>
                    </a:lnTo>
                    <a:lnTo>
                      <a:pt x="450" y="898"/>
                    </a:lnTo>
                    <a:lnTo>
                      <a:pt x="449" y="895"/>
                    </a:lnTo>
                    <a:lnTo>
                      <a:pt x="451" y="895"/>
                    </a:lnTo>
                    <a:lnTo>
                      <a:pt x="454" y="891"/>
                    </a:lnTo>
                    <a:lnTo>
                      <a:pt x="460" y="887"/>
                    </a:lnTo>
                    <a:lnTo>
                      <a:pt x="464" y="887"/>
                    </a:lnTo>
                    <a:lnTo>
                      <a:pt x="466" y="889"/>
                    </a:lnTo>
                    <a:lnTo>
                      <a:pt x="471" y="890"/>
                    </a:lnTo>
                    <a:lnTo>
                      <a:pt x="473" y="894"/>
                    </a:lnTo>
                    <a:lnTo>
                      <a:pt x="482" y="895"/>
                    </a:lnTo>
                    <a:lnTo>
                      <a:pt x="483" y="902"/>
                    </a:lnTo>
                    <a:lnTo>
                      <a:pt x="485" y="903"/>
                    </a:lnTo>
                    <a:lnTo>
                      <a:pt x="490" y="899"/>
                    </a:lnTo>
                    <a:lnTo>
                      <a:pt x="493" y="897"/>
                    </a:lnTo>
                    <a:lnTo>
                      <a:pt x="496" y="898"/>
                    </a:lnTo>
                    <a:lnTo>
                      <a:pt x="499" y="896"/>
                    </a:lnTo>
                    <a:lnTo>
                      <a:pt x="505" y="898"/>
                    </a:lnTo>
                    <a:lnTo>
                      <a:pt x="509" y="896"/>
                    </a:lnTo>
                    <a:lnTo>
                      <a:pt x="511" y="897"/>
                    </a:lnTo>
                    <a:lnTo>
                      <a:pt x="519" y="896"/>
                    </a:lnTo>
                    <a:lnTo>
                      <a:pt x="524" y="894"/>
                    </a:lnTo>
                    <a:lnTo>
                      <a:pt x="525" y="891"/>
                    </a:lnTo>
                    <a:lnTo>
                      <a:pt x="534" y="892"/>
                    </a:lnTo>
                    <a:lnTo>
                      <a:pt x="541" y="890"/>
                    </a:lnTo>
                    <a:lnTo>
                      <a:pt x="543" y="897"/>
                    </a:lnTo>
                    <a:lnTo>
                      <a:pt x="549" y="897"/>
                    </a:lnTo>
                    <a:lnTo>
                      <a:pt x="551" y="899"/>
                    </a:lnTo>
                    <a:lnTo>
                      <a:pt x="558" y="898"/>
                    </a:lnTo>
                    <a:lnTo>
                      <a:pt x="558" y="902"/>
                    </a:lnTo>
                    <a:lnTo>
                      <a:pt x="559" y="903"/>
                    </a:lnTo>
                    <a:lnTo>
                      <a:pt x="567" y="898"/>
                    </a:lnTo>
                    <a:lnTo>
                      <a:pt x="569" y="900"/>
                    </a:lnTo>
                    <a:lnTo>
                      <a:pt x="575" y="898"/>
                    </a:lnTo>
                    <a:lnTo>
                      <a:pt x="576" y="902"/>
                    </a:lnTo>
                    <a:lnTo>
                      <a:pt x="589" y="901"/>
                    </a:lnTo>
                    <a:lnTo>
                      <a:pt x="593" y="904"/>
                    </a:lnTo>
                    <a:lnTo>
                      <a:pt x="597" y="904"/>
                    </a:lnTo>
                    <a:lnTo>
                      <a:pt x="595" y="902"/>
                    </a:lnTo>
                    <a:lnTo>
                      <a:pt x="595" y="900"/>
                    </a:lnTo>
                    <a:lnTo>
                      <a:pt x="600" y="897"/>
                    </a:lnTo>
                    <a:lnTo>
                      <a:pt x="605" y="891"/>
                    </a:lnTo>
                    <a:lnTo>
                      <a:pt x="608" y="892"/>
                    </a:lnTo>
                    <a:lnTo>
                      <a:pt x="607" y="895"/>
                    </a:lnTo>
                    <a:lnTo>
                      <a:pt x="615" y="896"/>
                    </a:lnTo>
                    <a:lnTo>
                      <a:pt x="615" y="899"/>
                    </a:lnTo>
                    <a:lnTo>
                      <a:pt x="629" y="901"/>
                    </a:lnTo>
                    <a:lnTo>
                      <a:pt x="629" y="904"/>
                    </a:lnTo>
                    <a:lnTo>
                      <a:pt x="632" y="909"/>
                    </a:lnTo>
                    <a:lnTo>
                      <a:pt x="641" y="914"/>
                    </a:lnTo>
                    <a:lnTo>
                      <a:pt x="649" y="913"/>
                    </a:lnTo>
                    <a:lnTo>
                      <a:pt x="650" y="910"/>
                    </a:lnTo>
                    <a:lnTo>
                      <a:pt x="653" y="910"/>
                    </a:lnTo>
                    <a:lnTo>
                      <a:pt x="654" y="915"/>
                    </a:lnTo>
                    <a:lnTo>
                      <a:pt x="658" y="916"/>
                    </a:lnTo>
                    <a:lnTo>
                      <a:pt x="663" y="920"/>
                    </a:lnTo>
                    <a:lnTo>
                      <a:pt x="668" y="917"/>
                    </a:lnTo>
                    <a:lnTo>
                      <a:pt x="668" y="924"/>
                    </a:lnTo>
                    <a:lnTo>
                      <a:pt x="671" y="924"/>
                    </a:lnTo>
                    <a:lnTo>
                      <a:pt x="672" y="928"/>
                    </a:lnTo>
                    <a:lnTo>
                      <a:pt x="673" y="930"/>
                    </a:lnTo>
                    <a:lnTo>
                      <a:pt x="673" y="928"/>
                    </a:lnTo>
                    <a:lnTo>
                      <a:pt x="679" y="926"/>
                    </a:lnTo>
                    <a:lnTo>
                      <a:pt x="680" y="923"/>
                    </a:lnTo>
                    <a:lnTo>
                      <a:pt x="682" y="922"/>
                    </a:lnTo>
                    <a:lnTo>
                      <a:pt x="687" y="924"/>
                    </a:lnTo>
                    <a:lnTo>
                      <a:pt x="688" y="923"/>
                    </a:lnTo>
                    <a:lnTo>
                      <a:pt x="693" y="924"/>
                    </a:lnTo>
                    <a:lnTo>
                      <a:pt x="694" y="922"/>
                    </a:lnTo>
                    <a:lnTo>
                      <a:pt x="691" y="921"/>
                    </a:lnTo>
                    <a:lnTo>
                      <a:pt x="694" y="919"/>
                    </a:lnTo>
                    <a:lnTo>
                      <a:pt x="694" y="917"/>
                    </a:lnTo>
                    <a:lnTo>
                      <a:pt x="700" y="919"/>
                    </a:lnTo>
                    <a:lnTo>
                      <a:pt x="699" y="916"/>
                    </a:lnTo>
                    <a:lnTo>
                      <a:pt x="700" y="910"/>
                    </a:lnTo>
                    <a:lnTo>
                      <a:pt x="705" y="907"/>
                    </a:lnTo>
                    <a:lnTo>
                      <a:pt x="707" y="909"/>
                    </a:lnTo>
                    <a:lnTo>
                      <a:pt x="707" y="912"/>
                    </a:lnTo>
                    <a:lnTo>
                      <a:pt x="712" y="913"/>
                    </a:lnTo>
                    <a:lnTo>
                      <a:pt x="714" y="912"/>
                    </a:lnTo>
                    <a:lnTo>
                      <a:pt x="719" y="909"/>
                    </a:lnTo>
                    <a:lnTo>
                      <a:pt x="717" y="907"/>
                    </a:lnTo>
                    <a:lnTo>
                      <a:pt x="720" y="903"/>
                    </a:lnTo>
                    <a:lnTo>
                      <a:pt x="722" y="902"/>
                    </a:lnTo>
                    <a:lnTo>
                      <a:pt x="720" y="900"/>
                    </a:lnTo>
                    <a:lnTo>
                      <a:pt x="725" y="900"/>
                    </a:lnTo>
                    <a:lnTo>
                      <a:pt x="726" y="903"/>
                    </a:lnTo>
                    <a:lnTo>
                      <a:pt x="729" y="903"/>
                    </a:lnTo>
                    <a:lnTo>
                      <a:pt x="734" y="898"/>
                    </a:lnTo>
                    <a:lnTo>
                      <a:pt x="735" y="899"/>
                    </a:lnTo>
                    <a:lnTo>
                      <a:pt x="738" y="892"/>
                    </a:lnTo>
                    <a:lnTo>
                      <a:pt x="740" y="892"/>
                    </a:lnTo>
                    <a:lnTo>
                      <a:pt x="741" y="895"/>
                    </a:lnTo>
                    <a:lnTo>
                      <a:pt x="745" y="894"/>
                    </a:lnTo>
                    <a:lnTo>
                      <a:pt x="745" y="890"/>
                    </a:lnTo>
                    <a:lnTo>
                      <a:pt x="749" y="889"/>
                    </a:lnTo>
                    <a:lnTo>
                      <a:pt x="742" y="883"/>
                    </a:lnTo>
                    <a:lnTo>
                      <a:pt x="747" y="880"/>
                    </a:lnTo>
                    <a:lnTo>
                      <a:pt x="745" y="878"/>
                    </a:lnTo>
                    <a:lnTo>
                      <a:pt x="747" y="876"/>
                    </a:lnTo>
                    <a:lnTo>
                      <a:pt x="748" y="876"/>
                    </a:lnTo>
                    <a:lnTo>
                      <a:pt x="748" y="878"/>
                    </a:lnTo>
                    <a:lnTo>
                      <a:pt x="750" y="877"/>
                    </a:lnTo>
                    <a:lnTo>
                      <a:pt x="749" y="874"/>
                    </a:lnTo>
                    <a:lnTo>
                      <a:pt x="755" y="871"/>
                    </a:lnTo>
                    <a:lnTo>
                      <a:pt x="753" y="870"/>
                    </a:lnTo>
                    <a:lnTo>
                      <a:pt x="757" y="868"/>
                    </a:lnTo>
                    <a:lnTo>
                      <a:pt x="758" y="865"/>
                    </a:lnTo>
                    <a:lnTo>
                      <a:pt x="760" y="866"/>
                    </a:lnTo>
                    <a:lnTo>
                      <a:pt x="765" y="863"/>
                    </a:lnTo>
                    <a:lnTo>
                      <a:pt x="763" y="868"/>
                    </a:lnTo>
                    <a:lnTo>
                      <a:pt x="766" y="871"/>
                    </a:lnTo>
                    <a:lnTo>
                      <a:pt x="767" y="870"/>
                    </a:lnTo>
                    <a:lnTo>
                      <a:pt x="766" y="868"/>
                    </a:lnTo>
                    <a:lnTo>
                      <a:pt x="769" y="866"/>
                    </a:lnTo>
                    <a:lnTo>
                      <a:pt x="769" y="864"/>
                    </a:lnTo>
                    <a:lnTo>
                      <a:pt x="776" y="863"/>
                    </a:lnTo>
                    <a:lnTo>
                      <a:pt x="776" y="861"/>
                    </a:lnTo>
                    <a:lnTo>
                      <a:pt x="780" y="860"/>
                    </a:lnTo>
                    <a:lnTo>
                      <a:pt x="784" y="855"/>
                    </a:lnTo>
                    <a:lnTo>
                      <a:pt x="788" y="856"/>
                    </a:lnTo>
                    <a:lnTo>
                      <a:pt x="787" y="853"/>
                    </a:lnTo>
                    <a:lnTo>
                      <a:pt x="788" y="851"/>
                    </a:lnTo>
                    <a:lnTo>
                      <a:pt x="792" y="852"/>
                    </a:lnTo>
                    <a:lnTo>
                      <a:pt x="792" y="851"/>
                    </a:lnTo>
                    <a:lnTo>
                      <a:pt x="795" y="851"/>
                    </a:lnTo>
                    <a:lnTo>
                      <a:pt x="793" y="849"/>
                    </a:lnTo>
                    <a:lnTo>
                      <a:pt x="795" y="848"/>
                    </a:lnTo>
                    <a:lnTo>
                      <a:pt x="795" y="846"/>
                    </a:lnTo>
                    <a:lnTo>
                      <a:pt x="797" y="847"/>
                    </a:lnTo>
                    <a:lnTo>
                      <a:pt x="804" y="844"/>
                    </a:lnTo>
                    <a:lnTo>
                      <a:pt x="804" y="842"/>
                    </a:lnTo>
                    <a:lnTo>
                      <a:pt x="803" y="842"/>
                    </a:lnTo>
                    <a:lnTo>
                      <a:pt x="804" y="840"/>
                    </a:lnTo>
                    <a:lnTo>
                      <a:pt x="806" y="840"/>
                    </a:lnTo>
                    <a:lnTo>
                      <a:pt x="811" y="835"/>
                    </a:lnTo>
                    <a:lnTo>
                      <a:pt x="815" y="836"/>
                    </a:lnTo>
                    <a:lnTo>
                      <a:pt x="815" y="834"/>
                    </a:lnTo>
                    <a:lnTo>
                      <a:pt x="820" y="833"/>
                    </a:lnTo>
                    <a:lnTo>
                      <a:pt x="820" y="830"/>
                    </a:lnTo>
                    <a:lnTo>
                      <a:pt x="816" y="827"/>
                    </a:lnTo>
                    <a:lnTo>
                      <a:pt x="817" y="827"/>
                    </a:lnTo>
                    <a:lnTo>
                      <a:pt x="816" y="823"/>
                    </a:lnTo>
                    <a:lnTo>
                      <a:pt x="814" y="823"/>
                    </a:lnTo>
                    <a:lnTo>
                      <a:pt x="812" y="819"/>
                    </a:lnTo>
                    <a:lnTo>
                      <a:pt x="811" y="817"/>
                    </a:lnTo>
                    <a:lnTo>
                      <a:pt x="813" y="815"/>
                    </a:lnTo>
                    <a:lnTo>
                      <a:pt x="813" y="813"/>
                    </a:lnTo>
                    <a:lnTo>
                      <a:pt x="809" y="810"/>
                    </a:lnTo>
                    <a:lnTo>
                      <a:pt x="807" y="804"/>
                    </a:lnTo>
                    <a:lnTo>
                      <a:pt x="808" y="801"/>
                    </a:lnTo>
                    <a:lnTo>
                      <a:pt x="807" y="799"/>
                    </a:lnTo>
                    <a:lnTo>
                      <a:pt x="804" y="798"/>
                    </a:lnTo>
                    <a:lnTo>
                      <a:pt x="804" y="789"/>
                    </a:lnTo>
                    <a:lnTo>
                      <a:pt x="801" y="783"/>
                    </a:lnTo>
                    <a:lnTo>
                      <a:pt x="803" y="780"/>
                    </a:lnTo>
                    <a:lnTo>
                      <a:pt x="805" y="780"/>
                    </a:lnTo>
                    <a:lnTo>
                      <a:pt x="804" y="778"/>
                    </a:lnTo>
                    <a:lnTo>
                      <a:pt x="806" y="776"/>
                    </a:lnTo>
                    <a:lnTo>
                      <a:pt x="805" y="774"/>
                    </a:lnTo>
                    <a:lnTo>
                      <a:pt x="809" y="770"/>
                    </a:lnTo>
                    <a:lnTo>
                      <a:pt x="807" y="765"/>
                    </a:lnTo>
                    <a:lnTo>
                      <a:pt x="812" y="761"/>
                    </a:lnTo>
                    <a:lnTo>
                      <a:pt x="813" y="755"/>
                    </a:lnTo>
                    <a:lnTo>
                      <a:pt x="816" y="754"/>
                    </a:lnTo>
                    <a:lnTo>
                      <a:pt x="816" y="752"/>
                    </a:lnTo>
                    <a:lnTo>
                      <a:pt x="823" y="750"/>
                    </a:lnTo>
                    <a:lnTo>
                      <a:pt x="821" y="745"/>
                    </a:lnTo>
                    <a:lnTo>
                      <a:pt x="823" y="742"/>
                    </a:lnTo>
                    <a:lnTo>
                      <a:pt x="824" y="736"/>
                    </a:lnTo>
                    <a:lnTo>
                      <a:pt x="813" y="721"/>
                    </a:lnTo>
                    <a:lnTo>
                      <a:pt x="809" y="717"/>
                    </a:lnTo>
                    <a:lnTo>
                      <a:pt x="799" y="717"/>
                    </a:lnTo>
                    <a:lnTo>
                      <a:pt x="795" y="715"/>
                    </a:lnTo>
                    <a:lnTo>
                      <a:pt x="783" y="720"/>
                    </a:lnTo>
                    <a:lnTo>
                      <a:pt x="779" y="719"/>
                    </a:lnTo>
                    <a:lnTo>
                      <a:pt x="777" y="715"/>
                    </a:lnTo>
                    <a:lnTo>
                      <a:pt x="773" y="718"/>
                    </a:lnTo>
                    <a:lnTo>
                      <a:pt x="772" y="715"/>
                    </a:lnTo>
                    <a:lnTo>
                      <a:pt x="772" y="707"/>
                    </a:lnTo>
                    <a:lnTo>
                      <a:pt x="770" y="703"/>
                    </a:lnTo>
                    <a:lnTo>
                      <a:pt x="765" y="702"/>
                    </a:lnTo>
                    <a:lnTo>
                      <a:pt x="763" y="700"/>
                    </a:lnTo>
                    <a:lnTo>
                      <a:pt x="767" y="699"/>
                    </a:lnTo>
                    <a:lnTo>
                      <a:pt x="768" y="696"/>
                    </a:lnTo>
                    <a:lnTo>
                      <a:pt x="765" y="692"/>
                    </a:lnTo>
                    <a:lnTo>
                      <a:pt x="768" y="692"/>
                    </a:lnTo>
                    <a:lnTo>
                      <a:pt x="765" y="687"/>
                    </a:lnTo>
                    <a:lnTo>
                      <a:pt x="767" y="687"/>
                    </a:lnTo>
                    <a:lnTo>
                      <a:pt x="766" y="685"/>
                    </a:lnTo>
                    <a:lnTo>
                      <a:pt x="767" y="686"/>
                    </a:lnTo>
                    <a:lnTo>
                      <a:pt x="770" y="685"/>
                    </a:lnTo>
                    <a:lnTo>
                      <a:pt x="770" y="681"/>
                    </a:lnTo>
                    <a:lnTo>
                      <a:pt x="768" y="680"/>
                    </a:lnTo>
                    <a:lnTo>
                      <a:pt x="772" y="676"/>
                    </a:lnTo>
                    <a:lnTo>
                      <a:pt x="770" y="673"/>
                    </a:lnTo>
                    <a:lnTo>
                      <a:pt x="775" y="679"/>
                    </a:lnTo>
                    <a:lnTo>
                      <a:pt x="778" y="678"/>
                    </a:lnTo>
                    <a:lnTo>
                      <a:pt x="780" y="681"/>
                    </a:lnTo>
                    <a:lnTo>
                      <a:pt x="783" y="680"/>
                    </a:lnTo>
                    <a:lnTo>
                      <a:pt x="781" y="678"/>
                    </a:lnTo>
                    <a:lnTo>
                      <a:pt x="786" y="679"/>
                    </a:lnTo>
                    <a:lnTo>
                      <a:pt x="783" y="674"/>
                    </a:lnTo>
                    <a:lnTo>
                      <a:pt x="787" y="672"/>
                    </a:lnTo>
                    <a:lnTo>
                      <a:pt x="789" y="673"/>
                    </a:lnTo>
                    <a:lnTo>
                      <a:pt x="788" y="670"/>
                    </a:lnTo>
                    <a:lnTo>
                      <a:pt x="790" y="668"/>
                    </a:lnTo>
                    <a:lnTo>
                      <a:pt x="790" y="665"/>
                    </a:lnTo>
                    <a:lnTo>
                      <a:pt x="787" y="663"/>
                    </a:lnTo>
                    <a:lnTo>
                      <a:pt x="790" y="662"/>
                    </a:lnTo>
                    <a:lnTo>
                      <a:pt x="789" y="660"/>
                    </a:lnTo>
                    <a:lnTo>
                      <a:pt x="793" y="658"/>
                    </a:lnTo>
                    <a:lnTo>
                      <a:pt x="793" y="656"/>
                    </a:lnTo>
                    <a:lnTo>
                      <a:pt x="797" y="656"/>
                    </a:lnTo>
                    <a:lnTo>
                      <a:pt x="797" y="655"/>
                    </a:lnTo>
                    <a:lnTo>
                      <a:pt x="798" y="654"/>
                    </a:lnTo>
                    <a:lnTo>
                      <a:pt x="797" y="652"/>
                    </a:lnTo>
                    <a:lnTo>
                      <a:pt x="799" y="651"/>
                    </a:lnTo>
                    <a:lnTo>
                      <a:pt x="799" y="650"/>
                    </a:lnTo>
                    <a:lnTo>
                      <a:pt x="803" y="651"/>
                    </a:lnTo>
                    <a:lnTo>
                      <a:pt x="803" y="647"/>
                    </a:lnTo>
                    <a:lnTo>
                      <a:pt x="805" y="647"/>
                    </a:lnTo>
                    <a:lnTo>
                      <a:pt x="803" y="644"/>
                    </a:lnTo>
                    <a:lnTo>
                      <a:pt x="807" y="644"/>
                    </a:lnTo>
                    <a:lnTo>
                      <a:pt x="805" y="642"/>
                    </a:lnTo>
                    <a:lnTo>
                      <a:pt x="805" y="639"/>
                    </a:lnTo>
                    <a:lnTo>
                      <a:pt x="809" y="638"/>
                    </a:lnTo>
                    <a:lnTo>
                      <a:pt x="810" y="635"/>
                    </a:lnTo>
                    <a:lnTo>
                      <a:pt x="811" y="636"/>
                    </a:lnTo>
                    <a:lnTo>
                      <a:pt x="813" y="634"/>
                    </a:lnTo>
                    <a:lnTo>
                      <a:pt x="814" y="637"/>
                    </a:lnTo>
                    <a:lnTo>
                      <a:pt x="817" y="633"/>
                    </a:lnTo>
                    <a:lnTo>
                      <a:pt x="820" y="634"/>
                    </a:lnTo>
                    <a:lnTo>
                      <a:pt x="820" y="631"/>
                    </a:lnTo>
                    <a:lnTo>
                      <a:pt x="822" y="631"/>
                    </a:lnTo>
                    <a:lnTo>
                      <a:pt x="820" y="630"/>
                    </a:lnTo>
                    <a:lnTo>
                      <a:pt x="822" y="629"/>
                    </a:lnTo>
                    <a:lnTo>
                      <a:pt x="820" y="628"/>
                    </a:lnTo>
                    <a:lnTo>
                      <a:pt x="822" y="626"/>
                    </a:lnTo>
                    <a:lnTo>
                      <a:pt x="824" y="628"/>
                    </a:lnTo>
                    <a:lnTo>
                      <a:pt x="824" y="624"/>
                    </a:lnTo>
                    <a:lnTo>
                      <a:pt x="825" y="625"/>
                    </a:lnTo>
                    <a:lnTo>
                      <a:pt x="826" y="622"/>
                    </a:lnTo>
                    <a:lnTo>
                      <a:pt x="827" y="625"/>
                    </a:lnTo>
                    <a:lnTo>
                      <a:pt x="827" y="620"/>
                    </a:lnTo>
                    <a:lnTo>
                      <a:pt x="831" y="622"/>
                    </a:lnTo>
                    <a:lnTo>
                      <a:pt x="833" y="621"/>
                    </a:lnTo>
                    <a:lnTo>
                      <a:pt x="830" y="620"/>
                    </a:lnTo>
                    <a:lnTo>
                      <a:pt x="832" y="620"/>
                    </a:lnTo>
                    <a:lnTo>
                      <a:pt x="832" y="619"/>
                    </a:lnTo>
                    <a:lnTo>
                      <a:pt x="837" y="620"/>
                    </a:lnTo>
                    <a:lnTo>
                      <a:pt x="837" y="617"/>
                    </a:lnTo>
                    <a:lnTo>
                      <a:pt x="839" y="618"/>
                    </a:lnTo>
                    <a:lnTo>
                      <a:pt x="840" y="618"/>
                    </a:lnTo>
                    <a:lnTo>
                      <a:pt x="839" y="616"/>
                    </a:lnTo>
                    <a:lnTo>
                      <a:pt x="841" y="615"/>
                    </a:lnTo>
                    <a:lnTo>
                      <a:pt x="842" y="616"/>
                    </a:lnTo>
                    <a:lnTo>
                      <a:pt x="843" y="615"/>
                    </a:lnTo>
                    <a:lnTo>
                      <a:pt x="841" y="611"/>
                    </a:lnTo>
                    <a:lnTo>
                      <a:pt x="845" y="613"/>
                    </a:lnTo>
                    <a:lnTo>
                      <a:pt x="846" y="609"/>
                    </a:lnTo>
                    <a:lnTo>
                      <a:pt x="849" y="610"/>
                    </a:lnTo>
                    <a:lnTo>
                      <a:pt x="849" y="608"/>
                    </a:lnTo>
                    <a:lnTo>
                      <a:pt x="852" y="604"/>
                    </a:lnTo>
                    <a:lnTo>
                      <a:pt x="850" y="604"/>
                    </a:lnTo>
                    <a:lnTo>
                      <a:pt x="851" y="602"/>
                    </a:lnTo>
                    <a:lnTo>
                      <a:pt x="848" y="602"/>
                    </a:lnTo>
                    <a:lnTo>
                      <a:pt x="852" y="601"/>
                    </a:lnTo>
                    <a:lnTo>
                      <a:pt x="853" y="598"/>
                    </a:lnTo>
                    <a:lnTo>
                      <a:pt x="850" y="597"/>
                    </a:lnTo>
                    <a:lnTo>
                      <a:pt x="850" y="595"/>
                    </a:lnTo>
                    <a:lnTo>
                      <a:pt x="847" y="595"/>
                    </a:lnTo>
                    <a:lnTo>
                      <a:pt x="848" y="593"/>
                    </a:lnTo>
                    <a:lnTo>
                      <a:pt x="845" y="593"/>
                    </a:lnTo>
                    <a:lnTo>
                      <a:pt x="847" y="590"/>
                    </a:lnTo>
                    <a:lnTo>
                      <a:pt x="845" y="590"/>
                    </a:lnTo>
                    <a:lnTo>
                      <a:pt x="844" y="588"/>
                    </a:lnTo>
                    <a:lnTo>
                      <a:pt x="846" y="585"/>
                    </a:lnTo>
                    <a:lnTo>
                      <a:pt x="845" y="584"/>
                    </a:lnTo>
                    <a:lnTo>
                      <a:pt x="844" y="585"/>
                    </a:lnTo>
                    <a:lnTo>
                      <a:pt x="842" y="581"/>
                    </a:lnTo>
                    <a:lnTo>
                      <a:pt x="839" y="583"/>
                    </a:lnTo>
                    <a:lnTo>
                      <a:pt x="840" y="580"/>
                    </a:lnTo>
                    <a:lnTo>
                      <a:pt x="838" y="579"/>
                    </a:lnTo>
                    <a:lnTo>
                      <a:pt x="840" y="577"/>
                    </a:lnTo>
                    <a:lnTo>
                      <a:pt x="837" y="576"/>
                    </a:lnTo>
                    <a:lnTo>
                      <a:pt x="835" y="574"/>
                    </a:lnTo>
                    <a:lnTo>
                      <a:pt x="838" y="572"/>
                    </a:lnTo>
                    <a:lnTo>
                      <a:pt x="837" y="567"/>
                    </a:lnTo>
                    <a:lnTo>
                      <a:pt x="840" y="564"/>
                    </a:lnTo>
                    <a:lnTo>
                      <a:pt x="835" y="565"/>
                    </a:lnTo>
                    <a:lnTo>
                      <a:pt x="837" y="563"/>
                    </a:lnTo>
                    <a:lnTo>
                      <a:pt x="833" y="560"/>
                    </a:lnTo>
                    <a:lnTo>
                      <a:pt x="834" y="560"/>
                    </a:lnTo>
                    <a:lnTo>
                      <a:pt x="834" y="555"/>
                    </a:lnTo>
                    <a:lnTo>
                      <a:pt x="831" y="554"/>
                    </a:lnTo>
                    <a:lnTo>
                      <a:pt x="832" y="550"/>
                    </a:lnTo>
                    <a:lnTo>
                      <a:pt x="831" y="552"/>
                    </a:lnTo>
                    <a:lnTo>
                      <a:pt x="830" y="549"/>
                    </a:lnTo>
                    <a:lnTo>
                      <a:pt x="832" y="542"/>
                    </a:lnTo>
                    <a:lnTo>
                      <a:pt x="829" y="539"/>
                    </a:lnTo>
                    <a:lnTo>
                      <a:pt x="827" y="539"/>
                    </a:lnTo>
                    <a:lnTo>
                      <a:pt x="828" y="535"/>
                    </a:lnTo>
                    <a:lnTo>
                      <a:pt x="825" y="534"/>
                    </a:lnTo>
                    <a:lnTo>
                      <a:pt x="825" y="532"/>
                    </a:lnTo>
                    <a:lnTo>
                      <a:pt x="827" y="531"/>
                    </a:lnTo>
                    <a:lnTo>
                      <a:pt x="827" y="530"/>
                    </a:lnTo>
                    <a:lnTo>
                      <a:pt x="825" y="529"/>
                    </a:lnTo>
                    <a:lnTo>
                      <a:pt x="826" y="529"/>
                    </a:lnTo>
                    <a:lnTo>
                      <a:pt x="825" y="527"/>
                    </a:lnTo>
                    <a:lnTo>
                      <a:pt x="824" y="529"/>
                    </a:lnTo>
                    <a:lnTo>
                      <a:pt x="821" y="528"/>
                    </a:lnTo>
                    <a:lnTo>
                      <a:pt x="821" y="526"/>
                    </a:lnTo>
                    <a:lnTo>
                      <a:pt x="819" y="525"/>
                    </a:lnTo>
                    <a:lnTo>
                      <a:pt x="819" y="523"/>
                    </a:lnTo>
                    <a:lnTo>
                      <a:pt x="817" y="524"/>
                    </a:lnTo>
                    <a:lnTo>
                      <a:pt x="817" y="521"/>
                    </a:lnTo>
                    <a:lnTo>
                      <a:pt x="814" y="523"/>
                    </a:lnTo>
                    <a:lnTo>
                      <a:pt x="815" y="521"/>
                    </a:lnTo>
                    <a:lnTo>
                      <a:pt x="811" y="520"/>
                    </a:lnTo>
                    <a:lnTo>
                      <a:pt x="812" y="517"/>
                    </a:lnTo>
                    <a:lnTo>
                      <a:pt x="808" y="519"/>
                    </a:lnTo>
                    <a:lnTo>
                      <a:pt x="809" y="517"/>
                    </a:lnTo>
                    <a:lnTo>
                      <a:pt x="807" y="513"/>
                    </a:lnTo>
                    <a:lnTo>
                      <a:pt x="804" y="513"/>
                    </a:lnTo>
                    <a:lnTo>
                      <a:pt x="802" y="516"/>
                    </a:lnTo>
                    <a:lnTo>
                      <a:pt x="799" y="516"/>
                    </a:lnTo>
                    <a:lnTo>
                      <a:pt x="799" y="511"/>
                    </a:lnTo>
                    <a:lnTo>
                      <a:pt x="797" y="511"/>
                    </a:lnTo>
                    <a:lnTo>
                      <a:pt x="797" y="513"/>
                    </a:lnTo>
                    <a:lnTo>
                      <a:pt x="795" y="511"/>
                    </a:lnTo>
                    <a:lnTo>
                      <a:pt x="795" y="510"/>
                    </a:lnTo>
                    <a:lnTo>
                      <a:pt x="791" y="510"/>
                    </a:lnTo>
                    <a:lnTo>
                      <a:pt x="792" y="506"/>
                    </a:lnTo>
                    <a:lnTo>
                      <a:pt x="793" y="506"/>
                    </a:lnTo>
                    <a:lnTo>
                      <a:pt x="791" y="504"/>
                    </a:lnTo>
                    <a:lnTo>
                      <a:pt x="788" y="505"/>
                    </a:lnTo>
                    <a:lnTo>
                      <a:pt x="788" y="503"/>
                    </a:lnTo>
                    <a:lnTo>
                      <a:pt x="785" y="503"/>
                    </a:lnTo>
                    <a:lnTo>
                      <a:pt x="785" y="500"/>
                    </a:lnTo>
                    <a:lnTo>
                      <a:pt x="781" y="494"/>
                    </a:lnTo>
                    <a:lnTo>
                      <a:pt x="783" y="491"/>
                    </a:lnTo>
                    <a:lnTo>
                      <a:pt x="783" y="486"/>
                    </a:lnTo>
                    <a:lnTo>
                      <a:pt x="784" y="486"/>
                    </a:lnTo>
                    <a:lnTo>
                      <a:pt x="785" y="483"/>
                    </a:lnTo>
                    <a:lnTo>
                      <a:pt x="788" y="482"/>
                    </a:lnTo>
                    <a:lnTo>
                      <a:pt x="790" y="475"/>
                    </a:lnTo>
                    <a:lnTo>
                      <a:pt x="789" y="471"/>
                    </a:lnTo>
                    <a:lnTo>
                      <a:pt x="790" y="468"/>
                    </a:lnTo>
                    <a:lnTo>
                      <a:pt x="796" y="465"/>
                    </a:lnTo>
                    <a:lnTo>
                      <a:pt x="804" y="453"/>
                    </a:lnTo>
                    <a:lnTo>
                      <a:pt x="806" y="444"/>
                    </a:lnTo>
                    <a:lnTo>
                      <a:pt x="809" y="441"/>
                    </a:lnTo>
                    <a:lnTo>
                      <a:pt x="809" y="439"/>
                    </a:lnTo>
                    <a:lnTo>
                      <a:pt x="810" y="439"/>
                    </a:lnTo>
                    <a:lnTo>
                      <a:pt x="811" y="435"/>
                    </a:lnTo>
                    <a:lnTo>
                      <a:pt x="810" y="432"/>
                    </a:lnTo>
                    <a:lnTo>
                      <a:pt x="811" y="431"/>
                    </a:lnTo>
                    <a:lnTo>
                      <a:pt x="809" y="429"/>
                    </a:lnTo>
                    <a:lnTo>
                      <a:pt x="810" y="428"/>
                    </a:lnTo>
                    <a:lnTo>
                      <a:pt x="810" y="426"/>
                    </a:lnTo>
                    <a:lnTo>
                      <a:pt x="808" y="426"/>
                    </a:lnTo>
                    <a:lnTo>
                      <a:pt x="809" y="422"/>
                    </a:lnTo>
                    <a:lnTo>
                      <a:pt x="806" y="420"/>
                    </a:lnTo>
                    <a:lnTo>
                      <a:pt x="807" y="419"/>
                    </a:lnTo>
                    <a:lnTo>
                      <a:pt x="806" y="418"/>
                    </a:lnTo>
                    <a:lnTo>
                      <a:pt x="807" y="417"/>
                    </a:lnTo>
                    <a:lnTo>
                      <a:pt x="806" y="417"/>
                    </a:lnTo>
                    <a:lnTo>
                      <a:pt x="805" y="414"/>
                    </a:lnTo>
                    <a:lnTo>
                      <a:pt x="808" y="413"/>
                    </a:lnTo>
                    <a:lnTo>
                      <a:pt x="809" y="403"/>
                    </a:lnTo>
                    <a:lnTo>
                      <a:pt x="814" y="404"/>
                    </a:lnTo>
                    <a:lnTo>
                      <a:pt x="813" y="402"/>
                    </a:lnTo>
                    <a:lnTo>
                      <a:pt x="814" y="401"/>
                    </a:lnTo>
                    <a:lnTo>
                      <a:pt x="812" y="399"/>
                    </a:lnTo>
                    <a:lnTo>
                      <a:pt x="815" y="398"/>
                    </a:lnTo>
                    <a:lnTo>
                      <a:pt x="814" y="396"/>
                    </a:lnTo>
                    <a:lnTo>
                      <a:pt x="814" y="393"/>
                    </a:lnTo>
                    <a:lnTo>
                      <a:pt x="814" y="392"/>
                    </a:lnTo>
                    <a:lnTo>
                      <a:pt x="816" y="391"/>
                    </a:lnTo>
                    <a:lnTo>
                      <a:pt x="816" y="388"/>
                    </a:lnTo>
                    <a:lnTo>
                      <a:pt x="822" y="386"/>
                    </a:lnTo>
                    <a:lnTo>
                      <a:pt x="821" y="387"/>
                    </a:lnTo>
                    <a:lnTo>
                      <a:pt x="826" y="388"/>
                    </a:lnTo>
                    <a:lnTo>
                      <a:pt x="834" y="387"/>
                    </a:lnTo>
                    <a:lnTo>
                      <a:pt x="837" y="382"/>
                    </a:lnTo>
                    <a:lnTo>
                      <a:pt x="840" y="381"/>
                    </a:lnTo>
                    <a:lnTo>
                      <a:pt x="840" y="380"/>
                    </a:lnTo>
                    <a:lnTo>
                      <a:pt x="842" y="381"/>
                    </a:lnTo>
                    <a:lnTo>
                      <a:pt x="841" y="378"/>
                    </a:lnTo>
                    <a:lnTo>
                      <a:pt x="843" y="380"/>
                    </a:lnTo>
                    <a:lnTo>
                      <a:pt x="845" y="379"/>
                    </a:lnTo>
                    <a:lnTo>
                      <a:pt x="846" y="373"/>
                    </a:lnTo>
                    <a:lnTo>
                      <a:pt x="852" y="368"/>
                    </a:lnTo>
                    <a:lnTo>
                      <a:pt x="852" y="374"/>
                    </a:lnTo>
                    <a:lnTo>
                      <a:pt x="855" y="373"/>
                    </a:lnTo>
                    <a:lnTo>
                      <a:pt x="863" y="377"/>
                    </a:lnTo>
                    <a:lnTo>
                      <a:pt x="870" y="372"/>
                    </a:lnTo>
                    <a:lnTo>
                      <a:pt x="891" y="366"/>
                    </a:lnTo>
                    <a:lnTo>
                      <a:pt x="922" y="359"/>
                    </a:lnTo>
                    <a:lnTo>
                      <a:pt x="923" y="357"/>
                    </a:lnTo>
                    <a:lnTo>
                      <a:pt x="923" y="355"/>
                    </a:lnTo>
                    <a:lnTo>
                      <a:pt x="920" y="346"/>
                    </a:lnTo>
                    <a:lnTo>
                      <a:pt x="920" y="343"/>
                    </a:lnTo>
                    <a:lnTo>
                      <a:pt x="922" y="339"/>
                    </a:lnTo>
                    <a:lnTo>
                      <a:pt x="919" y="331"/>
                    </a:lnTo>
                    <a:lnTo>
                      <a:pt x="919" y="326"/>
                    </a:lnTo>
                    <a:lnTo>
                      <a:pt x="916" y="323"/>
                    </a:lnTo>
                    <a:lnTo>
                      <a:pt x="913" y="315"/>
                    </a:lnTo>
                    <a:lnTo>
                      <a:pt x="913" y="302"/>
                    </a:lnTo>
                    <a:lnTo>
                      <a:pt x="907" y="300"/>
                    </a:lnTo>
                    <a:lnTo>
                      <a:pt x="904" y="296"/>
                    </a:lnTo>
                    <a:lnTo>
                      <a:pt x="899" y="295"/>
                    </a:lnTo>
                    <a:lnTo>
                      <a:pt x="893" y="287"/>
                    </a:lnTo>
                    <a:lnTo>
                      <a:pt x="896" y="273"/>
                    </a:lnTo>
                    <a:lnTo>
                      <a:pt x="897" y="262"/>
                    </a:lnTo>
                    <a:lnTo>
                      <a:pt x="901" y="256"/>
                    </a:lnTo>
                    <a:lnTo>
                      <a:pt x="914" y="249"/>
                    </a:lnTo>
                    <a:lnTo>
                      <a:pt x="910" y="246"/>
                    </a:lnTo>
                    <a:lnTo>
                      <a:pt x="915" y="242"/>
                    </a:lnTo>
                    <a:lnTo>
                      <a:pt x="917" y="238"/>
                    </a:lnTo>
                    <a:lnTo>
                      <a:pt x="909" y="229"/>
                    </a:lnTo>
                    <a:lnTo>
                      <a:pt x="905" y="228"/>
                    </a:lnTo>
                    <a:lnTo>
                      <a:pt x="905" y="218"/>
                    </a:lnTo>
                    <a:lnTo>
                      <a:pt x="902" y="218"/>
                    </a:lnTo>
                    <a:lnTo>
                      <a:pt x="897" y="222"/>
                    </a:lnTo>
                    <a:lnTo>
                      <a:pt x="895" y="217"/>
                    </a:lnTo>
                    <a:lnTo>
                      <a:pt x="896" y="216"/>
                    </a:lnTo>
                    <a:lnTo>
                      <a:pt x="895" y="211"/>
                    </a:lnTo>
                    <a:lnTo>
                      <a:pt x="905" y="192"/>
                    </a:lnTo>
                    <a:lnTo>
                      <a:pt x="903" y="187"/>
                    </a:lnTo>
                    <a:lnTo>
                      <a:pt x="898" y="183"/>
                    </a:lnTo>
                    <a:lnTo>
                      <a:pt x="898" y="180"/>
                    </a:lnTo>
                    <a:lnTo>
                      <a:pt x="913" y="169"/>
                    </a:lnTo>
                    <a:lnTo>
                      <a:pt x="916" y="169"/>
                    </a:lnTo>
                    <a:lnTo>
                      <a:pt x="929" y="171"/>
                    </a:lnTo>
                    <a:lnTo>
                      <a:pt x="941" y="176"/>
                    </a:lnTo>
                    <a:lnTo>
                      <a:pt x="951" y="180"/>
                    </a:lnTo>
                    <a:lnTo>
                      <a:pt x="959" y="186"/>
                    </a:lnTo>
                    <a:lnTo>
                      <a:pt x="974" y="185"/>
                    </a:lnTo>
                    <a:lnTo>
                      <a:pt x="978" y="181"/>
                    </a:lnTo>
                    <a:lnTo>
                      <a:pt x="985" y="179"/>
                    </a:lnTo>
                    <a:lnTo>
                      <a:pt x="987" y="180"/>
                    </a:lnTo>
                    <a:lnTo>
                      <a:pt x="990" y="178"/>
                    </a:lnTo>
                    <a:lnTo>
                      <a:pt x="989" y="178"/>
                    </a:lnTo>
                    <a:lnTo>
                      <a:pt x="984" y="168"/>
                    </a:lnTo>
                    <a:lnTo>
                      <a:pt x="987" y="161"/>
                    </a:lnTo>
                    <a:lnTo>
                      <a:pt x="982" y="157"/>
                    </a:lnTo>
                    <a:lnTo>
                      <a:pt x="981" y="150"/>
                    </a:lnTo>
                    <a:lnTo>
                      <a:pt x="982" y="144"/>
                    </a:lnTo>
                    <a:lnTo>
                      <a:pt x="984" y="142"/>
                    </a:lnTo>
                    <a:lnTo>
                      <a:pt x="986" y="134"/>
                    </a:lnTo>
                    <a:lnTo>
                      <a:pt x="983" y="129"/>
                    </a:lnTo>
                    <a:lnTo>
                      <a:pt x="977" y="128"/>
                    </a:lnTo>
                    <a:lnTo>
                      <a:pt x="977" y="125"/>
                    </a:lnTo>
                    <a:lnTo>
                      <a:pt x="976" y="121"/>
                    </a:lnTo>
                    <a:lnTo>
                      <a:pt x="981" y="116"/>
                    </a:lnTo>
                    <a:lnTo>
                      <a:pt x="981" y="113"/>
                    </a:lnTo>
                    <a:lnTo>
                      <a:pt x="988" y="110"/>
                    </a:lnTo>
                    <a:lnTo>
                      <a:pt x="988" y="105"/>
                    </a:lnTo>
                    <a:lnTo>
                      <a:pt x="990" y="103"/>
                    </a:lnTo>
                    <a:lnTo>
                      <a:pt x="992" y="104"/>
                    </a:lnTo>
                    <a:lnTo>
                      <a:pt x="996" y="104"/>
                    </a:lnTo>
                    <a:lnTo>
                      <a:pt x="999" y="108"/>
                    </a:lnTo>
                    <a:lnTo>
                      <a:pt x="1002" y="109"/>
                    </a:lnTo>
                    <a:lnTo>
                      <a:pt x="1006" y="113"/>
                    </a:lnTo>
                    <a:lnTo>
                      <a:pt x="1011" y="114"/>
                    </a:lnTo>
                    <a:lnTo>
                      <a:pt x="1020" y="123"/>
                    </a:lnTo>
                    <a:lnTo>
                      <a:pt x="1022" y="122"/>
                    </a:lnTo>
                    <a:lnTo>
                      <a:pt x="1026" y="124"/>
                    </a:lnTo>
                    <a:lnTo>
                      <a:pt x="1026" y="126"/>
                    </a:lnTo>
                    <a:lnTo>
                      <a:pt x="1029" y="127"/>
                    </a:lnTo>
                    <a:lnTo>
                      <a:pt x="1028" y="133"/>
                    </a:lnTo>
                    <a:lnTo>
                      <a:pt x="1033" y="136"/>
                    </a:lnTo>
                    <a:lnTo>
                      <a:pt x="1030" y="142"/>
                    </a:lnTo>
                    <a:lnTo>
                      <a:pt x="1029" y="145"/>
                    </a:lnTo>
                    <a:lnTo>
                      <a:pt x="1032" y="148"/>
                    </a:lnTo>
                    <a:lnTo>
                      <a:pt x="1035" y="147"/>
                    </a:lnTo>
                    <a:lnTo>
                      <a:pt x="1037" y="151"/>
                    </a:lnTo>
                    <a:lnTo>
                      <a:pt x="1043" y="151"/>
                    </a:lnTo>
                    <a:lnTo>
                      <a:pt x="1048" y="150"/>
                    </a:lnTo>
                    <a:lnTo>
                      <a:pt x="1050" y="154"/>
                    </a:lnTo>
                    <a:lnTo>
                      <a:pt x="1055" y="153"/>
                    </a:lnTo>
                    <a:lnTo>
                      <a:pt x="1061" y="156"/>
                    </a:lnTo>
                    <a:lnTo>
                      <a:pt x="1064" y="152"/>
                    </a:lnTo>
                    <a:lnTo>
                      <a:pt x="1063" y="146"/>
                    </a:lnTo>
                    <a:lnTo>
                      <a:pt x="1067" y="151"/>
                    </a:lnTo>
                    <a:lnTo>
                      <a:pt x="1073" y="149"/>
                    </a:lnTo>
                    <a:lnTo>
                      <a:pt x="1075" y="153"/>
                    </a:lnTo>
                    <a:lnTo>
                      <a:pt x="1079" y="153"/>
                    </a:lnTo>
                    <a:lnTo>
                      <a:pt x="1081" y="151"/>
                    </a:lnTo>
                    <a:lnTo>
                      <a:pt x="1082" y="146"/>
                    </a:lnTo>
                    <a:lnTo>
                      <a:pt x="1085" y="147"/>
                    </a:lnTo>
                    <a:lnTo>
                      <a:pt x="1087" y="142"/>
                    </a:lnTo>
                    <a:lnTo>
                      <a:pt x="1091" y="140"/>
                    </a:lnTo>
                    <a:lnTo>
                      <a:pt x="1098" y="146"/>
                    </a:lnTo>
                    <a:lnTo>
                      <a:pt x="1098" y="151"/>
                    </a:lnTo>
                    <a:lnTo>
                      <a:pt x="1100" y="151"/>
                    </a:lnTo>
                    <a:lnTo>
                      <a:pt x="1105" y="156"/>
                    </a:lnTo>
                    <a:lnTo>
                      <a:pt x="1107" y="162"/>
                    </a:lnTo>
                    <a:lnTo>
                      <a:pt x="1105" y="165"/>
                    </a:lnTo>
                    <a:lnTo>
                      <a:pt x="1103" y="166"/>
                    </a:lnTo>
                    <a:lnTo>
                      <a:pt x="1104" y="176"/>
                    </a:lnTo>
                    <a:lnTo>
                      <a:pt x="1095" y="184"/>
                    </a:lnTo>
                    <a:lnTo>
                      <a:pt x="1093" y="192"/>
                    </a:lnTo>
                    <a:lnTo>
                      <a:pt x="1090" y="193"/>
                    </a:lnTo>
                    <a:lnTo>
                      <a:pt x="1089" y="196"/>
                    </a:lnTo>
                    <a:lnTo>
                      <a:pt x="1090" y="199"/>
                    </a:lnTo>
                    <a:lnTo>
                      <a:pt x="1087" y="204"/>
                    </a:lnTo>
                    <a:lnTo>
                      <a:pt x="1082" y="205"/>
                    </a:lnTo>
                    <a:lnTo>
                      <a:pt x="1078" y="208"/>
                    </a:lnTo>
                    <a:lnTo>
                      <a:pt x="1074" y="208"/>
                    </a:lnTo>
                    <a:lnTo>
                      <a:pt x="1073" y="210"/>
                    </a:lnTo>
                    <a:lnTo>
                      <a:pt x="1078" y="214"/>
                    </a:lnTo>
                    <a:lnTo>
                      <a:pt x="1078" y="219"/>
                    </a:lnTo>
                    <a:lnTo>
                      <a:pt x="1081" y="221"/>
                    </a:lnTo>
                    <a:lnTo>
                      <a:pt x="1083" y="224"/>
                    </a:lnTo>
                    <a:lnTo>
                      <a:pt x="1087" y="223"/>
                    </a:lnTo>
                    <a:lnTo>
                      <a:pt x="1087" y="221"/>
                    </a:lnTo>
                    <a:lnTo>
                      <a:pt x="1091" y="217"/>
                    </a:lnTo>
                    <a:lnTo>
                      <a:pt x="1091" y="214"/>
                    </a:lnTo>
                    <a:lnTo>
                      <a:pt x="1093" y="211"/>
                    </a:lnTo>
                    <a:lnTo>
                      <a:pt x="1099" y="210"/>
                    </a:lnTo>
                    <a:lnTo>
                      <a:pt x="1100" y="211"/>
                    </a:lnTo>
                    <a:lnTo>
                      <a:pt x="1102" y="210"/>
                    </a:lnTo>
                    <a:lnTo>
                      <a:pt x="1103" y="205"/>
                    </a:lnTo>
                    <a:lnTo>
                      <a:pt x="1105" y="204"/>
                    </a:lnTo>
                    <a:lnTo>
                      <a:pt x="1105" y="201"/>
                    </a:lnTo>
                    <a:lnTo>
                      <a:pt x="1110" y="197"/>
                    </a:lnTo>
                    <a:lnTo>
                      <a:pt x="1117" y="196"/>
                    </a:lnTo>
                    <a:lnTo>
                      <a:pt x="1127" y="201"/>
                    </a:lnTo>
                    <a:lnTo>
                      <a:pt x="1130" y="198"/>
                    </a:lnTo>
                    <a:lnTo>
                      <a:pt x="1133" y="199"/>
                    </a:lnTo>
                    <a:lnTo>
                      <a:pt x="1136" y="193"/>
                    </a:lnTo>
                    <a:lnTo>
                      <a:pt x="1138" y="192"/>
                    </a:lnTo>
                    <a:lnTo>
                      <a:pt x="1156" y="193"/>
                    </a:lnTo>
                    <a:lnTo>
                      <a:pt x="1159" y="192"/>
                    </a:lnTo>
                    <a:lnTo>
                      <a:pt x="1161" y="187"/>
                    </a:lnTo>
                    <a:lnTo>
                      <a:pt x="1162" y="188"/>
                    </a:lnTo>
                    <a:lnTo>
                      <a:pt x="1165" y="187"/>
                    </a:lnTo>
                    <a:lnTo>
                      <a:pt x="1166" y="185"/>
                    </a:lnTo>
                    <a:lnTo>
                      <a:pt x="1170" y="184"/>
                    </a:lnTo>
                    <a:lnTo>
                      <a:pt x="1174" y="177"/>
                    </a:lnTo>
                    <a:lnTo>
                      <a:pt x="1173" y="176"/>
                    </a:lnTo>
                    <a:lnTo>
                      <a:pt x="1173" y="172"/>
                    </a:lnTo>
                    <a:lnTo>
                      <a:pt x="1176" y="172"/>
                    </a:lnTo>
                    <a:lnTo>
                      <a:pt x="1176" y="174"/>
                    </a:lnTo>
                    <a:lnTo>
                      <a:pt x="1176" y="170"/>
                    </a:lnTo>
                    <a:lnTo>
                      <a:pt x="1177" y="172"/>
                    </a:lnTo>
                    <a:lnTo>
                      <a:pt x="1181" y="171"/>
                    </a:lnTo>
                    <a:lnTo>
                      <a:pt x="1185" y="166"/>
                    </a:lnTo>
                    <a:lnTo>
                      <a:pt x="1187" y="166"/>
                    </a:lnTo>
                    <a:lnTo>
                      <a:pt x="1188" y="162"/>
                    </a:lnTo>
                    <a:lnTo>
                      <a:pt x="1190" y="162"/>
                    </a:lnTo>
                    <a:lnTo>
                      <a:pt x="1189" y="161"/>
                    </a:lnTo>
                    <a:lnTo>
                      <a:pt x="1194" y="158"/>
                    </a:lnTo>
                    <a:lnTo>
                      <a:pt x="1194" y="154"/>
                    </a:lnTo>
                    <a:lnTo>
                      <a:pt x="1201" y="153"/>
                    </a:lnTo>
                    <a:lnTo>
                      <a:pt x="1205" y="157"/>
                    </a:lnTo>
                    <a:lnTo>
                      <a:pt x="1208" y="156"/>
                    </a:lnTo>
                    <a:lnTo>
                      <a:pt x="1210" y="159"/>
                    </a:lnTo>
                    <a:lnTo>
                      <a:pt x="1215" y="156"/>
                    </a:lnTo>
                    <a:lnTo>
                      <a:pt x="1218" y="157"/>
                    </a:lnTo>
                    <a:lnTo>
                      <a:pt x="1219" y="153"/>
                    </a:lnTo>
                    <a:lnTo>
                      <a:pt x="1222" y="150"/>
                    </a:lnTo>
                    <a:lnTo>
                      <a:pt x="1225" y="151"/>
                    </a:lnTo>
                    <a:lnTo>
                      <a:pt x="1229" y="149"/>
                    </a:lnTo>
                    <a:lnTo>
                      <a:pt x="1236" y="144"/>
                    </a:lnTo>
                    <a:lnTo>
                      <a:pt x="1236" y="141"/>
                    </a:lnTo>
                    <a:lnTo>
                      <a:pt x="1238" y="139"/>
                    </a:lnTo>
                    <a:lnTo>
                      <a:pt x="1240" y="140"/>
                    </a:lnTo>
                    <a:lnTo>
                      <a:pt x="1240" y="138"/>
                    </a:lnTo>
                    <a:lnTo>
                      <a:pt x="1247" y="134"/>
                    </a:lnTo>
                    <a:lnTo>
                      <a:pt x="1249" y="132"/>
                    </a:lnTo>
                    <a:lnTo>
                      <a:pt x="1247" y="130"/>
                    </a:lnTo>
                    <a:lnTo>
                      <a:pt x="1251" y="131"/>
                    </a:lnTo>
                    <a:lnTo>
                      <a:pt x="1253" y="129"/>
                    </a:lnTo>
                    <a:lnTo>
                      <a:pt x="1255" y="130"/>
                    </a:lnTo>
                    <a:lnTo>
                      <a:pt x="1254" y="127"/>
                    </a:lnTo>
                    <a:lnTo>
                      <a:pt x="1257" y="126"/>
                    </a:lnTo>
                    <a:lnTo>
                      <a:pt x="1258" y="123"/>
                    </a:lnTo>
                    <a:lnTo>
                      <a:pt x="1260" y="124"/>
                    </a:lnTo>
                    <a:lnTo>
                      <a:pt x="1261" y="121"/>
                    </a:lnTo>
                    <a:lnTo>
                      <a:pt x="1264" y="121"/>
                    </a:lnTo>
                    <a:lnTo>
                      <a:pt x="1267" y="115"/>
                    </a:lnTo>
                    <a:lnTo>
                      <a:pt x="1272" y="111"/>
                    </a:lnTo>
                    <a:lnTo>
                      <a:pt x="1275" y="112"/>
                    </a:lnTo>
                    <a:lnTo>
                      <a:pt x="1276" y="111"/>
                    </a:lnTo>
                    <a:lnTo>
                      <a:pt x="1277" y="111"/>
                    </a:lnTo>
                    <a:lnTo>
                      <a:pt x="1281" y="109"/>
                    </a:lnTo>
                    <a:lnTo>
                      <a:pt x="1288" y="112"/>
                    </a:lnTo>
                    <a:lnTo>
                      <a:pt x="1298" y="112"/>
                    </a:lnTo>
                    <a:lnTo>
                      <a:pt x="1302" y="108"/>
                    </a:lnTo>
                    <a:lnTo>
                      <a:pt x="1306" y="102"/>
                    </a:lnTo>
                    <a:lnTo>
                      <a:pt x="1309" y="99"/>
                    </a:lnTo>
                    <a:lnTo>
                      <a:pt x="1308" y="97"/>
                    </a:lnTo>
                    <a:lnTo>
                      <a:pt x="1317" y="95"/>
                    </a:lnTo>
                    <a:lnTo>
                      <a:pt x="1318" y="94"/>
                    </a:lnTo>
                    <a:lnTo>
                      <a:pt x="1317" y="93"/>
                    </a:lnTo>
                    <a:lnTo>
                      <a:pt x="1320" y="93"/>
                    </a:lnTo>
                    <a:lnTo>
                      <a:pt x="1320" y="91"/>
                    </a:lnTo>
                    <a:lnTo>
                      <a:pt x="1323" y="91"/>
                    </a:lnTo>
                    <a:lnTo>
                      <a:pt x="1321" y="90"/>
                    </a:lnTo>
                    <a:lnTo>
                      <a:pt x="1325" y="87"/>
                    </a:lnTo>
                    <a:lnTo>
                      <a:pt x="1327" y="88"/>
                    </a:lnTo>
                    <a:lnTo>
                      <a:pt x="1329" y="87"/>
                    </a:lnTo>
                    <a:lnTo>
                      <a:pt x="1329" y="85"/>
                    </a:lnTo>
                    <a:lnTo>
                      <a:pt x="1330" y="86"/>
                    </a:lnTo>
                    <a:lnTo>
                      <a:pt x="1335" y="84"/>
                    </a:lnTo>
                    <a:lnTo>
                      <a:pt x="1337" y="82"/>
                    </a:lnTo>
                    <a:lnTo>
                      <a:pt x="1336" y="80"/>
                    </a:lnTo>
                    <a:lnTo>
                      <a:pt x="1339" y="81"/>
                    </a:lnTo>
                    <a:lnTo>
                      <a:pt x="1344" y="78"/>
                    </a:lnTo>
                    <a:lnTo>
                      <a:pt x="1344" y="79"/>
                    </a:lnTo>
                    <a:lnTo>
                      <a:pt x="1347" y="75"/>
                    </a:lnTo>
                    <a:lnTo>
                      <a:pt x="1351" y="75"/>
                    </a:lnTo>
                    <a:lnTo>
                      <a:pt x="1351" y="72"/>
                    </a:lnTo>
                    <a:lnTo>
                      <a:pt x="1350" y="74"/>
                    </a:lnTo>
                    <a:lnTo>
                      <a:pt x="1348" y="74"/>
                    </a:lnTo>
                    <a:lnTo>
                      <a:pt x="1350" y="71"/>
                    </a:lnTo>
                    <a:lnTo>
                      <a:pt x="1350" y="68"/>
                    </a:lnTo>
                    <a:lnTo>
                      <a:pt x="1355" y="67"/>
                    </a:lnTo>
                    <a:lnTo>
                      <a:pt x="1353" y="66"/>
                    </a:lnTo>
                    <a:lnTo>
                      <a:pt x="1352" y="62"/>
                    </a:lnTo>
                    <a:lnTo>
                      <a:pt x="1355" y="61"/>
                    </a:lnTo>
                    <a:lnTo>
                      <a:pt x="1353" y="59"/>
                    </a:lnTo>
                    <a:lnTo>
                      <a:pt x="1353" y="58"/>
                    </a:lnTo>
                    <a:lnTo>
                      <a:pt x="1357" y="59"/>
                    </a:lnTo>
                    <a:lnTo>
                      <a:pt x="1359" y="57"/>
                    </a:lnTo>
                    <a:lnTo>
                      <a:pt x="1356" y="56"/>
                    </a:lnTo>
                    <a:lnTo>
                      <a:pt x="1362" y="57"/>
                    </a:lnTo>
                    <a:lnTo>
                      <a:pt x="1362" y="55"/>
                    </a:lnTo>
                    <a:lnTo>
                      <a:pt x="1370" y="53"/>
                    </a:lnTo>
                    <a:lnTo>
                      <a:pt x="1372" y="50"/>
                    </a:lnTo>
                    <a:lnTo>
                      <a:pt x="1373" y="51"/>
                    </a:lnTo>
                    <a:lnTo>
                      <a:pt x="1374" y="50"/>
                    </a:lnTo>
                    <a:lnTo>
                      <a:pt x="1380" y="45"/>
                    </a:lnTo>
                    <a:lnTo>
                      <a:pt x="1382" y="48"/>
                    </a:lnTo>
                    <a:lnTo>
                      <a:pt x="1385" y="40"/>
                    </a:lnTo>
                    <a:lnTo>
                      <a:pt x="1388" y="41"/>
                    </a:lnTo>
                    <a:lnTo>
                      <a:pt x="1389" y="40"/>
                    </a:lnTo>
                    <a:lnTo>
                      <a:pt x="1389" y="41"/>
                    </a:lnTo>
                    <a:lnTo>
                      <a:pt x="1391" y="40"/>
                    </a:lnTo>
                    <a:lnTo>
                      <a:pt x="1390" y="38"/>
                    </a:lnTo>
                    <a:lnTo>
                      <a:pt x="1391" y="35"/>
                    </a:lnTo>
                    <a:lnTo>
                      <a:pt x="1393" y="36"/>
                    </a:lnTo>
                    <a:lnTo>
                      <a:pt x="1396" y="34"/>
                    </a:lnTo>
                    <a:lnTo>
                      <a:pt x="1397" y="35"/>
                    </a:lnTo>
                    <a:lnTo>
                      <a:pt x="1399" y="31"/>
                    </a:lnTo>
                    <a:lnTo>
                      <a:pt x="1400" y="31"/>
                    </a:lnTo>
                    <a:lnTo>
                      <a:pt x="1402" y="28"/>
                    </a:lnTo>
                    <a:lnTo>
                      <a:pt x="1404" y="30"/>
                    </a:lnTo>
                    <a:lnTo>
                      <a:pt x="1410" y="24"/>
                    </a:lnTo>
                    <a:lnTo>
                      <a:pt x="1411" y="25"/>
                    </a:lnTo>
                    <a:lnTo>
                      <a:pt x="1411" y="23"/>
                    </a:lnTo>
                    <a:lnTo>
                      <a:pt x="1416" y="24"/>
                    </a:lnTo>
                    <a:lnTo>
                      <a:pt x="1417" y="21"/>
                    </a:lnTo>
                    <a:lnTo>
                      <a:pt x="1422" y="21"/>
                    </a:lnTo>
                    <a:lnTo>
                      <a:pt x="1423" y="19"/>
                    </a:lnTo>
                    <a:lnTo>
                      <a:pt x="1428" y="21"/>
                    </a:lnTo>
                    <a:lnTo>
                      <a:pt x="1432" y="18"/>
                    </a:lnTo>
                    <a:lnTo>
                      <a:pt x="1436" y="17"/>
                    </a:lnTo>
                    <a:lnTo>
                      <a:pt x="1441" y="12"/>
                    </a:lnTo>
                    <a:lnTo>
                      <a:pt x="1445" y="10"/>
                    </a:lnTo>
                    <a:lnTo>
                      <a:pt x="1449" y="8"/>
                    </a:lnTo>
                    <a:lnTo>
                      <a:pt x="1452" y="9"/>
                    </a:lnTo>
                    <a:lnTo>
                      <a:pt x="1453" y="8"/>
                    </a:lnTo>
                    <a:lnTo>
                      <a:pt x="1456" y="8"/>
                    </a:lnTo>
                    <a:lnTo>
                      <a:pt x="1458" y="6"/>
                    </a:lnTo>
                    <a:lnTo>
                      <a:pt x="1459" y="6"/>
                    </a:lnTo>
                    <a:lnTo>
                      <a:pt x="1458" y="5"/>
                    </a:lnTo>
                    <a:lnTo>
                      <a:pt x="1460" y="5"/>
                    </a:lnTo>
                    <a:lnTo>
                      <a:pt x="1460" y="3"/>
                    </a:lnTo>
                    <a:lnTo>
                      <a:pt x="1465" y="1"/>
                    </a:lnTo>
                    <a:lnTo>
                      <a:pt x="1469" y="4"/>
                    </a:lnTo>
                    <a:lnTo>
                      <a:pt x="1476" y="3"/>
                    </a:lnTo>
                    <a:lnTo>
                      <a:pt x="1480" y="5"/>
                    </a:lnTo>
                    <a:lnTo>
                      <a:pt x="1480" y="4"/>
                    </a:lnTo>
                    <a:lnTo>
                      <a:pt x="1481" y="4"/>
                    </a:lnTo>
                    <a:lnTo>
                      <a:pt x="1482" y="5"/>
                    </a:lnTo>
                    <a:lnTo>
                      <a:pt x="1483" y="3"/>
                    </a:lnTo>
                    <a:lnTo>
                      <a:pt x="1482" y="1"/>
                    </a:lnTo>
                    <a:lnTo>
                      <a:pt x="1487" y="2"/>
                    </a:lnTo>
                    <a:lnTo>
                      <a:pt x="1488" y="0"/>
                    </a:lnTo>
                    <a:lnTo>
                      <a:pt x="1491" y="4"/>
                    </a:lnTo>
                    <a:lnTo>
                      <a:pt x="1497" y="7"/>
                    </a:lnTo>
                    <a:lnTo>
                      <a:pt x="1498" y="7"/>
                    </a:lnTo>
                    <a:lnTo>
                      <a:pt x="1499" y="5"/>
                    </a:lnTo>
                    <a:lnTo>
                      <a:pt x="1505" y="6"/>
                    </a:lnTo>
                    <a:lnTo>
                      <a:pt x="1505" y="8"/>
                    </a:lnTo>
                    <a:lnTo>
                      <a:pt x="1504" y="9"/>
                    </a:lnTo>
                    <a:lnTo>
                      <a:pt x="1506" y="10"/>
                    </a:lnTo>
                    <a:lnTo>
                      <a:pt x="1511" y="5"/>
                    </a:lnTo>
                    <a:lnTo>
                      <a:pt x="1513" y="8"/>
                    </a:lnTo>
                    <a:lnTo>
                      <a:pt x="1515" y="7"/>
                    </a:lnTo>
                    <a:lnTo>
                      <a:pt x="1515" y="9"/>
                    </a:lnTo>
                    <a:lnTo>
                      <a:pt x="1516" y="7"/>
                    </a:lnTo>
                    <a:lnTo>
                      <a:pt x="1518" y="8"/>
                    </a:lnTo>
                    <a:lnTo>
                      <a:pt x="1518" y="12"/>
                    </a:lnTo>
                    <a:lnTo>
                      <a:pt x="1522" y="9"/>
                    </a:lnTo>
                    <a:lnTo>
                      <a:pt x="1523" y="10"/>
                    </a:lnTo>
                    <a:lnTo>
                      <a:pt x="1524" y="12"/>
                    </a:lnTo>
                    <a:lnTo>
                      <a:pt x="1526" y="10"/>
                    </a:lnTo>
                    <a:lnTo>
                      <a:pt x="1527" y="12"/>
                    </a:lnTo>
                    <a:lnTo>
                      <a:pt x="1531" y="8"/>
                    </a:lnTo>
                    <a:lnTo>
                      <a:pt x="1537" y="7"/>
                    </a:lnTo>
                    <a:lnTo>
                      <a:pt x="1536" y="8"/>
                    </a:lnTo>
                    <a:lnTo>
                      <a:pt x="1539" y="10"/>
                    </a:lnTo>
                    <a:lnTo>
                      <a:pt x="1542" y="9"/>
                    </a:lnTo>
                    <a:lnTo>
                      <a:pt x="1544" y="15"/>
                    </a:lnTo>
                    <a:lnTo>
                      <a:pt x="1546" y="13"/>
                    </a:lnTo>
                    <a:lnTo>
                      <a:pt x="1547" y="16"/>
                    </a:lnTo>
                    <a:lnTo>
                      <a:pt x="1549" y="14"/>
                    </a:lnTo>
                    <a:lnTo>
                      <a:pt x="1550" y="16"/>
                    </a:lnTo>
                    <a:lnTo>
                      <a:pt x="1551" y="14"/>
                    </a:lnTo>
                    <a:lnTo>
                      <a:pt x="1552" y="14"/>
                    </a:lnTo>
                    <a:lnTo>
                      <a:pt x="1553" y="16"/>
                    </a:lnTo>
                    <a:lnTo>
                      <a:pt x="1555" y="13"/>
                    </a:lnTo>
                    <a:lnTo>
                      <a:pt x="1558" y="15"/>
                    </a:lnTo>
                    <a:lnTo>
                      <a:pt x="1559" y="13"/>
                    </a:lnTo>
                    <a:lnTo>
                      <a:pt x="1559" y="16"/>
                    </a:lnTo>
                    <a:lnTo>
                      <a:pt x="1561" y="17"/>
                    </a:lnTo>
                    <a:lnTo>
                      <a:pt x="1567" y="16"/>
                    </a:lnTo>
                    <a:lnTo>
                      <a:pt x="1566" y="18"/>
                    </a:lnTo>
                    <a:lnTo>
                      <a:pt x="1568" y="17"/>
                    </a:lnTo>
                    <a:lnTo>
                      <a:pt x="1568" y="19"/>
                    </a:lnTo>
                    <a:lnTo>
                      <a:pt x="1570" y="17"/>
                    </a:lnTo>
                    <a:lnTo>
                      <a:pt x="1572" y="18"/>
                    </a:lnTo>
                    <a:lnTo>
                      <a:pt x="1573" y="17"/>
                    </a:lnTo>
                    <a:lnTo>
                      <a:pt x="1573" y="19"/>
                    </a:lnTo>
                    <a:lnTo>
                      <a:pt x="1575" y="19"/>
                    </a:lnTo>
                    <a:lnTo>
                      <a:pt x="1578" y="22"/>
                    </a:lnTo>
                    <a:lnTo>
                      <a:pt x="1582" y="23"/>
                    </a:lnTo>
                    <a:lnTo>
                      <a:pt x="1573" y="34"/>
                    </a:lnTo>
                    <a:lnTo>
                      <a:pt x="1571" y="45"/>
                    </a:lnTo>
                    <a:lnTo>
                      <a:pt x="1562" y="62"/>
                    </a:lnTo>
                    <a:lnTo>
                      <a:pt x="1561" y="72"/>
                    </a:lnTo>
                    <a:lnTo>
                      <a:pt x="1560" y="79"/>
                    </a:lnTo>
                    <a:lnTo>
                      <a:pt x="1562" y="78"/>
                    </a:lnTo>
                    <a:lnTo>
                      <a:pt x="1562" y="81"/>
                    </a:lnTo>
                    <a:lnTo>
                      <a:pt x="1563" y="82"/>
                    </a:lnTo>
                    <a:lnTo>
                      <a:pt x="1563" y="85"/>
                    </a:lnTo>
                    <a:lnTo>
                      <a:pt x="1561" y="86"/>
                    </a:lnTo>
                    <a:lnTo>
                      <a:pt x="1562" y="88"/>
                    </a:lnTo>
                    <a:lnTo>
                      <a:pt x="1560" y="88"/>
                    </a:lnTo>
                    <a:lnTo>
                      <a:pt x="1562" y="89"/>
                    </a:lnTo>
                    <a:lnTo>
                      <a:pt x="1560" y="89"/>
                    </a:lnTo>
                    <a:lnTo>
                      <a:pt x="1561" y="92"/>
                    </a:lnTo>
                    <a:lnTo>
                      <a:pt x="1562" y="91"/>
                    </a:lnTo>
                    <a:lnTo>
                      <a:pt x="1563" y="94"/>
                    </a:lnTo>
                    <a:lnTo>
                      <a:pt x="1564" y="93"/>
                    </a:lnTo>
                    <a:lnTo>
                      <a:pt x="1565" y="96"/>
                    </a:lnTo>
                    <a:lnTo>
                      <a:pt x="1581" y="98"/>
                    </a:lnTo>
                    <a:lnTo>
                      <a:pt x="1588" y="102"/>
                    </a:lnTo>
                    <a:lnTo>
                      <a:pt x="1595" y="102"/>
                    </a:lnTo>
                    <a:lnTo>
                      <a:pt x="1597" y="105"/>
                    </a:lnTo>
                    <a:lnTo>
                      <a:pt x="1596" y="108"/>
                    </a:lnTo>
                    <a:lnTo>
                      <a:pt x="1603" y="106"/>
                    </a:lnTo>
                    <a:lnTo>
                      <a:pt x="1602" y="108"/>
                    </a:lnTo>
                    <a:lnTo>
                      <a:pt x="1604" y="109"/>
                    </a:lnTo>
                    <a:lnTo>
                      <a:pt x="1605" y="107"/>
                    </a:lnTo>
                    <a:lnTo>
                      <a:pt x="1606" y="110"/>
                    </a:lnTo>
                    <a:lnTo>
                      <a:pt x="1608" y="111"/>
                    </a:lnTo>
                    <a:lnTo>
                      <a:pt x="1618" y="114"/>
                    </a:lnTo>
                    <a:lnTo>
                      <a:pt x="1626" y="112"/>
                    </a:lnTo>
                    <a:lnTo>
                      <a:pt x="1627" y="115"/>
                    </a:lnTo>
                    <a:lnTo>
                      <a:pt x="1635" y="120"/>
                    </a:lnTo>
                    <a:lnTo>
                      <a:pt x="1635" y="125"/>
                    </a:lnTo>
                    <a:lnTo>
                      <a:pt x="1637" y="127"/>
                    </a:lnTo>
                    <a:lnTo>
                      <a:pt x="1639" y="125"/>
                    </a:lnTo>
                    <a:lnTo>
                      <a:pt x="1641" y="125"/>
                    </a:lnTo>
                    <a:lnTo>
                      <a:pt x="1641" y="123"/>
                    </a:lnTo>
                    <a:lnTo>
                      <a:pt x="1647" y="122"/>
                    </a:lnTo>
                    <a:lnTo>
                      <a:pt x="1648" y="122"/>
                    </a:lnTo>
                    <a:lnTo>
                      <a:pt x="1651" y="120"/>
                    </a:lnTo>
                    <a:lnTo>
                      <a:pt x="1648" y="116"/>
                    </a:lnTo>
                    <a:lnTo>
                      <a:pt x="1653" y="115"/>
                    </a:lnTo>
                    <a:lnTo>
                      <a:pt x="1652" y="112"/>
                    </a:lnTo>
                    <a:lnTo>
                      <a:pt x="1653" y="110"/>
                    </a:lnTo>
                    <a:lnTo>
                      <a:pt x="1657" y="107"/>
                    </a:lnTo>
                    <a:lnTo>
                      <a:pt x="1661" y="107"/>
                    </a:lnTo>
                    <a:lnTo>
                      <a:pt x="1670" y="102"/>
                    </a:lnTo>
                    <a:lnTo>
                      <a:pt x="1677" y="100"/>
                    </a:lnTo>
                    <a:lnTo>
                      <a:pt x="1685" y="95"/>
                    </a:lnTo>
                    <a:lnTo>
                      <a:pt x="1690" y="96"/>
                    </a:lnTo>
                    <a:lnTo>
                      <a:pt x="1694" y="93"/>
                    </a:lnTo>
                    <a:lnTo>
                      <a:pt x="1707" y="92"/>
                    </a:lnTo>
                    <a:lnTo>
                      <a:pt x="1709" y="91"/>
                    </a:lnTo>
                    <a:lnTo>
                      <a:pt x="1713" y="93"/>
                    </a:lnTo>
                    <a:lnTo>
                      <a:pt x="1714" y="91"/>
                    </a:lnTo>
                    <a:lnTo>
                      <a:pt x="1720" y="94"/>
                    </a:lnTo>
                    <a:lnTo>
                      <a:pt x="1725" y="94"/>
                    </a:lnTo>
                    <a:lnTo>
                      <a:pt x="1727" y="97"/>
                    </a:lnTo>
                    <a:lnTo>
                      <a:pt x="1730" y="96"/>
                    </a:lnTo>
                    <a:lnTo>
                      <a:pt x="1734" y="102"/>
                    </a:lnTo>
                    <a:lnTo>
                      <a:pt x="1738" y="97"/>
                    </a:lnTo>
                    <a:lnTo>
                      <a:pt x="1740" y="99"/>
                    </a:lnTo>
                    <a:lnTo>
                      <a:pt x="1744" y="97"/>
                    </a:lnTo>
                    <a:lnTo>
                      <a:pt x="1746" y="98"/>
                    </a:lnTo>
                    <a:lnTo>
                      <a:pt x="1746" y="100"/>
                    </a:lnTo>
                    <a:lnTo>
                      <a:pt x="1750" y="102"/>
                    </a:lnTo>
                    <a:lnTo>
                      <a:pt x="1752" y="100"/>
                    </a:lnTo>
                    <a:lnTo>
                      <a:pt x="1765" y="104"/>
                    </a:lnTo>
                    <a:lnTo>
                      <a:pt x="1768" y="109"/>
                    </a:lnTo>
                    <a:lnTo>
                      <a:pt x="1768" y="111"/>
                    </a:lnTo>
                    <a:lnTo>
                      <a:pt x="1771" y="111"/>
                    </a:lnTo>
                    <a:lnTo>
                      <a:pt x="1773" y="115"/>
                    </a:lnTo>
                    <a:lnTo>
                      <a:pt x="1774" y="113"/>
                    </a:lnTo>
                    <a:lnTo>
                      <a:pt x="1776" y="116"/>
                    </a:lnTo>
                    <a:lnTo>
                      <a:pt x="1780" y="115"/>
                    </a:lnTo>
                    <a:lnTo>
                      <a:pt x="1781" y="117"/>
                    </a:lnTo>
                    <a:lnTo>
                      <a:pt x="1780" y="118"/>
                    </a:lnTo>
                    <a:lnTo>
                      <a:pt x="1792" y="128"/>
                    </a:lnTo>
                    <a:lnTo>
                      <a:pt x="1798" y="132"/>
                    </a:lnTo>
                    <a:lnTo>
                      <a:pt x="1805" y="133"/>
                    </a:lnTo>
                    <a:lnTo>
                      <a:pt x="1807" y="139"/>
                    </a:lnTo>
                    <a:lnTo>
                      <a:pt x="1810" y="141"/>
                    </a:lnTo>
                    <a:lnTo>
                      <a:pt x="1813" y="142"/>
                    </a:lnTo>
                    <a:lnTo>
                      <a:pt x="1815" y="141"/>
                    </a:lnTo>
                    <a:lnTo>
                      <a:pt x="1817" y="142"/>
                    </a:lnTo>
                    <a:lnTo>
                      <a:pt x="1819" y="146"/>
                    </a:lnTo>
                    <a:lnTo>
                      <a:pt x="1822" y="146"/>
                    </a:lnTo>
                    <a:lnTo>
                      <a:pt x="1825" y="149"/>
                    </a:lnTo>
                    <a:lnTo>
                      <a:pt x="1827" y="147"/>
                    </a:lnTo>
                    <a:lnTo>
                      <a:pt x="1828" y="150"/>
                    </a:lnTo>
                    <a:lnTo>
                      <a:pt x="1834" y="154"/>
                    </a:lnTo>
                    <a:lnTo>
                      <a:pt x="1839" y="150"/>
                    </a:lnTo>
                    <a:lnTo>
                      <a:pt x="1842" y="153"/>
                    </a:lnTo>
                    <a:lnTo>
                      <a:pt x="1848" y="159"/>
                    </a:lnTo>
                    <a:lnTo>
                      <a:pt x="1854" y="160"/>
                    </a:lnTo>
                    <a:lnTo>
                      <a:pt x="1854" y="162"/>
                    </a:lnTo>
                    <a:lnTo>
                      <a:pt x="1858" y="163"/>
                    </a:lnTo>
                    <a:lnTo>
                      <a:pt x="1867" y="170"/>
                    </a:lnTo>
                    <a:lnTo>
                      <a:pt x="1875" y="171"/>
                    </a:lnTo>
                    <a:lnTo>
                      <a:pt x="1873" y="180"/>
                    </a:lnTo>
                    <a:lnTo>
                      <a:pt x="1884" y="184"/>
                    </a:lnTo>
                    <a:lnTo>
                      <a:pt x="1889" y="182"/>
                    </a:lnTo>
                    <a:lnTo>
                      <a:pt x="1893" y="188"/>
                    </a:lnTo>
                    <a:lnTo>
                      <a:pt x="1897" y="184"/>
                    </a:lnTo>
                    <a:lnTo>
                      <a:pt x="1900" y="187"/>
                    </a:lnTo>
                    <a:lnTo>
                      <a:pt x="1908" y="193"/>
                    </a:lnTo>
                    <a:lnTo>
                      <a:pt x="1910" y="192"/>
                    </a:lnTo>
                    <a:lnTo>
                      <a:pt x="1912" y="194"/>
                    </a:lnTo>
                    <a:lnTo>
                      <a:pt x="1921" y="188"/>
                    </a:lnTo>
                    <a:lnTo>
                      <a:pt x="1923" y="189"/>
                    </a:lnTo>
                    <a:lnTo>
                      <a:pt x="1928" y="189"/>
                    </a:lnTo>
                    <a:lnTo>
                      <a:pt x="1932" y="185"/>
                    </a:lnTo>
                    <a:lnTo>
                      <a:pt x="1935" y="188"/>
                    </a:lnTo>
                    <a:lnTo>
                      <a:pt x="1937" y="188"/>
                    </a:lnTo>
                    <a:lnTo>
                      <a:pt x="1938" y="193"/>
                    </a:lnTo>
                    <a:lnTo>
                      <a:pt x="1945" y="198"/>
                    </a:lnTo>
                    <a:lnTo>
                      <a:pt x="1949" y="207"/>
                    </a:lnTo>
                    <a:lnTo>
                      <a:pt x="1963" y="203"/>
                    </a:lnTo>
                    <a:lnTo>
                      <a:pt x="1972" y="201"/>
                    </a:lnTo>
                    <a:lnTo>
                      <a:pt x="1973" y="203"/>
                    </a:lnTo>
                    <a:lnTo>
                      <a:pt x="1984" y="205"/>
                    </a:lnTo>
                    <a:lnTo>
                      <a:pt x="1986" y="202"/>
                    </a:lnTo>
                    <a:lnTo>
                      <a:pt x="1993" y="200"/>
                    </a:lnTo>
                    <a:lnTo>
                      <a:pt x="1996" y="197"/>
                    </a:lnTo>
                    <a:lnTo>
                      <a:pt x="1998" y="192"/>
                    </a:lnTo>
                    <a:lnTo>
                      <a:pt x="2002" y="193"/>
                    </a:lnTo>
                    <a:lnTo>
                      <a:pt x="2014" y="189"/>
                    </a:lnTo>
                    <a:lnTo>
                      <a:pt x="2087" y="254"/>
                    </a:lnTo>
                    <a:lnTo>
                      <a:pt x="2109" y="275"/>
                    </a:lnTo>
                    <a:lnTo>
                      <a:pt x="2110" y="276"/>
                    </a:lnTo>
                    <a:lnTo>
                      <a:pt x="2113" y="306"/>
                    </a:lnTo>
                    <a:lnTo>
                      <a:pt x="2116" y="329"/>
                    </a:lnTo>
                    <a:lnTo>
                      <a:pt x="2124" y="328"/>
                    </a:lnTo>
                    <a:lnTo>
                      <a:pt x="2131" y="330"/>
                    </a:lnTo>
                    <a:lnTo>
                      <a:pt x="2136" y="328"/>
                    </a:lnTo>
                    <a:lnTo>
                      <a:pt x="2141" y="327"/>
                    </a:lnTo>
                    <a:lnTo>
                      <a:pt x="2156" y="336"/>
                    </a:lnTo>
                    <a:lnTo>
                      <a:pt x="2160" y="329"/>
                    </a:lnTo>
                    <a:lnTo>
                      <a:pt x="2167" y="328"/>
                    </a:lnTo>
                    <a:lnTo>
                      <a:pt x="2171" y="324"/>
                    </a:lnTo>
                    <a:lnTo>
                      <a:pt x="2176" y="325"/>
                    </a:lnTo>
                    <a:lnTo>
                      <a:pt x="2180" y="323"/>
                    </a:lnTo>
                    <a:lnTo>
                      <a:pt x="2187" y="322"/>
                    </a:lnTo>
                    <a:lnTo>
                      <a:pt x="2192" y="318"/>
                    </a:lnTo>
                    <a:lnTo>
                      <a:pt x="2196" y="308"/>
                    </a:lnTo>
                    <a:lnTo>
                      <a:pt x="2199" y="310"/>
                    </a:lnTo>
                    <a:lnTo>
                      <a:pt x="2207" y="311"/>
                    </a:lnTo>
                    <a:lnTo>
                      <a:pt x="2209" y="318"/>
                    </a:lnTo>
                    <a:lnTo>
                      <a:pt x="2213" y="319"/>
                    </a:lnTo>
                    <a:lnTo>
                      <a:pt x="2223" y="315"/>
                    </a:lnTo>
                    <a:lnTo>
                      <a:pt x="2225" y="313"/>
                    </a:lnTo>
                    <a:lnTo>
                      <a:pt x="2225" y="308"/>
                    </a:lnTo>
                    <a:lnTo>
                      <a:pt x="2228" y="308"/>
                    </a:lnTo>
                    <a:lnTo>
                      <a:pt x="2235" y="315"/>
                    </a:lnTo>
                    <a:lnTo>
                      <a:pt x="2235" y="320"/>
                    </a:lnTo>
                    <a:lnTo>
                      <a:pt x="2238" y="323"/>
                    </a:lnTo>
                    <a:lnTo>
                      <a:pt x="2245" y="320"/>
                    </a:lnTo>
                    <a:lnTo>
                      <a:pt x="2244" y="316"/>
                    </a:lnTo>
                    <a:lnTo>
                      <a:pt x="2246" y="314"/>
                    </a:lnTo>
                    <a:lnTo>
                      <a:pt x="2251" y="312"/>
                    </a:lnTo>
                    <a:lnTo>
                      <a:pt x="2254" y="313"/>
                    </a:lnTo>
                    <a:lnTo>
                      <a:pt x="2257" y="320"/>
                    </a:lnTo>
                    <a:lnTo>
                      <a:pt x="2262" y="321"/>
                    </a:lnTo>
                    <a:lnTo>
                      <a:pt x="2265" y="326"/>
                    </a:lnTo>
                    <a:lnTo>
                      <a:pt x="2267" y="326"/>
                    </a:lnTo>
                    <a:lnTo>
                      <a:pt x="2268" y="324"/>
                    </a:lnTo>
                    <a:lnTo>
                      <a:pt x="2269" y="324"/>
                    </a:lnTo>
                    <a:lnTo>
                      <a:pt x="2274" y="329"/>
                    </a:lnTo>
                    <a:lnTo>
                      <a:pt x="2274" y="332"/>
                    </a:lnTo>
                    <a:lnTo>
                      <a:pt x="2277" y="333"/>
                    </a:lnTo>
                    <a:lnTo>
                      <a:pt x="2277" y="336"/>
                    </a:lnTo>
                    <a:lnTo>
                      <a:pt x="2282" y="336"/>
                    </a:lnTo>
                    <a:lnTo>
                      <a:pt x="2281" y="339"/>
                    </a:lnTo>
                    <a:lnTo>
                      <a:pt x="2283" y="342"/>
                    </a:lnTo>
                    <a:lnTo>
                      <a:pt x="2285" y="342"/>
                    </a:lnTo>
                    <a:lnTo>
                      <a:pt x="2288" y="340"/>
                    </a:lnTo>
                    <a:lnTo>
                      <a:pt x="2292" y="341"/>
                    </a:lnTo>
                    <a:lnTo>
                      <a:pt x="2292" y="337"/>
                    </a:lnTo>
                    <a:lnTo>
                      <a:pt x="2295" y="334"/>
                    </a:lnTo>
                    <a:lnTo>
                      <a:pt x="2298" y="333"/>
                    </a:lnTo>
                    <a:lnTo>
                      <a:pt x="2300" y="336"/>
                    </a:lnTo>
                    <a:lnTo>
                      <a:pt x="2305" y="331"/>
                    </a:lnTo>
                    <a:lnTo>
                      <a:pt x="2307" y="332"/>
                    </a:lnTo>
                    <a:lnTo>
                      <a:pt x="2311" y="337"/>
                    </a:lnTo>
                    <a:lnTo>
                      <a:pt x="2313" y="343"/>
                    </a:lnTo>
                    <a:lnTo>
                      <a:pt x="2320" y="345"/>
                    </a:lnTo>
                    <a:lnTo>
                      <a:pt x="2322" y="344"/>
                    </a:lnTo>
                    <a:lnTo>
                      <a:pt x="2323" y="346"/>
                    </a:lnTo>
                    <a:lnTo>
                      <a:pt x="2324" y="344"/>
                    </a:lnTo>
                    <a:lnTo>
                      <a:pt x="2332" y="345"/>
                    </a:lnTo>
                    <a:lnTo>
                      <a:pt x="2333" y="346"/>
                    </a:lnTo>
                    <a:lnTo>
                      <a:pt x="2341" y="345"/>
                    </a:lnTo>
                    <a:lnTo>
                      <a:pt x="2344" y="343"/>
                    </a:lnTo>
                    <a:lnTo>
                      <a:pt x="2345" y="345"/>
                    </a:lnTo>
                    <a:lnTo>
                      <a:pt x="2349" y="343"/>
                    </a:lnTo>
                    <a:lnTo>
                      <a:pt x="2354" y="342"/>
                    </a:lnTo>
                    <a:lnTo>
                      <a:pt x="2362" y="355"/>
                    </a:lnTo>
                    <a:lnTo>
                      <a:pt x="2363" y="354"/>
                    </a:lnTo>
                    <a:lnTo>
                      <a:pt x="2368" y="357"/>
                    </a:lnTo>
                    <a:lnTo>
                      <a:pt x="2370" y="356"/>
                    </a:lnTo>
                    <a:lnTo>
                      <a:pt x="2370" y="360"/>
                    </a:lnTo>
                    <a:lnTo>
                      <a:pt x="2368" y="364"/>
                    </a:lnTo>
                    <a:lnTo>
                      <a:pt x="2370" y="365"/>
                    </a:lnTo>
                    <a:lnTo>
                      <a:pt x="2372" y="363"/>
                    </a:lnTo>
                    <a:lnTo>
                      <a:pt x="2373" y="364"/>
                    </a:lnTo>
                    <a:lnTo>
                      <a:pt x="2375" y="363"/>
                    </a:lnTo>
                    <a:lnTo>
                      <a:pt x="2377" y="364"/>
                    </a:lnTo>
                    <a:lnTo>
                      <a:pt x="2380" y="364"/>
                    </a:lnTo>
                    <a:lnTo>
                      <a:pt x="2382" y="365"/>
                    </a:lnTo>
                    <a:lnTo>
                      <a:pt x="2385" y="363"/>
                    </a:lnTo>
                    <a:lnTo>
                      <a:pt x="2387" y="362"/>
                    </a:lnTo>
                    <a:lnTo>
                      <a:pt x="2388" y="368"/>
                    </a:lnTo>
                    <a:lnTo>
                      <a:pt x="2391" y="365"/>
                    </a:lnTo>
                    <a:lnTo>
                      <a:pt x="2391" y="370"/>
                    </a:lnTo>
                    <a:lnTo>
                      <a:pt x="2389" y="372"/>
                    </a:lnTo>
                    <a:lnTo>
                      <a:pt x="2391" y="372"/>
                    </a:lnTo>
                    <a:lnTo>
                      <a:pt x="2391" y="374"/>
                    </a:lnTo>
                    <a:lnTo>
                      <a:pt x="2393" y="375"/>
                    </a:lnTo>
                    <a:lnTo>
                      <a:pt x="2391" y="376"/>
                    </a:lnTo>
                    <a:lnTo>
                      <a:pt x="2395" y="377"/>
                    </a:lnTo>
                    <a:lnTo>
                      <a:pt x="2395" y="379"/>
                    </a:lnTo>
                    <a:lnTo>
                      <a:pt x="2398" y="379"/>
                    </a:lnTo>
                    <a:lnTo>
                      <a:pt x="2400" y="382"/>
                    </a:lnTo>
                    <a:lnTo>
                      <a:pt x="2403" y="381"/>
                    </a:lnTo>
                    <a:lnTo>
                      <a:pt x="2404" y="383"/>
                    </a:lnTo>
                    <a:lnTo>
                      <a:pt x="2406" y="383"/>
                    </a:lnTo>
                    <a:lnTo>
                      <a:pt x="2405" y="385"/>
                    </a:lnTo>
                    <a:lnTo>
                      <a:pt x="2407" y="383"/>
                    </a:lnTo>
                    <a:lnTo>
                      <a:pt x="2410" y="384"/>
                    </a:lnTo>
                    <a:lnTo>
                      <a:pt x="2410" y="386"/>
                    </a:lnTo>
                    <a:lnTo>
                      <a:pt x="2413" y="386"/>
                    </a:lnTo>
                    <a:lnTo>
                      <a:pt x="2415" y="383"/>
                    </a:lnTo>
                    <a:lnTo>
                      <a:pt x="2424" y="385"/>
                    </a:lnTo>
                    <a:lnTo>
                      <a:pt x="2419" y="390"/>
                    </a:lnTo>
                    <a:lnTo>
                      <a:pt x="2427" y="396"/>
                    </a:lnTo>
                    <a:lnTo>
                      <a:pt x="2427" y="398"/>
                    </a:lnTo>
                    <a:lnTo>
                      <a:pt x="2431" y="399"/>
                    </a:lnTo>
                    <a:lnTo>
                      <a:pt x="2432" y="404"/>
                    </a:lnTo>
                    <a:lnTo>
                      <a:pt x="2434" y="405"/>
                    </a:lnTo>
                    <a:lnTo>
                      <a:pt x="2436" y="410"/>
                    </a:lnTo>
                    <a:lnTo>
                      <a:pt x="2431" y="416"/>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25" name="Freeform 85"/>
              <p:cNvSpPr>
                <a:spLocks/>
              </p:cNvSpPr>
              <p:nvPr/>
            </p:nvSpPr>
            <p:spPr bwMode="auto">
              <a:xfrm>
                <a:off x="8262342" y="3963987"/>
                <a:ext cx="254000" cy="392113"/>
              </a:xfrm>
              <a:custGeom>
                <a:avLst/>
                <a:gdLst>
                  <a:gd name="T0" fmla="*/ 2147483647 w 483"/>
                  <a:gd name="T1" fmla="*/ 2147483647 h 743"/>
                  <a:gd name="T2" fmla="*/ 2147483647 w 483"/>
                  <a:gd name="T3" fmla="*/ 2147483647 h 743"/>
                  <a:gd name="T4" fmla="*/ 2147483647 w 483"/>
                  <a:gd name="T5" fmla="*/ 2147483647 h 743"/>
                  <a:gd name="T6" fmla="*/ 2147483647 w 483"/>
                  <a:gd name="T7" fmla="*/ 2147483647 h 743"/>
                  <a:gd name="T8" fmla="*/ 2147483647 w 483"/>
                  <a:gd name="T9" fmla="*/ 2147483647 h 743"/>
                  <a:gd name="T10" fmla="*/ 2147483647 w 483"/>
                  <a:gd name="T11" fmla="*/ 2147483647 h 743"/>
                  <a:gd name="T12" fmla="*/ 2147483647 w 483"/>
                  <a:gd name="T13" fmla="*/ 2147483647 h 743"/>
                  <a:gd name="T14" fmla="*/ 2147483647 w 483"/>
                  <a:gd name="T15" fmla="*/ 2147483647 h 743"/>
                  <a:gd name="T16" fmla="*/ 2147483647 w 483"/>
                  <a:gd name="T17" fmla="*/ 2147483647 h 743"/>
                  <a:gd name="T18" fmla="*/ 2147483647 w 483"/>
                  <a:gd name="T19" fmla="*/ 2147483647 h 743"/>
                  <a:gd name="T20" fmla="*/ 2147483647 w 483"/>
                  <a:gd name="T21" fmla="*/ 2147483647 h 743"/>
                  <a:gd name="T22" fmla="*/ 2147483647 w 483"/>
                  <a:gd name="T23" fmla="*/ 2147483647 h 743"/>
                  <a:gd name="T24" fmla="*/ 2147483647 w 483"/>
                  <a:gd name="T25" fmla="*/ 2147483647 h 743"/>
                  <a:gd name="T26" fmla="*/ 2147483647 w 483"/>
                  <a:gd name="T27" fmla="*/ 2147483647 h 743"/>
                  <a:gd name="T28" fmla="*/ 2147483647 w 483"/>
                  <a:gd name="T29" fmla="*/ 2147483647 h 743"/>
                  <a:gd name="T30" fmla="*/ 2147483647 w 483"/>
                  <a:gd name="T31" fmla="*/ 2147483647 h 743"/>
                  <a:gd name="T32" fmla="*/ 2147483647 w 483"/>
                  <a:gd name="T33" fmla="*/ 2147483647 h 743"/>
                  <a:gd name="T34" fmla="*/ 2147483647 w 483"/>
                  <a:gd name="T35" fmla="*/ 2147483647 h 743"/>
                  <a:gd name="T36" fmla="*/ 2147483647 w 483"/>
                  <a:gd name="T37" fmla="*/ 2147483647 h 743"/>
                  <a:gd name="T38" fmla="*/ 2147483647 w 483"/>
                  <a:gd name="T39" fmla="*/ 2147483647 h 743"/>
                  <a:gd name="T40" fmla="*/ 2147483647 w 483"/>
                  <a:gd name="T41" fmla="*/ 2147483647 h 743"/>
                  <a:gd name="T42" fmla="*/ 2147483647 w 483"/>
                  <a:gd name="T43" fmla="*/ 2147483647 h 743"/>
                  <a:gd name="T44" fmla="*/ 2147483647 w 483"/>
                  <a:gd name="T45" fmla="*/ 2147483647 h 743"/>
                  <a:gd name="T46" fmla="*/ 2147483647 w 483"/>
                  <a:gd name="T47" fmla="*/ 2147483647 h 743"/>
                  <a:gd name="T48" fmla="*/ 2147483647 w 483"/>
                  <a:gd name="T49" fmla="*/ 2147483647 h 743"/>
                  <a:gd name="T50" fmla="*/ 2147483647 w 483"/>
                  <a:gd name="T51" fmla="*/ 2147483647 h 743"/>
                  <a:gd name="T52" fmla="*/ 2147483647 w 483"/>
                  <a:gd name="T53" fmla="*/ 2147483647 h 743"/>
                  <a:gd name="T54" fmla="*/ 2147483647 w 483"/>
                  <a:gd name="T55" fmla="*/ 2147483647 h 743"/>
                  <a:gd name="T56" fmla="*/ 2147483647 w 483"/>
                  <a:gd name="T57" fmla="*/ 2147483647 h 743"/>
                  <a:gd name="T58" fmla="*/ 2147483647 w 483"/>
                  <a:gd name="T59" fmla="*/ 2147483647 h 743"/>
                  <a:gd name="T60" fmla="*/ 2147483647 w 483"/>
                  <a:gd name="T61" fmla="*/ 2147483647 h 743"/>
                  <a:gd name="T62" fmla="*/ 2147483647 w 483"/>
                  <a:gd name="T63" fmla="*/ 2147483647 h 743"/>
                  <a:gd name="T64" fmla="*/ 2147483647 w 483"/>
                  <a:gd name="T65" fmla="*/ 2147483647 h 743"/>
                  <a:gd name="T66" fmla="*/ 2147483647 w 483"/>
                  <a:gd name="T67" fmla="*/ 2147483647 h 743"/>
                  <a:gd name="T68" fmla="*/ 2147483647 w 483"/>
                  <a:gd name="T69" fmla="*/ 2147483647 h 743"/>
                  <a:gd name="T70" fmla="*/ 2147483647 w 483"/>
                  <a:gd name="T71" fmla="*/ 2147483647 h 743"/>
                  <a:gd name="T72" fmla="*/ 2147483647 w 483"/>
                  <a:gd name="T73" fmla="*/ 2147483647 h 743"/>
                  <a:gd name="T74" fmla="*/ 2147483647 w 483"/>
                  <a:gd name="T75" fmla="*/ 2147483647 h 743"/>
                  <a:gd name="T76" fmla="*/ 2147483647 w 483"/>
                  <a:gd name="T77" fmla="*/ 2147483647 h 743"/>
                  <a:gd name="T78" fmla="*/ 2147483647 w 483"/>
                  <a:gd name="T79" fmla="*/ 2147483647 h 743"/>
                  <a:gd name="T80" fmla="*/ 2147483647 w 483"/>
                  <a:gd name="T81" fmla="*/ 2147483647 h 743"/>
                  <a:gd name="T82" fmla="*/ 2147483647 w 483"/>
                  <a:gd name="T83" fmla="*/ 2147483647 h 743"/>
                  <a:gd name="T84" fmla="*/ 2147483647 w 483"/>
                  <a:gd name="T85" fmla="*/ 2147483647 h 743"/>
                  <a:gd name="T86" fmla="*/ 2147483647 w 483"/>
                  <a:gd name="T87" fmla="*/ 2147483647 h 743"/>
                  <a:gd name="T88" fmla="*/ 2147483647 w 483"/>
                  <a:gd name="T89" fmla="*/ 2147483647 h 743"/>
                  <a:gd name="T90" fmla="*/ 2147483647 w 483"/>
                  <a:gd name="T91" fmla="*/ 2147483647 h 743"/>
                  <a:gd name="T92" fmla="*/ 2147483647 w 483"/>
                  <a:gd name="T93" fmla="*/ 2147483647 h 743"/>
                  <a:gd name="T94" fmla="*/ 2147483647 w 483"/>
                  <a:gd name="T95" fmla="*/ 2147483647 h 743"/>
                  <a:gd name="T96" fmla="*/ 2147483647 w 483"/>
                  <a:gd name="T97" fmla="*/ 2147483647 h 743"/>
                  <a:gd name="T98" fmla="*/ 2147483647 w 483"/>
                  <a:gd name="T99" fmla="*/ 2147483647 h 743"/>
                  <a:gd name="T100" fmla="*/ 2147483647 w 483"/>
                  <a:gd name="T101" fmla="*/ 2147483647 h 743"/>
                  <a:gd name="T102" fmla="*/ 2147483647 w 483"/>
                  <a:gd name="T103" fmla="*/ 2147483647 h 743"/>
                  <a:gd name="T104" fmla="*/ 2147483647 w 483"/>
                  <a:gd name="T105" fmla="*/ 2147483647 h 743"/>
                  <a:gd name="T106" fmla="*/ 2147483647 w 483"/>
                  <a:gd name="T107" fmla="*/ 2147483647 h 743"/>
                  <a:gd name="T108" fmla="*/ 2147483647 w 483"/>
                  <a:gd name="T109" fmla="*/ 2147483647 h 743"/>
                  <a:gd name="T110" fmla="*/ 2147483647 w 483"/>
                  <a:gd name="T111" fmla="*/ 2147483647 h 743"/>
                  <a:gd name="T112" fmla="*/ 2147483647 w 483"/>
                  <a:gd name="T113" fmla="*/ 2147483647 h 743"/>
                  <a:gd name="T114" fmla="*/ 2147483647 w 483"/>
                  <a:gd name="T115" fmla="*/ 2147483647 h 743"/>
                  <a:gd name="T116" fmla="*/ 2147483647 w 483"/>
                  <a:gd name="T117" fmla="*/ 2147483647 h 743"/>
                  <a:gd name="T118" fmla="*/ 2147483647 w 483"/>
                  <a:gd name="T119" fmla="*/ 0 h 743"/>
                  <a:gd name="T120" fmla="*/ 2147483647 w 483"/>
                  <a:gd name="T121" fmla="*/ 2147483647 h 743"/>
                  <a:gd name="T122" fmla="*/ 2147483647 w 483"/>
                  <a:gd name="T123" fmla="*/ 2147483647 h 7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743"/>
                  <a:gd name="T188" fmla="*/ 483 w 483"/>
                  <a:gd name="T189" fmla="*/ 743 h 7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743">
                    <a:moveTo>
                      <a:pt x="474" y="115"/>
                    </a:moveTo>
                    <a:lnTo>
                      <a:pt x="469" y="133"/>
                    </a:lnTo>
                    <a:lnTo>
                      <a:pt x="468" y="144"/>
                    </a:lnTo>
                    <a:lnTo>
                      <a:pt x="467" y="144"/>
                    </a:lnTo>
                    <a:lnTo>
                      <a:pt x="468" y="145"/>
                    </a:lnTo>
                    <a:lnTo>
                      <a:pt x="469" y="155"/>
                    </a:lnTo>
                    <a:lnTo>
                      <a:pt x="467" y="156"/>
                    </a:lnTo>
                    <a:lnTo>
                      <a:pt x="468" y="155"/>
                    </a:lnTo>
                    <a:lnTo>
                      <a:pt x="467" y="153"/>
                    </a:lnTo>
                    <a:lnTo>
                      <a:pt x="464" y="154"/>
                    </a:lnTo>
                    <a:lnTo>
                      <a:pt x="467" y="154"/>
                    </a:lnTo>
                    <a:lnTo>
                      <a:pt x="466" y="156"/>
                    </a:lnTo>
                    <a:lnTo>
                      <a:pt x="468" y="157"/>
                    </a:lnTo>
                    <a:lnTo>
                      <a:pt x="465" y="177"/>
                    </a:lnTo>
                    <a:lnTo>
                      <a:pt x="464" y="209"/>
                    </a:lnTo>
                    <a:lnTo>
                      <a:pt x="466" y="231"/>
                    </a:lnTo>
                    <a:lnTo>
                      <a:pt x="471" y="263"/>
                    </a:lnTo>
                    <a:lnTo>
                      <a:pt x="477" y="304"/>
                    </a:lnTo>
                    <a:lnTo>
                      <a:pt x="474" y="327"/>
                    </a:lnTo>
                    <a:lnTo>
                      <a:pt x="467" y="346"/>
                    </a:lnTo>
                    <a:lnTo>
                      <a:pt x="452" y="378"/>
                    </a:lnTo>
                    <a:lnTo>
                      <a:pt x="451" y="382"/>
                    </a:lnTo>
                    <a:lnTo>
                      <a:pt x="451" y="377"/>
                    </a:lnTo>
                    <a:lnTo>
                      <a:pt x="454" y="370"/>
                    </a:lnTo>
                    <a:lnTo>
                      <a:pt x="451" y="371"/>
                    </a:lnTo>
                    <a:lnTo>
                      <a:pt x="448" y="380"/>
                    </a:lnTo>
                    <a:lnTo>
                      <a:pt x="449" y="385"/>
                    </a:lnTo>
                    <a:lnTo>
                      <a:pt x="436" y="388"/>
                    </a:lnTo>
                    <a:lnTo>
                      <a:pt x="427" y="392"/>
                    </a:lnTo>
                    <a:lnTo>
                      <a:pt x="412" y="404"/>
                    </a:lnTo>
                    <a:lnTo>
                      <a:pt x="399" y="416"/>
                    </a:lnTo>
                    <a:lnTo>
                      <a:pt x="397" y="419"/>
                    </a:lnTo>
                    <a:lnTo>
                      <a:pt x="396" y="428"/>
                    </a:lnTo>
                    <a:lnTo>
                      <a:pt x="391" y="433"/>
                    </a:lnTo>
                    <a:lnTo>
                      <a:pt x="387" y="442"/>
                    </a:lnTo>
                    <a:lnTo>
                      <a:pt x="374" y="449"/>
                    </a:lnTo>
                    <a:lnTo>
                      <a:pt x="371" y="446"/>
                    </a:lnTo>
                    <a:lnTo>
                      <a:pt x="372" y="449"/>
                    </a:lnTo>
                    <a:lnTo>
                      <a:pt x="379" y="449"/>
                    </a:lnTo>
                    <a:lnTo>
                      <a:pt x="381" y="452"/>
                    </a:lnTo>
                    <a:lnTo>
                      <a:pt x="380" y="453"/>
                    </a:lnTo>
                    <a:lnTo>
                      <a:pt x="376" y="462"/>
                    </a:lnTo>
                    <a:lnTo>
                      <a:pt x="375" y="467"/>
                    </a:lnTo>
                    <a:lnTo>
                      <a:pt x="369" y="468"/>
                    </a:lnTo>
                    <a:lnTo>
                      <a:pt x="367" y="471"/>
                    </a:lnTo>
                    <a:lnTo>
                      <a:pt x="372" y="476"/>
                    </a:lnTo>
                    <a:lnTo>
                      <a:pt x="373" y="483"/>
                    </a:lnTo>
                    <a:lnTo>
                      <a:pt x="367" y="503"/>
                    </a:lnTo>
                    <a:lnTo>
                      <a:pt x="362" y="511"/>
                    </a:lnTo>
                    <a:lnTo>
                      <a:pt x="363" y="512"/>
                    </a:lnTo>
                    <a:lnTo>
                      <a:pt x="360" y="516"/>
                    </a:lnTo>
                    <a:lnTo>
                      <a:pt x="358" y="522"/>
                    </a:lnTo>
                    <a:lnTo>
                      <a:pt x="357" y="522"/>
                    </a:lnTo>
                    <a:lnTo>
                      <a:pt x="354" y="518"/>
                    </a:lnTo>
                    <a:lnTo>
                      <a:pt x="348" y="519"/>
                    </a:lnTo>
                    <a:lnTo>
                      <a:pt x="350" y="524"/>
                    </a:lnTo>
                    <a:lnTo>
                      <a:pt x="349" y="529"/>
                    </a:lnTo>
                    <a:lnTo>
                      <a:pt x="349" y="530"/>
                    </a:lnTo>
                    <a:lnTo>
                      <a:pt x="350" y="531"/>
                    </a:lnTo>
                    <a:lnTo>
                      <a:pt x="348" y="533"/>
                    </a:lnTo>
                    <a:lnTo>
                      <a:pt x="347" y="536"/>
                    </a:lnTo>
                    <a:lnTo>
                      <a:pt x="342" y="543"/>
                    </a:lnTo>
                    <a:lnTo>
                      <a:pt x="339" y="552"/>
                    </a:lnTo>
                    <a:lnTo>
                      <a:pt x="340" y="552"/>
                    </a:lnTo>
                    <a:lnTo>
                      <a:pt x="333" y="563"/>
                    </a:lnTo>
                    <a:lnTo>
                      <a:pt x="331" y="572"/>
                    </a:lnTo>
                    <a:lnTo>
                      <a:pt x="327" y="576"/>
                    </a:lnTo>
                    <a:lnTo>
                      <a:pt x="323" y="583"/>
                    </a:lnTo>
                    <a:lnTo>
                      <a:pt x="322" y="590"/>
                    </a:lnTo>
                    <a:lnTo>
                      <a:pt x="318" y="596"/>
                    </a:lnTo>
                    <a:lnTo>
                      <a:pt x="318" y="598"/>
                    </a:lnTo>
                    <a:lnTo>
                      <a:pt x="315" y="599"/>
                    </a:lnTo>
                    <a:lnTo>
                      <a:pt x="313" y="597"/>
                    </a:lnTo>
                    <a:lnTo>
                      <a:pt x="311" y="598"/>
                    </a:lnTo>
                    <a:lnTo>
                      <a:pt x="312" y="596"/>
                    </a:lnTo>
                    <a:lnTo>
                      <a:pt x="307" y="595"/>
                    </a:lnTo>
                    <a:lnTo>
                      <a:pt x="308" y="596"/>
                    </a:lnTo>
                    <a:lnTo>
                      <a:pt x="307" y="599"/>
                    </a:lnTo>
                    <a:lnTo>
                      <a:pt x="308" y="601"/>
                    </a:lnTo>
                    <a:lnTo>
                      <a:pt x="307" y="601"/>
                    </a:lnTo>
                    <a:lnTo>
                      <a:pt x="308" y="602"/>
                    </a:lnTo>
                    <a:lnTo>
                      <a:pt x="307" y="604"/>
                    </a:lnTo>
                    <a:lnTo>
                      <a:pt x="305" y="602"/>
                    </a:lnTo>
                    <a:lnTo>
                      <a:pt x="301" y="605"/>
                    </a:lnTo>
                    <a:lnTo>
                      <a:pt x="295" y="604"/>
                    </a:lnTo>
                    <a:lnTo>
                      <a:pt x="294" y="603"/>
                    </a:lnTo>
                    <a:lnTo>
                      <a:pt x="294" y="607"/>
                    </a:lnTo>
                    <a:lnTo>
                      <a:pt x="291" y="606"/>
                    </a:lnTo>
                    <a:lnTo>
                      <a:pt x="294" y="607"/>
                    </a:lnTo>
                    <a:lnTo>
                      <a:pt x="293" y="609"/>
                    </a:lnTo>
                    <a:lnTo>
                      <a:pt x="296" y="609"/>
                    </a:lnTo>
                    <a:lnTo>
                      <a:pt x="294" y="609"/>
                    </a:lnTo>
                    <a:lnTo>
                      <a:pt x="294" y="607"/>
                    </a:lnTo>
                    <a:lnTo>
                      <a:pt x="294" y="605"/>
                    </a:lnTo>
                    <a:lnTo>
                      <a:pt x="303" y="605"/>
                    </a:lnTo>
                    <a:lnTo>
                      <a:pt x="299" y="609"/>
                    </a:lnTo>
                    <a:lnTo>
                      <a:pt x="295" y="616"/>
                    </a:lnTo>
                    <a:lnTo>
                      <a:pt x="296" y="619"/>
                    </a:lnTo>
                    <a:lnTo>
                      <a:pt x="294" y="619"/>
                    </a:lnTo>
                    <a:lnTo>
                      <a:pt x="292" y="622"/>
                    </a:lnTo>
                    <a:lnTo>
                      <a:pt x="291" y="621"/>
                    </a:lnTo>
                    <a:lnTo>
                      <a:pt x="288" y="622"/>
                    </a:lnTo>
                    <a:lnTo>
                      <a:pt x="288" y="623"/>
                    </a:lnTo>
                    <a:lnTo>
                      <a:pt x="285" y="628"/>
                    </a:lnTo>
                    <a:lnTo>
                      <a:pt x="283" y="634"/>
                    </a:lnTo>
                    <a:lnTo>
                      <a:pt x="277" y="635"/>
                    </a:lnTo>
                    <a:lnTo>
                      <a:pt x="272" y="643"/>
                    </a:lnTo>
                    <a:lnTo>
                      <a:pt x="272" y="638"/>
                    </a:lnTo>
                    <a:lnTo>
                      <a:pt x="267" y="634"/>
                    </a:lnTo>
                    <a:lnTo>
                      <a:pt x="268" y="633"/>
                    </a:lnTo>
                    <a:lnTo>
                      <a:pt x="270" y="630"/>
                    </a:lnTo>
                    <a:lnTo>
                      <a:pt x="268" y="633"/>
                    </a:lnTo>
                    <a:lnTo>
                      <a:pt x="266" y="633"/>
                    </a:lnTo>
                    <a:lnTo>
                      <a:pt x="267" y="635"/>
                    </a:lnTo>
                    <a:lnTo>
                      <a:pt x="256" y="641"/>
                    </a:lnTo>
                    <a:lnTo>
                      <a:pt x="257" y="641"/>
                    </a:lnTo>
                    <a:lnTo>
                      <a:pt x="254" y="643"/>
                    </a:lnTo>
                    <a:lnTo>
                      <a:pt x="252" y="642"/>
                    </a:lnTo>
                    <a:lnTo>
                      <a:pt x="251" y="642"/>
                    </a:lnTo>
                    <a:lnTo>
                      <a:pt x="252" y="642"/>
                    </a:lnTo>
                    <a:lnTo>
                      <a:pt x="253" y="644"/>
                    </a:lnTo>
                    <a:lnTo>
                      <a:pt x="248" y="644"/>
                    </a:lnTo>
                    <a:lnTo>
                      <a:pt x="245" y="648"/>
                    </a:lnTo>
                    <a:lnTo>
                      <a:pt x="243" y="653"/>
                    </a:lnTo>
                    <a:lnTo>
                      <a:pt x="241" y="653"/>
                    </a:lnTo>
                    <a:lnTo>
                      <a:pt x="234" y="665"/>
                    </a:lnTo>
                    <a:lnTo>
                      <a:pt x="233" y="676"/>
                    </a:lnTo>
                    <a:lnTo>
                      <a:pt x="234" y="679"/>
                    </a:lnTo>
                    <a:lnTo>
                      <a:pt x="232" y="684"/>
                    </a:lnTo>
                    <a:lnTo>
                      <a:pt x="228" y="689"/>
                    </a:lnTo>
                    <a:lnTo>
                      <a:pt x="222" y="705"/>
                    </a:lnTo>
                    <a:lnTo>
                      <a:pt x="219" y="707"/>
                    </a:lnTo>
                    <a:lnTo>
                      <a:pt x="212" y="714"/>
                    </a:lnTo>
                    <a:lnTo>
                      <a:pt x="207" y="719"/>
                    </a:lnTo>
                    <a:lnTo>
                      <a:pt x="201" y="732"/>
                    </a:lnTo>
                    <a:lnTo>
                      <a:pt x="201" y="743"/>
                    </a:lnTo>
                    <a:lnTo>
                      <a:pt x="196" y="740"/>
                    </a:lnTo>
                    <a:lnTo>
                      <a:pt x="197" y="738"/>
                    </a:lnTo>
                    <a:lnTo>
                      <a:pt x="193" y="739"/>
                    </a:lnTo>
                    <a:lnTo>
                      <a:pt x="191" y="732"/>
                    </a:lnTo>
                    <a:lnTo>
                      <a:pt x="186" y="731"/>
                    </a:lnTo>
                    <a:lnTo>
                      <a:pt x="183" y="733"/>
                    </a:lnTo>
                    <a:lnTo>
                      <a:pt x="182" y="732"/>
                    </a:lnTo>
                    <a:lnTo>
                      <a:pt x="173" y="725"/>
                    </a:lnTo>
                    <a:lnTo>
                      <a:pt x="169" y="725"/>
                    </a:lnTo>
                    <a:lnTo>
                      <a:pt x="166" y="728"/>
                    </a:lnTo>
                    <a:lnTo>
                      <a:pt x="162" y="727"/>
                    </a:lnTo>
                    <a:lnTo>
                      <a:pt x="161" y="730"/>
                    </a:lnTo>
                    <a:lnTo>
                      <a:pt x="158" y="730"/>
                    </a:lnTo>
                    <a:lnTo>
                      <a:pt x="158" y="731"/>
                    </a:lnTo>
                    <a:lnTo>
                      <a:pt x="153" y="731"/>
                    </a:lnTo>
                    <a:lnTo>
                      <a:pt x="152" y="729"/>
                    </a:lnTo>
                    <a:lnTo>
                      <a:pt x="150" y="732"/>
                    </a:lnTo>
                    <a:lnTo>
                      <a:pt x="149" y="730"/>
                    </a:lnTo>
                    <a:lnTo>
                      <a:pt x="147" y="731"/>
                    </a:lnTo>
                    <a:lnTo>
                      <a:pt x="143" y="727"/>
                    </a:lnTo>
                    <a:lnTo>
                      <a:pt x="142" y="728"/>
                    </a:lnTo>
                    <a:lnTo>
                      <a:pt x="142" y="727"/>
                    </a:lnTo>
                    <a:lnTo>
                      <a:pt x="139" y="725"/>
                    </a:lnTo>
                    <a:lnTo>
                      <a:pt x="134" y="729"/>
                    </a:lnTo>
                    <a:lnTo>
                      <a:pt x="132" y="728"/>
                    </a:lnTo>
                    <a:lnTo>
                      <a:pt x="131" y="730"/>
                    </a:lnTo>
                    <a:lnTo>
                      <a:pt x="127" y="729"/>
                    </a:lnTo>
                    <a:lnTo>
                      <a:pt x="124" y="725"/>
                    </a:lnTo>
                    <a:lnTo>
                      <a:pt x="123" y="725"/>
                    </a:lnTo>
                    <a:lnTo>
                      <a:pt x="123" y="723"/>
                    </a:lnTo>
                    <a:lnTo>
                      <a:pt x="121" y="723"/>
                    </a:lnTo>
                    <a:lnTo>
                      <a:pt x="121" y="724"/>
                    </a:lnTo>
                    <a:lnTo>
                      <a:pt x="120" y="723"/>
                    </a:lnTo>
                    <a:lnTo>
                      <a:pt x="111" y="721"/>
                    </a:lnTo>
                    <a:lnTo>
                      <a:pt x="109" y="720"/>
                    </a:lnTo>
                    <a:lnTo>
                      <a:pt x="106" y="721"/>
                    </a:lnTo>
                    <a:lnTo>
                      <a:pt x="101" y="721"/>
                    </a:lnTo>
                    <a:lnTo>
                      <a:pt x="96" y="724"/>
                    </a:lnTo>
                    <a:lnTo>
                      <a:pt x="90" y="721"/>
                    </a:lnTo>
                    <a:lnTo>
                      <a:pt x="87" y="719"/>
                    </a:lnTo>
                    <a:lnTo>
                      <a:pt x="88" y="717"/>
                    </a:lnTo>
                    <a:lnTo>
                      <a:pt x="84" y="717"/>
                    </a:lnTo>
                    <a:lnTo>
                      <a:pt x="80" y="716"/>
                    </a:lnTo>
                    <a:lnTo>
                      <a:pt x="79" y="718"/>
                    </a:lnTo>
                    <a:lnTo>
                      <a:pt x="76" y="716"/>
                    </a:lnTo>
                    <a:lnTo>
                      <a:pt x="73" y="717"/>
                    </a:lnTo>
                    <a:lnTo>
                      <a:pt x="70" y="715"/>
                    </a:lnTo>
                    <a:lnTo>
                      <a:pt x="69" y="717"/>
                    </a:lnTo>
                    <a:lnTo>
                      <a:pt x="68" y="716"/>
                    </a:lnTo>
                    <a:lnTo>
                      <a:pt x="68" y="715"/>
                    </a:lnTo>
                    <a:lnTo>
                      <a:pt x="65" y="713"/>
                    </a:lnTo>
                    <a:lnTo>
                      <a:pt x="63" y="710"/>
                    </a:lnTo>
                    <a:lnTo>
                      <a:pt x="58" y="712"/>
                    </a:lnTo>
                    <a:lnTo>
                      <a:pt x="56" y="710"/>
                    </a:lnTo>
                    <a:lnTo>
                      <a:pt x="52" y="709"/>
                    </a:lnTo>
                    <a:lnTo>
                      <a:pt x="50" y="709"/>
                    </a:lnTo>
                    <a:lnTo>
                      <a:pt x="50" y="707"/>
                    </a:lnTo>
                    <a:lnTo>
                      <a:pt x="48" y="706"/>
                    </a:lnTo>
                    <a:lnTo>
                      <a:pt x="48" y="704"/>
                    </a:lnTo>
                    <a:lnTo>
                      <a:pt x="44" y="706"/>
                    </a:lnTo>
                    <a:lnTo>
                      <a:pt x="44" y="704"/>
                    </a:lnTo>
                    <a:lnTo>
                      <a:pt x="41" y="702"/>
                    </a:lnTo>
                    <a:lnTo>
                      <a:pt x="38" y="703"/>
                    </a:lnTo>
                    <a:lnTo>
                      <a:pt x="38" y="705"/>
                    </a:lnTo>
                    <a:lnTo>
                      <a:pt x="36" y="704"/>
                    </a:lnTo>
                    <a:lnTo>
                      <a:pt x="36" y="702"/>
                    </a:lnTo>
                    <a:lnTo>
                      <a:pt x="38" y="701"/>
                    </a:lnTo>
                    <a:lnTo>
                      <a:pt x="36" y="700"/>
                    </a:lnTo>
                    <a:lnTo>
                      <a:pt x="32" y="699"/>
                    </a:lnTo>
                    <a:lnTo>
                      <a:pt x="35" y="694"/>
                    </a:lnTo>
                    <a:lnTo>
                      <a:pt x="32" y="692"/>
                    </a:lnTo>
                    <a:lnTo>
                      <a:pt x="33" y="688"/>
                    </a:lnTo>
                    <a:lnTo>
                      <a:pt x="35" y="689"/>
                    </a:lnTo>
                    <a:lnTo>
                      <a:pt x="36" y="687"/>
                    </a:lnTo>
                    <a:lnTo>
                      <a:pt x="34" y="684"/>
                    </a:lnTo>
                    <a:lnTo>
                      <a:pt x="36" y="681"/>
                    </a:lnTo>
                    <a:lnTo>
                      <a:pt x="34" y="679"/>
                    </a:lnTo>
                    <a:lnTo>
                      <a:pt x="37" y="675"/>
                    </a:lnTo>
                    <a:lnTo>
                      <a:pt x="36" y="667"/>
                    </a:lnTo>
                    <a:lnTo>
                      <a:pt x="32" y="665"/>
                    </a:lnTo>
                    <a:lnTo>
                      <a:pt x="31" y="662"/>
                    </a:lnTo>
                    <a:lnTo>
                      <a:pt x="33" y="661"/>
                    </a:lnTo>
                    <a:lnTo>
                      <a:pt x="34" y="661"/>
                    </a:lnTo>
                    <a:lnTo>
                      <a:pt x="35" y="656"/>
                    </a:lnTo>
                    <a:lnTo>
                      <a:pt x="34" y="653"/>
                    </a:lnTo>
                    <a:lnTo>
                      <a:pt x="37" y="649"/>
                    </a:lnTo>
                    <a:lnTo>
                      <a:pt x="34" y="648"/>
                    </a:lnTo>
                    <a:lnTo>
                      <a:pt x="31" y="649"/>
                    </a:lnTo>
                    <a:lnTo>
                      <a:pt x="31" y="638"/>
                    </a:lnTo>
                    <a:lnTo>
                      <a:pt x="23" y="633"/>
                    </a:lnTo>
                    <a:lnTo>
                      <a:pt x="15" y="634"/>
                    </a:lnTo>
                    <a:lnTo>
                      <a:pt x="16" y="633"/>
                    </a:lnTo>
                    <a:lnTo>
                      <a:pt x="12" y="633"/>
                    </a:lnTo>
                    <a:lnTo>
                      <a:pt x="12" y="631"/>
                    </a:lnTo>
                    <a:lnTo>
                      <a:pt x="8" y="629"/>
                    </a:lnTo>
                    <a:lnTo>
                      <a:pt x="6" y="626"/>
                    </a:lnTo>
                    <a:lnTo>
                      <a:pt x="3" y="626"/>
                    </a:lnTo>
                    <a:lnTo>
                      <a:pt x="1" y="626"/>
                    </a:lnTo>
                    <a:lnTo>
                      <a:pt x="0" y="624"/>
                    </a:lnTo>
                    <a:lnTo>
                      <a:pt x="2" y="621"/>
                    </a:lnTo>
                    <a:lnTo>
                      <a:pt x="5" y="622"/>
                    </a:lnTo>
                    <a:lnTo>
                      <a:pt x="3" y="616"/>
                    </a:lnTo>
                    <a:lnTo>
                      <a:pt x="6" y="611"/>
                    </a:lnTo>
                    <a:lnTo>
                      <a:pt x="13" y="604"/>
                    </a:lnTo>
                    <a:lnTo>
                      <a:pt x="12" y="603"/>
                    </a:lnTo>
                    <a:lnTo>
                      <a:pt x="15" y="602"/>
                    </a:lnTo>
                    <a:lnTo>
                      <a:pt x="14" y="601"/>
                    </a:lnTo>
                    <a:lnTo>
                      <a:pt x="16" y="599"/>
                    </a:lnTo>
                    <a:lnTo>
                      <a:pt x="13" y="598"/>
                    </a:lnTo>
                    <a:lnTo>
                      <a:pt x="14" y="595"/>
                    </a:lnTo>
                    <a:lnTo>
                      <a:pt x="8" y="595"/>
                    </a:lnTo>
                    <a:lnTo>
                      <a:pt x="5" y="593"/>
                    </a:lnTo>
                    <a:lnTo>
                      <a:pt x="8" y="591"/>
                    </a:lnTo>
                    <a:lnTo>
                      <a:pt x="12" y="580"/>
                    </a:lnTo>
                    <a:lnTo>
                      <a:pt x="17" y="578"/>
                    </a:lnTo>
                    <a:lnTo>
                      <a:pt x="15" y="572"/>
                    </a:lnTo>
                    <a:lnTo>
                      <a:pt x="18" y="563"/>
                    </a:lnTo>
                    <a:lnTo>
                      <a:pt x="17" y="552"/>
                    </a:lnTo>
                    <a:lnTo>
                      <a:pt x="9" y="549"/>
                    </a:lnTo>
                    <a:lnTo>
                      <a:pt x="7" y="541"/>
                    </a:lnTo>
                    <a:lnTo>
                      <a:pt x="5" y="540"/>
                    </a:lnTo>
                    <a:lnTo>
                      <a:pt x="6" y="535"/>
                    </a:lnTo>
                    <a:lnTo>
                      <a:pt x="8" y="534"/>
                    </a:lnTo>
                    <a:lnTo>
                      <a:pt x="7" y="531"/>
                    </a:lnTo>
                    <a:lnTo>
                      <a:pt x="9" y="532"/>
                    </a:lnTo>
                    <a:lnTo>
                      <a:pt x="13" y="527"/>
                    </a:lnTo>
                    <a:lnTo>
                      <a:pt x="22" y="523"/>
                    </a:lnTo>
                    <a:lnTo>
                      <a:pt x="23" y="516"/>
                    </a:lnTo>
                    <a:lnTo>
                      <a:pt x="27" y="504"/>
                    </a:lnTo>
                    <a:lnTo>
                      <a:pt x="47" y="504"/>
                    </a:lnTo>
                    <a:lnTo>
                      <a:pt x="103" y="504"/>
                    </a:lnTo>
                    <a:lnTo>
                      <a:pt x="103" y="502"/>
                    </a:lnTo>
                    <a:lnTo>
                      <a:pt x="109" y="500"/>
                    </a:lnTo>
                    <a:lnTo>
                      <a:pt x="110" y="495"/>
                    </a:lnTo>
                    <a:lnTo>
                      <a:pt x="116" y="486"/>
                    </a:lnTo>
                    <a:lnTo>
                      <a:pt x="116" y="479"/>
                    </a:lnTo>
                    <a:lnTo>
                      <a:pt x="119" y="479"/>
                    </a:lnTo>
                    <a:lnTo>
                      <a:pt x="120" y="472"/>
                    </a:lnTo>
                    <a:lnTo>
                      <a:pt x="122" y="470"/>
                    </a:lnTo>
                    <a:lnTo>
                      <a:pt x="125" y="462"/>
                    </a:lnTo>
                    <a:lnTo>
                      <a:pt x="125" y="459"/>
                    </a:lnTo>
                    <a:lnTo>
                      <a:pt x="123" y="455"/>
                    </a:lnTo>
                    <a:lnTo>
                      <a:pt x="127" y="446"/>
                    </a:lnTo>
                    <a:lnTo>
                      <a:pt x="132" y="447"/>
                    </a:lnTo>
                    <a:lnTo>
                      <a:pt x="137" y="445"/>
                    </a:lnTo>
                    <a:lnTo>
                      <a:pt x="139" y="446"/>
                    </a:lnTo>
                    <a:lnTo>
                      <a:pt x="142" y="439"/>
                    </a:lnTo>
                    <a:lnTo>
                      <a:pt x="147" y="439"/>
                    </a:lnTo>
                    <a:lnTo>
                      <a:pt x="151" y="435"/>
                    </a:lnTo>
                    <a:lnTo>
                      <a:pt x="151" y="427"/>
                    </a:lnTo>
                    <a:lnTo>
                      <a:pt x="153" y="425"/>
                    </a:lnTo>
                    <a:lnTo>
                      <a:pt x="151" y="422"/>
                    </a:lnTo>
                    <a:lnTo>
                      <a:pt x="153" y="422"/>
                    </a:lnTo>
                    <a:lnTo>
                      <a:pt x="156" y="417"/>
                    </a:lnTo>
                    <a:lnTo>
                      <a:pt x="153" y="412"/>
                    </a:lnTo>
                    <a:lnTo>
                      <a:pt x="153" y="410"/>
                    </a:lnTo>
                    <a:lnTo>
                      <a:pt x="150" y="404"/>
                    </a:lnTo>
                    <a:lnTo>
                      <a:pt x="152" y="403"/>
                    </a:lnTo>
                    <a:lnTo>
                      <a:pt x="153" y="394"/>
                    </a:lnTo>
                    <a:lnTo>
                      <a:pt x="156" y="388"/>
                    </a:lnTo>
                    <a:lnTo>
                      <a:pt x="158" y="386"/>
                    </a:lnTo>
                    <a:lnTo>
                      <a:pt x="161" y="385"/>
                    </a:lnTo>
                    <a:lnTo>
                      <a:pt x="164" y="381"/>
                    </a:lnTo>
                    <a:lnTo>
                      <a:pt x="168" y="380"/>
                    </a:lnTo>
                    <a:lnTo>
                      <a:pt x="170" y="373"/>
                    </a:lnTo>
                    <a:lnTo>
                      <a:pt x="171" y="372"/>
                    </a:lnTo>
                    <a:lnTo>
                      <a:pt x="176" y="372"/>
                    </a:lnTo>
                    <a:lnTo>
                      <a:pt x="176" y="369"/>
                    </a:lnTo>
                    <a:lnTo>
                      <a:pt x="180" y="369"/>
                    </a:lnTo>
                    <a:lnTo>
                      <a:pt x="179" y="368"/>
                    </a:lnTo>
                    <a:lnTo>
                      <a:pt x="184" y="365"/>
                    </a:lnTo>
                    <a:lnTo>
                      <a:pt x="182" y="359"/>
                    </a:lnTo>
                    <a:lnTo>
                      <a:pt x="183" y="354"/>
                    </a:lnTo>
                    <a:lnTo>
                      <a:pt x="181" y="351"/>
                    </a:lnTo>
                    <a:lnTo>
                      <a:pt x="182" y="347"/>
                    </a:lnTo>
                    <a:lnTo>
                      <a:pt x="188" y="352"/>
                    </a:lnTo>
                    <a:lnTo>
                      <a:pt x="194" y="352"/>
                    </a:lnTo>
                    <a:lnTo>
                      <a:pt x="197" y="351"/>
                    </a:lnTo>
                    <a:lnTo>
                      <a:pt x="202" y="344"/>
                    </a:lnTo>
                    <a:lnTo>
                      <a:pt x="203" y="342"/>
                    </a:lnTo>
                    <a:lnTo>
                      <a:pt x="201" y="339"/>
                    </a:lnTo>
                    <a:lnTo>
                      <a:pt x="199" y="334"/>
                    </a:lnTo>
                    <a:lnTo>
                      <a:pt x="200" y="333"/>
                    </a:lnTo>
                    <a:lnTo>
                      <a:pt x="201" y="328"/>
                    </a:lnTo>
                    <a:lnTo>
                      <a:pt x="207" y="324"/>
                    </a:lnTo>
                    <a:lnTo>
                      <a:pt x="207" y="322"/>
                    </a:lnTo>
                    <a:lnTo>
                      <a:pt x="205" y="320"/>
                    </a:lnTo>
                    <a:lnTo>
                      <a:pt x="205" y="317"/>
                    </a:lnTo>
                    <a:lnTo>
                      <a:pt x="212" y="308"/>
                    </a:lnTo>
                    <a:lnTo>
                      <a:pt x="211" y="307"/>
                    </a:lnTo>
                    <a:lnTo>
                      <a:pt x="206" y="307"/>
                    </a:lnTo>
                    <a:lnTo>
                      <a:pt x="207" y="304"/>
                    </a:lnTo>
                    <a:lnTo>
                      <a:pt x="204" y="303"/>
                    </a:lnTo>
                    <a:lnTo>
                      <a:pt x="206" y="301"/>
                    </a:lnTo>
                    <a:lnTo>
                      <a:pt x="210" y="301"/>
                    </a:lnTo>
                    <a:lnTo>
                      <a:pt x="210" y="297"/>
                    </a:lnTo>
                    <a:lnTo>
                      <a:pt x="206" y="297"/>
                    </a:lnTo>
                    <a:lnTo>
                      <a:pt x="205" y="296"/>
                    </a:lnTo>
                    <a:lnTo>
                      <a:pt x="206" y="295"/>
                    </a:lnTo>
                    <a:lnTo>
                      <a:pt x="204" y="292"/>
                    </a:lnTo>
                    <a:lnTo>
                      <a:pt x="205" y="290"/>
                    </a:lnTo>
                    <a:lnTo>
                      <a:pt x="209" y="286"/>
                    </a:lnTo>
                    <a:lnTo>
                      <a:pt x="207" y="285"/>
                    </a:lnTo>
                    <a:lnTo>
                      <a:pt x="207" y="283"/>
                    </a:lnTo>
                    <a:lnTo>
                      <a:pt x="204" y="281"/>
                    </a:lnTo>
                    <a:lnTo>
                      <a:pt x="204" y="277"/>
                    </a:lnTo>
                    <a:lnTo>
                      <a:pt x="203" y="274"/>
                    </a:lnTo>
                    <a:lnTo>
                      <a:pt x="204" y="273"/>
                    </a:lnTo>
                    <a:lnTo>
                      <a:pt x="200" y="273"/>
                    </a:lnTo>
                    <a:lnTo>
                      <a:pt x="201" y="270"/>
                    </a:lnTo>
                    <a:lnTo>
                      <a:pt x="200" y="268"/>
                    </a:lnTo>
                    <a:lnTo>
                      <a:pt x="196" y="266"/>
                    </a:lnTo>
                    <a:lnTo>
                      <a:pt x="195" y="264"/>
                    </a:lnTo>
                    <a:lnTo>
                      <a:pt x="189" y="263"/>
                    </a:lnTo>
                    <a:lnTo>
                      <a:pt x="191" y="260"/>
                    </a:lnTo>
                    <a:lnTo>
                      <a:pt x="188" y="262"/>
                    </a:lnTo>
                    <a:lnTo>
                      <a:pt x="189" y="257"/>
                    </a:lnTo>
                    <a:lnTo>
                      <a:pt x="186" y="259"/>
                    </a:lnTo>
                    <a:lnTo>
                      <a:pt x="180" y="256"/>
                    </a:lnTo>
                    <a:lnTo>
                      <a:pt x="180" y="254"/>
                    </a:lnTo>
                    <a:lnTo>
                      <a:pt x="179" y="253"/>
                    </a:lnTo>
                    <a:lnTo>
                      <a:pt x="176" y="247"/>
                    </a:lnTo>
                    <a:lnTo>
                      <a:pt x="178" y="243"/>
                    </a:lnTo>
                    <a:lnTo>
                      <a:pt x="185" y="239"/>
                    </a:lnTo>
                    <a:lnTo>
                      <a:pt x="188" y="236"/>
                    </a:lnTo>
                    <a:lnTo>
                      <a:pt x="184" y="237"/>
                    </a:lnTo>
                    <a:lnTo>
                      <a:pt x="181" y="236"/>
                    </a:lnTo>
                    <a:lnTo>
                      <a:pt x="181" y="234"/>
                    </a:lnTo>
                    <a:lnTo>
                      <a:pt x="178" y="234"/>
                    </a:lnTo>
                    <a:lnTo>
                      <a:pt x="178" y="230"/>
                    </a:lnTo>
                    <a:lnTo>
                      <a:pt x="175" y="230"/>
                    </a:lnTo>
                    <a:lnTo>
                      <a:pt x="175" y="228"/>
                    </a:lnTo>
                    <a:lnTo>
                      <a:pt x="169" y="227"/>
                    </a:lnTo>
                    <a:lnTo>
                      <a:pt x="169" y="226"/>
                    </a:lnTo>
                    <a:lnTo>
                      <a:pt x="166" y="225"/>
                    </a:lnTo>
                    <a:lnTo>
                      <a:pt x="167" y="223"/>
                    </a:lnTo>
                    <a:lnTo>
                      <a:pt x="164" y="218"/>
                    </a:lnTo>
                    <a:lnTo>
                      <a:pt x="159" y="216"/>
                    </a:lnTo>
                    <a:lnTo>
                      <a:pt x="156" y="211"/>
                    </a:lnTo>
                    <a:lnTo>
                      <a:pt x="149" y="212"/>
                    </a:lnTo>
                    <a:lnTo>
                      <a:pt x="146" y="210"/>
                    </a:lnTo>
                    <a:lnTo>
                      <a:pt x="145" y="215"/>
                    </a:lnTo>
                    <a:lnTo>
                      <a:pt x="142" y="211"/>
                    </a:lnTo>
                    <a:lnTo>
                      <a:pt x="139" y="210"/>
                    </a:lnTo>
                    <a:lnTo>
                      <a:pt x="140" y="208"/>
                    </a:lnTo>
                    <a:lnTo>
                      <a:pt x="139" y="208"/>
                    </a:lnTo>
                    <a:lnTo>
                      <a:pt x="140" y="206"/>
                    </a:lnTo>
                    <a:lnTo>
                      <a:pt x="139" y="202"/>
                    </a:lnTo>
                    <a:lnTo>
                      <a:pt x="141" y="197"/>
                    </a:lnTo>
                    <a:lnTo>
                      <a:pt x="160" y="197"/>
                    </a:lnTo>
                    <a:lnTo>
                      <a:pt x="162" y="197"/>
                    </a:lnTo>
                    <a:lnTo>
                      <a:pt x="166" y="200"/>
                    </a:lnTo>
                    <a:lnTo>
                      <a:pt x="167" y="206"/>
                    </a:lnTo>
                    <a:lnTo>
                      <a:pt x="169" y="207"/>
                    </a:lnTo>
                    <a:lnTo>
                      <a:pt x="186" y="206"/>
                    </a:lnTo>
                    <a:lnTo>
                      <a:pt x="200" y="207"/>
                    </a:lnTo>
                    <a:lnTo>
                      <a:pt x="203" y="203"/>
                    </a:lnTo>
                    <a:lnTo>
                      <a:pt x="205" y="205"/>
                    </a:lnTo>
                    <a:lnTo>
                      <a:pt x="210" y="201"/>
                    </a:lnTo>
                    <a:lnTo>
                      <a:pt x="205" y="192"/>
                    </a:lnTo>
                    <a:lnTo>
                      <a:pt x="204" y="183"/>
                    </a:lnTo>
                    <a:lnTo>
                      <a:pt x="204" y="173"/>
                    </a:lnTo>
                    <a:lnTo>
                      <a:pt x="202" y="172"/>
                    </a:lnTo>
                    <a:lnTo>
                      <a:pt x="194" y="172"/>
                    </a:lnTo>
                    <a:lnTo>
                      <a:pt x="185" y="165"/>
                    </a:lnTo>
                    <a:lnTo>
                      <a:pt x="185" y="164"/>
                    </a:lnTo>
                    <a:lnTo>
                      <a:pt x="182" y="165"/>
                    </a:lnTo>
                    <a:lnTo>
                      <a:pt x="183" y="163"/>
                    </a:lnTo>
                    <a:lnTo>
                      <a:pt x="180" y="161"/>
                    </a:lnTo>
                    <a:lnTo>
                      <a:pt x="184" y="158"/>
                    </a:lnTo>
                    <a:lnTo>
                      <a:pt x="184" y="156"/>
                    </a:lnTo>
                    <a:lnTo>
                      <a:pt x="183" y="156"/>
                    </a:lnTo>
                    <a:lnTo>
                      <a:pt x="186" y="139"/>
                    </a:lnTo>
                    <a:lnTo>
                      <a:pt x="188" y="127"/>
                    </a:lnTo>
                    <a:lnTo>
                      <a:pt x="186" y="123"/>
                    </a:lnTo>
                    <a:lnTo>
                      <a:pt x="153" y="121"/>
                    </a:lnTo>
                    <a:lnTo>
                      <a:pt x="152" y="119"/>
                    </a:lnTo>
                    <a:lnTo>
                      <a:pt x="156" y="115"/>
                    </a:lnTo>
                    <a:lnTo>
                      <a:pt x="161" y="112"/>
                    </a:lnTo>
                    <a:lnTo>
                      <a:pt x="158" y="111"/>
                    </a:lnTo>
                    <a:lnTo>
                      <a:pt x="157" y="109"/>
                    </a:lnTo>
                    <a:lnTo>
                      <a:pt x="158" y="106"/>
                    </a:lnTo>
                    <a:lnTo>
                      <a:pt x="160" y="105"/>
                    </a:lnTo>
                    <a:lnTo>
                      <a:pt x="158" y="91"/>
                    </a:lnTo>
                    <a:lnTo>
                      <a:pt x="170" y="80"/>
                    </a:lnTo>
                    <a:lnTo>
                      <a:pt x="169" y="75"/>
                    </a:lnTo>
                    <a:lnTo>
                      <a:pt x="171" y="73"/>
                    </a:lnTo>
                    <a:lnTo>
                      <a:pt x="169" y="70"/>
                    </a:lnTo>
                    <a:lnTo>
                      <a:pt x="171" y="69"/>
                    </a:lnTo>
                    <a:lnTo>
                      <a:pt x="171" y="66"/>
                    </a:lnTo>
                    <a:lnTo>
                      <a:pt x="179" y="63"/>
                    </a:lnTo>
                    <a:lnTo>
                      <a:pt x="180" y="59"/>
                    </a:lnTo>
                    <a:lnTo>
                      <a:pt x="184" y="59"/>
                    </a:lnTo>
                    <a:lnTo>
                      <a:pt x="184" y="61"/>
                    </a:lnTo>
                    <a:lnTo>
                      <a:pt x="185" y="58"/>
                    </a:lnTo>
                    <a:lnTo>
                      <a:pt x="188" y="58"/>
                    </a:lnTo>
                    <a:lnTo>
                      <a:pt x="189" y="61"/>
                    </a:lnTo>
                    <a:lnTo>
                      <a:pt x="192" y="59"/>
                    </a:lnTo>
                    <a:lnTo>
                      <a:pt x="195" y="61"/>
                    </a:lnTo>
                    <a:lnTo>
                      <a:pt x="194" y="57"/>
                    </a:lnTo>
                    <a:lnTo>
                      <a:pt x="197" y="54"/>
                    </a:lnTo>
                    <a:lnTo>
                      <a:pt x="202" y="57"/>
                    </a:lnTo>
                    <a:lnTo>
                      <a:pt x="202" y="52"/>
                    </a:lnTo>
                    <a:lnTo>
                      <a:pt x="206" y="53"/>
                    </a:lnTo>
                    <a:lnTo>
                      <a:pt x="215" y="48"/>
                    </a:lnTo>
                    <a:lnTo>
                      <a:pt x="216" y="51"/>
                    </a:lnTo>
                    <a:lnTo>
                      <a:pt x="218" y="50"/>
                    </a:lnTo>
                    <a:lnTo>
                      <a:pt x="225" y="56"/>
                    </a:lnTo>
                    <a:lnTo>
                      <a:pt x="234" y="57"/>
                    </a:lnTo>
                    <a:lnTo>
                      <a:pt x="237" y="58"/>
                    </a:lnTo>
                    <a:lnTo>
                      <a:pt x="241" y="57"/>
                    </a:lnTo>
                    <a:lnTo>
                      <a:pt x="241" y="47"/>
                    </a:lnTo>
                    <a:lnTo>
                      <a:pt x="213" y="20"/>
                    </a:lnTo>
                    <a:lnTo>
                      <a:pt x="216" y="20"/>
                    </a:lnTo>
                    <a:lnTo>
                      <a:pt x="217" y="17"/>
                    </a:lnTo>
                    <a:lnTo>
                      <a:pt x="218" y="19"/>
                    </a:lnTo>
                    <a:lnTo>
                      <a:pt x="221" y="21"/>
                    </a:lnTo>
                    <a:lnTo>
                      <a:pt x="228" y="14"/>
                    </a:lnTo>
                    <a:lnTo>
                      <a:pt x="229" y="14"/>
                    </a:lnTo>
                    <a:lnTo>
                      <a:pt x="230" y="16"/>
                    </a:lnTo>
                    <a:lnTo>
                      <a:pt x="233" y="13"/>
                    </a:lnTo>
                    <a:lnTo>
                      <a:pt x="236" y="14"/>
                    </a:lnTo>
                    <a:lnTo>
                      <a:pt x="237" y="19"/>
                    </a:lnTo>
                    <a:lnTo>
                      <a:pt x="241" y="18"/>
                    </a:lnTo>
                    <a:lnTo>
                      <a:pt x="243" y="19"/>
                    </a:lnTo>
                    <a:lnTo>
                      <a:pt x="243" y="23"/>
                    </a:lnTo>
                    <a:lnTo>
                      <a:pt x="246" y="26"/>
                    </a:lnTo>
                    <a:lnTo>
                      <a:pt x="251" y="23"/>
                    </a:lnTo>
                    <a:lnTo>
                      <a:pt x="254" y="25"/>
                    </a:lnTo>
                    <a:lnTo>
                      <a:pt x="256" y="29"/>
                    </a:lnTo>
                    <a:lnTo>
                      <a:pt x="260" y="26"/>
                    </a:lnTo>
                    <a:lnTo>
                      <a:pt x="266" y="27"/>
                    </a:lnTo>
                    <a:lnTo>
                      <a:pt x="269" y="21"/>
                    </a:lnTo>
                    <a:lnTo>
                      <a:pt x="274" y="21"/>
                    </a:lnTo>
                    <a:lnTo>
                      <a:pt x="274" y="18"/>
                    </a:lnTo>
                    <a:lnTo>
                      <a:pt x="275" y="16"/>
                    </a:lnTo>
                    <a:lnTo>
                      <a:pt x="274" y="15"/>
                    </a:lnTo>
                    <a:lnTo>
                      <a:pt x="276" y="13"/>
                    </a:lnTo>
                    <a:lnTo>
                      <a:pt x="275" y="11"/>
                    </a:lnTo>
                    <a:lnTo>
                      <a:pt x="282" y="10"/>
                    </a:lnTo>
                    <a:lnTo>
                      <a:pt x="282" y="5"/>
                    </a:lnTo>
                    <a:lnTo>
                      <a:pt x="290" y="3"/>
                    </a:lnTo>
                    <a:lnTo>
                      <a:pt x="293" y="0"/>
                    </a:lnTo>
                    <a:lnTo>
                      <a:pt x="297" y="0"/>
                    </a:lnTo>
                    <a:lnTo>
                      <a:pt x="301" y="4"/>
                    </a:lnTo>
                    <a:lnTo>
                      <a:pt x="304" y="3"/>
                    </a:lnTo>
                    <a:lnTo>
                      <a:pt x="309" y="9"/>
                    </a:lnTo>
                    <a:lnTo>
                      <a:pt x="311" y="5"/>
                    </a:lnTo>
                    <a:lnTo>
                      <a:pt x="320" y="8"/>
                    </a:lnTo>
                    <a:lnTo>
                      <a:pt x="329" y="7"/>
                    </a:lnTo>
                    <a:lnTo>
                      <a:pt x="331" y="9"/>
                    </a:lnTo>
                    <a:lnTo>
                      <a:pt x="333" y="7"/>
                    </a:lnTo>
                    <a:lnTo>
                      <a:pt x="337" y="8"/>
                    </a:lnTo>
                    <a:lnTo>
                      <a:pt x="343" y="12"/>
                    </a:lnTo>
                    <a:lnTo>
                      <a:pt x="346" y="12"/>
                    </a:lnTo>
                    <a:lnTo>
                      <a:pt x="349" y="15"/>
                    </a:lnTo>
                    <a:lnTo>
                      <a:pt x="361" y="19"/>
                    </a:lnTo>
                    <a:lnTo>
                      <a:pt x="446" y="73"/>
                    </a:lnTo>
                    <a:lnTo>
                      <a:pt x="477" y="93"/>
                    </a:lnTo>
                    <a:lnTo>
                      <a:pt x="481" y="94"/>
                    </a:lnTo>
                    <a:lnTo>
                      <a:pt x="483" y="95"/>
                    </a:lnTo>
                    <a:lnTo>
                      <a:pt x="482" y="100"/>
                    </a:lnTo>
                    <a:lnTo>
                      <a:pt x="474" y="115"/>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6" name="Freeform 86"/>
              <p:cNvSpPr>
                <a:spLocks/>
              </p:cNvSpPr>
              <p:nvPr/>
            </p:nvSpPr>
            <p:spPr bwMode="auto">
              <a:xfrm>
                <a:off x="7913092" y="4295775"/>
                <a:ext cx="457200" cy="300037"/>
              </a:xfrm>
              <a:custGeom>
                <a:avLst/>
                <a:gdLst>
                  <a:gd name="T0" fmla="*/ 2147483647 w 856"/>
                  <a:gd name="T1" fmla="*/ 2147483647 h 567"/>
                  <a:gd name="T2" fmla="*/ 2147483647 w 856"/>
                  <a:gd name="T3" fmla="*/ 2147483647 h 567"/>
                  <a:gd name="T4" fmla="*/ 2147483647 w 856"/>
                  <a:gd name="T5" fmla="*/ 2147483647 h 567"/>
                  <a:gd name="T6" fmla="*/ 2147483647 w 856"/>
                  <a:gd name="T7" fmla="*/ 2147483647 h 567"/>
                  <a:gd name="T8" fmla="*/ 2147483647 w 856"/>
                  <a:gd name="T9" fmla="*/ 2147483647 h 567"/>
                  <a:gd name="T10" fmla="*/ 2147483647 w 856"/>
                  <a:gd name="T11" fmla="*/ 2147483647 h 567"/>
                  <a:gd name="T12" fmla="*/ 2147483647 w 856"/>
                  <a:gd name="T13" fmla="*/ 2147483647 h 567"/>
                  <a:gd name="T14" fmla="*/ 2147483647 w 856"/>
                  <a:gd name="T15" fmla="*/ 2147483647 h 567"/>
                  <a:gd name="T16" fmla="*/ 2147483647 w 856"/>
                  <a:gd name="T17" fmla="*/ 2147483647 h 567"/>
                  <a:gd name="T18" fmla="*/ 2147483647 w 856"/>
                  <a:gd name="T19" fmla="*/ 2147483647 h 567"/>
                  <a:gd name="T20" fmla="*/ 2147483647 w 856"/>
                  <a:gd name="T21" fmla="*/ 2147483647 h 567"/>
                  <a:gd name="T22" fmla="*/ 2147483647 w 856"/>
                  <a:gd name="T23" fmla="*/ 2147483647 h 567"/>
                  <a:gd name="T24" fmla="*/ 2147483647 w 856"/>
                  <a:gd name="T25" fmla="*/ 2147483647 h 567"/>
                  <a:gd name="T26" fmla="*/ 2147483647 w 856"/>
                  <a:gd name="T27" fmla="*/ 2147483647 h 567"/>
                  <a:gd name="T28" fmla="*/ 2147483647 w 856"/>
                  <a:gd name="T29" fmla="*/ 2147483647 h 567"/>
                  <a:gd name="T30" fmla="*/ 2147483647 w 856"/>
                  <a:gd name="T31" fmla="*/ 2147483647 h 567"/>
                  <a:gd name="T32" fmla="*/ 2147483647 w 856"/>
                  <a:gd name="T33" fmla="*/ 2147483647 h 567"/>
                  <a:gd name="T34" fmla="*/ 2147483647 w 856"/>
                  <a:gd name="T35" fmla="*/ 2147483647 h 567"/>
                  <a:gd name="T36" fmla="*/ 2147483647 w 856"/>
                  <a:gd name="T37" fmla="*/ 2147483647 h 567"/>
                  <a:gd name="T38" fmla="*/ 2147483647 w 856"/>
                  <a:gd name="T39" fmla="*/ 2147483647 h 567"/>
                  <a:gd name="T40" fmla="*/ 2147483647 w 856"/>
                  <a:gd name="T41" fmla="*/ 2147483647 h 567"/>
                  <a:gd name="T42" fmla="*/ 2147483647 w 856"/>
                  <a:gd name="T43" fmla="*/ 2147483647 h 567"/>
                  <a:gd name="T44" fmla="*/ 2147483647 w 856"/>
                  <a:gd name="T45" fmla="*/ 2147483647 h 567"/>
                  <a:gd name="T46" fmla="*/ 2147483647 w 856"/>
                  <a:gd name="T47" fmla="*/ 2147483647 h 567"/>
                  <a:gd name="T48" fmla="*/ 2147483647 w 856"/>
                  <a:gd name="T49" fmla="*/ 2147483647 h 567"/>
                  <a:gd name="T50" fmla="*/ 2147483647 w 856"/>
                  <a:gd name="T51" fmla="*/ 2147483647 h 567"/>
                  <a:gd name="T52" fmla="*/ 2147483647 w 856"/>
                  <a:gd name="T53" fmla="*/ 2147483647 h 567"/>
                  <a:gd name="T54" fmla="*/ 2147483647 w 856"/>
                  <a:gd name="T55" fmla="*/ 2147483647 h 567"/>
                  <a:gd name="T56" fmla="*/ 2147483647 w 856"/>
                  <a:gd name="T57" fmla="*/ 2147483647 h 567"/>
                  <a:gd name="T58" fmla="*/ 2147483647 w 856"/>
                  <a:gd name="T59" fmla="*/ 2147483647 h 567"/>
                  <a:gd name="T60" fmla="*/ 2147483647 w 856"/>
                  <a:gd name="T61" fmla="*/ 2147483647 h 567"/>
                  <a:gd name="T62" fmla="*/ 2147483647 w 856"/>
                  <a:gd name="T63" fmla="*/ 2147483647 h 567"/>
                  <a:gd name="T64" fmla="*/ 2147483647 w 856"/>
                  <a:gd name="T65" fmla="*/ 2147483647 h 567"/>
                  <a:gd name="T66" fmla="*/ 2147483647 w 856"/>
                  <a:gd name="T67" fmla="*/ 2147483647 h 567"/>
                  <a:gd name="T68" fmla="*/ 2147483647 w 856"/>
                  <a:gd name="T69" fmla="*/ 2147483647 h 567"/>
                  <a:gd name="T70" fmla="*/ 2147483647 w 856"/>
                  <a:gd name="T71" fmla="*/ 2147483647 h 567"/>
                  <a:gd name="T72" fmla="*/ 2147483647 w 856"/>
                  <a:gd name="T73" fmla="*/ 2147483647 h 567"/>
                  <a:gd name="T74" fmla="*/ 2147483647 w 856"/>
                  <a:gd name="T75" fmla="*/ 2147483647 h 567"/>
                  <a:gd name="T76" fmla="*/ 2147483647 w 856"/>
                  <a:gd name="T77" fmla="*/ 2147483647 h 567"/>
                  <a:gd name="T78" fmla="*/ 2147483647 w 856"/>
                  <a:gd name="T79" fmla="*/ 2147483647 h 567"/>
                  <a:gd name="T80" fmla="*/ 2147483647 w 856"/>
                  <a:gd name="T81" fmla="*/ 2147483647 h 567"/>
                  <a:gd name="T82" fmla="*/ 2147483647 w 856"/>
                  <a:gd name="T83" fmla="*/ 2147483647 h 567"/>
                  <a:gd name="T84" fmla="*/ 2147483647 w 856"/>
                  <a:gd name="T85" fmla="*/ 2147483647 h 567"/>
                  <a:gd name="T86" fmla="*/ 2147483647 w 856"/>
                  <a:gd name="T87" fmla="*/ 2147483647 h 567"/>
                  <a:gd name="T88" fmla="*/ 2147483647 w 856"/>
                  <a:gd name="T89" fmla="*/ 2147483647 h 567"/>
                  <a:gd name="T90" fmla="*/ 2147483647 w 856"/>
                  <a:gd name="T91" fmla="*/ 2147483647 h 567"/>
                  <a:gd name="T92" fmla="*/ 2147483647 w 856"/>
                  <a:gd name="T93" fmla="*/ 2147483647 h 567"/>
                  <a:gd name="T94" fmla="*/ 2147483647 w 856"/>
                  <a:gd name="T95" fmla="*/ 2147483647 h 567"/>
                  <a:gd name="T96" fmla="*/ 2147483647 w 856"/>
                  <a:gd name="T97" fmla="*/ 2147483647 h 567"/>
                  <a:gd name="T98" fmla="*/ 2147483647 w 856"/>
                  <a:gd name="T99" fmla="*/ 2147483647 h 567"/>
                  <a:gd name="T100" fmla="*/ 2147483647 w 856"/>
                  <a:gd name="T101" fmla="*/ 2147483647 h 567"/>
                  <a:gd name="T102" fmla="*/ 2147483647 w 856"/>
                  <a:gd name="T103" fmla="*/ 2147483647 h 567"/>
                  <a:gd name="T104" fmla="*/ 2147483647 w 856"/>
                  <a:gd name="T105" fmla="*/ 2147483647 h 567"/>
                  <a:gd name="T106" fmla="*/ 2147483647 w 856"/>
                  <a:gd name="T107" fmla="*/ 2147483647 h 567"/>
                  <a:gd name="T108" fmla="*/ 2147483647 w 856"/>
                  <a:gd name="T109" fmla="*/ 2147483647 h 567"/>
                  <a:gd name="T110" fmla="*/ 2147483647 w 856"/>
                  <a:gd name="T111" fmla="*/ 2147483647 h 567"/>
                  <a:gd name="T112" fmla="*/ 2147483647 w 856"/>
                  <a:gd name="T113" fmla="*/ 2147483647 h 567"/>
                  <a:gd name="T114" fmla="*/ 2147483647 w 856"/>
                  <a:gd name="T115" fmla="*/ 2147483647 h 567"/>
                  <a:gd name="T116" fmla="*/ 2147483647 w 856"/>
                  <a:gd name="T117" fmla="*/ 2147483647 h 567"/>
                  <a:gd name="T118" fmla="*/ 2147483647 w 856"/>
                  <a:gd name="T119" fmla="*/ 2147483647 h 567"/>
                  <a:gd name="T120" fmla="*/ 2147483647 w 856"/>
                  <a:gd name="T121" fmla="*/ 2147483647 h 567"/>
                  <a:gd name="T122" fmla="*/ 2147483647 w 856"/>
                  <a:gd name="T123" fmla="*/ 2147483647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6"/>
                  <a:gd name="T187" fmla="*/ 0 h 567"/>
                  <a:gd name="T188" fmla="*/ 856 w 856"/>
                  <a:gd name="T189" fmla="*/ 567 h 5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6" h="567">
                    <a:moveTo>
                      <a:pt x="855" y="130"/>
                    </a:moveTo>
                    <a:lnTo>
                      <a:pt x="851" y="138"/>
                    </a:lnTo>
                    <a:lnTo>
                      <a:pt x="848" y="138"/>
                    </a:lnTo>
                    <a:lnTo>
                      <a:pt x="841" y="148"/>
                    </a:lnTo>
                    <a:lnTo>
                      <a:pt x="836" y="153"/>
                    </a:lnTo>
                    <a:lnTo>
                      <a:pt x="832" y="160"/>
                    </a:lnTo>
                    <a:lnTo>
                      <a:pt x="831" y="169"/>
                    </a:lnTo>
                    <a:lnTo>
                      <a:pt x="836" y="181"/>
                    </a:lnTo>
                    <a:lnTo>
                      <a:pt x="843" y="183"/>
                    </a:lnTo>
                    <a:lnTo>
                      <a:pt x="844" y="184"/>
                    </a:lnTo>
                    <a:lnTo>
                      <a:pt x="841" y="200"/>
                    </a:lnTo>
                    <a:lnTo>
                      <a:pt x="841" y="211"/>
                    </a:lnTo>
                    <a:lnTo>
                      <a:pt x="851" y="249"/>
                    </a:lnTo>
                    <a:lnTo>
                      <a:pt x="851" y="251"/>
                    </a:lnTo>
                    <a:lnTo>
                      <a:pt x="852" y="263"/>
                    </a:lnTo>
                    <a:lnTo>
                      <a:pt x="849" y="271"/>
                    </a:lnTo>
                    <a:lnTo>
                      <a:pt x="823" y="286"/>
                    </a:lnTo>
                    <a:lnTo>
                      <a:pt x="818" y="289"/>
                    </a:lnTo>
                    <a:lnTo>
                      <a:pt x="811" y="294"/>
                    </a:lnTo>
                    <a:lnTo>
                      <a:pt x="793" y="302"/>
                    </a:lnTo>
                    <a:lnTo>
                      <a:pt x="744" y="314"/>
                    </a:lnTo>
                    <a:lnTo>
                      <a:pt x="729" y="320"/>
                    </a:lnTo>
                    <a:lnTo>
                      <a:pt x="696" y="335"/>
                    </a:lnTo>
                    <a:lnTo>
                      <a:pt x="679" y="346"/>
                    </a:lnTo>
                    <a:lnTo>
                      <a:pt x="678" y="349"/>
                    </a:lnTo>
                    <a:lnTo>
                      <a:pt x="679" y="351"/>
                    </a:lnTo>
                    <a:lnTo>
                      <a:pt x="679" y="354"/>
                    </a:lnTo>
                    <a:lnTo>
                      <a:pt x="669" y="360"/>
                    </a:lnTo>
                    <a:lnTo>
                      <a:pt x="661" y="366"/>
                    </a:lnTo>
                    <a:lnTo>
                      <a:pt x="659" y="373"/>
                    </a:lnTo>
                    <a:lnTo>
                      <a:pt x="655" y="376"/>
                    </a:lnTo>
                    <a:lnTo>
                      <a:pt x="653" y="376"/>
                    </a:lnTo>
                    <a:lnTo>
                      <a:pt x="643" y="386"/>
                    </a:lnTo>
                    <a:lnTo>
                      <a:pt x="641" y="384"/>
                    </a:lnTo>
                    <a:lnTo>
                      <a:pt x="637" y="385"/>
                    </a:lnTo>
                    <a:lnTo>
                      <a:pt x="634" y="392"/>
                    </a:lnTo>
                    <a:lnTo>
                      <a:pt x="631" y="399"/>
                    </a:lnTo>
                    <a:lnTo>
                      <a:pt x="630" y="403"/>
                    </a:lnTo>
                    <a:lnTo>
                      <a:pt x="630" y="417"/>
                    </a:lnTo>
                    <a:lnTo>
                      <a:pt x="632" y="426"/>
                    </a:lnTo>
                    <a:lnTo>
                      <a:pt x="635" y="429"/>
                    </a:lnTo>
                    <a:lnTo>
                      <a:pt x="639" y="429"/>
                    </a:lnTo>
                    <a:lnTo>
                      <a:pt x="641" y="434"/>
                    </a:lnTo>
                    <a:lnTo>
                      <a:pt x="645" y="437"/>
                    </a:lnTo>
                    <a:lnTo>
                      <a:pt x="648" y="436"/>
                    </a:lnTo>
                    <a:lnTo>
                      <a:pt x="649" y="434"/>
                    </a:lnTo>
                    <a:lnTo>
                      <a:pt x="654" y="433"/>
                    </a:lnTo>
                    <a:lnTo>
                      <a:pt x="655" y="431"/>
                    </a:lnTo>
                    <a:lnTo>
                      <a:pt x="658" y="431"/>
                    </a:lnTo>
                    <a:lnTo>
                      <a:pt x="656" y="433"/>
                    </a:lnTo>
                    <a:lnTo>
                      <a:pt x="658" y="434"/>
                    </a:lnTo>
                    <a:lnTo>
                      <a:pt x="656" y="436"/>
                    </a:lnTo>
                    <a:lnTo>
                      <a:pt x="656" y="435"/>
                    </a:lnTo>
                    <a:lnTo>
                      <a:pt x="655" y="438"/>
                    </a:lnTo>
                    <a:lnTo>
                      <a:pt x="653" y="437"/>
                    </a:lnTo>
                    <a:lnTo>
                      <a:pt x="655" y="440"/>
                    </a:lnTo>
                    <a:lnTo>
                      <a:pt x="654" y="438"/>
                    </a:lnTo>
                    <a:lnTo>
                      <a:pt x="652" y="440"/>
                    </a:lnTo>
                    <a:lnTo>
                      <a:pt x="648" y="439"/>
                    </a:lnTo>
                    <a:lnTo>
                      <a:pt x="644" y="443"/>
                    </a:lnTo>
                    <a:lnTo>
                      <a:pt x="644" y="447"/>
                    </a:lnTo>
                    <a:lnTo>
                      <a:pt x="641" y="446"/>
                    </a:lnTo>
                    <a:lnTo>
                      <a:pt x="636" y="448"/>
                    </a:lnTo>
                    <a:lnTo>
                      <a:pt x="632" y="454"/>
                    </a:lnTo>
                    <a:lnTo>
                      <a:pt x="633" y="459"/>
                    </a:lnTo>
                    <a:lnTo>
                      <a:pt x="628" y="463"/>
                    </a:lnTo>
                    <a:lnTo>
                      <a:pt x="626" y="462"/>
                    </a:lnTo>
                    <a:lnTo>
                      <a:pt x="624" y="464"/>
                    </a:lnTo>
                    <a:lnTo>
                      <a:pt x="621" y="472"/>
                    </a:lnTo>
                    <a:lnTo>
                      <a:pt x="622" y="475"/>
                    </a:lnTo>
                    <a:lnTo>
                      <a:pt x="624" y="475"/>
                    </a:lnTo>
                    <a:lnTo>
                      <a:pt x="623" y="477"/>
                    </a:lnTo>
                    <a:lnTo>
                      <a:pt x="624" y="479"/>
                    </a:lnTo>
                    <a:lnTo>
                      <a:pt x="628" y="476"/>
                    </a:lnTo>
                    <a:lnTo>
                      <a:pt x="627" y="479"/>
                    </a:lnTo>
                    <a:lnTo>
                      <a:pt x="630" y="479"/>
                    </a:lnTo>
                    <a:lnTo>
                      <a:pt x="628" y="481"/>
                    </a:lnTo>
                    <a:lnTo>
                      <a:pt x="626" y="480"/>
                    </a:lnTo>
                    <a:lnTo>
                      <a:pt x="626" y="481"/>
                    </a:lnTo>
                    <a:lnTo>
                      <a:pt x="625" y="481"/>
                    </a:lnTo>
                    <a:lnTo>
                      <a:pt x="625" y="483"/>
                    </a:lnTo>
                    <a:lnTo>
                      <a:pt x="627" y="484"/>
                    </a:lnTo>
                    <a:lnTo>
                      <a:pt x="626" y="487"/>
                    </a:lnTo>
                    <a:lnTo>
                      <a:pt x="624" y="484"/>
                    </a:lnTo>
                    <a:lnTo>
                      <a:pt x="621" y="483"/>
                    </a:lnTo>
                    <a:lnTo>
                      <a:pt x="621" y="481"/>
                    </a:lnTo>
                    <a:lnTo>
                      <a:pt x="615" y="477"/>
                    </a:lnTo>
                    <a:lnTo>
                      <a:pt x="566" y="474"/>
                    </a:lnTo>
                    <a:lnTo>
                      <a:pt x="549" y="473"/>
                    </a:lnTo>
                    <a:lnTo>
                      <a:pt x="491" y="473"/>
                    </a:lnTo>
                    <a:lnTo>
                      <a:pt x="481" y="475"/>
                    </a:lnTo>
                    <a:lnTo>
                      <a:pt x="478" y="479"/>
                    </a:lnTo>
                    <a:lnTo>
                      <a:pt x="475" y="477"/>
                    </a:lnTo>
                    <a:lnTo>
                      <a:pt x="465" y="477"/>
                    </a:lnTo>
                    <a:lnTo>
                      <a:pt x="429" y="482"/>
                    </a:lnTo>
                    <a:lnTo>
                      <a:pt x="412" y="481"/>
                    </a:lnTo>
                    <a:lnTo>
                      <a:pt x="408" y="482"/>
                    </a:lnTo>
                    <a:lnTo>
                      <a:pt x="405" y="483"/>
                    </a:lnTo>
                    <a:lnTo>
                      <a:pt x="403" y="482"/>
                    </a:lnTo>
                    <a:lnTo>
                      <a:pt x="400" y="483"/>
                    </a:lnTo>
                    <a:lnTo>
                      <a:pt x="401" y="481"/>
                    </a:lnTo>
                    <a:lnTo>
                      <a:pt x="400" y="479"/>
                    </a:lnTo>
                    <a:lnTo>
                      <a:pt x="387" y="477"/>
                    </a:lnTo>
                    <a:lnTo>
                      <a:pt x="385" y="475"/>
                    </a:lnTo>
                    <a:lnTo>
                      <a:pt x="386" y="473"/>
                    </a:lnTo>
                    <a:lnTo>
                      <a:pt x="383" y="474"/>
                    </a:lnTo>
                    <a:lnTo>
                      <a:pt x="382" y="473"/>
                    </a:lnTo>
                    <a:lnTo>
                      <a:pt x="384" y="473"/>
                    </a:lnTo>
                    <a:lnTo>
                      <a:pt x="384" y="470"/>
                    </a:lnTo>
                    <a:lnTo>
                      <a:pt x="388" y="473"/>
                    </a:lnTo>
                    <a:lnTo>
                      <a:pt x="390" y="471"/>
                    </a:lnTo>
                    <a:lnTo>
                      <a:pt x="390" y="469"/>
                    </a:lnTo>
                    <a:lnTo>
                      <a:pt x="387" y="469"/>
                    </a:lnTo>
                    <a:lnTo>
                      <a:pt x="386" y="467"/>
                    </a:lnTo>
                    <a:lnTo>
                      <a:pt x="383" y="468"/>
                    </a:lnTo>
                    <a:lnTo>
                      <a:pt x="382" y="466"/>
                    </a:lnTo>
                    <a:lnTo>
                      <a:pt x="384" y="464"/>
                    </a:lnTo>
                    <a:lnTo>
                      <a:pt x="382" y="461"/>
                    </a:lnTo>
                    <a:lnTo>
                      <a:pt x="386" y="461"/>
                    </a:lnTo>
                    <a:lnTo>
                      <a:pt x="384" y="459"/>
                    </a:lnTo>
                    <a:lnTo>
                      <a:pt x="386" y="458"/>
                    </a:lnTo>
                    <a:lnTo>
                      <a:pt x="386" y="461"/>
                    </a:lnTo>
                    <a:lnTo>
                      <a:pt x="389" y="456"/>
                    </a:lnTo>
                    <a:lnTo>
                      <a:pt x="391" y="452"/>
                    </a:lnTo>
                    <a:lnTo>
                      <a:pt x="390" y="450"/>
                    </a:lnTo>
                    <a:lnTo>
                      <a:pt x="397" y="444"/>
                    </a:lnTo>
                    <a:lnTo>
                      <a:pt x="394" y="444"/>
                    </a:lnTo>
                    <a:lnTo>
                      <a:pt x="393" y="440"/>
                    </a:lnTo>
                    <a:lnTo>
                      <a:pt x="398" y="436"/>
                    </a:lnTo>
                    <a:lnTo>
                      <a:pt x="405" y="431"/>
                    </a:lnTo>
                    <a:lnTo>
                      <a:pt x="405" y="427"/>
                    </a:lnTo>
                    <a:lnTo>
                      <a:pt x="404" y="423"/>
                    </a:lnTo>
                    <a:lnTo>
                      <a:pt x="405" y="422"/>
                    </a:lnTo>
                    <a:lnTo>
                      <a:pt x="404" y="421"/>
                    </a:lnTo>
                    <a:lnTo>
                      <a:pt x="404" y="420"/>
                    </a:lnTo>
                    <a:lnTo>
                      <a:pt x="402" y="418"/>
                    </a:lnTo>
                    <a:lnTo>
                      <a:pt x="397" y="419"/>
                    </a:lnTo>
                    <a:lnTo>
                      <a:pt x="392" y="416"/>
                    </a:lnTo>
                    <a:lnTo>
                      <a:pt x="391" y="418"/>
                    </a:lnTo>
                    <a:lnTo>
                      <a:pt x="388" y="419"/>
                    </a:lnTo>
                    <a:lnTo>
                      <a:pt x="388" y="420"/>
                    </a:lnTo>
                    <a:lnTo>
                      <a:pt x="386" y="419"/>
                    </a:lnTo>
                    <a:lnTo>
                      <a:pt x="386" y="423"/>
                    </a:lnTo>
                    <a:lnTo>
                      <a:pt x="384" y="425"/>
                    </a:lnTo>
                    <a:lnTo>
                      <a:pt x="379" y="423"/>
                    </a:lnTo>
                    <a:lnTo>
                      <a:pt x="365" y="428"/>
                    </a:lnTo>
                    <a:lnTo>
                      <a:pt x="364" y="430"/>
                    </a:lnTo>
                    <a:lnTo>
                      <a:pt x="360" y="430"/>
                    </a:lnTo>
                    <a:lnTo>
                      <a:pt x="361" y="430"/>
                    </a:lnTo>
                    <a:lnTo>
                      <a:pt x="358" y="433"/>
                    </a:lnTo>
                    <a:lnTo>
                      <a:pt x="355" y="434"/>
                    </a:lnTo>
                    <a:lnTo>
                      <a:pt x="356" y="434"/>
                    </a:lnTo>
                    <a:lnTo>
                      <a:pt x="351" y="439"/>
                    </a:lnTo>
                    <a:lnTo>
                      <a:pt x="349" y="446"/>
                    </a:lnTo>
                    <a:lnTo>
                      <a:pt x="350" y="447"/>
                    </a:lnTo>
                    <a:lnTo>
                      <a:pt x="352" y="446"/>
                    </a:lnTo>
                    <a:lnTo>
                      <a:pt x="351" y="448"/>
                    </a:lnTo>
                    <a:lnTo>
                      <a:pt x="356" y="452"/>
                    </a:lnTo>
                    <a:lnTo>
                      <a:pt x="358" y="453"/>
                    </a:lnTo>
                    <a:lnTo>
                      <a:pt x="360" y="461"/>
                    </a:lnTo>
                    <a:lnTo>
                      <a:pt x="367" y="458"/>
                    </a:lnTo>
                    <a:lnTo>
                      <a:pt x="364" y="463"/>
                    </a:lnTo>
                    <a:lnTo>
                      <a:pt x="365" y="465"/>
                    </a:lnTo>
                    <a:lnTo>
                      <a:pt x="368" y="464"/>
                    </a:lnTo>
                    <a:lnTo>
                      <a:pt x="373" y="465"/>
                    </a:lnTo>
                    <a:lnTo>
                      <a:pt x="376" y="467"/>
                    </a:lnTo>
                    <a:lnTo>
                      <a:pt x="376" y="469"/>
                    </a:lnTo>
                    <a:lnTo>
                      <a:pt x="373" y="469"/>
                    </a:lnTo>
                    <a:lnTo>
                      <a:pt x="374" y="473"/>
                    </a:lnTo>
                    <a:lnTo>
                      <a:pt x="371" y="475"/>
                    </a:lnTo>
                    <a:lnTo>
                      <a:pt x="374" y="476"/>
                    </a:lnTo>
                    <a:lnTo>
                      <a:pt x="379" y="474"/>
                    </a:lnTo>
                    <a:lnTo>
                      <a:pt x="379" y="476"/>
                    </a:lnTo>
                    <a:lnTo>
                      <a:pt x="375" y="477"/>
                    </a:lnTo>
                    <a:lnTo>
                      <a:pt x="376" y="480"/>
                    </a:lnTo>
                    <a:lnTo>
                      <a:pt x="371" y="482"/>
                    </a:lnTo>
                    <a:lnTo>
                      <a:pt x="370" y="484"/>
                    </a:lnTo>
                    <a:lnTo>
                      <a:pt x="371" y="484"/>
                    </a:lnTo>
                    <a:lnTo>
                      <a:pt x="370" y="485"/>
                    </a:lnTo>
                    <a:lnTo>
                      <a:pt x="363" y="485"/>
                    </a:lnTo>
                    <a:lnTo>
                      <a:pt x="358" y="487"/>
                    </a:lnTo>
                    <a:lnTo>
                      <a:pt x="352" y="487"/>
                    </a:lnTo>
                    <a:lnTo>
                      <a:pt x="347" y="491"/>
                    </a:lnTo>
                    <a:lnTo>
                      <a:pt x="344" y="486"/>
                    </a:lnTo>
                    <a:lnTo>
                      <a:pt x="334" y="483"/>
                    </a:lnTo>
                    <a:lnTo>
                      <a:pt x="333" y="482"/>
                    </a:lnTo>
                    <a:lnTo>
                      <a:pt x="332" y="482"/>
                    </a:lnTo>
                    <a:lnTo>
                      <a:pt x="328" y="482"/>
                    </a:lnTo>
                    <a:lnTo>
                      <a:pt x="326" y="484"/>
                    </a:lnTo>
                    <a:lnTo>
                      <a:pt x="324" y="482"/>
                    </a:lnTo>
                    <a:lnTo>
                      <a:pt x="324" y="484"/>
                    </a:lnTo>
                    <a:lnTo>
                      <a:pt x="322" y="483"/>
                    </a:lnTo>
                    <a:lnTo>
                      <a:pt x="320" y="484"/>
                    </a:lnTo>
                    <a:lnTo>
                      <a:pt x="322" y="485"/>
                    </a:lnTo>
                    <a:lnTo>
                      <a:pt x="326" y="485"/>
                    </a:lnTo>
                    <a:lnTo>
                      <a:pt x="327" y="486"/>
                    </a:lnTo>
                    <a:lnTo>
                      <a:pt x="328" y="483"/>
                    </a:lnTo>
                    <a:lnTo>
                      <a:pt x="333" y="482"/>
                    </a:lnTo>
                    <a:lnTo>
                      <a:pt x="336" y="484"/>
                    </a:lnTo>
                    <a:lnTo>
                      <a:pt x="333" y="484"/>
                    </a:lnTo>
                    <a:lnTo>
                      <a:pt x="336" y="485"/>
                    </a:lnTo>
                    <a:lnTo>
                      <a:pt x="333" y="486"/>
                    </a:lnTo>
                    <a:lnTo>
                      <a:pt x="335" y="486"/>
                    </a:lnTo>
                    <a:lnTo>
                      <a:pt x="340" y="486"/>
                    </a:lnTo>
                    <a:lnTo>
                      <a:pt x="346" y="490"/>
                    </a:lnTo>
                    <a:lnTo>
                      <a:pt x="324" y="490"/>
                    </a:lnTo>
                    <a:lnTo>
                      <a:pt x="312" y="492"/>
                    </a:lnTo>
                    <a:lnTo>
                      <a:pt x="309" y="494"/>
                    </a:lnTo>
                    <a:lnTo>
                      <a:pt x="309" y="495"/>
                    </a:lnTo>
                    <a:lnTo>
                      <a:pt x="307" y="494"/>
                    </a:lnTo>
                    <a:lnTo>
                      <a:pt x="302" y="497"/>
                    </a:lnTo>
                    <a:lnTo>
                      <a:pt x="295" y="499"/>
                    </a:lnTo>
                    <a:lnTo>
                      <a:pt x="292" y="501"/>
                    </a:lnTo>
                    <a:lnTo>
                      <a:pt x="291" y="504"/>
                    </a:lnTo>
                    <a:lnTo>
                      <a:pt x="286" y="503"/>
                    </a:lnTo>
                    <a:lnTo>
                      <a:pt x="288" y="501"/>
                    </a:lnTo>
                    <a:lnTo>
                      <a:pt x="281" y="499"/>
                    </a:lnTo>
                    <a:lnTo>
                      <a:pt x="265" y="499"/>
                    </a:lnTo>
                    <a:lnTo>
                      <a:pt x="235" y="502"/>
                    </a:lnTo>
                    <a:lnTo>
                      <a:pt x="204" y="506"/>
                    </a:lnTo>
                    <a:lnTo>
                      <a:pt x="196" y="509"/>
                    </a:lnTo>
                    <a:lnTo>
                      <a:pt x="191" y="507"/>
                    </a:lnTo>
                    <a:lnTo>
                      <a:pt x="191" y="504"/>
                    </a:lnTo>
                    <a:lnTo>
                      <a:pt x="193" y="503"/>
                    </a:lnTo>
                    <a:lnTo>
                      <a:pt x="195" y="500"/>
                    </a:lnTo>
                    <a:lnTo>
                      <a:pt x="196" y="500"/>
                    </a:lnTo>
                    <a:lnTo>
                      <a:pt x="200" y="497"/>
                    </a:lnTo>
                    <a:lnTo>
                      <a:pt x="204" y="495"/>
                    </a:lnTo>
                    <a:lnTo>
                      <a:pt x="208" y="500"/>
                    </a:lnTo>
                    <a:lnTo>
                      <a:pt x="217" y="502"/>
                    </a:lnTo>
                    <a:lnTo>
                      <a:pt x="220" y="501"/>
                    </a:lnTo>
                    <a:lnTo>
                      <a:pt x="221" y="499"/>
                    </a:lnTo>
                    <a:lnTo>
                      <a:pt x="220" y="497"/>
                    </a:lnTo>
                    <a:lnTo>
                      <a:pt x="212" y="491"/>
                    </a:lnTo>
                    <a:lnTo>
                      <a:pt x="224" y="498"/>
                    </a:lnTo>
                    <a:lnTo>
                      <a:pt x="234" y="500"/>
                    </a:lnTo>
                    <a:lnTo>
                      <a:pt x="252" y="500"/>
                    </a:lnTo>
                    <a:lnTo>
                      <a:pt x="266" y="497"/>
                    </a:lnTo>
                    <a:lnTo>
                      <a:pt x="247" y="484"/>
                    </a:lnTo>
                    <a:lnTo>
                      <a:pt x="239" y="473"/>
                    </a:lnTo>
                    <a:lnTo>
                      <a:pt x="238" y="469"/>
                    </a:lnTo>
                    <a:lnTo>
                      <a:pt x="234" y="469"/>
                    </a:lnTo>
                    <a:lnTo>
                      <a:pt x="234" y="468"/>
                    </a:lnTo>
                    <a:lnTo>
                      <a:pt x="232" y="468"/>
                    </a:lnTo>
                    <a:lnTo>
                      <a:pt x="232" y="470"/>
                    </a:lnTo>
                    <a:lnTo>
                      <a:pt x="228" y="471"/>
                    </a:lnTo>
                    <a:lnTo>
                      <a:pt x="225" y="469"/>
                    </a:lnTo>
                    <a:lnTo>
                      <a:pt x="230" y="467"/>
                    </a:lnTo>
                    <a:lnTo>
                      <a:pt x="225" y="466"/>
                    </a:lnTo>
                    <a:lnTo>
                      <a:pt x="221" y="467"/>
                    </a:lnTo>
                    <a:lnTo>
                      <a:pt x="219" y="470"/>
                    </a:lnTo>
                    <a:lnTo>
                      <a:pt x="213" y="472"/>
                    </a:lnTo>
                    <a:lnTo>
                      <a:pt x="204" y="471"/>
                    </a:lnTo>
                    <a:lnTo>
                      <a:pt x="201" y="473"/>
                    </a:lnTo>
                    <a:lnTo>
                      <a:pt x="193" y="473"/>
                    </a:lnTo>
                    <a:lnTo>
                      <a:pt x="189" y="477"/>
                    </a:lnTo>
                    <a:lnTo>
                      <a:pt x="189" y="479"/>
                    </a:lnTo>
                    <a:lnTo>
                      <a:pt x="187" y="480"/>
                    </a:lnTo>
                    <a:lnTo>
                      <a:pt x="187" y="483"/>
                    </a:lnTo>
                    <a:lnTo>
                      <a:pt x="184" y="484"/>
                    </a:lnTo>
                    <a:lnTo>
                      <a:pt x="182" y="483"/>
                    </a:lnTo>
                    <a:lnTo>
                      <a:pt x="185" y="479"/>
                    </a:lnTo>
                    <a:lnTo>
                      <a:pt x="184" y="477"/>
                    </a:lnTo>
                    <a:lnTo>
                      <a:pt x="185" y="476"/>
                    </a:lnTo>
                    <a:lnTo>
                      <a:pt x="184" y="473"/>
                    </a:lnTo>
                    <a:lnTo>
                      <a:pt x="175" y="477"/>
                    </a:lnTo>
                    <a:lnTo>
                      <a:pt x="177" y="482"/>
                    </a:lnTo>
                    <a:lnTo>
                      <a:pt x="175" y="485"/>
                    </a:lnTo>
                    <a:lnTo>
                      <a:pt x="172" y="486"/>
                    </a:lnTo>
                    <a:lnTo>
                      <a:pt x="171" y="490"/>
                    </a:lnTo>
                    <a:lnTo>
                      <a:pt x="166" y="494"/>
                    </a:lnTo>
                    <a:lnTo>
                      <a:pt x="160" y="495"/>
                    </a:lnTo>
                    <a:lnTo>
                      <a:pt x="158" y="494"/>
                    </a:lnTo>
                    <a:lnTo>
                      <a:pt x="157" y="494"/>
                    </a:lnTo>
                    <a:lnTo>
                      <a:pt x="155" y="495"/>
                    </a:lnTo>
                    <a:lnTo>
                      <a:pt x="156" y="498"/>
                    </a:lnTo>
                    <a:lnTo>
                      <a:pt x="154" y="497"/>
                    </a:lnTo>
                    <a:lnTo>
                      <a:pt x="153" y="499"/>
                    </a:lnTo>
                    <a:lnTo>
                      <a:pt x="151" y="499"/>
                    </a:lnTo>
                    <a:lnTo>
                      <a:pt x="152" y="497"/>
                    </a:lnTo>
                    <a:lnTo>
                      <a:pt x="150" y="495"/>
                    </a:lnTo>
                    <a:lnTo>
                      <a:pt x="142" y="500"/>
                    </a:lnTo>
                    <a:lnTo>
                      <a:pt x="139" y="499"/>
                    </a:lnTo>
                    <a:lnTo>
                      <a:pt x="142" y="492"/>
                    </a:lnTo>
                    <a:lnTo>
                      <a:pt x="146" y="491"/>
                    </a:lnTo>
                    <a:lnTo>
                      <a:pt x="145" y="489"/>
                    </a:lnTo>
                    <a:lnTo>
                      <a:pt x="144" y="490"/>
                    </a:lnTo>
                    <a:lnTo>
                      <a:pt x="139" y="486"/>
                    </a:lnTo>
                    <a:lnTo>
                      <a:pt x="137" y="489"/>
                    </a:lnTo>
                    <a:lnTo>
                      <a:pt x="134" y="488"/>
                    </a:lnTo>
                    <a:lnTo>
                      <a:pt x="133" y="491"/>
                    </a:lnTo>
                    <a:lnTo>
                      <a:pt x="132" y="490"/>
                    </a:lnTo>
                    <a:lnTo>
                      <a:pt x="129" y="492"/>
                    </a:lnTo>
                    <a:lnTo>
                      <a:pt x="127" y="492"/>
                    </a:lnTo>
                    <a:lnTo>
                      <a:pt x="129" y="488"/>
                    </a:lnTo>
                    <a:lnTo>
                      <a:pt x="128" y="488"/>
                    </a:lnTo>
                    <a:lnTo>
                      <a:pt x="127" y="489"/>
                    </a:lnTo>
                    <a:lnTo>
                      <a:pt x="118" y="493"/>
                    </a:lnTo>
                    <a:lnTo>
                      <a:pt x="115" y="490"/>
                    </a:lnTo>
                    <a:lnTo>
                      <a:pt x="117" y="486"/>
                    </a:lnTo>
                    <a:lnTo>
                      <a:pt x="122" y="486"/>
                    </a:lnTo>
                    <a:lnTo>
                      <a:pt x="122" y="484"/>
                    </a:lnTo>
                    <a:lnTo>
                      <a:pt x="127" y="483"/>
                    </a:lnTo>
                    <a:lnTo>
                      <a:pt x="126" y="481"/>
                    </a:lnTo>
                    <a:lnTo>
                      <a:pt x="129" y="479"/>
                    </a:lnTo>
                    <a:lnTo>
                      <a:pt x="127" y="477"/>
                    </a:lnTo>
                    <a:lnTo>
                      <a:pt x="120" y="480"/>
                    </a:lnTo>
                    <a:lnTo>
                      <a:pt x="120" y="477"/>
                    </a:lnTo>
                    <a:lnTo>
                      <a:pt x="122" y="477"/>
                    </a:lnTo>
                    <a:lnTo>
                      <a:pt x="121" y="475"/>
                    </a:lnTo>
                    <a:lnTo>
                      <a:pt x="124" y="473"/>
                    </a:lnTo>
                    <a:lnTo>
                      <a:pt x="122" y="473"/>
                    </a:lnTo>
                    <a:lnTo>
                      <a:pt x="123" y="471"/>
                    </a:lnTo>
                    <a:lnTo>
                      <a:pt x="122" y="470"/>
                    </a:lnTo>
                    <a:lnTo>
                      <a:pt x="121" y="471"/>
                    </a:lnTo>
                    <a:lnTo>
                      <a:pt x="118" y="470"/>
                    </a:lnTo>
                    <a:lnTo>
                      <a:pt x="117" y="472"/>
                    </a:lnTo>
                    <a:lnTo>
                      <a:pt x="115" y="470"/>
                    </a:lnTo>
                    <a:lnTo>
                      <a:pt x="114" y="471"/>
                    </a:lnTo>
                    <a:lnTo>
                      <a:pt x="115" y="472"/>
                    </a:lnTo>
                    <a:lnTo>
                      <a:pt x="113" y="473"/>
                    </a:lnTo>
                    <a:lnTo>
                      <a:pt x="113" y="475"/>
                    </a:lnTo>
                    <a:lnTo>
                      <a:pt x="114" y="474"/>
                    </a:lnTo>
                    <a:lnTo>
                      <a:pt x="117" y="475"/>
                    </a:lnTo>
                    <a:lnTo>
                      <a:pt x="110" y="481"/>
                    </a:lnTo>
                    <a:lnTo>
                      <a:pt x="111" y="477"/>
                    </a:lnTo>
                    <a:lnTo>
                      <a:pt x="108" y="476"/>
                    </a:lnTo>
                    <a:lnTo>
                      <a:pt x="104" y="476"/>
                    </a:lnTo>
                    <a:lnTo>
                      <a:pt x="104" y="474"/>
                    </a:lnTo>
                    <a:lnTo>
                      <a:pt x="101" y="476"/>
                    </a:lnTo>
                    <a:lnTo>
                      <a:pt x="101" y="479"/>
                    </a:lnTo>
                    <a:lnTo>
                      <a:pt x="99" y="480"/>
                    </a:lnTo>
                    <a:lnTo>
                      <a:pt x="100" y="483"/>
                    </a:lnTo>
                    <a:lnTo>
                      <a:pt x="98" y="485"/>
                    </a:lnTo>
                    <a:lnTo>
                      <a:pt x="101" y="487"/>
                    </a:lnTo>
                    <a:lnTo>
                      <a:pt x="99" y="487"/>
                    </a:lnTo>
                    <a:lnTo>
                      <a:pt x="96" y="489"/>
                    </a:lnTo>
                    <a:lnTo>
                      <a:pt x="98" y="491"/>
                    </a:lnTo>
                    <a:lnTo>
                      <a:pt x="100" y="491"/>
                    </a:lnTo>
                    <a:lnTo>
                      <a:pt x="98" y="493"/>
                    </a:lnTo>
                    <a:lnTo>
                      <a:pt x="95" y="490"/>
                    </a:lnTo>
                    <a:lnTo>
                      <a:pt x="94" y="491"/>
                    </a:lnTo>
                    <a:lnTo>
                      <a:pt x="93" y="488"/>
                    </a:lnTo>
                    <a:lnTo>
                      <a:pt x="92" y="489"/>
                    </a:lnTo>
                    <a:lnTo>
                      <a:pt x="90" y="488"/>
                    </a:lnTo>
                    <a:lnTo>
                      <a:pt x="84" y="493"/>
                    </a:lnTo>
                    <a:lnTo>
                      <a:pt x="80" y="493"/>
                    </a:lnTo>
                    <a:lnTo>
                      <a:pt x="72" y="495"/>
                    </a:lnTo>
                    <a:lnTo>
                      <a:pt x="64" y="501"/>
                    </a:lnTo>
                    <a:lnTo>
                      <a:pt x="64" y="498"/>
                    </a:lnTo>
                    <a:lnTo>
                      <a:pt x="60" y="499"/>
                    </a:lnTo>
                    <a:lnTo>
                      <a:pt x="59" y="497"/>
                    </a:lnTo>
                    <a:lnTo>
                      <a:pt x="55" y="499"/>
                    </a:lnTo>
                    <a:lnTo>
                      <a:pt x="52" y="498"/>
                    </a:lnTo>
                    <a:lnTo>
                      <a:pt x="51" y="500"/>
                    </a:lnTo>
                    <a:lnTo>
                      <a:pt x="48" y="499"/>
                    </a:lnTo>
                    <a:lnTo>
                      <a:pt x="46" y="501"/>
                    </a:lnTo>
                    <a:lnTo>
                      <a:pt x="46" y="503"/>
                    </a:lnTo>
                    <a:lnTo>
                      <a:pt x="44" y="503"/>
                    </a:lnTo>
                    <a:lnTo>
                      <a:pt x="42" y="513"/>
                    </a:lnTo>
                    <a:lnTo>
                      <a:pt x="44" y="515"/>
                    </a:lnTo>
                    <a:lnTo>
                      <a:pt x="41" y="516"/>
                    </a:lnTo>
                    <a:lnTo>
                      <a:pt x="43" y="519"/>
                    </a:lnTo>
                    <a:lnTo>
                      <a:pt x="40" y="522"/>
                    </a:lnTo>
                    <a:lnTo>
                      <a:pt x="41" y="524"/>
                    </a:lnTo>
                    <a:lnTo>
                      <a:pt x="38" y="527"/>
                    </a:lnTo>
                    <a:lnTo>
                      <a:pt x="40" y="527"/>
                    </a:lnTo>
                    <a:lnTo>
                      <a:pt x="37" y="530"/>
                    </a:lnTo>
                    <a:lnTo>
                      <a:pt x="40" y="535"/>
                    </a:lnTo>
                    <a:lnTo>
                      <a:pt x="39" y="538"/>
                    </a:lnTo>
                    <a:lnTo>
                      <a:pt x="42" y="538"/>
                    </a:lnTo>
                    <a:lnTo>
                      <a:pt x="48" y="531"/>
                    </a:lnTo>
                    <a:lnTo>
                      <a:pt x="50" y="533"/>
                    </a:lnTo>
                    <a:lnTo>
                      <a:pt x="51" y="528"/>
                    </a:lnTo>
                    <a:lnTo>
                      <a:pt x="54" y="527"/>
                    </a:lnTo>
                    <a:lnTo>
                      <a:pt x="54" y="529"/>
                    </a:lnTo>
                    <a:lnTo>
                      <a:pt x="57" y="530"/>
                    </a:lnTo>
                    <a:lnTo>
                      <a:pt x="60" y="533"/>
                    </a:lnTo>
                    <a:lnTo>
                      <a:pt x="58" y="533"/>
                    </a:lnTo>
                    <a:lnTo>
                      <a:pt x="57" y="536"/>
                    </a:lnTo>
                    <a:lnTo>
                      <a:pt x="54" y="535"/>
                    </a:lnTo>
                    <a:lnTo>
                      <a:pt x="55" y="533"/>
                    </a:lnTo>
                    <a:lnTo>
                      <a:pt x="51" y="536"/>
                    </a:lnTo>
                    <a:lnTo>
                      <a:pt x="49" y="534"/>
                    </a:lnTo>
                    <a:lnTo>
                      <a:pt x="49" y="537"/>
                    </a:lnTo>
                    <a:lnTo>
                      <a:pt x="50" y="537"/>
                    </a:lnTo>
                    <a:lnTo>
                      <a:pt x="48" y="538"/>
                    </a:lnTo>
                    <a:lnTo>
                      <a:pt x="47" y="538"/>
                    </a:lnTo>
                    <a:lnTo>
                      <a:pt x="46" y="539"/>
                    </a:lnTo>
                    <a:lnTo>
                      <a:pt x="47" y="540"/>
                    </a:lnTo>
                    <a:lnTo>
                      <a:pt x="45" y="539"/>
                    </a:lnTo>
                    <a:lnTo>
                      <a:pt x="46" y="541"/>
                    </a:lnTo>
                    <a:lnTo>
                      <a:pt x="43" y="542"/>
                    </a:lnTo>
                    <a:lnTo>
                      <a:pt x="48" y="540"/>
                    </a:lnTo>
                    <a:lnTo>
                      <a:pt x="49" y="541"/>
                    </a:lnTo>
                    <a:lnTo>
                      <a:pt x="51" y="539"/>
                    </a:lnTo>
                    <a:lnTo>
                      <a:pt x="55" y="538"/>
                    </a:lnTo>
                    <a:lnTo>
                      <a:pt x="56" y="540"/>
                    </a:lnTo>
                    <a:lnTo>
                      <a:pt x="60" y="538"/>
                    </a:lnTo>
                    <a:lnTo>
                      <a:pt x="58" y="542"/>
                    </a:lnTo>
                    <a:lnTo>
                      <a:pt x="50" y="551"/>
                    </a:lnTo>
                    <a:lnTo>
                      <a:pt x="55" y="553"/>
                    </a:lnTo>
                    <a:lnTo>
                      <a:pt x="52" y="551"/>
                    </a:lnTo>
                    <a:lnTo>
                      <a:pt x="56" y="548"/>
                    </a:lnTo>
                    <a:lnTo>
                      <a:pt x="59" y="542"/>
                    </a:lnTo>
                    <a:lnTo>
                      <a:pt x="63" y="540"/>
                    </a:lnTo>
                    <a:lnTo>
                      <a:pt x="64" y="538"/>
                    </a:lnTo>
                    <a:lnTo>
                      <a:pt x="72" y="537"/>
                    </a:lnTo>
                    <a:lnTo>
                      <a:pt x="68" y="542"/>
                    </a:lnTo>
                    <a:lnTo>
                      <a:pt x="66" y="545"/>
                    </a:lnTo>
                    <a:lnTo>
                      <a:pt x="67" y="546"/>
                    </a:lnTo>
                    <a:lnTo>
                      <a:pt x="74" y="547"/>
                    </a:lnTo>
                    <a:lnTo>
                      <a:pt x="77" y="545"/>
                    </a:lnTo>
                    <a:lnTo>
                      <a:pt x="84" y="552"/>
                    </a:lnTo>
                    <a:lnTo>
                      <a:pt x="82" y="553"/>
                    </a:lnTo>
                    <a:lnTo>
                      <a:pt x="82" y="551"/>
                    </a:lnTo>
                    <a:lnTo>
                      <a:pt x="78" y="549"/>
                    </a:lnTo>
                    <a:lnTo>
                      <a:pt x="76" y="554"/>
                    </a:lnTo>
                    <a:lnTo>
                      <a:pt x="73" y="554"/>
                    </a:lnTo>
                    <a:lnTo>
                      <a:pt x="72" y="556"/>
                    </a:lnTo>
                    <a:lnTo>
                      <a:pt x="70" y="558"/>
                    </a:lnTo>
                    <a:lnTo>
                      <a:pt x="72" y="559"/>
                    </a:lnTo>
                    <a:lnTo>
                      <a:pt x="66" y="565"/>
                    </a:lnTo>
                    <a:lnTo>
                      <a:pt x="61" y="566"/>
                    </a:lnTo>
                    <a:lnTo>
                      <a:pt x="61" y="563"/>
                    </a:lnTo>
                    <a:lnTo>
                      <a:pt x="59" y="563"/>
                    </a:lnTo>
                    <a:lnTo>
                      <a:pt x="58" y="561"/>
                    </a:lnTo>
                    <a:lnTo>
                      <a:pt x="56" y="564"/>
                    </a:lnTo>
                    <a:lnTo>
                      <a:pt x="57" y="561"/>
                    </a:lnTo>
                    <a:lnTo>
                      <a:pt x="55" y="560"/>
                    </a:lnTo>
                    <a:lnTo>
                      <a:pt x="51" y="562"/>
                    </a:lnTo>
                    <a:lnTo>
                      <a:pt x="49" y="561"/>
                    </a:lnTo>
                    <a:lnTo>
                      <a:pt x="50" y="563"/>
                    </a:lnTo>
                    <a:lnTo>
                      <a:pt x="47" y="562"/>
                    </a:lnTo>
                    <a:lnTo>
                      <a:pt x="46" y="560"/>
                    </a:lnTo>
                    <a:lnTo>
                      <a:pt x="44" y="564"/>
                    </a:lnTo>
                    <a:lnTo>
                      <a:pt x="41" y="561"/>
                    </a:lnTo>
                    <a:lnTo>
                      <a:pt x="37" y="563"/>
                    </a:lnTo>
                    <a:lnTo>
                      <a:pt x="37" y="565"/>
                    </a:lnTo>
                    <a:lnTo>
                      <a:pt x="34" y="565"/>
                    </a:lnTo>
                    <a:lnTo>
                      <a:pt x="36" y="567"/>
                    </a:lnTo>
                    <a:lnTo>
                      <a:pt x="30" y="565"/>
                    </a:lnTo>
                    <a:lnTo>
                      <a:pt x="28" y="561"/>
                    </a:lnTo>
                    <a:lnTo>
                      <a:pt x="24" y="561"/>
                    </a:lnTo>
                    <a:lnTo>
                      <a:pt x="23" y="553"/>
                    </a:lnTo>
                    <a:lnTo>
                      <a:pt x="18" y="548"/>
                    </a:lnTo>
                    <a:lnTo>
                      <a:pt x="13" y="551"/>
                    </a:lnTo>
                    <a:lnTo>
                      <a:pt x="14" y="548"/>
                    </a:lnTo>
                    <a:lnTo>
                      <a:pt x="11" y="544"/>
                    </a:lnTo>
                    <a:lnTo>
                      <a:pt x="11" y="543"/>
                    </a:lnTo>
                    <a:lnTo>
                      <a:pt x="3" y="541"/>
                    </a:lnTo>
                    <a:lnTo>
                      <a:pt x="3" y="538"/>
                    </a:lnTo>
                    <a:lnTo>
                      <a:pt x="1" y="538"/>
                    </a:lnTo>
                    <a:lnTo>
                      <a:pt x="0" y="536"/>
                    </a:lnTo>
                    <a:lnTo>
                      <a:pt x="2" y="534"/>
                    </a:lnTo>
                    <a:lnTo>
                      <a:pt x="2" y="531"/>
                    </a:lnTo>
                    <a:lnTo>
                      <a:pt x="4" y="527"/>
                    </a:lnTo>
                    <a:lnTo>
                      <a:pt x="14" y="522"/>
                    </a:lnTo>
                    <a:lnTo>
                      <a:pt x="14" y="519"/>
                    </a:lnTo>
                    <a:lnTo>
                      <a:pt x="15" y="518"/>
                    </a:lnTo>
                    <a:lnTo>
                      <a:pt x="15" y="516"/>
                    </a:lnTo>
                    <a:lnTo>
                      <a:pt x="16" y="515"/>
                    </a:lnTo>
                    <a:lnTo>
                      <a:pt x="15" y="511"/>
                    </a:lnTo>
                    <a:lnTo>
                      <a:pt x="18" y="509"/>
                    </a:lnTo>
                    <a:lnTo>
                      <a:pt x="15" y="507"/>
                    </a:lnTo>
                    <a:lnTo>
                      <a:pt x="18" y="501"/>
                    </a:lnTo>
                    <a:lnTo>
                      <a:pt x="16" y="499"/>
                    </a:lnTo>
                    <a:lnTo>
                      <a:pt x="19" y="498"/>
                    </a:lnTo>
                    <a:lnTo>
                      <a:pt x="21" y="489"/>
                    </a:lnTo>
                    <a:lnTo>
                      <a:pt x="19" y="487"/>
                    </a:lnTo>
                    <a:lnTo>
                      <a:pt x="21" y="486"/>
                    </a:lnTo>
                    <a:lnTo>
                      <a:pt x="21" y="483"/>
                    </a:lnTo>
                    <a:lnTo>
                      <a:pt x="29" y="483"/>
                    </a:lnTo>
                    <a:lnTo>
                      <a:pt x="30" y="479"/>
                    </a:lnTo>
                    <a:lnTo>
                      <a:pt x="31" y="475"/>
                    </a:lnTo>
                    <a:lnTo>
                      <a:pt x="39" y="472"/>
                    </a:lnTo>
                    <a:lnTo>
                      <a:pt x="44" y="473"/>
                    </a:lnTo>
                    <a:lnTo>
                      <a:pt x="47" y="469"/>
                    </a:lnTo>
                    <a:lnTo>
                      <a:pt x="50" y="471"/>
                    </a:lnTo>
                    <a:lnTo>
                      <a:pt x="55" y="468"/>
                    </a:lnTo>
                    <a:lnTo>
                      <a:pt x="57" y="466"/>
                    </a:lnTo>
                    <a:lnTo>
                      <a:pt x="61" y="463"/>
                    </a:lnTo>
                    <a:lnTo>
                      <a:pt x="68" y="461"/>
                    </a:lnTo>
                    <a:lnTo>
                      <a:pt x="73" y="463"/>
                    </a:lnTo>
                    <a:lnTo>
                      <a:pt x="75" y="462"/>
                    </a:lnTo>
                    <a:lnTo>
                      <a:pt x="78" y="458"/>
                    </a:lnTo>
                    <a:lnTo>
                      <a:pt x="86" y="453"/>
                    </a:lnTo>
                    <a:lnTo>
                      <a:pt x="88" y="454"/>
                    </a:lnTo>
                    <a:lnTo>
                      <a:pt x="90" y="455"/>
                    </a:lnTo>
                    <a:lnTo>
                      <a:pt x="88" y="458"/>
                    </a:lnTo>
                    <a:lnTo>
                      <a:pt x="92" y="462"/>
                    </a:lnTo>
                    <a:lnTo>
                      <a:pt x="98" y="459"/>
                    </a:lnTo>
                    <a:lnTo>
                      <a:pt x="102" y="454"/>
                    </a:lnTo>
                    <a:lnTo>
                      <a:pt x="112" y="456"/>
                    </a:lnTo>
                    <a:lnTo>
                      <a:pt x="122" y="452"/>
                    </a:lnTo>
                    <a:lnTo>
                      <a:pt x="123" y="452"/>
                    </a:lnTo>
                    <a:lnTo>
                      <a:pt x="123" y="454"/>
                    </a:lnTo>
                    <a:lnTo>
                      <a:pt x="124" y="453"/>
                    </a:lnTo>
                    <a:lnTo>
                      <a:pt x="129" y="450"/>
                    </a:lnTo>
                    <a:lnTo>
                      <a:pt x="131" y="450"/>
                    </a:lnTo>
                    <a:lnTo>
                      <a:pt x="132" y="451"/>
                    </a:lnTo>
                    <a:lnTo>
                      <a:pt x="135" y="450"/>
                    </a:lnTo>
                    <a:lnTo>
                      <a:pt x="137" y="445"/>
                    </a:lnTo>
                    <a:lnTo>
                      <a:pt x="140" y="444"/>
                    </a:lnTo>
                    <a:lnTo>
                      <a:pt x="141" y="441"/>
                    </a:lnTo>
                    <a:lnTo>
                      <a:pt x="138" y="440"/>
                    </a:lnTo>
                    <a:lnTo>
                      <a:pt x="137" y="437"/>
                    </a:lnTo>
                    <a:lnTo>
                      <a:pt x="139" y="434"/>
                    </a:lnTo>
                    <a:lnTo>
                      <a:pt x="141" y="434"/>
                    </a:lnTo>
                    <a:lnTo>
                      <a:pt x="140" y="433"/>
                    </a:lnTo>
                    <a:lnTo>
                      <a:pt x="145" y="429"/>
                    </a:lnTo>
                    <a:lnTo>
                      <a:pt x="150" y="429"/>
                    </a:lnTo>
                    <a:lnTo>
                      <a:pt x="149" y="426"/>
                    </a:lnTo>
                    <a:lnTo>
                      <a:pt x="154" y="425"/>
                    </a:lnTo>
                    <a:lnTo>
                      <a:pt x="155" y="422"/>
                    </a:lnTo>
                    <a:lnTo>
                      <a:pt x="155" y="420"/>
                    </a:lnTo>
                    <a:lnTo>
                      <a:pt x="158" y="417"/>
                    </a:lnTo>
                    <a:lnTo>
                      <a:pt x="155" y="412"/>
                    </a:lnTo>
                    <a:lnTo>
                      <a:pt x="152" y="411"/>
                    </a:lnTo>
                    <a:lnTo>
                      <a:pt x="153" y="408"/>
                    </a:lnTo>
                    <a:lnTo>
                      <a:pt x="149" y="405"/>
                    </a:lnTo>
                    <a:lnTo>
                      <a:pt x="149" y="402"/>
                    </a:lnTo>
                    <a:lnTo>
                      <a:pt x="146" y="403"/>
                    </a:lnTo>
                    <a:lnTo>
                      <a:pt x="145" y="401"/>
                    </a:lnTo>
                    <a:lnTo>
                      <a:pt x="138" y="402"/>
                    </a:lnTo>
                    <a:lnTo>
                      <a:pt x="135" y="400"/>
                    </a:lnTo>
                    <a:lnTo>
                      <a:pt x="132" y="402"/>
                    </a:lnTo>
                    <a:lnTo>
                      <a:pt x="129" y="399"/>
                    </a:lnTo>
                    <a:lnTo>
                      <a:pt x="119" y="397"/>
                    </a:lnTo>
                    <a:lnTo>
                      <a:pt x="117" y="400"/>
                    </a:lnTo>
                    <a:lnTo>
                      <a:pt x="117" y="402"/>
                    </a:lnTo>
                    <a:lnTo>
                      <a:pt x="115" y="402"/>
                    </a:lnTo>
                    <a:lnTo>
                      <a:pt x="115" y="398"/>
                    </a:lnTo>
                    <a:lnTo>
                      <a:pt x="113" y="398"/>
                    </a:lnTo>
                    <a:lnTo>
                      <a:pt x="115" y="396"/>
                    </a:lnTo>
                    <a:lnTo>
                      <a:pt x="109" y="394"/>
                    </a:lnTo>
                    <a:lnTo>
                      <a:pt x="104" y="397"/>
                    </a:lnTo>
                    <a:lnTo>
                      <a:pt x="106" y="400"/>
                    </a:lnTo>
                    <a:lnTo>
                      <a:pt x="106" y="401"/>
                    </a:lnTo>
                    <a:lnTo>
                      <a:pt x="100" y="399"/>
                    </a:lnTo>
                    <a:lnTo>
                      <a:pt x="93" y="403"/>
                    </a:lnTo>
                    <a:lnTo>
                      <a:pt x="88" y="400"/>
                    </a:lnTo>
                    <a:lnTo>
                      <a:pt x="84" y="407"/>
                    </a:lnTo>
                    <a:lnTo>
                      <a:pt x="83" y="409"/>
                    </a:lnTo>
                    <a:lnTo>
                      <a:pt x="81" y="407"/>
                    </a:lnTo>
                    <a:lnTo>
                      <a:pt x="78" y="407"/>
                    </a:lnTo>
                    <a:lnTo>
                      <a:pt x="78" y="409"/>
                    </a:lnTo>
                    <a:lnTo>
                      <a:pt x="77" y="407"/>
                    </a:lnTo>
                    <a:lnTo>
                      <a:pt x="79" y="404"/>
                    </a:lnTo>
                    <a:lnTo>
                      <a:pt x="74" y="401"/>
                    </a:lnTo>
                    <a:lnTo>
                      <a:pt x="70" y="402"/>
                    </a:lnTo>
                    <a:lnTo>
                      <a:pt x="69" y="400"/>
                    </a:lnTo>
                    <a:lnTo>
                      <a:pt x="66" y="405"/>
                    </a:lnTo>
                    <a:lnTo>
                      <a:pt x="62" y="401"/>
                    </a:lnTo>
                    <a:lnTo>
                      <a:pt x="61" y="403"/>
                    </a:lnTo>
                    <a:lnTo>
                      <a:pt x="58" y="401"/>
                    </a:lnTo>
                    <a:lnTo>
                      <a:pt x="56" y="402"/>
                    </a:lnTo>
                    <a:lnTo>
                      <a:pt x="54" y="400"/>
                    </a:lnTo>
                    <a:lnTo>
                      <a:pt x="54" y="391"/>
                    </a:lnTo>
                    <a:lnTo>
                      <a:pt x="49" y="390"/>
                    </a:lnTo>
                    <a:lnTo>
                      <a:pt x="46" y="392"/>
                    </a:lnTo>
                    <a:lnTo>
                      <a:pt x="48" y="386"/>
                    </a:lnTo>
                    <a:lnTo>
                      <a:pt x="44" y="383"/>
                    </a:lnTo>
                    <a:lnTo>
                      <a:pt x="41" y="380"/>
                    </a:lnTo>
                    <a:lnTo>
                      <a:pt x="38" y="381"/>
                    </a:lnTo>
                    <a:lnTo>
                      <a:pt x="39" y="378"/>
                    </a:lnTo>
                    <a:lnTo>
                      <a:pt x="36" y="375"/>
                    </a:lnTo>
                    <a:lnTo>
                      <a:pt x="38" y="372"/>
                    </a:lnTo>
                    <a:lnTo>
                      <a:pt x="32" y="362"/>
                    </a:lnTo>
                    <a:lnTo>
                      <a:pt x="29" y="360"/>
                    </a:lnTo>
                    <a:lnTo>
                      <a:pt x="18" y="358"/>
                    </a:lnTo>
                    <a:lnTo>
                      <a:pt x="19" y="355"/>
                    </a:lnTo>
                    <a:lnTo>
                      <a:pt x="27" y="351"/>
                    </a:lnTo>
                    <a:lnTo>
                      <a:pt x="31" y="351"/>
                    </a:lnTo>
                    <a:lnTo>
                      <a:pt x="36" y="347"/>
                    </a:lnTo>
                    <a:lnTo>
                      <a:pt x="40" y="350"/>
                    </a:lnTo>
                    <a:lnTo>
                      <a:pt x="48" y="350"/>
                    </a:lnTo>
                    <a:lnTo>
                      <a:pt x="49" y="353"/>
                    </a:lnTo>
                    <a:lnTo>
                      <a:pt x="58" y="342"/>
                    </a:lnTo>
                    <a:lnTo>
                      <a:pt x="61" y="340"/>
                    </a:lnTo>
                    <a:lnTo>
                      <a:pt x="65" y="339"/>
                    </a:lnTo>
                    <a:lnTo>
                      <a:pt x="70" y="342"/>
                    </a:lnTo>
                    <a:lnTo>
                      <a:pt x="75" y="340"/>
                    </a:lnTo>
                    <a:lnTo>
                      <a:pt x="76" y="342"/>
                    </a:lnTo>
                    <a:lnTo>
                      <a:pt x="78" y="341"/>
                    </a:lnTo>
                    <a:lnTo>
                      <a:pt x="82" y="337"/>
                    </a:lnTo>
                    <a:lnTo>
                      <a:pt x="92" y="330"/>
                    </a:lnTo>
                    <a:lnTo>
                      <a:pt x="93" y="330"/>
                    </a:lnTo>
                    <a:lnTo>
                      <a:pt x="94" y="325"/>
                    </a:lnTo>
                    <a:lnTo>
                      <a:pt x="103" y="324"/>
                    </a:lnTo>
                    <a:lnTo>
                      <a:pt x="108" y="326"/>
                    </a:lnTo>
                    <a:lnTo>
                      <a:pt x="110" y="328"/>
                    </a:lnTo>
                    <a:lnTo>
                      <a:pt x="115" y="324"/>
                    </a:lnTo>
                    <a:lnTo>
                      <a:pt x="120" y="325"/>
                    </a:lnTo>
                    <a:lnTo>
                      <a:pt x="123" y="325"/>
                    </a:lnTo>
                    <a:lnTo>
                      <a:pt x="123" y="326"/>
                    </a:lnTo>
                    <a:lnTo>
                      <a:pt x="130" y="322"/>
                    </a:lnTo>
                    <a:lnTo>
                      <a:pt x="135" y="323"/>
                    </a:lnTo>
                    <a:lnTo>
                      <a:pt x="136" y="322"/>
                    </a:lnTo>
                    <a:lnTo>
                      <a:pt x="137" y="327"/>
                    </a:lnTo>
                    <a:lnTo>
                      <a:pt x="139" y="326"/>
                    </a:lnTo>
                    <a:lnTo>
                      <a:pt x="140" y="327"/>
                    </a:lnTo>
                    <a:lnTo>
                      <a:pt x="142" y="327"/>
                    </a:lnTo>
                    <a:lnTo>
                      <a:pt x="147" y="323"/>
                    </a:lnTo>
                    <a:lnTo>
                      <a:pt x="150" y="324"/>
                    </a:lnTo>
                    <a:lnTo>
                      <a:pt x="152" y="322"/>
                    </a:lnTo>
                    <a:lnTo>
                      <a:pt x="154" y="319"/>
                    </a:lnTo>
                    <a:lnTo>
                      <a:pt x="158" y="320"/>
                    </a:lnTo>
                    <a:lnTo>
                      <a:pt x="160" y="319"/>
                    </a:lnTo>
                    <a:lnTo>
                      <a:pt x="162" y="315"/>
                    </a:lnTo>
                    <a:lnTo>
                      <a:pt x="163" y="318"/>
                    </a:lnTo>
                    <a:lnTo>
                      <a:pt x="165" y="314"/>
                    </a:lnTo>
                    <a:lnTo>
                      <a:pt x="167" y="314"/>
                    </a:lnTo>
                    <a:lnTo>
                      <a:pt x="167" y="310"/>
                    </a:lnTo>
                    <a:lnTo>
                      <a:pt x="171" y="309"/>
                    </a:lnTo>
                    <a:lnTo>
                      <a:pt x="172" y="307"/>
                    </a:lnTo>
                    <a:lnTo>
                      <a:pt x="174" y="307"/>
                    </a:lnTo>
                    <a:lnTo>
                      <a:pt x="174" y="309"/>
                    </a:lnTo>
                    <a:lnTo>
                      <a:pt x="178" y="305"/>
                    </a:lnTo>
                    <a:lnTo>
                      <a:pt x="185" y="304"/>
                    </a:lnTo>
                    <a:lnTo>
                      <a:pt x="188" y="302"/>
                    </a:lnTo>
                    <a:lnTo>
                      <a:pt x="192" y="305"/>
                    </a:lnTo>
                    <a:lnTo>
                      <a:pt x="199" y="301"/>
                    </a:lnTo>
                    <a:lnTo>
                      <a:pt x="200" y="301"/>
                    </a:lnTo>
                    <a:lnTo>
                      <a:pt x="220" y="294"/>
                    </a:lnTo>
                    <a:lnTo>
                      <a:pt x="220" y="291"/>
                    </a:lnTo>
                    <a:lnTo>
                      <a:pt x="228" y="291"/>
                    </a:lnTo>
                    <a:lnTo>
                      <a:pt x="244" y="283"/>
                    </a:lnTo>
                    <a:lnTo>
                      <a:pt x="246" y="286"/>
                    </a:lnTo>
                    <a:lnTo>
                      <a:pt x="246" y="287"/>
                    </a:lnTo>
                    <a:lnTo>
                      <a:pt x="252" y="290"/>
                    </a:lnTo>
                    <a:lnTo>
                      <a:pt x="257" y="286"/>
                    </a:lnTo>
                    <a:lnTo>
                      <a:pt x="263" y="285"/>
                    </a:lnTo>
                    <a:lnTo>
                      <a:pt x="264" y="289"/>
                    </a:lnTo>
                    <a:lnTo>
                      <a:pt x="265" y="288"/>
                    </a:lnTo>
                    <a:lnTo>
                      <a:pt x="266" y="286"/>
                    </a:lnTo>
                    <a:lnTo>
                      <a:pt x="271" y="284"/>
                    </a:lnTo>
                    <a:lnTo>
                      <a:pt x="276" y="286"/>
                    </a:lnTo>
                    <a:lnTo>
                      <a:pt x="276" y="287"/>
                    </a:lnTo>
                    <a:lnTo>
                      <a:pt x="278" y="287"/>
                    </a:lnTo>
                    <a:lnTo>
                      <a:pt x="278" y="285"/>
                    </a:lnTo>
                    <a:lnTo>
                      <a:pt x="280" y="285"/>
                    </a:lnTo>
                    <a:lnTo>
                      <a:pt x="282" y="282"/>
                    </a:lnTo>
                    <a:lnTo>
                      <a:pt x="283" y="281"/>
                    </a:lnTo>
                    <a:lnTo>
                      <a:pt x="284" y="285"/>
                    </a:lnTo>
                    <a:lnTo>
                      <a:pt x="288" y="286"/>
                    </a:lnTo>
                    <a:lnTo>
                      <a:pt x="289" y="288"/>
                    </a:lnTo>
                    <a:lnTo>
                      <a:pt x="297" y="285"/>
                    </a:lnTo>
                    <a:lnTo>
                      <a:pt x="299" y="282"/>
                    </a:lnTo>
                    <a:lnTo>
                      <a:pt x="301" y="286"/>
                    </a:lnTo>
                    <a:lnTo>
                      <a:pt x="311" y="285"/>
                    </a:lnTo>
                    <a:lnTo>
                      <a:pt x="316" y="283"/>
                    </a:lnTo>
                    <a:lnTo>
                      <a:pt x="336" y="270"/>
                    </a:lnTo>
                    <a:lnTo>
                      <a:pt x="337" y="271"/>
                    </a:lnTo>
                    <a:lnTo>
                      <a:pt x="340" y="271"/>
                    </a:lnTo>
                    <a:lnTo>
                      <a:pt x="346" y="273"/>
                    </a:lnTo>
                    <a:lnTo>
                      <a:pt x="357" y="271"/>
                    </a:lnTo>
                    <a:lnTo>
                      <a:pt x="362" y="275"/>
                    </a:lnTo>
                    <a:lnTo>
                      <a:pt x="364" y="276"/>
                    </a:lnTo>
                    <a:lnTo>
                      <a:pt x="367" y="274"/>
                    </a:lnTo>
                    <a:lnTo>
                      <a:pt x="367" y="277"/>
                    </a:lnTo>
                    <a:lnTo>
                      <a:pt x="374" y="274"/>
                    </a:lnTo>
                    <a:lnTo>
                      <a:pt x="378" y="276"/>
                    </a:lnTo>
                    <a:lnTo>
                      <a:pt x="383" y="275"/>
                    </a:lnTo>
                    <a:lnTo>
                      <a:pt x="383" y="277"/>
                    </a:lnTo>
                    <a:lnTo>
                      <a:pt x="384" y="279"/>
                    </a:lnTo>
                    <a:lnTo>
                      <a:pt x="382" y="282"/>
                    </a:lnTo>
                    <a:lnTo>
                      <a:pt x="378" y="286"/>
                    </a:lnTo>
                    <a:lnTo>
                      <a:pt x="382" y="293"/>
                    </a:lnTo>
                    <a:lnTo>
                      <a:pt x="385" y="289"/>
                    </a:lnTo>
                    <a:lnTo>
                      <a:pt x="388" y="288"/>
                    </a:lnTo>
                    <a:lnTo>
                      <a:pt x="394" y="288"/>
                    </a:lnTo>
                    <a:lnTo>
                      <a:pt x="396" y="289"/>
                    </a:lnTo>
                    <a:lnTo>
                      <a:pt x="398" y="289"/>
                    </a:lnTo>
                    <a:lnTo>
                      <a:pt x="404" y="284"/>
                    </a:lnTo>
                    <a:lnTo>
                      <a:pt x="403" y="279"/>
                    </a:lnTo>
                    <a:lnTo>
                      <a:pt x="410" y="276"/>
                    </a:lnTo>
                    <a:lnTo>
                      <a:pt x="412" y="277"/>
                    </a:lnTo>
                    <a:lnTo>
                      <a:pt x="418" y="272"/>
                    </a:lnTo>
                    <a:lnTo>
                      <a:pt x="432" y="267"/>
                    </a:lnTo>
                    <a:lnTo>
                      <a:pt x="437" y="260"/>
                    </a:lnTo>
                    <a:lnTo>
                      <a:pt x="454" y="255"/>
                    </a:lnTo>
                    <a:lnTo>
                      <a:pt x="483" y="241"/>
                    </a:lnTo>
                    <a:lnTo>
                      <a:pt x="496" y="237"/>
                    </a:lnTo>
                    <a:lnTo>
                      <a:pt x="502" y="236"/>
                    </a:lnTo>
                    <a:lnTo>
                      <a:pt x="502" y="234"/>
                    </a:lnTo>
                    <a:lnTo>
                      <a:pt x="528" y="222"/>
                    </a:lnTo>
                    <a:lnTo>
                      <a:pt x="529" y="222"/>
                    </a:lnTo>
                    <a:lnTo>
                      <a:pt x="544" y="217"/>
                    </a:lnTo>
                    <a:lnTo>
                      <a:pt x="547" y="215"/>
                    </a:lnTo>
                    <a:lnTo>
                      <a:pt x="551" y="213"/>
                    </a:lnTo>
                    <a:lnTo>
                      <a:pt x="558" y="213"/>
                    </a:lnTo>
                    <a:lnTo>
                      <a:pt x="571" y="206"/>
                    </a:lnTo>
                    <a:lnTo>
                      <a:pt x="570" y="206"/>
                    </a:lnTo>
                    <a:lnTo>
                      <a:pt x="571" y="202"/>
                    </a:lnTo>
                    <a:lnTo>
                      <a:pt x="570" y="201"/>
                    </a:lnTo>
                    <a:lnTo>
                      <a:pt x="569" y="199"/>
                    </a:lnTo>
                    <a:lnTo>
                      <a:pt x="567" y="200"/>
                    </a:lnTo>
                    <a:lnTo>
                      <a:pt x="567" y="197"/>
                    </a:lnTo>
                    <a:lnTo>
                      <a:pt x="563" y="194"/>
                    </a:lnTo>
                    <a:lnTo>
                      <a:pt x="555" y="196"/>
                    </a:lnTo>
                    <a:lnTo>
                      <a:pt x="553" y="192"/>
                    </a:lnTo>
                    <a:lnTo>
                      <a:pt x="549" y="192"/>
                    </a:lnTo>
                    <a:lnTo>
                      <a:pt x="548" y="191"/>
                    </a:lnTo>
                    <a:lnTo>
                      <a:pt x="551" y="187"/>
                    </a:lnTo>
                    <a:lnTo>
                      <a:pt x="549" y="186"/>
                    </a:lnTo>
                    <a:lnTo>
                      <a:pt x="552" y="180"/>
                    </a:lnTo>
                    <a:lnTo>
                      <a:pt x="553" y="178"/>
                    </a:lnTo>
                    <a:lnTo>
                      <a:pt x="558" y="176"/>
                    </a:lnTo>
                    <a:lnTo>
                      <a:pt x="556" y="174"/>
                    </a:lnTo>
                    <a:lnTo>
                      <a:pt x="561" y="173"/>
                    </a:lnTo>
                    <a:lnTo>
                      <a:pt x="563" y="169"/>
                    </a:lnTo>
                    <a:lnTo>
                      <a:pt x="562" y="166"/>
                    </a:lnTo>
                    <a:lnTo>
                      <a:pt x="567" y="166"/>
                    </a:lnTo>
                    <a:lnTo>
                      <a:pt x="569" y="161"/>
                    </a:lnTo>
                    <a:lnTo>
                      <a:pt x="572" y="159"/>
                    </a:lnTo>
                    <a:lnTo>
                      <a:pt x="573" y="158"/>
                    </a:lnTo>
                    <a:lnTo>
                      <a:pt x="570" y="156"/>
                    </a:lnTo>
                    <a:lnTo>
                      <a:pt x="570" y="153"/>
                    </a:lnTo>
                    <a:lnTo>
                      <a:pt x="565" y="151"/>
                    </a:lnTo>
                    <a:lnTo>
                      <a:pt x="569" y="145"/>
                    </a:lnTo>
                    <a:lnTo>
                      <a:pt x="568" y="141"/>
                    </a:lnTo>
                    <a:lnTo>
                      <a:pt x="570" y="139"/>
                    </a:lnTo>
                    <a:lnTo>
                      <a:pt x="572" y="141"/>
                    </a:lnTo>
                    <a:lnTo>
                      <a:pt x="577" y="139"/>
                    </a:lnTo>
                    <a:lnTo>
                      <a:pt x="578" y="137"/>
                    </a:lnTo>
                    <a:lnTo>
                      <a:pt x="574" y="135"/>
                    </a:lnTo>
                    <a:lnTo>
                      <a:pt x="579" y="131"/>
                    </a:lnTo>
                    <a:lnTo>
                      <a:pt x="579" y="128"/>
                    </a:lnTo>
                    <a:lnTo>
                      <a:pt x="578" y="126"/>
                    </a:lnTo>
                    <a:lnTo>
                      <a:pt x="580" y="125"/>
                    </a:lnTo>
                    <a:lnTo>
                      <a:pt x="578" y="121"/>
                    </a:lnTo>
                    <a:lnTo>
                      <a:pt x="579" y="119"/>
                    </a:lnTo>
                    <a:lnTo>
                      <a:pt x="579" y="113"/>
                    </a:lnTo>
                    <a:lnTo>
                      <a:pt x="588" y="106"/>
                    </a:lnTo>
                    <a:lnTo>
                      <a:pt x="586" y="104"/>
                    </a:lnTo>
                    <a:lnTo>
                      <a:pt x="587" y="101"/>
                    </a:lnTo>
                    <a:lnTo>
                      <a:pt x="585" y="99"/>
                    </a:lnTo>
                    <a:lnTo>
                      <a:pt x="586" y="95"/>
                    </a:lnTo>
                    <a:lnTo>
                      <a:pt x="584" y="90"/>
                    </a:lnTo>
                    <a:lnTo>
                      <a:pt x="585" y="89"/>
                    </a:lnTo>
                    <a:lnTo>
                      <a:pt x="586" y="86"/>
                    </a:lnTo>
                    <a:lnTo>
                      <a:pt x="590" y="80"/>
                    </a:lnTo>
                    <a:lnTo>
                      <a:pt x="591" y="79"/>
                    </a:lnTo>
                    <a:lnTo>
                      <a:pt x="594" y="73"/>
                    </a:lnTo>
                    <a:lnTo>
                      <a:pt x="599" y="74"/>
                    </a:lnTo>
                    <a:lnTo>
                      <a:pt x="600" y="69"/>
                    </a:lnTo>
                    <a:lnTo>
                      <a:pt x="603" y="68"/>
                    </a:lnTo>
                    <a:lnTo>
                      <a:pt x="603" y="66"/>
                    </a:lnTo>
                    <a:lnTo>
                      <a:pt x="607" y="62"/>
                    </a:lnTo>
                    <a:lnTo>
                      <a:pt x="607" y="59"/>
                    </a:lnTo>
                    <a:lnTo>
                      <a:pt x="612" y="59"/>
                    </a:lnTo>
                    <a:lnTo>
                      <a:pt x="612" y="58"/>
                    </a:lnTo>
                    <a:lnTo>
                      <a:pt x="610" y="56"/>
                    </a:lnTo>
                    <a:lnTo>
                      <a:pt x="598" y="50"/>
                    </a:lnTo>
                    <a:lnTo>
                      <a:pt x="596" y="45"/>
                    </a:lnTo>
                    <a:lnTo>
                      <a:pt x="601" y="42"/>
                    </a:lnTo>
                    <a:lnTo>
                      <a:pt x="604" y="42"/>
                    </a:lnTo>
                    <a:lnTo>
                      <a:pt x="604" y="40"/>
                    </a:lnTo>
                    <a:lnTo>
                      <a:pt x="608" y="37"/>
                    </a:lnTo>
                    <a:lnTo>
                      <a:pt x="615" y="38"/>
                    </a:lnTo>
                    <a:lnTo>
                      <a:pt x="624" y="35"/>
                    </a:lnTo>
                    <a:lnTo>
                      <a:pt x="634" y="37"/>
                    </a:lnTo>
                    <a:lnTo>
                      <a:pt x="634" y="34"/>
                    </a:lnTo>
                    <a:lnTo>
                      <a:pt x="636" y="33"/>
                    </a:lnTo>
                    <a:lnTo>
                      <a:pt x="637" y="27"/>
                    </a:lnTo>
                    <a:lnTo>
                      <a:pt x="640" y="23"/>
                    </a:lnTo>
                    <a:lnTo>
                      <a:pt x="639" y="22"/>
                    </a:lnTo>
                    <a:lnTo>
                      <a:pt x="644" y="18"/>
                    </a:lnTo>
                    <a:lnTo>
                      <a:pt x="645" y="16"/>
                    </a:lnTo>
                    <a:lnTo>
                      <a:pt x="643" y="14"/>
                    </a:lnTo>
                    <a:lnTo>
                      <a:pt x="644" y="6"/>
                    </a:lnTo>
                    <a:lnTo>
                      <a:pt x="651" y="7"/>
                    </a:lnTo>
                    <a:lnTo>
                      <a:pt x="658" y="0"/>
                    </a:lnTo>
                    <a:lnTo>
                      <a:pt x="661" y="0"/>
                    </a:lnTo>
                    <a:lnTo>
                      <a:pt x="663" y="3"/>
                    </a:lnTo>
                    <a:lnTo>
                      <a:pt x="667" y="5"/>
                    </a:lnTo>
                    <a:lnTo>
                      <a:pt x="667" y="7"/>
                    </a:lnTo>
                    <a:lnTo>
                      <a:pt x="671" y="7"/>
                    </a:lnTo>
                    <a:lnTo>
                      <a:pt x="670" y="8"/>
                    </a:lnTo>
                    <a:lnTo>
                      <a:pt x="678" y="7"/>
                    </a:lnTo>
                    <a:lnTo>
                      <a:pt x="686" y="12"/>
                    </a:lnTo>
                    <a:lnTo>
                      <a:pt x="686" y="23"/>
                    </a:lnTo>
                    <a:lnTo>
                      <a:pt x="689" y="22"/>
                    </a:lnTo>
                    <a:lnTo>
                      <a:pt x="692" y="23"/>
                    </a:lnTo>
                    <a:lnTo>
                      <a:pt x="689" y="27"/>
                    </a:lnTo>
                    <a:lnTo>
                      <a:pt x="690" y="30"/>
                    </a:lnTo>
                    <a:lnTo>
                      <a:pt x="689" y="35"/>
                    </a:lnTo>
                    <a:lnTo>
                      <a:pt x="688" y="35"/>
                    </a:lnTo>
                    <a:lnTo>
                      <a:pt x="686" y="36"/>
                    </a:lnTo>
                    <a:lnTo>
                      <a:pt x="687" y="39"/>
                    </a:lnTo>
                    <a:lnTo>
                      <a:pt x="691" y="41"/>
                    </a:lnTo>
                    <a:lnTo>
                      <a:pt x="692" y="49"/>
                    </a:lnTo>
                    <a:lnTo>
                      <a:pt x="689" y="53"/>
                    </a:lnTo>
                    <a:lnTo>
                      <a:pt x="691" y="55"/>
                    </a:lnTo>
                    <a:lnTo>
                      <a:pt x="689" y="58"/>
                    </a:lnTo>
                    <a:lnTo>
                      <a:pt x="691" y="61"/>
                    </a:lnTo>
                    <a:lnTo>
                      <a:pt x="690" y="63"/>
                    </a:lnTo>
                    <a:lnTo>
                      <a:pt x="688" y="62"/>
                    </a:lnTo>
                    <a:lnTo>
                      <a:pt x="687" y="66"/>
                    </a:lnTo>
                    <a:lnTo>
                      <a:pt x="690" y="68"/>
                    </a:lnTo>
                    <a:lnTo>
                      <a:pt x="687" y="73"/>
                    </a:lnTo>
                    <a:lnTo>
                      <a:pt x="691" y="74"/>
                    </a:lnTo>
                    <a:lnTo>
                      <a:pt x="693" y="75"/>
                    </a:lnTo>
                    <a:lnTo>
                      <a:pt x="691" y="76"/>
                    </a:lnTo>
                    <a:lnTo>
                      <a:pt x="691" y="78"/>
                    </a:lnTo>
                    <a:lnTo>
                      <a:pt x="693" y="79"/>
                    </a:lnTo>
                    <a:lnTo>
                      <a:pt x="693" y="77"/>
                    </a:lnTo>
                    <a:lnTo>
                      <a:pt x="696" y="76"/>
                    </a:lnTo>
                    <a:lnTo>
                      <a:pt x="699" y="78"/>
                    </a:lnTo>
                    <a:lnTo>
                      <a:pt x="699" y="80"/>
                    </a:lnTo>
                    <a:lnTo>
                      <a:pt x="703" y="78"/>
                    </a:lnTo>
                    <a:lnTo>
                      <a:pt x="703" y="80"/>
                    </a:lnTo>
                    <a:lnTo>
                      <a:pt x="705" y="81"/>
                    </a:lnTo>
                    <a:lnTo>
                      <a:pt x="705" y="83"/>
                    </a:lnTo>
                    <a:lnTo>
                      <a:pt x="707" y="83"/>
                    </a:lnTo>
                    <a:lnTo>
                      <a:pt x="711" y="84"/>
                    </a:lnTo>
                    <a:lnTo>
                      <a:pt x="713" y="86"/>
                    </a:lnTo>
                    <a:lnTo>
                      <a:pt x="718" y="84"/>
                    </a:lnTo>
                    <a:lnTo>
                      <a:pt x="720" y="87"/>
                    </a:lnTo>
                    <a:lnTo>
                      <a:pt x="723" y="89"/>
                    </a:lnTo>
                    <a:lnTo>
                      <a:pt x="723" y="90"/>
                    </a:lnTo>
                    <a:lnTo>
                      <a:pt x="724" y="91"/>
                    </a:lnTo>
                    <a:lnTo>
                      <a:pt x="725" y="89"/>
                    </a:lnTo>
                    <a:lnTo>
                      <a:pt x="728" y="91"/>
                    </a:lnTo>
                    <a:lnTo>
                      <a:pt x="731" y="90"/>
                    </a:lnTo>
                    <a:lnTo>
                      <a:pt x="734" y="92"/>
                    </a:lnTo>
                    <a:lnTo>
                      <a:pt x="735" y="90"/>
                    </a:lnTo>
                    <a:lnTo>
                      <a:pt x="739" y="91"/>
                    </a:lnTo>
                    <a:lnTo>
                      <a:pt x="743" y="91"/>
                    </a:lnTo>
                    <a:lnTo>
                      <a:pt x="742" y="93"/>
                    </a:lnTo>
                    <a:lnTo>
                      <a:pt x="745" y="95"/>
                    </a:lnTo>
                    <a:lnTo>
                      <a:pt x="751" y="98"/>
                    </a:lnTo>
                    <a:lnTo>
                      <a:pt x="756" y="95"/>
                    </a:lnTo>
                    <a:lnTo>
                      <a:pt x="761" y="95"/>
                    </a:lnTo>
                    <a:lnTo>
                      <a:pt x="764" y="94"/>
                    </a:lnTo>
                    <a:lnTo>
                      <a:pt x="766" y="95"/>
                    </a:lnTo>
                    <a:lnTo>
                      <a:pt x="775" y="97"/>
                    </a:lnTo>
                    <a:lnTo>
                      <a:pt x="776" y="98"/>
                    </a:lnTo>
                    <a:lnTo>
                      <a:pt x="776" y="97"/>
                    </a:lnTo>
                    <a:lnTo>
                      <a:pt x="778" y="97"/>
                    </a:lnTo>
                    <a:lnTo>
                      <a:pt x="778" y="99"/>
                    </a:lnTo>
                    <a:lnTo>
                      <a:pt x="779" y="99"/>
                    </a:lnTo>
                    <a:lnTo>
                      <a:pt x="782" y="103"/>
                    </a:lnTo>
                    <a:lnTo>
                      <a:pt x="786" y="104"/>
                    </a:lnTo>
                    <a:lnTo>
                      <a:pt x="787" y="102"/>
                    </a:lnTo>
                    <a:lnTo>
                      <a:pt x="789" y="103"/>
                    </a:lnTo>
                    <a:lnTo>
                      <a:pt x="794" y="99"/>
                    </a:lnTo>
                    <a:lnTo>
                      <a:pt x="797" y="101"/>
                    </a:lnTo>
                    <a:lnTo>
                      <a:pt x="797" y="102"/>
                    </a:lnTo>
                    <a:lnTo>
                      <a:pt x="798" y="101"/>
                    </a:lnTo>
                    <a:lnTo>
                      <a:pt x="802" y="105"/>
                    </a:lnTo>
                    <a:lnTo>
                      <a:pt x="804" y="104"/>
                    </a:lnTo>
                    <a:lnTo>
                      <a:pt x="805" y="106"/>
                    </a:lnTo>
                    <a:lnTo>
                      <a:pt x="807" y="103"/>
                    </a:lnTo>
                    <a:lnTo>
                      <a:pt x="808" y="105"/>
                    </a:lnTo>
                    <a:lnTo>
                      <a:pt x="813" y="105"/>
                    </a:lnTo>
                    <a:lnTo>
                      <a:pt x="813" y="104"/>
                    </a:lnTo>
                    <a:lnTo>
                      <a:pt x="816" y="104"/>
                    </a:lnTo>
                    <a:lnTo>
                      <a:pt x="817" y="101"/>
                    </a:lnTo>
                    <a:lnTo>
                      <a:pt x="821" y="102"/>
                    </a:lnTo>
                    <a:lnTo>
                      <a:pt x="824" y="99"/>
                    </a:lnTo>
                    <a:lnTo>
                      <a:pt x="828" y="99"/>
                    </a:lnTo>
                    <a:lnTo>
                      <a:pt x="837" y="106"/>
                    </a:lnTo>
                    <a:lnTo>
                      <a:pt x="838" y="107"/>
                    </a:lnTo>
                    <a:lnTo>
                      <a:pt x="841" y="105"/>
                    </a:lnTo>
                    <a:lnTo>
                      <a:pt x="846" y="106"/>
                    </a:lnTo>
                    <a:lnTo>
                      <a:pt x="848" y="113"/>
                    </a:lnTo>
                    <a:lnTo>
                      <a:pt x="852" y="112"/>
                    </a:lnTo>
                    <a:lnTo>
                      <a:pt x="851" y="114"/>
                    </a:lnTo>
                    <a:lnTo>
                      <a:pt x="856" y="117"/>
                    </a:lnTo>
                    <a:lnTo>
                      <a:pt x="854" y="124"/>
                    </a:lnTo>
                    <a:lnTo>
                      <a:pt x="855" y="130"/>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7" name="Freeform 119"/>
              <p:cNvSpPr>
                <a:spLocks/>
              </p:cNvSpPr>
              <p:nvPr/>
            </p:nvSpPr>
            <p:spPr bwMode="auto">
              <a:xfrm>
                <a:off x="6792317" y="4498975"/>
                <a:ext cx="760413" cy="484187"/>
              </a:xfrm>
              <a:custGeom>
                <a:avLst/>
                <a:gdLst>
                  <a:gd name="T0" fmla="*/ 2147483647 w 1436"/>
                  <a:gd name="T1" fmla="*/ 2147483647 h 915"/>
                  <a:gd name="T2" fmla="*/ 2147483647 w 1436"/>
                  <a:gd name="T3" fmla="*/ 2147483647 h 915"/>
                  <a:gd name="T4" fmla="*/ 2147483647 w 1436"/>
                  <a:gd name="T5" fmla="*/ 2147483647 h 915"/>
                  <a:gd name="T6" fmla="*/ 2147483647 w 1436"/>
                  <a:gd name="T7" fmla="*/ 2147483647 h 915"/>
                  <a:gd name="T8" fmla="*/ 2147483647 w 1436"/>
                  <a:gd name="T9" fmla="*/ 2147483647 h 915"/>
                  <a:gd name="T10" fmla="*/ 2147483647 w 1436"/>
                  <a:gd name="T11" fmla="*/ 2147483647 h 915"/>
                  <a:gd name="T12" fmla="*/ 2147483647 w 1436"/>
                  <a:gd name="T13" fmla="*/ 2147483647 h 915"/>
                  <a:gd name="T14" fmla="*/ 2147483647 w 1436"/>
                  <a:gd name="T15" fmla="*/ 2147483647 h 915"/>
                  <a:gd name="T16" fmla="*/ 2147483647 w 1436"/>
                  <a:gd name="T17" fmla="*/ 2147483647 h 915"/>
                  <a:gd name="T18" fmla="*/ 2147483647 w 1436"/>
                  <a:gd name="T19" fmla="*/ 2147483647 h 915"/>
                  <a:gd name="T20" fmla="*/ 2147483647 w 1436"/>
                  <a:gd name="T21" fmla="*/ 2147483647 h 915"/>
                  <a:gd name="T22" fmla="*/ 2147483647 w 1436"/>
                  <a:gd name="T23" fmla="*/ 2147483647 h 915"/>
                  <a:gd name="T24" fmla="*/ 2147483647 w 1436"/>
                  <a:gd name="T25" fmla="*/ 2147483647 h 915"/>
                  <a:gd name="T26" fmla="*/ 2147483647 w 1436"/>
                  <a:gd name="T27" fmla="*/ 2147483647 h 915"/>
                  <a:gd name="T28" fmla="*/ 2147483647 w 1436"/>
                  <a:gd name="T29" fmla="*/ 2147483647 h 915"/>
                  <a:gd name="T30" fmla="*/ 2147483647 w 1436"/>
                  <a:gd name="T31" fmla="*/ 2147483647 h 915"/>
                  <a:gd name="T32" fmla="*/ 2147483647 w 1436"/>
                  <a:gd name="T33" fmla="*/ 2147483647 h 915"/>
                  <a:gd name="T34" fmla="*/ 2147483647 w 1436"/>
                  <a:gd name="T35" fmla="*/ 2147483647 h 915"/>
                  <a:gd name="T36" fmla="*/ 2147483647 w 1436"/>
                  <a:gd name="T37" fmla="*/ 2147483647 h 915"/>
                  <a:gd name="T38" fmla="*/ 2147483647 w 1436"/>
                  <a:gd name="T39" fmla="*/ 2147483647 h 915"/>
                  <a:gd name="T40" fmla="*/ 2147483647 w 1436"/>
                  <a:gd name="T41" fmla="*/ 2147483647 h 915"/>
                  <a:gd name="T42" fmla="*/ 2147483647 w 1436"/>
                  <a:gd name="T43" fmla="*/ 2147483647 h 915"/>
                  <a:gd name="T44" fmla="*/ 2147483647 w 1436"/>
                  <a:gd name="T45" fmla="*/ 2147483647 h 915"/>
                  <a:gd name="T46" fmla="*/ 2147483647 w 1436"/>
                  <a:gd name="T47" fmla="*/ 2147483647 h 915"/>
                  <a:gd name="T48" fmla="*/ 2147483647 w 1436"/>
                  <a:gd name="T49" fmla="*/ 2147483647 h 915"/>
                  <a:gd name="T50" fmla="*/ 2147483647 w 1436"/>
                  <a:gd name="T51" fmla="*/ 2147483647 h 915"/>
                  <a:gd name="T52" fmla="*/ 2147483647 w 1436"/>
                  <a:gd name="T53" fmla="*/ 2147483647 h 915"/>
                  <a:gd name="T54" fmla="*/ 2147483647 w 1436"/>
                  <a:gd name="T55" fmla="*/ 2147483647 h 915"/>
                  <a:gd name="T56" fmla="*/ 2147483647 w 1436"/>
                  <a:gd name="T57" fmla="*/ 2147483647 h 915"/>
                  <a:gd name="T58" fmla="*/ 2147483647 w 1436"/>
                  <a:gd name="T59" fmla="*/ 2147483647 h 915"/>
                  <a:gd name="T60" fmla="*/ 2147483647 w 1436"/>
                  <a:gd name="T61" fmla="*/ 2147483647 h 915"/>
                  <a:gd name="T62" fmla="*/ 2147483647 w 1436"/>
                  <a:gd name="T63" fmla="*/ 2147483647 h 915"/>
                  <a:gd name="T64" fmla="*/ 0 w 1436"/>
                  <a:gd name="T65" fmla="*/ 2147483647 h 915"/>
                  <a:gd name="T66" fmla="*/ 2147483647 w 1436"/>
                  <a:gd name="T67" fmla="*/ 2147483647 h 915"/>
                  <a:gd name="T68" fmla="*/ 2147483647 w 1436"/>
                  <a:gd name="T69" fmla="*/ 2147483647 h 915"/>
                  <a:gd name="T70" fmla="*/ 2147483647 w 1436"/>
                  <a:gd name="T71" fmla="*/ 2147483647 h 915"/>
                  <a:gd name="T72" fmla="*/ 2147483647 w 1436"/>
                  <a:gd name="T73" fmla="*/ 2147483647 h 915"/>
                  <a:gd name="T74" fmla="*/ 2147483647 w 1436"/>
                  <a:gd name="T75" fmla="*/ 2147483647 h 915"/>
                  <a:gd name="T76" fmla="*/ 2147483647 w 1436"/>
                  <a:gd name="T77" fmla="*/ 2147483647 h 915"/>
                  <a:gd name="T78" fmla="*/ 2147483647 w 1436"/>
                  <a:gd name="T79" fmla="*/ 2147483647 h 915"/>
                  <a:gd name="T80" fmla="*/ 2147483647 w 1436"/>
                  <a:gd name="T81" fmla="*/ 2147483647 h 915"/>
                  <a:gd name="T82" fmla="*/ 2147483647 w 1436"/>
                  <a:gd name="T83" fmla="*/ 2147483647 h 915"/>
                  <a:gd name="T84" fmla="*/ 2147483647 w 1436"/>
                  <a:gd name="T85" fmla="*/ 2147483647 h 915"/>
                  <a:gd name="T86" fmla="*/ 2147483647 w 1436"/>
                  <a:gd name="T87" fmla="*/ 2147483647 h 915"/>
                  <a:gd name="T88" fmla="*/ 2147483647 w 1436"/>
                  <a:gd name="T89" fmla="*/ 2147483647 h 915"/>
                  <a:gd name="T90" fmla="*/ 2147483647 w 1436"/>
                  <a:gd name="T91" fmla="*/ 2147483647 h 915"/>
                  <a:gd name="T92" fmla="*/ 2147483647 w 1436"/>
                  <a:gd name="T93" fmla="*/ 2147483647 h 915"/>
                  <a:gd name="T94" fmla="*/ 2147483647 w 1436"/>
                  <a:gd name="T95" fmla="*/ 2147483647 h 915"/>
                  <a:gd name="T96" fmla="*/ 2147483647 w 1436"/>
                  <a:gd name="T97" fmla="*/ 2147483647 h 915"/>
                  <a:gd name="T98" fmla="*/ 2147483647 w 1436"/>
                  <a:gd name="T99" fmla="*/ 2147483647 h 915"/>
                  <a:gd name="T100" fmla="*/ 2147483647 w 1436"/>
                  <a:gd name="T101" fmla="*/ 2147483647 h 915"/>
                  <a:gd name="T102" fmla="*/ 2147483647 w 1436"/>
                  <a:gd name="T103" fmla="*/ 2147483647 h 915"/>
                  <a:gd name="T104" fmla="*/ 2147483647 w 1436"/>
                  <a:gd name="T105" fmla="*/ 2147483647 h 915"/>
                  <a:gd name="T106" fmla="*/ 2147483647 w 1436"/>
                  <a:gd name="T107" fmla="*/ 2147483647 h 915"/>
                  <a:gd name="T108" fmla="*/ 2147483647 w 1436"/>
                  <a:gd name="T109" fmla="*/ 2147483647 h 915"/>
                  <a:gd name="T110" fmla="*/ 2147483647 w 1436"/>
                  <a:gd name="T111" fmla="*/ 2147483647 h 915"/>
                  <a:gd name="T112" fmla="*/ 2147483647 w 1436"/>
                  <a:gd name="T113" fmla="*/ 2147483647 h 915"/>
                  <a:gd name="T114" fmla="*/ 2147483647 w 1436"/>
                  <a:gd name="T115" fmla="*/ 2147483647 h 915"/>
                  <a:gd name="T116" fmla="*/ 2147483647 w 1436"/>
                  <a:gd name="T117" fmla="*/ 2147483647 h 915"/>
                  <a:gd name="T118" fmla="*/ 2147483647 w 1436"/>
                  <a:gd name="T119" fmla="*/ 2147483647 h 915"/>
                  <a:gd name="T120" fmla="*/ 2147483647 w 1436"/>
                  <a:gd name="T121" fmla="*/ 2147483647 h 915"/>
                  <a:gd name="T122" fmla="*/ 2147483647 w 1436"/>
                  <a:gd name="T123" fmla="*/ 2147483647 h 9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6"/>
                  <a:gd name="T187" fmla="*/ 0 h 915"/>
                  <a:gd name="T188" fmla="*/ 1436 w 1436"/>
                  <a:gd name="T189" fmla="*/ 915 h 9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6" h="915">
                    <a:moveTo>
                      <a:pt x="1422" y="604"/>
                    </a:moveTo>
                    <a:lnTo>
                      <a:pt x="1419" y="609"/>
                    </a:lnTo>
                    <a:lnTo>
                      <a:pt x="1421" y="610"/>
                    </a:lnTo>
                    <a:lnTo>
                      <a:pt x="1417" y="611"/>
                    </a:lnTo>
                    <a:lnTo>
                      <a:pt x="1404" y="624"/>
                    </a:lnTo>
                    <a:lnTo>
                      <a:pt x="1398" y="634"/>
                    </a:lnTo>
                    <a:lnTo>
                      <a:pt x="1394" y="643"/>
                    </a:lnTo>
                    <a:lnTo>
                      <a:pt x="1385" y="644"/>
                    </a:lnTo>
                    <a:lnTo>
                      <a:pt x="1378" y="647"/>
                    </a:lnTo>
                    <a:lnTo>
                      <a:pt x="1372" y="648"/>
                    </a:lnTo>
                    <a:lnTo>
                      <a:pt x="1371" y="649"/>
                    </a:lnTo>
                    <a:lnTo>
                      <a:pt x="1374" y="658"/>
                    </a:lnTo>
                    <a:lnTo>
                      <a:pt x="1375" y="659"/>
                    </a:lnTo>
                    <a:lnTo>
                      <a:pt x="1377" y="658"/>
                    </a:lnTo>
                    <a:lnTo>
                      <a:pt x="1377" y="660"/>
                    </a:lnTo>
                    <a:lnTo>
                      <a:pt x="1375" y="662"/>
                    </a:lnTo>
                    <a:lnTo>
                      <a:pt x="1375" y="664"/>
                    </a:lnTo>
                    <a:lnTo>
                      <a:pt x="1372" y="666"/>
                    </a:lnTo>
                    <a:lnTo>
                      <a:pt x="1365" y="666"/>
                    </a:lnTo>
                    <a:lnTo>
                      <a:pt x="1364" y="668"/>
                    </a:lnTo>
                    <a:lnTo>
                      <a:pt x="1357" y="670"/>
                    </a:lnTo>
                    <a:lnTo>
                      <a:pt x="1350" y="677"/>
                    </a:lnTo>
                    <a:lnTo>
                      <a:pt x="1337" y="697"/>
                    </a:lnTo>
                    <a:lnTo>
                      <a:pt x="1327" y="716"/>
                    </a:lnTo>
                    <a:lnTo>
                      <a:pt x="1323" y="724"/>
                    </a:lnTo>
                    <a:lnTo>
                      <a:pt x="1324" y="725"/>
                    </a:lnTo>
                    <a:lnTo>
                      <a:pt x="1321" y="727"/>
                    </a:lnTo>
                    <a:lnTo>
                      <a:pt x="1318" y="728"/>
                    </a:lnTo>
                    <a:lnTo>
                      <a:pt x="1317" y="734"/>
                    </a:lnTo>
                    <a:lnTo>
                      <a:pt x="1319" y="735"/>
                    </a:lnTo>
                    <a:lnTo>
                      <a:pt x="1315" y="742"/>
                    </a:lnTo>
                    <a:lnTo>
                      <a:pt x="1312" y="754"/>
                    </a:lnTo>
                    <a:lnTo>
                      <a:pt x="1308" y="755"/>
                    </a:lnTo>
                    <a:lnTo>
                      <a:pt x="1305" y="755"/>
                    </a:lnTo>
                    <a:lnTo>
                      <a:pt x="1305" y="753"/>
                    </a:lnTo>
                    <a:lnTo>
                      <a:pt x="1303" y="754"/>
                    </a:lnTo>
                    <a:lnTo>
                      <a:pt x="1300" y="749"/>
                    </a:lnTo>
                    <a:lnTo>
                      <a:pt x="1295" y="754"/>
                    </a:lnTo>
                    <a:lnTo>
                      <a:pt x="1293" y="754"/>
                    </a:lnTo>
                    <a:lnTo>
                      <a:pt x="1231" y="754"/>
                    </a:lnTo>
                    <a:lnTo>
                      <a:pt x="1234" y="756"/>
                    </a:lnTo>
                    <a:lnTo>
                      <a:pt x="1229" y="756"/>
                    </a:lnTo>
                    <a:lnTo>
                      <a:pt x="1227" y="756"/>
                    </a:lnTo>
                    <a:lnTo>
                      <a:pt x="1226" y="759"/>
                    </a:lnTo>
                    <a:lnTo>
                      <a:pt x="1222" y="761"/>
                    </a:lnTo>
                    <a:lnTo>
                      <a:pt x="1213" y="759"/>
                    </a:lnTo>
                    <a:lnTo>
                      <a:pt x="1212" y="763"/>
                    </a:lnTo>
                    <a:lnTo>
                      <a:pt x="1211" y="763"/>
                    </a:lnTo>
                    <a:lnTo>
                      <a:pt x="1208" y="760"/>
                    </a:lnTo>
                    <a:lnTo>
                      <a:pt x="1208" y="758"/>
                    </a:lnTo>
                    <a:lnTo>
                      <a:pt x="1202" y="760"/>
                    </a:lnTo>
                    <a:lnTo>
                      <a:pt x="1200" y="758"/>
                    </a:lnTo>
                    <a:lnTo>
                      <a:pt x="1198" y="759"/>
                    </a:lnTo>
                    <a:lnTo>
                      <a:pt x="1195" y="758"/>
                    </a:lnTo>
                    <a:lnTo>
                      <a:pt x="1192" y="761"/>
                    </a:lnTo>
                    <a:lnTo>
                      <a:pt x="1186" y="758"/>
                    </a:lnTo>
                    <a:lnTo>
                      <a:pt x="1177" y="764"/>
                    </a:lnTo>
                    <a:lnTo>
                      <a:pt x="1172" y="766"/>
                    </a:lnTo>
                    <a:lnTo>
                      <a:pt x="1168" y="769"/>
                    </a:lnTo>
                    <a:lnTo>
                      <a:pt x="1167" y="773"/>
                    </a:lnTo>
                    <a:lnTo>
                      <a:pt x="1165" y="773"/>
                    </a:lnTo>
                    <a:lnTo>
                      <a:pt x="1165" y="776"/>
                    </a:lnTo>
                    <a:lnTo>
                      <a:pt x="1159" y="777"/>
                    </a:lnTo>
                    <a:lnTo>
                      <a:pt x="1159" y="782"/>
                    </a:lnTo>
                    <a:lnTo>
                      <a:pt x="1158" y="782"/>
                    </a:lnTo>
                    <a:lnTo>
                      <a:pt x="1157" y="783"/>
                    </a:lnTo>
                    <a:lnTo>
                      <a:pt x="1153" y="783"/>
                    </a:lnTo>
                    <a:lnTo>
                      <a:pt x="1150" y="786"/>
                    </a:lnTo>
                    <a:lnTo>
                      <a:pt x="1144" y="789"/>
                    </a:lnTo>
                    <a:lnTo>
                      <a:pt x="1142" y="792"/>
                    </a:lnTo>
                    <a:lnTo>
                      <a:pt x="1138" y="793"/>
                    </a:lnTo>
                    <a:lnTo>
                      <a:pt x="1136" y="791"/>
                    </a:lnTo>
                    <a:lnTo>
                      <a:pt x="1134" y="794"/>
                    </a:lnTo>
                    <a:lnTo>
                      <a:pt x="1132" y="792"/>
                    </a:lnTo>
                    <a:lnTo>
                      <a:pt x="1132" y="794"/>
                    </a:lnTo>
                    <a:lnTo>
                      <a:pt x="1130" y="795"/>
                    </a:lnTo>
                    <a:lnTo>
                      <a:pt x="1128" y="796"/>
                    </a:lnTo>
                    <a:lnTo>
                      <a:pt x="1128" y="794"/>
                    </a:lnTo>
                    <a:lnTo>
                      <a:pt x="1123" y="794"/>
                    </a:lnTo>
                    <a:lnTo>
                      <a:pt x="1122" y="796"/>
                    </a:lnTo>
                    <a:lnTo>
                      <a:pt x="1119" y="800"/>
                    </a:lnTo>
                    <a:lnTo>
                      <a:pt x="1117" y="799"/>
                    </a:lnTo>
                    <a:lnTo>
                      <a:pt x="1117" y="801"/>
                    </a:lnTo>
                    <a:lnTo>
                      <a:pt x="1114" y="803"/>
                    </a:lnTo>
                    <a:lnTo>
                      <a:pt x="1116" y="805"/>
                    </a:lnTo>
                    <a:lnTo>
                      <a:pt x="1113" y="808"/>
                    </a:lnTo>
                    <a:lnTo>
                      <a:pt x="1112" y="807"/>
                    </a:lnTo>
                    <a:lnTo>
                      <a:pt x="1110" y="808"/>
                    </a:lnTo>
                    <a:lnTo>
                      <a:pt x="1107" y="806"/>
                    </a:lnTo>
                    <a:lnTo>
                      <a:pt x="1107" y="807"/>
                    </a:lnTo>
                    <a:lnTo>
                      <a:pt x="1106" y="805"/>
                    </a:lnTo>
                    <a:lnTo>
                      <a:pt x="1105" y="807"/>
                    </a:lnTo>
                    <a:lnTo>
                      <a:pt x="1106" y="808"/>
                    </a:lnTo>
                    <a:lnTo>
                      <a:pt x="1103" y="808"/>
                    </a:lnTo>
                    <a:lnTo>
                      <a:pt x="1102" y="810"/>
                    </a:lnTo>
                    <a:lnTo>
                      <a:pt x="1100" y="810"/>
                    </a:lnTo>
                    <a:lnTo>
                      <a:pt x="1097" y="805"/>
                    </a:lnTo>
                    <a:lnTo>
                      <a:pt x="1097" y="808"/>
                    </a:lnTo>
                    <a:lnTo>
                      <a:pt x="1094" y="809"/>
                    </a:lnTo>
                    <a:lnTo>
                      <a:pt x="1095" y="806"/>
                    </a:lnTo>
                    <a:lnTo>
                      <a:pt x="1092" y="808"/>
                    </a:lnTo>
                    <a:lnTo>
                      <a:pt x="1090" y="805"/>
                    </a:lnTo>
                    <a:lnTo>
                      <a:pt x="1089" y="805"/>
                    </a:lnTo>
                    <a:lnTo>
                      <a:pt x="1089" y="804"/>
                    </a:lnTo>
                    <a:lnTo>
                      <a:pt x="1087" y="806"/>
                    </a:lnTo>
                    <a:lnTo>
                      <a:pt x="1085" y="804"/>
                    </a:lnTo>
                    <a:lnTo>
                      <a:pt x="1086" y="803"/>
                    </a:lnTo>
                    <a:lnTo>
                      <a:pt x="1086" y="801"/>
                    </a:lnTo>
                    <a:lnTo>
                      <a:pt x="1084" y="801"/>
                    </a:lnTo>
                    <a:lnTo>
                      <a:pt x="1085" y="803"/>
                    </a:lnTo>
                    <a:lnTo>
                      <a:pt x="1083" y="805"/>
                    </a:lnTo>
                    <a:lnTo>
                      <a:pt x="1081" y="804"/>
                    </a:lnTo>
                    <a:lnTo>
                      <a:pt x="1081" y="800"/>
                    </a:lnTo>
                    <a:lnTo>
                      <a:pt x="1072" y="800"/>
                    </a:lnTo>
                    <a:lnTo>
                      <a:pt x="1076" y="797"/>
                    </a:lnTo>
                    <a:lnTo>
                      <a:pt x="1072" y="797"/>
                    </a:lnTo>
                    <a:lnTo>
                      <a:pt x="1068" y="792"/>
                    </a:lnTo>
                    <a:lnTo>
                      <a:pt x="1064" y="795"/>
                    </a:lnTo>
                    <a:lnTo>
                      <a:pt x="1063" y="793"/>
                    </a:lnTo>
                    <a:lnTo>
                      <a:pt x="1065" y="790"/>
                    </a:lnTo>
                    <a:lnTo>
                      <a:pt x="1060" y="789"/>
                    </a:lnTo>
                    <a:lnTo>
                      <a:pt x="1060" y="785"/>
                    </a:lnTo>
                    <a:lnTo>
                      <a:pt x="1054" y="781"/>
                    </a:lnTo>
                    <a:lnTo>
                      <a:pt x="1053" y="782"/>
                    </a:lnTo>
                    <a:lnTo>
                      <a:pt x="1056" y="783"/>
                    </a:lnTo>
                    <a:lnTo>
                      <a:pt x="1053" y="785"/>
                    </a:lnTo>
                    <a:lnTo>
                      <a:pt x="1051" y="781"/>
                    </a:lnTo>
                    <a:lnTo>
                      <a:pt x="1051" y="783"/>
                    </a:lnTo>
                    <a:lnTo>
                      <a:pt x="1050" y="784"/>
                    </a:lnTo>
                    <a:lnTo>
                      <a:pt x="1048" y="783"/>
                    </a:lnTo>
                    <a:lnTo>
                      <a:pt x="1047" y="778"/>
                    </a:lnTo>
                    <a:lnTo>
                      <a:pt x="1043" y="778"/>
                    </a:lnTo>
                    <a:lnTo>
                      <a:pt x="1042" y="774"/>
                    </a:lnTo>
                    <a:lnTo>
                      <a:pt x="1040" y="774"/>
                    </a:lnTo>
                    <a:lnTo>
                      <a:pt x="1042" y="773"/>
                    </a:lnTo>
                    <a:lnTo>
                      <a:pt x="1042" y="770"/>
                    </a:lnTo>
                    <a:lnTo>
                      <a:pt x="1039" y="773"/>
                    </a:lnTo>
                    <a:lnTo>
                      <a:pt x="1033" y="768"/>
                    </a:lnTo>
                    <a:lnTo>
                      <a:pt x="1034" y="767"/>
                    </a:lnTo>
                    <a:lnTo>
                      <a:pt x="1029" y="765"/>
                    </a:lnTo>
                    <a:lnTo>
                      <a:pt x="1027" y="766"/>
                    </a:lnTo>
                    <a:lnTo>
                      <a:pt x="1024" y="765"/>
                    </a:lnTo>
                    <a:lnTo>
                      <a:pt x="1020" y="766"/>
                    </a:lnTo>
                    <a:lnTo>
                      <a:pt x="1018" y="765"/>
                    </a:lnTo>
                    <a:lnTo>
                      <a:pt x="1020" y="763"/>
                    </a:lnTo>
                    <a:lnTo>
                      <a:pt x="1018" y="760"/>
                    </a:lnTo>
                    <a:lnTo>
                      <a:pt x="1014" y="764"/>
                    </a:lnTo>
                    <a:lnTo>
                      <a:pt x="1016" y="765"/>
                    </a:lnTo>
                    <a:lnTo>
                      <a:pt x="1011" y="771"/>
                    </a:lnTo>
                    <a:lnTo>
                      <a:pt x="1010" y="770"/>
                    </a:lnTo>
                    <a:lnTo>
                      <a:pt x="1012" y="768"/>
                    </a:lnTo>
                    <a:lnTo>
                      <a:pt x="1013" y="764"/>
                    </a:lnTo>
                    <a:lnTo>
                      <a:pt x="1010" y="761"/>
                    </a:lnTo>
                    <a:lnTo>
                      <a:pt x="1007" y="761"/>
                    </a:lnTo>
                    <a:lnTo>
                      <a:pt x="1003" y="761"/>
                    </a:lnTo>
                    <a:lnTo>
                      <a:pt x="1004" y="769"/>
                    </a:lnTo>
                    <a:lnTo>
                      <a:pt x="997" y="765"/>
                    </a:lnTo>
                    <a:lnTo>
                      <a:pt x="993" y="767"/>
                    </a:lnTo>
                    <a:lnTo>
                      <a:pt x="990" y="767"/>
                    </a:lnTo>
                    <a:lnTo>
                      <a:pt x="989" y="769"/>
                    </a:lnTo>
                    <a:lnTo>
                      <a:pt x="987" y="764"/>
                    </a:lnTo>
                    <a:lnTo>
                      <a:pt x="986" y="768"/>
                    </a:lnTo>
                    <a:lnTo>
                      <a:pt x="982" y="771"/>
                    </a:lnTo>
                    <a:lnTo>
                      <a:pt x="980" y="770"/>
                    </a:lnTo>
                    <a:lnTo>
                      <a:pt x="979" y="772"/>
                    </a:lnTo>
                    <a:lnTo>
                      <a:pt x="976" y="768"/>
                    </a:lnTo>
                    <a:lnTo>
                      <a:pt x="973" y="772"/>
                    </a:lnTo>
                    <a:lnTo>
                      <a:pt x="973" y="771"/>
                    </a:lnTo>
                    <a:lnTo>
                      <a:pt x="975" y="765"/>
                    </a:lnTo>
                    <a:lnTo>
                      <a:pt x="969" y="765"/>
                    </a:lnTo>
                    <a:lnTo>
                      <a:pt x="967" y="766"/>
                    </a:lnTo>
                    <a:lnTo>
                      <a:pt x="970" y="768"/>
                    </a:lnTo>
                    <a:lnTo>
                      <a:pt x="971" y="767"/>
                    </a:lnTo>
                    <a:lnTo>
                      <a:pt x="972" y="769"/>
                    </a:lnTo>
                    <a:lnTo>
                      <a:pt x="968" y="773"/>
                    </a:lnTo>
                    <a:lnTo>
                      <a:pt x="967" y="775"/>
                    </a:lnTo>
                    <a:lnTo>
                      <a:pt x="963" y="774"/>
                    </a:lnTo>
                    <a:lnTo>
                      <a:pt x="959" y="771"/>
                    </a:lnTo>
                    <a:lnTo>
                      <a:pt x="956" y="772"/>
                    </a:lnTo>
                    <a:lnTo>
                      <a:pt x="954" y="767"/>
                    </a:lnTo>
                    <a:lnTo>
                      <a:pt x="952" y="766"/>
                    </a:lnTo>
                    <a:lnTo>
                      <a:pt x="950" y="767"/>
                    </a:lnTo>
                    <a:lnTo>
                      <a:pt x="951" y="770"/>
                    </a:lnTo>
                    <a:lnTo>
                      <a:pt x="946" y="768"/>
                    </a:lnTo>
                    <a:lnTo>
                      <a:pt x="945" y="770"/>
                    </a:lnTo>
                    <a:lnTo>
                      <a:pt x="940" y="771"/>
                    </a:lnTo>
                    <a:lnTo>
                      <a:pt x="933" y="777"/>
                    </a:lnTo>
                    <a:lnTo>
                      <a:pt x="935" y="779"/>
                    </a:lnTo>
                    <a:lnTo>
                      <a:pt x="933" y="781"/>
                    </a:lnTo>
                    <a:lnTo>
                      <a:pt x="933" y="783"/>
                    </a:lnTo>
                    <a:lnTo>
                      <a:pt x="935" y="786"/>
                    </a:lnTo>
                    <a:lnTo>
                      <a:pt x="933" y="786"/>
                    </a:lnTo>
                    <a:lnTo>
                      <a:pt x="935" y="786"/>
                    </a:lnTo>
                    <a:lnTo>
                      <a:pt x="935" y="788"/>
                    </a:lnTo>
                    <a:lnTo>
                      <a:pt x="934" y="787"/>
                    </a:lnTo>
                    <a:lnTo>
                      <a:pt x="933" y="788"/>
                    </a:lnTo>
                    <a:lnTo>
                      <a:pt x="926" y="783"/>
                    </a:lnTo>
                    <a:lnTo>
                      <a:pt x="925" y="784"/>
                    </a:lnTo>
                    <a:lnTo>
                      <a:pt x="926" y="779"/>
                    </a:lnTo>
                    <a:lnTo>
                      <a:pt x="924" y="776"/>
                    </a:lnTo>
                    <a:lnTo>
                      <a:pt x="917" y="771"/>
                    </a:lnTo>
                    <a:lnTo>
                      <a:pt x="917" y="773"/>
                    </a:lnTo>
                    <a:lnTo>
                      <a:pt x="912" y="772"/>
                    </a:lnTo>
                    <a:lnTo>
                      <a:pt x="907" y="768"/>
                    </a:lnTo>
                    <a:lnTo>
                      <a:pt x="908" y="767"/>
                    </a:lnTo>
                    <a:lnTo>
                      <a:pt x="905" y="767"/>
                    </a:lnTo>
                    <a:lnTo>
                      <a:pt x="905" y="765"/>
                    </a:lnTo>
                    <a:lnTo>
                      <a:pt x="903" y="765"/>
                    </a:lnTo>
                    <a:lnTo>
                      <a:pt x="903" y="764"/>
                    </a:lnTo>
                    <a:lnTo>
                      <a:pt x="902" y="764"/>
                    </a:lnTo>
                    <a:lnTo>
                      <a:pt x="902" y="766"/>
                    </a:lnTo>
                    <a:lnTo>
                      <a:pt x="901" y="766"/>
                    </a:lnTo>
                    <a:lnTo>
                      <a:pt x="900" y="765"/>
                    </a:lnTo>
                    <a:lnTo>
                      <a:pt x="897" y="764"/>
                    </a:lnTo>
                    <a:lnTo>
                      <a:pt x="895" y="766"/>
                    </a:lnTo>
                    <a:lnTo>
                      <a:pt x="894" y="765"/>
                    </a:lnTo>
                    <a:lnTo>
                      <a:pt x="886" y="768"/>
                    </a:lnTo>
                    <a:lnTo>
                      <a:pt x="881" y="759"/>
                    </a:lnTo>
                    <a:lnTo>
                      <a:pt x="877" y="764"/>
                    </a:lnTo>
                    <a:lnTo>
                      <a:pt x="877" y="768"/>
                    </a:lnTo>
                    <a:lnTo>
                      <a:pt x="879" y="769"/>
                    </a:lnTo>
                    <a:lnTo>
                      <a:pt x="885" y="768"/>
                    </a:lnTo>
                    <a:lnTo>
                      <a:pt x="885" y="771"/>
                    </a:lnTo>
                    <a:lnTo>
                      <a:pt x="877" y="774"/>
                    </a:lnTo>
                    <a:lnTo>
                      <a:pt x="868" y="772"/>
                    </a:lnTo>
                    <a:lnTo>
                      <a:pt x="862" y="781"/>
                    </a:lnTo>
                    <a:lnTo>
                      <a:pt x="864" y="787"/>
                    </a:lnTo>
                    <a:lnTo>
                      <a:pt x="858" y="791"/>
                    </a:lnTo>
                    <a:lnTo>
                      <a:pt x="853" y="799"/>
                    </a:lnTo>
                    <a:lnTo>
                      <a:pt x="852" y="800"/>
                    </a:lnTo>
                    <a:lnTo>
                      <a:pt x="846" y="803"/>
                    </a:lnTo>
                    <a:lnTo>
                      <a:pt x="849" y="810"/>
                    </a:lnTo>
                    <a:lnTo>
                      <a:pt x="849" y="812"/>
                    </a:lnTo>
                    <a:lnTo>
                      <a:pt x="844" y="813"/>
                    </a:lnTo>
                    <a:lnTo>
                      <a:pt x="843" y="809"/>
                    </a:lnTo>
                    <a:lnTo>
                      <a:pt x="841" y="807"/>
                    </a:lnTo>
                    <a:lnTo>
                      <a:pt x="832" y="808"/>
                    </a:lnTo>
                    <a:lnTo>
                      <a:pt x="826" y="812"/>
                    </a:lnTo>
                    <a:lnTo>
                      <a:pt x="823" y="818"/>
                    </a:lnTo>
                    <a:lnTo>
                      <a:pt x="817" y="811"/>
                    </a:lnTo>
                    <a:lnTo>
                      <a:pt x="815" y="811"/>
                    </a:lnTo>
                    <a:lnTo>
                      <a:pt x="813" y="819"/>
                    </a:lnTo>
                    <a:lnTo>
                      <a:pt x="809" y="822"/>
                    </a:lnTo>
                    <a:lnTo>
                      <a:pt x="808" y="821"/>
                    </a:lnTo>
                    <a:lnTo>
                      <a:pt x="808" y="813"/>
                    </a:lnTo>
                    <a:lnTo>
                      <a:pt x="802" y="810"/>
                    </a:lnTo>
                    <a:lnTo>
                      <a:pt x="799" y="810"/>
                    </a:lnTo>
                    <a:lnTo>
                      <a:pt x="802" y="818"/>
                    </a:lnTo>
                    <a:lnTo>
                      <a:pt x="799" y="821"/>
                    </a:lnTo>
                    <a:lnTo>
                      <a:pt x="797" y="818"/>
                    </a:lnTo>
                    <a:lnTo>
                      <a:pt x="794" y="817"/>
                    </a:lnTo>
                    <a:lnTo>
                      <a:pt x="793" y="812"/>
                    </a:lnTo>
                    <a:lnTo>
                      <a:pt x="790" y="810"/>
                    </a:lnTo>
                    <a:lnTo>
                      <a:pt x="788" y="809"/>
                    </a:lnTo>
                    <a:lnTo>
                      <a:pt x="776" y="812"/>
                    </a:lnTo>
                    <a:lnTo>
                      <a:pt x="770" y="808"/>
                    </a:lnTo>
                    <a:lnTo>
                      <a:pt x="764" y="819"/>
                    </a:lnTo>
                    <a:lnTo>
                      <a:pt x="758" y="820"/>
                    </a:lnTo>
                    <a:lnTo>
                      <a:pt x="757" y="821"/>
                    </a:lnTo>
                    <a:lnTo>
                      <a:pt x="754" y="820"/>
                    </a:lnTo>
                    <a:lnTo>
                      <a:pt x="748" y="823"/>
                    </a:lnTo>
                    <a:lnTo>
                      <a:pt x="745" y="824"/>
                    </a:lnTo>
                    <a:lnTo>
                      <a:pt x="742" y="823"/>
                    </a:lnTo>
                    <a:lnTo>
                      <a:pt x="740" y="827"/>
                    </a:lnTo>
                    <a:lnTo>
                      <a:pt x="733" y="831"/>
                    </a:lnTo>
                    <a:lnTo>
                      <a:pt x="732" y="833"/>
                    </a:lnTo>
                    <a:lnTo>
                      <a:pt x="733" y="835"/>
                    </a:lnTo>
                    <a:lnTo>
                      <a:pt x="730" y="838"/>
                    </a:lnTo>
                    <a:lnTo>
                      <a:pt x="733" y="841"/>
                    </a:lnTo>
                    <a:lnTo>
                      <a:pt x="728" y="843"/>
                    </a:lnTo>
                    <a:lnTo>
                      <a:pt x="726" y="844"/>
                    </a:lnTo>
                    <a:lnTo>
                      <a:pt x="727" y="846"/>
                    </a:lnTo>
                    <a:lnTo>
                      <a:pt x="724" y="846"/>
                    </a:lnTo>
                    <a:lnTo>
                      <a:pt x="724" y="849"/>
                    </a:lnTo>
                    <a:lnTo>
                      <a:pt x="722" y="850"/>
                    </a:lnTo>
                    <a:lnTo>
                      <a:pt x="723" y="854"/>
                    </a:lnTo>
                    <a:lnTo>
                      <a:pt x="727" y="856"/>
                    </a:lnTo>
                    <a:lnTo>
                      <a:pt x="727" y="859"/>
                    </a:lnTo>
                    <a:lnTo>
                      <a:pt x="733" y="860"/>
                    </a:lnTo>
                    <a:lnTo>
                      <a:pt x="730" y="861"/>
                    </a:lnTo>
                    <a:lnTo>
                      <a:pt x="733" y="862"/>
                    </a:lnTo>
                    <a:lnTo>
                      <a:pt x="729" y="864"/>
                    </a:lnTo>
                    <a:lnTo>
                      <a:pt x="730" y="865"/>
                    </a:lnTo>
                    <a:lnTo>
                      <a:pt x="727" y="867"/>
                    </a:lnTo>
                    <a:lnTo>
                      <a:pt x="733" y="873"/>
                    </a:lnTo>
                    <a:lnTo>
                      <a:pt x="734" y="876"/>
                    </a:lnTo>
                    <a:lnTo>
                      <a:pt x="739" y="879"/>
                    </a:lnTo>
                    <a:lnTo>
                      <a:pt x="738" y="881"/>
                    </a:lnTo>
                    <a:lnTo>
                      <a:pt x="740" y="883"/>
                    </a:lnTo>
                    <a:lnTo>
                      <a:pt x="739" y="884"/>
                    </a:lnTo>
                    <a:lnTo>
                      <a:pt x="739" y="889"/>
                    </a:lnTo>
                    <a:lnTo>
                      <a:pt x="736" y="891"/>
                    </a:lnTo>
                    <a:lnTo>
                      <a:pt x="738" y="893"/>
                    </a:lnTo>
                    <a:lnTo>
                      <a:pt x="736" y="894"/>
                    </a:lnTo>
                    <a:lnTo>
                      <a:pt x="736" y="896"/>
                    </a:lnTo>
                    <a:lnTo>
                      <a:pt x="732" y="895"/>
                    </a:lnTo>
                    <a:lnTo>
                      <a:pt x="729" y="898"/>
                    </a:lnTo>
                    <a:lnTo>
                      <a:pt x="727" y="897"/>
                    </a:lnTo>
                    <a:lnTo>
                      <a:pt x="727" y="898"/>
                    </a:lnTo>
                    <a:lnTo>
                      <a:pt x="726" y="899"/>
                    </a:lnTo>
                    <a:lnTo>
                      <a:pt x="726" y="901"/>
                    </a:lnTo>
                    <a:lnTo>
                      <a:pt x="717" y="902"/>
                    </a:lnTo>
                    <a:lnTo>
                      <a:pt x="715" y="900"/>
                    </a:lnTo>
                    <a:lnTo>
                      <a:pt x="702" y="903"/>
                    </a:lnTo>
                    <a:lnTo>
                      <a:pt x="700" y="907"/>
                    </a:lnTo>
                    <a:lnTo>
                      <a:pt x="702" y="909"/>
                    </a:lnTo>
                    <a:lnTo>
                      <a:pt x="702" y="912"/>
                    </a:lnTo>
                    <a:lnTo>
                      <a:pt x="700" y="914"/>
                    </a:lnTo>
                    <a:lnTo>
                      <a:pt x="697" y="915"/>
                    </a:lnTo>
                    <a:lnTo>
                      <a:pt x="699" y="912"/>
                    </a:lnTo>
                    <a:lnTo>
                      <a:pt x="693" y="910"/>
                    </a:lnTo>
                    <a:lnTo>
                      <a:pt x="692" y="904"/>
                    </a:lnTo>
                    <a:lnTo>
                      <a:pt x="688" y="900"/>
                    </a:lnTo>
                    <a:lnTo>
                      <a:pt x="689" y="899"/>
                    </a:lnTo>
                    <a:lnTo>
                      <a:pt x="688" y="898"/>
                    </a:lnTo>
                    <a:lnTo>
                      <a:pt x="687" y="895"/>
                    </a:lnTo>
                    <a:lnTo>
                      <a:pt x="681" y="895"/>
                    </a:lnTo>
                    <a:lnTo>
                      <a:pt x="681" y="890"/>
                    </a:lnTo>
                    <a:lnTo>
                      <a:pt x="680" y="886"/>
                    </a:lnTo>
                    <a:lnTo>
                      <a:pt x="676" y="885"/>
                    </a:lnTo>
                    <a:lnTo>
                      <a:pt x="672" y="889"/>
                    </a:lnTo>
                    <a:lnTo>
                      <a:pt x="669" y="887"/>
                    </a:lnTo>
                    <a:lnTo>
                      <a:pt x="660" y="887"/>
                    </a:lnTo>
                    <a:lnTo>
                      <a:pt x="657" y="885"/>
                    </a:lnTo>
                    <a:lnTo>
                      <a:pt x="650" y="889"/>
                    </a:lnTo>
                    <a:lnTo>
                      <a:pt x="643" y="880"/>
                    </a:lnTo>
                    <a:lnTo>
                      <a:pt x="635" y="886"/>
                    </a:lnTo>
                    <a:lnTo>
                      <a:pt x="630" y="884"/>
                    </a:lnTo>
                    <a:lnTo>
                      <a:pt x="627" y="884"/>
                    </a:lnTo>
                    <a:lnTo>
                      <a:pt x="627" y="887"/>
                    </a:lnTo>
                    <a:lnTo>
                      <a:pt x="626" y="886"/>
                    </a:lnTo>
                    <a:lnTo>
                      <a:pt x="620" y="885"/>
                    </a:lnTo>
                    <a:lnTo>
                      <a:pt x="616" y="887"/>
                    </a:lnTo>
                    <a:lnTo>
                      <a:pt x="609" y="884"/>
                    </a:lnTo>
                    <a:lnTo>
                      <a:pt x="603" y="889"/>
                    </a:lnTo>
                    <a:lnTo>
                      <a:pt x="601" y="886"/>
                    </a:lnTo>
                    <a:lnTo>
                      <a:pt x="597" y="890"/>
                    </a:lnTo>
                    <a:lnTo>
                      <a:pt x="595" y="886"/>
                    </a:lnTo>
                    <a:lnTo>
                      <a:pt x="585" y="886"/>
                    </a:lnTo>
                    <a:lnTo>
                      <a:pt x="581" y="883"/>
                    </a:lnTo>
                    <a:lnTo>
                      <a:pt x="579" y="882"/>
                    </a:lnTo>
                    <a:lnTo>
                      <a:pt x="579" y="884"/>
                    </a:lnTo>
                    <a:lnTo>
                      <a:pt x="575" y="882"/>
                    </a:lnTo>
                    <a:lnTo>
                      <a:pt x="574" y="883"/>
                    </a:lnTo>
                    <a:lnTo>
                      <a:pt x="567" y="882"/>
                    </a:lnTo>
                    <a:lnTo>
                      <a:pt x="566" y="880"/>
                    </a:lnTo>
                    <a:lnTo>
                      <a:pt x="563" y="878"/>
                    </a:lnTo>
                    <a:lnTo>
                      <a:pt x="563" y="877"/>
                    </a:lnTo>
                    <a:lnTo>
                      <a:pt x="556" y="873"/>
                    </a:lnTo>
                    <a:lnTo>
                      <a:pt x="553" y="874"/>
                    </a:lnTo>
                    <a:lnTo>
                      <a:pt x="550" y="869"/>
                    </a:lnTo>
                    <a:lnTo>
                      <a:pt x="549" y="871"/>
                    </a:lnTo>
                    <a:lnTo>
                      <a:pt x="548" y="863"/>
                    </a:lnTo>
                    <a:lnTo>
                      <a:pt x="536" y="861"/>
                    </a:lnTo>
                    <a:lnTo>
                      <a:pt x="529" y="856"/>
                    </a:lnTo>
                    <a:lnTo>
                      <a:pt x="526" y="858"/>
                    </a:lnTo>
                    <a:lnTo>
                      <a:pt x="519" y="860"/>
                    </a:lnTo>
                    <a:lnTo>
                      <a:pt x="514" y="858"/>
                    </a:lnTo>
                    <a:lnTo>
                      <a:pt x="510" y="859"/>
                    </a:lnTo>
                    <a:lnTo>
                      <a:pt x="508" y="859"/>
                    </a:lnTo>
                    <a:lnTo>
                      <a:pt x="504" y="855"/>
                    </a:lnTo>
                    <a:lnTo>
                      <a:pt x="499" y="856"/>
                    </a:lnTo>
                    <a:lnTo>
                      <a:pt x="495" y="854"/>
                    </a:lnTo>
                    <a:lnTo>
                      <a:pt x="493" y="855"/>
                    </a:lnTo>
                    <a:lnTo>
                      <a:pt x="490" y="853"/>
                    </a:lnTo>
                    <a:lnTo>
                      <a:pt x="487" y="855"/>
                    </a:lnTo>
                    <a:lnTo>
                      <a:pt x="483" y="851"/>
                    </a:lnTo>
                    <a:lnTo>
                      <a:pt x="477" y="855"/>
                    </a:lnTo>
                    <a:lnTo>
                      <a:pt x="474" y="854"/>
                    </a:lnTo>
                    <a:lnTo>
                      <a:pt x="469" y="855"/>
                    </a:lnTo>
                    <a:lnTo>
                      <a:pt x="466" y="850"/>
                    </a:lnTo>
                    <a:lnTo>
                      <a:pt x="462" y="850"/>
                    </a:lnTo>
                    <a:lnTo>
                      <a:pt x="456" y="845"/>
                    </a:lnTo>
                    <a:lnTo>
                      <a:pt x="450" y="848"/>
                    </a:lnTo>
                    <a:lnTo>
                      <a:pt x="448" y="847"/>
                    </a:lnTo>
                    <a:lnTo>
                      <a:pt x="438" y="849"/>
                    </a:lnTo>
                    <a:lnTo>
                      <a:pt x="430" y="841"/>
                    </a:lnTo>
                    <a:lnTo>
                      <a:pt x="426" y="840"/>
                    </a:lnTo>
                    <a:lnTo>
                      <a:pt x="422" y="836"/>
                    </a:lnTo>
                    <a:lnTo>
                      <a:pt x="417" y="837"/>
                    </a:lnTo>
                    <a:lnTo>
                      <a:pt x="414" y="837"/>
                    </a:lnTo>
                    <a:lnTo>
                      <a:pt x="410" y="833"/>
                    </a:lnTo>
                    <a:lnTo>
                      <a:pt x="403" y="836"/>
                    </a:lnTo>
                    <a:lnTo>
                      <a:pt x="385" y="833"/>
                    </a:lnTo>
                    <a:lnTo>
                      <a:pt x="379" y="838"/>
                    </a:lnTo>
                    <a:lnTo>
                      <a:pt x="370" y="837"/>
                    </a:lnTo>
                    <a:lnTo>
                      <a:pt x="366" y="838"/>
                    </a:lnTo>
                    <a:lnTo>
                      <a:pt x="361" y="838"/>
                    </a:lnTo>
                    <a:lnTo>
                      <a:pt x="357" y="835"/>
                    </a:lnTo>
                    <a:lnTo>
                      <a:pt x="354" y="835"/>
                    </a:lnTo>
                    <a:lnTo>
                      <a:pt x="346" y="839"/>
                    </a:lnTo>
                    <a:lnTo>
                      <a:pt x="346" y="840"/>
                    </a:lnTo>
                    <a:lnTo>
                      <a:pt x="341" y="842"/>
                    </a:lnTo>
                    <a:lnTo>
                      <a:pt x="332" y="844"/>
                    </a:lnTo>
                    <a:lnTo>
                      <a:pt x="331" y="842"/>
                    </a:lnTo>
                    <a:lnTo>
                      <a:pt x="325" y="840"/>
                    </a:lnTo>
                    <a:lnTo>
                      <a:pt x="321" y="836"/>
                    </a:lnTo>
                    <a:lnTo>
                      <a:pt x="321" y="833"/>
                    </a:lnTo>
                    <a:lnTo>
                      <a:pt x="316" y="835"/>
                    </a:lnTo>
                    <a:lnTo>
                      <a:pt x="312" y="833"/>
                    </a:lnTo>
                    <a:lnTo>
                      <a:pt x="311" y="831"/>
                    </a:lnTo>
                    <a:lnTo>
                      <a:pt x="302" y="827"/>
                    </a:lnTo>
                    <a:lnTo>
                      <a:pt x="302" y="828"/>
                    </a:lnTo>
                    <a:lnTo>
                      <a:pt x="300" y="824"/>
                    </a:lnTo>
                    <a:lnTo>
                      <a:pt x="297" y="824"/>
                    </a:lnTo>
                    <a:lnTo>
                      <a:pt x="296" y="822"/>
                    </a:lnTo>
                    <a:lnTo>
                      <a:pt x="294" y="822"/>
                    </a:lnTo>
                    <a:lnTo>
                      <a:pt x="294" y="817"/>
                    </a:lnTo>
                    <a:lnTo>
                      <a:pt x="291" y="815"/>
                    </a:lnTo>
                    <a:lnTo>
                      <a:pt x="291" y="813"/>
                    </a:lnTo>
                    <a:lnTo>
                      <a:pt x="288" y="813"/>
                    </a:lnTo>
                    <a:lnTo>
                      <a:pt x="286" y="815"/>
                    </a:lnTo>
                    <a:lnTo>
                      <a:pt x="284" y="813"/>
                    </a:lnTo>
                    <a:lnTo>
                      <a:pt x="280" y="814"/>
                    </a:lnTo>
                    <a:lnTo>
                      <a:pt x="278" y="812"/>
                    </a:lnTo>
                    <a:lnTo>
                      <a:pt x="276" y="813"/>
                    </a:lnTo>
                    <a:lnTo>
                      <a:pt x="275" y="814"/>
                    </a:lnTo>
                    <a:lnTo>
                      <a:pt x="270" y="811"/>
                    </a:lnTo>
                    <a:lnTo>
                      <a:pt x="269" y="812"/>
                    </a:lnTo>
                    <a:lnTo>
                      <a:pt x="259" y="820"/>
                    </a:lnTo>
                    <a:lnTo>
                      <a:pt x="257" y="821"/>
                    </a:lnTo>
                    <a:lnTo>
                      <a:pt x="255" y="821"/>
                    </a:lnTo>
                    <a:lnTo>
                      <a:pt x="252" y="824"/>
                    </a:lnTo>
                    <a:lnTo>
                      <a:pt x="249" y="822"/>
                    </a:lnTo>
                    <a:lnTo>
                      <a:pt x="243" y="825"/>
                    </a:lnTo>
                    <a:lnTo>
                      <a:pt x="237" y="822"/>
                    </a:lnTo>
                    <a:lnTo>
                      <a:pt x="232" y="823"/>
                    </a:lnTo>
                    <a:lnTo>
                      <a:pt x="225" y="819"/>
                    </a:lnTo>
                    <a:lnTo>
                      <a:pt x="224" y="814"/>
                    </a:lnTo>
                    <a:lnTo>
                      <a:pt x="216" y="815"/>
                    </a:lnTo>
                    <a:lnTo>
                      <a:pt x="213" y="813"/>
                    </a:lnTo>
                    <a:lnTo>
                      <a:pt x="210" y="810"/>
                    </a:lnTo>
                    <a:lnTo>
                      <a:pt x="213" y="806"/>
                    </a:lnTo>
                    <a:lnTo>
                      <a:pt x="210" y="804"/>
                    </a:lnTo>
                    <a:lnTo>
                      <a:pt x="211" y="801"/>
                    </a:lnTo>
                    <a:lnTo>
                      <a:pt x="205" y="797"/>
                    </a:lnTo>
                    <a:lnTo>
                      <a:pt x="204" y="794"/>
                    </a:lnTo>
                    <a:lnTo>
                      <a:pt x="200" y="792"/>
                    </a:lnTo>
                    <a:lnTo>
                      <a:pt x="196" y="786"/>
                    </a:lnTo>
                    <a:lnTo>
                      <a:pt x="195" y="787"/>
                    </a:lnTo>
                    <a:lnTo>
                      <a:pt x="190" y="784"/>
                    </a:lnTo>
                    <a:lnTo>
                      <a:pt x="192" y="777"/>
                    </a:lnTo>
                    <a:lnTo>
                      <a:pt x="194" y="773"/>
                    </a:lnTo>
                    <a:lnTo>
                      <a:pt x="192" y="768"/>
                    </a:lnTo>
                    <a:lnTo>
                      <a:pt x="187" y="768"/>
                    </a:lnTo>
                    <a:lnTo>
                      <a:pt x="187" y="766"/>
                    </a:lnTo>
                    <a:lnTo>
                      <a:pt x="186" y="767"/>
                    </a:lnTo>
                    <a:lnTo>
                      <a:pt x="182" y="764"/>
                    </a:lnTo>
                    <a:lnTo>
                      <a:pt x="182" y="760"/>
                    </a:lnTo>
                    <a:lnTo>
                      <a:pt x="177" y="757"/>
                    </a:lnTo>
                    <a:lnTo>
                      <a:pt x="178" y="755"/>
                    </a:lnTo>
                    <a:lnTo>
                      <a:pt x="175" y="756"/>
                    </a:lnTo>
                    <a:lnTo>
                      <a:pt x="175" y="754"/>
                    </a:lnTo>
                    <a:lnTo>
                      <a:pt x="170" y="753"/>
                    </a:lnTo>
                    <a:lnTo>
                      <a:pt x="171" y="751"/>
                    </a:lnTo>
                    <a:lnTo>
                      <a:pt x="169" y="749"/>
                    </a:lnTo>
                    <a:lnTo>
                      <a:pt x="168" y="745"/>
                    </a:lnTo>
                    <a:lnTo>
                      <a:pt x="170" y="743"/>
                    </a:lnTo>
                    <a:lnTo>
                      <a:pt x="170" y="741"/>
                    </a:lnTo>
                    <a:lnTo>
                      <a:pt x="174" y="743"/>
                    </a:lnTo>
                    <a:lnTo>
                      <a:pt x="174" y="739"/>
                    </a:lnTo>
                    <a:lnTo>
                      <a:pt x="170" y="740"/>
                    </a:lnTo>
                    <a:lnTo>
                      <a:pt x="174" y="736"/>
                    </a:lnTo>
                    <a:lnTo>
                      <a:pt x="167" y="734"/>
                    </a:lnTo>
                    <a:lnTo>
                      <a:pt x="172" y="731"/>
                    </a:lnTo>
                    <a:lnTo>
                      <a:pt x="170" y="730"/>
                    </a:lnTo>
                    <a:lnTo>
                      <a:pt x="170" y="728"/>
                    </a:lnTo>
                    <a:lnTo>
                      <a:pt x="168" y="728"/>
                    </a:lnTo>
                    <a:lnTo>
                      <a:pt x="170" y="725"/>
                    </a:lnTo>
                    <a:lnTo>
                      <a:pt x="167" y="723"/>
                    </a:lnTo>
                    <a:lnTo>
                      <a:pt x="170" y="721"/>
                    </a:lnTo>
                    <a:lnTo>
                      <a:pt x="169" y="719"/>
                    </a:lnTo>
                    <a:lnTo>
                      <a:pt x="174" y="718"/>
                    </a:lnTo>
                    <a:lnTo>
                      <a:pt x="171" y="717"/>
                    </a:lnTo>
                    <a:lnTo>
                      <a:pt x="172" y="714"/>
                    </a:lnTo>
                    <a:lnTo>
                      <a:pt x="168" y="713"/>
                    </a:lnTo>
                    <a:lnTo>
                      <a:pt x="171" y="711"/>
                    </a:lnTo>
                    <a:lnTo>
                      <a:pt x="168" y="709"/>
                    </a:lnTo>
                    <a:lnTo>
                      <a:pt x="165" y="707"/>
                    </a:lnTo>
                    <a:lnTo>
                      <a:pt x="167" y="706"/>
                    </a:lnTo>
                    <a:lnTo>
                      <a:pt x="169" y="706"/>
                    </a:lnTo>
                    <a:lnTo>
                      <a:pt x="168" y="704"/>
                    </a:lnTo>
                    <a:lnTo>
                      <a:pt x="170" y="704"/>
                    </a:lnTo>
                    <a:lnTo>
                      <a:pt x="167" y="702"/>
                    </a:lnTo>
                    <a:lnTo>
                      <a:pt x="164" y="703"/>
                    </a:lnTo>
                    <a:lnTo>
                      <a:pt x="165" y="698"/>
                    </a:lnTo>
                    <a:lnTo>
                      <a:pt x="161" y="695"/>
                    </a:lnTo>
                    <a:lnTo>
                      <a:pt x="164" y="695"/>
                    </a:lnTo>
                    <a:lnTo>
                      <a:pt x="162" y="692"/>
                    </a:lnTo>
                    <a:lnTo>
                      <a:pt x="167" y="695"/>
                    </a:lnTo>
                    <a:lnTo>
                      <a:pt x="166" y="692"/>
                    </a:lnTo>
                    <a:lnTo>
                      <a:pt x="167" y="692"/>
                    </a:lnTo>
                    <a:lnTo>
                      <a:pt x="168" y="691"/>
                    </a:lnTo>
                    <a:lnTo>
                      <a:pt x="165" y="689"/>
                    </a:lnTo>
                    <a:lnTo>
                      <a:pt x="166" y="687"/>
                    </a:lnTo>
                    <a:lnTo>
                      <a:pt x="164" y="684"/>
                    </a:lnTo>
                    <a:lnTo>
                      <a:pt x="162" y="683"/>
                    </a:lnTo>
                    <a:lnTo>
                      <a:pt x="159" y="685"/>
                    </a:lnTo>
                    <a:lnTo>
                      <a:pt x="162" y="681"/>
                    </a:lnTo>
                    <a:lnTo>
                      <a:pt x="158" y="681"/>
                    </a:lnTo>
                    <a:lnTo>
                      <a:pt x="159" y="677"/>
                    </a:lnTo>
                    <a:lnTo>
                      <a:pt x="153" y="679"/>
                    </a:lnTo>
                    <a:lnTo>
                      <a:pt x="153" y="678"/>
                    </a:lnTo>
                    <a:lnTo>
                      <a:pt x="151" y="678"/>
                    </a:lnTo>
                    <a:lnTo>
                      <a:pt x="152" y="675"/>
                    </a:lnTo>
                    <a:lnTo>
                      <a:pt x="149" y="677"/>
                    </a:lnTo>
                    <a:lnTo>
                      <a:pt x="146" y="674"/>
                    </a:lnTo>
                    <a:lnTo>
                      <a:pt x="145" y="677"/>
                    </a:lnTo>
                    <a:lnTo>
                      <a:pt x="146" y="679"/>
                    </a:lnTo>
                    <a:lnTo>
                      <a:pt x="144" y="682"/>
                    </a:lnTo>
                    <a:lnTo>
                      <a:pt x="143" y="681"/>
                    </a:lnTo>
                    <a:lnTo>
                      <a:pt x="142" y="675"/>
                    </a:lnTo>
                    <a:lnTo>
                      <a:pt x="140" y="674"/>
                    </a:lnTo>
                    <a:lnTo>
                      <a:pt x="141" y="671"/>
                    </a:lnTo>
                    <a:lnTo>
                      <a:pt x="136" y="668"/>
                    </a:lnTo>
                    <a:lnTo>
                      <a:pt x="130" y="664"/>
                    </a:lnTo>
                    <a:lnTo>
                      <a:pt x="128" y="664"/>
                    </a:lnTo>
                    <a:lnTo>
                      <a:pt x="126" y="668"/>
                    </a:lnTo>
                    <a:lnTo>
                      <a:pt x="124" y="668"/>
                    </a:lnTo>
                    <a:lnTo>
                      <a:pt x="117" y="662"/>
                    </a:lnTo>
                    <a:lnTo>
                      <a:pt x="114" y="668"/>
                    </a:lnTo>
                    <a:lnTo>
                      <a:pt x="114" y="675"/>
                    </a:lnTo>
                    <a:lnTo>
                      <a:pt x="113" y="676"/>
                    </a:lnTo>
                    <a:lnTo>
                      <a:pt x="107" y="664"/>
                    </a:lnTo>
                    <a:lnTo>
                      <a:pt x="113" y="653"/>
                    </a:lnTo>
                    <a:lnTo>
                      <a:pt x="114" y="650"/>
                    </a:lnTo>
                    <a:lnTo>
                      <a:pt x="110" y="649"/>
                    </a:lnTo>
                    <a:lnTo>
                      <a:pt x="103" y="655"/>
                    </a:lnTo>
                    <a:lnTo>
                      <a:pt x="99" y="659"/>
                    </a:lnTo>
                    <a:lnTo>
                      <a:pt x="93" y="658"/>
                    </a:lnTo>
                    <a:lnTo>
                      <a:pt x="90" y="659"/>
                    </a:lnTo>
                    <a:lnTo>
                      <a:pt x="90" y="662"/>
                    </a:lnTo>
                    <a:lnTo>
                      <a:pt x="96" y="665"/>
                    </a:lnTo>
                    <a:lnTo>
                      <a:pt x="96" y="668"/>
                    </a:lnTo>
                    <a:lnTo>
                      <a:pt x="91" y="667"/>
                    </a:lnTo>
                    <a:lnTo>
                      <a:pt x="85" y="663"/>
                    </a:lnTo>
                    <a:lnTo>
                      <a:pt x="82" y="665"/>
                    </a:lnTo>
                    <a:lnTo>
                      <a:pt x="84" y="670"/>
                    </a:lnTo>
                    <a:lnTo>
                      <a:pt x="80" y="670"/>
                    </a:lnTo>
                    <a:lnTo>
                      <a:pt x="74" y="662"/>
                    </a:lnTo>
                    <a:lnTo>
                      <a:pt x="70" y="662"/>
                    </a:lnTo>
                    <a:lnTo>
                      <a:pt x="62" y="665"/>
                    </a:lnTo>
                    <a:lnTo>
                      <a:pt x="59" y="674"/>
                    </a:lnTo>
                    <a:lnTo>
                      <a:pt x="57" y="674"/>
                    </a:lnTo>
                    <a:lnTo>
                      <a:pt x="54" y="670"/>
                    </a:lnTo>
                    <a:lnTo>
                      <a:pt x="51" y="671"/>
                    </a:lnTo>
                    <a:lnTo>
                      <a:pt x="49" y="679"/>
                    </a:lnTo>
                    <a:lnTo>
                      <a:pt x="42" y="684"/>
                    </a:lnTo>
                    <a:lnTo>
                      <a:pt x="42" y="691"/>
                    </a:lnTo>
                    <a:lnTo>
                      <a:pt x="41" y="693"/>
                    </a:lnTo>
                    <a:lnTo>
                      <a:pt x="39" y="692"/>
                    </a:lnTo>
                    <a:lnTo>
                      <a:pt x="37" y="685"/>
                    </a:lnTo>
                    <a:lnTo>
                      <a:pt x="34" y="681"/>
                    </a:lnTo>
                    <a:lnTo>
                      <a:pt x="25" y="675"/>
                    </a:lnTo>
                    <a:lnTo>
                      <a:pt x="20" y="678"/>
                    </a:lnTo>
                    <a:lnTo>
                      <a:pt x="18" y="676"/>
                    </a:lnTo>
                    <a:lnTo>
                      <a:pt x="18" y="671"/>
                    </a:lnTo>
                    <a:lnTo>
                      <a:pt x="15" y="669"/>
                    </a:lnTo>
                    <a:lnTo>
                      <a:pt x="5" y="669"/>
                    </a:lnTo>
                    <a:lnTo>
                      <a:pt x="3" y="646"/>
                    </a:lnTo>
                    <a:lnTo>
                      <a:pt x="0" y="643"/>
                    </a:lnTo>
                    <a:lnTo>
                      <a:pt x="0" y="640"/>
                    </a:lnTo>
                    <a:lnTo>
                      <a:pt x="3" y="637"/>
                    </a:lnTo>
                    <a:lnTo>
                      <a:pt x="8" y="625"/>
                    </a:lnTo>
                    <a:lnTo>
                      <a:pt x="25" y="607"/>
                    </a:lnTo>
                    <a:lnTo>
                      <a:pt x="32" y="587"/>
                    </a:lnTo>
                    <a:lnTo>
                      <a:pt x="34" y="583"/>
                    </a:lnTo>
                    <a:lnTo>
                      <a:pt x="41" y="574"/>
                    </a:lnTo>
                    <a:lnTo>
                      <a:pt x="40" y="570"/>
                    </a:lnTo>
                    <a:lnTo>
                      <a:pt x="34" y="562"/>
                    </a:lnTo>
                    <a:lnTo>
                      <a:pt x="35" y="550"/>
                    </a:lnTo>
                    <a:lnTo>
                      <a:pt x="38" y="539"/>
                    </a:lnTo>
                    <a:lnTo>
                      <a:pt x="38" y="530"/>
                    </a:lnTo>
                    <a:lnTo>
                      <a:pt x="42" y="520"/>
                    </a:lnTo>
                    <a:lnTo>
                      <a:pt x="50" y="494"/>
                    </a:lnTo>
                    <a:lnTo>
                      <a:pt x="56" y="485"/>
                    </a:lnTo>
                    <a:lnTo>
                      <a:pt x="60" y="473"/>
                    </a:lnTo>
                    <a:lnTo>
                      <a:pt x="63" y="467"/>
                    </a:lnTo>
                    <a:lnTo>
                      <a:pt x="66" y="451"/>
                    </a:lnTo>
                    <a:lnTo>
                      <a:pt x="60" y="436"/>
                    </a:lnTo>
                    <a:lnTo>
                      <a:pt x="61" y="432"/>
                    </a:lnTo>
                    <a:lnTo>
                      <a:pt x="63" y="423"/>
                    </a:lnTo>
                    <a:lnTo>
                      <a:pt x="70" y="415"/>
                    </a:lnTo>
                    <a:lnTo>
                      <a:pt x="75" y="407"/>
                    </a:lnTo>
                    <a:lnTo>
                      <a:pt x="78" y="400"/>
                    </a:lnTo>
                    <a:lnTo>
                      <a:pt x="75" y="390"/>
                    </a:lnTo>
                    <a:lnTo>
                      <a:pt x="72" y="385"/>
                    </a:lnTo>
                    <a:lnTo>
                      <a:pt x="63" y="377"/>
                    </a:lnTo>
                    <a:lnTo>
                      <a:pt x="62" y="364"/>
                    </a:lnTo>
                    <a:lnTo>
                      <a:pt x="59" y="358"/>
                    </a:lnTo>
                    <a:lnTo>
                      <a:pt x="61" y="349"/>
                    </a:lnTo>
                    <a:lnTo>
                      <a:pt x="68" y="344"/>
                    </a:lnTo>
                    <a:lnTo>
                      <a:pt x="72" y="338"/>
                    </a:lnTo>
                    <a:lnTo>
                      <a:pt x="79" y="336"/>
                    </a:lnTo>
                    <a:lnTo>
                      <a:pt x="96" y="323"/>
                    </a:lnTo>
                    <a:lnTo>
                      <a:pt x="109" y="317"/>
                    </a:lnTo>
                    <a:lnTo>
                      <a:pt x="112" y="311"/>
                    </a:lnTo>
                    <a:lnTo>
                      <a:pt x="116" y="299"/>
                    </a:lnTo>
                    <a:lnTo>
                      <a:pt x="116" y="293"/>
                    </a:lnTo>
                    <a:lnTo>
                      <a:pt x="115" y="289"/>
                    </a:lnTo>
                    <a:lnTo>
                      <a:pt x="116" y="275"/>
                    </a:lnTo>
                    <a:lnTo>
                      <a:pt x="123" y="263"/>
                    </a:lnTo>
                    <a:lnTo>
                      <a:pt x="123" y="254"/>
                    </a:lnTo>
                    <a:lnTo>
                      <a:pt x="128" y="242"/>
                    </a:lnTo>
                    <a:lnTo>
                      <a:pt x="134" y="213"/>
                    </a:lnTo>
                    <a:lnTo>
                      <a:pt x="138" y="205"/>
                    </a:lnTo>
                    <a:lnTo>
                      <a:pt x="143" y="201"/>
                    </a:lnTo>
                    <a:lnTo>
                      <a:pt x="149" y="202"/>
                    </a:lnTo>
                    <a:lnTo>
                      <a:pt x="175" y="189"/>
                    </a:lnTo>
                    <a:lnTo>
                      <a:pt x="183" y="187"/>
                    </a:lnTo>
                    <a:lnTo>
                      <a:pt x="185" y="184"/>
                    </a:lnTo>
                    <a:lnTo>
                      <a:pt x="197" y="167"/>
                    </a:lnTo>
                    <a:lnTo>
                      <a:pt x="201" y="154"/>
                    </a:lnTo>
                    <a:lnTo>
                      <a:pt x="214" y="130"/>
                    </a:lnTo>
                    <a:lnTo>
                      <a:pt x="214" y="106"/>
                    </a:lnTo>
                    <a:lnTo>
                      <a:pt x="219" y="98"/>
                    </a:lnTo>
                    <a:lnTo>
                      <a:pt x="237" y="80"/>
                    </a:lnTo>
                    <a:lnTo>
                      <a:pt x="254" y="72"/>
                    </a:lnTo>
                    <a:lnTo>
                      <a:pt x="260" y="67"/>
                    </a:lnTo>
                    <a:lnTo>
                      <a:pt x="265" y="64"/>
                    </a:lnTo>
                    <a:lnTo>
                      <a:pt x="270" y="63"/>
                    </a:lnTo>
                    <a:lnTo>
                      <a:pt x="274" y="57"/>
                    </a:lnTo>
                    <a:lnTo>
                      <a:pt x="280" y="54"/>
                    </a:lnTo>
                    <a:lnTo>
                      <a:pt x="305" y="47"/>
                    </a:lnTo>
                    <a:lnTo>
                      <a:pt x="311" y="44"/>
                    </a:lnTo>
                    <a:lnTo>
                      <a:pt x="329" y="22"/>
                    </a:lnTo>
                    <a:lnTo>
                      <a:pt x="333" y="31"/>
                    </a:lnTo>
                    <a:lnTo>
                      <a:pt x="336" y="27"/>
                    </a:lnTo>
                    <a:lnTo>
                      <a:pt x="342" y="23"/>
                    </a:lnTo>
                    <a:lnTo>
                      <a:pt x="349" y="17"/>
                    </a:lnTo>
                    <a:lnTo>
                      <a:pt x="359" y="11"/>
                    </a:lnTo>
                    <a:lnTo>
                      <a:pt x="367" y="11"/>
                    </a:lnTo>
                    <a:lnTo>
                      <a:pt x="373" y="12"/>
                    </a:lnTo>
                    <a:lnTo>
                      <a:pt x="383" y="20"/>
                    </a:lnTo>
                    <a:lnTo>
                      <a:pt x="392" y="17"/>
                    </a:lnTo>
                    <a:lnTo>
                      <a:pt x="399" y="18"/>
                    </a:lnTo>
                    <a:lnTo>
                      <a:pt x="400" y="18"/>
                    </a:lnTo>
                    <a:lnTo>
                      <a:pt x="413" y="23"/>
                    </a:lnTo>
                    <a:lnTo>
                      <a:pt x="417" y="23"/>
                    </a:lnTo>
                    <a:lnTo>
                      <a:pt x="442" y="11"/>
                    </a:lnTo>
                    <a:lnTo>
                      <a:pt x="453" y="21"/>
                    </a:lnTo>
                    <a:lnTo>
                      <a:pt x="460" y="26"/>
                    </a:lnTo>
                    <a:lnTo>
                      <a:pt x="472" y="19"/>
                    </a:lnTo>
                    <a:lnTo>
                      <a:pt x="478" y="20"/>
                    </a:lnTo>
                    <a:lnTo>
                      <a:pt x="489" y="25"/>
                    </a:lnTo>
                    <a:lnTo>
                      <a:pt x="503" y="26"/>
                    </a:lnTo>
                    <a:lnTo>
                      <a:pt x="507" y="25"/>
                    </a:lnTo>
                    <a:lnTo>
                      <a:pt x="513" y="21"/>
                    </a:lnTo>
                    <a:lnTo>
                      <a:pt x="518" y="22"/>
                    </a:lnTo>
                    <a:lnTo>
                      <a:pt x="520" y="26"/>
                    </a:lnTo>
                    <a:lnTo>
                      <a:pt x="521" y="34"/>
                    </a:lnTo>
                    <a:lnTo>
                      <a:pt x="530" y="30"/>
                    </a:lnTo>
                    <a:lnTo>
                      <a:pt x="536" y="28"/>
                    </a:lnTo>
                    <a:lnTo>
                      <a:pt x="535" y="18"/>
                    </a:lnTo>
                    <a:lnTo>
                      <a:pt x="537" y="11"/>
                    </a:lnTo>
                    <a:lnTo>
                      <a:pt x="540" y="2"/>
                    </a:lnTo>
                    <a:lnTo>
                      <a:pt x="546" y="0"/>
                    </a:lnTo>
                    <a:lnTo>
                      <a:pt x="557" y="4"/>
                    </a:lnTo>
                    <a:lnTo>
                      <a:pt x="563" y="4"/>
                    </a:lnTo>
                    <a:lnTo>
                      <a:pt x="582" y="11"/>
                    </a:lnTo>
                    <a:lnTo>
                      <a:pt x="592" y="18"/>
                    </a:lnTo>
                    <a:lnTo>
                      <a:pt x="594" y="20"/>
                    </a:lnTo>
                    <a:lnTo>
                      <a:pt x="597" y="25"/>
                    </a:lnTo>
                    <a:lnTo>
                      <a:pt x="601" y="25"/>
                    </a:lnTo>
                    <a:lnTo>
                      <a:pt x="619" y="21"/>
                    </a:lnTo>
                    <a:lnTo>
                      <a:pt x="624" y="21"/>
                    </a:lnTo>
                    <a:lnTo>
                      <a:pt x="628" y="23"/>
                    </a:lnTo>
                    <a:lnTo>
                      <a:pt x="630" y="31"/>
                    </a:lnTo>
                    <a:lnTo>
                      <a:pt x="631" y="33"/>
                    </a:lnTo>
                    <a:lnTo>
                      <a:pt x="644" y="30"/>
                    </a:lnTo>
                    <a:lnTo>
                      <a:pt x="650" y="31"/>
                    </a:lnTo>
                    <a:lnTo>
                      <a:pt x="651" y="30"/>
                    </a:lnTo>
                    <a:lnTo>
                      <a:pt x="658" y="36"/>
                    </a:lnTo>
                    <a:lnTo>
                      <a:pt x="665" y="39"/>
                    </a:lnTo>
                    <a:lnTo>
                      <a:pt x="671" y="37"/>
                    </a:lnTo>
                    <a:lnTo>
                      <a:pt x="675" y="37"/>
                    </a:lnTo>
                    <a:lnTo>
                      <a:pt x="683" y="36"/>
                    </a:lnTo>
                    <a:lnTo>
                      <a:pt x="690" y="30"/>
                    </a:lnTo>
                    <a:lnTo>
                      <a:pt x="696" y="30"/>
                    </a:lnTo>
                    <a:lnTo>
                      <a:pt x="700" y="33"/>
                    </a:lnTo>
                    <a:lnTo>
                      <a:pt x="706" y="31"/>
                    </a:lnTo>
                    <a:lnTo>
                      <a:pt x="715" y="33"/>
                    </a:lnTo>
                    <a:lnTo>
                      <a:pt x="723" y="34"/>
                    </a:lnTo>
                    <a:lnTo>
                      <a:pt x="726" y="32"/>
                    </a:lnTo>
                    <a:lnTo>
                      <a:pt x="730" y="33"/>
                    </a:lnTo>
                    <a:lnTo>
                      <a:pt x="735" y="37"/>
                    </a:lnTo>
                    <a:lnTo>
                      <a:pt x="737" y="43"/>
                    </a:lnTo>
                    <a:lnTo>
                      <a:pt x="741" y="45"/>
                    </a:lnTo>
                    <a:lnTo>
                      <a:pt x="750" y="48"/>
                    </a:lnTo>
                    <a:lnTo>
                      <a:pt x="759" y="53"/>
                    </a:lnTo>
                    <a:lnTo>
                      <a:pt x="775" y="54"/>
                    </a:lnTo>
                    <a:lnTo>
                      <a:pt x="786" y="59"/>
                    </a:lnTo>
                    <a:lnTo>
                      <a:pt x="789" y="59"/>
                    </a:lnTo>
                    <a:lnTo>
                      <a:pt x="792" y="57"/>
                    </a:lnTo>
                    <a:lnTo>
                      <a:pt x="796" y="58"/>
                    </a:lnTo>
                    <a:lnTo>
                      <a:pt x="799" y="63"/>
                    </a:lnTo>
                    <a:lnTo>
                      <a:pt x="804" y="61"/>
                    </a:lnTo>
                    <a:lnTo>
                      <a:pt x="811" y="61"/>
                    </a:lnTo>
                    <a:lnTo>
                      <a:pt x="818" y="65"/>
                    </a:lnTo>
                    <a:lnTo>
                      <a:pt x="822" y="68"/>
                    </a:lnTo>
                    <a:lnTo>
                      <a:pt x="824" y="74"/>
                    </a:lnTo>
                    <a:lnTo>
                      <a:pt x="826" y="75"/>
                    </a:lnTo>
                    <a:lnTo>
                      <a:pt x="827" y="79"/>
                    </a:lnTo>
                    <a:lnTo>
                      <a:pt x="832" y="82"/>
                    </a:lnTo>
                    <a:lnTo>
                      <a:pt x="830" y="92"/>
                    </a:lnTo>
                    <a:lnTo>
                      <a:pt x="831" y="94"/>
                    </a:lnTo>
                    <a:lnTo>
                      <a:pt x="840" y="93"/>
                    </a:lnTo>
                    <a:lnTo>
                      <a:pt x="846" y="97"/>
                    </a:lnTo>
                    <a:lnTo>
                      <a:pt x="851" y="94"/>
                    </a:lnTo>
                    <a:lnTo>
                      <a:pt x="859" y="83"/>
                    </a:lnTo>
                    <a:lnTo>
                      <a:pt x="864" y="83"/>
                    </a:lnTo>
                    <a:lnTo>
                      <a:pt x="866" y="85"/>
                    </a:lnTo>
                    <a:lnTo>
                      <a:pt x="872" y="88"/>
                    </a:lnTo>
                    <a:lnTo>
                      <a:pt x="880" y="84"/>
                    </a:lnTo>
                    <a:lnTo>
                      <a:pt x="889" y="86"/>
                    </a:lnTo>
                    <a:lnTo>
                      <a:pt x="890" y="91"/>
                    </a:lnTo>
                    <a:lnTo>
                      <a:pt x="895" y="93"/>
                    </a:lnTo>
                    <a:lnTo>
                      <a:pt x="900" y="91"/>
                    </a:lnTo>
                    <a:lnTo>
                      <a:pt x="912" y="93"/>
                    </a:lnTo>
                    <a:lnTo>
                      <a:pt x="914" y="91"/>
                    </a:lnTo>
                    <a:lnTo>
                      <a:pt x="915" y="86"/>
                    </a:lnTo>
                    <a:lnTo>
                      <a:pt x="922" y="84"/>
                    </a:lnTo>
                    <a:lnTo>
                      <a:pt x="927" y="87"/>
                    </a:lnTo>
                    <a:lnTo>
                      <a:pt x="932" y="93"/>
                    </a:lnTo>
                    <a:lnTo>
                      <a:pt x="936" y="94"/>
                    </a:lnTo>
                    <a:lnTo>
                      <a:pt x="940" y="91"/>
                    </a:lnTo>
                    <a:lnTo>
                      <a:pt x="945" y="90"/>
                    </a:lnTo>
                    <a:lnTo>
                      <a:pt x="952" y="91"/>
                    </a:lnTo>
                    <a:lnTo>
                      <a:pt x="953" y="94"/>
                    </a:lnTo>
                    <a:lnTo>
                      <a:pt x="958" y="93"/>
                    </a:lnTo>
                    <a:lnTo>
                      <a:pt x="961" y="94"/>
                    </a:lnTo>
                    <a:lnTo>
                      <a:pt x="966" y="95"/>
                    </a:lnTo>
                    <a:lnTo>
                      <a:pt x="972" y="91"/>
                    </a:lnTo>
                    <a:lnTo>
                      <a:pt x="976" y="92"/>
                    </a:lnTo>
                    <a:lnTo>
                      <a:pt x="980" y="92"/>
                    </a:lnTo>
                    <a:lnTo>
                      <a:pt x="985" y="88"/>
                    </a:lnTo>
                    <a:lnTo>
                      <a:pt x="991" y="89"/>
                    </a:lnTo>
                    <a:lnTo>
                      <a:pt x="994" y="85"/>
                    </a:lnTo>
                    <a:lnTo>
                      <a:pt x="1002" y="86"/>
                    </a:lnTo>
                    <a:lnTo>
                      <a:pt x="1004" y="89"/>
                    </a:lnTo>
                    <a:lnTo>
                      <a:pt x="1007" y="90"/>
                    </a:lnTo>
                    <a:lnTo>
                      <a:pt x="1007" y="88"/>
                    </a:lnTo>
                    <a:lnTo>
                      <a:pt x="1006" y="84"/>
                    </a:lnTo>
                    <a:lnTo>
                      <a:pt x="1007" y="83"/>
                    </a:lnTo>
                    <a:lnTo>
                      <a:pt x="1009" y="84"/>
                    </a:lnTo>
                    <a:lnTo>
                      <a:pt x="1013" y="89"/>
                    </a:lnTo>
                    <a:lnTo>
                      <a:pt x="1011" y="95"/>
                    </a:lnTo>
                    <a:lnTo>
                      <a:pt x="1011" y="97"/>
                    </a:lnTo>
                    <a:lnTo>
                      <a:pt x="1015" y="101"/>
                    </a:lnTo>
                    <a:lnTo>
                      <a:pt x="1021" y="101"/>
                    </a:lnTo>
                    <a:lnTo>
                      <a:pt x="1027" y="105"/>
                    </a:lnTo>
                    <a:lnTo>
                      <a:pt x="1024" y="113"/>
                    </a:lnTo>
                    <a:lnTo>
                      <a:pt x="1025" y="117"/>
                    </a:lnTo>
                    <a:lnTo>
                      <a:pt x="1030" y="119"/>
                    </a:lnTo>
                    <a:lnTo>
                      <a:pt x="1031" y="118"/>
                    </a:lnTo>
                    <a:lnTo>
                      <a:pt x="1034" y="121"/>
                    </a:lnTo>
                    <a:lnTo>
                      <a:pt x="1042" y="120"/>
                    </a:lnTo>
                    <a:lnTo>
                      <a:pt x="1045" y="122"/>
                    </a:lnTo>
                    <a:lnTo>
                      <a:pt x="1047" y="124"/>
                    </a:lnTo>
                    <a:lnTo>
                      <a:pt x="1051" y="127"/>
                    </a:lnTo>
                    <a:lnTo>
                      <a:pt x="1062" y="126"/>
                    </a:lnTo>
                    <a:lnTo>
                      <a:pt x="1065" y="128"/>
                    </a:lnTo>
                    <a:lnTo>
                      <a:pt x="1063" y="135"/>
                    </a:lnTo>
                    <a:lnTo>
                      <a:pt x="1067" y="138"/>
                    </a:lnTo>
                    <a:lnTo>
                      <a:pt x="1068" y="139"/>
                    </a:lnTo>
                    <a:lnTo>
                      <a:pt x="1070" y="138"/>
                    </a:lnTo>
                    <a:lnTo>
                      <a:pt x="1071" y="141"/>
                    </a:lnTo>
                    <a:lnTo>
                      <a:pt x="1076" y="141"/>
                    </a:lnTo>
                    <a:lnTo>
                      <a:pt x="1075" y="143"/>
                    </a:lnTo>
                    <a:lnTo>
                      <a:pt x="1081" y="152"/>
                    </a:lnTo>
                    <a:lnTo>
                      <a:pt x="1081" y="155"/>
                    </a:lnTo>
                    <a:lnTo>
                      <a:pt x="1083" y="158"/>
                    </a:lnTo>
                    <a:lnTo>
                      <a:pt x="1082" y="160"/>
                    </a:lnTo>
                    <a:lnTo>
                      <a:pt x="1086" y="166"/>
                    </a:lnTo>
                    <a:lnTo>
                      <a:pt x="1085" y="172"/>
                    </a:lnTo>
                    <a:lnTo>
                      <a:pt x="1087" y="177"/>
                    </a:lnTo>
                    <a:lnTo>
                      <a:pt x="1086" y="180"/>
                    </a:lnTo>
                    <a:lnTo>
                      <a:pt x="1084" y="179"/>
                    </a:lnTo>
                    <a:lnTo>
                      <a:pt x="1084" y="181"/>
                    </a:lnTo>
                    <a:lnTo>
                      <a:pt x="1085" y="182"/>
                    </a:lnTo>
                    <a:lnTo>
                      <a:pt x="1089" y="182"/>
                    </a:lnTo>
                    <a:lnTo>
                      <a:pt x="1094" y="185"/>
                    </a:lnTo>
                    <a:lnTo>
                      <a:pt x="1095" y="190"/>
                    </a:lnTo>
                    <a:lnTo>
                      <a:pt x="1092" y="189"/>
                    </a:lnTo>
                    <a:lnTo>
                      <a:pt x="1088" y="190"/>
                    </a:lnTo>
                    <a:lnTo>
                      <a:pt x="1087" y="192"/>
                    </a:lnTo>
                    <a:lnTo>
                      <a:pt x="1093" y="192"/>
                    </a:lnTo>
                    <a:lnTo>
                      <a:pt x="1092" y="194"/>
                    </a:lnTo>
                    <a:lnTo>
                      <a:pt x="1097" y="195"/>
                    </a:lnTo>
                    <a:lnTo>
                      <a:pt x="1097" y="199"/>
                    </a:lnTo>
                    <a:lnTo>
                      <a:pt x="1100" y="198"/>
                    </a:lnTo>
                    <a:lnTo>
                      <a:pt x="1098" y="201"/>
                    </a:lnTo>
                    <a:lnTo>
                      <a:pt x="1097" y="200"/>
                    </a:lnTo>
                    <a:lnTo>
                      <a:pt x="1094" y="200"/>
                    </a:lnTo>
                    <a:lnTo>
                      <a:pt x="1092" y="203"/>
                    </a:lnTo>
                    <a:lnTo>
                      <a:pt x="1093" y="205"/>
                    </a:lnTo>
                    <a:lnTo>
                      <a:pt x="1093" y="209"/>
                    </a:lnTo>
                    <a:lnTo>
                      <a:pt x="1089" y="208"/>
                    </a:lnTo>
                    <a:lnTo>
                      <a:pt x="1089" y="211"/>
                    </a:lnTo>
                    <a:lnTo>
                      <a:pt x="1087" y="213"/>
                    </a:lnTo>
                    <a:lnTo>
                      <a:pt x="1089" y="216"/>
                    </a:lnTo>
                    <a:lnTo>
                      <a:pt x="1086" y="216"/>
                    </a:lnTo>
                    <a:lnTo>
                      <a:pt x="1087" y="219"/>
                    </a:lnTo>
                    <a:lnTo>
                      <a:pt x="1093" y="221"/>
                    </a:lnTo>
                    <a:lnTo>
                      <a:pt x="1092" y="224"/>
                    </a:lnTo>
                    <a:lnTo>
                      <a:pt x="1093" y="226"/>
                    </a:lnTo>
                    <a:lnTo>
                      <a:pt x="1090" y="228"/>
                    </a:lnTo>
                    <a:lnTo>
                      <a:pt x="1092" y="232"/>
                    </a:lnTo>
                    <a:lnTo>
                      <a:pt x="1088" y="234"/>
                    </a:lnTo>
                    <a:lnTo>
                      <a:pt x="1087" y="237"/>
                    </a:lnTo>
                    <a:lnTo>
                      <a:pt x="1089" y="241"/>
                    </a:lnTo>
                    <a:lnTo>
                      <a:pt x="1090" y="241"/>
                    </a:lnTo>
                    <a:lnTo>
                      <a:pt x="1088" y="245"/>
                    </a:lnTo>
                    <a:lnTo>
                      <a:pt x="1092" y="245"/>
                    </a:lnTo>
                    <a:lnTo>
                      <a:pt x="1092" y="247"/>
                    </a:lnTo>
                    <a:lnTo>
                      <a:pt x="1096" y="248"/>
                    </a:lnTo>
                    <a:lnTo>
                      <a:pt x="1097" y="253"/>
                    </a:lnTo>
                    <a:lnTo>
                      <a:pt x="1098" y="252"/>
                    </a:lnTo>
                    <a:lnTo>
                      <a:pt x="1099" y="255"/>
                    </a:lnTo>
                    <a:lnTo>
                      <a:pt x="1102" y="255"/>
                    </a:lnTo>
                    <a:lnTo>
                      <a:pt x="1101" y="259"/>
                    </a:lnTo>
                    <a:lnTo>
                      <a:pt x="1103" y="259"/>
                    </a:lnTo>
                    <a:lnTo>
                      <a:pt x="1102" y="263"/>
                    </a:lnTo>
                    <a:lnTo>
                      <a:pt x="1103" y="266"/>
                    </a:lnTo>
                    <a:lnTo>
                      <a:pt x="1100" y="265"/>
                    </a:lnTo>
                    <a:lnTo>
                      <a:pt x="1100" y="268"/>
                    </a:lnTo>
                    <a:lnTo>
                      <a:pt x="1098" y="270"/>
                    </a:lnTo>
                    <a:lnTo>
                      <a:pt x="1101" y="271"/>
                    </a:lnTo>
                    <a:lnTo>
                      <a:pt x="1099" y="274"/>
                    </a:lnTo>
                    <a:lnTo>
                      <a:pt x="1101" y="278"/>
                    </a:lnTo>
                    <a:lnTo>
                      <a:pt x="1100" y="283"/>
                    </a:lnTo>
                    <a:lnTo>
                      <a:pt x="1094" y="286"/>
                    </a:lnTo>
                    <a:lnTo>
                      <a:pt x="1095" y="288"/>
                    </a:lnTo>
                    <a:lnTo>
                      <a:pt x="1090" y="288"/>
                    </a:lnTo>
                    <a:lnTo>
                      <a:pt x="1094" y="289"/>
                    </a:lnTo>
                    <a:lnTo>
                      <a:pt x="1090" y="290"/>
                    </a:lnTo>
                    <a:lnTo>
                      <a:pt x="1093" y="291"/>
                    </a:lnTo>
                    <a:lnTo>
                      <a:pt x="1092" y="295"/>
                    </a:lnTo>
                    <a:lnTo>
                      <a:pt x="1094" y="296"/>
                    </a:lnTo>
                    <a:lnTo>
                      <a:pt x="1095" y="299"/>
                    </a:lnTo>
                    <a:lnTo>
                      <a:pt x="1098" y="296"/>
                    </a:lnTo>
                    <a:lnTo>
                      <a:pt x="1097" y="301"/>
                    </a:lnTo>
                    <a:lnTo>
                      <a:pt x="1102" y="304"/>
                    </a:lnTo>
                    <a:lnTo>
                      <a:pt x="1102" y="306"/>
                    </a:lnTo>
                    <a:lnTo>
                      <a:pt x="1106" y="307"/>
                    </a:lnTo>
                    <a:lnTo>
                      <a:pt x="1110" y="305"/>
                    </a:lnTo>
                    <a:lnTo>
                      <a:pt x="1113" y="308"/>
                    </a:lnTo>
                    <a:lnTo>
                      <a:pt x="1108" y="308"/>
                    </a:lnTo>
                    <a:lnTo>
                      <a:pt x="1110" y="311"/>
                    </a:lnTo>
                    <a:lnTo>
                      <a:pt x="1114" y="311"/>
                    </a:lnTo>
                    <a:lnTo>
                      <a:pt x="1113" y="314"/>
                    </a:lnTo>
                    <a:lnTo>
                      <a:pt x="1114" y="314"/>
                    </a:lnTo>
                    <a:lnTo>
                      <a:pt x="1111" y="317"/>
                    </a:lnTo>
                    <a:lnTo>
                      <a:pt x="1115" y="317"/>
                    </a:lnTo>
                    <a:lnTo>
                      <a:pt x="1116" y="318"/>
                    </a:lnTo>
                    <a:lnTo>
                      <a:pt x="1115" y="322"/>
                    </a:lnTo>
                    <a:lnTo>
                      <a:pt x="1118" y="324"/>
                    </a:lnTo>
                    <a:lnTo>
                      <a:pt x="1116" y="326"/>
                    </a:lnTo>
                    <a:lnTo>
                      <a:pt x="1117" y="328"/>
                    </a:lnTo>
                    <a:lnTo>
                      <a:pt x="1119" y="327"/>
                    </a:lnTo>
                    <a:lnTo>
                      <a:pt x="1122" y="328"/>
                    </a:lnTo>
                    <a:lnTo>
                      <a:pt x="1123" y="334"/>
                    </a:lnTo>
                    <a:lnTo>
                      <a:pt x="1128" y="336"/>
                    </a:lnTo>
                    <a:lnTo>
                      <a:pt x="1128" y="338"/>
                    </a:lnTo>
                    <a:lnTo>
                      <a:pt x="1130" y="338"/>
                    </a:lnTo>
                    <a:lnTo>
                      <a:pt x="1129" y="339"/>
                    </a:lnTo>
                    <a:lnTo>
                      <a:pt x="1130" y="340"/>
                    </a:lnTo>
                    <a:lnTo>
                      <a:pt x="1130" y="342"/>
                    </a:lnTo>
                    <a:lnTo>
                      <a:pt x="1135" y="344"/>
                    </a:lnTo>
                    <a:lnTo>
                      <a:pt x="1134" y="346"/>
                    </a:lnTo>
                    <a:lnTo>
                      <a:pt x="1138" y="349"/>
                    </a:lnTo>
                    <a:lnTo>
                      <a:pt x="1142" y="347"/>
                    </a:lnTo>
                    <a:lnTo>
                      <a:pt x="1144" y="351"/>
                    </a:lnTo>
                    <a:lnTo>
                      <a:pt x="1150" y="353"/>
                    </a:lnTo>
                    <a:lnTo>
                      <a:pt x="1151" y="356"/>
                    </a:lnTo>
                    <a:lnTo>
                      <a:pt x="1149" y="357"/>
                    </a:lnTo>
                    <a:lnTo>
                      <a:pt x="1148" y="364"/>
                    </a:lnTo>
                    <a:lnTo>
                      <a:pt x="1149" y="368"/>
                    </a:lnTo>
                    <a:lnTo>
                      <a:pt x="1146" y="370"/>
                    </a:lnTo>
                    <a:lnTo>
                      <a:pt x="1156" y="378"/>
                    </a:lnTo>
                    <a:lnTo>
                      <a:pt x="1156" y="379"/>
                    </a:lnTo>
                    <a:lnTo>
                      <a:pt x="1158" y="381"/>
                    </a:lnTo>
                    <a:lnTo>
                      <a:pt x="1158" y="386"/>
                    </a:lnTo>
                    <a:lnTo>
                      <a:pt x="1160" y="387"/>
                    </a:lnTo>
                    <a:lnTo>
                      <a:pt x="1161" y="390"/>
                    </a:lnTo>
                    <a:lnTo>
                      <a:pt x="1165" y="390"/>
                    </a:lnTo>
                    <a:lnTo>
                      <a:pt x="1167" y="392"/>
                    </a:lnTo>
                    <a:lnTo>
                      <a:pt x="1168" y="392"/>
                    </a:lnTo>
                    <a:lnTo>
                      <a:pt x="1169" y="395"/>
                    </a:lnTo>
                    <a:lnTo>
                      <a:pt x="1173" y="395"/>
                    </a:lnTo>
                    <a:lnTo>
                      <a:pt x="1174" y="397"/>
                    </a:lnTo>
                    <a:lnTo>
                      <a:pt x="1178" y="396"/>
                    </a:lnTo>
                    <a:lnTo>
                      <a:pt x="1179" y="398"/>
                    </a:lnTo>
                    <a:lnTo>
                      <a:pt x="1171" y="406"/>
                    </a:lnTo>
                    <a:lnTo>
                      <a:pt x="1168" y="411"/>
                    </a:lnTo>
                    <a:lnTo>
                      <a:pt x="1169" y="413"/>
                    </a:lnTo>
                    <a:lnTo>
                      <a:pt x="1170" y="410"/>
                    </a:lnTo>
                    <a:lnTo>
                      <a:pt x="1172" y="412"/>
                    </a:lnTo>
                    <a:lnTo>
                      <a:pt x="1168" y="417"/>
                    </a:lnTo>
                    <a:lnTo>
                      <a:pt x="1169" y="419"/>
                    </a:lnTo>
                    <a:lnTo>
                      <a:pt x="1168" y="423"/>
                    </a:lnTo>
                    <a:lnTo>
                      <a:pt x="1170" y="423"/>
                    </a:lnTo>
                    <a:lnTo>
                      <a:pt x="1169" y="425"/>
                    </a:lnTo>
                    <a:lnTo>
                      <a:pt x="1166" y="426"/>
                    </a:lnTo>
                    <a:lnTo>
                      <a:pt x="1165" y="430"/>
                    </a:lnTo>
                    <a:lnTo>
                      <a:pt x="1158" y="432"/>
                    </a:lnTo>
                    <a:lnTo>
                      <a:pt x="1161" y="440"/>
                    </a:lnTo>
                    <a:lnTo>
                      <a:pt x="1159" y="442"/>
                    </a:lnTo>
                    <a:lnTo>
                      <a:pt x="1159" y="444"/>
                    </a:lnTo>
                    <a:lnTo>
                      <a:pt x="1156" y="442"/>
                    </a:lnTo>
                    <a:lnTo>
                      <a:pt x="1154" y="444"/>
                    </a:lnTo>
                    <a:lnTo>
                      <a:pt x="1155" y="449"/>
                    </a:lnTo>
                    <a:lnTo>
                      <a:pt x="1154" y="451"/>
                    </a:lnTo>
                    <a:lnTo>
                      <a:pt x="1157" y="453"/>
                    </a:lnTo>
                    <a:lnTo>
                      <a:pt x="1155" y="454"/>
                    </a:lnTo>
                    <a:lnTo>
                      <a:pt x="1154" y="457"/>
                    </a:lnTo>
                    <a:lnTo>
                      <a:pt x="1156" y="459"/>
                    </a:lnTo>
                    <a:lnTo>
                      <a:pt x="1154" y="462"/>
                    </a:lnTo>
                    <a:lnTo>
                      <a:pt x="1157" y="465"/>
                    </a:lnTo>
                    <a:lnTo>
                      <a:pt x="1155" y="467"/>
                    </a:lnTo>
                    <a:lnTo>
                      <a:pt x="1156" y="469"/>
                    </a:lnTo>
                    <a:lnTo>
                      <a:pt x="1159" y="470"/>
                    </a:lnTo>
                    <a:lnTo>
                      <a:pt x="1162" y="475"/>
                    </a:lnTo>
                    <a:lnTo>
                      <a:pt x="1177" y="476"/>
                    </a:lnTo>
                    <a:lnTo>
                      <a:pt x="1178" y="472"/>
                    </a:lnTo>
                    <a:lnTo>
                      <a:pt x="1183" y="469"/>
                    </a:lnTo>
                    <a:lnTo>
                      <a:pt x="1189" y="469"/>
                    </a:lnTo>
                    <a:lnTo>
                      <a:pt x="1194" y="471"/>
                    </a:lnTo>
                    <a:lnTo>
                      <a:pt x="1198" y="472"/>
                    </a:lnTo>
                    <a:lnTo>
                      <a:pt x="1200" y="470"/>
                    </a:lnTo>
                    <a:lnTo>
                      <a:pt x="1202" y="471"/>
                    </a:lnTo>
                    <a:lnTo>
                      <a:pt x="1205" y="471"/>
                    </a:lnTo>
                    <a:lnTo>
                      <a:pt x="1205" y="469"/>
                    </a:lnTo>
                    <a:lnTo>
                      <a:pt x="1207" y="470"/>
                    </a:lnTo>
                    <a:lnTo>
                      <a:pt x="1208" y="472"/>
                    </a:lnTo>
                    <a:lnTo>
                      <a:pt x="1211" y="471"/>
                    </a:lnTo>
                    <a:lnTo>
                      <a:pt x="1214" y="467"/>
                    </a:lnTo>
                    <a:lnTo>
                      <a:pt x="1215" y="463"/>
                    </a:lnTo>
                    <a:lnTo>
                      <a:pt x="1213" y="462"/>
                    </a:lnTo>
                    <a:lnTo>
                      <a:pt x="1216" y="461"/>
                    </a:lnTo>
                    <a:lnTo>
                      <a:pt x="1219" y="463"/>
                    </a:lnTo>
                    <a:lnTo>
                      <a:pt x="1223" y="461"/>
                    </a:lnTo>
                    <a:lnTo>
                      <a:pt x="1221" y="467"/>
                    </a:lnTo>
                    <a:lnTo>
                      <a:pt x="1225" y="466"/>
                    </a:lnTo>
                    <a:lnTo>
                      <a:pt x="1226" y="468"/>
                    </a:lnTo>
                    <a:lnTo>
                      <a:pt x="1231" y="470"/>
                    </a:lnTo>
                    <a:lnTo>
                      <a:pt x="1231" y="472"/>
                    </a:lnTo>
                    <a:lnTo>
                      <a:pt x="1236" y="469"/>
                    </a:lnTo>
                    <a:lnTo>
                      <a:pt x="1242" y="471"/>
                    </a:lnTo>
                    <a:lnTo>
                      <a:pt x="1242" y="469"/>
                    </a:lnTo>
                    <a:lnTo>
                      <a:pt x="1252" y="468"/>
                    </a:lnTo>
                    <a:lnTo>
                      <a:pt x="1256" y="470"/>
                    </a:lnTo>
                    <a:lnTo>
                      <a:pt x="1257" y="469"/>
                    </a:lnTo>
                    <a:lnTo>
                      <a:pt x="1254" y="466"/>
                    </a:lnTo>
                    <a:lnTo>
                      <a:pt x="1258" y="468"/>
                    </a:lnTo>
                    <a:lnTo>
                      <a:pt x="1261" y="465"/>
                    </a:lnTo>
                    <a:lnTo>
                      <a:pt x="1264" y="470"/>
                    </a:lnTo>
                    <a:lnTo>
                      <a:pt x="1269" y="471"/>
                    </a:lnTo>
                    <a:lnTo>
                      <a:pt x="1272" y="475"/>
                    </a:lnTo>
                    <a:lnTo>
                      <a:pt x="1274" y="475"/>
                    </a:lnTo>
                    <a:lnTo>
                      <a:pt x="1276" y="471"/>
                    </a:lnTo>
                    <a:lnTo>
                      <a:pt x="1277" y="475"/>
                    </a:lnTo>
                    <a:lnTo>
                      <a:pt x="1281" y="472"/>
                    </a:lnTo>
                    <a:lnTo>
                      <a:pt x="1287" y="471"/>
                    </a:lnTo>
                    <a:lnTo>
                      <a:pt x="1291" y="475"/>
                    </a:lnTo>
                    <a:lnTo>
                      <a:pt x="1291" y="468"/>
                    </a:lnTo>
                    <a:lnTo>
                      <a:pt x="1295" y="471"/>
                    </a:lnTo>
                    <a:lnTo>
                      <a:pt x="1294" y="473"/>
                    </a:lnTo>
                    <a:lnTo>
                      <a:pt x="1295" y="476"/>
                    </a:lnTo>
                    <a:lnTo>
                      <a:pt x="1294" y="476"/>
                    </a:lnTo>
                    <a:lnTo>
                      <a:pt x="1297" y="477"/>
                    </a:lnTo>
                    <a:lnTo>
                      <a:pt x="1297" y="473"/>
                    </a:lnTo>
                    <a:lnTo>
                      <a:pt x="1301" y="473"/>
                    </a:lnTo>
                    <a:lnTo>
                      <a:pt x="1300" y="471"/>
                    </a:lnTo>
                    <a:lnTo>
                      <a:pt x="1301" y="470"/>
                    </a:lnTo>
                    <a:lnTo>
                      <a:pt x="1304" y="471"/>
                    </a:lnTo>
                    <a:lnTo>
                      <a:pt x="1306" y="468"/>
                    </a:lnTo>
                    <a:lnTo>
                      <a:pt x="1310" y="468"/>
                    </a:lnTo>
                    <a:lnTo>
                      <a:pt x="1313" y="471"/>
                    </a:lnTo>
                    <a:lnTo>
                      <a:pt x="1314" y="469"/>
                    </a:lnTo>
                    <a:lnTo>
                      <a:pt x="1317" y="477"/>
                    </a:lnTo>
                    <a:lnTo>
                      <a:pt x="1320" y="478"/>
                    </a:lnTo>
                    <a:lnTo>
                      <a:pt x="1323" y="481"/>
                    </a:lnTo>
                    <a:lnTo>
                      <a:pt x="1326" y="484"/>
                    </a:lnTo>
                    <a:lnTo>
                      <a:pt x="1332" y="484"/>
                    </a:lnTo>
                    <a:lnTo>
                      <a:pt x="1331" y="489"/>
                    </a:lnTo>
                    <a:lnTo>
                      <a:pt x="1329" y="490"/>
                    </a:lnTo>
                    <a:lnTo>
                      <a:pt x="1329" y="493"/>
                    </a:lnTo>
                    <a:lnTo>
                      <a:pt x="1319" y="499"/>
                    </a:lnTo>
                    <a:lnTo>
                      <a:pt x="1317" y="512"/>
                    </a:lnTo>
                    <a:lnTo>
                      <a:pt x="1321" y="512"/>
                    </a:lnTo>
                    <a:lnTo>
                      <a:pt x="1322" y="515"/>
                    </a:lnTo>
                    <a:lnTo>
                      <a:pt x="1319" y="516"/>
                    </a:lnTo>
                    <a:lnTo>
                      <a:pt x="1319" y="519"/>
                    </a:lnTo>
                    <a:lnTo>
                      <a:pt x="1316" y="518"/>
                    </a:lnTo>
                    <a:lnTo>
                      <a:pt x="1317" y="523"/>
                    </a:lnTo>
                    <a:lnTo>
                      <a:pt x="1316" y="524"/>
                    </a:lnTo>
                    <a:lnTo>
                      <a:pt x="1318" y="527"/>
                    </a:lnTo>
                    <a:lnTo>
                      <a:pt x="1317" y="529"/>
                    </a:lnTo>
                    <a:lnTo>
                      <a:pt x="1318" y="530"/>
                    </a:lnTo>
                    <a:lnTo>
                      <a:pt x="1316" y="531"/>
                    </a:lnTo>
                    <a:lnTo>
                      <a:pt x="1317" y="535"/>
                    </a:lnTo>
                    <a:lnTo>
                      <a:pt x="1315" y="538"/>
                    </a:lnTo>
                    <a:lnTo>
                      <a:pt x="1313" y="538"/>
                    </a:lnTo>
                    <a:lnTo>
                      <a:pt x="1311" y="541"/>
                    </a:lnTo>
                    <a:lnTo>
                      <a:pt x="1310" y="544"/>
                    </a:lnTo>
                    <a:lnTo>
                      <a:pt x="1313" y="545"/>
                    </a:lnTo>
                    <a:lnTo>
                      <a:pt x="1314" y="552"/>
                    </a:lnTo>
                    <a:lnTo>
                      <a:pt x="1317" y="552"/>
                    </a:lnTo>
                    <a:lnTo>
                      <a:pt x="1319" y="554"/>
                    </a:lnTo>
                    <a:lnTo>
                      <a:pt x="1319" y="559"/>
                    </a:lnTo>
                    <a:lnTo>
                      <a:pt x="1326" y="562"/>
                    </a:lnTo>
                    <a:lnTo>
                      <a:pt x="1332" y="554"/>
                    </a:lnTo>
                    <a:lnTo>
                      <a:pt x="1335" y="553"/>
                    </a:lnTo>
                    <a:lnTo>
                      <a:pt x="1335" y="550"/>
                    </a:lnTo>
                    <a:lnTo>
                      <a:pt x="1336" y="549"/>
                    </a:lnTo>
                    <a:lnTo>
                      <a:pt x="1337" y="544"/>
                    </a:lnTo>
                    <a:lnTo>
                      <a:pt x="1346" y="539"/>
                    </a:lnTo>
                    <a:lnTo>
                      <a:pt x="1350" y="538"/>
                    </a:lnTo>
                    <a:lnTo>
                      <a:pt x="1351" y="536"/>
                    </a:lnTo>
                    <a:lnTo>
                      <a:pt x="1358" y="540"/>
                    </a:lnTo>
                    <a:lnTo>
                      <a:pt x="1365" y="547"/>
                    </a:lnTo>
                    <a:lnTo>
                      <a:pt x="1365" y="549"/>
                    </a:lnTo>
                    <a:lnTo>
                      <a:pt x="1370" y="549"/>
                    </a:lnTo>
                    <a:lnTo>
                      <a:pt x="1370" y="553"/>
                    </a:lnTo>
                    <a:lnTo>
                      <a:pt x="1373" y="551"/>
                    </a:lnTo>
                    <a:lnTo>
                      <a:pt x="1376" y="545"/>
                    </a:lnTo>
                    <a:lnTo>
                      <a:pt x="1378" y="550"/>
                    </a:lnTo>
                    <a:lnTo>
                      <a:pt x="1380" y="549"/>
                    </a:lnTo>
                    <a:lnTo>
                      <a:pt x="1382" y="540"/>
                    </a:lnTo>
                    <a:lnTo>
                      <a:pt x="1385" y="540"/>
                    </a:lnTo>
                    <a:lnTo>
                      <a:pt x="1385" y="538"/>
                    </a:lnTo>
                    <a:lnTo>
                      <a:pt x="1386" y="536"/>
                    </a:lnTo>
                    <a:lnTo>
                      <a:pt x="1388" y="539"/>
                    </a:lnTo>
                    <a:lnTo>
                      <a:pt x="1391" y="541"/>
                    </a:lnTo>
                    <a:lnTo>
                      <a:pt x="1390" y="542"/>
                    </a:lnTo>
                    <a:lnTo>
                      <a:pt x="1392" y="542"/>
                    </a:lnTo>
                    <a:lnTo>
                      <a:pt x="1390" y="545"/>
                    </a:lnTo>
                    <a:lnTo>
                      <a:pt x="1395" y="547"/>
                    </a:lnTo>
                    <a:lnTo>
                      <a:pt x="1393" y="550"/>
                    </a:lnTo>
                    <a:lnTo>
                      <a:pt x="1394" y="559"/>
                    </a:lnTo>
                    <a:lnTo>
                      <a:pt x="1401" y="570"/>
                    </a:lnTo>
                    <a:lnTo>
                      <a:pt x="1407" y="572"/>
                    </a:lnTo>
                    <a:lnTo>
                      <a:pt x="1404" y="575"/>
                    </a:lnTo>
                    <a:lnTo>
                      <a:pt x="1404" y="577"/>
                    </a:lnTo>
                    <a:lnTo>
                      <a:pt x="1402" y="580"/>
                    </a:lnTo>
                    <a:lnTo>
                      <a:pt x="1399" y="583"/>
                    </a:lnTo>
                    <a:lnTo>
                      <a:pt x="1400" y="586"/>
                    </a:lnTo>
                    <a:lnTo>
                      <a:pt x="1405" y="587"/>
                    </a:lnTo>
                    <a:lnTo>
                      <a:pt x="1408" y="591"/>
                    </a:lnTo>
                    <a:lnTo>
                      <a:pt x="1417" y="595"/>
                    </a:lnTo>
                    <a:lnTo>
                      <a:pt x="1419" y="593"/>
                    </a:lnTo>
                    <a:lnTo>
                      <a:pt x="1423" y="594"/>
                    </a:lnTo>
                    <a:lnTo>
                      <a:pt x="1428" y="593"/>
                    </a:lnTo>
                    <a:lnTo>
                      <a:pt x="1428" y="589"/>
                    </a:lnTo>
                    <a:lnTo>
                      <a:pt x="1430" y="590"/>
                    </a:lnTo>
                    <a:lnTo>
                      <a:pt x="1431" y="589"/>
                    </a:lnTo>
                    <a:lnTo>
                      <a:pt x="1435" y="589"/>
                    </a:lnTo>
                    <a:lnTo>
                      <a:pt x="1436" y="591"/>
                    </a:lnTo>
                    <a:lnTo>
                      <a:pt x="1422" y="604"/>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8" name="Freeform 120"/>
              <p:cNvSpPr>
                <a:spLocks/>
              </p:cNvSpPr>
              <p:nvPr/>
            </p:nvSpPr>
            <p:spPr bwMode="auto">
              <a:xfrm>
                <a:off x="6882805" y="4894262"/>
                <a:ext cx="619125" cy="390525"/>
              </a:xfrm>
              <a:custGeom>
                <a:avLst/>
                <a:gdLst>
                  <a:gd name="T0" fmla="*/ 2147483647 w 1169"/>
                  <a:gd name="T1" fmla="*/ 2147483647 h 740"/>
                  <a:gd name="T2" fmla="*/ 2147483647 w 1169"/>
                  <a:gd name="T3" fmla="*/ 2147483647 h 740"/>
                  <a:gd name="T4" fmla="*/ 2147483647 w 1169"/>
                  <a:gd name="T5" fmla="*/ 2147483647 h 740"/>
                  <a:gd name="T6" fmla="*/ 2147483647 w 1169"/>
                  <a:gd name="T7" fmla="*/ 2147483647 h 740"/>
                  <a:gd name="T8" fmla="*/ 2147483647 w 1169"/>
                  <a:gd name="T9" fmla="*/ 2147483647 h 740"/>
                  <a:gd name="T10" fmla="*/ 2147483647 w 1169"/>
                  <a:gd name="T11" fmla="*/ 2147483647 h 740"/>
                  <a:gd name="T12" fmla="*/ 2147483647 w 1169"/>
                  <a:gd name="T13" fmla="*/ 2147483647 h 740"/>
                  <a:gd name="T14" fmla="*/ 2147483647 w 1169"/>
                  <a:gd name="T15" fmla="*/ 2147483647 h 740"/>
                  <a:gd name="T16" fmla="*/ 2147483647 w 1169"/>
                  <a:gd name="T17" fmla="*/ 2147483647 h 740"/>
                  <a:gd name="T18" fmla="*/ 2147483647 w 1169"/>
                  <a:gd name="T19" fmla="*/ 2147483647 h 740"/>
                  <a:gd name="T20" fmla="*/ 2147483647 w 1169"/>
                  <a:gd name="T21" fmla="*/ 2147483647 h 740"/>
                  <a:gd name="T22" fmla="*/ 2147483647 w 1169"/>
                  <a:gd name="T23" fmla="*/ 2147483647 h 740"/>
                  <a:gd name="T24" fmla="*/ 2147483647 w 1169"/>
                  <a:gd name="T25" fmla="*/ 2147483647 h 740"/>
                  <a:gd name="T26" fmla="*/ 2147483647 w 1169"/>
                  <a:gd name="T27" fmla="*/ 2147483647 h 740"/>
                  <a:gd name="T28" fmla="*/ 2147483647 w 1169"/>
                  <a:gd name="T29" fmla="*/ 2147483647 h 740"/>
                  <a:gd name="T30" fmla="*/ 2147483647 w 1169"/>
                  <a:gd name="T31" fmla="*/ 2147483647 h 740"/>
                  <a:gd name="T32" fmla="*/ 2147483647 w 1169"/>
                  <a:gd name="T33" fmla="*/ 2147483647 h 740"/>
                  <a:gd name="T34" fmla="*/ 2147483647 w 1169"/>
                  <a:gd name="T35" fmla="*/ 2147483647 h 740"/>
                  <a:gd name="T36" fmla="*/ 2147483647 w 1169"/>
                  <a:gd name="T37" fmla="*/ 2147483647 h 740"/>
                  <a:gd name="T38" fmla="*/ 2147483647 w 1169"/>
                  <a:gd name="T39" fmla="*/ 2147483647 h 740"/>
                  <a:gd name="T40" fmla="*/ 2147483647 w 1169"/>
                  <a:gd name="T41" fmla="*/ 2147483647 h 740"/>
                  <a:gd name="T42" fmla="*/ 2147483647 w 1169"/>
                  <a:gd name="T43" fmla="*/ 2147483647 h 740"/>
                  <a:gd name="T44" fmla="*/ 2147483647 w 1169"/>
                  <a:gd name="T45" fmla="*/ 2147483647 h 740"/>
                  <a:gd name="T46" fmla="*/ 2147483647 w 1169"/>
                  <a:gd name="T47" fmla="*/ 2147483647 h 740"/>
                  <a:gd name="T48" fmla="*/ 2147483647 w 1169"/>
                  <a:gd name="T49" fmla="*/ 2147483647 h 740"/>
                  <a:gd name="T50" fmla="*/ 2147483647 w 1169"/>
                  <a:gd name="T51" fmla="*/ 2147483647 h 740"/>
                  <a:gd name="T52" fmla="*/ 2147483647 w 1169"/>
                  <a:gd name="T53" fmla="*/ 2147483647 h 740"/>
                  <a:gd name="T54" fmla="*/ 2147483647 w 1169"/>
                  <a:gd name="T55" fmla="*/ 2147483647 h 740"/>
                  <a:gd name="T56" fmla="*/ 2147483647 w 1169"/>
                  <a:gd name="T57" fmla="*/ 2147483647 h 740"/>
                  <a:gd name="T58" fmla="*/ 2147483647 w 1169"/>
                  <a:gd name="T59" fmla="*/ 2147483647 h 740"/>
                  <a:gd name="T60" fmla="*/ 2147483647 w 1169"/>
                  <a:gd name="T61" fmla="*/ 2147483647 h 740"/>
                  <a:gd name="T62" fmla="*/ 2147483647 w 1169"/>
                  <a:gd name="T63" fmla="*/ 2147483647 h 740"/>
                  <a:gd name="T64" fmla="*/ 2147483647 w 1169"/>
                  <a:gd name="T65" fmla="*/ 2147483647 h 740"/>
                  <a:gd name="T66" fmla="*/ 2147483647 w 1169"/>
                  <a:gd name="T67" fmla="*/ 2147483647 h 740"/>
                  <a:gd name="T68" fmla="*/ 2147483647 w 1169"/>
                  <a:gd name="T69" fmla="*/ 2147483647 h 740"/>
                  <a:gd name="T70" fmla="*/ 2147483647 w 1169"/>
                  <a:gd name="T71" fmla="*/ 2147483647 h 740"/>
                  <a:gd name="T72" fmla="*/ 2147483647 w 1169"/>
                  <a:gd name="T73" fmla="*/ 2147483647 h 740"/>
                  <a:gd name="T74" fmla="*/ 2147483647 w 1169"/>
                  <a:gd name="T75" fmla="*/ 2147483647 h 740"/>
                  <a:gd name="T76" fmla="*/ 2147483647 w 1169"/>
                  <a:gd name="T77" fmla="*/ 2147483647 h 740"/>
                  <a:gd name="T78" fmla="*/ 2147483647 w 1169"/>
                  <a:gd name="T79" fmla="*/ 2147483647 h 740"/>
                  <a:gd name="T80" fmla="*/ 2147483647 w 1169"/>
                  <a:gd name="T81" fmla="*/ 2147483647 h 740"/>
                  <a:gd name="T82" fmla="*/ 2147483647 w 1169"/>
                  <a:gd name="T83" fmla="*/ 2147483647 h 740"/>
                  <a:gd name="T84" fmla="*/ 2147483647 w 1169"/>
                  <a:gd name="T85" fmla="*/ 2147483647 h 740"/>
                  <a:gd name="T86" fmla="*/ 2147483647 w 1169"/>
                  <a:gd name="T87" fmla="*/ 2147483647 h 740"/>
                  <a:gd name="T88" fmla="*/ 2147483647 w 1169"/>
                  <a:gd name="T89" fmla="*/ 2147483647 h 740"/>
                  <a:gd name="T90" fmla="*/ 2147483647 w 1169"/>
                  <a:gd name="T91" fmla="*/ 2147483647 h 740"/>
                  <a:gd name="T92" fmla="*/ 2147483647 w 1169"/>
                  <a:gd name="T93" fmla="*/ 2147483647 h 740"/>
                  <a:gd name="T94" fmla="*/ 2147483647 w 1169"/>
                  <a:gd name="T95" fmla="*/ 2147483647 h 740"/>
                  <a:gd name="T96" fmla="*/ 2147483647 w 1169"/>
                  <a:gd name="T97" fmla="*/ 2147483647 h 740"/>
                  <a:gd name="T98" fmla="*/ 2147483647 w 1169"/>
                  <a:gd name="T99" fmla="*/ 2147483647 h 740"/>
                  <a:gd name="T100" fmla="*/ 2147483647 w 1169"/>
                  <a:gd name="T101" fmla="*/ 2147483647 h 740"/>
                  <a:gd name="T102" fmla="*/ 2147483647 w 1169"/>
                  <a:gd name="T103" fmla="*/ 2147483647 h 740"/>
                  <a:gd name="T104" fmla="*/ 2147483647 w 1169"/>
                  <a:gd name="T105" fmla="*/ 2147483647 h 740"/>
                  <a:gd name="T106" fmla="*/ 2147483647 w 1169"/>
                  <a:gd name="T107" fmla="*/ 2147483647 h 740"/>
                  <a:gd name="T108" fmla="*/ 2147483647 w 1169"/>
                  <a:gd name="T109" fmla="*/ 2147483647 h 740"/>
                  <a:gd name="T110" fmla="*/ 2147483647 w 1169"/>
                  <a:gd name="T111" fmla="*/ 2147483647 h 740"/>
                  <a:gd name="T112" fmla="*/ 2147483647 w 1169"/>
                  <a:gd name="T113" fmla="*/ 2147483647 h 740"/>
                  <a:gd name="T114" fmla="*/ 2147483647 w 1169"/>
                  <a:gd name="T115" fmla="*/ 2147483647 h 740"/>
                  <a:gd name="T116" fmla="*/ 2147483647 w 1169"/>
                  <a:gd name="T117" fmla="*/ 2147483647 h 740"/>
                  <a:gd name="T118" fmla="*/ 2147483647 w 1169"/>
                  <a:gd name="T119" fmla="*/ 2147483647 h 740"/>
                  <a:gd name="T120" fmla="*/ 2147483647 w 1169"/>
                  <a:gd name="T121" fmla="*/ 2147483647 h 7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9"/>
                  <a:gd name="T184" fmla="*/ 0 h 740"/>
                  <a:gd name="T185" fmla="*/ 1169 w 1169"/>
                  <a:gd name="T186" fmla="*/ 740 h 7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9" h="740">
                    <a:moveTo>
                      <a:pt x="1162" y="266"/>
                    </a:moveTo>
                    <a:lnTo>
                      <a:pt x="1163" y="271"/>
                    </a:lnTo>
                    <a:lnTo>
                      <a:pt x="1167" y="271"/>
                    </a:lnTo>
                    <a:lnTo>
                      <a:pt x="1166" y="273"/>
                    </a:lnTo>
                    <a:lnTo>
                      <a:pt x="1159" y="276"/>
                    </a:lnTo>
                    <a:lnTo>
                      <a:pt x="1159" y="275"/>
                    </a:lnTo>
                    <a:lnTo>
                      <a:pt x="1162" y="273"/>
                    </a:lnTo>
                    <a:lnTo>
                      <a:pt x="1162" y="271"/>
                    </a:lnTo>
                    <a:lnTo>
                      <a:pt x="1159" y="268"/>
                    </a:lnTo>
                    <a:lnTo>
                      <a:pt x="1154" y="267"/>
                    </a:lnTo>
                    <a:lnTo>
                      <a:pt x="1145" y="274"/>
                    </a:lnTo>
                    <a:lnTo>
                      <a:pt x="1140" y="275"/>
                    </a:lnTo>
                    <a:lnTo>
                      <a:pt x="1136" y="286"/>
                    </a:lnTo>
                    <a:lnTo>
                      <a:pt x="1141" y="296"/>
                    </a:lnTo>
                    <a:lnTo>
                      <a:pt x="1143" y="297"/>
                    </a:lnTo>
                    <a:lnTo>
                      <a:pt x="1148" y="295"/>
                    </a:lnTo>
                    <a:lnTo>
                      <a:pt x="1148" y="296"/>
                    </a:lnTo>
                    <a:lnTo>
                      <a:pt x="1150" y="296"/>
                    </a:lnTo>
                    <a:lnTo>
                      <a:pt x="1150" y="294"/>
                    </a:lnTo>
                    <a:lnTo>
                      <a:pt x="1153" y="293"/>
                    </a:lnTo>
                    <a:lnTo>
                      <a:pt x="1153" y="297"/>
                    </a:lnTo>
                    <a:lnTo>
                      <a:pt x="1154" y="300"/>
                    </a:lnTo>
                    <a:lnTo>
                      <a:pt x="1157" y="300"/>
                    </a:lnTo>
                    <a:lnTo>
                      <a:pt x="1153" y="306"/>
                    </a:lnTo>
                    <a:lnTo>
                      <a:pt x="1157" y="310"/>
                    </a:lnTo>
                    <a:lnTo>
                      <a:pt x="1154" y="311"/>
                    </a:lnTo>
                    <a:lnTo>
                      <a:pt x="1151" y="307"/>
                    </a:lnTo>
                    <a:lnTo>
                      <a:pt x="1149" y="308"/>
                    </a:lnTo>
                    <a:lnTo>
                      <a:pt x="1148" y="313"/>
                    </a:lnTo>
                    <a:lnTo>
                      <a:pt x="1149" y="315"/>
                    </a:lnTo>
                    <a:lnTo>
                      <a:pt x="1147" y="316"/>
                    </a:lnTo>
                    <a:lnTo>
                      <a:pt x="1148" y="318"/>
                    </a:lnTo>
                    <a:lnTo>
                      <a:pt x="1144" y="322"/>
                    </a:lnTo>
                    <a:lnTo>
                      <a:pt x="1140" y="320"/>
                    </a:lnTo>
                    <a:lnTo>
                      <a:pt x="1135" y="321"/>
                    </a:lnTo>
                    <a:lnTo>
                      <a:pt x="1130" y="333"/>
                    </a:lnTo>
                    <a:lnTo>
                      <a:pt x="1133" y="343"/>
                    </a:lnTo>
                    <a:lnTo>
                      <a:pt x="1138" y="347"/>
                    </a:lnTo>
                    <a:lnTo>
                      <a:pt x="1136" y="349"/>
                    </a:lnTo>
                    <a:lnTo>
                      <a:pt x="1140" y="352"/>
                    </a:lnTo>
                    <a:lnTo>
                      <a:pt x="1145" y="353"/>
                    </a:lnTo>
                    <a:lnTo>
                      <a:pt x="1145" y="356"/>
                    </a:lnTo>
                    <a:lnTo>
                      <a:pt x="1147" y="358"/>
                    </a:lnTo>
                    <a:lnTo>
                      <a:pt x="1143" y="363"/>
                    </a:lnTo>
                    <a:lnTo>
                      <a:pt x="1141" y="362"/>
                    </a:lnTo>
                    <a:lnTo>
                      <a:pt x="1141" y="359"/>
                    </a:lnTo>
                    <a:lnTo>
                      <a:pt x="1139" y="359"/>
                    </a:lnTo>
                    <a:lnTo>
                      <a:pt x="1134" y="360"/>
                    </a:lnTo>
                    <a:lnTo>
                      <a:pt x="1134" y="366"/>
                    </a:lnTo>
                    <a:lnTo>
                      <a:pt x="1132" y="367"/>
                    </a:lnTo>
                    <a:lnTo>
                      <a:pt x="1131" y="366"/>
                    </a:lnTo>
                    <a:lnTo>
                      <a:pt x="1127" y="368"/>
                    </a:lnTo>
                    <a:lnTo>
                      <a:pt x="1132" y="374"/>
                    </a:lnTo>
                    <a:lnTo>
                      <a:pt x="1131" y="377"/>
                    </a:lnTo>
                    <a:lnTo>
                      <a:pt x="1134" y="378"/>
                    </a:lnTo>
                    <a:lnTo>
                      <a:pt x="1131" y="381"/>
                    </a:lnTo>
                    <a:lnTo>
                      <a:pt x="1132" y="383"/>
                    </a:lnTo>
                    <a:lnTo>
                      <a:pt x="1131" y="386"/>
                    </a:lnTo>
                    <a:lnTo>
                      <a:pt x="1132" y="389"/>
                    </a:lnTo>
                    <a:lnTo>
                      <a:pt x="1136" y="392"/>
                    </a:lnTo>
                    <a:lnTo>
                      <a:pt x="1136" y="395"/>
                    </a:lnTo>
                    <a:lnTo>
                      <a:pt x="1133" y="396"/>
                    </a:lnTo>
                    <a:lnTo>
                      <a:pt x="1132" y="400"/>
                    </a:lnTo>
                    <a:lnTo>
                      <a:pt x="1134" y="401"/>
                    </a:lnTo>
                    <a:lnTo>
                      <a:pt x="1136" y="399"/>
                    </a:lnTo>
                    <a:lnTo>
                      <a:pt x="1134" y="404"/>
                    </a:lnTo>
                    <a:lnTo>
                      <a:pt x="1135" y="406"/>
                    </a:lnTo>
                    <a:lnTo>
                      <a:pt x="1142" y="407"/>
                    </a:lnTo>
                    <a:lnTo>
                      <a:pt x="1143" y="412"/>
                    </a:lnTo>
                    <a:lnTo>
                      <a:pt x="1145" y="412"/>
                    </a:lnTo>
                    <a:lnTo>
                      <a:pt x="1144" y="414"/>
                    </a:lnTo>
                    <a:lnTo>
                      <a:pt x="1143" y="413"/>
                    </a:lnTo>
                    <a:lnTo>
                      <a:pt x="1141" y="414"/>
                    </a:lnTo>
                    <a:lnTo>
                      <a:pt x="1140" y="416"/>
                    </a:lnTo>
                    <a:lnTo>
                      <a:pt x="1142" y="420"/>
                    </a:lnTo>
                    <a:lnTo>
                      <a:pt x="1146" y="419"/>
                    </a:lnTo>
                    <a:lnTo>
                      <a:pt x="1144" y="425"/>
                    </a:lnTo>
                    <a:lnTo>
                      <a:pt x="1136" y="433"/>
                    </a:lnTo>
                    <a:lnTo>
                      <a:pt x="1134" y="436"/>
                    </a:lnTo>
                    <a:lnTo>
                      <a:pt x="1135" y="437"/>
                    </a:lnTo>
                    <a:lnTo>
                      <a:pt x="1134" y="440"/>
                    </a:lnTo>
                    <a:lnTo>
                      <a:pt x="1133" y="448"/>
                    </a:lnTo>
                    <a:lnTo>
                      <a:pt x="1136" y="451"/>
                    </a:lnTo>
                    <a:lnTo>
                      <a:pt x="1138" y="449"/>
                    </a:lnTo>
                    <a:lnTo>
                      <a:pt x="1141" y="452"/>
                    </a:lnTo>
                    <a:lnTo>
                      <a:pt x="1138" y="454"/>
                    </a:lnTo>
                    <a:lnTo>
                      <a:pt x="1138" y="459"/>
                    </a:lnTo>
                    <a:lnTo>
                      <a:pt x="1133" y="464"/>
                    </a:lnTo>
                    <a:lnTo>
                      <a:pt x="1132" y="469"/>
                    </a:lnTo>
                    <a:lnTo>
                      <a:pt x="1133" y="469"/>
                    </a:lnTo>
                    <a:lnTo>
                      <a:pt x="1132" y="472"/>
                    </a:lnTo>
                    <a:lnTo>
                      <a:pt x="1131" y="474"/>
                    </a:lnTo>
                    <a:lnTo>
                      <a:pt x="1132" y="476"/>
                    </a:lnTo>
                    <a:lnTo>
                      <a:pt x="1130" y="477"/>
                    </a:lnTo>
                    <a:lnTo>
                      <a:pt x="1126" y="484"/>
                    </a:lnTo>
                    <a:lnTo>
                      <a:pt x="1127" y="488"/>
                    </a:lnTo>
                    <a:lnTo>
                      <a:pt x="1126" y="492"/>
                    </a:lnTo>
                    <a:lnTo>
                      <a:pt x="1127" y="495"/>
                    </a:lnTo>
                    <a:lnTo>
                      <a:pt x="1128" y="496"/>
                    </a:lnTo>
                    <a:lnTo>
                      <a:pt x="1129" y="495"/>
                    </a:lnTo>
                    <a:lnTo>
                      <a:pt x="1130" y="496"/>
                    </a:lnTo>
                    <a:lnTo>
                      <a:pt x="1125" y="501"/>
                    </a:lnTo>
                    <a:lnTo>
                      <a:pt x="1121" y="506"/>
                    </a:lnTo>
                    <a:lnTo>
                      <a:pt x="1116" y="516"/>
                    </a:lnTo>
                    <a:lnTo>
                      <a:pt x="1117" y="519"/>
                    </a:lnTo>
                    <a:lnTo>
                      <a:pt x="1118" y="519"/>
                    </a:lnTo>
                    <a:lnTo>
                      <a:pt x="1116" y="520"/>
                    </a:lnTo>
                    <a:lnTo>
                      <a:pt x="1109" y="529"/>
                    </a:lnTo>
                    <a:lnTo>
                      <a:pt x="1108" y="536"/>
                    </a:lnTo>
                    <a:lnTo>
                      <a:pt x="1110" y="538"/>
                    </a:lnTo>
                    <a:lnTo>
                      <a:pt x="1104" y="546"/>
                    </a:lnTo>
                    <a:lnTo>
                      <a:pt x="1105" y="552"/>
                    </a:lnTo>
                    <a:lnTo>
                      <a:pt x="1108" y="554"/>
                    </a:lnTo>
                    <a:lnTo>
                      <a:pt x="1108" y="556"/>
                    </a:lnTo>
                    <a:lnTo>
                      <a:pt x="1105" y="559"/>
                    </a:lnTo>
                    <a:lnTo>
                      <a:pt x="1105" y="563"/>
                    </a:lnTo>
                    <a:lnTo>
                      <a:pt x="1102" y="564"/>
                    </a:lnTo>
                    <a:lnTo>
                      <a:pt x="1099" y="567"/>
                    </a:lnTo>
                    <a:lnTo>
                      <a:pt x="1099" y="569"/>
                    </a:lnTo>
                    <a:lnTo>
                      <a:pt x="1097" y="569"/>
                    </a:lnTo>
                    <a:lnTo>
                      <a:pt x="1093" y="574"/>
                    </a:lnTo>
                    <a:lnTo>
                      <a:pt x="1093" y="578"/>
                    </a:lnTo>
                    <a:lnTo>
                      <a:pt x="1084" y="580"/>
                    </a:lnTo>
                    <a:lnTo>
                      <a:pt x="1058" y="593"/>
                    </a:lnTo>
                    <a:lnTo>
                      <a:pt x="1013" y="620"/>
                    </a:lnTo>
                    <a:lnTo>
                      <a:pt x="990" y="637"/>
                    </a:lnTo>
                    <a:lnTo>
                      <a:pt x="971" y="654"/>
                    </a:lnTo>
                    <a:lnTo>
                      <a:pt x="942" y="684"/>
                    </a:lnTo>
                    <a:lnTo>
                      <a:pt x="911" y="718"/>
                    </a:lnTo>
                    <a:lnTo>
                      <a:pt x="898" y="735"/>
                    </a:lnTo>
                    <a:lnTo>
                      <a:pt x="891" y="735"/>
                    </a:lnTo>
                    <a:lnTo>
                      <a:pt x="891" y="734"/>
                    </a:lnTo>
                    <a:lnTo>
                      <a:pt x="894" y="732"/>
                    </a:lnTo>
                    <a:lnTo>
                      <a:pt x="891" y="731"/>
                    </a:lnTo>
                    <a:lnTo>
                      <a:pt x="892" y="729"/>
                    </a:lnTo>
                    <a:lnTo>
                      <a:pt x="886" y="728"/>
                    </a:lnTo>
                    <a:lnTo>
                      <a:pt x="880" y="725"/>
                    </a:lnTo>
                    <a:lnTo>
                      <a:pt x="870" y="724"/>
                    </a:lnTo>
                    <a:lnTo>
                      <a:pt x="869" y="723"/>
                    </a:lnTo>
                    <a:lnTo>
                      <a:pt x="870" y="720"/>
                    </a:lnTo>
                    <a:lnTo>
                      <a:pt x="866" y="720"/>
                    </a:lnTo>
                    <a:lnTo>
                      <a:pt x="869" y="718"/>
                    </a:lnTo>
                    <a:lnTo>
                      <a:pt x="866" y="717"/>
                    </a:lnTo>
                    <a:lnTo>
                      <a:pt x="866" y="714"/>
                    </a:lnTo>
                    <a:lnTo>
                      <a:pt x="857" y="710"/>
                    </a:lnTo>
                    <a:lnTo>
                      <a:pt x="846" y="707"/>
                    </a:lnTo>
                    <a:lnTo>
                      <a:pt x="845" y="707"/>
                    </a:lnTo>
                    <a:lnTo>
                      <a:pt x="842" y="708"/>
                    </a:lnTo>
                    <a:lnTo>
                      <a:pt x="841" y="710"/>
                    </a:lnTo>
                    <a:lnTo>
                      <a:pt x="836" y="713"/>
                    </a:lnTo>
                    <a:lnTo>
                      <a:pt x="830" y="713"/>
                    </a:lnTo>
                    <a:lnTo>
                      <a:pt x="822" y="717"/>
                    </a:lnTo>
                    <a:lnTo>
                      <a:pt x="821" y="718"/>
                    </a:lnTo>
                    <a:lnTo>
                      <a:pt x="810" y="720"/>
                    </a:lnTo>
                    <a:lnTo>
                      <a:pt x="811" y="724"/>
                    </a:lnTo>
                    <a:lnTo>
                      <a:pt x="816" y="728"/>
                    </a:lnTo>
                    <a:lnTo>
                      <a:pt x="822" y="731"/>
                    </a:lnTo>
                    <a:lnTo>
                      <a:pt x="827" y="740"/>
                    </a:lnTo>
                    <a:lnTo>
                      <a:pt x="824" y="737"/>
                    </a:lnTo>
                    <a:lnTo>
                      <a:pt x="821" y="738"/>
                    </a:lnTo>
                    <a:lnTo>
                      <a:pt x="822" y="735"/>
                    </a:lnTo>
                    <a:lnTo>
                      <a:pt x="819" y="735"/>
                    </a:lnTo>
                    <a:lnTo>
                      <a:pt x="821" y="734"/>
                    </a:lnTo>
                    <a:lnTo>
                      <a:pt x="817" y="734"/>
                    </a:lnTo>
                    <a:lnTo>
                      <a:pt x="816" y="731"/>
                    </a:lnTo>
                    <a:lnTo>
                      <a:pt x="814" y="731"/>
                    </a:lnTo>
                    <a:lnTo>
                      <a:pt x="811" y="729"/>
                    </a:lnTo>
                    <a:lnTo>
                      <a:pt x="812" y="728"/>
                    </a:lnTo>
                    <a:lnTo>
                      <a:pt x="809" y="728"/>
                    </a:lnTo>
                    <a:lnTo>
                      <a:pt x="808" y="725"/>
                    </a:lnTo>
                    <a:lnTo>
                      <a:pt x="807" y="726"/>
                    </a:lnTo>
                    <a:lnTo>
                      <a:pt x="807" y="729"/>
                    </a:lnTo>
                    <a:lnTo>
                      <a:pt x="803" y="726"/>
                    </a:lnTo>
                    <a:lnTo>
                      <a:pt x="804" y="725"/>
                    </a:lnTo>
                    <a:lnTo>
                      <a:pt x="802" y="725"/>
                    </a:lnTo>
                    <a:lnTo>
                      <a:pt x="803" y="720"/>
                    </a:lnTo>
                    <a:lnTo>
                      <a:pt x="805" y="719"/>
                    </a:lnTo>
                    <a:lnTo>
                      <a:pt x="802" y="720"/>
                    </a:lnTo>
                    <a:lnTo>
                      <a:pt x="802" y="718"/>
                    </a:lnTo>
                    <a:lnTo>
                      <a:pt x="798" y="718"/>
                    </a:lnTo>
                    <a:lnTo>
                      <a:pt x="804" y="716"/>
                    </a:lnTo>
                    <a:lnTo>
                      <a:pt x="803" y="712"/>
                    </a:lnTo>
                    <a:lnTo>
                      <a:pt x="806" y="709"/>
                    </a:lnTo>
                    <a:lnTo>
                      <a:pt x="802" y="707"/>
                    </a:lnTo>
                    <a:lnTo>
                      <a:pt x="805" y="705"/>
                    </a:lnTo>
                    <a:lnTo>
                      <a:pt x="805" y="707"/>
                    </a:lnTo>
                    <a:lnTo>
                      <a:pt x="808" y="706"/>
                    </a:lnTo>
                    <a:lnTo>
                      <a:pt x="808" y="707"/>
                    </a:lnTo>
                    <a:lnTo>
                      <a:pt x="811" y="708"/>
                    </a:lnTo>
                    <a:lnTo>
                      <a:pt x="810" y="709"/>
                    </a:lnTo>
                    <a:lnTo>
                      <a:pt x="815" y="709"/>
                    </a:lnTo>
                    <a:lnTo>
                      <a:pt x="814" y="712"/>
                    </a:lnTo>
                    <a:lnTo>
                      <a:pt x="810" y="712"/>
                    </a:lnTo>
                    <a:lnTo>
                      <a:pt x="810" y="716"/>
                    </a:lnTo>
                    <a:lnTo>
                      <a:pt x="815" y="712"/>
                    </a:lnTo>
                    <a:lnTo>
                      <a:pt x="814" y="714"/>
                    </a:lnTo>
                    <a:lnTo>
                      <a:pt x="815" y="714"/>
                    </a:lnTo>
                    <a:lnTo>
                      <a:pt x="817" y="712"/>
                    </a:lnTo>
                    <a:lnTo>
                      <a:pt x="817" y="711"/>
                    </a:lnTo>
                    <a:lnTo>
                      <a:pt x="815" y="711"/>
                    </a:lnTo>
                    <a:lnTo>
                      <a:pt x="817" y="707"/>
                    </a:lnTo>
                    <a:lnTo>
                      <a:pt x="815" y="707"/>
                    </a:lnTo>
                    <a:lnTo>
                      <a:pt x="816" y="705"/>
                    </a:lnTo>
                    <a:lnTo>
                      <a:pt x="815" y="706"/>
                    </a:lnTo>
                    <a:lnTo>
                      <a:pt x="816" y="704"/>
                    </a:lnTo>
                    <a:lnTo>
                      <a:pt x="814" y="703"/>
                    </a:lnTo>
                    <a:lnTo>
                      <a:pt x="815" y="702"/>
                    </a:lnTo>
                    <a:lnTo>
                      <a:pt x="814" y="701"/>
                    </a:lnTo>
                    <a:lnTo>
                      <a:pt x="815" y="699"/>
                    </a:lnTo>
                    <a:lnTo>
                      <a:pt x="819" y="698"/>
                    </a:lnTo>
                    <a:lnTo>
                      <a:pt x="815" y="700"/>
                    </a:lnTo>
                    <a:lnTo>
                      <a:pt x="816" y="702"/>
                    </a:lnTo>
                    <a:lnTo>
                      <a:pt x="818" y="702"/>
                    </a:lnTo>
                    <a:lnTo>
                      <a:pt x="817" y="703"/>
                    </a:lnTo>
                    <a:lnTo>
                      <a:pt x="819" y="703"/>
                    </a:lnTo>
                    <a:lnTo>
                      <a:pt x="819" y="704"/>
                    </a:lnTo>
                    <a:lnTo>
                      <a:pt x="822" y="702"/>
                    </a:lnTo>
                    <a:lnTo>
                      <a:pt x="822" y="704"/>
                    </a:lnTo>
                    <a:lnTo>
                      <a:pt x="830" y="702"/>
                    </a:lnTo>
                    <a:lnTo>
                      <a:pt x="828" y="701"/>
                    </a:lnTo>
                    <a:lnTo>
                      <a:pt x="829" y="700"/>
                    </a:lnTo>
                    <a:lnTo>
                      <a:pt x="830" y="700"/>
                    </a:lnTo>
                    <a:lnTo>
                      <a:pt x="830" y="696"/>
                    </a:lnTo>
                    <a:lnTo>
                      <a:pt x="833" y="698"/>
                    </a:lnTo>
                    <a:lnTo>
                      <a:pt x="834" y="694"/>
                    </a:lnTo>
                    <a:lnTo>
                      <a:pt x="832" y="691"/>
                    </a:lnTo>
                    <a:lnTo>
                      <a:pt x="837" y="691"/>
                    </a:lnTo>
                    <a:lnTo>
                      <a:pt x="838" y="693"/>
                    </a:lnTo>
                    <a:lnTo>
                      <a:pt x="837" y="689"/>
                    </a:lnTo>
                    <a:lnTo>
                      <a:pt x="843" y="689"/>
                    </a:lnTo>
                    <a:lnTo>
                      <a:pt x="841" y="686"/>
                    </a:lnTo>
                    <a:lnTo>
                      <a:pt x="842" y="682"/>
                    </a:lnTo>
                    <a:lnTo>
                      <a:pt x="845" y="682"/>
                    </a:lnTo>
                    <a:lnTo>
                      <a:pt x="844" y="678"/>
                    </a:lnTo>
                    <a:lnTo>
                      <a:pt x="847" y="677"/>
                    </a:lnTo>
                    <a:lnTo>
                      <a:pt x="847" y="675"/>
                    </a:lnTo>
                    <a:lnTo>
                      <a:pt x="844" y="677"/>
                    </a:lnTo>
                    <a:lnTo>
                      <a:pt x="838" y="678"/>
                    </a:lnTo>
                    <a:lnTo>
                      <a:pt x="838" y="681"/>
                    </a:lnTo>
                    <a:lnTo>
                      <a:pt x="837" y="678"/>
                    </a:lnTo>
                    <a:lnTo>
                      <a:pt x="834" y="678"/>
                    </a:lnTo>
                    <a:lnTo>
                      <a:pt x="842" y="675"/>
                    </a:lnTo>
                    <a:lnTo>
                      <a:pt x="845" y="672"/>
                    </a:lnTo>
                    <a:lnTo>
                      <a:pt x="844" y="671"/>
                    </a:lnTo>
                    <a:lnTo>
                      <a:pt x="848" y="668"/>
                    </a:lnTo>
                    <a:lnTo>
                      <a:pt x="842" y="669"/>
                    </a:lnTo>
                    <a:lnTo>
                      <a:pt x="845" y="663"/>
                    </a:lnTo>
                    <a:lnTo>
                      <a:pt x="847" y="662"/>
                    </a:lnTo>
                    <a:lnTo>
                      <a:pt x="847" y="659"/>
                    </a:lnTo>
                    <a:lnTo>
                      <a:pt x="852" y="658"/>
                    </a:lnTo>
                    <a:lnTo>
                      <a:pt x="850" y="657"/>
                    </a:lnTo>
                    <a:lnTo>
                      <a:pt x="850" y="655"/>
                    </a:lnTo>
                    <a:lnTo>
                      <a:pt x="844" y="655"/>
                    </a:lnTo>
                    <a:lnTo>
                      <a:pt x="844" y="648"/>
                    </a:lnTo>
                    <a:lnTo>
                      <a:pt x="845" y="649"/>
                    </a:lnTo>
                    <a:lnTo>
                      <a:pt x="846" y="647"/>
                    </a:lnTo>
                    <a:lnTo>
                      <a:pt x="842" y="646"/>
                    </a:lnTo>
                    <a:lnTo>
                      <a:pt x="846" y="641"/>
                    </a:lnTo>
                    <a:lnTo>
                      <a:pt x="846" y="639"/>
                    </a:lnTo>
                    <a:lnTo>
                      <a:pt x="850" y="635"/>
                    </a:lnTo>
                    <a:lnTo>
                      <a:pt x="844" y="637"/>
                    </a:lnTo>
                    <a:lnTo>
                      <a:pt x="846" y="636"/>
                    </a:lnTo>
                    <a:lnTo>
                      <a:pt x="845" y="636"/>
                    </a:lnTo>
                    <a:lnTo>
                      <a:pt x="845" y="635"/>
                    </a:lnTo>
                    <a:lnTo>
                      <a:pt x="842" y="636"/>
                    </a:lnTo>
                    <a:lnTo>
                      <a:pt x="845" y="631"/>
                    </a:lnTo>
                    <a:lnTo>
                      <a:pt x="844" y="631"/>
                    </a:lnTo>
                    <a:lnTo>
                      <a:pt x="844" y="627"/>
                    </a:lnTo>
                    <a:lnTo>
                      <a:pt x="843" y="624"/>
                    </a:lnTo>
                    <a:lnTo>
                      <a:pt x="843" y="619"/>
                    </a:lnTo>
                    <a:lnTo>
                      <a:pt x="846" y="620"/>
                    </a:lnTo>
                    <a:lnTo>
                      <a:pt x="843" y="614"/>
                    </a:lnTo>
                    <a:lnTo>
                      <a:pt x="845" y="612"/>
                    </a:lnTo>
                    <a:lnTo>
                      <a:pt x="846" y="610"/>
                    </a:lnTo>
                    <a:lnTo>
                      <a:pt x="848" y="610"/>
                    </a:lnTo>
                    <a:lnTo>
                      <a:pt x="852" y="608"/>
                    </a:lnTo>
                    <a:lnTo>
                      <a:pt x="850" y="604"/>
                    </a:lnTo>
                    <a:lnTo>
                      <a:pt x="850" y="602"/>
                    </a:lnTo>
                    <a:lnTo>
                      <a:pt x="856" y="600"/>
                    </a:lnTo>
                    <a:lnTo>
                      <a:pt x="854" y="603"/>
                    </a:lnTo>
                    <a:lnTo>
                      <a:pt x="857" y="602"/>
                    </a:lnTo>
                    <a:lnTo>
                      <a:pt x="858" y="603"/>
                    </a:lnTo>
                    <a:lnTo>
                      <a:pt x="860" y="602"/>
                    </a:lnTo>
                    <a:lnTo>
                      <a:pt x="858" y="606"/>
                    </a:lnTo>
                    <a:lnTo>
                      <a:pt x="861" y="608"/>
                    </a:lnTo>
                    <a:lnTo>
                      <a:pt x="862" y="608"/>
                    </a:lnTo>
                    <a:lnTo>
                      <a:pt x="860" y="605"/>
                    </a:lnTo>
                    <a:lnTo>
                      <a:pt x="863" y="603"/>
                    </a:lnTo>
                    <a:lnTo>
                      <a:pt x="863" y="598"/>
                    </a:lnTo>
                    <a:lnTo>
                      <a:pt x="869" y="599"/>
                    </a:lnTo>
                    <a:lnTo>
                      <a:pt x="870" y="601"/>
                    </a:lnTo>
                    <a:lnTo>
                      <a:pt x="871" y="596"/>
                    </a:lnTo>
                    <a:lnTo>
                      <a:pt x="875" y="595"/>
                    </a:lnTo>
                    <a:lnTo>
                      <a:pt x="871" y="596"/>
                    </a:lnTo>
                    <a:lnTo>
                      <a:pt x="870" y="592"/>
                    </a:lnTo>
                    <a:lnTo>
                      <a:pt x="876" y="588"/>
                    </a:lnTo>
                    <a:lnTo>
                      <a:pt x="876" y="587"/>
                    </a:lnTo>
                    <a:lnTo>
                      <a:pt x="874" y="587"/>
                    </a:lnTo>
                    <a:lnTo>
                      <a:pt x="876" y="586"/>
                    </a:lnTo>
                    <a:lnTo>
                      <a:pt x="875" y="585"/>
                    </a:lnTo>
                    <a:lnTo>
                      <a:pt x="880" y="579"/>
                    </a:lnTo>
                    <a:lnTo>
                      <a:pt x="882" y="578"/>
                    </a:lnTo>
                    <a:lnTo>
                      <a:pt x="883" y="582"/>
                    </a:lnTo>
                    <a:lnTo>
                      <a:pt x="888" y="580"/>
                    </a:lnTo>
                    <a:lnTo>
                      <a:pt x="889" y="582"/>
                    </a:lnTo>
                    <a:lnTo>
                      <a:pt x="894" y="581"/>
                    </a:lnTo>
                    <a:lnTo>
                      <a:pt x="899" y="582"/>
                    </a:lnTo>
                    <a:lnTo>
                      <a:pt x="901" y="582"/>
                    </a:lnTo>
                    <a:lnTo>
                      <a:pt x="900" y="578"/>
                    </a:lnTo>
                    <a:lnTo>
                      <a:pt x="898" y="577"/>
                    </a:lnTo>
                    <a:lnTo>
                      <a:pt x="898" y="570"/>
                    </a:lnTo>
                    <a:lnTo>
                      <a:pt x="896" y="570"/>
                    </a:lnTo>
                    <a:lnTo>
                      <a:pt x="894" y="565"/>
                    </a:lnTo>
                    <a:lnTo>
                      <a:pt x="890" y="564"/>
                    </a:lnTo>
                    <a:lnTo>
                      <a:pt x="891" y="562"/>
                    </a:lnTo>
                    <a:lnTo>
                      <a:pt x="895" y="558"/>
                    </a:lnTo>
                    <a:lnTo>
                      <a:pt x="891" y="556"/>
                    </a:lnTo>
                    <a:lnTo>
                      <a:pt x="892" y="555"/>
                    </a:lnTo>
                    <a:lnTo>
                      <a:pt x="891" y="554"/>
                    </a:lnTo>
                    <a:lnTo>
                      <a:pt x="887" y="555"/>
                    </a:lnTo>
                    <a:lnTo>
                      <a:pt x="886" y="552"/>
                    </a:lnTo>
                    <a:lnTo>
                      <a:pt x="887" y="545"/>
                    </a:lnTo>
                    <a:lnTo>
                      <a:pt x="883" y="548"/>
                    </a:lnTo>
                    <a:lnTo>
                      <a:pt x="882" y="554"/>
                    </a:lnTo>
                    <a:lnTo>
                      <a:pt x="878" y="551"/>
                    </a:lnTo>
                    <a:lnTo>
                      <a:pt x="877" y="547"/>
                    </a:lnTo>
                    <a:lnTo>
                      <a:pt x="875" y="547"/>
                    </a:lnTo>
                    <a:lnTo>
                      <a:pt x="876" y="550"/>
                    </a:lnTo>
                    <a:lnTo>
                      <a:pt x="873" y="549"/>
                    </a:lnTo>
                    <a:lnTo>
                      <a:pt x="871" y="554"/>
                    </a:lnTo>
                    <a:lnTo>
                      <a:pt x="869" y="552"/>
                    </a:lnTo>
                    <a:lnTo>
                      <a:pt x="870" y="551"/>
                    </a:lnTo>
                    <a:lnTo>
                      <a:pt x="864" y="551"/>
                    </a:lnTo>
                    <a:lnTo>
                      <a:pt x="864" y="546"/>
                    </a:lnTo>
                    <a:lnTo>
                      <a:pt x="862" y="544"/>
                    </a:lnTo>
                    <a:lnTo>
                      <a:pt x="868" y="542"/>
                    </a:lnTo>
                    <a:lnTo>
                      <a:pt x="863" y="542"/>
                    </a:lnTo>
                    <a:lnTo>
                      <a:pt x="861" y="543"/>
                    </a:lnTo>
                    <a:lnTo>
                      <a:pt x="859" y="541"/>
                    </a:lnTo>
                    <a:lnTo>
                      <a:pt x="857" y="542"/>
                    </a:lnTo>
                    <a:lnTo>
                      <a:pt x="859" y="546"/>
                    </a:lnTo>
                    <a:lnTo>
                      <a:pt x="856" y="546"/>
                    </a:lnTo>
                    <a:lnTo>
                      <a:pt x="851" y="544"/>
                    </a:lnTo>
                    <a:lnTo>
                      <a:pt x="848" y="545"/>
                    </a:lnTo>
                    <a:lnTo>
                      <a:pt x="851" y="548"/>
                    </a:lnTo>
                    <a:lnTo>
                      <a:pt x="847" y="550"/>
                    </a:lnTo>
                    <a:lnTo>
                      <a:pt x="845" y="544"/>
                    </a:lnTo>
                    <a:lnTo>
                      <a:pt x="842" y="545"/>
                    </a:lnTo>
                    <a:lnTo>
                      <a:pt x="841" y="541"/>
                    </a:lnTo>
                    <a:lnTo>
                      <a:pt x="838" y="542"/>
                    </a:lnTo>
                    <a:lnTo>
                      <a:pt x="838" y="545"/>
                    </a:lnTo>
                    <a:lnTo>
                      <a:pt x="832" y="544"/>
                    </a:lnTo>
                    <a:lnTo>
                      <a:pt x="829" y="548"/>
                    </a:lnTo>
                    <a:lnTo>
                      <a:pt x="827" y="549"/>
                    </a:lnTo>
                    <a:lnTo>
                      <a:pt x="820" y="550"/>
                    </a:lnTo>
                    <a:lnTo>
                      <a:pt x="817" y="548"/>
                    </a:lnTo>
                    <a:lnTo>
                      <a:pt x="814" y="551"/>
                    </a:lnTo>
                    <a:lnTo>
                      <a:pt x="811" y="548"/>
                    </a:lnTo>
                    <a:lnTo>
                      <a:pt x="808" y="549"/>
                    </a:lnTo>
                    <a:lnTo>
                      <a:pt x="808" y="546"/>
                    </a:lnTo>
                    <a:lnTo>
                      <a:pt x="811" y="542"/>
                    </a:lnTo>
                    <a:lnTo>
                      <a:pt x="807" y="539"/>
                    </a:lnTo>
                    <a:lnTo>
                      <a:pt x="807" y="541"/>
                    </a:lnTo>
                    <a:lnTo>
                      <a:pt x="804" y="543"/>
                    </a:lnTo>
                    <a:lnTo>
                      <a:pt x="803" y="546"/>
                    </a:lnTo>
                    <a:lnTo>
                      <a:pt x="801" y="546"/>
                    </a:lnTo>
                    <a:lnTo>
                      <a:pt x="805" y="554"/>
                    </a:lnTo>
                    <a:lnTo>
                      <a:pt x="801" y="554"/>
                    </a:lnTo>
                    <a:lnTo>
                      <a:pt x="797" y="544"/>
                    </a:lnTo>
                    <a:lnTo>
                      <a:pt x="791" y="542"/>
                    </a:lnTo>
                    <a:lnTo>
                      <a:pt x="786" y="546"/>
                    </a:lnTo>
                    <a:lnTo>
                      <a:pt x="784" y="545"/>
                    </a:lnTo>
                    <a:lnTo>
                      <a:pt x="782" y="539"/>
                    </a:lnTo>
                    <a:lnTo>
                      <a:pt x="778" y="542"/>
                    </a:lnTo>
                    <a:lnTo>
                      <a:pt x="781" y="543"/>
                    </a:lnTo>
                    <a:lnTo>
                      <a:pt x="775" y="545"/>
                    </a:lnTo>
                    <a:lnTo>
                      <a:pt x="771" y="544"/>
                    </a:lnTo>
                    <a:lnTo>
                      <a:pt x="769" y="541"/>
                    </a:lnTo>
                    <a:lnTo>
                      <a:pt x="764" y="540"/>
                    </a:lnTo>
                    <a:lnTo>
                      <a:pt x="762" y="541"/>
                    </a:lnTo>
                    <a:lnTo>
                      <a:pt x="762" y="545"/>
                    </a:lnTo>
                    <a:lnTo>
                      <a:pt x="761" y="546"/>
                    </a:lnTo>
                    <a:lnTo>
                      <a:pt x="758" y="545"/>
                    </a:lnTo>
                    <a:lnTo>
                      <a:pt x="760" y="539"/>
                    </a:lnTo>
                    <a:lnTo>
                      <a:pt x="757" y="537"/>
                    </a:lnTo>
                    <a:lnTo>
                      <a:pt x="754" y="538"/>
                    </a:lnTo>
                    <a:lnTo>
                      <a:pt x="753" y="543"/>
                    </a:lnTo>
                    <a:lnTo>
                      <a:pt x="749" y="540"/>
                    </a:lnTo>
                    <a:lnTo>
                      <a:pt x="743" y="540"/>
                    </a:lnTo>
                    <a:lnTo>
                      <a:pt x="739" y="539"/>
                    </a:lnTo>
                    <a:lnTo>
                      <a:pt x="736" y="534"/>
                    </a:lnTo>
                    <a:lnTo>
                      <a:pt x="727" y="536"/>
                    </a:lnTo>
                    <a:lnTo>
                      <a:pt x="721" y="533"/>
                    </a:lnTo>
                    <a:lnTo>
                      <a:pt x="719" y="534"/>
                    </a:lnTo>
                    <a:lnTo>
                      <a:pt x="720" y="539"/>
                    </a:lnTo>
                    <a:lnTo>
                      <a:pt x="717" y="539"/>
                    </a:lnTo>
                    <a:lnTo>
                      <a:pt x="713" y="536"/>
                    </a:lnTo>
                    <a:lnTo>
                      <a:pt x="707" y="529"/>
                    </a:lnTo>
                    <a:lnTo>
                      <a:pt x="702" y="531"/>
                    </a:lnTo>
                    <a:lnTo>
                      <a:pt x="699" y="530"/>
                    </a:lnTo>
                    <a:lnTo>
                      <a:pt x="697" y="528"/>
                    </a:lnTo>
                    <a:lnTo>
                      <a:pt x="698" y="525"/>
                    </a:lnTo>
                    <a:lnTo>
                      <a:pt x="691" y="519"/>
                    </a:lnTo>
                    <a:lnTo>
                      <a:pt x="692" y="515"/>
                    </a:lnTo>
                    <a:lnTo>
                      <a:pt x="683" y="508"/>
                    </a:lnTo>
                    <a:lnTo>
                      <a:pt x="683" y="504"/>
                    </a:lnTo>
                    <a:lnTo>
                      <a:pt x="672" y="500"/>
                    </a:lnTo>
                    <a:lnTo>
                      <a:pt x="670" y="487"/>
                    </a:lnTo>
                    <a:lnTo>
                      <a:pt x="665" y="489"/>
                    </a:lnTo>
                    <a:lnTo>
                      <a:pt x="663" y="488"/>
                    </a:lnTo>
                    <a:lnTo>
                      <a:pt x="665" y="484"/>
                    </a:lnTo>
                    <a:lnTo>
                      <a:pt x="663" y="479"/>
                    </a:lnTo>
                    <a:lnTo>
                      <a:pt x="664" y="476"/>
                    </a:lnTo>
                    <a:lnTo>
                      <a:pt x="657" y="476"/>
                    </a:lnTo>
                    <a:lnTo>
                      <a:pt x="655" y="471"/>
                    </a:lnTo>
                    <a:lnTo>
                      <a:pt x="646" y="476"/>
                    </a:lnTo>
                    <a:lnTo>
                      <a:pt x="645" y="474"/>
                    </a:lnTo>
                    <a:lnTo>
                      <a:pt x="646" y="470"/>
                    </a:lnTo>
                    <a:lnTo>
                      <a:pt x="645" y="467"/>
                    </a:lnTo>
                    <a:lnTo>
                      <a:pt x="639" y="465"/>
                    </a:lnTo>
                    <a:lnTo>
                      <a:pt x="639" y="462"/>
                    </a:lnTo>
                    <a:lnTo>
                      <a:pt x="643" y="460"/>
                    </a:lnTo>
                    <a:lnTo>
                      <a:pt x="645" y="454"/>
                    </a:lnTo>
                    <a:lnTo>
                      <a:pt x="641" y="450"/>
                    </a:lnTo>
                    <a:lnTo>
                      <a:pt x="635" y="448"/>
                    </a:lnTo>
                    <a:lnTo>
                      <a:pt x="635" y="446"/>
                    </a:lnTo>
                    <a:lnTo>
                      <a:pt x="632" y="443"/>
                    </a:lnTo>
                    <a:lnTo>
                      <a:pt x="634" y="441"/>
                    </a:lnTo>
                    <a:lnTo>
                      <a:pt x="634" y="439"/>
                    </a:lnTo>
                    <a:lnTo>
                      <a:pt x="629" y="438"/>
                    </a:lnTo>
                    <a:lnTo>
                      <a:pt x="622" y="434"/>
                    </a:lnTo>
                    <a:lnTo>
                      <a:pt x="620" y="433"/>
                    </a:lnTo>
                    <a:lnTo>
                      <a:pt x="617" y="437"/>
                    </a:lnTo>
                    <a:lnTo>
                      <a:pt x="616" y="438"/>
                    </a:lnTo>
                    <a:lnTo>
                      <a:pt x="612" y="435"/>
                    </a:lnTo>
                    <a:lnTo>
                      <a:pt x="613" y="429"/>
                    </a:lnTo>
                    <a:lnTo>
                      <a:pt x="605" y="424"/>
                    </a:lnTo>
                    <a:lnTo>
                      <a:pt x="606" y="417"/>
                    </a:lnTo>
                    <a:lnTo>
                      <a:pt x="600" y="415"/>
                    </a:lnTo>
                    <a:lnTo>
                      <a:pt x="601" y="411"/>
                    </a:lnTo>
                    <a:lnTo>
                      <a:pt x="599" y="408"/>
                    </a:lnTo>
                    <a:lnTo>
                      <a:pt x="589" y="408"/>
                    </a:lnTo>
                    <a:lnTo>
                      <a:pt x="588" y="403"/>
                    </a:lnTo>
                    <a:lnTo>
                      <a:pt x="583" y="402"/>
                    </a:lnTo>
                    <a:lnTo>
                      <a:pt x="576" y="397"/>
                    </a:lnTo>
                    <a:lnTo>
                      <a:pt x="569" y="396"/>
                    </a:lnTo>
                    <a:lnTo>
                      <a:pt x="565" y="397"/>
                    </a:lnTo>
                    <a:lnTo>
                      <a:pt x="564" y="393"/>
                    </a:lnTo>
                    <a:lnTo>
                      <a:pt x="558" y="390"/>
                    </a:lnTo>
                    <a:lnTo>
                      <a:pt x="557" y="385"/>
                    </a:lnTo>
                    <a:lnTo>
                      <a:pt x="550" y="384"/>
                    </a:lnTo>
                    <a:lnTo>
                      <a:pt x="552" y="381"/>
                    </a:lnTo>
                    <a:lnTo>
                      <a:pt x="550" y="379"/>
                    </a:lnTo>
                    <a:lnTo>
                      <a:pt x="549" y="375"/>
                    </a:lnTo>
                    <a:lnTo>
                      <a:pt x="546" y="374"/>
                    </a:lnTo>
                    <a:lnTo>
                      <a:pt x="541" y="376"/>
                    </a:lnTo>
                    <a:lnTo>
                      <a:pt x="537" y="375"/>
                    </a:lnTo>
                    <a:lnTo>
                      <a:pt x="535" y="371"/>
                    </a:lnTo>
                    <a:lnTo>
                      <a:pt x="537" y="366"/>
                    </a:lnTo>
                    <a:lnTo>
                      <a:pt x="535" y="364"/>
                    </a:lnTo>
                    <a:lnTo>
                      <a:pt x="531" y="364"/>
                    </a:lnTo>
                    <a:lnTo>
                      <a:pt x="528" y="369"/>
                    </a:lnTo>
                    <a:lnTo>
                      <a:pt x="523" y="370"/>
                    </a:lnTo>
                    <a:lnTo>
                      <a:pt x="522" y="369"/>
                    </a:lnTo>
                    <a:lnTo>
                      <a:pt x="522" y="365"/>
                    </a:lnTo>
                    <a:lnTo>
                      <a:pt x="518" y="360"/>
                    </a:lnTo>
                    <a:lnTo>
                      <a:pt x="514" y="358"/>
                    </a:lnTo>
                    <a:lnTo>
                      <a:pt x="514" y="351"/>
                    </a:lnTo>
                    <a:lnTo>
                      <a:pt x="510" y="349"/>
                    </a:lnTo>
                    <a:lnTo>
                      <a:pt x="498" y="349"/>
                    </a:lnTo>
                    <a:lnTo>
                      <a:pt x="496" y="354"/>
                    </a:lnTo>
                    <a:lnTo>
                      <a:pt x="492" y="353"/>
                    </a:lnTo>
                    <a:lnTo>
                      <a:pt x="490" y="350"/>
                    </a:lnTo>
                    <a:lnTo>
                      <a:pt x="492" y="342"/>
                    </a:lnTo>
                    <a:lnTo>
                      <a:pt x="488" y="342"/>
                    </a:lnTo>
                    <a:lnTo>
                      <a:pt x="483" y="346"/>
                    </a:lnTo>
                    <a:lnTo>
                      <a:pt x="481" y="346"/>
                    </a:lnTo>
                    <a:lnTo>
                      <a:pt x="480" y="343"/>
                    </a:lnTo>
                    <a:lnTo>
                      <a:pt x="482" y="336"/>
                    </a:lnTo>
                    <a:lnTo>
                      <a:pt x="480" y="334"/>
                    </a:lnTo>
                    <a:lnTo>
                      <a:pt x="477" y="335"/>
                    </a:lnTo>
                    <a:lnTo>
                      <a:pt x="477" y="340"/>
                    </a:lnTo>
                    <a:lnTo>
                      <a:pt x="475" y="341"/>
                    </a:lnTo>
                    <a:lnTo>
                      <a:pt x="470" y="339"/>
                    </a:lnTo>
                    <a:lnTo>
                      <a:pt x="470" y="333"/>
                    </a:lnTo>
                    <a:lnTo>
                      <a:pt x="465" y="332"/>
                    </a:lnTo>
                    <a:lnTo>
                      <a:pt x="460" y="340"/>
                    </a:lnTo>
                    <a:lnTo>
                      <a:pt x="454" y="334"/>
                    </a:lnTo>
                    <a:lnTo>
                      <a:pt x="444" y="334"/>
                    </a:lnTo>
                    <a:lnTo>
                      <a:pt x="443" y="338"/>
                    </a:lnTo>
                    <a:lnTo>
                      <a:pt x="445" y="340"/>
                    </a:lnTo>
                    <a:lnTo>
                      <a:pt x="446" y="342"/>
                    </a:lnTo>
                    <a:lnTo>
                      <a:pt x="444" y="343"/>
                    </a:lnTo>
                    <a:lnTo>
                      <a:pt x="439" y="340"/>
                    </a:lnTo>
                    <a:lnTo>
                      <a:pt x="436" y="342"/>
                    </a:lnTo>
                    <a:lnTo>
                      <a:pt x="431" y="341"/>
                    </a:lnTo>
                    <a:lnTo>
                      <a:pt x="434" y="333"/>
                    </a:lnTo>
                    <a:lnTo>
                      <a:pt x="430" y="331"/>
                    </a:lnTo>
                    <a:lnTo>
                      <a:pt x="426" y="333"/>
                    </a:lnTo>
                    <a:lnTo>
                      <a:pt x="427" y="340"/>
                    </a:lnTo>
                    <a:lnTo>
                      <a:pt x="425" y="341"/>
                    </a:lnTo>
                    <a:lnTo>
                      <a:pt x="423" y="341"/>
                    </a:lnTo>
                    <a:lnTo>
                      <a:pt x="421" y="336"/>
                    </a:lnTo>
                    <a:lnTo>
                      <a:pt x="421" y="328"/>
                    </a:lnTo>
                    <a:lnTo>
                      <a:pt x="418" y="328"/>
                    </a:lnTo>
                    <a:lnTo>
                      <a:pt x="412" y="330"/>
                    </a:lnTo>
                    <a:lnTo>
                      <a:pt x="408" y="331"/>
                    </a:lnTo>
                    <a:lnTo>
                      <a:pt x="408" y="328"/>
                    </a:lnTo>
                    <a:lnTo>
                      <a:pt x="412" y="325"/>
                    </a:lnTo>
                    <a:lnTo>
                      <a:pt x="414" y="322"/>
                    </a:lnTo>
                    <a:lnTo>
                      <a:pt x="408" y="317"/>
                    </a:lnTo>
                    <a:lnTo>
                      <a:pt x="398" y="316"/>
                    </a:lnTo>
                    <a:lnTo>
                      <a:pt x="398" y="314"/>
                    </a:lnTo>
                    <a:lnTo>
                      <a:pt x="402" y="312"/>
                    </a:lnTo>
                    <a:lnTo>
                      <a:pt x="411" y="313"/>
                    </a:lnTo>
                    <a:lnTo>
                      <a:pt x="410" y="311"/>
                    </a:lnTo>
                    <a:lnTo>
                      <a:pt x="408" y="309"/>
                    </a:lnTo>
                    <a:lnTo>
                      <a:pt x="403" y="309"/>
                    </a:lnTo>
                    <a:lnTo>
                      <a:pt x="400" y="310"/>
                    </a:lnTo>
                    <a:lnTo>
                      <a:pt x="395" y="306"/>
                    </a:lnTo>
                    <a:lnTo>
                      <a:pt x="398" y="302"/>
                    </a:lnTo>
                    <a:lnTo>
                      <a:pt x="397" y="300"/>
                    </a:lnTo>
                    <a:lnTo>
                      <a:pt x="389" y="303"/>
                    </a:lnTo>
                    <a:lnTo>
                      <a:pt x="384" y="302"/>
                    </a:lnTo>
                    <a:lnTo>
                      <a:pt x="377" y="303"/>
                    </a:lnTo>
                    <a:lnTo>
                      <a:pt x="375" y="294"/>
                    </a:lnTo>
                    <a:lnTo>
                      <a:pt x="372" y="293"/>
                    </a:lnTo>
                    <a:lnTo>
                      <a:pt x="364" y="295"/>
                    </a:lnTo>
                    <a:lnTo>
                      <a:pt x="366" y="289"/>
                    </a:lnTo>
                    <a:lnTo>
                      <a:pt x="364" y="287"/>
                    </a:lnTo>
                    <a:lnTo>
                      <a:pt x="359" y="289"/>
                    </a:lnTo>
                    <a:lnTo>
                      <a:pt x="355" y="298"/>
                    </a:lnTo>
                    <a:lnTo>
                      <a:pt x="351" y="299"/>
                    </a:lnTo>
                    <a:lnTo>
                      <a:pt x="347" y="294"/>
                    </a:lnTo>
                    <a:lnTo>
                      <a:pt x="339" y="293"/>
                    </a:lnTo>
                    <a:lnTo>
                      <a:pt x="342" y="289"/>
                    </a:lnTo>
                    <a:lnTo>
                      <a:pt x="349" y="287"/>
                    </a:lnTo>
                    <a:lnTo>
                      <a:pt x="348" y="285"/>
                    </a:lnTo>
                    <a:lnTo>
                      <a:pt x="343" y="284"/>
                    </a:lnTo>
                    <a:lnTo>
                      <a:pt x="334" y="285"/>
                    </a:lnTo>
                    <a:lnTo>
                      <a:pt x="333" y="288"/>
                    </a:lnTo>
                    <a:lnTo>
                      <a:pt x="336" y="295"/>
                    </a:lnTo>
                    <a:lnTo>
                      <a:pt x="335" y="297"/>
                    </a:lnTo>
                    <a:lnTo>
                      <a:pt x="324" y="290"/>
                    </a:lnTo>
                    <a:lnTo>
                      <a:pt x="318" y="294"/>
                    </a:lnTo>
                    <a:lnTo>
                      <a:pt x="316" y="290"/>
                    </a:lnTo>
                    <a:lnTo>
                      <a:pt x="317" y="285"/>
                    </a:lnTo>
                    <a:lnTo>
                      <a:pt x="315" y="282"/>
                    </a:lnTo>
                    <a:lnTo>
                      <a:pt x="313" y="284"/>
                    </a:lnTo>
                    <a:lnTo>
                      <a:pt x="314" y="290"/>
                    </a:lnTo>
                    <a:lnTo>
                      <a:pt x="313" y="291"/>
                    </a:lnTo>
                    <a:lnTo>
                      <a:pt x="308" y="289"/>
                    </a:lnTo>
                    <a:lnTo>
                      <a:pt x="303" y="285"/>
                    </a:lnTo>
                    <a:lnTo>
                      <a:pt x="305" y="275"/>
                    </a:lnTo>
                    <a:lnTo>
                      <a:pt x="303" y="275"/>
                    </a:lnTo>
                    <a:lnTo>
                      <a:pt x="296" y="278"/>
                    </a:lnTo>
                    <a:lnTo>
                      <a:pt x="295" y="286"/>
                    </a:lnTo>
                    <a:lnTo>
                      <a:pt x="283" y="285"/>
                    </a:lnTo>
                    <a:lnTo>
                      <a:pt x="281" y="280"/>
                    </a:lnTo>
                    <a:lnTo>
                      <a:pt x="277" y="281"/>
                    </a:lnTo>
                    <a:lnTo>
                      <a:pt x="271" y="281"/>
                    </a:lnTo>
                    <a:lnTo>
                      <a:pt x="264" y="286"/>
                    </a:lnTo>
                    <a:lnTo>
                      <a:pt x="260" y="285"/>
                    </a:lnTo>
                    <a:lnTo>
                      <a:pt x="258" y="280"/>
                    </a:lnTo>
                    <a:lnTo>
                      <a:pt x="254" y="279"/>
                    </a:lnTo>
                    <a:lnTo>
                      <a:pt x="249" y="290"/>
                    </a:lnTo>
                    <a:lnTo>
                      <a:pt x="246" y="288"/>
                    </a:lnTo>
                    <a:lnTo>
                      <a:pt x="244" y="279"/>
                    </a:lnTo>
                    <a:lnTo>
                      <a:pt x="242" y="279"/>
                    </a:lnTo>
                    <a:lnTo>
                      <a:pt x="238" y="284"/>
                    </a:lnTo>
                    <a:lnTo>
                      <a:pt x="235" y="284"/>
                    </a:lnTo>
                    <a:lnTo>
                      <a:pt x="233" y="280"/>
                    </a:lnTo>
                    <a:lnTo>
                      <a:pt x="234" y="275"/>
                    </a:lnTo>
                    <a:lnTo>
                      <a:pt x="228" y="272"/>
                    </a:lnTo>
                    <a:lnTo>
                      <a:pt x="226" y="272"/>
                    </a:lnTo>
                    <a:lnTo>
                      <a:pt x="216" y="273"/>
                    </a:lnTo>
                    <a:lnTo>
                      <a:pt x="216" y="267"/>
                    </a:lnTo>
                    <a:lnTo>
                      <a:pt x="214" y="264"/>
                    </a:lnTo>
                    <a:lnTo>
                      <a:pt x="210" y="266"/>
                    </a:lnTo>
                    <a:lnTo>
                      <a:pt x="203" y="271"/>
                    </a:lnTo>
                    <a:lnTo>
                      <a:pt x="197" y="272"/>
                    </a:lnTo>
                    <a:lnTo>
                      <a:pt x="195" y="271"/>
                    </a:lnTo>
                    <a:lnTo>
                      <a:pt x="195" y="264"/>
                    </a:lnTo>
                    <a:lnTo>
                      <a:pt x="191" y="263"/>
                    </a:lnTo>
                    <a:lnTo>
                      <a:pt x="190" y="267"/>
                    </a:lnTo>
                    <a:lnTo>
                      <a:pt x="189" y="275"/>
                    </a:lnTo>
                    <a:lnTo>
                      <a:pt x="186" y="276"/>
                    </a:lnTo>
                    <a:lnTo>
                      <a:pt x="181" y="272"/>
                    </a:lnTo>
                    <a:lnTo>
                      <a:pt x="181" y="268"/>
                    </a:lnTo>
                    <a:lnTo>
                      <a:pt x="186" y="262"/>
                    </a:lnTo>
                    <a:lnTo>
                      <a:pt x="184" y="258"/>
                    </a:lnTo>
                    <a:lnTo>
                      <a:pt x="180" y="257"/>
                    </a:lnTo>
                    <a:lnTo>
                      <a:pt x="176" y="261"/>
                    </a:lnTo>
                    <a:lnTo>
                      <a:pt x="173" y="260"/>
                    </a:lnTo>
                    <a:lnTo>
                      <a:pt x="173" y="255"/>
                    </a:lnTo>
                    <a:lnTo>
                      <a:pt x="178" y="248"/>
                    </a:lnTo>
                    <a:lnTo>
                      <a:pt x="176" y="245"/>
                    </a:lnTo>
                    <a:lnTo>
                      <a:pt x="172" y="245"/>
                    </a:lnTo>
                    <a:lnTo>
                      <a:pt x="166" y="250"/>
                    </a:lnTo>
                    <a:lnTo>
                      <a:pt x="164" y="253"/>
                    </a:lnTo>
                    <a:lnTo>
                      <a:pt x="167" y="259"/>
                    </a:lnTo>
                    <a:lnTo>
                      <a:pt x="167" y="262"/>
                    </a:lnTo>
                    <a:lnTo>
                      <a:pt x="153" y="267"/>
                    </a:lnTo>
                    <a:lnTo>
                      <a:pt x="152" y="266"/>
                    </a:lnTo>
                    <a:lnTo>
                      <a:pt x="150" y="259"/>
                    </a:lnTo>
                    <a:lnTo>
                      <a:pt x="146" y="258"/>
                    </a:lnTo>
                    <a:lnTo>
                      <a:pt x="144" y="260"/>
                    </a:lnTo>
                    <a:lnTo>
                      <a:pt x="143" y="267"/>
                    </a:lnTo>
                    <a:lnTo>
                      <a:pt x="141" y="269"/>
                    </a:lnTo>
                    <a:lnTo>
                      <a:pt x="130" y="264"/>
                    </a:lnTo>
                    <a:lnTo>
                      <a:pt x="118" y="271"/>
                    </a:lnTo>
                    <a:lnTo>
                      <a:pt x="115" y="275"/>
                    </a:lnTo>
                    <a:lnTo>
                      <a:pt x="113" y="274"/>
                    </a:lnTo>
                    <a:lnTo>
                      <a:pt x="118" y="257"/>
                    </a:lnTo>
                    <a:lnTo>
                      <a:pt x="114" y="253"/>
                    </a:lnTo>
                    <a:lnTo>
                      <a:pt x="107" y="254"/>
                    </a:lnTo>
                    <a:lnTo>
                      <a:pt x="105" y="252"/>
                    </a:lnTo>
                    <a:lnTo>
                      <a:pt x="103" y="248"/>
                    </a:lnTo>
                    <a:lnTo>
                      <a:pt x="100" y="248"/>
                    </a:lnTo>
                    <a:lnTo>
                      <a:pt x="92" y="258"/>
                    </a:lnTo>
                    <a:lnTo>
                      <a:pt x="82" y="261"/>
                    </a:lnTo>
                    <a:lnTo>
                      <a:pt x="78" y="257"/>
                    </a:lnTo>
                    <a:lnTo>
                      <a:pt x="72" y="257"/>
                    </a:lnTo>
                    <a:lnTo>
                      <a:pt x="71" y="261"/>
                    </a:lnTo>
                    <a:lnTo>
                      <a:pt x="76" y="270"/>
                    </a:lnTo>
                    <a:lnTo>
                      <a:pt x="74" y="272"/>
                    </a:lnTo>
                    <a:lnTo>
                      <a:pt x="70" y="272"/>
                    </a:lnTo>
                    <a:lnTo>
                      <a:pt x="63" y="266"/>
                    </a:lnTo>
                    <a:lnTo>
                      <a:pt x="60" y="266"/>
                    </a:lnTo>
                    <a:lnTo>
                      <a:pt x="51" y="269"/>
                    </a:lnTo>
                    <a:lnTo>
                      <a:pt x="48" y="269"/>
                    </a:lnTo>
                    <a:lnTo>
                      <a:pt x="45" y="274"/>
                    </a:lnTo>
                    <a:lnTo>
                      <a:pt x="43" y="275"/>
                    </a:lnTo>
                    <a:lnTo>
                      <a:pt x="41" y="274"/>
                    </a:lnTo>
                    <a:lnTo>
                      <a:pt x="41" y="267"/>
                    </a:lnTo>
                    <a:lnTo>
                      <a:pt x="37" y="263"/>
                    </a:lnTo>
                    <a:lnTo>
                      <a:pt x="32" y="263"/>
                    </a:lnTo>
                    <a:lnTo>
                      <a:pt x="26" y="268"/>
                    </a:lnTo>
                    <a:lnTo>
                      <a:pt x="19" y="270"/>
                    </a:lnTo>
                    <a:lnTo>
                      <a:pt x="16" y="261"/>
                    </a:lnTo>
                    <a:lnTo>
                      <a:pt x="14" y="260"/>
                    </a:lnTo>
                    <a:lnTo>
                      <a:pt x="5" y="266"/>
                    </a:lnTo>
                    <a:lnTo>
                      <a:pt x="0" y="264"/>
                    </a:lnTo>
                    <a:lnTo>
                      <a:pt x="0" y="261"/>
                    </a:lnTo>
                    <a:lnTo>
                      <a:pt x="1" y="259"/>
                    </a:lnTo>
                    <a:lnTo>
                      <a:pt x="9" y="259"/>
                    </a:lnTo>
                    <a:lnTo>
                      <a:pt x="8" y="257"/>
                    </a:lnTo>
                    <a:lnTo>
                      <a:pt x="5" y="258"/>
                    </a:lnTo>
                    <a:lnTo>
                      <a:pt x="2" y="256"/>
                    </a:lnTo>
                    <a:lnTo>
                      <a:pt x="2" y="255"/>
                    </a:lnTo>
                    <a:lnTo>
                      <a:pt x="5" y="256"/>
                    </a:lnTo>
                    <a:lnTo>
                      <a:pt x="7" y="254"/>
                    </a:lnTo>
                    <a:lnTo>
                      <a:pt x="7" y="252"/>
                    </a:lnTo>
                    <a:lnTo>
                      <a:pt x="4" y="250"/>
                    </a:lnTo>
                    <a:lnTo>
                      <a:pt x="6" y="249"/>
                    </a:lnTo>
                    <a:lnTo>
                      <a:pt x="9" y="252"/>
                    </a:lnTo>
                    <a:lnTo>
                      <a:pt x="13" y="250"/>
                    </a:lnTo>
                    <a:lnTo>
                      <a:pt x="9" y="248"/>
                    </a:lnTo>
                    <a:lnTo>
                      <a:pt x="7" y="245"/>
                    </a:lnTo>
                    <a:lnTo>
                      <a:pt x="9" y="242"/>
                    </a:lnTo>
                    <a:lnTo>
                      <a:pt x="12" y="244"/>
                    </a:lnTo>
                    <a:lnTo>
                      <a:pt x="14" y="243"/>
                    </a:lnTo>
                    <a:lnTo>
                      <a:pt x="9" y="240"/>
                    </a:lnTo>
                    <a:lnTo>
                      <a:pt x="8" y="236"/>
                    </a:lnTo>
                    <a:lnTo>
                      <a:pt x="10" y="237"/>
                    </a:lnTo>
                    <a:lnTo>
                      <a:pt x="14" y="242"/>
                    </a:lnTo>
                    <a:lnTo>
                      <a:pt x="16" y="242"/>
                    </a:lnTo>
                    <a:lnTo>
                      <a:pt x="17" y="241"/>
                    </a:lnTo>
                    <a:lnTo>
                      <a:pt x="13" y="238"/>
                    </a:lnTo>
                    <a:lnTo>
                      <a:pt x="11" y="234"/>
                    </a:lnTo>
                    <a:lnTo>
                      <a:pt x="16" y="237"/>
                    </a:lnTo>
                    <a:lnTo>
                      <a:pt x="16" y="235"/>
                    </a:lnTo>
                    <a:lnTo>
                      <a:pt x="19" y="234"/>
                    </a:lnTo>
                    <a:lnTo>
                      <a:pt x="16" y="230"/>
                    </a:lnTo>
                    <a:lnTo>
                      <a:pt x="18" y="228"/>
                    </a:lnTo>
                    <a:lnTo>
                      <a:pt x="20" y="231"/>
                    </a:lnTo>
                    <a:lnTo>
                      <a:pt x="23" y="228"/>
                    </a:lnTo>
                    <a:lnTo>
                      <a:pt x="20" y="225"/>
                    </a:lnTo>
                    <a:lnTo>
                      <a:pt x="26" y="225"/>
                    </a:lnTo>
                    <a:lnTo>
                      <a:pt x="22" y="222"/>
                    </a:lnTo>
                    <a:lnTo>
                      <a:pt x="24" y="219"/>
                    </a:lnTo>
                    <a:lnTo>
                      <a:pt x="27" y="220"/>
                    </a:lnTo>
                    <a:lnTo>
                      <a:pt x="29" y="219"/>
                    </a:lnTo>
                    <a:lnTo>
                      <a:pt x="28" y="214"/>
                    </a:lnTo>
                    <a:lnTo>
                      <a:pt x="36" y="215"/>
                    </a:lnTo>
                    <a:lnTo>
                      <a:pt x="30" y="212"/>
                    </a:lnTo>
                    <a:lnTo>
                      <a:pt x="35" y="208"/>
                    </a:lnTo>
                    <a:lnTo>
                      <a:pt x="34" y="207"/>
                    </a:lnTo>
                    <a:lnTo>
                      <a:pt x="35" y="204"/>
                    </a:lnTo>
                    <a:lnTo>
                      <a:pt x="31" y="203"/>
                    </a:lnTo>
                    <a:lnTo>
                      <a:pt x="34" y="199"/>
                    </a:lnTo>
                    <a:lnTo>
                      <a:pt x="31" y="197"/>
                    </a:lnTo>
                    <a:lnTo>
                      <a:pt x="38" y="198"/>
                    </a:lnTo>
                    <a:lnTo>
                      <a:pt x="34" y="194"/>
                    </a:lnTo>
                    <a:lnTo>
                      <a:pt x="31" y="195"/>
                    </a:lnTo>
                    <a:lnTo>
                      <a:pt x="32" y="192"/>
                    </a:lnTo>
                    <a:lnTo>
                      <a:pt x="28" y="187"/>
                    </a:lnTo>
                    <a:lnTo>
                      <a:pt x="30" y="186"/>
                    </a:lnTo>
                    <a:lnTo>
                      <a:pt x="30" y="183"/>
                    </a:lnTo>
                    <a:lnTo>
                      <a:pt x="28" y="183"/>
                    </a:lnTo>
                    <a:lnTo>
                      <a:pt x="26" y="180"/>
                    </a:lnTo>
                    <a:lnTo>
                      <a:pt x="30" y="178"/>
                    </a:lnTo>
                    <a:lnTo>
                      <a:pt x="24" y="179"/>
                    </a:lnTo>
                    <a:lnTo>
                      <a:pt x="20" y="176"/>
                    </a:lnTo>
                    <a:lnTo>
                      <a:pt x="25" y="176"/>
                    </a:lnTo>
                    <a:lnTo>
                      <a:pt x="27" y="173"/>
                    </a:lnTo>
                    <a:lnTo>
                      <a:pt x="23" y="169"/>
                    </a:lnTo>
                    <a:lnTo>
                      <a:pt x="22" y="171"/>
                    </a:lnTo>
                    <a:lnTo>
                      <a:pt x="18" y="171"/>
                    </a:lnTo>
                    <a:lnTo>
                      <a:pt x="20" y="169"/>
                    </a:lnTo>
                    <a:lnTo>
                      <a:pt x="17" y="166"/>
                    </a:lnTo>
                    <a:lnTo>
                      <a:pt x="18" y="164"/>
                    </a:lnTo>
                    <a:lnTo>
                      <a:pt x="19" y="166"/>
                    </a:lnTo>
                    <a:lnTo>
                      <a:pt x="23" y="166"/>
                    </a:lnTo>
                    <a:lnTo>
                      <a:pt x="23" y="162"/>
                    </a:lnTo>
                    <a:lnTo>
                      <a:pt x="20" y="158"/>
                    </a:lnTo>
                    <a:lnTo>
                      <a:pt x="24" y="161"/>
                    </a:lnTo>
                    <a:lnTo>
                      <a:pt x="26" y="159"/>
                    </a:lnTo>
                    <a:lnTo>
                      <a:pt x="23" y="158"/>
                    </a:lnTo>
                    <a:lnTo>
                      <a:pt x="24" y="155"/>
                    </a:lnTo>
                    <a:lnTo>
                      <a:pt x="26" y="155"/>
                    </a:lnTo>
                    <a:lnTo>
                      <a:pt x="25" y="151"/>
                    </a:lnTo>
                    <a:lnTo>
                      <a:pt x="24" y="153"/>
                    </a:lnTo>
                    <a:lnTo>
                      <a:pt x="23" y="150"/>
                    </a:lnTo>
                    <a:lnTo>
                      <a:pt x="17" y="149"/>
                    </a:lnTo>
                    <a:lnTo>
                      <a:pt x="18" y="148"/>
                    </a:lnTo>
                    <a:lnTo>
                      <a:pt x="22" y="150"/>
                    </a:lnTo>
                    <a:lnTo>
                      <a:pt x="20" y="147"/>
                    </a:lnTo>
                    <a:lnTo>
                      <a:pt x="23" y="147"/>
                    </a:lnTo>
                    <a:lnTo>
                      <a:pt x="24" y="144"/>
                    </a:lnTo>
                    <a:lnTo>
                      <a:pt x="23" y="143"/>
                    </a:lnTo>
                    <a:lnTo>
                      <a:pt x="24" y="141"/>
                    </a:lnTo>
                    <a:lnTo>
                      <a:pt x="23" y="137"/>
                    </a:lnTo>
                    <a:lnTo>
                      <a:pt x="25" y="138"/>
                    </a:lnTo>
                    <a:lnTo>
                      <a:pt x="25" y="132"/>
                    </a:lnTo>
                    <a:lnTo>
                      <a:pt x="28" y="132"/>
                    </a:lnTo>
                    <a:lnTo>
                      <a:pt x="26" y="131"/>
                    </a:lnTo>
                    <a:lnTo>
                      <a:pt x="22" y="133"/>
                    </a:lnTo>
                    <a:lnTo>
                      <a:pt x="25" y="130"/>
                    </a:lnTo>
                    <a:lnTo>
                      <a:pt x="20" y="129"/>
                    </a:lnTo>
                    <a:lnTo>
                      <a:pt x="26" y="127"/>
                    </a:lnTo>
                    <a:lnTo>
                      <a:pt x="25" y="126"/>
                    </a:lnTo>
                    <a:lnTo>
                      <a:pt x="26" y="125"/>
                    </a:lnTo>
                    <a:lnTo>
                      <a:pt x="24" y="125"/>
                    </a:lnTo>
                    <a:lnTo>
                      <a:pt x="24" y="119"/>
                    </a:lnTo>
                    <a:lnTo>
                      <a:pt x="29" y="120"/>
                    </a:lnTo>
                    <a:lnTo>
                      <a:pt x="28" y="118"/>
                    </a:lnTo>
                    <a:lnTo>
                      <a:pt x="29" y="116"/>
                    </a:lnTo>
                    <a:lnTo>
                      <a:pt x="31" y="116"/>
                    </a:lnTo>
                    <a:lnTo>
                      <a:pt x="31" y="113"/>
                    </a:lnTo>
                    <a:lnTo>
                      <a:pt x="29" y="113"/>
                    </a:lnTo>
                    <a:lnTo>
                      <a:pt x="28" y="114"/>
                    </a:lnTo>
                    <a:lnTo>
                      <a:pt x="27" y="112"/>
                    </a:lnTo>
                    <a:lnTo>
                      <a:pt x="29" y="111"/>
                    </a:lnTo>
                    <a:lnTo>
                      <a:pt x="30" y="112"/>
                    </a:lnTo>
                    <a:lnTo>
                      <a:pt x="29" y="106"/>
                    </a:lnTo>
                    <a:lnTo>
                      <a:pt x="32" y="107"/>
                    </a:lnTo>
                    <a:lnTo>
                      <a:pt x="32" y="104"/>
                    </a:lnTo>
                    <a:lnTo>
                      <a:pt x="29" y="100"/>
                    </a:lnTo>
                    <a:lnTo>
                      <a:pt x="30" y="97"/>
                    </a:lnTo>
                    <a:lnTo>
                      <a:pt x="28" y="94"/>
                    </a:lnTo>
                    <a:lnTo>
                      <a:pt x="30" y="94"/>
                    </a:lnTo>
                    <a:lnTo>
                      <a:pt x="30" y="89"/>
                    </a:lnTo>
                    <a:lnTo>
                      <a:pt x="32" y="88"/>
                    </a:lnTo>
                    <a:lnTo>
                      <a:pt x="31" y="87"/>
                    </a:lnTo>
                    <a:lnTo>
                      <a:pt x="32" y="87"/>
                    </a:lnTo>
                    <a:lnTo>
                      <a:pt x="33" y="83"/>
                    </a:lnTo>
                    <a:lnTo>
                      <a:pt x="36" y="81"/>
                    </a:lnTo>
                    <a:lnTo>
                      <a:pt x="35" y="80"/>
                    </a:lnTo>
                    <a:lnTo>
                      <a:pt x="42" y="73"/>
                    </a:lnTo>
                    <a:lnTo>
                      <a:pt x="43" y="66"/>
                    </a:lnTo>
                    <a:lnTo>
                      <a:pt x="42" y="64"/>
                    </a:lnTo>
                    <a:lnTo>
                      <a:pt x="43" y="64"/>
                    </a:lnTo>
                    <a:lnTo>
                      <a:pt x="46" y="66"/>
                    </a:lnTo>
                    <a:lnTo>
                      <a:pt x="54" y="65"/>
                    </a:lnTo>
                    <a:lnTo>
                      <a:pt x="55" y="70"/>
                    </a:lnTo>
                    <a:lnTo>
                      <a:pt x="62" y="74"/>
                    </a:lnTo>
                    <a:lnTo>
                      <a:pt x="67" y="73"/>
                    </a:lnTo>
                    <a:lnTo>
                      <a:pt x="73" y="76"/>
                    </a:lnTo>
                    <a:lnTo>
                      <a:pt x="79" y="73"/>
                    </a:lnTo>
                    <a:lnTo>
                      <a:pt x="82" y="75"/>
                    </a:lnTo>
                    <a:lnTo>
                      <a:pt x="85" y="72"/>
                    </a:lnTo>
                    <a:lnTo>
                      <a:pt x="87" y="72"/>
                    </a:lnTo>
                    <a:lnTo>
                      <a:pt x="89" y="71"/>
                    </a:lnTo>
                    <a:lnTo>
                      <a:pt x="99" y="63"/>
                    </a:lnTo>
                    <a:lnTo>
                      <a:pt x="100" y="62"/>
                    </a:lnTo>
                    <a:lnTo>
                      <a:pt x="105" y="65"/>
                    </a:lnTo>
                    <a:lnTo>
                      <a:pt x="106" y="64"/>
                    </a:lnTo>
                    <a:lnTo>
                      <a:pt x="108" y="63"/>
                    </a:lnTo>
                    <a:lnTo>
                      <a:pt x="110" y="65"/>
                    </a:lnTo>
                    <a:lnTo>
                      <a:pt x="114" y="64"/>
                    </a:lnTo>
                    <a:lnTo>
                      <a:pt x="116" y="66"/>
                    </a:lnTo>
                    <a:lnTo>
                      <a:pt x="118" y="64"/>
                    </a:lnTo>
                    <a:lnTo>
                      <a:pt x="121" y="64"/>
                    </a:lnTo>
                    <a:lnTo>
                      <a:pt x="121" y="66"/>
                    </a:lnTo>
                    <a:lnTo>
                      <a:pt x="124" y="68"/>
                    </a:lnTo>
                    <a:lnTo>
                      <a:pt x="124" y="73"/>
                    </a:lnTo>
                    <a:lnTo>
                      <a:pt x="126" y="73"/>
                    </a:lnTo>
                    <a:lnTo>
                      <a:pt x="127" y="75"/>
                    </a:lnTo>
                    <a:lnTo>
                      <a:pt x="130" y="75"/>
                    </a:lnTo>
                    <a:lnTo>
                      <a:pt x="132" y="79"/>
                    </a:lnTo>
                    <a:lnTo>
                      <a:pt x="132" y="78"/>
                    </a:lnTo>
                    <a:lnTo>
                      <a:pt x="141" y="82"/>
                    </a:lnTo>
                    <a:lnTo>
                      <a:pt x="142" y="84"/>
                    </a:lnTo>
                    <a:lnTo>
                      <a:pt x="146" y="86"/>
                    </a:lnTo>
                    <a:lnTo>
                      <a:pt x="151" y="84"/>
                    </a:lnTo>
                    <a:lnTo>
                      <a:pt x="151" y="87"/>
                    </a:lnTo>
                    <a:lnTo>
                      <a:pt x="155" y="91"/>
                    </a:lnTo>
                    <a:lnTo>
                      <a:pt x="161" y="93"/>
                    </a:lnTo>
                    <a:lnTo>
                      <a:pt x="162" y="95"/>
                    </a:lnTo>
                    <a:lnTo>
                      <a:pt x="171" y="93"/>
                    </a:lnTo>
                    <a:lnTo>
                      <a:pt x="176" y="91"/>
                    </a:lnTo>
                    <a:lnTo>
                      <a:pt x="176" y="90"/>
                    </a:lnTo>
                    <a:lnTo>
                      <a:pt x="184" y="86"/>
                    </a:lnTo>
                    <a:lnTo>
                      <a:pt x="187" y="86"/>
                    </a:lnTo>
                    <a:lnTo>
                      <a:pt x="191" y="89"/>
                    </a:lnTo>
                    <a:lnTo>
                      <a:pt x="196" y="89"/>
                    </a:lnTo>
                    <a:lnTo>
                      <a:pt x="200" y="88"/>
                    </a:lnTo>
                    <a:lnTo>
                      <a:pt x="209" y="89"/>
                    </a:lnTo>
                    <a:lnTo>
                      <a:pt x="215" y="84"/>
                    </a:lnTo>
                    <a:lnTo>
                      <a:pt x="233" y="87"/>
                    </a:lnTo>
                    <a:lnTo>
                      <a:pt x="240" y="84"/>
                    </a:lnTo>
                    <a:lnTo>
                      <a:pt x="244" y="88"/>
                    </a:lnTo>
                    <a:lnTo>
                      <a:pt x="247" y="88"/>
                    </a:lnTo>
                    <a:lnTo>
                      <a:pt x="252" y="87"/>
                    </a:lnTo>
                    <a:lnTo>
                      <a:pt x="256" y="91"/>
                    </a:lnTo>
                    <a:lnTo>
                      <a:pt x="260" y="92"/>
                    </a:lnTo>
                    <a:lnTo>
                      <a:pt x="268" y="100"/>
                    </a:lnTo>
                    <a:lnTo>
                      <a:pt x="278" y="98"/>
                    </a:lnTo>
                    <a:lnTo>
                      <a:pt x="280" y="99"/>
                    </a:lnTo>
                    <a:lnTo>
                      <a:pt x="286" y="96"/>
                    </a:lnTo>
                    <a:lnTo>
                      <a:pt x="292" y="101"/>
                    </a:lnTo>
                    <a:lnTo>
                      <a:pt x="296" y="101"/>
                    </a:lnTo>
                    <a:lnTo>
                      <a:pt x="299" y="106"/>
                    </a:lnTo>
                    <a:lnTo>
                      <a:pt x="304" y="105"/>
                    </a:lnTo>
                    <a:lnTo>
                      <a:pt x="307" y="106"/>
                    </a:lnTo>
                    <a:lnTo>
                      <a:pt x="313" y="102"/>
                    </a:lnTo>
                    <a:lnTo>
                      <a:pt x="317" y="106"/>
                    </a:lnTo>
                    <a:lnTo>
                      <a:pt x="320" y="104"/>
                    </a:lnTo>
                    <a:lnTo>
                      <a:pt x="323" y="106"/>
                    </a:lnTo>
                    <a:lnTo>
                      <a:pt x="325" y="105"/>
                    </a:lnTo>
                    <a:lnTo>
                      <a:pt x="329" y="107"/>
                    </a:lnTo>
                    <a:lnTo>
                      <a:pt x="334" y="106"/>
                    </a:lnTo>
                    <a:lnTo>
                      <a:pt x="338" y="110"/>
                    </a:lnTo>
                    <a:lnTo>
                      <a:pt x="340" y="110"/>
                    </a:lnTo>
                    <a:lnTo>
                      <a:pt x="344" y="109"/>
                    </a:lnTo>
                    <a:lnTo>
                      <a:pt x="349" y="111"/>
                    </a:lnTo>
                    <a:lnTo>
                      <a:pt x="356" y="109"/>
                    </a:lnTo>
                    <a:lnTo>
                      <a:pt x="359" y="107"/>
                    </a:lnTo>
                    <a:lnTo>
                      <a:pt x="366" y="112"/>
                    </a:lnTo>
                    <a:lnTo>
                      <a:pt x="378" y="114"/>
                    </a:lnTo>
                    <a:lnTo>
                      <a:pt x="379" y="122"/>
                    </a:lnTo>
                    <a:lnTo>
                      <a:pt x="380" y="120"/>
                    </a:lnTo>
                    <a:lnTo>
                      <a:pt x="383" y="125"/>
                    </a:lnTo>
                    <a:lnTo>
                      <a:pt x="386" y="124"/>
                    </a:lnTo>
                    <a:lnTo>
                      <a:pt x="393" y="128"/>
                    </a:lnTo>
                    <a:lnTo>
                      <a:pt x="393" y="129"/>
                    </a:lnTo>
                    <a:lnTo>
                      <a:pt x="396" y="131"/>
                    </a:lnTo>
                    <a:lnTo>
                      <a:pt x="397" y="133"/>
                    </a:lnTo>
                    <a:lnTo>
                      <a:pt x="404" y="134"/>
                    </a:lnTo>
                    <a:lnTo>
                      <a:pt x="405" y="133"/>
                    </a:lnTo>
                    <a:lnTo>
                      <a:pt x="409" y="135"/>
                    </a:lnTo>
                    <a:lnTo>
                      <a:pt x="409" y="133"/>
                    </a:lnTo>
                    <a:lnTo>
                      <a:pt x="411" y="134"/>
                    </a:lnTo>
                    <a:lnTo>
                      <a:pt x="415" y="137"/>
                    </a:lnTo>
                    <a:lnTo>
                      <a:pt x="425" y="137"/>
                    </a:lnTo>
                    <a:lnTo>
                      <a:pt x="427" y="141"/>
                    </a:lnTo>
                    <a:lnTo>
                      <a:pt x="431" y="137"/>
                    </a:lnTo>
                    <a:lnTo>
                      <a:pt x="433" y="140"/>
                    </a:lnTo>
                    <a:lnTo>
                      <a:pt x="439" y="135"/>
                    </a:lnTo>
                    <a:lnTo>
                      <a:pt x="446" y="138"/>
                    </a:lnTo>
                    <a:lnTo>
                      <a:pt x="450" y="136"/>
                    </a:lnTo>
                    <a:lnTo>
                      <a:pt x="456" y="137"/>
                    </a:lnTo>
                    <a:lnTo>
                      <a:pt x="457" y="138"/>
                    </a:lnTo>
                    <a:lnTo>
                      <a:pt x="457" y="135"/>
                    </a:lnTo>
                    <a:lnTo>
                      <a:pt x="460" y="135"/>
                    </a:lnTo>
                    <a:lnTo>
                      <a:pt x="465" y="137"/>
                    </a:lnTo>
                    <a:lnTo>
                      <a:pt x="473" y="131"/>
                    </a:lnTo>
                    <a:lnTo>
                      <a:pt x="480" y="140"/>
                    </a:lnTo>
                    <a:lnTo>
                      <a:pt x="487" y="136"/>
                    </a:lnTo>
                    <a:lnTo>
                      <a:pt x="490" y="138"/>
                    </a:lnTo>
                    <a:lnTo>
                      <a:pt x="499" y="138"/>
                    </a:lnTo>
                    <a:lnTo>
                      <a:pt x="502" y="140"/>
                    </a:lnTo>
                    <a:lnTo>
                      <a:pt x="506" y="136"/>
                    </a:lnTo>
                    <a:lnTo>
                      <a:pt x="510" y="137"/>
                    </a:lnTo>
                    <a:lnTo>
                      <a:pt x="511" y="141"/>
                    </a:lnTo>
                    <a:lnTo>
                      <a:pt x="511" y="146"/>
                    </a:lnTo>
                    <a:lnTo>
                      <a:pt x="517" y="146"/>
                    </a:lnTo>
                    <a:lnTo>
                      <a:pt x="518" y="149"/>
                    </a:lnTo>
                    <a:lnTo>
                      <a:pt x="519" y="150"/>
                    </a:lnTo>
                    <a:lnTo>
                      <a:pt x="518" y="151"/>
                    </a:lnTo>
                    <a:lnTo>
                      <a:pt x="522" y="155"/>
                    </a:lnTo>
                    <a:lnTo>
                      <a:pt x="523" y="161"/>
                    </a:lnTo>
                    <a:lnTo>
                      <a:pt x="529" y="163"/>
                    </a:lnTo>
                    <a:lnTo>
                      <a:pt x="527" y="166"/>
                    </a:lnTo>
                    <a:lnTo>
                      <a:pt x="530" y="165"/>
                    </a:lnTo>
                    <a:lnTo>
                      <a:pt x="532" y="163"/>
                    </a:lnTo>
                    <a:lnTo>
                      <a:pt x="532" y="160"/>
                    </a:lnTo>
                    <a:lnTo>
                      <a:pt x="530" y="158"/>
                    </a:lnTo>
                    <a:lnTo>
                      <a:pt x="532" y="154"/>
                    </a:lnTo>
                    <a:lnTo>
                      <a:pt x="545" y="151"/>
                    </a:lnTo>
                    <a:lnTo>
                      <a:pt x="547" y="153"/>
                    </a:lnTo>
                    <a:lnTo>
                      <a:pt x="556" y="152"/>
                    </a:lnTo>
                    <a:lnTo>
                      <a:pt x="556" y="150"/>
                    </a:lnTo>
                    <a:lnTo>
                      <a:pt x="557" y="149"/>
                    </a:lnTo>
                    <a:lnTo>
                      <a:pt x="557" y="148"/>
                    </a:lnTo>
                    <a:lnTo>
                      <a:pt x="559" y="149"/>
                    </a:lnTo>
                    <a:lnTo>
                      <a:pt x="562" y="146"/>
                    </a:lnTo>
                    <a:lnTo>
                      <a:pt x="566" y="147"/>
                    </a:lnTo>
                    <a:lnTo>
                      <a:pt x="566" y="145"/>
                    </a:lnTo>
                    <a:lnTo>
                      <a:pt x="568" y="144"/>
                    </a:lnTo>
                    <a:lnTo>
                      <a:pt x="566" y="142"/>
                    </a:lnTo>
                    <a:lnTo>
                      <a:pt x="569" y="140"/>
                    </a:lnTo>
                    <a:lnTo>
                      <a:pt x="569" y="135"/>
                    </a:lnTo>
                    <a:lnTo>
                      <a:pt x="570" y="134"/>
                    </a:lnTo>
                    <a:lnTo>
                      <a:pt x="568" y="132"/>
                    </a:lnTo>
                    <a:lnTo>
                      <a:pt x="569" y="130"/>
                    </a:lnTo>
                    <a:lnTo>
                      <a:pt x="564" y="127"/>
                    </a:lnTo>
                    <a:lnTo>
                      <a:pt x="563" y="124"/>
                    </a:lnTo>
                    <a:lnTo>
                      <a:pt x="557" y="118"/>
                    </a:lnTo>
                    <a:lnTo>
                      <a:pt x="560" y="116"/>
                    </a:lnTo>
                    <a:lnTo>
                      <a:pt x="559" y="115"/>
                    </a:lnTo>
                    <a:lnTo>
                      <a:pt x="563" y="113"/>
                    </a:lnTo>
                    <a:lnTo>
                      <a:pt x="560" y="112"/>
                    </a:lnTo>
                    <a:lnTo>
                      <a:pt x="563" y="111"/>
                    </a:lnTo>
                    <a:lnTo>
                      <a:pt x="557" y="110"/>
                    </a:lnTo>
                    <a:lnTo>
                      <a:pt x="557" y="107"/>
                    </a:lnTo>
                    <a:lnTo>
                      <a:pt x="553" y="105"/>
                    </a:lnTo>
                    <a:lnTo>
                      <a:pt x="552" y="101"/>
                    </a:lnTo>
                    <a:lnTo>
                      <a:pt x="554" y="100"/>
                    </a:lnTo>
                    <a:lnTo>
                      <a:pt x="554" y="97"/>
                    </a:lnTo>
                    <a:lnTo>
                      <a:pt x="557" y="97"/>
                    </a:lnTo>
                    <a:lnTo>
                      <a:pt x="556" y="95"/>
                    </a:lnTo>
                    <a:lnTo>
                      <a:pt x="558" y="94"/>
                    </a:lnTo>
                    <a:lnTo>
                      <a:pt x="563" y="92"/>
                    </a:lnTo>
                    <a:lnTo>
                      <a:pt x="560" y="89"/>
                    </a:lnTo>
                    <a:lnTo>
                      <a:pt x="563" y="86"/>
                    </a:lnTo>
                    <a:lnTo>
                      <a:pt x="562" y="84"/>
                    </a:lnTo>
                    <a:lnTo>
                      <a:pt x="563" y="82"/>
                    </a:lnTo>
                    <a:lnTo>
                      <a:pt x="570" y="78"/>
                    </a:lnTo>
                    <a:lnTo>
                      <a:pt x="572" y="74"/>
                    </a:lnTo>
                    <a:lnTo>
                      <a:pt x="575" y="75"/>
                    </a:lnTo>
                    <a:lnTo>
                      <a:pt x="578" y="74"/>
                    </a:lnTo>
                    <a:lnTo>
                      <a:pt x="584" y="71"/>
                    </a:lnTo>
                    <a:lnTo>
                      <a:pt x="587" y="72"/>
                    </a:lnTo>
                    <a:lnTo>
                      <a:pt x="588" y="71"/>
                    </a:lnTo>
                    <a:lnTo>
                      <a:pt x="594" y="70"/>
                    </a:lnTo>
                    <a:lnTo>
                      <a:pt x="600" y="59"/>
                    </a:lnTo>
                    <a:lnTo>
                      <a:pt x="606" y="63"/>
                    </a:lnTo>
                    <a:lnTo>
                      <a:pt x="618" y="60"/>
                    </a:lnTo>
                    <a:lnTo>
                      <a:pt x="620" y="61"/>
                    </a:lnTo>
                    <a:lnTo>
                      <a:pt x="623" y="63"/>
                    </a:lnTo>
                    <a:lnTo>
                      <a:pt x="624" y="68"/>
                    </a:lnTo>
                    <a:lnTo>
                      <a:pt x="627" y="69"/>
                    </a:lnTo>
                    <a:lnTo>
                      <a:pt x="629" y="72"/>
                    </a:lnTo>
                    <a:lnTo>
                      <a:pt x="632" y="69"/>
                    </a:lnTo>
                    <a:lnTo>
                      <a:pt x="629" y="61"/>
                    </a:lnTo>
                    <a:lnTo>
                      <a:pt x="632" y="61"/>
                    </a:lnTo>
                    <a:lnTo>
                      <a:pt x="638" y="64"/>
                    </a:lnTo>
                    <a:lnTo>
                      <a:pt x="638" y="72"/>
                    </a:lnTo>
                    <a:lnTo>
                      <a:pt x="639" y="73"/>
                    </a:lnTo>
                    <a:lnTo>
                      <a:pt x="643" y="70"/>
                    </a:lnTo>
                    <a:lnTo>
                      <a:pt x="645" y="62"/>
                    </a:lnTo>
                    <a:lnTo>
                      <a:pt x="647" y="62"/>
                    </a:lnTo>
                    <a:lnTo>
                      <a:pt x="653" y="69"/>
                    </a:lnTo>
                    <a:lnTo>
                      <a:pt x="656" y="63"/>
                    </a:lnTo>
                    <a:lnTo>
                      <a:pt x="662" y="59"/>
                    </a:lnTo>
                    <a:lnTo>
                      <a:pt x="671" y="58"/>
                    </a:lnTo>
                    <a:lnTo>
                      <a:pt x="673" y="60"/>
                    </a:lnTo>
                    <a:lnTo>
                      <a:pt x="674" y="64"/>
                    </a:lnTo>
                    <a:lnTo>
                      <a:pt x="679" y="63"/>
                    </a:lnTo>
                    <a:lnTo>
                      <a:pt x="679" y="61"/>
                    </a:lnTo>
                    <a:lnTo>
                      <a:pt x="676" y="54"/>
                    </a:lnTo>
                    <a:lnTo>
                      <a:pt x="682" y="51"/>
                    </a:lnTo>
                    <a:lnTo>
                      <a:pt x="683" y="50"/>
                    </a:lnTo>
                    <a:lnTo>
                      <a:pt x="688" y="42"/>
                    </a:lnTo>
                    <a:lnTo>
                      <a:pt x="694" y="38"/>
                    </a:lnTo>
                    <a:lnTo>
                      <a:pt x="692" y="32"/>
                    </a:lnTo>
                    <a:lnTo>
                      <a:pt x="698" y="23"/>
                    </a:lnTo>
                    <a:lnTo>
                      <a:pt x="707" y="25"/>
                    </a:lnTo>
                    <a:lnTo>
                      <a:pt x="715" y="22"/>
                    </a:lnTo>
                    <a:lnTo>
                      <a:pt x="715" y="19"/>
                    </a:lnTo>
                    <a:lnTo>
                      <a:pt x="709" y="20"/>
                    </a:lnTo>
                    <a:lnTo>
                      <a:pt x="707" y="19"/>
                    </a:lnTo>
                    <a:lnTo>
                      <a:pt x="707" y="15"/>
                    </a:lnTo>
                    <a:lnTo>
                      <a:pt x="711" y="10"/>
                    </a:lnTo>
                    <a:lnTo>
                      <a:pt x="716" y="19"/>
                    </a:lnTo>
                    <a:lnTo>
                      <a:pt x="724" y="16"/>
                    </a:lnTo>
                    <a:lnTo>
                      <a:pt x="725" y="17"/>
                    </a:lnTo>
                    <a:lnTo>
                      <a:pt x="727" y="15"/>
                    </a:lnTo>
                    <a:lnTo>
                      <a:pt x="730" y="16"/>
                    </a:lnTo>
                    <a:lnTo>
                      <a:pt x="731" y="17"/>
                    </a:lnTo>
                    <a:lnTo>
                      <a:pt x="732" y="17"/>
                    </a:lnTo>
                    <a:lnTo>
                      <a:pt x="732" y="15"/>
                    </a:lnTo>
                    <a:lnTo>
                      <a:pt x="733" y="15"/>
                    </a:lnTo>
                    <a:lnTo>
                      <a:pt x="733" y="16"/>
                    </a:lnTo>
                    <a:lnTo>
                      <a:pt x="735" y="16"/>
                    </a:lnTo>
                    <a:lnTo>
                      <a:pt x="735" y="18"/>
                    </a:lnTo>
                    <a:lnTo>
                      <a:pt x="738" y="18"/>
                    </a:lnTo>
                    <a:lnTo>
                      <a:pt x="737" y="19"/>
                    </a:lnTo>
                    <a:lnTo>
                      <a:pt x="742" y="23"/>
                    </a:lnTo>
                    <a:lnTo>
                      <a:pt x="747" y="24"/>
                    </a:lnTo>
                    <a:lnTo>
                      <a:pt x="747" y="22"/>
                    </a:lnTo>
                    <a:lnTo>
                      <a:pt x="754" y="27"/>
                    </a:lnTo>
                    <a:lnTo>
                      <a:pt x="756" y="30"/>
                    </a:lnTo>
                    <a:lnTo>
                      <a:pt x="755" y="35"/>
                    </a:lnTo>
                    <a:lnTo>
                      <a:pt x="756" y="34"/>
                    </a:lnTo>
                    <a:lnTo>
                      <a:pt x="763" y="39"/>
                    </a:lnTo>
                    <a:lnTo>
                      <a:pt x="764" y="38"/>
                    </a:lnTo>
                    <a:lnTo>
                      <a:pt x="765" y="39"/>
                    </a:lnTo>
                    <a:lnTo>
                      <a:pt x="765" y="37"/>
                    </a:lnTo>
                    <a:lnTo>
                      <a:pt x="763" y="37"/>
                    </a:lnTo>
                    <a:lnTo>
                      <a:pt x="765" y="37"/>
                    </a:lnTo>
                    <a:lnTo>
                      <a:pt x="763" y="34"/>
                    </a:lnTo>
                    <a:lnTo>
                      <a:pt x="763" y="32"/>
                    </a:lnTo>
                    <a:lnTo>
                      <a:pt x="765" y="30"/>
                    </a:lnTo>
                    <a:lnTo>
                      <a:pt x="763" y="28"/>
                    </a:lnTo>
                    <a:lnTo>
                      <a:pt x="770" y="22"/>
                    </a:lnTo>
                    <a:lnTo>
                      <a:pt x="775" y="21"/>
                    </a:lnTo>
                    <a:lnTo>
                      <a:pt x="776" y="19"/>
                    </a:lnTo>
                    <a:lnTo>
                      <a:pt x="781" y="21"/>
                    </a:lnTo>
                    <a:lnTo>
                      <a:pt x="780" y="18"/>
                    </a:lnTo>
                    <a:lnTo>
                      <a:pt x="782" y="17"/>
                    </a:lnTo>
                    <a:lnTo>
                      <a:pt x="784" y="18"/>
                    </a:lnTo>
                    <a:lnTo>
                      <a:pt x="786" y="23"/>
                    </a:lnTo>
                    <a:lnTo>
                      <a:pt x="789" y="22"/>
                    </a:lnTo>
                    <a:lnTo>
                      <a:pt x="793" y="25"/>
                    </a:lnTo>
                    <a:lnTo>
                      <a:pt x="797" y="26"/>
                    </a:lnTo>
                    <a:lnTo>
                      <a:pt x="798" y="24"/>
                    </a:lnTo>
                    <a:lnTo>
                      <a:pt x="802" y="20"/>
                    </a:lnTo>
                    <a:lnTo>
                      <a:pt x="801" y="18"/>
                    </a:lnTo>
                    <a:lnTo>
                      <a:pt x="800" y="19"/>
                    </a:lnTo>
                    <a:lnTo>
                      <a:pt x="797" y="17"/>
                    </a:lnTo>
                    <a:lnTo>
                      <a:pt x="799" y="16"/>
                    </a:lnTo>
                    <a:lnTo>
                      <a:pt x="805" y="16"/>
                    </a:lnTo>
                    <a:lnTo>
                      <a:pt x="803" y="22"/>
                    </a:lnTo>
                    <a:lnTo>
                      <a:pt x="803" y="23"/>
                    </a:lnTo>
                    <a:lnTo>
                      <a:pt x="806" y="19"/>
                    </a:lnTo>
                    <a:lnTo>
                      <a:pt x="809" y="23"/>
                    </a:lnTo>
                    <a:lnTo>
                      <a:pt x="810" y="21"/>
                    </a:lnTo>
                    <a:lnTo>
                      <a:pt x="812" y="22"/>
                    </a:lnTo>
                    <a:lnTo>
                      <a:pt x="816" y="19"/>
                    </a:lnTo>
                    <a:lnTo>
                      <a:pt x="817" y="15"/>
                    </a:lnTo>
                    <a:lnTo>
                      <a:pt x="819" y="20"/>
                    </a:lnTo>
                    <a:lnTo>
                      <a:pt x="820" y="18"/>
                    </a:lnTo>
                    <a:lnTo>
                      <a:pt x="823" y="18"/>
                    </a:lnTo>
                    <a:lnTo>
                      <a:pt x="827" y="16"/>
                    </a:lnTo>
                    <a:lnTo>
                      <a:pt x="834" y="20"/>
                    </a:lnTo>
                    <a:lnTo>
                      <a:pt x="833" y="12"/>
                    </a:lnTo>
                    <a:lnTo>
                      <a:pt x="837" y="12"/>
                    </a:lnTo>
                    <a:lnTo>
                      <a:pt x="840" y="12"/>
                    </a:lnTo>
                    <a:lnTo>
                      <a:pt x="843" y="15"/>
                    </a:lnTo>
                    <a:lnTo>
                      <a:pt x="842" y="19"/>
                    </a:lnTo>
                    <a:lnTo>
                      <a:pt x="840" y="21"/>
                    </a:lnTo>
                    <a:lnTo>
                      <a:pt x="841" y="22"/>
                    </a:lnTo>
                    <a:lnTo>
                      <a:pt x="846" y="16"/>
                    </a:lnTo>
                    <a:lnTo>
                      <a:pt x="844" y="15"/>
                    </a:lnTo>
                    <a:lnTo>
                      <a:pt x="848" y="11"/>
                    </a:lnTo>
                    <a:lnTo>
                      <a:pt x="850" y="14"/>
                    </a:lnTo>
                    <a:lnTo>
                      <a:pt x="848" y="16"/>
                    </a:lnTo>
                    <a:lnTo>
                      <a:pt x="850" y="17"/>
                    </a:lnTo>
                    <a:lnTo>
                      <a:pt x="854" y="16"/>
                    </a:lnTo>
                    <a:lnTo>
                      <a:pt x="857" y="17"/>
                    </a:lnTo>
                    <a:lnTo>
                      <a:pt x="859" y="16"/>
                    </a:lnTo>
                    <a:lnTo>
                      <a:pt x="864" y="18"/>
                    </a:lnTo>
                    <a:lnTo>
                      <a:pt x="863" y="19"/>
                    </a:lnTo>
                    <a:lnTo>
                      <a:pt x="869" y="24"/>
                    </a:lnTo>
                    <a:lnTo>
                      <a:pt x="872" y="21"/>
                    </a:lnTo>
                    <a:lnTo>
                      <a:pt x="872" y="24"/>
                    </a:lnTo>
                    <a:lnTo>
                      <a:pt x="870" y="25"/>
                    </a:lnTo>
                    <a:lnTo>
                      <a:pt x="872" y="25"/>
                    </a:lnTo>
                    <a:lnTo>
                      <a:pt x="873" y="29"/>
                    </a:lnTo>
                    <a:lnTo>
                      <a:pt x="877" y="29"/>
                    </a:lnTo>
                    <a:lnTo>
                      <a:pt x="878" y="34"/>
                    </a:lnTo>
                    <a:lnTo>
                      <a:pt x="880" y="35"/>
                    </a:lnTo>
                    <a:lnTo>
                      <a:pt x="881" y="34"/>
                    </a:lnTo>
                    <a:lnTo>
                      <a:pt x="881" y="32"/>
                    </a:lnTo>
                    <a:lnTo>
                      <a:pt x="883" y="36"/>
                    </a:lnTo>
                    <a:lnTo>
                      <a:pt x="886" y="34"/>
                    </a:lnTo>
                    <a:lnTo>
                      <a:pt x="883" y="33"/>
                    </a:lnTo>
                    <a:lnTo>
                      <a:pt x="884" y="32"/>
                    </a:lnTo>
                    <a:lnTo>
                      <a:pt x="890" y="36"/>
                    </a:lnTo>
                    <a:lnTo>
                      <a:pt x="890" y="40"/>
                    </a:lnTo>
                    <a:lnTo>
                      <a:pt x="895" y="41"/>
                    </a:lnTo>
                    <a:lnTo>
                      <a:pt x="893" y="44"/>
                    </a:lnTo>
                    <a:lnTo>
                      <a:pt x="894" y="46"/>
                    </a:lnTo>
                    <a:lnTo>
                      <a:pt x="898" y="43"/>
                    </a:lnTo>
                    <a:lnTo>
                      <a:pt x="902" y="48"/>
                    </a:lnTo>
                    <a:lnTo>
                      <a:pt x="906" y="48"/>
                    </a:lnTo>
                    <a:lnTo>
                      <a:pt x="902" y="51"/>
                    </a:lnTo>
                    <a:lnTo>
                      <a:pt x="911" y="51"/>
                    </a:lnTo>
                    <a:lnTo>
                      <a:pt x="911" y="55"/>
                    </a:lnTo>
                    <a:lnTo>
                      <a:pt x="913" y="56"/>
                    </a:lnTo>
                    <a:lnTo>
                      <a:pt x="915" y="54"/>
                    </a:lnTo>
                    <a:lnTo>
                      <a:pt x="914" y="52"/>
                    </a:lnTo>
                    <a:lnTo>
                      <a:pt x="916" y="52"/>
                    </a:lnTo>
                    <a:lnTo>
                      <a:pt x="916" y="54"/>
                    </a:lnTo>
                    <a:lnTo>
                      <a:pt x="915" y="55"/>
                    </a:lnTo>
                    <a:lnTo>
                      <a:pt x="917" y="57"/>
                    </a:lnTo>
                    <a:lnTo>
                      <a:pt x="919" y="55"/>
                    </a:lnTo>
                    <a:lnTo>
                      <a:pt x="919" y="56"/>
                    </a:lnTo>
                    <a:lnTo>
                      <a:pt x="920" y="56"/>
                    </a:lnTo>
                    <a:lnTo>
                      <a:pt x="922" y="59"/>
                    </a:lnTo>
                    <a:lnTo>
                      <a:pt x="925" y="57"/>
                    </a:lnTo>
                    <a:lnTo>
                      <a:pt x="924" y="60"/>
                    </a:lnTo>
                    <a:lnTo>
                      <a:pt x="927" y="59"/>
                    </a:lnTo>
                    <a:lnTo>
                      <a:pt x="927" y="56"/>
                    </a:lnTo>
                    <a:lnTo>
                      <a:pt x="930" y="61"/>
                    </a:lnTo>
                    <a:lnTo>
                      <a:pt x="932" y="61"/>
                    </a:lnTo>
                    <a:lnTo>
                      <a:pt x="933" y="59"/>
                    </a:lnTo>
                    <a:lnTo>
                      <a:pt x="936" y="59"/>
                    </a:lnTo>
                    <a:lnTo>
                      <a:pt x="935" y="58"/>
                    </a:lnTo>
                    <a:lnTo>
                      <a:pt x="936" y="56"/>
                    </a:lnTo>
                    <a:lnTo>
                      <a:pt x="937" y="58"/>
                    </a:lnTo>
                    <a:lnTo>
                      <a:pt x="937" y="57"/>
                    </a:lnTo>
                    <a:lnTo>
                      <a:pt x="940" y="59"/>
                    </a:lnTo>
                    <a:lnTo>
                      <a:pt x="942" y="58"/>
                    </a:lnTo>
                    <a:lnTo>
                      <a:pt x="943" y="59"/>
                    </a:lnTo>
                    <a:lnTo>
                      <a:pt x="946" y="56"/>
                    </a:lnTo>
                    <a:lnTo>
                      <a:pt x="944" y="54"/>
                    </a:lnTo>
                    <a:lnTo>
                      <a:pt x="947" y="52"/>
                    </a:lnTo>
                    <a:lnTo>
                      <a:pt x="947" y="50"/>
                    </a:lnTo>
                    <a:lnTo>
                      <a:pt x="949" y="51"/>
                    </a:lnTo>
                    <a:lnTo>
                      <a:pt x="952" y="47"/>
                    </a:lnTo>
                    <a:lnTo>
                      <a:pt x="953" y="45"/>
                    </a:lnTo>
                    <a:lnTo>
                      <a:pt x="958" y="45"/>
                    </a:lnTo>
                    <a:lnTo>
                      <a:pt x="958" y="47"/>
                    </a:lnTo>
                    <a:lnTo>
                      <a:pt x="960" y="46"/>
                    </a:lnTo>
                    <a:lnTo>
                      <a:pt x="962" y="45"/>
                    </a:lnTo>
                    <a:lnTo>
                      <a:pt x="962" y="43"/>
                    </a:lnTo>
                    <a:lnTo>
                      <a:pt x="964" y="45"/>
                    </a:lnTo>
                    <a:lnTo>
                      <a:pt x="966" y="42"/>
                    </a:lnTo>
                    <a:lnTo>
                      <a:pt x="968" y="44"/>
                    </a:lnTo>
                    <a:lnTo>
                      <a:pt x="972" y="43"/>
                    </a:lnTo>
                    <a:lnTo>
                      <a:pt x="974" y="40"/>
                    </a:lnTo>
                    <a:lnTo>
                      <a:pt x="980" y="37"/>
                    </a:lnTo>
                    <a:lnTo>
                      <a:pt x="983" y="34"/>
                    </a:lnTo>
                    <a:lnTo>
                      <a:pt x="987" y="34"/>
                    </a:lnTo>
                    <a:lnTo>
                      <a:pt x="988" y="33"/>
                    </a:lnTo>
                    <a:lnTo>
                      <a:pt x="989" y="33"/>
                    </a:lnTo>
                    <a:lnTo>
                      <a:pt x="989" y="28"/>
                    </a:lnTo>
                    <a:lnTo>
                      <a:pt x="995" y="27"/>
                    </a:lnTo>
                    <a:lnTo>
                      <a:pt x="995" y="24"/>
                    </a:lnTo>
                    <a:lnTo>
                      <a:pt x="997" y="24"/>
                    </a:lnTo>
                    <a:lnTo>
                      <a:pt x="998" y="20"/>
                    </a:lnTo>
                    <a:lnTo>
                      <a:pt x="1002" y="17"/>
                    </a:lnTo>
                    <a:lnTo>
                      <a:pt x="1007" y="15"/>
                    </a:lnTo>
                    <a:lnTo>
                      <a:pt x="1016" y="9"/>
                    </a:lnTo>
                    <a:lnTo>
                      <a:pt x="1022" y="12"/>
                    </a:lnTo>
                    <a:lnTo>
                      <a:pt x="1025" y="9"/>
                    </a:lnTo>
                    <a:lnTo>
                      <a:pt x="1028" y="10"/>
                    </a:lnTo>
                    <a:lnTo>
                      <a:pt x="1030" y="9"/>
                    </a:lnTo>
                    <a:lnTo>
                      <a:pt x="1032" y="11"/>
                    </a:lnTo>
                    <a:lnTo>
                      <a:pt x="1038" y="9"/>
                    </a:lnTo>
                    <a:lnTo>
                      <a:pt x="1038" y="11"/>
                    </a:lnTo>
                    <a:lnTo>
                      <a:pt x="1041" y="14"/>
                    </a:lnTo>
                    <a:lnTo>
                      <a:pt x="1042" y="14"/>
                    </a:lnTo>
                    <a:lnTo>
                      <a:pt x="1043" y="10"/>
                    </a:lnTo>
                    <a:lnTo>
                      <a:pt x="1052" y="12"/>
                    </a:lnTo>
                    <a:lnTo>
                      <a:pt x="1056" y="10"/>
                    </a:lnTo>
                    <a:lnTo>
                      <a:pt x="1057" y="7"/>
                    </a:lnTo>
                    <a:lnTo>
                      <a:pt x="1059" y="7"/>
                    </a:lnTo>
                    <a:lnTo>
                      <a:pt x="1064" y="7"/>
                    </a:lnTo>
                    <a:lnTo>
                      <a:pt x="1061" y="5"/>
                    </a:lnTo>
                    <a:lnTo>
                      <a:pt x="1123" y="5"/>
                    </a:lnTo>
                    <a:lnTo>
                      <a:pt x="1125" y="5"/>
                    </a:lnTo>
                    <a:lnTo>
                      <a:pt x="1130" y="0"/>
                    </a:lnTo>
                    <a:lnTo>
                      <a:pt x="1133" y="5"/>
                    </a:lnTo>
                    <a:lnTo>
                      <a:pt x="1135" y="4"/>
                    </a:lnTo>
                    <a:lnTo>
                      <a:pt x="1135" y="6"/>
                    </a:lnTo>
                    <a:lnTo>
                      <a:pt x="1138" y="6"/>
                    </a:lnTo>
                    <a:lnTo>
                      <a:pt x="1142" y="5"/>
                    </a:lnTo>
                    <a:lnTo>
                      <a:pt x="1139" y="12"/>
                    </a:lnTo>
                    <a:lnTo>
                      <a:pt x="1139" y="24"/>
                    </a:lnTo>
                    <a:lnTo>
                      <a:pt x="1140" y="25"/>
                    </a:lnTo>
                    <a:lnTo>
                      <a:pt x="1141" y="39"/>
                    </a:lnTo>
                    <a:lnTo>
                      <a:pt x="1145" y="47"/>
                    </a:lnTo>
                    <a:lnTo>
                      <a:pt x="1147" y="50"/>
                    </a:lnTo>
                    <a:lnTo>
                      <a:pt x="1149" y="46"/>
                    </a:lnTo>
                    <a:lnTo>
                      <a:pt x="1156" y="45"/>
                    </a:lnTo>
                    <a:lnTo>
                      <a:pt x="1158" y="57"/>
                    </a:lnTo>
                    <a:lnTo>
                      <a:pt x="1160" y="59"/>
                    </a:lnTo>
                    <a:lnTo>
                      <a:pt x="1163" y="57"/>
                    </a:lnTo>
                    <a:lnTo>
                      <a:pt x="1142" y="98"/>
                    </a:lnTo>
                    <a:lnTo>
                      <a:pt x="1141" y="108"/>
                    </a:lnTo>
                    <a:lnTo>
                      <a:pt x="1129" y="129"/>
                    </a:lnTo>
                    <a:lnTo>
                      <a:pt x="1126" y="135"/>
                    </a:lnTo>
                    <a:lnTo>
                      <a:pt x="1121" y="155"/>
                    </a:lnTo>
                    <a:lnTo>
                      <a:pt x="1123" y="162"/>
                    </a:lnTo>
                    <a:lnTo>
                      <a:pt x="1123" y="168"/>
                    </a:lnTo>
                    <a:lnTo>
                      <a:pt x="1124" y="173"/>
                    </a:lnTo>
                    <a:lnTo>
                      <a:pt x="1127" y="178"/>
                    </a:lnTo>
                    <a:lnTo>
                      <a:pt x="1129" y="178"/>
                    </a:lnTo>
                    <a:lnTo>
                      <a:pt x="1130" y="176"/>
                    </a:lnTo>
                    <a:lnTo>
                      <a:pt x="1136" y="181"/>
                    </a:lnTo>
                    <a:lnTo>
                      <a:pt x="1139" y="181"/>
                    </a:lnTo>
                    <a:lnTo>
                      <a:pt x="1141" y="178"/>
                    </a:lnTo>
                    <a:lnTo>
                      <a:pt x="1141" y="180"/>
                    </a:lnTo>
                    <a:lnTo>
                      <a:pt x="1144" y="180"/>
                    </a:lnTo>
                    <a:lnTo>
                      <a:pt x="1144" y="183"/>
                    </a:lnTo>
                    <a:lnTo>
                      <a:pt x="1141" y="184"/>
                    </a:lnTo>
                    <a:lnTo>
                      <a:pt x="1140" y="189"/>
                    </a:lnTo>
                    <a:lnTo>
                      <a:pt x="1135" y="189"/>
                    </a:lnTo>
                    <a:lnTo>
                      <a:pt x="1132" y="196"/>
                    </a:lnTo>
                    <a:lnTo>
                      <a:pt x="1131" y="208"/>
                    </a:lnTo>
                    <a:lnTo>
                      <a:pt x="1133" y="212"/>
                    </a:lnTo>
                    <a:lnTo>
                      <a:pt x="1135" y="210"/>
                    </a:lnTo>
                    <a:lnTo>
                      <a:pt x="1134" y="218"/>
                    </a:lnTo>
                    <a:lnTo>
                      <a:pt x="1132" y="223"/>
                    </a:lnTo>
                    <a:lnTo>
                      <a:pt x="1136" y="228"/>
                    </a:lnTo>
                    <a:lnTo>
                      <a:pt x="1140" y="228"/>
                    </a:lnTo>
                    <a:lnTo>
                      <a:pt x="1140" y="226"/>
                    </a:lnTo>
                    <a:lnTo>
                      <a:pt x="1143" y="225"/>
                    </a:lnTo>
                    <a:lnTo>
                      <a:pt x="1144" y="225"/>
                    </a:lnTo>
                    <a:lnTo>
                      <a:pt x="1145" y="230"/>
                    </a:lnTo>
                    <a:lnTo>
                      <a:pt x="1147" y="230"/>
                    </a:lnTo>
                    <a:lnTo>
                      <a:pt x="1143" y="241"/>
                    </a:lnTo>
                    <a:lnTo>
                      <a:pt x="1142" y="243"/>
                    </a:lnTo>
                    <a:lnTo>
                      <a:pt x="1143" y="244"/>
                    </a:lnTo>
                    <a:lnTo>
                      <a:pt x="1138" y="250"/>
                    </a:lnTo>
                    <a:lnTo>
                      <a:pt x="1140" y="254"/>
                    </a:lnTo>
                    <a:lnTo>
                      <a:pt x="1144" y="259"/>
                    </a:lnTo>
                    <a:lnTo>
                      <a:pt x="1151" y="261"/>
                    </a:lnTo>
                    <a:lnTo>
                      <a:pt x="1154" y="259"/>
                    </a:lnTo>
                    <a:lnTo>
                      <a:pt x="1153" y="258"/>
                    </a:lnTo>
                    <a:lnTo>
                      <a:pt x="1157" y="256"/>
                    </a:lnTo>
                    <a:lnTo>
                      <a:pt x="1156" y="254"/>
                    </a:lnTo>
                    <a:lnTo>
                      <a:pt x="1161" y="253"/>
                    </a:lnTo>
                    <a:lnTo>
                      <a:pt x="1159" y="256"/>
                    </a:lnTo>
                    <a:lnTo>
                      <a:pt x="1162" y="259"/>
                    </a:lnTo>
                    <a:lnTo>
                      <a:pt x="1165" y="260"/>
                    </a:lnTo>
                    <a:lnTo>
                      <a:pt x="1166" y="257"/>
                    </a:lnTo>
                    <a:lnTo>
                      <a:pt x="1167" y="259"/>
                    </a:lnTo>
                    <a:lnTo>
                      <a:pt x="1169" y="259"/>
                    </a:lnTo>
                    <a:lnTo>
                      <a:pt x="1162" y="266"/>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29" name="Freeform 129"/>
              <p:cNvSpPr>
                <a:spLocks/>
              </p:cNvSpPr>
              <p:nvPr/>
            </p:nvSpPr>
            <p:spPr bwMode="auto">
              <a:xfrm>
                <a:off x="6444655" y="5022850"/>
                <a:ext cx="915987" cy="771525"/>
              </a:xfrm>
              <a:custGeom>
                <a:avLst/>
                <a:gdLst>
                  <a:gd name="T0" fmla="*/ 2147483647 w 1730"/>
                  <a:gd name="T1" fmla="*/ 2147483647 h 1453"/>
                  <a:gd name="T2" fmla="*/ 2147483647 w 1730"/>
                  <a:gd name="T3" fmla="*/ 2147483647 h 1453"/>
                  <a:gd name="T4" fmla="*/ 2147483647 w 1730"/>
                  <a:gd name="T5" fmla="*/ 2147483647 h 1453"/>
                  <a:gd name="T6" fmla="*/ 2147483647 w 1730"/>
                  <a:gd name="T7" fmla="*/ 2147483647 h 1453"/>
                  <a:gd name="T8" fmla="*/ 2147483647 w 1730"/>
                  <a:gd name="T9" fmla="*/ 2147483647 h 1453"/>
                  <a:gd name="T10" fmla="*/ 2147483647 w 1730"/>
                  <a:gd name="T11" fmla="*/ 2147483647 h 1453"/>
                  <a:gd name="T12" fmla="*/ 2147483647 w 1730"/>
                  <a:gd name="T13" fmla="*/ 2147483647 h 1453"/>
                  <a:gd name="T14" fmla="*/ 2147483647 w 1730"/>
                  <a:gd name="T15" fmla="*/ 2147483647 h 1453"/>
                  <a:gd name="T16" fmla="*/ 2147483647 w 1730"/>
                  <a:gd name="T17" fmla="*/ 2147483647 h 1453"/>
                  <a:gd name="T18" fmla="*/ 2147483647 w 1730"/>
                  <a:gd name="T19" fmla="*/ 2147483647 h 1453"/>
                  <a:gd name="T20" fmla="*/ 2147483647 w 1730"/>
                  <a:gd name="T21" fmla="*/ 2147483647 h 1453"/>
                  <a:gd name="T22" fmla="*/ 2147483647 w 1730"/>
                  <a:gd name="T23" fmla="*/ 2147483647 h 1453"/>
                  <a:gd name="T24" fmla="*/ 2147483647 w 1730"/>
                  <a:gd name="T25" fmla="*/ 2147483647 h 1453"/>
                  <a:gd name="T26" fmla="*/ 2147483647 w 1730"/>
                  <a:gd name="T27" fmla="*/ 2147483647 h 1453"/>
                  <a:gd name="T28" fmla="*/ 2147483647 w 1730"/>
                  <a:gd name="T29" fmla="*/ 2147483647 h 1453"/>
                  <a:gd name="T30" fmla="*/ 2147483647 w 1730"/>
                  <a:gd name="T31" fmla="*/ 2147483647 h 1453"/>
                  <a:gd name="T32" fmla="*/ 2147483647 w 1730"/>
                  <a:gd name="T33" fmla="*/ 2147483647 h 1453"/>
                  <a:gd name="T34" fmla="*/ 2147483647 w 1730"/>
                  <a:gd name="T35" fmla="*/ 2147483647 h 1453"/>
                  <a:gd name="T36" fmla="*/ 2147483647 w 1730"/>
                  <a:gd name="T37" fmla="*/ 2147483647 h 1453"/>
                  <a:gd name="T38" fmla="*/ 2147483647 w 1730"/>
                  <a:gd name="T39" fmla="*/ 2147483647 h 1453"/>
                  <a:gd name="T40" fmla="*/ 2147483647 w 1730"/>
                  <a:gd name="T41" fmla="*/ 2147483647 h 1453"/>
                  <a:gd name="T42" fmla="*/ 2147483647 w 1730"/>
                  <a:gd name="T43" fmla="*/ 2147483647 h 1453"/>
                  <a:gd name="T44" fmla="*/ 2147483647 w 1730"/>
                  <a:gd name="T45" fmla="*/ 2147483647 h 1453"/>
                  <a:gd name="T46" fmla="*/ 2147483647 w 1730"/>
                  <a:gd name="T47" fmla="*/ 2147483647 h 1453"/>
                  <a:gd name="T48" fmla="*/ 2147483647 w 1730"/>
                  <a:gd name="T49" fmla="*/ 2147483647 h 1453"/>
                  <a:gd name="T50" fmla="*/ 2147483647 w 1730"/>
                  <a:gd name="T51" fmla="*/ 2147483647 h 1453"/>
                  <a:gd name="T52" fmla="*/ 2147483647 w 1730"/>
                  <a:gd name="T53" fmla="*/ 2147483647 h 1453"/>
                  <a:gd name="T54" fmla="*/ 2147483647 w 1730"/>
                  <a:gd name="T55" fmla="*/ 2147483647 h 1453"/>
                  <a:gd name="T56" fmla="*/ 2147483647 w 1730"/>
                  <a:gd name="T57" fmla="*/ 2147483647 h 1453"/>
                  <a:gd name="T58" fmla="*/ 2147483647 w 1730"/>
                  <a:gd name="T59" fmla="*/ 2147483647 h 1453"/>
                  <a:gd name="T60" fmla="*/ 2147483647 w 1730"/>
                  <a:gd name="T61" fmla="*/ 2147483647 h 1453"/>
                  <a:gd name="T62" fmla="*/ 2147483647 w 1730"/>
                  <a:gd name="T63" fmla="*/ 2147483647 h 1453"/>
                  <a:gd name="T64" fmla="*/ 2147483647 w 1730"/>
                  <a:gd name="T65" fmla="*/ 2147483647 h 1453"/>
                  <a:gd name="T66" fmla="*/ 2147483647 w 1730"/>
                  <a:gd name="T67" fmla="*/ 2147483647 h 1453"/>
                  <a:gd name="T68" fmla="*/ 2147483647 w 1730"/>
                  <a:gd name="T69" fmla="*/ 2147483647 h 1453"/>
                  <a:gd name="T70" fmla="*/ 2147483647 w 1730"/>
                  <a:gd name="T71" fmla="*/ 2147483647 h 1453"/>
                  <a:gd name="T72" fmla="*/ 2147483647 w 1730"/>
                  <a:gd name="T73" fmla="*/ 2147483647 h 1453"/>
                  <a:gd name="T74" fmla="*/ 2147483647 w 1730"/>
                  <a:gd name="T75" fmla="*/ 2147483647 h 1453"/>
                  <a:gd name="T76" fmla="*/ 2147483647 w 1730"/>
                  <a:gd name="T77" fmla="*/ 2147483647 h 1453"/>
                  <a:gd name="T78" fmla="*/ 2147483647 w 1730"/>
                  <a:gd name="T79" fmla="*/ 2147483647 h 1453"/>
                  <a:gd name="T80" fmla="*/ 2147483647 w 1730"/>
                  <a:gd name="T81" fmla="*/ 2147483647 h 1453"/>
                  <a:gd name="T82" fmla="*/ 2147483647 w 1730"/>
                  <a:gd name="T83" fmla="*/ 2147483647 h 1453"/>
                  <a:gd name="T84" fmla="*/ 2147483647 w 1730"/>
                  <a:gd name="T85" fmla="*/ 2147483647 h 1453"/>
                  <a:gd name="T86" fmla="*/ 2147483647 w 1730"/>
                  <a:gd name="T87" fmla="*/ 2147483647 h 1453"/>
                  <a:gd name="T88" fmla="*/ 2147483647 w 1730"/>
                  <a:gd name="T89" fmla="*/ 2147483647 h 1453"/>
                  <a:gd name="T90" fmla="*/ 2147483647 w 1730"/>
                  <a:gd name="T91" fmla="*/ 2147483647 h 1453"/>
                  <a:gd name="T92" fmla="*/ 2147483647 w 1730"/>
                  <a:gd name="T93" fmla="*/ 2147483647 h 1453"/>
                  <a:gd name="T94" fmla="*/ 2147483647 w 1730"/>
                  <a:gd name="T95" fmla="*/ 2147483647 h 1453"/>
                  <a:gd name="T96" fmla="*/ 2147483647 w 1730"/>
                  <a:gd name="T97" fmla="*/ 2147483647 h 1453"/>
                  <a:gd name="T98" fmla="*/ 2147483647 w 1730"/>
                  <a:gd name="T99" fmla="*/ 2147483647 h 1453"/>
                  <a:gd name="T100" fmla="*/ 2147483647 w 1730"/>
                  <a:gd name="T101" fmla="*/ 2147483647 h 1453"/>
                  <a:gd name="T102" fmla="*/ 2147483647 w 1730"/>
                  <a:gd name="T103" fmla="*/ 2147483647 h 1453"/>
                  <a:gd name="T104" fmla="*/ 2147483647 w 1730"/>
                  <a:gd name="T105" fmla="*/ 2147483647 h 1453"/>
                  <a:gd name="T106" fmla="*/ 2147483647 w 1730"/>
                  <a:gd name="T107" fmla="*/ 2147483647 h 1453"/>
                  <a:gd name="T108" fmla="*/ 2147483647 w 1730"/>
                  <a:gd name="T109" fmla="*/ 2147483647 h 1453"/>
                  <a:gd name="T110" fmla="*/ 2147483647 w 1730"/>
                  <a:gd name="T111" fmla="*/ 2147483647 h 1453"/>
                  <a:gd name="T112" fmla="*/ 2147483647 w 1730"/>
                  <a:gd name="T113" fmla="*/ 2147483647 h 1453"/>
                  <a:gd name="T114" fmla="*/ 2147483647 w 1730"/>
                  <a:gd name="T115" fmla="*/ 2147483647 h 1453"/>
                  <a:gd name="T116" fmla="*/ 2147483647 w 1730"/>
                  <a:gd name="T117" fmla="*/ 2147483647 h 1453"/>
                  <a:gd name="T118" fmla="*/ 2147483647 w 1730"/>
                  <a:gd name="T119" fmla="*/ 2147483647 h 1453"/>
                  <a:gd name="T120" fmla="*/ 2147483647 w 1730"/>
                  <a:gd name="T121" fmla="*/ 2147483647 h 1453"/>
                  <a:gd name="T122" fmla="*/ 2147483647 w 1730"/>
                  <a:gd name="T123" fmla="*/ 2147483647 h 1453"/>
                  <a:gd name="T124" fmla="*/ 2147483647 w 1730"/>
                  <a:gd name="T125" fmla="*/ 2147483647 h 14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30"/>
                  <a:gd name="T190" fmla="*/ 0 h 1453"/>
                  <a:gd name="T191" fmla="*/ 1730 w 1730"/>
                  <a:gd name="T192" fmla="*/ 1453 h 14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30" h="1453">
                    <a:moveTo>
                      <a:pt x="1728" y="337"/>
                    </a:moveTo>
                    <a:lnTo>
                      <a:pt x="1723" y="336"/>
                    </a:lnTo>
                    <a:lnTo>
                      <a:pt x="1718" y="337"/>
                    </a:lnTo>
                    <a:lnTo>
                      <a:pt x="1717" y="335"/>
                    </a:lnTo>
                    <a:lnTo>
                      <a:pt x="1712" y="337"/>
                    </a:lnTo>
                    <a:lnTo>
                      <a:pt x="1711" y="333"/>
                    </a:lnTo>
                    <a:lnTo>
                      <a:pt x="1709" y="334"/>
                    </a:lnTo>
                    <a:lnTo>
                      <a:pt x="1704" y="340"/>
                    </a:lnTo>
                    <a:lnTo>
                      <a:pt x="1705" y="341"/>
                    </a:lnTo>
                    <a:lnTo>
                      <a:pt x="1703" y="342"/>
                    </a:lnTo>
                    <a:lnTo>
                      <a:pt x="1705" y="342"/>
                    </a:lnTo>
                    <a:lnTo>
                      <a:pt x="1705" y="343"/>
                    </a:lnTo>
                    <a:lnTo>
                      <a:pt x="1699" y="347"/>
                    </a:lnTo>
                    <a:lnTo>
                      <a:pt x="1700" y="351"/>
                    </a:lnTo>
                    <a:lnTo>
                      <a:pt x="1704" y="350"/>
                    </a:lnTo>
                    <a:lnTo>
                      <a:pt x="1700" y="351"/>
                    </a:lnTo>
                    <a:lnTo>
                      <a:pt x="1699" y="356"/>
                    </a:lnTo>
                    <a:lnTo>
                      <a:pt x="1698" y="354"/>
                    </a:lnTo>
                    <a:lnTo>
                      <a:pt x="1692" y="353"/>
                    </a:lnTo>
                    <a:lnTo>
                      <a:pt x="1692" y="358"/>
                    </a:lnTo>
                    <a:lnTo>
                      <a:pt x="1689" y="360"/>
                    </a:lnTo>
                    <a:lnTo>
                      <a:pt x="1691" y="363"/>
                    </a:lnTo>
                    <a:lnTo>
                      <a:pt x="1690" y="363"/>
                    </a:lnTo>
                    <a:lnTo>
                      <a:pt x="1687" y="361"/>
                    </a:lnTo>
                    <a:lnTo>
                      <a:pt x="1689" y="357"/>
                    </a:lnTo>
                    <a:lnTo>
                      <a:pt x="1687" y="358"/>
                    </a:lnTo>
                    <a:lnTo>
                      <a:pt x="1686" y="357"/>
                    </a:lnTo>
                    <a:lnTo>
                      <a:pt x="1683" y="358"/>
                    </a:lnTo>
                    <a:lnTo>
                      <a:pt x="1685" y="355"/>
                    </a:lnTo>
                    <a:lnTo>
                      <a:pt x="1679" y="357"/>
                    </a:lnTo>
                    <a:lnTo>
                      <a:pt x="1679" y="359"/>
                    </a:lnTo>
                    <a:lnTo>
                      <a:pt x="1681" y="363"/>
                    </a:lnTo>
                    <a:lnTo>
                      <a:pt x="1677" y="365"/>
                    </a:lnTo>
                    <a:lnTo>
                      <a:pt x="1675" y="365"/>
                    </a:lnTo>
                    <a:lnTo>
                      <a:pt x="1674" y="367"/>
                    </a:lnTo>
                    <a:lnTo>
                      <a:pt x="1672" y="369"/>
                    </a:lnTo>
                    <a:lnTo>
                      <a:pt x="1675" y="375"/>
                    </a:lnTo>
                    <a:lnTo>
                      <a:pt x="1672" y="374"/>
                    </a:lnTo>
                    <a:lnTo>
                      <a:pt x="1672" y="379"/>
                    </a:lnTo>
                    <a:lnTo>
                      <a:pt x="1673" y="382"/>
                    </a:lnTo>
                    <a:lnTo>
                      <a:pt x="1673" y="386"/>
                    </a:lnTo>
                    <a:lnTo>
                      <a:pt x="1674" y="386"/>
                    </a:lnTo>
                    <a:lnTo>
                      <a:pt x="1671" y="391"/>
                    </a:lnTo>
                    <a:lnTo>
                      <a:pt x="1674" y="390"/>
                    </a:lnTo>
                    <a:lnTo>
                      <a:pt x="1674" y="391"/>
                    </a:lnTo>
                    <a:lnTo>
                      <a:pt x="1675" y="391"/>
                    </a:lnTo>
                    <a:lnTo>
                      <a:pt x="1673" y="392"/>
                    </a:lnTo>
                    <a:lnTo>
                      <a:pt x="1679" y="390"/>
                    </a:lnTo>
                    <a:lnTo>
                      <a:pt x="1675" y="394"/>
                    </a:lnTo>
                    <a:lnTo>
                      <a:pt x="1675" y="396"/>
                    </a:lnTo>
                    <a:lnTo>
                      <a:pt x="1671" y="401"/>
                    </a:lnTo>
                    <a:lnTo>
                      <a:pt x="1675" y="402"/>
                    </a:lnTo>
                    <a:lnTo>
                      <a:pt x="1674" y="404"/>
                    </a:lnTo>
                    <a:lnTo>
                      <a:pt x="1673" y="403"/>
                    </a:lnTo>
                    <a:lnTo>
                      <a:pt x="1673" y="410"/>
                    </a:lnTo>
                    <a:lnTo>
                      <a:pt x="1679" y="410"/>
                    </a:lnTo>
                    <a:lnTo>
                      <a:pt x="1679" y="412"/>
                    </a:lnTo>
                    <a:lnTo>
                      <a:pt x="1681" y="413"/>
                    </a:lnTo>
                    <a:lnTo>
                      <a:pt x="1676" y="414"/>
                    </a:lnTo>
                    <a:lnTo>
                      <a:pt x="1676" y="417"/>
                    </a:lnTo>
                    <a:lnTo>
                      <a:pt x="1674" y="418"/>
                    </a:lnTo>
                    <a:lnTo>
                      <a:pt x="1671" y="424"/>
                    </a:lnTo>
                    <a:lnTo>
                      <a:pt x="1677" y="423"/>
                    </a:lnTo>
                    <a:lnTo>
                      <a:pt x="1673" y="426"/>
                    </a:lnTo>
                    <a:lnTo>
                      <a:pt x="1674" y="427"/>
                    </a:lnTo>
                    <a:lnTo>
                      <a:pt x="1671" y="430"/>
                    </a:lnTo>
                    <a:lnTo>
                      <a:pt x="1663" y="433"/>
                    </a:lnTo>
                    <a:lnTo>
                      <a:pt x="1666" y="433"/>
                    </a:lnTo>
                    <a:lnTo>
                      <a:pt x="1667" y="436"/>
                    </a:lnTo>
                    <a:lnTo>
                      <a:pt x="1667" y="433"/>
                    </a:lnTo>
                    <a:lnTo>
                      <a:pt x="1673" y="432"/>
                    </a:lnTo>
                    <a:lnTo>
                      <a:pt x="1676" y="430"/>
                    </a:lnTo>
                    <a:lnTo>
                      <a:pt x="1676" y="432"/>
                    </a:lnTo>
                    <a:lnTo>
                      <a:pt x="1673" y="433"/>
                    </a:lnTo>
                    <a:lnTo>
                      <a:pt x="1674" y="437"/>
                    </a:lnTo>
                    <a:lnTo>
                      <a:pt x="1671" y="437"/>
                    </a:lnTo>
                    <a:lnTo>
                      <a:pt x="1670" y="441"/>
                    </a:lnTo>
                    <a:lnTo>
                      <a:pt x="1672" y="444"/>
                    </a:lnTo>
                    <a:lnTo>
                      <a:pt x="1666" y="444"/>
                    </a:lnTo>
                    <a:lnTo>
                      <a:pt x="1667" y="448"/>
                    </a:lnTo>
                    <a:lnTo>
                      <a:pt x="1666" y="446"/>
                    </a:lnTo>
                    <a:lnTo>
                      <a:pt x="1661" y="446"/>
                    </a:lnTo>
                    <a:lnTo>
                      <a:pt x="1663" y="449"/>
                    </a:lnTo>
                    <a:lnTo>
                      <a:pt x="1662" y="453"/>
                    </a:lnTo>
                    <a:lnTo>
                      <a:pt x="1659" y="451"/>
                    </a:lnTo>
                    <a:lnTo>
                      <a:pt x="1659" y="455"/>
                    </a:lnTo>
                    <a:lnTo>
                      <a:pt x="1658" y="455"/>
                    </a:lnTo>
                    <a:lnTo>
                      <a:pt x="1657" y="456"/>
                    </a:lnTo>
                    <a:lnTo>
                      <a:pt x="1659" y="457"/>
                    </a:lnTo>
                    <a:lnTo>
                      <a:pt x="1651" y="459"/>
                    </a:lnTo>
                    <a:lnTo>
                      <a:pt x="1651" y="457"/>
                    </a:lnTo>
                    <a:lnTo>
                      <a:pt x="1648" y="459"/>
                    </a:lnTo>
                    <a:lnTo>
                      <a:pt x="1648" y="458"/>
                    </a:lnTo>
                    <a:lnTo>
                      <a:pt x="1646" y="458"/>
                    </a:lnTo>
                    <a:lnTo>
                      <a:pt x="1647" y="457"/>
                    </a:lnTo>
                    <a:lnTo>
                      <a:pt x="1645" y="457"/>
                    </a:lnTo>
                    <a:lnTo>
                      <a:pt x="1644" y="455"/>
                    </a:lnTo>
                    <a:lnTo>
                      <a:pt x="1648" y="453"/>
                    </a:lnTo>
                    <a:lnTo>
                      <a:pt x="1644" y="454"/>
                    </a:lnTo>
                    <a:lnTo>
                      <a:pt x="1643" y="456"/>
                    </a:lnTo>
                    <a:lnTo>
                      <a:pt x="1644" y="457"/>
                    </a:lnTo>
                    <a:lnTo>
                      <a:pt x="1643" y="458"/>
                    </a:lnTo>
                    <a:lnTo>
                      <a:pt x="1645" y="459"/>
                    </a:lnTo>
                    <a:lnTo>
                      <a:pt x="1644" y="461"/>
                    </a:lnTo>
                    <a:lnTo>
                      <a:pt x="1645" y="460"/>
                    </a:lnTo>
                    <a:lnTo>
                      <a:pt x="1644" y="462"/>
                    </a:lnTo>
                    <a:lnTo>
                      <a:pt x="1646" y="462"/>
                    </a:lnTo>
                    <a:lnTo>
                      <a:pt x="1644" y="466"/>
                    </a:lnTo>
                    <a:lnTo>
                      <a:pt x="1646" y="466"/>
                    </a:lnTo>
                    <a:lnTo>
                      <a:pt x="1646" y="467"/>
                    </a:lnTo>
                    <a:lnTo>
                      <a:pt x="1644" y="469"/>
                    </a:lnTo>
                    <a:lnTo>
                      <a:pt x="1643" y="469"/>
                    </a:lnTo>
                    <a:lnTo>
                      <a:pt x="1644" y="467"/>
                    </a:lnTo>
                    <a:lnTo>
                      <a:pt x="1639" y="471"/>
                    </a:lnTo>
                    <a:lnTo>
                      <a:pt x="1639" y="467"/>
                    </a:lnTo>
                    <a:lnTo>
                      <a:pt x="1643" y="467"/>
                    </a:lnTo>
                    <a:lnTo>
                      <a:pt x="1644" y="464"/>
                    </a:lnTo>
                    <a:lnTo>
                      <a:pt x="1639" y="464"/>
                    </a:lnTo>
                    <a:lnTo>
                      <a:pt x="1640" y="463"/>
                    </a:lnTo>
                    <a:lnTo>
                      <a:pt x="1637" y="462"/>
                    </a:lnTo>
                    <a:lnTo>
                      <a:pt x="1637" y="461"/>
                    </a:lnTo>
                    <a:lnTo>
                      <a:pt x="1634" y="462"/>
                    </a:lnTo>
                    <a:lnTo>
                      <a:pt x="1634" y="460"/>
                    </a:lnTo>
                    <a:lnTo>
                      <a:pt x="1631" y="462"/>
                    </a:lnTo>
                    <a:lnTo>
                      <a:pt x="1635" y="464"/>
                    </a:lnTo>
                    <a:lnTo>
                      <a:pt x="1632" y="467"/>
                    </a:lnTo>
                    <a:lnTo>
                      <a:pt x="1633" y="471"/>
                    </a:lnTo>
                    <a:lnTo>
                      <a:pt x="1627" y="473"/>
                    </a:lnTo>
                    <a:lnTo>
                      <a:pt x="1631" y="473"/>
                    </a:lnTo>
                    <a:lnTo>
                      <a:pt x="1631" y="475"/>
                    </a:lnTo>
                    <a:lnTo>
                      <a:pt x="1634" y="474"/>
                    </a:lnTo>
                    <a:lnTo>
                      <a:pt x="1632" y="475"/>
                    </a:lnTo>
                    <a:lnTo>
                      <a:pt x="1631" y="480"/>
                    </a:lnTo>
                    <a:lnTo>
                      <a:pt x="1633" y="480"/>
                    </a:lnTo>
                    <a:lnTo>
                      <a:pt x="1632" y="481"/>
                    </a:lnTo>
                    <a:lnTo>
                      <a:pt x="1636" y="484"/>
                    </a:lnTo>
                    <a:lnTo>
                      <a:pt x="1636" y="481"/>
                    </a:lnTo>
                    <a:lnTo>
                      <a:pt x="1637" y="480"/>
                    </a:lnTo>
                    <a:lnTo>
                      <a:pt x="1638" y="483"/>
                    </a:lnTo>
                    <a:lnTo>
                      <a:pt x="1641" y="483"/>
                    </a:lnTo>
                    <a:lnTo>
                      <a:pt x="1640" y="484"/>
                    </a:lnTo>
                    <a:lnTo>
                      <a:pt x="1643" y="486"/>
                    </a:lnTo>
                    <a:lnTo>
                      <a:pt x="1645" y="486"/>
                    </a:lnTo>
                    <a:lnTo>
                      <a:pt x="1646" y="489"/>
                    </a:lnTo>
                    <a:lnTo>
                      <a:pt x="1650" y="489"/>
                    </a:lnTo>
                    <a:lnTo>
                      <a:pt x="1648" y="490"/>
                    </a:lnTo>
                    <a:lnTo>
                      <a:pt x="1651" y="490"/>
                    </a:lnTo>
                    <a:lnTo>
                      <a:pt x="1650" y="493"/>
                    </a:lnTo>
                    <a:lnTo>
                      <a:pt x="1653" y="492"/>
                    </a:lnTo>
                    <a:lnTo>
                      <a:pt x="1656" y="495"/>
                    </a:lnTo>
                    <a:lnTo>
                      <a:pt x="1651" y="486"/>
                    </a:lnTo>
                    <a:lnTo>
                      <a:pt x="1645" y="483"/>
                    </a:lnTo>
                    <a:lnTo>
                      <a:pt x="1640" y="479"/>
                    </a:lnTo>
                    <a:lnTo>
                      <a:pt x="1639" y="475"/>
                    </a:lnTo>
                    <a:lnTo>
                      <a:pt x="1650" y="473"/>
                    </a:lnTo>
                    <a:lnTo>
                      <a:pt x="1651" y="472"/>
                    </a:lnTo>
                    <a:lnTo>
                      <a:pt x="1659" y="468"/>
                    </a:lnTo>
                    <a:lnTo>
                      <a:pt x="1665" y="468"/>
                    </a:lnTo>
                    <a:lnTo>
                      <a:pt x="1670" y="465"/>
                    </a:lnTo>
                    <a:lnTo>
                      <a:pt x="1671" y="463"/>
                    </a:lnTo>
                    <a:lnTo>
                      <a:pt x="1674" y="462"/>
                    </a:lnTo>
                    <a:lnTo>
                      <a:pt x="1675" y="462"/>
                    </a:lnTo>
                    <a:lnTo>
                      <a:pt x="1686" y="465"/>
                    </a:lnTo>
                    <a:lnTo>
                      <a:pt x="1695" y="469"/>
                    </a:lnTo>
                    <a:lnTo>
                      <a:pt x="1695" y="472"/>
                    </a:lnTo>
                    <a:lnTo>
                      <a:pt x="1698" y="473"/>
                    </a:lnTo>
                    <a:lnTo>
                      <a:pt x="1695" y="475"/>
                    </a:lnTo>
                    <a:lnTo>
                      <a:pt x="1699" y="475"/>
                    </a:lnTo>
                    <a:lnTo>
                      <a:pt x="1698" y="478"/>
                    </a:lnTo>
                    <a:lnTo>
                      <a:pt x="1699" y="479"/>
                    </a:lnTo>
                    <a:lnTo>
                      <a:pt x="1709" y="480"/>
                    </a:lnTo>
                    <a:lnTo>
                      <a:pt x="1715" y="483"/>
                    </a:lnTo>
                    <a:lnTo>
                      <a:pt x="1721" y="484"/>
                    </a:lnTo>
                    <a:lnTo>
                      <a:pt x="1720" y="486"/>
                    </a:lnTo>
                    <a:lnTo>
                      <a:pt x="1723" y="487"/>
                    </a:lnTo>
                    <a:lnTo>
                      <a:pt x="1720" y="489"/>
                    </a:lnTo>
                    <a:lnTo>
                      <a:pt x="1720" y="490"/>
                    </a:lnTo>
                    <a:lnTo>
                      <a:pt x="1727" y="490"/>
                    </a:lnTo>
                    <a:lnTo>
                      <a:pt x="1723" y="496"/>
                    </a:lnTo>
                    <a:lnTo>
                      <a:pt x="1707" y="515"/>
                    </a:lnTo>
                    <a:lnTo>
                      <a:pt x="1679" y="554"/>
                    </a:lnTo>
                    <a:lnTo>
                      <a:pt x="1661" y="587"/>
                    </a:lnTo>
                    <a:lnTo>
                      <a:pt x="1651" y="605"/>
                    </a:lnTo>
                    <a:lnTo>
                      <a:pt x="1648" y="611"/>
                    </a:lnTo>
                    <a:lnTo>
                      <a:pt x="1638" y="631"/>
                    </a:lnTo>
                    <a:lnTo>
                      <a:pt x="1628" y="658"/>
                    </a:lnTo>
                    <a:lnTo>
                      <a:pt x="1616" y="687"/>
                    </a:lnTo>
                    <a:lnTo>
                      <a:pt x="1610" y="702"/>
                    </a:lnTo>
                    <a:lnTo>
                      <a:pt x="1601" y="727"/>
                    </a:lnTo>
                    <a:lnTo>
                      <a:pt x="1592" y="745"/>
                    </a:lnTo>
                    <a:lnTo>
                      <a:pt x="1543" y="815"/>
                    </a:lnTo>
                    <a:lnTo>
                      <a:pt x="1519" y="845"/>
                    </a:lnTo>
                    <a:lnTo>
                      <a:pt x="1500" y="875"/>
                    </a:lnTo>
                    <a:lnTo>
                      <a:pt x="1484" y="893"/>
                    </a:lnTo>
                    <a:lnTo>
                      <a:pt x="1467" y="910"/>
                    </a:lnTo>
                    <a:lnTo>
                      <a:pt x="1435" y="935"/>
                    </a:lnTo>
                    <a:lnTo>
                      <a:pt x="1409" y="962"/>
                    </a:lnTo>
                    <a:lnTo>
                      <a:pt x="1392" y="978"/>
                    </a:lnTo>
                    <a:lnTo>
                      <a:pt x="1343" y="1013"/>
                    </a:lnTo>
                    <a:lnTo>
                      <a:pt x="1280" y="1045"/>
                    </a:lnTo>
                    <a:lnTo>
                      <a:pt x="1257" y="1060"/>
                    </a:lnTo>
                    <a:lnTo>
                      <a:pt x="1241" y="1073"/>
                    </a:lnTo>
                    <a:lnTo>
                      <a:pt x="1212" y="1104"/>
                    </a:lnTo>
                    <a:lnTo>
                      <a:pt x="1212" y="1101"/>
                    </a:lnTo>
                    <a:lnTo>
                      <a:pt x="1208" y="1099"/>
                    </a:lnTo>
                    <a:lnTo>
                      <a:pt x="1211" y="1099"/>
                    </a:lnTo>
                    <a:lnTo>
                      <a:pt x="1218" y="1088"/>
                    </a:lnTo>
                    <a:lnTo>
                      <a:pt x="1220" y="1080"/>
                    </a:lnTo>
                    <a:lnTo>
                      <a:pt x="1219" y="1073"/>
                    </a:lnTo>
                    <a:lnTo>
                      <a:pt x="1217" y="1068"/>
                    </a:lnTo>
                    <a:lnTo>
                      <a:pt x="1225" y="1065"/>
                    </a:lnTo>
                    <a:lnTo>
                      <a:pt x="1226" y="1061"/>
                    </a:lnTo>
                    <a:lnTo>
                      <a:pt x="1224" y="1055"/>
                    </a:lnTo>
                    <a:lnTo>
                      <a:pt x="1208" y="1042"/>
                    </a:lnTo>
                    <a:lnTo>
                      <a:pt x="1207" y="1036"/>
                    </a:lnTo>
                    <a:lnTo>
                      <a:pt x="1215" y="1032"/>
                    </a:lnTo>
                    <a:lnTo>
                      <a:pt x="1221" y="1032"/>
                    </a:lnTo>
                    <a:lnTo>
                      <a:pt x="1230" y="1033"/>
                    </a:lnTo>
                    <a:lnTo>
                      <a:pt x="1249" y="1043"/>
                    </a:lnTo>
                    <a:lnTo>
                      <a:pt x="1256" y="1044"/>
                    </a:lnTo>
                    <a:lnTo>
                      <a:pt x="1261" y="1042"/>
                    </a:lnTo>
                    <a:lnTo>
                      <a:pt x="1270" y="1038"/>
                    </a:lnTo>
                    <a:lnTo>
                      <a:pt x="1271" y="1035"/>
                    </a:lnTo>
                    <a:lnTo>
                      <a:pt x="1267" y="1030"/>
                    </a:lnTo>
                    <a:lnTo>
                      <a:pt x="1260" y="1030"/>
                    </a:lnTo>
                    <a:lnTo>
                      <a:pt x="1258" y="1029"/>
                    </a:lnTo>
                    <a:lnTo>
                      <a:pt x="1272" y="1025"/>
                    </a:lnTo>
                    <a:lnTo>
                      <a:pt x="1292" y="1025"/>
                    </a:lnTo>
                    <a:lnTo>
                      <a:pt x="1302" y="1022"/>
                    </a:lnTo>
                    <a:lnTo>
                      <a:pt x="1313" y="1013"/>
                    </a:lnTo>
                    <a:lnTo>
                      <a:pt x="1323" y="1001"/>
                    </a:lnTo>
                    <a:lnTo>
                      <a:pt x="1335" y="982"/>
                    </a:lnTo>
                    <a:lnTo>
                      <a:pt x="1345" y="975"/>
                    </a:lnTo>
                    <a:lnTo>
                      <a:pt x="1349" y="964"/>
                    </a:lnTo>
                    <a:lnTo>
                      <a:pt x="1355" y="958"/>
                    </a:lnTo>
                    <a:lnTo>
                      <a:pt x="1356" y="958"/>
                    </a:lnTo>
                    <a:lnTo>
                      <a:pt x="1357" y="964"/>
                    </a:lnTo>
                    <a:lnTo>
                      <a:pt x="1358" y="966"/>
                    </a:lnTo>
                    <a:lnTo>
                      <a:pt x="1367" y="969"/>
                    </a:lnTo>
                    <a:lnTo>
                      <a:pt x="1378" y="966"/>
                    </a:lnTo>
                    <a:lnTo>
                      <a:pt x="1389" y="959"/>
                    </a:lnTo>
                    <a:lnTo>
                      <a:pt x="1396" y="952"/>
                    </a:lnTo>
                    <a:lnTo>
                      <a:pt x="1406" y="936"/>
                    </a:lnTo>
                    <a:lnTo>
                      <a:pt x="1412" y="915"/>
                    </a:lnTo>
                    <a:lnTo>
                      <a:pt x="1412" y="901"/>
                    </a:lnTo>
                    <a:lnTo>
                      <a:pt x="1407" y="881"/>
                    </a:lnTo>
                    <a:lnTo>
                      <a:pt x="1409" y="871"/>
                    </a:lnTo>
                    <a:lnTo>
                      <a:pt x="1411" y="868"/>
                    </a:lnTo>
                    <a:lnTo>
                      <a:pt x="1411" y="870"/>
                    </a:lnTo>
                    <a:lnTo>
                      <a:pt x="1414" y="873"/>
                    </a:lnTo>
                    <a:lnTo>
                      <a:pt x="1423" y="876"/>
                    </a:lnTo>
                    <a:lnTo>
                      <a:pt x="1436" y="868"/>
                    </a:lnTo>
                    <a:lnTo>
                      <a:pt x="1448" y="864"/>
                    </a:lnTo>
                    <a:lnTo>
                      <a:pt x="1453" y="861"/>
                    </a:lnTo>
                    <a:lnTo>
                      <a:pt x="1456" y="855"/>
                    </a:lnTo>
                    <a:lnTo>
                      <a:pt x="1457" y="845"/>
                    </a:lnTo>
                    <a:lnTo>
                      <a:pt x="1454" y="832"/>
                    </a:lnTo>
                    <a:lnTo>
                      <a:pt x="1463" y="834"/>
                    </a:lnTo>
                    <a:lnTo>
                      <a:pt x="1468" y="833"/>
                    </a:lnTo>
                    <a:lnTo>
                      <a:pt x="1477" y="825"/>
                    </a:lnTo>
                    <a:lnTo>
                      <a:pt x="1485" y="822"/>
                    </a:lnTo>
                    <a:lnTo>
                      <a:pt x="1486" y="820"/>
                    </a:lnTo>
                    <a:lnTo>
                      <a:pt x="1502" y="814"/>
                    </a:lnTo>
                    <a:lnTo>
                      <a:pt x="1511" y="800"/>
                    </a:lnTo>
                    <a:lnTo>
                      <a:pt x="1514" y="790"/>
                    </a:lnTo>
                    <a:lnTo>
                      <a:pt x="1517" y="769"/>
                    </a:lnTo>
                    <a:lnTo>
                      <a:pt x="1514" y="746"/>
                    </a:lnTo>
                    <a:lnTo>
                      <a:pt x="1512" y="730"/>
                    </a:lnTo>
                    <a:lnTo>
                      <a:pt x="1506" y="718"/>
                    </a:lnTo>
                    <a:lnTo>
                      <a:pt x="1506" y="715"/>
                    </a:lnTo>
                    <a:lnTo>
                      <a:pt x="1510" y="715"/>
                    </a:lnTo>
                    <a:lnTo>
                      <a:pt x="1507" y="715"/>
                    </a:lnTo>
                    <a:lnTo>
                      <a:pt x="1508" y="713"/>
                    </a:lnTo>
                    <a:lnTo>
                      <a:pt x="1512" y="712"/>
                    </a:lnTo>
                    <a:lnTo>
                      <a:pt x="1510" y="714"/>
                    </a:lnTo>
                    <a:lnTo>
                      <a:pt x="1513" y="713"/>
                    </a:lnTo>
                    <a:lnTo>
                      <a:pt x="1523" y="723"/>
                    </a:lnTo>
                    <a:lnTo>
                      <a:pt x="1527" y="725"/>
                    </a:lnTo>
                    <a:lnTo>
                      <a:pt x="1524" y="720"/>
                    </a:lnTo>
                    <a:lnTo>
                      <a:pt x="1527" y="721"/>
                    </a:lnTo>
                    <a:lnTo>
                      <a:pt x="1525" y="718"/>
                    </a:lnTo>
                    <a:lnTo>
                      <a:pt x="1527" y="716"/>
                    </a:lnTo>
                    <a:lnTo>
                      <a:pt x="1526" y="710"/>
                    </a:lnTo>
                    <a:lnTo>
                      <a:pt x="1528" y="708"/>
                    </a:lnTo>
                    <a:lnTo>
                      <a:pt x="1528" y="712"/>
                    </a:lnTo>
                    <a:lnTo>
                      <a:pt x="1536" y="724"/>
                    </a:lnTo>
                    <a:lnTo>
                      <a:pt x="1528" y="724"/>
                    </a:lnTo>
                    <a:lnTo>
                      <a:pt x="1529" y="726"/>
                    </a:lnTo>
                    <a:lnTo>
                      <a:pt x="1526" y="725"/>
                    </a:lnTo>
                    <a:lnTo>
                      <a:pt x="1522" y="728"/>
                    </a:lnTo>
                    <a:lnTo>
                      <a:pt x="1523" y="735"/>
                    </a:lnTo>
                    <a:lnTo>
                      <a:pt x="1531" y="742"/>
                    </a:lnTo>
                    <a:lnTo>
                      <a:pt x="1537" y="743"/>
                    </a:lnTo>
                    <a:lnTo>
                      <a:pt x="1539" y="742"/>
                    </a:lnTo>
                    <a:lnTo>
                      <a:pt x="1541" y="732"/>
                    </a:lnTo>
                    <a:lnTo>
                      <a:pt x="1541" y="720"/>
                    </a:lnTo>
                    <a:lnTo>
                      <a:pt x="1545" y="713"/>
                    </a:lnTo>
                    <a:lnTo>
                      <a:pt x="1545" y="709"/>
                    </a:lnTo>
                    <a:lnTo>
                      <a:pt x="1543" y="706"/>
                    </a:lnTo>
                    <a:lnTo>
                      <a:pt x="1546" y="701"/>
                    </a:lnTo>
                    <a:lnTo>
                      <a:pt x="1547" y="696"/>
                    </a:lnTo>
                    <a:lnTo>
                      <a:pt x="1546" y="692"/>
                    </a:lnTo>
                    <a:lnTo>
                      <a:pt x="1540" y="689"/>
                    </a:lnTo>
                    <a:lnTo>
                      <a:pt x="1535" y="678"/>
                    </a:lnTo>
                    <a:lnTo>
                      <a:pt x="1530" y="680"/>
                    </a:lnTo>
                    <a:lnTo>
                      <a:pt x="1524" y="678"/>
                    </a:lnTo>
                    <a:lnTo>
                      <a:pt x="1521" y="680"/>
                    </a:lnTo>
                    <a:lnTo>
                      <a:pt x="1519" y="692"/>
                    </a:lnTo>
                    <a:lnTo>
                      <a:pt x="1522" y="697"/>
                    </a:lnTo>
                    <a:lnTo>
                      <a:pt x="1518" y="700"/>
                    </a:lnTo>
                    <a:lnTo>
                      <a:pt x="1507" y="701"/>
                    </a:lnTo>
                    <a:lnTo>
                      <a:pt x="1497" y="699"/>
                    </a:lnTo>
                    <a:lnTo>
                      <a:pt x="1496" y="700"/>
                    </a:lnTo>
                    <a:lnTo>
                      <a:pt x="1493" y="698"/>
                    </a:lnTo>
                    <a:lnTo>
                      <a:pt x="1491" y="705"/>
                    </a:lnTo>
                    <a:lnTo>
                      <a:pt x="1492" y="709"/>
                    </a:lnTo>
                    <a:lnTo>
                      <a:pt x="1494" y="708"/>
                    </a:lnTo>
                    <a:lnTo>
                      <a:pt x="1493" y="710"/>
                    </a:lnTo>
                    <a:lnTo>
                      <a:pt x="1490" y="710"/>
                    </a:lnTo>
                    <a:lnTo>
                      <a:pt x="1481" y="706"/>
                    </a:lnTo>
                    <a:lnTo>
                      <a:pt x="1468" y="707"/>
                    </a:lnTo>
                    <a:lnTo>
                      <a:pt x="1463" y="709"/>
                    </a:lnTo>
                    <a:lnTo>
                      <a:pt x="1460" y="714"/>
                    </a:lnTo>
                    <a:lnTo>
                      <a:pt x="1459" y="724"/>
                    </a:lnTo>
                    <a:lnTo>
                      <a:pt x="1463" y="731"/>
                    </a:lnTo>
                    <a:lnTo>
                      <a:pt x="1469" y="733"/>
                    </a:lnTo>
                    <a:lnTo>
                      <a:pt x="1463" y="731"/>
                    </a:lnTo>
                    <a:lnTo>
                      <a:pt x="1447" y="723"/>
                    </a:lnTo>
                    <a:lnTo>
                      <a:pt x="1439" y="720"/>
                    </a:lnTo>
                    <a:lnTo>
                      <a:pt x="1435" y="721"/>
                    </a:lnTo>
                    <a:lnTo>
                      <a:pt x="1434" y="720"/>
                    </a:lnTo>
                    <a:lnTo>
                      <a:pt x="1437" y="716"/>
                    </a:lnTo>
                    <a:lnTo>
                      <a:pt x="1434" y="713"/>
                    </a:lnTo>
                    <a:lnTo>
                      <a:pt x="1439" y="709"/>
                    </a:lnTo>
                    <a:lnTo>
                      <a:pt x="1442" y="700"/>
                    </a:lnTo>
                    <a:lnTo>
                      <a:pt x="1439" y="695"/>
                    </a:lnTo>
                    <a:lnTo>
                      <a:pt x="1436" y="695"/>
                    </a:lnTo>
                    <a:lnTo>
                      <a:pt x="1433" y="696"/>
                    </a:lnTo>
                    <a:lnTo>
                      <a:pt x="1432" y="695"/>
                    </a:lnTo>
                    <a:lnTo>
                      <a:pt x="1433" y="693"/>
                    </a:lnTo>
                    <a:lnTo>
                      <a:pt x="1430" y="690"/>
                    </a:lnTo>
                    <a:lnTo>
                      <a:pt x="1425" y="689"/>
                    </a:lnTo>
                    <a:lnTo>
                      <a:pt x="1423" y="690"/>
                    </a:lnTo>
                    <a:lnTo>
                      <a:pt x="1424" y="693"/>
                    </a:lnTo>
                    <a:lnTo>
                      <a:pt x="1421" y="690"/>
                    </a:lnTo>
                    <a:lnTo>
                      <a:pt x="1418" y="691"/>
                    </a:lnTo>
                    <a:lnTo>
                      <a:pt x="1417" y="695"/>
                    </a:lnTo>
                    <a:lnTo>
                      <a:pt x="1412" y="693"/>
                    </a:lnTo>
                    <a:lnTo>
                      <a:pt x="1414" y="690"/>
                    </a:lnTo>
                    <a:lnTo>
                      <a:pt x="1413" y="689"/>
                    </a:lnTo>
                    <a:lnTo>
                      <a:pt x="1404" y="689"/>
                    </a:lnTo>
                    <a:lnTo>
                      <a:pt x="1407" y="684"/>
                    </a:lnTo>
                    <a:lnTo>
                      <a:pt x="1403" y="682"/>
                    </a:lnTo>
                    <a:lnTo>
                      <a:pt x="1404" y="680"/>
                    </a:lnTo>
                    <a:lnTo>
                      <a:pt x="1403" y="678"/>
                    </a:lnTo>
                    <a:lnTo>
                      <a:pt x="1393" y="677"/>
                    </a:lnTo>
                    <a:lnTo>
                      <a:pt x="1397" y="675"/>
                    </a:lnTo>
                    <a:lnTo>
                      <a:pt x="1396" y="672"/>
                    </a:lnTo>
                    <a:lnTo>
                      <a:pt x="1398" y="669"/>
                    </a:lnTo>
                    <a:lnTo>
                      <a:pt x="1393" y="663"/>
                    </a:lnTo>
                    <a:lnTo>
                      <a:pt x="1389" y="663"/>
                    </a:lnTo>
                    <a:lnTo>
                      <a:pt x="1391" y="660"/>
                    </a:lnTo>
                    <a:lnTo>
                      <a:pt x="1388" y="659"/>
                    </a:lnTo>
                    <a:lnTo>
                      <a:pt x="1392" y="657"/>
                    </a:lnTo>
                    <a:lnTo>
                      <a:pt x="1393" y="654"/>
                    </a:lnTo>
                    <a:lnTo>
                      <a:pt x="1396" y="648"/>
                    </a:lnTo>
                    <a:lnTo>
                      <a:pt x="1396" y="645"/>
                    </a:lnTo>
                    <a:lnTo>
                      <a:pt x="1392" y="644"/>
                    </a:lnTo>
                    <a:lnTo>
                      <a:pt x="1388" y="648"/>
                    </a:lnTo>
                    <a:lnTo>
                      <a:pt x="1391" y="644"/>
                    </a:lnTo>
                    <a:lnTo>
                      <a:pt x="1387" y="644"/>
                    </a:lnTo>
                    <a:lnTo>
                      <a:pt x="1387" y="647"/>
                    </a:lnTo>
                    <a:lnTo>
                      <a:pt x="1380" y="648"/>
                    </a:lnTo>
                    <a:lnTo>
                      <a:pt x="1378" y="654"/>
                    </a:lnTo>
                    <a:lnTo>
                      <a:pt x="1380" y="657"/>
                    </a:lnTo>
                    <a:lnTo>
                      <a:pt x="1378" y="661"/>
                    </a:lnTo>
                    <a:lnTo>
                      <a:pt x="1378" y="664"/>
                    </a:lnTo>
                    <a:lnTo>
                      <a:pt x="1380" y="665"/>
                    </a:lnTo>
                    <a:lnTo>
                      <a:pt x="1377" y="670"/>
                    </a:lnTo>
                    <a:lnTo>
                      <a:pt x="1376" y="673"/>
                    </a:lnTo>
                    <a:lnTo>
                      <a:pt x="1379" y="676"/>
                    </a:lnTo>
                    <a:lnTo>
                      <a:pt x="1375" y="685"/>
                    </a:lnTo>
                    <a:lnTo>
                      <a:pt x="1375" y="687"/>
                    </a:lnTo>
                    <a:lnTo>
                      <a:pt x="1378" y="687"/>
                    </a:lnTo>
                    <a:lnTo>
                      <a:pt x="1379" y="689"/>
                    </a:lnTo>
                    <a:lnTo>
                      <a:pt x="1383" y="687"/>
                    </a:lnTo>
                    <a:lnTo>
                      <a:pt x="1382" y="689"/>
                    </a:lnTo>
                    <a:lnTo>
                      <a:pt x="1382" y="690"/>
                    </a:lnTo>
                    <a:lnTo>
                      <a:pt x="1386" y="691"/>
                    </a:lnTo>
                    <a:lnTo>
                      <a:pt x="1381" y="693"/>
                    </a:lnTo>
                    <a:lnTo>
                      <a:pt x="1382" y="702"/>
                    </a:lnTo>
                    <a:lnTo>
                      <a:pt x="1391" y="702"/>
                    </a:lnTo>
                    <a:lnTo>
                      <a:pt x="1392" y="705"/>
                    </a:lnTo>
                    <a:lnTo>
                      <a:pt x="1393" y="708"/>
                    </a:lnTo>
                    <a:lnTo>
                      <a:pt x="1396" y="703"/>
                    </a:lnTo>
                    <a:lnTo>
                      <a:pt x="1400" y="701"/>
                    </a:lnTo>
                    <a:lnTo>
                      <a:pt x="1401" y="711"/>
                    </a:lnTo>
                    <a:lnTo>
                      <a:pt x="1404" y="718"/>
                    </a:lnTo>
                    <a:lnTo>
                      <a:pt x="1407" y="720"/>
                    </a:lnTo>
                    <a:lnTo>
                      <a:pt x="1418" y="714"/>
                    </a:lnTo>
                    <a:lnTo>
                      <a:pt x="1425" y="714"/>
                    </a:lnTo>
                    <a:lnTo>
                      <a:pt x="1425" y="716"/>
                    </a:lnTo>
                    <a:lnTo>
                      <a:pt x="1420" y="723"/>
                    </a:lnTo>
                    <a:lnTo>
                      <a:pt x="1420" y="725"/>
                    </a:lnTo>
                    <a:lnTo>
                      <a:pt x="1418" y="731"/>
                    </a:lnTo>
                    <a:lnTo>
                      <a:pt x="1416" y="731"/>
                    </a:lnTo>
                    <a:lnTo>
                      <a:pt x="1415" y="728"/>
                    </a:lnTo>
                    <a:lnTo>
                      <a:pt x="1412" y="726"/>
                    </a:lnTo>
                    <a:lnTo>
                      <a:pt x="1402" y="726"/>
                    </a:lnTo>
                    <a:lnTo>
                      <a:pt x="1397" y="729"/>
                    </a:lnTo>
                    <a:lnTo>
                      <a:pt x="1389" y="738"/>
                    </a:lnTo>
                    <a:lnTo>
                      <a:pt x="1383" y="752"/>
                    </a:lnTo>
                    <a:lnTo>
                      <a:pt x="1380" y="764"/>
                    </a:lnTo>
                    <a:lnTo>
                      <a:pt x="1382" y="800"/>
                    </a:lnTo>
                    <a:lnTo>
                      <a:pt x="1385" y="813"/>
                    </a:lnTo>
                    <a:lnTo>
                      <a:pt x="1382" y="815"/>
                    </a:lnTo>
                    <a:lnTo>
                      <a:pt x="1384" y="811"/>
                    </a:lnTo>
                    <a:lnTo>
                      <a:pt x="1384" y="810"/>
                    </a:lnTo>
                    <a:lnTo>
                      <a:pt x="1374" y="805"/>
                    </a:lnTo>
                    <a:lnTo>
                      <a:pt x="1380" y="807"/>
                    </a:lnTo>
                    <a:lnTo>
                      <a:pt x="1382" y="804"/>
                    </a:lnTo>
                    <a:lnTo>
                      <a:pt x="1381" y="793"/>
                    </a:lnTo>
                    <a:lnTo>
                      <a:pt x="1378" y="789"/>
                    </a:lnTo>
                    <a:lnTo>
                      <a:pt x="1377" y="777"/>
                    </a:lnTo>
                    <a:lnTo>
                      <a:pt x="1373" y="774"/>
                    </a:lnTo>
                    <a:lnTo>
                      <a:pt x="1366" y="774"/>
                    </a:lnTo>
                    <a:lnTo>
                      <a:pt x="1363" y="777"/>
                    </a:lnTo>
                    <a:lnTo>
                      <a:pt x="1359" y="793"/>
                    </a:lnTo>
                    <a:lnTo>
                      <a:pt x="1359" y="806"/>
                    </a:lnTo>
                    <a:lnTo>
                      <a:pt x="1361" y="817"/>
                    </a:lnTo>
                    <a:lnTo>
                      <a:pt x="1366" y="826"/>
                    </a:lnTo>
                    <a:lnTo>
                      <a:pt x="1362" y="827"/>
                    </a:lnTo>
                    <a:lnTo>
                      <a:pt x="1350" y="825"/>
                    </a:lnTo>
                    <a:lnTo>
                      <a:pt x="1348" y="826"/>
                    </a:lnTo>
                    <a:lnTo>
                      <a:pt x="1342" y="831"/>
                    </a:lnTo>
                    <a:lnTo>
                      <a:pt x="1339" y="835"/>
                    </a:lnTo>
                    <a:lnTo>
                      <a:pt x="1338" y="847"/>
                    </a:lnTo>
                    <a:lnTo>
                      <a:pt x="1343" y="865"/>
                    </a:lnTo>
                    <a:lnTo>
                      <a:pt x="1348" y="872"/>
                    </a:lnTo>
                    <a:lnTo>
                      <a:pt x="1350" y="873"/>
                    </a:lnTo>
                    <a:lnTo>
                      <a:pt x="1329" y="878"/>
                    </a:lnTo>
                    <a:lnTo>
                      <a:pt x="1326" y="879"/>
                    </a:lnTo>
                    <a:lnTo>
                      <a:pt x="1323" y="882"/>
                    </a:lnTo>
                    <a:lnTo>
                      <a:pt x="1314" y="883"/>
                    </a:lnTo>
                    <a:lnTo>
                      <a:pt x="1310" y="887"/>
                    </a:lnTo>
                    <a:lnTo>
                      <a:pt x="1307" y="895"/>
                    </a:lnTo>
                    <a:lnTo>
                      <a:pt x="1307" y="903"/>
                    </a:lnTo>
                    <a:lnTo>
                      <a:pt x="1309" y="911"/>
                    </a:lnTo>
                    <a:lnTo>
                      <a:pt x="1312" y="912"/>
                    </a:lnTo>
                    <a:lnTo>
                      <a:pt x="1291" y="912"/>
                    </a:lnTo>
                    <a:lnTo>
                      <a:pt x="1287" y="915"/>
                    </a:lnTo>
                    <a:lnTo>
                      <a:pt x="1283" y="915"/>
                    </a:lnTo>
                    <a:lnTo>
                      <a:pt x="1281" y="916"/>
                    </a:lnTo>
                    <a:lnTo>
                      <a:pt x="1275" y="913"/>
                    </a:lnTo>
                    <a:lnTo>
                      <a:pt x="1270" y="916"/>
                    </a:lnTo>
                    <a:lnTo>
                      <a:pt x="1260" y="927"/>
                    </a:lnTo>
                    <a:lnTo>
                      <a:pt x="1260" y="923"/>
                    </a:lnTo>
                    <a:lnTo>
                      <a:pt x="1257" y="918"/>
                    </a:lnTo>
                    <a:lnTo>
                      <a:pt x="1256" y="922"/>
                    </a:lnTo>
                    <a:lnTo>
                      <a:pt x="1254" y="923"/>
                    </a:lnTo>
                    <a:lnTo>
                      <a:pt x="1255" y="925"/>
                    </a:lnTo>
                    <a:lnTo>
                      <a:pt x="1247" y="922"/>
                    </a:lnTo>
                    <a:lnTo>
                      <a:pt x="1243" y="924"/>
                    </a:lnTo>
                    <a:lnTo>
                      <a:pt x="1245" y="927"/>
                    </a:lnTo>
                    <a:lnTo>
                      <a:pt x="1239" y="929"/>
                    </a:lnTo>
                    <a:lnTo>
                      <a:pt x="1237" y="934"/>
                    </a:lnTo>
                    <a:lnTo>
                      <a:pt x="1239" y="935"/>
                    </a:lnTo>
                    <a:lnTo>
                      <a:pt x="1234" y="937"/>
                    </a:lnTo>
                    <a:lnTo>
                      <a:pt x="1232" y="940"/>
                    </a:lnTo>
                    <a:lnTo>
                      <a:pt x="1226" y="963"/>
                    </a:lnTo>
                    <a:lnTo>
                      <a:pt x="1225" y="973"/>
                    </a:lnTo>
                    <a:lnTo>
                      <a:pt x="1226" y="987"/>
                    </a:lnTo>
                    <a:lnTo>
                      <a:pt x="1221" y="1005"/>
                    </a:lnTo>
                    <a:lnTo>
                      <a:pt x="1216" y="1002"/>
                    </a:lnTo>
                    <a:lnTo>
                      <a:pt x="1216" y="1000"/>
                    </a:lnTo>
                    <a:lnTo>
                      <a:pt x="1218" y="1001"/>
                    </a:lnTo>
                    <a:lnTo>
                      <a:pt x="1220" y="999"/>
                    </a:lnTo>
                    <a:lnTo>
                      <a:pt x="1218" y="996"/>
                    </a:lnTo>
                    <a:lnTo>
                      <a:pt x="1219" y="995"/>
                    </a:lnTo>
                    <a:lnTo>
                      <a:pt x="1222" y="995"/>
                    </a:lnTo>
                    <a:lnTo>
                      <a:pt x="1217" y="984"/>
                    </a:lnTo>
                    <a:lnTo>
                      <a:pt x="1220" y="980"/>
                    </a:lnTo>
                    <a:lnTo>
                      <a:pt x="1219" y="978"/>
                    </a:lnTo>
                    <a:lnTo>
                      <a:pt x="1221" y="978"/>
                    </a:lnTo>
                    <a:lnTo>
                      <a:pt x="1220" y="977"/>
                    </a:lnTo>
                    <a:lnTo>
                      <a:pt x="1209" y="973"/>
                    </a:lnTo>
                    <a:lnTo>
                      <a:pt x="1205" y="975"/>
                    </a:lnTo>
                    <a:lnTo>
                      <a:pt x="1206" y="977"/>
                    </a:lnTo>
                    <a:lnTo>
                      <a:pt x="1203" y="978"/>
                    </a:lnTo>
                    <a:lnTo>
                      <a:pt x="1203" y="981"/>
                    </a:lnTo>
                    <a:lnTo>
                      <a:pt x="1206" y="990"/>
                    </a:lnTo>
                    <a:lnTo>
                      <a:pt x="1213" y="989"/>
                    </a:lnTo>
                    <a:lnTo>
                      <a:pt x="1216" y="984"/>
                    </a:lnTo>
                    <a:lnTo>
                      <a:pt x="1216" y="990"/>
                    </a:lnTo>
                    <a:lnTo>
                      <a:pt x="1217" y="993"/>
                    </a:lnTo>
                    <a:lnTo>
                      <a:pt x="1211" y="999"/>
                    </a:lnTo>
                    <a:lnTo>
                      <a:pt x="1214" y="1000"/>
                    </a:lnTo>
                    <a:lnTo>
                      <a:pt x="1214" y="1002"/>
                    </a:lnTo>
                    <a:lnTo>
                      <a:pt x="1198" y="1005"/>
                    </a:lnTo>
                    <a:lnTo>
                      <a:pt x="1186" y="1012"/>
                    </a:lnTo>
                    <a:lnTo>
                      <a:pt x="1180" y="1019"/>
                    </a:lnTo>
                    <a:lnTo>
                      <a:pt x="1181" y="1026"/>
                    </a:lnTo>
                    <a:lnTo>
                      <a:pt x="1182" y="1031"/>
                    </a:lnTo>
                    <a:lnTo>
                      <a:pt x="1178" y="1030"/>
                    </a:lnTo>
                    <a:lnTo>
                      <a:pt x="1181" y="1033"/>
                    </a:lnTo>
                    <a:lnTo>
                      <a:pt x="1180" y="1038"/>
                    </a:lnTo>
                    <a:lnTo>
                      <a:pt x="1180" y="1039"/>
                    </a:lnTo>
                    <a:lnTo>
                      <a:pt x="1176" y="1037"/>
                    </a:lnTo>
                    <a:lnTo>
                      <a:pt x="1173" y="1039"/>
                    </a:lnTo>
                    <a:lnTo>
                      <a:pt x="1175" y="1045"/>
                    </a:lnTo>
                    <a:lnTo>
                      <a:pt x="1179" y="1050"/>
                    </a:lnTo>
                    <a:lnTo>
                      <a:pt x="1179" y="1047"/>
                    </a:lnTo>
                    <a:lnTo>
                      <a:pt x="1177" y="1045"/>
                    </a:lnTo>
                    <a:lnTo>
                      <a:pt x="1181" y="1044"/>
                    </a:lnTo>
                    <a:lnTo>
                      <a:pt x="1188" y="1051"/>
                    </a:lnTo>
                    <a:lnTo>
                      <a:pt x="1200" y="1056"/>
                    </a:lnTo>
                    <a:lnTo>
                      <a:pt x="1204" y="1060"/>
                    </a:lnTo>
                    <a:lnTo>
                      <a:pt x="1204" y="1068"/>
                    </a:lnTo>
                    <a:lnTo>
                      <a:pt x="1207" y="1071"/>
                    </a:lnTo>
                    <a:lnTo>
                      <a:pt x="1209" y="1077"/>
                    </a:lnTo>
                    <a:lnTo>
                      <a:pt x="1215" y="1079"/>
                    </a:lnTo>
                    <a:lnTo>
                      <a:pt x="1215" y="1083"/>
                    </a:lnTo>
                    <a:lnTo>
                      <a:pt x="1209" y="1085"/>
                    </a:lnTo>
                    <a:lnTo>
                      <a:pt x="1211" y="1086"/>
                    </a:lnTo>
                    <a:lnTo>
                      <a:pt x="1206" y="1094"/>
                    </a:lnTo>
                    <a:lnTo>
                      <a:pt x="1206" y="1104"/>
                    </a:lnTo>
                    <a:lnTo>
                      <a:pt x="1209" y="1110"/>
                    </a:lnTo>
                    <a:lnTo>
                      <a:pt x="1207" y="1107"/>
                    </a:lnTo>
                    <a:lnTo>
                      <a:pt x="1206" y="1107"/>
                    </a:lnTo>
                    <a:lnTo>
                      <a:pt x="1196" y="1112"/>
                    </a:lnTo>
                    <a:lnTo>
                      <a:pt x="1182" y="1124"/>
                    </a:lnTo>
                    <a:lnTo>
                      <a:pt x="1171" y="1138"/>
                    </a:lnTo>
                    <a:lnTo>
                      <a:pt x="1159" y="1157"/>
                    </a:lnTo>
                    <a:lnTo>
                      <a:pt x="1147" y="1181"/>
                    </a:lnTo>
                    <a:lnTo>
                      <a:pt x="1136" y="1209"/>
                    </a:lnTo>
                    <a:lnTo>
                      <a:pt x="1129" y="1241"/>
                    </a:lnTo>
                    <a:lnTo>
                      <a:pt x="1121" y="1264"/>
                    </a:lnTo>
                    <a:lnTo>
                      <a:pt x="1093" y="1313"/>
                    </a:lnTo>
                    <a:lnTo>
                      <a:pt x="1073" y="1339"/>
                    </a:lnTo>
                    <a:lnTo>
                      <a:pt x="1058" y="1354"/>
                    </a:lnTo>
                    <a:lnTo>
                      <a:pt x="957" y="1434"/>
                    </a:lnTo>
                    <a:lnTo>
                      <a:pt x="930" y="1452"/>
                    </a:lnTo>
                    <a:lnTo>
                      <a:pt x="925" y="1453"/>
                    </a:lnTo>
                    <a:lnTo>
                      <a:pt x="918" y="1452"/>
                    </a:lnTo>
                    <a:lnTo>
                      <a:pt x="917" y="1451"/>
                    </a:lnTo>
                    <a:lnTo>
                      <a:pt x="915" y="1441"/>
                    </a:lnTo>
                    <a:lnTo>
                      <a:pt x="897" y="1440"/>
                    </a:lnTo>
                    <a:lnTo>
                      <a:pt x="895" y="1440"/>
                    </a:lnTo>
                    <a:lnTo>
                      <a:pt x="897" y="1436"/>
                    </a:lnTo>
                    <a:lnTo>
                      <a:pt x="894" y="1432"/>
                    </a:lnTo>
                    <a:lnTo>
                      <a:pt x="896" y="1426"/>
                    </a:lnTo>
                    <a:lnTo>
                      <a:pt x="894" y="1423"/>
                    </a:lnTo>
                    <a:lnTo>
                      <a:pt x="896" y="1420"/>
                    </a:lnTo>
                    <a:lnTo>
                      <a:pt x="897" y="1425"/>
                    </a:lnTo>
                    <a:lnTo>
                      <a:pt x="899" y="1420"/>
                    </a:lnTo>
                    <a:lnTo>
                      <a:pt x="899" y="1411"/>
                    </a:lnTo>
                    <a:lnTo>
                      <a:pt x="900" y="1405"/>
                    </a:lnTo>
                    <a:lnTo>
                      <a:pt x="902" y="1409"/>
                    </a:lnTo>
                    <a:lnTo>
                      <a:pt x="908" y="1410"/>
                    </a:lnTo>
                    <a:lnTo>
                      <a:pt x="906" y="1410"/>
                    </a:lnTo>
                    <a:lnTo>
                      <a:pt x="907" y="1413"/>
                    </a:lnTo>
                    <a:lnTo>
                      <a:pt x="905" y="1412"/>
                    </a:lnTo>
                    <a:lnTo>
                      <a:pt x="906" y="1414"/>
                    </a:lnTo>
                    <a:lnTo>
                      <a:pt x="910" y="1415"/>
                    </a:lnTo>
                    <a:lnTo>
                      <a:pt x="913" y="1414"/>
                    </a:lnTo>
                    <a:lnTo>
                      <a:pt x="911" y="1410"/>
                    </a:lnTo>
                    <a:lnTo>
                      <a:pt x="910" y="1411"/>
                    </a:lnTo>
                    <a:lnTo>
                      <a:pt x="912" y="1407"/>
                    </a:lnTo>
                    <a:lnTo>
                      <a:pt x="913" y="1401"/>
                    </a:lnTo>
                    <a:lnTo>
                      <a:pt x="915" y="1399"/>
                    </a:lnTo>
                    <a:lnTo>
                      <a:pt x="913" y="1402"/>
                    </a:lnTo>
                    <a:lnTo>
                      <a:pt x="915" y="1403"/>
                    </a:lnTo>
                    <a:lnTo>
                      <a:pt x="916" y="1399"/>
                    </a:lnTo>
                    <a:lnTo>
                      <a:pt x="918" y="1382"/>
                    </a:lnTo>
                    <a:lnTo>
                      <a:pt x="909" y="1346"/>
                    </a:lnTo>
                    <a:lnTo>
                      <a:pt x="919" y="1315"/>
                    </a:lnTo>
                    <a:lnTo>
                      <a:pt x="923" y="1313"/>
                    </a:lnTo>
                    <a:lnTo>
                      <a:pt x="923" y="1317"/>
                    </a:lnTo>
                    <a:lnTo>
                      <a:pt x="920" y="1315"/>
                    </a:lnTo>
                    <a:lnTo>
                      <a:pt x="918" y="1324"/>
                    </a:lnTo>
                    <a:lnTo>
                      <a:pt x="919" y="1325"/>
                    </a:lnTo>
                    <a:lnTo>
                      <a:pt x="918" y="1324"/>
                    </a:lnTo>
                    <a:lnTo>
                      <a:pt x="921" y="1325"/>
                    </a:lnTo>
                    <a:lnTo>
                      <a:pt x="924" y="1324"/>
                    </a:lnTo>
                    <a:lnTo>
                      <a:pt x="942" y="1302"/>
                    </a:lnTo>
                    <a:lnTo>
                      <a:pt x="942" y="1304"/>
                    </a:lnTo>
                    <a:lnTo>
                      <a:pt x="941" y="1304"/>
                    </a:lnTo>
                    <a:lnTo>
                      <a:pt x="939" y="1306"/>
                    </a:lnTo>
                    <a:lnTo>
                      <a:pt x="941" y="1309"/>
                    </a:lnTo>
                    <a:lnTo>
                      <a:pt x="950" y="1313"/>
                    </a:lnTo>
                    <a:lnTo>
                      <a:pt x="953" y="1313"/>
                    </a:lnTo>
                    <a:lnTo>
                      <a:pt x="960" y="1305"/>
                    </a:lnTo>
                    <a:lnTo>
                      <a:pt x="966" y="1299"/>
                    </a:lnTo>
                    <a:lnTo>
                      <a:pt x="974" y="1287"/>
                    </a:lnTo>
                    <a:lnTo>
                      <a:pt x="978" y="1279"/>
                    </a:lnTo>
                    <a:lnTo>
                      <a:pt x="977" y="1260"/>
                    </a:lnTo>
                    <a:lnTo>
                      <a:pt x="981" y="1247"/>
                    </a:lnTo>
                    <a:lnTo>
                      <a:pt x="984" y="1245"/>
                    </a:lnTo>
                    <a:lnTo>
                      <a:pt x="990" y="1252"/>
                    </a:lnTo>
                    <a:lnTo>
                      <a:pt x="996" y="1253"/>
                    </a:lnTo>
                    <a:lnTo>
                      <a:pt x="1013" y="1236"/>
                    </a:lnTo>
                    <a:lnTo>
                      <a:pt x="1015" y="1232"/>
                    </a:lnTo>
                    <a:lnTo>
                      <a:pt x="1010" y="1243"/>
                    </a:lnTo>
                    <a:lnTo>
                      <a:pt x="1018" y="1254"/>
                    </a:lnTo>
                    <a:lnTo>
                      <a:pt x="1036" y="1269"/>
                    </a:lnTo>
                    <a:lnTo>
                      <a:pt x="1046" y="1271"/>
                    </a:lnTo>
                    <a:lnTo>
                      <a:pt x="1052" y="1270"/>
                    </a:lnTo>
                    <a:lnTo>
                      <a:pt x="1061" y="1265"/>
                    </a:lnTo>
                    <a:lnTo>
                      <a:pt x="1065" y="1259"/>
                    </a:lnTo>
                    <a:lnTo>
                      <a:pt x="1093" y="1213"/>
                    </a:lnTo>
                    <a:lnTo>
                      <a:pt x="1100" y="1188"/>
                    </a:lnTo>
                    <a:lnTo>
                      <a:pt x="1100" y="1181"/>
                    </a:lnTo>
                    <a:lnTo>
                      <a:pt x="1093" y="1164"/>
                    </a:lnTo>
                    <a:lnTo>
                      <a:pt x="1077" y="1142"/>
                    </a:lnTo>
                    <a:lnTo>
                      <a:pt x="1080" y="1130"/>
                    </a:lnTo>
                    <a:lnTo>
                      <a:pt x="1093" y="1103"/>
                    </a:lnTo>
                    <a:lnTo>
                      <a:pt x="1082" y="1108"/>
                    </a:lnTo>
                    <a:lnTo>
                      <a:pt x="1077" y="1107"/>
                    </a:lnTo>
                    <a:lnTo>
                      <a:pt x="1077" y="1109"/>
                    </a:lnTo>
                    <a:lnTo>
                      <a:pt x="1073" y="1109"/>
                    </a:lnTo>
                    <a:lnTo>
                      <a:pt x="1068" y="1108"/>
                    </a:lnTo>
                    <a:lnTo>
                      <a:pt x="1069" y="1110"/>
                    </a:lnTo>
                    <a:lnTo>
                      <a:pt x="1067" y="1110"/>
                    </a:lnTo>
                    <a:lnTo>
                      <a:pt x="1069" y="1110"/>
                    </a:lnTo>
                    <a:lnTo>
                      <a:pt x="1068" y="1112"/>
                    </a:lnTo>
                    <a:lnTo>
                      <a:pt x="1071" y="1113"/>
                    </a:lnTo>
                    <a:lnTo>
                      <a:pt x="1070" y="1115"/>
                    </a:lnTo>
                    <a:lnTo>
                      <a:pt x="1070" y="1114"/>
                    </a:lnTo>
                    <a:lnTo>
                      <a:pt x="1067" y="1114"/>
                    </a:lnTo>
                    <a:lnTo>
                      <a:pt x="1061" y="1116"/>
                    </a:lnTo>
                    <a:lnTo>
                      <a:pt x="1061" y="1117"/>
                    </a:lnTo>
                    <a:lnTo>
                      <a:pt x="1067" y="1117"/>
                    </a:lnTo>
                    <a:lnTo>
                      <a:pt x="1069" y="1116"/>
                    </a:lnTo>
                    <a:lnTo>
                      <a:pt x="1070" y="1119"/>
                    </a:lnTo>
                    <a:lnTo>
                      <a:pt x="1068" y="1121"/>
                    </a:lnTo>
                    <a:lnTo>
                      <a:pt x="1064" y="1119"/>
                    </a:lnTo>
                    <a:lnTo>
                      <a:pt x="1060" y="1123"/>
                    </a:lnTo>
                    <a:lnTo>
                      <a:pt x="1058" y="1130"/>
                    </a:lnTo>
                    <a:lnTo>
                      <a:pt x="1055" y="1132"/>
                    </a:lnTo>
                    <a:lnTo>
                      <a:pt x="1057" y="1133"/>
                    </a:lnTo>
                    <a:lnTo>
                      <a:pt x="1052" y="1142"/>
                    </a:lnTo>
                    <a:lnTo>
                      <a:pt x="1055" y="1145"/>
                    </a:lnTo>
                    <a:lnTo>
                      <a:pt x="1051" y="1143"/>
                    </a:lnTo>
                    <a:lnTo>
                      <a:pt x="1050" y="1145"/>
                    </a:lnTo>
                    <a:lnTo>
                      <a:pt x="1053" y="1149"/>
                    </a:lnTo>
                    <a:lnTo>
                      <a:pt x="1057" y="1147"/>
                    </a:lnTo>
                    <a:lnTo>
                      <a:pt x="1054" y="1150"/>
                    </a:lnTo>
                    <a:lnTo>
                      <a:pt x="1057" y="1155"/>
                    </a:lnTo>
                    <a:lnTo>
                      <a:pt x="1058" y="1153"/>
                    </a:lnTo>
                    <a:lnTo>
                      <a:pt x="1062" y="1155"/>
                    </a:lnTo>
                    <a:lnTo>
                      <a:pt x="1065" y="1150"/>
                    </a:lnTo>
                    <a:lnTo>
                      <a:pt x="1072" y="1152"/>
                    </a:lnTo>
                    <a:lnTo>
                      <a:pt x="1071" y="1157"/>
                    </a:lnTo>
                    <a:lnTo>
                      <a:pt x="1057" y="1169"/>
                    </a:lnTo>
                    <a:lnTo>
                      <a:pt x="1027" y="1175"/>
                    </a:lnTo>
                    <a:lnTo>
                      <a:pt x="1022" y="1177"/>
                    </a:lnTo>
                    <a:lnTo>
                      <a:pt x="1018" y="1181"/>
                    </a:lnTo>
                    <a:lnTo>
                      <a:pt x="1015" y="1199"/>
                    </a:lnTo>
                    <a:lnTo>
                      <a:pt x="1011" y="1204"/>
                    </a:lnTo>
                    <a:lnTo>
                      <a:pt x="998" y="1207"/>
                    </a:lnTo>
                    <a:lnTo>
                      <a:pt x="996" y="1210"/>
                    </a:lnTo>
                    <a:lnTo>
                      <a:pt x="995" y="1215"/>
                    </a:lnTo>
                    <a:lnTo>
                      <a:pt x="984" y="1211"/>
                    </a:lnTo>
                    <a:lnTo>
                      <a:pt x="978" y="1212"/>
                    </a:lnTo>
                    <a:lnTo>
                      <a:pt x="973" y="1215"/>
                    </a:lnTo>
                    <a:lnTo>
                      <a:pt x="970" y="1212"/>
                    </a:lnTo>
                    <a:lnTo>
                      <a:pt x="960" y="1210"/>
                    </a:lnTo>
                    <a:lnTo>
                      <a:pt x="956" y="1203"/>
                    </a:lnTo>
                    <a:lnTo>
                      <a:pt x="952" y="1204"/>
                    </a:lnTo>
                    <a:lnTo>
                      <a:pt x="948" y="1207"/>
                    </a:lnTo>
                    <a:lnTo>
                      <a:pt x="938" y="1200"/>
                    </a:lnTo>
                    <a:lnTo>
                      <a:pt x="934" y="1201"/>
                    </a:lnTo>
                    <a:lnTo>
                      <a:pt x="931" y="1196"/>
                    </a:lnTo>
                    <a:lnTo>
                      <a:pt x="929" y="1197"/>
                    </a:lnTo>
                    <a:lnTo>
                      <a:pt x="927" y="1200"/>
                    </a:lnTo>
                    <a:lnTo>
                      <a:pt x="924" y="1199"/>
                    </a:lnTo>
                    <a:lnTo>
                      <a:pt x="920" y="1194"/>
                    </a:lnTo>
                    <a:lnTo>
                      <a:pt x="917" y="1195"/>
                    </a:lnTo>
                    <a:lnTo>
                      <a:pt x="912" y="1185"/>
                    </a:lnTo>
                    <a:lnTo>
                      <a:pt x="910" y="1178"/>
                    </a:lnTo>
                    <a:lnTo>
                      <a:pt x="901" y="1177"/>
                    </a:lnTo>
                    <a:lnTo>
                      <a:pt x="899" y="1178"/>
                    </a:lnTo>
                    <a:lnTo>
                      <a:pt x="898" y="1177"/>
                    </a:lnTo>
                    <a:lnTo>
                      <a:pt x="896" y="1178"/>
                    </a:lnTo>
                    <a:lnTo>
                      <a:pt x="893" y="1176"/>
                    </a:lnTo>
                    <a:lnTo>
                      <a:pt x="893" y="1175"/>
                    </a:lnTo>
                    <a:lnTo>
                      <a:pt x="890" y="1175"/>
                    </a:lnTo>
                    <a:lnTo>
                      <a:pt x="884" y="1170"/>
                    </a:lnTo>
                    <a:lnTo>
                      <a:pt x="883" y="1167"/>
                    </a:lnTo>
                    <a:lnTo>
                      <a:pt x="877" y="1163"/>
                    </a:lnTo>
                    <a:lnTo>
                      <a:pt x="877" y="1159"/>
                    </a:lnTo>
                    <a:lnTo>
                      <a:pt x="871" y="1156"/>
                    </a:lnTo>
                    <a:lnTo>
                      <a:pt x="874" y="1148"/>
                    </a:lnTo>
                    <a:lnTo>
                      <a:pt x="871" y="1145"/>
                    </a:lnTo>
                    <a:lnTo>
                      <a:pt x="871" y="1143"/>
                    </a:lnTo>
                    <a:lnTo>
                      <a:pt x="869" y="1141"/>
                    </a:lnTo>
                    <a:lnTo>
                      <a:pt x="871" y="1141"/>
                    </a:lnTo>
                    <a:lnTo>
                      <a:pt x="871" y="1137"/>
                    </a:lnTo>
                    <a:lnTo>
                      <a:pt x="869" y="1135"/>
                    </a:lnTo>
                    <a:lnTo>
                      <a:pt x="869" y="1133"/>
                    </a:lnTo>
                    <a:lnTo>
                      <a:pt x="863" y="1129"/>
                    </a:lnTo>
                    <a:lnTo>
                      <a:pt x="863" y="1124"/>
                    </a:lnTo>
                    <a:lnTo>
                      <a:pt x="860" y="1116"/>
                    </a:lnTo>
                    <a:lnTo>
                      <a:pt x="857" y="1116"/>
                    </a:lnTo>
                    <a:lnTo>
                      <a:pt x="856" y="1114"/>
                    </a:lnTo>
                    <a:lnTo>
                      <a:pt x="858" y="1113"/>
                    </a:lnTo>
                    <a:lnTo>
                      <a:pt x="854" y="1110"/>
                    </a:lnTo>
                    <a:lnTo>
                      <a:pt x="855" y="1105"/>
                    </a:lnTo>
                    <a:lnTo>
                      <a:pt x="851" y="1105"/>
                    </a:lnTo>
                    <a:lnTo>
                      <a:pt x="853" y="1103"/>
                    </a:lnTo>
                    <a:lnTo>
                      <a:pt x="849" y="1097"/>
                    </a:lnTo>
                    <a:lnTo>
                      <a:pt x="849" y="1094"/>
                    </a:lnTo>
                    <a:lnTo>
                      <a:pt x="852" y="1095"/>
                    </a:lnTo>
                    <a:lnTo>
                      <a:pt x="853" y="1093"/>
                    </a:lnTo>
                    <a:lnTo>
                      <a:pt x="848" y="1092"/>
                    </a:lnTo>
                    <a:lnTo>
                      <a:pt x="848" y="1089"/>
                    </a:lnTo>
                    <a:lnTo>
                      <a:pt x="836" y="1088"/>
                    </a:lnTo>
                    <a:lnTo>
                      <a:pt x="834" y="1085"/>
                    </a:lnTo>
                    <a:lnTo>
                      <a:pt x="830" y="1085"/>
                    </a:lnTo>
                    <a:lnTo>
                      <a:pt x="827" y="1080"/>
                    </a:lnTo>
                    <a:lnTo>
                      <a:pt x="828" y="1079"/>
                    </a:lnTo>
                    <a:lnTo>
                      <a:pt x="825" y="1078"/>
                    </a:lnTo>
                    <a:lnTo>
                      <a:pt x="826" y="1072"/>
                    </a:lnTo>
                    <a:lnTo>
                      <a:pt x="823" y="1071"/>
                    </a:lnTo>
                    <a:lnTo>
                      <a:pt x="821" y="1072"/>
                    </a:lnTo>
                    <a:lnTo>
                      <a:pt x="817" y="1071"/>
                    </a:lnTo>
                    <a:lnTo>
                      <a:pt x="812" y="1065"/>
                    </a:lnTo>
                    <a:lnTo>
                      <a:pt x="805" y="1062"/>
                    </a:lnTo>
                    <a:lnTo>
                      <a:pt x="802" y="1062"/>
                    </a:lnTo>
                    <a:lnTo>
                      <a:pt x="800" y="1059"/>
                    </a:lnTo>
                    <a:lnTo>
                      <a:pt x="802" y="1057"/>
                    </a:lnTo>
                    <a:lnTo>
                      <a:pt x="800" y="1054"/>
                    </a:lnTo>
                    <a:lnTo>
                      <a:pt x="793" y="1054"/>
                    </a:lnTo>
                    <a:lnTo>
                      <a:pt x="787" y="1050"/>
                    </a:lnTo>
                    <a:lnTo>
                      <a:pt x="782" y="1052"/>
                    </a:lnTo>
                    <a:lnTo>
                      <a:pt x="779" y="1055"/>
                    </a:lnTo>
                    <a:lnTo>
                      <a:pt x="777" y="1055"/>
                    </a:lnTo>
                    <a:lnTo>
                      <a:pt x="774" y="1058"/>
                    </a:lnTo>
                    <a:lnTo>
                      <a:pt x="771" y="1056"/>
                    </a:lnTo>
                    <a:lnTo>
                      <a:pt x="770" y="1052"/>
                    </a:lnTo>
                    <a:lnTo>
                      <a:pt x="763" y="1049"/>
                    </a:lnTo>
                    <a:lnTo>
                      <a:pt x="763" y="1047"/>
                    </a:lnTo>
                    <a:lnTo>
                      <a:pt x="694" y="996"/>
                    </a:lnTo>
                    <a:lnTo>
                      <a:pt x="695" y="991"/>
                    </a:lnTo>
                    <a:lnTo>
                      <a:pt x="692" y="988"/>
                    </a:lnTo>
                    <a:lnTo>
                      <a:pt x="695" y="985"/>
                    </a:lnTo>
                    <a:lnTo>
                      <a:pt x="692" y="983"/>
                    </a:lnTo>
                    <a:lnTo>
                      <a:pt x="690" y="979"/>
                    </a:lnTo>
                    <a:lnTo>
                      <a:pt x="686" y="977"/>
                    </a:lnTo>
                    <a:lnTo>
                      <a:pt x="686" y="975"/>
                    </a:lnTo>
                    <a:lnTo>
                      <a:pt x="681" y="966"/>
                    </a:lnTo>
                    <a:lnTo>
                      <a:pt x="668" y="960"/>
                    </a:lnTo>
                    <a:lnTo>
                      <a:pt x="665" y="954"/>
                    </a:lnTo>
                    <a:lnTo>
                      <a:pt x="647" y="953"/>
                    </a:lnTo>
                    <a:lnTo>
                      <a:pt x="641" y="949"/>
                    </a:lnTo>
                    <a:lnTo>
                      <a:pt x="637" y="950"/>
                    </a:lnTo>
                    <a:lnTo>
                      <a:pt x="636" y="948"/>
                    </a:lnTo>
                    <a:lnTo>
                      <a:pt x="630" y="948"/>
                    </a:lnTo>
                    <a:lnTo>
                      <a:pt x="629" y="947"/>
                    </a:lnTo>
                    <a:lnTo>
                      <a:pt x="622" y="949"/>
                    </a:lnTo>
                    <a:lnTo>
                      <a:pt x="619" y="948"/>
                    </a:lnTo>
                    <a:lnTo>
                      <a:pt x="611" y="950"/>
                    </a:lnTo>
                    <a:lnTo>
                      <a:pt x="606" y="945"/>
                    </a:lnTo>
                    <a:lnTo>
                      <a:pt x="607" y="943"/>
                    </a:lnTo>
                    <a:lnTo>
                      <a:pt x="602" y="941"/>
                    </a:lnTo>
                    <a:lnTo>
                      <a:pt x="601" y="936"/>
                    </a:lnTo>
                    <a:lnTo>
                      <a:pt x="597" y="936"/>
                    </a:lnTo>
                    <a:lnTo>
                      <a:pt x="596" y="937"/>
                    </a:lnTo>
                    <a:lnTo>
                      <a:pt x="589" y="937"/>
                    </a:lnTo>
                    <a:lnTo>
                      <a:pt x="590" y="932"/>
                    </a:lnTo>
                    <a:lnTo>
                      <a:pt x="585" y="931"/>
                    </a:lnTo>
                    <a:lnTo>
                      <a:pt x="586" y="927"/>
                    </a:lnTo>
                    <a:lnTo>
                      <a:pt x="584" y="924"/>
                    </a:lnTo>
                    <a:lnTo>
                      <a:pt x="581" y="924"/>
                    </a:lnTo>
                    <a:lnTo>
                      <a:pt x="579" y="918"/>
                    </a:lnTo>
                    <a:lnTo>
                      <a:pt x="575" y="915"/>
                    </a:lnTo>
                    <a:lnTo>
                      <a:pt x="575" y="913"/>
                    </a:lnTo>
                    <a:lnTo>
                      <a:pt x="569" y="913"/>
                    </a:lnTo>
                    <a:lnTo>
                      <a:pt x="567" y="922"/>
                    </a:lnTo>
                    <a:lnTo>
                      <a:pt x="563" y="923"/>
                    </a:lnTo>
                    <a:lnTo>
                      <a:pt x="564" y="927"/>
                    </a:lnTo>
                    <a:lnTo>
                      <a:pt x="559" y="927"/>
                    </a:lnTo>
                    <a:lnTo>
                      <a:pt x="552" y="922"/>
                    </a:lnTo>
                    <a:lnTo>
                      <a:pt x="549" y="923"/>
                    </a:lnTo>
                    <a:lnTo>
                      <a:pt x="549" y="921"/>
                    </a:lnTo>
                    <a:lnTo>
                      <a:pt x="543" y="918"/>
                    </a:lnTo>
                    <a:lnTo>
                      <a:pt x="540" y="916"/>
                    </a:lnTo>
                    <a:lnTo>
                      <a:pt x="539" y="913"/>
                    </a:lnTo>
                    <a:lnTo>
                      <a:pt x="523" y="911"/>
                    </a:lnTo>
                    <a:lnTo>
                      <a:pt x="521" y="908"/>
                    </a:lnTo>
                    <a:lnTo>
                      <a:pt x="521" y="901"/>
                    </a:lnTo>
                    <a:lnTo>
                      <a:pt x="520" y="900"/>
                    </a:lnTo>
                    <a:lnTo>
                      <a:pt x="521" y="899"/>
                    </a:lnTo>
                    <a:lnTo>
                      <a:pt x="518" y="896"/>
                    </a:lnTo>
                    <a:lnTo>
                      <a:pt x="514" y="896"/>
                    </a:lnTo>
                    <a:lnTo>
                      <a:pt x="514" y="894"/>
                    </a:lnTo>
                    <a:lnTo>
                      <a:pt x="517" y="893"/>
                    </a:lnTo>
                    <a:lnTo>
                      <a:pt x="513" y="890"/>
                    </a:lnTo>
                    <a:lnTo>
                      <a:pt x="514" y="888"/>
                    </a:lnTo>
                    <a:lnTo>
                      <a:pt x="512" y="886"/>
                    </a:lnTo>
                    <a:lnTo>
                      <a:pt x="507" y="887"/>
                    </a:lnTo>
                    <a:lnTo>
                      <a:pt x="506" y="885"/>
                    </a:lnTo>
                    <a:lnTo>
                      <a:pt x="502" y="883"/>
                    </a:lnTo>
                    <a:lnTo>
                      <a:pt x="504" y="879"/>
                    </a:lnTo>
                    <a:lnTo>
                      <a:pt x="503" y="877"/>
                    </a:lnTo>
                    <a:lnTo>
                      <a:pt x="504" y="874"/>
                    </a:lnTo>
                    <a:lnTo>
                      <a:pt x="497" y="869"/>
                    </a:lnTo>
                    <a:lnTo>
                      <a:pt x="499" y="862"/>
                    </a:lnTo>
                    <a:lnTo>
                      <a:pt x="495" y="861"/>
                    </a:lnTo>
                    <a:lnTo>
                      <a:pt x="494" y="858"/>
                    </a:lnTo>
                    <a:lnTo>
                      <a:pt x="487" y="860"/>
                    </a:lnTo>
                    <a:lnTo>
                      <a:pt x="487" y="858"/>
                    </a:lnTo>
                    <a:lnTo>
                      <a:pt x="483" y="858"/>
                    </a:lnTo>
                    <a:lnTo>
                      <a:pt x="481" y="854"/>
                    </a:lnTo>
                    <a:lnTo>
                      <a:pt x="481" y="853"/>
                    </a:lnTo>
                    <a:lnTo>
                      <a:pt x="483" y="851"/>
                    </a:lnTo>
                    <a:lnTo>
                      <a:pt x="480" y="849"/>
                    </a:lnTo>
                    <a:lnTo>
                      <a:pt x="480" y="845"/>
                    </a:lnTo>
                    <a:lnTo>
                      <a:pt x="469" y="843"/>
                    </a:lnTo>
                    <a:lnTo>
                      <a:pt x="469" y="838"/>
                    </a:lnTo>
                    <a:lnTo>
                      <a:pt x="466" y="838"/>
                    </a:lnTo>
                    <a:lnTo>
                      <a:pt x="464" y="833"/>
                    </a:lnTo>
                    <a:lnTo>
                      <a:pt x="460" y="833"/>
                    </a:lnTo>
                    <a:lnTo>
                      <a:pt x="457" y="831"/>
                    </a:lnTo>
                    <a:lnTo>
                      <a:pt x="450" y="818"/>
                    </a:lnTo>
                    <a:lnTo>
                      <a:pt x="444" y="821"/>
                    </a:lnTo>
                    <a:lnTo>
                      <a:pt x="441" y="820"/>
                    </a:lnTo>
                    <a:lnTo>
                      <a:pt x="437" y="821"/>
                    </a:lnTo>
                    <a:lnTo>
                      <a:pt x="434" y="824"/>
                    </a:lnTo>
                    <a:lnTo>
                      <a:pt x="432" y="825"/>
                    </a:lnTo>
                    <a:lnTo>
                      <a:pt x="433" y="832"/>
                    </a:lnTo>
                    <a:lnTo>
                      <a:pt x="435" y="835"/>
                    </a:lnTo>
                    <a:lnTo>
                      <a:pt x="431" y="841"/>
                    </a:lnTo>
                    <a:lnTo>
                      <a:pt x="432" y="842"/>
                    </a:lnTo>
                    <a:lnTo>
                      <a:pt x="429" y="844"/>
                    </a:lnTo>
                    <a:lnTo>
                      <a:pt x="425" y="842"/>
                    </a:lnTo>
                    <a:lnTo>
                      <a:pt x="421" y="844"/>
                    </a:lnTo>
                    <a:lnTo>
                      <a:pt x="419" y="842"/>
                    </a:lnTo>
                    <a:lnTo>
                      <a:pt x="417" y="850"/>
                    </a:lnTo>
                    <a:lnTo>
                      <a:pt x="413" y="850"/>
                    </a:lnTo>
                    <a:lnTo>
                      <a:pt x="411" y="854"/>
                    </a:lnTo>
                    <a:lnTo>
                      <a:pt x="407" y="854"/>
                    </a:lnTo>
                    <a:lnTo>
                      <a:pt x="408" y="857"/>
                    </a:lnTo>
                    <a:lnTo>
                      <a:pt x="399" y="857"/>
                    </a:lnTo>
                    <a:lnTo>
                      <a:pt x="395" y="863"/>
                    </a:lnTo>
                    <a:lnTo>
                      <a:pt x="390" y="864"/>
                    </a:lnTo>
                    <a:lnTo>
                      <a:pt x="386" y="870"/>
                    </a:lnTo>
                    <a:lnTo>
                      <a:pt x="381" y="871"/>
                    </a:lnTo>
                    <a:lnTo>
                      <a:pt x="379" y="869"/>
                    </a:lnTo>
                    <a:lnTo>
                      <a:pt x="374" y="871"/>
                    </a:lnTo>
                    <a:lnTo>
                      <a:pt x="373" y="873"/>
                    </a:lnTo>
                    <a:lnTo>
                      <a:pt x="362" y="870"/>
                    </a:lnTo>
                    <a:lnTo>
                      <a:pt x="360" y="873"/>
                    </a:lnTo>
                    <a:lnTo>
                      <a:pt x="356" y="872"/>
                    </a:lnTo>
                    <a:lnTo>
                      <a:pt x="354" y="863"/>
                    </a:lnTo>
                    <a:lnTo>
                      <a:pt x="355" y="852"/>
                    </a:lnTo>
                    <a:lnTo>
                      <a:pt x="357" y="849"/>
                    </a:lnTo>
                    <a:lnTo>
                      <a:pt x="355" y="842"/>
                    </a:lnTo>
                    <a:lnTo>
                      <a:pt x="357" y="837"/>
                    </a:lnTo>
                    <a:lnTo>
                      <a:pt x="356" y="831"/>
                    </a:lnTo>
                    <a:lnTo>
                      <a:pt x="360" y="823"/>
                    </a:lnTo>
                    <a:lnTo>
                      <a:pt x="356" y="815"/>
                    </a:lnTo>
                    <a:lnTo>
                      <a:pt x="354" y="815"/>
                    </a:lnTo>
                    <a:lnTo>
                      <a:pt x="355" y="811"/>
                    </a:lnTo>
                    <a:lnTo>
                      <a:pt x="352" y="810"/>
                    </a:lnTo>
                    <a:lnTo>
                      <a:pt x="353" y="807"/>
                    </a:lnTo>
                    <a:lnTo>
                      <a:pt x="350" y="807"/>
                    </a:lnTo>
                    <a:lnTo>
                      <a:pt x="350" y="805"/>
                    </a:lnTo>
                    <a:lnTo>
                      <a:pt x="344" y="805"/>
                    </a:lnTo>
                    <a:lnTo>
                      <a:pt x="342" y="799"/>
                    </a:lnTo>
                    <a:lnTo>
                      <a:pt x="338" y="801"/>
                    </a:lnTo>
                    <a:lnTo>
                      <a:pt x="335" y="796"/>
                    </a:lnTo>
                    <a:lnTo>
                      <a:pt x="330" y="798"/>
                    </a:lnTo>
                    <a:lnTo>
                      <a:pt x="330" y="792"/>
                    </a:lnTo>
                    <a:lnTo>
                      <a:pt x="325" y="790"/>
                    </a:lnTo>
                    <a:lnTo>
                      <a:pt x="325" y="787"/>
                    </a:lnTo>
                    <a:lnTo>
                      <a:pt x="327" y="786"/>
                    </a:lnTo>
                    <a:lnTo>
                      <a:pt x="322" y="782"/>
                    </a:lnTo>
                    <a:lnTo>
                      <a:pt x="321" y="779"/>
                    </a:lnTo>
                    <a:lnTo>
                      <a:pt x="322" y="777"/>
                    </a:lnTo>
                    <a:lnTo>
                      <a:pt x="318" y="772"/>
                    </a:lnTo>
                    <a:lnTo>
                      <a:pt x="321" y="770"/>
                    </a:lnTo>
                    <a:lnTo>
                      <a:pt x="316" y="768"/>
                    </a:lnTo>
                    <a:lnTo>
                      <a:pt x="309" y="768"/>
                    </a:lnTo>
                    <a:lnTo>
                      <a:pt x="306" y="766"/>
                    </a:lnTo>
                    <a:lnTo>
                      <a:pt x="309" y="764"/>
                    </a:lnTo>
                    <a:lnTo>
                      <a:pt x="307" y="762"/>
                    </a:lnTo>
                    <a:lnTo>
                      <a:pt x="304" y="762"/>
                    </a:lnTo>
                    <a:lnTo>
                      <a:pt x="302" y="765"/>
                    </a:lnTo>
                    <a:lnTo>
                      <a:pt x="301" y="764"/>
                    </a:lnTo>
                    <a:lnTo>
                      <a:pt x="302" y="759"/>
                    </a:lnTo>
                    <a:lnTo>
                      <a:pt x="300" y="757"/>
                    </a:lnTo>
                    <a:lnTo>
                      <a:pt x="297" y="759"/>
                    </a:lnTo>
                    <a:lnTo>
                      <a:pt x="297" y="756"/>
                    </a:lnTo>
                    <a:lnTo>
                      <a:pt x="295" y="752"/>
                    </a:lnTo>
                    <a:lnTo>
                      <a:pt x="295" y="750"/>
                    </a:lnTo>
                    <a:lnTo>
                      <a:pt x="290" y="752"/>
                    </a:lnTo>
                    <a:lnTo>
                      <a:pt x="286" y="752"/>
                    </a:lnTo>
                    <a:lnTo>
                      <a:pt x="285" y="750"/>
                    </a:lnTo>
                    <a:lnTo>
                      <a:pt x="285" y="748"/>
                    </a:lnTo>
                    <a:lnTo>
                      <a:pt x="281" y="744"/>
                    </a:lnTo>
                    <a:lnTo>
                      <a:pt x="279" y="744"/>
                    </a:lnTo>
                    <a:lnTo>
                      <a:pt x="280" y="745"/>
                    </a:lnTo>
                    <a:lnTo>
                      <a:pt x="278" y="746"/>
                    </a:lnTo>
                    <a:lnTo>
                      <a:pt x="275" y="745"/>
                    </a:lnTo>
                    <a:lnTo>
                      <a:pt x="273" y="743"/>
                    </a:lnTo>
                    <a:lnTo>
                      <a:pt x="271" y="742"/>
                    </a:lnTo>
                    <a:lnTo>
                      <a:pt x="271" y="739"/>
                    </a:lnTo>
                    <a:lnTo>
                      <a:pt x="269" y="738"/>
                    </a:lnTo>
                    <a:lnTo>
                      <a:pt x="271" y="734"/>
                    </a:lnTo>
                    <a:lnTo>
                      <a:pt x="269" y="733"/>
                    </a:lnTo>
                    <a:lnTo>
                      <a:pt x="267" y="730"/>
                    </a:lnTo>
                    <a:lnTo>
                      <a:pt x="263" y="730"/>
                    </a:lnTo>
                    <a:lnTo>
                      <a:pt x="260" y="728"/>
                    </a:lnTo>
                    <a:lnTo>
                      <a:pt x="261" y="726"/>
                    </a:lnTo>
                    <a:lnTo>
                      <a:pt x="258" y="720"/>
                    </a:lnTo>
                    <a:lnTo>
                      <a:pt x="251" y="724"/>
                    </a:lnTo>
                    <a:lnTo>
                      <a:pt x="245" y="715"/>
                    </a:lnTo>
                    <a:lnTo>
                      <a:pt x="240" y="715"/>
                    </a:lnTo>
                    <a:lnTo>
                      <a:pt x="240" y="713"/>
                    </a:lnTo>
                    <a:lnTo>
                      <a:pt x="237" y="711"/>
                    </a:lnTo>
                    <a:lnTo>
                      <a:pt x="241" y="709"/>
                    </a:lnTo>
                    <a:lnTo>
                      <a:pt x="241" y="705"/>
                    </a:lnTo>
                    <a:lnTo>
                      <a:pt x="239" y="705"/>
                    </a:lnTo>
                    <a:lnTo>
                      <a:pt x="236" y="706"/>
                    </a:lnTo>
                    <a:lnTo>
                      <a:pt x="233" y="702"/>
                    </a:lnTo>
                    <a:lnTo>
                      <a:pt x="232" y="699"/>
                    </a:lnTo>
                    <a:lnTo>
                      <a:pt x="224" y="702"/>
                    </a:lnTo>
                    <a:lnTo>
                      <a:pt x="223" y="700"/>
                    </a:lnTo>
                    <a:lnTo>
                      <a:pt x="226" y="698"/>
                    </a:lnTo>
                    <a:lnTo>
                      <a:pt x="226" y="695"/>
                    </a:lnTo>
                    <a:lnTo>
                      <a:pt x="224" y="693"/>
                    </a:lnTo>
                    <a:lnTo>
                      <a:pt x="222" y="695"/>
                    </a:lnTo>
                    <a:lnTo>
                      <a:pt x="218" y="693"/>
                    </a:lnTo>
                    <a:lnTo>
                      <a:pt x="222" y="690"/>
                    </a:lnTo>
                    <a:lnTo>
                      <a:pt x="216" y="684"/>
                    </a:lnTo>
                    <a:lnTo>
                      <a:pt x="213" y="684"/>
                    </a:lnTo>
                    <a:lnTo>
                      <a:pt x="217" y="681"/>
                    </a:lnTo>
                    <a:lnTo>
                      <a:pt x="214" y="680"/>
                    </a:lnTo>
                    <a:lnTo>
                      <a:pt x="210" y="680"/>
                    </a:lnTo>
                    <a:lnTo>
                      <a:pt x="210" y="679"/>
                    </a:lnTo>
                    <a:lnTo>
                      <a:pt x="206" y="681"/>
                    </a:lnTo>
                    <a:lnTo>
                      <a:pt x="204" y="677"/>
                    </a:lnTo>
                    <a:lnTo>
                      <a:pt x="205" y="675"/>
                    </a:lnTo>
                    <a:lnTo>
                      <a:pt x="201" y="676"/>
                    </a:lnTo>
                    <a:lnTo>
                      <a:pt x="193" y="672"/>
                    </a:lnTo>
                    <a:lnTo>
                      <a:pt x="189" y="672"/>
                    </a:lnTo>
                    <a:lnTo>
                      <a:pt x="187" y="670"/>
                    </a:lnTo>
                    <a:lnTo>
                      <a:pt x="188" y="664"/>
                    </a:lnTo>
                    <a:lnTo>
                      <a:pt x="183" y="662"/>
                    </a:lnTo>
                    <a:lnTo>
                      <a:pt x="182" y="659"/>
                    </a:lnTo>
                    <a:lnTo>
                      <a:pt x="180" y="660"/>
                    </a:lnTo>
                    <a:lnTo>
                      <a:pt x="179" y="658"/>
                    </a:lnTo>
                    <a:lnTo>
                      <a:pt x="175" y="656"/>
                    </a:lnTo>
                    <a:lnTo>
                      <a:pt x="168" y="657"/>
                    </a:lnTo>
                    <a:lnTo>
                      <a:pt x="168" y="655"/>
                    </a:lnTo>
                    <a:lnTo>
                      <a:pt x="164" y="656"/>
                    </a:lnTo>
                    <a:lnTo>
                      <a:pt x="161" y="661"/>
                    </a:lnTo>
                    <a:lnTo>
                      <a:pt x="161" y="660"/>
                    </a:lnTo>
                    <a:lnTo>
                      <a:pt x="159" y="660"/>
                    </a:lnTo>
                    <a:lnTo>
                      <a:pt x="158" y="657"/>
                    </a:lnTo>
                    <a:lnTo>
                      <a:pt x="150" y="658"/>
                    </a:lnTo>
                    <a:lnTo>
                      <a:pt x="145" y="658"/>
                    </a:lnTo>
                    <a:lnTo>
                      <a:pt x="141" y="655"/>
                    </a:lnTo>
                    <a:lnTo>
                      <a:pt x="135" y="656"/>
                    </a:lnTo>
                    <a:lnTo>
                      <a:pt x="134" y="658"/>
                    </a:lnTo>
                    <a:lnTo>
                      <a:pt x="131" y="659"/>
                    </a:lnTo>
                    <a:lnTo>
                      <a:pt x="125" y="658"/>
                    </a:lnTo>
                    <a:lnTo>
                      <a:pt x="126" y="656"/>
                    </a:lnTo>
                    <a:lnTo>
                      <a:pt x="125" y="655"/>
                    </a:lnTo>
                    <a:lnTo>
                      <a:pt x="122" y="658"/>
                    </a:lnTo>
                    <a:lnTo>
                      <a:pt x="121" y="662"/>
                    </a:lnTo>
                    <a:lnTo>
                      <a:pt x="116" y="661"/>
                    </a:lnTo>
                    <a:lnTo>
                      <a:pt x="116" y="664"/>
                    </a:lnTo>
                    <a:lnTo>
                      <a:pt x="118" y="664"/>
                    </a:lnTo>
                    <a:lnTo>
                      <a:pt x="117" y="665"/>
                    </a:lnTo>
                    <a:lnTo>
                      <a:pt x="115" y="667"/>
                    </a:lnTo>
                    <a:lnTo>
                      <a:pt x="113" y="667"/>
                    </a:lnTo>
                    <a:lnTo>
                      <a:pt x="108" y="674"/>
                    </a:lnTo>
                    <a:lnTo>
                      <a:pt x="104" y="679"/>
                    </a:lnTo>
                    <a:lnTo>
                      <a:pt x="104" y="684"/>
                    </a:lnTo>
                    <a:lnTo>
                      <a:pt x="106" y="688"/>
                    </a:lnTo>
                    <a:lnTo>
                      <a:pt x="98" y="694"/>
                    </a:lnTo>
                    <a:lnTo>
                      <a:pt x="96" y="698"/>
                    </a:lnTo>
                    <a:lnTo>
                      <a:pt x="86" y="699"/>
                    </a:lnTo>
                    <a:lnTo>
                      <a:pt x="83" y="695"/>
                    </a:lnTo>
                    <a:lnTo>
                      <a:pt x="82" y="696"/>
                    </a:lnTo>
                    <a:lnTo>
                      <a:pt x="82" y="698"/>
                    </a:lnTo>
                    <a:lnTo>
                      <a:pt x="79" y="700"/>
                    </a:lnTo>
                    <a:lnTo>
                      <a:pt x="71" y="693"/>
                    </a:lnTo>
                    <a:lnTo>
                      <a:pt x="70" y="695"/>
                    </a:lnTo>
                    <a:lnTo>
                      <a:pt x="64" y="698"/>
                    </a:lnTo>
                    <a:lnTo>
                      <a:pt x="61" y="695"/>
                    </a:lnTo>
                    <a:lnTo>
                      <a:pt x="59" y="696"/>
                    </a:lnTo>
                    <a:lnTo>
                      <a:pt x="54" y="702"/>
                    </a:lnTo>
                    <a:lnTo>
                      <a:pt x="49" y="702"/>
                    </a:lnTo>
                    <a:lnTo>
                      <a:pt x="49" y="697"/>
                    </a:lnTo>
                    <a:lnTo>
                      <a:pt x="42" y="696"/>
                    </a:lnTo>
                    <a:lnTo>
                      <a:pt x="38" y="694"/>
                    </a:lnTo>
                    <a:lnTo>
                      <a:pt x="34" y="695"/>
                    </a:lnTo>
                    <a:lnTo>
                      <a:pt x="31" y="699"/>
                    </a:lnTo>
                    <a:lnTo>
                      <a:pt x="26" y="698"/>
                    </a:lnTo>
                    <a:lnTo>
                      <a:pt x="20" y="696"/>
                    </a:lnTo>
                    <a:lnTo>
                      <a:pt x="16" y="691"/>
                    </a:lnTo>
                    <a:lnTo>
                      <a:pt x="18" y="688"/>
                    </a:lnTo>
                    <a:lnTo>
                      <a:pt x="18" y="682"/>
                    </a:lnTo>
                    <a:lnTo>
                      <a:pt x="8" y="678"/>
                    </a:lnTo>
                    <a:lnTo>
                      <a:pt x="3" y="677"/>
                    </a:lnTo>
                    <a:lnTo>
                      <a:pt x="0" y="678"/>
                    </a:lnTo>
                    <a:lnTo>
                      <a:pt x="1" y="675"/>
                    </a:lnTo>
                    <a:lnTo>
                      <a:pt x="17" y="674"/>
                    </a:lnTo>
                    <a:lnTo>
                      <a:pt x="35" y="663"/>
                    </a:lnTo>
                    <a:lnTo>
                      <a:pt x="41" y="658"/>
                    </a:lnTo>
                    <a:lnTo>
                      <a:pt x="45" y="648"/>
                    </a:lnTo>
                    <a:lnTo>
                      <a:pt x="53" y="642"/>
                    </a:lnTo>
                    <a:lnTo>
                      <a:pt x="64" y="638"/>
                    </a:lnTo>
                    <a:lnTo>
                      <a:pt x="68" y="630"/>
                    </a:lnTo>
                    <a:lnTo>
                      <a:pt x="70" y="621"/>
                    </a:lnTo>
                    <a:lnTo>
                      <a:pt x="69" y="611"/>
                    </a:lnTo>
                    <a:lnTo>
                      <a:pt x="75" y="600"/>
                    </a:lnTo>
                    <a:lnTo>
                      <a:pt x="90" y="588"/>
                    </a:lnTo>
                    <a:lnTo>
                      <a:pt x="103" y="588"/>
                    </a:lnTo>
                    <a:lnTo>
                      <a:pt x="111" y="586"/>
                    </a:lnTo>
                    <a:lnTo>
                      <a:pt x="118" y="582"/>
                    </a:lnTo>
                    <a:lnTo>
                      <a:pt x="135" y="568"/>
                    </a:lnTo>
                    <a:lnTo>
                      <a:pt x="139" y="562"/>
                    </a:lnTo>
                    <a:lnTo>
                      <a:pt x="147" y="557"/>
                    </a:lnTo>
                    <a:lnTo>
                      <a:pt x="146" y="551"/>
                    </a:lnTo>
                    <a:lnTo>
                      <a:pt x="150" y="546"/>
                    </a:lnTo>
                    <a:lnTo>
                      <a:pt x="167" y="531"/>
                    </a:lnTo>
                    <a:lnTo>
                      <a:pt x="180" y="523"/>
                    </a:lnTo>
                    <a:lnTo>
                      <a:pt x="183" y="517"/>
                    </a:lnTo>
                    <a:lnTo>
                      <a:pt x="189" y="513"/>
                    </a:lnTo>
                    <a:lnTo>
                      <a:pt x="189" y="510"/>
                    </a:lnTo>
                    <a:lnTo>
                      <a:pt x="189" y="504"/>
                    </a:lnTo>
                    <a:lnTo>
                      <a:pt x="192" y="500"/>
                    </a:lnTo>
                    <a:lnTo>
                      <a:pt x="205" y="497"/>
                    </a:lnTo>
                    <a:lnTo>
                      <a:pt x="215" y="479"/>
                    </a:lnTo>
                    <a:lnTo>
                      <a:pt x="216" y="473"/>
                    </a:lnTo>
                    <a:lnTo>
                      <a:pt x="215" y="467"/>
                    </a:lnTo>
                    <a:lnTo>
                      <a:pt x="217" y="461"/>
                    </a:lnTo>
                    <a:lnTo>
                      <a:pt x="226" y="453"/>
                    </a:lnTo>
                    <a:lnTo>
                      <a:pt x="230" y="445"/>
                    </a:lnTo>
                    <a:lnTo>
                      <a:pt x="233" y="443"/>
                    </a:lnTo>
                    <a:lnTo>
                      <a:pt x="240" y="443"/>
                    </a:lnTo>
                    <a:lnTo>
                      <a:pt x="247" y="438"/>
                    </a:lnTo>
                    <a:lnTo>
                      <a:pt x="267" y="435"/>
                    </a:lnTo>
                    <a:lnTo>
                      <a:pt x="271" y="423"/>
                    </a:lnTo>
                    <a:lnTo>
                      <a:pt x="267" y="419"/>
                    </a:lnTo>
                    <a:lnTo>
                      <a:pt x="268" y="413"/>
                    </a:lnTo>
                    <a:lnTo>
                      <a:pt x="276" y="407"/>
                    </a:lnTo>
                    <a:lnTo>
                      <a:pt x="282" y="406"/>
                    </a:lnTo>
                    <a:lnTo>
                      <a:pt x="287" y="402"/>
                    </a:lnTo>
                    <a:lnTo>
                      <a:pt x="293" y="394"/>
                    </a:lnTo>
                    <a:lnTo>
                      <a:pt x="293" y="377"/>
                    </a:lnTo>
                    <a:lnTo>
                      <a:pt x="294" y="374"/>
                    </a:lnTo>
                    <a:lnTo>
                      <a:pt x="301" y="370"/>
                    </a:lnTo>
                    <a:lnTo>
                      <a:pt x="318" y="368"/>
                    </a:lnTo>
                    <a:lnTo>
                      <a:pt x="331" y="350"/>
                    </a:lnTo>
                    <a:lnTo>
                      <a:pt x="345" y="337"/>
                    </a:lnTo>
                    <a:lnTo>
                      <a:pt x="356" y="332"/>
                    </a:lnTo>
                    <a:lnTo>
                      <a:pt x="358" y="330"/>
                    </a:lnTo>
                    <a:lnTo>
                      <a:pt x="357" y="325"/>
                    </a:lnTo>
                    <a:lnTo>
                      <a:pt x="352" y="318"/>
                    </a:lnTo>
                    <a:lnTo>
                      <a:pt x="354" y="313"/>
                    </a:lnTo>
                    <a:lnTo>
                      <a:pt x="360" y="309"/>
                    </a:lnTo>
                    <a:lnTo>
                      <a:pt x="384" y="305"/>
                    </a:lnTo>
                    <a:lnTo>
                      <a:pt x="384" y="301"/>
                    </a:lnTo>
                    <a:lnTo>
                      <a:pt x="379" y="291"/>
                    </a:lnTo>
                    <a:lnTo>
                      <a:pt x="385" y="279"/>
                    </a:lnTo>
                    <a:lnTo>
                      <a:pt x="390" y="278"/>
                    </a:lnTo>
                    <a:lnTo>
                      <a:pt x="399" y="280"/>
                    </a:lnTo>
                    <a:lnTo>
                      <a:pt x="411" y="281"/>
                    </a:lnTo>
                    <a:lnTo>
                      <a:pt x="416" y="284"/>
                    </a:lnTo>
                    <a:lnTo>
                      <a:pt x="420" y="293"/>
                    </a:lnTo>
                    <a:lnTo>
                      <a:pt x="423" y="294"/>
                    </a:lnTo>
                    <a:lnTo>
                      <a:pt x="425" y="291"/>
                    </a:lnTo>
                    <a:lnTo>
                      <a:pt x="425" y="286"/>
                    </a:lnTo>
                    <a:lnTo>
                      <a:pt x="430" y="274"/>
                    </a:lnTo>
                    <a:lnTo>
                      <a:pt x="416" y="263"/>
                    </a:lnTo>
                    <a:lnTo>
                      <a:pt x="407" y="259"/>
                    </a:lnTo>
                    <a:lnTo>
                      <a:pt x="406" y="256"/>
                    </a:lnTo>
                    <a:lnTo>
                      <a:pt x="412" y="251"/>
                    </a:lnTo>
                    <a:lnTo>
                      <a:pt x="424" y="249"/>
                    </a:lnTo>
                    <a:lnTo>
                      <a:pt x="432" y="241"/>
                    </a:lnTo>
                    <a:lnTo>
                      <a:pt x="438" y="239"/>
                    </a:lnTo>
                    <a:lnTo>
                      <a:pt x="441" y="233"/>
                    </a:lnTo>
                    <a:lnTo>
                      <a:pt x="441" y="229"/>
                    </a:lnTo>
                    <a:lnTo>
                      <a:pt x="443" y="226"/>
                    </a:lnTo>
                    <a:lnTo>
                      <a:pt x="448" y="227"/>
                    </a:lnTo>
                    <a:lnTo>
                      <a:pt x="448" y="232"/>
                    </a:lnTo>
                    <a:lnTo>
                      <a:pt x="455" y="237"/>
                    </a:lnTo>
                    <a:lnTo>
                      <a:pt x="458" y="228"/>
                    </a:lnTo>
                    <a:lnTo>
                      <a:pt x="464" y="225"/>
                    </a:lnTo>
                    <a:lnTo>
                      <a:pt x="467" y="217"/>
                    </a:lnTo>
                    <a:lnTo>
                      <a:pt x="470" y="217"/>
                    </a:lnTo>
                    <a:lnTo>
                      <a:pt x="476" y="222"/>
                    </a:lnTo>
                    <a:lnTo>
                      <a:pt x="479" y="222"/>
                    </a:lnTo>
                    <a:lnTo>
                      <a:pt x="480" y="220"/>
                    </a:lnTo>
                    <a:lnTo>
                      <a:pt x="485" y="213"/>
                    </a:lnTo>
                    <a:lnTo>
                      <a:pt x="494" y="208"/>
                    </a:lnTo>
                    <a:lnTo>
                      <a:pt x="496" y="204"/>
                    </a:lnTo>
                    <a:lnTo>
                      <a:pt x="493" y="199"/>
                    </a:lnTo>
                    <a:lnTo>
                      <a:pt x="492" y="196"/>
                    </a:lnTo>
                    <a:lnTo>
                      <a:pt x="502" y="193"/>
                    </a:lnTo>
                    <a:lnTo>
                      <a:pt x="503" y="186"/>
                    </a:lnTo>
                    <a:lnTo>
                      <a:pt x="505" y="184"/>
                    </a:lnTo>
                    <a:lnTo>
                      <a:pt x="509" y="184"/>
                    </a:lnTo>
                    <a:lnTo>
                      <a:pt x="517" y="186"/>
                    </a:lnTo>
                    <a:lnTo>
                      <a:pt x="520" y="183"/>
                    </a:lnTo>
                    <a:lnTo>
                      <a:pt x="525" y="175"/>
                    </a:lnTo>
                    <a:lnTo>
                      <a:pt x="533" y="170"/>
                    </a:lnTo>
                    <a:lnTo>
                      <a:pt x="539" y="171"/>
                    </a:lnTo>
                    <a:lnTo>
                      <a:pt x="547" y="178"/>
                    </a:lnTo>
                    <a:lnTo>
                      <a:pt x="549" y="176"/>
                    </a:lnTo>
                    <a:lnTo>
                      <a:pt x="548" y="171"/>
                    </a:lnTo>
                    <a:lnTo>
                      <a:pt x="550" y="168"/>
                    </a:lnTo>
                    <a:lnTo>
                      <a:pt x="556" y="166"/>
                    </a:lnTo>
                    <a:lnTo>
                      <a:pt x="565" y="168"/>
                    </a:lnTo>
                    <a:lnTo>
                      <a:pt x="569" y="169"/>
                    </a:lnTo>
                    <a:lnTo>
                      <a:pt x="570" y="167"/>
                    </a:lnTo>
                    <a:lnTo>
                      <a:pt x="570" y="165"/>
                    </a:lnTo>
                    <a:lnTo>
                      <a:pt x="558" y="156"/>
                    </a:lnTo>
                    <a:lnTo>
                      <a:pt x="558" y="153"/>
                    </a:lnTo>
                    <a:lnTo>
                      <a:pt x="564" y="150"/>
                    </a:lnTo>
                    <a:lnTo>
                      <a:pt x="571" y="156"/>
                    </a:lnTo>
                    <a:lnTo>
                      <a:pt x="576" y="155"/>
                    </a:lnTo>
                    <a:lnTo>
                      <a:pt x="577" y="151"/>
                    </a:lnTo>
                    <a:lnTo>
                      <a:pt x="587" y="152"/>
                    </a:lnTo>
                    <a:lnTo>
                      <a:pt x="589" y="151"/>
                    </a:lnTo>
                    <a:lnTo>
                      <a:pt x="592" y="145"/>
                    </a:lnTo>
                    <a:lnTo>
                      <a:pt x="596" y="141"/>
                    </a:lnTo>
                    <a:lnTo>
                      <a:pt x="597" y="135"/>
                    </a:lnTo>
                    <a:lnTo>
                      <a:pt x="596" y="122"/>
                    </a:lnTo>
                    <a:lnTo>
                      <a:pt x="600" y="119"/>
                    </a:lnTo>
                    <a:lnTo>
                      <a:pt x="606" y="120"/>
                    </a:lnTo>
                    <a:lnTo>
                      <a:pt x="609" y="118"/>
                    </a:lnTo>
                    <a:lnTo>
                      <a:pt x="612" y="104"/>
                    </a:lnTo>
                    <a:lnTo>
                      <a:pt x="617" y="98"/>
                    </a:lnTo>
                    <a:lnTo>
                      <a:pt x="620" y="99"/>
                    </a:lnTo>
                    <a:lnTo>
                      <a:pt x="622" y="107"/>
                    </a:lnTo>
                    <a:lnTo>
                      <a:pt x="625" y="109"/>
                    </a:lnTo>
                    <a:lnTo>
                      <a:pt x="627" y="109"/>
                    </a:lnTo>
                    <a:lnTo>
                      <a:pt x="631" y="105"/>
                    </a:lnTo>
                    <a:lnTo>
                      <a:pt x="636" y="105"/>
                    </a:lnTo>
                    <a:lnTo>
                      <a:pt x="646" y="107"/>
                    </a:lnTo>
                    <a:lnTo>
                      <a:pt x="647" y="104"/>
                    </a:lnTo>
                    <a:lnTo>
                      <a:pt x="645" y="96"/>
                    </a:lnTo>
                    <a:lnTo>
                      <a:pt x="647" y="93"/>
                    </a:lnTo>
                    <a:lnTo>
                      <a:pt x="650" y="95"/>
                    </a:lnTo>
                    <a:lnTo>
                      <a:pt x="653" y="100"/>
                    </a:lnTo>
                    <a:lnTo>
                      <a:pt x="655" y="101"/>
                    </a:lnTo>
                    <a:lnTo>
                      <a:pt x="659" y="99"/>
                    </a:lnTo>
                    <a:lnTo>
                      <a:pt x="666" y="82"/>
                    </a:lnTo>
                    <a:lnTo>
                      <a:pt x="668" y="82"/>
                    </a:lnTo>
                    <a:lnTo>
                      <a:pt x="672" y="84"/>
                    </a:lnTo>
                    <a:lnTo>
                      <a:pt x="678" y="93"/>
                    </a:lnTo>
                    <a:lnTo>
                      <a:pt x="680" y="91"/>
                    </a:lnTo>
                    <a:lnTo>
                      <a:pt x="683" y="87"/>
                    </a:lnTo>
                    <a:lnTo>
                      <a:pt x="690" y="87"/>
                    </a:lnTo>
                    <a:lnTo>
                      <a:pt x="695" y="87"/>
                    </a:lnTo>
                    <a:lnTo>
                      <a:pt x="697" y="84"/>
                    </a:lnTo>
                    <a:lnTo>
                      <a:pt x="692" y="78"/>
                    </a:lnTo>
                    <a:lnTo>
                      <a:pt x="691" y="76"/>
                    </a:lnTo>
                    <a:lnTo>
                      <a:pt x="699" y="75"/>
                    </a:lnTo>
                    <a:lnTo>
                      <a:pt x="703" y="71"/>
                    </a:lnTo>
                    <a:lnTo>
                      <a:pt x="708" y="73"/>
                    </a:lnTo>
                    <a:lnTo>
                      <a:pt x="717" y="84"/>
                    </a:lnTo>
                    <a:lnTo>
                      <a:pt x="720" y="82"/>
                    </a:lnTo>
                    <a:lnTo>
                      <a:pt x="720" y="70"/>
                    </a:lnTo>
                    <a:lnTo>
                      <a:pt x="731" y="80"/>
                    </a:lnTo>
                    <a:lnTo>
                      <a:pt x="735" y="78"/>
                    </a:lnTo>
                    <a:lnTo>
                      <a:pt x="735" y="73"/>
                    </a:lnTo>
                    <a:lnTo>
                      <a:pt x="736" y="69"/>
                    </a:lnTo>
                    <a:lnTo>
                      <a:pt x="746" y="66"/>
                    </a:lnTo>
                    <a:lnTo>
                      <a:pt x="749" y="55"/>
                    </a:lnTo>
                    <a:lnTo>
                      <a:pt x="752" y="49"/>
                    </a:lnTo>
                    <a:lnTo>
                      <a:pt x="753" y="41"/>
                    </a:lnTo>
                    <a:lnTo>
                      <a:pt x="755" y="39"/>
                    </a:lnTo>
                    <a:lnTo>
                      <a:pt x="757" y="39"/>
                    </a:lnTo>
                    <a:lnTo>
                      <a:pt x="759" y="41"/>
                    </a:lnTo>
                    <a:lnTo>
                      <a:pt x="759" y="47"/>
                    </a:lnTo>
                    <a:lnTo>
                      <a:pt x="769" y="49"/>
                    </a:lnTo>
                    <a:lnTo>
                      <a:pt x="776" y="47"/>
                    </a:lnTo>
                    <a:lnTo>
                      <a:pt x="782" y="40"/>
                    </a:lnTo>
                    <a:lnTo>
                      <a:pt x="788" y="37"/>
                    </a:lnTo>
                    <a:lnTo>
                      <a:pt x="789" y="29"/>
                    </a:lnTo>
                    <a:lnTo>
                      <a:pt x="790" y="26"/>
                    </a:lnTo>
                    <a:lnTo>
                      <a:pt x="802" y="25"/>
                    </a:lnTo>
                    <a:lnTo>
                      <a:pt x="802" y="18"/>
                    </a:lnTo>
                    <a:lnTo>
                      <a:pt x="804" y="15"/>
                    </a:lnTo>
                    <a:lnTo>
                      <a:pt x="815" y="21"/>
                    </a:lnTo>
                    <a:lnTo>
                      <a:pt x="817" y="17"/>
                    </a:lnTo>
                    <a:lnTo>
                      <a:pt x="819" y="11"/>
                    </a:lnTo>
                    <a:lnTo>
                      <a:pt x="822" y="10"/>
                    </a:lnTo>
                    <a:lnTo>
                      <a:pt x="829" y="19"/>
                    </a:lnTo>
                    <a:lnTo>
                      <a:pt x="834" y="21"/>
                    </a:lnTo>
                    <a:lnTo>
                      <a:pt x="843" y="15"/>
                    </a:lnTo>
                    <a:lnTo>
                      <a:pt x="845" y="16"/>
                    </a:lnTo>
                    <a:lnTo>
                      <a:pt x="848" y="25"/>
                    </a:lnTo>
                    <a:lnTo>
                      <a:pt x="855" y="23"/>
                    </a:lnTo>
                    <a:lnTo>
                      <a:pt x="861" y="18"/>
                    </a:lnTo>
                    <a:lnTo>
                      <a:pt x="866" y="18"/>
                    </a:lnTo>
                    <a:lnTo>
                      <a:pt x="870" y="22"/>
                    </a:lnTo>
                    <a:lnTo>
                      <a:pt x="870" y="29"/>
                    </a:lnTo>
                    <a:lnTo>
                      <a:pt x="872" y="30"/>
                    </a:lnTo>
                    <a:lnTo>
                      <a:pt x="874" y="29"/>
                    </a:lnTo>
                    <a:lnTo>
                      <a:pt x="877" y="24"/>
                    </a:lnTo>
                    <a:lnTo>
                      <a:pt x="880" y="24"/>
                    </a:lnTo>
                    <a:lnTo>
                      <a:pt x="889" y="21"/>
                    </a:lnTo>
                    <a:lnTo>
                      <a:pt x="892" y="21"/>
                    </a:lnTo>
                    <a:lnTo>
                      <a:pt x="899" y="27"/>
                    </a:lnTo>
                    <a:lnTo>
                      <a:pt x="903" y="27"/>
                    </a:lnTo>
                    <a:lnTo>
                      <a:pt x="905" y="25"/>
                    </a:lnTo>
                    <a:lnTo>
                      <a:pt x="900" y="16"/>
                    </a:lnTo>
                    <a:lnTo>
                      <a:pt x="901" y="12"/>
                    </a:lnTo>
                    <a:lnTo>
                      <a:pt x="907" y="12"/>
                    </a:lnTo>
                    <a:lnTo>
                      <a:pt x="911" y="16"/>
                    </a:lnTo>
                    <a:lnTo>
                      <a:pt x="921" y="13"/>
                    </a:lnTo>
                    <a:lnTo>
                      <a:pt x="929" y="3"/>
                    </a:lnTo>
                    <a:lnTo>
                      <a:pt x="932" y="3"/>
                    </a:lnTo>
                    <a:lnTo>
                      <a:pt x="934" y="7"/>
                    </a:lnTo>
                    <a:lnTo>
                      <a:pt x="936" y="9"/>
                    </a:lnTo>
                    <a:lnTo>
                      <a:pt x="943" y="8"/>
                    </a:lnTo>
                    <a:lnTo>
                      <a:pt x="947" y="12"/>
                    </a:lnTo>
                    <a:lnTo>
                      <a:pt x="942" y="29"/>
                    </a:lnTo>
                    <a:lnTo>
                      <a:pt x="944" y="30"/>
                    </a:lnTo>
                    <a:lnTo>
                      <a:pt x="947" y="26"/>
                    </a:lnTo>
                    <a:lnTo>
                      <a:pt x="959" y="19"/>
                    </a:lnTo>
                    <a:lnTo>
                      <a:pt x="970" y="24"/>
                    </a:lnTo>
                    <a:lnTo>
                      <a:pt x="972" y="22"/>
                    </a:lnTo>
                    <a:lnTo>
                      <a:pt x="973" y="15"/>
                    </a:lnTo>
                    <a:lnTo>
                      <a:pt x="975" y="13"/>
                    </a:lnTo>
                    <a:lnTo>
                      <a:pt x="979" y="14"/>
                    </a:lnTo>
                    <a:lnTo>
                      <a:pt x="981" y="21"/>
                    </a:lnTo>
                    <a:lnTo>
                      <a:pt x="982" y="22"/>
                    </a:lnTo>
                    <a:lnTo>
                      <a:pt x="996" y="17"/>
                    </a:lnTo>
                    <a:lnTo>
                      <a:pt x="996" y="14"/>
                    </a:lnTo>
                    <a:lnTo>
                      <a:pt x="993" y="8"/>
                    </a:lnTo>
                    <a:lnTo>
                      <a:pt x="995" y="5"/>
                    </a:lnTo>
                    <a:lnTo>
                      <a:pt x="1001" y="0"/>
                    </a:lnTo>
                    <a:lnTo>
                      <a:pt x="1005" y="0"/>
                    </a:lnTo>
                    <a:lnTo>
                      <a:pt x="1007" y="3"/>
                    </a:lnTo>
                    <a:lnTo>
                      <a:pt x="1002" y="10"/>
                    </a:lnTo>
                    <a:lnTo>
                      <a:pt x="1002" y="15"/>
                    </a:lnTo>
                    <a:lnTo>
                      <a:pt x="1005" y="16"/>
                    </a:lnTo>
                    <a:lnTo>
                      <a:pt x="1009" y="12"/>
                    </a:lnTo>
                    <a:lnTo>
                      <a:pt x="1013" y="13"/>
                    </a:lnTo>
                    <a:lnTo>
                      <a:pt x="1015" y="17"/>
                    </a:lnTo>
                    <a:lnTo>
                      <a:pt x="1010" y="23"/>
                    </a:lnTo>
                    <a:lnTo>
                      <a:pt x="1010" y="27"/>
                    </a:lnTo>
                    <a:lnTo>
                      <a:pt x="1015" y="31"/>
                    </a:lnTo>
                    <a:lnTo>
                      <a:pt x="1018" y="30"/>
                    </a:lnTo>
                    <a:lnTo>
                      <a:pt x="1019" y="22"/>
                    </a:lnTo>
                    <a:lnTo>
                      <a:pt x="1020" y="18"/>
                    </a:lnTo>
                    <a:lnTo>
                      <a:pt x="1024" y="19"/>
                    </a:lnTo>
                    <a:lnTo>
                      <a:pt x="1024" y="26"/>
                    </a:lnTo>
                    <a:lnTo>
                      <a:pt x="1026" y="27"/>
                    </a:lnTo>
                    <a:lnTo>
                      <a:pt x="1032" y="26"/>
                    </a:lnTo>
                    <a:lnTo>
                      <a:pt x="1039" y="21"/>
                    </a:lnTo>
                    <a:lnTo>
                      <a:pt x="1043" y="19"/>
                    </a:lnTo>
                    <a:lnTo>
                      <a:pt x="1045" y="22"/>
                    </a:lnTo>
                    <a:lnTo>
                      <a:pt x="1045" y="28"/>
                    </a:lnTo>
                    <a:lnTo>
                      <a:pt x="1055" y="27"/>
                    </a:lnTo>
                    <a:lnTo>
                      <a:pt x="1057" y="27"/>
                    </a:lnTo>
                    <a:lnTo>
                      <a:pt x="1063" y="30"/>
                    </a:lnTo>
                    <a:lnTo>
                      <a:pt x="1062" y="35"/>
                    </a:lnTo>
                    <a:lnTo>
                      <a:pt x="1064" y="39"/>
                    </a:lnTo>
                    <a:lnTo>
                      <a:pt x="1067" y="39"/>
                    </a:lnTo>
                    <a:lnTo>
                      <a:pt x="1071" y="34"/>
                    </a:lnTo>
                    <a:lnTo>
                      <a:pt x="1073" y="34"/>
                    </a:lnTo>
                    <a:lnTo>
                      <a:pt x="1075" y="43"/>
                    </a:lnTo>
                    <a:lnTo>
                      <a:pt x="1078" y="45"/>
                    </a:lnTo>
                    <a:lnTo>
                      <a:pt x="1083" y="34"/>
                    </a:lnTo>
                    <a:lnTo>
                      <a:pt x="1087" y="35"/>
                    </a:lnTo>
                    <a:lnTo>
                      <a:pt x="1089" y="40"/>
                    </a:lnTo>
                    <a:lnTo>
                      <a:pt x="1093" y="41"/>
                    </a:lnTo>
                    <a:lnTo>
                      <a:pt x="1100" y="36"/>
                    </a:lnTo>
                    <a:lnTo>
                      <a:pt x="1106" y="36"/>
                    </a:lnTo>
                    <a:lnTo>
                      <a:pt x="1110" y="35"/>
                    </a:lnTo>
                    <a:lnTo>
                      <a:pt x="1112" y="40"/>
                    </a:lnTo>
                    <a:lnTo>
                      <a:pt x="1124" y="41"/>
                    </a:lnTo>
                    <a:lnTo>
                      <a:pt x="1125" y="33"/>
                    </a:lnTo>
                    <a:lnTo>
                      <a:pt x="1132" y="30"/>
                    </a:lnTo>
                    <a:lnTo>
                      <a:pt x="1134" y="30"/>
                    </a:lnTo>
                    <a:lnTo>
                      <a:pt x="1132" y="40"/>
                    </a:lnTo>
                    <a:lnTo>
                      <a:pt x="1137" y="44"/>
                    </a:lnTo>
                    <a:lnTo>
                      <a:pt x="1142" y="46"/>
                    </a:lnTo>
                    <a:lnTo>
                      <a:pt x="1143" y="45"/>
                    </a:lnTo>
                    <a:lnTo>
                      <a:pt x="1142" y="39"/>
                    </a:lnTo>
                    <a:lnTo>
                      <a:pt x="1144" y="37"/>
                    </a:lnTo>
                    <a:lnTo>
                      <a:pt x="1146" y="40"/>
                    </a:lnTo>
                    <a:lnTo>
                      <a:pt x="1145" y="45"/>
                    </a:lnTo>
                    <a:lnTo>
                      <a:pt x="1147" y="49"/>
                    </a:lnTo>
                    <a:lnTo>
                      <a:pt x="1153" y="45"/>
                    </a:lnTo>
                    <a:lnTo>
                      <a:pt x="1164" y="52"/>
                    </a:lnTo>
                    <a:lnTo>
                      <a:pt x="1165" y="50"/>
                    </a:lnTo>
                    <a:lnTo>
                      <a:pt x="1162" y="43"/>
                    </a:lnTo>
                    <a:lnTo>
                      <a:pt x="1163" y="40"/>
                    </a:lnTo>
                    <a:lnTo>
                      <a:pt x="1172" y="39"/>
                    </a:lnTo>
                    <a:lnTo>
                      <a:pt x="1177" y="40"/>
                    </a:lnTo>
                    <a:lnTo>
                      <a:pt x="1178" y="42"/>
                    </a:lnTo>
                    <a:lnTo>
                      <a:pt x="1171" y="44"/>
                    </a:lnTo>
                    <a:lnTo>
                      <a:pt x="1168" y="48"/>
                    </a:lnTo>
                    <a:lnTo>
                      <a:pt x="1176" y="49"/>
                    </a:lnTo>
                    <a:lnTo>
                      <a:pt x="1180" y="54"/>
                    </a:lnTo>
                    <a:lnTo>
                      <a:pt x="1184" y="53"/>
                    </a:lnTo>
                    <a:lnTo>
                      <a:pt x="1188" y="44"/>
                    </a:lnTo>
                    <a:lnTo>
                      <a:pt x="1193" y="42"/>
                    </a:lnTo>
                    <a:lnTo>
                      <a:pt x="1195" y="44"/>
                    </a:lnTo>
                    <a:lnTo>
                      <a:pt x="1193" y="50"/>
                    </a:lnTo>
                    <a:lnTo>
                      <a:pt x="1201" y="48"/>
                    </a:lnTo>
                    <a:lnTo>
                      <a:pt x="1204" y="49"/>
                    </a:lnTo>
                    <a:lnTo>
                      <a:pt x="1206" y="58"/>
                    </a:lnTo>
                    <a:lnTo>
                      <a:pt x="1213" y="57"/>
                    </a:lnTo>
                    <a:lnTo>
                      <a:pt x="1218" y="58"/>
                    </a:lnTo>
                    <a:lnTo>
                      <a:pt x="1226" y="55"/>
                    </a:lnTo>
                    <a:lnTo>
                      <a:pt x="1227" y="57"/>
                    </a:lnTo>
                    <a:lnTo>
                      <a:pt x="1224" y="61"/>
                    </a:lnTo>
                    <a:lnTo>
                      <a:pt x="1229" y="65"/>
                    </a:lnTo>
                    <a:lnTo>
                      <a:pt x="1232" y="64"/>
                    </a:lnTo>
                    <a:lnTo>
                      <a:pt x="1237" y="64"/>
                    </a:lnTo>
                    <a:lnTo>
                      <a:pt x="1239" y="66"/>
                    </a:lnTo>
                    <a:lnTo>
                      <a:pt x="1240" y="68"/>
                    </a:lnTo>
                    <a:lnTo>
                      <a:pt x="1231" y="67"/>
                    </a:lnTo>
                    <a:lnTo>
                      <a:pt x="1227" y="69"/>
                    </a:lnTo>
                    <a:lnTo>
                      <a:pt x="1227" y="71"/>
                    </a:lnTo>
                    <a:lnTo>
                      <a:pt x="1237" y="72"/>
                    </a:lnTo>
                    <a:lnTo>
                      <a:pt x="1243" y="77"/>
                    </a:lnTo>
                    <a:lnTo>
                      <a:pt x="1241" y="80"/>
                    </a:lnTo>
                    <a:lnTo>
                      <a:pt x="1237" y="83"/>
                    </a:lnTo>
                    <a:lnTo>
                      <a:pt x="1237" y="86"/>
                    </a:lnTo>
                    <a:lnTo>
                      <a:pt x="1241" y="85"/>
                    </a:lnTo>
                    <a:lnTo>
                      <a:pt x="1247" y="83"/>
                    </a:lnTo>
                    <a:lnTo>
                      <a:pt x="1250" y="83"/>
                    </a:lnTo>
                    <a:lnTo>
                      <a:pt x="1250" y="91"/>
                    </a:lnTo>
                    <a:lnTo>
                      <a:pt x="1252" y="96"/>
                    </a:lnTo>
                    <a:lnTo>
                      <a:pt x="1254" y="96"/>
                    </a:lnTo>
                    <a:lnTo>
                      <a:pt x="1256" y="95"/>
                    </a:lnTo>
                    <a:lnTo>
                      <a:pt x="1255" y="88"/>
                    </a:lnTo>
                    <a:lnTo>
                      <a:pt x="1259" y="86"/>
                    </a:lnTo>
                    <a:lnTo>
                      <a:pt x="1263" y="88"/>
                    </a:lnTo>
                    <a:lnTo>
                      <a:pt x="1260" y="96"/>
                    </a:lnTo>
                    <a:lnTo>
                      <a:pt x="1265" y="97"/>
                    </a:lnTo>
                    <a:lnTo>
                      <a:pt x="1268" y="95"/>
                    </a:lnTo>
                    <a:lnTo>
                      <a:pt x="1273" y="98"/>
                    </a:lnTo>
                    <a:lnTo>
                      <a:pt x="1275" y="97"/>
                    </a:lnTo>
                    <a:lnTo>
                      <a:pt x="1274" y="95"/>
                    </a:lnTo>
                    <a:lnTo>
                      <a:pt x="1272" y="93"/>
                    </a:lnTo>
                    <a:lnTo>
                      <a:pt x="1273" y="89"/>
                    </a:lnTo>
                    <a:lnTo>
                      <a:pt x="1283" y="89"/>
                    </a:lnTo>
                    <a:lnTo>
                      <a:pt x="1289" y="95"/>
                    </a:lnTo>
                    <a:lnTo>
                      <a:pt x="1294" y="87"/>
                    </a:lnTo>
                    <a:lnTo>
                      <a:pt x="1299" y="88"/>
                    </a:lnTo>
                    <a:lnTo>
                      <a:pt x="1299" y="94"/>
                    </a:lnTo>
                    <a:lnTo>
                      <a:pt x="1304" y="96"/>
                    </a:lnTo>
                    <a:lnTo>
                      <a:pt x="1306" y="95"/>
                    </a:lnTo>
                    <a:lnTo>
                      <a:pt x="1306" y="90"/>
                    </a:lnTo>
                    <a:lnTo>
                      <a:pt x="1309" y="89"/>
                    </a:lnTo>
                    <a:lnTo>
                      <a:pt x="1311" y="91"/>
                    </a:lnTo>
                    <a:lnTo>
                      <a:pt x="1309" y="98"/>
                    </a:lnTo>
                    <a:lnTo>
                      <a:pt x="1310" y="101"/>
                    </a:lnTo>
                    <a:lnTo>
                      <a:pt x="1312" y="101"/>
                    </a:lnTo>
                    <a:lnTo>
                      <a:pt x="1317" y="97"/>
                    </a:lnTo>
                    <a:lnTo>
                      <a:pt x="1321" y="97"/>
                    </a:lnTo>
                    <a:lnTo>
                      <a:pt x="1319" y="105"/>
                    </a:lnTo>
                    <a:lnTo>
                      <a:pt x="1321" y="108"/>
                    </a:lnTo>
                    <a:lnTo>
                      <a:pt x="1325" y="109"/>
                    </a:lnTo>
                    <a:lnTo>
                      <a:pt x="1327" y="104"/>
                    </a:lnTo>
                    <a:lnTo>
                      <a:pt x="1339" y="104"/>
                    </a:lnTo>
                    <a:lnTo>
                      <a:pt x="1343" y="106"/>
                    </a:lnTo>
                    <a:lnTo>
                      <a:pt x="1343" y="113"/>
                    </a:lnTo>
                    <a:lnTo>
                      <a:pt x="1347" y="115"/>
                    </a:lnTo>
                    <a:lnTo>
                      <a:pt x="1351" y="120"/>
                    </a:lnTo>
                    <a:lnTo>
                      <a:pt x="1351" y="124"/>
                    </a:lnTo>
                    <a:lnTo>
                      <a:pt x="1352" y="125"/>
                    </a:lnTo>
                    <a:lnTo>
                      <a:pt x="1357" y="124"/>
                    </a:lnTo>
                    <a:lnTo>
                      <a:pt x="1360" y="119"/>
                    </a:lnTo>
                    <a:lnTo>
                      <a:pt x="1364" y="119"/>
                    </a:lnTo>
                    <a:lnTo>
                      <a:pt x="1366" y="121"/>
                    </a:lnTo>
                    <a:lnTo>
                      <a:pt x="1364" y="126"/>
                    </a:lnTo>
                    <a:lnTo>
                      <a:pt x="1366" y="130"/>
                    </a:lnTo>
                    <a:lnTo>
                      <a:pt x="1370" y="131"/>
                    </a:lnTo>
                    <a:lnTo>
                      <a:pt x="1375" y="129"/>
                    </a:lnTo>
                    <a:lnTo>
                      <a:pt x="1378" y="130"/>
                    </a:lnTo>
                    <a:lnTo>
                      <a:pt x="1379" y="134"/>
                    </a:lnTo>
                    <a:lnTo>
                      <a:pt x="1381" y="136"/>
                    </a:lnTo>
                    <a:lnTo>
                      <a:pt x="1379" y="139"/>
                    </a:lnTo>
                    <a:lnTo>
                      <a:pt x="1386" y="140"/>
                    </a:lnTo>
                    <a:lnTo>
                      <a:pt x="1387" y="145"/>
                    </a:lnTo>
                    <a:lnTo>
                      <a:pt x="1393" y="148"/>
                    </a:lnTo>
                    <a:lnTo>
                      <a:pt x="1394" y="152"/>
                    </a:lnTo>
                    <a:lnTo>
                      <a:pt x="1398" y="151"/>
                    </a:lnTo>
                    <a:lnTo>
                      <a:pt x="1405" y="152"/>
                    </a:lnTo>
                    <a:lnTo>
                      <a:pt x="1412" y="157"/>
                    </a:lnTo>
                    <a:lnTo>
                      <a:pt x="1417" y="158"/>
                    </a:lnTo>
                    <a:lnTo>
                      <a:pt x="1418" y="163"/>
                    </a:lnTo>
                    <a:lnTo>
                      <a:pt x="1428" y="163"/>
                    </a:lnTo>
                    <a:lnTo>
                      <a:pt x="1430" y="166"/>
                    </a:lnTo>
                    <a:lnTo>
                      <a:pt x="1429" y="170"/>
                    </a:lnTo>
                    <a:lnTo>
                      <a:pt x="1435" y="172"/>
                    </a:lnTo>
                    <a:lnTo>
                      <a:pt x="1434" y="179"/>
                    </a:lnTo>
                    <a:lnTo>
                      <a:pt x="1442" y="184"/>
                    </a:lnTo>
                    <a:lnTo>
                      <a:pt x="1441" y="190"/>
                    </a:lnTo>
                    <a:lnTo>
                      <a:pt x="1445" y="193"/>
                    </a:lnTo>
                    <a:lnTo>
                      <a:pt x="1446" y="192"/>
                    </a:lnTo>
                    <a:lnTo>
                      <a:pt x="1449" y="188"/>
                    </a:lnTo>
                    <a:lnTo>
                      <a:pt x="1451" y="189"/>
                    </a:lnTo>
                    <a:lnTo>
                      <a:pt x="1458" y="193"/>
                    </a:lnTo>
                    <a:lnTo>
                      <a:pt x="1463" y="194"/>
                    </a:lnTo>
                    <a:lnTo>
                      <a:pt x="1463" y="196"/>
                    </a:lnTo>
                    <a:lnTo>
                      <a:pt x="1461" y="198"/>
                    </a:lnTo>
                    <a:lnTo>
                      <a:pt x="1464" y="201"/>
                    </a:lnTo>
                    <a:lnTo>
                      <a:pt x="1464" y="203"/>
                    </a:lnTo>
                    <a:lnTo>
                      <a:pt x="1470" y="205"/>
                    </a:lnTo>
                    <a:lnTo>
                      <a:pt x="1474" y="209"/>
                    </a:lnTo>
                    <a:lnTo>
                      <a:pt x="1472" y="215"/>
                    </a:lnTo>
                    <a:lnTo>
                      <a:pt x="1468" y="217"/>
                    </a:lnTo>
                    <a:lnTo>
                      <a:pt x="1468" y="220"/>
                    </a:lnTo>
                    <a:lnTo>
                      <a:pt x="1474" y="222"/>
                    </a:lnTo>
                    <a:lnTo>
                      <a:pt x="1475" y="225"/>
                    </a:lnTo>
                    <a:lnTo>
                      <a:pt x="1474" y="229"/>
                    </a:lnTo>
                    <a:lnTo>
                      <a:pt x="1475" y="231"/>
                    </a:lnTo>
                    <a:lnTo>
                      <a:pt x="1484" y="226"/>
                    </a:lnTo>
                    <a:lnTo>
                      <a:pt x="1486" y="231"/>
                    </a:lnTo>
                    <a:lnTo>
                      <a:pt x="1493" y="231"/>
                    </a:lnTo>
                    <a:lnTo>
                      <a:pt x="1492" y="234"/>
                    </a:lnTo>
                    <a:lnTo>
                      <a:pt x="1494" y="239"/>
                    </a:lnTo>
                    <a:lnTo>
                      <a:pt x="1492" y="243"/>
                    </a:lnTo>
                    <a:lnTo>
                      <a:pt x="1494" y="244"/>
                    </a:lnTo>
                    <a:lnTo>
                      <a:pt x="1499" y="242"/>
                    </a:lnTo>
                    <a:lnTo>
                      <a:pt x="1501" y="255"/>
                    </a:lnTo>
                    <a:lnTo>
                      <a:pt x="1512" y="259"/>
                    </a:lnTo>
                    <a:lnTo>
                      <a:pt x="1512" y="263"/>
                    </a:lnTo>
                    <a:lnTo>
                      <a:pt x="1521" y="270"/>
                    </a:lnTo>
                    <a:lnTo>
                      <a:pt x="1520" y="274"/>
                    </a:lnTo>
                    <a:lnTo>
                      <a:pt x="1527" y="280"/>
                    </a:lnTo>
                    <a:lnTo>
                      <a:pt x="1526" y="283"/>
                    </a:lnTo>
                    <a:lnTo>
                      <a:pt x="1528" y="285"/>
                    </a:lnTo>
                    <a:lnTo>
                      <a:pt x="1531" y="286"/>
                    </a:lnTo>
                    <a:lnTo>
                      <a:pt x="1536" y="284"/>
                    </a:lnTo>
                    <a:lnTo>
                      <a:pt x="1542" y="291"/>
                    </a:lnTo>
                    <a:lnTo>
                      <a:pt x="1546" y="294"/>
                    </a:lnTo>
                    <a:lnTo>
                      <a:pt x="1549" y="294"/>
                    </a:lnTo>
                    <a:lnTo>
                      <a:pt x="1548" y="289"/>
                    </a:lnTo>
                    <a:lnTo>
                      <a:pt x="1550" y="288"/>
                    </a:lnTo>
                    <a:lnTo>
                      <a:pt x="1556" y="291"/>
                    </a:lnTo>
                    <a:lnTo>
                      <a:pt x="1565" y="289"/>
                    </a:lnTo>
                    <a:lnTo>
                      <a:pt x="1568" y="294"/>
                    </a:lnTo>
                    <a:lnTo>
                      <a:pt x="1572" y="295"/>
                    </a:lnTo>
                    <a:lnTo>
                      <a:pt x="1578" y="295"/>
                    </a:lnTo>
                    <a:lnTo>
                      <a:pt x="1582" y="298"/>
                    </a:lnTo>
                    <a:lnTo>
                      <a:pt x="1583" y="293"/>
                    </a:lnTo>
                    <a:lnTo>
                      <a:pt x="1586" y="292"/>
                    </a:lnTo>
                    <a:lnTo>
                      <a:pt x="1589" y="294"/>
                    </a:lnTo>
                    <a:lnTo>
                      <a:pt x="1587" y="300"/>
                    </a:lnTo>
                    <a:lnTo>
                      <a:pt x="1590" y="301"/>
                    </a:lnTo>
                    <a:lnTo>
                      <a:pt x="1591" y="300"/>
                    </a:lnTo>
                    <a:lnTo>
                      <a:pt x="1591" y="296"/>
                    </a:lnTo>
                    <a:lnTo>
                      <a:pt x="1593" y="295"/>
                    </a:lnTo>
                    <a:lnTo>
                      <a:pt x="1598" y="296"/>
                    </a:lnTo>
                    <a:lnTo>
                      <a:pt x="1600" y="299"/>
                    </a:lnTo>
                    <a:lnTo>
                      <a:pt x="1604" y="300"/>
                    </a:lnTo>
                    <a:lnTo>
                      <a:pt x="1610" y="298"/>
                    </a:lnTo>
                    <a:lnTo>
                      <a:pt x="1607" y="297"/>
                    </a:lnTo>
                    <a:lnTo>
                      <a:pt x="1611" y="294"/>
                    </a:lnTo>
                    <a:lnTo>
                      <a:pt x="1613" y="300"/>
                    </a:lnTo>
                    <a:lnTo>
                      <a:pt x="1615" y="301"/>
                    </a:lnTo>
                    <a:lnTo>
                      <a:pt x="1620" y="297"/>
                    </a:lnTo>
                    <a:lnTo>
                      <a:pt x="1626" y="299"/>
                    </a:lnTo>
                    <a:lnTo>
                      <a:pt x="1630" y="309"/>
                    </a:lnTo>
                    <a:lnTo>
                      <a:pt x="1634" y="309"/>
                    </a:lnTo>
                    <a:lnTo>
                      <a:pt x="1630" y="301"/>
                    </a:lnTo>
                    <a:lnTo>
                      <a:pt x="1632" y="301"/>
                    </a:lnTo>
                    <a:lnTo>
                      <a:pt x="1633" y="298"/>
                    </a:lnTo>
                    <a:lnTo>
                      <a:pt x="1636" y="296"/>
                    </a:lnTo>
                    <a:lnTo>
                      <a:pt x="1636" y="294"/>
                    </a:lnTo>
                    <a:lnTo>
                      <a:pt x="1640" y="297"/>
                    </a:lnTo>
                    <a:lnTo>
                      <a:pt x="1637" y="301"/>
                    </a:lnTo>
                    <a:lnTo>
                      <a:pt x="1637" y="304"/>
                    </a:lnTo>
                    <a:lnTo>
                      <a:pt x="1640" y="303"/>
                    </a:lnTo>
                    <a:lnTo>
                      <a:pt x="1643" y="306"/>
                    </a:lnTo>
                    <a:lnTo>
                      <a:pt x="1646" y="303"/>
                    </a:lnTo>
                    <a:lnTo>
                      <a:pt x="1649" y="305"/>
                    </a:lnTo>
                    <a:lnTo>
                      <a:pt x="1656" y="304"/>
                    </a:lnTo>
                    <a:lnTo>
                      <a:pt x="1658" y="303"/>
                    </a:lnTo>
                    <a:lnTo>
                      <a:pt x="1661" y="299"/>
                    </a:lnTo>
                    <a:lnTo>
                      <a:pt x="1667" y="300"/>
                    </a:lnTo>
                    <a:lnTo>
                      <a:pt x="1667" y="297"/>
                    </a:lnTo>
                    <a:lnTo>
                      <a:pt x="1670" y="296"/>
                    </a:lnTo>
                    <a:lnTo>
                      <a:pt x="1671" y="300"/>
                    </a:lnTo>
                    <a:lnTo>
                      <a:pt x="1674" y="299"/>
                    </a:lnTo>
                    <a:lnTo>
                      <a:pt x="1676" y="305"/>
                    </a:lnTo>
                    <a:lnTo>
                      <a:pt x="1680" y="303"/>
                    </a:lnTo>
                    <a:lnTo>
                      <a:pt x="1677" y="300"/>
                    </a:lnTo>
                    <a:lnTo>
                      <a:pt x="1680" y="299"/>
                    </a:lnTo>
                    <a:lnTo>
                      <a:pt x="1685" y="301"/>
                    </a:lnTo>
                    <a:lnTo>
                      <a:pt x="1688" y="301"/>
                    </a:lnTo>
                    <a:lnTo>
                      <a:pt x="1686" y="297"/>
                    </a:lnTo>
                    <a:lnTo>
                      <a:pt x="1688" y="296"/>
                    </a:lnTo>
                    <a:lnTo>
                      <a:pt x="1690" y="298"/>
                    </a:lnTo>
                    <a:lnTo>
                      <a:pt x="1692" y="297"/>
                    </a:lnTo>
                    <a:lnTo>
                      <a:pt x="1697" y="297"/>
                    </a:lnTo>
                    <a:lnTo>
                      <a:pt x="1691" y="299"/>
                    </a:lnTo>
                    <a:lnTo>
                      <a:pt x="1693" y="301"/>
                    </a:lnTo>
                    <a:lnTo>
                      <a:pt x="1693" y="306"/>
                    </a:lnTo>
                    <a:lnTo>
                      <a:pt x="1699" y="306"/>
                    </a:lnTo>
                    <a:lnTo>
                      <a:pt x="1698" y="307"/>
                    </a:lnTo>
                    <a:lnTo>
                      <a:pt x="1700" y="309"/>
                    </a:lnTo>
                    <a:lnTo>
                      <a:pt x="1702" y="304"/>
                    </a:lnTo>
                    <a:lnTo>
                      <a:pt x="1705" y="305"/>
                    </a:lnTo>
                    <a:lnTo>
                      <a:pt x="1704" y="302"/>
                    </a:lnTo>
                    <a:lnTo>
                      <a:pt x="1706" y="302"/>
                    </a:lnTo>
                    <a:lnTo>
                      <a:pt x="1707" y="306"/>
                    </a:lnTo>
                    <a:lnTo>
                      <a:pt x="1711" y="309"/>
                    </a:lnTo>
                    <a:lnTo>
                      <a:pt x="1712" y="303"/>
                    </a:lnTo>
                    <a:lnTo>
                      <a:pt x="1716" y="300"/>
                    </a:lnTo>
                    <a:lnTo>
                      <a:pt x="1715" y="307"/>
                    </a:lnTo>
                    <a:lnTo>
                      <a:pt x="1716" y="310"/>
                    </a:lnTo>
                    <a:lnTo>
                      <a:pt x="1720" y="309"/>
                    </a:lnTo>
                    <a:lnTo>
                      <a:pt x="1721" y="310"/>
                    </a:lnTo>
                    <a:lnTo>
                      <a:pt x="1720" y="311"/>
                    </a:lnTo>
                    <a:lnTo>
                      <a:pt x="1724" y="313"/>
                    </a:lnTo>
                    <a:lnTo>
                      <a:pt x="1720" y="317"/>
                    </a:lnTo>
                    <a:lnTo>
                      <a:pt x="1719" y="319"/>
                    </a:lnTo>
                    <a:lnTo>
                      <a:pt x="1723" y="320"/>
                    </a:lnTo>
                    <a:lnTo>
                      <a:pt x="1725" y="325"/>
                    </a:lnTo>
                    <a:lnTo>
                      <a:pt x="1727" y="325"/>
                    </a:lnTo>
                    <a:lnTo>
                      <a:pt x="1727" y="332"/>
                    </a:lnTo>
                    <a:lnTo>
                      <a:pt x="1729" y="333"/>
                    </a:lnTo>
                    <a:lnTo>
                      <a:pt x="1730" y="337"/>
                    </a:lnTo>
                    <a:lnTo>
                      <a:pt x="1728" y="337"/>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0" name="Freeform 130"/>
              <p:cNvSpPr>
                <a:spLocks/>
              </p:cNvSpPr>
              <p:nvPr/>
            </p:nvSpPr>
            <p:spPr bwMode="auto">
              <a:xfrm>
                <a:off x="6384330" y="3879850"/>
                <a:ext cx="836612" cy="796925"/>
              </a:xfrm>
              <a:custGeom>
                <a:avLst/>
                <a:gdLst>
                  <a:gd name="T0" fmla="*/ 2147483647 w 1578"/>
                  <a:gd name="T1" fmla="*/ 2147483647 h 1504"/>
                  <a:gd name="T2" fmla="*/ 2147483647 w 1578"/>
                  <a:gd name="T3" fmla="*/ 2147483647 h 1504"/>
                  <a:gd name="T4" fmla="*/ 2147483647 w 1578"/>
                  <a:gd name="T5" fmla="*/ 2147483647 h 1504"/>
                  <a:gd name="T6" fmla="*/ 2147483647 w 1578"/>
                  <a:gd name="T7" fmla="*/ 2147483647 h 1504"/>
                  <a:gd name="T8" fmla="*/ 2147483647 w 1578"/>
                  <a:gd name="T9" fmla="*/ 2147483647 h 1504"/>
                  <a:gd name="T10" fmla="*/ 2147483647 w 1578"/>
                  <a:gd name="T11" fmla="*/ 2147483647 h 1504"/>
                  <a:gd name="T12" fmla="*/ 2147483647 w 1578"/>
                  <a:gd name="T13" fmla="*/ 2147483647 h 1504"/>
                  <a:gd name="T14" fmla="*/ 2147483647 w 1578"/>
                  <a:gd name="T15" fmla="*/ 2147483647 h 1504"/>
                  <a:gd name="T16" fmla="*/ 2147483647 w 1578"/>
                  <a:gd name="T17" fmla="*/ 2147483647 h 1504"/>
                  <a:gd name="T18" fmla="*/ 2147483647 w 1578"/>
                  <a:gd name="T19" fmla="*/ 2147483647 h 1504"/>
                  <a:gd name="T20" fmla="*/ 2147483647 w 1578"/>
                  <a:gd name="T21" fmla="*/ 2147483647 h 1504"/>
                  <a:gd name="T22" fmla="*/ 2147483647 w 1578"/>
                  <a:gd name="T23" fmla="*/ 2147483647 h 1504"/>
                  <a:gd name="T24" fmla="*/ 2147483647 w 1578"/>
                  <a:gd name="T25" fmla="*/ 2147483647 h 1504"/>
                  <a:gd name="T26" fmla="*/ 2147483647 w 1578"/>
                  <a:gd name="T27" fmla="*/ 2147483647 h 1504"/>
                  <a:gd name="T28" fmla="*/ 2147483647 w 1578"/>
                  <a:gd name="T29" fmla="*/ 2147483647 h 1504"/>
                  <a:gd name="T30" fmla="*/ 2147483647 w 1578"/>
                  <a:gd name="T31" fmla="*/ 2147483647 h 1504"/>
                  <a:gd name="T32" fmla="*/ 2147483647 w 1578"/>
                  <a:gd name="T33" fmla="*/ 2147483647 h 1504"/>
                  <a:gd name="T34" fmla="*/ 2147483647 w 1578"/>
                  <a:gd name="T35" fmla="*/ 2147483647 h 1504"/>
                  <a:gd name="T36" fmla="*/ 2147483647 w 1578"/>
                  <a:gd name="T37" fmla="*/ 2147483647 h 1504"/>
                  <a:gd name="T38" fmla="*/ 2147483647 w 1578"/>
                  <a:gd name="T39" fmla="*/ 2147483647 h 1504"/>
                  <a:gd name="T40" fmla="*/ 2147483647 w 1578"/>
                  <a:gd name="T41" fmla="*/ 2147483647 h 1504"/>
                  <a:gd name="T42" fmla="*/ 2147483647 w 1578"/>
                  <a:gd name="T43" fmla="*/ 2147483647 h 1504"/>
                  <a:gd name="T44" fmla="*/ 2147483647 w 1578"/>
                  <a:gd name="T45" fmla="*/ 2147483647 h 1504"/>
                  <a:gd name="T46" fmla="*/ 2147483647 w 1578"/>
                  <a:gd name="T47" fmla="*/ 2147483647 h 1504"/>
                  <a:gd name="T48" fmla="*/ 2147483647 w 1578"/>
                  <a:gd name="T49" fmla="*/ 2147483647 h 1504"/>
                  <a:gd name="T50" fmla="*/ 2147483647 w 1578"/>
                  <a:gd name="T51" fmla="*/ 2147483647 h 1504"/>
                  <a:gd name="T52" fmla="*/ 2147483647 w 1578"/>
                  <a:gd name="T53" fmla="*/ 2147483647 h 1504"/>
                  <a:gd name="T54" fmla="*/ 2147483647 w 1578"/>
                  <a:gd name="T55" fmla="*/ 2147483647 h 1504"/>
                  <a:gd name="T56" fmla="*/ 2147483647 w 1578"/>
                  <a:gd name="T57" fmla="*/ 2147483647 h 1504"/>
                  <a:gd name="T58" fmla="*/ 2147483647 w 1578"/>
                  <a:gd name="T59" fmla="*/ 2147483647 h 1504"/>
                  <a:gd name="T60" fmla="*/ 2147483647 w 1578"/>
                  <a:gd name="T61" fmla="*/ 2147483647 h 1504"/>
                  <a:gd name="T62" fmla="*/ 2147483647 w 1578"/>
                  <a:gd name="T63" fmla="*/ 2147483647 h 1504"/>
                  <a:gd name="T64" fmla="*/ 2147483647 w 1578"/>
                  <a:gd name="T65" fmla="*/ 2147483647 h 1504"/>
                  <a:gd name="T66" fmla="*/ 2147483647 w 1578"/>
                  <a:gd name="T67" fmla="*/ 2147483647 h 1504"/>
                  <a:gd name="T68" fmla="*/ 2147483647 w 1578"/>
                  <a:gd name="T69" fmla="*/ 2147483647 h 1504"/>
                  <a:gd name="T70" fmla="*/ 2147483647 w 1578"/>
                  <a:gd name="T71" fmla="*/ 2147483647 h 1504"/>
                  <a:gd name="T72" fmla="*/ 2147483647 w 1578"/>
                  <a:gd name="T73" fmla="*/ 2147483647 h 1504"/>
                  <a:gd name="T74" fmla="*/ 2147483647 w 1578"/>
                  <a:gd name="T75" fmla="*/ 2147483647 h 1504"/>
                  <a:gd name="T76" fmla="*/ 2147483647 w 1578"/>
                  <a:gd name="T77" fmla="*/ 2147483647 h 1504"/>
                  <a:gd name="T78" fmla="*/ 2147483647 w 1578"/>
                  <a:gd name="T79" fmla="*/ 2147483647 h 1504"/>
                  <a:gd name="T80" fmla="*/ 2147483647 w 1578"/>
                  <a:gd name="T81" fmla="*/ 2147483647 h 1504"/>
                  <a:gd name="T82" fmla="*/ 2147483647 w 1578"/>
                  <a:gd name="T83" fmla="*/ 2147483647 h 1504"/>
                  <a:gd name="T84" fmla="*/ 2147483647 w 1578"/>
                  <a:gd name="T85" fmla="*/ 2147483647 h 1504"/>
                  <a:gd name="T86" fmla="*/ 2147483647 w 1578"/>
                  <a:gd name="T87" fmla="*/ 2147483647 h 1504"/>
                  <a:gd name="T88" fmla="*/ 2147483647 w 1578"/>
                  <a:gd name="T89" fmla="*/ 2147483647 h 1504"/>
                  <a:gd name="T90" fmla="*/ 2147483647 w 1578"/>
                  <a:gd name="T91" fmla="*/ 2147483647 h 1504"/>
                  <a:gd name="T92" fmla="*/ 2147483647 w 1578"/>
                  <a:gd name="T93" fmla="*/ 2147483647 h 1504"/>
                  <a:gd name="T94" fmla="*/ 2147483647 w 1578"/>
                  <a:gd name="T95" fmla="*/ 2147483647 h 1504"/>
                  <a:gd name="T96" fmla="*/ 2147483647 w 1578"/>
                  <a:gd name="T97" fmla="*/ 2147483647 h 1504"/>
                  <a:gd name="T98" fmla="*/ 2147483647 w 1578"/>
                  <a:gd name="T99" fmla="*/ 2147483647 h 1504"/>
                  <a:gd name="T100" fmla="*/ 2147483647 w 1578"/>
                  <a:gd name="T101" fmla="*/ 2147483647 h 1504"/>
                  <a:gd name="T102" fmla="*/ 2147483647 w 1578"/>
                  <a:gd name="T103" fmla="*/ 2147483647 h 1504"/>
                  <a:gd name="T104" fmla="*/ 2147483647 w 1578"/>
                  <a:gd name="T105" fmla="*/ 2147483647 h 1504"/>
                  <a:gd name="T106" fmla="*/ 2147483647 w 1578"/>
                  <a:gd name="T107" fmla="*/ 2147483647 h 1504"/>
                  <a:gd name="T108" fmla="*/ 2147483647 w 1578"/>
                  <a:gd name="T109" fmla="*/ 2147483647 h 1504"/>
                  <a:gd name="T110" fmla="*/ 2147483647 w 1578"/>
                  <a:gd name="T111" fmla="*/ 2147483647 h 1504"/>
                  <a:gd name="T112" fmla="*/ 2147483647 w 1578"/>
                  <a:gd name="T113" fmla="*/ 2147483647 h 1504"/>
                  <a:gd name="T114" fmla="*/ 2147483647 w 1578"/>
                  <a:gd name="T115" fmla="*/ 2147483647 h 1504"/>
                  <a:gd name="T116" fmla="*/ 2147483647 w 1578"/>
                  <a:gd name="T117" fmla="*/ 2147483647 h 1504"/>
                  <a:gd name="T118" fmla="*/ 2147483647 w 1578"/>
                  <a:gd name="T119" fmla="*/ 2147483647 h 1504"/>
                  <a:gd name="T120" fmla="*/ 2147483647 w 1578"/>
                  <a:gd name="T121" fmla="*/ 2147483647 h 1504"/>
                  <a:gd name="T122" fmla="*/ 2147483647 w 1578"/>
                  <a:gd name="T123" fmla="*/ 2147483647 h 1504"/>
                  <a:gd name="T124" fmla="*/ 2147483647 w 1578"/>
                  <a:gd name="T125" fmla="*/ 2147483647 h 1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78"/>
                  <a:gd name="T190" fmla="*/ 0 h 1504"/>
                  <a:gd name="T191" fmla="*/ 1578 w 1578"/>
                  <a:gd name="T192" fmla="*/ 1504 h 1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78" h="1504">
                    <a:moveTo>
                      <a:pt x="1574" y="529"/>
                    </a:moveTo>
                    <a:lnTo>
                      <a:pt x="1568" y="527"/>
                    </a:lnTo>
                    <a:lnTo>
                      <a:pt x="1563" y="528"/>
                    </a:lnTo>
                    <a:lnTo>
                      <a:pt x="1557" y="545"/>
                    </a:lnTo>
                    <a:lnTo>
                      <a:pt x="1552" y="553"/>
                    </a:lnTo>
                    <a:lnTo>
                      <a:pt x="1552" y="557"/>
                    </a:lnTo>
                    <a:lnTo>
                      <a:pt x="1550" y="562"/>
                    </a:lnTo>
                    <a:lnTo>
                      <a:pt x="1554" y="566"/>
                    </a:lnTo>
                    <a:lnTo>
                      <a:pt x="1552" y="569"/>
                    </a:lnTo>
                    <a:lnTo>
                      <a:pt x="1553" y="572"/>
                    </a:lnTo>
                    <a:lnTo>
                      <a:pt x="1555" y="576"/>
                    </a:lnTo>
                    <a:lnTo>
                      <a:pt x="1556" y="589"/>
                    </a:lnTo>
                    <a:lnTo>
                      <a:pt x="1561" y="598"/>
                    </a:lnTo>
                    <a:lnTo>
                      <a:pt x="1555" y="609"/>
                    </a:lnTo>
                    <a:lnTo>
                      <a:pt x="1560" y="618"/>
                    </a:lnTo>
                    <a:lnTo>
                      <a:pt x="1560" y="623"/>
                    </a:lnTo>
                    <a:lnTo>
                      <a:pt x="1556" y="628"/>
                    </a:lnTo>
                    <a:lnTo>
                      <a:pt x="1561" y="636"/>
                    </a:lnTo>
                    <a:lnTo>
                      <a:pt x="1561" y="638"/>
                    </a:lnTo>
                    <a:lnTo>
                      <a:pt x="1554" y="651"/>
                    </a:lnTo>
                    <a:lnTo>
                      <a:pt x="1548" y="669"/>
                    </a:lnTo>
                    <a:lnTo>
                      <a:pt x="1538" y="677"/>
                    </a:lnTo>
                    <a:lnTo>
                      <a:pt x="1529" y="682"/>
                    </a:lnTo>
                    <a:lnTo>
                      <a:pt x="1496" y="689"/>
                    </a:lnTo>
                    <a:lnTo>
                      <a:pt x="1485" y="695"/>
                    </a:lnTo>
                    <a:lnTo>
                      <a:pt x="1479" y="703"/>
                    </a:lnTo>
                    <a:lnTo>
                      <a:pt x="1474" y="715"/>
                    </a:lnTo>
                    <a:lnTo>
                      <a:pt x="1469" y="719"/>
                    </a:lnTo>
                    <a:lnTo>
                      <a:pt x="1463" y="723"/>
                    </a:lnTo>
                    <a:lnTo>
                      <a:pt x="1459" y="727"/>
                    </a:lnTo>
                    <a:lnTo>
                      <a:pt x="1452" y="742"/>
                    </a:lnTo>
                    <a:lnTo>
                      <a:pt x="1437" y="752"/>
                    </a:lnTo>
                    <a:lnTo>
                      <a:pt x="1435" y="753"/>
                    </a:lnTo>
                    <a:lnTo>
                      <a:pt x="1429" y="762"/>
                    </a:lnTo>
                    <a:lnTo>
                      <a:pt x="1422" y="781"/>
                    </a:lnTo>
                    <a:lnTo>
                      <a:pt x="1425" y="787"/>
                    </a:lnTo>
                    <a:lnTo>
                      <a:pt x="1423" y="797"/>
                    </a:lnTo>
                    <a:lnTo>
                      <a:pt x="1423" y="805"/>
                    </a:lnTo>
                    <a:lnTo>
                      <a:pt x="1427" y="811"/>
                    </a:lnTo>
                    <a:lnTo>
                      <a:pt x="1425" y="822"/>
                    </a:lnTo>
                    <a:lnTo>
                      <a:pt x="1417" y="828"/>
                    </a:lnTo>
                    <a:lnTo>
                      <a:pt x="1404" y="829"/>
                    </a:lnTo>
                    <a:lnTo>
                      <a:pt x="1395" y="840"/>
                    </a:lnTo>
                    <a:lnTo>
                      <a:pt x="1392" y="845"/>
                    </a:lnTo>
                    <a:lnTo>
                      <a:pt x="1388" y="857"/>
                    </a:lnTo>
                    <a:lnTo>
                      <a:pt x="1382" y="863"/>
                    </a:lnTo>
                    <a:lnTo>
                      <a:pt x="1370" y="864"/>
                    </a:lnTo>
                    <a:lnTo>
                      <a:pt x="1369" y="878"/>
                    </a:lnTo>
                    <a:lnTo>
                      <a:pt x="1374" y="891"/>
                    </a:lnTo>
                    <a:lnTo>
                      <a:pt x="1373" y="909"/>
                    </a:lnTo>
                    <a:lnTo>
                      <a:pt x="1371" y="912"/>
                    </a:lnTo>
                    <a:lnTo>
                      <a:pt x="1363" y="919"/>
                    </a:lnTo>
                    <a:lnTo>
                      <a:pt x="1358" y="934"/>
                    </a:lnTo>
                    <a:lnTo>
                      <a:pt x="1354" y="937"/>
                    </a:lnTo>
                    <a:lnTo>
                      <a:pt x="1351" y="944"/>
                    </a:lnTo>
                    <a:lnTo>
                      <a:pt x="1343" y="948"/>
                    </a:lnTo>
                    <a:lnTo>
                      <a:pt x="1329" y="945"/>
                    </a:lnTo>
                    <a:lnTo>
                      <a:pt x="1322" y="953"/>
                    </a:lnTo>
                    <a:lnTo>
                      <a:pt x="1320" y="960"/>
                    </a:lnTo>
                    <a:lnTo>
                      <a:pt x="1328" y="966"/>
                    </a:lnTo>
                    <a:lnTo>
                      <a:pt x="1332" y="976"/>
                    </a:lnTo>
                    <a:lnTo>
                      <a:pt x="1332" y="980"/>
                    </a:lnTo>
                    <a:lnTo>
                      <a:pt x="1327" y="991"/>
                    </a:lnTo>
                    <a:lnTo>
                      <a:pt x="1320" y="998"/>
                    </a:lnTo>
                    <a:lnTo>
                      <a:pt x="1312" y="1000"/>
                    </a:lnTo>
                    <a:lnTo>
                      <a:pt x="1308" y="1003"/>
                    </a:lnTo>
                    <a:lnTo>
                      <a:pt x="1303" y="1013"/>
                    </a:lnTo>
                    <a:lnTo>
                      <a:pt x="1301" y="1020"/>
                    </a:lnTo>
                    <a:lnTo>
                      <a:pt x="1289" y="1032"/>
                    </a:lnTo>
                    <a:lnTo>
                      <a:pt x="1282" y="1035"/>
                    </a:lnTo>
                    <a:lnTo>
                      <a:pt x="1276" y="1042"/>
                    </a:lnTo>
                    <a:lnTo>
                      <a:pt x="1267" y="1067"/>
                    </a:lnTo>
                    <a:lnTo>
                      <a:pt x="1261" y="1076"/>
                    </a:lnTo>
                    <a:lnTo>
                      <a:pt x="1258" y="1078"/>
                    </a:lnTo>
                    <a:lnTo>
                      <a:pt x="1254" y="1085"/>
                    </a:lnTo>
                    <a:lnTo>
                      <a:pt x="1244" y="1093"/>
                    </a:lnTo>
                    <a:lnTo>
                      <a:pt x="1239" y="1097"/>
                    </a:lnTo>
                    <a:lnTo>
                      <a:pt x="1237" y="1101"/>
                    </a:lnTo>
                    <a:lnTo>
                      <a:pt x="1217" y="1108"/>
                    </a:lnTo>
                    <a:lnTo>
                      <a:pt x="1200" y="1120"/>
                    </a:lnTo>
                    <a:lnTo>
                      <a:pt x="1191" y="1122"/>
                    </a:lnTo>
                    <a:lnTo>
                      <a:pt x="1169" y="1135"/>
                    </a:lnTo>
                    <a:lnTo>
                      <a:pt x="1160" y="1144"/>
                    </a:lnTo>
                    <a:lnTo>
                      <a:pt x="1155" y="1150"/>
                    </a:lnTo>
                    <a:lnTo>
                      <a:pt x="1136" y="1157"/>
                    </a:lnTo>
                    <a:lnTo>
                      <a:pt x="1128" y="1159"/>
                    </a:lnTo>
                    <a:lnTo>
                      <a:pt x="1125" y="1161"/>
                    </a:lnTo>
                    <a:lnTo>
                      <a:pt x="1122" y="1166"/>
                    </a:lnTo>
                    <a:lnTo>
                      <a:pt x="1116" y="1168"/>
                    </a:lnTo>
                    <a:lnTo>
                      <a:pt x="1109" y="1173"/>
                    </a:lnTo>
                    <a:lnTo>
                      <a:pt x="1101" y="1183"/>
                    </a:lnTo>
                    <a:lnTo>
                      <a:pt x="1102" y="1188"/>
                    </a:lnTo>
                    <a:lnTo>
                      <a:pt x="1084" y="1210"/>
                    </a:lnTo>
                    <a:lnTo>
                      <a:pt x="1078" y="1213"/>
                    </a:lnTo>
                    <a:lnTo>
                      <a:pt x="1053" y="1220"/>
                    </a:lnTo>
                    <a:lnTo>
                      <a:pt x="1047" y="1223"/>
                    </a:lnTo>
                    <a:lnTo>
                      <a:pt x="1043" y="1229"/>
                    </a:lnTo>
                    <a:lnTo>
                      <a:pt x="1038" y="1230"/>
                    </a:lnTo>
                    <a:lnTo>
                      <a:pt x="1033" y="1233"/>
                    </a:lnTo>
                    <a:lnTo>
                      <a:pt x="1027" y="1238"/>
                    </a:lnTo>
                    <a:lnTo>
                      <a:pt x="1010" y="1246"/>
                    </a:lnTo>
                    <a:lnTo>
                      <a:pt x="992" y="1264"/>
                    </a:lnTo>
                    <a:lnTo>
                      <a:pt x="987" y="1272"/>
                    </a:lnTo>
                    <a:lnTo>
                      <a:pt x="987" y="1296"/>
                    </a:lnTo>
                    <a:lnTo>
                      <a:pt x="974" y="1320"/>
                    </a:lnTo>
                    <a:lnTo>
                      <a:pt x="970" y="1333"/>
                    </a:lnTo>
                    <a:lnTo>
                      <a:pt x="958" y="1350"/>
                    </a:lnTo>
                    <a:lnTo>
                      <a:pt x="956" y="1353"/>
                    </a:lnTo>
                    <a:lnTo>
                      <a:pt x="948" y="1355"/>
                    </a:lnTo>
                    <a:lnTo>
                      <a:pt x="922" y="1368"/>
                    </a:lnTo>
                    <a:lnTo>
                      <a:pt x="916" y="1367"/>
                    </a:lnTo>
                    <a:lnTo>
                      <a:pt x="911" y="1371"/>
                    </a:lnTo>
                    <a:lnTo>
                      <a:pt x="907" y="1379"/>
                    </a:lnTo>
                    <a:lnTo>
                      <a:pt x="901" y="1408"/>
                    </a:lnTo>
                    <a:lnTo>
                      <a:pt x="896" y="1420"/>
                    </a:lnTo>
                    <a:lnTo>
                      <a:pt x="896" y="1429"/>
                    </a:lnTo>
                    <a:lnTo>
                      <a:pt x="889" y="1441"/>
                    </a:lnTo>
                    <a:lnTo>
                      <a:pt x="888" y="1455"/>
                    </a:lnTo>
                    <a:lnTo>
                      <a:pt x="889" y="1459"/>
                    </a:lnTo>
                    <a:lnTo>
                      <a:pt x="889" y="1465"/>
                    </a:lnTo>
                    <a:lnTo>
                      <a:pt x="885" y="1477"/>
                    </a:lnTo>
                    <a:lnTo>
                      <a:pt x="882" y="1483"/>
                    </a:lnTo>
                    <a:lnTo>
                      <a:pt x="869" y="1489"/>
                    </a:lnTo>
                    <a:lnTo>
                      <a:pt x="852" y="1502"/>
                    </a:lnTo>
                    <a:lnTo>
                      <a:pt x="845" y="1504"/>
                    </a:lnTo>
                    <a:lnTo>
                      <a:pt x="840" y="1499"/>
                    </a:lnTo>
                    <a:lnTo>
                      <a:pt x="837" y="1494"/>
                    </a:lnTo>
                    <a:lnTo>
                      <a:pt x="837" y="1491"/>
                    </a:lnTo>
                    <a:lnTo>
                      <a:pt x="830" y="1490"/>
                    </a:lnTo>
                    <a:lnTo>
                      <a:pt x="825" y="1487"/>
                    </a:lnTo>
                    <a:lnTo>
                      <a:pt x="821" y="1482"/>
                    </a:lnTo>
                    <a:lnTo>
                      <a:pt x="817" y="1481"/>
                    </a:lnTo>
                    <a:lnTo>
                      <a:pt x="814" y="1473"/>
                    </a:lnTo>
                    <a:lnTo>
                      <a:pt x="812" y="1469"/>
                    </a:lnTo>
                    <a:lnTo>
                      <a:pt x="803" y="1466"/>
                    </a:lnTo>
                    <a:lnTo>
                      <a:pt x="798" y="1462"/>
                    </a:lnTo>
                    <a:lnTo>
                      <a:pt x="797" y="1464"/>
                    </a:lnTo>
                    <a:lnTo>
                      <a:pt x="795" y="1464"/>
                    </a:lnTo>
                    <a:lnTo>
                      <a:pt x="793" y="1462"/>
                    </a:lnTo>
                    <a:lnTo>
                      <a:pt x="789" y="1461"/>
                    </a:lnTo>
                    <a:lnTo>
                      <a:pt x="782" y="1462"/>
                    </a:lnTo>
                    <a:lnTo>
                      <a:pt x="783" y="1457"/>
                    </a:lnTo>
                    <a:lnTo>
                      <a:pt x="780" y="1453"/>
                    </a:lnTo>
                    <a:lnTo>
                      <a:pt x="776" y="1456"/>
                    </a:lnTo>
                    <a:lnTo>
                      <a:pt x="774" y="1456"/>
                    </a:lnTo>
                    <a:lnTo>
                      <a:pt x="773" y="1453"/>
                    </a:lnTo>
                    <a:lnTo>
                      <a:pt x="770" y="1452"/>
                    </a:lnTo>
                    <a:lnTo>
                      <a:pt x="767" y="1452"/>
                    </a:lnTo>
                    <a:lnTo>
                      <a:pt x="764" y="1450"/>
                    </a:lnTo>
                    <a:lnTo>
                      <a:pt x="761" y="1448"/>
                    </a:lnTo>
                    <a:lnTo>
                      <a:pt x="758" y="1452"/>
                    </a:lnTo>
                    <a:lnTo>
                      <a:pt x="755" y="1454"/>
                    </a:lnTo>
                    <a:lnTo>
                      <a:pt x="755" y="1457"/>
                    </a:lnTo>
                    <a:lnTo>
                      <a:pt x="754" y="1459"/>
                    </a:lnTo>
                    <a:lnTo>
                      <a:pt x="745" y="1461"/>
                    </a:lnTo>
                    <a:lnTo>
                      <a:pt x="742" y="1457"/>
                    </a:lnTo>
                    <a:lnTo>
                      <a:pt x="738" y="1461"/>
                    </a:lnTo>
                    <a:lnTo>
                      <a:pt x="735" y="1459"/>
                    </a:lnTo>
                    <a:lnTo>
                      <a:pt x="731" y="1465"/>
                    </a:lnTo>
                    <a:lnTo>
                      <a:pt x="725" y="1464"/>
                    </a:lnTo>
                    <a:lnTo>
                      <a:pt x="722" y="1466"/>
                    </a:lnTo>
                    <a:lnTo>
                      <a:pt x="722" y="1469"/>
                    </a:lnTo>
                    <a:lnTo>
                      <a:pt x="717" y="1469"/>
                    </a:lnTo>
                    <a:lnTo>
                      <a:pt x="716" y="1467"/>
                    </a:lnTo>
                    <a:lnTo>
                      <a:pt x="714" y="1467"/>
                    </a:lnTo>
                    <a:lnTo>
                      <a:pt x="713" y="1469"/>
                    </a:lnTo>
                    <a:lnTo>
                      <a:pt x="709" y="1469"/>
                    </a:lnTo>
                    <a:lnTo>
                      <a:pt x="708" y="1471"/>
                    </a:lnTo>
                    <a:lnTo>
                      <a:pt x="706" y="1472"/>
                    </a:lnTo>
                    <a:lnTo>
                      <a:pt x="706" y="1474"/>
                    </a:lnTo>
                    <a:lnTo>
                      <a:pt x="705" y="1476"/>
                    </a:lnTo>
                    <a:lnTo>
                      <a:pt x="706" y="1480"/>
                    </a:lnTo>
                    <a:lnTo>
                      <a:pt x="703" y="1482"/>
                    </a:lnTo>
                    <a:lnTo>
                      <a:pt x="690" y="1480"/>
                    </a:lnTo>
                    <a:lnTo>
                      <a:pt x="680" y="1486"/>
                    </a:lnTo>
                    <a:lnTo>
                      <a:pt x="679" y="1485"/>
                    </a:lnTo>
                    <a:lnTo>
                      <a:pt x="677" y="1488"/>
                    </a:lnTo>
                    <a:lnTo>
                      <a:pt x="674" y="1486"/>
                    </a:lnTo>
                    <a:lnTo>
                      <a:pt x="673" y="1485"/>
                    </a:lnTo>
                    <a:lnTo>
                      <a:pt x="672" y="1486"/>
                    </a:lnTo>
                    <a:lnTo>
                      <a:pt x="670" y="1485"/>
                    </a:lnTo>
                    <a:lnTo>
                      <a:pt x="666" y="1481"/>
                    </a:lnTo>
                    <a:lnTo>
                      <a:pt x="660" y="1486"/>
                    </a:lnTo>
                    <a:lnTo>
                      <a:pt x="657" y="1487"/>
                    </a:lnTo>
                    <a:lnTo>
                      <a:pt x="655" y="1485"/>
                    </a:lnTo>
                    <a:lnTo>
                      <a:pt x="651" y="1488"/>
                    </a:lnTo>
                    <a:lnTo>
                      <a:pt x="650" y="1486"/>
                    </a:lnTo>
                    <a:lnTo>
                      <a:pt x="647" y="1486"/>
                    </a:lnTo>
                    <a:lnTo>
                      <a:pt x="645" y="1489"/>
                    </a:lnTo>
                    <a:lnTo>
                      <a:pt x="636" y="1489"/>
                    </a:lnTo>
                    <a:lnTo>
                      <a:pt x="633" y="1488"/>
                    </a:lnTo>
                    <a:lnTo>
                      <a:pt x="620" y="1481"/>
                    </a:lnTo>
                    <a:lnTo>
                      <a:pt x="616" y="1488"/>
                    </a:lnTo>
                    <a:lnTo>
                      <a:pt x="614" y="1488"/>
                    </a:lnTo>
                    <a:lnTo>
                      <a:pt x="608" y="1485"/>
                    </a:lnTo>
                    <a:lnTo>
                      <a:pt x="608" y="1483"/>
                    </a:lnTo>
                    <a:lnTo>
                      <a:pt x="602" y="1484"/>
                    </a:lnTo>
                    <a:lnTo>
                      <a:pt x="598" y="1480"/>
                    </a:lnTo>
                    <a:lnTo>
                      <a:pt x="598" y="1476"/>
                    </a:lnTo>
                    <a:lnTo>
                      <a:pt x="595" y="1476"/>
                    </a:lnTo>
                    <a:lnTo>
                      <a:pt x="596" y="1473"/>
                    </a:lnTo>
                    <a:lnTo>
                      <a:pt x="593" y="1471"/>
                    </a:lnTo>
                    <a:lnTo>
                      <a:pt x="595" y="1462"/>
                    </a:lnTo>
                    <a:lnTo>
                      <a:pt x="594" y="1452"/>
                    </a:lnTo>
                    <a:lnTo>
                      <a:pt x="592" y="1450"/>
                    </a:lnTo>
                    <a:lnTo>
                      <a:pt x="596" y="1444"/>
                    </a:lnTo>
                    <a:lnTo>
                      <a:pt x="593" y="1433"/>
                    </a:lnTo>
                    <a:lnTo>
                      <a:pt x="595" y="1428"/>
                    </a:lnTo>
                    <a:lnTo>
                      <a:pt x="594" y="1426"/>
                    </a:lnTo>
                    <a:lnTo>
                      <a:pt x="591" y="1428"/>
                    </a:lnTo>
                    <a:lnTo>
                      <a:pt x="589" y="1427"/>
                    </a:lnTo>
                    <a:lnTo>
                      <a:pt x="590" y="1420"/>
                    </a:lnTo>
                    <a:lnTo>
                      <a:pt x="587" y="1418"/>
                    </a:lnTo>
                    <a:lnTo>
                      <a:pt x="587" y="1413"/>
                    </a:lnTo>
                    <a:lnTo>
                      <a:pt x="584" y="1411"/>
                    </a:lnTo>
                    <a:lnTo>
                      <a:pt x="579" y="1409"/>
                    </a:lnTo>
                    <a:lnTo>
                      <a:pt x="579" y="1407"/>
                    </a:lnTo>
                    <a:lnTo>
                      <a:pt x="574" y="1409"/>
                    </a:lnTo>
                    <a:lnTo>
                      <a:pt x="573" y="1408"/>
                    </a:lnTo>
                    <a:lnTo>
                      <a:pt x="573" y="1400"/>
                    </a:lnTo>
                    <a:lnTo>
                      <a:pt x="576" y="1395"/>
                    </a:lnTo>
                    <a:lnTo>
                      <a:pt x="574" y="1392"/>
                    </a:lnTo>
                    <a:lnTo>
                      <a:pt x="573" y="1385"/>
                    </a:lnTo>
                    <a:lnTo>
                      <a:pt x="571" y="1385"/>
                    </a:lnTo>
                    <a:lnTo>
                      <a:pt x="571" y="1381"/>
                    </a:lnTo>
                    <a:lnTo>
                      <a:pt x="567" y="1376"/>
                    </a:lnTo>
                    <a:lnTo>
                      <a:pt x="567" y="1375"/>
                    </a:lnTo>
                    <a:lnTo>
                      <a:pt x="571" y="1375"/>
                    </a:lnTo>
                    <a:lnTo>
                      <a:pt x="571" y="1368"/>
                    </a:lnTo>
                    <a:lnTo>
                      <a:pt x="577" y="1360"/>
                    </a:lnTo>
                    <a:lnTo>
                      <a:pt x="579" y="1354"/>
                    </a:lnTo>
                    <a:lnTo>
                      <a:pt x="576" y="1350"/>
                    </a:lnTo>
                    <a:lnTo>
                      <a:pt x="573" y="1343"/>
                    </a:lnTo>
                    <a:lnTo>
                      <a:pt x="569" y="1341"/>
                    </a:lnTo>
                    <a:lnTo>
                      <a:pt x="570" y="1337"/>
                    </a:lnTo>
                    <a:lnTo>
                      <a:pt x="569" y="1332"/>
                    </a:lnTo>
                    <a:lnTo>
                      <a:pt x="576" y="1327"/>
                    </a:lnTo>
                    <a:lnTo>
                      <a:pt x="574" y="1326"/>
                    </a:lnTo>
                    <a:lnTo>
                      <a:pt x="573" y="1326"/>
                    </a:lnTo>
                    <a:lnTo>
                      <a:pt x="571" y="1319"/>
                    </a:lnTo>
                    <a:lnTo>
                      <a:pt x="573" y="1319"/>
                    </a:lnTo>
                    <a:lnTo>
                      <a:pt x="576" y="1314"/>
                    </a:lnTo>
                    <a:lnTo>
                      <a:pt x="572" y="1310"/>
                    </a:lnTo>
                    <a:lnTo>
                      <a:pt x="572" y="1305"/>
                    </a:lnTo>
                    <a:lnTo>
                      <a:pt x="566" y="1303"/>
                    </a:lnTo>
                    <a:lnTo>
                      <a:pt x="559" y="1304"/>
                    </a:lnTo>
                    <a:lnTo>
                      <a:pt x="560" y="1297"/>
                    </a:lnTo>
                    <a:lnTo>
                      <a:pt x="555" y="1289"/>
                    </a:lnTo>
                    <a:lnTo>
                      <a:pt x="557" y="1288"/>
                    </a:lnTo>
                    <a:lnTo>
                      <a:pt x="557" y="1282"/>
                    </a:lnTo>
                    <a:lnTo>
                      <a:pt x="554" y="1278"/>
                    </a:lnTo>
                    <a:lnTo>
                      <a:pt x="551" y="1276"/>
                    </a:lnTo>
                    <a:lnTo>
                      <a:pt x="553" y="1271"/>
                    </a:lnTo>
                    <a:lnTo>
                      <a:pt x="552" y="1270"/>
                    </a:lnTo>
                    <a:lnTo>
                      <a:pt x="554" y="1268"/>
                    </a:lnTo>
                    <a:lnTo>
                      <a:pt x="551" y="1263"/>
                    </a:lnTo>
                    <a:lnTo>
                      <a:pt x="552" y="1261"/>
                    </a:lnTo>
                    <a:lnTo>
                      <a:pt x="548" y="1260"/>
                    </a:lnTo>
                    <a:lnTo>
                      <a:pt x="548" y="1248"/>
                    </a:lnTo>
                    <a:lnTo>
                      <a:pt x="545" y="1246"/>
                    </a:lnTo>
                    <a:lnTo>
                      <a:pt x="544" y="1239"/>
                    </a:lnTo>
                    <a:lnTo>
                      <a:pt x="548" y="1228"/>
                    </a:lnTo>
                    <a:lnTo>
                      <a:pt x="547" y="1225"/>
                    </a:lnTo>
                    <a:lnTo>
                      <a:pt x="551" y="1223"/>
                    </a:lnTo>
                    <a:lnTo>
                      <a:pt x="552" y="1221"/>
                    </a:lnTo>
                    <a:lnTo>
                      <a:pt x="555" y="1220"/>
                    </a:lnTo>
                    <a:lnTo>
                      <a:pt x="554" y="1218"/>
                    </a:lnTo>
                    <a:lnTo>
                      <a:pt x="556" y="1214"/>
                    </a:lnTo>
                    <a:lnTo>
                      <a:pt x="556" y="1205"/>
                    </a:lnTo>
                    <a:lnTo>
                      <a:pt x="556" y="1197"/>
                    </a:lnTo>
                    <a:lnTo>
                      <a:pt x="555" y="1196"/>
                    </a:lnTo>
                    <a:lnTo>
                      <a:pt x="554" y="1189"/>
                    </a:lnTo>
                    <a:lnTo>
                      <a:pt x="541" y="1182"/>
                    </a:lnTo>
                    <a:lnTo>
                      <a:pt x="539" y="1179"/>
                    </a:lnTo>
                    <a:lnTo>
                      <a:pt x="538" y="1176"/>
                    </a:lnTo>
                    <a:lnTo>
                      <a:pt x="533" y="1174"/>
                    </a:lnTo>
                    <a:lnTo>
                      <a:pt x="530" y="1170"/>
                    </a:lnTo>
                    <a:lnTo>
                      <a:pt x="526" y="1157"/>
                    </a:lnTo>
                    <a:lnTo>
                      <a:pt x="527" y="1155"/>
                    </a:lnTo>
                    <a:lnTo>
                      <a:pt x="529" y="1153"/>
                    </a:lnTo>
                    <a:lnTo>
                      <a:pt x="529" y="1143"/>
                    </a:lnTo>
                    <a:lnTo>
                      <a:pt x="527" y="1141"/>
                    </a:lnTo>
                    <a:lnTo>
                      <a:pt x="528" y="1140"/>
                    </a:lnTo>
                    <a:lnTo>
                      <a:pt x="523" y="1137"/>
                    </a:lnTo>
                    <a:lnTo>
                      <a:pt x="518" y="1138"/>
                    </a:lnTo>
                    <a:lnTo>
                      <a:pt x="515" y="1134"/>
                    </a:lnTo>
                    <a:lnTo>
                      <a:pt x="516" y="1130"/>
                    </a:lnTo>
                    <a:lnTo>
                      <a:pt x="510" y="1128"/>
                    </a:lnTo>
                    <a:lnTo>
                      <a:pt x="507" y="1117"/>
                    </a:lnTo>
                    <a:lnTo>
                      <a:pt x="504" y="1114"/>
                    </a:lnTo>
                    <a:lnTo>
                      <a:pt x="494" y="1115"/>
                    </a:lnTo>
                    <a:lnTo>
                      <a:pt x="487" y="1114"/>
                    </a:lnTo>
                    <a:lnTo>
                      <a:pt x="484" y="1115"/>
                    </a:lnTo>
                    <a:lnTo>
                      <a:pt x="483" y="1116"/>
                    </a:lnTo>
                    <a:lnTo>
                      <a:pt x="479" y="1116"/>
                    </a:lnTo>
                    <a:lnTo>
                      <a:pt x="476" y="1114"/>
                    </a:lnTo>
                    <a:lnTo>
                      <a:pt x="470" y="1117"/>
                    </a:lnTo>
                    <a:lnTo>
                      <a:pt x="469" y="1115"/>
                    </a:lnTo>
                    <a:lnTo>
                      <a:pt x="459" y="1113"/>
                    </a:lnTo>
                    <a:lnTo>
                      <a:pt x="456" y="1115"/>
                    </a:lnTo>
                    <a:lnTo>
                      <a:pt x="453" y="1115"/>
                    </a:lnTo>
                    <a:lnTo>
                      <a:pt x="446" y="1112"/>
                    </a:lnTo>
                    <a:lnTo>
                      <a:pt x="444" y="1113"/>
                    </a:lnTo>
                    <a:lnTo>
                      <a:pt x="444" y="1115"/>
                    </a:lnTo>
                    <a:lnTo>
                      <a:pt x="437" y="1114"/>
                    </a:lnTo>
                    <a:lnTo>
                      <a:pt x="436" y="1116"/>
                    </a:lnTo>
                    <a:lnTo>
                      <a:pt x="434" y="1114"/>
                    </a:lnTo>
                    <a:lnTo>
                      <a:pt x="431" y="1114"/>
                    </a:lnTo>
                    <a:lnTo>
                      <a:pt x="430" y="1112"/>
                    </a:lnTo>
                    <a:lnTo>
                      <a:pt x="426" y="1113"/>
                    </a:lnTo>
                    <a:lnTo>
                      <a:pt x="421" y="1109"/>
                    </a:lnTo>
                    <a:lnTo>
                      <a:pt x="419" y="1105"/>
                    </a:lnTo>
                    <a:lnTo>
                      <a:pt x="412" y="1105"/>
                    </a:lnTo>
                    <a:lnTo>
                      <a:pt x="407" y="1101"/>
                    </a:lnTo>
                    <a:lnTo>
                      <a:pt x="403" y="1101"/>
                    </a:lnTo>
                    <a:lnTo>
                      <a:pt x="399" y="1096"/>
                    </a:lnTo>
                    <a:lnTo>
                      <a:pt x="397" y="1092"/>
                    </a:lnTo>
                    <a:lnTo>
                      <a:pt x="393" y="1090"/>
                    </a:lnTo>
                    <a:lnTo>
                      <a:pt x="391" y="1086"/>
                    </a:lnTo>
                    <a:lnTo>
                      <a:pt x="392" y="1083"/>
                    </a:lnTo>
                    <a:lnTo>
                      <a:pt x="389" y="1079"/>
                    </a:lnTo>
                    <a:lnTo>
                      <a:pt x="389" y="1076"/>
                    </a:lnTo>
                    <a:lnTo>
                      <a:pt x="386" y="1074"/>
                    </a:lnTo>
                    <a:lnTo>
                      <a:pt x="387" y="1073"/>
                    </a:lnTo>
                    <a:lnTo>
                      <a:pt x="386" y="1070"/>
                    </a:lnTo>
                    <a:lnTo>
                      <a:pt x="380" y="1072"/>
                    </a:lnTo>
                    <a:lnTo>
                      <a:pt x="379" y="1071"/>
                    </a:lnTo>
                    <a:lnTo>
                      <a:pt x="378" y="1072"/>
                    </a:lnTo>
                    <a:lnTo>
                      <a:pt x="375" y="1072"/>
                    </a:lnTo>
                    <a:lnTo>
                      <a:pt x="374" y="1070"/>
                    </a:lnTo>
                    <a:lnTo>
                      <a:pt x="374" y="1072"/>
                    </a:lnTo>
                    <a:lnTo>
                      <a:pt x="369" y="1071"/>
                    </a:lnTo>
                    <a:lnTo>
                      <a:pt x="368" y="1074"/>
                    </a:lnTo>
                    <a:lnTo>
                      <a:pt x="362" y="1074"/>
                    </a:lnTo>
                    <a:lnTo>
                      <a:pt x="358" y="1079"/>
                    </a:lnTo>
                    <a:lnTo>
                      <a:pt x="359" y="1084"/>
                    </a:lnTo>
                    <a:lnTo>
                      <a:pt x="355" y="1086"/>
                    </a:lnTo>
                    <a:lnTo>
                      <a:pt x="356" y="1088"/>
                    </a:lnTo>
                    <a:lnTo>
                      <a:pt x="350" y="1090"/>
                    </a:lnTo>
                    <a:lnTo>
                      <a:pt x="350" y="1096"/>
                    </a:lnTo>
                    <a:lnTo>
                      <a:pt x="348" y="1098"/>
                    </a:lnTo>
                    <a:lnTo>
                      <a:pt x="345" y="1097"/>
                    </a:lnTo>
                    <a:lnTo>
                      <a:pt x="343" y="1101"/>
                    </a:lnTo>
                    <a:lnTo>
                      <a:pt x="342" y="1099"/>
                    </a:lnTo>
                    <a:lnTo>
                      <a:pt x="342" y="1101"/>
                    </a:lnTo>
                    <a:lnTo>
                      <a:pt x="339" y="1102"/>
                    </a:lnTo>
                    <a:lnTo>
                      <a:pt x="340" y="1104"/>
                    </a:lnTo>
                    <a:lnTo>
                      <a:pt x="336" y="1107"/>
                    </a:lnTo>
                    <a:lnTo>
                      <a:pt x="332" y="1107"/>
                    </a:lnTo>
                    <a:lnTo>
                      <a:pt x="333" y="1110"/>
                    </a:lnTo>
                    <a:lnTo>
                      <a:pt x="332" y="1111"/>
                    </a:lnTo>
                    <a:lnTo>
                      <a:pt x="330" y="1108"/>
                    </a:lnTo>
                    <a:lnTo>
                      <a:pt x="324" y="1107"/>
                    </a:lnTo>
                    <a:lnTo>
                      <a:pt x="324" y="1102"/>
                    </a:lnTo>
                    <a:lnTo>
                      <a:pt x="319" y="1101"/>
                    </a:lnTo>
                    <a:lnTo>
                      <a:pt x="321" y="1103"/>
                    </a:lnTo>
                    <a:lnTo>
                      <a:pt x="315" y="1110"/>
                    </a:lnTo>
                    <a:lnTo>
                      <a:pt x="311" y="1109"/>
                    </a:lnTo>
                    <a:lnTo>
                      <a:pt x="312" y="1107"/>
                    </a:lnTo>
                    <a:lnTo>
                      <a:pt x="309" y="1105"/>
                    </a:lnTo>
                    <a:lnTo>
                      <a:pt x="308" y="1107"/>
                    </a:lnTo>
                    <a:lnTo>
                      <a:pt x="306" y="1106"/>
                    </a:lnTo>
                    <a:lnTo>
                      <a:pt x="306" y="1108"/>
                    </a:lnTo>
                    <a:lnTo>
                      <a:pt x="304" y="1110"/>
                    </a:lnTo>
                    <a:lnTo>
                      <a:pt x="301" y="1109"/>
                    </a:lnTo>
                    <a:lnTo>
                      <a:pt x="301" y="1106"/>
                    </a:lnTo>
                    <a:lnTo>
                      <a:pt x="299" y="1106"/>
                    </a:lnTo>
                    <a:lnTo>
                      <a:pt x="296" y="1109"/>
                    </a:lnTo>
                    <a:lnTo>
                      <a:pt x="297" y="1115"/>
                    </a:lnTo>
                    <a:lnTo>
                      <a:pt x="289" y="1120"/>
                    </a:lnTo>
                    <a:lnTo>
                      <a:pt x="281" y="1113"/>
                    </a:lnTo>
                    <a:lnTo>
                      <a:pt x="282" y="1111"/>
                    </a:lnTo>
                    <a:lnTo>
                      <a:pt x="279" y="1107"/>
                    </a:lnTo>
                    <a:lnTo>
                      <a:pt x="276" y="1108"/>
                    </a:lnTo>
                    <a:lnTo>
                      <a:pt x="274" y="1111"/>
                    </a:lnTo>
                    <a:lnTo>
                      <a:pt x="270" y="1108"/>
                    </a:lnTo>
                    <a:lnTo>
                      <a:pt x="266" y="1109"/>
                    </a:lnTo>
                    <a:lnTo>
                      <a:pt x="264" y="1106"/>
                    </a:lnTo>
                    <a:lnTo>
                      <a:pt x="257" y="1106"/>
                    </a:lnTo>
                    <a:lnTo>
                      <a:pt x="255" y="1102"/>
                    </a:lnTo>
                    <a:lnTo>
                      <a:pt x="252" y="1105"/>
                    </a:lnTo>
                    <a:lnTo>
                      <a:pt x="247" y="1104"/>
                    </a:lnTo>
                    <a:lnTo>
                      <a:pt x="245" y="1106"/>
                    </a:lnTo>
                    <a:lnTo>
                      <a:pt x="243" y="1104"/>
                    </a:lnTo>
                    <a:lnTo>
                      <a:pt x="241" y="1104"/>
                    </a:lnTo>
                    <a:lnTo>
                      <a:pt x="241" y="1106"/>
                    </a:lnTo>
                    <a:lnTo>
                      <a:pt x="236" y="1108"/>
                    </a:lnTo>
                    <a:lnTo>
                      <a:pt x="235" y="1106"/>
                    </a:lnTo>
                    <a:lnTo>
                      <a:pt x="234" y="1107"/>
                    </a:lnTo>
                    <a:lnTo>
                      <a:pt x="232" y="1107"/>
                    </a:lnTo>
                    <a:lnTo>
                      <a:pt x="230" y="1106"/>
                    </a:lnTo>
                    <a:lnTo>
                      <a:pt x="231" y="1103"/>
                    </a:lnTo>
                    <a:lnTo>
                      <a:pt x="224" y="1103"/>
                    </a:lnTo>
                    <a:lnTo>
                      <a:pt x="222" y="1104"/>
                    </a:lnTo>
                    <a:lnTo>
                      <a:pt x="218" y="1103"/>
                    </a:lnTo>
                    <a:lnTo>
                      <a:pt x="214" y="1105"/>
                    </a:lnTo>
                    <a:lnTo>
                      <a:pt x="213" y="1101"/>
                    </a:lnTo>
                    <a:lnTo>
                      <a:pt x="211" y="1099"/>
                    </a:lnTo>
                    <a:lnTo>
                      <a:pt x="210" y="1101"/>
                    </a:lnTo>
                    <a:lnTo>
                      <a:pt x="209" y="1099"/>
                    </a:lnTo>
                    <a:lnTo>
                      <a:pt x="207" y="1101"/>
                    </a:lnTo>
                    <a:lnTo>
                      <a:pt x="209" y="1103"/>
                    </a:lnTo>
                    <a:lnTo>
                      <a:pt x="207" y="1103"/>
                    </a:lnTo>
                    <a:lnTo>
                      <a:pt x="206" y="1106"/>
                    </a:lnTo>
                    <a:lnTo>
                      <a:pt x="202" y="1108"/>
                    </a:lnTo>
                    <a:lnTo>
                      <a:pt x="199" y="1105"/>
                    </a:lnTo>
                    <a:lnTo>
                      <a:pt x="196" y="1105"/>
                    </a:lnTo>
                    <a:lnTo>
                      <a:pt x="195" y="1104"/>
                    </a:lnTo>
                    <a:lnTo>
                      <a:pt x="194" y="1105"/>
                    </a:lnTo>
                    <a:lnTo>
                      <a:pt x="194" y="1103"/>
                    </a:lnTo>
                    <a:lnTo>
                      <a:pt x="191" y="1101"/>
                    </a:lnTo>
                    <a:lnTo>
                      <a:pt x="184" y="1107"/>
                    </a:lnTo>
                    <a:lnTo>
                      <a:pt x="181" y="1103"/>
                    </a:lnTo>
                    <a:lnTo>
                      <a:pt x="180" y="1105"/>
                    </a:lnTo>
                    <a:lnTo>
                      <a:pt x="177" y="1103"/>
                    </a:lnTo>
                    <a:lnTo>
                      <a:pt x="176" y="1104"/>
                    </a:lnTo>
                    <a:lnTo>
                      <a:pt x="175" y="1103"/>
                    </a:lnTo>
                    <a:lnTo>
                      <a:pt x="173" y="1104"/>
                    </a:lnTo>
                    <a:lnTo>
                      <a:pt x="173" y="1102"/>
                    </a:lnTo>
                    <a:lnTo>
                      <a:pt x="171" y="1103"/>
                    </a:lnTo>
                    <a:lnTo>
                      <a:pt x="171" y="1099"/>
                    </a:lnTo>
                    <a:lnTo>
                      <a:pt x="170" y="1097"/>
                    </a:lnTo>
                    <a:lnTo>
                      <a:pt x="168" y="1098"/>
                    </a:lnTo>
                    <a:lnTo>
                      <a:pt x="163" y="1096"/>
                    </a:lnTo>
                    <a:lnTo>
                      <a:pt x="162" y="1097"/>
                    </a:lnTo>
                    <a:lnTo>
                      <a:pt x="162" y="1096"/>
                    </a:lnTo>
                    <a:lnTo>
                      <a:pt x="160" y="1096"/>
                    </a:lnTo>
                    <a:lnTo>
                      <a:pt x="157" y="1094"/>
                    </a:lnTo>
                    <a:lnTo>
                      <a:pt x="156" y="1095"/>
                    </a:lnTo>
                    <a:lnTo>
                      <a:pt x="155" y="1094"/>
                    </a:lnTo>
                    <a:lnTo>
                      <a:pt x="148" y="1094"/>
                    </a:lnTo>
                    <a:lnTo>
                      <a:pt x="147" y="1093"/>
                    </a:lnTo>
                    <a:lnTo>
                      <a:pt x="144" y="1093"/>
                    </a:lnTo>
                    <a:lnTo>
                      <a:pt x="142" y="1091"/>
                    </a:lnTo>
                    <a:lnTo>
                      <a:pt x="140" y="1090"/>
                    </a:lnTo>
                    <a:lnTo>
                      <a:pt x="135" y="1093"/>
                    </a:lnTo>
                    <a:lnTo>
                      <a:pt x="128" y="1091"/>
                    </a:lnTo>
                    <a:lnTo>
                      <a:pt x="126" y="1089"/>
                    </a:lnTo>
                    <a:lnTo>
                      <a:pt x="127" y="1084"/>
                    </a:lnTo>
                    <a:lnTo>
                      <a:pt x="125" y="1085"/>
                    </a:lnTo>
                    <a:lnTo>
                      <a:pt x="125" y="1083"/>
                    </a:lnTo>
                    <a:lnTo>
                      <a:pt x="124" y="1084"/>
                    </a:lnTo>
                    <a:lnTo>
                      <a:pt x="124" y="1083"/>
                    </a:lnTo>
                    <a:lnTo>
                      <a:pt x="122" y="1079"/>
                    </a:lnTo>
                    <a:lnTo>
                      <a:pt x="121" y="1080"/>
                    </a:lnTo>
                    <a:lnTo>
                      <a:pt x="121" y="1074"/>
                    </a:lnTo>
                    <a:lnTo>
                      <a:pt x="112" y="1076"/>
                    </a:lnTo>
                    <a:lnTo>
                      <a:pt x="107" y="1075"/>
                    </a:lnTo>
                    <a:lnTo>
                      <a:pt x="104" y="1072"/>
                    </a:lnTo>
                    <a:lnTo>
                      <a:pt x="101" y="1073"/>
                    </a:lnTo>
                    <a:lnTo>
                      <a:pt x="101" y="1075"/>
                    </a:lnTo>
                    <a:lnTo>
                      <a:pt x="98" y="1077"/>
                    </a:lnTo>
                    <a:lnTo>
                      <a:pt x="95" y="1075"/>
                    </a:lnTo>
                    <a:lnTo>
                      <a:pt x="93" y="1076"/>
                    </a:lnTo>
                    <a:lnTo>
                      <a:pt x="93" y="1083"/>
                    </a:lnTo>
                    <a:lnTo>
                      <a:pt x="92" y="1084"/>
                    </a:lnTo>
                    <a:lnTo>
                      <a:pt x="85" y="1080"/>
                    </a:lnTo>
                    <a:lnTo>
                      <a:pt x="79" y="1086"/>
                    </a:lnTo>
                    <a:lnTo>
                      <a:pt x="74" y="1079"/>
                    </a:lnTo>
                    <a:lnTo>
                      <a:pt x="67" y="1081"/>
                    </a:lnTo>
                    <a:lnTo>
                      <a:pt x="67" y="1083"/>
                    </a:lnTo>
                    <a:lnTo>
                      <a:pt x="61" y="1081"/>
                    </a:lnTo>
                    <a:lnTo>
                      <a:pt x="60" y="1080"/>
                    </a:lnTo>
                    <a:lnTo>
                      <a:pt x="52" y="1079"/>
                    </a:lnTo>
                    <a:lnTo>
                      <a:pt x="54" y="1077"/>
                    </a:lnTo>
                    <a:lnTo>
                      <a:pt x="51" y="1076"/>
                    </a:lnTo>
                    <a:lnTo>
                      <a:pt x="50" y="1072"/>
                    </a:lnTo>
                    <a:lnTo>
                      <a:pt x="47" y="1072"/>
                    </a:lnTo>
                    <a:lnTo>
                      <a:pt x="45" y="1071"/>
                    </a:lnTo>
                    <a:lnTo>
                      <a:pt x="43" y="1073"/>
                    </a:lnTo>
                    <a:lnTo>
                      <a:pt x="38" y="1073"/>
                    </a:lnTo>
                    <a:lnTo>
                      <a:pt x="39" y="1067"/>
                    </a:lnTo>
                    <a:lnTo>
                      <a:pt x="35" y="1062"/>
                    </a:lnTo>
                    <a:lnTo>
                      <a:pt x="36" y="1059"/>
                    </a:lnTo>
                    <a:lnTo>
                      <a:pt x="42" y="1056"/>
                    </a:lnTo>
                    <a:lnTo>
                      <a:pt x="44" y="1053"/>
                    </a:lnTo>
                    <a:lnTo>
                      <a:pt x="44" y="1049"/>
                    </a:lnTo>
                    <a:lnTo>
                      <a:pt x="51" y="1036"/>
                    </a:lnTo>
                    <a:lnTo>
                      <a:pt x="48" y="1032"/>
                    </a:lnTo>
                    <a:lnTo>
                      <a:pt x="52" y="1029"/>
                    </a:lnTo>
                    <a:lnTo>
                      <a:pt x="55" y="1027"/>
                    </a:lnTo>
                    <a:lnTo>
                      <a:pt x="55" y="1025"/>
                    </a:lnTo>
                    <a:lnTo>
                      <a:pt x="43" y="1020"/>
                    </a:lnTo>
                    <a:lnTo>
                      <a:pt x="51" y="1016"/>
                    </a:lnTo>
                    <a:lnTo>
                      <a:pt x="56" y="1004"/>
                    </a:lnTo>
                    <a:lnTo>
                      <a:pt x="49" y="1000"/>
                    </a:lnTo>
                    <a:lnTo>
                      <a:pt x="49" y="996"/>
                    </a:lnTo>
                    <a:lnTo>
                      <a:pt x="62" y="985"/>
                    </a:lnTo>
                    <a:lnTo>
                      <a:pt x="61" y="984"/>
                    </a:lnTo>
                    <a:lnTo>
                      <a:pt x="53" y="980"/>
                    </a:lnTo>
                    <a:lnTo>
                      <a:pt x="49" y="972"/>
                    </a:lnTo>
                    <a:lnTo>
                      <a:pt x="50" y="969"/>
                    </a:lnTo>
                    <a:lnTo>
                      <a:pt x="55" y="964"/>
                    </a:lnTo>
                    <a:lnTo>
                      <a:pt x="44" y="957"/>
                    </a:lnTo>
                    <a:lnTo>
                      <a:pt x="43" y="950"/>
                    </a:lnTo>
                    <a:lnTo>
                      <a:pt x="48" y="945"/>
                    </a:lnTo>
                    <a:lnTo>
                      <a:pt x="52" y="939"/>
                    </a:lnTo>
                    <a:lnTo>
                      <a:pt x="53" y="933"/>
                    </a:lnTo>
                    <a:lnTo>
                      <a:pt x="56" y="927"/>
                    </a:lnTo>
                    <a:lnTo>
                      <a:pt x="57" y="923"/>
                    </a:lnTo>
                    <a:lnTo>
                      <a:pt x="67" y="911"/>
                    </a:lnTo>
                    <a:lnTo>
                      <a:pt x="69" y="907"/>
                    </a:lnTo>
                    <a:lnTo>
                      <a:pt x="68" y="904"/>
                    </a:lnTo>
                    <a:lnTo>
                      <a:pt x="58" y="901"/>
                    </a:lnTo>
                    <a:lnTo>
                      <a:pt x="54" y="896"/>
                    </a:lnTo>
                    <a:lnTo>
                      <a:pt x="68" y="886"/>
                    </a:lnTo>
                    <a:lnTo>
                      <a:pt x="69" y="883"/>
                    </a:lnTo>
                    <a:lnTo>
                      <a:pt x="70" y="877"/>
                    </a:lnTo>
                    <a:lnTo>
                      <a:pt x="67" y="865"/>
                    </a:lnTo>
                    <a:lnTo>
                      <a:pt x="70" y="857"/>
                    </a:lnTo>
                    <a:lnTo>
                      <a:pt x="66" y="850"/>
                    </a:lnTo>
                    <a:lnTo>
                      <a:pt x="66" y="844"/>
                    </a:lnTo>
                    <a:lnTo>
                      <a:pt x="76" y="831"/>
                    </a:lnTo>
                    <a:lnTo>
                      <a:pt x="74" y="827"/>
                    </a:lnTo>
                    <a:lnTo>
                      <a:pt x="76" y="823"/>
                    </a:lnTo>
                    <a:lnTo>
                      <a:pt x="73" y="821"/>
                    </a:lnTo>
                    <a:lnTo>
                      <a:pt x="70" y="824"/>
                    </a:lnTo>
                    <a:lnTo>
                      <a:pt x="67" y="824"/>
                    </a:lnTo>
                    <a:lnTo>
                      <a:pt x="59" y="815"/>
                    </a:lnTo>
                    <a:lnTo>
                      <a:pt x="54" y="815"/>
                    </a:lnTo>
                    <a:lnTo>
                      <a:pt x="52" y="814"/>
                    </a:lnTo>
                    <a:lnTo>
                      <a:pt x="65" y="803"/>
                    </a:lnTo>
                    <a:lnTo>
                      <a:pt x="67" y="799"/>
                    </a:lnTo>
                    <a:lnTo>
                      <a:pt x="66" y="796"/>
                    </a:lnTo>
                    <a:lnTo>
                      <a:pt x="59" y="789"/>
                    </a:lnTo>
                    <a:lnTo>
                      <a:pt x="50" y="791"/>
                    </a:lnTo>
                    <a:lnTo>
                      <a:pt x="44" y="790"/>
                    </a:lnTo>
                    <a:lnTo>
                      <a:pt x="51" y="780"/>
                    </a:lnTo>
                    <a:lnTo>
                      <a:pt x="63" y="781"/>
                    </a:lnTo>
                    <a:lnTo>
                      <a:pt x="67" y="779"/>
                    </a:lnTo>
                    <a:lnTo>
                      <a:pt x="63" y="773"/>
                    </a:lnTo>
                    <a:lnTo>
                      <a:pt x="54" y="762"/>
                    </a:lnTo>
                    <a:lnTo>
                      <a:pt x="51" y="763"/>
                    </a:lnTo>
                    <a:lnTo>
                      <a:pt x="47" y="770"/>
                    </a:lnTo>
                    <a:lnTo>
                      <a:pt x="39" y="770"/>
                    </a:lnTo>
                    <a:lnTo>
                      <a:pt x="39" y="766"/>
                    </a:lnTo>
                    <a:lnTo>
                      <a:pt x="42" y="757"/>
                    </a:lnTo>
                    <a:lnTo>
                      <a:pt x="38" y="755"/>
                    </a:lnTo>
                    <a:lnTo>
                      <a:pt x="34" y="751"/>
                    </a:lnTo>
                    <a:lnTo>
                      <a:pt x="37" y="743"/>
                    </a:lnTo>
                    <a:lnTo>
                      <a:pt x="33" y="730"/>
                    </a:lnTo>
                    <a:lnTo>
                      <a:pt x="33" y="727"/>
                    </a:lnTo>
                    <a:lnTo>
                      <a:pt x="34" y="723"/>
                    </a:lnTo>
                    <a:lnTo>
                      <a:pt x="37" y="716"/>
                    </a:lnTo>
                    <a:lnTo>
                      <a:pt x="37" y="712"/>
                    </a:lnTo>
                    <a:lnTo>
                      <a:pt x="32" y="706"/>
                    </a:lnTo>
                    <a:lnTo>
                      <a:pt x="22" y="703"/>
                    </a:lnTo>
                    <a:lnTo>
                      <a:pt x="18" y="698"/>
                    </a:lnTo>
                    <a:lnTo>
                      <a:pt x="14" y="688"/>
                    </a:lnTo>
                    <a:lnTo>
                      <a:pt x="17" y="677"/>
                    </a:lnTo>
                    <a:lnTo>
                      <a:pt x="16" y="674"/>
                    </a:lnTo>
                    <a:lnTo>
                      <a:pt x="11" y="672"/>
                    </a:lnTo>
                    <a:lnTo>
                      <a:pt x="5" y="677"/>
                    </a:lnTo>
                    <a:lnTo>
                      <a:pt x="1" y="675"/>
                    </a:lnTo>
                    <a:lnTo>
                      <a:pt x="1" y="667"/>
                    </a:lnTo>
                    <a:lnTo>
                      <a:pt x="9" y="660"/>
                    </a:lnTo>
                    <a:lnTo>
                      <a:pt x="6" y="657"/>
                    </a:lnTo>
                    <a:lnTo>
                      <a:pt x="1" y="656"/>
                    </a:lnTo>
                    <a:lnTo>
                      <a:pt x="0" y="655"/>
                    </a:lnTo>
                    <a:lnTo>
                      <a:pt x="3" y="651"/>
                    </a:lnTo>
                    <a:lnTo>
                      <a:pt x="12" y="648"/>
                    </a:lnTo>
                    <a:lnTo>
                      <a:pt x="17" y="641"/>
                    </a:lnTo>
                    <a:lnTo>
                      <a:pt x="25" y="640"/>
                    </a:lnTo>
                    <a:lnTo>
                      <a:pt x="31" y="630"/>
                    </a:lnTo>
                    <a:lnTo>
                      <a:pt x="40" y="630"/>
                    </a:lnTo>
                    <a:lnTo>
                      <a:pt x="45" y="622"/>
                    </a:lnTo>
                    <a:lnTo>
                      <a:pt x="48" y="622"/>
                    </a:lnTo>
                    <a:lnTo>
                      <a:pt x="52" y="622"/>
                    </a:lnTo>
                    <a:lnTo>
                      <a:pt x="57" y="627"/>
                    </a:lnTo>
                    <a:lnTo>
                      <a:pt x="63" y="618"/>
                    </a:lnTo>
                    <a:lnTo>
                      <a:pt x="68" y="611"/>
                    </a:lnTo>
                    <a:lnTo>
                      <a:pt x="7" y="565"/>
                    </a:lnTo>
                    <a:lnTo>
                      <a:pt x="84" y="407"/>
                    </a:lnTo>
                    <a:lnTo>
                      <a:pt x="99" y="407"/>
                    </a:lnTo>
                    <a:lnTo>
                      <a:pt x="104" y="402"/>
                    </a:lnTo>
                    <a:lnTo>
                      <a:pt x="101" y="396"/>
                    </a:lnTo>
                    <a:lnTo>
                      <a:pt x="97" y="394"/>
                    </a:lnTo>
                    <a:lnTo>
                      <a:pt x="97" y="377"/>
                    </a:lnTo>
                    <a:lnTo>
                      <a:pt x="87" y="377"/>
                    </a:lnTo>
                    <a:lnTo>
                      <a:pt x="132" y="234"/>
                    </a:lnTo>
                    <a:lnTo>
                      <a:pt x="156" y="232"/>
                    </a:lnTo>
                    <a:lnTo>
                      <a:pt x="151" y="229"/>
                    </a:lnTo>
                    <a:lnTo>
                      <a:pt x="149" y="225"/>
                    </a:lnTo>
                    <a:lnTo>
                      <a:pt x="144" y="225"/>
                    </a:lnTo>
                    <a:lnTo>
                      <a:pt x="129" y="210"/>
                    </a:lnTo>
                    <a:lnTo>
                      <a:pt x="124" y="192"/>
                    </a:lnTo>
                    <a:lnTo>
                      <a:pt x="97" y="144"/>
                    </a:lnTo>
                    <a:lnTo>
                      <a:pt x="106" y="144"/>
                    </a:lnTo>
                    <a:lnTo>
                      <a:pt x="106" y="140"/>
                    </a:lnTo>
                    <a:lnTo>
                      <a:pt x="97" y="132"/>
                    </a:lnTo>
                    <a:lnTo>
                      <a:pt x="99" y="123"/>
                    </a:lnTo>
                    <a:lnTo>
                      <a:pt x="95" y="120"/>
                    </a:lnTo>
                    <a:lnTo>
                      <a:pt x="88" y="107"/>
                    </a:lnTo>
                    <a:lnTo>
                      <a:pt x="86" y="107"/>
                    </a:lnTo>
                    <a:lnTo>
                      <a:pt x="84" y="103"/>
                    </a:lnTo>
                    <a:lnTo>
                      <a:pt x="86" y="97"/>
                    </a:lnTo>
                    <a:lnTo>
                      <a:pt x="85" y="98"/>
                    </a:lnTo>
                    <a:lnTo>
                      <a:pt x="84" y="96"/>
                    </a:lnTo>
                    <a:lnTo>
                      <a:pt x="86" y="94"/>
                    </a:lnTo>
                    <a:lnTo>
                      <a:pt x="83" y="93"/>
                    </a:lnTo>
                    <a:lnTo>
                      <a:pt x="85" y="91"/>
                    </a:lnTo>
                    <a:lnTo>
                      <a:pt x="81" y="91"/>
                    </a:lnTo>
                    <a:lnTo>
                      <a:pt x="85" y="89"/>
                    </a:lnTo>
                    <a:lnTo>
                      <a:pt x="80" y="86"/>
                    </a:lnTo>
                    <a:lnTo>
                      <a:pt x="84" y="85"/>
                    </a:lnTo>
                    <a:lnTo>
                      <a:pt x="90" y="86"/>
                    </a:lnTo>
                    <a:lnTo>
                      <a:pt x="94" y="79"/>
                    </a:lnTo>
                    <a:lnTo>
                      <a:pt x="99" y="82"/>
                    </a:lnTo>
                    <a:lnTo>
                      <a:pt x="104" y="100"/>
                    </a:lnTo>
                    <a:lnTo>
                      <a:pt x="109" y="111"/>
                    </a:lnTo>
                    <a:lnTo>
                      <a:pt x="108" y="112"/>
                    </a:lnTo>
                    <a:lnTo>
                      <a:pt x="106" y="113"/>
                    </a:lnTo>
                    <a:lnTo>
                      <a:pt x="105" y="120"/>
                    </a:lnTo>
                    <a:lnTo>
                      <a:pt x="110" y="123"/>
                    </a:lnTo>
                    <a:lnTo>
                      <a:pt x="114" y="120"/>
                    </a:lnTo>
                    <a:lnTo>
                      <a:pt x="121" y="127"/>
                    </a:lnTo>
                    <a:lnTo>
                      <a:pt x="120" y="129"/>
                    </a:lnTo>
                    <a:lnTo>
                      <a:pt x="121" y="131"/>
                    </a:lnTo>
                    <a:lnTo>
                      <a:pt x="124" y="133"/>
                    </a:lnTo>
                    <a:lnTo>
                      <a:pt x="121" y="134"/>
                    </a:lnTo>
                    <a:lnTo>
                      <a:pt x="122" y="138"/>
                    </a:lnTo>
                    <a:lnTo>
                      <a:pt x="129" y="138"/>
                    </a:lnTo>
                    <a:lnTo>
                      <a:pt x="129" y="141"/>
                    </a:lnTo>
                    <a:lnTo>
                      <a:pt x="132" y="141"/>
                    </a:lnTo>
                    <a:lnTo>
                      <a:pt x="134" y="144"/>
                    </a:lnTo>
                    <a:lnTo>
                      <a:pt x="139" y="147"/>
                    </a:lnTo>
                    <a:lnTo>
                      <a:pt x="138" y="150"/>
                    </a:lnTo>
                    <a:lnTo>
                      <a:pt x="141" y="152"/>
                    </a:lnTo>
                    <a:lnTo>
                      <a:pt x="150" y="151"/>
                    </a:lnTo>
                    <a:lnTo>
                      <a:pt x="150" y="155"/>
                    </a:lnTo>
                    <a:lnTo>
                      <a:pt x="155" y="160"/>
                    </a:lnTo>
                    <a:lnTo>
                      <a:pt x="157" y="158"/>
                    </a:lnTo>
                    <a:lnTo>
                      <a:pt x="157" y="154"/>
                    </a:lnTo>
                    <a:lnTo>
                      <a:pt x="162" y="150"/>
                    </a:lnTo>
                    <a:lnTo>
                      <a:pt x="165" y="151"/>
                    </a:lnTo>
                    <a:lnTo>
                      <a:pt x="167" y="147"/>
                    </a:lnTo>
                    <a:lnTo>
                      <a:pt x="170" y="148"/>
                    </a:lnTo>
                    <a:lnTo>
                      <a:pt x="171" y="143"/>
                    </a:lnTo>
                    <a:lnTo>
                      <a:pt x="174" y="143"/>
                    </a:lnTo>
                    <a:lnTo>
                      <a:pt x="177" y="147"/>
                    </a:lnTo>
                    <a:lnTo>
                      <a:pt x="184" y="143"/>
                    </a:lnTo>
                    <a:lnTo>
                      <a:pt x="187" y="140"/>
                    </a:lnTo>
                    <a:lnTo>
                      <a:pt x="188" y="141"/>
                    </a:lnTo>
                    <a:lnTo>
                      <a:pt x="191" y="140"/>
                    </a:lnTo>
                    <a:lnTo>
                      <a:pt x="191" y="142"/>
                    </a:lnTo>
                    <a:lnTo>
                      <a:pt x="193" y="143"/>
                    </a:lnTo>
                    <a:lnTo>
                      <a:pt x="193" y="141"/>
                    </a:lnTo>
                    <a:lnTo>
                      <a:pt x="197" y="142"/>
                    </a:lnTo>
                    <a:lnTo>
                      <a:pt x="199" y="140"/>
                    </a:lnTo>
                    <a:lnTo>
                      <a:pt x="203" y="140"/>
                    </a:lnTo>
                    <a:lnTo>
                      <a:pt x="199" y="137"/>
                    </a:lnTo>
                    <a:lnTo>
                      <a:pt x="201" y="137"/>
                    </a:lnTo>
                    <a:lnTo>
                      <a:pt x="203" y="136"/>
                    </a:lnTo>
                    <a:lnTo>
                      <a:pt x="204" y="136"/>
                    </a:lnTo>
                    <a:lnTo>
                      <a:pt x="204" y="134"/>
                    </a:lnTo>
                    <a:lnTo>
                      <a:pt x="210" y="136"/>
                    </a:lnTo>
                    <a:lnTo>
                      <a:pt x="216" y="133"/>
                    </a:lnTo>
                    <a:lnTo>
                      <a:pt x="220" y="133"/>
                    </a:lnTo>
                    <a:lnTo>
                      <a:pt x="222" y="131"/>
                    </a:lnTo>
                    <a:lnTo>
                      <a:pt x="229" y="134"/>
                    </a:lnTo>
                    <a:lnTo>
                      <a:pt x="230" y="132"/>
                    </a:lnTo>
                    <a:lnTo>
                      <a:pt x="233" y="132"/>
                    </a:lnTo>
                    <a:lnTo>
                      <a:pt x="234" y="127"/>
                    </a:lnTo>
                    <a:lnTo>
                      <a:pt x="237" y="126"/>
                    </a:lnTo>
                    <a:lnTo>
                      <a:pt x="238" y="124"/>
                    </a:lnTo>
                    <a:lnTo>
                      <a:pt x="245" y="123"/>
                    </a:lnTo>
                    <a:lnTo>
                      <a:pt x="247" y="115"/>
                    </a:lnTo>
                    <a:lnTo>
                      <a:pt x="250" y="115"/>
                    </a:lnTo>
                    <a:lnTo>
                      <a:pt x="251" y="111"/>
                    </a:lnTo>
                    <a:lnTo>
                      <a:pt x="254" y="109"/>
                    </a:lnTo>
                    <a:lnTo>
                      <a:pt x="257" y="107"/>
                    </a:lnTo>
                    <a:lnTo>
                      <a:pt x="257" y="103"/>
                    </a:lnTo>
                    <a:lnTo>
                      <a:pt x="263" y="98"/>
                    </a:lnTo>
                    <a:lnTo>
                      <a:pt x="263" y="96"/>
                    </a:lnTo>
                    <a:lnTo>
                      <a:pt x="260" y="98"/>
                    </a:lnTo>
                    <a:lnTo>
                      <a:pt x="258" y="97"/>
                    </a:lnTo>
                    <a:lnTo>
                      <a:pt x="259" y="94"/>
                    </a:lnTo>
                    <a:lnTo>
                      <a:pt x="258" y="90"/>
                    </a:lnTo>
                    <a:lnTo>
                      <a:pt x="265" y="87"/>
                    </a:lnTo>
                    <a:lnTo>
                      <a:pt x="266" y="84"/>
                    </a:lnTo>
                    <a:lnTo>
                      <a:pt x="274" y="80"/>
                    </a:lnTo>
                    <a:lnTo>
                      <a:pt x="277" y="81"/>
                    </a:lnTo>
                    <a:lnTo>
                      <a:pt x="282" y="80"/>
                    </a:lnTo>
                    <a:lnTo>
                      <a:pt x="285" y="73"/>
                    </a:lnTo>
                    <a:lnTo>
                      <a:pt x="284" y="72"/>
                    </a:lnTo>
                    <a:lnTo>
                      <a:pt x="284" y="69"/>
                    </a:lnTo>
                    <a:lnTo>
                      <a:pt x="288" y="69"/>
                    </a:lnTo>
                    <a:lnTo>
                      <a:pt x="287" y="65"/>
                    </a:lnTo>
                    <a:lnTo>
                      <a:pt x="292" y="63"/>
                    </a:lnTo>
                    <a:lnTo>
                      <a:pt x="289" y="60"/>
                    </a:lnTo>
                    <a:lnTo>
                      <a:pt x="293" y="59"/>
                    </a:lnTo>
                    <a:lnTo>
                      <a:pt x="292" y="55"/>
                    </a:lnTo>
                    <a:lnTo>
                      <a:pt x="289" y="54"/>
                    </a:lnTo>
                    <a:lnTo>
                      <a:pt x="291" y="52"/>
                    </a:lnTo>
                    <a:lnTo>
                      <a:pt x="291" y="49"/>
                    </a:lnTo>
                    <a:lnTo>
                      <a:pt x="301" y="48"/>
                    </a:lnTo>
                    <a:lnTo>
                      <a:pt x="301" y="45"/>
                    </a:lnTo>
                    <a:lnTo>
                      <a:pt x="306" y="43"/>
                    </a:lnTo>
                    <a:lnTo>
                      <a:pt x="306" y="41"/>
                    </a:lnTo>
                    <a:lnTo>
                      <a:pt x="304" y="39"/>
                    </a:lnTo>
                    <a:lnTo>
                      <a:pt x="307" y="37"/>
                    </a:lnTo>
                    <a:lnTo>
                      <a:pt x="307" y="35"/>
                    </a:lnTo>
                    <a:lnTo>
                      <a:pt x="310" y="35"/>
                    </a:lnTo>
                    <a:lnTo>
                      <a:pt x="312" y="31"/>
                    </a:lnTo>
                    <a:lnTo>
                      <a:pt x="315" y="31"/>
                    </a:lnTo>
                    <a:lnTo>
                      <a:pt x="317" y="33"/>
                    </a:lnTo>
                    <a:lnTo>
                      <a:pt x="321" y="33"/>
                    </a:lnTo>
                    <a:lnTo>
                      <a:pt x="321" y="35"/>
                    </a:lnTo>
                    <a:lnTo>
                      <a:pt x="323" y="32"/>
                    </a:lnTo>
                    <a:lnTo>
                      <a:pt x="327" y="37"/>
                    </a:lnTo>
                    <a:lnTo>
                      <a:pt x="329" y="36"/>
                    </a:lnTo>
                    <a:lnTo>
                      <a:pt x="327" y="35"/>
                    </a:lnTo>
                    <a:lnTo>
                      <a:pt x="329" y="33"/>
                    </a:lnTo>
                    <a:lnTo>
                      <a:pt x="331" y="37"/>
                    </a:lnTo>
                    <a:lnTo>
                      <a:pt x="331" y="33"/>
                    </a:lnTo>
                    <a:lnTo>
                      <a:pt x="335" y="36"/>
                    </a:lnTo>
                    <a:lnTo>
                      <a:pt x="337" y="34"/>
                    </a:lnTo>
                    <a:lnTo>
                      <a:pt x="339" y="36"/>
                    </a:lnTo>
                    <a:lnTo>
                      <a:pt x="346" y="35"/>
                    </a:lnTo>
                    <a:lnTo>
                      <a:pt x="346" y="33"/>
                    </a:lnTo>
                    <a:lnTo>
                      <a:pt x="347" y="32"/>
                    </a:lnTo>
                    <a:lnTo>
                      <a:pt x="351" y="34"/>
                    </a:lnTo>
                    <a:lnTo>
                      <a:pt x="356" y="32"/>
                    </a:lnTo>
                    <a:lnTo>
                      <a:pt x="357" y="33"/>
                    </a:lnTo>
                    <a:lnTo>
                      <a:pt x="358" y="31"/>
                    </a:lnTo>
                    <a:lnTo>
                      <a:pt x="362" y="30"/>
                    </a:lnTo>
                    <a:lnTo>
                      <a:pt x="360" y="28"/>
                    </a:lnTo>
                    <a:lnTo>
                      <a:pt x="361" y="28"/>
                    </a:lnTo>
                    <a:lnTo>
                      <a:pt x="363" y="26"/>
                    </a:lnTo>
                    <a:lnTo>
                      <a:pt x="363" y="29"/>
                    </a:lnTo>
                    <a:lnTo>
                      <a:pt x="368" y="31"/>
                    </a:lnTo>
                    <a:lnTo>
                      <a:pt x="371" y="30"/>
                    </a:lnTo>
                    <a:lnTo>
                      <a:pt x="371" y="32"/>
                    </a:lnTo>
                    <a:lnTo>
                      <a:pt x="374" y="31"/>
                    </a:lnTo>
                    <a:lnTo>
                      <a:pt x="375" y="35"/>
                    </a:lnTo>
                    <a:lnTo>
                      <a:pt x="378" y="33"/>
                    </a:lnTo>
                    <a:lnTo>
                      <a:pt x="381" y="31"/>
                    </a:lnTo>
                    <a:lnTo>
                      <a:pt x="383" y="32"/>
                    </a:lnTo>
                    <a:lnTo>
                      <a:pt x="384" y="30"/>
                    </a:lnTo>
                    <a:lnTo>
                      <a:pt x="387" y="29"/>
                    </a:lnTo>
                    <a:lnTo>
                      <a:pt x="389" y="27"/>
                    </a:lnTo>
                    <a:lnTo>
                      <a:pt x="394" y="25"/>
                    </a:lnTo>
                    <a:lnTo>
                      <a:pt x="394" y="22"/>
                    </a:lnTo>
                    <a:lnTo>
                      <a:pt x="397" y="24"/>
                    </a:lnTo>
                    <a:lnTo>
                      <a:pt x="395" y="24"/>
                    </a:lnTo>
                    <a:lnTo>
                      <a:pt x="399" y="27"/>
                    </a:lnTo>
                    <a:lnTo>
                      <a:pt x="399" y="25"/>
                    </a:lnTo>
                    <a:lnTo>
                      <a:pt x="401" y="26"/>
                    </a:lnTo>
                    <a:lnTo>
                      <a:pt x="401" y="24"/>
                    </a:lnTo>
                    <a:lnTo>
                      <a:pt x="403" y="23"/>
                    </a:lnTo>
                    <a:lnTo>
                      <a:pt x="407" y="24"/>
                    </a:lnTo>
                    <a:lnTo>
                      <a:pt x="411" y="22"/>
                    </a:lnTo>
                    <a:lnTo>
                      <a:pt x="410" y="17"/>
                    </a:lnTo>
                    <a:lnTo>
                      <a:pt x="414" y="17"/>
                    </a:lnTo>
                    <a:lnTo>
                      <a:pt x="413" y="16"/>
                    </a:lnTo>
                    <a:lnTo>
                      <a:pt x="416" y="16"/>
                    </a:lnTo>
                    <a:lnTo>
                      <a:pt x="415" y="14"/>
                    </a:lnTo>
                    <a:lnTo>
                      <a:pt x="417" y="15"/>
                    </a:lnTo>
                    <a:lnTo>
                      <a:pt x="417" y="11"/>
                    </a:lnTo>
                    <a:lnTo>
                      <a:pt x="423" y="13"/>
                    </a:lnTo>
                    <a:lnTo>
                      <a:pt x="423" y="11"/>
                    </a:lnTo>
                    <a:lnTo>
                      <a:pt x="427" y="13"/>
                    </a:lnTo>
                    <a:lnTo>
                      <a:pt x="426" y="10"/>
                    </a:lnTo>
                    <a:lnTo>
                      <a:pt x="431" y="10"/>
                    </a:lnTo>
                    <a:lnTo>
                      <a:pt x="432" y="5"/>
                    </a:lnTo>
                    <a:lnTo>
                      <a:pt x="433" y="7"/>
                    </a:lnTo>
                    <a:lnTo>
                      <a:pt x="438" y="4"/>
                    </a:lnTo>
                    <a:lnTo>
                      <a:pt x="441" y="6"/>
                    </a:lnTo>
                    <a:lnTo>
                      <a:pt x="441" y="3"/>
                    </a:lnTo>
                    <a:lnTo>
                      <a:pt x="446" y="1"/>
                    </a:lnTo>
                    <a:lnTo>
                      <a:pt x="448" y="0"/>
                    </a:lnTo>
                    <a:lnTo>
                      <a:pt x="453" y="3"/>
                    </a:lnTo>
                    <a:lnTo>
                      <a:pt x="458" y="0"/>
                    </a:lnTo>
                    <a:lnTo>
                      <a:pt x="461" y="5"/>
                    </a:lnTo>
                    <a:lnTo>
                      <a:pt x="462" y="0"/>
                    </a:lnTo>
                    <a:lnTo>
                      <a:pt x="465" y="4"/>
                    </a:lnTo>
                    <a:lnTo>
                      <a:pt x="468" y="5"/>
                    </a:lnTo>
                    <a:lnTo>
                      <a:pt x="471" y="8"/>
                    </a:lnTo>
                    <a:lnTo>
                      <a:pt x="467" y="11"/>
                    </a:lnTo>
                    <a:lnTo>
                      <a:pt x="470" y="10"/>
                    </a:lnTo>
                    <a:lnTo>
                      <a:pt x="469" y="15"/>
                    </a:lnTo>
                    <a:lnTo>
                      <a:pt x="471" y="14"/>
                    </a:lnTo>
                    <a:lnTo>
                      <a:pt x="472" y="17"/>
                    </a:lnTo>
                    <a:lnTo>
                      <a:pt x="474" y="16"/>
                    </a:lnTo>
                    <a:lnTo>
                      <a:pt x="473" y="19"/>
                    </a:lnTo>
                    <a:lnTo>
                      <a:pt x="474" y="21"/>
                    </a:lnTo>
                    <a:lnTo>
                      <a:pt x="476" y="17"/>
                    </a:lnTo>
                    <a:lnTo>
                      <a:pt x="479" y="19"/>
                    </a:lnTo>
                    <a:lnTo>
                      <a:pt x="483" y="18"/>
                    </a:lnTo>
                    <a:lnTo>
                      <a:pt x="482" y="19"/>
                    </a:lnTo>
                    <a:lnTo>
                      <a:pt x="485" y="25"/>
                    </a:lnTo>
                    <a:lnTo>
                      <a:pt x="488" y="19"/>
                    </a:lnTo>
                    <a:lnTo>
                      <a:pt x="489" y="22"/>
                    </a:lnTo>
                    <a:lnTo>
                      <a:pt x="497" y="22"/>
                    </a:lnTo>
                    <a:lnTo>
                      <a:pt x="493" y="24"/>
                    </a:lnTo>
                    <a:lnTo>
                      <a:pt x="495" y="23"/>
                    </a:lnTo>
                    <a:lnTo>
                      <a:pt x="497" y="26"/>
                    </a:lnTo>
                    <a:lnTo>
                      <a:pt x="499" y="25"/>
                    </a:lnTo>
                    <a:lnTo>
                      <a:pt x="498" y="24"/>
                    </a:lnTo>
                    <a:lnTo>
                      <a:pt x="499" y="23"/>
                    </a:lnTo>
                    <a:lnTo>
                      <a:pt x="503" y="26"/>
                    </a:lnTo>
                    <a:lnTo>
                      <a:pt x="504" y="25"/>
                    </a:lnTo>
                    <a:lnTo>
                      <a:pt x="506" y="29"/>
                    </a:lnTo>
                    <a:lnTo>
                      <a:pt x="509" y="27"/>
                    </a:lnTo>
                    <a:lnTo>
                      <a:pt x="509" y="30"/>
                    </a:lnTo>
                    <a:lnTo>
                      <a:pt x="511" y="29"/>
                    </a:lnTo>
                    <a:lnTo>
                      <a:pt x="515" y="29"/>
                    </a:lnTo>
                    <a:lnTo>
                      <a:pt x="515" y="31"/>
                    </a:lnTo>
                    <a:lnTo>
                      <a:pt x="518" y="35"/>
                    </a:lnTo>
                    <a:lnTo>
                      <a:pt x="520" y="33"/>
                    </a:lnTo>
                    <a:lnTo>
                      <a:pt x="521" y="36"/>
                    </a:lnTo>
                    <a:lnTo>
                      <a:pt x="524" y="34"/>
                    </a:lnTo>
                    <a:lnTo>
                      <a:pt x="533" y="40"/>
                    </a:lnTo>
                    <a:lnTo>
                      <a:pt x="536" y="37"/>
                    </a:lnTo>
                    <a:lnTo>
                      <a:pt x="537" y="41"/>
                    </a:lnTo>
                    <a:lnTo>
                      <a:pt x="539" y="37"/>
                    </a:lnTo>
                    <a:lnTo>
                      <a:pt x="540" y="41"/>
                    </a:lnTo>
                    <a:lnTo>
                      <a:pt x="541" y="37"/>
                    </a:lnTo>
                    <a:lnTo>
                      <a:pt x="544" y="40"/>
                    </a:lnTo>
                    <a:lnTo>
                      <a:pt x="546" y="37"/>
                    </a:lnTo>
                    <a:lnTo>
                      <a:pt x="549" y="42"/>
                    </a:lnTo>
                    <a:lnTo>
                      <a:pt x="549" y="37"/>
                    </a:lnTo>
                    <a:lnTo>
                      <a:pt x="554" y="43"/>
                    </a:lnTo>
                    <a:lnTo>
                      <a:pt x="556" y="44"/>
                    </a:lnTo>
                    <a:lnTo>
                      <a:pt x="556" y="42"/>
                    </a:lnTo>
                    <a:lnTo>
                      <a:pt x="558" y="44"/>
                    </a:lnTo>
                    <a:lnTo>
                      <a:pt x="562" y="46"/>
                    </a:lnTo>
                    <a:lnTo>
                      <a:pt x="562" y="50"/>
                    </a:lnTo>
                    <a:lnTo>
                      <a:pt x="563" y="51"/>
                    </a:lnTo>
                    <a:lnTo>
                      <a:pt x="562" y="51"/>
                    </a:lnTo>
                    <a:lnTo>
                      <a:pt x="562" y="55"/>
                    </a:lnTo>
                    <a:lnTo>
                      <a:pt x="564" y="54"/>
                    </a:lnTo>
                    <a:lnTo>
                      <a:pt x="564" y="59"/>
                    </a:lnTo>
                    <a:lnTo>
                      <a:pt x="570" y="61"/>
                    </a:lnTo>
                    <a:lnTo>
                      <a:pt x="569" y="62"/>
                    </a:lnTo>
                    <a:lnTo>
                      <a:pt x="572" y="63"/>
                    </a:lnTo>
                    <a:lnTo>
                      <a:pt x="573" y="66"/>
                    </a:lnTo>
                    <a:lnTo>
                      <a:pt x="576" y="66"/>
                    </a:lnTo>
                    <a:lnTo>
                      <a:pt x="576" y="68"/>
                    </a:lnTo>
                    <a:lnTo>
                      <a:pt x="580" y="68"/>
                    </a:lnTo>
                    <a:lnTo>
                      <a:pt x="580" y="69"/>
                    </a:lnTo>
                    <a:lnTo>
                      <a:pt x="587" y="68"/>
                    </a:lnTo>
                    <a:lnTo>
                      <a:pt x="591" y="75"/>
                    </a:lnTo>
                    <a:lnTo>
                      <a:pt x="593" y="76"/>
                    </a:lnTo>
                    <a:lnTo>
                      <a:pt x="593" y="73"/>
                    </a:lnTo>
                    <a:lnTo>
                      <a:pt x="601" y="76"/>
                    </a:lnTo>
                    <a:lnTo>
                      <a:pt x="607" y="78"/>
                    </a:lnTo>
                    <a:lnTo>
                      <a:pt x="608" y="76"/>
                    </a:lnTo>
                    <a:lnTo>
                      <a:pt x="613" y="80"/>
                    </a:lnTo>
                    <a:lnTo>
                      <a:pt x="613" y="83"/>
                    </a:lnTo>
                    <a:lnTo>
                      <a:pt x="616" y="83"/>
                    </a:lnTo>
                    <a:lnTo>
                      <a:pt x="619" y="84"/>
                    </a:lnTo>
                    <a:lnTo>
                      <a:pt x="618" y="83"/>
                    </a:lnTo>
                    <a:lnTo>
                      <a:pt x="619" y="82"/>
                    </a:lnTo>
                    <a:lnTo>
                      <a:pt x="626" y="82"/>
                    </a:lnTo>
                    <a:lnTo>
                      <a:pt x="625" y="84"/>
                    </a:lnTo>
                    <a:lnTo>
                      <a:pt x="628" y="84"/>
                    </a:lnTo>
                    <a:lnTo>
                      <a:pt x="627" y="86"/>
                    </a:lnTo>
                    <a:lnTo>
                      <a:pt x="628" y="85"/>
                    </a:lnTo>
                    <a:lnTo>
                      <a:pt x="630" y="87"/>
                    </a:lnTo>
                    <a:lnTo>
                      <a:pt x="631" y="85"/>
                    </a:lnTo>
                    <a:lnTo>
                      <a:pt x="632" y="89"/>
                    </a:lnTo>
                    <a:lnTo>
                      <a:pt x="634" y="89"/>
                    </a:lnTo>
                    <a:lnTo>
                      <a:pt x="636" y="95"/>
                    </a:lnTo>
                    <a:lnTo>
                      <a:pt x="636" y="94"/>
                    </a:lnTo>
                    <a:lnTo>
                      <a:pt x="637" y="95"/>
                    </a:lnTo>
                    <a:lnTo>
                      <a:pt x="638" y="94"/>
                    </a:lnTo>
                    <a:lnTo>
                      <a:pt x="641" y="95"/>
                    </a:lnTo>
                    <a:lnTo>
                      <a:pt x="643" y="97"/>
                    </a:lnTo>
                    <a:lnTo>
                      <a:pt x="641" y="97"/>
                    </a:lnTo>
                    <a:lnTo>
                      <a:pt x="642" y="98"/>
                    </a:lnTo>
                    <a:lnTo>
                      <a:pt x="645" y="98"/>
                    </a:lnTo>
                    <a:lnTo>
                      <a:pt x="648" y="101"/>
                    </a:lnTo>
                    <a:lnTo>
                      <a:pt x="650" y="99"/>
                    </a:lnTo>
                    <a:lnTo>
                      <a:pt x="651" y="102"/>
                    </a:lnTo>
                    <a:lnTo>
                      <a:pt x="653" y="102"/>
                    </a:lnTo>
                    <a:lnTo>
                      <a:pt x="652" y="103"/>
                    </a:lnTo>
                    <a:lnTo>
                      <a:pt x="659" y="103"/>
                    </a:lnTo>
                    <a:lnTo>
                      <a:pt x="660" y="105"/>
                    </a:lnTo>
                    <a:lnTo>
                      <a:pt x="664" y="105"/>
                    </a:lnTo>
                    <a:lnTo>
                      <a:pt x="665" y="101"/>
                    </a:lnTo>
                    <a:lnTo>
                      <a:pt x="668" y="100"/>
                    </a:lnTo>
                    <a:lnTo>
                      <a:pt x="669" y="102"/>
                    </a:lnTo>
                    <a:lnTo>
                      <a:pt x="670" y="101"/>
                    </a:lnTo>
                    <a:lnTo>
                      <a:pt x="673" y="101"/>
                    </a:lnTo>
                    <a:lnTo>
                      <a:pt x="675" y="104"/>
                    </a:lnTo>
                    <a:lnTo>
                      <a:pt x="680" y="102"/>
                    </a:lnTo>
                    <a:lnTo>
                      <a:pt x="683" y="103"/>
                    </a:lnTo>
                    <a:lnTo>
                      <a:pt x="687" y="101"/>
                    </a:lnTo>
                    <a:lnTo>
                      <a:pt x="691" y="103"/>
                    </a:lnTo>
                    <a:lnTo>
                      <a:pt x="696" y="98"/>
                    </a:lnTo>
                    <a:lnTo>
                      <a:pt x="697" y="99"/>
                    </a:lnTo>
                    <a:lnTo>
                      <a:pt x="697" y="98"/>
                    </a:lnTo>
                    <a:lnTo>
                      <a:pt x="701" y="98"/>
                    </a:lnTo>
                    <a:lnTo>
                      <a:pt x="702" y="97"/>
                    </a:lnTo>
                    <a:lnTo>
                      <a:pt x="708" y="97"/>
                    </a:lnTo>
                    <a:lnTo>
                      <a:pt x="713" y="99"/>
                    </a:lnTo>
                    <a:lnTo>
                      <a:pt x="716" y="98"/>
                    </a:lnTo>
                    <a:lnTo>
                      <a:pt x="720" y="100"/>
                    </a:lnTo>
                    <a:lnTo>
                      <a:pt x="722" y="97"/>
                    </a:lnTo>
                    <a:lnTo>
                      <a:pt x="727" y="97"/>
                    </a:lnTo>
                    <a:lnTo>
                      <a:pt x="728" y="94"/>
                    </a:lnTo>
                    <a:lnTo>
                      <a:pt x="733" y="90"/>
                    </a:lnTo>
                    <a:lnTo>
                      <a:pt x="742" y="87"/>
                    </a:lnTo>
                    <a:lnTo>
                      <a:pt x="742" y="80"/>
                    </a:lnTo>
                    <a:lnTo>
                      <a:pt x="744" y="77"/>
                    </a:lnTo>
                    <a:lnTo>
                      <a:pt x="751" y="77"/>
                    </a:lnTo>
                    <a:lnTo>
                      <a:pt x="755" y="75"/>
                    </a:lnTo>
                    <a:lnTo>
                      <a:pt x="755" y="72"/>
                    </a:lnTo>
                    <a:lnTo>
                      <a:pt x="758" y="75"/>
                    </a:lnTo>
                    <a:lnTo>
                      <a:pt x="762" y="72"/>
                    </a:lnTo>
                    <a:lnTo>
                      <a:pt x="764" y="70"/>
                    </a:lnTo>
                    <a:lnTo>
                      <a:pt x="769" y="71"/>
                    </a:lnTo>
                    <a:lnTo>
                      <a:pt x="775" y="70"/>
                    </a:lnTo>
                    <a:lnTo>
                      <a:pt x="780" y="66"/>
                    </a:lnTo>
                    <a:lnTo>
                      <a:pt x="787" y="70"/>
                    </a:lnTo>
                    <a:lnTo>
                      <a:pt x="791" y="68"/>
                    </a:lnTo>
                    <a:lnTo>
                      <a:pt x="803" y="70"/>
                    </a:lnTo>
                    <a:lnTo>
                      <a:pt x="803" y="71"/>
                    </a:lnTo>
                    <a:lnTo>
                      <a:pt x="804" y="72"/>
                    </a:lnTo>
                    <a:lnTo>
                      <a:pt x="804" y="76"/>
                    </a:lnTo>
                    <a:lnTo>
                      <a:pt x="806" y="79"/>
                    </a:lnTo>
                    <a:lnTo>
                      <a:pt x="815" y="81"/>
                    </a:lnTo>
                    <a:lnTo>
                      <a:pt x="819" y="86"/>
                    </a:lnTo>
                    <a:lnTo>
                      <a:pt x="824" y="88"/>
                    </a:lnTo>
                    <a:lnTo>
                      <a:pt x="824" y="95"/>
                    </a:lnTo>
                    <a:lnTo>
                      <a:pt x="826" y="97"/>
                    </a:lnTo>
                    <a:lnTo>
                      <a:pt x="823" y="102"/>
                    </a:lnTo>
                    <a:lnTo>
                      <a:pt x="835" y="107"/>
                    </a:lnTo>
                    <a:lnTo>
                      <a:pt x="848" y="106"/>
                    </a:lnTo>
                    <a:lnTo>
                      <a:pt x="852" y="103"/>
                    </a:lnTo>
                    <a:lnTo>
                      <a:pt x="854" y="101"/>
                    </a:lnTo>
                    <a:lnTo>
                      <a:pt x="868" y="95"/>
                    </a:lnTo>
                    <a:lnTo>
                      <a:pt x="873" y="96"/>
                    </a:lnTo>
                    <a:lnTo>
                      <a:pt x="878" y="99"/>
                    </a:lnTo>
                    <a:lnTo>
                      <a:pt x="881" y="98"/>
                    </a:lnTo>
                    <a:lnTo>
                      <a:pt x="882" y="99"/>
                    </a:lnTo>
                    <a:lnTo>
                      <a:pt x="883" y="98"/>
                    </a:lnTo>
                    <a:lnTo>
                      <a:pt x="890" y="98"/>
                    </a:lnTo>
                    <a:lnTo>
                      <a:pt x="891" y="91"/>
                    </a:lnTo>
                    <a:lnTo>
                      <a:pt x="896" y="88"/>
                    </a:lnTo>
                    <a:lnTo>
                      <a:pt x="898" y="81"/>
                    </a:lnTo>
                    <a:lnTo>
                      <a:pt x="896" y="79"/>
                    </a:lnTo>
                    <a:lnTo>
                      <a:pt x="895" y="76"/>
                    </a:lnTo>
                    <a:lnTo>
                      <a:pt x="897" y="75"/>
                    </a:lnTo>
                    <a:lnTo>
                      <a:pt x="900" y="68"/>
                    </a:lnTo>
                    <a:lnTo>
                      <a:pt x="907" y="67"/>
                    </a:lnTo>
                    <a:lnTo>
                      <a:pt x="914" y="66"/>
                    </a:lnTo>
                    <a:lnTo>
                      <a:pt x="914" y="65"/>
                    </a:lnTo>
                    <a:lnTo>
                      <a:pt x="918" y="64"/>
                    </a:lnTo>
                    <a:lnTo>
                      <a:pt x="934" y="46"/>
                    </a:lnTo>
                    <a:lnTo>
                      <a:pt x="943" y="42"/>
                    </a:lnTo>
                    <a:lnTo>
                      <a:pt x="943" y="36"/>
                    </a:lnTo>
                    <a:lnTo>
                      <a:pt x="947" y="28"/>
                    </a:lnTo>
                    <a:lnTo>
                      <a:pt x="954" y="26"/>
                    </a:lnTo>
                    <a:lnTo>
                      <a:pt x="960" y="16"/>
                    </a:lnTo>
                    <a:lnTo>
                      <a:pt x="962" y="16"/>
                    </a:lnTo>
                    <a:lnTo>
                      <a:pt x="966" y="14"/>
                    </a:lnTo>
                    <a:lnTo>
                      <a:pt x="972" y="13"/>
                    </a:lnTo>
                    <a:lnTo>
                      <a:pt x="977" y="18"/>
                    </a:lnTo>
                    <a:lnTo>
                      <a:pt x="972" y="107"/>
                    </a:lnTo>
                    <a:lnTo>
                      <a:pt x="969" y="109"/>
                    </a:lnTo>
                    <a:lnTo>
                      <a:pt x="966" y="108"/>
                    </a:lnTo>
                    <a:lnTo>
                      <a:pt x="960" y="109"/>
                    </a:lnTo>
                    <a:lnTo>
                      <a:pt x="950" y="111"/>
                    </a:lnTo>
                    <a:lnTo>
                      <a:pt x="939" y="117"/>
                    </a:lnTo>
                    <a:lnTo>
                      <a:pt x="938" y="121"/>
                    </a:lnTo>
                    <a:lnTo>
                      <a:pt x="932" y="126"/>
                    </a:lnTo>
                    <a:lnTo>
                      <a:pt x="930" y="133"/>
                    </a:lnTo>
                    <a:lnTo>
                      <a:pt x="917" y="153"/>
                    </a:lnTo>
                    <a:lnTo>
                      <a:pt x="918" y="160"/>
                    </a:lnTo>
                    <a:lnTo>
                      <a:pt x="919" y="161"/>
                    </a:lnTo>
                    <a:lnTo>
                      <a:pt x="918" y="163"/>
                    </a:lnTo>
                    <a:lnTo>
                      <a:pt x="918" y="165"/>
                    </a:lnTo>
                    <a:lnTo>
                      <a:pt x="922" y="162"/>
                    </a:lnTo>
                    <a:lnTo>
                      <a:pt x="924" y="165"/>
                    </a:lnTo>
                    <a:lnTo>
                      <a:pt x="929" y="163"/>
                    </a:lnTo>
                    <a:lnTo>
                      <a:pt x="927" y="162"/>
                    </a:lnTo>
                    <a:lnTo>
                      <a:pt x="930" y="161"/>
                    </a:lnTo>
                    <a:lnTo>
                      <a:pt x="934" y="165"/>
                    </a:lnTo>
                    <a:lnTo>
                      <a:pt x="935" y="163"/>
                    </a:lnTo>
                    <a:lnTo>
                      <a:pt x="936" y="166"/>
                    </a:lnTo>
                    <a:lnTo>
                      <a:pt x="938" y="165"/>
                    </a:lnTo>
                    <a:lnTo>
                      <a:pt x="941" y="169"/>
                    </a:lnTo>
                    <a:lnTo>
                      <a:pt x="942" y="168"/>
                    </a:lnTo>
                    <a:lnTo>
                      <a:pt x="943" y="170"/>
                    </a:lnTo>
                    <a:lnTo>
                      <a:pt x="944" y="169"/>
                    </a:lnTo>
                    <a:lnTo>
                      <a:pt x="945" y="171"/>
                    </a:lnTo>
                    <a:lnTo>
                      <a:pt x="947" y="173"/>
                    </a:lnTo>
                    <a:lnTo>
                      <a:pt x="949" y="173"/>
                    </a:lnTo>
                    <a:lnTo>
                      <a:pt x="949" y="175"/>
                    </a:lnTo>
                    <a:lnTo>
                      <a:pt x="950" y="174"/>
                    </a:lnTo>
                    <a:lnTo>
                      <a:pt x="952" y="177"/>
                    </a:lnTo>
                    <a:lnTo>
                      <a:pt x="953" y="176"/>
                    </a:lnTo>
                    <a:lnTo>
                      <a:pt x="954" y="180"/>
                    </a:lnTo>
                    <a:lnTo>
                      <a:pt x="957" y="181"/>
                    </a:lnTo>
                    <a:lnTo>
                      <a:pt x="965" y="180"/>
                    </a:lnTo>
                    <a:lnTo>
                      <a:pt x="967" y="183"/>
                    </a:lnTo>
                    <a:lnTo>
                      <a:pt x="969" y="181"/>
                    </a:lnTo>
                    <a:lnTo>
                      <a:pt x="969" y="183"/>
                    </a:lnTo>
                    <a:lnTo>
                      <a:pt x="973" y="183"/>
                    </a:lnTo>
                    <a:lnTo>
                      <a:pt x="974" y="185"/>
                    </a:lnTo>
                    <a:lnTo>
                      <a:pt x="975" y="183"/>
                    </a:lnTo>
                    <a:lnTo>
                      <a:pt x="977" y="179"/>
                    </a:lnTo>
                    <a:lnTo>
                      <a:pt x="980" y="178"/>
                    </a:lnTo>
                    <a:lnTo>
                      <a:pt x="981" y="176"/>
                    </a:lnTo>
                    <a:lnTo>
                      <a:pt x="991" y="176"/>
                    </a:lnTo>
                    <a:lnTo>
                      <a:pt x="993" y="180"/>
                    </a:lnTo>
                    <a:lnTo>
                      <a:pt x="996" y="183"/>
                    </a:lnTo>
                    <a:lnTo>
                      <a:pt x="996" y="185"/>
                    </a:lnTo>
                    <a:lnTo>
                      <a:pt x="1004" y="183"/>
                    </a:lnTo>
                    <a:lnTo>
                      <a:pt x="1004" y="185"/>
                    </a:lnTo>
                    <a:lnTo>
                      <a:pt x="1012" y="186"/>
                    </a:lnTo>
                    <a:lnTo>
                      <a:pt x="1020" y="190"/>
                    </a:lnTo>
                    <a:lnTo>
                      <a:pt x="1023" y="189"/>
                    </a:lnTo>
                    <a:lnTo>
                      <a:pt x="1026" y="181"/>
                    </a:lnTo>
                    <a:lnTo>
                      <a:pt x="1027" y="181"/>
                    </a:lnTo>
                    <a:lnTo>
                      <a:pt x="1027" y="180"/>
                    </a:lnTo>
                    <a:lnTo>
                      <a:pt x="1029" y="178"/>
                    </a:lnTo>
                    <a:lnTo>
                      <a:pt x="1033" y="178"/>
                    </a:lnTo>
                    <a:lnTo>
                      <a:pt x="1034" y="180"/>
                    </a:lnTo>
                    <a:lnTo>
                      <a:pt x="1035" y="179"/>
                    </a:lnTo>
                    <a:lnTo>
                      <a:pt x="1037" y="179"/>
                    </a:lnTo>
                    <a:lnTo>
                      <a:pt x="1042" y="184"/>
                    </a:lnTo>
                    <a:lnTo>
                      <a:pt x="1050" y="184"/>
                    </a:lnTo>
                    <a:lnTo>
                      <a:pt x="1060" y="180"/>
                    </a:lnTo>
                    <a:lnTo>
                      <a:pt x="1074" y="184"/>
                    </a:lnTo>
                    <a:lnTo>
                      <a:pt x="1082" y="186"/>
                    </a:lnTo>
                    <a:lnTo>
                      <a:pt x="1083" y="190"/>
                    </a:lnTo>
                    <a:lnTo>
                      <a:pt x="1087" y="191"/>
                    </a:lnTo>
                    <a:lnTo>
                      <a:pt x="1110" y="190"/>
                    </a:lnTo>
                    <a:lnTo>
                      <a:pt x="1107" y="193"/>
                    </a:lnTo>
                    <a:lnTo>
                      <a:pt x="1097" y="195"/>
                    </a:lnTo>
                    <a:lnTo>
                      <a:pt x="1094" y="199"/>
                    </a:lnTo>
                    <a:lnTo>
                      <a:pt x="1097" y="212"/>
                    </a:lnTo>
                    <a:lnTo>
                      <a:pt x="1097" y="216"/>
                    </a:lnTo>
                    <a:lnTo>
                      <a:pt x="1101" y="229"/>
                    </a:lnTo>
                    <a:lnTo>
                      <a:pt x="1103" y="250"/>
                    </a:lnTo>
                    <a:lnTo>
                      <a:pt x="1110" y="257"/>
                    </a:lnTo>
                    <a:lnTo>
                      <a:pt x="1119" y="258"/>
                    </a:lnTo>
                    <a:lnTo>
                      <a:pt x="1122" y="252"/>
                    </a:lnTo>
                    <a:lnTo>
                      <a:pt x="1134" y="246"/>
                    </a:lnTo>
                    <a:lnTo>
                      <a:pt x="1139" y="246"/>
                    </a:lnTo>
                    <a:lnTo>
                      <a:pt x="1153" y="250"/>
                    </a:lnTo>
                    <a:lnTo>
                      <a:pt x="1164" y="249"/>
                    </a:lnTo>
                    <a:lnTo>
                      <a:pt x="1174" y="253"/>
                    </a:lnTo>
                    <a:lnTo>
                      <a:pt x="1177" y="258"/>
                    </a:lnTo>
                    <a:lnTo>
                      <a:pt x="1177" y="261"/>
                    </a:lnTo>
                    <a:lnTo>
                      <a:pt x="1172" y="266"/>
                    </a:lnTo>
                    <a:lnTo>
                      <a:pt x="1169" y="271"/>
                    </a:lnTo>
                    <a:lnTo>
                      <a:pt x="1160" y="274"/>
                    </a:lnTo>
                    <a:lnTo>
                      <a:pt x="1153" y="275"/>
                    </a:lnTo>
                    <a:lnTo>
                      <a:pt x="1151" y="283"/>
                    </a:lnTo>
                    <a:lnTo>
                      <a:pt x="1146" y="286"/>
                    </a:lnTo>
                    <a:lnTo>
                      <a:pt x="1143" y="293"/>
                    </a:lnTo>
                    <a:lnTo>
                      <a:pt x="1137" y="294"/>
                    </a:lnTo>
                    <a:lnTo>
                      <a:pt x="1133" y="299"/>
                    </a:lnTo>
                    <a:lnTo>
                      <a:pt x="1133" y="301"/>
                    </a:lnTo>
                    <a:lnTo>
                      <a:pt x="1139" y="312"/>
                    </a:lnTo>
                    <a:lnTo>
                      <a:pt x="1138" y="315"/>
                    </a:lnTo>
                    <a:lnTo>
                      <a:pt x="1142" y="315"/>
                    </a:lnTo>
                    <a:lnTo>
                      <a:pt x="1143" y="317"/>
                    </a:lnTo>
                    <a:lnTo>
                      <a:pt x="1143" y="321"/>
                    </a:lnTo>
                    <a:lnTo>
                      <a:pt x="1153" y="322"/>
                    </a:lnTo>
                    <a:lnTo>
                      <a:pt x="1158" y="327"/>
                    </a:lnTo>
                    <a:lnTo>
                      <a:pt x="1163" y="328"/>
                    </a:lnTo>
                    <a:lnTo>
                      <a:pt x="1167" y="327"/>
                    </a:lnTo>
                    <a:lnTo>
                      <a:pt x="1171" y="330"/>
                    </a:lnTo>
                    <a:lnTo>
                      <a:pt x="1176" y="330"/>
                    </a:lnTo>
                    <a:lnTo>
                      <a:pt x="1181" y="333"/>
                    </a:lnTo>
                    <a:lnTo>
                      <a:pt x="1186" y="332"/>
                    </a:lnTo>
                    <a:lnTo>
                      <a:pt x="1194" y="330"/>
                    </a:lnTo>
                    <a:lnTo>
                      <a:pt x="1205" y="333"/>
                    </a:lnTo>
                    <a:lnTo>
                      <a:pt x="1207" y="332"/>
                    </a:lnTo>
                    <a:lnTo>
                      <a:pt x="1213" y="332"/>
                    </a:lnTo>
                    <a:lnTo>
                      <a:pt x="1223" y="324"/>
                    </a:lnTo>
                    <a:lnTo>
                      <a:pt x="1227" y="325"/>
                    </a:lnTo>
                    <a:lnTo>
                      <a:pt x="1229" y="328"/>
                    </a:lnTo>
                    <a:lnTo>
                      <a:pt x="1233" y="329"/>
                    </a:lnTo>
                    <a:lnTo>
                      <a:pt x="1245" y="332"/>
                    </a:lnTo>
                    <a:lnTo>
                      <a:pt x="1254" y="345"/>
                    </a:lnTo>
                    <a:lnTo>
                      <a:pt x="1254" y="346"/>
                    </a:lnTo>
                    <a:lnTo>
                      <a:pt x="1256" y="347"/>
                    </a:lnTo>
                    <a:lnTo>
                      <a:pt x="1257" y="350"/>
                    </a:lnTo>
                    <a:lnTo>
                      <a:pt x="1263" y="354"/>
                    </a:lnTo>
                    <a:lnTo>
                      <a:pt x="1262" y="356"/>
                    </a:lnTo>
                    <a:lnTo>
                      <a:pt x="1265" y="356"/>
                    </a:lnTo>
                    <a:lnTo>
                      <a:pt x="1265" y="358"/>
                    </a:lnTo>
                    <a:lnTo>
                      <a:pt x="1271" y="363"/>
                    </a:lnTo>
                    <a:lnTo>
                      <a:pt x="1276" y="365"/>
                    </a:lnTo>
                    <a:lnTo>
                      <a:pt x="1279" y="363"/>
                    </a:lnTo>
                    <a:lnTo>
                      <a:pt x="1285" y="361"/>
                    </a:lnTo>
                    <a:lnTo>
                      <a:pt x="1289" y="365"/>
                    </a:lnTo>
                    <a:lnTo>
                      <a:pt x="1295" y="365"/>
                    </a:lnTo>
                    <a:lnTo>
                      <a:pt x="1297" y="367"/>
                    </a:lnTo>
                    <a:lnTo>
                      <a:pt x="1303" y="367"/>
                    </a:lnTo>
                    <a:lnTo>
                      <a:pt x="1307" y="370"/>
                    </a:lnTo>
                    <a:lnTo>
                      <a:pt x="1307" y="373"/>
                    </a:lnTo>
                    <a:lnTo>
                      <a:pt x="1309" y="374"/>
                    </a:lnTo>
                    <a:lnTo>
                      <a:pt x="1309" y="375"/>
                    </a:lnTo>
                    <a:lnTo>
                      <a:pt x="1318" y="377"/>
                    </a:lnTo>
                    <a:lnTo>
                      <a:pt x="1320" y="384"/>
                    </a:lnTo>
                    <a:lnTo>
                      <a:pt x="1323" y="386"/>
                    </a:lnTo>
                    <a:lnTo>
                      <a:pt x="1322" y="387"/>
                    </a:lnTo>
                    <a:lnTo>
                      <a:pt x="1326" y="389"/>
                    </a:lnTo>
                    <a:lnTo>
                      <a:pt x="1333" y="389"/>
                    </a:lnTo>
                    <a:lnTo>
                      <a:pt x="1334" y="391"/>
                    </a:lnTo>
                    <a:lnTo>
                      <a:pt x="1338" y="391"/>
                    </a:lnTo>
                    <a:lnTo>
                      <a:pt x="1339" y="393"/>
                    </a:lnTo>
                    <a:lnTo>
                      <a:pt x="1338" y="395"/>
                    </a:lnTo>
                    <a:lnTo>
                      <a:pt x="1339" y="395"/>
                    </a:lnTo>
                    <a:lnTo>
                      <a:pt x="1343" y="392"/>
                    </a:lnTo>
                    <a:lnTo>
                      <a:pt x="1344" y="393"/>
                    </a:lnTo>
                    <a:lnTo>
                      <a:pt x="1347" y="393"/>
                    </a:lnTo>
                    <a:lnTo>
                      <a:pt x="1348" y="395"/>
                    </a:lnTo>
                    <a:lnTo>
                      <a:pt x="1350" y="394"/>
                    </a:lnTo>
                    <a:lnTo>
                      <a:pt x="1350" y="392"/>
                    </a:lnTo>
                    <a:lnTo>
                      <a:pt x="1353" y="395"/>
                    </a:lnTo>
                    <a:lnTo>
                      <a:pt x="1356" y="392"/>
                    </a:lnTo>
                    <a:lnTo>
                      <a:pt x="1359" y="394"/>
                    </a:lnTo>
                    <a:lnTo>
                      <a:pt x="1359" y="396"/>
                    </a:lnTo>
                    <a:lnTo>
                      <a:pt x="1365" y="399"/>
                    </a:lnTo>
                    <a:lnTo>
                      <a:pt x="1367" y="402"/>
                    </a:lnTo>
                    <a:lnTo>
                      <a:pt x="1367" y="403"/>
                    </a:lnTo>
                    <a:lnTo>
                      <a:pt x="1374" y="411"/>
                    </a:lnTo>
                    <a:lnTo>
                      <a:pt x="1377" y="409"/>
                    </a:lnTo>
                    <a:lnTo>
                      <a:pt x="1379" y="409"/>
                    </a:lnTo>
                    <a:lnTo>
                      <a:pt x="1377" y="412"/>
                    </a:lnTo>
                    <a:lnTo>
                      <a:pt x="1383" y="411"/>
                    </a:lnTo>
                    <a:lnTo>
                      <a:pt x="1387" y="414"/>
                    </a:lnTo>
                    <a:lnTo>
                      <a:pt x="1388" y="417"/>
                    </a:lnTo>
                    <a:lnTo>
                      <a:pt x="1391" y="417"/>
                    </a:lnTo>
                    <a:lnTo>
                      <a:pt x="1394" y="419"/>
                    </a:lnTo>
                    <a:lnTo>
                      <a:pt x="1399" y="419"/>
                    </a:lnTo>
                    <a:lnTo>
                      <a:pt x="1398" y="420"/>
                    </a:lnTo>
                    <a:lnTo>
                      <a:pt x="1401" y="421"/>
                    </a:lnTo>
                    <a:lnTo>
                      <a:pt x="1402" y="423"/>
                    </a:lnTo>
                    <a:lnTo>
                      <a:pt x="1405" y="422"/>
                    </a:lnTo>
                    <a:lnTo>
                      <a:pt x="1407" y="423"/>
                    </a:lnTo>
                    <a:lnTo>
                      <a:pt x="1406" y="424"/>
                    </a:lnTo>
                    <a:lnTo>
                      <a:pt x="1409" y="425"/>
                    </a:lnTo>
                    <a:lnTo>
                      <a:pt x="1418" y="429"/>
                    </a:lnTo>
                    <a:lnTo>
                      <a:pt x="1421" y="427"/>
                    </a:lnTo>
                    <a:lnTo>
                      <a:pt x="1428" y="430"/>
                    </a:lnTo>
                    <a:lnTo>
                      <a:pt x="1431" y="427"/>
                    </a:lnTo>
                    <a:lnTo>
                      <a:pt x="1435" y="427"/>
                    </a:lnTo>
                    <a:lnTo>
                      <a:pt x="1435" y="428"/>
                    </a:lnTo>
                    <a:lnTo>
                      <a:pt x="1440" y="428"/>
                    </a:lnTo>
                    <a:lnTo>
                      <a:pt x="1443" y="430"/>
                    </a:lnTo>
                    <a:lnTo>
                      <a:pt x="1445" y="430"/>
                    </a:lnTo>
                    <a:lnTo>
                      <a:pt x="1449" y="432"/>
                    </a:lnTo>
                    <a:lnTo>
                      <a:pt x="1452" y="431"/>
                    </a:lnTo>
                    <a:lnTo>
                      <a:pt x="1453" y="435"/>
                    </a:lnTo>
                    <a:lnTo>
                      <a:pt x="1457" y="433"/>
                    </a:lnTo>
                    <a:lnTo>
                      <a:pt x="1461" y="436"/>
                    </a:lnTo>
                    <a:lnTo>
                      <a:pt x="1463" y="435"/>
                    </a:lnTo>
                    <a:lnTo>
                      <a:pt x="1465" y="437"/>
                    </a:lnTo>
                    <a:lnTo>
                      <a:pt x="1469" y="436"/>
                    </a:lnTo>
                    <a:lnTo>
                      <a:pt x="1470" y="438"/>
                    </a:lnTo>
                    <a:lnTo>
                      <a:pt x="1472" y="438"/>
                    </a:lnTo>
                    <a:lnTo>
                      <a:pt x="1471" y="439"/>
                    </a:lnTo>
                    <a:lnTo>
                      <a:pt x="1474" y="442"/>
                    </a:lnTo>
                    <a:lnTo>
                      <a:pt x="1479" y="442"/>
                    </a:lnTo>
                    <a:lnTo>
                      <a:pt x="1481" y="446"/>
                    </a:lnTo>
                    <a:lnTo>
                      <a:pt x="1480" y="447"/>
                    </a:lnTo>
                    <a:lnTo>
                      <a:pt x="1485" y="446"/>
                    </a:lnTo>
                    <a:lnTo>
                      <a:pt x="1488" y="448"/>
                    </a:lnTo>
                    <a:lnTo>
                      <a:pt x="1494" y="447"/>
                    </a:lnTo>
                    <a:lnTo>
                      <a:pt x="1495" y="448"/>
                    </a:lnTo>
                    <a:lnTo>
                      <a:pt x="1494" y="451"/>
                    </a:lnTo>
                    <a:lnTo>
                      <a:pt x="1496" y="451"/>
                    </a:lnTo>
                    <a:lnTo>
                      <a:pt x="1498" y="455"/>
                    </a:lnTo>
                    <a:lnTo>
                      <a:pt x="1500" y="454"/>
                    </a:lnTo>
                    <a:lnTo>
                      <a:pt x="1500" y="457"/>
                    </a:lnTo>
                    <a:lnTo>
                      <a:pt x="1506" y="459"/>
                    </a:lnTo>
                    <a:lnTo>
                      <a:pt x="1507" y="458"/>
                    </a:lnTo>
                    <a:lnTo>
                      <a:pt x="1513" y="456"/>
                    </a:lnTo>
                    <a:lnTo>
                      <a:pt x="1519" y="458"/>
                    </a:lnTo>
                    <a:lnTo>
                      <a:pt x="1521" y="461"/>
                    </a:lnTo>
                    <a:lnTo>
                      <a:pt x="1527" y="462"/>
                    </a:lnTo>
                    <a:lnTo>
                      <a:pt x="1530" y="462"/>
                    </a:lnTo>
                    <a:lnTo>
                      <a:pt x="1533" y="465"/>
                    </a:lnTo>
                    <a:lnTo>
                      <a:pt x="1542" y="466"/>
                    </a:lnTo>
                    <a:lnTo>
                      <a:pt x="1546" y="472"/>
                    </a:lnTo>
                    <a:lnTo>
                      <a:pt x="1548" y="472"/>
                    </a:lnTo>
                    <a:lnTo>
                      <a:pt x="1551" y="475"/>
                    </a:lnTo>
                    <a:lnTo>
                      <a:pt x="1551" y="478"/>
                    </a:lnTo>
                    <a:lnTo>
                      <a:pt x="1553" y="478"/>
                    </a:lnTo>
                    <a:lnTo>
                      <a:pt x="1556" y="483"/>
                    </a:lnTo>
                    <a:lnTo>
                      <a:pt x="1553" y="486"/>
                    </a:lnTo>
                    <a:lnTo>
                      <a:pt x="1560" y="486"/>
                    </a:lnTo>
                    <a:lnTo>
                      <a:pt x="1560" y="490"/>
                    </a:lnTo>
                    <a:lnTo>
                      <a:pt x="1564" y="489"/>
                    </a:lnTo>
                    <a:lnTo>
                      <a:pt x="1564" y="494"/>
                    </a:lnTo>
                    <a:lnTo>
                      <a:pt x="1571" y="496"/>
                    </a:lnTo>
                    <a:lnTo>
                      <a:pt x="1574" y="501"/>
                    </a:lnTo>
                    <a:lnTo>
                      <a:pt x="1569" y="504"/>
                    </a:lnTo>
                    <a:lnTo>
                      <a:pt x="1568" y="509"/>
                    </a:lnTo>
                    <a:lnTo>
                      <a:pt x="1575" y="517"/>
                    </a:lnTo>
                    <a:lnTo>
                      <a:pt x="1578" y="526"/>
                    </a:lnTo>
                    <a:lnTo>
                      <a:pt x="1574" y="529"/>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1" name="Freeform 131"/>
              <p:cNvSpPr>
                <a:spLocks/>
              </p:cNvSpPr>
              <p:nvPr/>
            </p:nvSpPr>
            <p:spPr bwMode="auto">
              <a:xfrm>
                <a:off x="5982692" y="2746375"/>
                <a:ext cx="1316038" cy="1235075"/>
              </a:xfrm>
              <a:custGeom>
                <a:avLst/>
                <a:gdLst>
                  <a:gd name="T0" fmla="*/ 2147483647 w 2483"/>
                  <a:gd name="T1" fmla="*/ 2147483647 h 2330"/>
                  <a:gd name="T2" fmla="*/ 2147483647 w 2483"/>
                  <a:gd name="T3" fmla="*/ 2147483647 h 2330"/>
                  <a:gd name="T4" fmla="*/ 2147483647 w 2483"/>
                  <a:gd name="T5" fmla="*/ 2147483647 h 2330"/>
                  <a:gd name="T6" fmla="*/ 2147483647 w 2483"/>
                  <a:gd name="T7" fmla="*/ 2147483647 h 2330"/>
                  <a:gd name="T8" fmla="*/ 2147483647 w 2483"/>
                  <a:gd name="T9" fmla="*/ 2147483647 h 2330"/>
                  <a:gd name="T10" fmla="*/ 2147483647 w 2483"/>
                  <a:gd name="T11" fmla="*/ 2147483647 h 2330"/>
                  <a:gd name="T12" fmla="*/ 2147483647 w 2483"/>
                  <a:gd name="T13" fmla="*/ 2147483647 h 2330"/>
                  <a:gd name="T14" fmla="*/ 2147483647 w 2483"/>
                  <a:gd name="T15" fmla="*/ 2147483647 h 2330"/>
                  <a:gd name="T16" fmla="*/ 2147483647 w 2483"/>
                  <a:gd name="T17" fmla="*/ 2147483647 h 2330"/>
                  <a:gd name="T18" fmla="*/ 2147483647 w 2483"/>
                  <a:gd name="T19" fmla="*/ 2147483647 h 2330"/>
                  <a:gd name="T20" fmla="*/ 2147483647 w 2483"/>
                  <a:gd name="T21" fmla="*/ 2147483647 h 2330"/>
                  <a:gd name="T22" fmla="*/ 2147483647 w 2483"/>
                  <a:gd name="T23" fmla="*/ 2147483647 h 2330"/>
                  <a:gd name="T24" fmla="*/ 2147483647 w 2483"/>
                  <a:gd name="T25" fmla="*/ 2147483647 h 2330"/>
                  <a:gd name="T26" fmla="*/ 2147483647 w 2483"/>
                  <a:gd name="T27" fmla="*/ 2147483647 h 2330"/>
                  <a:gd name="T28" fmla="*/ 2147483647 w 2483"/>
                  <a:gd name="T29" fmla="*/ 2147483647 h 2330"/>
                  <a:gd name="T30" fmla="*/ 2147483647 w 2483"/>
                  <a:gd name="T31" fmla="*/ 2147483647 h 2330"/>
                  <a:gd name="T32" fmla="*/ 2147483647 w 2483"/>
                  <a:gd name="T33" fmla="*/ 2147483647 h 2330"/>
                  <a:gd name="T34" fmla="*/ 2147483647 w 2483"/>
                  <a:gd name="T35" fmla="*/ 2147483647 h 2330"/>
                  <a:gd name="T36" fmla="*/ 2147483647 w 2483"/>
                  <a:gd name="T37" fmla="*/ 2147483647 h 2330"/>
                  <a:gd name="T38" fmla="*/ 2147483647 w 2483"/>
                  <a:gd name="T39" fmla="*/ 2147483647 h 2330"/>
                  <a:gd name="T40" fmla="*/ 2147483647 w 2483"/>
                  <a:gd name="T41" fmla="*/ 2147483647 h 2330"/>
                  <a:gd name="T42" fmla="*/ 2147483647 w 2483"/>
                  <a:gd name="T43" fmla="*/ 2147483647 h 2330"/>
                  <a:gd name="T44" fmla="*/ 2147483647 w 2483"/>
                  <a:gd name="T45" fmla="*/ 2147483647 h 2330"/>
                  <a:gd name="T46" fmla="*/ 2147483647 w 2483"/>
                  <a:gd name="T47" fmla="*/ 2147483647 h 2330"/>
                  <a:gd name="T48" fmla="*/ 2147483647 w 2483"/>
                  <a:gd name="T49" fmla="*/ 2147483647 h 2330"/>
                  <a:gd name="T50" fmla="*/ 2147483647 w 2483"/>
                  <a:gd name="T51" fmla="*/ 2147483647 h 2330"/>
                  <a:gd name="T52" fmla="*/ 2147483647 w 2483"/>
                  <a:gd name="T53" fmla="*/ 2147483647 h 2330"/>
                  <a:gd name="T54" fmla="*/ 2147483647 w 2483"/>
                  <a:gd name="T55" fmla="*/ 2147483647 h 2330"/>
                  <a:gd name="T56" fmla="*/ 2147483647 w 2483"/>
                  <a:gd name="T57" fmla="*/ 2147483647 h 2330"/>
                  <a:gd name="T58" fmla="*/ 2147483647 w 2483"/>
                  <a:gd name="T59" fmla="*/ 2147483647 h 2330"/>
                  <a:gd name="T60" fmla="*/ 2147483647 w 2483"/>
                  <a:gd name="T61" fmla="*/ 2147483647 h 2330"/>
                  <a:gd name="T62" fmla="*/ 2147483647 w 2483"/>
                  <a:gd name="T63" fmla="*/ 2147483647 h 2330"/>
                  <a:gd name="T64" fmla="*/ 2147483647 w 2483"/>
                  <a:gd name="T65" fmla="*/ 2147483647 h 2330"/>
                  <a:gd name="T66" fmla="*/ 2147483647 w 2483"/>
                  <a:gd name="T67" fmla="*/ 2147483647 h 2330"/>
                  <a:gd name="T68" fmla="*/ 2147483647 w 2483"/>
                  <a:gd name="T69" fmla="*/ 2147483647 h 2330"/>
                  <a:gd name="T70" fmla="*/ 2147483647 w 2483"/>
                  <a:gd name="T71" fmla="*/ 2147483647 h 2330"/>
                  <a:gd name="T72" fmla="*/ 2147483647 w 2483"/>
                  <a:gd name="T73" fmla="*/ 2147483647 h 2330"/>
                  <a:gd name="T74" fmla="*/ 2147483647 w 2483"/>
                  <a:gd name="T75" fmla="*/ 2147483647 h 2330"/>
                  <a:gd name="T76" fmla="*/ 2147483647 w 2483"/>
                  <a:gd name="T77" fmla="*/ 2147483647 h 2330"/>
                  <a:gd name="T78" fmla="*/ 2147483647 w 2483"/>
                  <a:gd name="T79" fmla="*/ 2147483647 h 2330"/>
                  <a:gd name="T80" fmla="*/ 2147483647 w 2483"/>
                  <a:gd name="T81" fmla="*/ 2147483647 h 2330"/>
                  <a:gd name="T82" fmla="*/ 2147483647 w 2483"/>
                  <a:gd name="T83" fmla="*/ 2147483647 h 2330"/>
                  <a:gd name="T84" fmla="*/ 2147483647 w 2483"/>
                  <a:gd name="T85" fmla="*/ 2147483647 h 2330"/>
                  <a:gd name="T86" fmla="*/ 2147483647 w 2483"/>
                  <a:gd name="T87" fmla="*/ 2147483647 h 2330"/>
                  <a:gd name="T88" fmla="*/ 2147483647 w 2483"/>
                  <a:gd name="T89" fmla="*/ 2147483647 h 2330"/>
                  <a:gd name="T90" fmla="*/ 2147483647 w 2483"/>
                  <a:gd name="T91" fmla="*/ 2147483647 h 2330"/>
                  <a:gd name="T92" fmla="*/ 2147483647 w 2483"/>
                  <a:gd name="T93" fmla="*/ 2147483647 h 2330"/>
                  <a:gd name="T94" fmla="*/ 2147483647 w 2483"/>
                  <a:gd name="T95" fmla="*/ 2147483647 h 2330"/>
                  <a:gd name="T96" fmla="*/ 2147483647 w 2483"/>
                  <a:gd name="T97" fmla="*/ 2147483647 h 2330"/>
                  <a:gd name="T98" fmla="*/ 2147483647 w 2483"/>
                  <a:gd name="T99" fmla="*/ 2147483647 h 2330"/>
                  <a:gd name="T100" fmla="*/ 2147483647 w 2483"/>
                  <a:gd name="T101" fmla="*/ 2147483647 h 2330"/>
                  <a:gd name="T102" fmla="*/ 2147483647 w 2483"/>
                  <a:gd name="T103" fmla="*/ 2147483647 h 2330"/>
                  <a:gd name="T104" fmla="*/ 2147483647 w 2483"/>
                  <a:gd name="T105" fmla="*/ 2147483647 h 2330"/>
                  <a:gd name="T106" fmla="*/ 2147483647 w 2483"/>
                  <a:gd name="T107" fmla="*/ 2147483647 h 2330"/>
                  <a:gd name="T108" fmla="*/ 2147483647 w 2483"/>
                  <a:gd name="T109" fmla="*/ 2147483647 h 2330"/>
                  <a:gd name="T110" fmla="*/ 2147483647 w 2483"/>
                  <a:gd name="T111" fmla="*/ 2147483647 h 2330"/>
                  <a:gd name="T112" fmla="*/ 2147483647 w 2483"/>
                  <a:gd name="T113" fmla="*/ 2147483647 h 2330"/>
                  <a:gd name="T114" fmla="*/ 2147483647 w 2483"/>
                  <a:gd name="T115" fmla="*/ 2147483647 h 2330"/>
                  <a:gd name="T116" fmla="*/ 2147483647 w 2483"/>
                  <a:gd name="T117" fmla="*/ 2147483647 h 2330"/>
                  <a:gd name="T118" fmla="*/ 2147483647 w 2483"/>
                  <a:gd name="T119" fmla="*/ 2147483647 h 2330"/>
                  <a:gd name="T120" fmla="*/ 2147483647 w 2483"/>
                  <a:gd name="T121" fmla="*/ 2147483647 h 2330"/>
                  <a:gd name="T122" fmla="*/ 2147483647 w 2483"/>
                  <a:gd name="T123" fmla="*/ 2147483647 h 23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3"/>
                  <a:gd name="T187" fmla="*/ 0 h 2330"/>
                  <a:gd name="T188" fmla="*/ 2483 w 2483"/>
                  <a:gd name="T189" fmla="*/ 2330 h 23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3" h="2330">
                    <a:moveTo>
                      <a:pt x="2479" y="549"/>
                    </a:moveTo>
                    <a:lnTo>
                      <a:pt x="2475" y="558"/>
                    </a:lnTo>
                    <a:lnTo>
                      <a:pt x="2471" y="571"/>
                    </a:lnTo>
                    <a:lnTo>
                      <a:pt x="2469" y="576"/>
                    </a:lnTo>
                    <a:lnTo>
                      <a:pt x="2466" y="585"/>
                    </a:lnTo>
                    <a:lnTo>
                      <a:pt x="2455" y="595"/>
                    </a:lnTo>
                    <a:lnTo>
                      <a:pt x="2454" y="598"/>
                    </a:lnTo>
                    <a:lnTo>
                      <a:pt x="2447" y="606"/>
                    </a:lnTo>
                    <a:lnTo>
                      <a:pt x="2445" y="614"/>
                    </a:lnTo>
                    <a:lnTo>
                      <a:pt x="2447" y="616"/>
                    </a:lnTo>
                    <a:lnTo>
                      <a:pt x="2449" y="625"/>
                    </a:lnTo>
                    <a:lnTo>
                      <a:pt x="2440" y="650"/>
                    </a:lnTo>
                    <a:lnTo>
                      <a:pt x="2441" y="655"/>
                    </a:lnTo>
                    <a:lnTo>
                      <a:pt x="2436" y="659"/>
                    </a:lnTo>
                    <a:lnTo>
                      <a:pt x="2434" y="662"/>
                    </a:lnTo>
                    <a:lnTo>
                      <a:pt x="2429" y="666"/>
                    </a:lnTo>
                    <a:lnTo>
                      <a:pt x="2426" y="679"/>
                    </a:lnTo>
                    <a:lnTo>
                      <a:pt x="2427" y="685"/>
                    </a:lnTo>
                    <a:lnTo>
                      <a:pt x="2419" y="688"/>
                    </a:lnTo>
                    <a:lnTo>
                      <a:pt x="2421" y="692"/>
                    </a:lnTo>
                    <a:lnTo>
                      <a:pt x="2418" y="695"/>
                    </a:lnTo>
                    <a:lnTo>
                      <a:pt x="2419" y="700"/>
                    </a:lnTo>
                    <a:lnTo>
                      <a:pt x="2416" y="705"/>
                    </a:lnTo>
                    <a:lnTo>
                      <a:pt x="2415" y="709"/>
                    </a:lnTo>
                    <a:lnTo>
                      <a:pt x="2410" y="711"/>
                    </a:lnTo>
                    <a:lnTo>
                      <a:pt x="2406" y="717"/>
                    </a:lnTo>
                    <a:lnTo>
                      <a:pt x="2400" y="722"/>
                    </a:lnTo>
                    <a:lnTo>
                      <a:pt x="2401" y="724"/>
                    </a:lnTo>
                    <a:lnTo>
                      <a:pt x="2405" y="727"/>
                    </a:lnTo>
                    <a:lnTo>
                      <a:pt x="2408" y="742"/>
                    </a:lnTo>
                    <a:lnTo>
                      <a:pt x="2403" y="752"/>
                    </a:lnTo>
                    <a:lnTo>
                      <a:pt x="2399" y="754"/>
                    </a:lnTo>
                    <a:lnTo>
                      <a:pt x="2397" y="761"/>
                    </a:lnTo>
                    <a:lnTo>
                      <a:pt x="2397" y="766"/>
                    </a:lnTo>
                    <a:lnTo>
                      <a:pt x="2401" y="770"/>
                    </a:lnTo>
                    <a:lnTo>
                      <a:pt x="2401" y="774"/>
                    </a:lnTo>
                    <a:lnTo>
                      <a:pt x="2394" y="781"/>
                    </a:lnTo>
                    <a:lnTo>
                      <a:pt x="2397" y="788"/>
                    </a:lnTo>
                    <a:lnTo>
                      <a:pt x="2396" y="792"/>
                    </a:lnTo>
                    <a:lnTo>
                      <a:pt x="2399" y="810"/>
                    </a:lnTo>
                    <a:lnTo>
                      <a:pt x="2398" y="814"/>
                    </a:lnTo>
                    <a:lnTo>
                      <a:pt x="2394" y="817"/>
                    </a:lnTo>
                    <a:lnTo>
                      <a:pt x="2392" y="822"/>
                    </a:lnTo>
                    <a:lnTo>
                      <a:pt x="2389" y="824"/>
                    </a:lnTo>
                    <a:lnTo>
                      <a:pt x="2388" y="832"/>
                    </a:lnTo>
                    <a:lnTo>
                      <a:pt x="2390" y="848"/>
                    </a:lnTo>
                    <a:lnTo>
                      <a:pt x="2386" y="858"/>
                    </a:lnTo>
                    <a:lnTo>
                      <a:pt x="2380" y="864"/>
                    </a:lnTo>
                    <a:lnTo>
                      <a:pt x="2377" y="874"/>
                    </a:lnTo>
                    <a:lnTo>
                      <a:pt x="2374" y="878"/>
                    </a:lnTo>
                    <a:lnTo>
                      <a:pt x="2374" y="886"/>
                    </a:lnTo>
                    <a:lnTo>
                      <a:pt x="2371" y="890"/>
                    </a:lnTo>
                    <a:lnTo>
                      <a:pt x="2372" y="907"/>
                    </a:lnTo>
                    <a:lnTo>
                      <a:pt x="2371" y="912"/>
                    </a:lnTo>
                    <a:lnTo>
                      <a:pt x="2376" y="922"/>
                    </a:lnTo>
                    <a:lnTo>
                      <a:pt x="2387" y="922"/>
                    </a:lnTo>
                    <a:lnTo>
                      <a:pt x="2389" y="925"/>
                    </a:lnTo>
                    <a:lnTo>
                      <a:pt x="2388" y="932"/>
                    </a:lnTo>
                    <a:lnTo>
                      <a:pt x="2388" y="943"/>
                    </a:lnTo>
                    <a:lnTo>
                      <a:pt x="2375" y="955"/>
                    </a:lnTo>
                    <a:lnTo>
                      <a:pt x="2377" y="960"/>
                    </a:lnTo>
                    <a:lnTo>
                      <a:pt x="2382" y="975"/>
                    </a:lnTo>
                    <a:lnTo>
                      <a:pt x="2382" y="982"/>
                    </a:lnTo>
                    <a:lnTo>
                      <a:pt x="2389" y="984"/>
                    </a:lnTo>
                    <a:lnTo>
                      <a:pt x="2393" y="990"/>
                    </a:lnTo>
                    <a:lnTo>
                      <a:pt x="2393" y="992"/>
                    </a:lnTo>
                    <a:lnTo>
                      <a:pt x="2387" y="998"/>
                    </a:lnTo>
                    <a:lnTo>
                      <a:pt x="2390" y="1002"/>
                    </a:lnTo>
                    <a:lnTo>
                      <a:pt x="2390" y="1005"/>
                    </a:lnTo>
                    <a:lnTo>
                      <a:pt x="2383" y="1012"/>
                    </a:lnTo>
                    <a:lnTo>
                      <a:pt x="2383" y="1014"/>
                    </a:lnTo>
                    <a:lnTo>
                      <a:pt x="2385" y="1017"/>
                    </a:lnTo>
                    <a:lnTo>
                      <a:pt x="2382" y="1023"/>
                    </a:lnTo>
                    <a:lnTo>
                      <a:pt x="2387" y="1028"/>
                    </a:lnTo>
                    <a:lnTo>
                      <a:pt x="2387" y="1031"/>
                    </a:lnTo>
                    <a:lnTo>
                      <a:pt x="2385" y="1040"/>
                    </a:lnTo>
                    <a:lnTo>
                      <a:pt x="2387" y="1044"/>
                    </a:lnTo>
                    <a:lnTo>
                      <a:pt x="2382" y="1057"/>
                    </a:lnTo>
                    <a:lnTo>
                      <a:pt x="2385" y="1060"/>
                    </a:lnTo>
                    <a:lnTo>
                      <a:pt x="2392" y="1062"/>
                    </a:lnTo>
                    <a:lnTo>
                      <a:pt x="2391" y="1068"/>
                    </a:lnTo>
                    <a:lnTo>
                      <a:pt x="2395" y="1074"/>
                    </a:lnTo>
                    <a:lnTo>
                      <a:pt x="2391" y="1078"/>
                    </a:lnTo>
                    <a:lnTo>
                      <a:pt x="2393" y="1084"/>
                    </a:lnTo>
                    <a:lnTo>
                      <a:pt x="2392" y="1089"/>
                    </a:lnTo>
                    <a:lnTo>
                      <a:pt x="2395" y="1094"/>
                    </a:lnTo>
                    <a:lnTo>
                      <a:pt x="2396" y="1098"/>
                    </a:lnTo>
                    <a:lnTo>
                      <a:pt x="2394" y="1104"/>
                    </a:lnTo>
                    <a:lnTo>
                      <a:pt x="2397" y="1106"/>
                    </a:lnTo>
                    <a:lnTo>
                      <a:pt x="2397" y="1109"/>
                    </a:lnTo>
                    <a:lnTo>
                      <a:pt x="2396" y="1113"/>
                    </a:lnTo>
                    <a:lnTo>
                      <a:pt x="2392" y="1112"/>
                    </a:lnTo>
                    <a:lnTo>
                      <a:pt x="2390" y="1113"/>
                    </a:lnTo>
                    <a:lnTo>
                      <a:pt x="2392" y="1119"/>
                    </a:lnTo>
                    <a:lnTo>
                      <a:pt x="2389" y="1122"/>
                    </a:lnTo>
                    <a:lnTo>
                      <a:pt x="2388" y="1130"/>
                    </a:lnTo>
                    <a:lnTo>
                      <a:pt x="2382" y="1138"/>
                    </a:lnTo>
                    <a:lnTo>
                      <a:pt x="2387" y="1140"/>
                    </a:lnTo>
                    <a:lnTo>
                      <a:pt x="2387" y="1143"/>
                    </a:lnTo>
                    <a:lnTo>
                      <a:pt x="2386" y="1144"/>
                    </a:lnTo>
                    <a:lnTo>
                      <a:pt x="2381" y="1142"/>
                    </a:lnTo>
                    <a:lnTo>
                      <a:pt x="2379" y="1144"/>
                    </a:lnTo>
                    <a:lnTo>
                      <a:pt x="2379" y="1154"/>
                    </a:lnTo>
                    <a:lnTo>
                      <a:pt x="2391" y="1155"/>
                    </a:lnTo>
                    <a:lnTo>
                      <a:pt x="2390" y="1161"/>
                    </a:lnTo>
                    <a:lnTo>
                      <a:pt x="2392" y="1166"/>
                    </a:lnTo>
                    <a:lnTo>
                      <a:pt x="2395" y="1166"/>
                    </a:lnTo>
                    <a:lnTo>
                      <a:pt x="2393" y="1171"/>
                    </a:lnTo>
                    <a:lnTo>
                      <a:pt x="2396" y="1174"/>
                    </a:lnTo>
                    <a:lnTo>
                      <a:pt x="2396" y="1179"/>
                    </a:lnTo>
                    <a:lnTo>
                      <a:pt x="2394" y="1181"/>
                    </a:lnTo>
                    <a:lnTo>
                      <a:pt x="2399" y="1182"/>
                    </a:lnTo>
                    <a:lnTo>
                      <a:pt x="2396" y="1188"/>
                    </a:lnTo>
                    <a:lnTo>
                      <a:pt x="2396" y="1192"/>
                    </a:lnTo>
                    <a:lnTo>
                      <a:pt x="2398" y="1192"/>
                    </a:lnTo>
                    <a:lnTo>
                      <a:pt x="2400" y="1188"/>
                    </a:lnTo>
                    <a:lnTo>
                      <a:pt x="2406" y="1188"/>
                    </a:lnTo>
                    <a:lnTo>
                      <a:pt x="2405" y="1190"/>
                    </a:lnTo>
                    <a:lnTo>
                      <a:pt x="2401" y="1192"/>
                    </a:lnTo>
                    <a:lnTo>
                      <a:pt x="2403" y="1194"/>
                    </a:lnTo>
                    <a:lnTo>
                      <a:pt x="2409" y="1197"/>
                    </a:lnTo>
                    <a:lnTo>
                      <a:pt x="2416" y="1197"/>
                    </a:lnTo>
                    <a:lnTo>
                      <a:pt x="2418" y="1196"/>
                    </a:lnTo>
                    <a:lnTo>
                      <a:pt x="2421" y="1201"/>
                    </a:lnTo>
                    <a:lnTo>
                      <a:pt x="2423" y="1206"/>
                    </a:lnTo>
                    <a:lnTo>
                      <a:pt x="2421" y="1210"/>
                    </a:lnTo>
                    <a:lnTo>
                      <a:pt x="2417" y="1218"/>
                    </a:lnTo>
                    <a:lnTo>
                      <a:pt x="2417" y="1226"/>
                    </a:lnTo>
                    <a:lnTo>
                      <a:pt x="2414" y="1228"/>
                    </a:lnTo>
                    <a:lnTo>
                      <a:pt x="2411" y="1232"/>
                    </a:lnTo>
                    <a:lnTo>
                      <a:pt x="2407" y="1231"/>
                    </a:lnTo>
                    <a:lnTo>
                      <a:pt x="2404" y="1232"/>
                    </a:lnTo>
                    <a:lnTo>
                      <a:pt x="2404" y="1236"/>
                    </a:lnTo>
                    <a:lnTo>
                      <a:pt x="2408" y="1239"/>
                    </a:lnTo>
                    <a:lnTo>
                      <a:pt x="2407" y="1243"/>
                    </a:lnTo>
                    <a:lnTo>
                      <a:pt x="2399" y="1245"/>
                    </a:lnTo>
                    <a:lnTo>
                      <a:pt x="2404" y="1255"/>
                    </a:lnTo>
                    <a:lnTo>
                      <a:pt x="2401" y="1263"/>
                    </a:lnTo>
                    <a:lnTo>
                      <a:pt x="2403" y="1268"/>
                    </a:lnTo>
                    <a:lnTo>
                      <a:pt x="2400" y="1274"/>
                    </a:lnTo>
                    <a:lnTo>
                      <a:pt x="2405" y="1279"/>
                    </a:lnTo>
                    <a:lnTo>
                      <a:pt x="2405" y="1285"/>
                    </a:lnTo>
                    <a:lnTo>
                      <a:pt x="2400" y="1290"/>
                    </a:lnTo>
                    <a:lnTo>
                      <a:pt x="2399" y="1300"/>
                    </a:lnTo>
                    <a:lnTo>
                      <a:pt x="2391" y="1310"/>
                    </a:lnTo>
                    <a:lnTo>
                      <a:pt x="2388" y="1314"/>
                    </a:lnTo>
                    <a:lnTo>
                      <a:pt x="2388" y="1327"/>
                    </a:lnTo>
                    <a:lnTo>
                      <a:pt x="2383" y="1328"/>
                    </a:lnTo>
                    <a:lnTo>
                      <a:pt x="2380" y="1335"/>
                    </a:lnTo>
                    <a:lnTo>
                      <a:pt x="2370" y="1342"/>
                    </a:lnTo>
                    <a:lnTo>
                      <a:pt x="2367" y="1346"/>
                    </a:lnTo>
                    <a:lnTo>
                      <a:pt x="2364" y="1361"/>
                    </a:lnTo>
                    <a:lnTo>
                      <a:pt x="2357" y="1381"/>
                    </a:lnTo>
                    <a:lnTo>
                      <a:pt x="2353" y="1387"/>
                    </a:lnTo>
                    <a:lnTo>
                      <a:pt x="2346" y="1387"/>
                    </a:lnTo>
                    <a:lnTo>
                      <a:pt x="2342" y="1391"/>
                    </a:lnTo>
                    <a:lnTo>
                      <a:pt x="2346" y="1398"/>
                    </a:lnTo>
                    <a:lnTo>
                      <a:pt x="2345" y="1412"/>
                    </a:lnTo>
                    <a:lnTo>
                      <a:pt x="2350" y="1419"/>
                    </a:lnTo>
                    <a:lnTo>
                      <a:pt x="2349" y="1428"/>
                    </a:lnTo>
                    <a:lnTo>
                      <a:pt x="2350" y="1433"/>
                    </a:lnTo>
                    <a:lnTo>
                      <a:pt x="2349" y="1436"/>
                    </a:lnTo>
                    <a:lnTo>
                      <a:pt x="2344" y="1440"/>
                    </a:lnTo>
                    <a:lnTo>
                      <a:pt x="2343" y="1444"/>
                    </a:lnTo>
                    <a:lnTo>
                      <a:pt x="2347" y="1449"/>
                    </a:lnTo>
                    <a:lnTo>
                      <a:pt x="2346" y="1455"/>
                    </a:lnTo>
                    <a:lnTo>
                      <a:pt x="2352" y="1465"/>
                    </a:lnTo>
                    <a:lnTo>
                      <a:pt x="2349" y="1472"/>
                    </a:lnTo>
                    <a:lnTo>
                      <a:pt x="2343" y="1477"/>
                    </a:lnTo>
                    <a:lnTo>
                      <a:pt x="2338" y="1477"/>
                    </a:lnTo>
                    <a:lnTo>
                      <a:pt x="2335" y="1473"/>
                    </a:lnTo>
                    <a:lnTo>
                      <a:pt x="2333" y="1474"/>
                    </a:lnTo>
                    <a:lnTo>
                      <a:pt x="2334" y="1482"/>
                    </a:lnTo>
                    <a:lnTo>
                      <a:pt x="2334" y="1486"/>
                    </a:lnTo>
                    <a:lnTo>
                      <a:pt x="2323" y="1504"/>
                    </a:lnTo>
                    <a:lnTo>
                      <a:pt x="2320" y="1514"/>
                    </a:lnTo>
                    <a:lnTo>
                      <a:pt x="2321" y="1522"/>
                    </a:lnTo>
                    <a:lnTo>
                      <a:pt x="2317" y="1528"/>
                    </a:lnTo>
                    <a:lnTo>
                      <a:pt x="2317" y="1535"/>
                    </a:lnTo>
                    <a:lnTo>
                      <a:pt x="2315" y="1540"/>
                    </a:lnTo>
                    <a:lnTo>
                      <a:pt x="2318" y="1544"/>
                    </a:lnTo>
                    <a:lnTo>
                      <a:pt x="2317" y="1549"/>
                    </a:lnTo>
                    <a:lnTo>
                      <a:pt x="2321" y="1554"/>
                    </a:lnTo>
                    <a:lnTo>
                      <a:pt x="2320" y="1558"/>
                    </a:lnTo>
                    <a:lnTo>
                      <a:pt x="2322" y="1564"/>
                    </a:lnTo>
                    <a:lnTo>
                      <a:pt x="2315" y="1575"/>
                    </a:lnTo>
                    <a:lnTo>
                      <a:pt x="2317" y="1582"/>
                    </a:lnTo>
                    <a:lnTo>
                      <a:pt x="2308" y="1594"/>
                    </a:lnTo>
                    <a:lnTo>
                      <a:pt x="2307" y="1597"/>
                    </a:lnTo>
                    <a:lnTo>
                      <a:pt x="2308" y="1603"/>
                    </a:lnTo>
                    <a:lnTo>
                      <a:pt x="2303" y="1612"/>
                    </a:lnTo>
                    <a:lnTo>
                      <a:pt x="2305" y="1622"/>
                    </a:lnTo>
                    <a:lnTo>
                      <a:pt x="2300" y="1626"/>
                    </a:lnTo>
                    <a:lnTo>
                      <a:pt x="2295" y="1632"/>
                    </a:lnTo>
                    <a:lnTo>
                      <a:pt x="2295" y="1643"/>
                    </a:lnTo>
                    <a:lnTo>
                      <a:pt x="2297" y="1649"/>
                    </a:lnTo>
                    <a:lnTo>
                      <a:pt x="2286" y="1654"/>
                    </a:lnTo>
                    <a:lnTo>
                      <a:pt x="2283" y="1658"/>
                    </a:lnTo>
                    <a:lnTo>
                      <a:pt x="2282" y="1663"/>
                    </a:lnTo>
                    <a:lnTo>
                      <a:pt x="2271" y="1668"/>
                    </a:lnTo>
                    <a:lnTo>
                      <a:pt x="2262" y="1675"/>
                    </a:lnTo>
                    <a:lnTo>
                      <a:pt x="2251" y="1675"/>
                    </a:lnTo>
                    <a:lnTo>
                      <a:pt x="2249" y="1671"/>
                    </a:lnTo>
                    <a:lnTo>
                      <a:pt x="2249" y="1664"/>
                    </a:lnTo>
                    <a:lnTo>
                      <a:pt x="2244" y="1661"/>
                    </a:lnTo>
                    <a:lnTo>
                      <a:pt x="2241" y="1661"/>
                    </a:lnTo>
                    <a:lnTo>
                      <a:pt x="2238" y="1665"/>
                    </a:lnTo>
                    <a:lnTo>
                      <a:pt x="2236" y="1667"/>
                    </a:lnTo>
                    <a:lnTo>
                      <a:pt x="2232" y="1669"/>
                    </a:lnTo>
                    <a:lnTo>
                      <a:pt x="2228" y="1667"/>
                    </a:lnTo>
                    <a:lnTo>
                      <a:pt x="2223" y="1668"/>
                    </a:lnTo>
                    <a:lnTo>
                      <a:pt x="2218" y="1674"/>
                    </a:lnTo>
                    <a:lnTo>
                      <a:pt x="2211" y="1679"/>
                    </a:lnTo>
                    <a:lnTo>
                      <a:pt x="2200" y="1680"/>
                    </a:lnTo>
                    <a:lnTo>
                      <a:pt x="2198" y="1682"/>
                    </a:lnTo>
                    <a:lnTo>
                      <a:pt x="2194" y="1690"/>
                    </a:lnTo>
                    <a:lnTo>
                      <a:pt x="2190" y="1692"/>
                    </a:lnTo>
                    <a:lnTo>
                      <a:pt x="2184" y="1701"/>
                    </a:lnTo>
                    <a:lnTo>
                      <a:pt x="2173" y="1706"/>
                    </a:lnTo>
                    <a:lnTo>
                      <a:pt x="2173" y="1712"/>
                    </a:lnTo>
                    <a:lnTo>
                      <a:pt x="2169" y="1720"/>
                    </a:lnTo>
                    <a:lnTo>
                      <a:pt x="2174" y="1723"/>
                    </a:lnTo>
                    <a:lnTo>
                      <a:pt x="2174" y="1725"/>
                    </a:lnTo>
                    <a:lnTo>
                      <a:pt x="2165" y="1732"/>
                    </a:lnTo>
                    <a:lnTo>
                      <a:pt x="2165" y="1742"/>
                    </a:lnTo>
                    <a:lnTo>
                      <a:pt x="2167" y="1744"/>
                    </a:lnTo>
                    <a:lnTo>
                      <a:pt x="2169" y="1748"/>
                    </a:lnTo>
                    <a:lnTo>
                      <a:pt x="2162" y="1756"/>
                    </a:lnTo>
                    <a:lnTo>
                      <a:pt x="2163" y="1761"/>
                    </a:lnTo>
                    <a:lnTo>
                      <a:pt x="2160" y="1767"/>
                    </a:lnTo>
                    <a:lnTo>
                      <a:pt x="2162" y="1773"/>
                    </a:lnTo>
                    <a:lnTo>
                      <a:pt x="2161" y="1775"/>
                    </a:lnTo>
                    <a:lnTo>
                      <a:pt x="2155" y="1778"/>
                    </a:lnTo>
                    <a:lnTo>
                      <a:pt x="2156" y="1787"/>
                    </a:lnTo>
                    <a:lnTo>
                      <a:pt x="2152" y="1788"/>
                    </a:lnTo>
                    <a:lnTo>
                      <a:pt x="2148" y="1783"/>
                    </a:lnTo>
                    <a:lnTo>
                      <a:pt x="2145" y="1784"/>
                    </a:lnTo>
                    <a:lnTo>
                      <a:pt x="2145" y="1788"/>
                    </a:lnTo>
                    <a:lnTo>
                      <a:pt x="2151" y="1800"/>
                    </a:lnTo>
                    <a:lnTo>
                      <a:pt x="2149" y="1806"/>
                    </a:lnTo>
                    <a:lnTo>
                      <a:pt x="2140" y="1822"/>
                    </a:lnTo>
                    <a:lnTo>
                      <a:pt x="2140" y="1825"/>
                    </a:lnTo>
                    <a:lnTo>
                      <a:pt x="2136" y="1826"/>
                    </a:lnTo>
                    <a:lnTo>
                      <a:pt x="2131" y="1830"/>
                    </a:lnTo>
                    <a:lnTo>
                      <a:pt x="2127" y="1839"/>
                    </a:lnTo>
                    <a:lnTo>
                      <a:pt x="2124" y="1842"/>
                    </a:lnTo>
                    <a:lnTo>
                      <a:pt x="2123" y="1847"/>
                    </a:lnTo>
                    <a:lnTo>
                      <a:pt x="2121" y="1848"/>
                    </a:lnTo>
                    <a:lnTo>
                      <a:pt x="2116" y="1844"/>
                    </a:lnTo>
                    <a:lnTo>
                      <a:pt x="2108" y="1844"/>
                    </a:lnTo>
                    <a:lnTo>
                      <a:pt x="2106" y="1846"/>
                    </a:lnTo>
                    <a:lnTo>
                      <a:pt x="2107" y="1849"/>
                    </a:lnTo>
                    <a:lnTo>
                      <a:pt x="2103" y="1849"/>
                    </a:lnTo>
                    <a:lnTo>
                      <a:pt x="2100" y="1851"/>
                    </a:lnTo>
                    <a:lnTo>
                      <a:pt x="2098" y="1858"/>
                    </a:lnTo>
                    <a:lnTo>
                      <a:pt x="2094" y="1860"/>
                    </a:lnTo>
                    <a:lnTo>
                      <a:pt x="2084" y="1860"/>
                    </a:lnTo>
                    <a:lnTo>
                      <a:pt x="2080" y="1859"/>
                    </a:lnTo>
                    <a:lnTo>
                      <a:pt x="2075" y="1861"/>
                    </a:lnTo>
                    <a:lnTo>
                      <a:pt x="2073" y="1859"/>
                    </a:lnTo>
                    <a:lnTo>
                      <a:pt x="2069" y="1862"/>
                    </a:lnTo>
                    <a:lnTo>
                      <a:pt x="2055" y="1859"/>
                    </a:lnTo>
                    <a:lnTo>
                      <a:pt x="2050" y="1861"/>
                    </a:lnTo>
                    <a:lnTo>
                      <a:pt x="2041" y="1861"/>
                    </a:lnTo>
                    <a:lnTo>
                      <a:pt x="2041" y="1869"/>
                    </a:lnTo>
                    <a:lnTo>
                      <a:pt x="2034" y="1878"/>
                    </a:lnTo>
                    <a:lnTo>
                      <a:pt x="2034" y="1881"/>
                    </a:lnTo>
                    <a:lnTo>
                      <a:pt x="2029" y="1886"/>
                    </a:lnTo>
                    <a:lnTo>
                      <a:pt x="2027" y="1893"/>
                    </a:lnTo>
                    <a:lnTo>
                      <a:pt x="2026" y="1900"/>
                    </a:lnTo>
                    <a:lnTo>
                      <a:pt x="2020" y="1903"/>
                    </a:lnTo>
                    <a:lnTo>
                      <a:pt x="2018" y="1902"/>
                    </a:lnTo>
                    <a:lnTo>
                      <a:pt x="2015" y="1906"/>
                    </a:lnTo>
                    <a:lnTo>
                      <a:pt x="2010" y="1905"/>
                    </a:lnTo>
                    <a:lnTo>
                      <a:pt x="2001" y="1909"/>
                    </a:lnTo>
                    <a:lnTo>
                      <a:pt x="1997" y="1913"/>
                    </a:lnTo>
                    <a:lnTo>
                      <a:pt x="1994" y="1913"/>
                    </a:lnTo>
                    <a:lnTo>
                      <a:pt x="1991" y="1913"/>
                    </a:lnTo>
                    <a:lnTo>
                      <a:pt x="1987" y="1916"/>
                    </a:lnTo>
                    <a:lnTo>
                      <a:pt x="1984" y="1914"/>
                    </a:lnTo>
                    <a:lnTo>
                      <a:pt x="1982" y="1915"/>
                    </a:lnTo>
                    <a:lnTo>
                      <a:pt x="1982" y="1919"/>
                    </a:lnTo>
                    <a:lnTo>
                      <a:pt x="1977" y="1921"/>
                    </a:lnTo>
                    <a:lnTo>
                      <a:pt x="1978" y="1933"/>
                    </a:lnTo>
                    <a:lnTo>
                      <a:pt x="1974" y="1934"/>
                    </a:lnTo>
                    <a:lnTo>
                      <a:pt x="1973" y="1935"/>
                    </a:lnTo>
                    <a:lnTo>
                      <a:pt x="1978" y="1941"/>
                    </a:lnTo>
                    <a:lnTo>
                      <a:pt x="1975" y="1942"/>
                    </a:lnTo>
                    <a:lnTo>
                      <a:pt x="1971" y="1939"/>
                    </a:lnTo>
                    <a:lnTo>
                      <a:pt x="1968" y="1944"/>
                    </a:lnTo>
                    <a:lnTo>
                      <a:pt x="1964" y="1945"/>
                    </a:lnTo>
                    <a:lnTo>
                      <a:pt x="1961" y="1948"/>
                    </a:lnTo>
                    <a:lnTo>
                      <a:pt x="1954" y="1946"/>
                    </a:lnTo>
                    <a:lnTo>
                      <a:pt x="1948" y="1951"/>
                    </a:lnTo>
                    <a:lnTo>
                      <a:pt x="1947" y="1953"/>
                    </a:lnTo>
                    <a:lnTo>
                      <a:pt x="1948" y="1959"/>
                    </a:lnTo>
                    <a:lnTo>
                      <a:pt x="1946" y="1962"/>
                    </a:lnTo>
                    <a:lnTo>
                      <a:pt x="1946" y="1965"/>
                    </a:lnTo>
                    <a:lnTo>
                      <a:pt x="1949" y="1968"/>
                    </a:lnTo>
                    <a:lnTo>
                      <a:pt x="1947" y="1971"/>
                    </a:lnTo>
                    <a:lnTo>
                      <a:pt x="1949" y="1974"/>
                    </a:lnTo>
                    <a:lnTo>
                      <a:pt x="1957" y="1974"/>
                    </a:lnTo>
                    <a:lnTo>
                      <a:pt x="1958" y="1980"/>
                    </a:lnTo>
                    <a:lnTo>
                      <a:pt x="1963" y="1983"/>
                    </a:lnTo>
                    <a:lnTo>
                      <a:pt x="1962" y="1986"/>
                    </a:lnTo>
                    <a:lnTo>
                      <a:pt x="1963" y="1985"/>
                    </a:lnTo>
                    <a:lnTo>
                      <a:pt x="1965" y="1986"/>
                    </a:lnTo>
                    <a:lnTo>
                      <a:pt x="1963" y="1987"/>
                    </a:lnTo>
                    <a:lnTo>
                      <a:pt x="1965" y="1991"/>
                    </a:lnTo>
                    <a:lnTo>
                      <a:pt x="1963" y="1994"/>
                    </a:lnTo>
                    <a:lnTo>
                      <a:pt x="1958" y="1994"/>
                    </a:lnTo>
                    <a:lnTo>
                      <a:pt x="1960" y="1998"/>
                    </a:lnTo>
                    <a:lnTo>
                      <a:pt x="1960" y="2001"/>
                    </a:lnTo>
                    <a:lnTo>
                      <a:pt x="1959" y="2002"/>
                    </a:lnTo>
                    <a:lnTo>
                      <a:pt x="1959" y="2005"/>
                    </a:lnTo>
                    <a:lnTo>
                      <a:pt x="1956" y="2004"/>
                    </a:lnTo>
                    <a:lnTo>
                      <a:pt x="1955" y="2007"/>
                    </a:lnTo>
                    <a:lnTo>
                      <a:pt x="1951" y="2005"/>
                    </a:lnTo>
                    <a:lnTo>
                      <a:pt x="1950" y="2007"/>
                    </a:lnTo>
                    <a:lnTo>
                      <a:pt x="1953" y="2009"/>
                    </a:lnTo>
                    <a:lnTo>
                      <a:pt x="1950" y="2009"/>
                    </a:lnTo>
                    <a:lnTo>
                      <a:pt x="1950" y="2012"/>
                    </a:lnTo>
                    <a:lnTo>
                      <a:pt x="1946" y="2012"/>
                    </a:lnTo>
                    <a:lnTo>
                      <a:pt x="1943" y="2009"/>
                    </a:lnTo>
                    <a:lnTo>
                      <a:pt x="1943" y="2016"/>
                    </a:lnTo>
                    <a:lnTo>
                      <a:pt x="1937" y="2012"/>
                    </a:lnTo>
                    <a:lnTo>
                      <a:pt x="1936" y="2013"/>
                    </a:lnTo>
                    <a:lnTo>
                      <a:pt x="1938" y="2016"/>
                    </a:lnTo>
                    <a:lnTo>
                      <a:pt x="1936" y="2018"/>
                    </a:lnTo>
                    <a:lnTo>
                      <a:pt x="1939" y="2019"/>
                    </a:lnTo>
                    <a:lnTo>
                      <a:pt x="1941" y="2024"/>
                    </a:lnTo>
                    <a:lnTo>
                      <a:pt x="1939" y="2026"/>
                    </a:lnTo>
                    <a:lnTo>
                      <a:pt x="1937" y="2023"/>
                    </a:lnTo>
                    <a:lnTo>
                      <a:pt x="1935" y="2022"/>
                    </a:lnTo>
                    <a:lnTo>
                      <a:pt x="1936" y="2028"/>
                    </a:lnTo>
                    <a:lnTo>
                      <a:pt x="1929" y="2030"/>
                    </a:lnTo>
                    <a:lnTo>
                      <a:pt x="1932" y="2031"/>
                    </a:lnTo>
                    <a:lnTo>
                      <a:pt x="1930" y="2034"/>
                    </a:lnTo>
                    <a:lnTo>
                      <a:pt x="1931" y="2039"/>
                    </a:lnTo>
                    <a:lnTo>
                      <a:pt x="1927" y="2039"/>
                    </a:lnTo>
                    <a:lnTo>
                      <a:pt x="1925" y="2042"/>
                    </a:lnTo>
                    <a:lnTo>
                      <a:pt x="1926" y="2046"/>
                    </a:lnTo>
                    <a:lnTo>
                      <a:pt x="1923" y="2048"/>
                    </a:lnTo>
                    <a:lnTo>
                      <a:pt x="1921" y="2046"/>
                    </a:lnTo>
                    <a:lnTo>
                      <a:pt x="1917" y="2050"/>
                    </a:lnTo>
                    <a:lnTo>
                      <a:pt x="1915" y="2053"/>
                    </a:lnTo>
                    <a:lnTo>
                      <a:pt x="1912" y="2052"/>
                    </a:lnTo>
                    <a:lnTo>
                      <a:pt x="1911" y="2054"/>
                    </a:lnTo>
                    <a:lnTo>
                      <a:pt x="1909" y="2053"/>
                    </a:lnTo>
                    <a:lnTo>
                      <a:pt x="1908" y="2055"/>
                    </a:lnTo>
                    <a:lnTo>
                      <a:pt x="1905" y="2054"/>
                    </a:lnTo>
                    <a:lnTo>
                      <a:pt x="1897" y="2062"/>
                    </a:lnTo>
                    <a:lnTo>
                      <a:pt x="1895" y="2063"/>
                    </a:lnTo>
                    <a:lnTo>
                      <a:pt x="1895" y="2060"/>
                    </a:lnTo>
                    <a:lnTo>
                      <a:pt x="1893" y="2060"/>
                    </a:lnTo>
                    <a:lnTo>
                      <a:pt x="1891" y="2061"/>
                    </a:lnTo>
                    <a:lnTo>
                      <a:pt x="1895" y="2067"/>
                    </a:lnTo>
                    <a:lnTo>
                      <a:pt x="1889" y="2068"/>
                    </a:lnTo>
                    <a:lnTo>
                      <a:pt x="1891" y="2072"/>
                    </a:lnTo>
                    <a:lnTo>
                      <a:pt x="1890" y="2073"/>
                    </a:lnTo>
                    <a:lnTo>
                      <a:pt x="1890" y="2071"/>
                    </a:lnTo>
                    <a:lnTo>
                      <a:pt x="1888" y="2071"/>
                    </a:lnTo>
                    <a:lnTo>
                      <a:pt x="1889" y="2073"/>
                    </a:lnTo>
                    <a:lnTo>
                      <a:pt x="1887" y="2072"/>
                    </a:lnTo>
                    <a:lnTo>
                      <a:pt x="1887" y="2074"/>
                    </a:lnTo>
                    <a:lnTo>
                      <a:pt x="1886" y="2074"/>
                    </a:lnTo>
                    <a:lnTo>
                      <a:pt x="1884" y="2073"/>
                    </a:lnTo>
                    <a:lnTo>
                      <a:pt x="1879" y="2074"/>
                    </a:lnTo>
                    <a:lnTo>
                      <a:pt x="1878" y="2072"/>
                    </a:lnTo>
                    <a:lnTo>
                      <a:pt x="1877" y="2073"/>
                    </a:lnTo>
                    <a:lnTo>
                      <a:pt x="1877" y="2072"/>
                    </a:lnTo>
                    <a:lnTo>
                      <a:pt x="1876" y="2073"/>
                    </a:lnTo>
                    <a:lnTo>
                      <a:pt x="1875" y="2076"/>
                    </a:lnTo>
                    <a:lnTo>
                      <a:pt x="1876" y="2077"/>
                    </a:lnTo>
                    <a:lnTo>
                      <a:pt x="1875" y="2080"/>
                    </a:lnTo>
                    <a:lnTo>
                      <a:pt x="1872" y="2082"/>
                    </a:lnTo>
                    <a:lnTo>
                      <a:pt x="1873" y="2083"/>
                    </a:lnTo>
                    <a:lnTo>
                      <a:pt x="1870" y="2083"/>
                    </a:lnTo>
                    <a:lnTo>
                      <a:pt x="1872" y="2090"/>
                    </a:lnTo>
                    <a:lnTo>
                      <a:pt x="1869" y="2092"/>
                    </a:lnTo>
                    <a:lnTo>
                      <a:pt x="1869" y="2096"/>
                    </a:lnTo>
                    <a:lnTo>
                      <a:pt x="1867" y="2095"/>
                    </a:lnTo>
                    <a:lnTo>
                      <a:pt x="1868" y="2101"/>
                    </a:lnTo>
                    <a:lnTo>
                      <a:pt x="1867" y="2102"/>
                    </a:lnTo>
                    <a:lnTo>
                      <a:pt x="1867" y="2106"/>
                    </a:lnTo>
                    <a:lnTo>
                      <a:pt x="1866" y="2106"/>
                    </a:lnTo>
                    <a:lnTo>
                      <a:pt x="1866" y="2107"/>
                    </a:lnTo>
                    <a:lnTo>
                      <a:pt x="1867" y="2107"/>
                    </a:lnTo>
                    <a:lnTo>
                      <a:pt x="1864" y="2109"/>
                    </a:lnTo>
                    <a:lnTo>
                      <a:pt x="1865" y="2111"/>
                    </a:lnTo>
                    <a:lnTo>
                      <a:pt x="1864" y="2113"/>
                    </a:lnTo>
                    <a:lnTo>
                      <a:pt x="1866" y="2113"/>
                    </a:lnTo>
                    <a:lnTo>
                      <a:pt x="1865" y="2115"/>
                    </a:lnTo>
                    <a:lnTo>
                      <a:pt x="1867" y="2115"/>
                    </a:lnTo>
                    <a:lnTo>
                      <a:pt x="1867" y="2118"/>
                    </a:lnTo>
                    <a:lnTo>
                      <a:pt x="1866" y="2119"/>
                    </a:lnTo>
                    <a:lnTo>
                      <a:pt x="1863" y="2119"/>
                    </a:lnTo>
                    <a:lnTo>
                      <a:pt x="1864" y="2121"/>
                    </a:lnTo>
                    <a:lnTo>
                      <a:pt x="1863" y="2120"/>
                    </a:lnTo>
                    <a:lnTo>
                      <a:pt x="1861" y="2122"/>
                    </a:lnTo>
                    <a:lnTo>
                      <a:pt x="1859" y="2121"/>
                    </a:lnTo>
                    <a:lnTo>
                      <a:pt x="1860" y="2124"/>
                    </a:lnTo>
                    <a:lnTo>
                      <a:pt x="1859" y="2122"/>
                    </a:lnTo>
                    <a:lnTo>
                      <a:pt x="1859" y="2125"/>
                    </a:lnTo>
                    <a:lnTo>
                      <a:pt x="1857" y="2125"/>
                    </a:lnTo>
                    <a:lnTo>
                      <a:pt x="1857" y="2127"/>
                    </a:lnTo>
                    <a:lnTo>
                      <a:pt x="1853" y="2128"/>
                    </a:lnTo>
                    <a:lnTo>
                      <a:pt x="1854" y="2130"/>
                    </a:lnTo>
                    <a:lnTo>
                      <a:pt x="1850" y="2134"/>
                    </a:lnTo>
                    <a:lnTo>
                      <a:pt x="1851" y="2136"/>
                    </a:lnTo>
                    <a:lnTo>
                      <a:pt x="1849" y="2138"/>
                    </a:lnTo>
                    <a:lnTo>
                      <a:pt x="1848" y="2140"/>
                    </a:lnTo>
                    <a:lnTo>
                      <a:pt x="1845" y="2139"/>
                    </a:lnTo>
                    <a:lnTo>
                      <a:pt x="1843" y="2151"/>
                    </a:lnTo>
                    <a:lnTo>
                      <a:pt x="1838" y="2158"/>
                    </a:lnTo>
                    <a:lnTo>
                      <a:pt x="1836" y="2160"/>
                    </a:lnTo>
                    <a:lnTo>
                      <a:pt x="1836" y="2163"/>
                    </a:lnTo>
                    <a:lnTo>
                      <a:pt x="1832" y="2168"/>
                    </a:lnTo>
                    <a:lnTo>
                      <a:pt x="1832" y="2170"/>
                    </a:lnTo>
                    <a:lnTo>
                      <a:pt x="1834" y="2171"/>
                    </a:lnTo>
                    <a:lnTo>
                      <a:pt x="1832" y="2174"/>
                    </a:lnTo>
                    <a:lnTo>
                      <a:pt x="1834" y="2175"/>
                    </a:lnTo>
                    <a:lnTo>
                      <a:pt x="1835" y="2179"/>
                    </a:lnTo>
                    <a:lnTo>
                      <a:pt x="1834" y="2182"/>
                    </a:lnTo>
                    <a:lnTo>
                      <a:pt x="1836" y="2181"/>
                    </a:lnTo>
                    <a:lnTo>
                      <a:pt x="1836" y="2183"/>
                    </a:lnTo>
                    <a:lnTo>
                      <a:pt x="1834" y="2184"/>
                    </a:lnTo>
                    <a:lnTo>
                      <a:pt x="1836" y="2186"/>
                    </a:lnTo>
                    <a:lnTo>
                      <a:pt x="1835" y="2188"/>
                    </a:lnTo>
                    <a:lnTo>
                      <a:pt x="1834" y="2187"/>
                    </a:lnTo>
                    <a:lnTo>
                      <a:pt x="1834" y="2188"/>
                    </a:lnTo>
                    <a:lnTo>
                      <a:pt x="1833" y="2189"/>
                    </a:lnTo>
                    <a:lnTo>
                      <a:pt x="1834" y="2190"/>
                    </a:lnTo>
                    <a:lnTo>
                      <a:pt x="1829" y="2196"/>
                    </a:lnTo>
                    <a:lnTo>
                      <a:pt x="1829" y="2199"/>
                    </a:lnTo>
                    <a:lnTo>
                      <a:pt x="1831" y="2203"/>
                    </a:lnTo>
                    <a:lnTo>
                      <a:pt x="1827" y="2212"/>
                    </a:lnTo>
                    <a:lnTo>
                      <a:pt x="1827" y="2215"/>
                    </a:lnTo>
                    <a:lnTo>
                      <a:pt x="1825" y="2220"/>
                    </a:lnTo>
                    <a:lnTo>
                      <a:pt x="1827" y="2223"/>
                    </a:lnTo>
                    <a:lnTo>
                      <a:pt x="1825" y="2224"/>
                    </a:lnTo>
                    <a:lnTo>
                      <a:pt x="1827" y="2229"/>
                    </a:lnTo>
                    <a:lnTo>
                      <a:pt x="1827" y="2234"/>
                    </a:lnTo>
                    <a:lnTo>
                      <a:pt x="1824" y="2235"/>
                    </a:lnTo>
                    <a:lnTo>
                      <a:pt x="1824" y="2243"/>
                    </a:lnTo>
                    <a:lnTo>
                      <a:pt x="1827" y="2248"/>
                    </a:lnTo>
                    <a:lnTo>
                      <a:pt x="1825" y="2250"/>
                    </a:lnTo>
                    <a:lnTo>
                      <a:pt x="1827" y="2253"/>
                    </a:lnTo>
                    <a:lnTo>
                      <a:pt x="1825" y="2253"/>
                    </a:lnTo>
                    <a:lnTo>
                      <a:pt x="1827" y="2254"/>
                    </a:lnTo>
                    <a:lnTo>
                      <a:pt x="1828" y="2258"/>
                    </a:lnTo>
                    <a:lnTo>
                      <a:pt x="1835" y="2261"/>
                    </a:lnTo>
                    <a:lnTo>
                      <a:pt x="1840" y="2268"/>
                    </a:lnTo>
                    <a:lnTo>
                      <a:pt x="1845" y="2274"/>
                    </a:lnTo>
                    <a:lnTo>
                      <a:pt x="1845" y="2277"/>
                    </a:lnTo>
                    <a:lnTo>
                      <a:pt x="1850" y="2286"/>
                    </a:lnTo>
                    <a:lnTo>
                      <a:pt x="1848" y="2293"/>
                    </a:lnTo>
                    <a:lnTo>
                      <a:pt x="1851" y="2299"/>
                    </a:lnTo>
                    <a:lnTo>
                      <a:pt x="1851" y="2302"/>
                    </a:lnTo>
                    <a:lnTo>
                      <a:pt x="1857" y="2307"/>
                    </a:lnTo>
                    <a:lnTo>
                      <a:pt x="1864" y="2317"/>
                    </a:lnTo>
                    <a:lnTo>
                      <a:pt x="1864" y="2329"/>
                    </a:lnTo>
                    <a:lnTo>
                      <a:pt x="1841" y="2330"/>
                    </a:lnTo>
                    <a:lnTo>
                      <a:pt x="1837" y="2329"/>
                    </a:lnTo>
                    <a:lnTo>
                      <a:pt x="1836" y="2325"/>
                    </a:lnTo>
                    <a:lnTo>
                      <a:pt x="1828" y="2323"/>
                    </a:lnTo>
                    <a:lnTo>
                      <a:pt x="1814" y="2319"/>
                    </a:lnTo>
                    <a:lnTo>
                      <a:pt x="1804" y="2323"/>
                    </a:lnTo>
                    <a:lnTo>
                      <a:pt x="1796" y="2323"/>
                    </a:lnTo>
                    <a:lnTo>
                      <a:pt x="1791" y="2318"/>
                    </a:lnTo>
                    <a:lnTo>
                      <a:pt x="1789" y="2318"/>
                    </a:lnTo>
                    <a:lnTo>
                      <a:pt x="1788" y="2319"/>
                    </a:lnTo>
                    <a:lnTo>
                      <a:pt x="1787" y="2317"/>
                    </a:lnTo>
                    <a:lnTo>
                      <a:pt x="1783" y="2317"/>
                    </a:lnTo>
                    <a:lnTo>
                      <a:pt x="1781" y="2319"/>
                    </a:lnTo>
                    <a:lnTo>
                      <a:pt x="1781" y="2320"/>
                    </a:lnTo>
                    <a:lnTo>
                      <a:pt x="1780" y="2320"/>
                    </a:lnTo>
                    <a:lnTo>
                      <a:pt x="1777" y="2328"/>
                    </a:lnTo>
                    <a:lnTo>
                      <a:pt x="1774" y="2329"/>
                    </a:lnTo>
                    <a:lnTo>
                      <a:pt x="1766" y="2325"/>
                    </a:lnTo>
                    <a:lnTo>
                      <a:pt x="1758" y="2324"/>
                    </a:lnTo>
                    <a:lnTo>
                      <a:pt x="1758" y="2322"/>
                    </a:lnTo>
                    <a:lnTo>
                      <a:pt x="1750" y="2324"/>
                    </a:lnTo>
                    <a:lnTo>
                      <a:pt x="1750" y="2322"/>
                    </a:lnTo>
                    <a:lnTo>
                      <a:pt x="1747" y="2319"/>
                    </a:lnTo>
                    <a:lnTo>
                      <a:pt x="1745" y="2315"/>
                    </a:lnTo>
                    <a:lnTo>
                      <a:pt x="1735" y="2315"/>
                    </a:lnTo>
                    <a:lnTo>
                      <a:pt x="1734" y="2317"/>
                    </a:lnTo>
                    <a:lnTo>
                      <a:pt x="1731" y="2318"/>
                    </a:lnTo>
                    <a:lnTo>
                      <a:pt x="1729" y="2322"/>
                    </a:lnTo>
                    <a:lnTo>
                      <a:pt x="1728" y="2324"/>
                    </a:lnTo>
                    <a:lnTo>
                      <a:pt x="1727" y="2322"/>
                    </a:lnTo>
                    <a:lnTo>
                      <a:pt x="1723" y="2322"/>
                    </a:lnTo>
                    <a:lnTo>
                      <a:pt x="1723" y="2320"/>
                    </a:lnTo>
                    <a:lnTo>
                      <a:pt x="1721" y="2322"/>
                    </a:lnTo>
                    <a:lnTo>
                      <a:pt x="1719" y="2319"/>
                    </a:lnTo>
                    <a:lnTo>
                      <a:pt x="1711" y="2320"/>
                    </a:lnTo>
                    <a:lnTo>
                      <a:pt x="1708" y="2319"/>
                    </a:lnTo>
                    <a:lnTo>
                      <a:pt x="1707" y="2315"/>
                    </a:lnTo>
                    <a:lnTo>
                      <a:pt x="1706" y="2316"/>
                    </a:lnTo>
                    <a:lnTo>
                      <a:pt x="1704" y="2313"/>
                    </a:lnTo>
                    <a:lnTo>
                      <a:pt x="1703" y="2314"/>
                    </a:lnTo>
                    <a:lnTo>
                      <a:pt x="1703" y="2312"/>
                    </a:lnTo>
                    <a:lnTo>
                      <a:pt x="1701" y="2312"/>
                    </a:lnTo>
                    <a:lnTo>
                      <a:pt x="1699" y="2310"/>
                    </a:lnTo>
                    <a:lnTo>
                      <a:pt x="1698" y="2308"/>
                    </a:lnTo>
                    <a:lnTo>
                      <a:pt x="1697" y="2309"/>
                    </a:lnTo>
                    <a:lnTo>
                      <a:pt x="1696" y="2307"/>
                    </a:lnTo>
                    <a:lnTo>
                      <a:pt x="1695" y="2308"/>
                    </a:lnTo>
                    <a:lnTo>
                      <a:pt x="1692" y="2304"/>
                    </a:lnTo>
                    <a:lnTo>
                      <a:pt x="1690" y="2305"/>
                    </a:lnTo>
                    <a:lnTo>
                      <a:pt x="1689" y="2302"/>
                    </a:lnTo>
                    <a:lnTo>
                      <a:pt x="1688" y="2304"/>
                    </a:lnTo>
                    <a:lnTo>
                      <a:pt x="1684" y="2300"/>
                    </a:lnTo>
                    <a:lnTo>
                      <a:pt x="1681" y="2301"/>
                    </a:lnTo>
                    <a:lnTo>
                      <a:pt x="1683" y="2302"/>
                    </a:lnTo>
                    <a:lnTo>
                      <a:pt x="1678" y="2304"/>
                    </a:lnTo>
                    <a:lnTo>
                      <a:pt x="1676" y="2301"/>
                    </a:lnTo>
                    <a:lnTo>
                      <a:pt x="1672" y="2304"/>
                    </a:lnTo>
                    <a:lnTo>
                      <a:pt x="1672" y="2302"/>
                    </a:lnTo>
                    <a:lnTo>
                      <a:pt x="1673" y="2300"/>
                    </a:lnTo>
                    <a:lnTo>
                      <a:pt x="1672" y="2299"/>
                    </a:lnTo>
                    <a:lnTo>
                      <a:pt x="1671" y="2292"/>
                    </a:lnTo>
                    <a:lnTo>
                      <a:pt x="1684" y="2272"/>
                    </a:lnTo>
                    <a:lnTo>
                      <a:pt x="1686" y="2265"/>
                    </a:lnTo>
                    <a:lnTo>
                      <a:pt x="1692" y="2260"/>
                    </a:lnTo>
                    <a:lnTo>
                      <a:pt x="1693" y="2256"/>
                    </a:lnTo>
                    <a:lnTo>
                      <a:pt x="1704" y="2250"/>
                    </a:lnTo>
                    <a:lnTo>
                      <a:pt x="1714" y="2248"/>
                    </a:lnTo>
                    <a:lnTo>
                      <a:pt x="1720" y="2247"/>
                    </a:lnTo>
                    <a:lnTo>
                      <a:pt x="1723" y="2248"/>
                    </a:lnTo>
                    <a:lnTo>
                      <a:pt x="1726" y="2246"/>
                    </a:lnTo>
                    <a:lnTo>
                      <a:pt x="1731" y="2157"/>
                    </a:lnTo>
                    <a:lnTo>
                      <a:pt x="1726" y="2152"/>
                    </a:lnTo>
                    <a:lnTo>
                      <a:pt x="1720" y="2153"/>
                    </a:lnTo>
                    <a:lnTo>
                      <a:pt x="1716" y="2155"/>
                    </a:lnTo>
                    <a:lnTo>
                      <a:pt x="1714" y="2155"/>
                    </a:lnTo>
                    <a:lnTo>
                      <a:pt x="1708" y="2165"/>
                    </a:lnTo>
                    <a:lnTo>
                      <a:pt x="1701" y="2167"/>
                    </a:lnTo>
                    <a:lnTo>
                      <a:pt x="1697" y="2175"/>
                    </a:lnTo>
                    <a:lnTo>
                      <a:pt x="1697" y="2181"/>
                    </a:lnTo>
                    <a:lnTo>
                      <a:pt x="1688" y="2185"/>
                    </a:lnTo>
                    <a:lnTo>
                      <a:pt x="1672" y="2203"/>
                    </a:lnTo>
                    <a:lnTo>
                      <a:pt x="1668" y="2204"/>
                    </a:lnTo>
                    <a:lnTo>
                      <a:pt x="1668" y="2205"/>
                    </a:lnTo>
                    <a:lnTo>
                      <a:pt x="1661" y="2206"/>
                    </a:lnTo>
                    <a:lnTo>
                      <a:pt x="1654" y="2207"/>
                    </a:lnTo>
                    <a:lnTo>
                      <a:pt x="1651" y="2214"/>
                    </a:lnTo>
                    <a:lnTo>
                      <a:pt x="1649" y="2215"/>
                    </a:lnTo>
                    <a:lnTo>
                      <a:pt x="1650" y="2218"/>
                    </a:lnTo>
                    <a:lnTo>
                      <a:pt x="1652" y="2220"/>
                    </a:lnTo>
                    <a:lnTo>
                      <a:pt x="1650" y="2227"/>
                    </a:lnTo>
                    <a:lnTo>
                      <a:pt x="1645" y="2230"/>
                    </a:lnTo>
                    <a:lnTo>
                      <a:pt x="1644" y="2237"/>
                    </a:lnTo>
                    <a:lnTo>
                      <a:pt x="1637" y="2237"/>
                    </a:lnTo>
                    <a:lnTo>
                      <a:pt x="1636" y="2238"/>
                    </a:lnTo>
                    <a:lnTo>
                      <a:pt x="1635" y="2237"/>
                    </a:lnTo>
                    <a:lnTo>
                      <a:pt x="1632" y="2238"/>
                    </a:lnTo>
                    <a:lnTo>
                      <a:pt x="1627" y="2235"/>
                    </a:lnTo>
                    <a:lnTo>
                      <a:pt x="1622" y="2234"/>
                    </a:lnTo>
                    <a:lnTo>
                      <a:pt x="1608" y="2240"/>
                    </a:lnTo>
                    <a:lnTo>
                      <a:pt x="1606" y="2242"/>
                    </a:lnTo>
                    <a:lnTo>
                      <a:pt x="1602" y="2245"/>
                    </a:lnTo>
                    <a:lnTo>
                      <a:pt x="1589" y="2246"/>
                    </a:lnTo>
                    <a:lnTo>
                      <a:pt x="1577" y="2241"/>
                    </a:lnTo>
                    <a:lnTo>
                      <a:pt x="1580" y="2236"/>
                    </a:lnTo>
                    <a:lnTo>
                      <a:pt x="1578" y="2234"/>
                    </a:lnTo>
                    <a:lnTo>
                      <a:pt x="1578" y="2227"/>
                    </a:lnTo>
                    <a:lnTo>
                      <a:pt x="1573" y="2225"/>
                    </a:lnTo>
                    <a:lnTo>
                      <a:pt x="1569" y="2220"/>
                    </a:lnTo>
                    <a:lnTo>
                      <a:pt x="1560" y="2218"/>
                    </a:lnTo>
                    <a:lnTo>
                      <a:pt x="1558" y="2215"/>
                    </a:lnTo>
                    <a:lnTo>
                      <a:pt x="1558" y="2211"/>
                    </a:lnTo>
                    <a:lnTo>
                      <a:pt x="1557" y="2210"/>
                    </a:lnTo>
                    <a:lnTo>
                      <a:pt x="1557" y="2209"/>
                    </a:lnTo>
                    <a:lnTo>
                      <a:pt x="1545" y="2207"/>
                    </a:lnTo>
                    <a:lnTo>
                      <a:pt x="1541" y="2209"/>
                    </a:lnTo>
                    <a:lnTo>
                      <a:pt x="1534" y="2205"/>
                    </a:lnTo>
                    <a:lnTo>
                      <a:pt x="1529" y="2209"/>
                    </a:lnTo>
                    <a:lnTo>
                      <a:pt x="1523" y="2210"/>
                    </a:lnTo>
                    <a:lnTo>
                      <a:pt x="1518" y="2209"/>
                    </a:lnTo>
                    <a:lnTo>
                      <a:pt x="1516" y="2211"/>
                    </a:lnTo>
                    <a:lnTo>
                      <a:pt x="1512" y="2214"/>
                    </a:lnTo>
                    <a:lnTo>
                      <a:pt x="1509" y="2211"/>
                    </a:lnTo>
                    <a:lnTo>
                      <a:pt x="1509" y="2214"/>
                    </a:lnTo>
                    <a:lnTo>
                      <a:pt x="1505" y="2216"/>
                    </a:lnTo>
                    <a:lnTo>
                      <a:pt x="1498" y="2216"/>
                    </a:lnTo>
                    <a:lnTo>
                      <a:pt x="1496" y="2219"/>
                    </a:lnTo>
                    <a:lnTo>
                      <a:pt x="1496" y="2226"/>
                    </a:lnTo>
                    <a:lnTo>
                      <a:pt x="1487" y="2229"/>
                    </a:lnTo>
                    <a:lnTo>
                      <a:pt x="1482" y="2233"/>
                    </a:lnTo>
                    <a:lnTo>
                      <a:pt x="1481" y="2236"/>
                    </a:lnTo>
                    <a:lnTo>
                      <a:pt x="1476" y="2236"/>
                    </a:lnTo>
                    <a:lnTo>
                      <a:pt x="1474" y="2239"/>
                    </a:lnTo>
                    <a:lnTo>
                      <a:pt x="1470" y="2237"/>
                    </a:lnTo>
                    <a:lnTo>
                      <a:pt x="1467" y="2238"/>
                    </a:lnTo>
                    <a:lnTo>
                      <a:pt x="1462" y="2236"/>
                    </a:lnTo>
                    <a:lnTo>
                      <a:pt x="1456" y="2236"/>
                    </a:lnTo>
                    <a:lnTo>
                      <a:pt x="1455" y="2237"/>
                    </a:lnTo>
                    <a:lnTo>
                      <a:pt x="1451" y="2237"/>
                    </a:lnTo>
                    <a:lnTo>
                      <a:pt x="1451" y="2238"/>
                    </a:lnTo>
                    <a:lnTo>
                      <a:pt x="1450" y="2237"/>
                    </a:lnTo>
                    <a:lnTo>
                      <a:pt x="1445" y="2242"/>
                    </a:lnTo>
                    <a:lnTo>
                      <a:pt x="1441" y="2240"/>
                    </a:lnTo>
                    <a:lnTo>
                      <a:pt x="1437" y="2242"/>
                    </a:lnTo>
                    <a:lnTo>
                      <a:pt x="1434" y="2241"/>
                    </a:lnTo>
                    <a:lnTo>
                      <a:pt x="1429" y="2243"/>
                    </a:lnTo>
                    <a:lnTo>
                      <a:pt x="1427" y="2240"/>
                    </a:lnTo>
                    <a:lnTo>
                      <a:pt x="1424" y="2240"/>
                    </a:lnTo>
                    <a:lnTo>
                      <a:pt x="1423" y="2241"/>
                    </a:lnTo>
                    <a:lnTo>
                      <a:pt x="1422" y="2239"/>
                    </a:lnTo>
                    <a:lnTo>
                      <a:pt x="1419" y="2240"/>
                    </a:lnTo>
                    <a:lnTo>
                      <a:pt x="1418" y="2244"/>
                    </a:lnTo>
                    <a:lnTo>
                      <a:pt x="1414" y="2244"/>
                    </a:lnTo>
                    <a:lnTo>
                      <a:pt x="1413" y="2242"/>
                    </a:lnTo>
                    <a:lnTo>
                      <a:pt x="1406" y="2242"/>
                    </a:lnTo>
                    <a:lnTo>
                      <a:pt x="1407" y="2241"/>
                    </a:lnTo>
                    <a:lnTo>
                      <a:pt x="1405" y="2241"/>
                    </a:lnTo>
                    <a:lnTo>
                      <a:pt x="1404" y="2238"/>
                    </a:lnTo>
                    <a:lnTo>
                      <a:pt x="1402" y="2240"/>
                    </a:lnTo>
                    <a:lnTo>
                      <a:pt x="1399" y="2237"/>
                    </a:lnTo>
                    <a:lnTo>
                      <a:pt x="1396" y="2237"/>
                    </a:lnTo>
                    <a:lnTo>
                      <a:pt x="1395" y="2236"/>
                    </a:lnTo>
                    <a:lnTo>
                      <a:pt x="1397" y="2236"/>
                    </a:lnTo>
                    <a:lnTo>
                      <a:pt x="1395" y="2234"/>
                    </a:lnTo>
                    <a:lnTo>
                      <a:pt x="1392" y="2233"/>
                    </a:lnTo>
                    <a:lnTo>
                      <a:pt x="1391" y="2234"/>
                    </a:lnTo>
                    <a:lnTo>
                      <a:pt x="1390" y="2233"/>
                    </a:lnTo>
                    <a:lnTo>
                      <a:pt x="1390" y="2234"/>
                    </a:lnTo>
                    <a:lnTo>
                      <a:pt x="1388" y="2228"/>
                    </a:lnTo>
                    <a:lnTo>
                      <a:pt x="1386" y="2228"/>
                    </a:lnTo>
                    <a:lnTo>
                      <a:pt x="1385" y="2224"/>
                    </a:lnTo>
                    <a:lnTo>
                      <a:pt x="1384" y="2226"/>
                    </a:lnTo>
                    <a:lnTo>
                      <a:pt x="1382" y="2224"/>
                    </a:lnTo>
                    <a:lnTo>
                      <a:pt x="1381" y="2225"/>
                    </a:lnTo>
                    <a:lnTo>
                      <a:pt x="1382" y="2223"/>
                    </a:lnTo>
                    <a:lnTo>
                      <a:pt x="1379" y="2223"/>
                    </a:lnTo>
                    <a:lnTo>
                      <a:pt x="1380" y="2221"/>
                    </a:lnTo>
                    <a:lnTo>
                      <a:pt x="1373" y="2221"/>
                    </a:lnTo>
                    <a:lnTo>
                      <a:pt x="1372" y="2222"/>
                    </a:lnTo>
                    <a:lnTo>
                      <a:pt x="1373" y="2223"/>
                    </a:lnTo>
                    <a:lnTo>
                      <a:pt x="1370" y="2222"/>
                    </a:lnTo>
                    <a:lnTo>
                      <a:pt x="1367" y="2222"/>
                    </a:lnTo>
                    <a:lnTo>
                      <a:pt x="1367" y="2219"/>
                    </a:lnTo>
                    <a:lnTo>
                      <a:pt x="1362" y="2215"/>
                    </a:lnTo>
                    <a:lnTo>
                      <a:pt x="1361" y="2217"/>
                    </a:lnTo>
                    <a:lnTo>
                      <a:pt x="1355" y="2215"/>
                    </a:lnTo>
                    <a:lnTo>
                      <a:pt x="1347" y="2212"/>
                    </a:lnTo>
                    <a:lnTo>
                      <a:pt x="1347" y="2215"/>
                    </a:lnTo>
                    <a:lnTo>
                      <a:pt x="1345" y="2214"/>
                    </a:lnTo>
                    <a:lnTo>
                      <a:pt x="1341" y="2207"/>
                    </a:lnTo>
                    <a:lnTo>
                      <a:pt x="1334" y="2208"/>
                    </a:lnTo>
                    <a:lnTo>
                      <a:pt x="1334" y="2207"/>
                    </a:lnTo>
                    <a:lnTo>
                      <a:pt x="1330" y="2207"/>
                    </a:lnTo>
                    <a:lnTo>
                      <a:pt x="1330" y="2205"/>
                    </a:lnTo>
                    <a:lnTo>
                      <a:pt x="1327" y="2205"/>
                    </a:lnTo>
                    <a:lnTo>
                      <a:pt x="1326" y="2202"/>
                    </a:lnTo>
                    <a:lnTo>
                      <a:pt x="1323" y="2201"/>
                    </a:lnTo>
                    <a:lnTo>
                      <a:pt x="1324" y="2200"/>
                    </a:lnTo>
                    <a:lnTo>
                      <a:pt x="1318" y="2198"/>
                    </a:lnTo>
                    <a:lnTo>
                      <a:pt x="1318" y="2193"/>
                    </a:lnTo>
                    <a:lnTo>
                      <a:pt x="1316" y="2194"/>
                    </a:lnTo>
                    <a:lnTo>
                      <a:pt x="1316" y="2190"/>
                    </a:lnTo>
                    <a:lnTo>
                      <a:pt x="1317" y="2190"/>
                    </a:lnTo>
                    <a:lnTo>
                      <a:pt x="1316" y="2189"/>
                    </a:lnTo>
                    <a:lnTo>
                      <a:pt x="1316" y="2185"/>
                    </a:lnTo>
                    <a:lnTo>
                      <a:pt x="1312" y="2183"/>
                    </a:lnTo>
                    <a:lnTo>
                      <a:pt x="1310" y="2181"/>
                    </a:lnTo>
                    <a:lnTo>
                      <a:pt x="1310" y="2183"/>
                    </a:lnTo>
                    <a:lnTo>
                      <a:pt x="1308" y="2182"/>
                    </a:lnTo>
                    <a:lnTo>
                      <a:pt x="1303" y="2176"/>
                    </a:lnTo>
                    <a:lnTo>
                      <a:pt x="1303" y="2181"/>
                    </a:lnTo>
                    <a:lnTo>
                      <a:pt x="1300" y="2176"/>
                    </a:lnTo>
                    <a:lnTo>
                      <a:pt x="1298" y="2179"/>
                    </a:lnTo>
                    <a:lnTo>
                      <a:pt x="1295" y="2176"/>
                    </a:lnTo>
                    <a:lnTo>
                      <a:pt x="1294" y="2180"/>
                    </a:lnTo>
                    <a:lnTo>
                      <a:pt x="1293" y="2176"/>
                    </a:lnTo>
                    <a:lnTo>
                      <a:pt x="1291" y="2180"/>
                    </a:lnTo>
                    <a:lnTo>
                      <a:pt x="1290" y="2176"/>
                    </a:lnTo>
                    <a:lnTo>
                      <a:pt x="1287" y="2179"/>
                    </a:lnTo>
                    <a:lnTo>
                      <a:pt x="1278" y="2173"/>
                    </a:lnTo>
                    <a:lnTo>
                      <a:pt x="1275" y="2175"/>
                    </a:lnTo>
                    <a:lnTo>
                      <a:pt x="1274" y="2172"/>
                    </a:lnTo>
                    <a:lnTo>
                      <a:pt x="1272" y="2174"/>
                    </a:lnTo>
                    <a:lnTo>
                      <a:pt x="1269" y="2170"/>
                    </a:lnTo>
                    <a:lnTo>
                      <a:pt x="1269" y="2168"/>
                    </a:lnTo>
                    <a:lnTo>
                      <a:pt x="1265" y="2168"/>
                    </a:lnTo>
                    <a:lnTo>
                      <a:pt x="1263" y="2169"/>
                    </a:lnTo>
                    <a:lnTo>
                      <a:pt x="1263" y="2166"/>
                    </a:lnTo>
                    <a:lnTo>
                      <a:pt x="1260" y="2168"/>
                    </a:lnTo>
                    <a:lnTo>
                      <a:pt x="1258" y="2164"/>
                    </a:lnTo>
                    <a:lnTo>
                      <a:pt x="1257" y="2165"/>
                    </a:lnTo>
                    <a:lnTo>
                      <a:pt x="1253" y="2162"/>
                    </a:lnTo>
                    <a:lnTo>
                      <a:pt x="1252" y="2163"/>
                    </a:lnTo>
                    <a:lnTo>
                      <a:pt x="1253" y="2164"/>
                    </a:lnTo>
                    <a:lnTo>
                      <a:pt x="1251" y="2165"/>
                    </a:lnTo>
                    <a:lnTo>
                      <a:pt x="1249" y="2162"/>
                    </a:lnTo>
                    <a:lnTo>
                      <a:pt x="1247" y="2163"/>
                    </a:lnTo>
                    <a:lnTo>
                      <a:pt x="1251" y="2161"/>
                    </a:lnTo>
                    <a:lnTo>
                      <a:pt x="1243" y="2161"/>
                    </a:lnTo>
                    <a:lnTo>
                      <a:pt x="1242" y="2158"/>
                    </a:lnTo>
                    <a:lnTo>
                      <a:pt x="1239" y="2164"/>
                    </a:lnTo>
                    <a:lnTo>
                      <a:pt x="1236" y="2158"/>
                    </a:lnTo>
                    <a:lnTo>
                      <a:pt x="1237" y="2157"/>
                    </a:lnTo>
                    <a:lnTo>
                      <a:pt x="1233" y="2158"/>
                    </a:lnTo>
                    <a:lnTo>
                      <a:pt x="1230" y="2156"/>
                    </a:lnTo>
                    <a:lnTo>
                      <a:pt x="1228" y="2160"/>
                    </a:lnTo>
                    <a:lnTo>
                      <a:pt x="1227" y="2158"/>
                    </a:lnTo>
                    <a:lnTo>
                      <a:pt x="1228" y="2155"/>
                    </a:lnTo>
                    <a:lnTo>
                      <a:pt x="1226" y="2156"/>
                    </a:lnTo>
                    <a:lnTo>
                      <a:pt x="1225" y="2153"/>
                    </a:lnTo>
                    <a:lnTo>
                      <a:pt x="1223" y="2154"/>
                    </a:lnTo>
                    <a:lnTo>
                      <a:pt x="1224" y="2149"/>
                    </a:lnTo>
                    <a:lnTo>
                      <a:pt x="1221" y="2150"/>
                    </a:lnTo>
                    <a:lnTo>
                      <a:pt x="1225" y="2147"/>
                    </a:lnTo>
                    <a:lnTo>
                      <a:pt x="1222" y="2144"/>
                    </a:lnTo>
                    <a:lnTo>
                      <a:pt x="1219" y="2143"/>
                    </a:lnTo>
                    <a:lnTo>
                      <a:pt x="1216" y="2139"/>
                    </a:lnTo>
                    <a:lnTo>
                      <a:pt x="1215" y="2144"/>
                    </a:lnTo>
                    <a:lnTo>
                      <a:pt x="1212" y="2139"/>
                    </a:lnTo>
                    <a:lnTo>
                      <a:pt x="1207" y="2142"/>
                    </a:lnTo>
                    <a:lnTo>
                      <a:pt x="1202" y="2139"/>
                    </a:lnTo>
                    <a:lnTo>
                      <a:pt x="1200" y="2140"/>
                    </a:lnTo>
                    <a:lnTo>
                      <a:pt x="1195" y="2142"/>
                    </a:lnTo>
                    <a:lnTo>
                      <a:pt x="1195" y="2145"/>
                    </a:lnTo>
                    <a:lnTo>
                      <a:pt x="1192" y="2143"/>
                    </a:lnTo>
                    <a:lnTo>
                      <a:pt x="1187" y="2146"/>
                    </a:lnTo>
                    <a:lnTo>
                      <a:pt x="1186" y="2144"/>
                    </a:lnTo>
                    <a:lnTo>
                      <a:pt x="1185" y="2149"/>
                    </a:lnTo>
                    <a:lnTo>
                      <a:pt x="1180" y="2149"/>
                    </a:lnTo>
                    <a:lnTo>
                      <a:pt x="1181" y="2152"/>
                    </a:lnTo>
                    <a:lnTo>
                      <a:pt x="1177" y="2150"/>
                    </a:lnTo>
                    <a:lnTo>
                      <a:pt x="1177" y="2152"/>
                    </a:lnTo>
                    <a:lnTo>
                      <a:pt x="1171" y="2150"/>
                    </a:lnTo>
                    <a:lnTo>
                      <a:pt x="1171" y="2154"/>
                    </a:lnTo>
                    <a:lnTo>
                      <a:pt x="1169" y="2153"/>
                    </a:lnTo>
                    <a:lnTo>
                      <a:pt x="1170" y="2155"/>
                    </a:lnTo>
                    <a:lnTo>
                      <a:pt x="1167" y="2155"/>
                    </a:lnTo>
                    <a:lnTo>
                      <a:pt x="1168" y="2156"/>
                    </a:lnTo>
                    <a:lnTo>
                      <a:pt x="1164" y="2156"/>
                    </a:lnTo>
                    <a:lnTo>
                      <a:pt x="1165" y="2161"/>
                    </a:lnTo>
                    <a:lnTo>
                      <a:pt x="1161" y="2163"/>
                    </a:lnTo>
                    <a:lnTo>
                      <a:pt x="1157" y="2162"/>
                    </a:lnTo>
                    <a:lnTo>
                      <a:pt x="1155" y="2163"/>
                    </a:lnTo>
                    <a:lnTo>
                      <a:pt x="1155" y="2165"/>
                    </a:lnTo>
                    <a:lnTo>
                      <a:pt x="1153" y="2164"/>
                    </a:lnTo>
                    <a:lnTo>
                      <a:pt x="1153" y="2166"/>
                    </a:lnTo>
                    <a:lnTo>
                      <a:pt x="1149" y="2163"/>
                    </a:lnTo>
                    <a:lnTo>
                      <a:pt x="1151" y="2163"/>
                    </a:lnTo>
                    <a:lnTo>
                      <a:pt x="1148" y="2161"/>
                    </a:lnTo>
                    <a:lnTo>
                      <a:pt x="1148" y="2164"/>
                    </a:lnTo>
                    <a:lnTo>
                      <a:pt x="1143" y="2166"/>
                    </a:lnTo>
                    <a:lnTo>
                      <a:pt x="1141" y="2168"/>
                    </a:lnTo>
                    <a:lnTo>
                      <a:pt x="1138" y="2169"/>
                    </a:lnTo>
                    <a:lnTo>
                      <a:pt x="1137" y="2171"/>
                    </a:lnTo>
                    <a:lnTo>
                      <a:pt x="1135" y="2170"/>
                    </a:lnTo>
                    <a:lnTo>
                      <a:pt x="1132" y="2172"/>
                    </a:lnTo>
                    <a:lnTo>
                      <a:pt x="1129" y="2174"/>
                    </a:lnTo>
                    <a:lnTo>
                      <a:pt x="1128" y="2170"/>
                    </a:lnTo>
                    <a:lnTo>
                      <a:pt x="1125" y="2171"/>
                    </a:lnTo>
                    <a:lnTo>
                      <a:pt x="1125" y="2169"/>
                    </a:lnTo>
                    <a:lnTo>
                      <a:pt x="1122" y="2170"/>
                    </a:lnTo>
                    <a:lnTo>
                      <a:pt x="1117" y="2168"/>
                    </a:lnTo>
                    <a:lnTo>
                      <a:pt x="1117" y="2165"/>
                    </a:lnTo>
                    <a:lnTo>
                      <a:pt x="1115" y="2167"/>
                    </a:lnTo>
                    <a:lnTo>
                      <a:pt x="1114" y="2167"/>
                    </a:lnTo>
                    <a:lnTo>
                      <a:pt x="1116" y="2169"/>
                    </a:lnTo>
                    <a:lnTo>
                      <a:pt x="1112" y="2170"/>
                    </a:lnTo>
                    <a:lnTo>
                      <a:pt x="1111" y="2172"/>
                    </a:lnTo>
                    <a:lnTo>
                      <a:pt x="1110" y="2171"/>
                    </a:lnTo>
                    <a:lnTo>
                      <a:pt x="1105" y="2173"/>
                    </a:lnTo>
                    <a:lnTo>
                      <a:pt x="1101" y="2171"/>
                    </a:lnTo>
                    <a:lnTo>
                      <a:pt x="1100" y="2172"/>
                    </a:lnTo>
                    <a:lnTo>
                      <a:pt x="1100" y="2174"/>
                    </a:lnTo>
                    <a:lnTo>
                      <a:pt x="1093" y="2175"/>
                    </a:lnTo>
                    <a:lnTo>
                      <a:pt x="1091" y="2173"/>
                    </a:lnTo>
                    <a:lnTo>
                      <a:pt x="1089" y="2175"/>
                    </a:lnTo>
                    <a:lnTo>
                      <a:pt x="1085" y="2172"/>
                    </a:lnTo>
                    <a:lnTo>
                      <a:pt x="1085" y="2176"/>
                    </a:lnTo>
                    <a:lnTo>
                      <a:pt x="1083" y="2172"/>
                    </a:lnTo>
                    <a:lnTo>
                      <a:pt x="1081" y="2174"/>
                    </a:lnTo>
                    <a:lnTo>
                      <a:pt x="1083" y="2175"/>
                    </a:lnTo>
                    <a:lnTo>
                      <a:pt x="1081" y="2176"/>
                    </a:lnTo>
                    <a:lnTo>
                      <a:pt x="1077" y="2171"/>
                    </a:lnTo>
                    <a:lnTo>
                      <a:pt x="1075" y="2174"/>
                    </a:lnTo>
                    <a:lnTo>
                      <a:pt x="1075" y="2172"/>
                    </a:lnTo>
                    <a:lnTo>
                      <a:pt x="1071" y="2172"/>
                    </a:lnTo>
                    <a:lnTo>
                      <a:pt x="1069" y="2170"/>
                    </a:lnTo>
                    <a:lnTo>
                      <a:pt x="1066" y="2170"/>
                    </a:lnTo>
                    <a:lnTo>
                      <a:pt x="1064" y="2174"/>
                    </a:lnTo>
                    <a:lnTo>
                      <a:pt x="1061" y="2174"/>
                    </a:lnTo>
                    <a:lnTo>
                      <a:pt x="1061" y="2176"/>
                    </a:lnTo>
                    <a:lnTo>
                      <a:pt x="1058" y="2178"/>
                    </a:lnTo>
                    <a:lnTo>
                      <a:pt x="1060" y="2180"/>
                    </a:lnTo>
                    <a:lnTo>
                      <a:pt x="1060" y="2182"/>
                    </a:lnTo>
                    <a:lnTo>
                      <a:pt x="1055" y="2184"/>
                    </a:lnTo>
                    <a:lnTo>
                      <a:pt x="1055" y="2187"/>
                    </a:lnTo>
                    <a:lnTo>
                      <a:pt x="1045" y="2188"/>
                    </a:lnTo>
                    <a:lnTo>
                      <a:pt x="1045" y="2191"/>
                    </a:lnTo>
                    <a:lnTo>
                      <a:pt x="1043" y="2193"/>
                    </a:lnTo>
                    <a:lnTo>
                      <a:pt x="1046" y="2194"/>
                    </a:lnTo>
                    <a:lnTo>
                      <a:pt x="1047" y="2198"/>
                    </a:lnTo>
                    <a:lnTo>
                      <a:pt x="1043" y="2199"/>
                    </a:lnTo>
                    <a:lnTo>
                      <a:pt x="1046" y="2202"/>
                    </a:lnTo>
                    <a:lnTo>
                      <a:pt x="1041" y="2204"/>
                    </a:lnTo>
                    <a:lnTo>
                      <a:pt x="1042" y="2208"/>
                    </a:lnTo>
                    <a:lnTo>
                      <a:pt x="1038" y="2208"/>
                    </a:lnTo>
                    <a:lnTo>
                      <a:pt x="1038" y="2211"/>
                    </a:lnTo>
                    <a:lnTo>
                      <a:pt x="1039" y="2212"/>
                    </a:lnTo>
                    <a:lnTo>
                      <a:pt x="1036" y="2219"/>
                    </a:lnTo>
                    <a:lnTo>
                      <a:pt x="1031" y="2220"/>
                    </a:lnTo>
                    <a:lnTo>
                      <a:pt x="1028" y="2219"/>
                    </a:lnTo>
                    <a:lnTo>
                      <a:pt x="1020" y="2223"/>
                    </a:lnTo>
                    <a:lnTo>
                      <a:pt x="1019" y="2226"/>
                    </a:lnTo>
                    <a:lnTo>
                      <a:pt x="1012" y="2229"/>
                    </a:lnTo>
                    <a:lnTo>
                      <a:pt x="1013" y="2233"/>
                    </a:lnTo>
                    <a:lnTo>
                      <a:pt x="1012" y="2236"/>
                    </a:lnTo>
                    <a:lnTo>
                      <a:pt x="1014" y="2237"/>
                    </a:lnTo>
                    <a:lnTo>
                      <a:pt x="1017" y="2235"/>
                    </a:lnTo>
                    <a:lnTo>
                      <a:pt x="1017" y="2237"/>
                    </a:lnTo>
                    <a:lnTo>
                      <a:pt x="1011" y="2242"/>
                    </a:lnTo>
                    <a:lnTo>
                      <a:pt x="1011" y="2246"/>
                    </a:lnTo>
                    <a:lnTo>
                      <a:pt x="1008" y="2248"/>
                    </a:lnTo>
                    <a:lnTo>
                      <a:pt x="1005" y="2250"/>
                    </a:lnTo>
                    <a:lnTo>
                      <a:pt x="1004" y="2254"/>
                    </a:lnTo>
                    <a:lnTo>
                      <a:pt x="1001" y="2254"/>
                    </a:lnTo>
                    <a:lnTo>
                      <a:pt x="999" y="2262"/>
                    </a:lnTo>
                    <a:lnTo>
                      <a:pt x="992" y="2263"/>
                    </a:lnTo>
                    <a:lnTo>
                      <a:pt x="991" y="2265"/>
                    </a:lnTo>
                    <a:lnTo>
                      <a:pt x="988" y="2266"/>
                    </a:lnTo>
                    <a:lnTo>
                      <a:pt x="987" y="2271"/>
                    </a:lnTo>
                    <a:lnTo>
                      <a:pt x="984" y="2271"/>
                    </a:lnTo>
                    <a:lnTo>
                      <a:pt x="983" y="2273"/>
                    </a:lnTo>
                    <a:lnTo>
                      <a:pt x="976" y="2270"/>
                    </a:lnTo>
                    <a:lnTo>
                      <a:pt x="974" y="2272"/>
                    </a:lnTo>
                    <a:lnTo>
                      <a:pt x="970" y="2272"/>
                    </a:lnTo>
                    <a:lnTo>
                      <a:pt x="964" y="2275"/>
                    </a:lnTo>
                    <a:lnTo>
                      <a:pt x="958" y="2273"/>
                    </a:lnTo>
                    <a:lnTo>
                      <a:pt x="958" y="2275"/>
                    </a:lnTo>
                    <a:lnTo>
                      <a:pt x="957" y="2275"/>
                    </a:lnTo>
                    <a:lnTo>
                      <a:pt x="955" y="2276"/>
                    </a:lnTo>
                    <a:lnTo>
                      <a:pt x="953" y="2276"/>
                    </a:lnTo>
                    <a:lnTo>
                      <a:pt x="957" y="2279"/>
                    </a:lnTo>
                    <a:lnTo>
                      <a:pt x="953" y="2279"/>
                    </a:lnTo>
                    <a:lnTo>
                      <a:pt x="951" y="2281"/>
                    </a:lnTo>
                    <a:lnTo>
                      <a:pt x="947" y="2280"/>
                    </a:lnTo>
                    <a:lnTo>
                      <a:pt x="947" y="2282"/>
                    </a:lnTo>
                    <a:lnTo>
                      <a:pt x="945" y="2281"/>
                    </a:lnTo>
                    <a:lnTo>
                      <a:pt x="945" y="2279"/>
                    </a:lnTo>
                    <a:lnTo>
                      <a:pt x="942" y="2280"/>
                    </a:lnTo>
                    <a:lnTo>
                      <a:pt x="941" y="2279"/>
                    </a:lnTo>
                    <a:lnTo>
                      <a:pt x="938" y="2282"/>
                    </a:lnTo>
                    <a:lnTo>
                      <a:pt x="931" y="2286"/>
                    </a:lnTo>
                    <a:lnTo>
                      <a:pt x="928" y="2282"/>
                    </a:lnTo>
                    <a:lnTo>
                      <a:pt x="925" y="2282"/>
                    </a:lnTo>
                    <a:lnTo>
                      <a:pt x="924" y="2287"/>
                    </a:lnTo>
                    <a:lnTo>
                      <a:pt x="921" y="2286"/>
                    </a:lnTo>
                    <a:lnTo>
                      <a:pt x="919" y="2290"/>
                    </a:lnTo>
                    <a:lnTo>
                      <a:pt x="916" y="2289"/>
                    </a:lnTo>
                    <a:lnTo>
                      <a:pt x="911" y="2293"/>
                    </a:lnTo>
                    <a:lnTo>
                      <a:pt x="911" y="2297"/>
                    </a:lnTo>
                    <a:lnTo>
                      <a:pt x="909" y="2299"/>
                    </a:lnTo>
                    <a:lnTo>
                      <a:pt x="904" y="2294"/>
                    </a:lnTo>
                    <a:lnTo>
                      <a:pt x="904" y="2290"/>
                    </a:lnTo>
                    <a:lnTo>
                      <a:pt x="895" y="2291"/>
                    </a:lnTo>
                    <a:lnTo>
                      <a:pt x="892" y="2289"/>
                    </a:lnTo>
                    <a:lnTo>
                      <a:pt x="893" y="2286"/>
                    </a:lnTo>
                    <a:lnTo>
                      <a:pt x="888" y="2283"/>
                    </a:lnTo>
                    <a:lnTo>
                      <a:pt x="886" y="2280"/>
                    </a:lnTo>
                    <a:lnTo>
                      <a:pt x="883" y="2280"/>
                    </a:lnTo>
                    <a:lnTo>
                      <a:pt x="883" y="2277"/>
                    </a:lnTo>
                    <a:lnTo>
                      <a:pt x="876" y="2277"/>
                    </a:lnTo>
                    <a:lnTo>
                      <a:pt x="875" y="2273"/>
                    </a:lnTo>
                    <a:lnTo>
                      <a:pt x="878" y="2272"/>
                    </a:lnTo>
                    <a:lnTo>
                      <a:pt x="875" y="2270"/>
                    </a:lnTo>
                    <a:lnTo>
                      <a:pt x="874" y="2268"/>
                    </a:lnTo>
                    <a:lnTo>
                      <a:pt x="875" y="2266"/>
                    </a:lnTo>
                    <a:lnTo>
                      <a:pt x="868" y="2259"/>
                    </a:lnTo>
                    <a:lnTo>
                      <a:pt x="864" y="2262"/>
                    </a:lnTo>
                    <a:lnTo>
                      <a:pt x="859" y="2259"/>
                    </a:lnTo>
                    <a:lnTo>
                      <a:pt x="860" y="2252"/>
                    </a:lnTo>
                    <a:lnTo>
                      <a:pt x="862" y="2251"/>
                    </a:lnTo>
                    <a:lnTo>
                      <a:pt x="863" y="2250"/>
                    </a:lnTo>
                    <a:lnTo>
                      <a:pt x="858" y="2239"/>
                    </a:lnTo>
                    <a:lnTo>
                      <a:pt x="853" y="2221"/>
                    </a:lnTo>
                    <a:lnTo>
                      <a:pt x="848" y="2218"/>
                    </a:lnTo>
                    <a:lnTo>
                      <a:pt x="844" y="2225"/>
                    </a:lnTo>
                    <a:lnTo>
                      <a:pt x="815" y="2201"/>
                    </a:lnTo>
                    <a:lnTo>
                      <a:pt x="797" y="2212"/>
                    </a:lnTo>
                    <a:lnTo>
                      <a:pt x="791" y="2215"/>
                    </a:lnTo>
                    <a:lnTo>
                      <a:pt x="788" y="2211"/>
                    </a:lnTo>
                    <a:lnTo>
                      <a:pt x="781" y="2210"/>
                    </a:lnTo>
                    <a:lnTo>
                      <a:pt x="779" y="2204"/>
                    </a:lnTo>
                    <a:lnTo>
                      <a:pt x="777" y="2201"/>
                    </a:lnTo>
                    <a:lnTo>
                      <a:pt x="771" y="2203"/>
                    </a:lnTo>
                    <a:lnTo>
                      <a:pt x="765" y="2201"/>
                    </a:lnTo>
                    <a:lnTo>
                      <a:pt x="763" y="2193"/>
                    </a:lnTo>
                    <a:lnTo>
                      <a:pt x="759" y="2192"/>
                    </a:lnTo>
                    <a:lnTo>
                      <a:pt x="757" y="2190"/>
                    </a:lnTo>
                    <a:lnTo>
                      <a:pt x="757" y="2186"/>
                    </a:lnTo>
                    <a:lnTo>
                      <a:pt x="749" y="2188"/>
                    </a:lnTo>
                    <a:lnTo>
                      <a:pt x="747" y="2186"/>
                    </a:lnTo>
                    <a:lnTo>
                      <a:pt x="748" y="2183"/>
                    </a:lnTo>
                    <a:lnTo>
                      <a:pt x="747" y="2181"/>
                    </a:lnTo>
                    <a:lnTo>
                      <a:pt x="742" y="2181"/>
                    </a:lnTo>
                    <a:lnTo>
                      <a:pt x="741" y="2181"/>
                    </a:lnTo>
                    <a:lnTo>
                      <a:pt x="741" y="2179"/>
                    </a:lnTo>
                    <a:lnTo>
                      <a:pt x="737" y="2180"/>
                    </a:lnTo>
                    <a:lnTo>
                      <a:pt x="735" y="2179"/>
                    </a:lnTo>
                    <a:lnTo>
                      <a:pt x="733" y="2178"/>
                    </a:lnTo>
                    <a:lnTo>
                      <a:pt x="733" y="2174"/>
                    </a:lnTo>
                    <a:lnTo>
                      <a:pt x="731" y="2173"/>
                    </a:lnTo>
                    <a:lnTo>
                      <a:pt x="731" y="2168"/>
                    </a:lnTo>
                    <a:lnTo>
                      <a:pt x="725" y="2168"/>
                    </a:lnTo>
                    <a:lnTo>
                      <a:pt x="726" y="2166"/>
                    </a:lnTo>
                    <a:lnTo>
                      <a:pt x="724" y="2164"/>
                    </a:lnTo>
                    <a:lnTo>
                      <a:pt x="724" y="2162"/>
                    </a:lnTo>
                    <a:lnTo>
                      <a:pt x="721" y="2161"/>
                    </a:lnTo>
                    <a:lnTo>
                      <a:pt x="721" y="2158"/>
                    </a:lnTo>
                    <a:lnTo>
                      <a:pt x="715" y="2153"/>
                    </a:lnTo>
                    <a:lnTo>
                      <a:pt x="713" y="2149"/>
                    </a:lnTo>
                    <a:lnTo>
                      <a:pt x="712" y="2149"/>
                    </a:lnTo>
                    <a:lnTo>
                      <a:pt x="711" y="2146"/>
                    </a:lnTo>
                    <a:lnTo>
                      <a:pt x="704" y="2143"/>
                    </a:lnTo>
                    <a:lnTo>
                      <a:pt x="704" y="2134"/>
                    </a:lnTo>
                    <a:lnTo>
                      <a:pt x="706" y="2126"/>
                    </a:lnTo>
                    <a:lnTo>
                      <a:pt x="704" y="2126"/>
                    </a:lnTo>
                    <a:lnTo>
                      <a:pt x="698" y="2128"/>
                    </a:lnTo>
                    <a:lnTo>
                      <a:pt x="697" y="2126"/>
                    </a:lnTo>
                    <a:lnTo>
                      <a:pt x="698" y="2122"/>
                    </a:lnTo>
                    <a:lnTo>
                      <a:pt x="696" y="2120"/>
                    </a:lnTo>
                    <a:lnTo>
                      <a:pt x="697" y="2115"/>
                    </a:lnTo>
                    <a:lnTo>
                      <a:pt x="699" y="2114"/>
                    </a:lnTo>
                    <a:lnTo>
                      <a:pt x="696" y="2112"/>
                    </a:lnTo>
                    <a:lnTo>
                      <a:pt x="700" y="2110"/>
                    </a:lnTo>
                    <a:lnTo>
                      <a:pt x="696" y="2109"/>
                    </a:lnTo>
                    <a:lnTo>
                      <a:pt x="696" y="2104"/>
                    </a:lnTo>
                    <a:lnTo>
                      <a:pt x="698" y="2100"/>
                    </a:lnTo>
                    <a:lnTo>
                      <a:pt x="697" y="2100"/>
                    </a:lnTo>
                    <a:lnTo>
                      <a:pt x="693" y="2098"/>
                    </a:lnTo>
                    <a:lnTo>
                      <a:pt x="693" y="2096"/>
                    </a:lnTo>
                    <a:lnTo>
                      <a:pt x="690" y="2096"/>
                    </a:lnTo>
                    <a:lnTo>
                      <a:pt x="691" y="2090"/>
                    </a:lnTo>
                    <a:lnTo>
                      <a:pt x="687" y="2089"/>
                    </a:lnTo>
                    <a:lnTo>
                      <a:pt x="688" y="2086"/>
                    </a:lnTo>
                    <a:lnTo>
                      <a:pt x="687" y="2084"/>
                    </a:lnTo>
                    <a:lnTo>
                      <a:pt x="690" y="2081"/>
                    </a:lnTo>
                    <a:lnTo>
                      <a:pt x="688" y="2081"/>
                    </a:lnTo>
                    <a:lnTo>
                      <a:pt x="689" y="2074"/>
                    </a:lnTo>
                    <a:lnTo>
                      <a:pt x="690" y="2073"/>
                    </a:lnTo>
                    <a:lnTo>
                      <a:pt x="689" y="2072"/>
                    </a:lnTo>
                    <a:lnTo>
                      <a:pt x="690" y="2070"/>
                    </a:lnTo>
                    <a:lnTo>
                      <a:pt x="688" y="2070"/>
                    </a:lnTo>
                    <a:lnTo>
                      <a:pt x="689" y="2068"/>
                    </a:lnTo>
                    <a:lnTo>
                      <a:pt x="686" y="2063"/>
                    </a:lnTo>
                    <a:lnTo>
                      <a:pt x="687" y="2057"/>
                    </a:lnTo>
                    <a:lnTo>
                      <a:pt x="690" y="2056"/>
                    </a:lnTo>
                    <a:lnTo>
                      <a:pt x="687" y="2047"/>
                    </a:lnTo>
                    <a:lnTo>
                      <a:pt x="688" y="2042"/>
                    </a:lnTo>
                    <a:lnTo>
                      <a:pt x="688" y="2038"/>
                    </a:lnTo>
                    <a:lnTo>
                      <a:pt x="689" y="2027"/>
                    </a:lnTo>
                    <a:lnTo>
                      <a:pt x="696" y="2013"/>
                    </a:lnTo>
                    <a:lnTo>
                      <a:pt x="699" y="2010"/>
                    </a:lnTo>
                    <a:lnTo>
                      <a:pt x="704" y="2007"/>
                    </a:lnTo>
                    <a:lnTo>
                      <a:pt x="706" y="2003"/>
                    </a:lnTo>
                    <a:lnTo>
                      <a:pt x="716" y="1998"/>
                    </a:lnTo>
                    <a:lnTo>
                      <a:pt x="718" y="1991"/>
                    </a:lnTo>
                    <a:lnTo>
                      <a:pt x="713" y="1977"/>
                    </a:lnTo>
                    <a:lnTo>
                      <a:pt x="716" y="1970"/>
                    </a:lnTo>
                    <a:lnTo>
                      <a:pt x="723" y="1966"/>
                    </a:lnTo>
                    <a:lnTo>
                      <a:pt x="724" y="1952"/>
                    </a:lnTo>
                    <a:lnTo>
                      <a:pt x="721" y="1948"/>
                    </a:lnTo>
                    <a:lnTo>
                      <a:pt x="720" y="1942"/>
                    </a:lnTo>
                    <a:lnTo>
                      <a:pt x="717" y="1945"/>
                    </a:lnTo>
                    <a:lnTo>
                      <a:pt x="711" y="1945"/>
                    </a:lnTo>
                    <a:lnTo>
                      <a:pt x="706" y="1941"/>
                    </a:lnTo>
                    <a:lnTo>
                      <a:pt x="704" y="1950"/>
                    </a:lnTo>
                    <a:lnTo>
                      <a:pt x="697" y="1955"/>
                    </a:lnTo>
                    <a:lnTo>
                      <a:pt x="619" y="1952"/>
                    </a:lnTo>
                    <a:lnTo>
                      <a:pt x="470" y="1946"/>
                    </a:lnTo>
                    <a:lnTo>
                      <a:pt x="318" y="1942"/>
                    </a:lnTo>
                    <a:lnTo>
                      <a:pt x="303" y="1770"/>
                    </a:lnTo>
                    <a:lnTo>
                      <a:pt x="232" y="1690"/>
                    </a:lnTo>
                    <a:lnTo>
                      <a:pt x="246" y="1688"/>
                    </a:lnTo>
                    <a:lnTo>
                      <a:pt x="302" y="1688"/>
                    </a:lnTo>
                    <a:lnTo>
                      <a:pt x="295" y="1585"/>
                    </a:lnTo>
                    <a:lnTo>
                      <a:pt x="291" y="1586"/>
                    </a:lnTo>
                    <a:lnTo>
                      <a:pt x="285" y="1581"/>
                    </a:lnTo>
                    <a:lnTo>
                      <a:pt x="283" y="1573"/>
                    </a:lnTo>
                    <a:lnTo>
                      <a:pt x="284" y="1572"/>
                    </a:lnTo>
                    <a:lnTo>
                      <a:pt x="281" y="1566"/>
                    </a:lnTo>
                    <a:lnTo>
                      <a:pt x="282" y="1564"/>
                    </a:lnTo>
                    <a:lnTo>
                      <a:pt x="281" y="1563"/>
                    </a:lnTo>
                    <a:lnTo>
                      <a:pt x="282" y="1560"/>
                    </a:lnTo>
                    <a:lnTo>
                      <a:pt x="280" y="1558"/>
                    </a:lnTo>
                    <a:lnTo>
                      <a:pt x="275" y="1555"/>
                    </a:lnTo>
                    <a:lnTo>
                      <a:pt x="276" y="1555"/>
                    </a:lnTo>
                    <a:lnTo>
                      <a:pt x="276" y="1552"/>
                    </a:lnTo>
                    <a:lnTo>
                      <a:pt x="272" y="1550"/>
                    </a:lnTo>
                    <a:lnTo>
                      <a:pt x="271" y="1544"/>
                    </a:lnTo>
                    <a:lnTo>
                      <a:pt x="268" y="1543"/>
                    </a:lnTo>
                    <a:lnTo>
                      <a:pt x="269" y="1541"/>
                    </a:lnTo>
                    <a:lnTo>
                      <a:pt x="268" y="1541"/>
                    </a:lnTo>
                    <a:lnTo>
                      <a:pt x="267" y="1539"/>
                    </a:lnTo>
                    <a:lnTo>
                      <a:pt x="268" y="1537"/>
                    </a:lnTo>
                    <a:lnTo>
                      <a:pt x="267" y="1534"/>
                    </a:lnTo>
                    <a:lnTo>
                      <a:pt x="268" y="1532"/>
                    </a:lnTo>
                    <a:lnTo>
                      <a:pt x="269" y="1534"/>
                    </a:lnTo>
                    <a:lnTo>
                      <a:pt x="269" y="1528"/>
                    </a:lnTo>
                    <a:lnTo>
                      <a:pt x="266" y="1530"/>
                    </a:lnTo>
                    <a:lnTo>
                      <a:pt x="267" y="1526"/>
                    </a:lnTo>
                    <a:lnTo>
                      <a:pt x="265" y="1527"/>
                    </a:lnTo>
                    <a:lnTo>
                      <a:pt x="264" y="1525"/>
                    </a:lnTo>
                    <a:lnTo>
                      <a:pt x="263" y="1526"/>
                    </a:lnTo>
                    <a:lnTo>
                      <a:pt x="259" y="1519"/>
                    </a:lnTo>
                    <a:lnTo>
                      <a:pt x="256" y="1518"/>
                    </a:lnTo>
                    <a:lnTo>
                      <a:pt x="254" y="1506"/>
                    </a:lnTo>
                    <a:lnTo>
                      <a:pt x="257" y="1504"/>
                    </a:lnTo>
                    <a:lnTo>
                      <a:pt x="257" y="1502"/>
                    </a:lnTo>
                    <a:lnTo>
                      <a:pt x="254" y="1500"/>
                    </a:lnTo>
                    <a:lnTo>
                      <a:pt x="252" y="1491"/>
                    </a:lnTo>
                    <a:lnTo>
                      <a:pt x="248" y="1490"/>
                    </a:lnTo>
                    <a:lnTo>
                      <a:pt x="249" y="1486"/>
                    </a:lnTo>
                    <a:lnTo>
                      <a:pt x="251" y="1484"/>
                    </a:lnTo>
                    <a:lnTo>
                      <a:pt x="250" y="1479"/>
                    </a:lnTo>
                    <a:lnTo>
                      <a:pt x="252" y="1477"/>
                    </a:lnTo>
                    <a:lnTo>
                      <a:pt x="250" y="1474"/>
                    </a:lnTo>
                    <a:lnTo>
                      <a:pt x="252" y="1473"/>
                    </a:lnTo>
                    <a:lnTo>
                      <a:pt x="251" y="1470"/>
                    </a:lnTo>
                    <a:lnTo>
                      <a:pt x="252" y="1468"/>
                    </a:lnTo>
                    <a:lnTo>
                      <a:pt x="254" y="1469"/>
                    </a:lnTo>
                    <a:lnTo>
                      <a:pt x="259" y="1466"/>
                    </a:lnTo>
                    <a:lnTo>
                      <a:pt x="262" y="1463"/>
                    </a:lnTo>
                    <a:lnTo>
                      <a:pt x="263" y="1460"/>
                    </a:lnTo>
                    <a:lnTo>
                      <a:pt x="267" y="1455"/>
                    </a:lnTo>
                    <a:lnTo>
                      <a:pt x="267" y="1449"/>
                    </a:lnTo>
                    <a:lnTo>
                      <a:pt x="272" y="1447"/>
                    </a:lnTo>
                    <a:lnTo>
                      <a:pt x="270" y="1444"/>
                    </a:lnTo>
                    <a:lnTo>
                      <a:pt x="265" y="1445"/>
                    </a:lnTo>
                    <a:lnTo>
                      <a:pt x="262" y="1441"/>
                    </a:lnTo>
                    <a:lnTo>
                      <a:pt x="264" y="1441"/>
                    </a:lnTo>
                    <a:lnTo>
                      <a:pt x="264" y="1438"/>
                    </a:lnTo>
                    <a:lnTo>
                      <a:pt x="266" y="1438"/>
                    </a:lnTo>
                    <a:lnTo>
                      <a:pt x="264" y="1437"/>
                    </a:lnTo>
                    <a:lnTo>
                      <a:pt x="264" y="1435"/>
                    </a:lnTo>
                    <a:lnTo>
                      <a:pt x="262" y="1436"/>
                    </a:lnTo>
                    <a:lnTo>
                      <a:pt x="258" y="1434"/>
                    </a:lnTo>
                    <a:lnTo>
                      <a:pt x="258" y="1435"/>
                    </a:lnTo>
                    <a:lnTo>
                      <a:pt x="256" y="1435"/>
                    </a:lnTo>
                    <a:lnTo>
                      <a:pt x="255" y="1426"/>
                    </a:lnTo>
                    <a:lnTo>
                      <a:pt x="257" y="1424"/>
                    </a:lnTo>
                    <a:lnTo>
                      <a:pt x="254" y="1424"/>
                    </a:lnTo>
                    <a:lnTo>
                      <a:pt x="253" y="1426"/>
                    </a:lnTo>
                    <a:lnTo>
                      <a:pt x="251" y="1424"/>
                    </a:lnTo>
                    <a:lnTo>
                      <a:pt x="255" y="1417"/>
                    </a:lnTo>
                    <a:lnTo>
                      <a:pt x="248" y="1417"/>
                    </a:lnTo>
                    <a:lnTo>
                      <a:pt x="253" y="1413"/>
                    </a:lnTo>
                    <a:lnTo>
                      <a:pt x="250" y="1412"/>
                    </a:lnTo>
                    <a:lnTo>
                      <a:pt x="248" y="1411"/>
                    </a:lnTo>
                    <a:lnTo>
                      <a:pt x="253" y="1410"/>
                    </a:lnTo>
                    <a:lnTo>
                      <a:pt x="253" y="1409"/>
                    </a:lnTo>
                    <a:lnTo>
                      <a:pt x="251" y="1407"/>
                    </a:lnTo>
                    <a:lnTo>
                      <a:pt x="253" y="1406"/>
                    </a:lnTo>
                    <a:lnTo>
                      <a:pt x="253" y="1405"/>
                    </a:lnTo>
                    <a:lnTo>
                      <a:pt x="248" y="1405"/>
                    </a:lnTo>
                    <a:lnTo>
                      <a:pt x="246" y="1404"/>
                    </a:lnTo>
                    <a:lnTo>
                      <a:pt x="246" y="1405"/>
                    </a:lnTo>
                    <a:lnTo>
                      <a:pt x="240" y="1404"/>
                    </a:lnTo>
                    <a:lnTo>
                      <a:pt x="243" y="1400"/>
                    </a:lnTo>
                    <a:lnTo>
                      <a:pt x="241" y="1398"/>
                    </a:lnTo>
                    <a:lnTo>
                      <a:pt x="235" y="1399"/>
                    </a:lnTo>
                    <a:lnTo>
                      <a:pt x="235" y="1401"/>
                    </a:lnTo>
                    <a:lnTo>
                      <a:pt x="234" y="1399"/>
                    </a:lnTo>
                    <a:lnTo>
                      <a:pt x="231" y="1398"/>
                    </a:lnTo>
                    <a:lnTo>
                      <a:pt x="232" y="1396"/>
                    </a:lnTo>
                    <a:lnTo>
                      <a:pt x="229" y="1396"/>
                    </a:lnTo>
                    <a:lnTo>
                      <a:pt x="230" y="1394"/>
                    </a:lnTo>
                    <a:lnTo>
                      <a:pt x="226" y="1393"/>
                    </a:lnTo>
                    <a:lnTo>
                      <a:pt x="223" y="1394"/>
                    </a:lnTo>
                    <a:lnTo>
                      <a:pt x="221" y="1389"/>
                    </a:lnTo>
                    <a:lnTo>
                      <a:pt x="219" y="1388"/>
                    </a:lnTo>
                    <a:lnTo>
                      <a:pt x="214" y="1392"/>
                    </a:lnTo>
                    <a:lnTo>
                      <a:pt x="213" y="1390"/>
                    </a:lnTo>
                    <a:lnTo>
                      <a:pt x="212" y="1392"/>
                    </a:lnTo>
                    <a:lnTo>
                      <a:pt x="207" y="1388"/>
                    </a:lnTo>
                    <a:lnTo>
                      <a:pt x="204" y="1383"/>
                    </a:lnTo>
                    <a:lnTo>
                      <a:pt x="203" y="1387"/>
                    </a:lnTo>
                    <a:lnTo>
                      <a:pt x="200" y="1382"/>
                    </a:lnTo>
                    <a:lnTo>
                      <a:pt x="199" y="1380"/>
                    </a:lnTo>
                    <a:lnTo>
                      <a:pt x="203" y="1376"/>
                    </a:lnTo>
                    <a:lnTo>
                      <a:pt x="202" y="1375"/>
                    </a:lnTo>
                    <a:lnTo>
                      <a:pt x="204" y="1373"/>
                    </a:lnTo>
                    <a:lnTo>
                      <a:pt x="205" y="1368"/>
                    </a:lnTo>
                    <a:lnTo>
                      <a:pt x="214" y="1360"/>
                    </a:lnTo>
                    <a:lnTo>
                      <a:pt x="215" y="1361"/>
                    </a:lnTo>
                    <a:lnTo>
                      <a:pt x="217" y="1356"/>
                    </a:lnTo>
                    <a:lnTo>
                      <a:pt x="221" y="1355"/>
                    </a:lnTo>
                    <a:lnTo>
                      <a:pt x="225" y="1356"/>
                    </a:lnTo>
                    <a:lnTo>
                      <a:pt x="229" y="1354"/>
                    </a:lnTo>
                    <a:lnTo>
                      <a:pt x="235" y="1351"/>
                    </a:lnTo>
                    <a:lnTo>
                      <a:pt x="236" y="1348"/>
                    </a:lnTo>
                    <a:lnTo>
                      <a:pt x="239" y="1348"/>
                    </a:lnTo>
                    <a:lnTo>
                      <a:pt x="239" y="1344"/>
                    </a:lnTo>
                    <a:lnTo>
                      <a:pt x="244" y="1341"/>
                    </a:lnTo>
                    <a:lnTo>
                      <a:pt x="253" y="1338"/>
                    </a:lnTo>
                    <a:lnTo>
                      <a:pt x="255" y="1339"/>
                    </a:lnTo>
                    <a:lnTo>
                      <a:pt x="261" y="1338"/>
                    </a:lnTo>
                    <a:lnTo>
                      <a:pt x="266" y="1332"/>
                    </a:lnTo>
                    <a:lnTo>
                      <a:pt x="270" y="1330"/>
                    </a:lnTo>
                    <a:lnTo>
                      <a:pt x="272" y="1322"/>
                    </a:lnTo>
                    <a:lnTo>
                      <a:pt x="274" y="1320"/>
                    </a:lnTo>
                    <a:lnTo>
                      <a:pt x="272" y="1312"/>
                    </a:lnTo>
                    <a:lnTo>
                      <a:pt x="274" y="1311"/>
                    </a:lnTo>
                    <a:lnTo>
                      <a:pt x="275" y="1305"/>
                    </a:lnTo>
                    <a:lnTo>
                      <a:pt x="273" y="1302"/>
                    </a:lnTo>
                    <a:lnTo>
                      <a:pt x="276" y="1299"/>
                    </a:lnTo>
                    <a:lnTo>
                      <a:pt x="275" y="1296"/>
                    </a:lnTo>
                    <a:lnTo>
                      <a:pt x="279" y="1294"/>
                    </a:lnTo>
                    <a:lnTo>
                      <a:pt x="279" y="1291"/>
                    </a:lnTo>
                    <a:lnTo>
                      <a:pt x="281" y="1290"/>
                    </a:lnTo>
                    <a:lnTo>
                      <a:pt x="283" y="1287"/>
                    </a:lnTo>
                    <a:lnTo>
                      <a:pt x="284" y="1286"/>
                    </a:lnTo>
                    <a:lnTo>
                      <a:pt x="284" y="1282"/>
                    </a:lnTo>
                    <a:lnTo>
                      <a:pt x="288" y="1274"/>
                    </a:lnTo>
                    <a:lnTo>
                      <a:pt x="289" y="1270"/>
                    </a:lnTo>
                    <a:lnTo>
                      <a:pt x="297" y="1263"/>
                    </a:lnTo>
                    <a:lnTo>
                      <a:pt x="293" y="1261"/>
                    </a:lnTo>
                    <a:lnTo>
                      <a:pt x="294" y="1258"/>
                    </a:lnTo>
                    <a:lnTo>
                      <a:pt x="293" y="1249"/>
                    </a:lnTo>
                    <a:lnTo>
                      <a:pt x="297" y="1248"/>
                    </a:lnTo>
                    <a:lnTo>
                      <a:pt x="303" y="1239"/>
                    </a:lnTo>
                    <a:lnTo>
                      <a:pt x="308" y="1237"/>
                    </a:lnTo>
                    <a:lnTo>
                      <a:pt x="308" y="1233"/>
                    </a:lnTo>
                    <a:lnTo>
                      <a:pt x="313" y="1225"/>
                    </a:lnTo>
                    <a:lnTo>
                      <a:pt x="322" y="1224"/>
                    </a:lnTo>
                    <a:lnTo>
                      <a:pt x="324" y="1225"/>
                    </a:lnTo>
                    <a:lnTo>
                      <a:pt x="329" y="1222"/>
                    </a:lnTo>
                    <a:lnTo>
                      <a:pt x="333" y="1214"/>
                    </a:lnTo>
                    <a:lnTo>
                      <a:pt x="337" y="1207"/>
                    </a:lnTo>
                    <a:lnTo>
                      <a:pt x="337" y="1196"/>
                    </a:lnTo>
                    <a:lnTo>
                      <a:pt x="339" y="1183"/>
                    </a:lnTo>
                    <a:lnTo>
                      <a:pt x="336" y="1172"/>
                    </a:lnTo>
                    <a:lnTo>
                      <a:pt x="338" y="1165"/>
                    </a:lnTo>
                    <a:lnTo>
                      <a:pt x="338" y="1158"/>
                    </a:lnTo>
                    <a:lnTo>
                      <a:pt x="341" y="1153"/>
                    </a:lnTo>
                    <a:lnTo>
                      <a:pt x="340" y="1147"/>
                    </a:lnTo>
                    <a:lnTo>
                      <a:pt x="347" y="1143"/>
                    </a:lnTo>
                    <a:lnTo>
                      <a:pt x="351" y="1135"/>
                    </a:lnTo>
                    <a:lnTo>
                      <a:pt x="355" y="1130"/>
                    </a:lnTo>
                    <a:lnTo>
                      <a:pt x="361" y="1129"/>
                    </a:lnTo>
                    <a:lnTo>
                      <a:pt x="364" y="1123"/>
                    </a:lnTo>
                    <a:lnTo>
                      <a:pt x="369" y="1121"/>
                    </a:lnTo>
                    <a:lnTo>
                      <a:pt x="369" y="1120"/>
                    </a:lnTo>
                    <a:lnTo>
                      <a:pt x="375" y="1118"/>
                    </a:lnTo>
                    <a:lnTo>
                      <a:pt x="376" y="1116"/>
                    </a:lnTo>
                    <a:lnTo>
                      <a:pt x="383" y="1119"/>
                    </a:lnTo>
                    <a:lnTo>
                      <a:pt x="388" y="1117"/>
                    </a:lnTo>
                    <a:lnTo>
                      <a:pt x="390" y="1113"/>
                    </a:lnTo>
                    <a:lnTo>
                      <a:pt x="390" y="1106"/>
                    </a:lnTo>
                    <a:lnTo>
                      <a:pt x="392" y="1101"/>
                    </a:lnTo>
                    <a:lnTo>
                      <a:pt x="394" y="1099"/>
                    </a:lnTo>
                    <a:lnTo>
                      <a:pt x="394" y="1095"/>
                    </a:lnTo>
                    <a:lnTo>
                      <a:pt x="397" y="1093"/>
                    </a:lnTo>
                    <a:lnTo>
                      <a:pt x="400" y="1089"/>
                    </a:lnTo>
                    <a:lnTo>
                      <a:pt x="405" y="1088"/>
                    </a:lnTo>
                    <a:lnTo>
                      <a:pt x="378" y="1067"/>
                    </a:lnTo>
                    <a:lnTo>
                      <a:pt x="375" y="1054"/>
                    </a:lnTo>
                    <a:lnTo>
                      <a:pt x="377" y="1051"/>
                    </a:lnTo>
                    <a:lnTo>
                      <a:pt x="377" y="1039"/>
                    </a:lnTo>
                    <a:lnTo>
                      <a:pt x="372" y="1034"/>
                    </a:lnTo>
                    <a:lnTo>
                      <a:pt x="371" y="1031"/>
                    </a:lnTo>
                    <a:lnTo>
                      <a:pt x="363" y="1026"/>
                    </a:lnTo>
                    <a:lnTo>
                      <a:pt x="361" y="1020"/>
                    </a:lnTo>
                    <a:lnTo>
                      <a:pt x="359" y="1019"/>
                    </a:lnTo>
                    <a:lnTo>
                      <a:pt x="362" y="1015"/>
                    </a:lnTo>
                    <a:lnTo>
                      <a:pt x="361" y="1013"/>
                    </a:lnTo>
                    <a:lnTo>
                      <a:pt x="359" y="1012"/>
                    </a:lnTo>
                    <a:lnTo>
                      <a:pt x="361" y="1011"/>
                    </a:lnTo>
                    <a:lnTo>
                      <a:pt x="361" y="1006"/>
                    </a:lnTo>
                    <a:lnTo>
                      <a:pt x="358" y="1004"/>
                    </a:lnTo>
                    <a:lnTo>
                      <a:pt x="359" y="1001"/>
                    </a:lnTo>
                    <a:lnTo>
                      <a:pt x="357" y="998"/>
                    </a:lnTo>
                    <a:lnTo>
                      <a:pt x="358" y="994"/>
                    </a:lnTo>
                    <a:lnTo>
                      <a:pt x="353" y="990"/>
                    </a:lnTo>
                    <a:lnTo>
                      <a:pt x="347" y="992"/>
                    </a:lnTo>
                    <a:lnTo>
                      <a:pt x="346" y="990"/>
                    </a:lnTo>
                    <a:lnTo>
                      <a:pt x="342" y="991"/>
                    </a:lnTo>
                    <a:lnTo>
                      <a:pt x="338" y="988"/>
                    </a:lnTo>
                    <a:lnTo>
                      <a:pt x="337" y="982"/>
                    </a:lnTo>
                    <a:lnTo>
                      <a:pt x="335" y="983"/>
                    </a:lnTo>
                    <a:lnTo>
                      <a:pt x="335" y="981"/>
                    </a:lnTo>
                    <a:lnTo>
                      <a:pt x="334" y="982"/>
                    </a:lnTo>
                    <a:lnTo>
                      <a:pt x="334" y="978"/>
                    </a:lnTo>
                    <a:lnTo>
                      <a:pt x="331" y="978"/>
                    </a:lnTo>
                    <a:lnTo>
                      <a:pt x="334" y="976"/>
                    </a:lnTo>
                    <a:lnTo>
                      <a:pt x="333" y="974"/>
                    </a:lnTo>
                    <a:lnTo>
                      <a:pt x="335" y="974"/>
                    </a:lnTo>
                    <a:lnTo>
                      <a:pt x="333" y="973"/>
                    </a:lnTo>
                    <a:lnTo>
                      <a:pt x="334" y="970"/>
                    </a:lnTo>
                    <a:lnTo>
                      <a:pt x="333" y="970"/>
                    </a:lnTo>
                    <a:lnTo>
                      <a:pt x="334" y="969"/>
                    </a:lnTo>
                    <a:lnTo>
                      <a:pt x="331" y="968"/>
                    </a:lnTo>
                    <a:lnTo>
                      <a:pt x="333" y="965"/>
                    </a:lnTo>
                    <a:lnTo>
                      <a:pt x="331" y="965"/>
                    </a:lnTo>
                    <a:lnTo>
                      <a:pt x="333" y="964"/>
                    </a:lnTo>
                    <a:lnTo>
                      <a:pt x="330" y="961"/>
                    </a:lnTo>
                    <a:lnTo>
                      <a:pt x="331" y="959"/>
                    </a:lnTo>
                    <a:lnTo>
                      <a:pt x="329" y="955"/>
                    </a:lnTo>
                    <a:lnTo>
                      <a:pt x="330" y="952"/>
                    </a:lnTo>
                    <a:lnTo>
                      <a:pt x="328" y="950"/>
                    </a:lnTo>
                    <a:lnTo>
                      <a:pt x="329" y="949"/>
                    </a:lnTo>
                    <a:lnTo>
                      <a:pt x="328" y="944"/>
                    </a:lnTo>
                    <a:lnTo>
                      <a:pt x="330" y="940"/>
                    </a:lnTo>
                    <a:lnTo>
                      <a:pt x="329" y="936"/>
                    </a:lnTo>
                    <a:lnTo>
                      <a:pt x="330" y="936"/>
                    </a:lnTo>
                    <a:lnTo>
                      <a:pt x="329" y="930"/>
                    </a:lnTo>
                    <a:lnTo>
                      <a:pt x="331" y="929"/>
                    </a:lnTo>
                    <a:lnTo>
                      <a:pt x="330" y="923"/>
                    </a:lnTo>
                    <a:lnTo>
                      <a:pt x="330" y="922"/>
                    </a:lnTo>
                    <a:lnTo>
                      <a:pt x="335" y="923"/>
                    </a:lnTo>
                    <a:lnTo>
                      <a:pt x="333" y="921"/>
                    </a:lnTo>
                    <a:lnTo>
                      <a:pt x="335" y="921"/>
                    </a:lnTo>
                    <a:lnTo>
                      <a:pt x="334" y="919"/>
                    </a:lnTo>
                    <a:lnTo>
                      <a:pt x="336" y="920"/>
                    </a:lnTo>
                    <a:lnTo>
                      <a:pt x="335" y="918"/>
                    </a:lnTo>
                    <a:lnTo>
                      <a:pt x="336" y="916"/>
                    </a:lnTo>
                    <a:lnTo>
                      <a:pt x="336" y="918"/>
                    </a:lnTo>
                    <a:lnTo>
                      <a:pt x="342" y="913"/>
                    </a:lnTo>
                    <a:lnTo>
                      <a:pt x="343" y="910"/>
                    </a:lnTo>
                    <a:lnTo>
                      <a:pt x="348" y="906"/>
                    </a:lnTo>
                    <a:lnTo>
                      <a:pt x="347" y="904"/>
                    </a:lnTo>
                    <a:lnTo>
                      <a:pt x="348" y="903"/>
                    </a:lnTo>
                    <a:lnTo>
                      <a:pt x="351" y="904"/>
                    </a:lnTo>
                    <a:lnTo>
                      <a:pt x="358" y="897"/>
                    </a:lnTo>
                    <a:lnTo>
                      <a:pt x="360" y="891"/>
                    </a:lnTo>
                    <a:lnTo>
                      <a:pt x="365" y="890"/>
                    </a:lnTo>
                    <a:lnTo>
                      <a:pt x="367" y="888"/>
                    </a:lnTo>
                    <a:lnTo>
                      <a:pt x="370" y="888"/>
                    </a:lnTo>
                    <a:lnTo>
                      <a:pt x="372" y="883"/>
                    </a:lnTo>
                    <a:lnTo>
                      <a:pt x="372" y="874"/>
                    </a:lnTo>
                    <a:lnTo>
                      <a:pt x="373" y="871"/>
                    </a:lnTo>
                    <a:lnTo>
                      <a:pt x="373" y="867"/>
                    </a:lnTo>
                    <a:lnTo>
                      <a:pt x="371" y="862"/>
                    </a:lnTo>
                    <a:lnTo>
                      <a:pt x="365" y="861"/>
                    </a:lnTo>
                    <a:lnTo>
                      <a:pt x="364" y="859"/>
                    </a:lnTo>
                    <a:lnTo>
                      <a:pt x="362" y="851"/>
                    </a:lnTo>
                    <a:lnTo>
                      <a:pt x="359" y="847"/>
                    </a:lnTo>
                    <a:lnTo>
                      <a:pt x="359" y="840"/>
                    </a:lnTo>
                    <a:lnTo>
                      <a:pt x="363" y="837"/>
                    </a:lnTo>
                    <a:lnTo>
                      <a:pt x="359" y="835"/>
                    </a:lnTo>
                    <a:lnTo>
                      <a:pt x="356" y="829"/>
                    </a:lnTo>
                    <a:lnTo>
                      <a:pt x="358" y="828"/>
                    </a:lnTo>
                    <a:lnTo>
                      <a:pt x="357" y="825"/>
                    </a:lnTo>
                    <a:lnTo>
                      <a:pt x="359" y="825"/>
                    </a:lnTo>
                    <a:lnTo>
                      <a:pt x="360" y="822"/>
                    </a:lnTo>
                    <a:lnTo>
                      <a:pt x="358" y="820"/>
                    </a:lnTo>
                    <a:lnTo>
                      <a:pt x="356" y="822"/>
                    </a:lnTo>
                    <a:lnTo>
                      <a:pt x="352" y="822"/>
                    </a:lnTo>
                    <a:lnTo>
                      <a:pt x="352" y="821"/>
                    </a:lnTo>
                    <a:lnTo>
                      <a:pt x="349" y="823"/>
                    </a:lnTo>
                    <a:lnTo>
                      <a:pt x="346" y="821"/>
                    </a:lnTo>
                    <a:lnTo>
                      <a:pt x="345" y="822"/>
                    </a:lnTo>
                    <a:lnTo>
                      <a:pt x="340" y="822"/>
                    </a:lnTo>
                    <a:lnTo>
                      <a:pt x="337" y="817"/>
                    </a:lnTo>
                    <a:lnTo>
                      <a:pt x="334" y="819"/>
                    </a:lnTo>
                    <a:lnTo>
                      <a:pt x="330" y="818"/>
                    </a:lnTo>
                    <a:lnTo>
                      <a:pt x="324" y="818"/>
                    </a:lnTo>
                    <a:lnTo>
                      <a:pt x="320" y="816"/>
                    </a:lnTo>
                    <a:lnTo>
                      <a:pt x="317" y="817"/>
                    </a:lnTo>
                    <a:lnTo>
                      <a:pt x="313" y="820"/>
                    </a:lnTo>
                    <a:lnTo>
                      <a:pt x="310" y="820"/>
                    </a:lnTo>
                    <a:lnTo>
                      <a:pt x="303" y="816"/>
                    </a:lnTo>
                    <a:lnTo>
                      <a:pt x="295" y="817"/>
                    </a:lnTo>
                    <a:lnTo>
                      <a:pt x="293" y="815"/>
                    </a:lnTo>
                    <a:lnTo>
                      <a:pt x="293" y="810"/>
                    </a:lnTo>
                    <a:lnTo>
                      <a:pt x="291" y="810"/>
                    </a:lnTo>
                    <a:lnTo>
                      <a:pt x="289" y="807"/>
                    </a:lnTo>
                    <a:lnTo>
                      <a:pt x="282" y="814"/>
                    </a:lnTo>
                    <a:lnTo>
                      <a:pt x="280" y="812"/>
                    </a:lnTo>
                    <a:lnTo>
                      <a:pt x="281" y="814"/>
                    </a:lnTo>
                    <a:lnTo>
                      <a:pt x="280" y="819"/>
                    </a:lnTo>
                    <a:lnTo>
                      <a:pt x="273" y="816"/>
                    </a:lnTo>
                    <a:lnTo>
                      <a:pt x="270" y="816"/>
                    </a:lnTo>
                    <a:lnTo>
                      <a:pt x="267" y="811"/>
                    </a:lnTo>
                    <a:lnTo>
                      <a:pt x="265" y="810"/>
                    </a:lnTo>
                    <a:lnTo>
                      <a:pt x="265" y="805"/>
                    </a:lnTo>
                    <a:lnTo>
                      <a:pt x="262" y="803"/>
                    </a:lnTo>
                    <a:lnTo>
                      <a:pt x="257" y="804"/>
                    </a:lnTo>
                    <a:lnTo>
                      <a:pt x="259" y="799"/>
                    </a:lnTo>
                    <a:lnTo>
                      <a:pt x="255" y="794"/>
                    </a:lnTo>
                    <a:lnTo>
                      <a:pt x="137" y="794"/>
                    </a:lnTo>
                    <a:lnTo>
                      <a:pt x="43" y="793"/>
                    </a:lnTo>
                    <a:lnTo>
                      <a:pt x="17" y="793"/>
                    </a:lnTo>
                    <a:lnTo>
                      <a:pt x="18" y="790"/>
                    </a:lnTo>
                    <a:lnTo>
                      <a:pt x="22" y="790"/>
                    </a:lnTo>
                    <a:lnTo>
                      <a:pt x="22" y="786"/>
                    </a:lnTo>
                    <a:lnTo>
                      <a:pt x="24" y="784"/>
                    </a:lnTo>
                    <a:lnTo>
                      <a:pt x="23" y="778"/>
                    </a:lnTo>
                    <a:lnTo>
                      <a:pt x="25" y="776"/>
                    </a:lnTo>
                    <a:lnTo>
                      <a:pt x="23" y="775"/>
                    </a:lnTo>
                    <a:lnTo>
                      <a:pt x="24" y="772"/>
                    </a:lnTo>
                    <a:lnTo>
                      <a:pt x="22" y="770"/>
                    </a:lnTo>
                    <a:lnTo>
                      <a:pt x="23" y="764"/>
                    </a:lnTo>
                    <a:lnTo>
                      <a:pt x="23" y="761"/>
                    </a:lnTo>
                    <a:lnTo>
                      <a:pt x="27" y="760"/>
                    </a:lnTo>
                    <a:lnTo>
                      <a:pt x="25" y="757"/>
                    </a:lnTo>
                    <a:lnTo>
                      <a:pt x="28" y="753"/>
                    </a:lnTo>
                    <a:lnTo>
                      <a:pt x="25" y="750"/>
                    </a:lnTo>
                    <a:lnTo>
                      <a:pt x="29" y="748"/>
                    </a:lnTo>
                    <a:lnTo>
                      <a:pt x="30" y="748"/>
                    </a:lnTo>
                    <a:lnTo>
                      <a:pt x="31" y="751"/>
                    </a:lnTo>
                    <a:lnTo>
                      <a:pt x="34" y="751"/>
                    </a:lnTo>
                    <a:lnTo>
                      <a:pt x="33" y="748"/>
                    </a:lnTo>
                    <a:lnTo>
                      <a:pt x="33" y="740"/>
                    </a:lnTo>
                    <a:lnTo>
                      <a:pt x="31" y="738"/>
                    </a:lnTo>
                    <a:lnTo>
                      <a:pt x="34" y="733"/>
                    </a:lnTo>
                    <a:lnTo>
                      <a:pt x="33" y="733"/>
                    </a:lnTo>
                    <a:lnTo>
                      <a:pt x="29" y="729"/>
                    </a:lnTo>
                    <a:lnTo>
                      <a:pt x="30" y="725"/>
                    </a:lnTo>
                    <a:lnTo>
                      <a:pt x="32" y="724"/>
                    </a:lnTo>
                    <a:lnTo>
                      <a:pt x="33" y="717"/>
                    </a:lnTo>
                    <a:lnTo>
                      <a:pt x="31" y="714"/>
                    </a:lnTo>
                    <a:lnTo>
                      <a:pt x="34" y="710"/>
                    </a:lnTo>
                    <a:lnTo>
                      <a:pt x="33" y="703"/>
                    </a:lnTo>
                    <a:lnTo>
                      <a:pt x="36" y="695"/>
                    </a:lnTo>
                    <a:lnTo>
                      <a:pt x="33" y="693"/>
                    </a:lnTo>
                    <a:lnTo>
                      <a:pt x="33" y="687"/>
                    </a:lnTo>
                    <a:lnTo>
                      <a:pt x="33" y="684"/>
                    </a:lnTo>
                    <a:lnTo>
                      <a:pt x="35" y="678"/>
                    </a:lnTo>
                    <a:lnTo>
                      <a:pt x="34" y="676"/>
                    </a:lnTo>
                    <a:lnTo>
                      <a:pt x="35" y="675"/>
                    </a:lnTo>
                    <a:lnTo>
                      <a:pt x="37" y="669"/>
                    </a:lnTo>
                    <a:lnTo>
                      <a:pt x="34" y="669"/>
                    </a:lnTo>
                    <a:lnTo>
                      <a:pt x="35" y="666"/>
                    </a:lnTo>
                    <a:lnTo>
                      <a:pt x="29" y="662"/>
                    </a:lnTo>
                    <a:lnTo>
                      <a:pt x="28" y="655"/>
                    </a:lnTo>
                    <a:lnTo>
                      <a:pt x="25" y="654"/>
                    </a:lnTo>
                    <a:lnTo>
                      <a:pt x="24" y="651"/>
                    </a:lnTo>
                    <a:lnTo>
                      <a:pt x="21" y="650"/>
                    </a:lnTo>
                    <a:lnTo>
                      <a:pt x="17" y="644"/>
                    </a:lnTo>
                    <a:lnTo>
                      <a:pt x="19" y="643"/>
                    </a:lnTo>
                    <a:lnTo>
                      <a:pt x="13" y="634"/>
                    </a:lnTo>
                    <a:lnTo>
                      <a:pt x="12" y="628"/>
                    </a:lnTo>
                    <a:lnTo>
                      <a:pt x="13" y="623"/>
                    </a:lnTo>
                    <a:lnTo>
                      <a:pt x="17" y="621"/>
                    </a:lnTo>
                    <a:lnTo>
                      <a:pt x="15" y="620"/>
                    </a:lnTo>
                    <a:lnTo>
                      <a:pt x="15" y="615"/>
                    </a:lnTo>
                    <a:lnTo>
                      <a:pt x="12" y="613"/>
                    </a:lnTo>
                    <a:lnTo>
                      <a:pt x="7" y="613"/>
                    </a:lnTo>
                    <a:lnTo>
                      <a:pt x="6" y="612"/>
                    </a:lnTo>
                    <a:lnTo>
                      <a:pt x="12" y="595"/>
                    </a:lnTo>
                    <a:lnTo>
                      <a:pt x="10" y="590"/>
                    </a:lnTo>
                    <a:lnTo>
                      <a:pt x="16" y="586"/>
                    </a:lnTo>
                    <a:lnTo>
                      <a:pt x="19" y="578"/>
                    </a:lnTo>
                    <a:lnTo>
                      <a:pt x="21" y="576"/>
                    </a:lnTo>
                    <a:lnTo>
                      <a:pt x="22" y="571"/>
                    </a:lnTo>
                    <a:lnTo>
                      <a:pt x="20" y="569"/>
                    </a:lnTo>
                    <a:lnTo>
                      <a:pt x="23" y="566"/>
                    </a:lnTo>
                    <a:lnTo>
                      <a:pt x="22" y="564"/>
                    </a:lnTo>
                    <a:lnTo>
                      <a:pt x="23" y="562"/>
                    </a:lnTo>
                    <a:lnTo>
                      <a:pt x="23" y="558"/>
                    </a:lnTo>
                    <a:lnTo>
                      <a:pt x="27" y="554"/>
                    </a:lnTo>
                    <a:lnTo>
                      <a:pt x="27" y="547"/>
                    </a:lnTo>
                    <a:lnTo>
                      <a:pt x="24" y="538"/>
                    </a:lnTo>
                    <a:lnTo>
                      <a:pt x="21" y="538"/>
                    </a:lnTo>
                    <a:lnTo>
                      <a:pt x="23" y="533"/>
                    </a:lnTo>
                    <a:lnTo>
                      <a:pt x="18" y="531"/>
                    </a:lnTo>
                    <a:lnTo>
                      <a:pt x="21" y="525"/>
                    </a:lnTo>
                    <a:lnTo>
                      <a:pt x="21" y="520"/>
                    </a:lnTo>
                    <a:lnTo>
                      <a:pt x="14" y="518"/>
                    </a:lnTo>
                    <a:lnTo>
                      <a:pt x="12" y="516"/>
                    </a:lnTo>
                    <a:lnTo>
                      <a:pt x="17" y="514"/>
                    </a:lnTo>
                    <a:lnTo>
                      <a:pt x="18" y="515"/>
                    </a:lnTo>
                    <a:lnTo>
                      <a:pt x="21" y="515"/>
                    </a:lnTo>
                    <a:lnTo>
                      <a:pt x="28" y="510"/>
                    </a:lnTo>
                    <a:lnTo>
                      <a:pt x="27" y="504"/>
                    </a:lnTo>
                    <a:lnTo>
                      <a:pt x="30" y="504"/>
                    </a:lnTo>
                    <a:lnTo>
                      <a:pt x="34" y="497"/>
                    </a:lnTo>
                    <a:lnTo>
                      <a:pt x="33" y="495"/>
                    </a:lnTo>
                    <a:lnTo>
                      <a:pt x="29" y="496"/>
                    </a:lnTo>
                    <a:lnTo>
                      <a:pt x="28" y="493"/>
                    </a:lnTo>
                    <a:lnTo>
                      <a:pt x="30" y="487"/>
                    </a:lnTo>
                    <a:lnTo>
                      <a:pt x="27" y="482"/>
                    </a:lnTo>
                    <a:lnTo>
                      <a:pt x="25" y="475"/>
                    </a:lnTo>
                    <a:lnTo>
                      <a:pt x="22" y="476"/>
                    </a:lnTo>
                    <a:lnTo>
                      <a:pt x="18" y="472"/>
                    </a:lnTo>
                    <a:lnTo>
                      <a:pt x="22" y="470"/>
                    </a:lnTo>
                    <a:lnTo>
                      <a:pt x="22" y="469"/>
                    </a:lnTo>
                    <a:lnTo>
                      <a:pt x="15" y="465"/>
                    </a:lnTo>
                    <a:lnTo>
                      <a:pt x="12" y="462"/>
                    </a:lnTo>
                    <a:lnTo>
                      <a:pt x="13" y="460"/>
                    </a:lnTo>
                    <a:lnTo>
                      <a:pt x="11" y="460"/>
                    </a:lnTo>
                    <a:lnTo>
                      <a:pt x="16" y="454"/>
                    </a:lnTo>
                    <a:lnTo>
                      <a:pt x="17" y="451"/>
                    </a:lnTo>
                    <a:lnTo>
                      <a:pt x="15" y="446"/>
                    </a:lnTo>
                    <a:lnTo>
                      <a:pt x="17" y="444"/>
                    </a:lnTo>
                    <a:lnTo>
                      <a:pt x="12" y="440"/>
                    </a:lnTo>
                    <a:lnTo>
                      <a:pt x="6" y="440"/>
                    </a:lnTo>
                    <a:lnTo>
                      <a:pt x="4" y="437"/>
                    </a:lnTo>
                    <a:lnTo>
                      <a:pt x="1" y="439"/>
                    </a:lnTo>
                    <a:lnTo>
                      <a:pt x="0" y="437"/>
                    </a:lnTo>
                    <a:lnTo>
                      <a:pt x="1" y="433"/>
                    </a:lnTo>
                    <a:lnTo>
                      <a:pt x="4" y="428"/>
                    </a:lnTo>
                    <a:lnTo>
                      <a:pt x="4" y="421"/>
                    </a:lnTo>
                    <a:lnTo>
                      <a:pt x="0" y="421"/>
                    </a:lnTo>
                    <a:lnTo>
                      <a:pt x="0" y="416"/>
                    </a:lnTo>
                    <a:lnTo>
                      <a:pt x="6" y="416"/>
                    </a:lnTo>
                    <a:lnTo>
                      <a:pt x="12" y="411"/>
                    </a:lnTo>
                    <a:lnTo>
                      <a:pt x="21" y="414"/>
                    </a:lnTo>
                    <a:lnTo>
                      <a:pt x="23" y="412"/>
                    </a:lnTo>
                    <a:lnTo>
                      <a:pt x="23" y="399"/>
                    </a:lnTo>
                    <a:lnTo>
                      <a:pt x="16" y="388"/>
                    </a:lnTo>
                    <a:lnTo>
                      <a:pt x="16" y="385"/>
                    </a:lnTo>
                    <a:lnTo>
                      <a:pt x="24" y="360"/>
                    </a:lnTo>
                    <a:lnTo>
                      <a:pt x="30" y="347"/>
                    </a:lnTo>
                    <a:lnTo>
                      <a:pt x="35" y="342"/>
                    </a:lnTo>
                    <a:lnTo>
                      <a:pt x="32" y="339"/>
                    </a:lnTo>
                    <a:lnTo>
                      <a:pt x="30" y="334"/>
                    </a:lnTo>
                    <a:lnTo>
                      <a:pt x="25" y="330"/>
                    </a:lnTo>
                    <a:lnTo>
                      <a:pt x="25" y="324"/>
                    </a:lnTo>
                    <a:lnTo>
                      <a:pt x="23" y="320"/>
                    </a:lnTo>
                    <a:lnTo>
                      <a:pt x="19" y="320"/>
                    </a:lnTo>
                    <a:lnTo>
                      <a:pt x="14" y="316"/>
                    </a:lnTo>
                    <a:lnTo>
                      <a:pt x="11" y="316"/>
                    </a:lnTo>
                    <a:lnTo>
                      <a:pt x="264" y="315"/>
                    </a:lnTo>
                    <a:lnTo>
                      <a:pt x="545" y="317"/>
                    </a:lnTo>
                    <a:lnTo>
                      <a:pt x="694" y="316"/>
                    </a:lnTo>
                    <a:lnTo>
                      <a:pt x="704" y="312"/>
                    </a:lnTo>
                    <a:lnTo>
                      <a:pt x="714" y="302"/>
                    </a:lnTo>
                    <a:lnTo>
                      <a:pt x="719" y="298"/>
                    </a:lnTo>
                    <a:lnTo>
                      <a:pt x="719" y="297"/>
                    </a:lnTo>
                    <a:lnTo>
                      <a:pt x="714" y="295"/>
                    </a:lnTo>
                    <a:lnTo>
                      <a:pt x="707" y="296"/>
                    </a:lnTo>
                    <a:lnTo>
                      <a:pt x="701" y="299"/>
                    </a:lnTo>
                    <a:lnTo>
                      <a:pt x="695" y="295"/>
                    </a:lnTo>
                    <a:lnTo>
                      <a:pt x="705" y="272"/>
                    </a:lnTo>
                    <a:lnTo>
                      <a:pt x="701" y="266"/>
                    </a:lnTo>
                    <a:lnTo>
                      <a:pt x="702" y="259"/>
                    </a:lnTo>
                    <a:lnTo>
                      <a:pt x="700" y="254"/>
                    </a:lnTo>
                    <a:lnTo>
                      <a:pt x="700" y="248"/>
                    </a:lnTo>
                    <a:lnTo>
                      <a:pt x="705" y="238"/>
                    </a:lnTo>
                    <a:lnTo>
                      <a:pt x="714" y="227"/>
                    </a:lnTo>
                    <a:lnTo>
                      <a:pt x="715" y="217"/>
                    </a:lnTo>
                    <a:lnTo>
                      <a:pt x="722" y="212"/>
                    </a:lnTo>
                    <a:lnTo>
                      <a:pt x="721" y="208"/>
                    </a:lnTo>
                    <a:lnTo>
                      <a:pt x="719" y="204"/>
                    </a:lnTo>
                    <a:lnTo>
                      <a:pt x="721" y="201"/>
                    </a:lnTo>
                    <a:lnTo>
                      <a:pt x="720" y="192"/>
                    </a:lnTo>
                    <a:lnTo>
                      <a:pt x="722" y="187"/>
                    </a:lnTo>
                    <a:lnTo>
                      <a:pt x="720" y="178"/>
                    </a:lnTo>
                    <a:lnTo>
                      <a:pt x="721" y="175"/>
                    </a:lnTo>
                    <a:lnTo>
                      <a:pt x="727" y="170"/>
                    </a:lnTo>
                    <a:lnTo>
                      <a:pt x="727" y="159"/>
                    </a:lnTo>
                    <a:lnTo>
                      <a:pt x="720" y="147"/>
                    </a:lnTo>
                    <a:lnTo>
                      <a:pt x="718" y="135"/>
                    </a:lnTo>
                    <a:lnTo>
                      <a:pt x="713" y="130"/>
                    </a:lnTo>
                    <a:lnTo>
                      <a:pt x="709" y="121"/>
                    </a:lnTo>
                    <a:lnTo>
                      <a:pt x="708" y="112"/>
                    </a:lnTo>
                    <a:lnTo>
                      <a:pt x="706" y="108"/>
                    </a:lnTo>
                    <a:lnTo>
                      <a:pt x="709" y="102"/>
                    </a:lnTo>
                    <a:lnTo>
                      <a:pt x="718" y="99"/>
                    </a:lnTo>
                    <a:lnTo>
                      <a:pt x="726" y="92"/>
                    </a:lnTo>
                    <a:lnTo>
                      <a:pt x="729" y="86"/>
                    </a:lnTo>
                    <a:lnTo>
                      <a:pt x="730" y="78"/>
                    </a:lnTo>
                    <a:lnTo>
                      <a:pt x="736" y="72"/>
                    </a:lnTo>
                    <a:lnTo>
                      <a:pt x="738" y="66"/>
                    </a:lnTo>
                    <a:lnTo>
                      <a:pt x="747" y="59"/>
                    </a:lnTo>
                    <a:lnTo>
                      <a:pt x="747" y="54"/>
                    </a:lnTo>
                    <a:lnTo>
                      <a:pt x="742" y="38"/>
                    </a:lnTo>
                    <a:lnTo>
                      <a:pt x="744" y="31"/>
                    </a:lnTo>
                    <a:lnTo>
                      <a:pt x="744" y="24"/>
                    </a:lnTo>
                    <a:lnTo>
                      <a:pt x="753" y="10"/>
                    </a:lnTo>
                    <a:lnTo>
                      <a:pt x="760" y="2"/>
                    </a:lnTo>
                    <a:lnTo>
                      <a:pt x="760" y="0"/>
                    </a:lnTo>
                    <a:lnTo>
                      <a:pt x="765" y="1"/>
                    </a:lnTo>
                    <a:lnTo>
                      <a:pt x="777" y="10"/>
                    </a:lnTo>
                    <a:lnTo>
                      <a:pt x="783" y="23"/>
                    </a:lnTo>
                    <a:lnTo>
                      <a:pt x="790" y="30"/>
                    </a:lnTo>
                    <a:lnTo>
                      <a:pt x="796" y="41"/>
                    </a:lnTo>
                    <a:lnTo>
                      <a:pt x="803" y="55"/>
                    </a:lnTo>
                    <a:lnTo>
                      <a:pt x="804" y="66"/>
                    </a:lnTo>
                    <a:lnTo>
                      <a:pt x="809" y="67"/>
                    </a:lnTo>
                    <a:lnTo>
                      <a:pt x="812" y="70"/>
                    </a:lnTo>
                    <a:lnTo>
                      <a:pt x="817" y="98"/>
                    </a:lnTo>
                    <a:lnTo>
                      <a:pt x="826" y="116"/>
                    </a:lnTo>
                    <a:lnTo>
                      <a:pt x="827" y="135"/>
                    </a:lnTo>
                    <a:lnTo>
                      <a:pt x="832" y="141"/>
                    </a:lnTo>
                    <a:lnTo>
                      <a:pt x="839" y="153"/>
                    </a:lnTo>
                    <a:lnTo>
                      <a:pt x="849" y="163"/>
                    </a:lnTo>
                    <a:lnTo>
                      <a:pt x="852" y="176"/>
                    </a:lnTo>
                    <a:lnTo>
                      <a:pt x="855" y="178"/>
                    </a:lnTo>
                    <a:lnTo>
                      <a:pt x="863" y="181"/>
                    </a:lnTo>
                    <a:lnTo>
                      <a:pt x="868" y="188"/>
                    </a:lnTo>
                    <a:lnTo>
                      <a:pt x="868" y="192"/>
                    </a:lnTo>
                    <a:lnTo>
                      <a:pt x="864" y="200"/>
                    </a:lnTo>
                    <a:lnTo>
                      <a:pt x="863" y="206"/>
                    </a:lnTo>
                    <a:lnTo>
                      <a:pt x="860" y="210"/>
                    </a:lnTo>
                    <a:lnTo>
                      <a:pt x="863" y="222"/>
                    </a:lnTo>
                    <a:lnTo>
                      <a:pt x="859" y="231"/>
                    </a:lnTo>
                    <a:lnTo>
                      <a:pt x="860" y="236"/>
                    </a:lnTo>
                    <a:lnTo>
                      <a:pt x="866" y="244"/>
                    </a:lnTo>
                    <a:lnTo>
                      <a:pt x="865" y="250"/>
                    </a:lnTo>
                    <a:lnTo>
                      <a:pt x="870" y="255"/>
                    </a:lnTo>
                    <a:lnTo>
                      <a:pt x="869" y="259"/>
                    </a:lnTo>
                    <a:lnTo>
                      <a:pt x="866" y="262"/>
                    </a:lnTo>
                    <a:lnTo>
                      <a:pt x="867" y="267"/>
                    </a:lnTo>
                    <a:lnTo>
                      <a:pt x="873" y="271"/>
                    </a:lnTo>
                    <a:lnTo>
                      <a:pt x="873" y="281"/>
                    </a:lnTo>
                    <a:lnTo>
                      <a:pt x="877" y="286"/>
                    </a:lnTo>
                    <a:lnTo>
                      <a:pt x="878" y="293"/>
                    </a:lnTo>
                    <a:lnTo>
                      <a:pt x="879" y="296"/>
                    </a:lnTo>
                    <a:lnTo>
                      <a:pt x="877" y="303"/>
                    </a:lnTo>
                    <a:lnTo>
                      <a:pt x="879" y="307"/>
                    </a:lnTo>
                    <a:lnTo>
                      <a:pt x="885" y="308"/>
                    </a:lnTo>
                    <a:lnTo>
                      <a:pt x="893" y="304"/>
                    </a:lnTo>
                    <a:lnTo>
                      <a:pt x="907" y="313"/>
                    </a:lnTo>
                    <a:lnTo>
                      <a:pt x="915" y="312"/>
                    </a:lnTo>
                    <a:lnTo>
                      <a:pt x="917" y="314"/>
                    </a:lnTo>
                    <a:lnTo>
                      <a:pt x="918" y="318"/>
                    </a:lnTo>
                    <a:lnTo>
                      <a:pt x="917" y="328"/>
                    </a:lnTo>
                    <a:lnTo>
                      <a:pt x="924" y="333"/>
                    </a:lnTo>
                    <a:lnTo>
                      <a:pt x="939" y="335"/>
                    </a:lnTo>
                    <a:lnTo>
                      <a:pt x="942" y="340"/>
                    </a:lnTo>
                    <a:lnTo>
                      <a:pt x="956" y="339"/>
                    </a:lnTo>
                    <a:lnTo>
                      <a:pt x="966" y="344"/>
                    </a:lnTo>
                    <a:lnTo>
                      <a:pt x="978" y="358"/>
                    </a:lnTo>
                    <a:lnTo>
                      <a:pt x="988" y="364"/>
                    </a:lnTo>
                    <a:lnTo>
                      <a:pt x="990" y="370"/>
                    </a:lnTo>
                    <a:lnTo>
                      <a:pt x="995" y="373"/>
                    </a:lnTo>
                    <a:lnTo>
                      <a:pt x="994" y="376"/>
                    </a:lnTo>
                    <a:lnTo>
                      <a:pt x="1000" y="381"/>
                    </a:lnTo>
                    <a:lnTo>
                      <a:pt x="1000" y="385"/>
                    </a:lnTo>
                    <a:lnTo>
                      <a:pt x="995" y="389"/>
                    </a:lnTo>
                    <a:lnTo>
                      <a:pt x="996" y="394"/>
                    </a:lnTo>
                    <a:lnTo>
                      <a:pt x="995" y="399"/>
                    </a:lnTo>
                    <a:lnTo>
                      <a:pt x="1003" y="407"/>
                    </a:lnTo>
                    <a:lnTo>
                      <a:pt x="1009" y="410"/>
                    </a:lnTo>
                    <a:lnTo>
                      <a:pt x="1019" y="408"/>
                    </a:lnTo>
                    <a:lnTo>
                      <a:pt x="1035" y="411"/>
                    </a:lnTo>
                    <a:lnTo>
                      <a:pt x="1039" y="410"/>
                    </a:lnTo>
                    <a:lnTo>
                      <a:pt x="1047" y="414"/>
                    </a:lnTo>
                    <a:lnTo>
                      <a:pt x="1050" y="418"/>
                    </a:lnTo>
                    <a:lnTo>
                      <a:pt x="1055" y="428"/>
                    </a:lnTo>
                    <a:lnTo>
                      <a:pt x="1056" y="428"/>
                    </a:lnTo>
                    <a:lnTo>
                      <a:pt x="1058" y="444"/>
                    </a:lnTo>
                    <a:lnTo>
                      <a:pt x="1061" y="448"/>
                    </a:lnTo>
                    <a:lnTo>
                      <a:pt x="1071" y="441"/>
                    </a:lnTo>
                    <a:lnTo>
                      <a:pt x="1080" y="440"/>
                    </a:lnTo>
                    <a:lnTo>
                      <a:pt x="1166" y="446"/>
                    </a:lnTo>
                    <a:lnTo>
                      <a:pt x="1192" y="450"/>
                    </a:lnTo>
                    <a:lnTo>
                      <a:pt x="1272" y="456"/>
                    </a:lnTo>
                    <a:lnTo>
                      <a:pt x="1444" y="470"/>
                    </a:lnTo>
                    <a:lnTo>
                      <a:pt x="1528" y="476"/>
                    </a:lnTo>
                    <a:lnTo>
                      <a:pt x="1638" y="484"/>
                    </a:lnTo>
                    <a:lnTo>
                      <a:pt x="1751" y="493"/>
                    </a:lnTo>
                    <a:lnTo>
                      <a:pt x="1850" y="500"/>
                    </a:lnTo>
                    <a:lnTo>
                      <a:pt x="1962" y="508"/>
                    </a:lnTo>
                    <a:lnTo>
                      <a:pt x="2041" y="514"/>
                    </a:lnTo>
                    <a:lnTo>
                      <a:pt x="2248" y="528"/>
                    </a:lnTo>
                    <a:lnTo>
                      <a:pt x="2349" y="534"/>
                    </a:lnTo>
                    <a:lnTo>
                      <a:pt x="2483" y="543"/>
                    </a:lnTo>
                    <a:lnTo>
                      <a:pt x="2483" y="546"/>
                    </a:lnTo>
                    <a:lnTo>
                      <a:pt x="2479" y="549"/>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32" name="Freeform 132"/>
              <p:cNvSpPr>
                <a:spLocks/>
              </p:cNvSpPr>
              <p:nvPr/>
            </p:nvSpPr>
            <p:spPr bwMode="auto">
              <a:xfrm>
                <a:off x="6949480" y="3330575"/>
                <a:ext cx="846137" cy="817562"/>
              </a:xfrm>
              <a:custGeom>
                <a:avLst/>
                <a:gdLst>
                  <a:gd name="T0" fmla="*/ 2147483647 w 1599"/>
                  <a:gd name="T1" fmla="*/ 2147483647 h 1548"/>
                  <a:gd name="T2" fmla="*/ 2147483647 w 1599"/>
                  <a:gd name="T3" fmla="*/ 2147483647 h 1548"/>
                  <a:gd name="T4" fmla="*/ 2147483647 w 1599"/>
                  <a:gd name="T5" fmla="*/ 2147483647 h 1548"/>
                  <a:gd name="T6" fmla="*/ 2147483647 w 1599"/>
                  <a:gd name="T7" fmla="*/ 2147483647 h 1548"/>
                  <a:gd name="T8" fmla="*/ 2147483647 w 1599"/>
                  <a:gd name="T9" fmla="*/ 2147483647 h 1548"/>
                  <a:gd name="T10" fmla="*/ 2147483647 w 1599"/>
                  <a:gd name="T11" fmla="*/ 2147483647 h 1548"/>
                  <a:gd name="T12" fmla="*/ 2147483647 w 1599"/>
                  <a:gd name="T13" fmla="*/ 2147483647 h 1548"/>
                  <a:gd name="T14" fmla="*/ 2147483647 w 1599"/>
                  <a:gd name="T15" fmla="*/ 2147483647 h 1548"/>
                  <a:gd name="T16" fmla="*/ 2147483647 w 1599"/>
                  <a:gd name="T17" fmla="*/ 2147483647 h 1548"/>
                  <a:gd name="T18" fmla="*/ 2147483647 w 1599"/>
                  <a:gd name="T19" fmla="*/ 2147483647 h 1548"/>
                  <a:gd name="T20" fmla="*/ 2147483647 w 1599"/>
                  <a:gd name="T21" fmla="*/ 2147483647 h 1548"/>
                  <a:gd name="T22" fmla="*/ 2147483647 w 1599"/>
                  <a:gd name="T23" fmla="*/ 2147483647 h 1548"/>
                  <a:gd name="T24" fmla="*/ 2147483647 w 1599"/>
                  <a:gd name="T25" fmla="*/ 2147483647 h 1548"/>
                  <a:gd name="T26" fmla="*/ 2147483647 w 1599"/>
                  <a:gd name="T27" fmla="*/ 2147483647 h 1548"/>
                  <a:gd name="T28" fmla="*/ 2147483647 w 1599"/>
                  <a:gd name="T29" fmla="*/ 2147483647 h 1548"/>
                  <a:gd name="T30" fmla="*/ 2147483647 w 1599"/>
                  <a:gd name="T31" fmla="*/ 2147483647 h 1548"/>
                  <a:gd name="T32" fmla="*/ 2147483647 w 1599"/>
                  <a:gd name="T33" fmla="*/ 2147483647 h 1548"/>
                  <a:gd name="T34" fmla="*/ 2147483647 w 1599"/>
                  <a:gd name="T35" fmla="*/ 2147483647 h 1548"/>
                  <a:gd name="T36" fmla="*/ 2147483647 w 1599"/>
                  <a:gd name="T37" fmla="*/ 2147483647 h 1548"/>
                  <a:gd name="T38" fmla="*/ 2147483647 w 1599"/>
                  <a:gd name="T39" fmla="*/ 2147483647 h 1548"/>
                  <a:gd name="T40" fmla="*/ 2147483647 w 1599"/>
                  <a:gd name="T41" fmla="*/ 2147483647 h 1548"/>
                  <a:gd name="T42" fmla="*/ 2147483647 w 1599"/>
                  <a:gd name="T43" fmla="*/ 2147483647 h 1548"/>
                  <a:gd name="T44" fmla="*/ 2147483647 w 1599"/>
                  <a:gd name="T45" fmla="*/ 2147483647 h 1548"/>
                  <a:gd name="T46" fmla="*/ 2147483647 w 1599"/>
                  <a:gd name="T47" fmla="*/ 2147483647 h 1548"/>
                  <a:gd name="T48" fmla="*/ 2147483647 w 1599"/>
                  <a:gd name="T49" fmla="*/ 2147483647 h 1548"/>
                  <a:gd name="T50" fmla="*/ 2147483647 w 1599"/>
                  <a:gd name="T51" fmla="*/ 2147483647 h 1548"/>
                  <a:gd name="T52" fmla="*/ 2147483647 w 1599"/>
                  <a:gd name="T53" fmla="*/ 2147483647 h 1548"/>
                  <a:gd name="T54" fmla="*/ 2147483647 w 1599"/>
                  <a:gd name="T55" fmla="*/ 2147483647 h 1548"/>
                  <a:gd name="T56" fmla="*/ 2147483647 w 1599"/>
                  <a:gd name="T57" fmla="*/ 2147483647 h 1548"/>
                  <a:gd name="T58" fmla="*/ 2147483647 w 1599"/>
                  <a:gd name="T59" fmla="*/ 2147483647 h 1548"/>
                  <a:gd name="T60" fmla="*/ 2147483647 w 1599"/>
                  <a:gd name="T61" fmla="*/ 2147483647 h 1548"/>
                  <a:gd name="T62" fmla="*/ 2147483647 w 1599"/>
                  <a:gd name="T63" fmla="*/ 2147483647 h 1548"/>
                  <a:gd name="T64" fmla="*/ 2147483647 w 1599"/>
                  <a:gd name="T65" fmla="*/ 2147483647 h 1548"/>
                  <a:gd name="T66" fmla="*/ 2147483647 w 1599"/>
                  <a:gd name="T67" fmla="*/ 2147483647 h 1548"/>
                  <a:gd name="T68" fmla="*/ 2147483647 w 1599"/>
                  <a:gd name="T69" fmla="*/ 2147483647 h 1548"/>
                  <a:gd name="T70" fmla="*/ 2147483647 w 1599"/>
                  <a:gd name="T71" fmla="*/ 2147483647 h 1548"/>
                  <a:gd name="T72" fmla="*/ 2147483647 w 1599"/>
                  <a:gd name="T73" fmla="*/ 2147483647 h 1548"/>
                  <a:gd name="T74" fmla="*/ 2147483647 w 1599"/>
                  <a:gd name="T75" fmla="*/ 2147483647 h 1548"/>
                  <a:gd name="T76" fmla="*/ 2147483647 w 1599"/>
                  <a:gd name="T77" fmla="*/ 2147483647 h 1548"/>
                  <a:gd name="T78" fmla="*/ 2147483647 w 1599"/>
                  <a:gd name="T79" fmla="*/ 2147483647 h 1548"/>
                  <a:gd name="T80" fmla="*/ 2147483647 w 1599"/>
                  <a:gd name="T81" fmla="*/ 2147483647 h 1548"/>
                  <a:gd name="T82" fmla="*/ 2147483647 w 1599"/>
                  <a:gd name="T83" fmla="*/ 2147483647 h 1548"/>
                  <a:gd name="T84" fmla="*/ 2147483647 w 1599"/>
                  <a:gd name="T85" fmla="*/ 2147483647 h 1548"/>
                  <a:gd name="T86" fmla="*/ 2147483647 w 1599"/>
                  <a:gd name="T87" fmla="*/ 2147483647 h 1548"/>
                  <a:gd name="T88" fmla="*/ 2147483647 w 1599"/>
                  <a:gd name="T89" fmla="*/ 2147483647 h 1548"/>
                  <a:gd name="T90" fmla="*/ 2147483647 w 1599"/>
                  <a:gd name="T91" fmla="*/ 2147483647 h 1548"/>
                  <a:gd name="T92" fmla="*/ 2147483647 w 1599"/>
                  <a:gd name="T93" fmla="*/ 2147483647 h 1548"/>
                  <a:gd name="T94" fmla="*/ 2147483647 w 1599"/>
                  <a:gd name="T95" fmla="*/ 2147483647 h 1548"/>
                  <a:gd name="T96" fmla="*/ 2147483647 w 1599"/>
                  <a:gd name="T97" fmla="*/ 2147483647 h 1548"/>
                  <a:gd name="T98" fmla="*/ 2147483647 w 1599"/>
                  <a:gd name="T99" fmla="*/ 2147483647 h 1548"/>
                  <a:gd name="T100" fmla="*/ 2147483647 w 1599"/>
                  <a:gd name="T101" fmla="*/ 2147483647 h 1548"/>
                  <a:gd name="T102" fmla="*/ 2147483647 w 1599"/>
                  <a:gd name="T103" fmla="*/ 2147483647 h 1548"/>
                  <a:gd name="T104" fmla="*/ 2147483647 w 1599"/>
                  <a:gd name="T105" fmla="*/ 2147483647 h 1548"/>
                  <a:gd name="T106" fmla="*/ 2147483647 w 1599"/>
                  <a:gd name="T107" fmla="*/ 2147483647 h 1548"/>
                  <a:gd name="T108" fmla="*/ 2147483647 w 1599"/>
                  <a:gd name="T109" fmla="*/ 2147483647 h 1548"/>
                  <a:gd name="T110" fmla="*/ 2147483647 w 1599"/>
                  <a:gd name="T111" fmla="*/ 2147483647 h 1548"/>
                  <a:gd name="T112" fmla="*/ 2147483647 w 1599"/>
                  <a:gd name="T113" fmla="*/ 2147483647 h 1548"/>
                  <a:gd name="T114" fmla="*/ 2147483647 w 1599"/>
                  <a:gd name="T115" fmla="*/ 2147483647 h 1548"/>
                  <a:gd name="T116" fmla="*/ 2147483647 w 1599"/>
                  <a:gd name="T117" fmla="*/ 2147483647 h 1548"/>
                  <a:gd name="T118" fmla="*/ 2147483647 w 1599"/>
                  <a:gd name="T119" fmla="*/ 2147483647 h 1548"/>
                  <a:gd name="T120" fmla="*/ 2147483647 w 1599"/>
                  <a:gd name="T121" fmla="*/ 2147483647 h 1548"/>
                  <a:gd name="T122" fmla="*/ 2147483647 w 1599"/>
                  <a:gd name="T123" fmla="*/ 2147483647 h 15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9"/>
                  <a:gd name="T187" fmla="*/ 0 h 1548"/>
                  <a:gd name="T188" fmla="*/ 1599 w 1599"/>
                  <a:gd name="T189" fmla="*/ 1548 h 15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9" h="1548">
                    <a:moveTo>
                      <a:pt x="1596" y="433"/>
                    </a:moveTo>
                    <a:lnTo>
                      <a:pt x="1595" y="438"/>
                    </a:lnTo>
                    <a:lnTo>
                      <a:pt x="1593" y="439"/>
                    </a:lnTo>
                    <a:lnTo>
                      <a:pt x="1583" y="443"/>
                    </a:lnTo>
                    <a:lnTo>
                      <a:pt x="1579" y="442"/>
                    </a:lnTo>
                    <a:lnTo>
                      <a:pt x="1577" y="438"/>
                    </a:lnTo>
                    <a:lnTo>
                      <a:pt x="1575" y="440"/>
                    </a:lnTo>
                    <a:lnTo>
                      <a:pt x="1579" y="443"/>
                    </a:lnTo>
                    <a:lnTo>
                      <a:pt x="1579" y="446"/>
                    </a:lnTo>
                    <a:lnTo>
                      <a:pt x="1577" y="449"/>
                    </a:lnTo>
                    <a:lnTo>
                      <a:pt x="1576" y="452"/>
                    </a:lnTo>
                    <a:lnTo>
                      <a:pt x="1580" y="457"/>
                    </a:lnTo>
                    <a:lnTo>
                      <a:pt x="1578" y="461"/>
                    </a:lnTo>
                    <a:lnTo>
                      <a:pt x="1584" y="467"/>
                    </a:lnTo>
                    <a:lnTo>
                      <a:pt x="1583" y="468"/>
                    </a:lnTo>
                    <a:lnTo>
                      <a:pt x="1580" y="468"/>
                    </a:lnTo>
                    <a:lnTo>
                      <a:pt x="1581" y="469"/>
                    </a:lnTo>
                    <a:lnTo>
                      <a:pt x="1580" y="472"/>
                    </a:lnTo>
                    <a:lnTo>
                      <a:pt x="1582" y="474"/>
                    </a:lnTo>
                    <a:lnTo>
                      <a:pt x="1579" y="480"/>
                    </a:lnTo>
                    <a:lnTo>
                      <a:pt x="1582" y="485"/>
                    </a:lnTo>
                    <a:lnTo>
                      <a:pt x="1580" y="488"/>
                    </a:lnTo>
                    <a:lnTo>
                      <a:pt x="1581" y="492"/>
                    </a:lnTo>
                    <a:lnTo>
                      <a:pt x="1579" y="494"/>
                    </a:lnTo>
                    <a:lnTo>
                      <a:pt x="1577" y="492"/>
                    </a:lnTo>
                    <a:lnTo>
                      <a:pt x="1575" y="493"/>
                    </a:lnTo>
                    <a:lnTo>
                      <a:pt x="1574" y="496"/>
                    </a:lnTo>
                    <a:lnTo>
                      <a:pt x="1573" y="498"/>
                    </a:lnTo>
                    <a:lnTo>
                      <a:pt x="1579" y="504"/>
                    </a:lnTo>
                    <a:lnTo>
                      <a:pt x="1576" y="509"/>
                    </a:lnTo>
                    <a:lnTo>
                      <a:pt x="1577" y="511"/>
                    </a:lnTo>
                    <a:lnTo>
                      <a:pt x="1576" y="516"/>
                    </a:lnTo>
                    <a:lnTo>
                      <a:pt x="1578" y="522"/>
                    </a:lnTo>
                    <a:lnTo>
                      <a:pt x="1575" y="526"/>
                    </a:lnTo>
                    <a:lnTo>
                      <a:pt x="1574" y="527"/>
                    </a:lnTo>
                    <a:lnTo>
                      <a:pt x="1567" y="530"/>
                    </a:lnTo>
                    <a:lnTo>
                      <a:pt x="1572" y="535"/>
                    </a:lnTo>
                    <a:lnTo>
                      <a:pt x="1571" y="540"/>
                    </a:lnTo>
                    <a:lnTo>
                      <a:pt x="1567" y="542"/>
                    </a:lnTo>
                    <a:lnTo>
                      <a:pt x="1565" y="547"/>
                    </a:lnTo>
                    <a:lnTo>
                      <a:pt x="1562" y="546"/>
                    </a:lnTo>
                    <a:lnTo>
                      <a:pt x="1561" y="551"/>
                    </a:lnTo>
                    <a:lnTo>
                      <a:pt x="1559" y="553"/>
                    </a:lnTo>
                    <a:lnTo>
                      <a:pt x="1555" y="553"/>
                    </a:lnTo>
                    <a:lnTo>
                      <a:pt x="1553" y="549"/>
                    </a:lnTo>
                    <a:lnTo>
                      <a:pt x="1547" y="551"/>
                    </a:lnTo>
                    <a:lnTo>
                      <a:pt x="1543" y="546"/>
                    </a:lnTo>
                    <a:lnTo>
                      <a:pt x="1544" y="552"/>
                    </a:lnTo>
                    <a:lnTo>
                      <a:pt x="1541" y="556"/>
                    </a:lnTo>
                    <a:lnTo>
                      <a:pt x="1535" y="553"/>
                    </a:lnTo>
                    <a:lnTo>
                      <a:pt x="1530" y="554"/>
                    </a:lnTo>
                    <a:lnTo>
                      <a:pt x="1528" y="550"/>
                    </a:lnTo>
                    <a:lnTo>
                      <a:pt x="1523" y="551"/>
                    </a:lnTo>
                    <a:lnTo>
                      <a:pt x="1517" y="551"/>
                    </a:lnTo>
                    <a:lnTo>
                      <a:pt x="1515" y="547"/>
                    </a:lnTo>
                    <a:lnTo>
                      <a:pt x="1512" y="548"/>
                    </a:lnTo>
                    <a:lnTo>
                      <a:pt x="1509" y="545"/>
                    </a:lnTo>
                    <a:lnTo>
                      <a:pt x="1510" y="542"/>
                    </a:lnTo>
                    <a:lnTo>
                      <a:pt x="1513" y="536"/>
                    </a:lnTo>
                    <a:lnTo>
                      <a:pt x="1508" y="533"/>
                    </a:lnTo>
                    <a:lnTo>
                      <a:pt x="1509" y="527"/>
                    </a:lnTo>
                    <a:lnTo>
                      <a:pt x="1506" y="526"/>
                    </a:lnTo>
                    <a:lnTo>
                      <a:pt x="1506" y="524"/>
                    </a:lnTo>
                    <a:lnTo>
                      <a:pt x="1502" y="522"/>
                    </a:lnTo>
                    <a:lnTo>
                      <a:pt x="1500" y="523"/>
                    </a:lnTo>
                    <a:lnTo>
                      <a:pt x="1491" y="514"/>
                    </a:lnTo>
                    <a:lnTo>
                      <a:pt x="1486" y="513"/>
                    </a:lnTo>
                    <a:lnTo>
                      <a:pt x="1482" y="509"/>
                    </a:lnTo>
                    <a:lnTo>
                      <a:pt x="1479" y="508"/>
                    </a:lnTo>
                    <a:lnTo>
                      <a:pt x="1476" y="504"/>
                    </a:lnTo>
                    <a:lnTo>
                      <a:pt x="1472" y="504"/>
                    </a:lnTo>
                    <a:lnTo>
                      <a:pt x="1470" y="503"/>
                    </a:lnTo>
                    <a:lnTo>
                      <a:pt x="1468" y="505"/>
                    </a:lnTo>
                    <a:lnTo>
                      <a:pt x="1468" y="510"/>
                    </a:lnTo>
                    <a:lnTo>
                      <a:pt x="1461" y="513"/>
                    </a:lnTo>
                    <a:lnTo>
                      <a:pt x="1461" y="516"/>
                    </a:lnTo>
                    <a:lnTo>
                      <a:pt x="1456" y="521"/>
                    </a:lnTo>
                    <a:lnTo>
                      <a:pt x="1457" y="525"/>
                    </a:lnTo>
                    <a:lnTo>
                      <a:pt x="1457" y="528"/>
                    </a:lnTo>
                    <a:lnTo>
                      <a:pt x="1463" y="529"/>
                    </a:lnTo>
                    <a:lnTo>
                      <a:pt x="1466" y="534"/>
                    </a:lnTo>
                    <a:lnTo>
                      <a:pt x="1464" y="542"/>
                    </a:lnTo>
                    <a:lnTo>
                      <a:pt x="1462" y="544"/>
                    </a:lnTo>
                    <a:lnTo>
                      <a:pt x="1461" y="550"/>
                    </a:lnTo>
                    <a:lnTo>
                      <a:pt x="1462" y="557"/>
                    </a:lnTo>
                    <a:lnTo>
                      <a:pt x="1467" y="561"/>
                    </a:lnTo>
                    <a:lnTo>
                      <a:pt x="1464" y="568"/>
                    </a:lnTo>
                    <a:lnTo>
                      <a:pt x="1469" y="578"/>
                    </a:lnTo>
                    <a:lnTo>
                      <a:pt x="1470" y="578"/>
                    </a:lnTo>
                    <a:lnTo>
                      <a:pt x="1467" y="580"/>
                    </a:lnTo>
                    <a:lnTo>
                      <a:pt x="1465" y="579"/>
                    </a:lnTo>
                    <a:lnTo>
                      <a:pt x="1458" y="581"/>
                    </a:lnTo>
                    <a:lnTo>
                      <a:pt x="1454" y="585"/>
                    </a:lnTo>
                    <a:lnTo>
                      <a:pt x="1439" y="586"/>
                    </a:lnTo>
                    <a:lnTo>
                      <a:pt x="1431" y="580"/>
                    </a:lnTo>
                    <a:lnTo>
                      <a:pt x="1421" y="576"/>
                    </a:lnTo>
                    <a:lnTo>
                      <a:pt x="1409" y="571"/>
                    </a:lnTo>
                    <a:lnTo>
                      <a:pt x="1396" y="569"/>
                    </a:lnTo>
                    <a:lnTo>
                      <a:pt x="1393" y="569"/>
                    </a:lnTo>
                    <a:lnTo>
                      <a:pt x="1378" y="580"/>
                    </a:lnTo>
                    <a:lnTo>
                      <a:pt x="1378" y="583"/>
                    </a:lnTo>
                    <a:lnTo>
                      <a:pt x="1383" y="587"/>
                    </a:lnTo>
                    <a:lnTo>
                      <a:pt x="1385" y="592"/>
                    </a:lnTo>
                    <a:lnTo>
                      <a:pt x="1375" y="611"/>
                    </a:lnTo>
                    <a:lnTo>
                      <a:pt x="1376" y="616"/>
                    </a:lnTo>
                    <a:lnTo>
                      <a:pt x="1375" y="617"/>
                    </a:lnTo>
                    <a:lnTo>
                      <a:pt x="1377" y="622"/>
                    </a:lnTo>
                    <a:lnTo>
                      <a:pt x="1382" y="618"/>
                    </a:lnTo>
                    <a:lnTo>
                      <a:pt x="1385" y="618"/>
                    </a:lnTo>
                    <a:lnTo>
                      <a:pt x="1385" y="628"/>
                    </a:lnTo>
                    <a:lnTo>
                      <a:pt x="1389" y="629"/>
                    </a:lnTo>
                    <a:lnTo>
                      <a:pt x="1397" y="638"/>
                    </a:lnTo>
                    <a:lnTo>
                      <a:pt x="1395" y="642"/>
                    </a:lnTo>
                    <a:lnTo>
                      <a:pt x="1390" y="646"/>
                    </a:lnTo>
                    <a:lnTo>
                      <a:pt x="1394" y="649"/>
                    </a:lnTo>
                    <a:lnTo>
                      <a:pt x="1381" y="656"/>
                    </a:lnTo>
                    <a:lnTo>
                      <a:pt x="1377" y="662"/>
                    </a:lnTo>
                    <a:lnTo>
                      <a:pt x="1376" y="673"/>
                    </a:lnTo>
                    <a:lnTo>
                      <a:pt x="1373" y="687"/>
                    </a:lnTo>
                    <a:lnTo>
                      <a:pt x="1379" y="695"/>
                    </a:lnTo>
                    <a:lnTo>
                      <a:pt x="1384" y="696"/>
                    </a:lnTo>
                    <a:lnTo>
                      <a:pt x="1387" y="700"/>
                    </a:lnTo>
                    <a:lnTo>
                      <a:pt x="1393" y="702"/>
                    </a:lnTo>
                    <a:lnTo>
                      <a:pt x="1393" y="715"/>
                    </a:lnTo>
                    <a:lnTo>
                      <a:pt x="1396" y="723"/>
                    </a:lnTo>
                    <a:lnTo>
                      <a:pt x="1399" y="726"/>
                    </a:lnTo>
                    <a:lnTo>
                      <a:pt x="1399" y="731"/>
                    </a:lnTo>
                    <a:lnTo>
                      <a:pt x="1402" y="739"/>
                    </a:lnTo>
                    <a:lnTo>
                      <a:pt x="1400" y="743"/>
                    </a:lnTo>
                    <a:lnTo>
                      <a:pt x="1400" y="746"/>
                    </a:lnTo>
                    <a:lnTo>
                      <a:pt x="1403" y="755"/>
                    </a:lnTo>
                    <a:lnTo>
                      <a:pt x="1403" y="757"/>
                    </a:lnTo>
                    <a:lnTo>
                      <a:pt x="1402" y="759"/>
                    </a:lnTo>
                    <a:lnTo>
                      <a:pt x="1371" y="766"/>
                    </a:lnTo>
                    <a:lnTo>
                      <a:pt x="1350" y="772"/>
                    </a:lnTo>
                    <a:lnTo>
                      <a:pt x="1343" y="777"/>
                    </a:lnTo>
                    <a:lnTo>
                      <a:pt x="1335" y="773"/>
                    </a:lnTo>
                    <a:lnTo>
                      <a:pt x="1332" y="774"/>
                    </a:lnTo>
                    <a:lnTo>
                      <a:pt x="1332" y="768"/>
                    </a:lnTo>
                    <a:lnTo>
                      <a:pt x="1326" y="773"/>
                    </a:lnTo>
                    <a:lnTo>
                      <a:pt x="1325" y="779"/>
                    </a:lnTo>
                    <a:lnTo>
                      <a:pt x="1323" y="780"/>
                    </a:lnTo>
                    <a:lnTo>
                      <a:pt x="1321" y="778"/>
                    </a:lnTo>
                    <a:lnTo>
                      <a:pt x="1322" y="781"/>
                    </a:lnTo>
                    <a:lnTo>
                      <a:pt x="1320" y="780"/>
                    </a:lnTo>
                    <a:lnTo>
                      <a:pt x="1320" y="781"/>
                    </a:lnTo>
                    <a:lnTo>
                      <a:pt x="1317" y="782"/>
                    </a:lnTo>
                    <a:lnTo>
                      <a:pt x="1314" y="787"/>
                    </a:lnTo>
                    <a:lnTo>
                      <a:pt x="1306" y="788"/>
                    </a:lnTo>
                    <a:lnTo>
                      <a:pt x="1301" y="787"/>
                    </a:lnTo>
                    <a:lnTo>
                      <a:pt x="1302" y="786"/>
                    </a:lnTo>
                    <a:lnTo>
                      <a:pt x="1296" y="788"/>
                    </a:lnTo>
                    <a:lnTo>
                      <a:pt x="1296" y="791"/>
                    </a:lnTo>
                    <a:lnTo>
                      <a:pt x="1294" y="792"/>
                    </a:lnTo>
                    <a:lnTo>
                      <a:pt x="1294" y="793"/>
                    </a:lnTo>
                    <a:lnTo>
                      <a:pt x="1292" y="793"/>
                    </a:lnTo>
                    <a:lnTo>
                      <a:pt x="1291" y="791"/>
                    </a:lnTo>
                    <a:lnTo>
                      <a:pt x="1288" y="788"/>
                    </a:lnTo>
                    <a:lnTo>
                      <a:pt x="1288" y="787"/>
                    </a:lnTo>
                    <a:lnTo>
                      <a:pt x="1286" y="786"/>
                    </a:lnTo>
                    <a:lnTo>
                      <a:pt x="1282" y="785"/>
                    </a:lnTo>
                    <a:lnTo>
                      <a:pt x="1279" y="782"/>
                    </a:lnTo>
                    <a:lnTo>
                      <a:pt x="1281" y="780"/>
                    </a:lnTo>
                    <a:lnTo>
                      <a:pt x="1279" y="780"/>
                    </a:lnTo>
                    <a:lnTo>
                      <a:pt x="1279" y="777"/>
                    </a:lnTo>
                    <a:lnTo>
                      <a:pt x="1282" y="774"/>
                    </a:lnTo>
                    <a:lnTo>
                      <a:pt x="1281" y="770"/>
                    </a:lnTo>
                    <a:lnTo>
                      <a:pt x="1283" y="768"/>
                    </a:lnTo>
                    <a:lnTo>
                      <a:pt x="1278" y="759"/>
                    </a:lnTo>
                    <a:lnTo>
                      <a:pt x="1281" y="758"/>
                    </a:lnTo>
                    <a:lnTo>
                      <a:pt x="1282" y="751"/>
                    </a:lnTo>
                    <a:lnTo>
                      <a:pt x="1282" y="747"/>
                    </a:lnTo>
                    <a:lnTo>
                      <a:pt x="1285" y="746"/>
                    </a:lnTo>
                    <a:lnTo>
                      <a:pt x="1291" y="731"/>
                    </a:lnTo>
                    <a:lnTo>
                      <a:pt x="1293" y="728"/>
                    </a:lnTo>
                    <a:lnTo>
                      <a:pt x="1292" y="724"/>
                    </a:lnTo>
                    <a:lnTo>
                      <a:pt x="1293" y="719"/>
                    </a:lnTo>
                    <a:lnTo>
                      <a:pt x="1289" y="715"/>
                    </a:lnTo>
                    <a:lnTo>
                      <a:pt x="1290" y="708"/>
                    </a:lnTo>
                    <a:lnTo>
                      <a:pt x="1289" y="704"/>
                    </a:lnTo>
                    <a:lnTo>
                      <a:pt x="1292" y="695"/>
                    </a:lnTo>
                    <a:lnTo>
                      <a:pt x="1279" y="693"/>
                    </a:lnTo>
                    <a:lnTo>
                      <a:pt x="1273" y="686"/>
                    </a:lnTo>
                    <a:lnTo>
                      <a:pt x="1270" y="686"/>
                    </a:lnTo>
                    <a:lnTo>
                      <a:pt x="1271" y="676"/>
                    </a:lnTo>
                    <a:lnTo>
                      <a:pt x="1253" y="676"/>
                    </a:lnTo>
                    <a:lnTo>
                      <a:pt x="1132" y="676"/>
                    </a:lnTo>
                    <a:lnTo>
                      <a:pt x="1101" y="676"/>
                    </a:lnTo>
                    <a:lnTo>
                      <a:pt x="1101" y="703"/>
                    </a:lnTo>
                    <a:lnTo>
                      <a:pt x="1095" y="704"/>
                    </a:lnTo>
                    <a:lnTo>
                      <a:pt x="1092" y="707"/>
                    </a:lnTo>
                    <a:lnTo>
                      <a:pt x="1092" y="710"/>
                    </a:lnTo>
                    <a:lnTo>
                      <a:pt x="1091" y="721"/>
                    </a:lnTo>
                    <a:lnTo>
                      <a:pt x="1096" y="721"/>
                    </a:lnTo>
                    <a:lnTo>
                      <a:pt x="1098" y="724"/>
                    </a:lnTo>
                    <a:lnTo>
                      <a:pt x="1098" y="729"/>
                    </a:lnTo>
                    <a:lnTo>
                      <a:pt x="1092" y="738"/>
                    </a:lnTo>
                    <a:lnTo>
                      <a:pt x="1091" y="741"/>
                    </a:lnTo>
                    <a:lnTo>
                      <a:pt x="1086" y="743"/>
                    </a:lnTo>
                    <a:lnTo>
                      <a:pt x="1083" y="747"/>
                    </a:lnTo>
                    <a:lnTo>
                      <a:pt x="1081" y="750"/>
                    </a:lnTo>
                    <a:lnTo>
                      <a:pt x="1085" y="759"/>
                    </a:lnTo>
                    <a:lnTo>
                      <a:pt x="1084" y="769"/>
                    </a:lnTo>
                    <a:lnTo>
                      <a:pt x="1087" y="769"/>
                    </a:lnTo>
                    <a:lnTo>
                      <a:pt x="1089" y="774"/>
                    </a:lnTo>
                    <a:lnTo>
                      <a:pt x="1085" y="786"/>
                    </a:lnTo>
                    <a:lnTo>
                      <a:pt x="1083" y="796"/>
                    </a:lnTo>
                    <a:lnTo>
                      <a:pt x="1125" y="796"/>
                    </a:lnTo>
                    <a:lnTo>
                      <a:pt x="1139" y="796"/>
                    </a:lnTo>
                    <a:lnTo>
                      <a:pt x="1157" y="796"/>
                    </a:lnTo>
                    <a:lnTo>
                      <a:pt x="1213" y="796"/>
                    </a:lnTo>
                    <a:lnTo>
                      <a:pt x="1294" y="796"/>
                    </a:lnTo>
                    <a:lnTo>
                      <a:pt x="1295" y="798"/>
                    </a:lnTo>
                    <a:lnTo>
                      <a:pt x="1292" y="799"/>
                    </a:lnTo>
                    <a:lnTo>
                      <a:pt x="1294" y="801"/>
                    </a:lnTo>
                    <a:lnTo>
                      <a:pt x="1293" y="802"/>
                    </a:lnTo>
                    <a:lnTo>
                      <a:pt x="1294" y="804"/>
                    </a:lnTo>
                    <a:lnTo>
                      <a:pt x="1289" y="803"/>
                    </a:lnTo>
                    <a:lnTo>
                      <a:pt x="1288" y="813"/>
                    </a:lnTo>
                    <a:lnTo>
                      <a:pt x="1285" y="814"/>
                    </a:lnTo>
                    <a:lnTo>
                      <a:pt x="1286" y="817"/>
                    </a:lnTo>
                    <a:lnTo>
                      <a:pt x="1287" y="817"/>
                    </a:lnTo>
                    <a:lnTo>
                      <a:pt x="1286" y="818"/>
                    </a:lnTo>
                    <a:lnTo>
                      <a:pt x="1287" y="819"/>
                    </a:lnTo>
                    <a:lnTo>
                      <a:pt x="1286" y="820"/>
                    </a:lnTo>
                    <a:lnTo>
                      <a:pt x="1289" y="822"/>
                    </a:lnTo>
                    <a:lnTo>
                      <a:pt x="1288" y="826"/>
                    </a:lnTo>
                    <a:lnTo>
                      <a:pt x="1290" y="826"/>
                    </a:lnTo>
                    <a:lnTo>
                      <a:pt x="1290" y="828"/>
                    </a:lnTo>
                    <a:lnTo>
                      <a:pt x="1289" y="829"/>
                    </a:lnTo>
                    <a:lnTo>
                      <a:pt x="1291" y="831"/>
                    </a:lnTo>
                    <a:lnTo>
                      <a:pt x="1290" y="832"/>
                    </a:lnTo>
                    <a:lnTo>
                      <a:pt x="1291" y="835"/>
                    </a:lnTo>
                    <a:lnTo>
                      <a:pt x="1290" y="839"/>
                    </a:lnTo>
                    <a:lnTo>
                      <a:pt x="1289" y="839"/>
                    </a:lnTo>
                    <a:lnTo>
                      <a:pt x="1289" y="841"/>
                    </a:lnTo>
                    <a:lnTo>
                      <a:pt x="1286" y="844"/>
                    </a:lnTo>
                    <a:lnTo>
                      <a:pt x="1284" y="853"/>
                    </a:lnTo>
                    <a:lnTo>
                      <a:pt x="1276" y="865"/>
                    </a:lnTo>
                    <a:lnTo>
                      <a:pt x="1270" y="868"/>
                    </a:lnTo>
                    <a:lnTo>
                      <a:pt x="1269" y="871"/>
                    </a:lnTo>
                    <a:lnTo>
                      <a:pt x="1270" y="875"/>
                    </a:lnTo>
                    <a:lnTo>
                      <a:pt x="1268" y="882"/>
                    </a:lnTo>
                    <a:lnTo>
                      <a:pt x="1265" y="883"/>
                    </a:lnTo>
                    <a:lnTo>
                      <a:pt x="1264" y="886"/>
                    </a:lnTo>
                    <a:lnTo>
                      <a:pt x="1263" y="886"/>
                    </a:lnTo>
                    <a:lnTo>
                      <a:pt x="1263" y="891"/>
                    </a:lnTo>
                    <a:lnTo>
                      <a:pt x="1261" y="894"/>
                    </a:lnTo>
                    <a:lnTo>
                      <a:pt x="1265" y="900"/>
                    </a:lnTo>
                    <a:lnTo>
                      <a:pt x="1265" y="903"/>
                    </a:lnTo>
                    <a:lnTo>
                      <a:pt x="1268" y="903"/>
                    </a:lnTo>
                    <a:lnTo>
                      <a:pt x="1268" y="905"/>
                    </a:lnTo>
                    <a:lnTo>
                      <a:pt x="1271" y="904"/>
                    </a:lnTo>
                    <a:lnTo>
                      <a:pt x="1273" y="906"/>
                    </a:lnTo>
                    <a:lnTo>
                      <a:pt x="1272" y="906"/>
                    </a:lnTo>
                    <a:lnTo>
                      <a:pt x="1271" y="910"/>
                    </a:lnTo>
                    <a:lnTo>
                      <a:pt x="1275" y="910"/>
                    </a:lnTo>
                    <a:lnTo>
                      <a:pt x="1275" y="911"/>
                    </a:lnTo>
                    <a:lnTo>
                      <a:pt x="1277" y="913"/>
                    </a:lnTo>
                    <a:lnTo>
                      <a:pt x="1277" y="911"/>
                    </a:lnTo>
                    <a:lnTo>
                      <a:pt x="1279" y="911"/>
                    </a:lnTo>
                    <a:lnTo>
                      <a:pt x="1279" y="916"/>
                    </a:lnTo>
                    <a:lnTo>
                      <a:pt x="1282" y="916"/>
                    </a:lnTo>
                    <a:lnTo>
                      <a:pt x="1284" y="913"/>
                    </a:lnTo>
                    <a:lnTo>
                      <a:pt x="1287" y="913"/>
                    </a:lnTo>
                    <a:lnTo>
                      <a:pt x="1289" y="917"/>
                    </a:lnTo>
                    <a:lnTo>
                      <a:pt x="1288" y="919"/>
                    </a:lnTo>
                    <a:lnTo>
                      <a:pt x="1292" y="917"/>
                    </a:lnTo>
                    <a:lnTo>
                      <a:pt x="1291" y="920"/>
                    </a:lnTo>
                    <a:lnTo>
                      <a:pt x="1295" y="921"/>
                    </a:lnTo>
                    <a:lnTo>
                      <a:pt x="1294" y="923"/>
                    </a:lnTo>
                    <a:lnTo>
                      <a:pt x="1297" y="921"/>
                    </a:lnTo>
                    <a:lnTo>
                      <a:pt x="1297" y="924"/>
                    </a:lnTo>
                    <a:lnTo>
                      <a:pt x="1299" y="923"/>
                    </a:lnTo>
                    <a:lnTo>
                      <a:pt x="1299" y="925"/>
                    </a:lnTo>
                    <a:lnTo>
                      <a:pt x="1301" y="926"/>
                    </a:lnTo>
                    <a:lnTo>
                      <a:pt x="1301" y="928"/>
                    </a:lnTo>
                    <a:lnTo>
                      <a:pt x="1304" y="929"/>
                    </a:lnTo>
                    <a:lnTo>
                      <a:pt x="1305" y="927"/>
                    </a:lnTo>
                    <a:lnTo>
                      <a:pt x="1306" y="929"/>
                    </a:lnTo>
                    <a:lnTo>
                      <a:pt x="1305" y="929"/>
                    </a:lnTo>
                    <a:lnTo>
                      <a:pt x="1307" y="930"/>
                    </a:lnTo>
                    <a:lnTo>
                      <a:pt x="1307" y="931"/>
                    </a:lnTo>
                    <a:lnTo>
                      <a:pt x="1305" y="932"/>
                    </a:lnTo>
                    <a:lnTo>
                      <a:pt x="1305" y="934"/>
                    </a:lnTo>
                    <a:lnTo>
                      <a:pt x="1308" y="935"/>
                    </a:lnTo>
                    <a:lnTo>
                      <a:pt x="1307" y="939"/>
                    </a:lnTo>
                    <a:lnTo>
                      <a:pt x="1309" y="939"/>
                    </a:lnTo>
                    <a:lnTo>
                      <a:pt x="1312" y="942"/>
                    </a:lnTo>
                    <a:lnTo>
                      <a:pt x="1310" y="949"/>
                    </a:lnTo>
                    <a:lnTo>
                      <a:pt x="1311" y="952"/>
                    </a:lnTo>
                    <a:lnTo>
                      <a:pt x="1312" y="950"/>
                    </a:lnTo>
                    <a:lnTo>
                      <a:pt x="1311" y="954"/>
                    </a:lnTo>
                    <a:lnTo>
                      <a:pt x="1314" y="955"/>
                    </a:lnTo>
                    <a:lnTo>
                      <a:pt x="1314" y="960"/>
                    </a:lnTo>
                    <a:lnTo>
                      <a:pt x="1313" y="960"/>
                    </a:lnTo>
                    <a:lnTo>
                      <a:pt x="1317" y="963"/>
                    </a:lnTo>
                    <a:lnTo>
                      <a:pt x="1315" y="965"/>
                    </a:lnTo>
                    <a:lnTo>
                      <a:pt x="1320" y="964"/>
                    </a:lnTo>
                    <a:lnTo>
                      <a:pt x="1317" y="967"/>
                    </a:lnTo>
                    <a:lnTo>
                      <a:pt x="1318" y="972"/>
                    </a:lnTo>
                    <a:lnTo>
                      <a:pt x="1315" y="974"/>
                    </a:lnTo>
                    <a:lnTo>
                      <a:pt x="1317" y="976"/>
                    </a:lnTo>
                    <a:lnTo>
                      <a:pt x="1320" y="977"/>
                    </a:lnTo>
                    <a:lnTo>
                      <a:pt x="1318" y="979"/>
                    </a:lnTo>
                    <a:lnTo>
                      <a:pt x="1320" y="980"/>
                    </a:lnTo>
                    <a:lnTo>
                      <a:pt x="1319" y="983"/>
                    </a:lnTo>
                    <a:lnTo>
                      <a:pt x="1322" y="981"/>
                    </a:lnTo>
                    <a:lnTo>
                      <a:pt x="1324" y="985"/>
                    </a:lnTo>
                    <a:lnTo>
                      <a:pt x="1325" y="984"/>
                    </a:lnTo>
                    <a:lnTo>
                      <a:pt x="1326" y="985"/>
                    </a:lnTo>
                    <a:lnTo>
                      <a:pt x="1324" y="988"/>
                    </a:lnTo>
                    <a:lnTo>
                      <a:pt x="1325" y="990"/>
                    </a:lnTo>
                    <a:lnTo>
                      <a:pt x="1327" y="990"/>
                    </a:lnTo>
                    <a:lnTo>
                      <a:pt x="1325" y="993"/>
                    </a:lnTo>
                    <a:lnTo>
                      <a:pt x="1328" y="993"/>
                    </a:lnTo>
                    <a:lnTo>
                      <a:pt x="1327" y="995"/>
                    </a:lnTo>
                    <a:lnTo>
                      <a:pt x="1330" y="995"/>
                    </a:lnTo>
                    <a:lnTo>
                      <a:pt x="1330" y="997"/>
                    </a:lnTo>
                    <a:lnTo>
                      <a:pt x="1333" y="998"/>
                    </a:lnTo>
                    <a:lnTo>
                      <a:pt x="1332" y="1001"/>
                    </a:lnTo>
                    <a:lnTo>
                      <a:pt x="1328" y="1002"/>
                    </a:lnTo>
                    <a:lnTo>
                      <a:pt x="1331" y="1002"/>
                    </a:lnTo>
                    <a:lnTo>
                      <a:pt x="1330" y="1004"/>
                    </a:lnTo>
                    <a:lnTo>
                      <a:pt x="1332" y="1004"/>
                    </a:lnTo>
                    <a:lnTo>
                      <a:pt x="1329" y="1008"/>
                    </a:lnTo>
                    <a:lnTo>
                      <a:pt x="1329" y="1010"/>
                    </a:lnTo>
                    <a:lnTo>
                      <a:pt x="1326" y="1009"/>
                    </a:lnTo>
                    <a:lnTo>
                      <a:pt x="1325" y="1013"/>
                    </a:lnTo>
                    <a:lnTo>
                      <a:pt x="1321" y="1011"/>
                    </a:lnTo>
                    <a:lnTo>
                      <a:pt x="1323" y="1015"/>
                    </a:lnTo>
                    <a:lnTo>
                      <a:pt x="1322" y="1016"/>
                    </a:lnTo>
                    <a:lnTo>
                      <a:pt x="1321" y="1015"/>
                    </a:lnTo>
                    <a:lnTo>
                      <a:pt x="1319" y="1016"/>
                    </a:lnTo>
                    <a:lnTo>
                      <a:pt x="1320" y="1018"/>
                    </a:lnTo>
                    <a:lnTo>
                      <a:pt x="1319" y="1018"/>
                    </a:lnTo>
                    <a:lnTo>
                      <a:pt x="1317" y="1017"/>
                    </a:lnTo>
                    <a:lnTo>
                      <a:pt x="1317" y="1020"/>
                    </a:lnTo>
                    <a:lnTo>
                      <a:pt x="1312" y="1019"/>
                    </a:lnTo>
                    <a:lnTo>
                      <a:pt x="1312" y="1020"/>
                    </a:lnTo>
                    <a:lnTo>
                      <a:pt x="1310" y="1020"/>
                    </a:lnTo>
                    <a:lnTo>
                      <a:pt x="1313" y="1021"/>
                    </a:lnTo>
                    <a:lnTo>
                      <a:pt x="1311" y="1022"/>
                    </a:lnTo>
                    <a:lnTo>
                      <a:pt x="1307" y="1020"/>
                    </a:lnTo>
                    <a:lnTo>
                      <a:pt x="1307" y="1025"/>
                    </a:lnTo>
                    <a:lnTo>
                      <a:pt x="1306" y="1022"/>
                    </a:lnTo>
                    <a:lnTo>
                      <a:pt x="1305" y="1025"/>
                    </a:lnTo>
                    <a:lnTo>
                      <a:pt x="1304" y="1024"/>
                    </a:lnTo>
                    <a:lnTo>
                      <a:pt x="1304" y="1028"/>
                    </a:lnTo>
                    <a:lnTo>
                      <a:pt x="1302" y="1026"/>
                    </a:lnTo>
                    <a:lnTo>
                      <a:pt x="1300" y="1028"/>
                    </a:lnTo>
                    <a:lnTo>
                      <a:pt x="1302" y="1029"/>
                    </a:lnTo>
                    <a:lnTo>
                      <a:pt x="1300" y="1030"/>
                    </a:lnTo>
                    <a:lnTo>
                      <a:pt x="1302" y="1031"/>
                    </a:lnTo>
                    <a:lnTo>
                      <a:pt x="1300" y="1031"/>
                    </a:lnTo>
                    <a:lnTo>
                      <a:pt x="1300" y="1034"/>
                    </a:lnTo>
                    <a:lnTo>
                      <a:pt x="1297" y="1033"/>
                    </a:lnTo>
                    <a:lnTo>
                      <a:pt x="1294" y="1037"/>
                    </a:lnTo>
                    <a:lnTo>
                      <a:pt x="1293" y="1034"/>
                    </a:lnTo>
                    <a:lnTo>
                      <a:pt x="1291" y="1036"/>
                    </a:lnTo>
                    <a:lnTo>
                      <a:pt x="1290" y="1035"/>
                    </a:lnTo>
                    <a:lnTo>
                      <a:pt x="1289" y="1038"/>
                    </a:lnTo>
                    <a:lnTo>
                      <a:pt x="1285" y="1039"/>
                    </a:lnTo>
                    <a:lnTo>
                      <a:pt x="1285" y="1042"/>
                    </a:lnTo>
                    <a:lnTo>
                      <a:pt x="1287" y="1044"/>
                    </a:lnTo>
                    <a:lnTo>
                      <a:pt x="1283" y="1044"/>
                    </a:lnTo>
                    <a:lnTo>
                      <a:pt x="1285" y="1047"/>
                    </a:lnTo>
                    <a:lnTo>
                      <a:pt x="1283" y="1047"/>
                    </a:lnTo>
                    <a:lnTo>
                      <a:pt x="1283" y="1051"/>
                    </a:lnTo>
                    <a:lnTo>
                      <a:pt x="1279" y="1050"/>
                    </a:lnTo>
                    <a:lnTo>
                      <a:pt x="1279" y="1051"/>
                    </a:lnTo>
                    <a:lnTo>
                      <a:pt x="1277" y="1052"/>
                    </a:lnTo>
                    <a:lnTo>
                      <a:pt x="1278" y="1054"/>
                    </a:lnTo>
                    <a:lnTo>
                      <a:pt x="1277" y="1055"/>
                    </a:lnTo>
                    <a:lnTo>
                      <a:pt x="1277" y="1056"/>
                    </a:lnTo>
                    <a:lnTo>
                      <a:pt x="1273" y="1056"/>
                    </a:lnTo>
                    <a:lnTo>
                      <a:pt x="1273" y="1058"/>
                    </a:lnTo>
                    <a:lnTo>
                      <a:pt x="1269" y="1060"/>
                    </a:lnTo>
                    <a:lnTo>
                      <a:pt x="1270" y="1062"/>
                    </a:lnTo>
                    <a:lnTo>
                      <a:pt x="1267" y="1063"/>
                    </a:lnTo>
                    <a:lnTo>
                      <a:pt x="1270" y="1065"/>
                    </a:lnTo>
                    <a:lnTo>
                      <a:pt x="1270" y="1068"/>
                    </a:lnTo>
                    <a:lnTo>
                      <a:pt x="1268" y="1070"/>
                    </a:lnTo>
                    <a:lnTo>
                      <a:pt x="1269" y="1073"/>
                    </a:lnTo>
                    <a:lnTo>
                      <a:pt x="1267" y="1072"/>
                    </a:lnTo>
                    <a:lnTo>
                      <a:pt x="1263" y="1074"/>
                    </a:lnTo>
                    <a:lnTo>
                      <a:pt x="1266" y="1079"/>
                    </a:lnTo>
                    <a:lnTo>
                      <a:pt x="1261" y="1078"/>
                    </a:lnTo>
                    <a:lnTo>
                      <a:pt x="1263" y="1080"/>
                    </a:lnTo>
                    <a:lnTo>
                      <a:pt x="1260" y="1081"/>
                    </a:lnTo>
                    <a:lnTo>
                      <a:pt x="1258" y="1078"/>
                    </a:lnTo>
                    <a:lnTo>
                      <a:pt x="1255" y="1079"/>
                    </a:lnTo>
                    <a:lnTo>
                      <a:pt x="1250" y="1073"/>
                    </a:lnTo>
                    <a:lnTo>
                      <a:pt x="1252" y="1076"/>
                    </a:lnTo>
                    <a:lnTo>
                      <a:pt x="1248" y="1080"/>
                    </a:lnTo>
                    <a:lnTo>
                      <a:pt x="1250" y="1081"/>
                    </a:lnTo>
                    <a:lnTo>
                      <a:pt x="1250" y="1085"/>
                    </a:lnTo>
                    <a:lnTo>
                      <a:pt x="1247" y="1086"/>
                    </a:lnTo>
                    <a:lnTo>
                      <a:pt x="1246" y="1085"/>
                    </a:lnTo>
                    <a:lnTo>
                      <a:pt x="1247" y="1087"/>
                    </a:lnTo>
                    <a:lnTo>
                      <a:pt x="1245" y="1087"/>
                    </a:lnTo>
                    <a:lnTo>
                      <a:pt x="1248" y="1092"/>
                    </a:lnTo>
                    <a:lnTo>
                      <a:pt x="1245" y="1092"/>
                    </a:lnTo>
                    <a:lnTo>
                      <a:pt x="1248" y="1096"/>
                    </a:lnTo>
                    <a:lnTo>
                      <a:pt x="1247" y="1099"/>
                    </a:lnTo>
                    <a:lnTo>
                      <a:pt x="1243" y="1100"/>
                    </a:lnTo>
                    <a:lnTo>
                      <a:pt x="1245" y="1102"/>
                    </a:lnTo>
                    <a:lnTo>
                      <a:pt x="1250" y="1103"/>
                    </a:lnTo>
                    <a:lnTo>
                      <a:pt x="1252" y="1107"/>
                    </a:lnTo>
                    <a:lnTo>
                      <a:pt x="1252" y="1115"/>
                    </a:lnTo>
                    <a:lnTo>
                      <a:pt x="1253" y="1118"/>
                    </a:lnTo>
                    <a:lnTo>
                      <a:pt x="1257" y="1115"/>
                    </a:lnTo>
                    <a:lnTo>
                      <a:pt x="1259" y="1119"/>
                    </a:lnTo>
                    <a:lnTo>
                      <a:pt x="1263" y="1120"/>
                    </a:lnTo>
                    <a:lnTo>
                      <a:pt x="1275" y="1115"/>
                    </a:lnTo>
                    <a:lnTo>
                      <a:pt x="1279" y="1117"/>
                    </a:lnTo>
                    <a:lnTo>
                      <a:pt x="1289" y="1117"/>
                    </a:lnTo>
                    <a:lnTo>
                      <a:pt x="1293" y="1121"/>
                    </a:lnTo>
                    <a:lnTo>
                      <a:pt x="1304" y="1136"/>
                    </a:lnTo>
                    <a:lnTo>
                      <a:pt x="1303" y="1142"/>
                    </a:lnTo>
                    <a:lnTo>
                      <a:pt x="1301" y="1145"/>
                    </a:lnTo>
                    <a:lnTo>
                      <a:pt x="1303" y="1150"/>
                    </a:lnTo>
                    <a:lnTo>
                      <a:pt x="1296" y="1152"/>
                    </a:lnTo>
                    <a:lnTo>
                      <a:pt x="1296" y="1154"/>
                    </a:lnTo>
                    <a:lnTo>
                      <a:pt x="1293" y="1155"/>
                    </a:lnTo>
                    <a:lnTo>
                      <a:pt x="1292" y="1161"/>
                    </a:lnTo>
                    <a:lnTo>
                      <a:pt x="1287" y="1165"/>
                    </a:lnTo>
                    <a:lnTo>
                      <a:pt x="1289" y="1170"/>
                    </a:lnTo>
                    <a:lnTo>
                      <a:pt x="1285" y="1174"/>
                    </a:lnTo>
                    <a:lnTo>
                      <a:pt x="1286" y="1176"/>
                    </a:lnTo>
                    <a:lnTo>
                      <a:pt x="1284" y="1178"/>
                    </a:lnTo>
                    <a:lnTo>
                      <a:pt x="1285" y="1180"/>
                    </a:lnTo>
                    <a:lnTo>
                      <a:pt x="1283" y="1180"/>
                    </a:lnTo>
                    <a:lnTo>
                      <a:pt x="1281" y="1183"/>
                    </a:lnTo>
                    <a:lnTo>
                      <a:pt x="1284" y="1189"/>
                    </a:lnTo>
                    <a:lnTo>
                      <a:pt x="1284" y="1198"/>
                    </a:lnTo>
                    <a:lnTo>
                      <a:pt x="1287" y="1199"/>
                    </a:lnTo>
                    <a:lnTo>
                      <a:pt x="1288" y="1201"/>
                    </a:lnTo>
                    <a:lnTo>
                      <a:pt x="1287" y="1204"/>
                    </a:lnTo>
                    <a:lnTo>
                      <a:pt x="1289" y="1210"/>
                    </a:lnTo>
                    <a:lnTo>
                      <a:pt x="1293" y="1213"/>
                    </a:lnTo>
                    <a:lnTo>
                      <a:pt x="1293" y="1215"/>
                    </a:lnTo>
                    <a:lnTo>
                      <a:pt x="1291" y="1217"/>
                    </a:lnTo>
                    <a:lnTo>
                      <a:pt x="1292" y="1219"/>
                    </a:lnTo>
                    <a:lnTo>
                      <a:pt x="1294" y="1223"/>
                    </a:lnTo>
                    <a:lnTo>
                      <a:pt x="1296" y="1223"/>
                    </a:lnTo>
                    <a:lnTo>
                      <a:pt x="1297" y="1227"/>
                    </a:lnTo>
                    <a:lnTo>
                      <a:pt x="1296" y="1227"/>
                    </a:lnTo>
                    <a:lnTo>
                      <a:pt x="1300" y="1230"/>
                    </a:lnTo>
                    <a:lnTo>
                      <a:pt x="1300" y="1233"/>
                    </a:lnTo>
                    <a:lnTo>
                      <a:pt x="1295" y="1234"/>
                    </a:lnTo>
                    <a:lnTo>
                      <a:pt x="1295" y="1236"/>
                    </a:lnTo>
                    <a:lnTo>
                      <a:pt x="1291" y="1235"/>
                    </a:lnTo>
                    <a:lnTo>
                      <a:pt x="1286" y="1240"/>
                    </a:lnTo>
                    <a:lnTo>
                      <a:pt x="1284" y="1240"/>
                    </a:lnTo>
                    <a:lnTo>
                      <a:pt x="1283" y="1242"/>
                    </a:lnTo>
                    <a:lnTo>
                      <a:pt x="1284" y="1242"/>
                    </a:lnTo>
                    <a:lnTo>
                      <a:pt x="1284" y="1244"/>
                    </a:lnTo>
                    <a:lnTo>
                      <a:pt x="1277" y="1247"/>
                    </a:lnTo>
                    <a:lnTo>
                      <a:pt x="1275" y="1246"/>
                    </a:lnTo>
                    <a:lnTo>
                      <a:pt x="1275" y="1248"/>
                    </a:lnTo>
                    <a:lnTo>
                      <a:pt x="1273" y="1249"/>
                    </a:lnTo>
                    <a:lnTo>
                      <a:pt x="1275" y="1251"/>
                    </a:lnTo>
                    <a:lnTo>
                      <a:pt x="1272" y="1251"/>
                    </a:lnTo>
                    <a:lnTo>
                      <a:pt x="1272" y="1252"/>
                    </a:lnTo>
                    <a:lnTo>
                      <a:pt x="1268" y="1251"/>
                    </a:lnTo>
                    <a:lnTo>
                      <a:pt x="1267" y="1253"/>
                    </a:lnTo>
                    <a:lnTo>
                      <a:pt x="1268" y="1256"/>
                    </a:lnTo>
                    <a:lnTo>
                      <a:pt x="1264" y="1255"/>
                    </a:lnTo>
                    <a:lnTo>
                      <a:pt x="1260" y="1260"/>
                    </a:lnTo>
                    <a:lnTo>
                      <a:pt x="1256" y="1261"/>
                    </a:lnTo>
                    <a:lnTo>
                      <a:pt x="1256" y="1263"/>
                    </a:lnTo>
                    <a:lnTo>
                      <a:pt x="1249" y="1264"/>
                    </a:lnTo>
                    <a:lnTo>
                      <a:pt x="1249" y="1266"/>
                    </a:lnTo>
                    <a:lnTo>
                      <a:pt x="1246" y="1268"/>
                    </a:lnTo>
                    <a:lnTo>
                      <a:pt x="1247" y="1270"/>
                    </a:lnTo>
                    <a:lnTo>
                      <a:pt x="1246" y="1271"/>
                    </a:lnTo>
                    <a:lnTo>
                      <a:pt x="1243" y="1268"/>
                    </a:lnTo>
                    <a:lnTo>
                      <a:pt x="1245" y="1263"/>
                    </a:lnTo>
                    <a:lnTo>
                      <a:pt x="1240" y="1266"/>
                    </a:lnTo>
                    <a:lnTo>
                      <a:pt x="1238" y="1265"/>
                    </a:lnTo>
                    <a:lnTo>
                      <a:pt x="1237" y="1268"/>
                    </a:lnTo>
                    <a:lnTo>
                      <a:pt x="1233" y="1270"/>
                    </a:lnTo>
                    <a:lnTo>
                      <a:pt x="1235" y="1271"/>
                    </a:lnTo>
                    <a:lnTo>
                      <a:pt x="1229" y="1274"/>
                    </a:lnTo>
                    <a:lnTo>
                      <a:pt x="1230" y="1277"/>
                    </a:lnTo>
                    <a:lnTo>
                      <a:pt x="1228" y="1278"/>
                    </a:lnTo>
                    <a:lnTo>
                      <a:pt x="1228" y="1276"/>
                    </a:lnTo>
                    <a:lnTo>
                      <a:pt x="1227" y="1276"/>
                    </a:lnTo>
                    <a:lnTo>
                      <a:pt x="1225" y="1278"/>
                    </a:lnTo>
                    <a:lnTo>
                      <a:pt x="1227" y="1280"/>
                    </a:lnTo>
                    <a:lnTo>
                      <a:pt x="1222" y="1283"/>
                    </a:lnTo>
                    <a:lnTo>
                      <a:pt x="1229" y="1289"/>
                    </a:lnTo>
                    <a:lnTo>
                      <a:pt x="1225" y="1290"/>
                    </a:lnTo>
                    <a:lnTo>
                      <a:pt x="1225" y="1294"/>
                    </a:lnTo>
                    <a:lnTo>
                      <a:pt x="1221" y="1295"/>
                    </a:lnTo>
                    <a:lnTo>
                      <a:pt x="1220" y="1292"/>
                    </a:lnTo>
                    <a:lnTo>
                      <a:pt x="1218" y="1292"/>
                    </a:lnTo>
                    <a:lnTo>
                      <a:pt x="1215" y="1299"/>
                    </a:lnTo>
                    <a:lnTo>
                      <a:pt x="1214" y="1298"/>
                    </a:lnTo>
                    <a:lnTo>
                      <a:pt x="1209" y="1303"/>
                    </a:lnTo>
                    <a:lnTo>
                      <a:pt x="1206" y="1303"/>
                    </a:lnTo>
                    <a:lnTo>
                      <a:pt x="1205" y="1300"/>
                    </a:lnTo>
                    <a:lnTo>
                      <a:pt x="1200" y="1300"/>
                    </a:lnTo>
                    <a:lnTo>
                      <a:pt x="1202" y="1302"/>
                    </a:lnTo>
                    <a:lnTo>
                      <a:pt x="1200" y="1303"/>
                    </a:lnTo>
                    <a:lnTo>
                      <a:pt x="1197" y="1307"/>
                    </a:lnTo>
                    <a:lnTo>
                      <a:pt x="1199" y="1309"/>
                    </a:lnTo>
                    <a:lnTo>
                      <a:pt x="1194" y="1312"/>
                    </a:lnTo>
                    <a:lnTo>
                      <a:pt x="1192" y="1313"/>
                    </a:lnTo>
                    <a:lnTo>
                      <a:pt x="1187" y="1312"/>
                    </a:lnTo>
                    <a:lnTo>
                      <a:pt x="1187" y="1309"/>
                    </a:lnTo>
                    <a:lnTo>
                      <a:pt x="1185" y="1307"/>
                    </a:lnTo>
                    <a:lnTo>
                      <a:pt x="1180" y="1310"/>
                    </a:lnTo>
                    <a:lnTo>
                      <a:pt x="1179" y="1316"/>
                    </a:lnTo>
                    <a:lnTo>
                      <a:pt x="1180" y="1319"/>
                    </a:lnTo>
                    <a:lnTo>
                      <a:pt x="1174" y="1317"/>
                    </a:lnTo>
                    <a:lnTo>
                      <a:pt x="1174" y="1319"/>
                    </a:lnTo>
                    <a:lnTo>
                      <a:pt x="1171" y="1321"/>
                    </a:lnTo>
                    <a:lnTo>
                      <a:pt x="1174" y="1322"/>
                    </a:lnTo>
                    <a:lnTo>
                      <a:pt x="1173" y="1324"/>
                    </a:lnTo>
                    <a:lnTo>
                      <a:pt x="1168" y="1323"/>
                    </a:lnTo>
                    <a:lnTo>
                      <a:pt x="1167" y="1324"/>
                    </a:lnTo>
                    <a:lnTo>
                      <a:pt x="1162" y="1322"/>
                    </a:lnTo>
                    <a:lnTo>
                      <a:pt x="1160" y="1323"/>
                    </a:lnTo>
                    <a:lnTo>
                      <a:pt x="1159" y="1326"/>
                    </a:lnTo>
                    <a:lnTo>
                      <a:pt x="1153" y="1328"/>
                    </a:lnTo>
                    <a:lnTo>
                      <a:pt x="1153" y="1330"/>
                    </a:lnTo>
                    <a:lnTo>
                      <a:pt x="1152" y="1328"/>
                    </a:lnTo>
                    <a:lnTo>
                      <a:pt x="1151" y="1324"/>
                    </a:lnTo>
                    <a:lnTo>
                      <a:pt x="1148" y="1324"/>
                    </a:lnTo>
                    <a:lnTo>
                      <a:pt x="1148" y="1317"/>
                    </a:lnTo>
                    <a:lnTo>
                      <a:pt x="1143" y="1320"/>
                    </a:lnTo>
                    <a:lnTo>
                      <a:pt x="1138" y="1316"/>
                    </a:lnTo>
                    <a:lnTo>
                      <a:pt x="1134" y="1315"/>
                    </a:lnTo>
                    <a:lnTo>
                      <a:pt x="1133" y="1310"/>
                    </a:lnTo>
                    <a:lnTo>
                      <a:pt x="1130" y="1310"/>
                    </a:lnTo>
                    <a:lnTo>
                      <a:pt x="1129" y="1313"/>
                    </a:lnTo>
                    <a:lnTo>
                      <a:pt x="1121" y="1314"/>
                    </a:lnTo>
                    <a:lnTo>
                      <a:pt x="1112" y="1309"/>
                    </a:lnTo>
                    <a:lnTo>
                      <a:pt x="1109" y="1304"/>
                    </a:lnTo>
                    <a:lnTo>
                      <a:pt x="1109" y="1301"/>
                    </a:lnTo>
                    <a:lnTo>
                      <a:pt x="1095" y="1299"/>
                    </a:lnTo>
                    <a:lnTo>
                      <a:pt x="1095" y="1296"/>
                    </a:lnTo>
                    <a:lnTo>
                      <a:pt x="1087" y="1295"/>
                    </a:lnTo>
                    <a:lnTo>
                      <a:pt x="1088" y="1292"/>
                    </a:lnTo>
                    <a:lnTo>
                      <a:pt x="1085" y="1291"/>
                    </a:lnTo>
                    <a:lnTo>
                      <a:pt x="1080" y="1297"/>
                    </a:lnTo>
                    <a:lnTo>
                      <a:pt x="1075" y="1300"/>
                    </a:lnTo>
                    <a:lnTo>
                      <a:pt x="1075" y="1302"/>
                    </a:lnTo>
                    <a:lnTo>
                      <a:pt x="1077" y="1304"/>
                    </a:lnTo>
                    <a:lnTo>
                      <a:pt x="1073" y="1304"/>
                    </a:lnTo>
                    <a:lnTo>
                      <a:pt x="1069" y="1301"/>
                    </a:lnTo>
                    <a:lnTo>
                      <a:pt x="1056" y="1302"/>
                    </a:lnTo>
                    <a:lnTo>
                      <a:pt x="1055" y="1298"/>
                    </a:lnTo>
                    <a:lnTo>
                      <a:pt x="1049" y="1300"/>
                    </a:lnTo>
                    <a:lnTo>
                      <a:pt x="1047" y="1298"/>
                    </a:lnTo>
                    <a:lnTo>
                      <a:pt x="1039" y="1303"/>
                    </a:lnTo>
                    <a:lnTo>
                      <a:pt x="1038" y="1302"/>
                    </a:lnTo>
                    <a:lnTo>
                      <a:pt x="1038" y="1298"/>
                    </a:lnTo>
                    <a:lnTo>
                      <a:pt x="1031" y="1299"/>
                    </a:lnTo>
                    <a:lnTo>
                      <a:pt x="1029" y="1297"/>
                    </a:lnTo>
                    <a:lnTo>
                      <a:pt x="1023" y="1297"/>
                    </a:lnTo>
                    <a:lnTo>
                      <a:pt x="1021" y="1290"/>
                    </a:lnTo>
                    <a:lnTo>
                      <a:pt x="1014" y="1292"/>
                    </a:lnTo>
                    <a:lnTo>
                      <a:pt x="1005" y="1291"/>
                    </a:lnTo>
                    <a:lnTo>
                      <a:pt x="1004" y="1294"/>
                    </a:lnTo>
                    <a:lnTo>
                      <a:pt x="999" y="1296"/>
                    </a:lnTo>
                    <a:lnTo>
                      <a:pt x="991" y="1297"/>
                    </a:lnTo>
                    <a:lnTo>
                      <a:pt x="989" y="1296"/>
                    </a:lnTo>
                    <a:lnTo>
                      <a:pt x="985" y="1298"/>
                    </a:lnTo>
                    <a:lnTo>
                      <a:pt x="979" y="1296"/>
                    </a:lnTo>
                    <a:lnTo>
                      <a:pt x="976" y="1298"/>
                    </a:lnTo>
                    <a:lnTo>
                      <a:pt x="973" y="1297"/>
                    </a:lnTo>
                    <a:lnTo>
                      <a:pt x="970" y="1299"/>
                    </a:lnTo>
                    <a:lnTo>
                      <a:pt x="965" y="1303"/>
                    </a:lnTo>
                    <a:lnTo>
                      <a:pt x="963" y="1302"/>
                    </a:lnTo>
                    <a:lnTo>
                      <a:pt x="962" y="1295"/>
                    </a:lnTo>
                    <a:lnTo>
                      <a:pt x="953" y="1294"/>
                    </a:lnTo>
                    <a:lnTo>
                      <a:pt x="951" y="1290"/>
                    </a:lnTo>
                    <a:lnTo>
                      <a:pt x="946" y="1289"/>
                    </a:lnTo>
                    <a:lnTo>
                      <a:pt x="944" y="1287"/>
                    </a:lnTo>
                    <a:lnTo>
                      <a:pt x="940" y="1287"/>
                    </a:lnTo>
                    <a:lnTo>
                      <a:pt x="934" y="1291"/>
                    </a:lnTo>
                    <a:lnTo>
                      <a:pt x="931" y="1295"/>
                    </a:lnTo>
                    <a:lnTo>
                      <a:pt x="929" y="1295"/>
                    </a:lnTo>
                    <a:lnTo>
                      <a:pt x="930" y="1298"/>
                    </a:lnTo>
                    <a:lnTo>
                      <a:pt x="927" y="1299"/>
                    </a:lnTo>
                    <a:lnTo>
                      <a:pt x="927" y="1301"/>
                    </a:lnTo>
                    <a:lnTo>
                      <a:pt x="919" y="1300"/>
                    </a:lnTo>
                    <a:lnTo>
                      <a:pt x="916" y="1303"/>
                    </a:lnTo>
                    <a:lnTo>
                      <a:pt x="914" y="1308"/>
                    </a:lnTo>
                    <a:lnTo>
                      <a:pt x="911" y="1310"/>
                    </a:lnTo>
                    <a:lnTo>
                      <a:pt x="907" y="1309"/>
                    </a:lnTo>
                    <a:lnTo>
                      <a:pt x="901" y="1306"/>
                    </a:lnTo>
                    <a:lnTo>
                      <a:pt x="903" y="1304"/>
                    </a:lnTo>
                    <a:lnTo>
                      <a:pt x="898" y="1304"/>
                    </a:lnTo>
                    <a:lnTo>
                      <a:pt x="892" y="1308"/>
                    </a:lnTo>
                    <a:lnTo>
                      <a:pt x="892" y="1310"/>
                    </a:lnTo>
                    <a:lnTo>
                      <a:pt x="880" y="1310"/>
                    </a:lnTo>
                    <a:lnTo>
                      <a:pt x="880" y="1313"/>
                    </a:lnTo>
                    <a:lnTo>
                      <a:pt x="883" y="1316"/>
                    </a:lnTo>
                    <a:lnTo>
                      <a:pt x="885" y="1318"/>
                    </a:lnTo>
                    <a:lnTo>
                      <a:pt x="876" y="1325"/>
                    </a:lnTo>
                    <a:lnTo>
                      <a:pt x="872" y="1335"/>
                    </a:lnTo>
                    <a:lnTo>
                      <a:pt x="864" y="1337"/>
                    </a:lnTo>
                    <a:lnTo>
                      <a:pt x="862" y="1343"/>
                    </a:lnTo>
                    <a:lnTo>
                      <a:pt x="854" y="1343"/>
                    </a:lnTo>
                    <a:lnTo>
                      <a:pt x="852" y="1351"/>
                    </a:lnTo>
                    <a:lnTo>
                      <a:pt x="846" y="1355"/>
                    </a:lnTo>
                    <a:lnTo>
                      <a:pt x="844" y="1359"/>
                    </a:lnTo>
                    <a:lnTo>
                      <a:pt x="841" y="1361"/>
                    </a:lnTo>
                    <a:lnTo>
                      <a:pt x="836" y="1360"/>
                    </a:lnTo>
                    <a:lnTo>
                      <a:pt x="832" y="1353"/>
                    </a:lnTo>
                    <a:lnTo>
                      <a:pt x="821" y="1343"/>
                    </a:lnTo>
                    <a:lnTo>
                      <a:pt x="820" y="1337"/>
                    </a:lnTo>
                    <a:lnTo>
                      <a:pt x="820" y="1331"/>
                    </a:lnTo>
                    <a:lnTo>
                      <a:pt x="818" y="1328"/>
                    </a:lnTo>
                    <a:lnTo>
                      <a:pt x="809" y="1327"/>
                    </a:lnTo>
                    <a:lnTo>
                      <a:pt x="806" y="1331"/>
                    </a:lnTo>
                    <a:lnTo>
                      <a:pt x="808" y="1336"/>
                    </a:lnTo>
                    <a:lnTo>
                      <a:pt x="807" y="1338"/>
                    </a:lnTo>
                    <a:lnTo>
                      <a:pt x="805" y="1340"/>
                    </a:lnTo>
                    <a:lnTo>
                      <a:pt x="801" y="1339"/>
                    </a:lnTo>
                    <a:lnTo>
                      <a:pt x="785" y="1342"/>
                    </a:lnTo>
                    <a:lnTo>
                      <a:pt x="784" y="1345"/>
                    </a:lnTo>
                    <a:lnTo>
                      <a:pt x="787" y="1350"/>
                    </a:lnTo>
                    <a:lnTo>
                      <a:pt x="786" y="1352"/>
                    </a:lnTo>
                    <a:lnTo>
                      <a:pt x="778" y="1349"/>
                    </a:lnTo>
                    <a:lnTo>
                      <a:pt x="772" y="1350"/>
                    </a:lnTo>
                    <a:lnTo>
                      <a:pt x="768" y="1354"/>
                    </a:lnTo>
                    <a:lnTo>
                      <a:pt x="765" y="1355"/>
                    </a:lnTo>
                    <a:lnTo>
                      <a:pt x="761" y="1354"/>
                    </a:lnTo>
                    <a:lnTo>
                      <a:pt x="757" y="1354"/>
                    </a:lnTo>
                    <a:lnTo>
                      <a:pt x="756" y="1359"/>
                    </a:lnTo>
                    <a:lnTo>
                      <a:pt x="753" y="1361"/>
                    </a:lnTo>
                    <a:lnTo>
                      <a:pt x="748" y="1358"/>
                    </a:lnTo>
                    <a:lnTo>
                      <a:pt x="744" y="1359"/>
                    </a:lnTo>
                    <a:lnTo>
                      <a:pt x="741" y="1356"/>
                    </a:lnTo>
                    <a:lnTo>
                      <a:pt x="737" y="1356"/>
                    </a:lnTo>
                    <a:lnTo>
                      <a:pt x="734" y="1354"/>
                    </a:lnTo>
                    <a:lnTo>
                      <a:pt x="729" y="1356"/>
                    </a:lnTo>
                    <a:lnTo>
                      <a:pt x="724" y="1357"/>
                    </a:lnTo>
                    <a:lnTo>
                      <a:pt x="714" y="1355"/>
                    </a:lnTo>
                    <a:lnTo>
                      <a:pt x="712" y="1353"/>
                    </a:lnTo>
                    <a:lnTo>
                      <a:pt x="702" y="1352"/>
                    </a:lnTo>
                    <a:lnTo>
                      <a:pt x="699" y="1354"/>
                    </a:lnTo>
                    <a:lnTo>
                      <a:pt x="697" y="1361"/>
                    </a:lnTo>
                    <a:lnTo>
                      <a:pt x="691" y="1367"/>
                    </a:lnTo>
                    <a:lnTo>
                      <a:pt x="673" y="1366"/>
                    </a:lnTo>
                    <a:lnTo>
                      <a:pt x="665" y="1369"/>
                    </a:lnTo>
                    <a:lnTo>
                      <a:pt x="654" y="1369"/>
                    </a:lnTo>
                    <a:lnTo>
                      <a:pt x="649" y="1370"/>
                    </a:lnTo>
                    <a:lnTo>
                      <a:pt x="640" y="1373"/>
                    </a:lnTo>
                    <a:lnTo>
                      <a:pt x="631" y="1387"/>
                    </a:lnTo>
                    <a:lnTo>
                      <a:pt x="626" y="1398"/>
                    </a:lnTo>
                    <a:lnTo>
                      <a:pt x="616" y="1402"/>
                    </a:lnTo>
                    <a:lnTo>
                      <a:pt x="612" y="1414"/>
                    </a:lnTo>
                    <a:lnTo>
                      <a:pt x="605" y="1422"/>
                    </a:lnTo>
                    <a:lnTo>
                      <a:pt x="599" y="1424"/>
                    </a:lnTo>
                    <a:lnTo>
                      <a:pt x="597" y="1426"/>
                    </a:lnTo>
                    <a:lnTo>
                      <a:pt x="600" y="1434"/>
                    </a:lnTo>
                    <a:lnTo>
                      <a:pt x="599" y="1440"/>
                    </a:lnTo>
                    <a:lnTo>
                      <a:pt x="601" y="1442"/>
                    </a:lnTo>
                    <a:lnTo>
                      <a:pt x="598" y="1450"/>
                    </a:lnTo>
                    <a:lnTo>
                      <a:pt x="591" y="1460"/>
                    </a:lnTo>
                    <a:lnTo>
                      <a:pt x="584" y="1465"/>
                    </a:lnTo>
                    <a:lnTo>
                      <a:pt x="581" y="1468"/>
                    </a:lnTo>
                    <a:lnTo>
                      <a:pt x="568" y="1467"/>
                    </a:lnTo>
                    <a:lnTo>
                      <a:pt x="561" y="1468"/>
                    </a:lnTo>
                    <a:lnTo>
                      <a:pt x="562" y="1475"/>
                    </a:lnTo>
                    <a:lnTo>
                      <a:pt x="561" y="1477"/>
                    </a:lnTo>
                    <a:lnTo>
                      <a:pt x="549" y="1479"/>
                    </a:lnTo>
                    <a:lnTo>
                      <a:pt x="547" y="1481"/>
                    </a:lnTo>
                    <a:lnTo>
                      <a:pt x="547" y="1485"/>
                    </a:lnTo>
                    <a:lnTo>
                      <a:pt x="546" y="1490"/>
                    </a:lnTo>
                    <a:lnTo>
                      <a:pt x="540" y="1495"/>
                    </a:lnTo>
                    <a:lnTo>
                      <a:pt x="536" y="1496"/>
                    </a:lnTo>
                    <a:lnTo>
                      <a:pt x="530" y="1501"/>
                    </a:lnTo>
                    <a:lnTo>
                      <a:pt x="528" y="1506"/>
                    </a:lnTo>
                    <a:lnTo>
                      <a:pt x="526" y="1515"/>
                    </a:lnTo>
                    <a:lnTo>
                      <a:pt x="517" y="1530"/>
                    </a:lnTo>
                    <a:lnTo>
                      <a:pt x="519" y="1533"/>
                    </a:lnTo>
                    <a:lnTo>
                      <a:pt x="529" y="1542"/>
                    </a:lnTo>
                    <a:lnTo>
                      <a:pt x="529" y="1544"/>
                    </a:lnTo>
                    <a:lnTo>
                      <a:pt x="525" y="1548"/>
                    </a:lnTo>
                    <a:lnTo>
                      <a:pt x="504" y="1540"/>
                    </a:lnTo>
                    <a:lnTo>
                      <a:pt x="501" y="1535"/>
                    </a:lnTo>
                    <a:lnTo>
                      <a:pt x="494" y="1533"/>
                    </a:lnTo>
                    <a:lnTo>
                      <a:pt x="494" y="1528"/>
                    </a:lnTo>
                    <a:lnTo>
                      <a:pt x="490" y="1529"/>
                    </a:lnTo>
                    <a:lnTo>
                      <a:pt x="490" y="1525"/>
                    </a:lnTo>
                    <a:lnTo>
                      <a:pt x="483" y="1525"/>
                    </a:lnTo>
                    <a:lnTo>
                      <a:pt x="486" y="1522"/>
                    </a:lnTo>
                    <a:lnTo>
                      <a:pt x="483" y="1517"/>
                    </a:lnTo>
                    <a:lnTo>
                      <a:pt x="481" y="1517"/>
                    </a:lnTo>
                    <a:lnTo>
                      <a:pt x="481" y="1514"/>
                    </a:lnTo>
                    <a:lnTo>
                      <a:pt x="478" y="1511"/>
                    </a:lnTo>
                    <a:lnTo>
                      <a:pt x="476" y="1511"/>
                    </a:lnTo>
                    <a:lnTo>
                      <a:pt x="472" y="1505"/>
                    </a:lnTo>
                    <a:lnTo>
                      <a:pt x="463" y="1504"/>
                    </a:lnTo>
                    <a:lnTo>
                      <a:pt x="460" y="1501"/>
                    </a:lnTo>
                    <a:lnTo>
                      <a:pt x="457" y="1501"/>
                    </a:lnTo>
                    <a:lnTo>
                      <a:pt x="451" y="1500"/>
                    </a:lnTo>
                    <a:lnTo>
                      <a:pt x="449" y="1497"/>
                    </a:lnTo>
                    <a:lnTo>
                      <a:pt x="443" y="1495"/>
                    </a:lnTo>
                    <a:lnTo>
                      <a:pt x="437" y="1497"/>
                    </a:lnTo>
                    <a:lnTo>
                      <a:pt x="436" y="1498"/>
                    </a:lnTo>
                    <a:lnTo>
                      <a:pt x="430" y="1496"/>
                    </a:lnTo>
                    <a:lnTo>
                      <a:pt x="430" y="1493"/>
                    </a:lnTo>
                    <a:lnTo>
                      <a:pt x="428" y="1494"/>
                    </a:lnTo>
                    <a:lnTo>
                      <a:pt x="426" y="1490"/>
                    </a:lnTo>
                    <a:lnTo>
                      <a:pt x="424" y="1490"/>
                    </a:lnTo>
                    <a:lnTo>
                      <a:pt x="425" y="1487"/>
                    </a:lnTo>
                    <a:lnTo>
                      <a:pt x="424" y="1486"/>
                    </a:lnTo>
                    <a:lnTo>
                      <a:pt x="418" y="1487"/>
                    </a:lnTo>
                    <a:lnTo>
                      <a:pt x="415" y="1485"/>
                    </a:lnTo>
                    <a:lnTo>
                      <a:pt x="410" y="1486"/>
                    </a:lnTo>
                    <a:lnTo>
                      <a:pt x="411" y="1485"/>
                    </a:lnTo>
                    <a:lnTo>
                      <a:pt x="409" y="1481"/>
                    </a:lnTo>
                    <a:lnTo>
                      <a:pt x="404" y="1481"/>
                    </a:lnTo>
                    <a:lnTo>
                      <a:pt x="401" y="1478"/>
                    </a:lnTo>
                    <a:lnTo>
                      <a:pt x="402" y="1477"/>
                    </a:lnTo>
                    <a:lnTo>
                      <a:pt x="400" y="1477"/>
                    </a:lnTo>
                    <a:lnTo>
                      <a:pt x="399" y="1475"/>
                    </a:lnTo>
                    <a:lnTo>
                      <a:pt x="395" y="1476"/>
                    </a:lnTo>
                    <a:lnTo>
                      <a:pt x="393" y="1474"/>
                    </a:lnTo>
                    <a:lnTo>
                      <a:pt x="391" y="1475"/>
                    </a:lnTo>
                    <a:lnTo>
                      <a:pt x="387" y="1472"/>
                    </a:lnTo>
                    <a:lnTo>
                      <a:pt x="383" y="1474"/>
                    </a:lnTo>
                    <a:lnTo>
                      <a:pt x="382" y="1470"/>
                    </a:lnTo>
                    <a:lnTo>
                      <a:pt x="379" y="1471"/>
                    </a:lnTo>
                    <a:lnTo>
                      <a:pt x="375" y="1469"/>
                    </a:lnTo>
                    <a:lnTo>
                      <a:pt x="373" y="1469"/>
                    </a:lnTo>
                    <a:lnTo>
                      <a:pt x="370" y="1467"/>
                    </a:lnTo>
                    <a:lnTo>
                      <a:pt x="365" y="1467"/>
                    </a:lnTo>
                    <a:lnTo>
                      <a:pt x="365" y="1466"/>
                    </a:lnTo>
                    <a:lnTo>
                      <a:pt x="361" y="1466"/>
                    </a:lnTo>
                    <a:lnTo>
                      <a:pt x="358" y="1469"/>
                    </a:lnTo>
                    <a:lnTo>
                      <a:pt x="351" y="1466"/>
                    </a:lnTo>
                    <a:lnTo>
                      <a:pt x="348" y="1468"/>
                    </a:lnTo>
                    <a:lnTo>
                      <a:pt x="339" y="1464"/>
                    </a:lnTo>
                    <a:lnTo>
                      <a:pt x="336" y="1463"/>
                    </a:lnTo>
                    <a:lnTo>
                      <a:pt x="337" y="1462"/>
                    </a:lnTo>
                    <a:lnTo>
                      <a:pt x="335" y="1461"/>
                    </a:lnTo>
                    <a:lnTo>
                      <a:pt x="332" y="1462"/>
                    </a:lnTo>
                    <a:lnTo>
                      <a:pt x="331" y="1460"/>
                    </a:lnTo>
                    <a:lnTo>
                      <a:pt x="328" y="1459"/>
                    </a:lnTo>
                    <a:lnTo>
                      <a:pt x="329" y="1458"/>
                    </a:lnTo>
                    <a:lnTo>
                      <a:pt x="324" y="1458"/>
                    </a:lnTo>
                    <a:lnTo>
                      <a:pt x="321" y="1456"/>
                    </a:lnTo>
                    <a:lnTo>
                      <a:pt x="318" y="1456"/>
                    </a:lnTo>
                    <a:lnTo>
                      <a:pt x="317" y="1453"/>
                    </a:lnTo>
                    <a:lnTo>
                      <a:pt x="313" y="1450"/>
                    </a:lnTo>
                    <a:lnTo>
                      <a:pt x="307" y="1451"/>
                    </a:lnTo>
                    <a:lnTo>
                      <a:pt x="309" y="1448"/>
                    </a:lnTo>
                    <a:lnTo>
                      <a:pt x="307" y="1448"/>
                    </a:lnTo>
                    <a:lnTo>
                      <a:pt x="304" y="1450"/>
                    </a:lnTo>
                    <a:lnTo>
                      <a:pt x="297" y="1442"/>
                    </a:lnTo>
                    <a:lnTo>
                      <a:pt x="297" y="1441"/>
                    </a:lnTo>
                    <a:lnTo>
                      <a:pt x="295" y="1438"/>
                    </a:lnTo>
                    <a:lnTo>
                      <a:pt x="289" y="1435"/>
                    </a:lnTo>
                    <a:lnTo>
                      <a:pt x="289" y="1433"/>
                    </a:lnTo>
                    <a:lnTo>
                      <a:pt x="286" y="1431"/>
                    </a:lnTo>
                    <a:lnTo>
                      <a:pt x="283" y="1434"/>
                    </a:lnTo>
                    <a:lnTo>
                      <a:pt x="280" y="1431"/>
                    </a:lnTo>
                    <a:lnTo>
                      <a:pt x="280" y="1433"/>
                    </a:lnTo>
                    <a:lnTo>
                      <a:pt x="278" y="1434"/>
                    </a:lnTo>
                    <a:lnTo>
                      <a:pt x="277" y="1432"/>
                    </a:lnTo>
                    <a:lnTo>
                      <a:pt x="274" y="1432"/>
                    </a:lnTo>
                    <a:lnTo>
                      <a:pt x="273" y="1431"/>
                    </a:lnTo>
                    <a:lnTo>
                      <a:pt x="269" y="1434"/>
                    </a:lnTo>
                    <a:lnTo>
                      <a:pt x="268" y="1434"/>
                    </a:lnTo>
                    <a:lnTo>
                      <a:pt x="269" y="1432"/>
                    </a:lnTo>
                    <a:lnTo>
                      <a:pt x="268" y="1430"/>
                    </a:lnTo>
                    <a:lnTo>
                      <a:pt x="264" y="1430"/>
                    </a:lnTo>
                    <a:lnTo>
                      <a:pt x="263" y="1428"/>
                    </a:lnTo>
                    <a:lnTo>
                      <a:pt x="256" y="1428"/>
                    </a:lnTo>
                    <a:lnTo>
                      <a:pt x="252" y="1426"/>
                    </a:lnTo>
                    <a:lnTo>
                      <a:pt x="253" y="1425"/>
                    </a:lnTo>
                    <a:lnTo>
                      <a:pt x="250" y="1423"/>
                    </a:lnTo>
                    <a:lnTo>
                      <a:pt x="248" y="1416"/>
                    </a:lnTo>
                    <a:lnTo>
                      <a:pt x="239" y="1414"/>
                    </a:lnTo>
                    <a:lnTo>
                      <a:pt x="239" y="1413"/>
                    </a:lnTo>
                    <a:lnTo>
                      <a:pt x="237" y="1412"/>
                    </a:lnTo>
                    <a:lnTo>
                      <a:pt x="237" y="1409"/>
                    </a:lnTo>
                    <a:lnTo>
                      <a:pt x="233" y="1406"/>
                    </a:lnTo>
                    <a:lnTo>
                      <a:pt x="227" y="1406"/>
                    </a:lnTo>
                    <a:lnTo>
                      <a:pt x="225" y="1404"/>
                    </a:lnTo>
                    <a:lnTo>
                      <a:pt x="219" y="1404"/>
                    </a:lnTo>
                    <a:lnTo>
                      <a:pt x="215" y="1400"/>
                    </a:lnTo>
                    <a:lnTo>
                      <a:pt x="209" y="1402"/>
                    </a:lnTo>
                    <a:lnTo>
                      <a:pt x="206" y="1404"/>
                    </a:lnTo>
                    <a:lnTo>
                      <a:pt x="201" y="1402"/>
                    </a:lnTo>
                    <a:lnTo>
                      <a:pt x="195" y="1397"/>
                    </a:lnTo>
                    <a:lnTo>
                      <a:pt x="195" y="1395"/>
                    </a:lnTo>
                    <a:lnTo>
                      <a:pt x="192" y="1395"/>
                    </a:lnTo>
                    <a:lnTo>
                      <a:pt x="193" y="1393"/>
                    </a:lnTo>
                    <a:lnTo>
                      <a:pt x="187" y="1389"/>
                    </a:lnTo>
                    <a:lnTo>
                      <a:pt x="186" y="1386"/>
                    </a:lnTo>
                    <a:lnTo>
                      <a:pt x="184" y="1385"/>
                    </a:lnTo>
                    <a:lnTo>
                      <a:pt x="184" y="1384"/>
                    </a:lnTo>
                    <a:lnTo>
                      <a:pt x="175" y="1371"/>
                    </a:lnTo>
                    <a:lnTo>
                      <a:pt x="163" y="1368"/>
                    </a:lnTo>
                    <a:lnTo>
                      <a:pt x="159" y="1367"/>
                    </a:lnTo>
                    <a:lnTo>
                      <a:pt x="157" y="1364"/>
                    </a:lnTo>
                    <a:lnTo>
                      <a:pt x="153" y="1363"/>
                    </a:lnTo>
                    <a:lnTo>
                      <a:pt x="143" y="1371"/>
                    </a:lnTo>
                    <a:lnTo>
                      <a:pt x="137" y="1371"/>
                    </a:lnTo>
                    <a:lnTo>
                      <a:pt x="135" y="1372"/>
                    </a:lnTo>
                    <a:lnTo>
                      <a:pt x="124" y="1369"/>
                    </a:lnTo>
                    <a:lnTo>
                      <a:pt x="116" y="1371"/>
                    </a:lnTo>
                    <a:lnTo>
                      <a:pt x="111" y="1372"/>
                    </a:lnTo>
                    <a:lnTo>
                      <a:pt x="106" y="1369"/>
                    </a:lnTo>
                    <a:lnTo>
                      <a:pt x="101" y="1369"/>
                    </a:lnTo>
                    <a:lnTo>
                      <a:pt x="97" y="1366"/>
                    </a:lnTo>
                    <a:lnTo>
                      <a:pt x="93" y="1367"/>
                    </a:lnTo>
                    <a:lnTo>
                      <a:pt x="88" y="1366"/>
                    </a:lnTo>
                    <a:lnTo>
                      <a:pt x="83" y="1361"/>
                    </a:lnTo>
                    <a:lnTo>
                      <a:pt x="73" y="1360"/>
                    </a:lnTo>
                    <a:lnTo>
                      <a:pt x="73" y="1356"/>
                    </a:lnTo>
                    <a:lnTo>
                      <a:pt x="72" y="1354"/>
                    </a:lnTo>
                    <a:lnTo>
                      <a:pt x="68" y="1354"/>
                    </a:lnTo>
                    <a:lnTo>
                      <a:pt x="69" y="1351"/>
                    </a:lnTo>
                    <a:lnTo>
                      <a:pt x="63" y="1340"/>
                    </a:lnTo>
                    <a:lnTo>
                      <a:pt x="63" y="1338"/>
                    </a:lnTo>
                    <a:lnTo>
                      <a:pt x="67" y="1333"/>
                    </a:lnTo>
                    <a:lnTo>
                      <a:pt x="73" y="1332"/>
                    </a:lnTo>
                    <a:lnTo>
                      <a:pt x="76" y="1325"/>
                    </a:lnTo>
                    <a:lnTo>
                      <a:pt x="81" y="1322"/>
                    </a:lnTo>
                    <a:lnTo>
                      <a:pt x="83" y="1314"/>
                    </a:lnTo>
                    <a:lnTo>
                      <a:pt x="90" y="1313"/>
                    </a:lnTo>
                    <a:lnTo>
                      <a:pt x="99" y="1310"/>
                    </a:lnTo>
                    <a:lnTo>
                      <a:pt x="102" y="1305"/>
                    </a:lnTo>
                    <a:lnTo>
                      <a:pt x="107" y="1300"/>
                    </a:lnTo>
                    <a:lnTo>
                      <a:pt x="107" y="1297"/>
                    </a:lnTo>
                    <a:lnTo>
                      <a:pt x="104" y="1292"/>
                    </a:lnTo>
                    <a:lnTo>
                      <a:pt x="94" y="1288"/>
                    </a:lnTo>
                    <a:lnTo>
                      <a:pt x="83" y="1289"/>
                    </a:lnTo>
                    <a:lnTo>
                      <a:pt x="69" y="1285"/>
                    </a:lnTo>
                    <a:lnTo>
                      <a:pt x="64" y="1285"/>
                    </a:lnTo>
                    <a:lnTo>
                      <a:pt x="52" y="1291"/>
                    </a:lnTo>
                    <a:lnTo>
                      <a:pt x="49" y="1297"/>
                    </a:lnTo>
                    <a:lnTo>
                      <a:pt x="40" y="1296"/>
                    </a:lnTo>
                    <a:lnTo>
                      <a:pt x="33" y="1289"/>
                    </a:lnTo>
                    <a:lnTo>
                      <a:pt x="31" y="1268"/>
                    </a:lnTo>
                    <a:lnTo>
                      <a:pt x="27" y="1255"/>
                    </a:lnTo>
                    <a:lnTo>
                      <a:pt x="27" y="1251"/>
                    </a:lnTo>
                    <a:lnTo>
                      <a:pt x="24" y="1238"/>
                    </a:lnTo>
                    <a:lnTo>
                      <a:pt x="27" y="1234"/>
                    </a:lnTo>
                    <a:lnTo>
                      <a:pt x="37" y="1232"/>
                    </a:lnTo>
                    <a:lnTo>
                      <a:pt x="40" y="1229"/>
                    </a:lnTo>
                    <a:lnTo>
                      <a:pt x="40" y="1217"/>
                    </a:lnTo>
                    <a:lnTo>
                      <a:pt x="33" y="1207"/>
                    </a:lnTo>
                    <a:lnTo>
                      <a:pt x="27" y="1202"/>
                    </a:lnTo>
                    <a:lnTo>
                      <a:pt x="27" y="1199"/>
                    </a:lnTo>
                    <a:lnTo>
                      <a:pt x="24" y="1193"/>
                    </a:lnTo>
                    <a:lnTo>
                      <a:pt x="26" y="1186"/>
                    </a:lnTo>
                    <a:lnTo>
                      <a:pt x="21" y="1177"/>
                    </a:lnTo>
                    <a:lnTo>
                      <a:pt x="21" y="1174"/>
                    </a:lnTo>
                    <a:lnTo>
                      <a:pt x="16" y="1168"/>
                    </a:lnTo>
                    <a:lnTo>
                      <a:pt x="11" y="1161"/>
                    </a:lnTo>
                    <a:lnTo>
                      <a:pt x="4" y="1158"/>
                    </a:lnTo>
                    <a:lnTo>
                      <a:pt x="3" y="1154"/>
                    </a:lnTo>
                    <a:lnTo>
                      <a:pt x="1" y="1153"/>
                    </a:lnTo>
                    <a:lnTo>
                      <a:pt x="3" y="1153"/>
                    </a:lnTo>
                    <a:lnTo>
                      <a:pt x="1" y="1150"/>
                    </a:lnTo>
                    <a:lnTo>
                      <a:pt x="3" y="1148"/>
                    </a:lnTo>
                    <a:lnTo>
                      <a:pt x="0" y="1143"/>
                    </a:lnTo>
                    <a:lnTo>
                      <a:pt x="0" y="1135"/>
                    </a:lnTo>
                    <a:lnTo>
                      <a:pt x="3" y="1134"/>
                    </a:lnTo>
                    <a:lnTo>
                      <a:pt x="3" y="1129"/>
                    </a:lnTo>
                    <a:lnTo>
                      <a:pt x="1" y="1124"/>
                    </a:lnTo>
                    <a:lnTo>
                      <a:pt x="3" y="1123"/>
                    </a:lnTo>
                    <a:lnTo>
                      <a:pt x="1" y="1120"/>
                    </a:lnTo>
                    <a:lnTo>
                      <a:pt x="3" y="1115"/>
                    </a:lnTo>
                    <a:lnTo>
                      <a:pt x="3" y="1112"/>
                    </a:lnTo>
                    <a:lnTo>
                      <a:pt x="7" y="1103"/>
                    </a:lnTo>
                    <a:lnTo>
                      <a:pt x="5" y="1099"/>
                    </a:lnTo>
                    <a:lnTo>
                      <a:pt x="5" y="1096"/>
                    </a:lnTo>
                    <a:lnTo>
                      <a:pt x="10" y="1090"/>
                    </a:lnTo>
                    <a:lnTo>
                      <a:pt x="9" y="1089"/>
                    </a:lnTo>
                    <a:lnTo>
                      <a:pt x="10" y="1088"/>
                    </a:lnTo>
                    <a:lnTo>
                      <a:pt x="10" y="1087"/>
                    </a:lnTo>
                    <a:lnTo>
                      <a:pt x="11" y="1088"/>
                    </a:lnTo>
                    <a:lnTo>
                      <a:pt x="12" y="1086"/>
                    </a:lnTo>
                    <a:lnTo>
                      <a:pt x="10" y="1084"/>
                    </a:lnTo>
                    <a:lnTo>
                      <a:pt x="12" y="1083"/>
                    </a:lnTo>
                    <a:lnTo>
                      <a:pt x="12" y="1081"/>
                    </a:lnTo>
                    <a:lnTo>
                      <a:pt x="10" y="1082"/>
                    </a:lnTo>
                    <a:lnTo>
                      <a:pt x="11" y="1079"/>
                    </a:lnTo>
                    <a:lnTo>
                      <a:pt x="10" y="1075"/>
                    </a:lnTo>
                    <a:lnTo>
                      <a:pt x="8" y="1074"/>
                    </a:lnTo>
                    <a:lnTo>
                      <a:pt x="10" y="1071"/>
                    </a:lnTo>
                    <a:lnTo>
                      <a:pt x="8" y="1070"/>
                    </a:lnTo>
                    <a:lnTo>
                      <a:pt x="8" y="1068"/>
                    </a:lnTo>
                    <a:lnTo>
                      <a:pt x="12" y="1063"/>
                    </a:lnTo>
                    <a:lnTo>
                      <a:pt x="12" y="1060"/>
                    </a:lnTo>
                    <a:lnTo>
                      <a:pt x="14" y="1058"/>
                    </a:lnTo>
                    <a:lnTo>
                      <a:pt x="19" y="1051"/>
                    </a:lnTo>
                    <a:lnTo>
                      <a:pt x="21" y="1039"/>
                    </a:lnTo>
                    <a:lnTo>
                      <a:pt x="24" y="1040"/>
                    </a:lnTo>
                    <a:lnTo>
                      <a:pt x="25" y="1038"/>
                    </a:lnTo>
                    <a:lnTo>
                      <a:pt x="27" y="1036"/>
                    </a:lnTo>
                    <a:lnTo>
                      <a:pt x="26" y="1034"/>
                    </a:lnTo>
                    <a:lnTo>
                      <a:pt x="30" y="1030"/>
                    </a:lnTo>
                    <a:lnTo>
                      <a:pt x="29" y="1028"/>
                    </a:lnTo>
                    <a:lnTo>
                      <a:pt x="33" y="1027"/>
                    </a:lnTo>
                    <a:lnTo>
                      <a:pt x="33" y="1025"/>
                    </a:lnTo>
                    <a:lnTo>
                      <a:pt x="35" y="1025"/>
                    </a:lnTo>
                    <a:lnTo>
                      <a:pt x="35" y="1022"/>
                    </a:lnTo>
                    <a:lnTo>
                      <a:pt x="36" y="1024"/>
                    </a:lnTo>
                    <a:lnTo>
                      <a:pt x="35" y="1021"/>
                    </a:lnTo>
                    <a:lnTo>
                      <a:pt x="37" y="1022"/>
                    </a:lnTo>
                    <a:lnTo>
                      <a:pt x="39" y="1020"/>
                    </a:lnTo>
                    <a:lnTo>
                      <a:pt x="40" y="1021"/>
                    </a:lnTo>
                    <a:lnTo>
                      <a:pt x="39" y="1019"/>
                    </a:lnTo>
                    <a:lnTo>
                      <a:pt x="42" y="1019"/>
                    </a:lnTo>
                    <a:lnTo>
                      <a:pt x="43" y="1018"/>
                    </a:lnTo>
                    <a:lnTo>
                      <a:pt x="43" y="1015"/>
                    </a:lnTo>
                    <a:lnTo>
                      <a:pt x="41" y="1015"/>
                    </a:lnTo>
                    <a:lnTo>
                      <a:pt x="42" y="1013"/>
                    </a:lnTo>
                    <a:lnTo>
                      <a:pt x="40" y="1013"/>
                    </a:lnTo>
                    <a:lnTo>
                      <a:pt x="41" y="1011"/>
                    </a:lnTo>
                    <a:lnTo>
                      <a:pt x="40" y="1009"/>
                    </a:lnTo>
                    <a:lnTo>
                      <a:pt x="43" y="1007"/>
                    </a:lnTo>
                    <a:lnTo>
                      <a:pt x="42" y="1007"/>
                    </a:lnTo>
                    <a:lnTo>
                      <a:pt x="42" y="1006"/>
                    </a:lnTo>
                    <a:lnTo>
                      <a:pt x="43" y="1006"/>
                    </a:lnTo>
                    <a:lnTo>
                      <a:pt x="43" y="1002"/>
                    </a:lnTo>
                    <a:lnTo>
                      <a:pt x="44" y="1001"/>
                    </a:lnTo>
                    <a:lnTo>
                      <a:pt x="43" y="995"/>
                    </a:lnTo>
                    <a:lnTo>
                      <a:pt x="45" y="996"/>
                    </a:lnTo>
                    <a:lnTo>
                      <a:pt x="45" y="992"/>
                    </a:lnTo>
                    <a:lnTo>
                      <a:pt x="48" y="990"/>
                    </a:lnTo>
                    <a:lnTo>
                      <a:pt x="46" y="983"/>
                    </a:lnTo>
                    <a:lnTo>
                      <a:pt x="49" y="983"/>
                    </a:lnTo>
                    <a:lnTo>
                      <a:pt x="48" y="982"/>
                    </a:lnTo>
                    <a:lnTo>
                      <a:pt x="51" y="980"/>
                    </a:lnTo>
                    <a:lnTo>
                      <a:pt x="52" y="977"/>
                    </a:lnTo>
                    <a:lnTo>
                      <a:pt x="51" y="976"/>
                    </a:lnTo>
                    <a:lnTo>
                      <a:pt x="52" y="973"/>
                    </a:lnTo>
                    <a:lnTo>
                      <a:pt x="53" y="972"/>
                    </a:lnTo>
                    <a:lnTo>
                      <a:pt x="53" y="973"/>
                    </a:lnTo>
                    <a:lnTo>
                      <a:pt x="54" y="972"/>
                    </a:lnTo>
                    <a:lnTo>
                      <a:pt x="55" y="974"/>
                    </a:lnTo>
                    <a:lnTo>
                      <a:pt x="60" y="973"/>
                    </a:lnTo>
                    <a:lnTo>
                      <a:pt x="62" y="974"/>
                    </a:lnTo>
                    <a:lnTo>
                      <a:pt x="63" y="974"/>
                    </a:lnTo>
                    <a:lnTo>
                      <a:pt x="63" y="972"/>
                    </a:lnTo>
                    <a:lnTo>
                      <a:pt x="65" y="973"/>
                    </a:lnTo>
                    <a:lnTo>
                      <a:pt x="64" y="971"/>
                    </a:lnTo>
                    <a:lnTo>
                      <a:pt x="66" y="971"/>
                    </a:lnTo>
                    <a:lnTo>
                      <a:pt x="66" y="973"/>
                    </a:lnTo>
                    <a:lnTo>
                      <a:pt x="67" y="972"/>
                    </a:lnTo>
                    <a:lnTo>
                      <a:pt x="65" y="968"/>
                    </a:lnTo>
                    <a:lnTo>
                      <a:pt x="71" y="967"/>
                    </a:lnTo>
                    <a:lnTo>
                      <a:pt x="67" y="961"/>
                    </a:lnTo>
                    <a:lnTo>
                      <a:pt x="69" y="960"/>
                    </a:lnTo>
                    <a:lnTo>
                      <a:pt x="71" y="960"/>
                    </a:lnTo>
                    <a:lnTo>
                      <a:pt x="71" y="963"/>
                    </a:lnTo>
                    <a:lnTo>
                      <a:pt x="73" y="962"/>
                    </a:lnTo>
                    <a:lnTo>
                      <a:pt x="81" y="954"/>
                    </a:lnTo>
                    <a:lnTo>
                      <a:pt x="84" y="955"/>
                    </a:lnTo>
                    <a:lnTo>
                      <a:pt x="85" y="953"/>
                    </a:lnTo>
                    <a:lnTo>
                      <a:pt x="87" y="954"/>
                    </a:lnTo>
                    <a:lnTo>
                      <a:pt x="88" y="952"/>
                    </a:lnTo>
                    <a:lnTo>
                      <a:pt x="91" y="953"/>
                    </a:lnTo>
                    <a:lnTo>
                      <a:pt x="93" y="950"/>
                    </a:lnTo>
                    <a:lnTo>
                      <a:pt x="97" y="946"/>
                    </a:lnTo>
                    <a:lnTo>
                      <a:pt x="99" y="948"/>
                    </a:lnTo>
                    <a:lnTo>
                      <a:pt x="102" y="946"/>
                    </a:lnTo>
                    <a:lnTo>
                      <a:pt x="101" y="942"/>
                    </a:lnTo>
                    <a:lnTo>
                      <a:pt x="103" y="939"/>
                    </a:lnTo>
                    <a:lnTo>
                      <a:pt x="107" y="939"/>
                    </a:lnTo>
                    <a:lnTo>
                      <a:pt x="106" y="934"/>
                    </a:lnTo>
                    <a:lnTo>
                      <a:pt x="108" y="931"/>
                    </a:lnTo>
                    <a:lnTo>
                      <a:pt x="105" y="930"/>
                    </a:lnTo>
                    <a:lnTo>
                      <a:pt x="112" y="928"/>
                    </a:lnTo>
                    <a:lnTo>
                      <a:pt x="111" y="922"/>
                    </a:lnTo>
                    <a:lnTo>
                      <a:pt x="113" y="923"/>
                    </a:lnTo>
                    <a:lnTo>
                      <a:pt x="115" y="926"/>
                    </a:lnTo>
                    <a:lnTo>
                      <a:pt x="117" y="924"/>
                    </a:lnTo>
                    <a:lnTo>
                      <a:pt x="115" y="919"/>
                    </a:lnTo>
                    <a:lnTo>
                      <a:pt x="112" y="918"/>
                    </a:lnTo>
                    <a:lnTo>
                      <a:pt x="114" y="916"/>
                    </a:lnTo>
                    <a:lnTo>
                      <a:pt x="112" y="913"/>
                    </a:lnTo>
                    <a:lnTo>
                      <a:pt x="113" y="912"/>
                    </a:lnTo>
                    <a:lnTo>
                      <a:pt x="119" y="916"/>
                    </a:lnTo>
                    <a:lnTo>
                      <a:pt x="119" y="909"/>
                    </a:lnTo>
                    <a:lnTo>
                      <a:pt x="122" y="912"/>
                    </a:lnTo>
                    <a:lnTo>
                      <a:pt x="126" y="912"/>
                    </a:lnTo>
                    <a:lnTo>
                      <a:pt x="126" y="909"/>
                    </a:lnTo>
                    <a:lnTo>
                      <a:pt x="129" y="909"/>
                    </a:lnTo>
                    <a:lnTo>
                      <a:pt x="126" y="907"/>
                    </a:lnTo>
                    <a:lnTo>
                      <a:pt x="127" y="905"/>
                    </a:lnTo>
                    <a:lnTo>
                      <a:pt x="131" y="907"/>
                    </a:lnTo>
                    <a:lnTo>
                      <a:pt x="132" y="904"/>
                    </a:lnTo>
                    <a:lnTo>
                      <a:pt x="135" y="905"/>
                    </a:lnTo>
                    <a:lnTo>
                      <a:pt x="135" y="902"/>
                    </a:lnTo>
                    <a:lnTo>
                      <a:pt x="136" y="901"/>
                    </a:lnTo>
                    <a:lnTo>
                      <a:pt x="136" y="898"/>
                    </a:lnTo>
                    <a:lnTo>
                      <a:pt x="134" y="894"/>
                    </a:lnTo>
                    <a:lnTo>
                      <a:pt x="139" y="894"/>
                    </a:lnTo>
                    <a:lnTo>
                      <a:pt x="141" y="891"/>
                    </a:lnTo>
                    <a:lnTo>
                      <a:pt x="139" y="887"/>
                    </a:lnTo>
                    <a:lnTo>
                      <a:pt x="141" y="886"/>
                    </a:lnTo>
                    <a:lnTo>
                      <a:pt x="139" y="885"/>
                    </a:lnTo>
                    <a:lnTo>
                      <a:pt x="138" y="886"/>
                    </a:lnTo>
                    <a:lnTo>
                      <a:pt x="139" y="883"/>
                    </a:lnTo>
                    <a:lnTo>
                      <a:pt x="134" y="880"/>
                    </a:lnTo>
                    <a:lnTo>
                      <a:pt x="133" y="874"/>
                    </a:lnTo>
                    <a:lnTo>
                      <a:pt x="125" y="874"/>
                    </a:lnTo>
                    <a:lnTo>
                      <a:pt x="123" y="871"/>
                    </a:lnTo>
                    <a:lnTo>
                      <a:pt x="125" y="868"/>
                    </a:lnTo>
                    <a:lnTo>
                      <a:pt x="122" y="865"/>
                    </a:lnTo>
                    <a:lnTo>
                      <a:pt x="122" y="862"/>
                    </a:lnTo>
                    <a:lnTo>
                      <a:pt x="124" y="859"/>
                    </a:lnTo>
                    <a:lnTo>
                      <a:pt x="123" y="853"/>
                    </a:lnTo>
                    <a:lnTo>
                      <a:pt x="124" y="851"/>
                    </a:lnTo>
                    <a:lnTo>
                      <a:pt x="130" y="846"/>
                    </a:lnTo>
                    <a:lnTo>
                      <a:pt x="137" y="848"/>
                    </a:lnTo>
                    <a:lnTo>
                      <a:pt x="140" y="845"/>
                    </a:lnTo>
                    <a:lnTo>
                      <a:pt x="144" y="844"/>
                    </a:lnTo>
                    <a:lnTo>
                      <a:pt x="147" y="839"/>
                    </a:lnTo>
                    <a:lnTo>
                      <a:pt x="151" y="842"/>
                    </a:lnTo>
                    <a:lnTo>
                      <a:pt x="154" y="841"/>
                    </a:lnTo>
                    <a:lnTo>
                      <a:pt x="149" y="835"/>
                    </a:lnTo>
                    <a:lnTo>
                      <a:pt x="150" y="834"/>
                    </a:lnTo>
                    <a:lnTo>
                      <a:pt x="154" y="833"/>
                    </a:lnTo>
                    <a:lnTo>
                      <a:pt x="153" y="821"/>
                    </a:lnTo>
                    <a:lnTo>
                      <a:pt x="158" y="819"/>
                    </a:lnTo>
                    <a:lnTo>
                      <a:pt x="158" y="815"/>
                    </a:lnTo>
                    <a:lnTo>
                      <a:pt x="160" y="814"/>
                    </a:lnTo>
                    <a:lnTo>
                      <a:pt x="163" y="816"/>
                    </a:lnTo>
                    <a:lnTo>
                      <a:pt x="167" y="813"/>
                    </a:lnTo>
                    <a:lnTo>
                      <a:pt x="170" y="813"/>
                    </a:lnTo>
                    <a:lnTo>
                      <a:pt x="173" y="813"/>
                    </a:lnTo>
                    <a:lnTo>
                      <a:pt x="177" y="809"/>
                    </a:lnTo>
                    <a:lnTo>
                      <a:pt x="186" y="805"/>
                    </a:lnTo>
                    <a:lnTo>
                      <a:pt x="191" y="806"/>
                    </a:lnTo>
                    <a:lnTo>
                      <a:pt x="194" y="802"/>
                    </a:lnTo>
                    <a:lnTo>
                      <a:pt x="196" y="803"/>
                    </a:lnTo>
                    <a:lnTo>
                      <a:pt x="202" y="800"/>
                    </a:lnTo>
                    <a:lnTo>
                      <a:pt x="203" y="793"/>
                    </a:lnTo>
                    <a:lnTo>
                      <a:pt x="205" y="786"/>
                    </a:lnTo>
                    <a:lnTo>
                      <a:pt x="210" y="781"/>
                    </a:lnTo>
                    <a:lnTo>
                      <a:pt x="210" y="778"/>
                    </a:lnTo>
                    <a:lnTo>
                      <a:pt x="217" y="769"/>
                    </a:lnTo>
                    <a:lnTo>
                      <a:pt x="217" y="761"/>
                    </a:lnTo>
                    <a:lnTo>
                      <a:pt x="226" y="761"/>
                    </a:lnTo>
                    <a:lnTo>
                      <a:pt x="231" y="759"/>
                    </a:lnTo>
                    <a:lnTo>
                      <a:pt x="245" y="762"/>
                    </a:lnTo>
                    <a:lnTo>
                      <a:pt x="249" y="759"/>
                    </a:lnTo>
                    <a:lnTo>
                      <a:pt x="251" y="761"/>
                    </a:lnTo>
                    <a:lnTo>
                      <a:pt x="256" y="759"/>
                    </a:lnTo>
                    <a:lnTo>
                      <a:pt x="260" y="760"/>
                    </a:lnTo>
                    <a:lnTo>
                      <a:pt x="270" y="760"/>
                    </a:lnTo>
                    <a:lnTo>
                      <a:pt x="274" y="758"/>
                    </a:lnTo>
                    <a:lnTo>
                      <a:pt x="276" y="751"/>
                    </a:lnTo>
                    <a:lnTo>
                      <a:pt x="279" y="749"/>
                    </a:lnTo>
                    <a:lnTo>
                      <a:pt x="283" y="749"/>
                    </a:lnTo>
                    <a:lnTo>
                      <a:pt x="282" y="746"/>
                    </a:lnTo>
                    <a:lnTo>
                      <a:pt x="284" y="744"/>
                    </a:lnTo>
                    <a:lnTo>
                      <a:pt x="292" y="744"/>
                    </a:lnTo>
                    <a:lnTo>
                      <a:pt x="297" y="748"/>
                    </a:lnTo>
                    <a:lnTo>
                      <a:pt x="299" y="747"/>
                    </a:lnTo>
                    <a:lnTo>
                      <a:pt x="300" y="742"/>
                    </a:lnTo>
                    <a:lnTo>
                      <a:pt x="303" y="739"/>
                    </a:lnTo>
                    <a:lnTo>
                      <a:pt x="307" y="730"/>
                    </a:lnTo>
                    <a:lnTo>
                      <a:pt x="312" y="726"/>
                    </a:lnTo>
                    <a:lnTo>
                      <a:pt x="316" y="725"/>
                    </a:lnTo>
                    <a:lnTo>
                      <a:pt x="316" y="722"/>
                    </a:lnTo>
                    <a:lnTo>
                      <a:pt x="325" y="706"/>
                    </a:lnTo>
                    <a:lnTo>
                      <a:pt x="327" y="700"/>
                    </a:lnTo>
                    <a:lnTo>
                      <a:pt x="321" y="688"/>
                    </a:lnTo>
                    <a:lnTo>
                      <a:pt x="321" y="684"/>
                    </a:lnTo>
                    <a:lnTo>
                      <a:pt x="324" y="683"/>
                    </a:lnTo>
                    <a:lnTo>
                      <a:pt x="328" y="688"/>
                    </a:lnTo>
                    <a:lnTo>
                      <a:pt x="332" y="687"/>
                    </a:lnTo>
                    <a:lnTo>
                      <a:pt x="331" y="678"/>
                    </a:lnTo>
                    <a:lnTo>
                      <a:pt x="337" y="675"/>
                    </a:lnTo>
                    <a:lnTo>
                      <a:pt x="338" y="673"/>
                    </a:lnTo>
                    <a:lnTo>
                      <a:pt x="336" y="667"/>
                    </a:lnTo>
                    <a:lnTo>
                      <a:pt x="339" y="661"/>
                    </a:lnTo>
                    <a:lnTo>
                      <a:pt x="338" y="656"/>
                    </a:lnTo>
                    <a:lnTo>
                      <a:pt x="345" y="648"/>
                    </a:lnTo>
                    <a:lnTo>
                      <a:pt x="343" y="644"/>
                    </a:lnTo>
                    <a:lnTo>
                      <a:pt x="341" y="642"/>
                    </a:lnTo>
                    <a:lnTo>
                      <a:pt x="341" y="632"/>
                    </a:lnTo>
                    <a:lnTo>
                      <a:pt x="350" y="625"/>
                    </a:lnTo>
                    <a:lnTo>
                      <a:pt x="350" y="623"/>
                    </a:lnTo>
                    <a:lnTo>
                      <a:pt x="345" y="620"/>
                    </a:lnTo>
                    <a:lnTo>
                      <a:pt x="349" y="612"/>
                    </a:lnTo>
                    <a:lnTo>
                      <a:pt x="349" y="606"/>
                    </a:lnTo>
                    <a:lnTo>
                      <a:pt x="360" y="601"/>
                    </a:lnTo>
                    <a:lnTo>
                      <a:pt x="366" y="592"/>
                    </a:lnTo>
                    <a:lnTo>
                      <a:pt x="370" y="590"/>
                    </a:lnTo>
                    <a:lnTo>
                      <a:pt x="374" y="582"/>
                    </a:lnTo>
                    <a:lnTo>
                      <a:pt x="376" y="580"/>
                    </a:lnTo>
                    <a:lnTo>
                      <a:pt x="387" y="579"/>
                    </a:lnTo>
                    <a:lnTo>
                      <a:pt x="394" y="574"/>
                    </a:lnTo>
                    <a:lnTo>
                      <a:pt x="399" y="568"/>
                    </a:lnTo>
                    <a:lnTo>
                      <a:pt x="404" y="567"/>
                    </a:lnTo>
                    <a:lnTo>
                      <a:pt x="408" y="569"/>
                    </a:lnTo>
                    <a:lnTo>
                      <a:pt x="412" y="567"/>
                    </a:lnTo>
                    <a:lnTo>
                      <a:pt x="414" y="565"/>
                    </a:lnTo>
                    <a:lnTo>
                      <a:pt x="417" y="561"/>
                    </a:lnTo>
                    <a:lnTo>
                      <a:pt x="420" y="561"/>
                    </a:lnTo>
                    <a:lnTo>
                      <a:pt x="425" y="564"/>
                    </a:lnTo>
                    <a:lnTo>
                      <a:pt x="425" y="571"/>
                    </a:lnTo>
                    <a:lnTo>
                      <a:pt x="427" y="575"/>
                    </a:lnTo>
                    <a:lnTo>
                      <a:pt x="438" y="575"/>
                    </a:lnTo>
                    <a:lnTo>
                      <a:pt x="447" y="568"/>
                    </a:lnTo>
                    <a:lnTo>
                      <a:pt x="458" y="563"/>
                    </a:lnTo>
                    <a:lnTo>
                      <a:pt x="459" y="558"/>
                    </a:lnTo>
                    <a:lnTo>
                      <a:pt x="462" y="554"/>
                    </a:lnTo>
                    <a:lnTo>
                      <a:pt x="473" y="549"/>
                    </a:lnTo>
                    <a:lnTo>
                      <a:pt x="471" y="543"/>
                    </a:lnTo>
                    <a:lnTo>
                      <a:pt x="471" y="532"/>
                    </a:lnTo>
                    <a:lnTo>
                      <a:pt x="476" y="526"/>
                    </a:lnTo>
                    <a:lnTo>
                      <a:pt x="481" y="522"/>
                    </a:lnTo>
                    <a:lnTo>
                      <a:pt x="479" y="512"/>
                    </a:lnTo>
                    <a:lnTo>
                      <a:pt x="484" y="503"/>
                    </a:lnTo>
                    <a:lnTo>
                      <a:pt x="483" y="497"/>
                    </a:lnTo>
                    <a:lnTo>
                      <a:pt x="484" y="494"/>
                    </a:lnTo>
                    <a:lnTo>
                      <a:pt x="493" y="482"/>
                    </a:lnTo>
                    <a:lnTo>
                      <a:pt x="491" y="475"/>
                    </a:lnTo>
                    <a:lnTo>
                      <a:pt x="498" y="464"/>
                    </a:lnTo>
                    <a:lnTo>
                      <a:pt x="496" y="458"/>
                    </a:lnTo>
                    <a:lnTo>
                      <a:pt x="497" y="454"/>
                    </a:lnTo>
                    <a:lnTo>
                      <a:pt x="493" y="449"/>
                    </a:lnTo>
                    <a:lnTo>
                      <a:pt x="494" y="444"/>
                    </a:lnTo>
                    <a:lnTo>
                      <a:pt x="491" y="440"/>
                    </a:lnTo>
                    <a:lnTo>
                      <a:pt x="493" y="435"/>
                    </a:lnTo>
                    <a:lnTo>
                      <a:pt x="493" y="428"/>
                    </a:lnTo>
                    <a:lnTo>
                      <a:pt x="497" y="422"/>
                    </a:lnTo>
                    <a:lnTo>
                      <a:pt x="496" y="414"/>
                    </a:lnTo>
                    <a:lnTo>
                      <a:pt x="499" y="404"/>
                    </a:lnTo>
                    <a:lnTo>
                      <a:pt x="510" y="386"/>
                    </a:lnTo>
                    <a:lnTo>
                      <a:pt x="510" y="382"/>
                    </a:lnTo>
                    <a:lnTo>
                      <a:pt x="509" y="374"/>
                    </a:lnTo>
                    <a:lnTo>
                      <a:pt x="511" y="373"/>
                    </a:lnTo>
                    <a:lnTo>
                      <a:pt x="514" y="377"/>
                    </a:lnTo>
                    <a:lnTo>
                      <a:pt x="519" y="377"/>
                    </a:lnTo>
                    <a:lnTo>
                      <a:pt x="525" y="372"/>
                    </a:lnTo>
                    <a:lnTo>
                      <a:pt x="528" y="365"/>
                    </a:lnTo>
                    <a:lnTo>
                      <a:pt x="522" y="355"/>
                    </a:lnTo>
                    <a:lnTo>
                      <a:pt x="523" y="349"/>
                    </a:lnTo>
                    <a:lnTo>
                      <a:pt x="519" y="344"/>
                    </a:lnTo>
                    <a:lnTo>
                      <a:pt x="520" y="340"/>
                    </a:lnTo>
                    <a:lnTo>
                      <a:pt x="525" y="336"/>
                    </a:lnTo>
                    <a:lnTo>
                      <a:pt x="526" y="333"/>
                    </a:lnTo>
                    <a:lnTo>
                      <a:pt x="525" y="328"/>
                    </a:lnTo>
                    <a:lnTo>
                      <a:pt x="526" y="319"/>
                    </a:lnTo>
                    <a:lnTo>
                      <a:pt x="521" y="312"/>
                    </a:lnTo>
                    <a:lnTo>
                      <a:pt x="522" y="298"/>
                    </a:lnTo>
                    <a:lnTo>
                      <a:pt x="518" y="291"/>
                    </a:lnTo>
                    <a:lnTo>
                      <a:pt x="522" y="287"/>
                    </a:lnTo>
                    <a:lnTo>
                      <a:pt x="529" y="287"/>
                    </a:lnTo>
                    <a:lnTo>
                      <a:pt x="533" y="281"/>
                    </a:lnTo>
                    <a:lnTo>
                      <a:pt x="540" y="261"/>
                    </a:lnTo>
                    <a:lnTo>
                      <a:pt x="543" y="246"/>
                    </a:lnTo>
                    <a:lnTo>
                      <a:pt x="546" y="242"/>
                    </a:lnTo>
                    <a:lnTo>
                      <a:pt x="556" y="235"/>
                    </a:lnTo>
                    <a:lnTo>
                      <a:pt x="559" y="228"/>
                    </a:lnTo>
                    <a:lnTo>
                      <a:pt x="564" y="227"/>
                    </a:lnTo>
                    <a:lnTo>
                      <a:pt x="564" y="214"/>
                    </a:lnTo>
                    <a:lnTo>
                      <a:pt x="567" y="210"/>
                    </a:lnTo>
                    <a:lnTo>
                      <a:pt x="575" y="200"/>
                    </a:lnTo>
                    <a:lnTo>
                      <a:pt x="576" y="190"/>
                    </a:lnTo>
                    <a:lnTo>
                      <a:pt x="581" y="185"/>
                    </a:lnTo>
                    <a:lnTo>
                      <a:pt x="581" y="179"/>
                    </a:lnTo>
                    <a:lnTo>
                      <a:pt x="576" y="174"/>
                    </a:lnTo>
                    <a:lnTo>
                      <a:pt x="579" y="168"/>
                    </a:lnTo>
                    <a:lnTo>
                      <a:pt x="577" y="163"/>
                    </a:lnTo>
                    <a:lnTo>
                      <a:pt x="580" y="155"/>
                    </a:lnTo>
                    <a:lnTo>
                      <a:pt x="575" y="145"/>
                    </a:lnTo>
                    <a:lnTo>
                      <a:pt x="583" y="143"/>
                    </a:lnTo>
                    <a:lnTo>
                      <a:pt x="584" y="139"/>
                    </a:lnTo>
                    <a:lnTo>
                      <a:pt x="580" y="136"/>
                    </a:lnTo>
                    <a:lnTo>
                      <a:pt x="580" y="132"/>
                    </a:lnTo>
                    <a:lnTo>
                      <a:pt x="583" y="131"/>
                    </a:lnTo>
                    <a:lnTo>
                      <a:pt x="587" y="132"/>
                    </a:lnTo>
                    <a:lnTo>
                      <a:pt x="590" y="128"/>
                    </a:lnTo>
                    <a:lnTo>
                      <a:pt x="593" y="126"/>
                    </a:lnTo>
                    <a:lnTo>
                      <a:pt x="593" y="118"/>
                    </a:lnTo>
                    <a:lnTo>
                      <a:pt x="597" y="110"/>
                    </a:lnTo>
                    <a:lnTo>
                      <a:pt x="599" y="106"/>
                    </a:lnTo>
                    <a:lnTo>
                      <a:pt x="597" y="101"/>
                    </a:lnTo>
                    <a:lnTo>
                      <a:pt x="601" y="97"/>
                    </a:lnTo>
                    <a:lnTo>
                      <a:pt x="601" y="92"/>
                    </a:lnTo>
                    <a:lnTo>
                      <a:pt x="603" y="90"/>
                    </a:lnTo>
                    <a:lnTo>
                      <a:pt x="601" y="84"/>
                    </a:lnTo>
                    <a:lnTo>
                      <a:pt x="605" y="81"/>
                    </a:lnTo>
                    <a:lnTo>
                      <a:pt x="604" y="79"/>
                    </a:lnTo>
                    <a:lnTo>
                      <a:pt x="606" y="78"/>
                    </a:lnTo>
                    <a:lnTo>
                      <a:pt x="603" y="76"/>
                    </a:lnTo>
                    <a:lnTo>
                      <a:pt x="603" y="75"/>
                    </a:lnTo>
                    <a:lnTo>
                      <a:pt x="607" y="73"/>
                    </a:lnTo>
                    <a:lnTo>
                      <a:pt x="604" y="67"/>
                    </a:lnTo>
                    <a:lnTo>
                      <a:pt x="607" y="66"/>
                    </a:lnTo>
                    <a:lnTo>
                      <a:pt x="608" y="64"/>
                    </a:lnTo>
                    <a:lnTo>
                      <a:pt x="613" y="64"/>
                    </a:lnTo>
                    <a:lnTo>
                      <a:pt x="613" y="57"/>
                    </a:lnTo>
                    <a:lnTo>
                      <a:pt x="615" y="56"/>
                    </a:lnTo>
                    <a:lnTo>
                      <a:pt x="613" y="55"/>
                    </a:lnTo>
                    <a:lnTo>
                      <a:pt x="612" y="57"/>
                    </a:lnTo>
                    <a:lnTo>
                      <a:pt x="612" y="56"/>
                    </a:lnTo>
                    <a:lnTo>
                      <a:pt x="616" y="54"/>
                    </a:lnTo>
                    <a:lnTo>
                      <a:pt x="619" y="55"/>
                    </a:lnTo>
                    <a:lnTo>
                      <a:pt x="617" y="49"/>
                    </a:lnTo>
                    <a:lnTo>
                      <a:pt x="623" y="46"/>
                    </a:lnTo>
                    <a:lnTo>
                      <a:pt x="621" y="44"/>
                    </a:lnTo>
                    <a:lnTo>
                      <a:pt x="625" y="39"/>
                    </a:lnTo>
                    <a:lnTo>
                      <a:pt x="628" y="38"/>
                    </a:lnTo>
                    <a:lnTo>
                      <a:pt x="628" y="35"/>
                    </a:lnTo>
                    <a:lnTo>
                      <a:pt x="630" y="34"/>
                    </a:lnTo>
                    <a:lnTo>
                      <a:pt x="628" y="32"/>
                    </a:lnTo>
                    <a:lnTo>
                      <a:pt x="633" y="31"/>
                    </a:lnTo>
                    <a:lnTo>
                      <a:pt x="634" y="29"/>
                    </a:lnTo>
                    <a:lnTo>
                      <a:pt x="636" y="30"/>
                    </a:lnTo>
                    <a:lnTo>
                      <a:pt x="637" y="25"/>
                    </a:lnTo>
                    <a:lnTo>
                      <a:pt x="640" y="27"/>
                    </a:lnTo>
                    <a:lnTo>
                      <a:pt x="638" y="24"/>
                    </a:lnTo>
                    <a:lnTo>
                      <a:pt x="641" y="21"/>
                    </a:lnTo>
                    <a:lnTo>
                      <a:pt x="647" y="18"/>
                    </a:lnTo>
                    <a:lnTo>
                      <a:pt x="651" y="18"/>
                    </a:lnTo>
                    <a:lnTo>
                      <a:pt x="653" y="14"/>
                    </a:lnTo>
                    <a:lnTo>
                      <a:pt x="658" y="12"/>
                    </a:lnTo>
                    <a:lnTo>
                      <a:pt x="659" y="10"/>
                    </a:lnTo>
                    <a:lnTo>
                      <a:pt x="663" y="11"/>
                    </a:lnTo>
                    <a:lnTo>
                      <a:pt x="661" y="9"/>
                    </a:lnTo>
                    <a:lnTo>
                      <a:pt x="662" y="8"/>
                    </a:lnTo>
                    <a:lnTo>
                      <a:pt x="667" y="7"/>
                    </a:lnTo>
                    <a:lnTo>
                      <a:pt x="669" y="6"/>
                    </a:lnTo>
                    <a:lnTo>
                      <a:pt x="665" y="5"/>
                    </a:lnTo>
                    <a:lnTo>
                      <a:pt x="665" y="3"/>
                    </a:lnTo>
                    <a:lnTo>
                      <a:pt x="670" y="6"/>
                    </a:lnTo>
                    <a:lnTo>
                      <a:pt x="671" y="2"/>
                    </a:lnTo>
                    <a:lnTo>
                      <a:pt x="677" y="0"/>
                    </a:lnTo>
                    <a:lnTo>
                      <a:pt x="674" y="3"/>
                    </a:lnTo>
                    <a:lnTo>
                      <a:pt x="674" y="7"/>
                    </a:lnTo>
                    <a:lnTo>
                      <a:pt x="670" y="9"/>
                    </a:lnTo>
                    <a:lnTo>
                      <a:pt x="669" y="12"/>
                    </a:lnTo>
                    <a:lnTo>
                      <a:pt x="664" y="13"/>
                    </a:lnTo>
                    <a:lnTo>
                      <a:pt x="663" y="18"/>
                    </a:lnTo>
                    <a:lnTo>
                      <a:pt x="661" y="20"/>
                    </a:lnTo>
                    <a:lnTo>
                      <a:pt x="660" y="26"/>
                    </a:lnTo>
                    <a:lnTo>
                      <a:pt x="658" y="29"/>
                    </a:lnTo>
                    <a:lnTo>
                      <a:pt x="662" y="32"/>
                    </a:lnTo>
                    <a:lnTo>
                      <a:pt x="662" y="36"/>
                    </a:lnTo>
                    <a:lnTo>
                      <a:pt x="664" y="34"/>
                    </a:lnTo>
                    <a:lnTo>
                      <a:pt x="666" y="37"/>
                    </a:lnTo>
                    <a:lnTo>
                      <a:pt x="664" y="36"/>
                    </a:lnTo>
                    <a:lnTo>
                      <a:pt x="659" y="41"/>
                    </a:lnTo>
                    <a:lnTo>
                      <a:pt x="657" y="40"/>
                    </a:lnTo>
                    <a:lnTo>
                      <a:pt x="655" y="43"/>
                    </a:lnTo>
                    <a:lnTo>
                      <a:pt x="657" y="49"/>
                    </a:lnTo>
                    <a:lnTo>
                      <a:pt x="654" y="50"/>
                    </a:lnTo>
                    <a:lnTo>
                      <a:pt x="653" y="49"/>
                    </a:lnTo>
                    <a:lnTo>
                      <a:pt x="652" y="53"/>
                    </a:lnTo>
                    <a:lnTo>
                      <a:pt x="652" y="54"/>
                    </a:lnTo>
                    <a:lnTo>
                      <a:pt x="649" y="56"/>
                    </a:lnTo>
                    <a:lnTo>
                      <a:pt x="651" y="58"/>
                    </a:lnTo>
                    <a:lnTo>
                      <a:pt x="651" y="62"/>
                    </a:lnTo>
                    <a:lnTo>
                      <a:pt x="647" y="61"/>
                    </a:lnTo>
                    <a:lnTo>
                      <a:pt x="647" y="63"/>
                    </a:lnTo>
                    <a:lnTo>
                      <a:pt x="646" y="62"/>
                    </a:lnTo>
                    <a:lnTo>
                      <a:pt x="644" y="63"/>
                    </a:lnTo>
                    <a:lnTo>
                      <a:pt x="644" y="61"/>
                    </a:lnTo>
                    <a:lnTo>
                      <a:pt x="643" y="62"/>
                    </a:lnTo>
                    <a:lnTo>
                      <a:pt x="644" y="65"/>
                    </a:lnTo>
                    <a:lnTo>
                      <a:pt x="643" y="67"/>
                    </a:lnTo>
                    <a:lnTo>
                      <a:pt x="646" y="70"/>
                    </a:lnTo>
                    <a:lnTo>
                      <a:pt x="645" y="74"/>
                    </a:lnTo>
                    <a:lnTo>
                      <a:pt x="642" y="76"/>
                    </a:lnTo>
                    <a:lnTo>
                      <a:pt x="644" y="77"/>
                    </a:lnTo>
                    <a:lnTo>
                      <a:pt x="641" y="80"/>
                    </a:lnTo>
                    <a:lnTo>
                      <a:pt x="642" y="83"/>
                    </a:lnTo>
                    <a:lnTo>
                      <a:pt x="640" y="88"/>
                    </a:lnTo>
                    <a:lnTo>
                      <a:pt x="641" y="92"/>
                    </a:lnTo>
                    <a:lnTo>
                      <a:pt x="644" y="96"/>
                    </a:lnTo>
                    <a:lnTo>
                      <a:pt x="649" y="97"/>
                    </a:lnTo>
                    <a:lnTo>
                      <a:pt x="657" y="100"/>
                    </a:lnTo>
                    <a:lnTo>
                      <a:pt x="658" y="99"/>
                    </a:lnTo>
                    <a:lnTo>
                      <a:pt x="659" y="103"/>
                    </a:lnTo>
                    <a:lnTo>
                      <a:pt x="662" y="104"/>
                    </a:lnTo>
                    <a:lnTo>
                      <a:pt x="669" y="109"/>
                    </a:lnTo>
                    <a:lnTo>
                      <a:pt x="673" y="108"/>
                    </a:lnTo>
                    <a:lnTo>
                      <a:pt x="676" y="110"/>
                    </a:lnTo>
                    <a:lnTo>
                      <a:pt x="684" y="112"/>
                    </a:lnTo>
                    <a:lnTo>
                      <a:pt x="691" y="111"/>
                    </a:lnTo>
                    <a:lnTo>
                      <a:pt x="693" y="113"/>
                    </a:lnTo>
                    <a:lnTo>
                      <a:pt x="697" y="114"/>
                    </a:lnTo>
                    <a:lnTo>
                      <a:pt x="699" y="117"/>
                    </a:lnTo>
                    <a:lnTo>
                      <a:pt x="705" y="116"/>
                    </a:lnTo>
                    <a:lnTo>
                      <a:pt x="711" y="119"/>
                    </a:lnTo>
                    <a:lnTo>
                      <a:pt x="713" y="118"/>
                    </a:lnTo>
                    <a:lnTo>
                      <a:pt x="718" y="122"/>
                    </a:lnTo>
                    <a:lnTo>
                      <a:pt x="726" y="122"/>
                    </a:lnTo>
                    <a:lnTo>
                      <a:pt x="728" y="126"/>
                    </a:lnTo>
                    <a:lnTo>
                      <a:pt x="845" y="191"/>
                    </a:lnTo>
                    <a:lnTo>
                      <a:pt x="852" y="186"/>
                    </a:lnTo>
                    <a:lnTo>
                      <a:pt x="850" y="178"/>
                    </a:lnTo>
                    <a:lnTo>
                      <a:pt x="851" y="170"/>
                    </a:lnTo>
                    <a:lnTo>
                      <a:pt x="849" y="165"/>
                    </a:lnTo>
                    <a:lnTo>
                      <a:pt x="852" y="158"/>
                    </a:lnTo>
                    <a:lnTo>
                      <a:pt x="849" y="153"/>
                    </a:lnTo>
                    <a:lnTo>
                      <a:pt x="853" y="146"/>
                    </a:lnTo>
                    <a:lnTo>
                      <a:pt x="860" y="137"/>
                    </a:lnTo>
                    <a:lnTo>
                      <a:pt x="865" y="129"/>
                    </a:lnTo>
                    <a:lnTo>
                      <a:pt x="865" y="125"/>
                    </a:lnTo>
                    <a:lnTo>
                      <a:pt x="868" y="119"/>
                    </a:lnTo>
                    <a:lnTo>
                      <a:pt x="871" y="116"/>
                    </a:lnTo>
                    <a:lnTo>
                      <a:pt x="872" y="110"/>
                    </a:lnTo>
                    <a:lnTo>
                      <a:pt x="875" y="108"/>
                    </a:lnTo>
                    <a:lnTo>
                      <a:pt x="874" y="106"/>
                    </a:lnTo>
                    <a:lnTo>
                      <a:pt x="880" y="104"/>
                    </a:lnTo>
                    <a:lnTo>
                      <a:pt x="883" y="102"/>
                    </a:lnTo>
                    <a:lnTo>
                      <a:pt x="886" y="98"/>
                    </a:lnTo>
                    <a:lnTo>
                      <a:pt x="894" y="92"/>
                    </a:lnTo>
                    <a:lnTo>
                      <a:pt x="896" y="88"/>
                    </a:lnTo>
                    <a:lnTo>
                      <a:pt x="900" y="85"/>
                    </a:lnTo>
                    <a:lnTo>
                      <a:pt x="903" y="95"/>
                    </a:lnTo>
                    <a:lnTo>
                      <a:pt x="911" y="98"/>
                    </a:lnTo>
                    <a:lnTo>
                      <a:pt x="907" y="107"/>
                    </a:lnTo>
                    <a:lnTo>
                      <a:pt x="909" y="110"/>
                    </a:lnTo>
                    <a:lnTo>
                      <a:pt x="915" y="112"/>
                    </a:lnTo>
                    <a:lnTo>
                      <a:pt x="918" y="110"/>
                    </a:lnTo>
                    <a:lnTo>
                      <a:pt x="921" y="111"/>
                    </a:lnTo>
                    <a:lnTo>
                      <a:pt x="931" y="121"/>
                    </a:lnTo>
                    <a:lnTo>
                      <a:pt x="952" y="92"/>
                    </a:lnTo>
                    <a:lnTo>
                      <a:pt x="954" y="91"/>
                    </a:lnTo>
                    <a:lnTo>
                      <a:pt x="954" y="89"/>
                    </a:lnTo>
                    <a:lnTo>
                      <a:pt x="960" y="90"/>
                    </a:lnTo>
                    <a:lnTo>
                      <a:pt x="961" y="97"/>
                    </a:lnTo>
                    <a:lnTo>
                      <a:pt x="965" y="97"/>
                    </a:lnTo>
                    <a:lnTo>
                      <a:pt x="966" y="101"/>
                    </a:lnTo>
                    <a:lnTo>
                      <a:pt x="971" y="106"/>
                    </a:lnTo>
                    <a:lnTo>
                      <a:pt x="972" y="106"/>
                    </a:lnTo>
                    <a:lnTo>
                      <a:pt x="975" y="107"/>
                    </a:lnTo>
                    <a:lnTo>
                      <a:pt x="981" y="113"/>
                    </a:lnTo>
                    <a:lnTo>
                      <a:pt x="983" y="114"/>
                    </a:lnTo>
                    <a:lnTo>
                      <a:pt x="984" y="127"/>
                    </a:lnTo>
                    <a:lnTo>
                      <a:pt x="987" y="132"/>
                    </a:lnTo>
                    <a:lnTo>
                      <a:pt x="989" y="132"/>
                    </a:lnTo>
                    <a:lnTo>
                      <a:pt x="993" y="130"/>
                    </a:lnTo>
                    <a:lnTo>
                      <a:pt x="995" y="132"/>
                    </a:lnTo>
                    <a:lnTo>
                      <a:pt x="995" y="130"/>
                    </a:lnTo>
                    <a:lnTo>
                      <a:pt x="998" y="131"/>
                    </a:lnTo>
                    <a:lnTo>
                      <a:pt x="1001" y="132"/>
                    </a:lnTo>
                    <a:lnTo>
                      <a:pt x="1001" y="134"/>
                    </a:lnTo>
                    <a:lnTo>
                      <a:pt x="1004" y="134"/>
                    </a:lnTo>
                    <a:lnTo>
                      <a:pt x="1007" y="143"/>
                    </a:lnTo>
                    <a:lnTo>
                      <a:pt x="1013" y="144"/>
                    </a:lnTo>
                    <a:lnTo>
                      <a:pt x="1013" y="148"/>
                    </a:lnTo>
                    <a:lnTo>
                      <a:pt x="1014" y="148"/>
                    </a:lnTo>
                    <a:lnTo>
                      <a:pt x="1016" y="153"/>
                    </a:lnTo>
                    <a:lnTo>
                      <a:pt x="1014" y="154"/>
                    </a:lnTo>
                    <a:lnTo>
                      <a:pt x="1016" y="154"/>
                    </a:lnTo>
                    <a:lnTo>
                      <a:pt x="1018" y="158"/>
                    </a:lnTo>
                    <a:lnTo>
                      <a:pt x="1017" y="162"/>
                    </a:lnTo>
                    <a:lnTo>
                      <a:pt x="1014" y="165"/>
                    </a:lnTo>
                    <a:lnTo>
                      <a:pt x="1018" y="169"/>
                    </a:lnTo>
                    <a:lnTo>
                      <a:pt x="1017" y="170"/>
                    </a:lnTo>
                    <a:lnTo>
                      <a:pt x="1018" y="172"/>
                    </a:lnTo>
                    <a:lnTo>
                      <a:pt x="1018" y="176"/>
                    </a:lnTo>
                    <a:lnTo>
                      <a:pt x="1016" y="181"/>
                    </a:lnTo>
                    <a:lnTo>
                      <a:pt x="1013" y="183"/>
                    </a:lnTo>
                    <a:lnTo>
                      <a:pt x="1016" y="187"/>
                    </a:lnTo>
                    <a:lnTo>
                      <a:pt x="1013" y="196"/>
                    </a:lnTo>
                    <a:lnTo>
                      <a:pt x="1016" y="201"/>
                    </a:lnTo>
                    <a:lnTo>
                      <a:pt x="1018" y="200"/>
                    </a:lnTo>
                    <a:lnTo>
                      <a:pt x="1023" y="197"/>
                    </a:lnTo>
                    <a:lnTo>
                      <a:pt x="1022" y="191"/>
                    </a:lnTo>
                    <a:lnTo>
                      <a:pt x="1024" y="182"/>
                    </a:lnTo>
                    <a:lnTo>
                      <a:pt x="1023" y="175"/>
                    </a:lnTo>
                    <a:lnTo>
                      <a:pt x="1024" y="173"/>
                    </a:lnTo>
                    <a:lnTo>
                      <a:pt x="1029" y="173"/>
                    </a:lnTo>
                    <a:lnTo>
                      <a:pt x="1031" y="167"/>
                    </a:lnTo>
                    <a:lnTo>
                      <a:pt x="1030" y="162"/>
                    </a:lnTo>
                    <a:lnTo>
                      <a:pt x="1033" y="160"/>
                    </a:lnTo>
                    <a:lnTo>
                      <a:pt x="1037" y="163"/>
                    </a:lnTo>
                    <a:lnTo>
                      <a:pt x="1039" y="162"/>
                    </a:lnTo>
                    <a:lnTo>
                      <a:pt x="1039" y="161"/>
                    </a:lnTo>
                    <a:lnTo>
                      <a:pt x="1040" y="161"/>
                    </a:lnTo>
                    <a:lnTo>
                      <a:pt x="1041" y="167"/>
                    </a:lnTo>
                    <a:lnTo>
                      <a:pt x="1040" y="170"/>
                    </a:lnTo>
                    <a:lnTo>
                      <a:pt x="1040" y="183"/>
                    </a:lnTo>
                    <a:lnTo>
                      <a:pt x="1044" y="185"/>
                    </a:lnTo>
                    <a:lnTo>
                      <a:pt x="1043" y="192"/>
                    </a:lnTo>
                    <a:lnTo>
                      <a:pt x="1047" y="193"/>
                    </a:lnTo>
                    <a:lnTo>
                      <a:pt x="1048" y="194"/>
                    </a:lnTo>
                    <a:lnTo>
                      <a:pt x="1050" y="190"/>
                    </a:lnTo>
                    <a:lnTo>
                      <a:pt x="1053" y="191"/>
                    </a:lnTo>
                    <a:lnTo>
                      <a:pt x="1055" y="189"/>
                    </a:lnTo>
                    <a:lnTo>
                      <a:pt x="1058" y="189"/>
                    </a:lnTo>
                    <a:lnTo>
                      <a:pt x="1059" y="188"/>
                    </a:lnTo>
                    <a:lnTo>
                      <a:pt x="1059" y="189"/>
                    </a:lnTo>
                    <a:lnTo>
                      <a:pt x="1066" y="184"/>
                    </a:lnTo>
                    <a:lnTo>
                      <a:pt x="1070" y="185"/>
                    </a:lnTo>
                    <a:lnTo>
                      <a:pt x="1069" y="184"/>
                    </a:lnTo>
                    <a:lnTo>
                      <a:pt x="1069" y="181"/>
                    </a:lnTo>
                    <a:lnTo>
                      <a:pt x="1077" y="183"/>
                    </a:lnTo>
                    <a:lnTo>
                      <a:pt x="1076" y="181"/>
                    </a:lnTo>
                    <a:lnTo>
                      <a:pt x="1080" y="179"/>
                    </a:lnTo>
                    <a:lnTo>
                      <a:pt x="1081" y="175"/>
                    </a:lnTo>
                    <a:lnTo>
                      <a:pt x="1084" y="174"/>
                    </a:lnTo>
                    <a:lnTo>
                      <a:pt x="1083" y="176"/>
                    </a:lnTo>
                    <a:lnTo>
                      <a:pt x="1086" y="175"/>
                    </a:lnTo>
                    <a:lnTo>
                      <a:pt x="1087" y="174"/>
                    </a:lnTo>
                    <a:lnTo>
                      <a:pt x="1089" y="174"/>
                    </a:lnTo>
                    <a:lnTo>
                      <a:pt x="1093" y="168"/>
                    </a:lnTo>
                    <a:lnTo>
                      <a:pt x="1094" y="169"/>
                    </a:lnTo>
                    <a:lnTo>
                      <a:pt x="1096" y="168"/>
                    </a:lnTo>
                    <a:lnTo>
                      <a:pt x="1101" y="169"/>
                    </a:lnTo>
                    <a:lnTo>
                      <a:pt x="1103" y="165"/>
                    </a:lnTo>
                    <a:lnTo>
                      <a:pt x="1106" y="164"/>
                    </a:lnTo>
                    <a:lnTo>
                      <a:pt x="1108" y="166"/>
                    </a:lnTo>
                    <a:lnTo>
                      <a:pt x="1112" y="164"/>
                    </a:lnTo>
                    <a:lnTo>
                      <a:pt x="1108" y="172"/>
                    </a:lnTo>
                    <a:lnTo>
                      <a:pt x="1110" y="179"/>
                    </a:lnTo>
                    <a:lnTo>
                      <a:pt x="1107" y="182"/>
                    </a:lnTo>
                    <a:lnTo>
                      <a:pt x="1107" y="184"/>
                    </a:lnTo>
                    <a:lnTo>
                      <a:pt x="1110" y="186"/>
                    </a:lnTo>
                    <a:lnTo>
                      <a:pt x="1110" y="192"/>
                    </a:lnTo>
                    <a:lnTo>
                      <a:pt x="1107" y="197"/>
                    </a:lnTo>
                    <a:lnTo>
                      <a:pt x="1109" y="199"/>
                    </a:lnTo>
                    <a:lnTo>
                      <a:pt x="1110" y="198"/>
                    </a:lnTo>
                    <a:lnTo>
                      <a:pt x="1112" y="198"/>
                    </a:lnTo>
                    <a:lnTo>
                      <a:pt x="1117" y="194"/>
                    </a:lnTo>
                    <a:lnTo>
                      <a:pt x="1126" y="194"/>
                    </a:lnTo>
                    <a:lnTo>
                      <a:pt x="1127" y="189"/>
                    </a:lnTo>
                    <a:lnTo>
                      <a:pt x="1128" y="189"/>
                    </a:lnTo>
                    <a:lnTo>
                      <a:pt x="1126" y="184"/>
                    </a:lnTo>
                    <a:lnTo>
                      <a:pt x="1130" y="183"/>
                    </a:lnTo>
                    <a:lnTo>
                      <a:pt x="1131" y="183"/>
                    </a:lnTo>
                    <a:lnTo>
                      <a:pt x="1132" y="187"/>
                    </a:lnTo>
                    <a:lnTo>
                      <a:pt x="1137" y="186"/>
                    </a:lnTo>
                    <a:lnTo>
                      <a:pt x="1137" y="191"/>
                    </a:lnTo>
                    <a:lnTo>
                      <a:pt x="1139" y="192"/>
                    </a:lnTo>
                    <a:lnTo>
                      <a:pt x="1146" y="191"/>
                    </a:lnTo>
                    <a:lnTo>
                      <a:pt x="1151" y="200"/>
                    </a:lnTo>
                    <a:lnTo>
                      <a:pt x="1156" y="198"/>
                    </a:lnTo>
                    <a:lnTo>
                      <a:pt x="1158" y="194"/>
                    </a:lnTo>
                    <a:lnTo>
                      <a:pt x="1164" y="197"/>
                    </a:lnTo>
                    <a:lnTo>
                      <a:pt x="1165" y="199"/>
                    </a:lnTo>
                    <a:lnTo>
                      <a:pt x="1167" y="198"/>
                    </a:lnTo>
                    <a:lnTo>
                      <a:pt x="1169" y="201"/>
                    </a:lnTo>
                    <a:lnTo>
                      <a:pt x="1183" y="199"/>
                    </a:lnTo>
                    <a:lnTo>
                      <a:pt x="1214" y="233"/>
                    </a:lnTo>
                    <a:lnTo>
                      <a:pt x="1215" y="227"/>
                    </a:lnTo>
                    <a:lnTo>
                      <a:pt x="1218" y="224"/>
                    </a:lnTo>
                    <a:lnTo>
                      <a:pt x="1222" y="217"/>
                    </a:lnTo>
                    <a:lnTo>
                      <a:pt x="1224" y="216"/>
                    </a:lnTo>
                    <a:lnTo>
                      <a:pt x="1225" y="211"/>
                    </a:lnTo>
                    <a:lnTo>
                      <a:pt x="1222" y="210"/>
                    </a:lnTo>
                    <a:lnTo>
                      <a:pt x="1220" y="207"/>
                    </a:lnTo>
                    <a:lnTo>
                      <a:pt x="1219" y="200"/>
                    </a:lnTo>
                    <a:lnTo>
                      <a:pt x="1217" y="198"/>
                    </a:lnTo>
                    <a:lnTo>
                      <a:pt x="1218" y="191"/>
                    </a:lnTo>
                    <a:lnTo>
                      <a:pt x="1222" y="188"/>
                    </a:lnTo>
                    <a:lnTo>
                      <a:pt x="1220" y="184"/>
                    </a:lnTo>
                    <a:lnTo>
                      <a:pt x="1218" y="182"/>
                    </a:lnTo>
                    <a:lnTo>
                      <a:pt x="1219" y="180"/>
                    </a:lnTo>
                    <a:lnTo>
                      <a:pt x="1216" y="179"/>
                    </a:lnTo>
                    <a:lnTo>
                      <a:pt x="1216" y="176"/>
                    </a:lnTo>
                    <a:lnTo>
                      <a:pt x="1217" y="176"/>
                    </a:lnTo>
                    <a:lnTo>
                      <a:pt x="1216" y="174"/>
                    </a:lnTo>
                    <a:lnTo>
                      <a:pt x="1218" y="173"/>
                    </a:lnTo>
                    <a:lnTo>
                      <a:pt x="1219" y="170"/>
                    </a:lnTo>
                    <a:lnTo>
                      <a:pt x="1216" y="168"/>
                    </a:lnTo>
                    <a:lnTo>
                      <a:pt x="1221" y="164"/>
                    </a:lnTo>
                    <a:lnTo>
                      <a:pt x="1220" y="161"/>
                    </a:lnTo>
                    <a:lnTo>
                      <a:pt x="1220" y="157"/>
                    </a:lnTo>
                    <a:lnTo>
                      <a:pt x="1223" y="156"/>
                    </a:lnTo>
                    <a:lnTo>
                      <a:pt x="1223" y="154"/>
                    </a:lnTo>
                    <a:lnTo>
                      <a:pt x="1224" y="155"/>
                    </a:lnTo>
                    <a:lnTo>
                      <a:pt x="1228" y="154"/>
                    </a:lnTo>
                    <a:lnTo>
                      <a:pt x="1239" y="157"/>
                    </a:lnTo>
                    <a:lnTo>
                      <a:pt x="1237" y="164"/>
                    </a:lnTo>
                    <a:lnTo>
                      <a:pt x="1239" y="171"/>
                    </a:lnTo>
                    <a:lnTo>
                      <a:pt x="1243" y="173"/>
                    </a:lnTo>
                    <a:lnTo>
                      <a:pt x="1248" y="171"/>
                    </a:lnTo>
                    <a:lnTo>
                      <a:pt x="1251" y="172"/>
                    </a:lnTo>
                    <a:lnTo>
                      <a:pt x="1257" y="171"/>
                    </a:lnTo>
                    <a:lnTo>
                      <a:pt x="1255" y="176"/>
                    </a:lnTo>
                    <a:lnTo>
                      <a:pt x="1256" y="180"/>
                    </a:lnTo>
                    <a:lnTo>
                      <a:pt x="1260" y="181"/>
                    </a:lnTo>
                    <a:lnTo>
                      <a:pt x="1265" y="180"/>
                    </a:lnTo>
                    <a:lnTo>
                      <a:pt x="1268" y="182"/>
                    </a:lnTo>
                    <a:lnTo>
                      <a:pt x="1268" y="183"/>
                    </a:lnTo>
                    <a:lnTo>
                      <a:pt x="1264" y="184"/>
                    </a:lnTo>
                    <a:lnTo>
                      <a:pt x="1263" y="185"/>
                    </a:lnTo>
                    <a:lnTo>
                      <a:pt x="1267" y="189"/>
                    </a:lnTo>
                    <a:lnTo>
                      <a:pt x="1267" y="194"/>
                    </a:lnTo>
                    <a:lnTo>
                      <a:pt x="1269" y="193"/>
                    </a:lnTo>
                    <a:lnTo>
                      <a:pt x="1271" y="190"/>
                    </a:lnTo>
                    <a:lnTo>
                      <a:pt x="1276" y="188"/>
                    </a:lnTo>
                    <a:lnTo>
                      <a:pt x="1275" y="185"/>
                    </a:lnTo>
                    <a:lnTo>
                      <a:pt x="1277" y="184"/>
                    </a:lnTo>
                    <a:lnTo>
                      <a:pt x="1281" y="181"/>
                    </a:lnTo>
                    <a:lnTo>
                      <a:pt x="1285" y="185"/>
                    </a:lnTo>
                    <a:lnTo>
                      <a:pt x="1288" y="185"/>
                    </a:lnTo>
                    <a:lnTo>
                      <a:pt x="1291" y="187"/>
                    </a:lnTo>
                    <a:lnTo>
                      <a:pt x="1297" y="185"/>
                    </a:lnTo>
                    <a:lnTo>
                      <a:pt x="1300" y="189"/>
                    </a:lnTo>
                    <a:lnTo>
                      <a:pt x="1303" y="185"/>
                    </a:lnTo>
                    <a:lnTo>
                      <a:pt x="1303" y="183"/>
                    </a:lnTo>
                    <a:lnTo>
                      <a:pt x="1306" y="183"/>
                    </a:lnTo>
                    <a:lnTo>
                      <a:pt x="1307" y="181"/>
                    </a:lnTo>
                    <a:lnTo>
                      <a:pt x="1307" y="178"/>
                    </a:lnTo>
                    <a:lnTo>
                      <a:pt x="1311" y="175"/>
                    </a:lnTo>
                    <a:lnTo>
                      <a:pt x="1312" y="173"/>
                    </a:lnTo>
                    <a:lnTo>
                      <a:pt x="1322" y="172"/>
                    </a:lnTo>
                    <a:lnTo>
                      <a:pt x="1323" y="173"/>
                    </a:lnTo>
                    <a:lnTo>
                      <a:pt x="1321" y="175"/>
                    </a:lnTo>
                    <a:lnTo>
                      <a:pt x="1325" y="178"/>
                    </a:lnTo>
                    <a:lnTo>
                      <a:pt x="1331" y="175"/>
                    </a:lnTo>
                    <a:lnTo>
                      <a:pt x="1332" y="172"/>
                    </a:lnTo>
                    <a:lnTo>
                      <a:pt x="1331" y="172"/>
                    </a:lnTo>
                    <a:lnTo>
                      <a:pt x="1332" y="170"/>
                    </a:lnTo>
                    <a:lnTo>
                      <a:pt x="1338" y="168"/>
                    </a:lnTo>
                    <a:lnTo>
                      <a:pt x="1339" y="171"/>
                    </a:lnTo>
                    <a:lnTo>
                      <a:pt x="1340" y="169"/>
                    </a:lnTo>
                    <a:lnTo>
                      <a:pt x="1342" y="171"/>
                    </a:lnTo>
                    <a:lnTo>
                      <a:pt x="1344" y="170"/>
                    </a:lnTo>
                    <a:lnTo>
                      <a:pt x="1344" y="167"/>
                    </a:lnTo>
                    <a:lnTo>
                      <a:pt x="1346" y="165"/>
                    </a:lnTo>
                    <a:lnTo>
                      <a:pt x="1348" y="166"/>
                    </a:lnTo>
                    <a:lnTo>
                      <a:pt x="1353" y="164"/>
                    </a:lnTo>
                    <a:lnTo>
                      <a:pt x="1357" y="163"/>
                    </a:lnTo>
                    <a:lnTo>
                      <a:pt x="1359" y="162"/>
                    </a:lnTo>
                    <a:lnTo>
                      <a:pt x="1361" y="157"/>
                    </a:lnTo>
                    <a:lnTo>
                      <a:pt x="1364" y="157"/>
                    </a:lnTo>
                    <a:lnTo>
                      <a:pt x="1364" y="160"/>
                    </a:lnTo>
                    <a:lnTo>
                      <a:pt x="1366" y="160"/>
                    </a:lnTo>
                    <a:lnTo>
                      <a:pt x="1366" y="157"/>
                    </a:lnTo>
                    <a:lnTo>
                      <a:pt x="1377" y="151"/>
                    </a:lnTo>
                    <a:lnTo>
                      <a:pt x="1377" y="149"/>
                    </a:lnTo>
                    <a:lnTo>
                      <a:pt x="1382" y="146"/>
                    </a:lnTo>
                    <a:lnTo>
                      <a:pt x="1385" y="143"/>
                    </a:lnTo>
                    <a:lnTo>
                      <a:pt x="1387" y="142"/>
                    </a:lnTo>
                    <a:lnTo>
                      <a:pt x="1387" y="144"/>
                    </a:lnTo>
                    <a:lnTo>
                      <a:pt x="1390" y="145"/>
                    </a:lnTo>
                    <a:lnTo>
                      <a:pt x="1390" y="146"/>
                    </a:lnTo>
                    <a:lnTo>
                      <a:pt x="1393" y="146"/>
                    </a:lnTo>
                    <a:lnTo>
                      <a:pt x="1393" y="144"/>
                    </a:lnTo>
                    <a:lnTo>
                      <a:pt x="1395" y="143"/>
                    </a:lnTo>
                    <a:lnTo>
                      <a:pt x="1399" y="135"/>
                    </a:lnTo>
                    <a:lnTo>
                      <a:pt x="1401" y="134"/>
                    </a:lnTo>
                    <a:lnTo>
                      <a:pt x="1400" y="132"/>
                    </a:lnTo>
                    <a:lnTo>
                      <a:pt x="1446" y="119"/>
                    </a:lnTo>
                    <a:lnTo>
                      <a:pt x="1451" y="120"/>
                    </a:lnTo>
                    <a:lnTo>
                      <a:pt x="1477" y="121"/>
                    </a:lnTo>
                    <a:lnTo>
                      <a:pt x="1480" y="116"/>
                    </a:lnTo>
                    <a:lnTo>
                      <a:pt x="1488" y="93"/>
                    </a:lnTo>
                    <a:lnTo>
                      <a:pt x="1490" y="97"/>
                    </a:lnTo>
                    <a:lnTo>
                      <a:pt x="1498" y="98"/>
                    </a:lnTo>
                    <a:lnTo>
                      <a:pt x="1500" y="101"/>
                    </a:lnTo>
                    <a:lnTo>
                      <a:pt x="1499" y="107"/>
                    </a:lnTo>
                    <a:lnTo>
                      <a:pt x="1501" y="108"/>
                    </a:lnTo>
                    <a:lnTo>
                      <a:pt x="1499" y="110"/>
                    </a:lnTo>
                    <a:lnTo>
                      <a:pt x="1501" y="111"/>
                    </a:lnTo>
                    <a:lnTo>
                      <a:pt x="1497" y="124"/>
                    </a:lnTo>
                    <a:lnTo>
                      <a:pt x="1499" y="126"/>
                    </a:lnTo>
                    <a:lnTo>
                      <a:pt x="1498" y="128"/>
                    </a:lnTo>
                    <a:lnTo>
                      <a:pt x="1500" y="129"/>
                    </a:lnTo>
                    <a:lnTo>
                      <a:pt x="1506" y="128"/>
                    </a:lnTo>
                    <a:lnTo>
                      <a:pt x="1530" y="121"/>
                    </a:lnTo>
                    <a:lnTo>
                      <a:pt x="1537" y="121"/>
                    </a:lnTo>
                    <a:lnTo>
                      <a:pt x="1541" y="118"/>
                    </a:lnTo>
                    <a:lnTo>
                      <a:pt x="1546" y="117"/>
                    </a:lnTo>
                    <a:lnTo>
                      <a:pt x="1555" y="113"/>
                    </a:lnTo>
                    <a:lnTo>
                      <a:pt x="1555" y="116"/>
                    </a:lnTo>
                    <a:lnTo>
                      <a:pt x="1552" y="122"/>
                    </a:lnTo>
                    <a:lnTo>
                      <a:pt x="1533" y="132"/>
                    </a:lnTo>
                    <a:lnTo>
                      <a:pt x="1528" y="130"/>
                    </a:lnTo>
                    <a:lnTo>
                      <a:pt x="1525" y="131"/>
                    </a:lnTo>
                    <a:lnTo>
                      <a:pt x="1520" y="134"/>
                    </a:lnTo>
                    <a:lnTo>
                      <a:pt x="1518" y="140"/>
                    </a:lnTo>
                    <a:lnTo>
                      <a:pt x="1515" y="145"/>
                    </a:lnTo>
                    <a:lnTo>
                      <a:pt x="1509" y="152"/>
                    </a:lnTo>
                    <a:lnTo>
                      <a:pt x="1511" y="157"/>
                    </a:lnTo>
                    <a:lnTo>
                      <a:pt x="1515" y="160"/>
                    </a:lnTo>
                    <a:lnTo>
                      <a:pt x="1516" y="163"/>
                    </a:lnTo>
                    <a:lnTo>
                      <a:pt x="1511" y="166"/>
                    </a:lnTo>
                    <a:lnTo>
                      <a:pt x="1513" y="168"/>
                    </a:lnTo>
                    <a:lnTo>
                      <a:pt x="1510" y="170"/>
                    </a:lnTo>
                    <a:lnTo>
                      <a:pt x="1513" y="171"/>
                    </a:lnTo>
                    <a:lnTo>
                      <a:pt x="1513" y="173"/>
                    </a:lnTo>
                    <a:lnTo>
                      <a:pt x="1507" y="186"/>
                    </a:lnTo>
                    <a:lnTo>
                      <a:pt x="1515" y="186"/>
                    </a:lnTo>
                    <a:lnTo>
                      <a:pt x="1515" y="192"/>
                    </a:lnTo>
                    <a:lnTo>
                      <a:pt x="1510" y="198"/>
                    </a:lnTo>
                    <a:lnTo>
                      <a:pt x="1517" y="200"/>
                    </a:lnTo>
                    <a:lnTo>
                      <a:pt x="1519" y="207"/>
                    </a:lnTo>
                    <a:lnTo>
                      <a:pt x="1527" y="204"/>
                    </a:lnTo>
                    <a:lnTo>
                      <a:pt x="1531" y="200"/>
                    </a:lnTo>
                    <a:lnTo>
                      <a:pt x="1535" y="201"/>
                    </a:lnTo>
                    <a:lnTo>
                      <a:pt x="1542" y="199"/>
                    </a:lnTo>
                    <a:lnTo>
                      <a:pt x="1553" y="192"/>
                    </a:lnTo>
                    <a:lnTo>
                      <a:pt x="1555" y="193"/>
                    </a:lnTo>
                    <a:lnTo>
                      <a:pt x="1565" y="188"/>
                    </a:lnTo>
                    <a:lnTo>
                      <a:pt x="1570" y="190"/>
                    </a:lnTo>
                    <a:lnTo>
                      <a:pt x="1569" y="199"/>
                    </a:lnTo>
                    <a:lnTo>
                      <a:pt x="1558" y="204"/>
                    </a:lnTo>
                    <a:lnTo>
                      <a:pt x="1555" y="209"/>
                    </a:lnTo>
                    <a:lnTo>
                      <a:pt x="1549" y="212"/>
                    </a:lnTo>
                    <a:lnTo>
                      <a:pt x="1533" y="219"/>
                    </a:lnTo>
                    <a:lnTo>
                      <a:pt x="1526" y="225"/>
                    </a:lnTo>
                    <a:lnTo>
                      <a:pt x="1526" y="226"/>
                    </a:lnTo>
                    <a:lnTo>
                      <a:pt x="1530" y="226"/>
                    </a:lnTo>
                    <a:lnTo>
                      <a:pt x="1530" y="228"/>
                    </a:lnTo>
                    <a:lnTo>
                      <a:pt x="1535" y="233"/>
                    </a:lnTo>
                    <a:lnTo>
                      <a:pt x="1529" y="236"/>
                    </a:lnTo>
                    <a:lnTo>
                      <a:pt x="1531" y="238"/>
                    </a:lnTo>
                    <a:lnTo>
                      <a:pt x="1531" y="240"/>
                    </a:lnTo>
                    <a:lnTo>
                      <a:pt x="1526" y="245"/>
                    </a:lnTo>
                    <a:lnTo>
                      <a:pt x="1528" y="254"/>
                    </a:lnTo>
                    <a:lnTo>
                      <a:pt x="1533" y="256"/>
                    </a:lnTo>
                    <a:lnTo>
                      <a:pt x="1539" y="255"/>
                    </a:lnTo>
                    <a:lnTo>
                      <a:pt x="1544" y="260"/>
                    </a:lnTo>
                    <a:lnTo>
                      <a:pt x="1538" y="265"/>
                    </a:lnTo>
                    <a:lnTo>
                      <a:pt x="1533" y="269"/>
                    </a:lnTo>
                    <a:lnTo>
                      <a:pt x="1526" y="274"/>
                    </a:lnTo>
                    <a:lnTo>
                      <a:pt x="1522" y="281"/>
                    </a:lnTo>
                    <a:lnTo>
                      <a:pt x="1528" y="286"/>
                    </a:lnTo>
                    <a:lnTo>
                      <a:pt x="1521" y="293"/>
                    </a:lnTo>
                    <a:lnTo>
                      <a:pt x="1524" y="294"/>
                    </a:lnTo>
                    <a:lnTo>
                      <a:pt x="1527" y="293"/>
                    </a:lnTo>
                    <a:lnTo>
                      <a:pt x="1530" y="299"/>
                    </a:lnTo>
                    <a:lnTo>
                      <a:pt x="1518" y="305"/>
                    </a:lnTo>
                    <a:lnTo>
                      <a:pt x="1522" y="308"/>
                    </a:lnTo>
                    <a:lnTo>
                      <a:pt x="1520" y="311"/>
                    </a:lnTo>
                    <a:lnTo>
                      <a:pt x="1525" y="312"/>
                    </a:lnTo>
                    <a:lnTo>
                      <a:pt x="1528" y="315"/>
                    </a:lnTo>
                    <a:lnTo>
                      <a:pt x="1522" y="328"/>
                    </a:lnTo>
                    <a:lnTo>
                      <a:pt x="1521" y="335"/>
                    </a:lnTo>
                    <a:lnTo>
                      <a:pt x="1521" y="337"/>
                    </a:lnTo>
                    <a:lnTo>
                      <a:pt x="1531" y="344"/>
                    </a:lnTo>
                    <a:lnTo>
                      <a:pt x="1531" y="349"/>
                    </a:lnTo>
                    <a:lnTo>
                      <a:pt x="1534" y="352"/>
                    </a:lnTo>
                    <a:lnTo>
                      <a:pt x="1529" y="359"/>
                    </a:lnTo>
                    <a:lnTo>
                      <a:pt x="1525" y="362"/>
                    </a:lnTo>
                    <a:lnTo>
                      <a:pt x="1528" y="362"/>
                    </a:lnTo>
                    <a:lnTo>
                      <a:pt x="1530" y="365"/>
                    </a:lnTo>
                    <a:lnTo>
                      <a:pt x="1526" y="369"/>
                    </a:lnTo>
                    <a:lnTo>
                      <a:pt x="1524" y="368"/>
                    </a:lnTo>
                    <a:lnTo>
                      <a:pt x="1521" y="370"/>
                    </a:lnTo>
                    <a:lnTo>
                      <a:pt x="1531" y="376"/>
                    </a:lnTo>
                    <a:lnTo>
                      <a:pt x="1535" y="376"/>
                    </a:lnTo>
                    <a:lnTo>
                      <a:pt x="1536" y="380"/>
                    </a:lnTo>
                    <a:lnTo>
                      <a:pt x="1539" y="382"/>
                    </a:lnTo>
                    <a:lnTo>
                      <a:pt x="1546" y="384"/>
                    </a:lnTo>
                    <a:lnTo>
                      <a:pt x="1551" y="382"/>
                    </a:lnTo>
                    <a:lnTo>
                      <a:pt x="1554" y="384"/>
                    </a:lnTo>
                    <a:lnTo>
                      <a:pt x="1554" y="390"/>
                    </a:lnTo>
                    <a:lnTo>
                      <a:pt x="1557" y="391"/>
                    </a:lnTo>
                    <a:lnTo>
                      <a:pt x="1558" y="394"/>
                    </a:lnTo>
                    <a:lnTo>
                      <a:pt x="1565" y="391"/>
                    </a:lnTo>
                    <a:lnTo>
                      <a:pt x="1567" y="394"/>
                    </a:lnTo>
                    <a:lnTo>
                      <a:pt x="1565" y="400"/>
                    </a:lnTo>
                    <a:lnTo>
                      <a:pt x="1570" y="402"/>
                    </a:lnTo>
                    <a:lnTo>
                      <a:pt x="1573" y="403"/>
                    </a:lnTo>
                    <a:lnTo>
                      <a:pt x="1575" y="406"/>
                    </a:lnTo>
                    <a:lnTo>
                      <a:pt x="1580" y="405"/>
                    </a:lnTo>
                    <a:lnTo>
                      <a:pt x="1580" y="409"/>
                    </a:lnTo>
                    <a:lnTo>
                      <a:pt x="1584" y="409"/>
                    </a:lnTo>
                    <a:lnTo>
                      <a:pt x="1588" y="412"/>
                    </a:lnTo>
                    <a:lnTo>
                      <a:pt x="1589" y="419"/>
                    </a:lnTo>
                    <a:lnTo>
                      <a:pt x="1592" y="424"/>
                    </a:lnTo>
                    <a:lnTo>
                      <a:pt x="1594" y="425"/>
                    </a:lnTo>
                    <a:lnTo>
                      <a:pt x="1598" y="424"/>
                    </a:lnTo>
                    <a:lnTo>
                      <a:pt x="1599" y="427"/>
                    </a:lnTo>
                    <a:lnTo>
                      <a:pt x="1598" y="431"/>
                    </a:lnTo>
                    <a:lnTo>
                      <a:pt x="1596" y="433"/>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3" name="Freeform 133"/>
              <p:cNvSpPr>
                <a:spLocks/>
              </p:cNvSpPr>
              <p:nvPr/>
            </p:nvSpPr>
            <p:spPr bwMode="auto">
              <a:xfrm>
                <a:off x="7522567" y="3687762"/>
                <a:ext cx="114300" cy="63500"/>
              </a:xfrm>
              <a:custGeom>
                <a:avLst/>
                <a:gdLst>
                  <a:gd name="T0" fmla="*/ 2147483647 w 213"/>
                  <a:gd name="T1" fmla="*/ 2147483647 h 120"/>
                  <a:gd name="T2" fmla="*/ 2147483647 w 213"/>
                  <a:gd name="T3" fmla="*/ 2147483647 h 120"/>
                  <a:gd name="T4" fmla="*/ 2147483647 w 213"/>
                  <a:gd name="T5" fmla="*/ 2147483647 h 120"/>
                  <a:gd name="T6" fmla="*/ 2147483647 w 213"/>
                  <a:gd name="T7" fmla="*/ 2147483647 h 120"/>
                  <a:gd name="T8" fmla="*/ 2147483647 w 213"/>
                  <a:gd name="T9" fmla="*/ 2147483647 h 120"/>
                  <a:gd name="T10" fmla="*/ 2147483647 w 213"/>
                  <a:gd name="T11" fmla="*/ 2147483647 h 120"/>
                  <a:gd name="T12" fmla="*/ 2147483647 w 213"/>
                  <a:gd name="T13" fmla="*/ 2147483647 h 120"/>
                  <a:gd name="T14" fmla="*/ 2147483647 w 213"/>
                  <a:gd name="T15" fmla="*/ 2147483647 h 120"/>
                  <a:gd name="T16" fmla="*/ 2147483647 w 213"/>
                  <a:gd name="T17" fmla="*/ 2147483647 h 120"/>
                  <a:gd name="T18" fmla="*/ 2147483647 w 213"/>
                  <a:gd name="T19" fmla="*/ 2147483647 h 120"/>
                  <a:gd name="T20" fmla="*/ 0 w 213"/>
                  <a:gd name="T21" fmla="*/ 2147483647 h 120"/>
                  <a:gd name="T22" fmla="*/ 2147483647 w 213"/>
                  <a:gd name="T23" fmla="*/ 2147483647 h 120"/>
                  <a:gd name="T24" fmla="*/ 2147483647 w 213"/>
                  <a:gd name="T25" fmla="*/ 2147483647 h 120"/>
                  <a:gd name="T26" fmla="*/ 2147483647 w 213"/>
                  <a:gd name="T27" fmla="*/ 2147483647 h 120"/>
                  <a:gd name="T28" fmla="*/ 2147483647 w 213"/>
                  <a:gd name="T29" fmla="*/ 2147483647 h 120"/>
                  <a:gd name="T30" fmla="*/ 2147483647 w 213"/>
                  <a:gd name="T31" fmla="*/ 2147483647 h 120"/>
                  <a:gd name="T32" fmla="*/ 2147483647 w 213"/>
                  <a:gd name="T33" fmla="*/ 2147483647 h 120"/>
                  <a:gd name="T34" fmla="*/ 2147483647 w 213"/>
                  <a:gd name="T35" fmla="*/ 2147483647 h 120"/>
                  <a:gd name="T36" fmla="*/ 2147483647 w 213"/>
                  <a:gd name="T37" fmla="*/ 2147483647 h 120"/>
                  <a:gd name="T38" fmla="*/ 2147483647 w 213"/>
                  <a:gd name="T39" fmla="*/ 2147483647 h 120"/>
                  <a:gd name="T40" fmla="*/ 2147483647 w 213"/>
                  <a:gd name="T41" fmla="*/ 2147483647 h 120"/>
                  <a:gd name="T42" fmla="*/ 2147483647 w 213"/>
                  <a:gd name="T43" fmla="*/ 2147483647 h 120"/>
                  <a:gd name="T44" fmla="*/ 2147483647 w 213"/>
                  <a:gd name="T45" fmla="*/ 2147483647 h 120"/>
                  <a:gd name="T46" fmla="*/ 2147483647 w 213"/>
                  <a:gd name="T47" fmla="*/ 0 h 120"/>
                  <a:gd name="T48" fmla="*/ 2147483647 w 213"/>
                  <a:gd name="T49" fmla="*/ 0 h 120"/>
                  <a:gd name="T50" fmla="*/ 2147483647 w 213"/>
                  <a:gd name="T51" fmla="*/ 0 h 120"/>
                  <a:gd name="T52" fmla="*/ 2147483647 w 213"/>
                  <a:gd name="T53" fmla="*/ 0 h 120"/>
                  <a:gd name="T54" fmla="*/ 2147483647 w 213"/>
                  <a:gd name="T55" fmla="*/ 2147483647 h 120"/>
                  <a:gd name="T56" fmla="*/ 2147483647 w 213"/>
                  <a:gd name="T57" fmla="*/ 2147483647 h 120"/>
                  <a:gd name="T58" fmla="*/ 2147483647 w 213"/>
                  <a:gd name="T59" fmla="*/ 2147483647 h 120"/>
                  <a:gd name="T60" fmla="*/ 2147483647 w 213"/>
                  <a:gd name="T61" fmla="*/ 2147483647 h 120"/>
                  <a:gd name="T62" fmla="*/ 2147483647 w 213"/>
                  <a:gd name="T63" fmla="*/ 2147483647 h 120"/>
                  <a:gd name="T64" fmla="*/ 2147483647 w 213"/>
                  <a:gd name="T65" fmla="*/ 2147483647 h 120"/>
                  <a:gd name="T66" fmla="*/ 2147483647 w 213"/>
                  <a:gd name="T67" fmla="*/ 2147483647 h 120"/>
                  <a:gd name="T68" fmla="*/ 2147483647 w 213"/>
                  <a:gd name="T69" fmla="*/ 2147483647 h 120"/>
                  <a:gd name="T70" fmla="*/ 2147483647 w 213"/>
                  <a:gd name="T71" fmla="*/ 2147483647 h 120"/>
                  <a:gd name="T72" fmla="*/ 2147483647 w 213"/>
                  <a:gd name="T73" fmla="*/ 2147483647 h 120"/>
                  <a:gd name="T74" fmla="*/ 2147483647 w 213"/>
                  <a:gd name="T75" fmla="*/ 2147483647 h 120"/>
                  <a:gd name="T76" fmla="*/ 2147483647 w 213"/>
                  <a:gd name="T77" fmla="*/ 2147483647 h 120"/>
                  <a:gd name="T78" fmla="*/ 2147483647 w 213"/>
                  <a:gd name="T79" fmla="*/ 2147483647 h 120"/>
                  <a:gd name="T80" fmla="*/ 2147483647 w 213"/>
                  <a:gd name="T81" fmla="*/ 2147483647 h 120"/>
                  <a:gd name="T82" fmla="*/ 2147483647 w 213"/>
                  <a:gd name="T83" fmla="*/ 2147483647 h 120"/>
                  <a:gd name="T84" fmla="*/ 2147483647 w 213"/>
                  <a:gd name="T85" fmla="*/ 2147483647 h 120"/>
                  <a:gd name="T86" fmla="*/ 2147483647 w 213"/>
                  <a:gd name="T87" fmla="*/ 2147483647 h 120"/>
                  <a:gd name="T88" fmla="*/ 2147483647 w 213"/>
                  <a:gd name="T89" fmla="*/ 2147483647 h 120"/>
                  <a:gd name="T90" fmla="*/ 2147483647 w 213"/>
                  <a:gd name="T91" fmla="*/ 2147483647 h 120"/>
                  <a:gd name="T92" fmla="*/ 2147483647 w 213"/>
                  <a:gd name="T93" fmla="*/ 2147483647 h 120"/>
                  <a:gd name="T94" fmla="*/ 2147483647 w 213"/>
                  <a:gd name="T95" fmla="*/ 2147483647 h 120"/>
                  <a:gd name="T96" fmla="*/ 2147483647 w 213"/>
                  <a:gd name="T97" fmla="*/ 2147483647 h 120"/>
                  <a:gd name="T98" fmla="*/ 2147483647 w 213"/>
                  <a:gd name="T99" fmla="*/ 2147483647 h 120"/>
                  <a:gd name="T100" fmla="*/ 2147483647 w 213"/>
                  <a:gd name="T101" fmla="*/ 2147483647 h 120"/>
                  <a:gd name="T102" fmla="*/ 2147483647 w 213"/>
                  <a:gd name="T103" fmla="*/ 2147483647 h 120"/>
                  <a:gd name="T104" fmla="*/ 2147483647 w 213"/>
                  <a:gd name="T105" fmla="*/ 2147483647 h 120"/>
                  <a:gd name="T106" fmla="*/ 2147483647 w 213"/>
                  <a:gd name="T107" fmla="*/ 2147483647 h 120"/>
                  <a:gd name="T108" fmla="*/ 2147483647 w 213"/>
                  <a:gd name="T109" fmla="*/ 2147483647 h 120"/>
                  <a:gd name="T110" fmla="*/ 2147483647 w 213"/>
                  <a:gd name="T111" fmla="*/ 2147483647 h 120"/>
                  <a:gd name="T112" fmla="*/ 2147483647 w 213"/>
                  <a:gd name="T113" fmla="*/ 2147483647 h 120"/>
                  <a:gd name="T114" fmla="*/ 2147483647 w 213"/>
                  <a:gd name="T115" fmla="*/ 2147483647 h 120"/>
                  <a:gd name="T116" fmla="*/ 2147483647 w 213"/>
                  <a:gd name="T117" fmla="*/ 2147483647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3"/>
                  <a:gd name="T178" fmla="*/ 0 h 120"/>
                  <a:gd name="T179" fmla="*/ 213 w 213"/>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3" h="120">
                    <a:moveTo>
                      <a:pt x="132" y="120"/>
                    </a:moveTo>
                    <a:lnTo>
                      <a:pt x="76" y="120"/>
                    </a:lnTo>
                    <a:lnTo>
                      <a:pt x="58" y="120"/>
                    </a:lnTo>
                    <a:lnTo>
                      <a:pt x="44" y="120"/>
                    </a:lnTo>
                    <a:lnTo>
                      <a:pt x="2" y="120"/>
                    </a:lnTo>
                    <a:lnTo>
                      <a:pt x="4" y="110"/>
                    </a:lnTo>
                    <a:lnTo>
                      <a:pt x="8" y="98"/>
                    </a:lnTo>
                    <a:lnTo>
                      <a:pt x="6" y="93"/>
                    </a:lnTo>
                    <a:lnTo>
                      <a:pt x="3" y="93"/>
                    </a:lnTo>
                    <a:lnTo>
                      <a:pt x="4" y="83"/>
                    </a:lnTo>
                    <a:lnTo>
                      <a:pt x="0" y="74"/>
                    </a:lnTo>
                    <a:lnTo>
                      <a:pt x="2" y="71"/>
                    </a:lnTo>
                    <a:lnTo>
                      <a:pt x="5" y="67"/>
                    </a:lnTo>
                    <a:lnTo>
                      <a:pt x="10" y="65"/>
                    </a:lnTo>
                    <a:lnTo>
                      <a:pt x="11" y="62"/>
                    </a:lnTo>
                    <a:lnTo>
                      <a:pt x="17" y="53"/>
                    </a:lnTo>
                    <a:lnTo>
                      <a:pt x="17" y="48"/>
                    </a:lnTo>
                    <a:lnTo>
                      <a:pt x="15" y="45"/>
                    </a:lnTo>
                    <a:lnTo>
                      <a:pt x="10" y="45"/>
                    </a:lnTo>
                    <a:lnTo>
                      <a:pt x="11" y="34"/>
                    </a:lnTo>
                    <a:lnTo>
                      <a:pt x="11" y="31"/>
                    </a:lnTo>
                    <a:lnTo>
                      <a:pt x="14" y="28"/>
                    </a:lnTo>
                    <a:lnTo>
                      <a:pt x="20" y="27"/>
                    </a:lnTo>
                    <a:lnTo>
                      <a:pt x="20" y="0"/>
                    </a:lnTo>
                    <a:lnTo>
                      <a:pt x="51" y="0"/>
                    </a:lnTo>
                    <a:lnTo>
                      <a:pt x="172" y="0"/>
                    </a:lnTo>
                    <a:lnTo>
                      <a:pt x="190" y="0"/>
                    </a:lnTo>
                    <a:lnTo>
                      <a:pt x="189" y="10"/>
                    </a:lnTo>
                    <a:lnTo>
                      <a:pt x="192" y="10"/>
                    </a:lnTo>
                    <a:lnTo>
                      <a:pt x="198" y="17"/>
                    </a:lnTo>
                    <a:lnTo>
                      <a:pt x="211" y="19"/>
                    </a:lnTo>
                    <a:lnTo>
                      <a:pt x="208" y="28"/>
                    </a:lnTo>
                    <a:lnTo>
                      <a:pt x="209" y="32"/>
                    </a:lnTo>
                    <a:lnTo>
                      <a:pt x="208" y="39"/>
                    </a:lnTo>
                    <a:lnTo>
                      <a:pt x="212" y="43"/>
                    </a:lnTo>
                    <a:lnTo>
                      <a:pt x="211" y="48"/>
                    </a:lnTo>
                    <a:lnTo>
                      <a:pt x="212" y="52"/>
                    </a:lnTo>
                    <a:lnTo>
                      <a:pt x="210" y="55"/>
                    </a:lnTo>
                    <a:lnTo>
                      <a:pt x="204" y="70"/>
                    </a:lnTo>
                    <a:lnTo>
                      <a:pt x="201" y="71"/>
                    </a:lnTo>
                    <a:lnTo>
                      <a:pt x="201" y="75"/>
                    </a:lnTo>
                    <a:lnTo>
                      <a:pt x="200" y="82"/>
                    </a:lnTo>
                    <a:lnTo>
                      <a:pt x="197" y="83"/>
                    </a:lnTo>
                    <a:lnTo>
                      <a:pt x="202" y="92"/>
                    </a:lnTo>
                    <a:lnTo>
                      <a:pt x="200" y="94"/>
                    </a:lnTo>
                    <a:lnTo>
                      <a:pt x="201" y="98"/>
                    </a:lnTo>
                    <a:lnTo>
                      <a:pt x="198" y="101"/>
                    </a:lnTo>
                    <a:lnTo>
                      <a:pt x="198" y="104"/>
                    </a:lnTo>
                    <a:lnTo>
                      <a:pt x="200" y="104"/>
                    </a:lnTo>
                    <a:lnTo>
                      <a:pt x="198" y="106"/>
                    </a:lnTo>
                    <a:lnTo>
                      <a:pt x="201" y="109"/>
                    </a:lnTo>
                    <a:lnTo>
                      <a:pt x="205" y="110"/>
                    </a:lnTo>
                    <a:lnTo>
                      <a:pt x="207" y="111"/>
                    </a:lnTo>
                    <a:lnTo>
                      <a:pt x="207" y="112"/>
                    </a:lnTo>
                    <a:lnTo>
                      <a:pt x="210" y="115"/>
                    </a:lnTo>
                    <a:lnTo>
                      <a:pt x="211" y="117"/>
                    </a:lnTo>
                    <a:lnTo>
                      <a:pt x="213" y="117"/>
                    </a:lnTo>
                    <a:lnTo>
                      <a:pt x="213" y="120"/>
                    </a:lnTo>
                    <a:lnTo>
                      <a:pt x="132" y="120"/>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4" name="Freeform 134"/>
              <p:cNvSpPr>
                <a:spLocks/>
              </p:cNvSpPr>
              <p:nvPr/>
            </p:nvSpPr>
            <p:spPr bwMode="auto">
              <a:xfrm>
                <a:off x="5388967" y="2820987"/>
                <a:ext cx="809625" cy="658813"/>
              </a:xfrm>
              <a:custGeom>
                <a:avLst/>
                <a:gdLst>
                  <a:gd name="T0" fmla="*/ 2147483647 w 1532"/>
                  <a:gd name="T1" fmla="*/ 2147483647 h 1247"/>
                  <a:gd name="T2" fmla="*/ 2147483647 w 1532"/>
                  <a:gd name="T3" fmla="*/ 2147483647 h 1247"/>
                  <a:gd name="T4" fmla="*/ 2147483647 w 1532"/>
                  <a:gd name="T5" fmla="*/ 2147483647 h 1247"/>
                  <a:gd name="T6" fmla="*/ 2147483647 w 1532"/>
                  <a:gd name="T7" fmla="*/ 2147483647 h 1247"/>
                  <a:gd name="T8" fmla="*/ 2147483647 w 1532"/>
                  <a:gd name="T9" fmla="*/ 2147483647 h 1247"/>
                  <a:gd name="T10" fmla="*/ 2147483647 w 1532"/>
                  <a:gd name="T11" fmla="*/ 2147483647 h 1247"/>
                  <a:gd name="T12" fmla="*/ 2147483647 w 1532"/>
                  <a:gd name="T13" fmla="*/ 2147483647 h 1247"/>
                  <a:gd name="T14" fmla="*/ 2147483647 w 1532"/>
                  <a:gd name="T15" fmla="*/ 2147483647 h 1247"/>
                  <a:gd name="T16" fmla="*/ 2147483647 w 1532"/>
                  <a:gd name="T17" fmla="*/ 2147483647 h 1247"/>
                  <a:gd name="T18" fmla="*/ 2147483647 w 1532"/>
                  <a:gd name="T19" fmla="*/ 2147483647 h 1247"/>
                  <a:gd name="T20" fmla="*/ 2147483647 w 1532"/>
                  <a:gd name="T21" fmla="*/ 2147483647 h 1247"/>
                  <a:gd name="T22" fmla="*/ 2147483647 w 1532"/>
                  <a:gd name="T23" fmla="*/ 2147483647 h 1247"/>
                  <a:gd name="T24" fmla="*/ 2147483647 w 1532"/>
                  <a:gd name="T25" fmla="*/ 2147483647 h 1247"/>
                  <a:gd name="T26" fmla="*/ 2147483647 w 1532"/>
                  <a:gd name="T27" fmla="*/ 2147483647 h 1247"/>
                  <a:gd name="T28" fmla="*/ 2147483647 w 1532"/>
                  <a:gd name="T29" fmla="*/ 2147483647 h 1247"/>
                  <a:gd name="T30" fmla="*/ 2147483647 w 1532"/>
                  <a:gd name="T31" fmla="*/ 2147483647 h 1247"/>
                  <a:gd name="T32" fmla="*/ 2147483647 w 1532"/>
                  <a:gd name="T33" fmla="*/ 2147483647 h 1247"/>
                  <a:gd name="T34" fmla="*/ 2147483647 w 1532"/>
                  <a:gd name="T35" fmla="*/ 2147483647 h 1247"/>
                  <a:gd name="T36" fmla="*/ 2147483647 w 1532"/>
                  <a:gd name="T37" fmla="*/ 2147483647 h 1247"/>
                  <a:gd name="T38" fmla="*/ 2147483647 w 1532"/>
                  <a:gd name="T39" fmla="*/ 2147483647 h 1247"/>
                  <a:gd name="T40" fmla="*/ 2147483647 w 1532"/>
                  <a:gd name="T41" fmla="*/ 2147483647 h 1247"/>
                  <a:gd name="T42" fmla="*/ 2147483647 w 1532"/>
                  <a:gd name="T43" fmla="*/ 2147483647 h 1247"/>
                  <a:gd name="T44" fmla="*/ 2147483647 w 1532"/>
                  <a:gd name="T45" fmla="*/ 2147483647 h 1247"/>
                  <a:gd name="T46" fmla="*/ 2147483647 w 1532"/>
                  <a:gd name="T47" fmla="*/ 2147483647 h 1247"/>
                  <a:gd name="T48" fmla="*/ 2147483647 w 1532"/>
                  <a:gd name="T49" fmla="*/ 2147483647 h 1247"/>
                  <a:gd name="T50" fmla="*/ 2147483647 w 1532"/>
                  <a:gd name="T51" fmla="*/ 2147483647 h 1247"/>
                  <a:gd name="T52" fmla="*/ 2147483647 w 1532"/>
                  <a:gd name="T53" fmla="*/ 2147483647 h 1247"/>
                  <a:gd name="T54" fmla="*/ 2147483647 w 1532"/>
                  <a:gd name="T55" fmla="*/ 2147483647 h 1247"/>
                  <a:gd name="T56" fmla="*/ 2147483647 w 1532"/>
                  <a:gd name="T57" fmla="*/ 2147483647 h 1247"/>
                  <a:gd name="T58" fmla="*/ 2147483647 w 1532"/>
                  <a:gd name="T59" fmla="*/ 2147483647 h 1247"/>
                  <a:gd name="T60" fmla="*/ 2147483647 w 1532"/>
                  <a:gd name="T61" fmla="*/ 2147483647 h 1247"/>
                  <a:gd name="T62" fmla="*/ 2147483647 w 1532"/>
                  <a:gd name="T63" fmla="*/ 2147483647 h 1247"/>
                  <a:gd name="T64" fmla="*/ 2147483647 w 1532"/>
                  <a:gd name="T65" fmla="*/ 2147483647 h 1247"/>
                  <a:gd name="T66" fmla="*/ 2147483647 w 1532"/>
                  <a:gd name="T67" fmla="*/ 2147483647 h 1247"/>
                  <a:gd name="T68" fmla="*/ 2147483647 w 1532"/>
                  <a:gd name="T69" fmla="*/ 2147483647 h 1247"/>
                  <a:gd name="T70" fmla="*/ 2147483647 w 1532"/>
                  <a:gd name="T71" fmla="*/ 2147483647 h 1247"/>
                  <a:gd name="T72" fmla="*/ 2147483647 w 1532"/>
                  <a:gd name="T73" fmla="*/ 2147483647 h 1247"/>
                  <a:gd name="T74" fmla="*/ 2147483647 w 1532"/>
                  <a:gd name="T75" fmla="*/ 2147483647 h 1247"/>
                  <a:gd name="T76" fmla="*/ 2147483647 w 1532"/>
                  <a:gd name="T77" fmla="*/ 2147483647 h 1247"/>
                  <a:gd name="T78" fmla="*/ 2147483647 w 1532"/>
                  <a:gd name="T79" fmla="*/ 2147483647 h 1247"/>
                  <a:gd name="T80" fmla="*/ 2147483647 w 1532"/>
                  <a:gd name="T81" fmla="*/ 2147483647 h 1247"/>
                  <a:gd name="T82" fmla="*/ 2147483647 w 1532"/>
                  <a:gd name="T83" fmla="*/ 2147483647 h 1247"/>
                  <a:gd name="T84" fmla="*/ 2147483647 w 1532"/>
                  <a:gd name="T85" fmla="*/ 2147483647 h 1247"/>
                  <a:gd name="T86" fmla="*/ 2147483647 w 1532"/>
                  <a:gd name="T87" fmla="*/ 2147483647 h 1247"/>
                  <a:gd name="T88" fmla="*/ 2147483647 w 1532"/>
                  <a:gd name="T89" fmla="*/ 2147483647 h 1247"/>
                  <a:gd name="T90" fmla="*/ 2147483647 w 1532"/>
                  <a:gd name="T91" fmla="*/ 2147483647 h 1247"/>
                  <a:gd name="T92" fmla="*/ 2147483647 w 1532"/>
                  <a:gd name="T93" fmla="*/ 2147483647 h 1247"/>
                  <a:gd name="T94" fmla="*/ 2147483647 w 1532"/>
                  <a:gd name="T95" fmla="*/ 2147483647 h 1247"/>
                  <a:gd name="T96" fmla="*/ 2147483647 w 1532"/>
                  <a:gd name="T97" fmla="*/ 2147483647 h 1247"/>
                  <a:gd name="T98" fmla="*/ 2147483647 w 1532"/>
                  <a:gd name="T99" fmla="*/ 2147483647 h 1247"/>
                  <a:gd name="T100" fmla="*/ 2147483647 w 1532"/>
                  <a:gd name="T101" fmla="*/ 2147483647 h 1247"/>
                  <a:gd name="T102" fmla="*/ 2147483647 w 1532"/>
                  <a:gd name="T103" fmla="*/ 2147483647 h 1247"/>
                  <a:gd name="T104" fmla="*/ 2147483647 w 1532"/>
                  <a:gd name="T105" fmla="*/ 2147483647 h 1247"/>
                  <a:gd name="T106" fmla="*/ 2147483647 w 1532"/>
                  <a:gd name="T107" fmla="*/ 2147483647 h 1247"/>
                  <a:gd name="T108" fmla="*/ 2147483647 w 1532"/>
                  <a:gd name="T109" fmla="*/ 2147483647 h 1247"/>
                  <a:gd name="T110" fmla="*/ 2147483647 w 1532"/>
                  <a:gd name="T111" fmla="*/ 2147483647 h 1247"/>
                  <a:gd name="T112" fmla="*/ 2147483647 w 1532"/>
                  <a:gd name="T113" fmla="*/ 2147483647 h 1247"/>
                  <a:gd name="T114" fmla="*/ 2147483647 w 1532"/>
                  <a:gd name="T115" fmla="*/ 2147483647 h 1247"/>
                  <a:gd name="T116" fmla="*/ 2147483647 w 1532"/>
                  <a:gd name="T117" fmla="*/ 2147483647 h 1247"/>
                  <a:gd name="T118" fmla="*/ 2147483647 w 1532"/>
                  <a:gd name="T119" fmla="*/ 2147483647 h 1247"/>
                  <a:gd name="T120" fmla="*/ 2147483647 w 1532"/>
                  <a:gd name="T121" fmla="*/ 2147483647 h 12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2"/>
                  <a:gd name="T184" fmla="*/ 0 h 1247"/>
                  <a:gd name="T185" fmla="*/ 1532 w 1532"/>
                  <a:gd name="T186" fmla="*/ 1247 h 12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2" h="1247">
                    <a:moveTo>
                      <a:pt x="1524" y="958"/>
                    </a:moveTo>
                    <a:lnTo>
                      <a:pt x="1521" y="960"/>
                    </a:lnTo>
                    <a:lnTo>
                      <a:pt x="1521" y="964"/>
                    </a:lnTo>
                    <a:lnTo>
                      <a:pt x="1519" y="966"/>
                    </a:lnTo>
                    <a:lnTo>
                      <a:pt x="1517" y="971"/>
                    </a:lnTo>
                    <a:lnTo>
                      <a:pt x="1517" y="978"/>
                    </a:lnTo>
                    <a:lnTo>
                      <a:pt x="1515" y="982"/>
                    </a:lnTo>
                    <a:lnTo>
                      <a:pt x="1510" y="984"/>
                    </a:lnTo>
                    <a:lnTo>
                      <a:pt x="1503" y="981"/>
                    </a:lnTo>
                    <a:lnTo>
                      <a:pt x="1502" y="983"/>
                    </a:lnTo>
                    <a:lnTo>
                      <a:pt x="1496" y="985"/>
                    </a:lnTo>
                    <a:lnTo>
                      <a:pt x="1496" y="986"/>
                    </a:lnTo>
                    <a:lnTo>
                      <a:pt x="1491" y="988"/>
                    </a:lnTo>
                    <a:lnTo>
                      <a:pt x="1488" y="994"/>
                    </a:lnTo>
                    <a:lnTo>
                      <a:pt x="1482" y="995"/>
                    </a:lnTo>
                    <a:lnTo>
                      <a:pt x="1478" y="1000"/>
                    </a:lnTo>
                    <a:lnTo>
                      <a:pt x="1474" y="1008"/>
                    </a:lnTo>
                    <a:lnTo>
                      <a:pt x="1467" y="1012"/>
                    </a:lnTo>
                    <a:lnTo>
                      <a:pt x="1468" y="1018"/>
                    </a:lnTo>
                    <a:lnTo>
                      <a:pt x="1465" y="1023"/>
                    </a:lnTo>
                    <a:lnTo>
                      <a:pt x="1465" y="1030"/>
                    </a:lnTo>
                    <a:lnTo>
                      <a:pt x="1463" y="1037"/>
                    </a:lnTo>
                    <a:lnTo>
                      <a:pt x="1466" y="1048"/>
                    </a:lnTo>
                    <a:lnTo>
                      <a:pt x="1464" y="1061"/>
                    </a:lnTo>
                    <a:lnTo>
                      <a:pt x="1464" y="1072"/>
                    </a:lnTo>
                    <a:lnTo>
                      <a:pt x="1460" y="1079"/>
                    </a:lnTo>
                    <a:lnTo>
                      <a:pt x="1456" y="1087"/>
                    </a:lnTo>
                    <a:lnTo>
                      <a:pt x="1451" y="1090"/>
                    </a:lnTo>
                    <a:lnTo>
                      <a:pt x="1449" y="1089"/>
                    </a:lnTo>
                    <a:lnTo>
                      <a:pt x="1440" y="1090"/>
                    </a:lnTo>
                    <a:lnTo>
                      <a:pt x="1435" y="1098"/>
                    </a:lnTo>
                    <a:lnTo>
                      <a:pt x="1435" y="1102"/>
                    </a:lnTo>
                    <a:lnTo>
                      <a:pt x="1430" y="1104"/>
                    </a:lnTo>
                    <a:lnTo>
                      <a:pt x="1424" y="1113"/>
                    </a:lnTo>
                    <a:lnTo>
                      <a:pt x="1420" y="1114"/>
                    </a:lnTo>
                    <a:lnTo>
                      <a:pt x="1421" y="1123"/>
                    </a:lnTo>
                    <a:lnTo>
                      <a:pt x="1420" y="1126"/>
                    </a:lnTo>
                    <a:lnTo>
                      <a:pt x="1424" y="1128"/>
                    </a:lnTo>
                    <a:lnTo>
                      <a:pt x="1416" y="1135"/>
                    </a:lnTo>
                    <a:lnTo>
                      <a:pt x="1415" y="1139"/>
                    </a:lnTo>
                    <a:lnTo>
                      <a:pt x="1411" y="1147"/>
                    </a:lnTo>
                    <a:lnTo>
                      <a:pt x="1411" y="1151"/>
                    </a:lnTo>
                    <a:lnTo>
                      <a:pt x="1410" y="1152"/>
                    </a:lnTo>
                    <a:lnTo>
                      <a:pt x="1408" y="1155"/>
                    </a:lnTo>
                    <a:lnTo>
                      <a:pt x="1406" y="1156"/>
                    </a:lnTo>
                    <a:lnTo>
                      <a:pt x="1406" y="1159"/>
                    </a:lnTo>
                    <a:lnTo>
                      <a:pt x="1402" y="1161"/>
                    </a:lnTo>
                    <a:lnTo>
                      <a:pt x="1403" y="1164"/>
                    </a:lnTo>
                    <a:lnTo>
                      <a:pt x="1400" y="1167"/>
                    </a:lnTo>
                    <a:lnTo>
                      <a:pt x="1402" y="1170"/>
                    </a:lnTo>
                    <a:lnTo>
                      <a:pt x="1401" y="1176"/>
                    </a:lnTo>
                    <a:lnTo>
                      <a:pt x="1399" y="1177"/>
                    </a:lnTo>
                    <a:lnTo>
                      <a:pt x="1401" y="1185"/>
                    </a:lnTo>
                    <a:lnTo>
                      <a:pt x="1399" y="1187"/>
                    </a:lnTo>
                    <a:lnTo>
                      <a:pt x="1397" y="1195"/>
                    </a:lnTo>
                    <a:lnTo>
                      <a:pt x="1393" y="1197"/>
                    </a:lnTo>
                    <a:lnTo>
                      <a:pt x="1388" y="1203"/>
                    </a:lnTo>
                    <a:lnTo>
                      <a:pt x="1382" y="1204"/>
                    </a:lnTo>
                    <a:lnTo>
                      <a:pt x="1380" y="1203"/>
                    </a:lnTo>
                    <a:lnTo>
                      <a:pt x="1371" y="1206"/>
                    </a:lnTo>
                    <a:lnTo>
                      <a:pt x="1366" y="1209"/>
                    </a:lnTo>
                    <a:lnTo>
                      <a:pt x="1366" y="1213"/>
                    </a:lnTo>
                    <a:lnTo>
                      <a:pt x="1363" y="1213"/>
                    </a:lnTo>
                    <a:lnTo>
                      <a:pt x="1362" y="1216"/>
                    </a:lnTo>
                    <a:lnTo>
                      <a:pt x="1356" y="1219"/>
                    </a:lnTo>
                    <a:lnTo>
                      <a:pt x="1352" y="1221"/>
                    </a:lnTo>
                    <a:lnTo>
                      <a:pt x="1348" y="1220"/>
                    </a:lnTo>
                    <a:lnTo>
                      <a:pt x="1344" y="1221"/>
                    </a:lnTo>
                    <a:lnTo>
                      <a:pt x="1342" y="1226"/>
                    </a:lnTo>
                    <a:lnTo>
                      <a:pt x="1341" y="1225"/>
                    </a:lnTo>
                    <a:lnTo>
                      <a:pt x="1332" y="1233"/>
                    </a:lnTo>
                    <a:lnTo>
                      <a:pt x="1331" y="1238"/>
                    </a:lnTo>
                    <a:lnTo>
                      <a:pt x="1329" y="1240"/>
                    </a:lnTo>
                    <a:lnTo>
                      <a:pt x="1330" y="1241"/>
                    </a:lnTo>
                    <a:lnTo>
                      <a:pt x="1326" y="1245"/>
                    </a:lnTo>
                    <a:lnTo>
                      <a:pt x="1327" y="1247"/>
                    </a:lnTo>
                    <a:lnTo>
                      <a:pt x="1314" y="1245"/>
                    </a:lnTo>
                    <a:lnTo>
                      <a:pt x="1313" y="1240"/>
                    </a:lnTo>
                    <a:lnTo>
                      <a:pt x="1306" y="1239"/>
                    </a:lnTo>
                    <a:lnTo>
                      <a:pt x="1302" y="1234"/>
                    </a:lnTo>
                    <a:lnTo>
                      <a:pt x="1298" y="1234"/>
                    </a:lnTo>
                    <a:lnTo>
                      <a:pt x="1291" y="1231"/>
                    </a:lnTo>
                    <a:lnTo>
                      <a:pt x="1282" y="1220"/>
                    </a:lnTo>
                    <a:lnTo>
                      <a:pt x="1281" y="1218"/>
                    </a:lnTo>
                    <a:lnTo>
                      <a:pt x="1282" y="1216"/>
                    </a:lnTo>
                    <a:lnTo>
                      <a:pt x="1281" y="1213"/>
                    </a:lnTo>
                    <a:lnTo>
                      <a:pt x="1278" y="1213"/>
                    </a:lnTo>
                    <a:lnTo>
                      <a:pt x="1275" y="1217"/>
                    </a:lnTo>
                    <a:lnTo>
                      <a:pt x="1270" y="1213"/>
                    </a:lnTo>
                    <a:lnTo>
                      <a:pt x="1267" y="1213"/>
                    </a:lnTo>
                    <a:lnTo>
                      <a:pt x="1267" y="1216"/>
                    </a:lnTo>
                    <a:lnTo>
                      <a:pt x="1263" y="1216"/>
                    </a:lnTo>
                    <a:lnTo>
                      <a:pt x="1262" y="1211"/>
                    </a:lnTo>
                    <a:lnTo>
                      <a:pt x="1263" y="1210"/>
                    </a:lnTo>
                    <a:lnTo>
                      <a:pt x="1265" y="1211"/>
                    </a:lnTo>
                    <a:lnTo>
                      <a:pt x="1263" y="1206"/>
                    </a:lnTo>
                    <a:lnTo>
                      <a:pt x="1267" y="1205"/>
                    </a:lnTo>
                    <a:lnTo>
                      <a:pt x="1260" y="1203"/>
                    </a:lnTo>
                    <a:lnTo>
                      <a:pt x="1254" y="1202"/>
                    </a:lnTo>
                    <a:lnTo>
                      <a:pt x="1253" y="1204"/>
                    </a:lnTo>
                    <a:lnTo>
                      <a:pt x="1256" y="1205"/>
                    </a:lnTo>
                    <a:lnTo>
                      <a:pt x="1251" y="1208"/>
                    </a:lnTo>
                    <a:lnTo>
                      <a:pt x="1250" y="1205"/>
                    </a:lnTo>
                    <a:lnTo>
                      <a:pt x="1244" y="1203"/>
                    </a:lnTo>
                    <a:lnTo>
                      <a:pt x="1241" y="1212"/>
                    </a:lnTo>
                    <a:lnTo>
                      <a:pt x="1237" y="1209"/>
                    </a:lnTo>
                    <a:lnTo>
                      <a:pt x="1234" y="1211"/>
                    </a:lnTo>
                    <a:lnTo>
                      <a:pt x="1234" y="1208"/>
                    </a:lnTo>
                    <a:lnTo>
                      <a:pt x="1232" y="1209"/>
                    </a:lnTo>
                    <a:lnTo>
                      <a:pt x="1232" y="1212"/>
                    </a:lnTo>
                    <a:lnTo>
                      <a:pt x="1230" y="1209"/>
                    </a:lnTo>
                    <a:lnTo>
                      <a:pt x="1227" y="1207"/>
                    </a:lnTo>
                    <a:lnTo>
                      <a:pt x="1224" y="1208"/>
                    </a:lnTo>
                    <a:lnTo>
                      <a:pt x="1224" y="1207"/>
                    </a:lnTo>
                    <a:lnTo>
                      <a:pt x="1224" y="1211"/>
                    </a:lnTo>
                    <a:lnTo>
                      <a:pt x="1222" y="1213"/>
                    </a:lnTo>
                    <a:lnTo>
                      <a:pt x="1219" y="1210"/>
                    </a:lnTo>
                    <a:lnTo>
                      <a:pt x="1216" y="1211"/>
                    </a:lnTo>
                    <a:lnTo>
                      <a:pt x="1214" y="1210"/>
                    </a:lnTo>
                    <a:lnTo>
                      <a:pt x="1210" y="1204"/>
                    </a:lnTo>
                    <a:lnTo>
                      <a:pt x="1203" y="1206"/>
                    </a:lnTo>
                    <a:lnTo>
                      <a:pt x="1200" y="1201"/>
                    </a:lnTo>
                    <a:lnTo>
                      <a:pt x="1198" y="1201"/>
                    </a:lnTo>
                    <a:lnTo>
                      <a:pt x="1199" y="1205"/>
                    </a:lnTo>
                    <a:lnTo>
                      <a:pt x="1198" y="1206"/>
                    </a:lnTo>
                    <a:lnTo>
                      <a:pt x="1191" y="1206"/>
                    </a:lnTo>
                    <a:lnTo>
                      <a:pt x="1187" y="1209"/>
                    </a:lnTo>
                    <a:lnTo>
                      <a:pt x="1179" y="1209"/>
                    </a:lnTo>
                    <a:lnTo>
                      <a:pt x="1176" y="1211"/>
                    </a:lnTo>
                    <a:lnTo>
                      <a:pt x="1176" y="1213"/>
                    </a:lnTo>
                    <a:lnTo>
                      <a:pt x="1162" y="1217"/>
                    </a:lnTo>
                    <a:lnTo>
                      <a:pt x="1157" y="1216"/>
                    </a:lnTo>
                    <a:lnTo>
                      <a:pt x="1154" y="1216"/>
                    </a:lnTo>
                    <a:lnTo>
                      <a:pt x="1143" y="1209"/>
                    </a:lnTo>
                    <a:lnTo>
                      <a:pt x="1140" y="1209"/>
                    </a:lnTo>
                    <a:lnTo>
                      <a:pt x="1139" y="1207"/>
                    </a:lnTo>
                    <a:lnTo>
                      <a:pt x="1139" y="1203"/>
                    </a:lnTo>
                    <a:lnTo>
                      <a:pt x="1132" y="1207"/>
                    </a:lnTo>
                    <a:lnTo>
                      <a:pt x="1130" y="1207"/>
                    </a:lnTo>
                    <a:lnTo>
                      <a:pt x="1128" y="1204"/>
                    </a:lnTo>
                    <a:lnTo>
                      <a:pt x="1128" y="1208"/>
                    </a:lnTo>
                    <a:lnTo>
                      <a:pt x="1124" y="1206"/>
                    </a:lnTo>
                    <a:lnTo>
                      <a:pt x="1123" y="1209"/>
                    </a:lnTo>
                    <a:lnTo>
                      <a:pt x="1119" y="1206"/>
                    </a:lnTo>
                    <a:lnTo>
                      <a:pt x="1114" y="1207"/>
                    </a:lnTo>
                    <a:lnTo>
                      <a:pt x="1112" y="1205"/>
                    </a:lnTo>
                    <a:lnTo>
                      <a:pt x="1113" y="1207"/>
                    </a:lnTo>
                    <a:lnTo>
                      <a:pt x="1111" y="1208"/>
                    </a:lnTo>
                    <a:lnTo>
                      <a:pt x="1106" y="1210"/>
                    </a:lnTo>
                    <a:lnTo>
                      <a:pt x="1104" y="1209"/>
                    </a:lnTo>
                    <a:lnTo>
                      <a:pt x="1105" y="1211"/>
                    </a:lnTo>
                    <a:lnTo>
                      <a:pt x="1100" y="1210"/>
                    </a:lnTo>
                    <a:lnTo>
                      <a:pt x="1100" y="1213"/>
                    </a:lnTo>
                    <a:lnTo>
                      <a:pt x="1097" y="1213"/>
                    </a:lnTo>
                    <a:lnTo>
                      <a:pt x="1096" y="1209"/>
                    </a:lnTo>
                    <a:lnTo>
                      <a:pt x="1095" y="1209"/>
                    </a:lnTo>
                    <a:lnTo>
                      <a:pt x="1093" y="1213"/>
                    </a:lnTo>
                    <a:lnTo>
                      <a:pt x="1087" y="1211"/>
                    </a:lnTo>
                    <a:lnTo>
                      <a:pt x="1088" y="1213"/>
                    </a:lnTo>
                    <a:lnTo>
                      <a:pt x="1086" y="1212"/>
                    </a:lnTo>
                    <a:lnTo>
                      <a:pt x="1082" y="1216"/>
                    </a:lnTo>
                    <a:lnTo>
                      <a:pt x="1082" y="1211"/>
                    </a:lnTo>
                    <a:lnTo>
                      <a:pt x="1078" y="1213"/>
                    </a:lnTo>
                    <a:lnTo>
                      <a:pt x="1076" y="1212"/>
                    </a:lnTo>
                    <a:lnTo>
                      <a:pt x="1072" y="1205"/>
                    </a:lnTo>
                    <a:lnTo>
                      <a:pt x="1072" y="1195"/>
                    </a:lnTo>
                    <a:lnTo>
                      <a:pt x="1070" y="1190"/>
                    </a:lnTo>
                    <a:lnTo>
                      <a:pt x="1069" y="1189"/>
                    </a:lnTo>
                    <a:lnTo>
                      <a:pt x="1066" y="1190"/>
                    </a:lnTo>
                    <a:lnTo>
                      <a:pt x="1059" y="1185"/>
                    </a:lnTo>
                    <a:lnTo>
                      <a:pt x="1058" y="1187"/>
                    </a:lnTo>
                    <a:lnTo>
                      <a:pt x="1053" y="1185"/>
                    </a:lnTo>
                    <a:lnTo>
                      <a:pt x="1055" y="1182"/>
                    </a:lnTo>
                    <a:lnTo>
                      <a:pt x="1052" y="1181"/>
                    </a:lnTo>
                    <a:lnTo>
                      <a:pt x="1053" y="1177"/>
                    </a:lnTo>
                    <a:lnTo>
                      <a:pt x="1051" y="1175"/>
                    </a:lnTo>
                    <a:lnTo>
                      <a:pt x="1047" y="1175"/>
                    </a:lnTo>
                    <a:lnTo>
                      <a:pt x="1048" y="1176"/>
                    </a:lnTo>
                    <a:lnTo>
                      <a:pt x="1047" y="1177"/>
                    </a:lnTo>
                    <a:lnTo>
                      <a:pt x="1043" y="1173"/>
                    </a:lnTo>
                    <a:lnTo>
                      <a:pt x="1043" y="1168"/>
                    </a:lnTo>
                    <a:lnTo>
                      <a:pt x="1041" y="1168"/>
                    </a:lnTo>
                    <a:lnTo>
                      <a:pt x="1039" y="1169"/>
                    </a:lnTo>
                    <a:lnTo>
                      <a:pt x="1034" y="1164"/>
                    </a:lnTo>
                    <a:lnTo>
                      <a:pt x="1034" y="1158"/>
                    </a:lnTo>
                    <a:lnTo>
                      <a:pt x="1031" y="1161"/>
                    </a:lnTo>
                    <a:lnTo>
                      <a:pt x="1029" y="1159"/>
                    </a:lnTo>
                    <a:lnTo>
                      <a:pt x="1028" y="1157"/>
                    </a:lnTo>
                    <a:lnTo>
                      <a:pt x="1021" y="1153"/>
                    </a:lnTo>
                    <a:lnTo>
                      <a:pt x="1022" y="1144"/>
                    </a:lnTo>
                    <a:lnTo>
                      <a:pt x="1021" y="1132"/>
                    </a:lnTo>
                    <a:lnTo>
                      <a:pt x="1018" y="1129"/>
                    </a:lnTo>
                    <a:lnTo>
                      <a:pt x="1014" y="1132"/>
                    </a:lnTo>
                    <a:lnTo>
                      <a:pt x="1014" y="1129"/>
                    </a:lnTo>
                    <a:lnTo>
                      <a:pt x="1010" y="1126"/>
                    </a:lnTo>
                    <a:lnTo>
                      <a:pt x="1010" y="1121"/>
                    </a:lnTo>
                    <a:lnTo>
                      <a:pt x="1007" y="1121"/>
                    </a:lnTo>
                    <a:lnTo>
                      <a:pt x="1007" y="1128"/>
                    </a:lnTo>
                    <a:lnTo>
                      <a:pt x="1005" y="1130"/>
                    </a:lnTo>
                    <a:lnTo>
                      <a:pt x="1003" y="1129"/>
                    </a:lnTo>
                    <a:lnTo>
                      <a:pt x="1003" y="1123"/>
                    </a:lnTo>
                    <a:lnTo>
                      <a:pt x="1000" y="1120"/>
                    </a:lnTo>
                    <a:lnTo>
                      <a:pt x="997" y="1122"/>
                    </a:lnTo>
                    <a:lnTo>
                      <a:pt x="994" y="1121"/>
                    </a:lnTo>
                    <a:lnTo>
                      <a:pt x="993" y="1128"/>
                    </a:lnTo>
                    <a:lnTo>
                      <a:pt x="989" y="1128"/>
                    </a:lnTo>
                    <a:lnTo>
                      <a:pt x="988" y="1130"/>
                    </a:lnTo>
                    <a:lnTo>
                      <a:pt x="986" y="1128"/>
                    </a:lnTo>
                    <a:lnTo>
                      <a:pt x="987" y="1130"/>
                    </a:lnTo>
                    <a:lnTo>
                      <a:pt x="984" y="1127"/>
                    </a:lnTo>
                    <a:lnTo>
                      <a:pt x="981" y="1129"/>
                    </a:lnTo>
                    <a:lnTo>
                      <a:pt x="978" y="1126"/>
                    </a:lnTo>
                    <a:lnTo>
                      <a:pt x="977" y="1129"/>
                    </a:lnTo>
                    <a:lnTo>
                      <a:pt x="975" y="1127"/>
                    </a:lnTo>
                    <a:lnTo>
                      <a:pt x="972" y="1129"/>
                    </a:lnTo>
                    <a:lnTo>
                      <a:pt x="974" y="1127"/>
                    </a:lnTo>
                    <a:lnTo>
                      <a:pt x="971" y="1126"/>
                    </a:lnTo>
                    <a:lnTo>
                      <a:pt x="970" y="1128"/>
                    </a:lnTo>
                    <a:lnTo>
                      <a:pt x="965" y="1127"/>
                    </a:lnTo>
                    <a:lnTo>
                      <a:pt x="963" y="1125"/>
                    </a:lnTo>
                    <a:lnTo>
                      <a:pt x="961" y="1126"/>
                    </a:lnTo>
                    <a:lnTo>
                      <a:pt x="960" y="1121"/>
                    </a:lnTo>
                    <a:lnTo>
                      <a:pt x="957" y="1125"/>
                    </a:lnTo>
                    <a:lnTo>
                      <a:pt x="956" y="1122"/>
                    </a:lnTo>
                    <a:lnTo>
                      <a:pt x="952" y="1118"/>
                    </a:lnTo>
                    <a:lnTo>
                      <a:pt x="951" y="1114"/>
                    </a:lnTo>
                    <a:lnTo>
                      <a:pt x="947" y="1115"/>
                    </a:lnTo>
                    <a:lnTo>
                      <a:pt x="948" y="1111"/>
                    </a:lnTo>
                    <a:lnTo>
                      <a:pt x="944" y="1113"/>
                    </a:lnTo>
                    <a:lnTo>
                      <a:pt x="942" y="1109"/>
                    </a:lnTo>
                    <a:lnTo>
                      <a:pt x="942" y="1113"/>
                    </a:lnTo>
                    <a:lnTo>
                      <a:pt x="938" y="1114"/>
                    </a:lnTo>
                    <a:lnTo>
                      <a:pt x="932" y="1111"/>
                    </a:lnTo>
                    <a:lnTo>
                      <a:pt x="929" y="1113"/>
                    </a:lnTo>
                    <a:lnTo>
                      <a:pt x="914" y="1105"/>
                    </a:lnTo>
                    <a:lnTo>
                      <a:pt x="913" y="1102"/>
                    </a:lnTo>
                    <a:lnTo>
                      <a:pt x="916" y="1099"/>
                    </a:lnTo>
                    <a:lnTo>
                      <a:pt x="914" y="1098"/>
                    </a:lnTo>
                    <a:lnTo>
                      <a:pt x="910" y="1100"/>
                    </a:lnTo>
                    <a:lnTo>
                      <a:pt x="909" y="1094"/>
                    </a:lnTo>
                    <a:lnTo>
                      <a:pt x="905" y="1094"/>
                    </a:lnTo>
                    <a:lnTo>
                      <a:pt x="906" y="1091"/>
                    </a:lnTo>
                    <a:lnTo>
                      <a:pt x="905" y="1089"/>
                    </a:lnTo>
                    <a:lnTo>
                      <a:pt x="903" y="1090"/>
                    </a:lnTo>
                    <a:lnTo>
                      <a:pt x="899" y="1094"/>
                    </a:lnTo>
                    <a:lnTo>
                      <a:pt x="895" y="1095"/>
                    </a:lnTo>
                    <a:lnTo>
                      <a:pt x="894" y="1097"/>
                    </a:lnTo>
                    <a:lnTo>
                      <a:pt x="889" y="1096"/>
                    </a:lnTo>
                    <a:lnTo>
                      <a:pt x="888" y="1100"/>
                    </a:lnTo>
                    <a:lnTo>
                      <a:pt x="887" y="1101"/>
                    </a:lnTo>
                    <a:lnTo>
                      <a:pt x="884" y="1096"/>
                    </a:lnTo>
                    <a:lnTo>
                      <a:pt x="881" y="1100"/>
                    </a:lnTo>
                    <a:lnTo>
                      <a:pt x="877" y="1098"/>
                    </a:lnTo>
                    <a:lnTo>
                      <a:pt x="874" y="1095"/>
                    </a:lnTo>
                    <a:lnTo>
                      <a:pt x="871" y="1090"/>
                    </a:lnTo>
                    <a:lnTo>
                      <a:pt x="871" y="1083"/>
                    </a:lnTo>
                    <a:lnTo>
                      <a:pt x="868" y="1082"/>
                    </a:lnTo>
                    <a:lnTo>
                      <a:pt x="862" y="1085"/>
                    </a:lnTo>
                    <a:lnTo>
                      <a:pt x="861" y="1083"/>
                    </a:lnTo>
                    <a:lnTo>
                      <a:pt x="863" y="1080"/>
                    </a:lnTo>
                    <a:lnTo>
                      <a:pt x="857" y="1077"/>
                    </a:lnTo>
                    <a:lnTo>
                      <a:pt x="855" y="1072"/>
                    </a:lnTo>
                    <a:lnTo>
                      <a:pt x="852" y="1069"/>
                    </a:lnTo>
                    <a:lnTo>
                      <a:pt x="852" y="1065"/>
                    </a:lnTo>
                    <a:lnTo>
                      <a:pt x="845" y="1061"/>
                    </a:lnTo>
                    <a:lnTo>
                      <a:pt x="842" y="1062"/>
                    </a:lnTo>
                    <a:lnTo>
                      <a:pt x="840" y="1065"/>
                    </a:lnTo>
                    <a:lnTo>
                      <a:pt x="838" y="1063"/>
                    </a:lnTo>
                    <a:lnTo>
                      <a:pt x="835" y="1065"/>
                    </a:lnTo>
                    <a:lnTo>
                      <a:pt x="834" y="1065"/>
                    </a:lnTo>
                    <a:lnTo>
                      <a:pt x="833" y="1062"/>
                    </a:lnTo>
                    <a:lnTo>
                      <a:pt x="826" y="1060"/>
                    </a:lnTo>
                    <a:lnTo>
                      <a:pt x="827" y="1055"/>
                    </a:lnTo>
                    <a:lnTo>
                      <a:pt x="824" y="1054"/>
                    </a:lnTo>
                    <a:lnTo>
                      <a:pt x="824" y="1050"/>
                    </a:lnTo>
                    <a:lnTo>
                      <a:pt x="821" y="1048"/>
                    </a:lnTo>
                    <a:lnTo>
                      <a:pt x="817" y="1038"/>
                    </a:lnTo>
                    <a:lnTo>
                      <a:pt x="812" y="1036"/>
                    </a:lnTo>
                    <a:lnTo>
                      <a:pt x="810" y="1032"/>
                    </a:lnTo>
                    <a:lnTo>
                      <a:pt x="816" y="1029"/>
                    </a:lnTo>
                    <a:lnTo>
                      <a:pt x="815" y="1027"/>
                    </a:lnTo>
                    <a:lnTo>
                      <a:pt x="808" y="1027"/>
                    </a:lnTo>
                    <a:lnTo>
                      <a:pt x="808" y="1022"/>
                    </a:lnTo>
                    <a:lnTo>
                      <a:pt x="804" y="1022"/>
                    </a:lnTo>
                    <a:lnTo>
                      <a:pt x="801" y="1019"/>
                    </a:lnTo>
                    <a:lnTo>
                      <a:pt x="799" y="1019"/>
                    </a:lnTo>
                    <a:lnTo>
                      <a:pt x="799" y="1018"/>
                    </a:lnTo>
                    <a:lnTo>
                      <a:pt x="796" y="1017"/>
                    </a:lnTo>
                    <a:lnTo>
                      <a:pt x="795" y="1012"/>
                    </a:lnTo>
                    <a:lnTo>
                      <a:pt x="792" y="1013"/>
                    </a:lnTo>
                    <a:lnTo>
                      <a:pt x="794" y="1018"/>
                    </a:lnTo>
                    <a:lnTo>
                      <a:pt x="791" y="1018"/>
                    </a:lnTo>
                    <a:lnTo>
                      <a:pt x="787" y="1014"/>
                    </a:lnTo>
                    <a:lnTo>
                      <a:pt x="786" y="1015"/>
                    </a:lnTo>
                    <a:lnTo>
                      <a:pt x="787" y="1020"/>
                    </a:lnTo>
                    <a:lnTo>
                      <a:pt x="786" y="1021"/>
                    </a:lnTo>
                    <a:lnTo>
                      <a:pt x="781" y="1021"/>
                    </a:lnTo>
                    <a:lnTo>
                      <a:pt x="779" y="1023"/>
                    </a:lnTo>
                    <a:lnTo>
                      <a:pt x="776" y="1022"/>
                    </a:lnTo>
                    <a:lnTo>
                      <a:pt x="779" y="1027"/>
                    </a:lnTo>
                    <a:lnTo>
                      <a:pt x="777" y="1029"/>
                    </a:lnTo>
                    <a:lnTo>
                      <a:pt x="765" y="1027"/>
                    </a:lnTo>
                    <a:lnTo>
                      <a:pt x="752" y="1022"/>
                    </a:lnTo>
                    <a:lnTo>
                      <a:pt x="747" y="1021"/>
                    </a:lnTo>
                    <a:lnTo>
                      <a:pt x="742" y="1017"/>
                    </a:lnTo>
                    <a:lnTo>
                      <a:pt x="740" y="1011"/>
                    </a:lnTo>
                    <a:lnTo>
                      <a:pt x="733" y="1010"/>
                    </a:lnTo>
                    <a:lnTo>
                      <a:pt x="733" y="1009"/>
                    </a:lnTo>
                    <a:lnTo>
                      <a:pt x="736" y="1008"/>
                    </a:lnTo>
                    <a:lnTo>
                      <a:pt x="733" y="1006"/>
                    </a:lnTo>
                    <a:lnTo>
                      <a:pt x="734" y="1002"/>
                    </a:lnTo>
                    <a:lnTo>
                      <a:pt x="726" y="1001"/>
                    </a:lnTo>
                    <a:lnTo>
                      <a:pt x="719" y="1002"/>
                    </a:lnTo>
                    <a:lnTo>
                      <a:pt x="714" y="996"/>
                    </a:lnTo>
                    <a:lnTo>
                      <a:pt x="709" y="989"/>
                    </a:lnTo>
                    <a:lnTo>
                      <a:pt x="695" y="984"/>
                    </a:lnTo>
                    <a:lnTo>
                      <a:pt x="693" y="982"/>
                    </a:lnTo>
                    <a:lnTo>
                      <a:pt x="682" y="979"/>
                    </a:lnTo>
                    <a:lnTo>
                      <a:pt x="680" y="977"/>
                    </a:lnTo>
                    <a:lnTo>
                      <a:pt x="669" y="974"/>
                    </a:lnTo>
                    <a:lnTo>
                      <a:pt x="662" y="974"/>
                    </a:lnTo>
                    <a:lnTo>
                      <a:pt x="658" y="971"/>
                    </a:lnTo>
                    <a:lnTo>
                      <a:pt x="654" y="975"/>
                    </a:lnTo>
                    <a:lnTo>
                      <a:pt x="651" y="975"/>
                    </a:lnTo>
                    <a:lnTo>
                      <a:pt x="647" y="979"/>
                    </a:lnTo>
                    <a:lnTo>
                      <a:pt x="636" y="975"/>
                    </a:lnTo>
                    <a:lnTo>
                      <a:pt x="633" y="984"/>
                    </a:lnTo>
                    <a:lnTo>
                      <a:pt x="633" y="989"/>
                    </a:lnTo>
                    <a:lnTo>
                      <a:pt x="621" y="994"/>
                    </a:lnTo>
                    <a:lnTo>
                      <a:pt x="611" y="988"/>
                    </a:lnTo>
                    <a:lnTo>
                      <a:pt x="609" y="991"/>
                    </a:lnTo>
                    <a:lnTo>
                      <a:pt x="606" y="989"/>
                    </a:lnTo>
                    <a:lnTo>
                      <a:pt x="602" y="990"/>
                    </a:lnTo>
                    <a:lnTo>
                      <a:pt x="598" y="985"/>
                    </a:lnTo>
                    <a:lnTo>
                      <a:pt x="592" y="987"/>
                    </a:lnTo>
                    <a:lnTo>
                      <a:pt x="591" y="984"/>
                    </a:lnTo>
                    <a:lnTo>
                      <a:pt x="584" y="988"/>
                    </a:lnTo>
                    <a:lnTo>
                      <a:pt x="584" y="984"/>
                    </a:lnTo>
                    <a:lnTo>
                      <a:pt x="582" y="982"/>
                    </a:lnTo>
                    <a:lnTo>
                      <a:pt x="580" y="984"/>
                    </a:lnTo>
                    <a:lnTo>
                      <a:pt x="579" y="988"/>
                    </a:lnTo>
                    <a:lnTo>
                      <a:pt x="575" y="990"/>
                    </a:lnTo>
                    <a:lnTo>
                      <a:pt x="573" y="989"/>
                    </a:lnTo>
                    <a:lnTo>
                      <a:pt x="573" y="979"/>
                    </a:lnTo>
                    <a:lnTo>
                      <a:pt x="568" y="982"/>
                    </a:lnTo>
                    <a:lnTo>
                      <a:pt x="560" y="977"/>
                    </a:lnTo>
                    <a:lnTo>
                      <a:pt x="549" y="988"/>
                    </a:lnTo>
                    <a:lnTo>
                      <a:pt x="546" y="985"/>
                    </a:lnTo>
                    <a:lnTo>
                      <a:pt x="548" y="981"/>
                    </a:lnTo>
                    <a:lnTo>
                      <a:pt x="547" y="978"/>
                    </a:lnTo>
                    <a:lnTo>
                      <a:pt x="535" y="978"/>
                    </a:lnTo>
                    <a:lnTo>
                      <a:pt x="522" y="975"/>
                    </a:lnTo>
                    <a:lnTo>
                      <a:pt x="514" y="968"/>
                    </a:lnTo>
                    <a:lnTo>
                      <a:pt x="511" y="963"/>
                    </a:lnTo>
                    <a:lnTo>
                      <a:pt x="502" y="958"/>
                    </a:lnTo>
                    <a:lnTo>
                      <a:pt x="499" y="954"/>
                    </a:lnTo>
                    <a:lnTo>
                      <a:pt x="502" y="950"/>
                    </a:lnTo>
                    <a:lnTo>
                      <a:pt x="503" y="942"/>
                    </a:lnTo>
                    <a:lnTo>
                      <a:pt x="501" y="928"/>
                    </a:lnTo>
                    <a:lnTo>
                      <a:pt x="497" y="928"/>
                    </a:lnTo>
                    <a:lnTo>
                      <a:pt x="492" y="931"/>
                    </a:lnTo>
                    <a:lnTo>
                      <a:pt x="485" y="925"/>
                    </a:lnTo>
                    <a:lnTo>
                      <a:pt x="481" y="925"/>
                    </a:lnTo>
                    <a:lnTo>
                      <a:pt x="477" y="925"/>
                    </a:lnTo>
                    <a:lnTo>
                      <a:pt x="460" y="919"/>
                    </a:lnTo>
                    <a:lnTo>
                      <a:pt x="456" y="916"/>
                    </a:lnTo>
                    <a:lnTo>
                      <a:pt x="456" y="906"/>
                    </a:lnTo>
                    <a:lnTo>
                      <a:pt x="459" y="900"/>
                    </a:lnTo>
                    <a:lnTo>
                      <a:pt x="457" y="897"/>
                    </a:lnTo>
                    <a:lnTo>
                      <a:pt x="450" y="900"/>
                    </a:lnTo>
                    <a:lnTo>
                      <a:pt x="450" y="909"/>
                    </a:lnTo>
                    <a:lnTo>
                      <a:pt x="449" y="912"/>
                    </a:lnTo>
                    <a:lnTo>
                      <a:pt x="447" y="913"/>
                    </a:lnTo>
                    <a:lnTo>
                      <a:pt x="444" y="910"/>
                    </a:lnTo>
                    <a:lnTo>
                      <a:pt x="446" y="902"/>
                    </a:lnTo>
                    <a:lnTo>
                      <a:pt x="444" y="899"/>
                    </a:lnTo>
                    <a:lnTo>
                      <a:pt x="437" y="897"/>
                    </a:lnTo>
                    <a:lnTo>
                      <a:pt x="431" y="905"/>
                    </a:lnTo>
                    <a:lnTo>
                      <a:pt x="427" y="901"/>
                    </a:lnTo>
                    <a:lnTo>
                      <a:pt x="429" y="897"/>
                    </a:lnTo>
                    <a:lnTo>
                      <a:pt x="435" y="893"/>
                    </a:lnTo>
                    <a:lnTo>
                      <a:pt x="435" y="888"/>
                    </a:lnTo>
                    <a:lnTo>
                      <a:pt x="430" y="882"/>
                    </a:lnTo>
                    <a:lnTo>
                      <a:pt x="427" y="880"/>
                    </a:lnTo>
                    <a:lnTo>
                      <a:pt x="420" y="881"/>
                    </a:lnTo>
                    <a:lnTo>
                      <a:pt x="411" y="884"/>
                    </a:lnTo>
                    <a:lnTo>
                      <a:pt x="408" y="883"/>
                    </a:lnTo>
                    <a:lnTo>
                      <a:pt x="405" y="877"/>
                    </a:lnTo>
                    <a:lnTo>
                      <a:pt x="401" y="878"/>
                    </a:lnTo>
                    <a:lnTo>
                      <a:pt x="399" y="882"/>
                    </a:lnTo>
                    <a:lnTo>
                      <a:pt x="393" y="877"/>
                    </a:lnTo>
                    <a:lnTo>
                      <a:pt x="387" y="878"/>
                    </a:lnTo>
                    <a:lnTo>
                      <a:pt x="386" y="876"/>
                    </a:lnTo>
                    <a:lnTo>
                      <a:pt x="388" y="871"/>
                    </a:lnTo>
                    <a:lnTo>
                      <a:pt x="385" y="871"/>
                    </a:lnTo>
                    <a:lnTo>
                      <a:pt x="388" y="865"/>
                    </a:lnTo>
                    <a:lnTo>
                      <a:pt x="390" y="857"/>
                    </a:lnTo>
                    <a:lnTo>
                      <a:pt x="388" y="853"/>
                    </a:lnTo>
                    <a:lnTo>
                      <a:pt x="381" y="852"/>
                    </a:lnTo>
                    <a:lnTo>
                      <a:pt x="377" y="849"/>
                    </a:lnTo>
                    <a:lnTo>
                      <a:pt x="381" y="835"/>
                    </a:lnTo>
                    <a:lnTo>
                      <a:pt x="375" y="817"/>
                    </a:lnTo>
                    <a:lnTo>
                      <a:pt x="373" y="814"/>
                    </a:lnTo>
                    <a:lnTo>
                      <a:pt x="371" y="814"/>
                    </a:lnTo>
                    <a:lnTo>
                      <a:pt x="366" y="817"/>
                    </a:lnTo>
                    <a:lnTo>
                      <a:pt x="353" y="817"/>
                    </a:lnTo>
                    <a:lnTo>
                      <a:pt x="353" y="819"/>
                    </a:lnTo>
                    <a:lnTo>
                      <a:pt x="355" y="824"/>
                    </a:lnTo>
                    <a:lnTo>
                      <a:pt x="354" y="825"/>
                    </a:lnTo>
                    <a:lnTo>
                      <a:pt x="347" y="823"/>
                    </a:lnTo>
                    <a:lnTo>
                      <a:pt x="337" y="816"/>
                    </a:lnTo>
                    <a:lnTo>
                      <a:pt x="337" y="813"/>
                    </a:lnTo>
                    <a:lnTo>
                      <a:pt x="346" y="803"/>
                    </a:lnTo>
                    <a:lnTo>
                      <a:pt x="342" y="795"/>
                    </a:lnTo>
                    <a:lnTo>
                      <a:pt x="345" y="791"/>
                    </a:lnTo>
                    <a:lnTo>
                      <a:pt x="342" y="786"/>
                    </a:lnTo>
                    <a:lnTo>
                      <a:pt x="347" y="779"/>
                    </a:lnTo>
                    <a:lnTo>
                      <a:pt x="347" y="776"/>
                    </a:lnTo>
                    <a:lnTo>
                      <a:pt x="345" y="773"/>
                    </a:lnTo>
                    <a:lnTo>
                      <a:pt x="337" y="772"/>
                    </a:lnTo>
                    <a:lnTo>
                      <a:pt x="327" y="770"/>
                    </a:lnTo>
                    <a:lnTo>
                      <a:pt x="321" y="740"/>
                    </a:lnTo>
                    <a:lnTo>
                      <a:pt x="321" y="735"/>
                    </a:lnTo>
                    <a:lnTo>
                      <a:pt x="329" y="733"/>
                    </a:lnTo>
                    <a:lnTo>
                      <a:pt x="330" y="731"/>
                    </a:lnTo>
                    <a:lnTo>
                      <a:pt x="329" y="730"/>
                    </a:lnTo>
                    <a:lnTo>
                      <a:pt x="319" y="729"/>
                    </a:lnTo>
                    <a:lnTo>
                      <a:pt x="318" y="726"/>
                    </a:lnTo>
                    <a:lnTo>
                      <a:pt x="315" y="715"/>
                    </a:lnTo>
                    <a:lnTo>
                      <a:pt x="315" y="709"/>
                    </a:lnTo>
                    <a:lnTo>
                      <a:pt x="317" y="706"/>
                    </a:lnTo>
                    <a:lnTo>
                      <a:pt x="322" y="706"/>
                    </a:lnTo>
                    <a:lnTo>
                      <a:pt x="323" y="703"/>
                    </a:lnTo>
                    <a:lnTo>
                      <a:pt x="322" y="701"/>
                    </a:lnTo>
                    <a:lnTo>
                      <a:pt x="317" y="701"/>
                    </a:lnTo>
                    <a:lnTo>
                      <a:pt x="314" y="691"/>
                    </a:lnTo>
                    <a:lnTo>
                      <a:pt x="320" y="684"/>
                    </a:lnTo>
                    <a:lnTo>
                      <a:pt x="332" y="680"/>
                    </a:lnTo>
                    <a:lnTo>
                      <a:pt x="332" y="675"/>
                    </a:lnTo>
                    <a:lnTo>
                      <a:pt x="328" y="668"/>
                    </a:lnTo>
                    <a:lnTo>
                      <a:pt x="334" y="661"/>
                    </a:lnTo>
                    <a:lnTo>
                      <a:pt x="339" y="658"/>
                    </a:lnTo>
                    <a:lnTo>
                      <a:pt x="334" y="649"/>
                    </a:lnTo>
                    <a:lnTo>
                      <a:pt x="331" y="644"/>
                    </a:lnTo>
                    <a:lnTo>
                      <a:pt x="332" y="643"/>
                    </a:lnTo>
                    <a:lnTo>
                      <a:pt x="335" y="644"/>
                    </a:lnTo>
                    <a:lnTo>
                      <a:pt x="333" y="632"/>
                    </a:lnTo>
                    <a:lnTo>
                      <a:pt x="323" y="622"/>
                    </a:lnTo>
                    <a:lnTo>
                      <a:pt x="314" y="616"/>
                    </a:lnTo>
                    <a:lnTo>
                      <a:pt x="314" y="612"/>
                    </a:lnTo>
                    <a:lnTo>
                      <a:pt x="317" y="612"/>
                    </a:lnTo>
                    <a:lnTo>
                      <a:pt x="318" y="610"/>
                    </a:lnTo>
                    <a:lnTo>
                      <a:pt x="317" y="605"/>
                    </a:lnTo>
                    <a:lnTo>
                      <a:pt x="318" y="592"/>
                    </a:lnTo>
                    <a:lnTo>
                      <a:pt x="315" y="586"/>
                    </a:lnTo>
                    <a:lnTo>
                      <a:pt x="312" y="583"/>
                    </a:lnTo>
                    <a:lnTo>
                      <a:pt x="305" y="582"/>
                    </a:lnTo>
                    <a:lnTo>
                      <a:pt x="302" y="578"/>
                    </a:lnTo>
                    <a:lnTo>
                      <a:pt x="304" y="576"/>
                    </a:lnTo>
                    <a:lnTo>
                      <a:pt x="304" y="573"/>
                    </a:lnTo>
                    <a:lnTo>
                      <a:pt x="306" y="571"/>
                    </a:lnTo>
                    <a:lnTo>
                      <a:pt x="305" y="563"/>
                    </a:lnTo>
                    <a:lnTo>
                      <a:pt x="302" y="559"/>
                    </a:lnTo>
                    <a:lnTo>
                      <a:pt x="304" y="554"/>
                    </a:lnTo>
                    <a:lnTo>
                      <a:pt x="303" y="552"/>
                    </a:lnTo>
                    <a:lnTo>
                      <a:pt x="300" y="549"/>
                    </a:lnTo>
                    <a:lnTo>
                      <a:pt x="301" y="544"/>
                    </a:lnTo>
                    <a:lnTo>
                      <a:pt x="305" y="543"/>
                    </a:lnTo>
                    <a:lnTo>
                      <a:pt x="311" y="536"/>
                    </a:lnTo>
                    <a:lnTo>
                      <a:pt x="311" y="529"/>
                    </a:lnTo>
                    <a:lnTo>
                      <a:pt x="308" y="524"/>
                    </a:lnTo>
                    <a:lnTo>
                      <a:pt x="318" y="513"/>
                    </a:lnTo>
                    <a:lnTo>
                      <a:pt x="323" y="507"/>
                    </a:lnTo>
                    <a:lnTo>
                      <a:pt x="326" y="499"/>
                    </a:lnTo>
                    <a:lnTo>
                      <a:pt x="329" y="495"/>
                    </a:lnTo>
                    <a:lnTo>
                      <a:pt x="331" y="490"/>
                    </a:lnTo>
                    <a:lnTo>
                      <a:pt x="327" y="479"/>
                    </a:lnTo>
                    <a:lnTo>
                      <a:pt x="328" y="465"/>
                    </a:lnTo>
                    <a:lnTo>
                      <a:pt x="323" y="460"/>
                    </a:lnTo>
                    <a:lnTo>
                      <a:pt x="321" y="454"/>
                    </a:lnTo>
                    <a:lnTo>
                      <a:pt x="323" y="443"/>
                    </a:lnTo>
                    <a:lnTo>
                      <a:pt x="323" y="437"/>
                    </a:lnTo>
                    <a:lnTo>
                      <a:pt x="321" y="435"/>
                    </a:lnTo>
                    <a:lnTo>
                      <a:pt x="321" y="430"/>
                    </a:lnTo>
                    <a:lnTo>
                      <a:pt x="323" y="421"/>
                    </a:lnTo>
                    <a:lnTo>
                      <a:pt x="331" y="412"/>
                    </a:lnTo>
                    <a:lnTo>
                      <a:pt x="331" y="408"/>
                    </a:lnTo>
                    <a:lnTo>
                      <a:pt x="323" y="402"/>
                    </a:lnTo>
                    <a:lnTo>
                      <a:pt x="322" y="395"/>
                    </a:lnTo>
                    <a:lnTo>
                      <a:pt x="316" y="382"/>
                    </a:lnTo>
                    <a:lnTo>
                      <a:pt x="308" y="375"/>
                    </a:lnTo>
                    <a:lnTo>
                      <a:pt x="296" y="371"/>
                    </a:lnTo>
                    <a:lnTo>
                      <a:pt x="297" y="374"/>
                    </a:lnTo>
                    <a:lnTo>
                      <a:pt x="296" y="376"/>
                    </a:lnTo>
                    <a:lnTo>
                      <a:pt x="291" y="380"/>
                    </a:lnTo>
                    <a:lnTo>
                      <a:pt x="287" y="379"/>
                    </a:lnTo>
                    <a:lnTo>
                      <a:pt x="286" y="380"/>
                    </a:lnTo>
                    <a:lnTo>
                      <a:pt x="288" y="383"/>
                    </a:lnTo>
                    <a:lnTo>
                      <a:pt x="284" y="383"/>
                    </a:lnTo>
                    <a:lnTo>
                      <a:pt x="283" y="392"/>
                    </a:lnTo>
                    <a:lnTo>
                      <a:pt x="284" y="395"/>
                    </a:lnTo>
                    <a:lnTo>
                      <a:pt x="281" y="397"/>
                    </a:lnTo>
                    <a:lnTo>
                      <a:pt x="278" y="395"/>
                    </a:lnTo>
                    <a:lnTo>
                      <a:pt x="276" y="399"/>
                    </a:lnTo>
                    <a:lnTo>
                      <a:pt x="270" y="401"/>
                    </a:lnTo>
                    <a:lnTo>
                      <a:pt x="273" y="407"/>
                    </a:lnTo>
                    <a:lnTo>
                      <a:pt x="272" y="409"/>
                    </a:lnTo>
                    <a:lnTo>
                      <a:pt x="269" y="407"/>
                    </a:lnTo>
                    <a:lnTo>
                      <a:pt x="263" y="408"/>
                    </a:lnTo>
                    <a:lnTo>
                      <a:pt x="262" y="405"/>
                    </a:lnTo>
                    <a:lnTo>
                      <a:pt x="257" y="407"/>
                    </a:lnTo>
                    <a:lnTo>
                      <a:pt x="256" y="400"/>
                    </a:lnTo>
                    <a:lnTo>
                      <a:pt x="251" y="402"/>
                    </a:lnTo>
                    <a:lnTo>
                      <a:pt x="251" y="400"/>
                    </a:lnTo>
                    <a:lnTo>
                      <a:pt x="254" y="397"/>
                    </a:lnTo>
                    <a:lnTo>
                      <a:pt x="249" y="397"/>
                    </a:lnTo>
                    <a:lnTo>
                      <a:pt x="247" y="395"/>
                    </a:lnTo>
                    <a:lnTo>
                      <a:pt x="243" y="399"/>
                    </a:lnTo>
                    <a:lnTo>
                      <a:pt x="243" y="401"/>
                    </a:lnTo>
                    <a:lnTo>
                      <a:pt x="239" y="400"/>
                    </a:lnTo>
                    <a:lnTo>
                      <a:pt x="241" y="397"/>
                    </a:lnTo>
                    <a:lnTo>
                      <a:pt x="239" y="392"/>
                    </a:lnTo>
                    <a:lnTo>
                      <a:pt x="245" y="392"/>
                    </a:lnTo>
                    <a:lnTo>
                      <a:pt x="244" y="388"/>
                    </a:lnTo>
                    <a:lnTo>
                      <a:pt x="234" y="390"/>
                    </a:lnTo>
                    <a:lnTo>
                      <a:pt x="232" y="395"/>
                    </a:lnTo>
                    <a:lnTo>
                      <a:pt x="231" y="395"/>
                    </a:lnTo>
                    <a:lnTo>
                      <a:pt x="225" y="390"/>
                    </a:lnTo>
                    <a:lnTo>
                      <a:pt x="226" y="385"/>
                    </a:lnTo>
                    <a:lnTo>
                      <a:pt x="225" y="384"/>
                    </a:lnTo>
                    <a:lnTo>
                      <a:pt x="224" y="387"/>
                    </a:lnTo>
                    <a:lnTo>
                      <a:pt x="225" y="392"/>
                    </a:lnTo>
                    <a:lnTo>
                      <a:pt x="223" y="396"/>
                    </a:lnTo>
                    <a:lnTo>
                      <a:pt x="221" y="397"/>
                    </a:lnTo>
                    <a:lnTo>
                      <a:pt x="218" y="396"/>
                    </a:lnTo>
                    <a:lnTo>
                      <a:pt x="216" y="393"/>
                    </a:lnTo>
                    <a:lnTo>
                      <a:pt x="219" y="392"/>
                    </a:lnTo>
                    <a:lnTo>
                      <a:pt x="220" y="390"/>
                    </a:lnTo>
                    <a:lnTo>
                      <a:pt x="218" y="391"/>
                    </a:lnTo>
                    <a:lnTo>
                      <a:pt x="215" y="389"/>
                    </a:lnTo>
                    <a:lnTo>
                      <a:pt x="214" y="392"/>
                    </a:lnTo>
                    <a:lnTo>
                      <a:pt x="212" y="392"/>
                    </a:lnTo>
                    <a:lnTo>
                      <a:pt x="210" y="395"/>
                    </a:lnTo>
                    <a:lnTo>
                      <a:pt x="210" y="397"/>
                    </a:lnTo>
                    <a:lnTo>
                      <a:pt x="204" y="397"/>
                    </a:lnTo>
                    <a:lnTo>
                      <a:pt x="204" y="393"/>
                    </a:lnTo>
                    <a:lnTo>
                      <a:pt x="206" y="392"/>
                    </a:lnTo>
                    <a:lnTo>
                      <a:pt x="204" y="389"/>
                    </a:lnTo>
                    <a:lnTo>
                      <a:pt x="201" y="389"/>
                    </a:lnTo>
                    <a:lnTo>
                      <a:pt x="196" y="392"/>
                    </a:lnTo>
                    <a:lnTo>
                      <a:pt x="194" y="391"/>
                    </a:lnTo>
                    <a:lnTo>
                      <a:pt x="193" y="389"/>
                    </a:lnTo>
                    <a:lnTo>
                      <a:pt x="192" y="391"/>
                    </a:lnTo>
                    <a:lnTo>
                      <a:pt x="190" y="392"/>
                    </a:lnTo>
                    <a:lnTo>
                      <a:pt x="188" y="390"/>
                    </a:lnTo>
                    <a:lnTo>
                      <a:pt x="183" y="393"/>
                    </a:lnTo>
                    <a:lnTo>
                      <a:pt x="182" y="396"/>
                    </a:lnTo>
                    <a:lnTo>
                      <a:pt x="183" y="400"/>
                    </a:lnTo>
                    <a:lnTo>
                      <a:pt x="179" y="399"/>
                    </a:lnTo>
                    <a:lnTo>
                      <a:pt x="179" y="400"/>
                    </a:lnTo>
                    <a:lnTo>
                      <a:pt x="176" y="399"/>
                    </a:lnTo>
                    <a:lnTo>
                      <a:pt x="175" y="398"/>
                    </a:lnTo>
                    <a:lnTo>
                      <a:pt x="170" y="401"/>
                    </a:lnTo>
                    <a:lnTo>
                      <a:pt x="168" y="396"/>
                    </a:lnTo>
                    <a:lnTo>
                      <a:pt x="159" y="396"/>
                    </a:lnTo>
                    <a:lnTo>
                      <a:pt x="156" y="397"/>
                    </a:lnTo>
                    <a:lnTo>
                      <a:pt x="158" y="398"/>
                    </a:lnTo>
                    <a:lnTo>
                      <a:pt x="155" y="402"/>
                    </a:lnTo>
                    <a:lnTo>
                      <a:pt x="154" y="400"/>
                    </a:lnTo>
                    <a:lnTo>
                      <a:pt x="154" y="395"/>
                    </a:lnTo>
                    <a:lnTo>
                      <a:pt x="149" y="397"/>
                    </a:lnTo>
                    <a:lnTo>
                      <a:pt x="142" y="396"/>
                    </a:lnTo>
                    <a:lnTo>
                      <a:pt x="138" y="397"/>
                    </a:lnTo>
                    <a:lnTo>
                      <a:pt x="137" y="399"/>
                    </a:lnTo>
                    <a:lnTo>
                      <a:pt x="133" y="400"/>
                    </a:lnTo>
                    <a:lnTo>
                      <a:pt x="133" y="402"/>
                    </a:lnTo>
                    <a:lnTo>
                      <a:pt x="135" y="403"/>
                    </a:lnTo>
                    <a:lnTo>
                      <a:pt x="133" y="403"/>
                    </a:lnTo>
                    <a:lnTo>
                      <a:pt x="133" y="406"/>
                    </a:lnTo>
                    <a:lnTo>
                      <a:pt x="132" y="407"/>
                    </a:lnTo>
                    <a:lnTo>
                      <a:pt x="129" y="407"/>
                    </a:lnTo>
                    <a:lnTo>
                      <a:pt x="124" y="402"/>
                    </a:lnTo>
                    <a:lnTo>
                      <a:pt x="123" y="405"/>
                    </a:lnTo>
                    <a:lnTo>
                      <a:pt x="121" y="403"/>
                    </a:lnTo>
                    <a:lnTo>
                      <a:pt x="120" y="406"/>
                    </a:lnTo>
                    <a:lnTo>
                      <a:pt x="116" y="407"/>
                    </a:lnTo>
                    <a:lnTo>
                      <a:pt x="116" y="405"/>
                    </a:lnTo>
                    <a:lnTo>
                      <a:pt x="114" y="408"/>
                    </a:lnTo>
                    <a:lnTo>
                      <a:pt x="114" y="409"/>
                    </a:lnTo>
                    <a:lnTo>
                      <a:pt x="110" y="407"/>
                    </a:lnTo>
                    <a:lnTo>
                      <a:pt x="108" y="408"/>
                    </a:lnTo>
                    <a:lnTo>
                      <a:pt x="106" y="406"/>
                    </a:lnTo>
                    <a:lnTo>
                      <a:pt x="100" y="408"/>
                    </a:lnTo>
                    <a:lnTo>
                      <a:pt x="97" y="413"/>
                    </a:lnTo>
                    <a:lnTo>
                      <a:pt x="87" y="413"/>
                    </a:lnTo>
                    <a:lnTo>
                      <a:pt x="83" y="418"/>
                    </a:lnTo>
                    <a:lnTo>
                      <a:pt x="86" y="419"/>
                    </a:lnTo>
                    <a:lnTo>
                      <a:pt x="83" y="420"/>
                    </a:lnTo>
                    <a:lnTo>
                      <a:pt x="81" y="419"/>
                    </a:lnTo>
                    <a:lnTo>
                      <a:pt x="83" y="415"/>
                    </a:lnTo>
                    <a:lnTo>
                      <a:pt x="81" y="413"/>
                    </a:lnTo>
                    <a:lnTo>
                      <a:pt x="76" y="415"/>
                    </a:lnTo>
                    <a:lnTo>
                      <a:pt x="77" y="416"/>
                    </a:lnTo>
                    <a:lnTo>
                      <a:pt x="70" y="414"/>
                    </a:lnTo>
                    <a:lnTo>
                      <a:pt x="69" y="414"/>
                    </a:lnTo>
                    <a:lnTo>
                      <a:pt x="68" y="417"/>
                    </a:lnTo>
                    <a:lnTo>
                      <a:pt x="66" y="417"/>
                    </a:lnTo>
                    <a:lnTo>
                      <a:pt x="66" y="415"/>
                    </a:lnTo>
                    <a:lnTo>
                      <a:pt x="61" y="418"/>
                    </a:lnTo>
                    <a:lnTo>
                      <a:pt x="58" y="416"/>
                    </a:lnTo>
                    <a:lnTo>
                      <a:pt x="57" y="418"/>
                    </a:lnTo>
                    <a:lnTo>
                      <a:pt x="53" y="416"/>
                    </a:lnTo>
                    <a:lnTo>
                      <a:pt x="53" y="418"/>
                    </a:lnTo>
                    <a:lnTo>
                      <a:pt x="52" y="419"/>
                    </a:lnTo>
                    <a:lnTo>
                      <a:pt x="50" y="418"/>
                    </a:lnTo>
                    <a:lnTo>
                      <a:pt x="49" y="421"/>
                    </a:lnTo>
                    <a:lnTo>
                      <a:pt x="41" y="419"/>
                    </a:lnTo>
                    <a:lnTo>
                      <a:pt x="0" y="402"/>
                    </a:lnTo>
                    <a:lnTo>
                      <a:pt x="6" y="397"/>
                    </a:lnTo>
                    <a:lnTo>
                      <a:pt x="6" y="390"/>
                    </a:lnTo>
                    <a:lnTo>
                      <a:pt x="7" y="389"/>
                    </a:lnTo>
                    <a:lnTo>
                      <a:pt x="10" y="390"/>
                    </a:lnTo>
                    <a:lnTo>
                      <a:pt x="17" y="390"/>
                    </a:lnTo>
                    <a:lnTo>
                      <a:pt x="25" y="384"/>
                    </a:lnTo>
                    <a:lnTo>
                      <a:pt x="27" y="380"/>
                    </a:lnTo>
                    <a:lnTo>
                      <a:pt x="40" y="373"/>
                    </a:lnTo>
                    <a:lnTo>
                      <a:pt x="43" y="370"/>
                    </a:lnTo>
                    <a:lnTo>
                      <a:pt x="48" y="372"/>
                    </a:lnTo>
                    <a:lnTo>
                      <a:pt x="56" y="367"/>
                    </a:lnTo>
                    <a:lnTo>
                      <a:pt x="59" y="364"/>
                    </a:lnTo>
                    <a:lnTo>
                      <a:pt x="66" y="362"/>
                    </a:lnTo>
                    <a:lnTo>
                      <a:pt x="68" y="356"/>
                    </a:lnTo>
                    <a:lnTo>
                      <a:pt x="80" y="345"/>
                    </a:lnTo>
                    <a:lnTo>
                      <a:pt x="83" y="339"/>
                    </a:lnTo>
                    <a:lnTo>
                      <a:pt x="90" y="334"/>
                    </a:lnTo>
                    <a:lnTo>
                      <a:pt x="90" y="324"/>
                    </a:lnTo>
                    <a:lnTo>
                      <a:pt x="89" y="320"/>
                    </a:lnTo>
                    <a:lnTo>
                      <a:pt x="85" y="317"/>
                    </a:lnTo>
                    <a:lnTo>
                      <a:pt x="86" y="313"/>
                    </a:lnTo>
                    <a:lnTo>
                      <a:pt x="94" y="318"/>
                    </a:lnTo>
                    <a:lnTo>
                      <a:pt x="99" y="316"/>
                    </a:lnTo>
                    <a:lnTo>
                      <a:pt x="101" y="318"/>
                    </a:lnTo>
                    <a:lnTo>
                      <a:pt x="106" y="316"/>
                    </a:lnTo>
                    <a:lnTo>
                      <a:pt x="108" y="320"/>
                    </a:lnTo>
                    <a:lnTo>
                      <a:pt x="114" y="319"/>
                    </a:lnTo>
                    <a:lnTo>
                      <a:pt x="113" y="315"/>
                    </a:lnTo>
                    <a:lnTo>
                      <a:pt x="117" y="313"/>
                    </a:lnTo>
                    <a:lnTo>
                      <a:pt x="122" y="318"/>
                    </a:lnTo>
                    <a:lnTo>
                      <a:pt x="131" y="318"/>
                    </a:lnTo>
                    <a:lnTo>
                      <a:pt x="138" y="319"/>
                    </a:lnTo>
                    <a:lnTo>
                      <a:pt x="149" y="313"/>
                    </a:lnTo>
                    <a:lnTo>
                      <a:pt x="162" y="316"/>
                    </a:lnTo>
                    <a:lnTo>
                      <a:pt x="167" y="312"/>
                    </a:lnTo>
                    <a:lnTo>
                      <a:pt x="170" y="312"/>
                    </a:lnTo>
                    <a:lnTo>
                      <a:pt x="182" y="315"/>
                    </a:lnTo>
                    <a:lnTo>
                      <a:pt x="186" y="320"/>
                    </a:lnTo>
                    <a:lnTo>
                      <a:pt x="190" y="322"/>
                    </a:lnTo>
                    <a:lnTo>
                      <a:pt x="194" y="330"/>
                    </a:lnTo>
                    <a:lnTo>
                      <a:pt x="202" y="330"/>
                    </a:lnTo>
                    <a:lnTo>
                      <a:pt x="206" y="336"/>
                    </a:lnTo>
                    <a:lnTo>
                      <a:pt x="209" y="337"/>
                    </a:lnTo>
                    <a:lnTo>
                      <a:pt x="209" y="341"/>
                    </a:lnTo>
                    <a:lnTo>
                      <a:pt x="213" y="340"/>
                    </a:lnTo>
                    <a:lnTo>
                      <a:pt x="215" y="347"/>
                    </a:lnTo>
                    <a:lnTo>
                      <a:pt x="218" y="348"/>
                    </a:lnTo>
                    <a:lnTo>
                      <a:pt x="220" y="352"/>
                    </a:lnTo>
                    <a:lnTo>
                      <a:pt x="221" y="353"/>
                    </a:lnTo>
                    <a:lnTo>
                      <a:pt x="226" y="347"/>
                    </a:lnTo>
                    <a:lnTo>
                      <a:pt x="228" y="348"/>
                    </a:lnTo>
                    <a:lnTo>
                      <a:pt x="230" y="345"/>
                    </a:lnTo>
                    <a:lnTo>
                      <a:pt x="234" y="347"/>
                    </a:lnTo>
                    <a:lnTo>
                      <a:pt x="236" y="346"/>
                    </a:lnTo>
                    <a:lnTo>
                      <a:pt x="242" y="335"/>
                    </a:lnTo>
                    <a:lnTo>
                      <a:pt x="245" y="334"/>
                    </a:lnTo>
                    <a:lnTo>
                      <a:pt x="245" y="323"/>
                    </a:lnTo>
                    <a:lnTo>
                      <a:pt x="251" y="322"/>
                    </a:lnTo>
                    <a:lnTo>
                      <a:pt x="254" y="319"/>
                    </a:lnTo>
                    <a:lnTo>
                      <a:pt x="263" y="315"/>
                    </a:lnTo>
                    <a:lnTo>
                      <a:pt x="273" y="317"/>
                    </a:lnTo>
                    <a:lnTo>
                      <a:pt x="280" y="322"/>
                    </a:lnTo>
                    <a:lnTo>
                      <a:pt x="283" y="322"/>
                    </a:lnTo>
                    <a:lnTo>
                      <a:pt x="284" y="327"/>
                    </a:lnTo>
                    <a:lnTo>
                      <a:pt x="286" y="327"/>
                    </a:lnTo>
                    <a:lnTo>
                      <a:pt x="290" y="327"/>
                    </a:lnTo>
                    <a:lnTo>
                      <a:pt x="292" y="325"/>
                    </a:lnTo>
                    <a:lnTo>
                      <a:pt x="294" y="327"/>
                    </a:lnTo>
                    <a:lnTo>
                      <a:pt x="299" y="326"/>
                    </a:lnTo>
                    <a:lnTo>
                      <a:pt x="297" y="316"/>
                    </a:lnTo>
                    <a:lnTo>
                      <a:pt x="294" y="312"/>
                    </a:lnTo>
                    <a:lnTo>
                      <a:pt x="296" y="305"/>
                    </a:lnTo>
                    <a:lnTo>
                      <a:pt x="296" y="293"/>
                    </a:lnTo>
                    <a:lnTo>
                      <a:pt x="297" y="292"/>
                    </a:lnTo>
                    <a:lnTo>
                      <a:pt x="302" y="294"/>
                    </a:lnTo>
                    <a:lnTo>
                      <a:pt x="308" y="299"/>
                    </a:lnTo>
                    <a:lnTo>
                      <a:pt x="310" y="299"/>
                    </a:lnTo>
                    <a:lnTo>
                      <a:pt x="311" y="295"/>
                    </a:lnTo>
                    <a:lnTo>
                      <a:pt x="317" y="295"/>
                    </a:lnTo>
                    <a:lnTo>
                      <a:pt x="319" y="292"/>
                    </a:lnTo>
                    <a:lnTo>
                      <a:pt x="328" y="287"/>
                    </a:lnTo>
                    <a:lnTo>
                      <a:pt x="332" y="284"/>
                    </a:lnTo>
                    <a:lnTo>
                      <a:pt x="339" y="281"/>
                    </a:lnTo>
                    <a:lnTo>
                      <a:pt x="348" y="287"/>
                    </a:lnTo>
                    <a:lnTo>
                      <a:pt x="348" y="292"/>
                    </a:lnTo>
                    <a:lnTo>
                      <a:pt x="352" y="300"/>
                    </a:lnTo>
                    <a:lnTo>
                      <a:pt x="351" y="306"/>
                    </a:lnTo>
                    <a:lnTo>
                      <a:pt x="355" y="308"/>
                    </a:lnTo>
                    <a:lnTo>
                      <a:pt x="353" y="315"/>
                    </a:lnTo>
                    <a:lnTo>
                      <a:pt x="353" y="318"/>
                    </a:lnTo>
                    <a:lnTo>
                      <a:pt x="363" y="322"/>
                    </a:lnTo>
                    <a:lnTo>
                      <a:pt x="369" y="319"/>
                    </a:lnTo>
                    <a:lnTo>
                      <a:pt x="372" y="319"/>
                    </a:lnTo>
                    <a:lnTo>
                      <a:pt x="374" y="318"/>
                    </a:lnTo>
                    <a:lnTo>
                      <a:pt x="373" y="313"/>
                    </a:lnTo>
                    <a:lnTo>
                      <a:pt x="374" y="312"/>
                    </a:lnTo>
                    <a:lnTo>
                      <a:pt x="382" y="312"/>
                    </a:lnTo>
                    <a:lnTo>
                      <a:pt x="386" y="306"/>
                    </a:lnTo>
                    <a:lnTo>
                      <a:pt x="385" y="303"/>
                    </a:lnTo>
                    <a:lnTo>
                      <a:pt x="388" y="302"/>
                    </a:lnTo>
                    <a:lnTo>
                      <a:pt x="388" y="300"/>
                    </a:lnTo>
                    <a:lnTo>
                      <a:pt x="392" y="300"/>
                    </a:lnTo>
                    <a:lnTo>
                      <a:pt x="390" y="297"/>
                    </a:lnTo>
                    <a:lnTo>
                      <a:pt x="393" y="293"/>
                    </a:lnTo>
                    <a:lnTo>
                      <a:pt x="393" y="291"/>
                    </a:lnTo>
                    <a:lnTo>
                      <a:pt x="396" y="288"/>
                    </a:lnTo>
                    <a:lnTo>
                      <a:pt x="402" y="288"/>
                    </a:lnTo>
                    <a:lnTo>
                      <a:pt x="404" y="284"/>
                    </a:lnTo>
                    <a:lnTo>
                      <a:pt x="407" y="281"/>
                    </a:lnTo>
                    <a:lnTo>
                      <a:pt x="411" y="272"/>
                    </a:lnTo>
                    <a:lnTo>
                      <a:pt x="408" y="265"/>
                    </a:lnTo>
                    <a:lnTo>
                      <a:pt x="406" y="252"/>
                    </a:lnTo>
                    <a:lnTo>
                      <a:pt x="411" y="240"/>
                    </a:lnTo>
                    <a:lnTo>
                      <a:pt x="411" y="234"/>
                    </a:lnTo>
                    <a:lnTo>
                      <a:pt x="417" y="234"/>
                    </a:lnTo>
                    <a:lnTo>
                      <a:pt x="422" y="228"/>
                    </a:lnTo>
                    <a:lnTo>
                      <a:pt x="434" y="221"/>
                    </a:lnTo>
                    <a:lnTo>
                      <a:pt x="440" y="222"/>
                    </a:lnTo>
                    <a:lnTo>
                      <a:pt x="445" y="229"/>
                    </a:lnTo>
                    <a:lnTo>
                      <a:pt x="447" y="229"/>
                    </a:lnTo>
                    <a:lnTo>
                      <a:pt x="452" y="228"/>
                    </a:lnTo>
                    <a:lnTo>
                      <a:pt x="459" y="222"/>
                    </a:lnTo>
                    <a:lnTo>
                      <a:pt x="462" y="223"/>
                    </a:lnTo>
                    <a:lnTo>
                      <a:pt x="465" y="228"/>
                    </a:lnTo>
                    <a:lnTo>
                      <a:pt x="472" y="226"/>
                    </a:lnTo>
                    <a:lnTo>
                      <a:pt x="478" y="228"/>
                    </a:lnTo>
                    <a:lnTo>
                      <a:pt x="483" y="227"/>
                    </a:lnTo>
                    <a:lnTo>
                      <a:pt x="485" y="225"/>
                    </a:lnTo>
                    <a:lnTo>
                      <a:pt x="485" y="222"/>
                    </a:lnTo>
                    <a:lnTo>
                      <a:pt x="488" y="222"/>
                    </a:lnTo>
                    <a:lnTo>
                      <a:pt x="490" y="220"/>
                    </a:lnTo>
                    <a:lnTo>
                      <a:pt x="495" y="219"/>
                    </a:lnTo>
                    <a:lnTo>
                      <a:pt x="514" y="219"/>
                    </a:lnTo>
                    <a:lnTo>
                      <a:pt x="540" y="209"/>
                    </a:lnTo>
                    <a:lnTo>
                      <a:pt x="544" y="211"/>
                    </a:lnTo>
                    <a:lnTo>
                      <a:pt x="540" y="220"/>
                    </a:lnTo>
                    <a:lnTo>
                      <a:pt x="540" y="222"/>
                    </a:lnTo>
                    <a:lnTo>
                      <a:pt x="544" y="223"/>
                    </a:lnTo>
                    <a:lnTo>
                      <a:pt x="553" y="222"/>
                    </a:lnTo>
                    <a:lnTo>
                      <a:pt x="561" y="222"/>
                    </a:lnTo>
                    <a:lnTo>
                      <a:pt x="573" y="216"/>
                    </a:lnTo>
                    <a:lnTo>
                      <a:pt x="580" y="214"/>
                    </a:lnTo>
                    <a:lnTo>
                      <a:pt x="578" y="202"/>
                    </a:lnTo>
                    <a:lnTo>
                      <a:pt x="579" y="197"/>
                    </a:lnTo>
                    <a:lnTo>
                      <a:pt x="576" y="191"/>
                    </a:lnTo>
                    <a:lnTo>
                      <a:pt x="583" y="182"/>
                    </a:lnTo>
                    <a:lnTo>
                      <a:pt x="580" y="176"/>
                    </a:lnTo>
                    <a:lnTo>
                      <a:pt x="580" y="168"/>
                    </a:lnTo>
                    <a:lnTo>
                      <a:pt x="584" y="163"/>
                    </a:lnTo>
                    <a:lnTo>
                      <a:pt x="590" y="165"/>
                    </a:lnTo>
                    <a:lnTo>
                      <a:pt x="597" y="161"/>
                    </a:lnTo>
                    <a:lnTo>
                      <a:pt x="605" y="163"/>
                    </a:lnTo>
                    <a:lnTo>
                      <a:pt x="603" y="158"/>
                    </a:lnTo>
                    <a:lnTo>
                      <a:pt x="607" y="153"/>
                    </a:lnTo>
                    <a:lnTo>
                      <a:pt x="607" y="150"/>
                    </a:lnTo>
                    <a:lnTo>
                      <a:pt x="610" y="146"/>
                    </a:lnTo>
                    <a:lnTo>
                      <a:pt x="610" y="143"/>
                    </a:lnTo>
                    <a:lnTo>
                      <a:pt x="612" y="141"/>
                    </a:lnTo>
                    <a:lnTo>
                      <a:pt x="614" y="135"/>
                    </a:lnTo>
                    <a:lnTo>
                      <a:pt x="617" y="133"/>
                    </a:lnTo>
                    <a:lnTo>
                      <a:pt x="619" y="137"/>
                    </a:lnTo>
                    <a:lnTo>
                      <a:pt x="623" y="140"/>
                    </a:lnTo>
                    <a:lnTo>
                      <a:pt x="627" y="132"/>
                    </a:lnTo>
                    <a:lnTo>
                      <a:pt x="627" y="128"/>
                    </a:lnTo>
                    <a:lnTo>
                      <a:pt x="623" y="127"/>
                    </a:lnTo>
                    <a:lnTo>
                      <a:pt x="623" y="122"/>
                    </a:lnTo>
                    <a:lnTo>
                      <a:pt x="618" y="115"/>
                    </a:lnTo>
                    <a:lnTo>
                      <a:pt x="617" y="113"/>
                    </a:lnTo>
                    <a:lnTo>
                      <a:pt x="617" y="111"/>
                    </a:lnTo>
                    <a:lnTo>
                      <a:pt x="624" y="105"/>
                    </a:lnTo>
                    <a:lnTo>
                      <a:pt x="623" y="102"/>
                    </a:lnTo>
                    <a:lnTo>
                      <a:pt x="616" y="99"/>
                    </a:lnTo>
                    <a:lnTo>
                      <a:pt x="616" y="96"/>
                    </a:lnTo>
                    <a:lnTo>
                      <a:pt x="623" y="91"/>
                    </a:lnTo>
                    <a:lnTo>
                      <a:pt x="623" y="78"/>
                    </a:lnTo>
                    <a:lnTo>
                      <a:pt x="626" y="77"/>
                    </a:lnTo>
                    <a:lnTo>
                      <a:pt x="630" y="78"/>
                    </a:lnTo>
                    <a:lnTo>
                      <a:pt x="634" y="72"/>
                    </a:lnTo>
                    <a:lnTo>
                      <a:pt x="639" y="70"/>
                    </a:lnTo>
                    <a:lnTo>
                      <a:pt x="650" y="73"/>
                    </a:lnTo>
                    <a:lnTo>
                      <a:pt x="657" y="79"/>
                    </a:lnTo>
                    <a:lnTo>
                      <a:pt x="660" y="76"/>
                    </a:lnTo>
                    <a:lnTo>
                      <a:pt x="666" y="66"/>
                    </a:lnTo>
                    <a:lnTo>
                      <a:pt x="672" y="61"/>
                    </a:lnTo>
                    <a:lnTo>
                      <a:pt x="665" y="52"/>
                    </a:lnTo>
                    <a:lnTo>
                      <a:pt x="666" y="50"/>
                    </a:lnTo>
                    <a:lnTo>
                      <a:pt x="670" y="46"/>
                    </a:lnTo>
                    <a:lnTo>
                      <a:pt x="678" y="41"/>
                    </a:lnTo>
                    <a:lnTo>
                      <a:pt x="683" y="33"/>
                    </a:lnTo>
                    <a:lnTo>
                      <a:pt x="684" y="29"/>
                    </a:lnTo>
                    <a:lnTo>
                      <a:pt x="683" y="24"/>
                    </a:lnTo>
                    <a:lnTo>
                      <a:pt x="693" y="13"/>
                    </a:lnTo>
                    <a:lnTo>
                      <a:pt x="692" y="11"/>
                    </a:lnTo>
                    <a:lnTo>
                      <a:pt x="694" y="0"/>
                    </a:lnTo>
                    <a:lnTo>
                      <a:pt x="719" y="1"/>
                    </a:lnTo>
                    <a:lnTo>
                      <a:pt x="858" y="1"/>
                    </a:lnTo>
                    <a:lnTo>
                      <a:pt x="860" y="4"/>
                    </a:lnTo>
                    <a:lnTo>
                      <a:pt x="862" y="3"/>
                    </a:lnTo>
                    <a:lnTo>
                      <a:pt x="863" y="5"/>
                    </a:lnTo>
                    <a:lnTo>
                      <a:pt x="866" y="5"/>
                    </a:lnTo>
                    <a:lnTo>
                      <a:pt x="870" y="12"/>
                    </a:lnTo>
                    <a:lnTo>
                      <a:pt x="875" y="13"/>
                    </a:lnTo>
                    <a:lnTo>
                      <a:pt x="885" y="17"/>
                    </a:lnTo>
                    <a:lnTo>
                      <a:pt x="891" y="24"/>
                    </a:lnTo>
                    <a:lnTo>
                      <a:pt x="896" y="27"/>
                    </a:lnTo>
                    <a:lnTo>
                      <a:pt x="898" y="31"/>
                    </a:lnTo>
                    <a:lnTo>
                      <a:pt x="897" y="32"/>
                    </a:lnTo>
                    <a:lnTo>
                      <a:pt x="900" y="38"/>
                    </a:lnTo>
                    <a:lnTo>
                      <a:pt x="897" y="42"/>
                    </a:lnTo>
                    <a:lnTo>
                      <a:pt x="897" y="46"/>
                    </a:lnTo>
                    <a:lnTo>
                      <a:pt x="903" y="50"/>
                    </a:lnTo>
                    <a:lnTo>
                      <a:pt x="905" y="58"/>
                    </a:lnTo>
                    <a:lnTo>
                      <a:pt x="916" y="66"/>
                    </a:lnTo>
                    <a:lnTo>
                      <a:pt x="920" y="66"/>
                    </a:lnTo>
                    <a:lnTo>
                      <a:pt x="923" y="69"/>
                    </a:lnTo>
                    <a:lnTo>
                      <a:pt x="924" y="69"/>
                    </a:lnTo>
                    <a:lnTo>
                      <a:pt x="926" y="73"/>
                    </a:lnTo>
                    <a:lnTo>
                      <a:pt x="925" y="75"/>
                    </a:lnTo>
                    <a:lnTo>
                      <a:pt x="927" y="82"/>
                    </a:lnTo>
                    <a:lnTo>
                      <a:pt x="927" y="85"/>
                    </a:lnTo>
                    <a:lnTo>
                      <a:pt x="929" y="85"/>
                    </a:lnTo>
                    <a:lnTo>
                      <a:pt x="932" y="90"/>
                    </a:lnTo>
                    <a:lnTo>
                      <a:pt x="933" y="90"/>
                    </a:lnTo>
                    <a:lnTo>
                      <a:pt x="945" y="81"/>
                    </a:lnTo>
                    <a:lnTo>
                      <a:pt x="952" y="88"/>
                    </a:lnTo>
                    <a:lnTo>
                      <a:pt x="963" y="89"/>
                    </a:lnTo>
                    <a:lnTo>
                      <a:pt x="967" y="92"/>
                    </a:lnTo>
                    <a:lnTo>
                      <a:pt x="968" y="95"/>
                    </a:lnTo>
                    <a:lnTo>
                      <a:pt x="966" y="104"/>
                    </a:lnTo>
                    <a:lnTo>
                      <a:pt x="967" y="114"/>
                    </a:lnTo>
                    <a:lnTo>
                      <a:pt x="969" y="119"/>
                    </a:lnTo>
                    <a:lnTo>
                      <a:pt x="974" y="120"/>
                    </a:lnTo>
                    <a:lnTo>
                      <a:pt x="976" y="129"/>
                    </a:lnTo>
                    <a:lnTo>
                      <a:pt x="972" y="137"/>
                    </a:lnTo>
                    <a:lnTo>
                      <a:pt x="974" y="140"/>
                    </a:lnTo>
                    <a:lnTo>
                      <a:pt x="985" y="146"/>
                    </a:lnTo>
                    <a:lnTo>
                      <a:pt x="985" y="144"/>
                    </a:lnTo>
                    <a:lnTo>
                      <a:pt x="982" y="139"/>
                    </a:lnTo>
                    <a:lnTo>
                      <a:pt x="983" y="137"/>
                    </a:lnTo>
                    <a:lnTo>
                      <a:pt x="988" y="132"/>
                    </a:lnTo>
                    <a:lnTo>
                      <a:pt x="997" y="136"/>
                    </a:lnTo>
                    <a:lnTo>
                      <a:pt x="1005" y="136"/>
                    </a:lnTo>
                    <a:lnTo>
                      <a:pt x="1008" y="145"/>
                    </a:lnTo>
                    <a:lnTo>
                      <a:pt x="1004" y="145"/>
                    </a:lnTo>
                    <a:lnTo>
                      <a:pt x="1003" y="147"/>
                    </a:lnTo>
                    <a:lnTo>
                      <a:pt x="1011" y="155"/>
                    </a:lnTo>
                    <a:lnTo>
                      <a:pt x="1010" y="158"/>
                    </a:lnTo>
                    <a:lnTo>
                      <a:pt x="1014" y="163"/>
                    </a:lnTo>
                    <a:lnTo>
                      <a:pt x="1013" y="167"/>
                    </a:lnTo>
                    <a:lnTo>
                      <a:pt x="1019" y="181"/>
                    </a:lnTo>
                    <a:lnTo>
                      <a:pt x="1025" y="183"/>
                    </a:lnTo>
                    <a:lnTo>
                      <a:pt x="1031" y="181"/>
                    </a:lnTo>
                    <a:lnTo>
                      <a:pt x="1040" y="181"/>
                    </a:lnTo>
                    <a:lnTo>
                      <a:pt x="1042" y="186"/>
                    </a:lnTo>
                    <a:lnTo>
                      <a:pt x="1046" y="187"/>
                    </a:lnTo>
                    <a:lnTo>
                      <a:pt x="1048" y="190"/>
                    </a:lnTo>
                    <a:lnTo>
                      <a:pt x="1050" y="198"/>
                    </a:lnTo>
                    <a:lnTo>
                      <a:pt x="1051" y="197"/>
                    </a:lnTo>
                    <a:lnTo>
                      <a:pt x="1061" y="198"/>
                    </a:lnTo>
                    <a:lnTo>
                      <a:pt x="1067" y="197"/>
                    </a:lnTo>
                    <a:lnTo>
                      <a:pt x="1068" y="195"/>
                    </a:lnTo>
                    <a:lnTo>
                      <a:pt x="1073" y="195"/>
                    </a:lnTo>
                    <a:lnTo>
                      <a:pt x="1077" y="193"/>
                    </a:lnTo>
                    <a:lnTo>
                      <a:pt x="1076" y="182"/>
                    </a:lnTo>
                    <a:lnTo>
                      <a:pt x="1080" y="177"/>
                    </a:lnTo>
                    <a:lnTo>
                      <a:pt x="1080" y="169"/>
                    </a:lnTo>
                    <a:lnTo>
                      <a:pt x="1083" y="166"/>
                    </a:lnTo>
                    <a:lnTo>
                      <a:pt x="1089" y="169"/>
                    </a:lnTo>
                    <a:lnTo>
                      <a:pt x="1095" y="169"/>
                    </a:lnTo>
                    <a:lnTo>
                      <a:pt x="1098" y="167"/>
                    </a:lnTo>
                    <a:lnTo>
                      <a:pt x="1098" y="165"/>
                    </a:lnTo>
                    <a:lnTo>
                      <a:pt x="1102" y="163"/>
                    </a:lnTo>
                    <a:lnTo>
                      <a:pt x="1103" y="158"/>
                    </a:lnTo>
                    <a:lnTo>
                      <a:pt x="1109" y="157"/>
                    </a:lnTo>
                    <a:lnTo>
                      <a:pt x="1111" y="161"/>
                    </a:lnTo>
                    <a:lnTo>
                      <a:pt x="1118" y="160"/>
                    </a:lnTo>
                    <a:lnTo>
                      <a:pt x="1124" y="164"/>
                    </a:lnTo>
                    <a:lnTo>
                      <a:pt x="1127" y="164"/>
                    </a:lnTo>
                    <a:lnTo>
                      <a:pt x="1127" y="171"/>
                    </a:lnTo>
                    <a:lnTo>
                      <a:pt x="1132" y="180"/>
                    </a:lnTo>
                    <a:lnTo>
                      <a:pt x="1138" y="181"/>
                    </a:lnTo>
                    <a:lnTo>
                      <a:pt x="1141" y="181"/>
                    </a:lnTo>
                    <a:lnTo>
                      <a:pt x="1146" y="185"/>
                    </a:lnTo>
                    <a:lnTo>
                      <a:pt x="1150" y="185"/>
                    </a:lnTo>
                    <a:lnTo>
                      <a:pt x="1152" y="189"/>
                    </a:lnTo>
                    <a:lnTo>
                      <a:pt x="1152" y="195"/>
                    </a:lnTo>
                    <a:lnTo>
                      <a:pt x="1157" y="199"/>
                    </a:lnTo>
                    <a:lnTo>
                      <a:pt x="1159" y="204"/>
                    </a:lnTo>
                    <a:lnTo>
                      <a:pt x="1162" y="207"/>
                    </a:lnTo>
                    <a:lnTo>
                      <a:pt x="1157" y="212"/>
                    </a:lnTo>
                    <a:lnTo>
                      <a:pt x="1151" y="225"/>
                    </a:lnTo>
                    <a:lnTo>
                      <a:pt x="1143" y="250"/>
                    </a:lnTo>
                    <a:lnTo>
                      <a:pt x="1143" y="253"/>
                    </a:lnTo>
                    <a:lnTo>
                      <a:pt x="1150" y="264"/>
                    </a:lnTo>
                    <a:lnTo>
                      <a:pt x="1150" y="277"/>
                    </a:lnTo>
                    <a:lnTo>
                      <a:pt x="1148" y="279"/>
                    </a:lnTo>
                    <a:lnTo>
                      <a:pt x="1139" y="276"/>
                    </a:lnTo>
                    <a:lnTo>
                      <a:pt x="1133" y="281"/>
                    </a:lnTo>
                    <a:lnTo>
                      <a:pt x="1127" y="281"/>
                    </a:lnTo>
                    <a:lnTo>
                      <a:pt x="1127" y="286"/>
                    </a:lnTo>
                    <a:lnTo>
                      <a:pt x="1131" y="286"/>
                    </a:lnTo>
                    <a:lnTo>
                      <a:pt x="1131" y="293"/>
                    </a:lnTo>
                    <a:lnTo>
                      <a:pt x="1128" y="298"/>
                    </a:lnTo>
                    <a:lnTo>
                      <a:pt x="1127" y="302"/>
                    </a:lnTo>
                    <a:lnTo>
                      <a:pt x="1128" y="304"/>
                    </a:lnTo>
                    <a:lnTo>
                      <a:pt x="1131" y="302"/>
                    </a:lnTo>
                    <a:lnTo>
                      <a:pt x="1133" y="305"/>
                    </a:lnTo>
                    <a:lnTo>
                      <a:pt x="1139" y="305"/>
                    </a:lnTo>
                    <a:lnTo>
                      <a:pt x="1144" y="309"/>
                    </a:lnTo>
                    <a:lnTo>
                      <a:pt x="1142" y="311"/>
                    </a:lnTo>
                    <a:lnTo>
                      <a:pt x="1144" y="316"/>
                    </a:lnTo>
                    <a:lnTo>
                      <a:pt x="1143" y="319"/>
                    </a:lnTo>
                    <a:lnTo>
                      <a:pt x="1138" y="325"/>
                    </a:lnTo>
                    <a:lnTo>
                      <a:pt x="1140" y="325"/>
                    </a:lnTo>
                    <a:lnTo>
                      <a:pt x="1139" y="327"/>
                    </a:lnTo>
                    <a:lnTo>
                      <a:pt x="1142" y="330"/>
                    </a:lnTo>
                    <a:lnTo>
                      <a:pt x="1149" y="334"/>
                    </a:lnTo>
                    <a:lnTo>
                      <a:pt x="1149" y="335"/>
                    </a:lnTo>
                    <a:lnTo>
                      <a:pt x="1145" y="337"/>
                    </a:lnTo>
                    <a:lnTo>
                      <a:pt x="1149" y="341"/>
                    </a:lnTo>
                    <a:lnTo>
                      <a:pt x="1152" y="340"/>
                    </a:lnTo>
                    <a:lnTo>
                      <a:pt x="1154" y="347"/>
                    </a:lnTo>
                    <a:lnTo>
                      <a:pt x="1157" y="352"/>
                    </a:lnTo>
                    <a:lnTo>
                      <a:pt x="1155" y="358"/>
                    </a:lnTo>
                    <a:lnTo>
                      <a:pt x="1156" y="361"/>
                    </a:lnTo>
                    <a:lnTo>
                      <a:pt x="1160" y="360"/>
                    </a:lnTo>
                    <a:lnTo>
                      <a:pt x="1161" y="362"/>
                    </a:lnTo>
                    <a:lnTo>
                      <a:pt x="1157" y="369"/>
                    </a:lnTo>
                    <a:lnTo>
                      <a:pt x="1154" y="369"/>
                    </a:lnTo>
                    <a:lnTo>
                      <a:pt x="1155" y="375"/>
                    </a:lnTo>
                    <a:lnTo>
                      <a:pt x="1148" y="380"/>
                    </a:lnTo>
                    <a:lnTo>
                      <a:pt x="1145" y="380"/>
                    </a:lnTo>
                    <a:lnTo>
                      <a:pt x="1144" y="379"/>
                    </a:lnTo>
                    <a:lnTo>
                      <a:pt x="1139" y="381"/>
                    </a:lnTo>
                    <a:lnTo>
                      <a:pt x="1141" y="383"/>
                    </a:lnTo>
                    <a:lnTo>
                      <a:pt x="1148" y="385"/>
                    </a:lnTo>
                    <a:lnTo>
                      <a:pt x="1148" y="390"/>
                    </a:lnTo>
                    <a:lnTo>
                      <a:pt x="1145" y="396"/>
                    </a:lnTo>
                    <a:lnTo>
                      <a:pt x="1150" y="398"/>
                    </a:lnTo>
                    <a:lnTo>
                      <a:pt x="1148" y="403"/>
                    </a:lnTo>
                    <a:lnTo>
                      <a:pt x="1151" y="403"/>
                    </a:lnTo>
                    <a:lnTo>
                      <a:pt x="1154" y="412"/>
                    </a:lnTo>
                    <a:lnTo>
                      <a:pt x="1154" y="419"/>
                    </a:lnTo>
                    <a:lnTo>
                      <a:pt x="1150" y="423"/>
                    </a:lnTo>
                    <a:lnTo>
                      <a:pt x="1150" y="427"/>
                    </a:lnTo>
                    <a:lnTo>
                      <a:pt x="1149" y="429"/>
                    </a:lnTo>
                    <a:lnTo>
                      <a:pt x="1150" y="431"/>
                    </a:lnTo>
                    <a:lnTo>
                      <a:pt x="1147" y="434"/>
                    </a:lnTo>
                    <a:lnTo>
                      <a:pt x="1149" y="436"/>
                    </a:lnTo>
                    <a:lnTo>
                      <a:pt x="1148" y="441"/>
                    </a:lnTo>
                    <a:lnTo>
                      <a:pt x="1146" y="443"/>
                    </a:lnTo>
                    <a:lnTo>
                      <a:pt x="1143" y="451"/>
                    </a:lnTo>
                    <a:lnTo>
                      <a:pt x="1137" y="455"/>
                    </a:lnTo>
                    <a:lnTo>
                      <a:pt x="1139" y="460"/>
                    </a:lnTo>
                    <a:lnTo>
                      <a:pt x="1133" y="477"/>
                    </a:lnTo>
                    <a:lnTo>
                      <a:pt x="1134" y="478"/>
                    </a:lnTo>
                    <a:lnTo>
                      <a:pt x="1139" y="478"/>
                    </a:lnTo>
                    <a:lnTo>
                      <a:pt x="1142" y="480"/>
                    </a:lnTo>
                    <a:lnTo>
                      <a:pt x="1142" y="485"/>
                    </a:lnTo>
                    <a:lnTo>
                      <a:pt x="1144" y="486"/>
                    </a:lnTo>
                    <a:lnTo>
                      <a:pt x="1140" y="488"/>
                    </a:lnTo>
                    <a:lnTo>
                      <a:pt x="1139" y="493"/>
                    </a:lnTo>
                    <a:lnTo>
                      <a:pt x="1140" y="499"/>
                    </a:lnTo>
                    <a:lnTo>
                      <a:pt x="1146" y="508"/>
                    </a:lnTo>
                    <a:lnTo>
                      <a:pt x="1144" y="509"/>
                    </a:lnTo>
                    <a:lnTo>
                      <a:pt x="1148" y="515"/>
                    </a:lnTo>
                    <a:lnTo>
                      <a:pt x="1151" y="516"/>
                    </a:lnTo>
                    <a:lnTo>
                      <a:pt x="1152" y="519"/>
                    </a:lnTo>
                    <a:lnTo>
                      <a:pt x="1155" y="520"/>
                    </a:lnTo>
                    <a:lnTo>
                      <a:pt x="1156" y="527"/>
                    </a:lnTo>
                    <a:lnTo>
                      <a:pt x="1162" y="531"/>
                    </a:lnTo>
                    <a:lnTo>
                      <a:pt x="1161" y="534"/>
                    </a:lnTo>
                    <a:lnTo>
                      <a:pt x="1164" y="534"/>
                    </a:lnTo>
                    <a:lnTo>
                      <a:pt x="1162" y="540"/>
                    </a:lnTo>
                    <a:lnTo>
                      <a:pt x="1161" y="541"/>
                    </a:lnTo>
                    <a:lnTo>
                      <a:pt x="1162" y="543"/>
                    </a:lnTo>
                    <a:lnTo>
                      <a:pt x="1160" y="549"/>
                    </a:lnTo>
                    <a:lnTo>
                      <a:pt x="1160" y="552"/>
                    </a:lnTo>
                    <a:lnTo>
                      <a:pt x="1160" y="558"/>
                    </a:lnTo>
                    <a:lnTo>
                      <a:pt x="1163" y="560"/>
                    </a:lnTo>
                    <a:lnTo>
                      <a:pt x="1160" y="568"/>
                    </a:lnTo>
                    <a:lnTo>
                      <a:pt x="1161" y="575"/>
                    </a:lnTo>
                    <a:lnTo>
                      <a:pt x="1158" y="579"/>
                    </a:lnTo>
                    <a:lnTo>
                      <a:pt x="1160" y="582"/>
                    </a:lnTo>
                    <a:lnTo>
                      <a:pt x="1159" y="589"/>
                    </a:lnTo>
                    <a:lnTo>
                      <a:pt x="1157" y="590"/>
                    </a:lnTo>
                    <a:lnTo>
                      <a:pt x="1156" y="594"/>
                    </a:lnTo>
                    <a:lnTo>
                      <a:pt x="1160" y="598"/>
                    </a:lnTo>
                    <a:lnTo>
                      <a:pt x="1161" y="598"/>
                    </a:lnTo>
                    <a:lnTo>
                      <a:pt x="1158" y="603"/>
                    </a:lnTo>
                    <a:lnTo>
                      <a:pt x="1160" y="605"/>
                    </a:lnTo>
                    <a:lnTo>
                      <a:pt x="1160" y="613"/>
                    </a:lnTo>
                    <a:lnTo>
                      <a:pt x="1161" y="616"/>
                    </a:lnTo>
                    <a:lnTo>
                      <a:pt x="1158" y="616"/>
                    </a:lnTo>
                    <a:lnTo>
                      <a:pt x="1157" y="613"/>
                    </a:lnTo>
                    <a:lnTo>
                      <a:pt x="1156" y="613"/>
                    </a:lnTo>
                    <a:lnTo>
                      <a:pt x="1152" y="615"/>
                    </a:lnTo>
                    <a:lnTo>
                      <a:pt x="1155" y="618"/>
                    </a:lnTo>
                    <a:lnTo>
                      <a:pt x="1152" y="622"/>
                    </a:lnTo>
                    <a:lnTo>
                      <a:pt x="1154" y="625"/>
                    </a:lnTo>
                    <a:lnTo>
                      <a:pt x="1150" y="626"/>
                    </a:lnTo>
                    <a:lnTo>
                      <a:pt x="1150" y="629"/>
                    </a:lnTo>
                    <a:lnTo>
                      <a:pt x="1149" y="635"/>
                    </a:lnTo>
                    <a:lnTo>
                      <a:pt x="1151" y="637"/>
                    </a:lnTo>
                    <a:lnTo>
                      <a:pt x="1150" y="640"/>
                    </a:lnTo>
                    <a:lnTo>
                      <a:pt x="1152" y="641"/>
                    </a:lnTo>
                    <a:lnTo>
                      <a:pt x="1150" y="643"/>
                    </a:lnTo>
                    <a:lnTo>
                      <a:pt x="1151" y="649"/>
                    </a:lnTo>
                    <a:lnTo>
                      <a:pt x="1149" y="651"/>
                    </a:lnTo>
                    <a:lnTo>
                      <a:pt x="1149" y="655"/>
                    </a:lnTo>
                    <a:lnTo>
                      <a:pt x="1145" y="655"/>
                    </a:lnTo>
                    <a:lnTo>
                      <a:pt x="1144" y="658"/>
                    </a:lnTo>
                    <a:lnTo>
                      <a:pt x="1170" y="658"/>
                    </a:lnTo>
                    <a:lnTo>
                      <a:pt x="1264" y="659"/>
                    </a:lnTo>
                    <a:lnTo>
                      <a:pt x="1382" y="659"/>
                    </a:lnTo>
                    <a:lnTo>
                      <a:pt x="1386" y="664"/>
                    </a:lnTo>
                    <a:lnTo>
                      <a:pt x="1384" y="669"/>
                    </a:lnTo>
                    <a:lnTo>
                      <a:pt x="1389" y="668"/>
                    </a:lnTo>
                    <a:lnTo>
                      <a:pt x="1392" y="670"/>
                    </a:lnTo>
                    <a:lnTo>
                      <a:pt x="1392" y="675"/>
                    </a:lnTo>
                    <a:lnTo>
                      <a:pt x="1394" y="676"/>
                    </a:lnTo>
                    <a:lnTo>
                      <a:pt x="1397" y="681"/>
                    </a:lnTo>
                    <a:lnTo>
                      <a:pt x="1400" y="681"/>
                    </a:lnTo>
                    <a:lnTo>
                      <a:pt x="1407" y="684"/>
                    </a:lnTo>
                    <a:lnTo>
                      <a:pt x="1408" y="679"/>
                    </a:lnTo>
                    <a:lnTo>
                      <a:pt x="1407" y="677"/>
                    </a:lnTo>
                    <a:lnTo>
                      <a:pt x="1409" y="679"/>
                    </a:lnTo>
                    <a:lnTo>
                      <a:pt x="1416" y="672"/>
                    </a:lnTo>
                    <a:lnTo>
                      <a:pt x="1418" y="675"/>
                    </a:lnTo>
                    <a:lnTo>
                      <a:pt x="1420" y="675"/>
                    </a:lnTo>
                    <a:lnTo>
                      <a:pt x="1420" y="680"/>
                    </a:lnTo>
                    <a:lnTo>
                      <a:pt x="1422" y="682"/>
                    </a:lnTo>
                    <a:lnTo>
                      <a:pt x="1430" y="681"/>
                    </a:lnTo>
                    <a:lnTo>
                      <a:pt x="1437" y="685"/>
                    </a:lnTo>
                    <a:lnTo>
                      <a:pt x="1440" y="685"/>
                    </a:lnTo>
                    <a:lnTo>
                      <a:pt x="1444" y="682"/>
                    </a:lnTo>
                    <a:lnTo>
                      <a:pt x="1447" y="681"/>
                    </a:lnTo>
                    <a:lnTo>
                      <a:pt x="1451" y="683"/>
                    </a:lnTo>
                    <a:lnTo>
                      <a:pt x="1457" y="683"/>
                    </a:lnTo>
                    <a:lnTo>
                      <a:pt x="1461" y="684"/>
                    </a:lnTo>
                    <a:lnTo>
                      <a:pt x="1464" y="682"/>
                    </a:lnTo>
                    <a:lnTo>
                      <a:pt x="1467" y="687"/>
                    </a:lnTo>
                    <a:lnTo>
                      <a:pt x="1472" y="687"/>
                    </a:lnTo>
                    <a:lnTo>
                      <a:pt x="1473" y="686"/>
                    </a:lnTo>
                    <a:lnTo>
                      <a:pt x="1476" y="688"/>
                    </a:lnTo>
                    <a:lnTo>
                      <a:pt x="1479" y="686"/>
                    </a:lnTo>
                    <a:lnTo>
                      <a:pt x="1479" y="687"/>
                    </a:lnTo>
                    <a:lnTo>
                      <a:pt x="1483" y="687"/>
                    </a:lnTo>
                    <a:lnTo>
                      <a:pt x="1485" y="685"/>
                    </a:lnTo>
                    <a:lnTo>
                      <a:pt x="1487" y="687"/>
                    </a:lnTo>
                    <a:lnTo>
                      <a:pt x="1486" y="690"/>
                    </a:lnTo>
                    <a:lnTo>
                      <a:pt x="1484" y="690"/>
                    </a:lnTo>
                    <a:lnTo>
                      <a:pt x="1485" y="693"/>
                    </a:lnTo>
                    <a:lnTo>
                      <a:pt x="1483" y="694"/>
                    </a:lnTo>
                    <a:lnTo>
                      <a:pt x="1486" y="700"/>
                    </a:lnTo>
                    <a:lnTo>
                      <a:pt x="1490" y="702"/>
                    </a:lnTo>
                    <a:lnTo>
                      <a:pt x="1486" y="705"/>
                    </a:lnTo>
                    <a:lnTo>
                      <a:pt x="1486" y="712"/>
                    </a:lnTo>
                    <a:lnTo>
                      <a:pt x="1489" y="716"/>
                    </a:lnTo>
                    <a:lnTo>
                      <a:pt x="1491" y="724"/>
                    </a:lnTo>
                    <a:lnTo>
                      <a:pt x="1492" y="726"/>
                    </a:lnTo>
                    <a:lnTo>
                      <a:pt x="1498" y="727"/>
                    </a:lnTo>
                    <a:lnTo>
                      <a:pt x="1500" y="732"/>
                    </a:lnTo>
                    <a:lnTo>
                      <a:pt x="1500" y="736"/>
                    </a:lnTo>
                    <a:lnTo>
                      <a:pt x="1499" y="739"/>
                    </a:lnTo>
                    <a:lnTo>
                      <a:pt x="1499" y="748"/>
                    </a:lnTo>
                    <a:lnTo>
                      <a:pt x="1497" y="753"/>
                    </a:lnTo>
                    <a:lnTo>
                      <a:pt x="1494" y="753"/>
                    </a:lnTo>
                    <a:lnTo>
                      <a:pt x="1492" y="755"/>
                    </a:lnTo>
                    <a:lnTo>
                      <a:pt x="1487" y="756"/>
                    </a:lnTo>
                    <a:lnTo>
                      <a:pt x="1485" y="762"/>
                    </a:lnTo>
                    <a:lnTo>
                      <a:pt x="1478" y="769"/>
                    </a:lnTo>
                    <a:lnTo>
                      <a:pt x="1475" y="768"/>
                    </a:lnTo>
                    <a:lnTo>
                      <a:pt x="1474" y="769"/>
                    </a:lnTo>
                    <a:lnTo>
                      <a:pt x="1475" y="771"/>
                    </a:lnTo>
                    <a:lnTo>
                      <a:pt x="1470" y="775"/>
                    </a:lnTo>
                    <a:lnTo>
                      <a:pt x="1469" y="778"/>
                    </a:lnTo>
                    <a:lnTo>
                      <a:pt x="1463" y="783"/>
                    </a:lnTo>
                    <a:lnTo>
                      <a:pt x="1463" y="781"/>
                    </a:lnTo>
                    <a:lnTo>
                      <a:pt x="1462" y="783"/>
                    </a:lnTo>
                    <a:lnTo>
                      <a:pt x="1463" y="785"/>
                    </a:lnTo>
                    <a:lnTo>
                      <a:pt x="1461" y="784"/>
                    </a:lnTo>
                    <a:lnTo>
                      <a:pt x="1462" y="786"/>
                    </a:lnTo>
                    <a:lnTo>
                      <a:pt x="1460" y="786"/>
                    </a:lnTo>
                    <a:lnTo>
                      <a:pt x="1462" y="788"/>
                    </a:lnTo>
                    <a:lnTo>
                      <a:pt x="1457" y="787"/>
                    </a:lnTo>
                    <a:lnTo>
                      <a:pt x="1457" y="788"/>
                    </a:lnTo>
                    <a:lnTo>
                      <a:pt x="1458" y="794"/>
                    </a:lnTo>
                    <a:lnTo>
                      <a:pt x="1456" y="795"/>
                    </a:lnTo>
                    <a:lnTo>
                      <a:pt x="1457" y="801"/>
                    </a:lnTo>
                    <a:lnTo>
                      <a:pt x="1456" y="801"/>
                    </a:lnTo>
                    <a:lnTo>
                      <a:pt x="1457" y="805"/>
                    </a:lnTo>
                    <a:lnTo>
                      <a:pt x="1455" y="809"/>
                    </a:lnTo>
                    <a:lnTo>
                      <a:pt x="1456" y="814"/>
                    </a:lnTo>
                    <a:lnTo>
                      <a:pt x="1455" y="815"/>
                    </a:lnTo>
                    <a:lnTo>
                      <a:pt x="1457" y="817"/>
                    </a:lnTo>
                    <a:lnTo>
                      <a:pt x="1456" y="820"/>
                    </a:lnTo>
                    <a:lnTo>
                      <a:pt x="1458" y="824"/>
                    </a:lnTo>
                    <a:lnTo>
                      <a:pt x="1457" y="826"/>
                    </a:lnTo>
                    <a:lnTo>
                      <a:pt x="1460" y="829"/>
                    </a:lnTo>
                    <a:lnTo>
                      <a:pt x="1458" y="830"/>
                    </a:lnTo>
                    <a:lnTo>
                      <a:pt x="1460" y="830"/>
                    </a:lnTo>
                    <a:lnTo>
                      <a:pt x="1458" y="833"/>
                    </a:lnTo>
                    <a:lnTo>
                      <a:pt x="1461" y="834"/>
                    </a:lnTo>
                    <a:lnTo>
                      <a:pt x="1460" y="835"/>
                    </a:lnTo>
                    <a:lnTo>
                      <a:pt x="1461" y="835"/>
                    </a:lnTo>
                    <a:lnTo>
                      <a:pt x="1460" y="838"/>
                    </a:lnTo>
                    <a:lnTo>
                      <a:pt x="1462" y="839"/>
                    </a:lnTo>
                    <a:lnTo>
                      <a:pt x="1460" y="839"/>
                    </a:lnTo>
                    <a:lnTo>
                      <a:pt x="1461" y="841"/>
                    </a:lnTo>
                    <a:lnTo>
                      <a:pt x="1458" y="843"/>
                    </a:lnTo>
                    <a:lnTo>
                      <a:pt x="1461" y="843"/>
                    </a:lnTo>
                    <a:lnTo>
                      <a:pt x="1461" y="847"/>
                    </a:lnTo>
                    <a:lnTo>
                      <a:pt x="1462" y="846"/>
                    </a:lnTo>
                    <a:lnTo>
                      <a:pt x="1462" y="848"/>
                    </a:lnTo>
                    <a:lnTo>
                      <a:pt x="1464" y="847"/>
                    </a:lnTo>
                    <a:lnTo>
                      <a:pt x="1465" y="853"/>
                    </a:lnTo>
                    <a:lnTo>
                      <a:pt x="1469" y="856"/>
                    </a:lnTo>
                    <a:lnTo>
                      <a:pt x="1473" y="855"/>
                    </a:lnTo>
                    <a:lnTo>
                      <a:pt x="1474" y="857"/>
                    </a:lnTo>
                    <a:lnTo>
                      <a:pt x="1480" y="855"/>
                    </a:lnTo>
                    <a:lnTo>
                      <a:pt x="1485" y="859"/>
                    </a:lnTo>
                    <a:lnTo>
                      <a:pt x="1484" y="863"/>
                    </a:lnTo>
                    <a:lnTo>
                      <a:pt x="1486" y="866"/>
                    </a:lnTo>
                    <a:lnTo>
                      <a:pt x="1485" y="869"/>
                    </a:lnTo>
                    <a:lnTo>
                      <a:pt x="1488" y="871"/>
                    </a:lnTo>
                    <a:lnTo>
                      <a:pt x="1488" y="876"/>
                    </a:lnTo>
                    <a:lnTo>
                      <a:pt x="1486" y="877"/>
                    </a:lnTo>
                    <a:lnTo>
                      <a:pt x="1488" y="878"/>
                    </a:lnTo>
                    <a:lnTo>
                      <a:pt x="1489" y="880"/>
                    </a:lnTo>
                    <a:lnTo>
                      <a:pt x="1486" y="884"/>
                    </a:lnTo>
                    <a:lnTo>
                      <a:pt x="1488" y="885"/>
                    </a:lnTo>
                    <a:lnTo>
                      <a:pt x="1490" y="891"/>
                    </a:lnTo>
                    <a:lnTo>
                      <a:pt x="1498" y="896"/>
                    </a:lnTo>
                    <a:lnTo>
                      <a:pt x="1499" y="899"/>
                    </a:lnTo>
                    <a:lnTo>
                      <a:pt x="1504" y="904"/>
                    </a:lnTo>
                    <a:lnTo>
                      <a:pt x="1504" y="916"/>
                    </a:lnTo>
                    <a:lnTo>
                      <a:pt x="1502" y="919"/>
                    </a:lnTo>
                    <a:lnTo>
                      <a:pt x="1505" y="932"/>
                    </a:lnTo>
                    <a:lnTo>
                      <a:pt x="1532" y="953"/>
                    </a:lnTo>
                    <a:lnTo>
                      <a:pt x="1527" y="954"/>
                    </a:lnTo>
                    <a:lnTo>
                      <a:pt x="1524" y="958"/>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grpSp>
      </p:grpSp>
      <p:grpSp>
        <p:nvGrpSpPr>
          <p:cNvPr id="59" name="Grupo 58"/>
          <p:cNvGrpSpPr/>
          <p:nvPr/>
        </p:nvGrpSpPr>
        <p:grpSpPr>
          <a:xfrm>
            <a:off x="360812" y="2654560"/>
            <a:ext cx="8459897" cy="933334"/>
            <a:chOff x="360812" y="2726568"/>
            <a:chExt cx="8459897" cy="933334"/>
          </a:xfrm>
        </p:grpSpPr>
        <p:sp>
          <p:nvSpPr>
            <p:cNvPr id="51" name="Retângulo de cantos arredondados 50"/>
            <p:cNvSpPr/>
            <p:nvPr/>
          </p:nvSpPr>
          <p:spPr>
            <a:xfrm>
              <a:off x="360812" y="2817813"/>
              <a:ext cx="7767803" cy="702565"/>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pt-BR" sz="4000" b="1" dirty="0" smtClean="0">
                  <a:solidFill>
                    <a:schemeClr val="dk1"/>
                  </a:solidFill>
                </a:rPr>
                <a:t>Professores</a:t>
              </a:r>
              <a:endParaRPr lang="pt-BR" sz="4000" b="1" dirty="0">
                <a:solidFill>
                  <a:schemeClr val="dk1"/>
                </a:solidFill>
              </a:endParaRPr>
            </a:p>
          </p:txBody>
        </p:sp>
        <p:grpSp>
          <p:nvGrpSpPr>
            <p:cNvPr id="54" name="Grupo 53"/>
            <p:cNvGrpSpPr/>
            <p:nvPr/>
          </p:nvGrpSpPr>
          <p:grpSpPr>
            <a:xfrm>
              <a:off x="7835372" y="2726568"/>
              <a:ext cx="985337" cy="933334"/>
              <a:chOff x="8097023" y="2498404"/>
              <a:chExt cx="985337" cy="933334"/>
            </a:xfrm>
          </p:grpSpPr>
          <p:sp>
            <p:nvSpPr>
              <p:cNvPr id="6" name="Retângulo de cantos arredondados 5"/>
              <p:cNvSpPr/>
              <p:nvPr/>
            </p:nvSpPr>
            <p:spPr>
              <a:xfrm>
                <a:off x="8097023" y="2498404"/>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pic>
            <p:nvPicPr>
              <p:cNvPr id="5" name="Imagem 4"/>
              <p:cNvPicPr>
                <a:picLocks noChangeAspect="1"/>
              </p:cNvPicPr>
              <p:nvPr/>
            </p:nvPicPr>
            <p:blipFill rotWithShape="1">
              <a:blip r:embed="rId2" cstate="print">
                <a:extLst>
                  <a:ext uri="{28A0092B-C50C-407E-A947-70E740481C1C}">
                    <a14:useLocalDpi xmlns:a14="http://schemas.microsoft.com/office/drawing/2010/main" val="0"/>
                  </a:ext>
                </a:extLst>
              </a:blip>
              <a:srcRect l="13440" t="18134" r="16000" b="18027"/>
              <a:stretch/>
            </p:blipFill>
            <p:spPr>
              <a:xfrm>
                <a:off x="8237395" y="2646327"/>
                <a:ext cx="704593" cy="637488"/>
              </a:xfrm>
              <a:prstGeom prst="rect">
                <a:avLst/>
              </a:prstGeom>
            </p:spPr>
          </p:pic>
        </p:grpSp>
      </p:grpSp>
      <p:grpSp>
        <p:nvGrpSpPr>
          <p:cNvPr id="60" name="Grupo 59"/>
          <p:cNvGrpSpPr/>
          <p:nvPr/>
        </p:nvGrpSpPr>
        <p:grpSpPr>
          <a:xfrm>
            <a:off x="323528" y="3921533"/>
            <a:ext cx="8464171" cy="933334"/>
            <a:chOff x="323528" y="3993541"/>
            <a:chExt cx="8464171" cy="933334"/>
          </a:xfrm>
        </p:grpSpPr>
        <p:sp>
          <p:nvSpPr>
            <p:cNvPr id="52" name="Retângulo de cantos arredondados 51"/>
            <p:cNvSpPr/>
            <p:nvPr/>
          </p:nvSpPr>
          <p:spPr>
            <a:xfrm>
              <a:off x="323528" y="4085829"/>
              <a:ext cx="7767803" cy="702565"/>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pt-BR" sz="4000" b="1" dirty="0" smtClean="0">
                  <a:solidFill>
                    <a:schemeClr val="dk1"/>
                  </a:solidFill>
                </a:rPr>
                <a:t>Gestão</a:t>
              </a:r>
              <a:endParaRPr lang="pt-BR" sz="4000" b="1" dirty="0">
                <a:solidFill>
                  <a:schemeClr val="dk1"/>
                </a:solidFill>
              </a:endParaRPr>
            </a:p>
          </p:txBody>
        </p:sp>
        <p:grpSp>
          <p:nvGrpSpPr>
            <p:cNvPr id="55" name="Grupo 54"/>
            <p:cNvGrpSpPr/>
            <p:nvPr/>
          </p:nvGrpSpPr>
          <p:grpSpPr>
            <a:xfrm>
              <a:off x="7802362" y="3993541"/>
              <a:ext cx="985337" cy="933334"/>
              <a:chOff x="8058021" y="3572759"/>
              <a:chExt cx="985337" cy="933334"/>
            </a:xfrm>
          </p:grpSpPr>
          <p:sp>
            <p:nvSpPr>
              <p:cNvPr id="42" name="Retângulo de cantos arredondados 41"/>
              <p:cNvSpPr/>
              <p:nvPr/>
            </p:nvSpPr>
            <p:spPr>
              <a:xfrm>
                <a:off x="8058021" y="3572759"/>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pic>
            <p:nvPicPr>
              <p:cNvPr id="40" name="Imagem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4194" y="3640048"/>
                <a:ext cx="864096" cy="794411"/>
              </a:xfrm>
              <a:prstGeom prst="rect">
                <a:avLst/>
              </a:prstGeom>
            </p:spPr>
          </p:pic>
        </p:grpSp>
      </p:grpSp>
      <p:grpSp>
        <p:nvGrpSpPr>
          <p:cNvPr id="61" name="Grupo 60"/>
          <p:cNvGrpSpPr/>
          <p:nvPr/>
        </p:nvGrpSpPr>
        <p:grpSpPr>
          <a:xfrm>
            <a:off x="327423" y="5188506"/>
            <a:ext cx="8459905" cy="933334"/>
            <a:chOff x="327423" y="5260514"/>
            <a:chExt cx="8459905" cy="933334"/>
          </a:xfrm>
        </p:grpSpPr>
        <p:sp>
          <p:nvSpPr>
            <p:cNvPr id="53" name="Retângulo de cantos arredondados 52"/>
            <p:cNvSpPr/>
            <p:nvPr/>
          </p:nvSpPr>
          <p:spPr>
            <a:xfrm>
              <a:off x="327423" y="5336166"/>
              <a:ext cx="7767803" cy="702565"/>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pt-BR" sz="4000" b="1" dirty="0" smtClean="0">
                  <a:solidFill>
                    <a:schemeClr val="dk1"/>
                  </a:solidFill>
                </a:rPr>
                <a:t>Financiamento</a:t>
              </a:r>
              <a:endParaRPr lang="pt-BR" sz="4000" b="1" dirty="0">
                <a:solidFill>
                  <a:schemeClr val="dk1"/>
                </a:solidFill>
              </a:endParaRPr>
            </a:p>
          </p:txBody>
        </p:sp>
        <p:grpSp>
          <p:nvGrpSpPr>
            <p:cNvPr id="56" name="Grupo 55"/>
            <p:cNvGrpSpPr/>
            <p:nvPr/>
          </p:nvGrpSpPr>
          <p:grpSpPr>
            <a:xfrm>
              <a:off x="7801991" y="5260514"/>
              <a:ext cx="985337" cy="933334"/>
              <a:chOff x="8073573" y="4797152"/>
              <a:chExt cx="985337" cy="933334"/>
            </a:xfrm>
          </p:grpSpPr>
          <p:sp>
            <p:nvSpPr>
              <p:cNvPr id="44" name="Retângulo de cantos arredondados 43"/>
              <p:cNvSpPr/>
              <p:nvPr/>
            </p:nvSpPr>
            <p:spPr>
              <a:xfrm>
                <a:off x="8073573" y="4797152"/>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
            <p:nvSpPr>
              <p:cNvPr id="46" name="CaixaDeTexto 45"/>
              <p:cNvSpPr txBox="1"/>
              <p:nvPr/>
            </p:nvSpPr>
            <p:spPr>
              <a:xfrm>
                <a:off x="8302387" y="4848321"/>
                <a:ext cx="527709" cy="830997"/>
              </a:xfrm>
              <a:prstGeom prst="rect">
                <a:avLst/>
              </a:prstGeom>
              <a:noFill/>
            </p:spPr>
            <p:txBody>
              <a:bodyPr wrap="none" rtlCol="0">
                <a:spAutoFit/>
              </a:bodyPr>
              <a:lstStyle/>
              <a:p>
                <a:r>
                  <a:rPr lang="pt-BR" sz="4800" b="1" dirty="0" smtClean="0"/>
                  <a:t>$</a:t>
                </a:r>
                <a:endParaRPr lang="pt-BR" sz="4800" b="1" dirty="0"/>
              </a:p>
            </p:txBody>
          </p:sp>
        </p:grpSp>
      </p:grpSp>
    </p:spTree>
    <p:extLst>
      <p:ext uri="{BB962C8B-B14F-4D97-AF65-F5344CB8AC3E}">
        <p14:creationId xmlns:p14="http://schemas.microsoft.com/office/powerpoint/2010/main" val="36261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Principais </a:t>
            </a:r>
            <a:r>
              <a:rPr lang="pt-BR" dirty="0" smtClean="0"/>
              <a:t>achados (critérios e premissas)</a:t>
            </a:r>
            <a:endParaRPr lang="pt-BR" dirty="0"/>
          </a:p>
        </p:txBody>
      </p:sp>
      <p:sp>
        <p:nvSpPr>
          <p:cNvPr id="43" name="Espaço Reservado para Conteúdo 42"/>
          <p:cNvSpPr>
            <a:spLocks noGrp="1"/>
          </p:cNvSpPr>
          <p:nvPr>
            <p:ph idx="1"/>
          </p:nvPr>
        </p:nvSpPr>
        <p:spPr>
          <a:xfrm>
            <a:off x="457200" y="1534796"/>
            <a:ext cx="8229600" cy="4735375"/>
          </a:xfrm>
        </p:spPr>
        <p:txBody>
          <a:bodyPr/>
          <a:lstStyle/>
          <a:p>
            <a:pPr algn="just"/>
            <a:r>
              <a:rPr lang="pt-BR" sz="1800" b="1" dirty="0" smtClean="0"/>
              <a:t>Critério com base na Meta 3 do PNE 2014-2024 (Lei 13.005/2014):</a:t>
            </a:r>
            <a:r>
              <a:rPr lang="pt-BR" sz="1800" dirty="0" smtClean="0"/>
              <a:t> </a:t>
            </a:r>
          </a:p>
          <a:p>
            <a:pPr marL="719138" indent="0" algn="just">
              <a:buNone/>
            </a:pPr>
            <a:r>
              <a:rPr lang="pt-BR" sz="1800" dirty="0" smtClean="0"/>
              <a:t>Universalizar</a:t>
            </a:r>
            <a:r>
              <a:rPr lang="pt-BR" sz="1800" dirty="0"/>
              <a:t>, até 2016, o atendimento escolar para toda a população de 15 a 17 anos e elevar, até o final do período de vigência deste PNE, a taxa líquida de matrículas no Ensino Médio para 85%.</a:t>
            </a:r>
          </a:p>
          <a:p>
            <a:pPr algn="just"/>
            <a:r>
              <a:rPr lang="pt-BR" sz="1800" b="1" dirty="0"/>
              <a:t>Cálculo </a:t>
            </a:r>
            <a:r>
              <a:rPr lang="pt-BR" sz="1800" b="1" dirty="0" smtClean="0"/>
              <a:t>efetuado (déficit de instalações)</a:t>
            </a:r>
            <a:r>
              <a:rPr lang="pt-BR" sz="1800" dirty="0" smtClean="0"/>
              <a:t>: </a:t>
            </a:r>
          </a:p>
          <a:p>
            <a:pPr marL="719138" indent="0" algn="just">
              <a:buNone/>
            </a:pPr>
            <a:r>
              <a:rPr lang="pt-BR" sz="1800" dirty="0" smtClean="0"/>
              <a:t>Quantidade </a:t>
            </a:r>
            <a:r>
              <a:rPr lang="pt-BR" sz="1800" dirty="0"/>
              <a:t>de jovens que estarão na faixa etária de 15 a 17 anos em 2016 </a:t>
            </a:r>
            <a:r>
              <a:rPr lang="pt-BR" sz="1800" u="sng" dirty="0"/>
              <a:t>comparado</a:t>
            </a:r>
            <a:r>
              <a:rPr lang="pt-BR" sz="1800" dirty="0"/>
              <a:t> a </a:t>
            </a:r>
            <a:r>
              <a:rPr lang="pt-BR" sz="1800" dirty="0" smtClean="0"/>
              <a:t>ociosidade </a:t>
            </a:r>
            <a:r>
              <a:rPr lang="pt-BR" sz="1800" dirty="0"/>
              <a:t>ou déficit de salas de aula para atendê-los (Fontes: Censo escolar da educação básica e projeção da população </a:t>
            </a:r>
            <a:r>
              <a:rPr lang="pt-BR" sz="1800" dirty="0" err="1"/>
              <a:t>Datasus</a:t>
            </a:r>
            <a:r>
              <a:rPr lang="pt-BR" sz="1800" dirty="0"/>
              <a:t>/IBGE</a:t>
            </a:r>
            <a:r>
              <a:rPr lang="pt-BR" sz="1800" dirty="0" smtClean="0"/>
              <a:t>).</a:t>
            </a:r>
          </a:p>
          <a:p>
            <a:pPr algn="just"/>
            <a:r>
              <a:rPr lang="pt-BR" sz="1800" b="1" dirty="0" smtClean="0"/>
              <a:t>Principais premissas (viés conservador)</a:t>
            </a:r>
            <a:r>
              <a:rPr lang="pt-BR" sz="1800" dirty="0" smtClean="0"/>
              <a:t>: </a:t>
            </a:r>
          </a:p>
          <a:p>
            <a:pPr marL="719138" lvl="0" indent="0" algn="just">
              <a:buNone/>
              <a:tabLst>
                <a:tab pos="631825" algn="l"/>
              </a:tabLst>
            </a:pPr>
            <a:r>
              <a:rPr lang="pt-BR" sz="1800" dirty="0"/>
              <a:t>Não foram </a:t>
            </a:r>
            <a:r>
              <a:rPr lang="pt-BR" sz="1800" dirty="0" smtClean="0"/>
              <a:t>considerados: necessidades </a:t>
            </a:r>
            <a:r>
              <a:rPr lang="pt-BR" sz="1800" dirty="0"/>
              <a:t>de outros investimentos e despesas de custeio (professores, pessoal, merenda, transporte, etc</a:t>
            </a:r>
            <a:r>
              <a:rPr lang="pt-BR" sz="1800" dirty="0" smtClean="0"/>
              <a:t>.) e as pessoas com mais de 17 anos que não concluíram o ensino médio. Por </a:t>
            </a:r>
            <a:r>
              <a:rPr lang="pt-BR" sz="1800" dirty="0"/>
              <a:t>simplificação, não houve diferenciação entre escolas das áreas urbana e rural e </a:t>
            </a:r>
            <a:r>
              <a:rPr lang="pt-BR" sz="1800" b="1" u="sng" dirty="0"/>
              <a:t>não foi considerada a oferta de ensino em turno integral</a:t>
            </a:r>
            <a:r>
              <a:rPr lang="pt-BR" sz="1800" dirty="0" smtClean="0"/>
              <a:t>. </a:t>
            </a:r>
            <a:endParaRPr lang="pt-BR" sz="1800" dirty="0"/>
          </a:p>
          <a:p>
            <a:pPr algn="just"/>
            <a:endParaRPr lang="pt-BR" dirty="0"/>
          </a:p>
        </p:txBody>
      </p:sp>
      <p:grpSp>
        <p:nvGrpSpPr>
          <p:cNvPr id="35" name="Grupo 34"/>
          <p:cNvGrpSpPr/>
          <p:nvPr/>
        </p:nvGrpSpPr>
        <p:grpSpPr>
          <a:xfrm>
            <a:off x="7884368" y="597300"/>
            <a:ext cx="985337" cy="933334"/>
            <a:chOff x="7784139" y="1417638"/>
            <a:chExt cx="985337" cy="933334"/>
          </a:xfrm>
        </p:grpSpPr>
        <p:sp>
          <p:nvSpPr>
            <p:cNvPr id="6" name="Retângulo de cantos arredondados 5"/>
            <p:cNvSpPr/>
            <p:nvPr/>
          </p:nvSpPr>
          <p:spPr>
            <a:xfrm>
              <a:off x="7784139" y="1417638"/>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grpSp>
          <p:nvGrpSpPr>
            <p:cNvPr id="7" name="Grupo 6"/>
            <p:cNvGrpSpPr/>
            <p:nvPr/>
          </p:nvGrpSpPr>
          <p:grpSpPr>
            <a:xfrm>
              <a:off x="7875210" y="1484382"/>
              <a:ext cx="803194" cy="799846"/>
              <a:chOff x="4560292" y="1293812"/>
              <a:chExt cx="4519400" cy="4500563"/>
            </a:xfrm>
          </p:grpSpPr>
          <p:sp>
            <p:nvSpPr>
              <p:cNvPr id="8" name="Freeform 6"/>
              <p:cNvSpPr>
                <a:spLocks/>
              </p:cNvSpPr>
              <p:nvPr/>
            </p:nvSpPr>
            <p:spPr bwMode="auto">
              <a:xfrm>
                <a:off x="6300192" y="1600200"/>
                <a:ext cx="1477963" cy="1435100"/>
              </a:xfrm>
              <a:custGeom>
                <a:avLst/>
                <a:gdLst>
                  <a:gd name="T0" fmla="*/ 2147483647 w 2792"/>
                  <a:gd name="T1" fmla="*/ 2147483647 h 2709"/>
                  <a:gd name="T2" fmla="*/ 2147483647 w 2792"/>
                  <a:gd name="T3" fmla="*/ 2147483647 h 2709"/>
                  <a:gd name="T4" fmla="*/ 2147483647 w 2792"/>
                  <a:gd name="T5" fmla="*/ 2147483647 h 2709"/>
                  <a:gd name="T6" fmla="*/ 2147483647 w 2792"/>
                  <a:gd name="T7" fmla="*/ 2147483647 h 2709"/>
                  <a:gd name="T8" fmla="*/ 2147483647 w 2792"/>
                  <a:gd name="T9" fmla="*/ 2147483647 h 2709"/>
                  <a:gd name="T10" fmla="*/ 2147483647 w 2792"/>
                  <a:gd name="T11" fmla="*/ 2147483647 h 2709"/>
                  <a:gd name="T12" fmla="*/ 2147483647 w 2792"/>
                  <a:gd name="T13" fmla="*/ 2147483647 h 2709"/>
                  <a:gd name="T14" fmla="*/ 2147483647 w 2792"/>
                  <a:gd name="T15" fmla="*/ 2147483647 h 2709"/>
                  <a:gd name="T16" fmla="*/ 2147483647 w 2792"/>
                  <a:gd name="T17" fmla="*/ 2147483647 h 2709"/>
                  <a:gd name="T18" fmla="*/ 2147483647 w 2792"/>
                  <a:gd name="T19" fmla="*/ 2147483647 h 2709"/>
                  <a:gd name="T20" fmla="*/ 2147483647 w 2792"/>
                  <a:gd name="T21" fmla="*/ 2147483647 h 2709"/>
                  <a:gd name="T22" fmla="*/ 2147483647 w 2792"/>
                  <a:gd name="T23" fmla="*/ 2147483647 h 2709"/>
                  <a:gd name="T24" fmla="*/ 2147483647 w 2792"/>
                  <a:gd name="T25" fmla="*/ 2147483647 h 2709"/>
                  <a:gd name="T26" fmla="*/ 2147483647 w 2792"/>
                  <a:gd name="T27" fmla="*/ 2147483647 h 2709"/>
                  <a:gd name="T28" fmla="*/ 2147483647 w 2792"/>
                  <a:gd name="T29" fmla="*/ 2147483647 h 2709"/>
                  <a:gd name="T30" fmla="*/ 2147483647 w 2792"/>
                  <a:gd name="T31" fmla="*/ 2147483647 h 2709"/>
                  <a:gd name="T32" fmla="*/ 2147483647 w 2792"/>
                  <a:gd name="T33" fmla="*/ 2147483647 h 2709"/>
                  <a:gd name="T34" fmla="*/ 2147483647 w 2792"/>
                  <a:gd name="T35" fmla="*/ 2147483647 h 2709"/>
                  <a:gd name="T36" fmla="*/ 2147483647 w 2792"/>
                  <a:gd name="T37" fmla="*/ 2147483647 h 2709"/>
                  <a:gd name="T38" fmla="*/ 2147483647 w 2792"/>
                  <a:gd name="T39" fmla="*/ 2147483647 h 2709"/>
                  <a:gd name="T40" fmla="*/ 2147483647 w 2792"/>
                  <a:gd name="T41" fmla="*/ 2147483647 h 2709"/>
                  <a:gd name="T42" fmla="*/ 2147483647 w 2792"/>
                  <a:gd name="T43" fmla="*/ 2147483647 h 2709"/>
                  <a:gd name="T44" fmla="*/ 2147483647 w 2792"/>
                  <a:gd name="T45" fmla="*/ 2147483647 h 2709"/>
                  <a:gd name="T46" fmla="*/ 2147483647 w 2792"/>
                  <a:gd name="T47" fmla="*/ 2147483647 h 2709"/>
                  <a:gd name="T48" fmla="*/ 2147483647 w 2792"/>
                  <a:gd name="T49" fmla="*/ 2147483647 h 2709"/>
                  <a:gd name="T50" fmla="*/ 2147483647 w 2792"/>
                  <a:gd name="T51" fmla="*/ 2147483647 h 2709"/>
                  <a:gd name="T52" fmla="*/ 2147483647 w 2792"/>
                  <a:gd name="T53" fmla="*/ 2147483647 h 2709"/>
                  <a:gd name="T54" fmla="*/ 2147483647 w 2792"/>
                  <a:gd name="T55" fmla="*/ 2147483647 h 2709"/>
                  <a:gd name="T56" fmla="*/ 2147483647 w 2792"/>
                  <a:gd name="T57" fmla="*/ 2147483647 h 2709"/>
                  <a:gd name="T58" fmla="*/ 2147483647 w 2792"/>
                  <a:gd name="T59" fmla="*/ 2147483647 h 2709"/>
                  <a:gd name="T60" fmla="*/ 2147483647 w 2792"/>
                  <a:gd name="T61" fmla="*/ 2147483647 h 2709"/>
                  <a:gd name="T62" fmla="*/ 2147483647 w 2792"/>
                  <a:gd name="T63" fmla="*/ 2147483647 h 2709"/>
                  <a:gd name="T64" fmla="*/ 2147483647 w 2792"/>
                  <a:gd name="T65" fmla="*/ 2147483647 h 2709"/>
                  <a:gd name="T66" fmla="*/ 2147483647 w 2792"/>
                  <a:gd name="T67" fmla="*/ 2147483647 h 2709"/>
                  <a:gd name="T68" fmla="*/ 2147483647 w 2792"/>
                  <a:gd name="T69" fmla="*/ 2147483647 h 2709"/>
                  <a:gd name="T70" fmla="*/ 2147483647 w 2792"/>
                  <a:gd name="T71" fmla="*/ 2147483647 h 2709"/>
                  <a:gd name="T72" fmla="*/ 2147483647 w 2792"/>
                  <a:gd name="T73" fmla="*/ 2147483647 h 2709"/>
                  <a:gd name="T74" fmla="*/ 2147483647 w 2792"/>
                  <a:gd name="T75" fmla="*/ 2147483647 h 2709"/>
                  <a:gd name="T76" fmla="*/ 2147483647 w 2792"/>
                  <a:gd name="T77" fmla="*/ 2147483647 h 2709"/>
                  <a:gd name="T78" fmla="*/ 2147483647 w 2792"/>
                  <a:gd name="T79" fmla="*/ 2147483647 h 2709"/>
                  <a:gd name="T80" fmla="*/ 2147483647 w 2792"/>
                  <a:gd name="T81" fmla="*/ 2147483647 h 2709"/>
                  <a:gd name="T82" fmla="*/ 2147483647 w 2792"/>
                  <a:gd name="T83" fmla="*/ 2147483647 h 2709"/>
                  <a:gd name="T84" fmla="*/ 2147483647 w 2792"/>
                  <a:gd name="T85" fmla="*/ 2147483647 h 2709"/>
                  <a:gd name="T86" fmla="*/ 2147483647 w 2792"/>
                  <a:gd name="T87" fmla="*/ 2147483647 h 2709"/>
                  <a:gd name="T88" fmla="*/ 2147483647 w 2792"/>
                  <a:gd name="T89" fmla="*/ 2147483647 h 2709"/>
                  <a:gd name="T90" fmla="*/ 2147483647 w 2792"/>
                  <a:gd name="T91" fmla="*/ 2147483647 h 2709"/>
                  <a:gd name="T92" fmla="*/ 2147483647 w 2792"/>
                  <a:gd name="T93" fmla="*/ 2147483647 h 2709"/>
                  <a:gd name="T94" fmla="*/ 2147483647 w 2792"/>
                  <a:gd name="T95" fmla="*/ 2147483647 h 2709"/>
                  <a:gd name="T96" fmla="*/ 2147483647 w 2792"/>
                  <a:gd name="T97" fmla="*/ 2147483647 h 2709"/>
                  <a:gd name="T98" fmla="*/ 2147483647 w 2792"/>
                  <a:gd name="T99" fmla="*/ 2147483647 h 2709"/>
                  <a:gd name="T100" fmla="*/ 2147483647 w 2792"/>
                  <a:gd name="T101" fmla="*/ 2147483647 h 2709"/>
                  <a:gd name="T102" fmla="*/ 2147483647 w 2792"/>
                  <a:gd name="T103" fmla="*/ 2147483647 h 2709"/>
                  <a:gd name="T104" fmla="*/ 2147483647 w 2792"/>
                  <a:gd name="T105" fmla="*/ 2147483647 h 2709"/>
                  <a:gd name="T106" fmla="*/ 2147483647 w 2792"/>
                  <a:gd name="T107" fmla="*/ 2147483647 h 2709"/>
                  <a:gd name="T108" fmla="*/ 2147483647 w 2792"/>
                  <a:gd name="T109" fmla="*/ 2147483647 h 2709"/>
                  <a:gd name="T110" fmla="*/ 2147483647 w 2792"/>
                  <a:gd name="T111" fmla="*/ 2147483647 h 2709"/>
                  <a:gd name="T112" fmla="*/ 2147483647 w 2792"/>
                  <a:gd name="T113" fmla="*/ 2147483647 h 2709"/>
                  <a:gd name="T114" fmla="*/ 2147483647 w 2792"/>
                  <a:gd name="T115" fmla="*/ 2147483647 h 2709"/>
                  <a:gd name="T116" fmla="*/ 2147483647 w 2792"/>
                  <a:gd name="T117" fmla="*/ 2147483647 h 2709"/>
                  <a:gd name="T118" fmla="*/ 2147483647 w 2792"/>
                  <a:gd name="T119" fmla="*/ 2147483647 h 2709"/>
                  <a:gd name="T120" fmla="*/ 2147483647 w 2792"/>
                  <a:gd name="T121" fmla="*/ 2147483647 h 2709"/>
                  <a:gd name="T122" fmla="*/ 2147483647 w 2792"/>
                  <a:gd name="T123" fmla="*/ 2147483647 h 2709"/>
                  <a:gd name="T124" fmla="*/ 2147483647 w 2792"/>
                  <a:gd name="T125" fmla="*/ 2147483647 h 27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92"/>
                  <a:gd name="T190" fmla="*/ 0 h 2709"/>
                  <a:gd name="T191" fmla="*/ 2792 w 2792"/>
                  <a:gd name="T192" fmla="*/ 2709 h 27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92" h="2709">
                    <a:moveTo>
                      <a:pt x="2788" y="793"/>
                    </a:moveTo>
                    <a:lnTo>
                      <a:pt x="2786" y="798"/>
                    </a:lnTo>
                    <a:lnTo>
                      <a:pt x="2788" y="803"/>
                    </a:lnTo>
                    <a:lnTo>
                      <a:pt x="2790" y="803"/>
                    </a:lnTo>
                    <a:lnTo>
                      <a:pt x="2792" y="807"/>
                    </a:lnTo>
                    <a:lnTo>
                      <a:pt x="2787" y="814"/>
                    </a:lnTo>
                    <a:lnTo>
                      <a:pt x="2785" y="825"/>
                    </a:lnTo>
                    <a:lnTo>
                      <a:pt x="2781" y="826"/>
                    </a:lnTo>
                    <a:lnTo>
                      <a:pt x="2776" y="830"/>
                    </a:lnTo>
                    <a:lnTo>
                      <a:pt x="2776" y="831"/>
                    </a:lnTo>
                    <a:lnTo>
                      <a:pt x="2777" y="835"/>
                    </a:lnTo>
                    <a:lnTo>
                      <a:pt x="2774" y="841"/>
                    </a:lnTo>
                    <a:lnTo>
                      <a:pt x="2776" y="846"/>
                    </a:lnTo>
                    <a:lnTo>
                      <a:pt x="2782" y="848"/>
                    </a:lnTo>
                    <a:lnTo>
                      <a:pt x="2781" y="853"/>
                    </a:lnTo>
                    <a:lnTo>
                      <a:pt x="2786" y="854"/>
                    </a:lnTo>
                    <a:lnTo>
                      <a:pt x="2784" y="860"/>
                    </a:lnTo>
                    <a:lnTo>
                      <a:pt x="2775" y="873"/>
                    </a:lnTo>
                    <a:lnTo>
                      <a:pt x="2778" y="875"/>
                    </a:lnTo>
                    <a:lnTo>
                      <a:pt x="2778" y="877"/>
                    </a:lnTo>
                    <a:lnTo>
                      <a:pt x="2771" y="883"/>
                    </a:lnTo>
                    <a:lnTo>
                      <a:pt x="2773" y="889"/>
                    </a:lnTo>
                    <a:lnTo>
                      <a:pt x="2776" y="892"/>
                    </a:lnTo>
                    <a:lnTo>
                      <a:pt x="2780" y="908"/>
                    </a:lnTo>
                    <a:lnTo>
                      <a:pt x="2775" y="911"/>
                    </a:lnTo>
                    <a:lnTo>
                      <a:pt x="2776" y="914"/>
                    </a:lnTo>
                    <a:lnTo>
                      <a:pt x="2773" y="916"/>
                    </a:lnTo>
                    <a:lnTo>
                      <a:pt x="2775" y="928"/>
                    </a:lnTo>
                    <a:lnTo>
                      <a:pt x="2772" y="933"/>
                    </a:lnTo>
                    <a:lnTo>
                      <a:pt x="2765" y="934"/>
                    </a:lnTo>
                    <a:lnTo>
                      <a:pt x="2764" y="937"/>
                    </a:lnTo>
                    <a:lnTo>
                      <a:pt x="2762" y="939"/>
                    </a:lnTo>
                    <a:lnTo>
                      <a:pt x="2755" y="938"/>
                    </a:lnTo>
                    <a:lnTo>
                      <a:pt x="2751" y="940"/>
                    </a:lnTo>
                    <a:lnTo>
                      <a:pt x="2746" y="939"/>
                    </a:lnTo>
                    <a:lnTo>
                      <a:pt x="2740" y="942"/>
                    </a:lnTo>
                    <a:lnTo>
                      <a:pt x="2738" y="950"/>
                    </a:lnTo>
                    <a:lnTo>
                      <a:pt x="2740" y="957"/>
                    </a:lnTo>
                    <a:lnTo>
                      <a:pt x="2744" y="955"/>
                    </a:lnTo>
                    <a:lnTo>
                      <a:pt x="2753" y="955"/>
                    </a:lnTo>
                    <a:lnTo>
                      <a:pt x="2760" y="960"/>
                    </a:lnTo>
                    <a:lnTo>
                      <a:pt x="2763" y="965"/>
                    </a:lnTo>
                    <a:lnTo>
                      <a:pt x="2755" y="974"/>
                    </a:lnTo>
                    <a:lnTo>
                      <a:pt x="2759" y="974"/>
                    </a:lnTo>
                    <a:lnTo>
                      <a:pt x="2760" y="982"/>
                    </a:lnTo>
                    <a:lnTo>
                      <a:pt x="2752" y="1010"/>
                    </a:lnTo>
                    <a:lnTo>
                      <a:pt x="2749" y="1012"/>
                    </a:lnTo>
                    <a:lnTo>
                      <a:pt x="2748" y="1018"/>
                    </a:lnTo>
                    <a:lnTo>
                      <a:pt x="2750" y="1021"/>
                    </a:lnTo>
                    <a:lnTo>
                      <a:pt x="2750" y="1025"/>
                    </a:lnTo>
                    <a:lnTo>
                      <a:pt x="2744" y="1032"/>
                    </a:lnTo>
                    <a:lnTo>
                      <a:pt x="2744" y="1033"/>
                    </a:lnTo>
                    <a:lnTo>
                      <a:pt x="2747" y="1034"/>
                    </a:lnTo>
                    <a:lnTo>
                      <a:pt x="2746" y="1035"/>
                    </a:lnTo>
                    <a:lnTo>
                      <a:pt x="2736" y="1042"/>
                    </a:lnTo>
                    <a:lnTo>
                      <a:pt x="2734" y="1048"/>
                    </a:lnTo>
                    <a:lnTo>
                      <a:pt x="2729" y="1051"/>
                    </a:lnTo>
                    <a:lnTo>
                      <a:pt x="2724" y="1056"/>
                    </a:lnTo>
                    <a:lnTo>
                      <a:pt x="2722" y="1055"/>
                    </a:lnTo>
                    <a:lnTo>
                      <a:pt x="2719" y="1051"/>
                    </a:lnTo>
                    <a:lnTo>
                      <a:pt x="2714" y="1053"/>
                    </a:lnTo>
                    <a:lnTo>
                      <a:pt x="2717" y="1057"/>
                    </a:lnTo>
                    <a:lnTo>
                      <a:pt x="2716" y="1063"/>
                    </a:lnTo>
                    <a:lnTo>
                      <a:pt x="2714" y="1065"/>
                    </a:lnTo>
                    <a:lnTo>
                      <a:pt x="2714" y="1072"/>
                    </a:lnTo>
                    <a:lnTo>
                      <a:pt x="2706" y="1081"/>
                    </a:lnTo>
                    <a:lnTo>
                      <a:pt x="2710" y="1083"/>
                    </a:lnTo>
                    <a:lnTo>
                      <a:pt x="2715" y="1078"/>
                    </a:lnTo>
                    <a:lnTo>
                      <a:pt x="2718" y="1079"/>
                    </a:lnTo>
                    <a:lnTo>
                      <a:pt x="2719" y="1081"/>
                    </a:lnTo>
                    <a:lnTo>
                      <a:pt x="2713" y="1090"/>
                    </a:lnTo>
                    <a:lnTo>
                      <a:pt x="2713" y="1098"/>
                    </a:lnTo>
                    <a:lnTo>
                      <a:pt x="2714" y="1100"/>
                    </a:lnTo>
                    <a:lnTo>
                      <a:pt x="2713" y="1102"/>
                    </a:lnTo>
                    <a:lnTo>
                      <a:pt x="2713" y="1106"/>
                    </a:lnTo>
                    <a:lnTo>
                      <a:pt x="2715" y="1108"/>
                    </a:lnTo>
                    <a:lnTo>
                      <a:pt x="2714" y="1113"/>
                    </a:lnTo>
                    <a:lnTo>
                      <a:pt x="2717" y="1115"/>
                    </a:lnTo>
                    <a:lnTo>
                      <a:pt x="2706" y="1118"/>
                    </a:lnTo>
                    <a:lnTo>
                      <a:pt x="2703" y="1118"/>
                    </a:lnTo>
                    <a:lnTo>
                      <a:pt x="2703" y="1116"/>
                    </a:lnTo>
                    <a:lnTo>
                      <a:pt x="2701" y="1117"/>
                    </a:lnTo>
                    <a:lnTo>
                      <a:pt x="2699" y="1122"/>
                    </a:lnTo>
                    <a:lnTo>
                      <a:pt x="2702" y="1125"/>
                    </a:lnTo>
                    <a:lnTo>
                      <a:pt x="2701" y="1127"/>
                    </a:lnTo>
                    <a:lnTo>
                      <a:pt x="2699" y="1127"/>
                    </a:lnTo>
                    <a:lnTo>
                      <a:pt x="2697" y="1129"/>
                    </a:lnTo>
                    <a:lnTo>
                      <a:pt x="2698" y="1134"/>
                    </a:lnTo>
                    <a:lnTo>
                      <a:pt x="2687" y="1137"/>
                    </a:lnTo>
                    <a:lnTo>
                      <a:pt x="2683" y="1137"/>
                    </a:lnTo>
                    <a:lnTo>
                      <a:pt x="2681" y="1140"/>
                    </a:lnTo>
                    <a:lnTo>
                      <a:pt x="2679" y="1145"/>
                    </a:lnTo>
                    <a:lnTo>
                      <a:pt x="2676" y="1140"/>
                    </a:lnTo>
                    <a:lnTo>
                      <a:pt x="2673" y="1141"/>
                    </a:lnTo>
                    <a:lnTo>
                      <a:pt x="2674" y="1145"/>
                    </a:lnTo>
                    <a:lnTo>
                      <a:pt x="2670" y="1147"/>
                    </a:lnTo>
                    <a:lnTo>
                      <a:pt x="2669" y="1150"/>
                    </a:lnTo>
                    <a:lnTo>
                      <a:pt x="2667" y="1148"/>
                    </a:lnTo>
                    <a:lnTo>
                      <a:pt x="2667" y="1150"/>
                    </a:lnTo>
                    <a:lnTo>
                      <a:pt x="2663" y="1151"/>
                    </a:lnTo>
                    <a:lnTo>
                      <a:pt x="2662" y="1155"/>
                    </a:lnTo>
                    <a:lnTo>
                      <a:pt x="2662" y="1160"/>
                    </a:lnTo>
                    <a:lnTo>
                      <a:pt x="2666" y="1160"/>
                    </a:lnTo>
                    <a:lnTo>
                      <a:pt x="2665" y="1162"/>
                    </a:lnTo>
                    <a:lnTo>
                      <a:pt x="2666" y="1165"/>
                    </a:lnTo>
                    <a:lnTo>
                      <a:pt x="2668" y="1164"/>
                    </a:lnTo>
                    <a:lnTo>
                      <a:pt x="2669" y="1165"/>
                    </a:lnTo>
                    <a:lnTo>
                      <a:pt x="2669" y="1173"/>
                    </a:lnTo>
                    <a:lnTo>
                      <a:pt x="2673" y="1176"/>
                    </a:lnTo>
                    <a:lnTo>
                      <a:pt x="2677" y="1172"/>
                    </a:lnTo>
                    <a:lnTo>
                      <a:pt x="2678" y="1178"/>
                    </a:lnTo>
                    <a:lnTo>
                      <a:pt x="2680" y="1179"/>
                    </a:lnTo>
                    <a:lnTo>
                      <a:pt x="2680" y="1182"/>
                    </a:lnTo>
                    <a:lnTo>
                      <a:pt x="2681" y="1181"/>
                    </a:lnTo>
                    <a:lnTo>
                      <a:pt x="2683" y="1184"/>
                    </a:lnTo>
                    <a:lnTo>
                      <a:pt x="2680" y="1184"/>
                    </a:lnTo>
                    <a:lnTo>
                      <a:pt x="2675" y="1181"/>
                    </a:lnTo>
                    <a:lnTo>
                      <a:pt x="2674" y="1183"/>
                    </a:lnTo>
                    <a:lnTo>
                      <a:pt x="2676" y="1186"/>
                    </a:lnTo>
                    <a:lnTo>
                      <a:pt x="2674" y="1187"/>
                    </a:lnTo>
                    <a:lnTo>
                      <a:pt x="2668" y="1186"/>
                    </a:lnTo>
                    <a:lnTo>
                      <a:pt x="2670" y="1190"/>
                    </a:lnTo>
                    <a:lnTo>
                      <a:pt x="2668" y="1192"/>
                    </a:lnTo>
                    <a:lnTo>
                      <a:pt x="2663" y="1191"/>
                    </a:lnTo>
                    <a:lnTo>
                      <a:pt x="2660" y="1192"/>
                    </a:lnTo>
                    <a:lnTo>
                      <a:pt x="2660" y="1195"/>
                    </a:lnTo>
                    <a:lnTo>
                      <a:pt x="2664" y="1198"/>
                    </a:lnTo>
                    <a:lnTo>
                      <a:pt x="2666" y="1203"/>
                    </a:lnTo>
                    <a:lnTo>
                      <a:pt x="2663" y="1204"/>
                    </a:lnTo>
                    <a:lnTo>
                      <a:pt x="2662" y="1206"/>
                    </a:lnTo>
                    <a:lnTo>
                      <a:pt x="2667" y="1209"/>
                    </a:lnTo>
                    <a:lnTo>
                      <a:pt x="2667" y="1212"/>
                    </a:lnTo>
                    <a:lnTo>
                      <a:pt x="2664" y="1213"/>
                    </a:lnTo>
                    <a:lnTo>
                      <a:pt x="2667" y="1215"/>
                    </a:lnTo>
                    <a:lnTo>
                      <a:pt x="2666" y="1218"/>
                    </a:lnTo>
                    <a:lnTo>
                      <a:pt x="2662" y="1218"/>
                    </a:lnTo>
                    <a:lnTo>
                      <a:pt x="2663" y="1220"/>
                    </a:lnTo>
                    <a:lnTo>
                      <a:pt x="2661" y="1223"/>
                    </a:lnTo>
                    <a:lnTo>
                      <a:pt x="2662" y="1225"/>
                    </a:lnTo>
                    <a:lnTo>
                      <a:pt x="2660" y="1226"/>
                    </a:lnTo>
                    <a:lnTo>
                      <a:pt x="2661" y="1233"/>
                    </a:lnTo>
                    <a:lnTo>
                      <a:pt x="2659" y="1235"/>
                    </a:lnTo>
                    <a:lnTo>
                      <a:pt x="2660" y="1239"/>
                    </a:lnTo>
                    <a:lnTo>
                      <a:pt x="2655" y="1240"/>
                    </a:lnTo>
                    <a:lnTo>
                      <a:pt x="2654" y="1246"/>
                    </a:lnTo>
                    <a:lnTo>
                      <a:pt x="2651" y="1242"/>
                    </a:lnTo>
                    <a:lnTo>
                      <a:pt x="2649" y="1244"/>
                    </a:lnTo>
                    <a:lnTo>
                      <a:pt x="2645" y="1244"/>
                    </a:lnTo>
                    <a:lnTo>
                      <a:pt x="2646" y="1248"/>
                    </a:lnTo>
                    <a:lnTo>
                      <a:pt x="2648" y="1245"/>
                    </a:lnTo>
                    <a:lnTo>
                      <a:pt x="2650" y="1251"/>
                    </a:lnTo>
                    <a:lnTo>
                      <a:pt x="2650" y="1253"/>
                    </a:lnTo>
                    <a:lnTo>
                      <a:pt x="2645" y="1253"/>
                    </a:lnTo>
                    <a:lnTo>
                      <a:pt x="2644" y="1259"/>
                    </a:lnTo>
                    <a:lnTo>
                      <a:pt x="2642" y="1256"/>
                    </a:lnTo>
                    <a:lnTo>
                      <a:pt x="2640" y="1256"/>
                    </a:lnTo>
                    <a:lnTo>
                      <a:pt x="2643" y="1259"/>
                    </a:lnTo>
                    <a:lnTo>
                      <a:pt x="2640" y="1261"/>
                    </a:lnTo>
                    <a:lnTo>
                      <a:pt x="2644" y="1266"/>
                    </a:lnTo>
                    <a:lnTo>
                      <a:pt x="2639" y="1266"/>
                    </a:lnTo>
                    <a:lnTo>
                      <a:pt x="2638" y="1271"/>
                    </a:lnTo>
                    <a:lnTo>
                      <a:pt x="2634" y="1270"/>
                    </a:lnTo>
                    <a:lnTo>
                      <a:pt x="2632" y="1271"/>
                    </a:lnTo>
                    <a:lnTo>
                      <a:pt x="2633" y="1276"/>
                    </a:lnTo>
                    <a:lnTo>
                      <a:pt x="2629" y="1277"/>
                    </a:lnTo>
                    <a:lnTo>
                      <a:pt x="2632" y="1279"/>
                    </a:lnTo>
                    <a:lnTo>
                      <a:pt x="2628" y="1282"/>
                    </a:lnTo>
                    <a:lnTo>
                      <a:pt x="2631" y="1284"/>
                    </a:lnTo>
                    <a:lnTo>
                      <a:pt x="2630" y="1285"/>
                    </a:lnTo>
                    <a:lnTo>
                      <a:pt x="2627" y="1286"/>
                    </a:lnTo>
                    <a:lnTo>
                      <a:pt x="2625" y="1288"/>
                    </a:lnTo>
                    <a:lnTo>
                      <a:pt x="2623" y="1287"/>
                    </a:lnTo>
                    <a:lnTo>
                      <a:pt x="2623" y="1291"/>
                    </a:lnTo>
                    <a:lnTo>
                      <a:pt x="2622" y="1292"/>
                    </a:lnTo>
                    <a:lnTo>
                      <a:pt x="2619" y="1289"/>
                    </a:lnTo>
                    <a:lnTo>
                      <a:pt x="2619" y="1293"/>
                    </a:lnTo>
                    <a:lnTo>
                      <a:pt x="2616" y="1293"/>
                    </a:lnTo>
                    <a:lnTo>
                      <a:pt x="2614" y="1291"/>
                    </a:lnTo>
                    <a:lnTo>
                      <a:pt x="2614" y="1293"/>
                    </a:lnTo>
                    <a:lnTo>
                      <a:pt x="2611" y="1295"/>
                    </a:lnTo>
                    <a:lnTo>
                      <a:pt x="2612" y="1296"/>
                    </a:lnTo>
                    <a:lnTo>
                      <a:pt x="2610" y="1298"/>
                    </a:lnTo>
                    <a:lnTo>
                      <a:pt x="2609" y="1297"/>
                    </a:lnTo>
                    <a:lnTo>
                      <a:pt x="2607" y="1297"/>
                    </a:lnTo>
                    <a:lnTo>
                      <a:pt x="2607" y="1300"/>
                    </a:lnTo>
                    <a:lnTo>
                      <a:pt x="2603" y="1300"/>
                    </a:lnTo>
                    <a:lnTo>
                      <a:pt x="2604" y="1304"/>
                    </a:lnTo>
                    <a:lnTo>
                      <a:pt x="2602" y="1304"/>
                    </a:lnTo>
                    <a:lnTo>
                      <a:pt x="2602" y="1307"/>
                    </a:lnTo>
                    <a:lnTo>
                      <a:pt x="2603" y="1309"/>
                    </a:lnTo>
                    <a:lnTo>
                      <a:pt x="2603" y="1310"/>
                    </a:lnTo>
                    <a:lnTo>
                      <a:pt x="2600" y="1310"/>
                    </a:lnTo>
                    <a:lnTo>
                      <a:pt x="2604" y="1315"/>
                    </a:lnTo>
                    <a:lnTo>
                      <a:pt x="2601" y="1316"/>
                    </a:lnTo>
                    <a:lnTo>
                      <a:pt x="2602" y="1318"/>
                    </a:lnTo>
                    <a:lnTo>
                      <a:pt x="2600" y="1318"/>
                    </a:lnTo>
                    <a:lnTo>
                      <a:pt x="2602" y="1320"/>
                    </a:lnTo>
                    <a:lnTo>
                      <a:pt x="2602" y="1323"/>
                    </a:lnTo>
                    <a:lnTo>
                      <a:pt x="2597" y="1322"/>
                    </a:lnTo>
                    <a:lnTo>
                      <a:pt x="2598" y="1326"/>
                    </a:lnTo>
                    <a:lnTo>
                      <a:pt x="2597" y="1325"/>
                    </a:lnTo>
                    <a:lnTo>
                      <a:pt x="2594" y="1327"/>
                    </a:lnTo>
                    <a:lnTo>
                      <a:pt x="2596" y="1330"/>
                    </a:lnTo>
                    <a:lnTo>
                      <a:pt x="2594" y="1331"/>
                    </a:lnTo>
                    <a:lnTo>
                      <a:pt x="2595" y="1333"/>
                    </a:lnTo>
                    <a:lnTo>
                      <a:pt x="2592" y="1335"/>
                    </a:lnTo>
                    <a:lnTo>
                      <a:pt x="2589" y="1334"/>
                    </a:lnTo>
                    <a:lnTo>
                      <a:pt x="2588" y="1338"/>
                    </a:lnTo>
                    <a:lnTo>
                      <a:pt x="2587" y="1338"/>
                    </a:lnTo>
                    <a:lnTo>
                      <a:pt x="2586" y="1341"/>
                    </a:lnTo>
                    <a:lnTo>
                      <a:pt x="2583" y="1341"/>
                    </a:lnTo>
                    <a:lnTo>
                      <a:pt x="2583" y="1344"/>
                    </a:lnTo>
                    <a:lnTo>
                      <a:pt x="2585" y="1345"/>
                    </a:lnTo>
                    <a:lnTo>
                      <a:pt x="2583" y="1346"/>
                    </a:lnTo>
                    <a:lnTo>
                      <a:pt x="2584" y="1349"/>
                    </a:lnTo>
                    <a:lnTo>
                      <a:pt x="2580" y="1352"/>
                    </a:lnTo>
                    <a:lnTo>
                      <a:pt x="2579" y="1356"/>
                    </a:lnTo>
                    <a:lnTo>
                      <a:pt x="2582" y="1358"/>
                    </a:lnTo>
                    <a:lnTo>
                      <a:pt x="2578" y="1359"/>
                    </a:lnTo>
                    <a:lnTo>
                      <a:pt x="2579" y="1364"/>
                    </a:lnTo>
                    <a:lnTo>
                      <a:pt x="2582" y="1363"/>
                    </a:lnTo>
                    <a:lnTo>
                      <a:pt x="2583" y="1364"/>
                    </a:lnTo>
                    <a:lnTo>
                      <a:pt x="2579" y="1366"/>
                    </a:lnTo>
                    <a:lnTo>
                      <a:pt x="2580" y="1372"/>
                    </a:lnTo>
                    <a:lnTo>
                      <a:pt x="2577" y="1377"/>
                    </a:lnTo>
                    <a:lnTo>
                      <a:pt x="2578" y="1381"/>
                    </a:lnTo>
                    <a:lnTo>
                      <a:pt x="2576" y="1384"/>
                    </a:lnTo>
                    <a:lnTo>
                      <a:pt x="2577" y="1389"/>
                    </a:lnTo>
                    <a:lnTo>
                      <a:pt x="2574" y="1393"/>
                    </a:lnTo>
                    <a:lnTo>
                      <a:pt x="2574" y="1396"/>
                    </a:lnTo>
                    <a:lnTo>
                      <a:pt x="2571" y="1398"/>
                    </a:lnTo>
                    <a:lnTo>
                      <a:pt x="2572" y="1401"/>
                    </a:lnTo>
                    <a:lnTo>
                      <a:pt x="2571" y="1404"/>
                    </a:lnTo>
                    <a:lnTo>
                      <a:pt x="2568" y="1406"/>
                    </a:lnTo>
                    <a:lnTo>
                      <a:pt x="2567" y="1410"/>
                    </a:lnTo>
                    <a:lnTo>
                      <a:pt x="2561" y="1411"/>
                    </a:lnTo>
                    <a:lnTo>
                      <a:pt x="2561" y="1414"/>
                    </a:lnTo>
                    <a:lnTo>
                      <a:pt x="2558" y="1414"/>
                    </a:lnTo>
                    <a:lnTo>
                      <a:pt x="2556" y="1417"/>
                    </a:lnTo>
                    <a:lnTo>
                      <a:pt x="2553" y="1419"/>
                    </a:lnTo>
                    <a:lnTo>
                      <a:pt x="2553" y="1423"/>
                    </a:lnTo>
                    <a:lnTo>
                      <a:pt x="2551" y="1423"/>
                    </a:lnTo>
                    <a:lnTo>
                      <a:pt x="2551" y="1428"/>
                    </a:lnTo>
                    <a:lnTo>
                      <a:pt x="2549" y="1432"/>
                    </a:lnTo>
                    <a:lnTo>
                      <a:pt x="2547" y="1430"/>
                    </a:lnTo>
                    <a:lnTo>
                      <a:pt x="2546" y="1433"/>
                    </a:lnTo>
                    <a:lnTo>
                      <a:pt x="2543" y="1433"/>
                    </a:lnTo>
                    <a:lnTo>
                      <a:pt x="2542" y="1435"/>
                    </a:lnTo>
                    <a:lnTo>
                      <a:pt x="2539" y="1435"/>
                    </a:lnTo>
                    <a:lnTo>
                      <a:pt x="2537" y="1439"/>
                    </a:lnTo>
                    <a:lnTo>
                      <a:pt x="2532" y="1441"/>
                    </a:lnTo>
                    <a:lnTo>
                      <a:pt x="2532" y="1443"/>
                    </a:lnTo>
                    <a:lnTo>
                      <a:pt x="2529" y="1443"/>
                    </a:lnTo>
                    <a:lnTo>
                      <a:pt x="2528" y="1446"/>
                    </a:lnTo>
                    <a:lnTo>
                      <a:pt x="2526" y="1446"/>
                    </a:lnTo>
                    <a:lnTo>
                      <a:pt x="2526" y="1448"/>
                    </a:lnTo>
                    <a:lnTo>
                      <a:pt x="2523" y="1449"/>
                    </a:lnTo>
                    <a:lnTo>
                      <a:pt x="2521" y="1447"/>
                    </a:lnTo>
                    <a:lnTo>
                      <a:pt x="2519" y="1451"/>
                    </a:lnTo>
                    <a:lnTo>
                      <a:pt x="2518" y="1452"/>
                    </a:lnTo>
                    <a:lnTo>
                      <a:pt x="2518" y="1455"/>
                    </a:lnTo>
                    <a:lnTo>
                      <a:pt x="2515" y="1459"/>
                    </a:lnTo>
                    <a:lnTo>
                      <a:pt x="2516" y="1464"/>
                    </a:lnTo>
                    <a:lnTo>
                      <a:pt x="2514" y="1467"/>
                    </a:lnTo>
                    <a:lnTo>
                      <a:pt x="2516" y="1469"/>
                    </a:lnTo>
                    <a:lnTo>
                      <a:pt x="2516" y="1475"/>
                    </a:lnTo>
                    <a:lnTo>
                      <a:pt x="2511" y="1475"/>
                    </a:lnTo>
                    <a:lnTo>
                      <a:pt x="2512" y="1477"/>
                    </a:lnTo>
                    <a:lnTo>
                      <a:pt x="2511" y="1478"/>
                    </a:lnTo>
                    <a:lnTo>
                      <a:pt x="2511" y="1480"/>
                    </a:lnTo>
                    <a:lnTo>
                      <a:pt x="2510" y="1484"/>
                    </a:lnTo>
                    <a:lnTo>
                      <a:pt x="2507" y="1484"/>
                    </a:lnTo>
                    <a:lnTo>
                      <a:pt x="2510" y="1489"/>
                    </a:lnTo>
                    <a:lnTo>
                      <a:pt x="2505" y="1491"/>
                    </a:lnTo>
                    <a:lnTo>
                      <a:pt x="2499" y="1496"/>
                    </a:lnTo>
                    <a:lnTo>
                      <a:pt x="2497" y="1496"/>
                    </a:lnTo>
                    <a:lnTo>
                      <a:pt x="2497" y="1498"/>
                    </a:lnTo>
                    <a:lnTo>
                      <a:pt x="2495" y="1498"/>
                    </a:lnTo>
                    <a:lnTo>
                      <a:pt x="2493" y="1502"/>
                    </a:lnTo>
                    <a:lnTo>
                      <a:pt x="2487" y="1505"/>
                    </a:lnTo>
                    <a:lnTo>
                      <a:pt x="2485" y="1512"/>
                    </a:lnTo>
                    <a:lnTo>
                      <a:pt x="2486" y="1513"/>
                    </a:lnTo>
                    <a:lnTo>
                      <a:pt x="2484" y="1516"/>
                    </a:lnTo>
                    <a:lnTo>
                      <a:pt x="2480" y="1526"/>
                    </a:lnTo>
                    <a:lnTo>
                      <a:pt x="2467" y="1541"/>
                    </a:lnTo>
                    <a:lnTo>
                      <a:pt x="2462" y="1552"/>
                    </a:lnTo>
                    <a:lnTo>
                      <a:pt x="2457" y="1558"/>
                    </a:lnTo>
                    <a:lnTo>
                      <a:pt x="2453" y="1560"/>
                    </a:lnTo>
                    <a:lnTo>
                      <a:pt x="2443" y="1568"/>
                    </a:lnTo>
                    <a:lnTo>
                      <a:pt x="2428" y="1567"/>
                    </a:lnTo>
                    <a:lnTo>
                      <a:pt x="2426" y="1565"/>
                    </a:lnTo>
                    <a:lnTo>
                      <a:pt x="2423" y="1565"/>
                    </a:lnTo>
                    <a:lnTo>
                      <a:pt x="2418" y="1564"/>
                    </a:lnTo>
                    <a:lnTo>
                      <a:pt x="2413" y="1570"/>
                    </a:lnTo>
                    <a:lnTo>
                      <a:pt x="2368" y="1605"/>
                    </a:lnTo>
                    <a:lnTo>
                      <a:pt x="2360" y="1612"/>
                    </a:lnTo>
                    <a:lnTo>
                      <a:pt x="2331" y="1635"/>
                    </a:lnTo>
                    <a:lnTo>
                      <a:pt x="2326" y="1637"/>
                    </a:lnTo>
                    <a:lnTo>
                      <a:pt x="2285" y="1670"/>
                    </a:lnTo>
                    <a:lnTo>
                      <a:pt x="2282" y="1673"/>
                    </a:lnTo>
                    <a:lnTo>
                      <a:pt x="2280" y="1670"/>
                    </a:lnTo>
                    <a:lnTo>
                      <a:pt x="2278" y="1671"/>
                    </a:lnTo>
                    <a:lnTo>
                      <a:pt x="2279" y="1675"/>
                    </a:lnTo>
                    <a:lnTo>
                      <a:pt x="2274" y="1678"/>
                    </a:lnTo>
                    <a:lnTo>
                      <a:pt x="2208" y="1730"/>
                    </a:lnTo>
                    <a:lnTo>
                      <a:pt x="2210" y="1734"/>
                    </a:lnTo>
                    <a:lnTo>
                      <a:pt x="2212" y="1736"/>
                    </a:lnTo>
                    <a:lnTo>
                      <a:pt x="2231" y="1738"/>
                    </a:lnTo>
                    <a:lnTo>
                      <a:pt x="2235" y="1743"/>
                    </a:lnTo>
                    <a:lnTo>
                      <a:pt x="2243" y="1746"/>
                    </a:lnTo>
                    <a:lnTo>
                      <a:pt x="2276" y="1740"/>
                    </a:lnTo>
                    <a:lnTo>
                      <a:pt x="2278" y="1743"/>
                    </a:lnTo>
                    <a:lnTo>
                      <a:pt x="2295" y="1746"/>
                    </a:lnTo>
                    <a:lnTo>
                      <a:pt x="2298" y="1750"/>
                    </a:lnTo>
                    <a:lnTo>
                      <a:pt x="2299" y="1756"/>
                    </a:lnTo>
                    <a:lnTo>
                      <a:pt x="2304" y="1762"/>
                    </a:lnTo>
                    <a:lnTo>
                      <a:pt x="2301" y="1763"/>
                    </a:lnTo>
                    <a:lnTo>
                      <a:pt x="2307" y="1772"/>
                    </a:lnTo>
                    <a:lnTo>
                      <a:pt x="2324" y="1776"/>
                    </a:lnTo>
                    <a:lnTo>
                      <a:pt x="2341" y="1790"/>
                    </a:lnTo>
                    <a:lnTo>
                      <a:pt x="2342" y="1794"/>
                    </a:lnTo>
                    <a:lnTo>
                      <a:pt x="2342" y="1797"/>
                    </a:lnTo>
                    <a:lnTo>
                      <a:pt x="2335" y="1809"/>
                    </a:lnTo>
                    <a:lnTo>
                      <a:pt x="2325" y="1813"/>
                    </a:lnTo>
                    <a:lnTo>
                      <a:pt x="2313" y="1812"/>
                    </a:lnTo>
                    <a:lnTo>
                      <a:pt x="2308" y="1820"/>
                    </a:lnTo>
                    <a:lnTo>
                      <a:pt x="2307" y="1828"/>
                    </a:lnTo>
                    <a:lnTo>
                      <a:pt x="2309" y="1836"/>
                    </a:lnTo>
                    <a:lnTo>
                      <a:pt x="2322" y="1853"/>
                    </a:lnTo>
                    <a:lnTo>
                      <a:pt x="2322" y="1861"/>
                    </a:lnTo>
                    <a:lnTo>
                      <a:pt x="2318" y="1864"/>
                    </a:lnTo>
                    <a:lnTo>
                      <a:pt x="2305" y="1867"/>
                    </a:lnTo>
                    <a:lnTo>
                      <a:pt x="2300" y="1873"/>
                    </a:lnTo>
                    <a:lnTo>
                      <a:pt x="2300" y="1880"/>
                    </a:lnTo>
                    <a:lnTo>
                      <a:pt x="2307" y="1882"/>
                    </a:lnTo>
                    <a:lnTo>
                      <a:pt x="2310" y="1886"/>
                    </a:lnTo>
                    <a:lnTo>
                      <a:pt x="2310" y="1890"/>
                    </a:lnTo>
                    <a:lnTo>
                      <a:pt x="2308" y="1896"/>
                    </a:lnTo>
                    <a:lnTo>
                      <a:pt x="2300" y="1902"/>
                    </a:lnTo>
                    <a:lnTo>
                      <a:pt x="2294" y="1904"/>
                    </a:lnTo>
                    <a:lnTo>
                      <a:pt x="2287" y="1904"/>
                    </a:lnTo>
                    <a:lnTo>
                      <a:pt x="2280" y="1909"/>
                    </a:lnTo>
                    <a:lnTo>
                      <a:pt x="2278" y="1916"/>
                    </a:lnTo>
                    <a:lnTo>
                      <a:pt x="2283" y="1934"/>
                    </a:lnTo>
                    <a:lnTo>
                      <a:pt x="2282" y="1937"/>
                    </a:lnTo>
                    <a:lnTo>
                      <a:pt x="2289" y="1943"/>
                    </a:lnTo>
                    <a:lnTo>
                      <a:pt x="2291" y="1947"/>
                    </a:lnTo>
                    <a:lnTo>
                      <a:pt x="2288" y="1955"/>
                    </a:lnTo>
                    <a:lnTo>
                      <a:pt x="2281" y="1950"/>
                    </a:lnTo>
                    <a:lnTo>
                      <a:pt x="2276" y="1948"/>
                    </a:lnTo>
                    <a:lnTo>
                      <a:pt x="2263" y="1948"/>
                    </a:lnTo>
                    <a:lnTo>
                      <a:pt x="2255" y="1959"/>
                    </a:lnTo>
                    <a:lnTo>
                      <a:pt x="2241" y="1970"/>
                    </a:lnTo>
                    <a:lnTo>
                      <a:pt x="2236" y="1976"/>
                    </a:lnTo>
                    <a:lnTo>
                      <a:pt x="2235" y="1978"/>
                    </a:lnTo>
                    <a:lnTo>
                      <a:pt x="2232" y="1982"/>
                    </a:lnTo>
                    <a:lnTo>
                      <a:pt x="2232" y="1986"/>
                    </a:lnTo>
                    <a:lnTo>
                      <a:pt x="2228" y="1993"/>
                    </a:lnTo>
                    <a:lnTo>
                      <a:pt x="2231" y="2011"/>
                    </a:lnTo>
                    <a:lnTo>
                      <a:pt x="2228" y="2016"/>
                    </a:lnTo>
                    <a:lnTo>
                      <a:pt x="2224" y="2020"/>
                    </a:lnTo>
                    <a:lnTo>
                      <a:pt x="2212" y="2023"/>
                    </a:lnTo>
                    <a:lnTo>
                      <a:pt x="2206" y="2031"/>
                    </a:lnTo>
                    <a:lnTo>
                      <a:pt x="2200" y="2034"/>
                    </a:lnTo>
                    <a:lnTo>
                      <a:pt x="2193" y="2036"/>
                    </a:lnTo>
                    <a:lnTo>
                      <a:pt x="2190" y="2035"/>
                    </a:lnTo>
                    <a:lnTo>
                      <a:pt x="2175" y="2036"/>
                    </a:lnTo>
                    <a:lnTo>
                      <a:pt x="2163" y="2042"/>
                    </a:lnTo>
                    <a:lnTo>
                      <a:pt x="2151" y="2043"/>
                    </a:lnTo>
                    <a:lnTo>
                      <a:pt x="2148" y="2047"/>
                    </a:lnTo>
                    <a:lnTo>
                      <a:pt x="2137" y="2055"/>
                    </a:lnTo>
                    <a:lnTo>
                      <a:pt x="2129" y="2062"/>
                    </a:lnTo>
                    <a:lnTo>
                      <a:pt x="2118" y="2066"/>
                    </a:lnTo>
                    <a:lnTo>
                      <a:pt x="2109" y="2073"/>
                    </a:lnTo>
                    <a:lnTo>
                      <a:pt x="2107" y="2082"/>
                    </a:lnTo>
                    <a:lnTo>
                      <a:pt x="2112" y="2099"/>
                    </a:lnTo>
                    <a:lnTo>
                      <a:pt x="2112" y="2118"/>
                    </a:lnTo>
                    <a:lnTo>
                      <a:pt x="2115" y="2132"/>
                    </a:lnTo>
                    <a:lnTo>
                      <a:pt x="2115" y="2141"/>
                    </a:lnTo>
                    <a:lnTo>
                      <a:pt x="2105" y="2160"/>
                    </a:lnTo>
                    <a:lnTo>
                      <a:pt x="2097" y="2170"/>
                    </a:lnTo>
                    <a:lnTo>
                      <a:pt x="2072" y="2198"/>
                    </a:lnTo>
                    <a:lnTo>
                      <a:pt x="2071" y="2211"/>
                    </a:lnTo>
                    <a:lnTo>
                      <a:pt x="2076" y="2224"/>
                    </a:lnTo>
                    <a:lnTo>
                      <a:pt x="2081" y="2233"/>
                    </a:lnTo>
                    <a:lnTo>
                      <a:pt x="2084" y="2238"/>
                    </a:lnTo>
                    <a:lnTo>
                      <a:pt x="2103" y="2251"/>
                    </a:lnTo>
                    <a:lnTo>
                      <a:pt x="2107" y="2256"/>
                    </a:lnTo>
                    <a:lnTo>
                      <a:pt x="2121" y="2263"/>
                    </a:lnTo>
                    <a:lnTo>
                      <a:pt x="2123" y="2266"/>
                    </a:lnTo>
                    <a:lnTo>
                      <a:pt x="2119" y="2271"/>
                    </a:lnTo>
                    <a:lnTo>
                      <a:pt x="2119" y="2275"/>
                    </a:lnTo>
                    <a:lnTo>
                      <a:pt x="2120" y="2290"/>
                    </a:lnTo>
                    <a:lnTo>
                      <a:pt x="2118" y="2298"/>
                    </a:lnTo>
                    <a:lnTo>
                      <a:pt x="2116" y="2302"/>
                    </a:lnTo>
                    <a:lnTo>
                      <a:pt x="2117" y="2310"/>
                    </a:lnTo>
                    <a:lnTo>
                      <a:pt x="2117" y="2321"/>
                    </a:lnTo>
                    <a:lnTo>
                      <a:pt x="2111" y="2326"/>
                    </a:lnTo>
                    <a:lnTo>
                      <a:pt x="2109" y="2346"/>
                    </a:lnTo>
                    <a:lnTo>
                      <a:pt x="2106" y="2353"/>
                    </a:lnTo>
                    <a:lnTo>
                      <a:pt x="2101" y="2364"/>
                    </a:lnTo>
                    <a:lnTo>
                      <a:pt x="2093" y="2390"/>
                    </a:lnTo>
                    <a:lnTo>
                      <a:pt x="2090" y="2394"/>
                    </a:lnTo>
                    <a:lnTo>
                      <a:pt x="2079" y="2398"/>
                    </a:lnTo>
                    <a:lnTo>
                      <a:pt x="2073" y="2407"/>
                    </a:lnTo>
                    <a:lnTo>
                      <a:pt x="2070" y="2414"/>
                    </a:lnTo>
                    <a:lnTo>
                      <a:pt x="2068" y="2427"/>
                    </a:lnTo>
                    <a:lnTo>
                      <a:pt x="2066" y="2434"/>
                    </a:lnTo>
                    <a:lnTo>
                      <a:pt x="2056" y="2442"/>
                    </a:lnTo>
                    <a:lnTo>
                      <a:pt x="2050" y="2455"/>
                    </a:lnTo>
                    <a:lnTo>
                      <a:pt x="2026" y="2491"/>
                    </a:lnTo>
                    <a:lnTo>
                      <a:pt x="2006" y="2494"/>
                    </a:lnTo>
                    <a:lnTo>
                      <a:pt x="1996" y="2503"/>
                    </a:lnTo>
                    <a:lnTo>
                      <a:pt x="1993" y="2505"/>
                    </a:lnTo>
                    <a:lnTo>
                      <a:pt x="1982" y="2521"/>
                    </a:lnTo>
                    <a:lnTo>
                      <a:pt x="1972" y="2532"/>
                    </a:lnTo>
                    <a:lnTo>
                      <a:pt x="1970" y="2538"/>
                    </a:lnTo>
                    <a:lnTo>
                      <a:pt x="1967" y="2544"/>
                    </a:lnTo>
                    <a:lnTo>
                      <a:pt x="1960" y="2557"/>
                    </a:lnTo>
                    <a:lnTo>
                      <a:pt x="1957" y="2559"/>
                    </a:lnTo>
                    <a:lnTo>
                      <a:pt x="1957" y="2564"/>
                    </a:lnTo>
                    <a:lnTo>
                      <a:pt x="1949" y="2569"/>
                    </a:lnTo>
                    <a:lnTo>
                      <a:pt x="1944" y="2576"/>
                    </a:lnTo>
                    <a:lnTo>
                      <a:pt x="1939" y="2576"/>
                    </a:lnTo>
                    <a:lnTo>
                      <a:pt x="1936" y="2584"/>
                    </a:lnTo>
                    <a:lnTo>
                      <a:pt x="1929" y="2589"/>
                    </a:lnTo>
                    <a:lnTo>
                      <a:pt x="1926" y="2593"/>
                    </a:lnTo>
                    <a:lnTo>
                      <a:pt x="1926" y="2607"/>
                    </a:lnTo>
                    <a:lnTo>
                      <a:pt x="1918" y="2620"/>
                    </a:lnTo>
                    <a:lnTo>
                      <a:pt x="1914" y="2629"/>
                    </a:lnTo>
                    <a:lnTo>
                      <a:pt x="1916" y="2635"/>
                    </a:lnTo>
                    <a:lnTo>
                      <a:pt x="1913" y="2637"/>
                    </a:lnTo>
                    <a:lnTo>
                      <a:pt x="1917" y="2640"/>
                    </a:lnTo>
                    <a:lnTo>
                      <a:pt x="1918" y="2644"/>
                    </a:lnTo>
                    <a:lnTo>
                      <a:pt x="1913" y="2650"/>
                    </a:lnTo>
                    <a:lnTo>
                      <a:pt x="1913" y="2655"/>
                    </a:lnTo>
                    <a:lnTo>
                      <a:pt x="1907" y="2662"/>
                    </a:lnTo>
                    <a:lnTo>
                      <a:pt x="1904" y="2677"/>
                    </a:lnTo>
                    <a:lnTo>
                      <a:pt x="1894" y="2691"/>
                    </a:lnTo>
                    <a:lnTo>
                      <a:pt x="1890" y="2707"/>
                    </a:lnTo>
                    <a:lnTo>
                      <a:pt x="1888" y="2709"/>
                    </a:lnTo>
                    <a:lnTo>
                      <a:pt x="1754" y="2700"/>
                    </a:lnTo>
                    <a:lnTo>
                      <a:pt x="1653" y="2694"/>
                    </a:lnTo>
                    <a:lnTo>
                      <a:pt x="1446" y="2680"/>
                    </a:lnTo>
                    <a:lnTo>
                      <a:pt x="1367" y="2674"/>
                    </a:lnTo>
                    <a:lnTo>
                      <a:pt x="1255" y="2666"/>
                    </a:lnTo>
                    <a:lnTo>
                      <a:pt x="1156" y="2659"/>
                    </a:lnTo>
                    <a:lnTo>
                      <a:pt x="1043" y="2650"/>
                    </a:lnTo>
                    <a:lnTo>
                      <a:pt x="933" y="2642"/>
                    </a:lnTo>
                    <a:lnTo>
                      <a:pt x="849" y="2636"/>
                    </a:lnTo>
                    <a:lnTo>
                      <a:pt x="677" y="2622"/>
                    </a:lnTo>
                    <a:lnTo>
                      <a:pt x="597" y="2616"/>
                    </a:lnTo>
                    <a:lnTo>
                      <a:pt x="571" y="2612"/>
                    </a:lnTo>
                    <a:lnTo>
                      <a:pt x="485" y="2606"/>
                    </a:lnTo>
                    <a:lnTo>
                      <a:pt x="476" y="2607"/>
                    </a:lnTo>
                    <a:lnTo>
                      <a:pt x="466" y="2614"/>
                    </a:lnTo>
                    <a:lnTo>
                      <a:pt x="463" y="2610"/>
                    </a:lnTo>
                    <a:lnTo>
                      <a:pt x="461" y="2594"/>
                    </a:lnTo>
                    <a:lnTo>
                      <a:pt x="460" y="2594"/>
                    </a:lnTo>
                    <a:lnTo>
                      <a:pt x="455" y="2584"/>
                    </a:lnTo>
                    <a:lnTo>
                      <a:pt x="452" y="2580"/>
                    </a:lnTo>
                    <a:lnTo>
                      <a:pt x="444" y="2576"/>
                    </a:lnTo>
                    <a:lnTo>
                      <a:pt x="440" y="2577"/>
                    </a:lnTo>
                    <a:lnTo>
                      <a:pt x="424" y="2574"/>
                    </a:lnTo>
                    <a:lnTo>
                      <a:pt x="414" y="2576"/>
                    </a:lnTo>
                    <a:lnTo>
                      <a:pt x="408" y="2573"/>
                    </a:lnTo>
                    <a:lnTo>
                      <a:pt x="400" y="2565"/>
                    </a:lnTo>
                    <a:lnTo>
                      <a:pt x="401" y="2560"/>
                    </a:lnTo>
                    <a:lnTo>
                      <a:pt x="400" y="2555"/>
                    </a:lnTo>
                    <a:lnTo>
                      <a:pt x="405" y="2551"/>
                    </a:lnTo>
                    <a:lnTo>
                      <a:pt x="405" y="2547"/>
                    </a:lnTo>
                    <a:lnTo>
                      <a:pt x="399" y="2542"/>
                    </a:lnTo>
                    <a:lnTo>
                      <a:pt x="400" y="2539"/>
                    </a:lnTo>
                    <a:lnTo>
                      <a:pt x="395" y="2536"/>
                    </a:lnTo>
                    <a:lnTo>
                      <a:pt x="393" y="2530"/>
                    </a:lnTo>
                    <a:lnTo>
                      <a:pt x="383" y="2524"/>
                    </a:lnTo>
                    <a:lnTo>
                      <a:pt x="371" y="2510"/>
                    </a:lnTo>
                    <a:lnTo>
                      <a:pt x="361" y="2505"/>
                    </a:lnTo>
                    <a:lnTo>
                      <a:pt x="347" y="2506"/>
                    </a:lnTo>
                    <a:lnTo>
                      <a:pt x="344" y="2501"/>
                    </a:lnTo>
                    <a:lnTo>
                      <a:pt x="329" y="2499"/>
                    </a:lnTo>
                    <a:lnTo>
                      <a:pt x="322" y="2494"/>
                    </a:lnTo>
                    <a:lnTo>
                      <a:pt x="323" y="2484"/>
                    </a:lnTo>
                    <a:lnTo>
                      <a:pt x="322" y="2480"/>
                    </a:lnTo>
                    <a:lnTo>
                      <a:pt x="320" y="2478"/>
                    </a:lnTo>
                    <a:lnTo>
                      <a:pt x="312" y="2479"/>
                    </a:lnTo>
                    <a:lnTo>
                      <a:pt x="298" y="2470"/>
                    </a:lnTo>
                    <a:lnTo>
                      <a:pt x="290" y="2474"/>
                    </a:lnTo>
                    <a:lnTo>
                      <a:pt x="284" y="2473"/>
                    </a:lnTo>
                    <a:lnTo>
                      <a:pt x="282" y="2469"/>
                    </a:lnTo>
                    <a:lnTo>
                      <a:pt x="284" y="2462"/>
                    </a:lnTo>
                    <a:lnTo>
                      <a:pt x="283" y="2459"/>
                    </a:lnTo>
                    <a:lnTo>
                      <a:pt x="282" y="2452"/>
                    </a:lnTo>
                    <a:lnTo>
                      <a:pt x="278" y="2447"/>
                    </a:lnTo>
                    <a:lnTo>
                      <a:pt x="278" y="2437"/>
                    </a:lnTo>
                    <a:lnTo>
                      <a:pt x="272" y="2433"/>
                    </a:lnTo>
                    <a:lnTo>
                      <a:pt x="271" y="2428"/>
                    </a:lnTo>
                    <a:lnTo>
                      <a:pt x="274" y="2425"/>
                    </a:lnTo>
                    <a:lnTo>
                      <a:pt x="275" y="2421"/>
                    </a:lnTo>
                    <a:lnTo>
                      <a:pt x="270" y="2416"/>
                    </a:lnTo>
                    <a:lnTo>
                      <a:pt x="271" y="2410"/>
                    </a:lnTo>
                    <a:lnTo>
                      <a:pt x="265" y="2402"/>
                    </a:lnTo>
                    <a:lnTo>
                      <a:pt x="264" y="2397"/>
                    </a:lnTo>
                    <a:lnTo>
                      <a:pt x="268" y="2388"/>
                    </a:lnTo>
                    <a:lnTo>
                      <a:pt x="265" y="2376"/>
                    </a:lnTo>
                    <a:lnTo>
                      <a:pt x="268" y="2372"/>
                    </a:lnTo>
                    <a:lnTo>
                      <a:pt x="269" y="2366"/>
                    </a:lnTo>
                    <a:lnTo>
                      <a:pt x="273" y="2358"/>
                    </a:lnTo>
                    <a:lnTo>
                      <a:pt x="273" y="2354"/>
                    </a:lnTo>
                    <a:lnTo>
                      <a:pt x="268" y="2347"/>
                    </a:lnTo>
                    <a:lnTo>
                      <a:pt x="260" y="2344"/>
                    </a:lnTo>
                    <a:lnTo>
                      <a:pt x="257" y="2342"/>
                    </a:lnTo>
                    <a:lnTo>
                      <a:pt x="254" y="2329"/>
                    </a:lnTo>
                    <a:lnTo>
                      <a:pt x="244" y="2319"/>
                    </a:lnTo>
                    <a:lnTo>
                      <a:pt x="237" y="2307"/>
                    </a:lnTo>
                    <a:lnTo>
                      <a:pt x="232" y="2301"/>
                    </a:lnTo>
                    <a:lnTo>
                      <a:pt x="231" y="2282"/>
                    </a:lnTo>
                    <a:lnTo>
                      <a:pt x="222" y="2264"/>
                    </a:lnTo>
                    <a:lnTo>
                      <a:pt x="217" y="2236"/>
                    </a:lnTo>
                    <a:lnTo>
                      <a:pt x="214" y="2233"/>
                    </a:lnTo>
                    <a:lnTo>
                      <a:pt x="209" y="2232"/>
                    </a:lnTo>
                    <a:lnTo>
                      <a:pt x="208" y="2221"/>
                    </a:lnTo>
                    <a:lnTo>
                      <a:pt x="201" y="2207"/>
                    </a:lnTo>
                    <a:lnTo>
                      <a:pt x="195" y="2196"/>
                    </a:lnTo>
                    <a:lnTo>
                      <a:pt x="188" y="2189"/>
                    </a:lnTo>
                    <a:lnTo>
                      <a:pt x="182" y="2176"/>
                    </a:lnTo>
                    <a:lnTo>
                      <a:pt x="170" y="2167"/>
                    </a:lnTo>
                    <a:lnTo>
                      <a:pt x="165" y="2166"/>
                    </a:lnTo>
                    <a:lnTo>
                      <a:pt x="165" y="2168"/>
                    </a:lnTo>
                    <a:lnTo>
                      <a:pt x="163" y="2164"/>
                    </a:lnTo>
                    <a:lnTo>
                      <a:pt x="158" y="2156"/>
                    </a:lnTo>
                    <a:lnTo>
                      <a:pt x="157" y="2149"/>
                    </a:lnTo>
                    <a:lnTo>
                      <a:pt x="159" y="2140"/>
                    </a:lnTo>
                    <a:lnTo>
                      <a:pt x="157" y="2131"/>
                    </a:lnTo>
                    <a:lnTo>
                      <a:pt x="149" y="2119"/>
                    </a:lnTo>
                    <a:lnTo>
                      <a:pt x="142" y="2109"/>
                    </a:lnTo>
                    <a:lnTo>
                      <a:pt x="132" y="2103"/>
                    </a:lnTo>
                    <a:lnTo>
                      <a:pt x="122" y="2087"/>
                    </a:lnTo>
                    <a:lnTo>
                      <a:pt x="118" y="2084"/>
                    </a:lnTo>
                    <a:lnTo>
                      <a:pt x="112" y="2083"/>
                    </a:lnTo>
                    <a:lnTo>
                      <a:pt x="101" y="2070"/>
                    </a:lnTo>
                    <a:lnTo>
                      <a:pt x="90" y="2042"/>
                    </a:lnTo>
                    <a:lnTo>
                      <a:pt x="91" y="2025"/>
                    </a:lnTo>
                    <a:lnTo>
                      <a:pt x="103" y="2006"/>
                    </a:lnTo>
                    <a:lnTo>
                      <a:pt x="121" y="1993"/>
                    </a:lnTo>
                    <a:lnTo>
                      <a:pt x="123" y="1988"/>
                    </a:lnTo>
                    <a:lnTo>
                      <a:pt x="124" y="1981"/>
                    </a:lnTo>
                    <a:lnTo>
                      <a:pt x="131" y="1979"/>
                    </a:lnTo>
                    <a:lnTo>
                      <a:pt x="138" y="1974"/>
                    </a:lnTo>
                    <a:lnTo>
                      <a:pt x="226" y="1785"/>
                    </a:lnTo>
                    <a:lnTo>
                      <a:pt x="423" y="1362"/>
                    </a:lnTo>
                    <a:lnTo>
                      <a:pt x="432" y="1341"/>
                    </a:lnTo>
                    <a:lnTo>
                      <a:pt x="454" y="1291"/>
                    </a:lnTo>
                    <a:lnTo>
                      <a:pt x="464" y="1271"/>
                    </a:lnTo>
                    <a:lnTo>
                      <a:pt x="543" y="1099"/>
                    </a:lnTo>
                    <a:lnTo>
                      <a:pt x="530" y="1094"/>
                    </a:lnTo>
                    <a:lnTo>
                      <a:pt x="530" y="1093"/>
                    </a:lnTo>
                    <a:lnTo>
                      <a:pt x="540" y="1078"/>
                    </a:lnTo>
                    <a:lnTo>
                      <a:pt x="540" y="1071"/>
                    </a:lnTo>
                    <a:lnTo>
                      <a:pt x="546" y="1061"/>
                    </a:lnTo>
                    <a:lnTo>
                      <a:pt x="552" y="1057"/>
                    </a:lnTo>
                    <a:lnTo>
                      <a:pt x="564" y="1053"/>
                    </a:lnTo>
                    <a:lnTo>
                      <a:pt x="573" y="1048"/>
                    </a:lnTo>
                    <a:lnTo>
                      <a:pt x="587" y="1040"/>
                    </a:lnTo>
                    <a:lnTo>
                      <a:pt x="594" y="1032"/>
                    </a:lnTo>
                    <a:lnTo>
                      <a:pt x="609" y="1010"/>
                    </a:lnTo>
                    <a:lnTo>
                      <a:pt x="609" y="1006"/>
                    </a:lnTo>
                    <a:lnTo>
                      <a:pt x="590" y="1009"/>
                    </a:lnTo>
                    <a:lnTo>
                      <a:pt x="586" y="1014"/>
                    </a:lnTo>
                    <a:lnTo>
                      <a:pt x="581" y="1012"/>
                    </a:lnTo>
                    <a:lnTo>
                      <a:pt x="575" y="1020"/>
                    </a:lnTo>
                    <a:lnTo>
                      <a:pt x="567" y="1022"/>
                    </a:lnTo>
                    <a:lnTo>
                      <a:pt x="566" y="1026"/>
                    </a:lnTo>
                    <a:lnTo>
                      <a:pt x="563" y="1026"/>
                    </a:lnTo>
                    <a:lnTo>
                      <a:pt x="562" y="1030"/>
                    </a:lnTo>
                    <a:lnTo>
                      <a:pt x="556" y="1033"/>
                    </a:lnTo>
                    <a:lnTo>
                      <a:pt x="550" y="1030"/>
                    </a:lnTo>
                    <a:lnTo>
                      <a:pt x="541" y="1039"/>
                    </a:lnTo>
                    <a:lnTo>
                      <a:pt x="534" y="1034"/>
                    </a:lnTo>
                    <a:lnTo>
                      <a:pt x="526" y="1038"/>
                    </a:lnTo>
                    <a:lnTo>
                      <a:pt x="518" y="1030"/>
                    </a:lnTo>
                    <a:lnTo>
                      <a:pt x="507" y="1038"/>
                    </a:lnTo>
                    <a:lnTo>
                      <a:pt x="504" y="1039"/>
                    </a:lnTo>
                    <a:lnTo>
                      <a:pt x="501" y="1039"/>
                    </a:lnTo>
                    <a:lnTo>
                      <a:pt x="498" y="1046"/>
                    </a:lnTo>
                    <a:lnTo>
                      <a:pt x="492" y="1044"/>
                    </a:lnTo>
                    <a:lnTo>
                      <a:pt x="483" y="1046"/>
                    </a:lnTo>
                    <a:lnTo>
                      <a:pt x="478" y="1044"/>
                    </a:lnTo>
                    <a:lnTo>
                      <a:pt x="477" y="1040"/>
                    </a:lnTo>
                    <a:lnTo>
                      <a:pt x="474" y="1039"/>
                    </a:lnTo>
                    <a:lnTo>
                      <a:pt x="465" y="1038"/>
                    </a:lnTo>
                    <a:lnTo>
                      <a:pt x="464" y="1037"/>
                    </a:lnTo>
                    <a:lnTo>
                      <a:pt x="463" y="1030"/>
                    </a:lnTo>
                    <a:lnTo>
                      <a:pt x="467" y="1025"/>
                    </a:lnTo>
                    <a:lnTo>
                      <a:pt x="471" y="1020"/>
                    </a:lnTo>
                    <a:lnTo>
                      <a:pt x="473" y="1014"/>
                    </a:lnTo>
                    <a:lnTo>
                      <a:pt x="471" y="1006"/>
                    </a:lnTo>
                    <a:lnTo>
                      <a:pt x="468" y="1003"/>
                    </a:lnTo>
                    <a:lnTo>
                      <a:pt x="464" y="1002"/>
                    </a:lnTo>
                    <a:lnTo>
                      <a:pt x="459" y="1005"/>
                    </a:lnTo>
                    <a:lnTo>
                      <a:pt x="446" y="1005"/>
                    </a:lnTo>
                    <a:lnTo>
                      <a:pt x="435" y="996"/>
                    </a:lnTo>
                    <a:lnTo>
                      <a:pt x="424" y="991"/>
                    </a:lnTo>
                    <a:lnTo>
                      <a:pt x="415" y="980"/>
                    </a:lnTo>
                    <a:lnTo>
                      <a:pt x="408" y="982"/>
                    </a:lnTo>
                    <a:lnTo>
                      <a:pt x="405" y="981"/>
                    </a:lnTo>
                    <a:lnTo>
                      <a:pt x="397" y="964"/>
                    </a:lnTo>
                    <a:lnTo>
                      <a:pt x="400" y="961"/>
                    </a:lnTo>
                    <a:lnTo>
                      <a:pt x="399" y="958"/>
                    </a:lnTo>
                    <a:lnTo>
                      <a:pt x="396" y="957"/>
                    </a:lnTo>
                    <a:lnTo>
                      <a:pt x="395" y="953"/>
                    </a:lnTo>
                    <a:lnTo>
                      <a:pt x="392" y="951"/>
                    </a:lnTo>
                    <a:lnTo>
                      <a:pt x="388" y="955"/>
                    </a:lnTo>
                    <a:lnTo>
                      <a:pt x="384" y="949"/>
                    </a:lnTo>
                    <a:lnTo>
                      <a:pt x="378" y="950"/>
                    </a:lnTo>
                    <a:lnTo>
                      <a:pt x="378" y="947"/>
                    </a:lnTo>
                    <a:lnTo>
                      <a:pt x="376" y="946"/>
                    </a:lnTo>
                    <a:lnTo>
                      <a:pt x="378" y="942"/>
                    </a:lnTo>
                    <a:lnTo>
                      <a:pt x="377" y="939"/>
                    </a:lnTo>
                    <a:lnTo>
                      <a:pt x="374" y="942"/>
                    </a:lnTo>
                    <a:lnTo>
                      <a:pt x="372" y="939"/>
                    </a:lnTo>
                    <a:lnTo>
                      <a:pt x="371" y="942"/>
                    </a:lnTo>
                    <a:lnTo>
                      <a:pt x="369" y="937"/>
                    </a:lnTo>
                    <a:lnTo>
                      <a:pt x="363" y="940"/>
                    </a:lnTo>
                    <a:lnTo>
                      <a:pt x="360" y="939"/>
                    </a:lnTo>
                    <a:lnTo>
                      <a:pt x="359" y="937"/>
                    </a:lnTo>
                    <a:lnTo>
                      <a:pt x="360" y="936"/>
                    </a:lnTo>
                    <a:lnTo>
                      <a:pt x="358" y="934"/>
                    </a:lnTo>
                    <a:lnTo>
                      <a:pt x="356" y="934"/>
                    </a:lnTo>
                    <a:lnTo>
                      <a:pt x="356" y="938"/>
                    </a:lnTo>
                    <a:lnTo>
                      <a:pt x="354" y="939"/>
                    </a:lnTo>
                    <a:lnTo>
                      <a:pt x="354" y="937"/>
                    </a:lnTo>
                    <a:lnTo>
                      <a:pt x="348" y="937"/>
                    </a:lnTo>
                    <a:lnTo>
                      <a:pt x="346" y="942"/>
                    </a:lnTo>
                    <a:lnTo>
                      <a:pt x="342" y="938"/>
                    </a:lnTo>
                    <a:lnTo>
                      <a:pt x="338" y="938"/>
                    </a:lnTo>
                    <a:lnTo>
                      <a:pt x="338" y="940"/>
                    </a:lnTo>
                    <a:lnTo>
                      <a:pt x="337" y="943"/>
                    </a:lnTo>
                    <a:lnTo>
                      <a:pt x="332" y="938"/>
                    </a:lnTo>
                    <a:lnTo>
                      <a:pt x="327" y="940"/>
                    </a:lnTo>
                    <a:lnTo>
                      <a:pt x="326" y="937"/>
                    </a:lnTo>
                    <a:lnTo>
                      <a:pt x="328" y="936"/>
                    </a:lnTo>
                    <a:lnTo>
                      <a:pt x="328" y="934"/>
                    </a:lnTo>
                    <a:lnTo>
                      <a:pt x="325" y="931"/>
                    </a:lnTo>
                    <a:lnTo>
                      <a:pt x="325" y="930"/>
                    </a:lnTo>
                    <a:lnTo>
                      <a:pt x="323" y="929"/>
                    </a:lnTo>
                    <a:lnTo>
                      <a:pt x="320" y="933"/>
                    </a:lnTo>
                    <a:lnTo>
                      <a:pt x="318" y="932"/>
                    </a:lnTo>
                    <a:lnTo>
                      <a:pt x="318" y="928"/>
                    </a:lnTo>
                    <a:lnTo>
                      <a:pt x="309" y="930"/>
                    </a:lnTo>
                    <a:lnTo>
                      <a:pt x="308" y="926"/>
                    </a:lnTo>
                    <a:lnTo>
                      <a:pt x="306" y="926"/>
                    </a:lnTo>
                    <a:lnTo>
                      <a:pt x="303" y="922"/>
                    </a:lnTo>
                    <a:lnTo>
                      <a:pt x="298" y="925"/>
                    </a:lnTo>
                    <a:lnTo>
                      <a:pt x="299" y="919"/>
                    </a:lnTo>
                    <a:lnTo>
                      <a:pt x="296" y="918"/>
                    </a:lnTo>
                    <a:lnTo>
                      <a:pt x="292" y="914"/>
                    </a:lnTo>
                    <a:lnTo>
                      <a:pt x="286" y="912"/>
                    </a:lnTo>
                    <a:lnTo>
                      <a:pt x="284" y="913"/>
                    </a:lnTo>
                    <a:lnTo>
                      <a:pt x="285" y="909"/>
                    </a:lnTo>
                    <a:lnTo>
                      <a:pt x="282" y="907"/>
                    </a:lnTo>
                    <a:lnTo>
                      <a:pt x="280" y="910"/>
                    </a:lnTo>
                    <a:lnTo>
                      <a:pt x="271" y="911"/>
                    </a:lnTo>
                    <a:lnTo>
                      <a:pt x="270" y="909"/>
                    </a:lnTo>
                    <a:lnTo>
                      <a:pt x="265" y="912"/>
                    </a:lnTo>
                    <a:lnTo>
                      <a:pt x="262" y="908"/>
                    </a:lnTo>
                    <a:lnTo>
                      <a:pt x="260" y="908"/>
                    </a:lnTo>
                    <a:lnTo>
                      <a:pt x="261" y="904"/>
                    </a:lnTo>
                    <a:lnTo>
                      <a:pt x="258" y="899"/>
                    </a:lnTo>
                    <a:lnTo>
                      <a:pt x="257" y="892"/>
                    </a:lnTo>
                    <a:lnTo>
                      <a:pt x="254" y="894"/>
                    </a:lnTo>
                    <a:lnTo>
                      <a:pt x="251" y="892"/>
                    </a:lnTo>
                    <a:lnTo>
                      <a:pt x="243" y="893"/>
                    </a:lnTo>
                    <a:lnTo>
                      <a:pt x="243" y="889"/>
                    </a:lnTo>
                    <a:lnTo>
                      <a:pt x="239" y="889"/>
                    </a:lnTo>
                    <a:lnTo>
                      <a:pt x="234" y="878"/>
                    </a:lnTo>
                    <a:lnTo>
                      <a:pt x="221" y="875"/>
                    </a:lnTo>
                    <a:lnTo>
                      <a:pt x="218" y="877"/>
                    </a:lnTo>
                    <a:lnTo>
                      <a:pt x="216" y="875"/>
                    </a:lnTo>
                    <a:lnTo>
                      <a:pt x="214" y="876"/>
                    </a:lnTo>
                    <a:lnTo>
                      <a:pt x="213" y="874"/>
                    </a:lnTo>
                    <a:lnTo>
                      <a:pt x="215" y="872"/>
                    </a:lnTo>
                    <a:lnTo>
                      <a:pt x="213" y="871"/>
                    </a:lnTo>
                    <a:lnTo>
                      <a:pt x="204" y="870"/>
                    </a:lnTo>
                    <a:lnTo>
                      <a:pt x="206" y="866"/>
                    </a:lnTo>
                    <a:lnTo>
                      <a:pt x="200" y="864"/>
                    </a:lnTo>
                    <a:lnTo>
                      <a:pt x="201" y="861"/>
                    </a:lnTo>
                    <a:lnTo>
                      <a:pt x="199" y="860"/>
                    </a:lnTo>
                    <a:lnTo>
                      <a:pt x="195" y="855"/>
                    </a:lnTo>
                    <a:lnTo>
                      <a:pt x="197" y="850"/>
                    </a:lnTo>
                    <a:lnTo>
                      <a:pt x="201" y="834"/>
                    </a:lnTo>
                    <a:lnTo>
                      <a:pt x="203" y="831"/>
                    </a:lnTo>
                    <a:lnTo>
                      <a:pt x="203" y="827"/>
                    </a:lnTo>
                    <a:lnTo>
                      <a:pt x="200" y="824"/>
                    </a:lnTo>
                    <a:lnTo>
                      <a:pt x="201" y="818"/>
                    </a:lnTo>
                    <a:lnTo>
                      <a:pt x="194" y="814"/>
                    </a:lnTo>
                    <a:lnTo>
                      <a:pt x="192" y="806"/>
                    </a:lnTo>
                    <a:lnTo>
                      <a:pt x="186" y="805"/>
                    </a:lnTo>
                    <a:lnTo>
                      <a:pt x="178" y="810"/>
                    </a:lnTo>
                    <a:lnTo>
                      <a:pt x="178" y="814"/>
                    </a:lnTo>
                    <a:lnTo>
                      <a:pt x="175" y="818"/>
                    </a:lnTo>
                    <a:lnTo>
                      <a:pt x="168" y="819"/>
                    </a:lnTo>
                    <a:lnTo>
                      <a:pt x="170" y="823"/>
                    </a:lnTo>
                    <a:lnTo>
                      <a:pt x="160" y="832"/>
                    </a:lnTo>
                    <a:lnTo>
                      <a:pt x="156" y="827"/>
                    </a:lnTo>
                    <a:lnTo>
                      <a:pt x="153" y="826"/>
                    </a:lnTo>
                    <a:lnTo>
                      <a:pt x="148" y="819"/>
                    </a:lnTo>
                    <a:lnTo>
                      <a:pt x="142" y="817"/>
                    </a:lnTo>
                    <a:lnTo>
                      <a:pt x="140" y="811"/>
                    </a:lnTo>
                    <a:lnTo>
                      <a:pt x="125" y="813"/>
                    </a:lnTo>
                    <a:lnTo>
                      <a:pt x="126" y="811"/>
                    </a:lnTo>
                    <a:lnTo>
                      <a:pt x="122" y="809"/>
                    </a:lnTo>
                    <a:lnTo>
                      <a:pt x="121" y="806"/>
                    </a:lnTo>
                    <a:lnTo>
                      <a:pt x="119" y="807"/>
                    </a:lnTo>
                    <a:lnTo>
                      <a:pt x="117" y="805"/>
                    </a:lnTo>
                    <a:lnTo>
                      <a:pt x="118" y="804"/>
                    </a:lnTo>
                    <a:lnTo>
                      <a:pt x="117" y="803"/>
                    </a:lnTo>
                    <a:lnTo>
                      <a:pt x="116" y="796"/>
                    </a:lnTo>
                    <a:lnTo>
                      <a:pt x="110" y="791"/>
                    </a:lnTo>
                    <a:lnTo>
                      <a:pt x="106" y="792"/>
                    </a:lnTo>
                    <a:lnTo>
                      <a:pt x="102" y="788"/>
                    </a:lnTo>
                    <a:lnTo>
                      <a:pt x="104" y="785"/>
                    </a:lnTo>
                    <a:lnTo>
                      <a:pt x="103" y="781"/>
                    </a:lnTo>
                    <a:lnTo>
                      <a:pt x="106" y="778"/>
                    </a:lnTo>
                    <a:lnTo>
                      <a:pt x="105" y="775"/>
                    </a:lnTo>
                    <a:lnTo>
                      <a:pt x="102" y="774"/>
                    </a:lnTo>
                    <a:lnTo>
                      <a:pt x="98" y="767"/>
                    </a:lnTo>
                    <a:lnTo>
                      <a:pt x="96" y="760"/>
                    </a:lnTo>
                    <a:lnTo>
                      <a:pt x="101" y="759"/>
                    </a:lnTo>
                    <a:lnTo>
                      <a:pt x="101" y="757"/>
                    </a:lnTo>
                    <a:lnTo>
                      <a:pt x="95" y="753"/>
                    </a:lnTo>
                    <a:lnTo>
                      <a:pt x="93" y="753"/>
                    </a:lnTo>
                    <a:lnTo>
                      <a:pt x="93" y="755"/>
                    </a:lnTo>
                    <a:lnTo>
                      <a:pt x="91" y="752"/>
                    </a:lnTo>
                    <a:lnTo>
                      <a:pt x="89" y="752"/>
                    </a:lnTo>
                    <a:lnTo>
                      <a:pt x="88" y="746"/>
                    </a:lnTo>
                    <a:lnTo>
                      <a:pt x="85" y="746"/>
                    </a:lnTo>
                    <a:lnTo>
                      <a:pt x="84" y="748"/>
                    </a:lnTo>
                    <a:lnTo>
                      <a:pt x="82" y="745"/>
                    </a:lnTo>
                    <a:lnTo>
                      <a:pt x="73" y="740"/>
                    </a:lnTo>
                    <a:lnTo>
                      <a:pt x="67" y="731"/>
                    </a:lnTo>
                    <a:lnTo>
                      <a:pt x="62" y="729"/>
                    </a:lnTo>
                    <a:lnTo>
                      <a:pt x="57" y="721"/>
                    </a:lnTo>
                    <a:lnTo>
                      <a:pt x="51" y="720"/>
                    </a:lnTo>
                    <a:lnTo>
                      <a:pt x="47" y="714"/>
                    </a:lnTo>
                    <a:lnTo>
                      <a:pt x="41" y="713"/>
                    </a:lnTo>
                    <a:lnTo>
                      <a:pt x="41" y="705"/>
                    </a:lnTo>
                    <a:lnTo>
                      <a:pt x="36" y="701"/>
                    </a:lnTo>
                    <a:lnTo>
                      <a:pt x="36" y="687"/>
                    </a:lnTo>
                    <a:lnTo>
                      <a:pt x="40" y="684"/>
                    </a:lnTo>
                    <a:lnTo>
                      <a:pt x="40" y="682"/>
                    </a:lnTo>
                    <a:lnTo>
                      <a:pt x="40" y="678"/>
                    </a:lnTo>
                    <a:lnTo>
                      <a:pt x="35" y="667"/>
                    </a:lnTo>
                    <a:lnTo>
                      <a:pt x="37" y="661"/>
                    </a:lnTo>
                    <a:lnTo>
                      <a:pt x="33" y="656"/>
                    </a:lnTo>
                    <a:lnTo>
                      <a:pt x="29" y="654"/>
                    </a:lnTo>
                    <a:lnTo>
                      <a:pt x="26" y="649"/>
                    </a:lnTo>
                    <a:lnTo>
                      <a:pt x="11" y="644"/>
                    </a:lnTo>
                    <a:lnTo>
                      <a:pt x="5" y="638"/>
                    </a:lnTo>
                    <a:lnTo>
                      <a:pt x="4" y="629"/>
                    </a:lnTo>
                    <a:lnTo>
                      <a:pt x="6" y="623"/>
                    </a:lnTo>
                    <a:lnTo>
                      <a:pt x="4" y="614"/>
                    </a:lnTo>
                    <a:lnTo>
                      <a:pt x="3" y="607"/>
                    </a:lnTo>
                    <a:lnTo>
                      <a:pt x="8" y="600"/>
                    </a:lnTo>
                    <a:lnTo>
                      <a:pt x="8" y="582"/>
                    </a:lnTo>
                    <a:lnTo>
                      <a:pt x="5" y="578"/>
                    </a:lnTo>
                    <a:lnTo>
                      <a:pt x="2" y="577"/>
                    </a:lnTo>
                    <a:lnTo>
                      <a:pt x="0" y="567"/>
                    </a:lnTo>
                    <a:lnTo>
                      <a:pt x="0" y="507"/>
                    </a:lnTo>
                    <a:lnTo>
                      <a:pt x="0" y="297"/>
                    </a:lnTo>
                    <a:lnTo>
                      <a:pt x="5" y="298"/>
                    </a:lnTo>
                    <a:lnTo>
                      <a:pt x="6" y="302"/>
                    </a:lnTo>
                    <a:lnTo>
                      <a:pt x="9" y="302"/>
                    </a:lnTo>
                    <a:lnTo>
                      <a:pt x="10" y="306"/>
                    </a:lnTo>
                    <a:lnTo>
                      <a:pt x="15" y="306"/>
                    </a:lnTo>
                    <a:lnTo>
                      <a:pt x="17" y="309"/>
                    </a:lnTo>
                    <a:lnTo>
                      <a:pt x="20" y="307"/>
                    </a:lnTo>
                    <a:lnTo>
                      <a:pt x="21" y="308"/>
                    </a:lnTo>
                    <a:lnTo>
                      <a:pt x="23" y="305"/>
                    </a:lnTo>
                    <a:lnTo>
                      <a:pt x="28" y="306"/>
                    </a:lnTo>
                    <a:lnTo>
                      <a:pt x="32" y="301"/>
                    </a:lnTo>
                    <a:lnTo>
                      <a:pt x="34" y="303"/>
                    </a:lnTo>
                    <a:lnTo>
                      <a:pt x="39" y="295"/>
                    </a:lnTo>
                    <a:lnTo>
                      <a:pt x="38" y="291"/>
                    </a:lnTo>
                    <a:lnTo>
                      <a:pt x="40" y="283"/>
                    </a:lnTo>
                    <a:lnTo>
                      <a:pt x="45" y="282"/>
                    </a:lnTo>
                    <a:lnTo>
                      <a:pt x="48" y="282"/>
                    </a:lnTo>
                    <a:lnTo>
                      <a:pt x="48" y="284"/>
                    </a:lnTo>
                    <a:lnTo>
                      <a:pt x="51" y="286"/>
                    </a:lnTo>
                    <a:lnTo>
                      <a:pt x="53" y="284"/>
                    </a:lnTo>
                    <a:lnTo>
                      <a:pt x="58" y="284"/>
                    </a:lnTo>
                    <a:lnTo>
                      <a:pt x="63" y="287"/>
                    </a:lnTo>
                    <a:lnTo>
                      <a:pt x="67" y="288"/>
                    </a:lnTo>
                    <a:lnTo>
                      <a:pt x="68" y="289"/>
                    </a:lnTo>
                    <a:lnTo>
                      <a:pt x="70" y="285"/>
                    </a:lnTo>
                    <a:lnTo>
                      <a:pt x="72" y="283"/>
                    </a:lnTo>
                    <a:lnTo>
                      <a:pt x="77" y="284"/>
                    </a:lnTo>
                    <a:lnTo>
                      <a:pt x="78" y="288"/>
                    </a:lnTo>
                    <a:lnTo>
                      <a:pt x="81" y="288"/>
                    </a:lnTo>
                    <a:lnTo>
                      <a:pt x="82" y="290"/>
                    </a:lnTo>
                    <a:lnTo>
                      <a:pt x="84" y="286"/>
                    </a:lnTo>
                    <a:lnTo>
                      <a:pt x="87" y="288"/>
                    </a:lnTo>
                    <a:lnTo>
                      <a:pt x="88" y="282"/>
                    </a:lnTo>
                    <a:lnTo>
                      <a:pt x="92" y="280"/>
                    </a:lnTo>
                    <a:lnTo>
                      <a:pt x="93" y="277"/>
                    </a:lnTo>
                    <a:lnTo>
                      <a:pt x="92" y="270"/>
                    </a:lnTo>
                    <a:lnTo>
                      <a:pt x="95" y="266"/>
                    </a:lnTo>
                    <a:lnTo>
                      <a:pt x="93" y="266"/>
                    </a:lnTo>
                    <a:lnTo>
                      <a:pt x="90" y="263"/>
                    </a:lnTo>
                    <a:lnTo>
                      <a:pt x="91" y="262"/>
                    </a:lnTo>
                    <a:lnTo>
                      <a:pt x="86" y="259"/>
                    </a:lnTo>
                    <a:lnTo>
                      <a:pt x="87" y="253"/>
                    </a:lnTo>
                    <a:lnTo>
                      <a:pt x="85" y="250"/>
                    </a:lnTo>
                    <a:lnTo>
                      <a:pt x="85" y="246"/>
                    </a:lnTo>
                    <a:lnTo>
                      <a:pt x="94" y="245"/>
                    </a:lnTo>
                    <a:lnTo>
                      <a:pt x="98" y="247"/>
                    </a:lnTo>
                    <a:lnTo>
                      <a:pt x="104" y="244"/>
                    </a:lnTo>
                    <a:lnTo>
                      <a:pt x="111" y="244"/>
                    </a:lnTo>
                    <a:lnTo>
                      <a:pt x="114" y="242"/>
                    </a:lnTo>
                    <a:lnTo>
                      <a:pt x="110" y="238"/>
                    </a:lnTo>
                    <a:lnTo>
                      <a:pt x="110" y="236"/>
                    </a:lnTo>
                    <a:lnTo>
                      <a:pt x="112" y="235"/>
                    </a:lnTo>
                    <a:lnTo>
                      <a:pt x="109" y="232"/>
                    </a:lnTo>
                    <a:lnTo>
                      <a:pt x="110" y="230"/>
                    </a:lnTo>
                    <a:lnTo>
                      <a:pt x="117" y="229"/>
                    </a:lnTo>
                    <a:lnTo>
                      <a:pt x="117" y="225"/>
                    </a:lnTo>
                    <a:lnTo>
                      <a:pt x="121" y="224"/>
                    </a:lnTo>
                    <a:lnTo>
                      <a:pt x="121" y="222"/>
                    </a:lnTo>
                    <a:lnTo>
                      <a:pt x="125" y="216"/>
                    </a:lnTo>
                    <a:lnTo>
                      <a:pt x="127" y="217"/>
                    </a:lnTo>
                    <a:lnTo>
                      <a:pt x="126" y="223"/>
                    </a:lnTo>
                    <a:lnTo>
                      <a:pt x="131" y="224"/>
                    </a:lnTo>
                    <a:lnTo>
                      <a:pt x="132" y="222"/>
                    </a:lnTo>
                    <a:lnTo>
                      <a:pt x="138" y="223"/>
                    </a:lnTo>
                    <a:lnTo>
                      <a:pt x="144" y="228"/>
                    </a:lnTo>
                    <a:lnTo>
                      <a:pt x="154" y="222"/>
                    </a:lnTo>
                    <a:lnTo>
                      <a:pt x="160" y="225"/>
                    </a:lnTo>
                    <a:lnTo>
                      <a:pt x="163" y="234"/>
                    </a:lnTo>
                    <a:lnTo>
                      <a:pt x="163" y="235"/>
                    </a:lnTo>
                    <a:lnTo>
                      <a:pt x="167" y="237"/>
                    </a:lnTo>
                    <a:lnTo>
                      <a:pt x="172" y="237"/>
                    </a:lnTo>
                    <a:lnTo>
                      <a:pt x="174" y="234"/>
                    </a:lnTo>
                    <a:lnTo>
                      <a:pt x="180" y="236"/>
                    </a:lnTo>
                    <a:lnTo>
                      <a:pt x="182" y="232"/>
                    </a:lnTo>
                    <a:lnTo>
                      <a:pt x="195" y="237"/>
                    </a:lnTo>
                    <a:lnTo>
                      <a:pt x="195" y="231"/>
                    </a:lnTo>
                    <a:lnTo>
                      <a:pt x="198" y="228"/>
                    </a:lnTo>
                    <a:lnTo>
                      <a:pt x="197" y="226"/>
                    </a:lnTo>
                    <a:lnTo>
                      <a:pt x="198" y="223"/>
                    </a:lnTo>
                    <a:lnTo>
                      <a:pt x="199" y="224"/>
                    </a:lnTo>
                    <a:lnTo>
                      <a:pt x="200" y="222"/>
                    </a:lnTo>
                    <a:lnTo>
                      <a:pt x="198" y="212"/>
                    </a:lnTo>
                    <a:lnTo>
                      <a:pt x="199" y="209"/>
                    </a:lnTo>
                    <a:lnTo>
                      <a:pt x="195" y="206"/>
                    </a:lnTo>
                    <a:lnTo>
                      <a:pt x="197" y="205"/>
                    </a:lnTo>
                    <a:lnTo>
                      <a:pt x="197" y="204"/>
                    </a:lnTo>
                    <a:lnTo>
                      <a:pt x="203" y="204"/>
                    </a:lnTo>
                    <a:lnTo>
                      <a:pt x="207" y="206"/>
                    </a:lnTo>
                    <a:lnTo>
                      <a:pt x="211" y="206"/>
                    </a:lnTo>
                    <a:lnTo>
                      <a:pt x="215" y="205"/>
                    </a:lnTo>
                    <a:lnTo>
                      <a:pt x="218" y="199"/>
                    </a:lnTo>
                    <a:lnTo>
                      <a:pt x="222" y="200"/>
                    </a:lnTo>
                    <a:lnTo>
                      <a:pt x="222" y="198"/>
                    </a:lnTo>
                    <a:lnTo>
                      <a:pt x="228" y="201"/>
                    </a:lnTo>
                    <a:lnTo>
                      <a:pt x="228" y="199"/>
                    </a:lnTo>
                    <a:lnTo>
                      <a:pt x="229" y="196"/>
                    </a:lnTo>
                    <a:lnTo>
                      <a:pt x="230" y="197"/>
                    </a:lnTo>
                    <a:lnTo>
                      <a:pt x="239" y="197"/>
                    </a:lnTo>
                    <a:lnTo>
                      <a:pt x="239" y="196"/>
                    </a:lnTo>
                    <a:lnTo>
                      <a:pt x="238" y="194"/>
                    </a:lnTo>
                    <a:lnTo>
                      <a:pt x="239" y="193"/>
                    </a:lnTo>
                    <a:lnTo>
                      <a:pt x="240" y="189"/>
                    </a:lnTo>
                    <a:lnTo>
                      <a:pt x="244" y="190"/>
                    </a:lnTo>
                    <a:lnTo>
                      <a:pt x="245" y="188"/>
                    </a:lnTo>
                    <a:lnTo>
                      <a:pt x="248" y="190"/>
                    </a:lnTo>
                    <a:lnTo>
                      <a:pt x="256" y="189"/>
                    </a:lnTo>
                    <a:lnTo>
                      <a:pt x="256" y="191"/>
                    </a:lnTo>
                    <a:lnTo>
                      <a:pt x="258" y="190"/>
                    </a:lnTo>
                    <a:lnTo>
                      <a:pt x="258" y="188"/>
                    </a:lnTo>
                    <a:lnTo>
                      <a:pt x="260" y="188"/>
                    </a:lnTo>
                    <a:lnTo>
                      <a:pt x="262" y="191"/>
                    </a:lnTo>
                    <a:lnTo>
                      <a:pt x="264" y="193"/>
                    </a:lnTo>
                    <a:lnTo>
                      <a:pt x="267" y="192"/>
                    </a:lnTo>
                    <a:lnTo>
                      <a:pt x="268" y="195"/>
                    </a:lnTo>
                    <a:lnTo>
                      <a:pt x="271" y="198"/>
                    </a:lnTo>
                    <a:lnTo>
                      <a:pt x="276" y="194"/>
                    </a:lnTo>
                    <a:lnTo>
                      <a:pt x="282" y="196"/>
                    </a:lnTo>
                    <a:lnTo>
                      <a:pt x="286" y="193"/>
                    </a:lnTo>
                    <a:lnTo>
                      <a:pt x="288" y="194"/>
                    </a:lnTo>
                    <a:lnTo>
                      <a:pt x="287" y="196"/>
                    </a:lnTo>
                    <a:lnTo>
                      <a:pt x="292" y="196"/>
                    </a:lnTo>
                    <a:lnTo>
                      <a:pt x="293" y="194"/>
                    </a:lnTo>
                    <a:lnTo>
                      <a:pt x="297" y="193"/>
                    </a:lnTo>
                    <a:lnTo>
                      <a:pt x="296" y="190"/>
                    </a:lnTo>
                    <a:lnTo>
                      <a:pt x="299" y="188"/>
                    </a:lnTo>
                    <a:lnTo>
                      <a:pt x="301" y="189"/>
                    </a:lnTo>
                    <a:lnTo>
                      <a:pt x="301" y="183"/>
                    </a:lnTo>
                    <a:lnTo>
                      <a:pt x="305" y="179"/>
                    </a:lnTo>
                    <a:lnTo>
                      <a:pt x="304" y="175"/>
                    </a:lnTo>
                    <a:lnTo>
                      <a:pt x="307" y="174"/>
                    </a:lnTo>
                    <a:lnTo>
                      <a:pt x="307" y="173"/>
                    </a:lnTo>
                    <a:lnTo>
                      <a:pt x="309" y="174"/>
                    </a:lnTo>
                    <a:lnTo>
                      <a:pt x="315" y="172"/>
                    </a:lnTo>
                    <a:lnTo>
                      <a:pt x="318" y="166"/>
                    </a:lnTo>
                    <a:lnTo>
                      <a:pt x="317" y="163"/>
                    </a:lnTo>
                    <a:lnTo>
                      <a:pt x="319" y="159"/>
                    </a:lnTo>
                    <a:lnTo>
                      <a:pt x="319" y="150"/>
                    </a:lnTo>
                    <a:lnTo>
                      <a:pt x="325" y="147"/>
                    </a:lnTo>
                    <a:lnTo>
                      <a:pt x="329" y="144"/>
                    </a:lnTo>
                    <a:lnTo>
                      <a:pt x="333" y="145"/>
                    </a:lnTo>
                    <a:lnTo>
                      <a:pt x="336" y="141"/>
                    </a:lnTo>
                    <a:lnTo>
                      <a:pt x="333" y="138"/>
                    </a:lnTo>
                    <a:lnTo>
                      <a:pt x="336" y="137"/>
                    </a:lnTo>
                    <a:lnTo>
                      <a:pt x="336" y="135"/>
                    </a:lnTo>
                    <a:lnTo>
                      <a:pt x="338" y="133"/>
                    </a:lnTo>
                    <a:lnTo>
                      <a:pt x="345" y="134"/>
                    </a:lnTo>
                    <a:lnTo>
                      <a:pt x="346" y="129"/>
                    </a:lnTo>
                    <a:lnTo>
                      <a:pt x="355" y="133"/>
                    </a:lnTo>
                    <a:lnTo>
                      <a:pt x="354" y="136"/>
                    </a:lnTo>
                    <a:lnTo>
                      <a:pt x="357" y="137"/>
                    </a:lnTo>
                    <a:lnTo>
                      <a:pt x="358" y="140"/>
                    </a:lnTo>
                    <a:lnTo>
                      <a:pt x="362" y="142"/>
                    </a:lnTo>
                    <a:lnTo>
                      <a:pt x="363" y="139"/>
                    </a:lnTo>
                    <a:lnTo>
                      <a:pt x="370" y="134"/>
                    </a:lnTo>
                    <a:lnTo>
                      <a:pt x="373" y="134"/>
                    </a:lnTo>
                    <a:lnTo>
                      <a:pt x="374" y="130"/>
                    </a:lnTo>
                    <a:lnTo>
                      <a:pt x="376" y="130"/>
                    </a:lnTo>
                    <a:lnTo>
                      <a:pt x="381" y="132"/>
                    </a:lnTo>
                    <a:lnTo>
                      <a:pt x="382" y="128"/>
                    </a:lnTo>
                    <a:lnTo>
                      <a:pt x="387" y="126"/>
                    </a:lnTo>
                    <a:lnTo>
                      <a:pt x="388" y="123"/>
                    </a:lnTo>
                    <a:lnTo>
                      <a:pt x="392" y="125"/>
                    </a:lnTo>
                    <a:lnTo>
                      <a:pt x="394" y="123"/>
                    </a:lnTo>
                    <a:lnTo>
                      <a:pt x="395" y="127"/>
                    </a:lnTo>
                    <a:lnTo>
                      <a:pt x="397" y="129"/>
                    </a:lnTo>
                    <a:lnTo>
                      <a:pt x="397" y="136"/>
                    </a:lnTo>
                    <a:lnTo>
                      <a:pt x="399" y="138"/>
                    </a:lnTo>
                    <a:lnTo>
                      <a:pt x="406" y="140"/>
                    </a:lnTo>
                    <a:lnTo>
                      <a:pt x="409" y="146"/>
                    </a:lnTo>
                    <a:lnTo>
                      <a:pt x="413" y="148"/>
                    </a:lnTo>
                    <a:lnTo>
                      <a:pt x="418" y="150"/>
                    </a:lnTo>
                    <a:lnTo>
                      <a:pt x="422" y="145"/>
                    </a:lnTo>
                    <a:lnTo>
                      <a:pt x="424" y="146"/>
                    </a:lnTo>
                    <a:lnTo>
                      <a:pt x="431" y="144"/>
                    </a:lnTo>
                    <a:lnTo>
                      <a:pt x="436" y="151"/>
                    </a:lnTo>
                    <a:lnTo>
                      <a:pt x="444" y="152"/>
                    </a:lnTo>
                    <a:lnTo>
                      <a:pt x="445" y="153"/>
                    </a:lnTo>
                    <a:lnTo>
                      <a:pt x="447" y="152"/>
                    </a:lnTo>
                    <a:lnTo>
                      <a:pt x="456" y="157"/>
                    </a:lnTo>
                    <a:lnTo>
                      <a:pt x="458" y="161"/>
                    </a:lnTo>
                    <a:lnTo>
                      <a:pt x="459" y="161"/>
                    </a:lnTo>
                    <a:lnTo>
                      <a:pt x="460" y="158"/>
                    </a:lnTo>
                    <a:lnTo>
                      <a:pt x="463" y="157"/>
                    </a:lnTo>
                    <a:lnTo>
                      <a:pt x="464" y="153"/>
                    </a:lnTo>
                    <a:lnTo>
                      <a:pt x="473" y="145"/>
                    </a:lnTo>
                    <a:lnTo>
                      <a:pt x="482" y="147"/>
                    </a:lnTo>
                    <a:lnTo>
                      <a:pt x="483" y="146"/>
                    </a:lnTo>
                    <a:lnTo>
                      <a:pt x="485" y="147"/>
                    </a:lnTo>
                    <a:lnTo>
                      <a:pt x="489" y="146"/>
                    </a:lnTo>
                    <a:lnTo>
                      <a:pt x="489" y="144"/>
                    </a:lnTo>
                    <a:lnTo>
                      <a:pt x="496" y="140"/>
                    </a:lnTo>
                    <a:lnTo>
                      <a:pt x="499" y="143"/>
                    </a:lnTo>
                    <a:lnTo>
                      <a:pt x="501" y="142"/>
                    </a:lnTo>
                    <a:lnTo>
                      <a:pt x="504" y="150"/>
                    </a:lnTo>
                    <a:lnTo>
                      <a:pt x="523" y="142"/>
                    </a:lnTo>
                    <a:lnTo>
                      <a:pt x="525" y="139"/>
                    </a:lnTo>
                    <a:lnTo>
                      <a:pt x="528" y="140"/>
                    </a:lnTo>
                    <a:lnTo>
                      <a:pt x="533" y="138"/>
                    </a:lnTo>
                    <a:lnTo>
                      <a:pt x="534" y="140"/>
                    </a:lnTo>
                    <a:lnTo>
                      <a:pt x="539" y="141"/>
                    </a:lnTo>
                    <a:lnTo>
                      <a:pt x="541" y="144"/>
                    </a:lnTo>
                    <a:lnTo>
                      <a:pt x="543" y="144"/>
                    </a:lnTo>
                    <a:lnTo>
                      <a:pt x="544" y="145"/>
                    </a:lnTo>
                    <a:lnTo>
                      <a:pt x="546" y="145"/>
                    </a:lnTo>
                    <a:lnTo>
                      <a:pt x="546" y="143"/>
                    </a:lnTo>
                    <a:lnTo>
                      <a:pt x="550" y="143"/>
                    </a:lnTo>
                    <a:lnTo>
                      <a:pt x="553" y="141"/>
                    </a:lnTo>
                    <a:lnTo>
                      <a:pt x="558" y="142"/>
                    </a:lnTo>
                    <a:lnTo>
                      <a:pt x="578" y="155"/>
                    </a:lnTo>
                    <a:lnTo>
                      <a:pt x="579" y="151"/>
                    </a:lnTo>
                    <a:lnTo>
                      <a:pt x="584" y="151"/>
                    </a:lnTo>
                    <a:lnTo>
                      <a:pt x="586" y="152"/>
                    </a:lnTo>
                    <a:lnTo>
                      <a:pt x="591" y="152"/>
                    </a:lnTo>
                    <a:lnTo>
                      <a:pt x="594" y="151"/>
                    </a:lnTo>
                    <a:lnTo>
                      <a:pt x="594" y="153"/>
                    </a:lnTo>
                    <a:lnTo>
                      <a:pt x="597" y="153"/>
                    </a:lnTo>
                    <a:lnTo>
                      <a:pt x="605" y="161"/>
                    </a:lnTo>
                    <a:lnTo>
                      <a:pt x="606" y="160"/>
                    </a:lnTo>
                    <a:lnTo>
                      <a:pt x="609" y="162"/>
                    </a:lnTo>
                    <a:lnTo>
                      <a:pt x="612" y="161"/>
                    </a:lnTo>
                    <a:lnTo>
                      <a:pt x="614" y="162"/>
                    </a:lnTo>
                    <a:lnTo>
                      <a:pt x="616" y="161"/>
                    </a:lnTo>
                    <a:lnTo>
                      <a:pt x="623" y="161"/>
                    </a:lnTo>
                    <a:lnTo>
                      <a:pt x="631" y="165"/>
                    </a:lnTo>
                    <a:lnTo>
                      <a:pt x="638" y="162"/>
                    </a:lnTo>
                    <a:lnTo>
                      <a:pt x="641" y="162"/>
                    </a:lnTo>
                    <a:lnTo>
                      <a:pt x="645" y="157"/>
                    </a:lnTo>
                    <a:lnTo>
                      <a:pt x="651" y="153"/>
                    </a:lnTo>
                    <a:lnTo>
                      <a:pt x="652" y="148"/>
                    </a:lnTo>
                    <a:lnTo>
                      <a:pt x="648" y="146"/>
                    </a:lnTo>
                    <a:lnTo>
                      <a:pt x="648" y="143"/>
                    </a:lnTo>
                    <a:lnTo>
                      <a:pt x="646" y="142"/>
                    </a:lnTo>
                    <a:lnTo>
                      <a:pt x="648" y="140"/>
                    </a:lnTo>
                    <a:lnTo>
                      <a:pt x="645" y="132"/>
                    </a:lnTo>
                    <a:lnTo>
                      <a:pt x="645" y="129"/>
                    </a:lnTo>
                    <a:lnTo>
                      <a:pt x="649" y="130"/>
                    </a:lnTo>
                    <a:lnTo>
                      <a:pt x="652" y="120"/>
                    </a:lnTo>
                    <a:lnTo>
                      <a:pt x="646" y="116"/>
                    </a:lnTo>
                    <a:lnTo>
                      <a:pt x="646" y="111"/>
                    </a:lnTo>
                    <a:lnTo>
                      <a:pt x="644" y="111"/>
                    </a:lnTo>
                    <a:lnTo>
                      <a:pt x="642" y="108"/>
                    </a:lnTo>
                    <a:lnTo>
                      <a:pt x="639" y="109"/>
                    </a:lnTo>
                    <a:lnTo>
                      <a:pt x="638" y="104"/>
                    </a:lnTo>
                    <a:lnTo>
                      <a:pt x="635" y="104"/>
                    </a:lnTo>
                    <a:lnTo>
                      <a:pt x="636" y="101"/>
                    </a:lnTo>
                    <a:lnTo>
                      <a:pt x="632" y="100"/>
                    </a:lnTo>
                    <a:lnTo>
                      <a:pt x="632" y="99"/>
                    </a:lnTo>
                    <a:lnTo>
                      <a:pt x="633" y="97"/>
                    </a:lnTo>
                    <a:lnTo>
                      <a:pt x="632" y="93"/>
                    </a:lnTo>
                    <a:lnTo>
                      <a:pt x="630" y="92"/>
                    </a:lnTo>
                    <a:lnTo>
                      <a:pt x="623" y="92"/>
                    </a:lnTo>
                    <a:lnTo>
                      <a:pt x="618" y="88"/>
                    </a:lnTo>
                    <a:lnTo>
                      <a:pt x="623" y="82"/>
                    </a:lnTo>
                    <a:lnTo>
                      <a:pt x="622" y="79"/>
                    </a:lnTo>
                    <a:lnTo>
                      <a:pt x="616" y="75"/>
                    </a:lnTo>
                    <a:lnTo>
                      <a:pt x="614" y="76"/>
                    </a:lnTo>
                    <a:lnTo>
                      <a:pt x="612" y="74"/>
                    </a:lnTo>
                    <a:lnTo>
                      <a:pt x="610" y="76"/>
                    </a:lnTo>
                    <a:lnTo>
                      <a:pt x="607" y="75"/>
                    </a:lnTo>
                    <a:lnTo>
                      <a:pt x="600" y="71"/>
                    </a:lnTo>
                    <a:lnTo>
                      <a:pt x="604" y="68"/>
                    </a:lnTo>
                    <a:lnTo>
                      <a:pt x="603" y="66"/>
                    </a:lnTo>
                    <a:lnTo>
                      <a:pt x="606" y="64"/>
                    </a:lnTo>
                    <a:lnTo>
                      <a:pt x="606" y="61"/>
                    </a:lnTo>
                    <a:lnTo>
                      <a:pt x="610" y="58"/>
                    </a:lnTo>
                    <a:lnTo>
                      <a:pt x="611" y="48"/>
                    </a:lnTo>
                    <a:lnTo>
                      <a:pt x="614" y="48"/>
                    </a:lnTo>
                    <a:lnTo>
                      <a:pt x="620" y="55"/>
                    </a:lnTo>
                    <a:lnTo>
                      <a:pt x="625" y="56"/>
                    </a:lnTo>
                    <a:lnTo>
                      <a:pt x="626" y="53"/>
                    </a:lnTo>
                    <a:lnTo>
                      <a:pt x="622" y="49"/>
                    </a:lnTo>
                    <a:lnTo>
                      <a:pt x="623" y="47"/>
                    </a:lnTo>
                    <a:lnTo>
                      <a:pt x="633" y="37"/>
                    </a:lnTo>
                    <a:lnTo>
                      <a:pt x="634" y="34"/>
                    </a:lnTo>
                    <a:lnTo>
                      <a:pt x="629" y="32"/>
                    </a:lnTo>
                    <a:lnTo>
                      <a:pt x="628" y="30"/>
                    </a:lnTo>
                    <a:lnTo>
                      <a:pt x="633" y="27"/>
                    </a:lnTo>
                    <a:lnTo>
                      <a:pt x="635" y="22"/>
                    </a:lnTo>
                    <a:lnTo>
                      <a:pt x="635" y="20"/>
                    </a:lnTo>
                    <a:lnTo>
                      <a:pt x="632" y="19"/>
                    </a:lnTo>
                    <a:lnTo>
                      <a:pt x="633" y="16"/>
                    </a:lnTo>
                    <a:lnTo>
                      <a:pt x="635" y="16"/>
                    </a:lnTo>
                    <a:lnTo>
                      <a:pt x="635" y="14"/>
                    </a:lnTo>
                    <a:lnTo>
                      <a:pt x="645" y="13"/>
                    </a:lnTo>
                    <a:lnTo>
                      <a:pt x="647" y="13"/>
                    </a:lnTo>
                    <a:lnTo>
                      <a:pt x="647" y="16"/>
                    </a:lnTo>
                    <a:lnTo>
                      <a:pt x="652" y="16"/>
                    </a:lnTo>
                    <a:lnTo>
                      <a:pt x="657" y="22"/>
                    </a:lnTo>
                    <a:lnTo>
                      <a:pt x="663" y="24"/>
                    </a:lnTo>
                    <a:lnTo>
                      <a:pt x="663" y="27"/>
                    </a:lnTo>
                    <a:lnTo>
                      <a:pt x="666" y="28"/>
                    </a:lnTo>
                    <a:lnTo>
                      <a:pt x="678" y="29"/>
                    </a:lnTo>
                    <a:lnTo>
                      <a:pt x="679" y="28"/>
                    </a:lnTo>
                    <a:lnTo>
                      <a:pt x="682" y="30"/>
                    </a:lnTo>
                    <a:lnTo>
                      <a:pt x="683" y="33"/>
                    </a:lnTo>
                    <a:lnTo>
                      <a:pt x="682" y="33"/>
                    </a:lnTo>
                    <a:lnTo>
                      <a:pt x="686" y="39"/>
                    </a:lnTo>
                    <a:lnTo>
                      <a:pt x="693" y="42"/>
                    </a:lnTo>
                    <a:lnTo>
                      <a:pt x="695" y="40"/>
                    </a:lnTo>
                    <a:lnTo>
                      <a:pt x="697" y="37"/>
                    </a:lnTo>
                    <a:lnTo>
                      <a:pt x="702" y="38"/>
                    </a:lnTo>
                    <a:lnTo>
                      <a:pt x="705" y="37"/>
                    </a:lnTo>
                    <a:lnTo>
                      <a:pt x="711" y="38"/>
                    </a:lnTo>
                    <a:lnTo>
                      <a:pt x="723" y="33"/>
                    </a:lnTo>
                    <a:lnTo>
                      <a:pt x="724" y="36"/>
                    </a:lnTo>
                    <a:lnTo>
                      <a:pt x="734" y="35"/>
                    </a:lnTo>
                    <a:lnTo>
                      <a:pt x="734" y="34"/>
                    </a:lnTo>
                    <a:lnTo>
                      <a:pt x="740" y="32"/>
                    </a:lnTo>
                    <a:lnTo>
                      <a:pt x="755" y="33"/>
                    </a:lnTo>
                    <a:lnTo>
                      <a:pt x="765" y="37"/>
                    </a:lnTo>
                    <a:lnTo>
                      <a:pt x="773" y="31"/>
                    </a:lnTo>
                    <a:lnTo>
                      <a:pt x="771" y="25"/>
                    </a:lnTo>
                    <a:lnTo>
                      <a:pt x="778" y="16"/>
                    </a:lnTo>
                    <a:lnTo>
                      <a:pt x="797" y="19"/>
                    </a:lnTo>
                    <a:lnTo>
                      <a:pt x="811" y="7"/>
                    </a:lnTo>
                    <a:lnTo>
                      <a:pt x="822" y="6"/>
                    </a:lnTo>
                    <a:lnTo>
                      <a:pt x="826" y="14"/>
                    </a:lnTo>
                    <a:lnTo>
                      <a:pt x="848" y="0"/>
                    </a:lnTo>
                    <a:lnTo>
                      <a:pt x="859" y="1"/>
                    </a:lnTo>
                    <a:lnTo>
                      <a:pt x="863" y="16"/>
                    </a:lnTo>
                    <a:lnTo>
                      <a:pt x="877" y="34"/>
                    </a:lnTo>
                    <a:lnTo>
                      <a:pt x="876" y="38"/>
                    </a:lnTo>
                    <a:lnTo>
                      <a:pt x="890" y="53"/>
                    </a:lnTo>
                    <a:lnTo>
                      <a:pt x="893" y="60"/>
                    </a:lnTo>
                    <a:lnTo>
                      <a:pt x="891" y="64"/>
                    </a:lnTo>
                    <a:lnTo>
                      <a:pt x="892" y="66"/>
                    </a:lnTo>
                    <a:lnTo>
                      <a:pt x="891" y="66"/>
                    </a:lnTo>
                    <a:lnTo>
                      <a:pt x="890" y="71"/>
                    </a:lnTo>
                    <a:lnTo>
                      <a:pt x="900" y="85"/>
                    </a:lnTo>
                    <a:lnTo>
                      <a:pt x="899" y="89"/>
                    </a:lnTo>
                    <a:lnTo>
                      <a:pt x="896" y="91"/>
                    </a:lnTo>
                    <a:lnTo>
                      <a:pt x="896" y="92"/>
                    </a:lnTo>
                    <a:lnTo>
                      <a:pt x="891" y="99"/>
                    </a:lnTo>
                    <a:lnTo>
                      <a:pt x="891" y="105"/>
                    </a:lnTo>
                    <a:lnTo>
                      <a:pt x="890" y="107"/>
                    </a:lnTo>
                    <a:lnTo>
                      <a:pt x="891" y="112"/>
                    </a:lnTo>
                    <a:lnTo>
                      <a:pt x="890" y="115"/>
                    </a:lnTo>
                    <a:lnTo>
                      <a:pt x="891" y="117"/>
                    </a:lnTo>
                    <a:lnTo>
                      <a:pt x="890" y="120"/>
                    </a:lnTo>
                    <a:lnTo>
                      <a:pt x="892" y="123"/>
                    </a:lnTo>
                    <a:lnTo>
                      <a:pt x="894" y="127"/>
                    </a:lnTo>
                    <a:lnTo>
                      <a:pt x="899" y="129"/>
                    </a:lnTo>
                    <a:lnTo>
                      <a:pt x="898" y="134"/>
                    </a:lnTo>
                    <a:lnTo>
                      <a:pt x="902" y="135"/>
                    </a:lnTo>
                    <a:lnTo>
                      <a:pt x="898" y="142"/>
                    </a:lnTo>
                    <a:lnTo>
                      <a:pt x="900" y="152"/>
                    </a:lnTo>
                    <a:lnTo>
                      <a:pt x="902" y="156"/>
                    </a:lnTo>
                    <a:lnTo>
                      <a:pt x="902" y="161"/>
                    </a:lnTo>
                    <a:lnTo>
                      <a:pt x="905" y="163"/>
                    </a:lnTo>
                    <a:lnTo>
                      <a:pt x="905" y="165"/>
                    </a:lnTo>
                    <a:lnTo>
                      <a:pt x="906" y="165"/>
                    </a:lnTo>
                    <a:lnTo>
                      <a:pt x="903" y="170"/>
                    </a:lnTo>
                    <a:lnTo>
                      <a:pt x="903" y="171"/>
                    </a:lnTo>
                    <a:lnTo>
                      <a:pt x="902" y="173"/>
                    </a:lnTo>
                    <a:lnTo>
                      <a:pt x="904" y="178"/>
                    </a:lnTo>
                    <a:lnTo>
                      <a:pt x="910" y="178"/>
                    </a:lnTo>
                    <a:lnTo>
                      <a:pt x="914" y="178"/>
                    </a:lnTo>
                    <a:lnTo>
                      <a:pt x="916" y="179"/>
                    </a:lnTo>
                    <a:lnTo>
                      <a:pt x="920" y="180"/>
                    </a:lnTo>
                    <a:lnTo>
                      <a:pt x="927" y="179"/>
                    </a:lnTo>
                    <a:lnTo>
                      <a:pt x="930" y="177"/>
                    </a:lnTo>
                    <a:lnTo>
                      <a:pt x="935" y="176"/>
                    </a:lnTo>
                    <a:lnTo>
                      <a:pt x="939" y="177"/>
                    </a:lnTo>
                    <a:lnTo>
                      <a:pt x="942" y="176"/>
                    </a:lnTo>
                    <a:lnTo>
                      <a:pt x="942" y="177"/>
                    </a:lnTo>
                    <a:lnTo>
                      <a:pt x="950" y="179"/>
                    </a:lnTo>
                    <a:lnTo>
                      <a:pt x="955" y="183"/>
                    </a:lnTo>
                    <a:lnTo>
                      <a:pt x="959" y="183"/>
                    </a:lnTo>
                    <a:lnTo>
                      <a:pt x="960" y="182"/>
                    </a:lnTo>
                    <a:lnTo>
                      <a:pt x="964" y="183"/>
                    </a:lnTo>
                    <a:lnTo>
                      <a:pt x="965" y="181"/>
                    </a:lnTo>
                    <a:lnTo>
                      <a:pt x="972" y="182"/>
                    </a:lnTo>
                    <a:lnTo>
                      <a:pt x="974" y="181"/>
                    </a:lnTo>
                    <a:lnTo>
                      <a:pt x="978" y="181"/>
                    </a:lnTo>
                    <a:lnTo>
                      <a:pt x="982" y="184"/>
                    </a:lnTo>
                    <a:lnTo>
                      <a:pt x="984" y="180"/>
                    </a:lnTo>
                    <a:lnTo>
                      <a:pt x="990" y="182"/>
                    </a:lnTo>
                    <a:lnTo>
                      <a:pt x="991" y="186"/>
                    </a:lnTo>
                    <a:lnTo>
                      <a:pt x="999" y="186"/>
                    </a:lnTo>
                    <a:lnTo>
                      <a:pt x="999" y="188"/>
                    </a:lnTo>
                    <a:lnTo>
                      <a:pt x="1003" y="190"/>
                    </a:lnTo>
                    <a:lnTo>
                      <a:pt x="1005" y="189"/>
                    </a:lnTo>
                    <a:lnTo>
                      <a:pt x="1003" y="192"/>
                    </a:lnTo>
                    <a:lnTo>
                      <a:pt x="1008" y="192"/>
                    </a:lnTo>
                    <a:lnTo>
                      <a:pt x="1009" y="198"/>
                    </a:lnTo>
                    <a:lnTo>
                      <a:pt x="1012" y="197"/>
                    </a:lnTo>
                    <a:lnTo>
                      <a:pt x="1013" y="199"/>
                    </a:lnTo>
                    <a:lnTo>
                      <a:pt x="1017" y="199"/>
                    </a:lnTo>
                    <a:lnTo>
                      <a:pt x="1017" y="201"/>
                    </a:lnTo>
                    <a:lnTo>
                      <a:pt x="1022" y="206"/>
                    </a:lnTo>
                    <a:lnTo>
                      <a:pt x="1025" y="211"/>
                    </a:lnTo>
                    <a:lnTo>
                      <a:pt x="1026" y="204"/>
                    </a:lnTo>
                    <a:lnTo>
                      <a:pt x="1029" y="207"/>
                    </a:lnTo>
                    <a:lnTo>
                      <a:pt x="1035" y="207"/>
                    </a:lnTo>
                    <a:lnTo>
                      <a:pt x="1036" y="210"/>
                    </a:lnTo>
                    <a:lnTo>
                      <a:pt x="1038" y="211"/>
                    </a:lnTo>
                    <a:lnTo>
                      <a:pt x="1038" y="212"/>
                    </a:lnTo>
                    <a:lnTo>
                      <a:pt x="1040" y="214"/>
                    </a:lnTo>
                    <a:lnTo>
                      <a:pt x="1038" y="216"/>
                    </a:lnTo>
                    <a:lnTo>
                      <a:pt x="1039" y="217"/>
                    </a:lnTo>
                    <a:lnTo>
                      <a:pt x="1041" y="219"/>
                    </a:lnTo>
                    <a:lnTo>
                      <a:pt x="1044" y="218"/>
                    </a:lnTo>
                    <a:lnTo>
                      <a:pt x="1041" y="225"/>
                    </a:lnTo>
                    <a:lnTo>
                      <a:pt x="1041" y="227"/>
                    </a:lnTo>
                    <a:lnTo>
                      <a:pt x="1045" y="227"/>
                    </a:lnTo>
                    <a:lnTo>
                      <a:pt x="1048" y="232"/>
                    </a:lnTo>
                    <a:lnTo>
                      <a:pt x="1047" y="241"/>
                    </a:lnTo>
                    <a:lnTo>
                      <a:pt x="1049" y="241"/>
                    </a:lnTo>
                    <a:lnTo>
                      <a:pt x="1049" y="238"/>
                    </a:lnTo>
                    <a:lnTo>
                      <a:pt x="1052" y="237"/>
                    </a:lnTo>
                    <a:lnTo>
                      <a:pt x="1054" y="240"/>
                    </a:lnTo>
                    <a:lnTo>
                      <a:pt x="1058" y="236"/>
                    </a:lnTo>
                    <a:lnTo>
                      <a:pt x="1061" y="237"/>
                    </a:lnTo>
                    <a:lnTo>
                      <a:pt x="1062" y="236"/>
                    </a:lnTo>
                    <a:lnTo>
                      <a:pt x="1060" y="234"/>
                    </a:lnTo>
                    <a:lnTo>
                      <a:pt x="1064" y="233"/>
                    </a:lnTo>
                    <a:lnTo>
                      <a:pt x="1066" y="236"/>
                    </a:lnTo>
                    <a:lnTo>
                      <a:pt x="1065" y="240"/>
                    </a:lnTo>
                    <a:lnTo>
                      <a:pt x="1066" y="243"/>
                    </a:lnTo>
                    <a:lnTo>
                      <a:pt x="1070" y="243"/>
                    </a:lnTo>
                    <a:lnTo>
                      <a:pt x="1072" y="244"/>
                    </a:lnTo>
                    <a:lnTo>
                      <a:pt x="1074" y="241"/>
                    </a:lnTo>
                    <a:lnTo>
                      <a:pt x="1076" y="242"/>
                    </a:lnTo>
                    <a:lnTo>
                      <a:pt x="1076" y="245"/>
                    </a:lnTo>
                    <a:lnTo>
                      <a:pt x="1082" y="245"/>
                    </a:lnTo>
                    <a:lnTo>
                      <a:pt x="1080" y="249"/>
                    </a:lnTo>
                    <a:lnTo>
                      <a:pt x="1080" y="252"/>
                    </a:lnTo>
                    <a:lnTo>
                      <a:pt x="1083" y="250"/>
                    </a:lnTo>
                    <a:lnTo>
                      <a:pt x="1084" y="247"/>
                    </a:lnTo>
                    <a:lnTo>
                      <a:pt x="1089" y="248"/>
                    </a:lnTo>
                    <a:lnTo>
                      <a:pt x="1090" y="250"/>
                    </a:lnTo>
                    <a:lnTo>
                      <a:pt x="1093" y="252"/>
                    </a:lnTo>
                    <a:lnTo>
                      <a:pt x="1091" y="259"/>
                    </a:lnTo>
                    <a:lnTo>
                      <a:pt x="1100" y="259"/>
                    </a:lnTo>
                    <a:lnTo>
                      <a:pt x="1099" y="262"/>
                    </a:lnTo>
                    <a:lnTo>
                      <a:pt x="1109" y="262"/>
                    </a:lnTo>
                    <a:lnTo>
                      <a:pt x="1109" y="259"/>
                    </a:lnTo>
                    <a:lnTo>
                      <a:pt x="1104" y="256"/>
                    </a:lnTo>
                    <a:lnTo>
                      <a:pt x="1109" y="254"/>
                    </a:lnTo>
                    <a:lnTo>
                      <a:pt x="1115" y="260"/>
                    </a:lnTo>
                    <a:lnTo>
                      <a:pt x="1117" y="261"/>
                    </a:lnTo>
                    <a:lnTo>
                      <a:pt x="1118" y="258"/>
                    </a:lnTo>
                    <a:lnTo>
                      <a:pt x="1119" y="261"/>
                    </a:lnTo>
                    <a:lnTo>
                      <a:pt x="1125" y="263"/>
                    </a:lnTo>
                    <a:lnTo>
                      <a:pt x="1125" y="261"/>
                    </a:lnTo>
                    <a:lnTo>
                      <a:pt x="1128" y="259"/>
                    </a:lnTo>
                    <a:lnTo>
                      <a:pt x="1127" y="253"/>
                    </a:lnTo>
                    <a:lnTo>
                      <a:pt x="1128" y="252"/>
                    </a:lnTo>
                    <a:lnTo>
                      <a:pt x="1133" y="255"/>
                    </a:lnTo>
                    <a:lnTo>
                      <a:pt x="1129" y="261"/>
                    </a:lnTo>
                    <a:lnTo>
                      <a:pt x="1129" y="263"/>
                    </a:lnTo>
                    <a:lnTo>
                      <a:pt x="1131" y="264"/>
                    </a:lnTo>
                    <a:lnTo>
                      <a:pt x="1134" y="263"/>
                    </a:lnTo>
                    <a:lnTo>
                      <a:pt x="1136" y="265"/>
                    </a:lnTo>
                    <a:lnTo>
                      <a:pt x="1138" y="266"/>
                    </a:lnTo>
                    <a:lnTo>
                      <a:pt x="1140" y="259"/>
                    </a:lnTo>
                    <a:lnTo>
                      <a:pt x="1144" y="258"/>
                    </a:lnTo>
                    <a:lnTo>
                      <a:pt x="1145" y="261"/>
                    </a:lnTo>
                    <a:lnTo>
                      <a:pt x="1144" y="267"/>
                    </a:lnTo>
                    <a:lnTo>
                      <a:pt x="1139" y="270"/>
                    </a:lnTo>
                    <a:lnTo>
                      <a:pt x="1143" y="273"/>
                    </a:lnTo>
                    <a:lnTo>
                      <a:pt x="1145" y="273"/>
                    </a:lnTo>
                    <a:lnTo>
                      <a:pt x="1146" y="271"/>
                    </a:lnTo>
                    <a:lnTo>
                      <a:pt x="1154" y="268"/>
                    </a:lnTo>
                    <a:lnTo>
                      <a:pt x="1160" y="273"/>
                    </a:lnTo>
                    <a:lnTo>
                      <a:pt x="1163" y="270"/>
                    </a:lnTo>
                    <a:lnTo>
                      <a:pt x="1167" y="272"/>
                    </a:lnTo>
                    <a:lnTo>
                      <a:pt x="1168" y="277"/>
                    </a:lnTo>
                    <a:lnTo>
                      <a:pt x="1162" y="280"/>
                    </a:lnTo>
                    <a:lnTo>
                      <a:pt x="1163" y="285"/>
                    </a:lnTo>
                    <a:lnTo>
                      <a:pt x="1169" y="287"/>
                    </a:lnTo>
                    <a:lnTo>
                      <a:pt x="1170" y="289"/>
                    </a:lnTo>
                    <a:lnTo>
                      <a:pt x="1165" y="297"/>
                    </a:lnTo>
                    <a:lnTo>
                      <a:pt x="1167" y="300"/>
                    </a:lnTo>
                    <a:lnTo>
                      <a:pt x="1170" y="301"/>
                    </a:lnTo>
                    <a:lnTo>
                      <a:pt x="1181" y="295"/>
                    </a:lnTo>
                    <a:lnTo>
                      <a:pt x="1188" y="296"/>
                    </a:lnTo>
                    <a:lnTo>
                      <a:pt x="1191" y="294"/>
                    </a:lnTo>
                    <a:lnTo>
                      <a:pt x="1193" y="302"/>
                    </a:lnTo>
                    <a:lnTo>
                      <a:pt x="1198" y="306"/>
                    </a:lnTo>
                    <a:lnTo>
                      <a:pt x="1197" y="313"/>
                    </a:lnTo>
                    <a:lnTo>
                      <a:pt x="1194" y="315"/>
                    </a:lnTo>
                    <a:lnTo>
                      <a:pt x="1187" y="314"/>
                    </a:lnTo>
                    <a:lnTo>
                      <a:pt x="1184" y="319"/>
                    </a:lnTo>
                    <a:lnTo>
                      <a:pt x="1185" y="330"/>
                    </a:lnTo>
                    <a:lnTo>
                      <a:pt x="1189" y="334"/>
                    </a:lnTo>
                    <a:lnTo>
                      <a:pt x="1192" y="339"/>
                    </a:lnTo>
                    <a:lnTo>
                      <a:pt x="1190" y="342"/>
                    </a:lnTo>
                    <a:lnTo>
                      <a:pt x="1190" y="346"/>
                    </a:lnTo>
                    <a:lnTo>
                      <a:pt x="1194" y="351"/>
                    </a:lnTo>
                    <a:lnTo>
                      <a:pt x="1194" y="362"/>
                    </a:lnTo>
                    <a:lnTo>
                      <a:pt x="1218" y="377"/>
                    </a:lnTo>
                    <a:lnTo>
                      <a:pt x="1224" y="385"/>
                    </a:lnTo>
                    <a:lnTo>
                      <a:pt x="1238" y="393"/>
                    </a:lnTo>
                    <a:lnTo>
                      <a:pt x="1239" y="396"/>
                    </a:lnTo>
                    <a:lnTo>
                      <a:pt x="1242" y="397"/>
                    </a:lnTo>
                    <a:lnTo>
                      <a:pt x="1244" y="402"/>
                    </a:lnTo>
                    <a:lnTo>
                      <a:pt x="1250" y="406"/>
                    </a:lnTo>
                    <a:lnTo>
                      <a:pt x="1253" y="413"/>
                    </a:lnTo>
                    <a:lnTo>
                      <a:pt x="1257" y="412"/>
                    </a:lnTo>
                    <a:lnTo>
                      <a:pt x="1261" y="415"/>
                    </a:lnTo>
                    <a:lnTo>
                      <a:pt x="1258" y="426"/>
                    </a:lnTo>
                    <a:lnTo>
                      <a:pt x="1252" y="435"/>
                    </a:lnTo>
                    <a:lnTo>
                      <a:pt x="1251" y="442"/>
                    </a:lnTo>
                    <a:lnTo>
                      <a:pt x="1252" y="446"/>
                    </a:lnTo>
                    <a:lnTo>
                      <a:pt x="1248" y="450"/>
                    </a:lnTo>
                    <a:lnTo>
                      <a:pt x="1250" y="452"/>
                    </a:lnTo>
                    <a:lnTo>
                      <a:pt x="1247" y="457"/>
                    </a:lnTo>
                    <a:lnTo>
                      <a:pt x="1251" y="460"/>
                    </a:lnTo>
                    <a:lnTo>
                      <a:pt x="1247" y="467"/>
                    </a:lnTo>
                    <a:lnTo>
                      <a:pt x="1250" y="477"/>
                    </a:lnTo>
                    <a:lnTo>
                      <a:pt x="1246" y="482"/>
                    </a:lnTo>
                    <a:lnTo>
                      <a:pt x="1254" y="493"/>
                    </a:lnTo>
                    <a:lnTo>
                      <a:pt x="1255" y="499"/>
                    </a:lnTo>
                    <a:lnTo>
                      <a:pt x="1260" y="502"/>
                    </a:lnTo>
                    <a:lnTo>
                      <a:pt x="1263" y="507"/>
                    </a:lnTo>
                    <a:lnTo>
                      <a:pt x="1261" y="514"/>
                    </a:lnTo>
                    <a:lnTo>
                      <a:pt x="1263" y="522"/>
                    </a:lnTo>
                    <a:lnTo>
                      <a:pt x="1273" y="531"/>
                    </a:lnTo>
                    <a:lnTo>
                      <a:pt x="1278" y="541"/>
                    </a:lnTo>
                    <a:lnTo>
                      <a:pt x="1281" y="543"/>
                    </a:lnTo>
                    <a:lnTo>
                      <a:pt x="1281" y="552"/>
                    </a:lnTo>
                    <a:lnTo>
                      <a:pt x="1289" y="558"/>
                    </a:lnTo>
                    <a:lnTo>
                      <a:pt x="1289" y="565"/>
                    </a:lnTo>
                    <a:lnTo>
                      <a:pt x="1291" y="575"/>
                    </a:lnTo>
                    <a:lnTo>
                      <a:pt x="1298" y="595"/>
                    </a:lnTo>
                    <a:lnTo>
                      <a:pt x="1305" y="598"/>
                    </a:lnTo>
                    <a:lnTo>
                      <a:pt x="1311" y="595"/>
                    </a:lnTo>
                    <a:lnTo>
                      <a:pt x="1316" y="597"/>
                    </a:lnTo>
                    <a:lnTo>
                      <a:pt x="1319" y="605"/>
                    </a:lnTo>
                    <a:lnTo>
                      <a:pt x="1336" y="616"/>
                    </a:lnTo>
                    <a:lnTo>
                      <a:pt x="1337" y="622"/>
                    </a:lnTo>
                    <a:lnTo>
                      <a:pt x="1341" y="625"/>
                    </a:lnTo>
                    <a:lnTo>
                      <a:pt x="1352" y="631"/>
                    </a:lnTo>
                    <a:lnTo>
                      <a:pt x="1353" y="639"/>
                    </a:lnTo>
                    <a:lnTo>
                      <a:pt x="1350" y="649"/>
                    </a:lnTo>
                    <a:lnTo>
                      <a:pt x="1354" y="657"/>
                    </a:lnTo>
                    <a:lnTo>
                      <a:pt x="1349" y="664"/>
                    </a:lnTo>
                    <a:lnTo>
                      <a:pt x="1351" y="668"/>
                    </a:lnTo>
                    <a:lnTo>
                      <a:pt x="1350" y="673"/>
                    </a:lnTo>
                    <a:lnTo>
                      <a:pt x="1353" y="677"/>
                    </a:lnTo>
                    <a:lnTo>
                      <a:pt x="1356" y="679"/>
                    </a:lnTo>
                    <a:lnTo>
                      <a:pt x="1356" y="683"/>
                    </a:lnTo>
                    <a:lnTo>
                      <a:pt x="1363" y="692"/>
                    </a:lnTo>
                    <a:lnTo>
                      <a:pt x="1365" y="694"/>
                    </a:lnTo>
                    <a:lnTo>
                      <a:pt x="1368" y="694"/>
                    </a:lnTo>
                    <a:lnTo>
                      <a:pt x="1374" y="691"/>
                    </a:lnTo>
                    <a:lnTo>
                      <a:pt x="1384" y="690"/>
                    </a:lnTo>
                    <a:lnTo>
                      <a:pt x="1387" y="692"/>
                    </a:lnTo>
                    <a:lnTo>
                      <a:pt x="1390" y="701"/>
                    </a:lnTo>
                    <a:lnTo>
                      <a:pt x="1390" y="706"/>
                    </a:lnTo>
                    <a:lnTo>
                      <a:pt x="1389" y="710"/>
                    </a:lnTo>
                    <a:lnTo>
                      <a:pt x="1392" y="716"/>
                    </a:lnTo>
                    <a:lnTo>
                      <a:pt x="1394" y="722"/>
                    </a:lnTo>
                    <a:lnTo>
                      <a:pt x="1388" y="737"/>
                    </a:lnTo>
                    <a:lnTo>
                      <a:pt x="1390" y="741"/>
                    </a:lnTo>
                    <a:lnTo>
                      <a:pt x="1384" y="751"/>
                    </a:lnTo>
                    <a:lnTo>
                      <a:pt x="1389" y="752"/>
                    </a:lnTo>
                    <a:lnTo>
                      <a:pt x="1403" y="746"/>
                    </a:lnTo>
                    <a:lnTo>
                      <a:pt x="1410" y="751"/>
                    </a:lnTo>
                    <a:lnTo>
                      <a:pt x="1415" y="756"/>
                    </a:lnTo>
                    <a:lnTo>
                      <a:pt x="1414" y="764"/>
                    </a:lnTo>
                    <a:lnTo>
                      <a:pt x="1408" y="765"/>
                    </a:lnTo>
                    <a:lnTo>
                      <a:pt x="1406" y="768"/>
                    </a:lnTo>
                    <a:lnTo>
                      <a:pt x="1407" y="771"/>
                    </a:lnTo>
                    <a:lnTo>
                      <a:pt x="1410" y="775"/>
                    </a:lnTo>
                    <a:lnTo>
                      <a:pt x="1412" y="785"/>
                    </a:lnTo>
                    <a:lnTo>
                      <a:pt x="1412" y="788"/>
                    </a:lnTo>
                    <a:lnTo>
                      <a:pt x="1408" y="792"/>
                    </a:lnTo>
                    <a:lnTo>
                      <a:pt x="1408" y="793"/>
                    </a:lnTo>
                    <a:lnTo>
                      <a:pt x="1415" y="792"/>
                    </a:lnTo>
                    <a:lnTo>
                      <a:pt x="1424" y="796"/>
                    </a:lnTo>
                    <a:lnTo>
                      <a:pt x="1430" y="808"/>
                    </a:lnTo>
                    <a:lnTo>
                      <a:pt x="1436" y="808"/>
                    </a:lnTo>
                    <a:lnTo>
                      <a:pt x="1442" y="810"/>
                    </a:lnTo>
                    <a:lnTo>
                      <a:pt x="1450" y="810"/>
                    </a:lnTo>
                    <a:lnTo>
                      <a:pt x="1454" y="811"/>
                    </a:lnTo>
                    <a:lnTo>
                      <a:pt x="1464" y="811"/>
                    </a:lnTo>
                    <a:lnTo>
                      <a:pt x="1470" y="814"/>
                    </a:lnTo>
                    <a:lnTo>
                      <a:pt x="1476" y="814"/>
                    </a:lnTo>
                    <a:lnTo>
                      <a:pt x="1478" y="822"/>
                    </a:lnTo>
                    <a:lnTo>
                      <a:pt x="1477" y="829"/>
                    </a:lnTo>
                    <a:lnTo>
                      <a:pt x="1480" y="832"/>
                    </a:lnTo>
                    <a:lnTo>
                      <a:pt x="1490" y="834"/>
                    </a:lnTo>
                    <a:lnTo>
                      <a:pt x="1491" y="829"/>
                    </a:lnTo>
                    <a:lnTo>
                      <a:pt x="1488" y="823"/>
                    </a:lnTo>
                    <a:lnTo>
                      <a:pt x="1493" y="820"/>
                    </a:lnTo>
                    <a:lnTo>
                      <a:pt x="1504" y="820"/>
                    </a:lnTo>
                    <a:lnTo>
                      <a:pt x="1505" y="817"/>
                    </a:lnTo>
                    <a:lnTo>
                      <a:pt x="1504" y="810"/>
                    </a:lnTo>
                    <a:lnTo>
                      <a:pt x="1505" y="809"/>
                    </a:lnTo>
                    <a:lnTo>
                      <a:pt x="1509" y="810"/>
                    </a:lnTo>
                    <a:lnTo>
                      <a:pt x="1509" y="818"/>
                    </a:lnTo>
                    <a:lnTo>
                      <a:pt x="1511" y="820"/>
                    </a:lnTo>
                    <a:lnTo>
                      <a:pt x="1513" y="819"/>
                    </a:lnTo>
                    <a:lnTo>
                      <a:pt x="1517" y="811"/>
                    </a:lnTo>
                    <a:lnTo>
                      <a:pt x="1526" y="819"/>
                    </a:lnTo>
                    <a:lnTo>
                      <a:pt x="1543" y="817"/>
                    </a:lnTo>
                    <a:lnTo>
                      <a:pt x="1550" y="813"/>
                    </a:lnTo>
                    <a:lnTo>
                      <a:pt x="1566" y="798"/>
                    </a:lnTo>
                    <a:lnTo>
                      <a:pt x="1570" y="790"/>
                    </a:lnTo>
                    <a:lnTo>
                      <a:pt x="1568" y="766"/>
                    </a:lnTo>
                    <a:lnTo>
                      <a:pt x="1570" y="738"/>
                    </a:lnTo>
                    <a:lnTo>
                      <a:pt x="1589" y="706"/>
                    </a:lnTo>
                    <a:lnTo>
                      <a:pt x="1607" y="687"/>
                    </a:lnTo>
                    <a:lnTo>
                      <a:pt x="1614" y="683"/>
                    </a:lnTo>
                    <a:lnTo>
                      <a:pt x="1625" y="667"/>
                    </a:lnTo>
                    <a:lnTo>
                      <a:pt x="1628" y="658"/>
                    </a:lnTo>
                    <a:lnTo>
                      <a:pt x="1640" y="645"/>
                    </a:lnTo>
                    <a:lnTo>
                      <a:pt x="1642" y="633"/>
                    </a:lnTo>
                    <a:lnTo>
                      <a:pt x="1646" y="627"/>
                    </a:lnTo>
                    <a:lnTo>
                      <a:pt x="1649" y="622"/>
                    </a:lnTo>
                    <a:lnTo>
                      <a:pt x="1654" y="620"/>
                    </a:lnTo>
                    <a:lnTo>
                      <a:pt x="1672" y="590"/>
                    </a:lnTo>
                    <a:lnTo>
                      <a:pt x="1698" y="584"/>
                    </a:lnTo>
                    <a:lnTo>
                      <a:pt x="1705" y="582"/>
                    </a:lnTo>
                    <a:lnTo>
                      <a:pt x="1715" y="567"/>
                    </a:lnTo>
                    <a:lnTo>
                      <a:pt x="1720" y="564"/>
                    </a:lnTo>
                    <a:lnTo>
                      <a:pt x="1724" y="556"/>
                    </a:lnTo>
                    <a:lnTo>
                      <a:pt x="1729" y="553"/>
                    </a:lnTo>
                    <a:lnTo>
                      <a:pt x="1737" y="548"/>
                    </a:lnTo>
                    <a:lnTo>
                      <a:pt x="1764" y="541"/>
                    </a:lnTo>
                    <a:lnTo>
                      <a:pt x="1775" y="537"/>
                    </a:lnTo>
                    <a:lnTo>
                      <a:pt x="1792" y="524"/>
                    </a:lnTo>
                    <a:lnTo>
                      <a:pt x="1799" y="517"/>
                    </a:lnTo>
                    <a:lnTo>
                      <a:pt x="1806" y="511"/>
                    </a:lnTo>
                    <a:lnTo>
                      <a:pt x="1816" y="498"/>
                    </a:lnTo>
                    <a:lnTo>
                      <a:pt x="1823" y="483"/>
                    </a:lnTo>
                    <a:lnTo>
                      <a:pt x="1828" y="469"/>
                    </a:lnTo>
                    <a:lnTo>
                      <a:pt x="1834" y="460"/>
                    </a:lnTo>
                    <a:lnTo>
                      <a:pt x="1835" y="449"/>
                    </a:lnTo>
                    <a:lnTo>
                      <a:pt x="1839" y="439"/>
                    </a:lnTo>
                    <a:lnTo>
                      <a:pt x="1842" y="433"/>
                    </a:lnTo>
                    <a:lnTo>
                      <a:pt x="1848" y="429"/>
                    </a:lnTo>
                    <a:lnTo>
                      <a:pt x="1860" y="420"/>
                    </a:lnTo>
                    <a:lnTo>
                      <a:pt x="1868" y="417"/>
                    </a:lnTo>
                    <a:lnTo>
                      <a:pt x="1894" y="412"/>
                    </a:lnTo>
                    <a:lnTo>
                      <a:pt x="1917" y="411"/>
                    </a:lnTo>
                    <a:lnTo>
                      <a:pt x="1918" y="424"/>
                    </a:lnTo>
                    <a:lnTo>
                      <a:pt x="1924" y="430"/>
                    </a:lnTo>
                    <a:lnTo>
                      <a:pt x="1928" y="440"/>
                    </a:lnTo>
                    <a:lnTo>
                      <a:pt x="1929" y="447"/>
                    </a:lnTo>
                    <a:lnTo>
                      <a:pt x="1929" y="453"/>
                    </a:lnTo>
                    <a:lnTo>
                      <a:pt x="1928" y="459"/>
                    </a:lnTo>
                    <a:lnTo>
                      <a:pt x="1926" y="483"/>
                    </a:lnTo>
                    <a:lnTo>
                      <a:pt x="1924" y="490"/>
                    </a:lnTo>
                    <a:lnTo>
                      <a:pt x="1934" y="492"/>
                    </a:lnTo>
                    <a:lnTo>
                      <a:pt x="1943" y="495"/>
                    </a:lnTo>
                    <a:lnTo>
                      <a:pt x="1946" y="493"/>
                    </a:lnTo>
                    <a:lnTo>
                      <a:pt x="1957" y="497"/>
                    </a:lnTo>
                    <a:lnTo>
                      <a:pt x="1972" y="490"/>
                    </a:lnTo>
                    <a:lnTo>
                      <a:pt x="1975" y="494"/>
                    </a:lnTo>
                    <a:lnTo>
                      <a:pt x="1978" y="492"/>
                    </a:lnTo>
                    <a:lnTo>
                      <a:pt x="1984" y="492"/>
                    </a:lnTo>
                    <a:lnTo>
                      <a:pt x="1989" y="488"/>
                    </a:lnTo>
                    <a:lnTo>
                      <a:pt x="1994" y="495"/>
                    </a:lnTo>
                    <a:lnTo>
                      <a:pt x="1995" y="494"/>
                    </a:lnTo>
                    <a:lnTo>
                      <a:pt x="1993" y="490"/>
                    </a:lnTo>
                    <a:lnTo>
                      <a:pt x="1994" y="488"/>
                    </a:lnTo>
                    <a:lnTo>
                      <a:pt x="2008" y="485"/>
                    </a:lnTo>
                    <a:lnTo>
                      <a:pt x="2011" y="487"/>
                    </a:lnTo>
                    <a:lnTo>
                      <a:pt x="2010" y="489"/>
                    </a:lnTo>
                    <a:lnTo>
                      <a:pt x="2013" y="488"/>
                    </a:lnTo>
                    <a:lnTo>
                      <a:pt x="2015" y="490"/>
                    </a:lnTo>
                    <a:lnTo>
                      <a:pt x="2021" y="497"/>
                    </a:lnTo>
                    <a:lnTo>
                      <a:pt x="2024" y="506"/>
                    </a:lnTo>
                    <a:lnTo>
                      <a:pt x="2028" y="514"/>
                    </a:lnTo>
                    <a:lnTo>
                      <a:pt x="2051" y="548"/>
                    </a:lnTo>
                    <a:lnTo>
                      <a:pt x="2055" y="551"/>
                    </a:lnTo>
                    <a:lnTo>
                      <a:pt x="2061" y="550"/>
                    </a:lnTo>
                    <a:lnTo>
                      <a:pt x="2064" y="553"/>
                    </a:lnTo>
                    <a:lnTo>
                      <a:pt x="2070" y="555"/>
                    </a:lnTo>
                    <a:lnTo>
                      <a:pt x="2071" y="557"/>
                    </a:lnTo>
                    <a:lnTo>
                      <a:pt x="2068" y="561"/>
                    </a:lnTo>
                    <a:lnTo>
                      <a:pt x="2153" y="600"/>
                    </a:lnTo>
                    <a:lnTo>
                      <a:pt x="2155" y="604"/>
                    </a:lnTo>
                    <a:lnTo>
                      <a:pt x="2173" y="615"/>
                    </a:lnTo>
                    <a:lnTo>
                      <a:pt x="2182" y="612"/>
                    </a:lnTo>
                    <a:lnTo>
                      <a:pt x="2200" y="612"/>
                    </a:lnTo>
                    <a:lnTo>
                      <a:pt x="2204" y="616"/>
                    </a:lnTo>
                    <a:lnTo>
                      <a:pt x="2219" y="621"/>
                    </a:lnTo>
                    <a:lnTo>
                      <a:pt x="2226" y="620"/>
                    </a:lnTo>
                    <a:lnTo>
                      <a:pt x="2234" y="615"/>
                    </a:lnTo>
                    <a:lnTo>
                      <a:pt x="2245" y="615"/>
                    </a:lnTo>
                    <a:lnTo>
                      <a:pt x="2251" y="618"/>
                    </a:lnTo>
                    <a:lnTo>
                      <a:pt x="2252" y="616"/>
                    </a:lnTo>
                    <a:lnTo>
                      <a:pt x="2260" y="616"/>
                    </a:lnTo>
                    <a:lnTo>
                      <a:pt x="2262" y="618"/>
                    </a:lnTo>
                    <a:lnTo>
                      <a:pt x="2270" y="615"/>
                    </a:lnTo>
                    <a:lnTo>
                      <a:pt x="2284" y="621"/>
                    </a:lnTo>
                    <a:lnTo>
                      <a:pt x="2287" y="625"/>
                    </a:lnTo>
                    <a:lnTo>
                      <a:pt x="2289" y="630"/>
                    </a:lnTo>
                    <a:lnTo>
                      <a:pt x="2287" y="644"/>
                    </a:lnTo>
                    <a:lnTo>
                      <a:pt x="2279" y="652"/>
                    </a:lnTo>
                    <a:lnTo>
                      <a:pt x="2273" y="667"/>
                    </a:lnTo>
                    <a:lnTo>
                      <a:pt x="2270" y="674"/>
                    </a:lnTo>
                    <a:lnTo>
                      <a:pt x="2321" y="692"/>
                    </a:lnTo>
                    <a:lnTo>
                      <a:pt x="2373" y="710"/>
                    </a:lnTo>
                    <a:lnTo>
                      <a:pt x="2373" y="718"/>
                    </a:lnTo>
                    <a:lnTo>
                      <a:pt x="2376" y="718"/>
                    </a:lnTo>
                    <a:lnTo>
                      <a:pt x="2376" y="715"/>
                    </a:lnTo>
                    <a:lnTo>
                      <a:pt x="2377" y="715"/>
                    </a:lnTo>
                    <a:lnTo>
                      <a:pt x="2378" y="712"/>
                    </a:lnTo>
                    <a:lnTo>
                      <a:pt x="2380" y="709"/>
                    </a:lnTo>
                    <a:lnTo>
                      <a:pt x="2381" y="703"/>
                    </a:lnTo>
                    <a:lnTo>
                      <a:pt x="2389" y="700"/>
                    </a:lnTo>
                    <a:lnTo>
                      <a:pt x="2390" y="701"/>
                    </a:lnTo>
                    <a:lnTo>
                      <a:pt x="2392" y="696"/>
                    </a:lnTo>
                    <a:lnTo>
                      <a:pt x="2394" y="696"/>
                    </a:lnTo>
                    <a:lnTo>
                      <a:pt x="2393" y="693"/>
                    </a:lnTo>
                    <a:lnTo>
                      <a:pt x="2395" y="690"/>
                    </a:lnTo>
                    <a:lnTo>
                      <a:pt x="2393" y="688"/>
                    </a:lnTo>
                    <a:lnTo>
                      <a:pt x="2395" y="685"/>
                    </a:lnTo>
                    <a:lnTo>
                      <a:pt x="2402" y="685"/>
                    </a:lnTo>
                    <a:lnTo>
                      <a:pt x="2404" y="688"/>
                    </a:lnTo>
                    <a:lnTo>
                      <a:pt x="2404" y="692"/>
                    </a:lnTo>
                    <a:lnTo>
                      <a:pt x="2407" y="693"/>
                    </a:lnTo>
                    <a:lnTo>
                      <a:pt x="2406" y="696"/>
                    </a:lnTo>
                    <a:lnTo>
                      <a:pt x="2407" y="700"/>
                    </a:lnTo>
                    <a:lnTo>
                      <a:pt x="2400" y="712"/>
                    </a:lnTo>
                    <a:lnTo>
                      <a:pt x="2403" y="713"/>
                    </a:lnTo>
                    <a:lnTo>
                      <a:pt x="2406" y="710"/>
                    </a:lnTo>
                    <a:lnTo>
                      <a:pt x="2408" y="713"/>
                    </a:lnTo>
                    <a:lnTo>
                      <a:pt x="2411" y="710"/>
                    </a:lnTo>
                    <a:lnTo>
                      <a:pt x="2411" y="705"/>
                    </a:lnTo>
                    <a:lnTo>
                      <a:pt x="2412" y="702"/>
                    </a:lnTo>
                    <a:lnTo>
                      <a:pt x="2411" y="698"/>
                    </a:lnTo>
                    <a:lnTo>
                      <a:pt x="2411" y="696"/>
                    </a:lnTo>
                    <a:lnTo>
                      <a:pt x="2414" y="694"/>
                    </a:lnTo>
                    <a:lnTo>
                      <a:pt x="2413" y="693"/>
                    </a:lnTo>
                    <a:lnTo>
                      <a:pt x="2414" y="690"/>
                    </a:lnTo>
                    <a:lnTo>
                      <a:pt x="2413" y="686"/>
                    </a:lnTo>
                    <a:lnTo>
                      <a:pt x="2415" y="684"/>
                    </a:lnTo>
                    <a:lnTo>
                      <a:pt x="2420" y="686"/>
                    </a:lnTo>
                    <a:lnTo>
                      <a:pt x="2415" y="693"/>
                    </a:lnTo>
                    <a:lnTo>
                      <a:pt x="2423" y="692"/>
                    </a:lnTo>
                    <a:lnTo>
                      <a:pt x="2425" y="699"/>
                    </a:lnTo>
                    <a:lnTo>
                      <a:pt x="2423" y="703"/>
                    </a:lnTo>
                    <a:lnTo>
                      <a:pt x="2425" y="702"/>
                    </a:lnTo>
                    <a:lnTo>
                      <a:pt x="2427" y="694"/>
                    </a:lnTo>
                    <a:lnTo>
                      <a:pt x="2424" y="687"/>
                    </a:lnTo>
                    <a:lnTo>
                      <a:pt x="2430" y="687"/>
                    </a:lnTo>
                    <a:lnTo>
                      <a:pt x="2433" y="681"/>
                    </a:lnTo>
                    <a:lnTo>
                      <a:pt x="2438" y="681"/>
                    </a:lnTo>
                    <a:lnTo>
                      <a:pt x="2440" y="683"/>
                    </a:lnTo>
                    <a:lnTo>
                      <a:pt x="2439" y="684"/>
                    </a:lnTo>
                    <a:lnTo>
                      <a:pt x="2440" y="690"/>
                    </a:lnTo>
                    <a:lnTo>
                      <a:pt x="2439" y="694"/>
                    </a:lnTo>
                    <a:lnTo>
                      <a:pt x="2441" y="695"/>
                    </a:lnTo>
                    <a:lnTo>
                      <a:pt x="2447" y="691"/>
                    </a:lnTo>
                    <a:lnTo>
                      <a:pt x="2452" y="696"/>
                    </a:lnTo>
                    <a:lnTo>
                      <a:pt x="2453" y="701"/>
                    </a:lnTo>
                    <a:lnTo>
                      <a:pt x="2452" y="705"/>
                    </a:lnTo>
                    <a:lnTo>
                      <a:pt x="2451" y="708"/>
                    </a:lnTo>
                    <a:lnTo>
                      <a:pt x="2453" y="709"/>
                    </a:lnTo>
                    <a:lnTo>
                      <a:pt x="2453" y="710"/>
                    </a:lnTo>
                    <a:lnTo>
                      <a:pt x="2451" y="715"/>
                    </a:lnTo>
                    <a:lnTo>
                      <a:pt x="2453" y="715"/>
                    </a:lnTo>
                    <a:lnTo>
                      <a:pt x="2454" y="717"/>
                    </a:lnTo>
                    <a:lnTo>
                      <a:pt x="2456" y="719"/>
                    </a:lnTo>
                    <a:lnTo>
                      <a:pt x="2458" y="716"/>
                    </a:lnTo>
                    <a:lnTo>
                      <a:pt x="2464" y="703"/>
                    </a:lnTo>
                    <a:lnTo>
                      <a:pt x="2465" y="697"/>
                    </a:lnTo>
                    <a:lnTo>
                      <a:pt x="2463" y="694"/>
                    </a:lnTo>
                    <a:lnTo>
                      <a:pt x="2464" y="692"/>
                    </a:lnTo>
                    <a:lnTo>
                      <a:pt x="2468" y="693"/>
                    </a:lnTo>
                    <a:lnTo>
                      <a:pt x="2475" y="699"/>
                    </a:lnTo>
                    <a:lnTo>
                      <a:pt x="2474" y="704"/>
                    </a:lnTo>
                    <a:lnTo>
                      <a:pt x="2476" y="708"/>
                    </a:lnTo>
                    <a:lnTo>
                      <a:pt x="2476" y="711"/>
                    </a:lnTo>
                    <a:lnTo>
                      <a:pt x="2479" y="713"/>
                    </a:lnTo>
                    <a:lnTo>
                      <a:pt x="2485" y="724"/>
                    </a:lnTo>
                    <a:lnTo>
                      <a:pt x="2484" y="732"/>
                    </a:lnTo>
                    <a:lnTo>
                      <a:pt x="2486" y="731"/>
                    </a:lnTo>
                    <a:lnTo>
                      <a:pt x="2488" y="732"/>
                    </a:lnTo>
                    <a:lnTo>
                      <a:pt x="2488" y="729"/>
                    </a:lnTo>
                    <a:lnTo>
                      <a:pt x="2487" y="724"/>
                    </a:lnTo>
                    <a:lnTo>
                      <a:pt x="2488" y="717"/>
                    </a:lnTo>
                    <a:lnTo>
                      <a:pt x="2486" y="709"/>
                    </a:lnTo>
                    <a:lnTo>
                      <a:pt x="2488" y="703"/>
                    </a:lnTo>
                    <a:lnTo>
                      <a:pt x="2485" y="700"/>
                    </a:lnTo>
                    <a:lnTo>
                      <a:pt x="2488" y="695"/>
                    </a:lnTo>
                    <a:lnTo>
                      <a:pt x="2487" y="695"/>
                    </a:lnTo>
                    <a:lnTo>
                      <a:pt x="2495" y="693"/>
                    </a:lnTo>
                    <a:lnTo>
                      <a:pt x="2500" y="694"/>
                    </a:lnTo>
                    <a:lnTo>
                      <a:pt x="2499" y="702"/>
                    </a:lnTo>
                    <a:lnTo>
                      <a:pt x="2497" y="705"/>
                    </a:lnTo>
                    <a:lnTo>
                      <a:pt x="2498" y="708"/>
                    </a:lnTo>
                    <a:lnTo>
                      <a:pt x="2499" y="704"/>
                    </a:lnTo>
                    <a:lnTo>
                      <a:pt x="2500" y="706"/>
                    </a:lnTo>
                    <a:lnTo>
                      <a:pt x="2503" y="708"/>
                    </a:lnTo>
                    <a:lnTo>
                      <a:pt x="2506" y="702"/>
                    </a:lnTo>
                    <a:lnTo>
                      <a:pt x="2510" y="702"/>
                    </a:lnTo>
                    <a:lnTo>
                      <a:pt x="2511" y="701"/>
                    </a:lnTo>
                    <a:lnTo>
                      <a:pt x="2508" y="699"/>
                    </a:lnTo>
                    <a:lnTo>
                      <a:pt x="2507" y="697"/>
                    </a:lnTo>
                    <a:lnTo>
                      <a:pt x="2514" y="697"/>
                    </a:lnTo>
                    <a:lnTo>
                      <a:pt x="2520" y="694"/>
                    </a:lnTo>
                    <a:lnTo>
                      <a:pt x="2529" y="697"/>
                    </a:lnTo>
                    <a:lnTo>
                      <a:pt x="2529" y="699"/>
                    </a:lnTo>
                    <a:lnTo>
                      <a:pt x="2526" y="697"/>
                    </a:lnTo>
                    <a:lnTo>
                      <a:pt x="2528" y="701"/>
                    </a:lnTo>
                    <a:lnTo>
                      <a:pt x="2526" y="705"/>
                    </a:lnTo>
                    <a:lnTo>
                      <a:pt x="2530" y="704"/>
                    </a:lnTo>
                    <a:lnTo>
                      <a:pt x="2534" y="706"/>
                    </a:lnTo>
                    <a:lnTo>
                      <a:pt x="2536" y="705"/>
                    </a:lnTo>
                    <a:lnTo>
                      <a:pt x="2533" y="701"/>
                    </a:lnTo>
                    <a:lnTo>
                      <a:pt x="2539" y="701"/>
                    </a:lnTo>
                    <a:lnTo>
                      <a:pt x="2544" y="703"/>
                    </a:lnTo>
                    <a:lnTo>
                      <a:pt x="2547" y="710"/>
                    </a:lnTo>
                    <a:lnTo>
                      <a:pt x="2543" y="714"/>
                    </a:lnTo>
                    <a:lnTo>
                      <a:pt x="2540" y="713"/>
                    </a:lnTo>
                    <a:lnTo>
                      <a:pt x="2538" y="714"/>
                    </a:lnTo>
                    <a:lnTo>
                      <a:pt x="2537" y="719"/>
                    </a:lnTo>
                    <a:lnTo>
                      <a:pt x="2540" y="716"/>
                    </a:lnTo>
                    <a:lnTo>
                      <a:pt x="2540" y="718"/>
                    </a:lnTo>
                    <a:lnTo>
                      <a:pt x="2541" y="718"/>
                    </a:lnTo>
                    <a:lnTo>
                      <a:pt x="2543" y="715"/>
                    </a:lnTo>
                    <a:lnTo>
                      <a:pt x="2547" y="715"/>
                    </a:lnTo>
                    <a:lnTo>
                      <a:pt x="2548" y="717"/>
                    </a:lnTo>
                    <a:lnTo>
                      <a:pt x="2548" y="714"/>
                    </a:lnTo>
                    <a:lnTo>
                      <a:pt x="2550" y="710"/>
                    </a:lnTo>
                    <a:lnTo>
                      <a:pt x="2554" y="709"/>
                    </a:lnTo>
                    <a:lnTo>
                      <a:pt x="2553" y="710"/>
                    </a:lnTo>
                    <a:lnTo>
                      <a:pt x="2556" y="711"/>
                    </a:lnTo>
                    <a:lnTo>
                      <a:pt x="2554" y="716"/>
                    </a:lnTo>
                    <a:lnTo>
                      <a:pt x="2554" y="723"/>
                    </a:lnTo>
                    <a:lnTo>
                      <a:pt x="2552" y="727"/>
                    </a:lnTo>
                    <a:lnTo>
                      <a:pt x="2553" y="734"/>
                    </a:lnTo>
                    <a:lnTo>
                      <a:pt x="2554" y="730"/>
                    </a:lnTo>
                    <a:lnTo>
                      <a:pt x="2556" y="733"/>
                    </a:lnTo>
                    <a:lnTo>
                      <a:pt x="2554" y="727"/>
                    </a:lnTo>
                    <a:lnTo>
                      <a:pt x="2556" y="722"/>
                    </a:lnTo>
                    <a:lnTo>
                      <a:pt x="2558" y="720"/>
                    </a:lnTo>
                    <a:lnTo>
                      <a:pt x="2559" y="724"/>
                    </a:lnTo>
                    <a:lnTo>
                      <a:pt x="2560" y="723"/>
                    </a:lnTo>
                    <a:lnTo>
                      <a:pt x="2558" y="719"/>
                    </a:lnTo>
                    <a:lnTo>
                      <a:pt x="2561" y="718"/>
                    </a:lnTo>
                    <a:lnTo>
                      <a:pt x="2559" y="714"/>
                    </a:lnTo>
                    <a:lnTo>
                      <a:pt x="2562" y="715"/>
                    </a:lnTo>
                    <a:lnTo>
                      <a:pt x="2571" y="709"/>
                    </a:lnTo>
                    <a:lnTo>
                      <a:pt x="2572" y="713"/>
                    </a:lnTo>
                    <a:lnTo>
                      <a:pt x="2575" y="717"/>
                    </a:lnTo>
                    <a:lnTo>
                      <a:pt x="2571" y="720"/>
                    </a:lnTo>
                    <a:lnTo>
                      <a:pt x="2575" y="723"/>
                    </a:lnTo>
                    <a:lnTo>
                      <a:pt x="2571" y="728"/>
                    </a:lnTo>
                    <a:lnTo>
                      <a:pt x="2574" y="727"/>
                    </a:lnTo>
                    <a:lnTo>
                      <a:pt x="2575" y="733"/>
                    </a:lnTo>
                    <a:lnTo>
                      <a:pt x="2577" y="733"/>
                    </a:lnTo>
                    <a:lnTo>
                      <a:pt x="2575" y="732"/>
                    </a:lnTo>
                    <a:lnTo>
                      <a:pt x="2577" y="724"/>
                    </a:lnTo>
                    <a:lnTo>
                      <a:pt x="2577" y="718"/>
                    </a:lnTo>
                    <a:lnTo>
                      <a:pt x="2579" y="719"/>
                    </a:lnTo>
                    <a:lnTo>
                      <a:pt x="2577" y="739"/>
                    </a:lnTo>
                    <a:lnTo>
                      <a:pt x="2579" y="737"/>
                    </a:lnTo>
                    <a:lnTo>
                      <a:pt x="2585" y="739"/>
                    </a:lnTo>
                    <a:lnTo>
                      <a:pt x="2579" y="735"/>
                    </a:lnTo>
                    <a:lnTo>
                      <a:pt x="2582" y="732"/>
                    </a:lnTo>
                    <a:lnTo>
                      <a:pt x="2582" y="723"/>
                    </a:lnTo>
                    <a:lnTo>
                      <a:pt x="2584" y="726"/>
                    </a:lnTo>
                    <a:lnTo>
                      <a:pt x="2587" y="722"/>
                    </a:lnTo>
                    <a:lnTo>
                      <a:pt x="2590" y="720"/>
                    </a:lnTo>
                    <a:lnTo>
                      <a:pt x="2594" y="718"/>
                    </a:lnTo>
                    <a:lnTo>
                      <a:pt x="2598" y="719"/>
                    </a:lnTo>
                    <a:lnTo>
                      <a:pt x="2602" y="726"/>
                    </a:lnTo>
                    <a:lnTo>
                      <a:pt x="2601" y="726"/>
                    </a:lnTo>
                    <a:lnTo>
                      <a:pt x="2600" y="723"/>
                    </a:lnTo>
                    <a:lnTo>
                      <a:pt x="2600" y="728"/>
                    </a:lnTo>
                    <a:lnTo>
                      <a:pt x="2596" y="729"/>
                    </a:lnTo>
                    <a:lnTo>
                      <a:pt x="2600" y="730"/>
                    </a:lnTo>
                    <a:lnTo>
                      <a:pt x="2595" y="735"/>
                    </a:lnTo>
                    <a:lnTo>
                      <a:pt x="2595" y="736"/>
                    </a:lnTo>
                    <a:lnTo>
                      <a:pt x="2597" y="734"/>
                    </a:lnTo>
                    <a:lnTo>
                      <a:pt x="2600" y="737"/>
                    </a:lnTo>
                    <a:lnTo>
                      <a:pt x="2602" y="737"/>
                    </a:lnTo>
                    <a:lnTo>
                      <a:pt x="2602" y="738"/>
                    </a:lnTo>
                    <a:lnTo>
                      <a:pt x="2601" y="740"/>
                    </a:lnTo>
                    <a:lnTo>
                      <a:pt x="2605" y="749"/>
                    </a:lnTo>
                    <a:lnTo>
                      <a:pt x="2603" y="752"/>
                    </a:lnTo>
                    <a:lnTo>
                      <a:pt x="2600" y="752"/>
                    </a:lnTo>
                    <a:lnTo>
                      <a:pt x="2605" y="755"/>
                    </a:lnTo>
                    <a:lnTo>
                      <a:pt x="2608" y="755"/>
                    </a:lnTo>
                    <a:lnTo>
                      <a:pt x="2608" y="752"/>
                    </a:lnTo>
                    <a:lnTo>
                      <a:pt x="2611" y="752"/>
                    </a:lnTo>
                    <a:lnTo>
                      <a:pt x="2609" y="750"/>
                    </a:lnTo>
                    <a:lnTo>
                      <a:pt x="2609" y="742"/>
                    </a:lnTo>
                    <a:lnTo>
                      <a:pt x="2613" y="740"/>
                    </a:lnTo>
                    <a:lnTo>
                      <a:pt x="2616" y="741"/>
                    </a:lnTo>
                    <a:lnTo>
                      <a:pt x="2615" y="732"/>
                    </a:lnTo>
                    <a:lnTo>
                      <a:pt x="2619" y="730"/>
                    </a:lnTo>
                    <a:lnTo>
                      <a:pt x="2620" y="733"/>
                    </a:lnTo>
                    <a:lnTo>
                      <a:pt x="2622" y="732"/>
                    </a:lnTo>
                    <a:lnTo>
                      <a:pt x="2621" y="729"/>
                    </a:lnTo>
                    <a:lnTo>
                      <a:pt x="2624" y="728"/>
                    </a:lnTo>
                    <a:lnTo>
                      <a:pt x="2620" y="726"/>
                    </a:lnTo>
                    <a:lnTo>
                      <a:pt x="2624" y="724"/>
                    </a:lnTo>
                    <a:lnTo>
                      <a:pt x="2627" y="728"/>
                    </a:lnTo>
                    <a:lnTo>
                      <a:pt x="2626" y="732"/>
                    </a:lnTo>
                    <a:lnTo>
                      <a:pt x="2627" y="736"/>
                    </a:lnTo>
                    <a:lnTo>
                      <a:pt x="2622" y="736"/>
                    </a:lnTo>
                    <a:lnTo>
                      <a:pt x="2622" y="737"/>
                    </a:lnTo>
                    <a:lnTo>
                      <a:pt x="2626" y="738"/>
                    </a:lnTo>
                    <a:lnTo>
                      <a:pt x="2627" y="739"/>
                    </a:lnTo>
                    <a:lnTo>
                      <a:pt x="2626" y="742"/>
                    </a:lnTo>
                    <a:lnTo>
                      <a:pt x="2624" y="742"/>
                    </a:lnTo>
                    <a:lnTo>
                      <a:pt x="2622" y="747"/>
                    </a:lnTo>
                    <a:lnTo>
                      <a:pt x="2626" y="745"/>
                    </a:lnTo>
                    <a:lnTo>
                      <a:pt x="2623" y="749"/>
                    </a:lnTo>
                    <a:lnTo>
                      <a:pt x="2623" y="753"/>
                    </a:lnTo>
                    <a:lnTo>
                      <a:pt x="2624" y="752"/>
                    </a:lnTo>
                    <a:lnTo>
                      <a:pt x="2624" y="749"/>
                    </a:lnTo>
                    <a:lnTo>
                      <a:pt x="2626" y="749"/>
                    </a:lnTo>
                    <a:lnTo>
                      <a:pt x="2628" y="748"/>
                    </a:lnTo>
                    <a:lnTo>
                      <a:pt x="2629" y="745"/>
                    </a:lnTo>
                    <a:lnTo>
                      <a:pt x="2630" y="745"/>
                    </a:lnTo>
                    <a:lnTo>
                      <a:pt x="2631" y="753"/>
                    </a:lnTo>
                    <a:lnTo>
                      <a:pt x="2628" y="758"/>
                    </a:lnTo>
                    <a:lnTo>
                      <a:pt x="2629" y="762"/>
                    </a:lnTo>
                    <a:lnTo>
                      <a:pt x="2630" y="758"/>
                    </a:lnTo>
                    <a:lnTo>
                      <a:pt x="2632" y="756"/>
                    </a:lnTo>
                    <a:lnTo>
                      <a:pt x="2633" y="752"/>
                    </a:lnTo>
                    <a:lnTo>
                      <a:pt x="2637" y="756"/>
                    </a:lnTo>
                    <a:lnTo>
                      <a:pt x="2634" y="758"/>
                    </a:lnTo>
                    <a:lnTo>
                      <a:pt x="2637" y="760"/>
                    </a:lnTo>
                    <a:lnTo>
                      <a:pt x="2636" y="758"/>
                    </a:lnTo>
                    <a:lnTo>
                      <a:pt x="2638" y="757"/>
                    </a:lnTo>
                    <a:lnTo>
                      <a:pt x="2636" y="749"/>
                    </a:lnTo>
                    <a:lnTo>
                      <a:pt x="2638" y="747"/>
                    </a:lnTo>
                    <a:lnTo>
                      <a:pt x="2640" y="747"/>
                    </a:lnTo>
                    <a:lnTo>
                      <a:pt x="2642" y="750"/>
                    </a:lnTo>
                    <a:lnTo>
                      <a:pt x="2641" y="742"/>
                    </a:lnTo>
                    <a:lnTo>
                      <a:pt x="2645" y="745"/>
                    </a:lnTo>
                    <a:lnTo>
                      <a:pt x="2646" y="747"/>
                    </a:lnTo>
                    <a:lnTo>
                      <a:pt x="2648" y="762"/>
                    </a:lnTo>
                    <a:lnTo>
                      <a:pt x="2646" y="764"/>
                    </a:lnTo>
                    <a:lnTo>
                      <a:pt x="2646" y="765"/>
                    </a:lnTo>
                    <a:lnTo>
                      <a:pt x="2651" y="759"/>
                    </a:lnTo>
                    <a:lnTo>
                      <a:pt x="2649" y="753"/>
                    </a:lnTo>
                    <a:lnTo>
                      <a:pt x="2651" y="745"/>
                    </a:lnTo>
                    <a:lnTo>
                      <a:pt x="2655" y="744"/>
                    </a:lnTo>
                    <a:lnTo>
                      <a:pt x="2658" y="750"/>
                    </a:lnTo>
                    <a:lnTo>
                      <a:pt x="2661" y="751"/>
                    </a:lnTo>
                    <a:lnTo>
                      <a:pt x="2660" y="752"/>
                    </a:lnTo>
                    <a:lnTo>
                      <a:pt x="2661" y="752"/>
                    </a:lnTo>
                    <a:lnTo>
                      <a:pt x="2662" y="750"/>
                    </a:lnTo>
                    <a:lnTo>
                      <a:pt x="2663" y="751"/>
                    </a:lnTo>
                    <a:lnTo>
                      <a:pt x="2663" y="750"/>
                    </a:lnTo>
                    <a:lnTo>
                      <a:pt x="2660" y="749"/>
                    </a:lnTo>
                    <a:lnTo>
                      <a:pt x="2659" y="740"/>
                    </a:lnTo>
                    <a:lnTo>
                      <a:pt x="2664" y="742"/>
                    </a:lnTo>
                    <a:lnTo>
                      <a:pt x="2662" y="738"/>
                    </a:lnTo>
                    <a:lnTo>
                      <a:pt x="2663" y="736"/>
                    </a:lnTo>
                    <a:lnTo>
                      <a:pt x="2668" y="735"/>
                    </a:lnTo>
                    <a:lnTo>
                      <a:pt x="2669" y="737"/>
                    </a:lnTo>
                    <a:lnTo>
                      <a:pt x="2667" y="738"/>
                    </a:lnTo>
                    <a:lnTo>
                      <a:pt x="2667" y="740"/>
                    </a:lnTo>
                    <a:lnTo>
                      <a:pt x="2674" y="744"/>
                    </a:lnTo>
                    <a:lnTo>
                      <a:pt x="2675" y="750"/>
                    </a:lnTo>
                    <a:lnTo>
                      <a:pt x="2674" y="751"/>
                    </a:lnTo>
                    <a:lnTo>
                      <a:pt x="2672" y="749"/>
                    </a:lnTo>
                    <a:lnTo>
                      <a:pt x="2673" y="752"/>
                    </a:lnTo>
                    <a:lnTo>
                      <a:pt x="2672" y="755"/>
                    </a:lnTo>
                    <a:lnTo>
                      <a:pt x="2667" y="754"/>
                    </a:lnTo>
                    <a:lnTo>
                      <a:pt x="2670" y="758"/>
                    </a:lnTo>
                    <a:lnTo>
                      <a:pt x="2666" y="759"/>
                    </a:lnTo>
                    <a:lnTo>
                      <a:pt x="2670" y="764"/>
                    </a:lnTo>
                    <a:lnTo>
                      <a:pt x="2669" y="768"/>
                    </a:lnTo>
                    <a:lnTo>
                      <a:pt x="2666" y="770"/>
                    </a:lnTo>
                    <a:lnTo>
                      <a:pt x="2664" y="770"/>
                    </a:lnTo>
                    <a:lnTo>
                      <a:pt x="2663" y="771"/>
                    </a:lnTo>
                    <a:lnTo>
                      <a:pt x="2659" y="772"/>
                    </a:lnTo>
                    <a:lnTo>
                      <a:pt x="2659" y="773"/>
                    </a:lnTo>
                    <a:lnTo>
                      <a:pt x="2661" y="777"/>
                    </a:lnTo>
                    <a:lnTo>
                      <a:pt x="2661" y="776"/>
                    </a:lnTo>
                    <a:lnTo>
                      <a:pt x="2667" y="773"/>
                    </a:lnTo>
                    <a:lnTo>
                      <a:pt x="2665" y="776"/>
                    </a:lnTo>
                    <a:lnTo>
                      <a:pt x="2666" y="776"/>
                    </a:lnTo>
                    <a:lnTo>
                      <a:pt x="2677" y="772"/>
                    </a:lnTo>
                    <a:lnTo>
                      <a:pt x="2678" y="776"/>
                    </a:lnTo>
                    <a:lnTo>
                      <a:pt x="2681" y="777"/>
                    </a:lnTo>
                    <a:lnTo>
                      <a:pt x="2687" y="768"/>
                    </a:lnTo>
                    <a:lnTo>
                      <a:pt x="2686" y="763"/>
                    </a:lnTo>
                    <a:lnTo>
                      <a:pt x="2688" y="762"/>
                    </a:lnTo>
                    <a:lnTo>
                      <a:pt x="2690" y="765"/>
                    </a:lnTo>
                    <a:lnTo>
                      <a:pt x="2690" y="766"/>
                    </a:lnTo>
                    <a:lnTo>
                      <a:pt x="2692" y="777"/>
                    </a:lnTo>
                    <a:lnTo>
                      <a:pt x="2693" y="773"/>
                    </a:lnTo>
                    <a:lnTo>
                      <a:pt x="2692" y="773"/>
                    </a:lnTo>
                    <a:lnTo>
                      <a:pt x="2692" y="771"/>
                    </a:lnTo>
                    <a:lnTo>
                      <a:pt x="2694" y="771"/>
                    </a:lnTo>
                    <a:lnTo>
                      <a:pt x="2693" y="772"/>
                    </a:lnTo>
                    <a:lnTo>
                      <a:pt x="2695" y="770"/>
                    </a:lnTo>
                    <a:lnTo>
                      <a:pt x="2693" y="767"/>
                    </a:lnTo>
                    <a:lnTo>
                      <a:pt x="2695" y="765"/>
                    </a:lnTo>
                    <a:lnTo>
                      <a:pt x="2695" y="762"/>
                    </a:lnTo>
                    <a:lnTo>
                      <a:pt x="2698" y="759"/>
                    </a:lnTo>
                    <a:lnTo>
                      <a:pt x="2697" y="757"/>
                    </a:lnTo>
                    <a:lnTo>
                      <a:pt x="2699" y="755"/>
                    </a:lnTo>
                    <a:lnTo>
                      <a:pt x="2702" y="755"/>
                    </a:lnTo>
                    <a:lnTo>
                      <a:pt x="2706" y="759"/>
                    </a:lnTo>
                    <a:lnTo>
                      <a:pt x="2709" y="755"/>
                    </a:lnTo>
                    <a:lnTo>
                      <a:pt x="2712" y="754"/>
                    </a:lnTo>
                    <a:lnTo>
                      <a:pt x="2711" y="752"/>
                    </a:lnTo>
                    <a:lnTo>
                      <a:pt x="2715" y="751"/>
                    </a:lnTo>
                    <a:lnTo>
                      <a:pt x="2717" y="754"/>
                    </a:lnTo>
                    <a:lnTo>
                      <a:pt x="2716" y="758"/>
                    </a:lnTo>
                    <a:lnTo>
                      <a:pt x="2713" y="762"/>
                    </a:lnTo>
                    <a:lnTo>
                      <a:pt x="2710" y="759"/>
                    </a:lnTo>
                    <a:lnTo>
                      <a:pt x="2708" y="762"/>
                    </a:lnTo>
                    <a:lnTo>
                      <a:pt x="2706" y="765"/>
                    </a:lnTo>
                    <a:lnTo>
                      <a:pt x="2703" y="768"/>
                    </a:lnTo>
                    <a:lnTo>
                      <a:pt x="2705" y="767"/>
                    </a:lnTo>
                    <a:lnTo>
                      <a:pt x="2705" y="769"/>
                    </a:lnTo>
                    <a:lnTo>
                      <a:pt x="2706" y="770"/>
                    </a:lnTo>
                    <a:lnTo>
                      <a:pt x="2705" y="771"/>
                    </a:lnTo>
                    <a:lnTo>
                      <a:pt x="2703" y="770"/>
                    </a:lnTo>
                    <a:lnTo>
                      <a:pt x="2704" y="773"/>
                    </a:lnTo>
                    <a:lnTo>
                      <a:pt x="2701" y="774"/>
                    </a:lnTo>
                    <a:lnTo>
                      <a:pt x="2699" y="776"/>
                    </a:lnTo>
                    <a:lnTo>
                      <a:pt x="2705" y="776"/>
                    </a:lnTo>
                    <a:lnTo>
                      <a:pt x="2708" y="777"/>
                    </a:lnTo>
                    <a:lnTo>
                      <a:pt x="2708" y="783"/>
                    </a:lnTo>
                    <a:lnTo>
                      <a:pt x="2705" y="784"/>
                    </a:lnTo>
                    <a:lnTo>
                      <a:pt x="2704" y="782"/>
                    </a:lnTo>
                    <a:lnTo>
                      <a:pt x="2702" y="783"/>
                    </a:lnTo>
                    <a:lnTo>
                      <a:pt x="2704" y="785"/>
                    </a:lnTo>
                    <a:lnTo>
                      <a:pt x="2703" y="787"/>
                    </a:lnTo>
                    <a:lnTo>
                      <a:pt x="2705" y="786"/>
                    </a:lnTo>
                    <a:lnTo>
                      <a:pt x="2705" y="787"/>
                    </a:lnTo>
                    <a:lnTo>
                      <a:pt x="2703" y="791"/>
                    </a:lnTo>
                    <a:lnTo>
                      <a:pt x="2706" y="794"/>
                    </a:lnTo>
                    <a:lnTo>
                      <a:pt x="2706" y="789"/>
                    </a:lnTo>
                    <a:lnTo>
                      <a:pt x="2710" y="789"/>
                    </a:lnTo>
                    <a:lnTo>
                      <a:pt x="2708" y="786"/>
                    </a:lnTo>
                    <a:lnTo>
                      <a:pt x="2712" y="787"/>
                    </a:lnTo>
                    <a:lnTo>
                      <a:pt x="2715" y="786"/>
                    </a:lnTo>
                    <a:lnTo>
                      <a:pt x="2718" y="787"/>
                    </a:lnTo>
                    <a:lnTo>
                      <a:pt x="2718" y="791"/>
                    </a:lnTo>
                    <a:lnTo>
                      <a:pt x="2717" y="793"/>
                    </a:lnTo>
                    <a:lnTo>
                      <a:pt x="2716" y="792"/>
                    </a:lnTo>
                    <a:lnTo>
                      <a:pt x="2715" y="794"/>
                    </a:lnTo>
                    <a:lnTo>
                      <a:pt x="2715" y="796"/>
                    </a:lnTo>
                    <a:lnTo>
                      <a:pt x="2716" y="793"/>
                    </a:lnTo>
                    <a:lnTo>
                      <a:pt x="2719" y="795"/>
                    </a:lnTo>
                    <a:lnTo>
                      <a:pt x="2719" y="787"/>
                    </a:lnTo>
                    <a:lnTo>
                      <a:pt x="2716" y="784"/>
                    </a:lnTo>
                    <a:lnTo>
                      <a:pt x="2717" y="782"/>
                    </a:lnTo>
                    <a:lnTo>
                      <a:pt x="2723" y="780"/>
                    </a:lnTo>
                    <a:lnTo>
                      <a:pt x="2722" y="786"/>
                    </a:lnTo>
                    <a:lnTo>
                      <a:pt x="2727" y="793"/>
                    </a:lnTo>
                    <a:lnTo>
                      <a:pt x="2726" y="787"/>
                    </a:lnTo>
                    <a:lnTo>
                      <a:pt x="2727" y="788"/>
                    </a:lnTo>
                    <a:lnTo>
                      <a:pt x="2732" y="782"/>
                    </a:lnTo>
                    <a:lnTo>
                      <a:pt x="2735" y="786"/>
                    </a:lnTo>
                    <a:lnTo>
                      <a:pt x="2735" y="790"/>
                    </a:lnTo>
                    <a:lnTo>
                      <a:pt x="2732" y="796"/>
                    </a:lnTo>
                    <a:lnTo>
                      <a:pt x="2733" y="799"/>
                    </a:lnTo>
                    <a:lnTo>
                      <a:pt x="2738" y="799"/>
                    </a:lnTo>
                    <a:lnTo>
                      <a:pt x="2741" y="801"/>
                    </a:lnTo>
                    <a:lnTo>
                      <a:pt x="2740" y="799"/>
                    </a:lnTo>
                    <a:lnTo>
                      <a:pt x="2735" y="798"/>
                    </a:lnTo>
                    <a:lnTo>
                      <a:pt x="2735" y="795"/>
                    </a:lnTo>
                    <a:lnTo>
                      <a:pt x="2738" y="792"/>
                    </a:lnTo>
                    <a:lnTo>
                      <a:pt x="2739" y="786"/>
                    </a:lnTo>
                    <a:lnTo>
                      <a:pt x="2744" y="788"/>
                    </a:lnTo>
                    <a:lnTo>
                      <a:pt x="2742" y="794"/>
                    </a:lnTo>
                    <a:lnTo>
                      <a:pt x="2747" y="793"/>
                    </a:lnTo>
                    <a:lnTo>
                      <a:pt x="2745" y="791"/>
                    </a:lnTo>
                    <a:lnTo>
                      <a:pt x="2744" y="787"/>
                    </a:lnTo>
                    <a:lnTo>
                      <a:pt x="2741" y="785"/>
                    </a:lnTo>
                    <a:lnTo>
                      <a:pt x="2744" y="781"/>
                    </a:lnTo>
                    <a:lnTo>
                      <a:pt x="2745" y="783"/>
                    </a:lnTo>
                    <a:lnTo>
                      <a:pt x="2749" y="781"/>
                    </a:lnTo>
                    <a:lnTo>
                      <a:pt x="2750" y="782"/>
                    </a:lnTo>
                    <a:lnTo>
                      <a:pt x="2750" y="778"/>
                    </a:lnTo>
                    <a:lnTo>
                      <a:pt x="2748" y="780"/>
                    </a:lnTo>
                    <a:lnTo>
                      <a:pt x="2746" y="778"/>
                    </a:lnTo>
                    <a:lnTo>
                      <a:pt x="2749" y="775"/>
                    </a:lnTo>
                    <a:lnTo>
                      <a:pt x="2750" y="770"/>
                    </a:lnTo>
                    <a:lnTo>
                      <a:pt x="2751" y="770"/>
                    </a:lnTo>
                    <a:lnTo>
                      <a:pt x="2751" y="769"/>
                    </a:lnTo>
                    <a:lnTo>
                      <a:pt x="2753" y="771"/>
                    </a:lnTo>
                    <a:lnTo>
                      <a:pt x="2752" y="768"/>
                    </a:lnTo>
                    <a:lnTo>
                      <a:pt x="2755" y="767"/>
                    </a:lnTo>
                    <a:lnTo>
                      <a:pt x="2750" y="767"/>
                    </a:lnTo>
                    <a:lnTo>
                      <a:pt x="2751" y="765"/>
                    </a:lnTo>
                    <a:lnTo>
                      <a:pt x="2755" y="764"/>
                    </a:lnTo>
                    <a:lnTo>
                      <a:pt x="2755" y="763"/>
                    </a:lnTo>
                    <a:lnTo>
                      <a:pt x="2759" y="763"/>
                    </a:lnTo>
                    <a:lnTo>
                      <a:pt x="2763" y="758"/>
                    </a:lnTo>
                    <a:lnTo>
                      <a:pt x="2766" y="758"/>
                    </a:lnTo>
                    <a:lnTo>
                      <a:pt x="2768" y="762"/>
                    </a:lnTo>
                    <a:lnTo>
                      <a:pt x="2768" y="768"/>
                    </a:lnTo>
                    <a:lnTo>
                      <a:pt x="2763" y="767"/>
                    </a:lnTo>
                    <a:lnTo>
                      <a:pt x="2760" y="772"/>
                    </a:lnTo>
                    <a:lnTo>
                      <a:pt x="2764" y="772"/>
                    </a:lnTo>
                    <a:lnTo>
                      <a:pt x="2765" y="775"/>
                    </a:lnTo>
                    <a:lnTo>
                      <a:pt x="2760" y="777"/>
                    </a:lnTo>
                    <a:lnTo>
                      <a:pt x="2758" y="775"/>
                    </a:lnTo>
                    <a:lnTo>
                      <a:pt x="2759" y="777"/>
                    </a:lnTo>
                    <a:lnTo>
                      <a:pt x="2759" y="780"/>
                    </a:lnTo>
                    <a:lnTo>
                      <a:pt x="2757" y="778"/>
                    </a:lnTo>
                    <a:lnTo>
                      <a:pt x="2756" y="781"/>
                    </a:lnTo>
                    <a:lnTo>
                      <a:pt x="2753" y="782"/>
                    </a:lnTo>
                    <a:lnTo>
                      <a:pt x="2757" y="782"/>
                    </a:lnTo>
                    <a:lnTo>
                      <a:pt x="2762" y="778"/>
                    </a:lnTo>
                    <a:lnTo>
                      <a:pt x="2762" y="785"/>
                    </a:lnTo>
                    <a:lnTo>
                      <a:pt x="2759" y="787"/>
                    </a:lnTo>
                    <a:lnTo>
                      <a:pt x="2763" y="787"/>
                    </a:lnTo>
                    <a:lnTo>
                      <a:pt x="2764" y="793"/>
                    </a:lnTo>
                    <a:lnTo>
                      <a:pt x="2758" y="798"/>
                    </a:lnTo>
                    <a:lnTo>
                      <a:pt x="2751" y="809"/>
                    </a:lnTo>
                    <a:lnTo>
                      <a:pt x="2752" y="812"/>
                    </a:lnTo>
                    <a:lnTo>
                      <a:pt x="2748" y="820"/>
                    </a:lnTo>
                    <a:lnTo>
                      <a:pt x="2749" y="820"/>
                    </a:lnTo>
                    <a:lnTo>
                      <a:pt x="2753" y="816"/>
                    </a:lnTo>
                    <a:lnTo>
                      <a:pt x="2758" y="803"/>
                    </a:lnTo>
                    <a:lnTo>
                      <a:pt x="2766" y="796"/>
                    </a:lnTo>
                    <a:lnTo>
                      <a:pt x="2768" y="793"/>
                    </a:lnTo>
                    <a:lnTo>
                      <a:pt x="2768" y="786"/>
                    </a:lnTo>
                    <a:lnTo>
                      <a:pt x="2770" y="781"/>
                    </a:lnTo>
                    <a:lnTo>
                      <a:pt x="2772" y="781"/>
                    </a:lnTo>
                    <a:lnTo>
                      <a:pt x="2774" y="783"/>
                    </a:lnTo>
                    <a:lnTo>
                      <a:pt x="2773" y="786"/>
                    </a:lnTo>
                    <a:lnTo>
                      <a:pt x="2774" y="793"/>
                    </a:lnTo>
                    <a:lnTo>
                      <a:pt x="2771" y="798"/>
                    </a:lnTo>
                    <a:lnTo>
                      <a:pt x="2768" y="806"/>
                    </a:lnTo>
                    <a:lnTo>
                      <a:pt x="2764" y="811"/>
                    </a:lnTo>
                    <a:lnTo>
                      <a:pt x="2768" y="810"/>
                    </a:lnTo>
                    <a:lnTo>
                      <a:pt x="2771" y="817"/>
                    </a:lnTo>
                    <a:lnTo>
                      <a:pt x="2772" y="816"/>
                    </a:lnTo>
                    <a:lnTo>
                      <a:pt x="2769" y="808"/>
                    </a:lnTo>
                    <a:lnTo>
                      <a:pt x="2772" y="801"/>
                    </a:lnTo>
                    <a:lnTo>
                      <a:pt x="2773" y="800"/>
                    </a:lnTo>
                    <a:lnTo>
                      <a:pt x="2774" y="802"/>
                    </a:lnTo>
                    <a:lnTo>
                      <a:pt x="2775" y="810"/>
                    </a:lnTo>
                    <a:lnTo>
                      <a:pt x="2774" y="812"/>
                    </a:lnTo>
                    <a:lnTo>
                      <a:pt x="2775" y="812"/>
                    </a:lnTo>
                    <a:lnTo>
                      <a:pt x="2776" y="809"/>
                    </a:lnTo>
                    <a:lnTo>
                      <a:pt x="2777" y="809"/>
                    </a:lnTo>
                    <a:lnTo>
                      <a:pt x="2776" y="807"/>
                    </a:lnTo>
                    <a:lnTo>
                      <a:pt x="2775" y="800"/>
                    </a:lnTo>
                    <a:lnTo>
                      <a:pt x="2776" y="798"/>
                    </a:lnTo>
                    <a:lnTo>
                      <a:pt x="2787" y="791"/>
                    </a:lnTo>
                    <a:lnTo>
                      <a:pt x="2789" y="787"/>
                    </a:lnTo>
                    <a:lnTo>
                      <a:pt x="2792" y="787"/>
                    </a:lnTo>
                    <a:lnTo>
                      <a:pt x="2792" y="789"/>
                    </a:lnTo>
                    <a:lnTo>
                      <a:pt x="2788" y="793"/>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9" name="Freeform 7"/>
              <p:cNvSpPr>
                <a:spLocks/>
              </p:cNvSpPr>
              <p:nvPr/>
            </p:nvSpPr>
            <p:spPr bwMode="auto">
              <a:xfrm>
                <a:off x="8620650" y="2594538"/>
                <a:ext cx="459042" cy="263695"/>
              </a:xfrm>
              <a:custGeom>
                <a:avLst/>
                <a:gdLst>
                  <a:gd name="T0" fmla="*/ 2147483647 w 864"/>
                  <a:gd name="T1" fmla="*/ 2147483647 h 496"/>
                  <a:gd name="T2" fmla="*/ 2147483647 w 864"/>
                  <a:gd name="T3" fmla="*/ 2147483647 h 496"/>
                  <a:gd name="T4" fmla="*/ 2147483647 w 864"/>
                  <a:gd name="T5" fmla="*/ 2147483647 h 496"/>
                  <a:gd name="T6" fmla="*/ 2147483647 w 864"/>
                  <a:gd name="T7" fmla="*/ 2147483647 h 496"/>
                  <a:gd name="T8" fmla="*/ 2147483647 w 864"/>
                  <a:gd name="T9" fmla="*/ 2147483647 h 496"/>
                  <a:gd name="T10" fmla="*/ 2147483647 w 864"/>
                  <a:gd name="T11" fmla="*/ 2147483647 h 496"/>
                  <a:gd name="T12" fmla="*/ 2147483647 w 864"/>
                  <a:gd name="T13" fmla="*/ 2147483647 h 496"/>
                  <a:gd name="T14" fmla="*/ 2147483647 w 864"/>
                  <a:gd name="T15" fmla="*/ 2147483647 h 496"/>
                  <a:gd name="T16" fmla="*/ 2147483647 w 864"/>
                  <a:gd name="T17" fmla="*/ 2147483647 h 496"/>
                  <a:gd name="T18" fmla="*/ 2147483647 w 864"/>
                  <a:gd name="T19" fmla="*/ 2147483647 h 496"/>
                  <a:gd name="T20" fmla="*/ 2147483647 w 864"/>
                  <a:gd name="T21" fmla="*/ 2147483647 h 496"/>
                  <a:gd name="T22" fmla="*/ 2147483647 w 864"/>
                  <a:gd name="T23" fmla="*/ 2147483647 h 496"/>
                  <a:gd name="T24" fmla="*/ 2147483647 w 864"/>
                  <a:gd name="T25" fmla="*/ 2147483647 h 496"/>
                  <a:gd name="T26" fmla="*/ 2147483647 w 864"/>
                  <a:gd name="T27" fmla="*/ 2147483647 h 496"/>
                  <a:gd name="T28" fmla="*/ 2147483647 w 864"/>
                  <a:gd name="T29" fmla="*/ 2147483647 h 496"/>
                  <a:gd name="T30" fmla="*/ 2147483647 w 864"/>
                  <a:gd name="T31" fmla="*/ 2147483647 h 496"/>
                  <a:gd name="T32" fmla="*/ 2147483647 w 864"/>
                  <a:gd name="T33" fmla="*/ 2147483647 h 496"/>
                  <a:gd name="T34" fmla="*/ 2147483647 w 864"/>
                  <a:gd name="T35" fmla="*/ 2147483647 h 496"/>
                  <a:gd name="T36" fmla="*/ 2147483647 w 864"/>
                  <a:gd name="T37" fmla="*/ 2147483647 h 496"/>
                  <a:gd name="T38" fmla="*/ 2147483647 w 864"/>
                  <a:gd name="T39" fmla="*/ 2147483647 h 496"/>
                  <a:gd name="T40" fmla="*/ 2147483647 w 864"/>
                  <a:gd name="T41" fmla="*/ 2147483647 h 496"/>
                  <a:gd name="T42" fmla="*/ 2147483647 w 864"/>
                  <a:gd name="T43" fmla="*/ 2147483647 h 496"/>
                  <a:gd name="T44" fmla="*/ 2147483647 w 864"/>
                  <a:gd name="T45" fmla="*/ 2147483647 h 496"/>
                  <a:gd name="T46" fmla="*/ 2147483647 w 864"/>
                  <a:gd name="T47" fmla="*/ 2147483647 h 496"/>
                  <a:gd name="T48" fmla="*/ 2147483647 w 864"/>
                  <a:gd name="T49" fmla="*/ 2147483647 h 496"/>
                  <a:gd name="T50" fmla="*/ 2147483647 w 864"/>
                  <a:gd name="T51" fmla="*/ 2147483647 h 496"/>
                  <a:gd name="T52" fmla="*/ 2147483647 w 864"/>
                  <a:gd name="T53" fmla="*/ 2147483647 h 496"/>
                  <a:gd name="T54" fmla="*/ 2147483647 w 864"/>
                  <a:gd name="T55" fmla="*/ 2147483647 h 496"/>
                  <a:gd name="T56" fmla="*/ 2147483647 w 864"/>
                  <a:gd name="T57" fmla="*/ 2147483647 h 496"/>
                  <a:gd name="T58" fmla="*/ 2147483647 w 864"/>
                  <a:gd name="T59" fmla="*/ 2147483647 h 496"/>
                  <a:gd name="T60" fmla="*/ 2147483647 w 864"/>
                  <a:gd name="T61" fmla="*/ 2147483647 h 496"/>
                  <a:gd name="T62" fmla="*/ 2147483647 w 864"/>
                  <a:gd name="T63" fmla="*/ 2147483647 h 496"/>
                  <a:gd name="T64" fmla="*/ 2147483647 w 864"/>
                  <a:gd name="T65" fmla="*/ 2147483647 h 496"/>
                  <a:gd name="T66" fmla="*/ 2147483647 w 864"/>
                  <a:gd name="T67" fmla="*/ 2147483647 h 496"/>
                  <a:gd name="T68" fmla="*/ 2147483647 w 864"/>
                  <a:gd name="T69" fmla="*/ 2147483647 h 496"/>
                  <a:gd name="T70" fmla="*/ 2147483647 w 864"/>
                  <a:gd name="T71" fmla="*/ 2147483647 h 496"/>
                  <a:gd name="T72" fmla="*/ 2147483647 w 864"/>
                  <a:gd name="T73" fmla="*/ 2147483647 h 496"/>
                  <a:gd name="T74" fmla="*/ 2147483647 w 864"/>
                  <a:gd name="T75" fmla="*/ 2147483647 h 496"/>
                  <a:gd name="T76" fmla="*/ 2147483647 w 864"/>
                  <a:gd name="T77" fmla="*/ 2147483647 h 496"/>
                  <a:gd name="T78" fmla="*/ 2147483647 w 864"/>
                  <a:gd name="T79" fmla="*/ 2147483647 h 496"/>
                  <a:gd name="T80" fmla="*/ 2147483647 w 864"/>
                  <a:gd name="T81" fmla="*/ 2147483647 h 496"/>
                  <a:gd name="T82" fmla="*/ 2147483647 w 864"/>
                  <a:gd name="T83" fmla="*/ 2147483647 h 496"/>
                  <a:gd name="T84" fmla="*/ 2147483647 w 864"/>
                  <a:gd name="T85" fmla="*/ 2147483647 h 496"/>
                  <a:gd name="T86" fmla="*/ 2147483647 w 864"/>
                  <a:gd name="T87" fmla="*/ 2147483647 h 496"/>
                  <a:gd name="T88" fmla="*/ 2147483647 w 864"/>
                  <a:gd name="T89" fmla="*/ 2147483647 h 496"/>
                  <a:gd name="T90" fmla="*/ 2147483647 w 864"/>
                  <a:gd name="T91" fmla="*/ 2147483647 h 496"/>
                  <a:gd name="T92" fmla="*/ 2147483647 w 864"/>
                  <a:gd name="T93" fmla="*/ 2147483647 h 496"/>
                  <a:gd name="T94" fmla="*/ 2147483647 w 864"/>
                  <a:gd name="T95" fmla="*/ 2147483647 h 496"/>
                  <a:gd name="T96" fmla="*/ 2147483647 w 864"/>
                  <a:gd name="T97" fmla="*/ 2147483647 h 496"/>
                  <a:gd name="T98" fmla="*/ 2147483647 w 864"/>
                  <a:gd name="T99" fmla="*/ 2147483647 h 496"/>
                  <a:gd name="T100" fmla="*/ 2147483647 w 864"/>
                  <a:gd name="T101" fmla="*/ 2147483647 h 496"/>
                  <a:gd name="T102" fmla="*/ 2147483647 w 864"/>
                  <a:gd name="T103" fmla="*/ 2147483647 h 496"/>
                  <a:gd name="T104" fmla="*/ 2147483647 w 864"/>
                  <a:gd name="T105" fmla="*/ 2147483647 h 496"/>
                  <a:gd name="T106" fmla="*/ 2147483647 w 864"/>
                  <a:gd name="T107" fmla="*/ 2147483647 h 496"/>
                  <a:gd name="T108" fmla="*/ 2147483647 w 864"/>
                  <a:gd name="T109" fmla="*/ 2147483647 h 496"/>
                  <a:gd name="T110" fmla="*/ 2147483647 w 864"/>
                  <a:gd name="T111" fmla="*/ 2147483647 h 496"/>
                  <a:gd name="T112" fmla="*/ 2147483647 w 864"/>
                  <a:gd name="T113" fmla="*/ 2147483647 h 496"/>
                  <a:gd name="T114" fmla="*/ 2147483647 w 864"/>
                  <a:gd name="T115" fmla="*/ 2147483647 h 496"/>
                  <a:gd name="T116" fmla="*/ 2147483647 w 864"/>
                  <a:gd name="T117" fmla="*/ 2147483647 h 496"/>
                  <a:gd name="T118" fmla="*/ 2147483647 w 864"/>
                  <a:gd name="T119" fmla="*/ 2147483647 h 496"/>
                  <a:gd name="T120" fmla="*/ 2147483647 w 864"/>
                  <a:gd name="T121" fmla="*/ 2147483647 h 496"/>
                  <a:gd name="T122" fmla="*/ 2147483647 w 864"/>
                  <a:gd name="T123" fmla="*/ 2147483647 h 4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496"/>
                  <a:gd name="T188" fmla="*/ 864 w 864"/>
                  <a:gd name="T189" fmla="*/ 496 h 4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496">
                    <a:moveTo>
                      <a:pt x="862" y="258"/>
                    </a:moveTo>
                    <a:lnTo>
                      <a:pt x="862" y="264"/>
                    </a:lnTo>
                    <a:lnTo>
                      <a:pt x="863" y="273"/>
                    </a:lnTo>
                    <a:lnTo>
                      <a:pt x="863" y="281"/>
                    </a:lnTo>
                    <a:lnTo>
                      <a:pt x="864" y="283"/>
                    </a:lnTo>
                    <a:lnTo>
                      <a:pt x="863" y="295"/>
                    </a:lnTo>
                    <a:lnTo>
                      <a:pt x="860" y="311"/>
                    </a:lnTo>
                    <a:lnTo>
                      <a:pt x="862" y="315"/>
                    </a:lnTo>
                    <a:lnTo>
                      <a:pt x="859" y="318"/>
                    </a:lnTo>
                    <a:lnTo>
                      <a:pt x="860" y="324"/>
                    </a:lnTo>
                    <a:lnTo>
                      <a:pt x="857" y="331"/>
                    </a:lnTo>
                    <a:lnTo>
                      <a:pt x="855" y="331"/>
                    </a:lnTo>
                    <a:lnTo>
                      <a:pt x="850" y="329"/>
                    </a:lnTo>
                    <a:lnTo>
                      <a:pt x="848" y="331"/>
                    </a:lnTo>
                    <a:lnTo>
                      <a:pt x="844" y="329"/>
                    </a:lnTo>
                    <a:lnTo>
                      <a:pt x="841" y="331"/>
                    </a:lnTo>
                    <a:lnTo>
                      <a:pt x="840" y="330"/>
                    </a:lnTo>
                    <a:lnTo>
                      <a:pt x="840" y="329"/>
                    </a:lnTo>
                    <a:lnTo>
                      <a:pt x="838" y="329"/>
                    </a:lnTo>
                    <a:lnTo>
                      <a:pt x="838" y="330"/>
                    </a:lnTo>
                    <a:lnTo>
                      <a:pt x="834" y="327"/>
                    </a:lnTo>
                    <a:lnTo>
                      <a:pt x="829" y="329"/>
                    </a:lnTo>
                    <a:lnTo>
                      <a:pt x="822" y="320"/>
                    </a:lnTo>
                    <a:lnTo>
                      <a:pt x="821" y="318"/>
                    </a:lnTo>
                    <a:lnTo>
                      <a:pt x="822" y="313"/>
                    </a:lnTo>
                    <a:lnTo>
                      <a:pt x="803" y="299"/>
                    </a:lnTo>
                    <a:lnTo>
                      <a:pt x="801" y="298"/>
                    </a:lnTo>
                    <a:lnTo>
                      <a:pt x="798" y="300"/>
                    </a:lnTo>
                    <a:lnTo>
                      <a:pt x="786" y="298"/>
                    </a:lnTo>
                    <a:lnTo>
                      <a:pt x="782" y="296"/>
                    </a:lnTo>
                    <a:lnTo>
                      <a:pt x="778" y="298"/>
                    </a:lnTo>
                    <a:lnTo>
                      <a:pt x="776" y="296"/>
                    </a:lnTo>
                    <a:lnTo>
                      <a:pt x="766" y="293"/>
                    </a:lnTo>
                    <a:lnTo>
                      <a:pt x="759" y="296"/>
                    </a:lnTo>
                    <a:lnTo>
                      <a:pt x="752" y="300"/>
                    </a:lnTo>
                    <a:lnTo>
                      <a:pt x="746" y="300"/>
                    </a:lnTo>
                    <a:lnTo>
                      <a:pt x="747" y="302"/>
                    </a:lnTo>
                    <a:lnTo>
                      <a:pt x="746" y="303"/>
                    </a:lnTo>
                    <a:lnTo>
                      <a:pt x="743" y="303"/>
                    </a:lnTo>
                    <a:lnTo>
                      <a:pt x="743" y="308"/>
                    </a:lnTo>
                    <a:lnTo>
                      <a:pt x="739" y="308"/>
                    </a:lnTo>
                    <a:lnTo>
                      <a:pt x="737" y="310"/>
                    </a:lnTo>
                    <a:lnTo>
                      <a:pt x="730" y="312"/>
                    </a:lnTo>
                    <a:lnTo>
                      <a:pt x="727" y="315"/>
                    </a:lnTo>
                    <a:lnTo>
                      <a:pt x="724" y="314"/>
                    </a:lnTo>
                    <a:lnTo>
                      <a:pt x="724" y="312"/>
                    </a:lnTo>
                    <a:lnTo>
                      <a:pt x="720" y="311"/>
                    </a:lnTo>
                    <a:lnTo>
                      <a:pt x="715" y="309"/>
                    </a:lnTo>
                    <a:lnTo>
                      <a:pt x="709" y="311"/>
                    </a:lnTo>
                    <a:lnTo>
                      <a:pt x="709" y="318"/>
                    </a:lnTo>
                    <a:lnTo>
                      <a:pt x="710" y="324"/>
                    </a:lnTo>
                    <a:lnTo>
                      <a:pt x="706" y="329"/>
                    </a:lnTo>
                    <a:lnTo>
                      <a:pt x="706" y="332"/>
                    </a:lnTo>
                    <a:lnTo>
                      <a:pt x="702" y="339"/>
                    </a:lnTo>
                    <a:lnTo>
                      <a:pt x="704" y="340"/>
                    </a:lnTo>
                    <a:lnTo>
                      <a:pt x="707" y="339"/>
                    </a:lnTo>
                    <a:lnTo>
                      <a:pt x="708" y="344"/>
                    </a:lnTo>
                    <a:lnTo>
                      <a:pt x="704" y="348"/>
                    </a:lnTo>
                    <a:lnTo>
                      <a:pt x="707" y="349"/>
                    </a:lnTo>
                    <a:lnTo>
                      <a:pt x="708" y="351"/>
                    </a:lnTo>
                    <a:lnTo>
                      <a:pt x="704" y="353"/>
                    </a:lnTo>
                    <a:lnTo>
                      <a:pt x="700" y="355"/>
                    </a:lnTo>
                    <a:lnTo>
                      <a:pt x="691" y="353"/>
                    </a:lnTo>
                    <a:lnTo>
                      <a:pt x="686" y="354"/>
                    </a:lnTo>
                    <a:lnTo>
                      <a:pt x="686" y="356"/>
                    </a:lnTo>
                    <a:lnTo>
                      <a:pt x="677" y="364"/>
                    </a:lnTo>
                    <a:lnTo>
                      <a:pt x="672" y="365"/>
                    </a:lnTo>
                    <a:lnTo>
                      <a:pt x="668" y="364"/>
                    </a:lnTo>
                    <a:lnTo>
                      <a:pt x="667" y="363"/>
                    </a:lnTo>
                    <a:lnTo>
                      <a:pt x="664" y="366"/>
                    </a:lnTo>
                    <a:lnTo>
                      <a:pt x="659" y="366"/>
                    </a:lnTo>
                    <a:lnTo>
                      <a:pt x="656" y="369"/>
                    </a:lnTo>
                    <a:lnTo>
                      <a:pt x="654" y="369"/>
                    </a:lnTo>
                    <a:lnTo>
                      <a:pt x="650" y="372"/>
                    </a:lnTo>
                    <a:lnTo>
                      <a:pt x="648" y="372"/>
                    </a:lnTo>
                    <a:lnTo>
                      <a:pt x="644" y="372"/>
                    </a:lnTo>
                    <a:lnTo>
                      <a:pt x="640" y="374"/>
                    </a:lnTo>
                    <a:lnTo>
                      <a:pt x="629" y="374"/>
                    </a:lnTo>
                    <a:lnTo>
                      <a:pt x="628" y="375"/>
                    </a:lnTo>
                    <a:lnTo>
                      <a:pt x="628" y="379"/>
                    </a:lnTo>
                    <a:lnTo>
                      <a:pt x="622" y="384"/>
                    </a:lnTo>
                    <a:lnTo>
                      <a:pt x="616" y="383"/>
                    </a:lnTo>
                    <a:lnTo>
                      <a:pt x="615" y="384"/>
                    </a:lnTo>
                    <a:lnTo>
                      <a:pt x="607" y="383"/>
                    </a:lnTo>
                    <a:lnTo>
                      <a:pt x="603" y="386"/>
                    </a:lnTo>
                    <a:lnTo>
                      <a:pt x="602" y="389"/>
                    </a:lnTo>
                    <a:lnTo>
                      <a:pt x="597" y="388"/>
                    </a:lnTo>
                    <a:lnTo>
                      <a:pt x="593" y="385"/>
                    </a:lnTo>
                    <a:lnTo>
                      <a:pt x="588" y="387"/>
                    </a:lnTo>
                    <a:lnTo>
                      <a:pt x="588" y="384"/>
                    </a:lnTo>
                    <a:lnTo>
                      <a:pt x="586" y="382"/>
                    </a:lnTo>
                    <a:lnTo>
                      <a:pt x="579" y="382"/>
                    </a:lnTo>
                    <a:lnTo>
                      <a:pt x="575" y="383"/>
                    </a:lnTo>
                    <a:lnTo>
                      <a:pt x="574" y="383"/>
                    </a:lnTo>
                    <a:lnTo>
                      <a:pt x="567" y="389"/>
                    </a:lnTo>
                    <a:lnTo>
                      <a:pt x="564" y="383"/>
                    </a:lnTo>
                    <a:lnTo>
                      <a:pt x="562" y="383"/>
                    </a:lnTo>
                    <a:lnTo>
                      <a:pt x="557" y="384"/>
                    </a:lnTo>
                    <a:lnTo>
                      <a:pt x="558" y="381"/>
                    </a:lnTo>
                    <a:lnTo>
                      <a:pt x="554" y="379"/>
                    </a:lnTo>
                    <a:lnTo>
                      <a:pt x="548" y="383"/>
                    </a:lnTo>
                    <a:lnTo>
                      <a:pt x="547" y="385"/>
                    </a:lnTo>
                    <a:lnTo>
                      <a:pt x="543" y="388"/>
                    </a:lnTo>
                    <a:lnTo>
                      <a:pt x="544" y="392"/>
                    </a:lnTo>
                    <a:lnTo>
                      <a:pt x="542" y="393"/>
                    </a:lnTo>
                    <a:lnTo>
                      <a:pt x="535" y="388"/>
                    </a:lnTo>
                    <a:lnTo>
                      <a:pt x="523" y="387"/>
                    </a:lnTo>
                    <a:lnTo>
                      <a:pt x="520" y="389"/>
                    </a:lnTo>
                    <a:lnTo>
                      <a:pt x="515" y="388"/>
                    </a:lnTo>
                    <a:lnTo>
                      <a:pt x="508" y="390"/>
                    </a:lnTo>
                    <a:lnTo>
                      <a:pt x="507" y="393"/>
                    </a:lnTo>
                    <a:lnTo>
                      <a:pt x="508" y="401"/>
                    </a:lnTo>
                    <a:lnTo>
                      <a:pt x="506" y="403"/>
                    </a:lnTo>
                    <a:lnTo>
                      <a:pt x="508" y="405"/>
                    </a:lnTo>
                    <a:lnTo>
                      <a:pt x="506" y="408"/>
                    </a:lnTo>
                    <a:lnTo>
                      <a:pt x="505" y="410"/>
                    </a:lnTo>
                    <a:lnTo>
                      <a:pt x="505" y="411"/>
                    </a:lnTo>
                    <a:lnTo>
                      <a:pt x="499" y="411"/>
                    </a:lnTo>
                    <a:lnTo>
                      <a:pt x="497" y="414"/>
                    </a:lnTo>
                    <a:lnTo>
                      <a:pt x="495" y="411"/>
                    </a:lnTo>
                    <a:lnTo>
                      <a:pt x="493" y="412"/>
                    </a:lnTo>
                    <a:lnTo>
                      <a:pt x="485" y="408"/>
                    </a:lnTo>
                    <a:lnTo>
                      <a:pt x="478" y="408"/>
                    </a:lnTo>
                    <a:lnTo>
                      <a:pt x="476" y="412"/>
                    </a:lnTo>
                    <a:lnTo>
                      <a:pt x="477" y="416"/>
                    </a:lnTo>
                    <a:lnTo>
                      <a:pt x="475" y="419"/>
                    </a:lnTo>
                    <a:lnTo>
                      <a:pt x="477" y="420"/>
                    </a:lnTo>
                    <a:lnTo>
                      <a:pt x="475" y="421"/>
                    </a:lnTo>
                    <a:lnTo>
                      <a:pt x="469" y="419"/>
                    </a:lnTo>
                    <a:lnTo>
                      <a:pt x="464" y="427"/>
                    </a:lnTo>
                    <a:lnTo>
                      <a:pt x="464" y="442"/>
                    </a:lnTo>
                    <a:lnTo>
                      <a:pt x="458" y="446"/>
                    </a:lnTo>
                    <a:lnTo>
                      <a:pt x="464" y="453"/>
                    </a:lnTo>
                    <a:lnTo>
                      <a:pt x="461" y="456"/>
                    </a:lnTo>
                    <a:lnTo>
                      <a:pt x="453" y="459"/>
                    </a:lnTo>
                    <a:lnTo>
                      <a:pt x="450" y="460"/>
                    </a:lnTo>
                    <a:lnTo>
                      <a:pt x="452" y="463"/>
                    </a:lnTo>
                    <a:lnTo>
                      <a:pt x="449" y="464"/>
                    </a:lnTo>
                    <a:lnTo>
                      <a:pt x="444" y="462"/>
                    </a:lnTo>
                    <a:lnTo>
                      <a:pt x="443" y="463"/>
                    </a:lnTo>
                    <a:lnTo>
                      <a:pt x="445" y="466"/>
                    </a:lnTo>
                    <a:lnTo>
                      <a:pt x="438" y="468"/>
                    </a:lnTo>
                    <a:lnTo>
                      <a:pt x="437" y="472"/>
                    </a:lnTo>
                    <a:lnTo>
                      <a:pt x="435" y="473"/>
                    </a:lnTo>
                    <a:lnTo>
                      <a:pt x="430" y="471"/>
                    </a:lnTo>
                    <a:lnTo>
                      <a:pt x="405" y="482"/>
                    </a:lnTo>
                    <a:lnTo>
                      <a:pt x="402" y="487"/>
                    </a:lnTo>
                    <a:lnTo>
                      <a:pt x="396" y="490"/>
                    </a:lnTo>
                    <a:lnTo>
                      <a:pt x="394" y="495"/>
                    </a:lnTo>
                    <a:lnTo>
                      <a:pt x="385" y="496"/>
                    </a:lnTo>
                    <a:lnTo>
                      <a:pt x="384" y="495"/>
                    </a:lnTo>
                    <a:lnTo>
                      <a:pt x="382" y="495"/>
                    </a:lnTo>
                    <a:lnTo>
                      <a:pt x="381" y="493"/>
                    </a:lnTo>
                    <a:lnTo>
                      <a:pt x="379" y="493"/>
                    </a:lnTo>
                    <a:lnTo>
                      <a:pt x="374" y="488"/>
                    </a:lnTo>
                    <a:lnTo>
                      <a:pt x="366" y="488"/>
                    </a:lnTo>
                    <a:lnTo>
                      <a:pt x="366" y="482"/>
                    </a:lnTo>
                    <a:lnTo>
                      <a:pt x="369" y="480"/>
                    </a:lnTo>
                    <a:lnTo>
                      <a:pt x="366" y="478"/>
                    </a:lnTo>
                    <a:lnTo>
                      <a:pt x="360" y="482"/>
                    </a:lnTo>
                    <a:lnTo>
                      <a:pt x="352" y="481"/>
                    </a:lnTo>
                    <a:lnTo>
                      <a:pt x="353" y="474"/>
                    </a:lnTo>
                    <a:lnTo>
                      <a:pt x="358" y="470"/>
                    </a:lnTo>
                    <a:lnTo>
                      <a:pt x="358" y="468"/>
                    </a:lnTo>
                    <a:lnTo>
                      <a:pt x="353" y="469"/>
                    </a:lnTo>
                    <a:lnTo>
                      <a:pt x="348" y="465"/>
                    </a:lnTo>
                    <a:lnTo>
                      <a:pt x="351" y="462"/>
                    </a:lnTo>
                    <a:lnTo>
                      <a:pt x="349" y="460"/>
                    </a:lnTo>
                    <a:lnTo>
                      <a:pt x="350" y="457"/>
                    </a:lnTo>
                    <a:lnTo>
                      <a:pt x="352" y="457"/>
                    </a:lnTo>
                    <a:lnTo>
                      <a:pt x="351" y="452"/>
                    </a:lnTo>
                    <a:lnTo>
                      <a:pt x="352" y="447"/>
                    </a:lnTo>
                    <a:lnTo>
                      <a:pt x="349" y="444"/>
                    </a:lnTo>
                    <a:lnTo>
                      <a:pt x="349" y="441"/>
                    </a:lnTo>
                    <a:lnTo>
                      <a:pt x="351" y="436"/>
                    </a:lnTo>
                    <a:lnTo>
                      <a:pt x="349" y="429"/>
                    </a:lnTo>
                    <a:lnTo>
                      <a:pt x="346" y="429"/>
                    </a:lnTo>
                    <a:lnTo>
                      <a:pt x="342" y="426"/>
                    </a:lnTo>
                    <a:lnTo>
                      <a:pt x="342" y="421"/>
                    </a:lnTo>
                    <a:lnTo>
                      <a:pt x="338" y="419"/>
                    </a:lnTo>
                    <a:lnTo>
                      <a:pt x="335" y="421"/>
                    </a:lnTo>
                    <a:lnTo>
                      <a:pt x="336" y="424"/>
                    </a:lnTo>
                    <a:lnTo>
                      <a:pt x="324" y="423"/>
                    </a:lnTo>
                    <a:lnTo>
                      <a:pt x="319" y="422"/>
                    </a:lnTo>
                    <a:lnTo>
                      <a:pt x="310" y="425"/>
                    </a:lnTo>
                    <a:lnTo>
                      <a:pt x="310" y="424"/>
                    </a:lnTo>
                    <a:lnTo>
                      <a:pt x="306" y="424"/>
                    </a:lnTo>
                    <a:lnTo>
                      <a:pt x="308" y="418"/>
                    </a:lnTo>
                    <a:lnTo>
                      <a:pt x="314" y="417"/>
                    </a:lnTo>
                    <a:lnTo>
                      <a:pt x="316" y="415"/>
                    </a:lnTo>
                    <a:lnTo>
                      <a:pt x="316" y="411"/>
                    </a:lnTo>
                    <a:lnTo>
                      <a:pt x="313" y="410"/>
                    </a:lnTo>
                    <a:lnTo>
                      <a:pt x="322" y="408"/>
                    </a:lnTo>
                    <a:lnTo>
                      <a:pt x="330" y="402"/>
                    </a:lnTo>
                    <a:lnTo>
                      <a:pt x="330" y="397"/>
                    </a:lnTo>
                    <a:lnTo>
                      <a:pt x="335" y="396"/>
                    </a:lnTo>
                    <a:lnTo>
                      <a:pt x="334" y="390"/>
                    </a:lnTo>
                    <a:lnTo>
                      <a:pt x="330" y="390"/>
                    </a:lnTo>
                    <a:lnTo>
                      <a:pt x="333" y="389"/>
                    </a:lnTo>
                    <a:lnTo>
                      <a:pt x="334" y="387"/>
                    </a:lnTo>
                    <a:lnTo>
                      <a:pt x="340" y="386"/>
                    </a:lnTo>
                    <a:lnTo>
                      <a:pt x="344" y="384"/>
                    </a:lnTo>
                    <a:lnTo>
                      <a:pt x="346" y="387"/>
                    </a:lnTo>
                    <a:lnTo>
                      <a:pt x="350" y="382"/>
                    </a:lnTo>
                    <a:lnTo>
                      <a:pt x="349" y="381"/>
                    </a:lnTo>
                    <a:lnTo>
                      <a:pt x="354" y="374"/>
                    </a:lnTo>
                    <a:lnTo>
                      <a:pt x="350" y="366"/>
                    </a:lnTo>
                    <a:lnTo>
                      <a:pt x="346" y="362"/>
                    </a:lnTo>
                    <a:lnTo>
                      <a:pt x="345" y="357"/>
                    </a:lnTo>
                    <a:lnTo>
                      <a:pt x="341" y="353"/>
                    </a:lnTo>
                    <a:lnTo>
                      <a:pt x="338" y="350"/>
                    </a:lnTo>
                    <a:lnTo>
                      <a:pt x="344" y="346"/>
                    </a:lnTo>
                    <a:lnTo>
                      <a:pt x="345" y="340"/>
                    </a:lnTo>
                    <a:lnTo>
                      <a:pt x="348" y="339"/>
                    </a:lnTo>
                    <a:lnTo>
                      <a:pt x="346" y="337"/>
                    </a:lnTo>
                    <a:lnTo>
                      <a:pt x="347" y="336"/>
                    </a:lnTo>
                    <a:lnTo>
                      <a:pt x="352" y="334"/>
                    </a:lnTo>
                    <a:lnTo>
                      <a:pt x="355" y="329"/>
                    </a:lnTo>
                    <a:lnTo>
                      <a:pt x="360" y="328"/>
                    </a:lnTo>
                    <a:lnTo>
                      <a:pt x="365" y="324"/>
                    </a:lnTo>
                    <a:lnTo>
                      <a:pt x="369" y="325"/>
                    </a:lnTo>
                    <a:lnTo>
                      <a:pt x="370" y="322"/>
                    </a:lnTo>
                    <a:lnTo>
                      <a:pt x="379" y="320"/>
                    </a:lnTo>
                    <a:lnTo>
                      <a:pt x="382" y="318"/>
                    </a:lnTo>
                    <a:lnTo>
                      <a:pt x="383" y="320"/>
                    </a:lnTo>
                    <a:lnTo>
                      <a:pt x="387" y="317"/>
                    </a:lnTo>
                    <a:lnTo>
                      <a:pt x="383" y="311"/>
                    </a:lnTo>
                    <a:lnTo>
                      <a:pt x="379" y="308"/>
                    </a:lnTo>
                    <a:lnTo>
                      <a:pt x="380" y="304"/>
                    </a:lnTo>
                    <a:lnTo>
                      <a:pt x="378" y="303"/>
                    </a:lnTo>
                    <a:lnTo>
                      <a:pt x="381" y="300"/>
                    </a:lnTo>
                    <a:lnTo>
                      <a:pt x="377" y="299"/>
                    </a:lnTo>
                    <a:lnTo>
                      <a:pt x="374" y="297"/>
                    </a:lnTo>
                    <a:lnTo>
                      <a:pt x="376" y="295"/>
                    </a:lnTo>
                    <a:lnTo>
                      <a:pt x="373" y="294"/>
                    </a:lnTo>
                    <a:lnTo>
                      <a:pt x="368" y="296"/>
                    </a:lnTo>
                    <a:lnTo>
                      <a:pt x="368" y="292"/>
                    </a:lnTo>
                    <a:lnTo>
                      <a:pt x="366" y="291"/>
                    </a:lnTo>
                    <a:lnTo>
                      <a:pt x="355" y="286"/>
                    </a:lnTo>
                    <a:lnTo>
                      <a:pt x="354" y="288"/>
                    </a:lnTo>
                    <a:lnTo>
                      <a:pt x="352" y="284"/>
                    </a:lnTo>
                    <a:lnTo>
                      <a:pt x="348" y="285"/>
                    </a:lnTo>
                    <a:lnTo>
                      <a:pt x="345" y="279"/>
                    </a:lnTo>
                    <a:lnTo>
                      <a:pt x="333" y="272"/>
                    </a:lnTo>
                    <a:lnTo>
                      <a:pt x="327" y="272"/>
                    </a:lnTo>
                    <a:lnTo>
                      <a:pt x="315" y="275"/>
                    </a:lnTo>
                    <a:lnTo>
                      <a:pt x="313" y="274"/>
                    </a:lnTo>
                    <a:lnTo>
                      <a:pt x="311" y="275"/>
                    </a:lnTo>
                    <a:lnTo>
                      <a:pt x="306" y="282"/>
                    </a:lnTo>
                    <a:lnTo>
                      <a:pt x="307" y="285"/>
                    </a:lnTo>
                    <a:lnTo>
                      <a:pt x="300" y="289"/>
                    </a:lnTo>
                    <a:lnTo>
                      <a:pt x="296" y="291"/>
                    </a:lnTo>
                    <a:lnTo>
                      <a:pt x="293" y="291"/>
                    </a:lnTo>
                    <a:lnTo>
                      <a:pt x="292" y="289"/>
                    </a:lnTo>
                    <a:lnTo>
                      <a:pt x="290" y="290"/>
                    </a:lnTo>
                    <a:lnTo>
                      <a:pt x="287" y="291"/>
                    </a:lnTo>
                    <a:lnTo>
                      <a:pt x="280" y="290"/>
                    </a:lnTo>
                    <a:lnTo>
                      <a:pt x="276" y="292"/>
                    </a:lnTo>
                    <a:lnTo>
                      <a:pt x="276" y="295"/>
                    </a:lnTo>
                    <a:lnTo>
                      <a:pt x="278" y="298"/>
                    </a:lnTo>
                    <a:lnTo>
                      <a:pt x="273" y="303"/>
                    </a:lnTo>
                    <a:lnTo>
                      <a:pt x="271" y="303"/>
                    </a:lnTo>
                    <a:lnTo>
                      <a:pt x="271" y="304"/>
                    </a:lnTo>
                    <a:lnTo>
                      <a:pt x="272" y="307"/>
                    </a:lnTo>
                    <a:lnTo>
                      <a:pt x="270" y="308"/>
                    </a:lnTo>
                    <a:lnTo>
                      <a:pt x="268" y="315"/>
                    </a:lnTo>
                    <a:lnTo>
                      <a:pt x="250" y="324"/>
                    </a:lnTo>
                    <a:lnTo>
                      <a:pt x="251" y="325"/>
                    </a:lnTo>
                    <a:lnTo>
                      <a:pt x="248" y="327"/>
                    </a:lnTo>
                    <a:lnTo>
                      <a:pt x="245" y="328"/>
                    </a:lnTo>
                    <a:lnTo>
                      <a:pt x="239" y="327"/>
                    </a:lnTo>
                    <a:lnTo>
                      <a:pt x="234" y="330"/>
                    </a:lnTo>
                    <a:lnTo>
                      <a:pt x="235" y="334"/>
                    </a:lnTo>
                    <a:lnTo>
                      <a:pt x="226" y="338"/>
                    </a:lnTo>
                    <a:lnTo>
                      <a:pt x="225" y="338"/>
                    </a:lnTo>
                    <a:lnTo>
                      <a:pt x="224" y="342"/>
                    </a:lnTo>
                    <a:lnTo>
                      <a:pt x="222" y="342"/>
                    </a:lnTo>
                    <a:lnTo>
                      <a:pt x="221" y="345"/>
                    </a:lnTo>
                    <a:lnTo>
                      <a:pt x="219" y="347"/>
                    </a:lnTo>
                    <a:lnTo>
                      <a:pt x="219" y="350"/>
                    </a:lnTo>
                    <a:lnTo>
                      <a:pt x="218" y="350"/>
                    </a:lnTo>
                    <a:lnTo>
                      <a:pt x="215" y="351"/>
                    </a:lnTo>
                    <a:lnTo>
                      <a:pt x="211" y="348"/>
                    </a:lnTo>
                    <a:lnTo>
                      <a:pt x="209" y="350"/>
                    </a:lnTo>
                    <a:lnTo>
                      <a:pt x="207" y="352"/>
                    </a:lnTo>
                    <a:lnTo>
                      <a:pt x="197" y="354"/>
                    </a:lnTo>
                    <a:lnTo>
                      <a:pt x="192" y="360"/>
                    </a:lnTo>
                    <a:lnTo>
                      <a:pt x="187" y="363"/>
                    </a:lnTo>
                    <a:lnTo>
                      <a:pt x="189" y="367"/>
                    </a:lnTo>
                    <a:lnTo>
                      <a:pt x="184" y="367"/>
                    </a:lnTo>
                    <a:lnTo>
                      <a:pt x="175" y="379"/>
                    </a:lnTo>
                    <a:lnTo>
                      <a:pt x="173" y="380"/>
                    </a:lnTo>
                    <a:lnTo>
                      <a:pt x="169" y="380"/>
                    </a:lnTo>
                    <a:lnTo>
                      <a:pt x="167" y="380"/>
                    </a:lnTo>
                    <a:lnTo>
                      <a:pt x="164" y="379"/>
                    </a:lnTo>
                    <a:lnTo>
                      <a:pt x="160" y="382"/>
                    </a:lnTo>
                    <a:lnTo>
                      <a:pt x="157" y="380"/>
                    </a:lnTo>
                    <a:lnTo>
                      <a:pt x="152" y="380"/>
                    </a:lnTo>
                    <a:lnTo>
                      <a:pt x="149" y="384"/>
                    </a:lnTo>
                    <a:lnTo>
                      <a:pt x="150" y="387"/>
                    </a:lnTo>
                    <a:lnTo>
                      <a:pt x="152" y="390"/>
                    </a:lnTo>
                    <a:lnTo>
                      <a:pt x="151" y="391"/>
                    </a:lnTo>
                    <a:lnTo>
                      <a:pt x="149" y="392"/>
                    </a:lnTo>
                    <a:lnTo>
                      <a:pt x="140" y="390"/>
                    </a:lnTo>
                    <a:lnTo>
                      <a:pt x="139" y="388"/>
                    </a:lnTo>
                    <a:lnTo>
                      <a:pt x="136" y="387"/>
                    </a:lnTo>
                    <a:lnTo>
                      <a:pt x="128" y="385"/>
                    </a:lnTo>
                    <a:lnTo>
                      <a:pt x="124" y="390"/>
                    </a:lnTo>
                    <a:lnTo>
                      <a:pt x="103" y="387"/>
                    </a:lnTo>
                    <a:lnTo>
                      <a:pt x="100" y="384"/>
                    </a:lnTo>
                    <a:lnTo>
                      <a:pt x="96" y="384"/>
                    </a:lnTo>
                    <a:lnTo>
                      <a:pt x="97" y="380"/>
                    </a:lnTo>
                    <a:lnTo>
                      <a:pt x="100" y="374"/>
                    </a:lnTo>
                    <a:lnTo>
                      <a:pt x="96" y="371"/>
                    </a:lnTo>
                    <a:lnTo>
                      <a:pt x="91" y="372"/>
                    </a:lnTo>
                    <a:lnTo>
                      <a:pt x="91" y="369"/>
                    </a:lnTo>
                    <a:lnTo>
                      <a:pt x="89" y="368"/>
                    </a:lnTo>
                    <a:lnTo>
                      <a:pt x="82" y="368"/>
                    </a:lnTo>
                    <a:lnTo>
                      <a:pt x="77" y="371"/>
                    </a:lnTo>
                    <a:lnTo>
                      <a:pt x="72" y="371"/>
                    </a:lnTo>
                    <a:lnTo>
                      <a:pt x="72" y="373"/>
                    </a:lnTo>
                    <a:lnTo>
                      <a:pt x="68" y="374"/>
                    </a:lnTo>
                    <a:lnTo>
                      <a:pt x="67" y="373"/>
                    </a:lnTo>
                    <a:lnTo>
                      <a:pt x="63" y="371"/>
                    </a:lnTo>
                    <a:lnTo>
                      <a:pt x="59" y="372"/>
                    </a:lnTo>
                    <a:lnTo>
                      <a:pt x="57" y="375"/>
                    </a:lnTo>
                    <a:lnTo>
                      <a:pt x="50" y="376"/>
                    </a:lnTo>
                    <a:lnTo>
                      <a:pt x="49" y="374"/>
                    </a:lnTo>
                    <a:lnTo>
                      <a:pt x="44" y="376"/>
                    </a:lnTo>
                    <a:lnTo>
                      <a:pt x="41" y="376"/>
                    </a:lnTo>
                    <a:lnTo>
                      <a:pt x="40" y="374"/>
                    </a:lnTo>
                    <a:lnTo>
                      <a:pt x="37" y="376"/>
                    </a:lnTo>
                    <a:lnTo>
                      <a:pt x="36" y="373"/>
                    </a:lnTo>
                    <a:lnTo>
                      <a:pt x="34" y="373"/>
                    </a:lnTo>
                    <a:lnTo>
                      <a:pt x="32" y="368"/>
                    </a:lnTo>
                    <a:lnTo>
                      <a:pt x="29" y="366"/>
                    </a:lnTo>
                    <a:lnTo>
                      <a:pt x="29" y="363"/>
                    </a:lnTo>
                    <a:lnTo>
                      <a:pt x="26" y="362"/>
                    </a:lnTo>
                    <a:lnTo>
                      <a:pt x="26" y="360"/>
                    </a:lnTo>
                    <a:lnTo>
                      <a:pt x="24" y="360"/>
                    </a:lnTo>
                    <a:lnTo>
                      <a:pt x="24" y="357"/>
                    </a:lnTo>
                    <a:lnTo>
                      <a:pt x="22" y="355"/>
                    </a:lnTo>
                    <a:lnTo>
                      <a:pt x="20" y="355"/>
                    </a:lnTo>
                    <a:lnTo>
                      <a:pt x="17" y="350"/>
                    </a:lnTo>
                    <a:lnTo>
                      <a:pt x="10" y="347"/>
                    </a:lnTo>
                    <a:lnTo>
                      <a:pt x="11" y="339"/>
                    </a:lnTo>
                    <a:lnTo>
                      <a:pt x="18" y="337"/>
                    </a:lnTo>
                    <a:lnTo>
                      <a:pt x="23" y="335"/>
                    </a:lnTo>
                    <a:lnTo>
                      <a:pt x="23" y="326"/>
                    </a:lnTo>
                    <a:lnTo>
                      <a:pt x="29" y="317"/>
                    </a:lnTo>
                    <a:lnTo>
                      <a:pt x="25" y="312"/>
                    </a:lnTo>
                    <a:lnTo>
                      <a:pt x="35" y="312"/>
                    </a:lnTo>
                    <a:lnTo>
                      <a:pt x="35" y="309"/>
                    </a:lnTo>
                    <a:lnTo>
                      <a:pt x="37" y="307"/>
                    </a:lnTo>
                    <a:lnTo>
                      <a:pt x="39" y="307"/>
                    </a:lnTo>
                    <a:lnTo>
                      <a:pt x="39" y="302"/>
                    </a:lnTo>
                    <a:lnTo>
                      <a:pt x="37" y="301"/>
                    </a:lnTo>
                    <a:lnTo>
                      <a:pt x="46" y="285"/>
                    </a:lnTo>
                    <a:lnTo>
                      <a:pt x="46" y="281"/>
                    </a:lnTo>
                    <a:lnTo>
                      <a:pt x="49" y="275"/>
                    </a:lnTo>
                    <a:lnTo>
                      <a:pt x="45" y="268"/>
                    </a:lnTo>
                    <a:lnTo>
                      <a:pt x="45" y="264"/>
                    </a:lnTo>
                    <a:lnTo>
                      <a:pt x="38" y="266"/>
                    </a:lnTo>
                    <a:lnTo>
                      <a:pt x="36" y="265"/>
                    </a:lnTo>
                    <a:lnTo>
                      <a:pt x="36" y="262"/>
                    </a:lnTo>
                    <a:lnTo>
                      <a:pt x="34" y="263"/>
                    </a:lnTo>
                    <a:lnTo>
                      <a:pt x="34" y="262"/>
                    </a:lnTo>
                    <a:lnTo>
                      <a:pt x="31" y="263"/>
                    </a:lnTo>
                    <a:lnTo>
                      <a:pt x="31" y="260"/>
                    </a:lnTo>
                    <a:lnTo>
                      <a:pt x="31" y="255"/>
                    </a:lnTo>
                    <a:lnTo>
                      <a:pt x="26" y="253"/>
                    </a:lnTo>
                    <a:lnTo>
                      <a:pt x="23" y="252"/>
                    </a:lnTo>
                    <a:lnTo>
                      <a:pt x="17" y="254"/>
                    </a:lnTo>
                    <a:lnTo>
                      <a:pt x="19" y="248"/>
                    </a:lnTo>
                    <a:lnTo>
                      <a:pt x="17" y="247"/>
                    </a:lnTo>
                    <a:lnTo>
                      <a:pt x="19" y="245"/>
                    </a:lnTo>
                    <a:lnTo>
                      <a:pt x="19" y="241"/>
                    </a:lnTo>
                    <a:lnTo>
                      <a:pt x="23" y="231"/>
                    </a:lnTo>
                    <a:lnTo>
                      <a:pt x="19" y="226"/>
                    </a:lnTo>
                    <a:lnTo>
                      <a:pt x="18" y="221"/>
                    </a:lnTo>
                    <a:lnTo>
                      <a:pt x="16" y="220"/>
                    </a:lnTo>
                    <a:lnTo>
                      <a:pt x="16" y="218"/>
                    </a:lnTo>
                    <a:lnTo>
                      <a:pt x="0" y="210"/>
                    </a:lnTo>
                    <a:lnTo>
                      <a:pt x="2" y="209"/>
                    </a:lnTo>
                    <a:lnTo>
                      <a:pt x="4" y="206"/>
                    </a:lnTo>
                    <a:lnTo>
                      <a:pt x="3" y="203"/>
                    </a:lnTo>
                    <a:lnTo>
                      <a:pt x="0" y="201"/>
                    </a:lnTo>
                    <a:lnTo>
                      <a:pt x="2" y="199"/>
                    </a:lnTo>
                    <a:lnTo>
                      <a:pt x="0" y="192"/>
                    </a:lnTo>
                    <a:lnTo>
                      <a:pt x="10" y="187"/>
                    </a:lnTo>
                    <a:lnTo>
                      <a:pt x="11" y="185"/>
                    </a:lnTo>
                    <a:lnTo>
                      <a:pt x="16" y="184"/>
                    </a:lnTo>
                    <a:lnTo>
                      <a:pt x="19" y="180"/>
                    </a:lnTo>
                    <a:lnTo>
                      <a:pt x="19" y="175"/>
                    </a:lnTo>
                    <a:lnTo>
                      <a:pt x="24" y="173"/>
                    </a:lnTo>
                    <a:lnTo>
                      <a:pt x="24" y="170"/>
                    </a:lnTo>
                    <a:lnTo>
                      <a:pt x="27" y="169"/>
                    </a:lnTo>
                    <a:lnTo>
                      <a:pt x="26" y="166"/>
                    </a:lnTo>
                    <a:lnTo>
                      <a:pt x="31" y="167"/>
                    </a:lnTo>
                    <a:lnTo>
                      <a:pt x="32" y="165"/>
                    </a:lnTo>
                    <a:lnTo>
                      <a:pt x="29" y="164"/>
                    </a:lnTo>
                    <a:lnTo>
                      <a:pt x="24" y="158"/>
                    </a:lnTo>
                    <a:lnTo>
                      <a:pt x="23" y="152"/>
                    </a:lnTo>
                    <a:lnTo>
                      <a:pt x="19" y="150"/>
                    </a:lnTo>
                    <a:lnTo>
                      <a:pt x="20" y="146"/>
                    </a:lnTo>
                    <a:lnTo>
                      <a:pt x="22" y="140"/>
                    </a:lnTo>
                    <a:lnTo>
                      <a:pt x="24" y="140"/>
                    </a:lnTo>
                    <a:lnTo>
                      <a:pt x="25" y="138"/>
                    </a:lnTo>
                    <a:lnTo>
                      <a:pt x="23" y="133"/>
                    </a:lnTo>
                    <a:lnTo>
                      <a:pt x="25" y="128"/>
                    </a:lnTo>
                    <a:lnTo>
                      <a:pt x="29" y="126"/>
                    </a:lnTo>
                    <a:lnTo>
                      <a:pt x="26" y="120"/>
                    </a:lnTo>
                    <a:lnTo>
                      <a:pt x="34" y="111"/>
                    </a:lnTo>
                    <a:lnTo>
                      <a:pt x="31" y="109"/>
                    </a:lnTo>
                    <a:lnTo>
                      <a:pt x="34" y="104"/>
                    </a:lnTo>
                    <a:lnTo>
                      <a:pt x="41" y="98"/>
                    </a:lnTo>
                    <a:lnTo>
                      <a:pt x="42" y="94"/>
                    </a:lnTo>
                    <a:lnTo>
                      <a:pt x="44" y="92"/>
                    </a:lnTo>
                    <a:lnTo>
                      <a:pt x="47" y="86"/>
                    </a:lnTo>
                    <a:lnTo>
                      <a:pt x="52" y="82"/>
                    </a:lnTo>
                    <a:lnTo>
                      <a:pt x="54" y="83"/>
                    </a:lnTo>
                    <a:lnTo>
                      <a:pt x="52" y="80"/>
                    </a:lnTo>
                    <a:lnTo>
                      <a:pt x="47" y="81"/>
                    </a:lnTo>
                    <a:lnTo>
                      <a:pt x="41" y="82"/>
                    </a:lnTo>
                    <a:lnTo>
                      <a:pt x="35" y="79"/>
                    </a:lnTo>
                    <a:lnTo>
                      <a:pt x="37" y="76"/>
                    </a:lnTo>
                    <a:lnTo>
                      <a:pt x="41" y="75"/>
                    </a:lnTo>
                    <a:lnTo>
                      <a:pt x="45" y="75"/>
                    </a:lnTo>
                    <a:lnTo>
                      <a:pt x="49" y="78"/>
                    </a:lnTo>
                    <a:lnTo>
                      <a:pt x="54" y="70"/>
                    </a:lnTo>
                    <a:lnTo>
                      <a:pt x="56" y="72"/>
                    </a:lnTo>
                    <a:lnTo>
                      <a:pt x="60" y="68"/>
                    </a:lnTo>
                    <a:lnTo>
                      <a:pt x="61" y="68"/>
                    </a:lnTo>
                    <a:lnTo>
                      <a:pt x="59" y="74"/>
                    </a:lnTo>
                    <a:lnTo>
                      <a:pt x="61" y="80"/>
                    </a:lnTo>
                    <a:lnTo>
                      <a:pt x="60" y="85"/>
                    </a:lnTo>
                    <a:lnTo>
                      <a:pt x="64" y="87"/>
                    </a:lnTo>
                    <a:lnTo>
                      <a:pt x="71" y="87"/>
                    </a:lnTo>
                    <a:lnTo>
                      <a:pt x="73" y="84"/>
                    </a:lnTo>
                    <a:lnTo>
                      <a:pt x="78" y="83"/>
                    </a:lnTo>
                    <a:lnTo>
                      <a:pt x="82" y="85"/>
                    </a:lnTo>
                    <a:lnTo>
                      <a:pt x="84" y="90"/>
                    </a:lnTo>
                    <a:lnTo>
                      <a:pt x="84" y="93"/>
                    </a:lnTo>
                    <a:lnTo>
                      <a:pt x="88" y="94"/>
                    </a:lnTo>
                    <a:lnTo>
                      <a:pt x="91" y="92"/>
                    </a:lnTo>
                    <a:lnTo>
                      <a:pt x="92" y="91"/>
                    </a:lnTo>
                    <a:lnTo>
                      <a:pt x="92" y="94"/>
                    </a:lnTo>
                    <a:lnTo>
                      <a:pt x="95" y="94"/>
                    </a:lnTo>
                    <a:lnTo>
                      <a:pt x="97" y="100"/>
                    </a:lnTo>
                    <a:lnTo>
                      <a:pt x="101" y="100"/>
                    </a:lnTo>
                    <a:lnTo>
                      <a:pt x="103" y="102"/>
                    </a:lnTo>
                    <a:lnTo>
                      <a:pt x="113" y="101"/>
                    </a:lnTo>
                    <a:lnTo>
                      <a:pt x="115" y="101"/>
                    </a:lnTo>
                    <a:lnTo>
                      <a:pt x="117" y="99"/>
                    </a:lnTo>
                    <a:lnTo>
                      <a:pt x="122" y="100"/>
                    </a:lnTo>
                    <a:lnTo>
                      <a:pt x="125" y="102"/>
                    </a:lnTo>
                    <a:lnTo>
                      <a:pt x="133" y="100"/>
                    </a:lnTo>
                    <a:lnTo>
                      <a:pt x="133" y="104"/>
                    </a:lnTo>
                    <a:lnTo>
                      <a:pt x="137" y="109"/>
                    </a:lnTo>
                    <a:lnTo>
                      <a:pt x="139" y="109"/>
                    </a:lnTo>
                    <a:lnTo>
                      <a:pt x="146" y="104"/>
                    </a:lnTo>
                    <a:lnTo>
                      <a:pt x="146" y="101"/>
                    </a:lnTo>
                    <a:lnTo>
                      <a:pt x="148" y="100"/>
                    </a:lnTo>
                    <a:lnTo>
                      <a:pt x="150" y="94"/>
                    </a:lnTo>
                    <a:lnTo>
                      <a:pt x="154" y="93"/>
                    </a:lnTo>
                    <a:lnTo>
                      <a:pt x="155" y="90"/>
                    </a:lnTo>
                    <a:lnTo>
                      <a:pt x="157" y="94"/>
                    </a:lnTo>
                    <a:lnTo>
                      <a:pt x="157" y="97"/>
                    </a:lnTo>
                    <a:lnTo>
                      <a:pt x="160" y="97"/>
                    </a:lnTo>
                    <a:lnTo>
                      <a:pt x="163" y="95"/>
                    </a:lnTo>
                    <a:lnTo>
                      <a:pt x="162" y="91"/>
                    </a:lnTo>
                    <a:lnTo>
                      <a:pt x="165" y="87"/>
                    </a:lnTo>
                    <a:lnTo>
                      <a:pt x="172" y="86"/>
                    </a:lnTo>
                    <a:lnTo>
                      <a:pt x="173" y="82"/>
                    </a:lnTo>
                    <a:lnTo>
                      <a:pt x="180" y="81"/>
                    </a:lnTo>
                    <a:lnTo>
                      <a:pt x="185" y="79"/>
                    </a:lnTo>
                    <a:lnTo>
                      <a:pt x="186" y="81"/>
                    </a:lnTo>
                    <a:lnTo>
                      <a:pt x="190" y="81"/>
                    </a:lnTo>
                    <a:lnTo>
                      <a:pt x="193" y="78"/>
                    </a:lnTo>
                    <a:lnTo>
                      <a:pt x="194" y="75"/>
                    </a:lnTo>
                    <a:lnTo>
                      <a:pt x="197" y="76"/>
                    </a:lnTo>
                    <a:lnTo>
                      <a:pt x="202" y="69"/>
                    </a:lnTo>
                    <a:lnTo>
                      <a:pt x="202" y="68"/>
                    </a:lnTo>
                    <a:lnTo>
                      <a:pt x="199" y="67"/>
                    </a:lnTo>
                    <a:lnTo>
                      <a:pt x="200" y="66"/>
                    </a:lnTo>
                    <a:lnTo>
                      <a:pt x="202" y="64"/>
                    </a:lnTo>
                    <a:lnTo>
                      <a:pt x="205" y="62"/>
                    </a:lnTo>
                    <a:lnTo>
                      <a:pt x="204" y="61"/>
                    </a:lnTo>
                    <a:lnTo>
                      <a:pt x="207" y="60"/>
                    </a:lnTo>
                    <a:lnTo>
                      <a:pt x="206" y="58"/>
                    </a:lnTo>
                    <a:lnTo>
                      <a:pt x="210" y="57"/>
                    </a:lnTo>
                    <a:lnTo>
                      <a:pt x="215" y="60"/>
                    </a:lnTo>
                    <a:lnTo>
                      <a:pt x="216" y="58"/>
                    </a:lnTo>
                    <a:lnTo>
                      <a:pt x="218" y="58"/>
                    </a:lnTo>
                    <a:lnTo>
                      <a:pt x="221" y="54"/>
                    </a:lnTo>
                    <a:lnTo>
                      <a:pt x="221" y="52"/>
                    </a:lnTo>
                    <a:lnTo>
                      <a:pt x="218" y="52"/>
                    </a:lnTo>
                    <a:lnTo>
                      <a:pt x="216" y="47"/>
                    </a:lnTo>
                    <a:lnTo>
                      <a:pt x="218" y="46"/>
                    </a:lnTo>
                    <a:lnTo>
                      <a:pt x="216" y="44"/>
                    </a:lnTo>
                    <a:lnTo>
                      <a:pt x="220" y="41"/>
                    </a:lnTo>
                    <a:lnTo>
                      <a:pt x="220" y="38"/>
                    </a:lnTo>
                    <a:lnTo>
                      <a:pt x="222" y="34"/>
                    </a:lnTo>
                    <a:lnTo>
                      <a:pt x="228" y="33"/>
                    </a:lnTo>
                    <a:lnTo>
                      <a:pt x="230" y="34"/>
                    </a:lnTo>
                    <a:lnTo>
                      <a:pt x="233" y="34"/>
                    </a:lnTo>
                    <a:lnTo>
                      <a:pt x="235" y="38"/>
                    </a:lnTo>
                    <a:lnTo>
                      <a:pt x="242" y="39"/>
                    </a:lnTo>
                    <a:lnTo>
                      <a:pt x="247" y="36"/>
                    </a:lnTo>
                    <a:lnTo>
                      <a:pt x="255" y="30"/>
                    </a:lnTo>
                    <a:lnTo>
                      <a:pt x="255" y="28"/>
                    </a:lnTo>
                    <a:lnTo>
                      <a:pt x="260" y="28"/>
                    </a:lnTo>
                    <a:lnTo>
                      <a:pt x="262" y="30"/>
                    </a:lnTo>
                    <a:lnTo>
                      <a:pt x="265" y="26"/>
                    </a:lnTo>
                    <a:lnTo>
                      <a:pt x="276" y="23"/>
                    </a:lnTo>
                    <a:lnTo>
                      <a:pt x="280" y="25"/>
                    </a:lnTo>
                    <a:lnTo>
                      <a:pt x="288" y="22"/>
                    </a:lnTo>
                    <a:lnTo>
                      <a:pt x="297" y="21"/>
                    </a:lnTo>
                    <a:lnTo>
                      <a:pt x="298" y="12"/>
                    </a:lnTo>
                    <a:lnTo>
                      <a:pt x="306" y="12"/>
                    </a:lnTo>
                    <a:lnTo>
                      <a:pt x="313" y="7"/>
                    </a:lnTo>
                    <a:lnTo>
                      <a:pt x="318" y="8"/>
                    </a:lnTo>
                    <a:lnTo>
                      <a:pt x="324" y="6"/>
                    </a:lnTo>
                    <a:lnTo>
                      <a:pt x="328" y="0"/>
                    </a:lnTo>
                    <a:lnTo>
                      <a:pt x="333" y="1"/>
                    </a:lnTo>
                    <a:lnTo>
                      <a:pt x="335" y="2"/>
                    </a:lnTo>
                    <a:lnTo>
                      <a:pt x="334" y="4"/>
                    </a:lnTo>
                    <a:lnTo>
                      <a:pt x="340" y="3"/>
                    </a:lnTo>
                    <a:lnTo>
                      <a:pt x="344" y="5"/>
                    </a:lnTo>
                    <a:lnTo>
                      <a:pt x="348" y="3"/>
                    </a:lnTo>
                    <a:lnTo>
                      <a:pt x="344" y="15"/>
                    </a:lnTo>
                    <a:lnTo>
                      <a:pt x="349" y="27"/>
                    </a:lnTo>
                    <a:lnTo>
                      <a:pt x="345" y="27"/>
                    </a:lnTo>
                    <a:lnTo>
                      <a:pt x="343" y="26"/>
                    </a:lnTo>
                    <a:lnTo>
                      <a:pt x="330" y="38"/>
                    </a:lnTo>
                    <a:lnTo>
                      <a:pt x="323" y="44"/>
                    </a:lnTo>
                    <a:lnTo>
                      <a:pt x="323" y="50"/>
                    </a:lnTo>
                    <a:lnTo>
                      <a:pt x="311" y="61"/>
                    </a:lnTo>
                    <a:lnTo>
                      <a:pt x="305" y="66"/>
                    </a:lnTo>
                    <a:lnTo>
                      <a:pt x="296" y="82"/>
                    </a:lnTo>
                    <a:lnTo>
                      <a:pt x="297" y="91"/>
                    </a:lnTo>
                    <a:lnTo>
                      <a:pt x="298" y="106"/>
                    </a:lnTo>
                    <a:lnTo>
                      <a:pt x="295" y="114"/>
                    </a:lnTo>
                    <a:lnTo>
                      <a:pt x="292" y="111"/>
                    </a:lnTo>
                    <a:lnTo>
                      <a:pt x="291" y="113"/>
                    </a:lnTo>
                    <a:lnTo>
                      <a:pt x="279" y="112"/>
                    </a:lnTo>
                    <a:lnTo>
                      <a:pt x="278" y="114"/>
                    </a:lnTo>
                    <a:lnTo>
                      <a:pt x="280" y="116"/>
                    </a:lnTo>
                    <a:lnTo>
                      <a:pt x="279" y="126"/>
                    </a:lnTo>
                    <a:lnTo>
                      <a:pt x="280" y="133"/>
                    </a:lnTo>
                    <a:lnTo>
                      <a:pt x="282" y="137"/>
                    </a:lnTo>
                    <a:lnTo>
                      <a:pt x="280" y="146"/>
                    </a:lnTo>
                    <a:lnTo>
                      <a:pt x="299" y="142"/>
                    </a:lnTo>
                    <a:lnTo>
                      <a:pt x="309" y="147"/>
                    </a:lnTo>
                    <a:lnTo>
                      <a:pt x="316" y="145"/>
                    </a:lnTo>
                    <a:lnTo>
                      <a:pt x="317" y="148"/>
                    </a:lnTo>
                    <a:lnTo>
                      <a:pt x="327" y="154"/>
                    </a:lnTo>
                    <a:lnTo>
                      <a:pt x="325" y="157"/>
                    </a:lnTo>
                    <a:lnTo>
                      <a:pt x="324" y="162"/>
                    </a:lnTo>
                    <a:lnTo>
                      <a:pt x="327" y="164"/>
                    </a:lnTo>
                    <a:lnTo>
                      <a:pt x="328" y="171"/>
                    </a:lnTo>
                    <a:lnTo>
                      <a:pt x="330" y="172"/>
                    </a:lnTo>
                    <a:lnTo>
                      <a:pt x="334" y="175"/>
                    </a:lnTo>
                    <a:lnTo>
                      <a:pt x="340" y="175"/>
                    </a:lnTo>
                    <a:lnTo>
                      <a:pt x="343" y="173"/>
                    </a:lnTo>
                    <a:lnTo>
                      <a:pt x="346" y="168"/>
                    </a:lnTo>
                    <a:lnTo>
                      <a:pt x="350" y="168"/>
                    </a:lnTo>
                    <a:lnTo>
                      <a:pt x="353" y="165"/>
                    </a:lnTo>
                    <a:lnTo>
                      <a:pt x="360" y="168"/>
                    </a:lnTo>
                    <a:lnTo>
                      <a:pt x="362" y="171"/>
                    </a:lnTo>
                    <a:lnTo>
                      <a:pt x="366" y="168"/>
                    </a:lnTo>
                    <a:lnTo>
                      <a:pt x="372" y="163"/>
                    </a:lnTo>
                    <a:lnTo>
                      <a:pt x="372" y="159"/>
                    </a:lnTo>
                    <a:lnTo>
                      <a:pt x="368" y="159"/>
                    </a:lnTo>
                    <a:lnTo>
                      <a:pt x="376" y="153"/>
                    </a:lnTo>
                    <a:lnTo>
                      <a:pt x="383" y="149"/>
                    </a:lnTo>
                    <a:lnTo>
                      <a:pt x="388" y="147"/>
                    </a:lnTo>
                    <a:lnTo>
                      <a:pt x="392" y="165"/>
                    </a:lnTo>
                    <a:lnTo>
                      <a:pt x="392" y="166"/>
                    </a:lnTo>
                    <a:lnTo>
                      <a:pt x="403" y="158"/>
                    </a:lnTo>
                    <a:lnTo>
                      <a:pt x="413" y="155"/>
                    </a:lnTo>
                    <a:lnTo>
                      <a:pt x="422" y="153"/>
                    </a:lnTo>
                    <a:lnTo>
                      <a:pt x="424" y="159"/>
                    </a:lnTo>
                    <a:lnTo>
                      <a:pt x="428" y="158"/>
                    </a:lnTo>
                    <a:lnTo>
                      <a:pt x="433" y="160"/>
                    </a:lnTo>
                    <a:lnTo>
                      <a:pt x="433" y="168"/>
                    </a:lnTo>
                    <a:lnTo>
                      <a:pt x="435" y="171"/>
                    </a:lnTo>
                    <a:lnTo>
                      <a:pt x="438" y="173"/>
                    </a:lnTo>
                    <a:lnTo>
                      <a:pt x="442" y="169"/>
                    </a:lnTo>
                    <a:lnTo>
                      <a:pt x="442" y="175"/>
                    </a:lnTo>
                    <a:lnTo>
                      <a:pt x="436" y="185"/>
                    </a:lnTo>
                    <a:lnTo>
                      <a:pt x="435" y="188"/>
                    </a:lnTo>
                    <a:lnTo>
                      <a:pt x="436" y="190"/>
                    </a:lnTo>
                    <a:lnTo>
                      <a:pt x="435" y="194"/>
                    </a:lnTo>
                    <a:lnTo>
                      <a:pt x="435" y="196"/>
                    </a:lnTo>
                    <a:lnTo>
                      <a:pt x="436" y="201"/>
                    </a:lnTo>
                    <a:lnTo>
                      <a:pt x="440" y="206"/>
                    </a:lnTo>
                    <a:lnTo>
                      <a:pt x="443" y="205"/>
                    </a:lnTo>
                    <a:lnTo>
                      <a:pt x="445" y="208"/>
                    </a:lnTo>
                    <a:lnTo>
                      <a:pt x="448" y="204"/>
                    </a:lnTo>
                    <a:lnTo>
                      <a:pt x="453" y="204"/>
                    </a:lnTo>
                    <a:lnTo>
                      <a:pt x="450" y="198"/>
                    </a:lnTo>
                    <a:lnTo>
                      <a:pt x="452" y="195"/>
                    </a:lnTo>
                    <a:lnTo>
                      <a:pt x="460" y="198"/>
                    </a:lnTo>
                    <a:lnTo>
                      <a:pt x="471" y="199"/>
                    </a:lnTo>
                    <a:lnTo>
                      <a:pt x="477" y="194"/>
                    </a:lnTo>
                    <a:lnTo>
                      <a:pt x="481" y="193"/>
                    </a:lnTo>
                    <a:lnTo>
                      <a:pt x="480" y="187"/>
                    </a:lnTo>
                    <a:lnTo>
                      <a:pt x="485" y="183"/>
                    </a:lnTo>
                    <a:lnTo>
                      <a:pt x="486" y="181"/>
                    </a:lnTo>
                    <a:lnTo>
                      <a:pt x="481" y="180"/>
                    </a:lnTo>
                    <a:lnTo>
                      <a:pt x="484" y="177"/>
                    </a:lnTo>
                    <a:lnTo>
                      <a:pt x="486" y="173"/>
                    </a:lnTo>
                    <a:lnTo>
                      <a:pt x="491" y="171"/>
                    </a:lnTo>
                    <a:lnTo>
                      <a:pt x="494" y="165"/>
                    </a:lnTo>
                    <a:lnTo>
                      <a:pt x="492" y="160"/>
                    </a:lnTo>
                    <a:lnTo>
                      <a:pt x="492" y="158"/>
                    </a:lnTo>
                    <a:lnTo>
                      <a:pt x="486" y="153"/>
                    </a:lnTo>
                    <a:lnTo>
                      <a:pt x="482" y="153"/>
                    </a:lnTo>
                    <a:lnTo>
                      <a:pt x="480" y="149"/>
                    </a:lnTo>
                    <a:lnTo>
                      <a:pt x="479" y="148"/>
                    </a:lnTo>
                    <a:lnTo>
                      <a:pt x="484" y="142"/>
                    </a:lnTo>
                    <a:lnTo>
                      <a:pt x="482" y="141"/>
                    </a:lnTo>
                    <a:lnTo>
                      <a:pt x="485" y="133"/>
                    </a:lnTo>
                    <a:lnTo>
                      <a:pt x="488" y="129"/>
                    </a:lnTo>
                    <a:lnTo>
                      <a:pt x="488" y="126"/>
                    </a:lnTo>
                    <a:lnTo>
                      <a:pt x="488" y="123"/>
                    </a:lnTo>
                    <a:lnTo>
                      <a:pt x="490" y="122"/>
                    </a:lnTo>
                    <a:lnTo>
                      <a:pt x="494" y="127"/>
                    </a:lnTo>
                    <a:lnTo>
                      <a:pt x="498" y="128"/>
                    </a:lnTo>
                    <a:lnTo>
                      <a:pt x="500" y="133"/>
                    </a:lnTo>
                    <a:lnTo>
                      <a:pt x="503" y="130"/>
                    </a:lnTo>
                    <a:lnTo>
                      <a:pt x="507" y="131"/>
                    </a:lnTo>
                    <a:lnTo>
                      <a:pt x="505" y="128"/>
                    </a:lnTo>
                    <a:lnTo>
                      <a:pt x="507" y="119"/>
                    </a:lnTo>
                    <a:lnTo>
                      <a:pt x="505" y="115"/>
                    </a:lnTo>
                    <a:lnTo>
                      <a:pt x="502" y="113"/>
                    </a:lnTo>
                    <a:lnTo>
                      <a:pt x="502" y="112"/>
                    </a:lnTo>
                    <a:lnTo>
                      <a:pt x="497" y="112"/>
                    </a:lnTo>
                    <a:lnTo>
                      <a:pt x="496" y="106"/>
                    </a:lnTo>
                    <a:lnTo>
                      <a:pt x="488" y="103"/>
                    </a:lnTo>
                    <a:lnTo>
                      <a:pt x="485" y="104"/>
                    </a:lnTo>
                    <a:lnTo>
                      <a:pt x="485" y="101"/>
                    </a:lnTo>
                    <a:lnTo>
                      <a:pt x="486" y="100"/>
                    </a:lnTo>
                    <a:lnTo>
                      <a:pt x="487" y="98"/>
                    </a:lnTo>
                    <a:lnTo>
                      <a:pt x="486" y="91"/>
                    </a:lnTo>
                    <a:lnTo>
                      <a:pt x="491" y="79"/>
                    </a:lnTo>
                    <a:lnTo>
                      <a:pt x="493" y="73"/>
                    </a:lnTo>
                    <a:lnTo>
                      <a:pt x="508" y="73"/>
                    </a:lnTo>
                    <a:lnTo>
                      <a:pt x="515" y="58"/>
                    </a:lnTo>
                    <a:lnTo>
                      <a:pt x="524" y="62"/>
                    </a:lnTo>
                    <a:lnTo>
                      <a:pt x="527" y="60"/>
                    </a:lnTo>
                    <a:lnTo>
                      <a:pt x="534" y="56"/>
                    </a:lnTo>
                    <a:lnTo>
                      <a:pt x="540" y="60"/>
                    </a:lnTo>
                    <a:lnTo>
                      <a:pt x="541" y="61"/>
                    </a:lnTo>
                    <a:lnTo>
                      <a:pt x="542" y="68"/>
                    </a:lnTo>
                    <a:lnTo>
                      <a:pt x="536" y="76"/>
                    </a:lnTo>
                    <a:lnTo>
                      <a:pt x="536" y="78"/>
                    </a:lnTo>
                    <a:lnTo>
                      <a:pt x="540" y="81"/>
                    </a:lnTo>
                    <a:lnTo>
                      <a:pt x="543" y="81"/>
                    </a:lnTo>
                    <a:lnTo>
                      <a:pt x="546" y="84"/>
                    </a:lnTo>
                    <a:lnTo>
                      <a:pt x="547" y="87"/>
                    </a:lnTo>
                    <a:lnTo>
                      <a:pt x="553" y="87"/>
                    </a:lnTo>
                    <a:lnTo>
                      <a:pt x="564" y="87"/>
                    </a:lnTo>
                    <a:lnTo>
                      <a:pt x="580" y="90"/>
                    </a:lnTo>
                    <a:lnTo>
                      <a:pt x="583" y="85"/>
                    </a:lnTo>
                    <a:lnTo>
                      <a:pt x="585" y="86"/>
                    </a:lnTo>
                    <a:lnTo>
                      <a:pt x="586" y="94"/>
                    </a:lnTo>
                    <a:lnTo>
                      <a:pt x="588" y="94"/>
                    </a:lnTo>
                    <a:lnTo>
                      <a:pt x="588" y="92"/>
                    </a:lnTo>
                    <a:lnTo>
                      <a:pt x="592" y="88"/>
                    </a:lnTo>
                    <a:lnTo>
                      <a:pt x="594" y="92"/>
                    </a:lnTo>
                    <a:lnTo>
                      <a:pt x="598" y="93"/>
                    </a:lnTo>
                    <a:lnTo>
                      <a:pt x="600" y="96"/>
                    </a:lnTo>
                    <a:lnTo>
                      <a:pt x="601" y="99"/>
                    </a:lnTo>
                    <a:lnTo>
                      <a:pt x="606" y="100"/>
                    </a:lnTo>
                    <a:lnTo>
                      <a:pt x="610" y="99"/>
                    </a:lnTo>
                    <a:lnTo>
                      <a:pt x="613" y="101"/>
                    </a:lnTo>
                    <a:lnTo>
                      <a:pt x="625" y="100"/>
                    </a:lnTo>
                    <a:lnTo>
                      <a:pt x="628" y="100"/>
                    </a:lnTo>
                    <a:lnTo>
                      <a:pt x="640" y="100"/>
                    </a:lnTo>
                    <a:lnTo>
                      <a:pt x="652" y="99"/>
                    </a:lnTo>
                    <a:lnTo>
                      <a:pt x="665" y="97"/>
                    </a:lnTo>
                    <a:lnTo>
                      <a:pt x="670" y="92"/>
                    </a:lnTo>
                    <a:lnTo>
                      <a:pt x="675" y="92"/>
                    </a:lnTo>
                    <a:lnTo>
                      <a:pt x="680" y="93"/>
                    </a:lnTo>
                    <a:lnTo>
                      <a:pt x="685" y="95"/>
                    </a:lnTo>
                    <a:lnTo>
                      <a:pt x="688" y="94"/>
                    </a:lnTo>
                    <a:lnTo>
                      <a:pt x="692" y="100"/>
                    </a:lnTo>
                    <a:lnTo>
                      <a:pt x="697" y="101"/>
                    </a:lnTo>
                    <a:lnTo>
                      <a:pt x="700" y="99"/>
                    </a:lnTo>
                    <a:lnTo>
                      <a:pt x="703" y="99"/>
                    </a:lnTo>
                    <a:lnTo>
                      <a:pt x="705" y="98"/>
                    </a:lnTo>
                    <a:lnTo>
                      <a:pt x="715" y="100"/>
                    </a:lnTo>
                    <a:lnTo>
                      <a:pt x="720" y="98"/>
                    </a:lnTo>
                    <a:lnTo>
                      <a:pt x="722" y="100"/>
                    </a:lnTo>
                    <a:lnTo>
                      <a:pt x="723" y="98"/>
                    </a:lnTo>
                    <a:lnTo>
                      <a:pt x="723" y="99"/>
                    </a:lnTo>
                    <a:lnTo>
                      <a:pt x="729" y="100"/>
                    </a:lnTo>
                    <a:lnTo>
                      <a:pt x="733" y="102"/>
                    </a:lnTo>
                    <a:lnTo>
                      <a:pt x="737" y="110"/>
                    </a:lnTo>
                    <a:lnTo>
                      <a:pt x="745" y="111"/>
                    </a:lnTo>
                    <a:lnTo>
                      <a:pt x="747" y="113"/>
                    </a:lnTo>
                    <a:lnTo>
                      <a:pt x="760" y="113"/>
                    </a:lnTo>
                    <a:lnTo>
                      <a:pt x="764" y="111"/>
                    </a:lnTo>
                    <a:lnTo>
                      <a:pt x="769" y="110"/>
                    </a:lnTo>
                    <a:lnTo>
                      <a:pt x="772" y="106"/>
                    </a:lnTo>
                    <a:lnTo>
                      <a:pt x="774" y="112"/>
                    </a:lnTo>
                    <a:lnTo>
                      <a:pt x="777" y="114"/>
                    </a:lnTo>
                    <a:lnTo>
                      <a:pt x="782" y="115"/>
                    </a:lnTo>
                    <a:lnTo>
                      <a:pt x="787" y="114"/>
                    </a:lnTo>
                    <a:lnTo>
                      <a:pt x="795" y="104"/>
                    </a:lnTo>
                    <a:lnTo>
                      <a:pt x="799" y="102"/>
                    </a:lnTo>
                    <a:lnTo>
                      <a:pt x="806" y="109"/>
                    </a:lnTo>
                    <a:lnTo>
                      <a:pt x="815" y="103"/>
                    </a:lnTo>
                    <a:lnTo>
                      <a:pt x="820" y="103"/>
                    </a:lnTo>
                    <a:lnTo>
                      <a:pt x="823" y="100"/>
                    </a:lnTo>
                    <a:lnTo>
                      <a:pt x="826" y="100"/>
                    </a:lnTo>
                    <a:lnTo>
                      <a:pt x="827" y="126"/>
                    </a:lnTo>
                    <a:lnTo>
                      <a:pt x="829" y="139"/>
                    </a:lnTo>
                    <a:lnTo>
                      <a:pt x="831" y="142"/>
                    </a:lnTo>
                    <a:lnTo>
                      <a:pt x="834" y="144"/>
                    </a:lnTo>
                    <a:lnTo>
                      <a:pt x="834" y="151"/>
                    </a:lnTo>
                    <a:lnTo>
                      <a:pt x="834" y="155"/>
                    </a:lnTo>
                    <a:lnTo>
                      <a:pt x="832" y="158"/>
                    </a:lnTo>
                    <a:lnTo>
                      <a:pt x="834" y="159"/>
                    </a:lnTo>
                    <a:lnTo>
                      <a:pt x="834" y="164"/>
                    </a:lnTo>
                    <a:lnTo>
                      <a:pt x="836" y="163"/>
                    </a:lnTo>
                    <a:lnTo>
                      <a:pt x="840" y="183"/>
                    </a:lnTo>
                    <a:lnTo>
                      <a:pt x="845" y="188"/>
                    </a:lnTo>
                    <a:lnTo>
                      <a:pt x="851" y="190"/>
                    </a:lnTo>
                    <a:lnTo>
                      <a:pt x="848" y="198"/>
                    </a:lnTo>
                    <a:lnTo>
                      <a:pt x="851" y="205"/>
                    </a:lnTo>
                    <a:lnTo>
                      <a:pt x="848" y="207"/>
                    </a:lnTo>
                    <a:lnTo>
                      <a:pt x="848" y="213"/>
                    </a:lnTo>
                    <a:lnTo>
                      <a:pt x="850" y="218"/>
                    </a:lnTo>
                    <a:lnTo>
                      <a:pt x="855" y="211"/>
                    </a:lnTo>
                    <a:lnTo>
                      <a:pt x="853" y="205"/>
                    </a:lnTo>
                    <a:lnTo>
                      <a:pt x="856" y="205"/>
                    </a:lnTo>
                    <a:lnTo>
                      <a:pt x="857" y="213"/>
                    </a:lnTo>
                    <a:lnTo>
                      <a:pt x="853" y="224"/>
                    </a:lnTo>
                    <a:lnTo>
                      <a:pt x="856" y="228"/>
                    </a:lnTo>
                    <a:lnTo>
                      <a:pt x="855" y="234"/>
                    </a:lnTo>
                    <a:lnTo>
                      <a:pt x="858" y="236"/>
                    </a:lnTo>
                    <a:lnTo>
                      <a:pt x="858" y="240"/>
                    </a:lnTo>
                    <a:lnTo>
                      <a:pt x="864" y="245"/>
                    </a:lnTo>
                    <a:lnTo>
                      <a:pt x="864" y="255"/>
                    </a:lnTo>
                    <a:lnTo>
                      <a:pt x="862" y="258"/>
                    </a:lnTo>
                    <a:close/>
                  </a:path>
                </a:pathLst>
              </a:custGeom>
              <a:solidFill>
                <a:schemeClr val="tx1"/>
              </a:solidFill>
              <a:ln w="6350" cmpd="sng">
                <a:solidFill>
                  <a:schemeClr val="bg1"/>
                </a:solidFill>
                <a:prstDash val="solid"/>
                <a:round/>
                <a:headEnd/>
                <a:tailEnd/>
              </a:ln>
            </p:spPr>
            <p:txBody>
              <a:bodyPr/>
              <a:lstStyle/>
              <a:p>
                <a:endParaRPr lang="pt-BR"/>
              </a:p>
            </p:txBody>
          </p:sp>
          <p:sp>
            <p:nvSpPr>
              <p:cNvPr id="10" name="Freeform 8"/>
              <p:cNvSpPr>
                <a:spLocks/>
              </p:cNvSpPr>
              <p:nvPr/>
            </p:nvSpPr>
            <p:spPr bwMode="auto">
              <a:xfrm>
                <a:off x="6966942" y="4181475"/>
                <a:ext cx="1031875" cy="639762"/>
              </a:xfrm>
              <a:custGeom>
                <a:avLst/>
                <a:gdLst>
                  <a:gd name="T0" fmla="*/ 2147483647 w 1948"/>
                  <a:gd name="T1" fmla="*/ 2147483647 h 1205"/>
                  <a:gd name="T2" fmla="*/ 2147483647 w 1948"/>
                  <a:gd name="T3" fmla="*/ 2147483647 h 1205"/>
                  <a:gd name="T4" fmla="*/ 2147483647 w 1948"/>
                  <a:gd name="T5" fmla="*/ 2147483647 h 1205"/>
                  <a:gd name="T6" fmla="*/ 2147483647 w 1948"/>
                  <a:gd name="T7" fmla="*/ 2147483647 h 1205"/>
                  <a:gd name="T8" fmla="*/ 2147483647 w 1948"/>
                  <a:gd name="T9" fmla="*/ 2147483647 h 1205"/>
                  <a:gd name="T10" fmla="*/ 2147483647 w 1948"/>
                  <a:gd name="T11" fmla="*/ 2147483647 h 1205"/>
                  <a:gd name="T12" fmla="*/ 2147483647 w 1948"/>
                  <a:gd name="T13" fmla="*/ 2147483647 h 1205"/>
                  <a:gd name="T14" fmla="*/ 2147483647 w 1948"/>
                  <a:gd name="T15" fmla="*/ 2147483647 h 1205"/>
                  <a:gd name="T16" fmla="*/ 2147483647 w 1948"/>
                  <a:gd name="T17" fmla="*/ 2147483647 h 1205"/>
                  <a:gd name="T18" fmla="*/ 2147483647 w 1948"/>
                  <a:gd name="T19" fmla="*/ 2147483647 h 1205"/>
                  <a:gd name="T20" fmla="*/ 2147483647 w 1948"/>
                  <a:gd name="T21" fmla="*/ 2147483647 h 1205"/>
                  <a:gd name="T22" fmla="*/ 2147483647 w 1948"/>
                  <a:gd name="T23" fmla="*/ 2147483647 h 1205"/>
                  <a:gd name="T24" fmla="*/ 2147483647 w 1948"/>
                  <a:gd name="T25" fmla="*/ 2147483647 h 1205"/>
                  <a:gd name="T26" fmla="*/ 2147483647 w 1948"/>
                  <a:gd name="T27" fmla="*/ 2147483647 h 1205"/>
                  <a:gd name="T28" fmla="*/ 2147483647 w 1948"/>
                  <a:gd name="T29" fmla="*/ 2147483647 h 1205"/>
                  <a:gd name="T30" fmla="*/ 2147483647 w 1948"/>
                  <a:gd name="T31" fmla="*/ 2147483647 h 1205"/>
                  <a:gd name="T32" fmla="*/ 2147483647 w 1948"/>
                  <a:gd name="T33" fmla="*/ 2147483647 h 1205"/>
                  <a:gd name="T34" fmla="*/ 2147483647 w 1948"/>
                  <a:gd name="T35" fmla="*/ 2147483647 h 1205"/>
                  <a:gd name="T36" fmla="*/ 2147483647 w 1948"/>
                  <a:gd name="T37" fmla="*/ 2147483647 h 1205"/>
                  <a:gd name="T38" fmla="*/ 2147483647 w 1948"/>
                  <a:gd name="T39" fmla="*/ 2147483647 h 1205"/>
                  <a:gd name="T40" fmla="*/ 2147483647 w 1948"/>
                  <a:gd name="T41" fmla="*/ 2147483647 h 1205"/>
                  <a:gd name="T42" fmla="*/ 2147483647 w 1948"/>
                  <a:gd name="T43" fmla="*/ 2147483647 h 1205"/>
                  <a:gd name="T44" fmla="*/ 2147483647 w 1948"/>
                  <a:gd name="T45" fmla="*/ 2147483647 h 1205"/>
                  <a:gd name="T46" fmla="*/ 2147483647 w 1948"/>
                  <a:gd name="T47" fmla="*/ 2147483647 h 1205"/>
                  <a:gd name="T48" fmla="*/ 2147483647 w 1948"/>
                  <a:gd name="T49" fmla="*/ 2147483647 h 1205"/>
                  <a:gd name="T50" fmla="*/ 2147483647 w 1948"/>
                  <a:gd name="T51" fmla="*/ 2147483647 h 1205"/>
                  <a:gd name="T52" fmla="*/ 2147483647 w 1948"/>
                  <a:gd name="T53" fmla="*/ 2147483647 h 1205"/>
                  <a:gd name="T54" fmla="*/ 2147483647 w 1948"/>
                  <a:gd name="T55" fmla="*/ 2147483647 h 1205"/>
                  <a:gd name="T56" fmla="*/ 2147483647 w 1948"/>
                  <a:gd name="T57" fmla="*/ 2147483647 h 1205"/>
                  <a:gd name="T58" fmla="*/ 2147483647 w 1948"/>
                  <a:gd name="T59" fmla="*/ 2147483647 h 1205"/>
                  <a:gd name="T60" fmla="*/ 2147483647 w 1948"/>
                  <a:gd name="T61" fmla="*/ 2147483647 h 1205"/>
                  <a:gd name="T62" fmla="*/ 2147483647 w 1948"/>
                  <a:gd name="T63" fmla="*/ 2147483647 h 1205"/>
                  <a:gd name="T64" fmla="*/ 2147483647 w 1948"/>
                  <a:gd name="T65" fmla="*/ 2147483647 h 1205"/>
                  <a:gd name="T66" fmla="*/ 2147483647 w 1948"/>
                  <a:gd name="T67" fmla="*/ 2147483647 h 1205"/>
                  <a:gd name="T68" fmla="*/ 2147483647 w 1948"/>
                  <a:gd name="T69" fmla="*/ 2147483647 h 1205"/>
                  <a:gd name="T70" fmla="*/ 2147483647 w 1948"/>
                  <a:gd name="T71" fmla="*/ 2147483647 h 1205"/>
                  <a:gd name="T72" fmla="*/ 2147483647 w 1948"/>
                  <a:gd name="T73" fmla="*/ 2147483647 h 1205"/>
                  <a:gd name="T74" fmla="*/ 2147483647 w 1948"/>
                  <a:gd name="T75" fmla="*/ 2147483647 h 1205"/>
                  <a:gd name="T76" fmla="*/ 2147483647 w 1948"/>
                  <a:gd name="T77" fmla="*/ 2147483647 h 1205"/>
                  <a:gd name="T78" fmla="*/ 2147483647 w 1948"/>
                  <a:gd name="T79" fmla="*/ 2147483647 h 1205"/>
                  <a:gd name="T80" fmla="*/ 2147483647 w 1948"/>
                  <a:gd name="T81" fmla="*/ 2147483647 h 1205"/>
                  <a:gd name="T82" fmla="*/ 2147483647 w 1948"/>
                  <a:gd name="T83" fmla="*/ 2147483647 h 1205"/>
                  <a:gd name="T84" fmla="*/ 2147483647 w 1948"/>
                  <a:gd name="T85" fmla="*/ 2147483647 h 1205"/>
                  <a:gd name="T86" fmla="*/ 2147483647 w 1948"/>
                  <a:gd name="T87" fmla="*/ 2147483647 h 1205"/>
                  <a:gd name="T88" fmla="*/ 2147483647 w 1948"/>
                  <a:gd name="T89" fmla="*/ 2147483647 h 1205"/>
                  <a:gd name="T90" fmla="*/ 2147483647 w 1948"/>
                  <a:gd name="T91" fmla="*/ 2147483647 h 1205"/>
                  <a:gd name="T92" fmla="*/ 2147483647 w 1948"/>
                  <a:gd name="T93" fmla="*/ 2147483647 h 1205"/>
                  <a:gd name="T94" fmla="*/ 2147483647 w 1948"/>
                  <a:gd name="T95" fmla="*/ 2147483647 h 1205"/>
                  <a:gd name="T96" fmla="*/ 2147483647 w 1948"/>
                  <a:gd name="T97" fmla="*/ 2147483647 h 1205"/>
                  <a:gd name="T98" fmla="*/ 2147483647 w 1948"/>
                  <a:gd name="T99" fmla="*/ 2147483647 h 1205"/>
                  <a:gd name="T100" fmla="*/ 2147483647 w 1948"/>
                  <a:gd name="T101" fmla="*/ 2147483647 h 1205"/>
                  <a:gd name="T102" fmla="*/ 2147483647 w 1948"/>
                  <a:gd name="T103" fmla="*/ 2147483647 h 1205"/>
                  <a:gd name="T104" fmla="*/ 2147483647 w 1948"/>
                  <a:gd name="T105" fmla="*/ 2147483647 h 1205"/>
                  <a:gd name="T106" fmla="*/ 2147483647 w 1948"/>
                  <a:gd name="T107" fmla="*/ 2147483647 h 1205"/>
                  <a:gd name="T108" fmla="*/ 2147483647 w 1948"/>
                  <a:gd name="T109" fmla="*/ 2147483647 h 1205"/>
                  <a:gd name="T110" fmla="*/ 2147483647 w 1948"/>
                  <a:gd name="T111" fmla="*/ 2147483647 h 1205"/>
                  <a:gd name="T112" fmla="*/ 2147483647 w 1948"/>
                  <a:gd name="T113" fmla="*/ 2147483647 h 1205"/>
                  <a:gd name="T114" fmla="*/ 2147483647 w 1948"/>
                  <a:gd name="T115" fmla="*/ 2147483647 h 1205"/>
                  <a:gd name="T116" fmla="*/ 2147483647 w 1948"/>
                  <a:gd name="T117" fmla="*/ 2147483647 h 1205"/>
                  <a:gd name="T118" fmla="*/ 2147483647 w 1948"/>
                  <a:gd name="T119" fmla="*/ 2147483647 h 1205"/>
                  <a:gd name="T120" fmla="*/ 2147483647 w 1948"/>
                  <a:gd name="T121" fmla="*/ 2147483647 h 1205"/>
                  <a:gd name="T122" fmla="*/ 2147483647 w 1948"/>
                  <a:gd name="T123" fmla="*/ 2147483647 h 1205"/>
                  <a:gd name="T124" fmla="*/ 2147483647 w 1948"/>
                  <a:gd name="T125" fmla="*/ 2147483647 h 12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8"/>
                  <a:gd name="T190" fmla="*/ 0 h 1205"/>
                  <a:gd name="T191" fmla="*/ 1948 w 1948"/>
                  <a:gd name="T192" fmla="*/ 1205 h 12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8" h="1205">
                    <a:moveTo>
                      <a:pt x="1945" y="634"/>
                    </a:moveTo>
                    <a:lnTo>
                      <a:pt x="1945" y="636"/>
                    </a:lnTo>
                    <a:lnTo>
                      <a:pt x="1944" y="639"/>
                    </a:lnTo>
                    <a:lnTo>
                      <a:pt x="1939" y="640"/>
                    </a:lnTo>
                    <a:lnTo>
                      <a:pt x="1940" y="643"/>
                    </a:lnTo>
                    <a:lnTo>
                      <a:pt x="1935" y="643"/>
                    </a:lnTo>
                    <a:lnTo>
                      <a:pt x="1930" y="647"/>
                    </a:lnTo>
                    <a:lnTo>
                      <a:pt x="1931" y="648"/>
                    </a:lnTo>
                    <a:lnTo>
                      <a:pt x="1929" y="648"/>
                    </a:lnTo>
                    <a:lnTo>
                      <a:pt x="1927" y="651"/>
                    </a:lnTo>
                    <a:lnTo>
                      <a:pt x="1928" y="654"/>
                    </a:lnTo>
                    <a:lnTo>
                      <a:pt x="1931" y="655"/>
                    </a:lnTo>
                    <a:lnTo>
                      <a:pt x="1930" y="658"/>
                    </a:lnTo>
                    <a:lnTo>
                      <a:pt x="1927" y="659"/>
                    </a:lnTo>
                    <a:lnTo>
                      <a:pt x="1925" y="664"/>
                    </a:lnTo>
                    <a:lnTo>
                      <a:pt x="1922" y="665"/>
                    </a:lnTo>
                    <a:lnTo>
                      <a:pt x="1921" y="664"/>
                    </a:lnTo>
                    <a:lnTo>
                      <a:pt x="1919" y="664"/>
                    </a:lnTo>
                    <a:lnTo>
                      <a:pt x="1914" y="667"/>
                    </a:lnTo>
                    <a:lnTo>
                      <a:pt x="1913" y="668"/>
                    </a:lnTo>
                    <a:lnTo>
                      <a:pt x="1913" y="666"/>
                    </a:lnTo>
                    <a:lnTo>
                      <a:pt x="1912" y="666"/>
                    </a:lnTo>
                    <a:lnTo>
                      <a:pt x="1902" y="670"/>
                    </a:lnTo>
                    <a:lnTo>
                      <a:pt x="1892" y="668"/>
                    </a:lnTo>
                    <a:lnTo>
                      <a:pt x="1888" y="673"/>
                    </a:lnTo>
                    <a:lnTo>
                      <a:pt x="1882" y="676"/>
                    </a:lnTo>
                    <a:lnTo>
                      <a:pt x="1878" y="672"/>
                    </a:lnTo>
                    <a:lnTo>
                      <a:pt x="1880" y="669"/>
                    </a:lnTo>
                    <a:lnTo>
                      <a:pt x="1878" y="668"/>
                    </a:lnTo>
                    <a:lnTo>
                      <a:pt x="1876" y="667"/>
                    </a:lnTo>
                    <a:lnTo>
                      <a:pt x="1868" y="672"/>
                    </a:lnTo>
                    <a:lnTo>
                      <a:pt x="1865" y="676"/>
                    </a:lnTo>
                    <a:lnTo>
                      <a:pt x="1863" y="677"/>
                    </a:lnTo>
                    <a:lnTo>
                      <a:pt x="1858" y="675"/>
                    </a:lnTo>
                    <a:lnTo>
                      <a:pt x="1851" y="677"/>
                    </a:lnTo>
                    <a:lnTo>
                      <a:pt x="1847" y="680"/>
                    </a:lnTo>
                    <a:lnTo>
                      <a:pt x="1845" y="682"/>
                    </a:lnTo>
                    <a:lnTo>
                      <a:pt x="1840" y="685"/>
                    </a:lnTo>
                    <a:lnTo>
                      <a:pt x="1837" y="683"/>
                    </a:lnTo>
                    <a:lnTo>
                      <a:pt x="1834" y="687"/>
                    </a:lnTo>
                    <a:lnTo>
                      <a:pt x="1829" y="686"/>
                    </a:lnTo>
                    <a:lnTo>
                      <a:pt x="1821" y="689"/>
                    </a:lnTo>
                    <a:lnTo>
                      <a:pt x="1820" y="693"/>
                    </a:lnTo>
                    <a:lnTo>
                      <a:pt x="1819" y="697"/>
                    </a:lnTo>
                    <a:lnTo>
                      <a:pt x="1811" y="697"/>
                    </a:lnTo>
                    <a:lnTo>
                      <a:pt x="1811" y="700"/>
                    </a:lnTo>
                    <a:lnTo>
                      <a:pt x="1809" y="701"/>
                    </a:lnTo>
                    <a:lnTo>
                      <a:pt x="1811" y="703"/>
                    </a:lnTo>
                    <a:lnTo>
                      <a:pt x="1809" y="712"/>
                    </a:lnTo>
                    <a:lnTo>
                      <a:pt x="1806" y="713"/>
                    </a:lnTo>
                    <a:lnTo>
                      <a:pt x="1808" y="715"/>
                    </a:lnTo>
                    <a:lnTo>
                      <a:pt x="1805" y="721"/>
                    </a:lnTo>
                    <a:lnTo>
                      <a:pt x="1808" y="723"/>
                    </a:lnTo>
                    <a:lnTo>
                      <a:pt x="1805" y="725"/>
                    </a:lnTo>
                    <a:lnTo>
                      <a:pt x="1806" y="729"/>
                    </a:lnTo>
                    <a:lnTo>
                      <a:pt x="1805" y="730"/>
                    </a:lnTo>
                    <a:lnTo>
                      <a:pt x="1805" y="732"/>
                    </a:lnTo>
                    <a:lnTo>
                      <a:pt x="1804" y="733"/>
                    </a:lnTo>
                    <a:lnTo>
                      <a:pt x="1804" y="736"/>
                    </a:lnTo>
                    <a:lnTo>
                      <a:pt x="1794" y="741"/>
                    </a:lnTo>
                    <a:lnTo>
                      <a:pt x="1792" y="745"/>
                    </a:lnTo>
                    <a:lnTo>
                      <a:pt x="1792" y="748"/>
                    </a:lnTo>
                    <a:lnTo>
                      <a:pt x="1790" y="750"/>
                    </a:lnTo>
                    <a:lnTo>
                      <a:pt x="1791" y="752"/>
                    </a:lnTo>
                    <a:lnTo>
                      <a:pt x="1793" y="752"/>
                    </a:lnTo>
                    <a:lnTo>
                      <a:pt x="1793" y="755"/>
                    </a:lnTo>
                    <a:lnTo>
                      <a:pt x="1801" y="757"/>
                    </a:lnTo>
                    <a:lnTo>
                      <a:pt x="1801" y="758"/>
                    </a:lnTo>
                    <a:lnTo>
                      <a:pt x="1804" y="762"/>
                    </a:lnTo>
                    <a:lnTo>
                      <a:pt x="1803" y="765"/>
                    </a:lnTo>
                    <a:lnTo>
                      <a:pt x="1808" y="762"/>
                    </a:lnTo>
                    <a:lnTo>
                      <a:pt x="1813" y="767"/>
                    </a:lnTo>
                    <a:lnTo>
                      <a:pt x="1814" y="775"/>
                    </a:lnTo>
                    <a:lnTo>
                      <a:pt x="1818" y="775"/>
                    </a:lnTo>
                    <a:lnTo>
                      <a:pt x="1820" y="779"/>
                    </a:lnTo>
                    <a:lnTo>
                      <a:pt x="1826" y="781"/>
                    </a:lnTo>
                    <a:lnTo>
                      <a:pt x="1820" y="780"/>
                    </a:lnTo>
                    <a:lnTo>
                      <a:pt x="1813" y="784"/>
                    </a:lnTo>
                    <a:lnTo>
                      <a:pt x="1811" y="781"/>
                    </a:lnTo>
                    <a:lnTo>
                      <a:pt x="1803" y="786"/>
                    </a:lnTo>
                    <a:lnTo>
                      <a:pt x="1800" y="786"/>
                    </a:lnTo>
                    <a:lnTo>
                      <a:pt x="1801" y="781"/>
                    </a:lnTo>
                    <a:lnTo>
                      <a:pt x="1798" y="779"/>
                    </a:lnTo>
                    <a:lnTo>
                      <a:pt x="1794" y="779"/>
                    </a:lnTo>
                    <a:lnTo>
                      <a:pt x="1790" y="783"/>
                    </a:lnTo>
                    <a:lnTo>
                      <a:pt x="1792" y="776"/>
                    </a:lnTo>
                    <a:lnTo>
                      <a:pt x="1791" y="774"/>
                    </a:lnTo>
                    <a:lnTo>
                      <a:pt x="1786" y="774"/>
                    </a:lnTo>
                    <a:lnTo>
                      <a:pt x="1783" y="777"/>
                    </a:lnTo>
                    <a:lnTo>
                      <a:pt x="1778" y="779"/>
                    </a:lnTo>
                    <a:lnTo>
                      <a:pt x="1777" y="784"/>
                    </a:lnTo>
                    <a:lnTo>
                      <a:pt x="1773" y="786"/>
                    </a:lnTo>
                    <a:lnTo>
                      <a:pt x="1770" y="789"/>
                    </a:lnTo>
                    <a:lnTo>
                      <a:pt x="1767" y="788"/>
                    </a:lnTo>
                    <a:lnTo>
                      <a:pt x="1763" y="792"/>
                    </a:lnTo>
                    <a:lnTo>
                      <a:pt x="1759" y="791"/>
                    </a:lnTo>
                    <a:lnTo>
                      <a:pt x="1757" y="794"/>
                    </a:lnTo>
                    <a:lnTo>
                      <a:pt x="1755" y="792"/>
                    </a:lnTo>
                    <a:lnTo>
                      <a:pt x="1752" y="792"/>
                    </a:lnTo>
                    <a:lnTo>
                      <a:pt x="1752" y="795"/>
                    </a:lnTo>
                    <a:lnTo>
                      <a:pt x="1750" y="796"/>
                    </a:lnTo>
                    <a:lnTo>
                      <a:pt x="1752" y="801"/>
                    </a:lnTo>
                    <a:lnTo>
                      <a:pt x="1758" y="798"/>
                    </a:lnTo>
                    <a:lnTo>
                      <a:pt x="1758" y="802"/>
                    </a:lnTo>
                    <a:lnTo>
                      <a:pt x="1762" y="802"/>
                    </a:lnTo>
                    <a:lnTo>
                      <a:pt x="1756" y="802"/>
                    </a:lnTo>
                    <a:lnTo>
                      <a:pt x="1755" y="804"/>
                    </a:lnTo>
                    <a:lnTo>
                      <a:pt x="1752" y="803"/>
                    </a:lnTo>
                    <a:lnTo>
                      <a:pt x="1750" y="805"/>
                    </a:lnTo>
                    <a:lnTo>
                      <a:pt x="1749" y="808"/>
                    </a:lnTo>
                    <a:lnTo>
                      <a:pt x="1751" y="809"/>
                    </a:lnTo>
                    <a:lnTo>
                      <a:pt x="1748" y="814"/>
                    </a:lnTo>
                    <a:lnTo>
                      <a:pt x="1747" y="809"/>
                    </a:lnTo>
                    <a:lnTo>
                      <a:pt x="1746" y="808"/>
                    </a:lnTo>
                    <a:lnTo>
                      <a:pt x="1744" y="809"/>
                    </a:lnTo>
                    <a:lnTo>
                      <a:pt x="1743" y="808"/>
                    </a:lnTo>
                    <a:lnTo>
                      <a:pt x="1739" y="810"/>
                    </a:lnTo>
                    <a:lnTo>
                      <a:pt x="1742" y="812"/>
                    </a:lnTo>
                    <a:lnTo>
                      <a:pt x="1743" y="815"/>
                    </a:lnTo>
                    <a:lnTo>
                      <a:pt x="1741" y="815"/>
                    </a:lnTo>
                    <a:lnTo>
                      <a:pt x="1741" y="814"/>
                    </a:lnTo>
                    <a:lnTo>
                      <a:pt x="1736" y="812"/>
                    </a:lnTo>
                    <a:lnTo>
                      <a:pt x="1737" y="811"/>
                    </a:lnTo>
                    <a:lnTo>
                      <a:pt x="1734" y="809"/>
                    </a:lnTo>
                    <a:lnTo>
                      <a:pt x="1731" y="810"/>
                    </a:lnTo>
                    <a:lnTo>
                      <a:pt x="1729" y="808"/>
                    </a:lnTo>
                    <a:lnTo>
                      <a:pt x="1728" y="810"/>
                    </a:lnTo>
                    <a:lnTo>
                      <a:pt x="1728" y="812"/>
                    </a:lnTo>
                    <a:lnTo>
                      <a:pt x="1730" y="813"/>
                    </a:lnTo>
                    <a:lnTo>
                      <a:pt x="1729" y="816"/>
                    </a:lnTo>
                    <a:lnTo>
                      <a:pt x="1731" y="816"/>
                    </a:lnTo>
                    <a:lnTo>
                      <a:pt x="1730" y="820"/>
                    </a:lnTo>
                    <a:lnTo>
                      <a:pt x="1725" y="819"/>
                    </a:lnTo>
                    <a:lnTo>
                      <a:pt x="1725" y="816"/>
                    </a:lnTo>
                    <a:lnTo>
                      <a:pt x="1723" y="814"/>
                    </a:lnTo>
                    <a:lnTo>
                      <a:pt x="1716" y="819"/>
                    </a:lnTo>
                    <a:lnTo>
                      <a:pt x="1715" y="821"/>
                    </a:lnTo>
                    <a:lnTo>
                      <a:pt x="1720" y="824"/>
                    </a:lnTo>
                    <a:lnTo>
                      <a:pt x="1720" y="828"/>
                    </a:lnTo>
                    <a:lnTo>
                      <a:pt x="1714" y="828"/>
                    </a:lnTo>
                    <a:lnTo>
                      <a:pt x="1712" y="830"/>
                    </a:lnTo>
                    <a:lnTo>
                      <a:pt x="1710" y="829"/>
                    </a:lnTo>
                    <a:lnTo>
                      <a:pt x="1708" y="831"/>
                    </a:lnTo>
                    <a:lnTo>
                      <a:pt x="1708" y="829"/>
                    </a:lnTo>
                    <a:lnTo>
                      <a:pt x="1705" y="829"/>
                    </a:lnTo>
                    <a:lnTo>
                      <a:pt x="1706" y="827"/>
                    </a:lnTo>
                    <a:lnTo>
                      <a:pt x="1702" y="826"/>
                    </a:lnTo>
                    <a:lnTo>
                      <a:pt x="1696" y="827"/>
                    </a:lnTo>
                    <a:lnTo>
                      <a:pt x="1692" y="831"/>
                    </a:lnTo>
                    <a:lnTo>
                      <a:pt x="1688" y="837"/>
                    </a:lnTo>
                    <a:lnTo>
                      <a:pt x="1685" y="839"/>
                    </a:lnTo>
                    <a:lnTo>
                      <a:pt x="1684" y="837"/>
                    </a:lnTo>
                    <a:lnTo>
                      <a:pt x="1682" y="840"/>
                    </a:lnTo>
                    <a:lnTo>
                      <a:pt x="1678" y="837"/>
                    </a:lnTo>
                    <a:lnTo>
                      <a:pt x="1676" y="838"/>
                    </a:lnTo>
                    <a:lnTo>
                      <a:pt x="1672" y="844"/>
                    </a:lnTo>
                    <a:lnTo>
                      <a:pt x="1673" y="856"/>
                    </a:lnTo>
                    <a:lnTo>
                      <a:pt x="1674" y="860"/>
                    </a:lnTo>
                    <a:lnTo>
                      <a:pt x="1679" y="859"/>
                    </a:lnTo>
                    <a:lnTo>
                      <a:pt x="1679" y="862"/>
                    </a:lnTo>
                    <a:lnTo>
                      <a:pt x="1676" y="864"/>
                    </a:lnTo>
                    <a:lnTo>
                      <a:pt x="1679" y="871"/>
                    </a:lnTo>
                    <a:lnTo>
                      <a:pt x="1677" y="880"/>
                    </a:lnTo>
                    <a:lnTo>
                      <a:pt x="1672" y="882"/>
                    </a:lnTo>
                    <a:lnTo>
                      <a:pt x="1670" y="881"/>
                    </a:lnTo>
                    <a:lnTo>
                      <a:pt x="1669" y="882"/>
                    </a:lnTo>
                    <a:lnTo>
                      <a:pt x="1664" y="879"/>
                    </a:lnTo>
                    <a:lnTo>
                      <a:pt x="1656" y="884"/>
                    </a:lnTo>
                    <a:lnTo>
                      <a:pt x="1654" y="884"/>
                    </a:lnTo>
                    <a:lnTo>
                      <a:pt x="1654" y="882"/>
                    </a:lnTo>
                    <a:lnTo>
                      <a:pt x="1649" y="882"/>
                    </a:lnTo>
                    <a:lnTo>
                      <a:pt x="1649" y="879"/>
                    </a:lnTo>
                    <a:lnTo>
                      <a:pt x="1646" y="878"/>
                    </a:lnTo>
                    <a:lnTo>
                      <a:pt x="1646" y="875"/>
                    </a:lnTo>
                    <a:lnTo>
                      <a:pt x="1643" y="874"/>
                    </a:lnTo>
                    <a:lnTo>
                      <a:pt x="1630" y="876"/>
                    </a:lnTo>
                    <a:lnTo>
                      <a:pt x="1630" y="873"/>
                    </a:lnTo>
                    <a:lnTo>
                      <a:pt x="1625" y="870"/>
                    </a:lnTo>
                    <a:lnTo>
                      <a:pt x="1621" y="873"/>
                    </a:lnTo>
                    <a:lnTo>
                      <a:pt x="1620" y="869"/>
                    </a:lnTo>
                    <a:lnTo>
                      <a:pt x="1615" y="871"/>
                    </a:lnTo>
                    <a:lnTo>
                      <a:pt x="1615" y="869"/>
                    </a:lnTo>
                    <a:lnTo>
                      <a:pt x="1612" y="869"/>
                    </a:lnTo>
                    <a:lnTo>
                      <a:pt x="1601" y="869"/>
                    </a:lnTo>
                    <a:lnTo>
                      <a:pt x="1599" y="867"/>
                    </a:lnTo>
                    <a:lnTo>
                      <a:pt x="1592" y="868"/>
                    </a:lnTo>
                    <a:lnTo>
                      <a:pt x="1592" y="867"/>
                    </a:lnTo>
                    <a:lnTo>
                      <a:pt x="1589" y="866"/>
                    </a:lnTo>
                    <a:lnTo>
                      <a:pt x="1582" y="866"/>
                    </a:lnTo>
                    <a:lnTo>
                      <a:pt x="1569" y="868"/>
                    </a:lnTo>
                    <a:lnTo>
                      <a:pt x="1552" y="873"/>
                    </a:lnTo>
                    <a:lnTo>
                      <a:pt x="1549" y="876"/>
                    </a:lnTo>
                    <a:lnTo>
                      <a:pt x="1547" y="875"/>
                    </a:lnTo>
                    <a:lnTo>
                      <a:pt x="1541" y="878"/>
                    </a:lnTo>
                    <a:lnTo>
                      <a:pt x="1539" y="882"/>
                    </a:lnTo>
                    <a:lnTo>
                      <a:pt x="1536" y="882"/>
                    </a:lnTo>
                    <a:lnTo>
                      <a:pt x="1539" y="881"/>
                    </a:lnTo>
                    <a:lnTo>
                      <a:pt x="1536" y="879"/>
                    </a:lnTo>
                    <a:lnTo>
                      <a:pt x="1531" y="879"/>
                    </a:lnTo>
                    <a:lnTo>
                      <a:pt x="1523" y="883"/>
                    </a:lnTo>
                    <a:lnTo>
                      <a:pt x="1517" y="888"/>
                    </a:lnTo>
                    <a:lnTo>
                      <a:pt x="1521" y="888"/>
                    </a:lnTo>
                    <a:lnTo>
                      <a:pt x="1517" y="892"/>
                    </a:lnTo>
                    <a:lnTo>
                      <a:pt x="1518" y="895"/>
                    </a:lnTo>
                    <a:lnTo>
                      <a:pt x="1515" y="897"/>
                    </a:lnTo>
                    <a:lnTo>
                      <a:pt x="1515" y="899"/>
                    </a:lnTo>
                    <a:lnTo>
                      <a:pt x="1513" y="899"/>
                    </a:lnTo>
                    <a:lnTo>
                      <a:pt x="1509" y="902"/>
                    </a:lnTo>
                    <a:lnTo>
                      <a:pt x="1509" y="905"/>
                    </a:lnTo>
                    <a:lnTo>
                      <a:pt x="1511" y="905"/>
                    </a:lnTo>
                    <a:lnTo>
                      <a:pt x="1513" y="906"/>
                    </a:lnTo>
                    <a:lnTo>
                      <a:pt x="1508" y="911"/>
                    </a:lnTo>
                    <a:lnTo>
                      <a:pt x="1509" y="917"/>
                    </a:lnTo>
                    <a:lnTo>
                      <a:pt x="1504" y="919"/>
                    </a:lnTo>
                    <a:lnTo>
                      <a:pt x="1504" y="917"/>
                    </a:lnTo>
                    <a:lnTo>
                      <a:pt x="1502" y="916"/>
                    </a:lnTo>
                    <a:lnTo>
                      <a:pt x="1495" y="917"/>
                    </a:lnTo>
                    <a:lnTo>
                      <a:pt x="1490" y="920"/>
                    </a:lnTo>
                    <a:lnTo>
                      <a:pt x="1491" y="921"/>
                    </a:lnTo>
                    <a:lnTo>
                      <a:pt x="1489" y="922"/>
                    </a:lnTo>
                    <a:lnTo>
                      <a:pt x="1488" y="927"/>
                    </a:lnTo>
                    <a:lnTo>
                      <a:pt x="1486" y="929"/>
                    </a:lnTo>
                    <a:lnTo>
                      <a:pt x="1487" y="924"/>
                    </a:lnTo>
                    <a:lnTo>
                      <a:pt x="1484" y="922"/>
                    </a:lnTo>
                    <a:lnTo>
                      <a:pt x="1480" y="925"/>
                    </a:lnTo>
                    <a:lnTo>
                      <a:pt x="1480" y="923"/>
                    </a:lnTo>
                    <a:lnTo>
                      <a:pt x="1477" y="923"/>
                    </a:lnTo>
                    <a:lnTo>
                      <a:pt x="1478" y="918"/>
                    </a:lnTo>
                    <a:lnTo>
                      <a:pt x="1481" y="917"/>
                    </a:lnTo>
                    <a:lnTo>
                      <a:pt x="1477" y="913"/>
                    </a:lnTo>
                    <a:lnTo>
                      <a:pt x="1471" y="913"/>
                    </a:lnTo>
                    <a:lnTo>
                      <a:pt x="1468" y="913"/>
                    </a:lnTo>
                    <a:lnTo>
                      <a:pt x="1468" y="915"/>
                    </a:lnTo>
                    <a:lnTo>
                      <a:pt x="1467" y="912"/>
                    </a:lnTo>
                    <a:lnTo>
                      <a:pt x="1464" y="913"/>
                    </a:lnTo>
                    <a:lnTo>
                      <a:pt x="1463" y="914"/>
                    </a:lnTo>
                    <a:lnTo>
                      <a:pt x="1467" y="916"/>
                    </a:lnTo>
                    <a:lnTo>
                      <a:pt x="1462" y="918"/>
                    </a:lnTo>
                    <a:lnTo>
                      <a:pt x="1462" y="921"/>
                    </a:lnTo>
                    <a:lnTo>
                      <a:pt x="1464" y="922"/>
                    </a:lnTo>
                    <a:lnTo>
                      <a:pt x="1463" y="922"/>
                    </a:lnTo>
                    <a:lnTo>
                      <a:pt x="1461" y="927"/>
                    </a:lnTo>
                    <a:lnTo>
                      <a:pt x="1460" y="922"/>
                    </a:lnTo>
                    <a:lnTo>
                      <a:pt x="1454" y="922"/>
                    </a:lnTo>
                    <a:lnTo>
                      <a:pt x="1436" y="929"/>
                    </a:lnTo>
                    <a:lnTo>
                      <a:pt x="1416" y="937"/>
                    </a:lnTo>
                    <a:lnTo>
                      <a:pt x="1392" y="950"/>
                    </a:lnTo>
                    <a:lnTo>
                      <a:pt x="1353" y="973"/>
                    </a:lnTo>
                    <a:lnTo>
                      <a:pt x="1330" y="991"/>
                    </a:lnTo>
                    <a:lnTo>
                      <a:pt x="1328" y="1000"/>
                    </a:lnTo>
                    <a:lnTo>
                      <a:pt x="1325" y="1003"/>
                    </a:lnTo>
                    <a:lnTo>
                      <a:pt x="1326" y="1007"/>
                    </a:lnTo>
                    <a:lnTo>
                      <a:pt x="1328" y="1008"/>
                    </a:lnTo>
                    <a:lnTo>
                      <a:pt x="1328" y="1010"/>
                    </a:lnTo>
                    <a:lnTo>
                      <a:pt x="1314" y="1017"/>
                    </a:lnTo>
                    <a:lnTo>
                      <a:pt x="1292" y="1031"/>
                    </a:lnTo>
                    <a:lnTo>
                      <a:pt x="1290" y="1036"/>
                    </a:lnTo>
                    <a:lnTo>
                      <a:pt x="1280" y="1041"/>
                    </a:lnTo>
                    <a:lnTo>
                      <a:pt x="1281" y="1043"/>
                    </a:lnTo>
                    <a:lnTo>
                      <a:pt x="1276" y="1044"/>
                    </a:lnTo>
                    <a:lnTo>
                      <a:pt x="1237" y="1068"/>
                    </a:lnTo>
                    <a:lnTo>
                      <a:pt x="1234" y="1072"/>
                    </a:lnTo>
                    <a:lnTo>
                      <a:pt x="1215" y="1080"/>
                    </a:lnTo>
                    <a:lnTo>
                      <a:pt x="1188" y="1097"/>
                    </a:lnTo>
                    <a:lnTo>
                      <a:pt x="1147" y="1131"/>
                    </a:lnTo>
                    <a:lnTo>
                      <a:pt x="1139" y="1140"/>
                    </a:lnTo>
                    <a:lnTo>
                      <a:pt x="1137" y="1149"/>
                    </a:lnTo>
                    <a:lnTo>
                      <a:pt x="1132" y="1149"/>
                    </a:lnTo>
                    <a:lnTo>
                      <a:pt x="1135" y="1161"/>
                    </a:lnTo>
                    <a:lnTo>
                      <a:pt x="1133" y="1163"/>
                    </a:lnTo>
                    <a:lnTo>
                      <a:pt x="1130" y="1169"/>
                    </a:lnTo>
                    <a:lnTo>
                      <a:pt x="1133" y="1173"/>
                    </a:lnTo>
                    <a:lnTo>
                      <a:pt x="1130" y="1172"/>
                    </a:lnTo>
                    <a:lnTo>
                      <a:pt x="1125" y="1174"/>
                    </a:lnTo>
                    <a:lnTo>
                      <a:pt x="1107" y="1190"/>
                    </a:lnTo>
                    <a:lnTo>
                      <a:pt x="1091" y="1205"/>
                    </a:lnTo>
                    <a:lnTo>
                      <a:pt x="1094" y="1200"/>
                    </a:lnTo>
                    <a:lnTo>
                      <a:pt x="1108" y="1187"/>
                    </a:lnTo>
                    <a:lnTo>
                      <a:pt x="1107" y="1185"/>
                    </a:lnTo>
                    <a:lnTo>
                      <a:pt x="1103" y="1185"/>
                    </a:lnTo>
                    <a:lnTo>
                      <a:pt x="1102" y="1186"/>
                    </a:lnTo>
                    <a:lnTo>
                      <a:pt x="1100" y="1185"/>
                    </a:lnTo>
                    <a:lnTo>
                      <a:pt x="1100" y="1189"/>
                    </a:lnTo>
                    <a:lnTo>
                      <a:pt x="1095" y="1190"/>
                    </a:lnTo>
                    <a:lnTo>
                      <a:pt x="1091" y="1189"/>
                    </a:lnTo>
                    <a:lnTo>
                      <a:pt x="1089" y="1191"/>
                    </a:lnTo>
                    <a:lnTo>
                      <a:pt x="1080" y="1187"/>
                    </a:lnTo>
                    <a:lnTo>
                      <a:pt x="1077" y="1183"/>
                    </a:lnTo>
                    <a:lnTo>
                      <a:pt x="1072" y="1182"/>
                    </a:lnTo>
                    <a:lnTo>
                      <a:pt x="1071" y="1179"/>
                    </a:lnTo>
                    <a:lnTo>
                      <a:pt x="1074" y="1176"/>
                    </a:lnTo>
                    <a:lnTo>
                      <a:pt x="1076" y="1173"/>
                    </a:lnTo>
                    <a:lnTo>
                      <a:pt x="1076" y="1171"/>
                    </a:lnTo>
                    <a:lnTo>
                      <a:pt x="1079" y="1168"/>
                    </a:lnTo>
                    <a:lnTo>
                      <a:pt x="1073" y="1166"/>
                    </a:lnTo>
                    <a:lnTo>
                      <a:pt x="1066" y="1155"/>
                    </a:lnTo>
                    <a:lnTo>
                      <a:pt x="1065" y="1146"/>
                    </a:lnTo>
                    <a:lnTo>
                      <a:pt x="1067" y="1143"/>
                    </a:lnTo>
                    <a:lnTo>
                      <a:pt x="1062" y="1141"/>
                    </a:lnTo>
                    <a:lnTo>
                      <a:pt x="1064" y="1138"/>
                    </a:lnTo>
                    <a:lnTo>
                      <a:pt x="1062" y="1138"/>
                    </a:lnTo>
                    <a:lnTo>
                      <a:pt x="1063" y="1137"/>
                    </a:lnTo>
                    <a:lnTo>
                      <a:pt x="1060" y="1135"/>
                    </a:lnTo>
                    <a:lnTo>
                      <a:pt x="1058" y="1132"/>
                    </a:lnTo>
                    <a:lnTo>
                      <a:pt x="1057" y="1134"/>
                    </a:lnTo>
                    <a:lnTo>
                      <a:pt x="1057" y="1136"/>
                    </a:lnTo>
                    <a:lnTo>
                      <a:pt x="1054" y="1136"/>
                    </a:lnTo>
                    <a:lnTo>
                      <a:pt x="1052" y="1145"/>
                    </a:lnTo>
                    <a:lnTo>
                      <a:pt x="1050" y="1146"/>
                    </a:lnTo>
                    <a:lnTo>
                      <a:pt x="1048" y="1141"/>
                    </a:lnTo>
                    <a:lnTo>
                      <a:pt x="1045" y="1147"/>
                    </a:lnTo>
                    <a:lnTo>
                      <a:pt x="1042" y="1149"/>
                    </a:lnTo>
                    <a:lnTo>
                      <a:pt x="1042" y="1145"/>
                    </a:lnTo>
                    <a:lnTo>
                      <a:pt x="1037" y="1145"/>
                    </a:lnTo>
                    <a:lnTo>
                      <a:pt x="1037" y="1143"/>
                    </a:lnTo>
                    <a:lnTo>
                      <a:pt x="1030" y="1136"/>
                    </a:lnTo>
                    <a:lnTo>
                      <a:pt x="1023" y="1132"/>
                    </a:lnTo>
                    <a:lnTo>
                      <a:pt x="1022" y="1134"/>
                    </a:lnTo>
                    <a:lnTo>
                      <a:pt x="1018" y="1135"/>
                    </a:lnTo>
                    <a:lnTo>
                      <a:pt x="1009" y="1140"/>
                    </a:lnTo>
                    <a:lnTo>
                      <a:pt x="1008" y="1145"/>
                    </a:lnTo>
                    <a:lnTo>
                      <a:pt x="1007" y="1146"/>
                    </a:lnTo>
                    <a:lnTo>
                      <a:pt x="1007" y="1149"/>
                    </a:lnTo>
                    <a:lnTo>
                      <a:pt x="1004" y="1150"/>
                    </a:lnTo>
                    <a:lnTo>
                      <a:pt x="998" y="1158"/>
                    </a:lnTo>
                    <a:lnTo>
                      <a:pt x="991" y="1155"/>
                    </a:lnTo>
                    <a:lnTo>
                      <a:pt x="991" y="1150"/>
                    </a:lnTo>
                    <a:lnTo>
                      <a:pt x="989" y="1148"/>
                    </a:lnTo>
                    <a:lnTo>
                      <a:pt x="986" y="1148"/>
                    </a:lnTo>
                    <a:lnTo>
                      <a:pt x="985" y="1141"/>
                    </a:lnTo>
                    <a:lnTo>
                      <a:pt x="982" y="1140"/>
                    </a:lnTo>
                    <a:lnTo>
                      <a:pt x="983" y="1137"/>
                    </a:lnTo>
                    <a:lnTo>
                      <a:pt x="985" y="1134"/>
                    </a:lnTo>
                    <a:lnTo>
                      <a:pt x="987" y="1134"/>
                    </a:lnTo>
                    <a:lnTo>
                      <a:pt x="989" y="1131"/>
                    </a:lnTo>
                    <a:lnTo>
                      <a:pt x="988" y="1127"/>
                    </a:lnTo>
                    <a:lnTo>
                      <a:pt x="990" y="1126"/>
                    </a:lnTo>
                    <a:lnTo>
                      <a:pt x="989" y="1125"/>
                    </a:lnTo>
                    <a:lnTo>
                      <a:pt x="990" y="1123"/>
                    </a:lnTo>
                    <a:lnTo>
                      <a:pt x="988" y="1120"/>
                    </a:lnTo>
                    <a:lnTo>
                      <a:pt x="989" y="1119"/>
                    </a:lnTo>
                    <a:lnTo>
                      <a:pt x="988" y="1114"/>
                    </a:lnTo>
                    <a:lnTo>
                      <a:pt x="991" y="1115"/>
                    </a:lnTo>
                    <a:lnTo>
                      <a:pt x="991" y="1112"/>
                    </a:lnTo>
                    <a:lnTo>
                      <a:pt x="994" y="1111"/>
                    </a:lnTo>
                    <a:lnTo>
                      <a:pt x="993" y="1108"/>
                    </a:lnTo>
                    <a:lnTo>
                      <a:pt x="989" y="1108"/>
                    </a:lnTo>
                    <a:lnTo>
                      <a:pt x="991" y="1095"/>
                    </a:lnTo>
                    <a:lnTo>
                      <a:pt x="1001" y="1089"/>
                    </a:lnTo>
                    <a:lnTo>
                      <a:pt x="1001" y="1086"/>
                    </a:lnTo>
                    <a:lnTo>
                      <a:pt x="1003" y="1085"/>
                    </a:lnTo>
                    <a:lnTo>
                      <a:pt x="1004" y="1080"/>
                    </a:lnTo>
                    <a:lnTo>
                      <a:pt x="998" y="1080"/>
                    </a:lnTo>
                    <a:lnTo>
                      <a:pt x="995" y="1077"/>
                    </a:lnTo>
                    <a:lnTo>
                      <a:pt x="992" y="1074"/>
                    </a:lnTo>
                    <a:lnTo>
                      <a:pt x="989" y="1073"/>
                    </a:lnTo>
                    <a:lnTo>
                      <a:pt x="986" y="1065"/>
                    </a:lnTo>
                    <a:lnTo>
                      <a:pt x="985" y="1067"/>
                    </a:lnTo>
                    <a:lnTo>
                      <a:pt x="982" y="1064"/>
                    </a:lnTo>
                    <a:lnTo>
                      <a:pt x="978" y="1064"/>
                    </a:lnTo>
                    <a:lnTo>
                      <a:pt x="976" y="1067"/>
                    </a:lnTo>
                    <a:lnTo>
                      <a:pt x="973" y="1066"/>
                    </a:lnTo>
                    <a:lnTo>
                      <a:pt x="972" y="1067"/>
                    </a:lnTo>
                    <a:lnTo>
                      <a:pt x="973" y="1069"/>
                    </a:lnTo>
                    <a:lnTo>
                      <a:pt x="969" y="1069"/>
                    </a:lnTo>
                    <a:lnTo>
                      <a:pt x="969" y="1073"/>
                    </a:lnTo>
                    <a:lnTo>
                      <a:pt x="966" y="1072"/>
                    </a:lnTo>
                    <a:lnTo>
                      <a:pt x="967" y="1072"/>
                    </a:lnTo>
                    <a:lnTo>
                      <a:pt x="966" y="1069"/>
                    </a:lnTo>
                    <a:lnTo>
                      <a:pt x="967" y="1067"/>
                    </a:lnTo>
                    <a:lnTo>
                      <a:pt x="963" y="1064"/>
                    </a:lnTo>
                    <a:lnTo>
                      <a:pt x="963" y="1071"/>
                    </a:lnTo>
                    <a:lnTo>
                      <a:pt x="959" y="1067"/>
                    </a:lnTo>
                    <a:lnTo>
                      <a:pt x="953" y="1068"/>
                    </a:lnTo>
                    <a:lnTo>
                      <a:pt x="949" y="1071"/>
                    </a:lnTo>
                    <a:lnTo>
                      <a:pt x="948" y="1067"/>
                    </a:lnTo>
                    <a:lnTo>
                      <a:pt x="946" y="1071"/>
                    </a:lnTo>
                    <a:lnTo>
                      <a:pt x="944" y="1071"/>
                    </a:lnTo>
                    <a:lnTo>
                      <a:pt x="941" y="1067"/>
                    </a:lnTo>
                    <a:lnTo>
                      <a:pt x="936" y="1066"/>
                    </a:lnTo>
                    <a:lnTo>
                      <a:pt x="933" y="1061"/>
                    </a:lnTo>
                    <a:lnTo>
                      <a:pt x="930" y="1064"/>
                    </a:lnTo>
                    <a:lnTo>
                      <a:pt x="926" y="1062"/>
                    </a:lnTo>
                    <a:lnTo>
                      <a:pt x="929" y="1065"/>
                    </a:lnTo>
                    <a:lnTo>
                      <a:pt x="928" y="1066"/>
                    </a:lnTo>
                    <a:lnTo>
                      <a:pt x="924" y="1064"/>
                    </a:lnTo>
                    <a:lnTo>
                      <a:pt x="914" y="1065"/>
                    </a:lnTo>
                    <a:lnTo>
                      <a:pt x="914" y="1067"/>
                    </a:lnTo>
                    <a:lnTo>
                      <a:pt x="908" y="1065"/>
                    </a:lnTo>
                    <a:lnTo>
                      <a:pt x="903" y="1068"/>
                    </a:lnTo>
                    <a:lnTo>
                      <a:pt x="903" y="1066"/>
                    </a:lnTo>
                    <a:lnTo>
                      <a:pt x="898" y="1064"/>
                    </a:lnTo>
                    <a:lnTo>
                      <a:pt x="897" y="1062"/>
                    </a:lnTo>
                    <a:lnTo>
                      <a:pt x="893" y="1063"/>
                    </a:lnTo>
                    <a:lnTo>
                      <a:pt x="895" y="1057"/>
                    </a:lnTo>
                    <a:lnTo>
                      <a:pt x="891" y="1059"/>
                    </a:lnTo>
                    <a:lnTo>
                      <a:pt x="888" y="1057"/>
                    </a:lnTo>
                    <a:lnTo>
                      <a:pt x="885" y="1058"/>
                    </a:lnTo>
                    <a:lnTo>
                      <a:pt x="887" y="1059"/>
                    </a:lnTo>
                    <a:lnTo>
                      <a:pt x="886" y="1063"/>
                    </a:lnTo>
                    <a:lnTo>
                      <a:pt x="883" y="1067"/>
                    </a:lnTo>
                    <a:lnTo>
                      <a:pt x="880" y="1068"/>
                    </a:lnTo>
                    <a:lnTo>
                      <a:pt x="879" y="1066"/>
                    </a:lnTo>
                    <a:lnTo>
                      <a:pt x="877" y="1065"/>
                    </a:lnTo>
                    <a:lnTo>
                      <a:pt x="877" y="1067"/>
                    </a:lnTo>
                    <a:lnTo>
                      <a:pt x="874" y="1067"/>
                    </a:lnTo>
                    <a:lnTo>
                      <a:pt x="872" y="1066"/>
                    </a:lnTo>
                    <a:lnTo>
                      <a:pt x="870" y="1068"/>
                    </a:lnTo>
                    <a:lnTo>
                      <a:pt x="866" y="1067"/>
                    </a:lnTo>
                    <a:lnTo>
                      <a:pt x="861" y="1065"/>
                    </a:lnTo>
                    <a:lnTo>
                      <a:pt x="855" y="1065"/>
                    </a:lnTo>
                    <a:lnTo>
                      <a:pt x="850" y="1068"/>
                    </a:lnTo>
                    <a:lnTo>
                      <a:pt x="849" y="1072"/>
                    </a:lnTo>
                    <a:lnTo>
                      <a:pt x="834" y="1071"/>
                    </a:lnTo>
                    <a:lnTo>
                      <a:pt x="831" y="1066"/>
                    </a:lnTo>
                    <a:lnTo>
                      <a:pt x="828" y="1065"/>
                    </a:lnTo>
                    <a:lnTo>
                      <a:pt x="827" y="1063"/>
                    </a:lnTo>
                    <a:lnTo>
                      <a:pt x="829" y="1061"/>
                    </a:lnTo>
                    <a:lnTo>
                      <a:pt x="826" y="1058"/>
                    </a:lnTo>
                    <a:lnTo>
                      <a:pt x="828" y="1055"/>
                    </a:lnTo>
                    <a:lnTo>
                      <a:pt x="826" y="1053"/>
                    </a:lnTo>
                    <a:lnTo>
                      <a:pt x="827" y="1050"/>
                    </a:lnTo>
                    <a:lnTo>
                      <a:pt x="829" y="1049"/>
                    </a:lnTo>
                    <a:lnTo>
                      <a:pt x="826" y="1047"/>
                    </a:lnTo>
                    <a:lnTo>
                      <a:pt x="827" y="1045"/>
                    </a:lnTo>
                    <a:lnTo>
                      <a:pt x="826" y="1040"/>
                    </a:lnTo>
                    <a:lnTo>
                      <a:pt x="828" y="1038"/>
                    </a:lnTo>
                    <a:lnTo>
                      <a:pt x="831" y="1040"/>
                    </a:lnTo>
                    <a:lnTo>
                      <a:pt x="831" y="1038"/>
                    </a:lnTo>
                    <a:lnTo>
                      <a:pt x="833" y="1036"/>
                    </a:lnTo>
                    <a:lnTo>
                      <a:pt x="830" y="1028"/>
                    </a:lnTo>
                    <a:lnTo>
                      <a:pt x="837" y="1026"/>
                    </a:lnTo>
                    <a:lnTo>
                      <a:pt x="838" y="1022"/>
                    </a:lnTo>
                    <a:lnTo>
                      <a:pt x="841" y="1021"/>
                    </a:lnTo>
                    <a:lnTo>
                      <a:pt x="842" y="1019"/>
                    </a:lnTo>
                    <a:lnTo>
                      <a:pt x="840" y="1019"/>
                    </a:lnTo>
                    <a:lnTo>
                      <a:pt x="841" y="1015"/>
                    </a:lnTo>
                    <a:lnTo>
                      <a:pt x="840" y="1013"/>
                    </a:lnTo>
                    <a:lnTo>
                      <a:pt x="844" y="1008"/>
                    </a:lnTo>
                    <a:lnTo>
                      <a:pt x="842" y="1006"/>
                    </a:lnTo>
                    <a:lnTo>
                      <a:pt x="841" y="1009"/>
                    </a:lnTo>
                    <a:lnTo>
                      <a:pt x="840" y="1007"/>
                    </a:lnTo>
                    <a:lnTo>
                      <a:pt x="843" y="1002"/>
                    </a:lnTo>
                    <a:lnTo>
                      <a:pt x="851" y="994"/>
                    </a:lnTo>
                    <a:lnTo>
                      <a:pt x="850" y="992"/>
                    </a:lnTo>
                    <a:lnTo>
                      <a:pt x="846" y="993"/>
                    </a:lnTo>
                    <a:lnTo>
                      <a:pt x="845" y="991"/>
                    </a:lnTo>
                    <a:lnTo>
                      <a:pt x="841" y="991"/>
                    </a:lnTo>
                    <a:lnTo>
                      <a:pt x="840" y="988"/>
                    </a:lnTo>
                    <a:lnTo>
                      <a:pt x="839" y="988"/>
                    </a:lnTo>
                    <a:lnTo>
                      <a:pt x="837" y="986"/>
                    </a:lnTo>
                    <a:lnTo>
                      <a:pt x="833" y="986"/>
                    </a:lnTo>
                    <a:lnTo>
                      <a:pt x="832" y="983"/>
                    </a:lnTo>
                    <a:lnTo>
                      <a:pt x="830" y="982"/>
                    </a:lnTo>
                    <a:lnTo>
                      <a:pt x="830" y="977"/>
                    </a:lnTo>
                    <a:lnTo>
                      <a:pt x="828" y="975"/>
                    </a:lnTo>
                    <a:lnTo>
                      <a:pt x="828" y="974"/>
                    </a:lnTo>
                    <a:lnTo>
                      <a:pt x="818" y="966"/>
                    </a:lnTo>
                    <a:lnTo>
                      <a:pt x="821" y="964"/>
                    </a:lnTo>
                    <a:lnTo>
                      <a:pt x="820" y="960"/>
                    </a:lnTo>
                    <a:lnTo>
                      <a:pt x="821" y="953"/>
                    </a:lnTo>
                    <a:lnTo>
                      <a:pt x="823" y="952"/>
                    </a:lnTo>
                    <a:lnTo>
                      <a:pt x="822" y="949"/>
                    </a:lnTo>
                    <a:lnTo>
                      <a:pt x="816" y="947"/>
                    </a:lnTo>
                    <a:lnTo>
                      <a:pt x="814" y="943"/>
                    </a:lnTo>
                    <a:lnTo>
                      <a:pt x="810" y="945"/>
                    </a:lnTo>
                    <a:lnTo>
                      <a:pt x="806" y="942"/>
                    </a:lnTo>
                    <a:lnTo>
                      <a:pt x="807" y="940"/>
                    </a:lnTo>
                    <a:lnTo>
                      <a:pt x="802" y="938"/>
                    </a:lnTo>
                    <a:lnTo>
                      <a:pt x="802" y="936"/>
                    </a:lnTo>
                    <a:lnTo>
                      <a:pt x="801" y="935"/>
                    </a:lnTo>
                    <a:lnTo>
                      <a:pt x="802" y="934"/>
                    </a:lnTo>
                    <a:lnTo>
                      <a:pt x="800" y="934"/>
                    </a:lnTo>
                    <a:lnTo>
                      <a:pt x="800" y="932"/>
                    </a:lnTo>
                    <a:lnTo>
                      <a:pt x="795" y="930"/>
                    </a:lnTo>
                    <a:lnTo>
                      <a:pt x="794" y="924"/>
                    </a:lnTo>
                    <a:lnTo>
                      <a:pt x="791" y="923"/>
                    </a:lnTo>
                    <a:lnTo>
                      <a:pt x="789" y="924"/>
                    </a:lnTo>
                    <a:lnTo>
                      <a:pt x="788" y="922"/>
                    </a:lnTo>
                    <a:lnTo>
                      <a:pt x="790" y="920"/>
                    </a:lnTo>
                    <a:lnTo>
                      <a:pt x="787" y="918"/>
                    </a:lnTo>
                    <a:lnTo>
                      <a:pt x="788" y="914"/>
                    </a:lnTo>
                    <a:lnTo>
                      <a:pt x="787" y="913"/>
                    </a:lnTo>
                    <a:lnTo>
                      <a:pt x="783" y="913"/>
                    </a:lnTo>
                    <a:lnTo>
                      <a:pt x="786" y="910"/>
                    </a:lnTo>
                    <a:lnTo>
                      <a:pt x="785" y="910"/>
                    </a:lnTo>
                    <a:lnTo>
                      <a:pt x="786" y="907"/>
                    </a:lnTo>
                    <a:lnTo>
                      <a:pt x="782" y="907"/>
                    </a:lnTo>
                    <a:lnTo>
                      <a:pt x="780" y="904"/>
                    </a:lnTo>
                    <a:lnTo>
                      <a:pt x="785" y="904"/>
                    </a:lnTo>
                    <a:lnTo>
                      <a:pt x="782" y="901"/>
                    </a:lnTo>
                    <a:lnTo>
                      <a:pt x="778" y="903"/>
                    </a:lnTo>
                    <a:lnTo>
                      <a:pt x="774" y="902"/>
                    </a:lnTo>
                    <a:lnTo>
                      <a:pt x="774" y="900"/>
                    </a:lnTo>
                    <a:lnTo>
                      <a:pt x="769" y="897"/>
                    </a:lnTo>
                    <a:lnTo>
                      <a:pt x="770" y="892"/>
                    </a:lnTo>
                    <a:lnTo>
                      <a:pt x="767" y="895"/>
                    </a:lnTo>
                    <a:lnTo>
                      <a:pt x="766" y="892"/>
                    </a:lnTo>
                    <a:lnTo>
                      <a:pt x="764" y="891"/>
                    </a:lnTo>
                    <a:lnTo>
                      <a:pt x="765" y="887"/>
                    </a:lnTo>
                    <a:lnTo>
                      <a:pt x="762" y="886"/>
                    </a:lnTo>
                    <a:lnTo>
                      <a:pt x="766" y="885"/>
                    </a:lnTo>
                    <a:lnTo>
                      <a:pt x="762" y="884"/>
                    </a:lnTo>
                    <a:lnTo>
                      <a:pt x="767" y="884"/>
                    </a:lnTo>
                    <a:lnTo>
                      <a:pt x="766" y="882"/>
                    </a:lnTo>
                    <a:lnTo>
                      <a:pt x="772" y="879"/>
                    </a:lnTo>
                    <a:lnTo>
                      <a:pt x="773" y="874"/>
                    </a:lnTo>
                    <a:lnTo>
                      <a:pt x="771" y="870"/>
                    </a:lnTo>
                    <a:lnTo>
                      <a:pt x="773" y="867"/>
                    </a:lnTo>
                    <a:lnTo>
                      <a:pt x="770" y="866"/>
                    </a:lnTo>
                    <a:lnTo>
                      <a:pt x="772" y="864"/>
                    </a:lnTo>
                    <a:lnTo>
                      <a:pt x="772" y="861"/>
                    </a:lnTo>
                    <a:lnTo>
                      <a:pt x="775" y="862"/>
                    </a:lnTo>
                    <a:lnTo>
                      <a:pt x="774" y="859"/>
                    </a:lnTo>
                    <a:lnTo>
                      <a:pt x="775" y="855"/>
                    </a:lnTo>
                    <a:lnTo>
                      <a:pt x="773" y="855"/>
                    </a:lnTo>
                    <a:lnTo>
                      <a:pt x="774" y="851"/>
                    </a:lnTo>
                    <a:lnTo>
                      <a:pt x="771" y="851"/>
                    </a:lnTo>
                    <a:lnTo>
                      <a:pt x="770" y="848"/>
                    </a:lnTo>
                    <a:lnTo>
                      <a:pt x="769" y="849"/>
                    </a:lnTo>
                    <a:lnTo>
                      <a:pt x="768" y="844"/>
                    </a:lnTo>
                    <a:lnTo>
                      <a:pt x="764" y="843"/>
                    </a:lnTo>
                    <a:lnTo>
                      <a:pt x="764" y="841"/>
                    </a:lnTo>
                    <a:lnTo>
                      <a:pt x="760" y="841"/>
                    </a:lnTo>
                    <a:lnTo>
                      <a:pt x="762" y="837"/>
                    </a:lnTo>
                    <a:lnTo>
                      <a:pt x="761" y="837"/>
                    </a:lnTo>
                    <a:lnTo>
                      <a:pt x="759" y="833"/>
                    </a:lnTo>
                    <a:lnTo>
                      <a:pt x="760" y="830"/>
                    </a:lnTo>
                    <a:lnTo>
                      <a:pt x="764" y="828"/>
                    </a:lnTo>
                    <a:lnTo>
                      <a:pt x="762" y="824"/>
                    </a:lnTo>
                    <a:lnTo>
                      <a:pt x="765" y="822"/>
                    </a:lnTo>
                    <a:lnTo>
                      <a:pt x="764" y="820"/>
                    </a:lnTo>
                    <a:lnTo>
                      <a:pt x="765" y="817"/>
                    </a:lnTo>
                    <a:lnTo>
                      <a:pt x="759" y="815"/>
                    </a:lnTo>
                    <a:lnTo>
                      <a:pt x="758" y="812"/>
                    </a:lnTo>
                    <a:lnTo>
                      <a:pt x="761" y="812"/>
                    </a:lnTo>
                    <a:lnTo>
                      <a:pt x="759" y="809"/>
                    </a:lnTo>
                    <a:lnTo>
                      <a:pt x="761" y="807"/>
                    </a:lnTo>
                    <a:lnTo>
                      <a:pt x="761" y="804"/>
                    </a:lnTo>
                    <a:lnTo>
                      <a:pt x="765" y="805"/>
                    </a:lnTo>
                    <a:lnTo>
                      <a:pt x="765" y="801"/>
                    </a:lnTo>
                    <a:lnTo>
                      <a:pt x="764" y="799"/>
                    </a:lnTo>
                    <a:lnTo>
                      <a:pt x="766" y="796"/>
                    </a:lnTo>
                    <a:lnTo>
                      <a:pt x="769" y="796"/>
                    </a:lnTo>
                    <a:lnTo>
                      <a:pt x="770" y="797"/>
                    </a:lnTo>
                    <a:lnTo>
                      <a:pt x="772" y="794"/>
                    </a:lnTo>
                    <a:lnTo>
                      <a:pt x="769" y="795"/>
                    </a:lnTo>
                    <a:lnTo>
                      <a:pt x="769" y="791"/>
                    </a:lnTo>
                    <a:lnTo>
                      <a:pt x="764" y="790"/>
                    </a:lnTo>
                    <a:lnTo>
                      <a:pt x="765" y="788"/>
                    </a:lnTo>
                    <a:lnTo>
                      <a:pt x="759" y="788"/>
                    </a:lnTo>
                    <a:lnTo>
                      <a:pt x="760" y="786"/>
                    </a:lnTo>
                    <a:lnTo>
                      <a:pt x="764" y="785"/>
                    </a:lnTo>
                    <a:lnTo>
                      <a:pt x="767" y="786"/>
                    </a:lnTo>
                    <a:lnTo>
                      <a:pt x="766" y="781"/>
                    </a:lnTo>
                    <a:lnTo>
                      <a:pt x="761" y="778"/>
                    </a:lnTo>
                    <a:lnTo>
                      <a:pt x="757" y="778"/>
                    </a:lnTo>
                    <a:lnTo>
                      <a:pt x="756" y="777"/>
                    </a:lnTo>
                    <a:lnTo>
                      <a:pt x="756" y="775"/>
                    </a:lnTo>
                    <a:lnTo>
                      <a:pt x="758" y="776"/>
                    </a:lnTo>
                    <a:lnTo>
                      <a:pt x="759" y="773"/>
                    </a:lnTo>
                    <a:lnTo>
                      <a:pt x="757" y="768"/>
                    </a:lnTo>
                    <a:lnTo>
                      <a:pt x="758" y="762"/>
                    </a:lnTo>
                    <a:lnTo>
                      <a:pt x="754" y="756"/>
                    </a:lnTo>
                    <a:lnTo>
                      <a:pt x="755" y="754"/>
                    </a:lnTo>
                    <a:lnTo>
                      <a:pt x="753" y="751"/>
                    </a:lnTo>
                    <a:lnTo>
                      <a:pt x="753" y="748"/>
                    </a:lnTo>
                    <a:lnTo>
                      <a:pt x="747" y="739"/>
                    </a:lnTo>
                    <a:lnTo>
                      <a:pt x="748" y="737"/>
                    </a:lnTo>
                    <a:lnTo>
                      <a:pt x="743" y="737"/>
                    </a:lnTo>
                    <a:lnTo>
                      <a:pt x="742" y="734"/>
                    </a:lnTo>
                    <a:lnTo>
                      <a:pt x="740" y="735"/>
                    </a:lnTo>
                    <a:lnTo>
                      <a:pt x="739" y="734"/>
                    </a:lnTo>
                    <a:lnTo>
                      <a:pt x="735" y="731"/>
                    </a:lnTo>
                    <a:lnTo>
                      <a:pt x="737" y="724"/>
                    </a:lnTo>
                    <a:lnTo>
                      <a:pt x="734" y="722"/>
                    </a:lnTo>
                    <a:lnTo>
                      <a:pt x="723" y="723"/>
                    </a:lnTo>
                    <a:lnTo>
                      <a:pt x="719" y="720"/>
                    </a:lnTo>
                    <a:lnTo>
                      <a:pt x="717" y="718"/>
                    </a:lnTo>
                    <a:lnTo>
                      <a:pt x="714" y="716"/>
                    </a:lnTo>
                    <a:lnTo>
                      <a:pt x="706" y="717"/>
                    </a:lnTo>
                    <a:lnTo>
                      <a:pt x="703" y="714"/>
                    </a:lnTo>
                    <a:lnTo>
                      <a:pt x="702" y="715"/>
                    </a:lnTo>
                    <a:lnTo>
                      <a:pt x="697" y="713"/>
                    </a:lnTo>
                    <a:lnTo>
                      <a:pt x="696" y="709"/>
                    </a:lnTo>
                    <a:lnTo>
                      <a:pt x="699" y="701"/>
                    </a:lnTo>
                    <a:lnTo>
                      <a:pt x="693" y="697"/>
                    </a:lnTo>
                    <a:lnTo>
                      <a:pt x="687" y="697"/>
                    </a:lnTo>
                    <a:lnTo>
                      <a:pt x="683" y="693"/>
                    </a:lnTo>
                    <a:lnTo>
                      <a:pt x="683" y="691"/>
                    </a:lnTo>
                    <a:lnTo>
                      <a:pt x="685" y="685"/>
                    </a:lnTo>
                    <a:lnTo>
                      <a:pt x="681" y="680"/>
                    </a:lnTo>
                    <a:lnTo>
                      <a:pt x="679" y="679"/>
                    </a:lnTo>
                    <a:lnTo>
                      <a:pt x="678" y="680"/>
                    </a:lnTo>
                    <a:lnTo>
                      <a:pt x="679" y="684"/>
                    </a:lnTo>
                    <a:lnTo>
                      <a:pt x="679" y="686"/>
                    </a:lnTo>
                    <a:lnTo>
                      <a:pt x="676" y="685"/>
                    </a:lnTo>
                    <a:lnTo>
                      <a:pt x="674" y="682"/>
                    </a:lnTo>
                    <a:lnTo>
                      <a:pt x="666" y="681"/>
                    </a:lnTo>
                    <a:lnTo>
                      <a:pt x="663" y="685"/>
                    </a:lnTo>
                    <a:lnTo>
                      <a:pt x="657" y="684"/>
                    </a:lnTo>
                    <a:lnTo>
                      <a:pt x="652" y="688"/>
                    </a:lnTo>
                    <a:lnTo>
                      <a:pt x="648" y="688"/>
                    </a:lnTo>
                    <a:lnTo>
                      <a:pt x="644" y="687"/>
                    </a:lnTo>
                    <a:lnTo>
                      <a:pt x="638" y="691"/>
                    </a:lnTo>
                    <a:lnTo>
                      <a:pt x="633" y="690"/>
                    </a:lnTo>
                    <a:lnTo>
                      <a:pt x="630" y="689"/>
                    </a:lnTo>
                    <a:lnTo>
                      <a:pt x="625" y="690"/>
                    </a:lnTo>
                    <a:lnTo>
                      <a:pt x="624" y="687"/>
                    </a:lnTo>
                    <a:lnTo>
                      <a:pt x="617" y="686"/>
                    </a:lnTo>
                    <a:lnTo>
                      <a:pt x="612" y="687"/>
                    </a:lnTo>
                    <a:lnTo>
                      <a:pt x="608" y="690"/>
                    </a:lnTo>
                    <a:lnTo>
                      <a:pt x="604" y="689"/>
                    </a:lnTo>
                    <a:lnTo>
                      <a:pt x="599" y="683"/>
                    </a:lnTo>
                    <a:lnTo>
                      <a:pt x="594" y="680"/>
                    </a:lnTo>
                    <a:lnTo>
                      <a:pt x="587" y="682"/>
                    </a:lnTo>
                    <a:lnTo>
                      <a:pt x="586" y="687"/>
                    </a:lnTo>
                    <a:lnTo>
                      <a:pt x="584" y="689"/>
                    </a:lnTo>
                    <a:lnTo>
                      <a:pt x="572" y="687"/>
                    </a:lnTo>
                    <a:lnTo>
                      <a:pt x="567" y="689"/>
                    </a:lnTo>
                    <a:lnTo>
                      <a:pt x="562" y="687"/>
                    </a:lnTo>
                    <a:lnTo>
                      <a:pt x="561" y="682"/>
                    </a:lnTo>
                    <a:lnTo>
                      <a:pt x="552" y="680"/>
                    </a:lnTo>
                    <a:lnTo>
                      <a:pt x="544" y="684"/>
                    </a:lnTo>
                    <a:lnTo>
                      <a:pt x="538" y="681"/>
                    </a:lnTo>
                    <a:lnTo>
                      <a:pt x="536" y="679"/>
                    </a:lnTo>
                    <a:lnTo>
                      <a:pt x="531" y="679"/>
                    </a:lnTo>
                    <a:lnTo>
                      <a:pt x="523" y="690"/>
                    </a:lnTo>
                    <a:lnTo>
                      <a:pt x="518" y="693"/>
                    </a:lnTo>
                    <a:lnTo>
                      <a:pt x="512" y="689"/>
                    </a:lnTo>
                    <a:lnTo>
                      <a:pt x="503" y="690"/>
                    </a:lnTo>
                    <a:lnTo>
                      <a:pt x="502" y="688"/>
                    </a:lnTo>
                    <a:lnTo>
                      <a:pt x="504" y="678"/>
                    </a:lnTo>
                    <a:lnTo>
                      <a:pt x="499" y="675"/>
                    </a:lnTo>
                    <a:lnTo>
                      <a:pt x="498" y="671"/>
                    </a:lnTo>
                    <a:lnTo>
                      <a:pt x="496" y="670"/>
                    </a:lnTo>
                    <a:lnTo>
                      <a:pt x="494" y="664"/>
                    </a:lnTo>
                    <a:lnTo>
                      <a:pt x="490" y="661"/>
                    </a:lnTo>
                    <a:lnTo>
                      <a:pt x="483" y="657"/>
                    </a:lnTo>
                    <a:lnTo>
                      <a:pt x="476" y="657"/>
                    </a:lnTo>
                    <a:lnTo>
                      <a:pt x="471" y="659"/>
                    </a:lnTo>
                    <a:lnTo>
                      <a:pt x="468" y="654"/>
                    </a:lnTo>
                    <a:lnTo>
                      <a:pt x="464" y="653"/>
                    </a:lnTo>
                    <a:lnTo>
                      <a:pt x="461" y="655"/>
                    </a:lnTo>
                    <a:lnTo>
                      <a:pt x="458" y="655"/>
                    </a:lnTo>
                    <a:lnTo>
                      <a:pt x="447" y="650"/>
                    </a:lnTo>
                    <a:lnTo>
                      <a:pt x="431" y="649"/>
                    </a:lnTo>
                    <a:lnTo>
                      <a:pt x="422" y="644"/>
                    </a:lnTo>
                    <a:lnTo>
                      <a:pt x="413" y="641"/>
                    </a:lnTo>
                    <a:lnTo>
                      <a:pt x="409" y="639"/>
                    </a:lnTo>
                    <a:lnTo>
                      <a:pt x="407" y="633"/>
                    </a:lnTo>
                    <a:lnTo>
                      <a:pt x="402" y="629"/>
                    </a:lnTo>
                    <a:lnTo>
                      <a:pt x="398" y="628"/>
                    </a:lnTo>
                    <a:lnTo>
                      <a:pt x="395" y="630"/>
                    </a:lnTo>
                    <a:lnTo>
                      <a:pt x="387" y="629"/>
                    </a:lnTo>
                    <a:lnTo>
                      <a:pt x="378" y="627"/>
                    </a:lnTo>
                    <a:lnTo>
                      <a:pt x="372" y="629"/>
                    </a:lnTo>
                    <a:lnTo>
                      <a:pt x="368" y="626"/>
                    </a:lnTo>
                    <a:lnTo>
                      <a:pt x="362" y="626"/>
                    </a:lnTo>
                    <a:lnTo>
                      <a:pt x="355" y="632"/>
                    </a:lnTo>
                    <a:lnTo>
                      <a:pt x="347" y="633"/>
                    </a:lnTo>
                    <a:lnTo>
                      <a:pt x="343" y="633"/>
                    </a:lnTo>
                    <a:lnTo>
                      <a:pt x="337" y="635"/>
                    </a:lnTo>
                    <a:lnTo>
                      <a:pt x="330" y="632"/>
                    </a:lnTo>
                    <a:lnTo>
                      <a:pt x="323" y="626"/>
                    </a:lnTo>
                    <a:lnTo>
                      <a:pt x="322" y="627"/>
                    </a:lnTo>
                    <a:lnTo>
                      <a:pt x="316" y="626"/>
                    </a:lnTo>
                    <a:lnTo>
                      <a:pt x="303" y="629"/>
                    </a:lnTo>
                    <a:lnTo>
                      <a:pt x="302" y="627"/>
                    </a:lnTo>
                    <a:lnTo>
                      <a:pt x="300" y="619"/>
                    </a:lnTo>
                    <a:lnTo>
                      <a:pt x="296" y="617"/>
                    </a:lnTo>
                    <a:lnTo>
                      <a:pt x="291" y="617"/>
                    </a:lnTo>
                    <a:lnTo>
                      <a:pt x="273" y="621"/>
                    </a:lnTo>
                    <a:lnTo>
                      <a:pt x="269" y="621"/>
                    </a:lnTo>
                    <a:lnTo>
                      <a:pt x="266" y="616"/>
                    </a:lnTo>
                    <a:lnTo>
                      <a:pt x="264" y="614"/>
                    </a:lnTo>
                    <a:lnTo>
                      <a:pt x="254" y="607"/>
                    </a:lnTo>
                    <a:lnTo>
                      <a:pt x="235" y="600"/>
                    </a:lnTo>
                    <a:lnTo>
                      <a:pt x="229" y="600"/>
                    </a:lnTo>
                    <a:lnTo>
                      <a:pt x="218" y="596"/>
                    </a:lnTo>
                    <a:lnTo>
                      <a:pt x="212" y="598"/>
                    </a:lnTo>
                    <a:lnTo>
                      <a:pt x="209" y="607"/>
                    </a:lnTo>
                    <a:lnTo>
                      <a:pt x="207" y="614"/>
                    </a:lnTo>
                    <a:lnTo>
                      <a:pt x="208" y="624"/>
                    </a:lnTo>
                    <a:lnTo>
                      <a:pt x="202" y="626"/>
                    </a:lnTo>
                    <a:lnTo>
                      <a:pt x="193" y="630"/>
                    </a:lnTo>
                    <a:lnTo>
                      <a:pt x="192" y="622"/>
                    </a:lnTo>
                    <a:lnTo>
                      <a:pt x="190" y="618"/>
                    </a:lnTo>
                    <a:lnTo>
                      <a:pt x="185" y="617"/>
                    </a:lnTo>
                    <a:lnTo>
                      <a:pt x="179" y="621"/>
                    </a:lnTo>
                    <a:lnTo>
                      <a:pt x="175" y="622"/>
                    </a:lnTo>
                    <a:lnTo>
                      <a:pt x="161" y="621"/>
                    </a:lnTo>
                    <a:lnTo>
                      <a:pt x="150" y="616"/>
                    </a:lnTo>
                    <a:lnTo>
                      <a:pt x="144" y="615"/>
                    </a:lnTo>
                    <a:lnTo>
                      <a:pt x="132" y="622"/>
                    </a:lnTo>
                    <a:lnTo>
                      <a:pt x="125" y="617"/>
                    </a:lnTo>
                    <a:lnTo>
                      <a:pt x="114" y="607"/>
                    </a:lnTo>
                    <a:lnTo>
                      <a:pt x="89" y="619"/>
                    </a:lnTo>
                    <a:lnTo>
                      <a:pt x="85" y="619"/>
                    </a:lnTo>
                    <a:lnTo>
                      <a:pt x="72" y="614"/>
                    </a:lnTo>
                    <a:lnTo>
                      <a:pt x="71" y="614"/>
                    </a:lnTo>
                    <a:lnTo>
                      <a:pt x="64" y="613"/>
                    </a:lnTo>
                    <a:lnTo>
                      <a:pt x="55" y="616"/>
                    </a:lnTo>
                    <a:lnTo>
                      <a:pt x="45" y="608"/>
                    </a:lnTo>
                    <a:lnTo>
                      <a:pt x="39" y="607"/>
                    </a:lnTo>
                    <a:lnTo>
                      <a:pt x="31" y="607"/>
                    </a:lnTo>
                    <a:lnTo>
                      <a:pt x="21" y="613"/>
                    </a:lnTo>
                    <a:lnTo>
                      <a:pt x="14" y="619"/>
                    </a:lnTo>
                    <a:lnTo>
                      <a:pt x="8" y="623"/>
                    </a:lnTo>
                    <a:lnTo>
                      <a:pt x="5" y="627"/>
                    </a:lnTo>
                    <a:lnTo>
                      <a:pt x="1" y="618"/>
                    </a:lnTo>
                    <a:lnTo>
                      <a:pt x="0" y="613"/>
                    </a:lnTo>
                    <a:lnTo>
                      <a:pt x="8" y="603"/>
                    </a:lnTo>
                    <a:lnTo>
                      <a:pt x="15" y="598"/>
                    </a:lnTo>
                    <a:lnTo>
                      <a:pt x="21" y="596"/>
                    </a:lnTo>
                    <a:lnTo>
                      <a:pt x="24" y="591"/>
                    </a:lnTo>
                    <a:lnTo>
                      <a:pt x="27" y="589"/>
                    </a:lnTo>
                    <a:lnTo>
                      <a:pt x="35" y="587"/>
                    </a:lnTo>
                    <a:lnTo>
                      <a:pt x="54" y="580"/>
                    </a:lnTo>
                    <a:lnTo>
                      <a:pt x="59" y="574"/>
                    </a:lnTo>
                    <a:lnTo>
                      <a:pt x="68" y="565"/>
                    </a:lnTo>
                    <a:lnTo>
                      <a:pt x="90" y="552"/>
                    </a:lnTo>
                    <a:lnTo>
                      <a:pt x="99" y="550"/>
                    </a:lnTo>
                    <a:lnTo>
                      <a:pt x="116" y="538"/>
                    </a:lnTo>
                    <a:lnTo>
                      <a:pt x="136" y="531"/>
                    </a:lnTo>
                    <a:lnTo>
                      <a:pt x="138" y="527"/>
                    </a:lnTo>
                    <a:lnTo>
                      <a:pt x="143" y="523"/>
                    </a:lnTo>
                    <a:lnTo>
                      <a:pt x="153" y="515"/>
                    </a:lnTo>
                    <a:lnTo>
                      <a:pt x="157" y="508"/>
                    </a:lnTo>
                    <a:lnTo>
                      <a:pt x="160" y="506"/>
                    </a:lnTo>
                    <a:lnTo>
                      <a:pt x="166" y="497"/>
                    </a:lnTo>
                    <a:lnTo>
                      <a:pt x="175" y="472"/>
                    </a:lnTo>
                    <a:lnTo>
                      <a:pt x="181" y="465"/>
                    </a:lnTo>
                    <a:lnTo>
                      <a:pt x="188" y="462"/>
                    </a:lnTo>
                    <a:lnTo>
                      <a:pt x="200" y="450"/>
                    </a:lnTo>
                    <a:lnTo>
                      <a:pt x="202" y="443"/>
                    </a:lnTo>
                    <a:lnTo>
                      <a:pt x="207" y="433"/>
                    </a:lnTo>
                    <a:lnTo>
                      <a:pt x="211" y="430"/>
                    </a:lnTo>
                    <a:lnTo>
                      <a:pt x="219" y="428"/>
                    </a:lnTo>
                    <a:lnTo>
                      <a:pt x="226" y="421"/>
                    </a:lnTo>
                    <a:lnTo>
                      <a:pt x="231" y="410"/>
                    </a:lnTo>
                    <a:lnTo>
                      <a:pt x="231" y="406"/>
                    </a:lnTo>
                    <a:lnTo>
                      <a:pt x="227" y="396"/>
                    </a:lnTo>
                    <a:lnTo>
                      <a:pt x="219" y="390"/>
                    </a:lnTo>
                    <a:lnTo>
                      <a:pt x="221" y="383"/>
                    </a:lnTo>
                    <a:lnTo>
                      <a:pt x="228" y="375"/>
                    </a:lnTo>
                    <a:lnTo>
                      <a:pt x="242" y="378"/>
                    </a:lnTo>
                    <a:lnTo>
                      <a:pt x="250" y="374"/>
                    </a:lnTo>
                    <a:lnTo>
                      <a:pt x="253" y="367"/>
                    </a:lnTo>
                    <a:lnTo>
                      <a:pt x="257" y="364"/>
                    </a:lnTo>
                    <a:lnTo>
                      <a:pt x="262" y="349"/>
                    </a:lnTo>
                    <a:lnTo>
                      <a:pt x="270" y="342"/>
                    </a:lnTo>
                    <a:lnTo>
                      <a:pt x="272" y="339"/>
                    </a:lnTo>
                    <a:lnTo>
                      <a:pt x="273" y="321"/>
                    </a:lnTo>
                    <a:lnTo>
                      <a:pt x="268" y="308"/>
                    </a:lnTo>
                    <a:lnTo>
                      <a:pt x="269" y="294"/>
                    </a:lnTo>
                    <a:lnTo>
                      <a:pt x="281" y="293"/>
                    </a:lnTo>
                    <a:lnTo>
                      <a:pt x="287" y="287"/>
                    </a:lnTo>
                    <a:lnTo>
                      <a:pt x="291" y="275"/>
                    </a:lnTo>
                    <a:lnTo>
                      <a:pt x="294" y="270"/>
                    </a:lnTo>
                    <a:lnTo>
                      <a:pt x="303" y="259"/>
                    </a:lnTo>
                    <a:lnTo>
                      <a:pt x="316" y="258"/>
                    </a:lnTo>
                    <a:lnTo>
                      <a:pt x="324" y="252"/>
                    </a:lnTo>
                    <a:lnTo>
                      <a:pt x="326" y="241"/>
                    </a:lnTo>
                    <a:lnTo>
                      <a:pt x="322" y="235"/>
                    </a:lnTo>
                    <a:lnTo>
                      <a:pt x="322" y="227"/>
                    </a:lnTo>
                    <a:lnTo>
                      <a:pt x="324" y="217"/>
                    </a:lnTo>
                    <a:lnTo>
                      <a:pt x="321" y="211"/>
                    </a:lnTo>
                    <a:lnTo>
                      <a:pt x="328" y="192"/>
                    </a:lnTo>
                    <a:lnTo>
                      <a:pt x="334" y="183"/>
                    </a:lnTo>
                    <a:lnTo>
                      <a:pt x="336" y="182"/>
                    </a:lnTo>
                    <a:lnTo>
                      <a:pt x="351" y="172"/>
                    </a:lnTo>
                    <a:lnTo>
                      <a:pt x="358" y="157"/>
                    </a:lnTo>
                    <a:lnTo>
                      <a:pt x="362" y="153"/>
                    </a:lnTo>
                    <a:lnTo>
                      <a:pt x="368" y="149"/>
                    </a:lnTo>
                    <a:lnTo>
                      <a:pt x="373" y="145"/>
                    </a:lnTo>
                    <a:lnTo>
                      <a:pt x="378" y="133"/>
                    </a:lnTo>
                    <a:lnTo>
                      <a:pt x="384" y="125"/>
                    </a:lnTo>
                    <a:lnTo>
                      <a:pt x="395" y="119"/>
                    </a:lnTo>
                    <a:lnTo>
                      <a:pt x="428" y="112"/>
                    </a:lnTo>
                    <a:lnTo>
                      <a:pt x="437" y="107"/>
                    </a:lnTo>
                    <a:lnTo>
                      <a:pt x="447" y="99"/>
                    </a:lnTo>
                    <a:lnTo>
                      <a:pt x="453" y="81"/>
                    </a:lnTo>
                    <a:lnTo>
                      <a:pt x="460" y="68"/>
                    </a:lnTo>
                    <a:lnTo>
                      <a:pt x="460" y="66"/>
                    </a:lnTo>
                    <a:lnTo>
                      <a:pt x="466" y="55"/>
                    </a:lnTo>
                    <a:lnTo>
                      <a:pt x="471" y="54"/>
                    </a:lnTo>
                    <a:lnTo>
                      <a:pt x="480" y="46"/>
                    </a:lnTo>
                    <a:lnTo>
                      <a:pt x="484" y="46"/>
                    </a:lnTo>
                    <a:lnTo>
                      <a:pt x="487" y="45"/>
                    </a:lnTo>
                    <a:lnTo>
                      <a:pt x="494" y="40"/>
                    </a:lnTo>
                    <a:lnTo>
                      <a:pt x="506" y="34"/>
                    </a:lnTo>
                    <a:lnTo>
                      <a:pt x="528" y="29"/>
                    </a:lnTo>
                    <a:lnTo>
                      <a:pt x="534" y="28"/>
                    </a:lnTo>
                    <a:lnTo>
                      <a:pt x="539" y="20"/>
                    </a:lnTo>
                    <a:lnTo>
                      <a:pt x="543" y="17"/>
                    </a:lnTo>
                    <a:lnTo>
                      <a:pt x="545" y="16"/>
                    </a:lnTo>
                    <a:lnTo>
                      <a:pt x="552" y="7"/>
                    </a:lnTo>
                    <a:lnTo>
                      <a:pt x="555" y="6"/>
                    </a:lnTo>
                    <a:lnTo>
                      <a:pt x="569" y="3"/>
                    </a:lnTo>
                    <a:lnTo>
                      <a:pt x="574" y="0"/>
                    </a:lnTo>
                    <a:lnTo>
                      <a:pt x="578" y="1"/>
                    </a:lnTo>
                    <a:lnTo>
                      <a:pt x="587" y="4"/>
                    </a:lnTo>
                    <a:lnTo>
                      <a:pt x="600" y="18"/>
                    </a:lnTo>
                    <a:lnTo>
                      <a:pt x="604" y="19"/>
                    </a:lnTo>
                    <a:lnTo>
                      <a:pt x="610" y="20"/>
                    </a:lnTo>
                    <a:lnTo>
                      <a:pt x="615" y="18"/>
                    </a:lnTo>
                    <a:lnTo>
                      <a:pt x="624" y="20"/>
                    </a:lnTo>
                    <a:lnTo>
                      <a:pt x="632" y="18"/>
                    </a:lnTo>
                    <a:lnTo>
                      <a:pt x="640" y="20"/>
                    </a:lnTo>
                    <a:lnTo>
                      <a:pt x="654" y="20"/>
                    </a:lnTo>
                    <a:lnTo>
                      <a:pt x="667" y="29"/>
                    </a:lnTo>
                    <a:lnTo>
                      <a:pt x="675" y="32"/>
                    </a:lnTo>
                    <a:lnTo>
                      <a:pt x="686" y="30"/>
                    </a:lnTo>
                    <a:lnTo>
                      <a:pt x="698" y="34"/>
                    </a:lnTo>
                    <a:lnTo>
                      <a:pt x="702" y="35"/>
                    </a:lnTo>
                    <a:lnTo>
                      <a:pt x="708" y="36"/>
                    </a:lnTo>
                    <a:lnTo>
                      <a:pt x="715" y="33"/>
                    </a:lnTo>
                    <a:lnTo>
                      <a:pt x="732" y="31"/>
                    </a:lnTo>
                    <a:lnTo>
                      <a:pt x="748" y="33"/>
                    </a:lnTo>
                    <a:lnTo>
                      <a:pt x="759" y="32"/>
                    </a:lnTo>
                    <a:lnTo>
                      <a:pt x="769" y="28"/>
                    </a:lnTo>
                    <a:lnTo>
                      <a:pt x="775" y="27"/>
                    </a:lnTo>
                    <a:lnTo>
                      <a:pt x="783" y="29"/>
                    </a:lnTo>
                    <a:lnTo>
                      <a:pt x="786" y="30"/>
                    </a:lnTo>
                    <a:lnTo>
                      <a:pt x="788" y="37"/>
                    </a:lnTo>
                    <a:lnTo>
                      <a:pt x="795" y="42"/>
                    </a:lnTo>
                    <a:lnTo>
                      <a:pt x="801" y="43"/>
                    </a:lnTo>
                    <a:lnTo>
                      <a:pt x="818" y="45"/>
                    </a:lnTo>
                    <a:lnTo>
                      <a:pt x="831" y="38"/>
                    </a:lnTo>
                    <a:lnTo>
                      <a:pt x="841" y="40"/>
                    </a:lnTo>
                    <a:lnTo>
                      <a:pt x="841" y="48"/>
                    </a:lnTo>
                    <a:lnTo>
                      <a:pt x="838" y="49"/>
                    </a:lnTo>
                    <a:lnTo>
                      <a:pt x="833" y="49"/>
                    </a:lnTo>
                    <a:lnTo>
                      <a:pt x="830" y="51"/>
                    </a:lnTo>
                    <a:lnTo>
                      <a:pt x="828" y="60"/>
                    </a:lnTo>
                    <a:lnTo>
                      <a:pt x="828" y="73"/>
                    </a:lnTo>
                    <a:lnTo>
                      <a:pt x="830" y="84"/>
                    </a:lnTo>
                    <a:lnTo>
                      <a:pt x="837" y="97"/>
                    </a:lnTo>
                    <a:lnTo>
                      <a:pt x="839" y="104"/>
                    </a:lnTo>
                    <a:lnTo>
                      <a:pt x="845" y="113"/>
                    </a:lnTo>
                    <a:lnTo>
                      <a:pt x="854" y="114"/>
                    </a:lnTo>
                    <a:lnTo>
                      <a:pt x="855" y="115"/>
                    </a:lnTo>
                    <a:lnTo>
                      <a:pt x="858" y="115"/>
                    </a:lnTo>
                    <a:lnTo>
                      <a:pt x="868" y="106"/>
                    </a:lnTo>
                    <a:lnTo>
                      <a:pt x="880" y="82"/>
                    </a:lnTo>
                    <a:lnTo>
                      <a:pt x="890" y="81"/>
                    </a:lnTo>
                    <a:lnTo>
                      <a:pt x="898" y="85"/>
                    </a:lnTo>
                    <a:lnTo>
                      <a:pt x="903" y="105"/>
                    </a:lnTo>
                    <a:lnTo>
                      <a:pt x="901" y="132"/>
                    </a:lnTo>
                    <a:lnTo>
                      <a:pt x="903" y="136"/>
                    </a:lnTo>
                    <a:lnTo>
                      <a:pt x="916" y="143"/>
                    </a:lnTo>
                    <a:lnTo>
                      <a:pt x="920" y="143"/>
                    </a:lnTo>
                    <a:lnTo>
                      <a:pt x="923" y="135"/>
                    </a:lnTo>
                    <a:lnTo>
                      <a:pt x="921" y="123"/>
                    </a:lnTo>
                    <a:lnTo>
                      <a:pt x="922" y="115"/>
                    </a:lnTo>
                    <a:lnTo>
                      <a:pt x="919" y="111"/>
                    </a:lnTo>
                    <a:lnTo>
                      <a:pt x="920" y="105"/>
                    </a:lnTo>
                    <a:lnTo>
                      <a:pt x="927" y="95"/>
                    </a:lnTo>
                    <a:lnTo>
                      <a:pt x="927" y="87"/>
                    </a:lnTo>
                    <a:lnTo>
                      <a:pt x="933" y="83"/>
                    </a:lnTo>
                    <a:lnTo>
                      <a:pt x="944" y="83"/>
                    </a:lnTo>
                    <a:lnTo>
                      <a:pt x="954" y="81"/>
                    </a:lnTo>
                    <a:lnTo>
                      <a:pt x="959" y="83"/>
                    </a:lnTo>
                    <a:lnTo>
                      <a:pt x="972" y="84"/>
                    </a:lnTo>
                    <a:lnTo>
                      <a:pt x="986" y="76"/>
                    </a:lnTo>
                    <a:lnTo>
                      <a:pt x="995" y="76"/>
                    </a:lnTo>
                    <a:lnTo>
                      <a:pt x="1005" y="77"/>
                    </a:lnTo>
                    <a:lnTo>
                      <a:pt x="1014" y="75"/>
                    </a:lnTo>
                    <a:lnTo>
                      <a:pt x="1024" y="72"/>
                    </a:lnTo>
                    <a:lnTo>
                      <a:pt x="1031" y="74"/>
                    </a:lnTo>
                    <a:lnTo>
                      <a:pt x="1043" y="72"/>
                    </a:lnTo>
                    <a:lnTo>
                      <a:pt x="1052" y="78"/>
                    </a:lnTo>
                    <a:lnTo>
                      <a:pt x="1060" y="78"/>
                    </a:lnTo>
                    <a:lnTo>
                      <a:pt x="1063" y="76"/>
                    </a:lnTo>
                    <a:lnTo>
                      <a:pt x="1065" y="74"/>
                    </a:lnTo>
                    <a:lnTo>
                      <a:pt x="1058" y="66"/>
                    </a:lnTo>
                    <a:lnTo>
                      <a:pt x="1059" y="55"/>
                    </a:lnTo>
                    <a:lnTo>
                      <a:pt x="1064" y="54"/>
                    </a:lnTo>
                    <a:lnTo>
                      <a:pt x="1068" y="57"/>
                    </a:lnTo>
                    <a:lnTo>
                      <a:pt x="1073" y="64"/>
                    </a:lnTo>
                    <a:lnTo>
                      <a:pt x="1074" y="68"/>
                    </a:lnTo>
                    <a:lnTo>
                      <a:pt x="1079" y="70"/>
                    </a:lnTo>
                    <a:lnTo>
                      <a:pt x="1080" y="74"/>
                    </a:lnTo>
                    <a:lnTo>
                      <a:pt x="1090" y="79"/>
                    </a:lnTo>
                    <a:lnTo>
                      <a:pt x="1096" y="79"/>
                    </a:lnTo>
                    <a:lnTo>
                      <a:pt x="1102" y="77"/>
                    </a:lnTo>
                    <a:lnTo>
                      <a:pt x="1104" y="73"/>
                    </a:lnTo>
                    <a:lnTo>
                      <a:pt x="1109" y="73"/>
                    </a:lnTo>
                    <a:lnTo>
                      <a:pt x="1112" y="70"/>
                    </a:lnTo>
                    <a:lnTo>
                      <a:pt x="1115" y="64"/>
                    </a:lnTo>
                    <a:lnTo>
                      <a:pt x="1115" y="57"/>
                    </a:lnTo>
                    <a:lnTo>
                      <a:pt x="1117" y="55"/>
                    </a:lnTo>
                    <a:lnTo>
                      <a:pt x="1124" y="59"/>
                    </a:lnTo>
                    <a:lnTo>
                      <a:pt x="1125" y="68"/>
                    </a:lnTo>
                    <a:lnTo>
                      <a:pt x="1127" y="71"/>
                    </a:lnTo>
                    <a:lnTo>
                      <a:pt x="1134" y="75"/>
                    </a:lnTo>
                    <a:lnTo>
                      <a:pt x="1139" y="69"/>
                    </a:lnTo>
                    <a:lnTo>
                      <a:pt x="1142" y="64"/>
                    </a:lnTo>
                    <a:lnTo>
                      <a:pt x="1142" y="60"/>
                    </a:lnTo>
                    <a:lnTo>
                      <a:pt x="1144" y="58"/>
                    </a:lnTo>
                    <a:lnTo>
                      <a:pt x="1140" y="55"/>
                    </a:lnTo>
                    <a:lnTo>
                      <a:pt x="1139" y="52"/>
                    </a:lnTo>
                    <a:lnTo>
                      <a:pt x="1145" y="46"/>
                    </a:lnTo>
                    <a:lnTo>
                      <a:pt x="1149" y="47"/>
                    </a:lnTo>
                    <a:lnTo>
                      <a:pt x="1155" y="45"/>
                    </a:lnTo>
                    <a:lnTo>
                      <a:pt x="1164" y="45"/>
                    </a:lnTo>
                    <a:lnTo>
                      <a:pt x="1167" y="46"/>
                    </a:lnTo>
                    <a:lnTo>
                      <a:pt x="1178" y="43"/>
                    </a:lnTo>
                    <a:lnTo>
                      <a:pt x="1183" y="48"/>
                    </a:lnTo>
                    <a:lnTo>
                      <a:pt x="1184" y="52"/>
                    </a:lnTo>
                    <a:lnTo>
                      <a:pt x="1192" y="58"/>
                    </a:lnTo>
                    <a:lnTo>
                      <a:pt x="1200" y="54"/>
                    </a:lnTo>
                    <a:lnTo>
                      <a:pt x="1203" y="47"/>
                    </a:lnTo>
                    <a:lnTo>
                      <a:pt x="1210" y="46"/>
                    </a:lnTo>
                    <a:lnTo>
                      <a:pt x="1212" y="43"/>
                    </a:lnTo>
                    <a:lnTo>
                      <a:pt x="1220" y="43"/>
                    </a:lnTo>
                    <a:lnTo>
                      <a:pt x="1222" y="41"/>
                    </a:lnTo>
                    <a:lnTo>
                      <a:pt x="1225" y="40"/>
                    </a:lnTo>
                    <a:lnTo>
                      <a:pt x="1227" y="39"/>
                    </a:lnTo>
                    <a:lnTo>
                      <a:pt x="1229" y="39"/>
                    </a:lnTo>
                    <a:lnTo>
                      <a:pt x="1238" y="50"/>
                    </a:lnTo>
                    <a:lnTo>
                      <a:pt x="1234" y="53"/>
                    </a:lnTo>
                    <a:lnTo>
                      <a:pt x="1235" y="58"/>
                    </a:lnTo>
                    <a:lnTo>
                      <a:pt x="1242" y="66"/>
                    </a:lnTo>
                    <a:lnTo>
                      <a:pt x="1248" y="66"/>
                    </a:lnTo>
                    <a:lnTo>
                      <a:pt x="1253" y="70"/>
                    </a:lnTo>
                    <a:lnTo>
                      <a:pt x="1258" y="72"/>
                    </a:lnTo>
                    <a:lnTo>
                      <a:pt x="1263" y="74"/>
                    </a:lnTo>
                    <a:lnTo>
                      <a:pt x="1268" y="81"/>
                    </a:lnTo>
                    <a:lnTo>
                      <a:pt x="1274" y="83"/>
                    </a:lnTo>
                    <a:lnTo>
                      <a:pt x="1275" y="90"/>
                    </a:lnTo>
                    <a:lnTo>
                      <a:pt x="1280" y="95"/>
                    </a:lnTo>
                    <a:lnTo>
                      <a:pt x="1280" y="96"/>
                    </a:lnTo>
                    <a:lnTo>
                      <a:pt x="1277" y="104"/>
                    </a:lnTo>
                    <a:lnTo>
                      <a:pt x="1270" y="111"/>
                    </a:lnTo>
                    <a:lnTo>
                      <a:pt x="1269" y="120"/>
                    </a:lnTo>
                    <a:lnTo>
                      <a:pt x="1265" y="123"/>
                    </a:lnTo>
                    <a:lnTo>
                      <a:pt x="1266" y="131"/>
                    </a:lnTo>
                    <a:lnTo>
                      <a:pt x="1268" y="131"/>
                    </a:lnTo>
                    <a:lnTo>
                      <a:pt x="1266" y="135"/>
                    </a:lnTo>
                    <a:lnTo>
                      <a:pt x="1269" y="136"/>
                    </a:lnTo>
                    <a:lnTo>
                      <a:pt x="1266" y="139"/>
                    </a:lnTo>
                    <a:lnTo>
                      <a:pt x="1268" y="139"/>
                    </a:lnTo>
                    <a:lnTo>
                      <a:pt x="1266" y="141"/>
                    </a:lnTo>
                    <a:lnTo>
                      <a:pt x="1268" y="144"/>
                    </a:lnTo>
                    <a:lnTo>
                      <a:pt x="1266" y="145"/>
                    </a:lnTo>
                    <a:lnTo>
                      <a:pt x="1274" y="149"/>
                    </a:lnTo>
                    <a:lnTo>
                      <a:pt x="1284" y="157"/>
                    </a:lnTo>
                    <a:lnTo>
                      <a:pt x="1297" y="161"/>
                    </a:lnTo>
                    <a:lnTo>
                      <a:pt x="1299" y="165"/>
                    </a:lnTo>
                    <a:lnTo>
                      <a:pt x="1300" y="169"/>
                    </a:lnTo>
                    <a:lnTo>
                      <a:pt x="1299" y="171"/>
                    </a:lnTo>
                    <a:lnTo>
                      <a:pt x="1301" y="176"/>
                    </a:lnTo>
                    <a:lnTo>
                      <a:pt x="1304" y="177"/>
                    </a:lnTo>
                    <a:lnTo>
                      <a:pt x="1304" y="181"/>
                    </a:lnTo>
                    <a:lnTo>
                      <a:pt x="1307" y="182"/>
                    </a:lnTo>
                    <a:lnTo>
                      <a:pt x="1306" y="186"/>
                    </a:lnTo>
                    <a:lnTo>
                      <a:pt x="1309" y="187"/>
                    </a:lnTo>
                    <a:lnTo>
                      <a:pt x="1309" y="196"/>
                    </a:lnTo>
                    <a:lnTo>
                      <a:pt x="1306" y="201"/>
                    </a:lnTo>
                    <a:lnTo>
                      <a:pt x="1294" y="200"/>
                    </a:lnTo>
                    <a:lnTo>
                      <a:pt x="1294" y="203"/>
                    </a:lnTo>
                    <a:lnTo>
                      <a:pt x="1290" y="207"/>
                    </a:lnTo>
                    <a:lnTo>
                      <a:pt x="1292" y="209"/>
                    </a:lnTo>
                    <a:lnTo>
                      <a:pt x="1291" y="209"/>
                    </a:lnTo>
                    <a:lnTo>
                      <a:pt x="1290" y="215"/>
                    </a:lnTo>
                    <a:lnTo>
                      <a:pt x="1286" y="216"/>
                    </a:lnTo>
                    <a:lnTo>
                      <a:pt x="1283" y="220"/>
                    </a:lnTo>
                    <a:lnTo>
                      <a:pt x="1281" y="221"/>
                    </a:lnTo>
                    <a:lnTo>
                      <a:pt x="1283" y="227"/>
                    </a:lnTo>
                    <a:lnTo>
                      <a:pt x="1281" y="234"/>
                    </a:lnTo>
                    <a:lnTo>
                      <a:pt x="1278" y="240"/>
                    </a:lnTo>
                    <a:lnTo>
                      <a:pt x="1284" y="249"/>
                    </a:lnTo>
                    <a:lnTo>
                      <a:pt x="1289" y="250"/>
                    </a:lnTo>
                    <a:lnTo>
                      <a:pt x="1289" y="253"/>
                    </a:lnTo>
                    <a:lnTo>
                      <a:pt x="1291" y="255"/>
                    </a:lnTo>
                    <a:lnTo>
                      <a:pt x="1298" y="259"/>
                    </a:lnTo>
                    <a:lnTo>
                      <a:pt x="1299" y="263"/>
                    </a:lnTo>
                    <a:lnTo>
                      <a:pt x="1296" y="269"/>
                    </a:lnTo>
                    <a:lnTo>
                      <a:pt x="1298" y="273"/>
                    </a:lnTo>
                    <a:lnTo>
                      <a:pt x="1300" y="281"/>
                    </a:lnTo>
                    <a:lnTo>
                      <a:pt x="1299" y="285"/>
                    </a:lnTo>
                    <a:lnTo>
                      <a:pt x="1306" y="288"/>
                    </a:lnTo>
                    <a:lnTo>
                      <a:pt x="1301" y="294"/>
                    </a:lnTo>
                    <a:lnTo>
                      <a:pt x="1305" y="299"/>
                    </a:lnTo>
                    <a:lnTo>
                      <a:pt x="1304" y="302"/>
                    </a:lnTo>
                    <a:lnTo>
                      <a:pt x="1305" y="306"/>
                    </a:lnTo>
                    <a:lnTo>
                      <a:pt x="1308" y="309"/>
                    </a:lnTo>
                    <a:lnTo>
                      <a:pt x="1309" y="312"/>
                    </a:lnTo>
                    <a:lnTo>
                      <a:pt x="1312" y="310"/>
                    </a:lnTo>
                    <a:lnTo>
                      <a:pt x="1317" y="310"/>
                    </a:lnTo>
                    <a:lnTo>
                      <a:pt x="1313" y="316"/>
                    </a:lnTo>
                    <a:lnTo>
                      <a:pt x="1313" y="318"/>
                    </a:lnTo>
                    <a:lnTo>
                      <a:pt x="1319" y="319"/>
                    </a:lnTo>
                    <a:lnTo>
                      <a:pt x="1320" y="323"/>
                    </a:lnTo>
                    <a:lnTo>
                      <a:pt x="1322" y="328"/>
                    </a:lnTo>
                    <a:lnTo>
                      <a:pt x="1324" y="330"/>
                    </a:lnTo>
                    <a:lnTo>
                      <a:pt x="1323" y="333"/>
                    </a:lnTo>
                    <a:lnTo>
                      <a:pt x="1326" y="336"/>
                    </a:lnTo>
                    <a:lnTo>
                      <a:pt x="1327" y="340"/>
                    </a:lnTo>
                    <a:lnTo>
                      <a:pt x="1331" y="341"/>
                    </a:lnTo>
                    <a:lnTo>
                      <a:pt x="1331" y="343"/>
                    </a:lnTo>
                    <a:lnTo>
                      <a:pt x="1328" y="346"/>
                    </a:lnTo>
                    <a:lnTo>
                      <a:pt x="1329" y="348"/>
                    </a:lnTo>
                    <a:lnTo>
                      <a:pt x="1327" y="352"/>
                    </a:lnTo>
                    <a:lnTo>
                      <a:pt x="1329" y="355"/>
                    </a:lnTo>
                    <a:lnTo>
                      <a:pt x="1328" y="357"/>
                    </a:lnTo>
                    <a:lnTo>
                      <a:pt x="1333" y="357"/>
                    </a:lnTo>
                    <a:lnTo>
                      <a:pt x="1334" y="358"/>
                    </a:lnTo>
                    <a:lnTo>
                      <a:pt x="1338" y="356"/>
                    </a:lnTo>
                    <a:lnTo>
                      <a:pt x="1340" y="358"/>
                    </a:lnTo>
                    <a:lnTo>
                      <a:pt x="1342" y="357"/>
                    </a:lnTo>
                    <a:lnTo>
                      <a:pt x="1348" y="358"/>
                    </a:lnTo>
                    <a:lnTo>
                      <a:pt x="1355" y="354"/>
                    </a:lnTo>
                    <a:lnTo>
                      <a:pt x="1360" y="354"/>
                    </a:lnTo>
                    <a:lnTo>
                      <a:pt x="1362" y="351"/>
                    </a:lnTo>
                    <a:lnTo>
                      <a:pt x="1365" y="351"/>
                    </a:lnTo>
                    <a:lnTo>
                      <a:pt x="1367" y="345"/>
                    </a:lnTo>
                    <a:lnTo>
                      <a:pt x="1378" y="346"/>
                    </a:lnTo>
                    <a:lnTo>
                      <a:pt x="1382" y="344"/>
                    </a:lnTo>
                    <a:lnTo>
                      <a:pt x="1383" y="344"/>
                    </a:lnTo>
                    <a:lnTo>
                      <a:pt x="1383" y="347"/>
                    </a:lnTo>
                    <a:lnTo>
                      <a:pt x="1388" y="352"/>
                    </a:lnTo>
                    <a:lnTo>
                      <a:pt x="1391" y="351"/>
                    </a:lnTo>
                    <a:lnTo>
                      <a:pt x="1395" y="354"/>
                    </a:lnTo>
                    <a:lnTo>
                      <a:pt x="1403" y="344"/>
                    </a:lnTo>
                    <a:lnTo>
                      <a:pt x="1407" y="344"/>
                    </a:lnTo>
                    <a:lnTo>
                      <a:pt x="1407" y="348"/>
                    </a:lnTo>
                    <a:lnTo>
                      <a:pt x="1407" y="351"/>
                    </a:lnTo>
                    <a:lnTo>
                      <a:pt x="1409" y="355"/>
                    </a:lnTo>
                    <a:lnTo>
                      <a:pt x="1412" y="355"/>
                    </a:lnTo>
                    <a:lnTo>
                      <a:pt x="1414" y="359"/>
                    </a:lnTo>
                    <a:lnTo>
                      <a:pt x="1414" y="360"/>
                    </a:lnTo>
                    <a:lnTo>
                      <a:pt x="1416" y="362"/>
                    </a:lnTo>
                    <a:lnTo>
                      <a:pt x="1422" y="358"/>
                    </a:lnTo>
                    <a:lnTo>
                      <a:pt x="1426" y="361"/>
                    </a:lnTo>
                    <a:lnTo>
                      <a:pt x="1435" y="362"/>
                    </a:lnTo>
                    <a:lnTo>
                      <a:pt x="1435" y="366"/>
                    </a:lnTo>
                    <a:lnTo>
                      <a:pt x="1437" y="367"/>
                    </a:lnTo>
                    <a:lnTo>
                      <a:pt x="1437" y="372"/>
                    </a:lnTo>
                    <a:lnTo>
                      <a:pt x="1434" y="379"/>
                    </a:lnTo>
                    <a:lnTo>
                      <a:pt x="1435" y="381"/>
                    </a:lnTo>
                    <a:lnTo>
                      <a:pt x="1437" y="382"/>
                    </a:lnTo>
                    <a:lnTo>
                      <a:pt x="1439" y="385"/>
                    </a:lnTo>
                    <a:lnTo>
                      <a:pt x="1439" y="388"/>
                    </a:lnTo>
                    <a:lnTo>
                      <a:pt x="1437" y="389"/>
                    </a:lnTo>
                    <a:lnTo>
                      <a:pt x="1434" y="396"/>
                    </a:lnTo>
                    <a:lnTo>
                      <a:pt x="1436" y="397"/>
                    </a:lnTo>
                    <a:lnTo>
                      <a:pt x="1436" y="398"/>
                    </a:lnTo>
                    <a:lnTo>
                      <a:pt x="1432" y="400"/>
                    </a:lnTo>
                    <a:lnTo>
                      <a:pt x="1432" y="402"/>
                    </a:lnTo>
                    <a:lnTo>
                      <a:pt x="1428" y="402"/>
                    </a:lnTo>
                    <a:lnTo>
                      <a:pt x="1427" y="405"/>
                    </a:lnTo>
                    <a:lnTo>
                      <a:pt x="1428" y="407"/>
                    </a:lnTo>
                    <a:lnTo>
                      <a:pt x="1427" y="408"/>
                    </a:lnTo>
                    <a:lnTo>
                      <a:pt x="1425" y="409"/>
                    </a:lnTo>
                    <a:lnTo>
                      <a:pt x="1425" y="413"/>
                    </a:lnTo>
                    <a:lnTo>
                      <a:pt x="1422" y="414"/>
                    </a:lnTo>
                    <a:lnTo>
                      <a:pt x="1413" y="412"/>
                    </a:lnTo>
                    <a:lnTo>
                      <a:pt x="1410" y="418"/>
                    </a:lnTo>
                    <a:lnTo>
                      <a:pt x="1413" y="421"/>
                    </a:lnTo>
                    <a:lnTo>
                      <a:pt x="1410" y="427"/>
                    </a:lnTo>
                    <a:lnTo>
                      <a:pt x="1410" y="433"/>
                    </a:lnTo>
                    <a:lnTo>
                      <a:pt x="1405" y="435"/>
                    </a:lnTo>
                    <a:lnTo>
                      <a:pt x="1406" y="437"/>
                    </a:lnTo>
                    <a:lnTo>
                      <a:pt x="1398" y="448"/>
                    </a:lnTo>
                    <a:lnTo>
                      <a:pt x="1401" y="450"/>
                    </a:lnTo>
                    <a:lnTo>
                      <a:pt x="1403" y="450"/>
                    </a:lnTo>
                    <a:lnTo>
                      <a:pt x="1405" y="456"/>
                    </a:lnTo>
                    <a:lnTo>
                      <a:pt x="1407" y="457"/>
                    </a:lnTo>
                    <a:lnTo>
                      <a:pt x="1406" y="461"/>
                    </a:lnTo>
                    <a:lnTo>
                      <a:pt x="1403" y="462"/>
                    </a:lnTo>
                    <a:lnTo>
                      <a:pt x="1401" y="464"/>
                    </a:lnTo>
                    <a:lnTo>
                      <a:pt x="1403" y="466"/>
                    </a:lnTo>
                    <a:lnTo>
                      <a:pt x="1403" y="468"/>
                    </a:lnTo>
                    <a:lnTo>
                      <a:pt x="1406" y="470"/>
                    </a:lnTo>
                    <a:lnTo>
                      <a:pt x="1408" y="478"/>
                    </a:lnTo>
                    <a:lnTo>
                      <a:pt x="1414" y="482"/>
                    </a:lnTo>
                    <a:lnTo>
                      <a:pt x="1415" y="487"/>
                    </a:lnTo>
                    <a:lnTo>
                      <a:pt x="1407" y="485"/>
                    </a:lnTo>
                    <a:lnTo>
                      <a:pt x="1404" y="488"/>
                    </a:lnTo>
                    <a:lnTo>
                      <a:pt x="1401" y="488"/>
                    </a:lnTo>
                    <a:lnTo>
                      <a:pt x="1399" y="491"/>
                    </a:lnTo>
                    <a:lnTo>
                      <a:pt x="1401" y="496"/>
                    </a:lnTo>
                    <a:lnTo>
                      <a:pt x="1405" y="497"/>
                    </a:lnTo>
                    <a:lnTo>
                      <a:pt x="1403" y="498"/>
                    </a:lnTo>
                    <a:lnTo>
                      <a:pt x="1395" y="500"/>
                    </a:lnTo>
                    <a:lnTo>
                      <a:pt x="1391" y="500"/>
                    </a:lnTo>
                    <a:lnTo>
                      <a:pt x="1391" y="501"/>
                    </a:lnTo>
                    <a:lnTo>
                      <a:pt x="1392" y="503"/>
                    </a:lnTo>
                    <a:lnTo>
                      <a:pt x="1396" y="504"/>
                    </a:lnTo>
                    <a:lnTo>
                      <a:pt x="1398" y="503"/>
                    </a:lnTo>
                    <a:lnTo>
                      <a:pt x="1402" y="504"/>
                    </a:lnTo>
                    <a:lnTo>
                      <a:pt x="1407" y="503"/>
                    </a:lnTo>
                    <a:lnTo>
                      <a:pt x="1409" y="506"/>
                    </a:lnTo>
                    <a:lnTo>
                      <a:pt x="1413" y="507"/>
                    </a:lnTo>
                    <a:lnTo>
                      <a:pt x="1414" y="511"/>
                    </a:lnTo>
                    <a:lnTo>
                      <a:pt x="1418" y="513"/>
                    </a:lnTo>
                    <a:lnTo>
                      <a:pt x="1415" y="516"/>
                    </a:lnTo>
                    <a:lnTo>
                      <a:pt x="1408" y="518"/>
                    </a:lnTo>
                    <a:lnTo>
                      <a:pt x="1407" y="522"/>
                    </a:lnTo>
                    <a:lnTo>
                      <a:pt x="1401" y="522"/>
                    </a:lnTo>
                    <a:lnTo>
                      <a:pt x="1402" y="523"/>
                    </a:lnTo>
                    <a:lnTo>
                      <a:pt x="1400" y="531"/>
                    </a:lnTo>
                    <a:lnTo>
                      <a:pt x="1401" y="532"/>
                    </a:lnTo>
                    <a:lnTo>
                      <a:pt x="1397" y="535"/>
                    </a:lnTo>
                    <a:lnTo>
                      <a:pt x="1398" y="537"/>
                    </a:lnTo>
                    <a:lnTo>
                      <a:pt x="1397" y="537"/>
                    </a:lnTo>
                    <a:lnTo>
                      <a:pt x="1394" y="540"/>
                    </a:lnTo>
                    <a:lnTo>
                      <a:pt x="1396" y="543"/>
                    </a:lnTo>
                    <a:lnTo>
                      <a:pt x="1394" y="545"/>
                    </a:lnTo>
                    <a:lnTo>
                      <a:pt x="1395" y="547"/>
                    </a:lnTo>
                    <a:lnTo>
                      <a:pt x="1390" y="550"/>
                    </a:lnTo>
                    <a:lnTo>
                      <a:pt x="1391" y="552"/>
                    </a:lnTo>
                    <a:lnTo>
                      <a:pt x="1394" y="552"/>
                    </a:lnTo>
                    <a:lnTo>
                      <a:pt x="1394" y="553"/>
                    </a:lnTo>
                    <a:lnTo>
                      <a:pt x="1396" y="553"/>
                    </a:lnTo>
                    <a:lnTo>
                      <a:pt x="1397" y="558"/>
                    </a:lnTo>
                    <a:lnTo>
                      <a:pt x="1401" y="563"/>
                    </a:lnTo>
                    <a:lnTo>
                      <a:pt x="1404" y="563"/>
                    </a:lnTo>
                    <a:lnTo>
                      <a:pt x="1403" y="574"/>
                    </a:lnTo>
                    <a:lnTo>
                      <a:pt x="1414" y="578"/>
                    </a:lnTo>
                    <a:lnTo>
                      <a:pt x="1421" y="579"/>
                    </a:lnTo>
                    <a:lnTo>
                      <a:pt x="1423" y="581"/>
                    </a:lnTo>
                    <a:lnTo>
                      <a:pt x="1427" y="580"/>
                    </a:lnTo>
                    <a:lnTo>
                      <a:pt x="1428" y="586"/>
                    </a:lnTo>
                    <a:lnTo>
                      <a:pt x="1433" y="586"/>
                    </a:lnTo>
                    <a:lnTo>
                      <a:pt x="1431" y="591"/>
                    </a:lnTo>
                    <a:lnTo>
                      <a:pt x="1438" y="594"/>
                    </a:lnTo>
                    <a:lnTo>
                      <a:pt x="1438" y="596"/>
                    </a:lnTo>
                    <a:lnTo>
                      <a:pt x="1441" y="594"/>
                    </a:lnTo>
                    <a:lnTo>
                      <a:pt x="1442" y="596"/>
                    </a:lnTo>
                    <a:lnTo>
                      <a:pt x="1449" y="597"/>
                    </a:lnTo>
                    <a:lnTo>
                      <a:pt x="1455" y="603"/>
                    </a:lnTo>
                    <a:lnTo>
                      <a:pt x="1457" y="603"/>
                    </a:lnTo>
                    <a:lnTo>
                      <a:pt x="1458" y="600"/>
                    </a:lnTo>
                    <a:lnTo>
                      <a:pt x="1460" y="601"/>
                    </a:lnTo>
                    <a:lnTo>
                      <a:pt x="1454" y="608"/>
                    </a:lnTo>
                    <a:lnTo>
                      <a:pt x="1455" y="610"/>
                    </a:lnTo>
                    <a:lnTo>
                      <a:pt x="1458" y="611"/>
                    </a:lnTo>
                    <a:lnTo>
                      <a:pt x="1456" y="613"/>
                    </a:lnTo>
                    <a:lnTo>
                      <a:pt x="1460" y="618"/>
                    </a:lnTo>
                    <a:lnTo>
                      <a:pt x="1456" y="619"/>
                    </a:lnTo>
                    <a:lnTo>
                      <a:pt x="1456" y="622"/>
                    </a:lnTo>
                    <a:lnTo>
                      <a:pt x="1462" y="624"/>
                    </a:lnTo>
                    <a:lnTo>
                      <a:pt x="1462" y="628"/>
                    </a:lnTo>
                    <a:lnTo>
                      <a:pt x="1460" y="630"/>
                    </a:lnTo>
                    <a:lnTo>
                      <a:pt x="1460" y="628"/>
                    </a:lnTo>
                    <a:lnTo>
                      <a:pt x="1455" y="627"/>
                    </a:lnTo>
                    <a:lnTo>
                      <a:pt x="1443" y="631"/>
                    </a:lnTo>
                    <a:lnTo>
                      <a:pt x="1445" y="634"/>
                    </a:lnTo>
                    <a:lnTo>
                      <a:pt x="1444" y="635"/>
                    </a:lnTo>
                    <a:lnTo>
                      <a:pt x="1445" y="636"/>
                    </a:lnTo>
                    <a:lnTo>
                      <a:pt x="1446" y="636"/>
                    </a:lnTo>
                    <a:lnTo>
                      <a:pt x="1449" y="637"/>
                    </a:lnTo>
                    <a:lnTo>
                      <a:pt x="1450" y="642"/>
                    </a:lnTo>
                    <a:lnTo>
                      <a:pt x="1453" y="642"/>
                    </a:lnTo>
                    <a:lnTo>
                      <a:pt x="1462" y="645"/>
                    </a:lnTo>
                    <a:lnTo>
                      <a:pt x="1464" y="645"/>
                    </a:lnTo>
                    <a:lnTo>
                      <a:pt x="1470" y="649"/>
                    </a:lnTo>
                    <a:lnTo>
                      <a:pt x="1475" y="649"/>
                    </a:lnTo>
                    <a:lnTo>
                      <a:pt x="1476" y="650"/>
                    </a:lnTo>
                    <a:lnTo>
                      <a:pt x="1470" y="655"/>
                    </a:lnTo>
                    <a:lnTo>
                      <a:pt x="1467" y="662"/>
                    </a:lnTo>
                    <a:lnTo>
                      <a:pt x="1467" y="670"/>
                    </a:lnTo>
                    <a:lnTo>
                      <a:pt x="1464" y="672"/>
                    </a:lnTo>
                    <a:lnTo>
                      <a:pt x="1467" y="672"/>
                    </a:lnTo>
                    <a:lnTo>
                      <a:pt x="1466" y="675"/>
                    </a:lnTo>
                    <a:lnTo>
                      <a:pt x="1473" y="680"/>
                    </a:lnTo>
                    <a:lnTo>
                      <a:pt x="1479" y="677"/>
                    </a:lnTo>
                    <a:lnTo>
                      <a:pt x="1484" y="679"/>
                    </a:lnTo>
                    <a:lnTo>
                      <a:pt x="1488" y="675"/>
                    </a:lnTo>
                    <a:lnTo>
                      <a:pt x="1490" y="673"/>
                    </a:lnTo>
                    <a:lnTo>
                      <a:pt x="1492" y="677"/>
                    </a:lnTo>
                    <a:lnTo>
                      <a:pt x="1496" y="678"/>
                    </a:lnTo>
                    <a:lnTo>
                      <a:pt x="1497" y="676"/>
                    </a:lnTo>
                    <a:lnTo>
                      <a:pt x="1507" y="671"/>
                    </a:lnTo>
                    <a:lnTo>
                      <a:pt x="1508" y="672"/>
                    </a:lnTo>
                    <a:lnTo>
                      <a:pt x="1516" y="670"/>
                    </a:lnTo>
                    <a:lnTo>
                      <a:pt x="1518" y="677"/>
                    </a:lnTo>
                    <a:lnTo>
                      <a:pt x="1514" y="682"/>
                    </a:lnTo>
                    <a:lnTo>
                      <a:pt x="1517" y="684"/>
                    </a:lnTo>
                    <a:lnTo>
                      <a:pt x="1527" y="678"/>
                    </a:lnTo>
                    <a:lnTo>
                      <a:pt x="1536" y="679"/>
                    </a:lnTo>
                    <a:lnTo>
                      <a:pt x="1542" y="676"/>
                    </a:lnTo>
                    <a:lnTo>
                      <a:pt x="1546" y="677"/>
                    </a:lnTo>
                    <a:lnTo>
                      <a:pt x="1550" y="675"/>
                    </a:lnTo>
                    <a:lnTo>
                      <a:pt x="1550" y="672"/>
                    </a:lnTo>
                    <a:lnTo>
                      <a:pt x="1557" y="670"/>
                    </a:lnTo>
                    <a:lnTo>
                      <a:pt x="1558" y="668"/>
                    </a:lnTo>
                    <a:lnTo>
                      <a:pt x="1562" y="667"/>
                    </a:lnTo>
                    <a:lnTo>
                      <a:pt x="1567" y="661"/>
                    </a:lnTo>
                    <a:lnTo>
                      <a:pt x="1569" y="662"/>
                    </a:lnTo>
                    <a:lnTo>
                      <a:pt x="1568" y="664"/>
                    </a:lnTo>
                    <a:lnTo>
                      <a:pt x="1571" y="667"/>
                    </a:lnTo>
                    <a:lnTo>
                      <a:pt x="1572" y="673"/>
                    </a:lnTo>
                    <a:lnTo>
                      <a:pt x="1577" y="672"/>
                    </a:lnTo>
                    <a:lnTo>
                      <a:pt x="1583" y="665"/>
                    </a:lnTo>
                    <a:lnTo>
                      <a:pt x="1589" y="664"/>
                    </a:lnTo>
                    <a:lnTo>
                      <a:pt x="1594" y="670"/>
                    </a:lnTo>
                    <a:lnTo>
                      <a:pt x="1598" y="667"/>
                    </a:lnTo>
                    <a:lnTo>
                      <a:pt x="1599" y="665"/>
                    </a:lnTo>
                    <a:lnTo>
                      <a:pt x="1598" y="659"/>
                    </a:lnTo>
                    <a:lnTo>
                      <a:pt x="1601" y="655"/>
                    </a:lnTo>
                    <a:lnTo>
                      <a:pt x="1604" y="657"/>
                    </a:lnTo>
                    <a:lnTo>
                      <a:pt x="1604" y="659"/>
                    </a:lnTo>
                    <a:lnTo>
                      <a:pt x="1611" y="661"/>
                    </a:lnTo>
                    <a:lnTo>
                      <a:pt x="1606" y="657"/>
                    </a:lnTo>
                    <a:lnTo>
                      <a:pt x="1607" y="654"/>
                    </a:lnTo>
                    <a:lnTo>
                      <a:pt x="1610" y="653"/>
                    </a:lnTo>
                    <a:lnTo>
                      <a:pt x="1611" y="650"/>
                    </a:lnTo>
                    <a:lnTo>
                      <a:pt x="1607" y="641"/>
                    </a:lnTo>
                    <a:lnTo>
                      <a:pt x="1601" y="641"/>
                    </a:lnTo>
                    <a:lnTo>
                      <a:pt x="1593" y="644"/>
                    </a:lnTo>
                    <a:lnTo>
                      <a:pt x="1590" y="644"/>
                    </a:lnTo>
                    <a:lnTo>
                      <a:pt x="1587" y="641"/>
                    </a:lnTo>
                    <a:lnTo>
                      <a:pt x="1589" y="635"/>
                    </a:lnTo>
                    <a:lnTo>
                      <a:pt x="1595" y="634"/>
                    </a:lnTo>
                    <a:lnTo>
                      <a:pt x="1601" y="629"/>
                    </a:lnTo>
                    <a:lnTo>
                      <a:pt x="1615" y="625"/>
                    </a:lnTo>
                    <a:lnTo>
                      <a:pt x="1610" y="618"/>
                    </a:lnTo>
                    <a:lnTo>
                      <a:pt x="1607" y="618"/>
                    </a:lnTo>
                    <a:lnTo>
                      <a:pt x="1605" y="615"/>
                    </a:lnTo>
                    <a:lnTo>
                      <a:pt x="1606" y="613"/>
                    </a:lnTo>
                    <a:lnTo>
                      <a:pt x="1610" y="609"/>
                    </a:lnTo>
                    <a:lnTo>
                      <a:pt x="1615" y="611"/>
                    </a:lnTo>
                    <a:lnTo>
                      <a:pt x="1618" y="608"/>
                    </a:lnTo>
                    <a:lnTo>
                      <a:pt x="1622" y="610"/>
                    </a:lnTo>
                    <a:lnTo>
                      <a:pt x="1622" y="613"/>
                    </a:lnTo>
                    <a:lnTo>
                      <a:pt x="1618" y="622"/>
                    </a:lnTo>
                    <a:lnTo>
                      <a:pt x="1621" y="625"/>
                    </a:lnTo>
                    <a:lnTo>
                      <a:pt x="1632" y="623"/>
                    </a:lnTo>
                    <a:lnTo>
                      <a:pt x="1634" y="618"/>
                    </a:lnTo>
                    <a:lnTo>
                      <a:pt x="1637" y="618"/>
                    </a:lnTo>
                    <a:lnTo>
                      <a:pt x="1640" y="614"/>
                    </a:lnTo>
                    <a:lnTo>
                      <a:pt x="1644" y="619"/>
                    </a:lnTo>
                    <a:lnTo>
                      <a:pt x="1639" y="624"/>
                    </a:lnTo>
                    <a:lnTo>
                      <a:pt x="1639" y="626"/>
                    </a:lnTo>
                    <a:lnTo>
                      <a:pt x="1649" y="626"/>
                    </a:lnTo>
                    <a:lnTo>
                      <a:pt x="1657" y="619"/>
                    </a:lnTo>
                    <a:lnTo>
                      <a:pt x="1659" y="621"/>
                    </a:lnTo>
                    <a:lnTo>
                      <a:pt x="1662" y="614"/>
                    </a:lnTo>
                    <a:lnTo>
                      <a:pt x="1661" y="612"/>
                    </a:lnTo>
                    <a:lnTo>
                      <a:pt x="1662" y="611"/>
                    </a:lnTo>
                    <a:lnTo>
                      <a:pt x="1671" y="618"/>
                    </a:lnTo>
                    <a:lnTo>
                      <a:pt x="1674" y="618"/>
                    </a:lnTo>
                    <a:lnTo>
                      <a:pt x="1676" y="618"/>
                    </a:lnTo>
                    <a:lnTo>
                      <a:pt x="1676" y="625"/>
                    </a:lnTo>
                    <a:lnTo>
                      <a:pt x="1678" y="626"/>
                    </a:lnTo>
                    <a:lnTo>
                      <a:pt x="1685" y="622"/>
                    </a:lnTo>
                    <a:lnTo>
                      <a:pt x="1687" y="623"/>
                    </a:lnTo>
                    <a:lnTo>
                      <a:pt x="1693" y="617"/>
                    </a:lnTo>
                    <a:lnTo>
                      <a:pt x="1706" y="617"/>
                    </a:lnTo>
                    <a:lnTo>
                      <a:pt x="1708" y="616"/>
                    </a:lnTo>
                    <a:lnTo>
                      <a:pt x="1710" y="612"/>
                    </a:lnTo>
                    <a:lnTo>
                      <a:pt x="1709" y="610"/>
                    </a:lnTo>
                    <a:lnTo>
                      <a:pt x="1727" y="603"/>
                    </a:lnTo>
                    <a:lnTo>
                      <a:pt x="1730" y="600"/>
                    </a:lnTo>
                    <a:lnTo>
                      <a:pt x="1729" y="598"/>
                    </a:lnTo>
                    <a:lnTo>
                      <a:pt x="1733" y="594"/>
                    </a:lnTo>
                    <a:lnTo>
                      <a:pt x="1740" y="591"/>
                    </a:lnTo>
                    <a:lnTo>
                      <a:pt x="1743" y="590"/>
                    </a:lnTo>
                    <a:lnTo>
                      <a:pt x="1760" y="585"/>
                    </a:lnTo>
                    <a:lnTo>
                      <a:pt x="1760" y="586"/>
                    </a:lnTo>
                    <a:lnTo>
                      <a:pt x="1767" y="585"/>
                    </a:lnTo>
                    <a:lnTo>
                      <a:pt x="1774" y="587"/>
                    </a:lnTo>
                    <a:lnTo>
                      <a:pt x="1779" y="581"/>
                    </a:lnTo>
                    <a:lnTo>
                      <a:pt x="1787" y="582"/>
                    </a:lnTo>
                    <a:lnTo>
                      <a:pt x="1790" y="577"/>
                    </a:lnTo>
                    <a:lnTo>
                      <a:pt x="1794" y="576"/>
                    </a:lnTo>
                    <a:lnTo>
                      <a:pt x="1800" y="576"/>
                    </a:lnTo>
                    <a:lnTo>
                      <a:pt x="1802" y="577"/>
                    </a:lnTo>
                    <a:lnTo>
                      <a:pt x="1804" y="575"/>
                    </a:lnTo>
                    <a:lnTo>
                      <a:pt x="1808" y="573"/>
                    </a:lnTo>
                    <a:lnTo>
                      <a:pt x="1808" y="572"/>
                    </a:lnTo>
                    <a:lnTo>
                      <a:pt x="1819" y="574"/>
                    </a:lnTo>
                    <a:lnTo>
                      <a:pt x="1822" y="576"/>
                    </a:lnTo>
                    <a:lnTo>
                      <a:pt x="1828" y="586"/>
                    </a:lnTo>
                    <a:lnTo>
                      <a:pt x="1826" y="589"/>
                    </a:lnTo>
                    <a:lnTo>
                      <a:pt x="1829" y="592"/>
                    </a:lnTo>
                    <a:lnTo>
                      <a:pt x="1828" y="595"/>
                    </a:lnTo>
                    <a:lnTo>
                      <a:pt x="1831" y="594"/>
                    </a:lnTo>
                    <a:lnTo>
                      <a:pt x="1834" y="597"/>
                    </a:lnTo>
                    <a:lnTo>
                      <a:pt x="1838" y="600"/>
                    </a:lnTo>
                    <a:lnTo>
                      <a:pt x="1836" y="606"/>
                    </a:lnTo>
                    <a:lnTo>
                      <a:pt x="1839" y="604"/>
                    </a:lnTo>
                    <a:lnTo>
                      <a:pt x="1844" y="605"/>
                    </a:lnTo>
                    <a:lnTo>
                      <a:pt x="1844" y="614"/>
                    </a:lnTo>
                    <a:lnTo>
                      <a:pt x="1846" y="616"/>
                    </a:lnTo>
                    <a:lnTo>
                      <a:pt x="1848" y="615"/>
                    </a:lnTo>
                    <a:lnTo>
                      <a:pt x="1851" y="617"/>
                    </a:lnTo>
                    <a:lnTo>
                      <a:pt x="1852" y="615"/>
                    </a:lnTo>
                    <a:lnTo>
                      <a:pt x="1856" y="619"/>
                    </a:lnTo>
                    <a:lnTo>
                      <a:pt x="1859" y="614"/>
                    </a:lnTo>
                    <a:lnTo>
                      <a:pt x="1860" y="616"/>
                    </a:lnTo>
                    <a:lnTo>
                      <a:pt x="1864" y="615"/>
                    </a:lnTo>
                    <a:lnTo>
                      <a:pt x="1869" y="618"/>
                    </a:lnTo>
                    <a:lnTo>
                      <a:pt x="1867" y="621"/>
                    </a:lnTo>
                    <a:lnTo>
                      <a:pt x="1868" y="623"/>
                    </a:lnTo>
                    <a:lnTo>
                      <a:pt x="1868" y="621"/>
                    </a:lnTo>
                    <a:lnTo>
                      <a:pt x="1871" y="621"/>
                    </a:lnTo>
                    <a:lnTo>
                      <a:pt x="1873" y="623"/>
                    </a:lnTo>
                    <a:lnTo>
                      <a:pt x="1874" y="621"/>
                    </a:lnTo>
                    <a:lnTo>
                      <a:pt x="1878" y="614"/>
                    </a:lnTo>
                    <a:lnTo>
                      <a:pt x="1883" y="617"/>
                    </a:lnTo>
                    <a:lnTo>
                      <a:pt x="1890" y="613"/>
                    </a:lnTo>
                    <a:lnTo>
                      <a:pt x="1896" y="615"/>
                    </a:lnTo>
                    <a:lnTo>
                      <a:pt x="1896" y="614"/>
                    </a:lnTo>
                    <a:lnTo>
                      <a:pt x="1894" y="611"/>
                    </a:lnTo>
                    <a:lnTo>
                      <a:pt x="1899" y="608"/>
                    </a:lnTo>
                    <a:lnTo>
                      <a:pt x="1905" y="610"/>
                    </a:lnTo>
                    <a:lnTo>
                      <a:pt x="1903" y="612"/>
                    </a:lnTo>
                    <a:lnTo>
                      <a:pt x="1905" y="612"/>
                    </a:lnTo>
                    <a:lnTo>
                      <a:pt x="1905" y="616"/>
                    </a:lnTo>
                    <a:lnTo>
                      <a:pt x="1907" y="616"/>
                    </a:lnTo>
                    <a:lnTo>
                      <a:pt x="1907" y="614"/>
                    </a:lnTo>
                    <a:lnTo>
                      <a:pt x="1909" y="611"/>
                    </a:lnTo>
                    <a:lnTo>
                      <a:pt x="1919" y="613"/>
                    </a:lnTo>
                    <a:lnTo>
                      <a:pt x="1922" y="616"/>
                    </a:lnTo>
                    <a:lnTo>
                      <a:pt x="1925" y="614"/>
                    </a:lnTo>
                    <a:lnTo>
                      <a:pt x="1928" y="616"/>
                    </a:lnTo>
                    <a:lnTo>
                      <a:pt x="1935" y="615"/>
                    </a:lnTo>
                    <a:lnTo>
                      <a:pt x="1936" y="617"/>
                    </a:lnTo>
                    <a:lnTo>
                      <a:pt x="1939" y="616"/>
                    </a:lnTo>
                    <a:lnTo>
                      <a:pt x="1939" y="619"/>
                    </a:lnTo>
                    <a:lnTo>
                      <a:pt x="1943" y="622"/>
                    </a:lnTo>
                    <a:lnTo>
                      <a:pt x="1942" y="625"/>
                    </a:lnTo>
                    <a:lnTo>
                      <a:pt x="1945" y="626"/>
                    </a:lnTo>
                    <a:lnTo>
                      <a:pt x="1948" y="631"/>
                    </a:lnTo>
                    <a:lnTo>
                      <a:pt x="1945" y="634"/>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1" name="Freeform 9"/>
              <p:cNvSpPr>
                <a:spLocks/>
              </p:cNvSpPr>
              <p:nvPr/>
            </p:nvSpPr>
            <p:spPr bwMode="auto">
              <a:xfrm>
                <a:off x="4560292" y="2720975"/>
                <a:ext cx="849313" cy="463550"/>
              </a:xfrm>
              <a:custGeom>
                <a:avLst/>
                <a:gdLst>
                  <a:gd name="T0" fmla="*/ 2147483647 w 1605"/>
                  <a:gd name="T1" fmla="*/ 2147483647 h 876"/>
                  <a:gd name="T2" fmla="*/ 2147483647 w 1605"/>
                  <a:gd name="T3" fmla="*/ 2147483647 h 876"/>
                  <a:gd name="T4" fmla="*/ 2147483647 w 1605"/>
                  <a:gd name="T5" fmla="*/ 2147483647 h 876"/>
                  <a:gd name="T6" fmla="*/ 2147483647 w 1605"/>
                  <a:gd name="T7" fmla="*/ 2147483647 h 876"/>
                  <a:gd name="T8" fmla="*/ 2147483647 w 1605"/>
                  <a:gd name="T9" fmla="*/ 2147483647 h 876"/>
                  <a:gd name="T10" fmla="*/ 2147483647 w 1605"/>
                  <a:gd name="T11" fmla="*/ 2147483647 h 876"/>
                  <a:gd name="T12" fmla="*/ 2147483647 w 1605"/>
                  <a:gd name="T13" fmla="*/ 2147483647 h 876"/>
                  <a:gd name="T14" fmla="*/ 2147483647 w 1605"/>
                  <a:gd name="T15" fmla="*/ 2147483647 h 876"/>
                  <a:gd name="T16" fmla="*/ 2147483647 w 1605"/>
                  <a:gd name="T17" fmla="*/ 2147483647 h 876"/>
                  <a:gd name="T18" fmla="*/ 2147483647 w 1605"/>
                  <a:gd name="T19" fmla="*/ 2147483647 h 876"/>
                  <a:gd name="T20" fmla="*/ 2147483647 w 1605"/>
                  <a:gd name="T21" fmla="*/ 2147483647 h 876"/>
                  <a:gd name="T22" fmla="*/ 2147483647 w 1605"/>
                  <a:gd name="T23" fmla="*/ 2147483647 h 876"/>
                  <a:gd name="T24" fmla="*/ 2147483647 w 1605"/>
                  <a:gd name="T25" fmla="*/ 2147483647 h 876"/>
                  <a:gd name="T26" fmla="*/ 2147483647 w 1605"/>
                  <a:gd name="T27" fmla="*/ 2147483647 h 876"/>
                  <a:gd name="T28" fmla="*/ 2147483647 w 1605"/>
                  <a:gd name="T29" fmla="*/ 2147483647 h 876"/>
                  <a:gd name="T30" fmla="*/ 2147483647 w 1605"/>
                  <a:gd name="T31" fmla="*/ 2147483647 h 876"/>
                  <a:gd name="T32" fmla="*/ 2147483647 w 1605"/>
                  <a:gd name="T33" fmla="*/ 2147483647 h 876"/>
                  <a:gd name="T34" fmla="*/ 2147483647 w 1605"/>
                  <a:gd name="T35" fmla="*/ 2147483647 h 876"/>
                  <a:gd name="T36" fmla="*/ 2147483647 w 1605"/>
                  <a:gd name="T37" fmla="*/ 2147483647 h 876"/>
                  <a:gd name="T38" fmla="*/ 2147483647 w 1605"/>
                  <a:gd name="T39" fmla="*/ 2147483647 h 876"/>
                  <a:gd name="T40" fmla="*/ 2147483647 w 1605"/>
                  <a:gd name="T41" fmla="*/ 2147483647 h 876"/>
                  <a:gd name="T42" fmla="*/ 2147483647 w 1605"/>
                  <a:gd name="T43" fmla="*/ 2147483647 h 876"/>
                  <a:gd name="T44" fmla="*/ 2147483647 w 1605"/>
                  <a:gd name="T45" fmla="*/ 2147483647 h 876"/>
                  <a:gd name="T46" fmla="*/ 2147483647 w 1605"/>
                  <a:gd name="T47" fmla="*/ 2147483647 h 876"/>
                  <a:gd name="T48" fmla="*/ 2147483647 w 1605"/>
                  <a:gd name="T49" fmla="*/ 2147483647 h 876"/>
                  <a:gd name="T50" fmla="*/ 2147483647 w 1605"/>
                  <a:gd name="T51" fmla="*/ 2147483647 h 876"/>
                  <a:gd name="T52" fmla="*/ 2147483647 w 1605"/>
                  <a:gd name="T53" fmla="*/ 2147483647 h 876"/>
                  <a:gd name="T54" fmla="*/ 2147483647 w 1605"/>
                  <a:gd name="T55" fmla="*/ 2147483647 h 876"/>
                  <a:gd name="T56" fmla="*/ 2147483647 w 1605"/>
                  <a:gd name="T57" fmla="*/ 2147483647 h 876"/>
                  <a:gd name="T58" fmla="*/ 2147483647 w 1605"/>
                  <a:gd name="T59" fmla="*/ 2147483647 h 876"/>
                  <a:gd name="T60" fmla="*/ 2147483647 w 1605"/>
                  <a:gd name="T61" fmla="*/ 2147483647 h 876"/>
                  <a:gd name="T62" fmla="*/ 2147483647 w 1605"/>
                  <a:gd name="T63" fmla="*/ 2147483647 h 876"/>
                  <a:gd name="T64" fmla="*/ 2147483647 w 1605"/>
                  <a:gd name="T65" fmla="*/ 2147483647 h 876"/>
                  <a:gd name="T66" fmla="*/ 2147483647 w 1605"/>
                  <a:gd name="T67" fmla="*/ 2147483647 h 876"/>
                  <a:gd name="T68" fmla="*/ 2147483647 w 1605"/>
                  <a:gd name="T69" fmla="*/ 2147483647 h 876"/>
                  <a:gd name="T70" fmla="*/ 2147483647 w 1605"/>
                  <a:gd name="T71" fmla="*/ 2147483647 h 876"/>
                  <a:gd name="T72" fmla="*/ 2147483647 w 1605"/>
                  <a:gd name="T73" fmla="*/ 2147483647 h 876"/>
                  <a:gd name="T74" fmla="*/ 2147483647 w 1605"/>
                  <a:gd name="T75" fmla="*/ 2147483647 h 876"/>
                  <a:gd name="T76" fmla="*/ 2147483647 w 1605"/>
                  <a:gd name="T77" fmla="*/ 2147483647 h 876"/>
                  <a:gd name="T78" fmla="*/ 2147483647 w 1605"/>
                  <a:gd name="T79" fmla="*/ 2147483647 h 876"/>
                  <a:gd name="T80" fmla="*/ 2147483647 w 1605"/>
                  <a:gd name="T81" fmla="*/ 2147483647 h 876"/>
                  <a:gd name="T82" fmla="*/ 2147483647 w 1605"/>
                  <a:gd name="T83" fmla="*/ 2147483647 h 876"/>
                  <a:gd name="T84" fmla="*/ 2147483647 w 1605"/>
                  <a:gd name="T85" fmla="*/ 2147483647 h 876"/>
                  <a:gd name="T86" fmla="*/ 2147483647 w 1605"/>
                  <a:gd name="T87" fmla="*/ 2147483647 h 876"/>
                  <a:gd name="T88" fmla="*/ 2147483647 w 1605"/>
                  <a:gd name="T89" fmla="*/ 2147483647 h 876"/>
                  <a:gd name="T90" fmla="*/ 2147483647 w 1605"/>
                  <a:gd name="T91" fmla="*/ 2147483647 h 876"/>
                  <a:gd name="T92" fmla="*/ 2147483647 w 1605"/>
                  <a:gd name="T93" fmla="*/ 2147483647 h 876"/>
                  <a:gd name="T94" fmla="*/ 2147483647 w 1605"/>
                  <a:gd name="T95" fmla="*/ 2147483647 h 876"/>
                  <a:gd name="T96" fmla="*/ 2147483647 w 1605"/>
                  <a:gd name="T97" fmla="*/ 2147483647 h 876"/>
                  <a:gd name="T98" fmla="*/ 2147483647 w 1605"/>
                  <a:gd name="T99" fmla="*/ 2147483647 h 876"/>
                  <a:gd name="T100" fmla="*/ 2147483647 w 1605"/>
                  <a:gd name="T101" fmla="*/ 2147483647 h 876"/>
                  <a:gd name="T102" fmla="*/ 2147483647 w 1605"/>
                  <a:gd name="T103" fmla="*/ 2147483647 h 876"/>
                  <a:gd name="T104" fmla="*/ 2147483647 w 1605"/>
                  <a:gd name="T105" fmla="*/ 2147483647 h 876"/>
                  <a:gd name="T106" fmla="*/ 2147483647 w 1605"/>
                  <a:gd name="T107" fmla="*/ 2147483647 h 876"/>
                  <a:gd name="T108" fmla="*/ 2147483647 w 1605"/>
                  <a:gd name="T109" fmla="*/ 2147483647 h 876"/>
                  <a:gd name="T110" fmla="*/ 2147483647 w 1605"/>
                  <a:gd name="T111" fmla="*/ 2147483647 h 876"/>
                  <a:gd name="T112" fmla="*/ 0 w 1605"/>
                  <a:gd name="T113" fmla="*/ 2147483647 h 876"/>
                  <a:gd name="T114" fmla="*/ 2147483647 w 1605"/>
                  <a:gd name="T115" fmla="*/ 2147483647 h 876"/>
                  <a:gd name="T116" fmla="*/ 2147483647 w 1605"/>
                  <a:gd name="T117" fmla="*/ 2147483647 h 876"/>
                  <a:gd name="T118" fmla="*/ 2147483647 w 1605"/>
                  <a:gd name="T119" fmla="*/ 2147483647 h 876"/>
                  <a:gd name="T120" fmla="*/ 2147483647 w 1605"/>
                  <a:gd name="T121" fmla="*/ 2147483647 h 876"/>
                  <a:gd name="T122" fmla="*/ 2147483647 w 1605"/>
                  <a:gd name="T123" fmla="*/ 2147483647 h 8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5"/>
                  <a:gd name="T187" fmla="*/ 0 h 876"/>
                  <a:gd name="T188" fmla="*/ 1605 w 1605"/>
                  <a:gd name="T189" fmla="*/ 876 h 8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5" h="876">
                    <a:moveTo>
                      <a:pt x="1604" y="608"/>
                    </a:moveTo>
                    <a:lnTo>
                      <a:pt x="1602" y="609"/>
                    </a:lnTo>
                    <a:lnTo>
                      <a:pt x="1604" y="611"/>
                    </a:lnTo>
                    <a:lnTo>
                      <a:pt x="1602" y="612"/>
                    </a:lnTo>
                    <a:lnTo>
                      <a:pt x="1603" y="613"/>
                    </a:lnTo>
                    <a:lnTo>
                      <a:pt x="1600" y="617"/>
                    </a:lnTo>
                    <a:lnTo>
                      <a:pt x="1596" y="614"/>
                    </a:lnTo>
                    <a:lnTo>
                      <a:pt x="1594" y="619"/>
                    </a:lnTo>
                    <a:lnTo>
                      <a:pt x="1592" y="618"/>
                    </a:lnTo>
                    <a:lnTo>
                      <a:pt x="1592" y="620"/>
                    </a:lnTo>
                    <a:lnTo>
                      <a:pt x="1588" y="620"/>
                    </a:lnTo>
                    <a:lnTo>
                      <a:pt x="1585" y="622"/>
                    </a:lnTo>
                    <a:lnTo>
                      <a:pt x="1584" y="622"/>
                    </a:lnTo>
                    <a:lnTo>
                      <a:pt x="1582" y="623"/>
                    </a:lnTo>
                    <a:lnTo>
                      <a:pt x="1579" y="623"/>
                    </a:lnTo>
                    <a:lnTo>
                      <a:pt x="1578" y="627"/>
                    </a:lnTo>
                    <a:lnTo>
                      <a:pt x="1573" y="628"/>
                    </a:lnTo>
                    <a:lnTo>
                      <a:pt x="1572" y="632"/>
                    </a:lnTo>
                    <a:lnTo>
                      <a:pt x="1568" y="632"/>
                    </a:lnTo>
                    <a:lnTo>
                      <a:pt x="1563" y="636"/>
                    </a:lnTo>
                    <a:lnTo>
                      <a:pt x="1564" y="637"/>
                    </a:lnTo>
                    <a:lnTo>
                      <a:pt x="1563" y="638"/>
                    </a:lnTo>
                    <a:lnTo>
                      <a:pt x="1557" y="641"/>
                    </a:lnTo>
                    <a:lnTo>
                      <a:pt x="1557" y="646"/>
                    </a:lnTo>
                    <a:lnTo>
                      <a:pt x="1550" y="645"/>
                    </a:lnTo>
                    <a:lnTo>
                      <a:pt x="1550" y="650"/>
                    </a:lnTo>
                    <a:lnTo>
                      <a:pt x="1548" y="649"/>
                    </a:lnTo>
                    <a:lnTo>
                      <a:pt x="1548" y="651"/>
                    </a:lnTo>
                    <a:lnTo>
                      <a:pt x="1546" y="649"/>
                    </a:lnTo>
                    <a:lnTo>
                      <a:pt x="1546" y="652"/>
                    </a:lnTo>
                    <a:lnTo>
                      <a:pt x="1544" y="652"/>
                    </a:lnTo>
                    <a:lnTo>
                      <a:pt x="1544" y="653"/>
                    </a:lnTo>
                    <a:lnTo>
                      <a:pt x="1543" y="655"/>
                    </a:lnTo>
                    <a:lnTo>
                      <a:pt x="1541" y="655"/>
                    </a:lnTo>
                    <a:lnTo>
                      <a:pt x="1541" y="656"/>
                    </a:lnTo>
                    <a:lnTo>
                      <a:pt x="1540" y="656"/>
                    </a:lnTo>
                    <a:lnTo>
                      <a:pt x="1541" y="659"/>
                    </a:lnTo>
                    <a:lnTo>
                      <a:pt x="1539" y="658"/>
                    </a:lnTo>
                    <a:lnTo>
                      <a:pt x="1536" y="659"/>
                    </a:lnTo>
                    <a:lnTo>
                      <a:pt x="1537" y="662"/>
                    </a:lnTo>
                    <a:lnTo>
                      <a:pt x="1534" y="663"/>
                    </a:lnTo>
                    <a:lnTo>
                      <a:pt x="1532" y="668"/>
                    </a:lnTo>
                    <a:lnTo>
                      <a:pt x="1531" y="669"/>
                    </a:lnTo>
                    <a:lnTo>
                      <a:pt x="1531" y="667"/>
                    </a:lnTo>
                    <a:lnTo>
                      <a:pt x="1528" y="669"/>
                    </a:lnTo>
                    <a:lnTo>
                      <a:pt x="1527" y="668"/>
                    </a:lnTo>
                    <a:lnTo>
                      <a:pt x="1526" y="669"/>
                    </a:lnTo>
                    <a:lnTo>
                      <a:pt x="1527" y="670"/>
                    </a:lnTo>
                    <a:lnTo>
                      <a:pt x="1523" y="672"/>
                    </a:lnTo>
                    <a:lnTo>
                      <a:pt x="1523" y="671"/>
                    </a:lnTo>
                    <a:lnTo>
                      <a:pt x="1523" y="673"/>
                    </a:lnTo>
                    <a:lnTo>
                      <a:pt x="1522" y="675"/>
                    </a:lnTo>
                    <a:lnTo>
                      <a:pt x="1524" y="675"/>
                    </a:lnTo>
                    <a:lnTo>
                      <a:pt x="1522" y="678"/>
                    </a:lnTo>
                    <a:lnTo>
                      <a:pt x="1521" y="677"/>
                    </a:lnTo>
                    <a:lnTo>
                      <a:pt x="1521" y="681"/>
                    </a:lnTo>
                    <a:lnTo>
                      <a:pt x="1519" y="684"/>
                    </a:lnTo>
                    <a:lnTo>
                      <a:pt x="1512" y="685"/>
                    </a:lnTo>
                    <a:lnTo>
                      <a:pt x="1512" y="688"/>
                    </a:lnTo>
                    <a:lnTo>
                      <a:pt x="1504" y="690"/>
                    </a:lnTo>
                    <a:lnTo>
                      <a:pt x="1500" y="689"/>
                    </a:lnTo>
                    <a:lnTo>
                      <a:pt x="1497" y="691"/>
                    </a:lnTo>
                    <a:lnTo>
                      <a:pt x="1494" y="691"/>
                    </a:lnTo>
                    <a:lnTo>
                      <a:pt x="1491" y="694"/>
                    </a:lnTo>
                    <a:lnTo>
                      <a:pt x="1494" y="696"/>
                    </a:lnTo>
                    <a:lnTo>
                      <a:pt x="1491" y="696"/>
                    </a:lnTo>
                    <a:lnTo>
                      <a:pt x="1490" y="699"/>
                    </a:lnTo>
                    <a:lnTo>
                      <a:pt x="1481" y="702"/>
                    </a:lnTo>
                    <a:lnTo>
                      <a:pt x="1479" y="699"/>
                    </a:lnTo>
                    <a:lnTo>
                      <a:pt x="1474" y="699"/>
                    </a:lnTo>
                    <a:lnTo>
                      <a:pt x="1473" y="696"/>
                    </a:lnTo>
                    <a:lnTo>
                      <a:pt x="1464" y="700"/>
                    </a:lnTo>
                    <a:lnTo>
                      <a:pt x="1461" y="698"/>
                    </a:lnTo>
                    <a:lnTo>
                      <a:pt x="1453" y="698"/>
                    </a:lnTo>
                    <a:lnTo>
                      <a:pt x="1450" y="701"/>
                    </a:lnTo>
                    <a:lnTo>
                      <a:pt x="1453" y="703"/>
                    </a:lnTo>
                    <a:lnTo>
                      <a:pt x="1454" y="709"/>
                    </a:lnTo>
                    <a:lnTo>
                      <a:pt x="1450" y="711"/>
                    </a:lnTo>
                    <a:lnTo>
                      <a:pt x="1448" y="709"/>
                    </a:lnTo>
                    <a:lnTo>
                      <a:pt x="1446" y="710"/>
                    </a:lnTo>
                    <a:lnTo>
                      <a:pt x="1445" y="713"/>
                    </a:lnTo>
                    <a:lnTo>
                      <a:pt x="1442" y="709"/>
                    </a:lnTo>
                    <a:lnTo>
                      <a:pt x="1440" y="711"/>
                    </a:lnTo>
                    <a:lnTo>
                      <a:pt x="1433" y="709"/>
                    </a:lnTo>
                    <a:lnTo>
                      <a:pt x="1430" y="713"/>
                    </a:lnTo>
                    <a:lnTo>
                      <a:pt x="1432" y="716"/>
                    </a:lnTo>
                    <a:lnTo>
                      <a:pt x="1432" y="721"/>
                    </a:lnTo>
                    <a:lnTo>
                      <a:pt x="1428" y="721"/>
                    </a:lnTo>
                    <a:lnTo>
                      <a:pt x="1425" y="726"/>
                    </a:lnTo>
                    <a:lnTo>
                      <a:pt x="1415" y="730"/>
                    </a:lnTo>
                    <a:lnTo>
                      <a:pt x="1412" y="730"/>
                    </a:lnTo>
                    <a:lnTo>
                      <a:pt x="1409" y="735"/>
                    </a:lnTo>
                    <a:lnTo>
                      <a:pt x="1402" y="735"/>
                    </a:lnTo>
                    <a:lnTo>
                      <a:pt x="1394" y="739"/>
                    </a:lnTo>
                    <a:lnTo>
                      <a:pt x="1389" y="750"/>
                    </a:lnTo>
                    <a:lnTo>
                      <a:pt x="1383" y="754"/>
                    </a:lnTo>
                    <a:lnTo>
                      <a:pt x="1382" y="758"/>
                    </a:lnTo>
                    <a:lnTo>
                      <a:pt x="1378" y="762"/>
                    </a:lnTo>
                    <a:lnTo>
                      <a:pt x="1375" y="759"/>
                    </a:lnTo>
                    <a:lnTo>
                      <a:pt x="1368" y="782"/>
                    </a:lnTo>
                    <a:lnTo>
                      <a:pt x="1363" y="781"/>
                    </a:lnTo>
                    <a:lnTo>
                      <a:pt x="1361" y="783"/>
                    </a:lnTo>
                    <a:lnTo>
                      <a:pt x="1357" y="777"/>
                    </a:lnTo>
                    <a:lnTo>
                      <a:pt x="1350" y="775"/>
                    </a:lnTo>
                    <a:lnTo>
                      <a:pt x="1345" y="772"/>
                    </a:lnTo>
                    <a:lnTo>
                      <a:pt x="1343" y="772"/>
                    </a:lnTo>
                    <a:lnTo>
                      <a:pt x="1342" y="770"/>
                    </a:lnTo>
                    <a:lnTo>
                      <a:pt x="1336" y="770"/>
                    </a:lnTo>
                    <a:lnTo>
                      <a:pt x="1334" y="767"/>
                    </a:lnTo>
                    <a:lnTo>
                      <a:pt x="1327" y="767"/>
                    </a:lnTo>
                    <a:lnTo>
                      <a:pt x="1327" y="768"/>
                    </a:lnTo>
                    <a:lnTo>
                      <a:pt x="1324" y="767"/>
                    </a:lnTo>
                    <a:lnTo>
                      <a:pt x="1320" y="771"/>
                    </a:lnTo>
                    <a:lnTo>
                      <a:pt x="1312" y="770"/>
                    </a:lnTo>
                    <a:lnTo>
                      <a:pt x="1309" y="772"/>
                    </a:lnTo>
                    <a:lnTo>
                      <a:pt x="1303" y="768"/>
                    </a:lnTo>
                    <a:lnTo>
                      <a:pt x="1297" y="771"/>
                    </a:lnTo>
                    <a:lnTo>
                      <a:pt x="1298" y="773"/>
                    </a:lnTo>
                    <a:lnTo>
                      <a:pt x="1292" y="774"/>
                    </a:lnTo>
                    <a:lnTo>
                      <a:pt x="1290" y="777"/>
                    </a:lnTo>
                    <a:lnTo>
                      <a:pt x="1288" y="777"/>
                    </a:lnTo>
                    <a:lnTo>
                      <a:pt x="1281" y="783"/>
                    </a:lnTo>
                    <a:lnTo>
                      <a:pt x="1281" y="789"/>
                    </a:lnTo>
                    <a:lnTo>
                      <a:pt x="1283" y="791"/>
                    </a:lnTo>
                    <a:lnTo>
                      <a:pt x="1281" y="794"/>
                    </a:lnTo>
                    <a:lnTo>
                      <a:pt x="1282" y="796"/>
                    </a:lnTo>
                    <a:lnTo>
                      <a:pt x="1266" y="811"/>
                    </a:lnTo>
                    <a:lnTo>
                      <a:pt x="1265" y="813"/>
                    </a:lnTo>
                    <a:lnTo>
                      <a:pt x="1262" y="815"/>
                    </a:lnTo>
                    <a:lnTo>
                      <a:pt x="1258" y="825"/>
                    </a:lnTo>
                    <a:lnTo>
                      <a:pt x="1255" y="826"/>
                    </a:lnTo>
                    <a:lnTo>
                      <a:pt x="1252" y="836"/>
                    </a:lnTo>
                    <a:lnTo>
                      <a:pt x="1244" y="844"/>
                    </a:lnTo>
                    <a:lnTo>
                      <a:pt x="1237" y="844"/>
                    </a:lnTo>
                    <a:lnTo>
                      <a:pt x="1234" y="846"/>
                    </a:lnTo>
                    <a:lnTo>
                      <a:pt x="1232" y="848"/>
                    </a:lnTo>
                    <a:lnTo>
                      <a:pt x="1227" y="846"/>
                    </a:lnTo>
                    <a:lnTo>
                      <a:pt x="1220" y="849"/>
                    </a:lnTo>
                    <a:lnTo>
                      <a:pt x="1219" y="854"/>
                    </a:lnTo>
                    <a:lnTo>
                      <a:pt x="1216" y="857"/>
                    </a:lnTo>
                    <a:lnTo>
                      <a:pt x="1210" y="852"/>
                    </a:lnTo>
                    <a:lnTo>
                      <a:pt x="1207" y="855"/>
                    </a:lnTo>
                    <a:lnTo>
                      <a:pt x="1198" y="856"/>
                    </a:lnTo>
                    <a:lnTo>
                      <a:pt x="1194" y="860"/>
                    </a:lnTo>
                    <a:lnTo>
                      <a:pt x="1191" y="865"/>
                    </a:lnTo>
                    <a:lnTo>
                      <a:pt x="1186" y="866"/>
                    </a:lnTo>
                    <a:lnTo>
                      <a:pt x="1185" y="869"/>
                    </a:lnTo>
                    <a:lnTo>
                      <a:pt x="1148" y="876"/>
                    </a:lnTo>
                    <a:lnTo>
                      <a:pt x="1149" y="873"/>
                    </a:lnTo>
                    <a:lnTo>
                      <a:pt x="1146" y="870"/>
                    </a:lnTo>
                    <a:lnTo>
                      <a:pt x="1147" y="868"/>
                    </a:lnTo>
                    <a:lnTo>
                      <a:pt x="1139" y="864"/>
                    </a:lnTo>
                    <a:lnTo>
                      <a:pt x="1139" y="863"/>
                    </a:lnTo>
                    <a:lnTo>
                      <a:pt x="1138" y="861"/>
                    </a:lnTo>
                    <a:lnTo>
                      <a:pt x="1139" y="858"/>
                    </a:lnTo>
                    <a:lnTo>
                      <a:pt x="1137" y="856"/>
                    </a:lnTo>
                    <a:lnTo>
                      <a:pt x="1141" y="854"/>
                    </a:lnTo>
                    <a:lnTo>
                      <a:pt x="1141" y="850"/>
                    </a:lnTo>
                    <a:lnTo>
                      <a:pt x="1141" y="848"/>
                    </a:lnTo>
                    <a:lnTo>
                      <a:pt x="1138" y="849"/>
                    </a:lnTo>
                    <a:lnTo>
                      <a:pt x="1139" y="846"/>
                    </a:lnTo>
                    <a:lnTo>
                      <a:pt x="1137" y="847"/>
                    </a:lnTo>
                    <a:lnTo>
                      <a:pt x="1134" y="846"/>
                    </a:lnTo>
                    <a:lnTo>
                      <a:pt x="1132" y="849"/>
                    </a:lnTo>
                    <a:lnTo>
                      <a:pt x="1132" y="846"/>
                    </a:lnTo>
                    <a:lnTo>
                      <a:pt x="1130" y="845"/>
                    </a:lnTo>
                    <a:lnTo>
                      <a:pt x="1131" y="844"/>
                    </a:lnTo>
                    <a:lnTo>
                      <a:pt x="1127" y="845"/>
                    </a:lnTo>
                    <a:lnTo>
                      <a:pt x="1129" y="846"/>
                    </a:lnTo>
                    <a:lnTo>
                      <a:pt x="1124" y="847"/>
                    </a:lnTo>
                    <a:lnTo>
                      <a:pt x="1124" y="845"/>
                    </a:lnTo>
                    <a:lnTo>
                      <a:pt x="1122" y="845"/>
                    </a:lnTo>
                    <a:lnTo>
                      <a:pt x="1121" y="846"/>
                    </a:lnTo>
                    <a:lnTo>
                      <a:pt x="1120" y="844"/>
                    </a:lnTo>
                    <a:lnTo>
                      <a:pt x="1117" y="847"/>
                    </a:lnTo>
                    <a:lnTo>
                      <a:pt x="1117" y="849"/>
                    </a:lnTo>
                    <a:lnTo>
                      <a:pt x="1111" y="848"/>
                    </a:lnTo>
                    <a:lnTo>
                      <a:pt x="1111" y="849"/>
                    </a:lnTo>
                    <a:lnTo>
                      <a:pt x="1112" y="848"/>
                    </a:lnTo>
                    <a:lnTo>
                      <a:pt x="1113" y="849"/>
                    </a:lnTo>
                    <a:lnTo>
                      <a:pt x="1112" y="850"/>
                    </a:lnTo>
                    <a:lnTo>
                      <a:pt x="1111" y="849"/>
                    </a:lnTo>
                    <a:lnTo>
                      <a:pt x="1109" y="847"/>
                    </a:lnTo>
                    <a:lnTo>
                      <a:pt x="1106" y="850"/>
                    </a:lnTo>
                    <a:lnTo>
                      <a:pt x="1103" y="849"/>
                    </a:lnTo>
                    <a:lnTo>
                      <a:pt x="1101" y="847"/>
                    </a:lnTo>
                    <a:lnTo>
                      <a:pt x="1098" y="848"/>
                    </a:lnTo>
                    <a:lnTo>
                      <a:pt x="1098" y="847"/>
                    </a:lnTo>
                    <a:lnTo>
                      <a:pt x="1095" y="846"/>
                    </a:lnTo>
                    <a:lnTo>
                      <a:pt x="1096" y="843"/>
                    </a:lnTo>
                    <a:lnTo>
                      <a:pt x="1092" y="843"/>
                    </a:lnTo>
                    <a:lnTo>
                      <a:pt x="1089" y="845"/>
                    </a:lnTo>
                    <a:lnTo>
                      <a:pt x="1090" y="848"/>
                    </a:lnTo>
                    <a:lnTo>
                      <a:pt x="1088" y="848"/>
                    </a:lnTo>
                    <a:lnTo>
                      <a:pt x="1087" y="846"/>
                    </a:lnTo>
                    <a:lnTo>
                      <a:pt x="1085" y="847"/>
                    </a:lnTo>
                    <a:lnTo>
                      <a:pt x="1083" y="846"/>
                    </a:lnTo>
                    <a:lnTo>
                      <a:pt x="1084" y="844"/>
                    </a:lnTo>
                    <a:lnTo>
                      <a:pt x="1081" y="844"/>
                    </a:lnTo>
                    <a:lnTo>
                      <a:pt x="1081" y="842"/>
                    </a:lnTo>
                    <a:lnTo>
                      <a:pt x="1080" y="843"/>
                    </a:lnTo>
                    <a:lnTo>
                      <a:pt x="1077" y="840"/>
                    </a:lnTo>
                    <a:lnTo>
                      <a:pt x="1076" y="842"/>
                    </a:lnTo>
                    <a:lnTo>
                      <a:pt x="1075" y="839"/>
                    </a:lnTo>
                    <a:lnTo>
                      <a:pt x="1073" y="842"/>
                    </a:lnTo>
                    <a:lnTo>
                      <a:pt x="1070" y="838"/>
                    </a:lnTo>
                    <a:lnTo>
                      <a:pt x="1069" y="839"/>
                    </a:lnTo>
                    <a:lnTo>
                      <a:pt x="1068" y="839"/>
                    </a:lnTo>
                    <a:lnTo>
                      <a:pt x="1065" y="842"/>
                    </a:lnTo>
                    <a:lnTo>
                      <a:pt x="1063" y="839"/>
                    </a:lnTo>
                    <a:lnTo>
                      <a:pt x="1060" y="842"/>
                    </a:lnTo>
                    <a:lnTo>
                      <a:pt x="1059" y="838"/>
                    </a:lnTo>
                    <a:lnTo>
                      <a:pt x="1056" y="839"/>
                    </a:lnTo>
                    <a:lnTo>
                      <a:pt x="1056" y="837"/>
                    </a:lnTo>
                    <a:lnTo>
                      <a:pt x="1054" y="839"/>
                    </a:lnTo>
                    <a:lnTo>
                      <a:pt x="1055" y="837"/>
                    </a:lnTo>
                    <a:lnTo>
                      <a:pt x="1053" y="837"/>
                    </a:lnTo>
                    <a:lnTo>
                      <a:pt x="1053" y="835"/>
                    </a:lnTo>
                    <a:lnTo>
                      <a:pt x="1051" y="838"/>
                    </a:lnTo>
                    <a:lnTo>
                      <a:pt x="1046" y="834"/>
                    </a:lnTo>
                    <a:lnTo>
                      <a:pt x="1039" y="836"/>
                    </a:lnTo>
                    <a:lnTo>
                      <a:pt x="1036" y="832"/>
                    </a:lnTo>
                    <a:lnTo>
                      <a:pt x="1034" y="835"/>
                    </a:lnTo>
                    <a:lnTo>
                      <a:pt x="1031" y="834"/>
                    </a:lnTo>
                    <a:lnTo>
                      <a:pt x="1032" y="832"/>
                    </a:lnTo>
                    <a:lnTo>
                      <a:pt x="1028" y="833"/>
                    </a:lnTo>
                    <a:lnTo>
                      <a:pt x="1027" y="835"/>
                    </a:lnTo>
                    <a:lnTo>
                      <a:pt x="1024" y="833"/>
                    </a:lnTo>
                    <a:lnTo>
                      <a:pt x="1023" y="834"/>
                    </a:lnTo>
                    <a:lnTo>
                      <a:pt x="1020" y="834"/>
                    </a:lnTo>
                    <a:lnTo>
                      <a:pt x="1016" y="832"/>
                    </a:lnTo>
                    <a:lnTo>
                      <a:pt x="1015" y="834"/>
                    </a:lnTo>
                    <a:lnTo>
                      <a:pt x="1013" y="832"/>
                    </a:lnTo>
                    <a:lnTo>
                      <a:pt x="1012" y="835"/>
                    </a:lnTo>
                    <a:lnTo>
                      <a:pt x="1011" y="832"/>
                    </a:lnTo>
                    <a:lnTo>
                      <a:pt x="1009" y="832"/>
                    </a:lnTo>
                    <a:lnTo>
                      <a:pt x="1009" y="833"/>
                    </a:lnTo>
                    <a:lnTo>
                      <a:pt x="1005" y="832"/>
                    </a:lnTo>
                    <a:lnTo>
                      <a:pt x="1004" y="835"/>
                    </a:lnTo>
                    <a:lnTo>
                      <a:pt x="1002" y="831"/>
                    </a:lnTo>
                    <a:lnTo>
                      <a:pt x="1000" y="831"/>
                    </a:lnTo>
                    <a:lnTo>
                      <a:pt x="1000" y="833"/>
                    </a:lnTo>
                    <a:lnTo>
                      <a:pt x="999" y="830"/>
                    </a:lnTo>
                    <a:lnTo>
                      <a:pt x="996" y="832"/>
                    </a:lnTo>
                    <a:lnTo>
                      <a:pt x="996" y="830"/>
                    </a:lnTo>
                    <a:lnTo>
                      <a:pt x="994" y="830"/>
                    </a:lnTo>
                    <a:lnTo>
                      <a:pt x="993" y="832"/>
                    </a:lnTo>
                    <a:lnTo>
                      <a:pt x="988" y="832"/>
                    </a:lnTo>
                    <a:lnTo>
                      <a:pt x="987" y="834"/>
                    </a:lnTo>
                    <a:lnTo>
                      <a:pt x="983" y="833"/>
                    </a:lnTo>
                    <a:lnTo>
                      <a:pt x="982" y="835"/>
                    </a:lnTo>
                    <a:lnTo>
                      <a:pt x="978" y="834"/>
                    </a:lnTo>
                    <a:lnTo>
                      <a:pt x="978" y="832"/>
                    </a:lnTo>
                    <a:lnTo>
                      <a:pt x="976" y="833"/>
                    </a:lnTo>
                    <a:lnTo>
                      <a:pt x="972" y="831"/>
                    </a:lnTo>
                    <a:lnTo>
                      <a:pt x="968" y="832"/>
                    </a:lnTo>
                    <a:lnTo>
                      <a:pt x="968" y="835"/>
                    </a:lnTo>
                    <a:lnTo>
                      <a:pt x="960" y="832"/>
                    </a:lnTo>
                    <a:lnTo>
                      <a:pt x="958" y="832"/>
                    </a:lnTo>
                    <a:lnTo>
                      <a:pt x="959" y="834"/>
                    </a:lnTo>
                    <a:lnTo>
                      <a:pt x="956" y="833"/>
                    </a:lnTo>
                    <a:lnTo>
                      <a:pt x="954" y="834"/>
                    </a:lnTo>
                    <a:lnTo>
                      <a:pt x="954" y="835"/>
                    </a:lnTo>
                    <a:lnTo>
                      <a:pt x="951" y="834"/>
                    </a:lnTo>
                    <a:lnTo>
                      <a:pt x="948" y="836"/>
                    </a:lnTo>
                    <a:lnTo>
                      <a:pt x="943" y="835"/>
                    </a:lnTo>
                    <a:lnTo>
                      <a:pt x="941" y="837"/>
                    </a:lnTo>
                    <a:lnTo>
                      <a:pt x="936" y="837"/>
                    </a:lnTo>
                    <a:lnTo>
                      <a:pt x="934" y="839"/>
                    </a:lnTo>
                    <a:lnTo>
                      <a:pt x="933" y="838"/>
                    </a:lnTo>
                    <a:lnTo>
                      <a:pt x="931" y="839"/>
                    </a:lnTo>
                    <a:lnTo>
                      <a:pt x="929" y="837"/>
                    </a:lnTo>
                    <a:lnTo>
                      <a:pt x="925" y="839"/>
                    </a:lnTo>
                    <a:lnTo>
                      <a:pt x="925" y="837"/>
                    </a:lnTo>
                    <a:lnTo>
                      <a:pt x="921" y="832"/>
                    </a:lnTo>
                    <a:lnTo>
                      <a:pt x="921" y="833"/>
                    </a:lnTo>
                    <a:lnTo>
                      <a:pt x="918" y="832"/>
                    </a:lnTo>
                    <a:lnTo>
                      <a:pt x="919" y="830"/>
                    </a:lnTo>
                    <a:lnTo>
                      <a:pt x="916" y="831"/>
                    </a:lnTo>
                    <a:lnTo>
                      <a:pt x="910" y="829"/>
                    </a:lnTo>
                    <a:lnTo>
                      <a:pt x="905" y="831"/>
                    </a:lnTo>
                    <a:lnTo>
                      <a:pt x="905" y="830"/>
                    </a:lnTo>
                    <a:lnTo>
                      <a:pt x="901" y="829"/>
                    </a:lnTo>
                    <a:lnTo>
                      <a:pt x="900" y="831"/>
                    </a:lnTo>
                    <a:lnTo>
                      <a:pt x="898" y="829"/>
                    </a:lnTo>
                    <a:lnTo>
                      <a:pt x="896" y="830"/>
                    </a:lnTo>
                    <a:lnTo>
                      <a:pt x="890" y="828"/>
                    </a:lnTo>
                    <a:lnTo>
                      <a:pt x="887" y="829"/>
                    </a:lnTo>
                    <a:lnTo>
                      <a:pt x="886" y="831"/>
                    </a:lnTo>
                    <a:lnTo>
                      <a:pt x="884" y="829"/>
                    </a:lnTo>
                    <a:lnTo>
                      <a:pt x="879" y="829"/>
                    </a:lnTo>
                    <a:lnTo>
                      <a:pt x="878" y="831"/>
                    </a:lnTo>
                    <a:lnTo>
                      <a:pt x="877" y="831"/>
                    </a:lnTo>
                    <a:lnTo>
                      <a:pt x="877" y="832"/>
                    </a:lnTo>
                    <a:lnTo>
                      <a:pt x="874" y="834"/>
                    </a:lnTo>
                    <a:lnTo>
                      <a:pt x="872" y="833"/>
                    </a:lnTo>
                    <a:lnTo>
                      <a:pt x="872" y="835"/>
                    </a:lnTo>
                    <a:lnTo>
                      <a:pt x="870" y="835"/>
                    </a:lnTo>
                    <a:lnTo>
                      <a:pt x="869" y="837"/>
                    </a:lnTo>
                    <a:lnTo>
                      <a:pt x="864" y="838"/>
                    </a:lnTo>
                    <a:lnTo>
                      <a:pt x="862" y="840"/>
                    </a:lnTo>
                    <a:lnTo>
                      <a:pt x="860" y="839"/>
                    </a:lnTo>
                    <a:lnTo>
                      <a:pt x="860" y="840"/>
                    </a:lnTo>
                    <a:lnTo>
                      <a:pt x="858" y="840"/>
                    </a:lnTo>
                    <a:lnTo>
                      <a:pt x="859" y="842"/>
                    </a:lnTo>
                    <a:lnTo>
                      <a:pt x="858" y="840"/>
                    </a:lnTo>
                    <a:lnTo>
                      <a:pt x="854" y="844"/>
                    </a:lnTo>
                    <a:lnTo>
                      <a:pt x="851" y="844"/>
                    </a:lnTo>
                    <a:lnTo>
                      <a:pt x="851" y="842"/>
                    </a:lnTo>
                    <a:lnTo>
                      <a:pt x="849" y="843"/>
                    </a:lnTo>
                    <a:lnTo>
                      <a:pt x="848" y="845"/>
                    </a:lnTo>
                    <a:lnTo>
                      <a:pt x="846" y="845"/>
                    </a:lnTo>
                    <a:lnTo>
                      <a:pt x="848" y="844"/>
                    </a:lnTo>
                    <a:lnTo>
                      <a:pt x="844" y="845"/>
                    </a:lnTo>
                    <a:lnTo>
                      <a:pt x="846" y="847"/>
                    </a:lnTo>
                    <a:lnTo>
                      <a:pt x="843" y="847"/>
                    </a:lnTo>
                    <a:lnTo>
                      <a:pt x="834" y="854"/>
                    </a:lnTo>
                    <a:lnTo>
                      <a:pt x="830" y="854"/>
                    </a:lnTo>
                    <a:lnTo>
                      <a:pt x="825" y="857"/>
                    </a:lnTo>
                    <a:lnTo>
                      <a:pt x="816" y="855"/>
                    </a:lnTo>
                    <a:lnTo>
                      <a:pt x="802" y="861"/>
                    </a:lnTo>
                    <a:lnTo>
                      <a:pt x="794" y="860"/>
                    </a:lnTo>
                    <a:lnTo>
                      <a:pt x="792" y="858"/>
                    </a:lnTo>
                    <a:lnTo>
                      <a:pt x="787" y="858"/>
                    </a:lnTo>
                    <a:lnTo>
                      <a:pt x="784" y="855"/>
                    </a:lnTo>
                    <a:lnTo>
                      <a:pt x="774" y="854"/>
                    </a:lnTo>
                    <a:lnTo>
                      <a:pt x="772" y="849"/>
                    </a:lnTo>
                    <a:lnTo>
                      <a:pt x="770" y="845"/>
                    </a:lnTo>
                    <a:lnTo>
                      <a:pt x="753" y="831"/>
                    </a:lnTo>
                    <a:lnTo>
                      <a:pt x="733" y="846"/>
                    </a:lnTo>
                    <a:lnTo>
                      <a:pt x="733" y="782"/>
                    </a:lnTo>
                    <a:lnTo>
                      <a:pt x="733" y="707"/>
                    </a:lnTo>
                    <a:lnTo>
                      <a:pt x="733" y="646"/>
                    </a:lnTo>
                    <a:lnTo>
                      <a:pt x="733" y="590"/>
                    </a:lnTo>
                    <a:lnTo>
                      <a:pt x="735" y="585"/>
                    </a:lnTo>
                    <a:lnTo>
                      <a:pt x="740" y="584"/>
                    </a:lnTo>
                    <a:lnTo>
                      <a:pt x="742" y="580"/>
                    </a:lnTo>
                    <a:lnTo>
                      <a:pt x="746" y="582"/>
                    </a:lnTo>
                    <a:lnTo>
                      <a:pt x="749" y="579"/>
                    </a:lnTo>
                    <a:lnTo>
                      <a:pt x="753" y="567"/>
                    </a:lnTo>
                    <a:lnTo>
                      <a:pt x="750" y="558"/>
                    </a:lnTo>
                    <a:lnTo>
                      <a:pt x="749" y="558"/>
                    </a:lnTo>
                    <a:lnTo>
                      <a:pt x="748" y="555"/>
                    </a:lnTo>
                    <a:lnTo>
                      <a:pt x="745" y="555"/>
                    </a:lnTo>
                    <a:lnTo>
                      <a:pt x="740" y="547"/>
                    </a:lnTo>
                    <a:lnTo>
                      <a:pt x="739" y="542"/>
                    </a:lnTo>
                    <a:lnTo>
                      <a:pt x="741" y="540"/>
                    </a:lnTo>
                    <a:lnTo>
                      <a:pt x="741" y="536"/>
                    </a:lnTo>
                    <a:lnTo>
                      <a:pt x="738" y="531"/>
                    </a:lnTo>
                    <a:lnTo>
                      <a:pt x="741" y="529"/>
                    </a:lnTo>
                    <a:lnTo>
                      <a:pt x="741" y="532"/>
                    </a:lnTo>
                    <a:lnTo>
                      <a:pt x="743" y="532"/>
                    </a:lnTo>
                    <a:lnTo>
                      <a:pt x="747" y="534"/>
                    </a:lnTo>
                    <a:lnTo>
                      <a:pt x="747" y="532"/>
                    </a:lnTo>
                    <a:lnTo>
                      <a:pt x="745" y="530"/>
                    </a:lnTo>
                    <a:lnTo>
                      <a:pt x="746" y="528"/>
                    </a:lnTo>
                    <a:lnTo>
                      <a:pt x="745" y="526"/>
                    </a:lnTo>
                    <a:lnTo>
                      <a:pt x="747" y="527"/>
                    </a:lnTo>
                    <a:lnTo>
                      <a:pt x="750" y="527"/>
                    </a:lnTo>
                    <a:lnTo>
                      <a:pt x="751" y="525"/>
                    </a:lnTo>
                    <a:lnTo>
                      <a:pt x="749" y="525"/>
                    </a:lnTo>
                    <a:lnTo>
                      <a:pt x="749" y="523"/>
                    </a:lnTo>
                    <a:lnTo>
                      <a:pt x="752" y="522"/>
                    </a:lnTo>
                    <a:lnTo>
                      <a:pt x="752" y="520"/>
                    </a:lnTo>
                    <a:lnTo>
                      <a:pt x="757" y="518"/>
                    </a:lnTo>
                    <a:lnTo>
                      <a:pt x="759" y="520"/>
                    </a:lnTo>
                    <a:lnTo>
                      <a:pt x="759" y="518"/>
                    </a:lnTo>
                    <a:lnTo>
                      <a:pt x="756" y="514"/>
                    </a:lnTo>
                    <a:lnTo>
                      <a:pt x="754" y="512"/>
                    </a:lnTo>
                    <a:lnTo>
                      <a:pt x="753" y="512"/>
                    </a:lnTo>
                    <a:lnTo>
                      <a:pt x="756" y="509"/>
                    </a:lnTo>
                    <a:lnTo>
                      <a:pt x="756" y="511"/>
                    </a:lnTo>
                    <a:lnTo>
                      <a:pt x="758" y="511"/>
                    </a:lnTo>
                    <a:lnTo>
                      <a:pt x="757" y="507"/>
                    </a:lnTo>
                    <a:lnTo>
                      <a:pt x="760" y="507"/>
                    </a:lnTo>
                    <a:lnTo>
                      <a:pt x="761" y="503"/>
                    </a:lnTo>
                    <a:lnTo>
                      <a:pt x="758" y="502"/>
                    </a:lnTo>
                    <a:lnTo>
                      <a:pt x="753" y="505"/>
                    </a:lnTo>
                    <a:lnTo>
                      <a:pt x="753" y="503"/>
                    </a:lnTo>
                    <a:lnTo>
                      <a:pt x="750" y="505"/>
                    </a:lnTo>
                    <a:lnTo>
                      <a:pt x="749" y="503"/>
                    </a:lnTo>
                    <a:lnTo>
                      <a:pt x="748" y="505"/>
                    </a:lnTo>
                    <a:lnTo>
                      <a:pt x="744" y="504"/>
                    </a:lnTo>
                    <a:lnTo>
                      <a:pt x="744" y="505"/>
                    </a:lnTo>
                    <a:lnTo>
                      <a:pt x="741" y="507"/>
                    </a:lnTo>
                    <a:lnTo>
                      <a:pt x="739" y="506"/>
                    </a:lnTo>
                    <a:lnTo>
                      <a:pt x="738" y="510"/>
                    </a:lnTo>
                    <a:lnTo>
                      <a:pt x="734" y="509"/>
                    </a:lnTo>
                    <a:lnTo>
                      <a:pt x="734" y="513"/>
                    </a:lnTo>
                    <a:lnTo>
                      <a:pt x="733" y="512"/>
                    </a:lnTo>
                    <a:lnTo>
                      <a:pt x="730" y="516"/>
                    </a:lnTo>
                    <a:lnTo>
                      <a:pt x="731" y="518"/>
                    </a:lnTo>
                    <a:lnTo>
                      <a:pt x="727" y="519"/>
                    </a:lnTo>
                    <a:lnTo>
                      <a:pt x="726" y="523"/>
                    </a:lnTo>
                    <a:lnTo>
                      <a:pt x="713" y="529"/>
                    </a:lnTo>
                    <a:lnTo>
                      <a:pt x="710" y="532"/>
                    </a:lnTo>
                    <a:lnTo>
                      <a:pt x="708" y="531"/>
                    </a:lnTo>
                    <a:lnTo>
                      <a:pt x="706" y="531"/>
                    </a:lnTo>
                    <a:lnTo>
                      <a:pt x="704" y="537"/>
                    </a:lnTo>
                    <a:lnTo>
                      <a:pt x="704" y="541"/>
                    </a:lnTo>
                    <a:lnTo>
                      <a:pt x="697" y="543"/>
                    </a:lnTo>
                    <a:lnTo>
                      <a:pt x="695" y="548"/>
                    </a:lnTo>
                    <a:lnTo>
                      <a:pt x="688" y="549"/>
                    </a:lnTo>
                    <a:lnTo>
                      <a:pt x="686" y="552"/>
                    </a:lnTo>
                    <a:lnTo>
                      <a:pt x="679" y="554"/>
                    </a:lnTo>
                    <a:lnTo>
                      <a:pt x="667" y="570"/>
                    </a:lnTo>
                    <a:lnTo>
                      <a:pt x="661" y="570"/>
                    </a:lnTo>
                    <a:lnTo>
                      <a:pt x="657" y="574"/>
                    </a:lnTo>
                    <a:lnTo>
                      <a:pt x="651" y="587"/>
                    </a:lnTo>
                    <a:lnTo>
                      <a:pt x="645" y="586"/>
                    </a:lnTo>
                    <a:lnTo>
                      <a:pt x="644" y="587"/>
                    </a:lnTo>
                    <a:lnTo>
                      <a:pt x="639" y="587"/>
                    </a:lnTo>
                    <a:lnTo>
                      <a:pt x="637" y="590"/>
                    </a:lnTo>
                    <a:lnTo>
                      <a:pt x="625" y="591"/>
                    </a:lnTo>
                    <a:lnTo>
                      <a:pt x="622" y="596"/>
                    </a:lnTo>
                    <a:lnTo>
                      <a:pt x="615" y="600"/>
                    </a:lnTo>
                    <a:lnTo>
                      <a:pt x="605" y="620"/>
                    </a:lnTo>
                    <a:lnTo>
                      <a:pt x="596" y="619"/>
                    </a:lnTo>
                    <a:lnTo>
                      <a:pt x="595" y="622"/>
                    </a:lnTo>
                    <a:lnTo>
                      <a:pt x="584" y="626"/>
                    </a:lnTo>
                    <a:lnTo>
                      <a:pt x="582" y="626"/>
                    </a:lnTo>
                    <a:lnTo>
                      <a:pt x="577" y="621"/>
                    </a:lnTo>
                    <a:lnTo>
                      <a:pt x="573" y="622"/>
                    </a:lnTo>
                    <a:lnTo>
                      <a:pt x="573" y="626"/>
                    </a:lnTo>
                    <a:lnTo>
                      <a:pt x="571" y="624"/>
                    </a:lnTo>
                    <a:lnTo>
                      <a:pt x="569" y="628"/>
                    </a:lnTo>
                    <a:lnTo>
                      <a:pt x="472" y="628"/>
                    </a:lnTo>
                    <a:lnTo>
                      <a:pt x="393" y="628"/>
                    </a:lnTo>
                    <a:lnTo>
                      <a:pt x="393" y="624"/>
                    </a:lnTo>
                    <a:lnTo>
                      <a:pt x="399" y="619"/>
                    </a:lnTo>
                    <a:lnTo>
                      <a:pt x="398" y="615"/>
                    </a:lnTo>
                    <a:lnTo>
                      <a:pt x="396" y="614"/>
                    </a:lnTo>
                    <a:lnTo>
                      <a:pt x="396" y="611"/>
                    </a:lnTo>
                    <a:lnTo>
                      <a:pt x="402" y="601"/>
                    </a:lnTo>
                    <a:lnTo>
                      <a:pt x="399" y="597"/>
                    </a:lnTo>
                    <a:lnTo>
                      <a:pt x="399" y="593"/>
                    </a:lnTo>
                    <a:lnTo>
                      <a:pt x="397" y="591"/>
                    </a:lnTo>
                    <a:lnTo>
                      <a:pt x="400" y="584"/>
                    </a:lnTo>
                    <a:lnTo>
                      <a:pt x="394" y="580"/>
                    </a:lnTo>
                    <a:lnTo>
                      <a:pt x="386" y="578"/>
                    </a:lnTo>
                    <a:lnTo>
                      <a:pt x="384" y="576"/>
                    </a:lnTo>
                    <a:lnTo>
                      <a:pt x="380" y="577"/>
                    </a:lnTo>
                    <a:lnTo>
                      <a:pt x="379" y="574"/>
                    </a:lnTo>
                    <a:lnTo>
                      <a:pt x="374" y="573"/>
                    </a:lnTo>
                    <a:lnTo>
                      <a:pt x="375" y="565"/>
                    </a:lnTo>
                    <a:lnTo>
                      <a:pt x="379" y="560"/>
                    </a:lnTo>
                    <a:lnTo>
                      <a:pt x="380" y="552"/>
                    </a:lnTo>
                    <a:lnTo>
                      <a:pt x="376" y="549"/>
                    </a:lnTo>
                    <a:lnTo>
                      <a:pt x="379" y="544"/>
                    </a:lnTo>
                    <a:lnTo>
                      <a:pt x="374" y="544"/>
                    </a:lnTo>
                    <a:lnTo>
                      <a:pt x="370" y="541"/>
                    </a:lnTo>
                    <a:lnTo>
                      <a:pt x="371" y="527"/>
                    </a:lnTo>
                    <a:lnTo>
                      <a:pt x="369" y="526"/>
                    </a:lnTo>
                    <a:lnTo>
                      <a:pt x="364" y="528"/>
                    </a:lnTo>
                    <a:lnTo>
                      <a:pt x="358" y="523"/>
                    </a:lnTo>
                    <a:lnTo>
                      <a:pt x="358" y="520"/>
                    </a:lnTo>
                    <a:lnTo>
                      <a:pt x="356" y="518"/>
                    </a:lnTo>
                    <a:lnTo>
                      <a:pt x="353" y="516"/>
                    </a:lnTo>
                    <a:lnTo>
                      <a:pt x="349" y="516"/>
                    </a:lnTo>
                    <a:lnTo>
                      <a:pt x="344" y="513"/>
                    </a:lnTo>
                    <a:lnTo>
                      <a:pt x="340" y="514"/>
                    </a:lnTo>
                    <a:lnTo>
                      <a:pt x="337" y="513"/>
                    </a:lnTo>
                    <a:lnTo>
                      <a:pt x="334" y="515"/>
                    </a:lnTo>
                    <a:lnTo>
                      <a:pt x="327" y="514"/>
                    </a:lnTo>
                    <a:lnTo>
                      <a:pt x="320" y="516"/>
                    </a:lnTo>
                    <a:lnTo>
                      <a:pt x="316" y="512"/>
                    </a:lnTo>
                    <a:lnTo>
                      <a:pt x="312" y="511"/>
                    </a:lnTo>
                    <a:lnTo>
                      <a:pt x="312" y="512"/>
                    </a:lnTo>
                    <a:lnTo>
                      <a:pt x="311" y="511"/>
                    </a:lnTo>
                    <a:lnTo>
                      <a:pt x="308" y="510"/>
                    </a:lnTo>
                    <a:lnTo>
                      <a:pt x="308" y="509"/>
                    </a:lnTo>
                    <a:lnTo>
                      <a:pt x="298" y="508"/>
                    </a:lnTo>
                    <a:lnTo>
                      <a:pt x="298" y="507"/>
                    </a:lnTo>
                    <a:lnTo>
                      <a:pt x="294" y="506"/>
                    </a:lnTo>
                    <a:lnTo>
                      <a:pt x="291" y="508"/>
                    </a:lnTo>
                    <a:lnTo>
                      <a:pt x="284" y="504"/>
                    </a:lnTo>
                    <a:lnTo>
                      <a:pt x="282" y="505"/>
                    </a:lnTo>
                    <a:lnTo>
                      <a:pt x="278" y="503"/>
                    </a:lnTo>
                    <a:lnTo>
                      <a:pt x="277" y="500"/>
                    </a:lnTo>
                    <a:lnTo>
                      <a:pt x="169" y="500"/>
                    </a:lnTo>
                    <a:lnTo>
                      <a:pt x="173" y="495"/>
                    </a:lnTo>
                    <a:lnTo>
                      <a:pt x="174" y="490"/>
                    </a:lnTo>
                    <a:lnTo>
                      <a:pt x="182" y="486"/>
                    </a:lnTo>
                    <a:lnTo>
                      <a:pt x="187" y="477"/>
                    </a:lnTo>
                    <a:lnTo>
                      <a:pt x="193" y="476"/>
                    </a:lnTo>
                    <a:lnTo>
                      <a:pt x="191" y="471"/>
                    </a:lnTo>
                    <a:lnTo>
                      <a:pt x="194" y="468"/>
                    </a:lnTo>
                    <a:lnTo>
                      <a:pt x="198" y="461"/>
                    </a:lnTo>
                    <a:lnTo>
                      <a:pt x="203" y="459"/>
                    </a:lnTo>
                    <a:lnTo>
                      <a:pt x="207" y="461"/>
                    </a:lnTo>
                    <a:lnTo>
                      <a:pt x="213" y="456"/>
                    </a:lnTo>
                    <a:lnTo>
                      <a:pt x="217" y="452"/>
                    </a:lnTo>
                    <a:lnTo>
                      <a:pt x="212" y="451"/>
                    </a:lnTo>
                    <a:lnTo>
                      <a:pt x="211" y="449"/>
                    </a:lnTo>
                    <a:lnTo>
                      <a:pt x="223" y="441"/>
                    </a:lnTo>
                    <a:lnTo>
                      <a:pt x="227" y="435"/>
                    </a:lnTo>
                    <a:lnTo>
                      <a:pt x="228" y="423"/>
                    </a:lnTo>
                    <a:lnTo>
                      <a:pt x="225" y="412"/>
                    </a:lnTo>
                    <a:lnTo>
                      <a:pt x="229" y="407"/>
                    </a:lnTo>
                    <a:lnTo>
                      <a:pt x="223" y="405"/>
                    </a:lnTo>
                    <a:lnTo>
                      <a:pt x="217" y="393"/>
                    </a:lnTo>
                    <a:lnTo>
                      <a:pt x="211" y="390"/>
                    </a:lnTo>
                    <a:lnTo>
                      <a:pt x="206" y="392"/>
                    </a:lnTo>
                    <a:lnTo>
                      <a:pt x="203" y="389"/>
                    </a:lnTo>
                    <a:lnTo>
                      <a:pt x="199" y="380"/>
                    </a:lnTo>
                    <a:lnTo>
                      <a:pt x="199" y="376"/>
                    </a:lnTo>
                    <a:lnTo>
                      <a:pt x="194" y="375"/>
                    </a:lnTo>
                    <a:lnTo>
                      <a:pt x="191" y="370"/>
                    </a:lnTo>
                    <a:lnTo>
                      <a:pt x="191" y="364"/>
                    </a:lnTo>
                    <a:lnTo>
                      <a:pt x="187" y="359"/>
                    </a:lnTo>
                    <a:lnTo>
                      <a:pt x="184" y="349"/>
                    </a:lnTo>
                    <a:lnTo>
                      <a:pt x="176" y="341"/>
                    </a:lnTo>
                    <a:lnTo>
                      <a:pt x="168" y="340"/>
                    </a:lnTo>
                    <a:lnTo>
                      <a:pt x="162" y="341"/>
                    </a:lnTo>
                    <a:lnTo>
                      <a:pt x="152" y="336"/>
                    </a:lnTo>
                    <a:lnTo>
                      <a:pt x="150" y="329"/>
                    </a:lnTo>
                    <a:lnTo>
                      <a:pt x="147" y="329"/>
                    </a:lnTo>
                    <a:lnTo>
                      <a:pt x="147" y="326"/>
                    </a:lnTo>
                    <a:lnTo>
                      <a:pt x="141" y="326"/>
                    </a:lnTo>
                    <a:lnTo>
                      <a:pt x="144" y="295"/>
                    </a:lnTo>
                    <a:lnTo>
                      <a:pt x="142" y="294"/>
                    </a:lnTo>
                    <a:lnTo>
                      <a:pt x="139" y="294"/>
                    </a:lnTo>
                    <a:lnTo>
                      <a:pt x="133" y="293"/>
                    </a:lnTo>
                    <a:lnTo>
                      <a:pt x="131" y="294"/>
                    </a:lnTo>
                    <a:lnTo>
                      <a:pt x="126" y="281"/>
                    </a:lnTo>
                    <a:lnTo>
                      <a:pt x="119" y="280"/>
                    </a:lnTo>
                    <a:lnTo>
                      <a:pt x="111" y="277"/>
                    </a:lnTo>
                    <a:lnTo>
                      <a:pt x="110" y="274"/>
                    </a:lnTo>
                    <a:lnTo>
                      <a:pt x="105" y="274"/>
                    </a:lnTo>
                    <a:lnTo>
                      <a:pt x="98" y="267"/>
                    </a:lnTo>
                    <a:lnTo>
                      <a:pt x="100" y="260"/>
                    </a:lnTo>
                    <a:lnTo>
                      <a:pt x="98" y="256"/>
                    </a:lnTo>
                    <a:lnTo>
                      <a:pt x="98" y="251"/>
                    </a:lnTo>
                    <a:lnTo>
                      <a:pt x="94" y="243"/>
                    </a:lnTo>
                    <a:lnTo>
                      <a:pt x="91" y="242"/>
                    </a:lnTo>
                    <a:lnTo>
                      <a:pt x="90" y="238"/>
                    </a:lnTo>
                    <a:lnTo>
                      <a:pt x="86" y="237"/>
                    </a:lnTo>
                    <a:lnTo>
                      <a:pt x="87" y="230"/>
                    </a:lnTo>
                    <a:lnTo>
                      <a:pt x="86" y="223"/>
                    </a:lnTo>
                    <a:lnTo>
                      <a:pt x="88" y="220"/>
                    </a:lnTo>
                    <a:lnTo>
                      <a:pt x="86" y="213"/>
                    </a:lnTo>
                    <a:lnTo>
                      <a:pt x="78" y="204"/>
                    </a:lnTo>
                    <a:lnTo>
                      <a:pt x="80" y="200"/>
                    </a:lnTo>
                    <a:lnTo>
                      <a:pt x="79" y="197"/>
                    </a:lnTo>
                    <a:lnTo>
                      <a:pt x="75" y="192"/>
                    </a:lnTo>
                    <a:lnTo>
                      <a:pt x="67" y="192"/>
                    </a:lnTo>
                    <a:lnTo>
                      <a:pt x="63" y="183"/>
                    </a:lnTo>
                    <a:lnTo>
                      <a:pt x="59" y="183"/>
                    </a:lnTo>
                    <a:lnTo>
                      <a:pt x="56" y="185"/>
                    </a:lnTo>
                    <a:lnTo>
                      <a:pt x="52" y="182"/>
                    </a:lnTo>
                    <a:lnTo>
                      <a:pt x="51" y="176"/>
                    </a:lnTo>
                    <a:lnTo>
                      <a:pt x="47" y="170"/>
                    </a:lnTo>
                    <a:lnTo>
                      <a:pt x="51" y="168"/>
                    </a:lnTo>
                    <a:lnTo>
                      <a:pt x="48" y="164"/>
                    </a:lnTo>
                    <a:lnTo>
                      <a:pt x="49" y="161"/>
                    </a:lnTo>
                    <a:lnTo>
                      <a:pt x="54" y="164"/>
                    </a:lnTo>
                    <a:lnTo>
                      <a:pt x="60" y="165"/>
                    </a:lnTo>
                    <a:lnTo>
                      <a:pt x="65" y="161"/>
                    </a:lnTo>
                    <a:lnTo>
                      <a:pt x="66" y="158"/>
                    </a:lnTo>
                    <a:lnTo>
                      <a:pt x="65" y="142"/>
                    </a:lnTo>
                    <a:lnTo>
                      <a:pt x="55" y="134"/>
                    </a:lnTo>
                    <a:lnTo>
                      <a:pt x="37" y="130"/>
                    </a:lnTo>
                    <a:lnTo>
                      <a:pt x="31" y="122"/>
                    </a:lnTo>
                    <a:lnTo>
                      <a:pt x="27" y="122"/>
                    </a:lnTo>
                    <a:lnTo>
                      <a:pt x="23" y="116"/>
                    </a:lnTo>
                    <a:lnTo>
                      <a:pt x="22" y="112"/>
                    </a:lnTo>
                    <a:lnTo>
                      <a:pt x="12" y="107"/>
                    </a:lnTo>
                    <a:lnTo>
                      <a:pt x="5" y="97"/>
                    </a:lnTo>
                    <a:lnTo>
                      <a:pt x="2" y="97"/>
                    </a:lnTo>
                    <a:lnTo>
                      <a:pt x="0" y="91"/>
                    </a:lnTo>
                    <a:lnTo>
                      <a:pt x="9" y="89"/>
                    </a:lnTo>
                    <a:lnTo>
                      <a:pt x="15" y="75"/>
                    </a:lnTo>
                    <a:lnTo>
                      <a:pt x="12" y="66"/>
                    </a:lnTo>
                    <a:lnTo>
                      <a:pt x="5" y="53"/>
                    </a:lnTo>
                    <a:lnTo>
                      <a:pt x="6" y="50"/>
                    </a:lnTo>
                    <a:lnTo>
                      <a:pt x="8" y="50"/>
                    </a:lnTo>
                    <a:lnTo>
                      <a:pt x="10" y="53"/>
                    </a:lnTo>
                    <a:lnTo>
                      <a:pt x="12" y="51"/>
                    </a:lnTo>
                    <a:lnTo>
                      <a:pt x="18" y="56"/>
                    </a:lnTo>
                    <a:lnTo>
                      <a:pt x="26" y="56"/>
                    </a:lnTo>
                    <a:lnTo>
                      <a:pt x="29" y="50"/>
                    </a:lnTo>
                    <a:lnTo>
                      <a:pt x="34" y="47"/>
                    </a:lnTo>
                    <a:lnTo>
                      <a:pt x="43" y="48"/>
                    </a:lnTo>
                    <a:lnTo>
                      <a:pt x="48" y="46"/>
                    </a:lnTo>
                    <a:lnTo>
                      <a:pt x="50" y="47"/>
                    </a:lnTo>
                    <a:lnTo>
                      <a:pt x="49" y="50"/>
                    </a:lnTo>
                    <a:lnTo>
                      <a:pt x="50" y="50"/>
                    </a:lnTo>
                    <a:lnTo>
                      <a:pt x="59" y="45"/>
                    </a:lnTo>
                    <a:lnTo>
                      <a:pt x="62" y="41"/>
                    </a:lnTo>
                    <a:lnTo>
                      <a:pt x="63" y="38"/>
                    </a:lnTo>
                    <a:lnTo>
                      <a:pt x="60" y="33"/>
                    </a:lnTo>
                    <a:lnTo>
                      <a:pt x="60" y="25"/>
                    </a:lnTo>
                    <a:lnTo>
                      <a:pt x="51" y="18"/>
                    </a:lnTo>
                    <a:lnTo>
                      <a:pt x="50" y="11"/>
                    </a:lnTo>
                    <a:lnTo>
                      <a:pt x="43" y="3"/>
                    </a:lnTo>
                    <a:lnTo>
                      <a:pt x="42" y="0"/>
                    </a:lnTo>
                    <a:lnTo>
                      <a:pt x="54" y="5"/>
                    </a:lnTo>
                    <a:lnTo>
                      <a:pt x="244" y="89"/>
                    </a:lnTo>
                    <a:lnTo>
                      <a:pt x="290" y="110"/>
                    </a:lnTo>
                    <a:lnTo>
                      <a:pt x="396" y="134"/>
                    </a:lnTo>
                    <a:lnTo>
                      <a:pt x="433" y="144"/>
                    </a:lnTo>
                    <a:lnTo>
                      <a:pt x="540" y="166"/>
                    </a:lnTo>
                    <a:lnTo>
                      <a:pt x="542" y="168"/>
                    </a:lnTo>
                    <a:lnTo>
                      <a:pt x="599" y="181"/>
                    </a:lnTo>
                    <a:lnTo>
                      <a:pt x="743" y="213"/>
                    </a:lnTo>
                    <a:lnTo>
                      <a:pt x="788" y="222"/>
                    </a:lnTo>
                    <a:lnTo>
                      <a:pt x="921" y="293"/>
                    </a:lnTo>
                    <a:lnTo>
                      <a:pt x="966" y="318"/>
                    </a:lnTo>
                    <a:lnTo>
                      <a:pt x="992" y="331"/>
                    </a:lnTo>
                    <a:lnTo>
                      <a:pt x="1087" y="382"/>
                    </a:lnTo>
                    <a:lnTo>
                      <a:pt x="1144" y="410"/>
                    </a:lnTo>
                    <a:lnTo>
                      <a:pt x="1264" y="460"/>
                    </a:lnTo>
                    <a:lnTo>
                      <a:pt x="1317" y="483"/>
                    </a:lnTo>
                    <a:lnTo>
                      <a:pt x="1451" y="539"/>
                    </a:lnTo>
                    <a:lnTo>
                      <a:pt x="1451" y="540"/>
                    </a:lnTo>
                    <a:lnTo>
                      <a:pt x="1492" y="557"/>
                    </a:lnTo>
                    <a:lnTo>
                      <a:pt x="1499" y="559"/>
                    </a:lnTo>
                    <a:lnTo>
                      <a:pt x="1564" y="587"/>
                    </a:lnTo>
                    <a:lnTo>
                      <a:pt x="1605" y="604"/>
                    </a:lnTo>
                    <a:lnTo>
                      <a:pt x="1604" y="605"/>
                    </a:lnTo>
                    <a:lnTo>
                      <a:pt x="1604" y="608"/>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12" name="Freeform 10"/>
              <p:cNvSpPr>
                <a:spLocks/>
              </p:cNvSpPr>
              <p:nvPr/>
            </p:nvSpPr>
            <p:spPr bwMode="auto">
              <a:xfrm>
                <a:off x="4580930" y="1641475"/>
                <a:ext cx="2041525" cy="1392237"/>
              </a:xfrm>
              <a:custGeom>
                <a:avLst/>
                <a:gdLst>
                  <a:gd name="T0" fmla="*/ 2147483647 w 3854"/>
                  <a:gd name="T1" fmla="*/ 2147483647 h 2628"/>
                  <a:gd name="T2" fmla="*/ 2147483647 w 3854"/>
                  <a:gd name="T3" fmla="*/ 2147483647 h 2628"/>
                  <a:gd name="T4" fmla="*/ 2147483647 w 3854"/>
                  <a:gd name="T5" fmla="*/ 2147483647 h 2628"/>
                  <a:gd name="T6" fmla="*/ 2147483647 w 3854"/>
                  <a:gd name="T7" fmla="*/ 2147483647 h 2628"/>
                  <a:gd name="T8" fmla="*/ 2147483647 w 3854"/>
                  <a:gd name="T9" fmla="*/ 2147483647 h 2628"/>
                  <a:gd name="T10" fmla="*/ 2147483647 w 3854"/>
                  <a:gd name="T11" fmla="*/ 2147483647 h 2628"/>
                  <a:gd name="T12" fmla="*/ 2147483647 w 3854"/>
                  <a:gd name="T13" fmla="*/ 2147483647 h 2628"/>
                  <a:gd name="T14" fmla="*/ 2147483647 w 3854"/>
                  <a:gd name="T15" fmla="*/ 2147483647 h 2628"/>
                  <a:gd name="T16" fmla="*/ 2147483647 w 3854"/>
                  <a:gd name="T17" fmla="*/ 2147483647 h 2628"/>
                  <a:gd name="T18" fmla="*/ 2147483647 w 3854"/>
                  <a:gd name="T19" fmla="*/ 2147483647 h 2628"/>
                  <a:gd name="T20" fmla="*/ 2147483647 w 3854"/>
                  <a:gd name="T21" fmla="*/ 2147483647 h 2628"/>
                  <a:gd name="T22" fmla="*/ 2147483647 w 3854"/>
                  <a:gd name="T23" fmla="*/ 2147483647 h 2628"/>
                  <a:gd name="T24" fmla="*/ 2147483647 w 3854"/>
                  <a:gd name="T25" fmla="*/ 2147483647 h 2628"/>
                  <a:gd name="T26" fmla="*/ 2147483647 w 3854"/>
                  <a:gd name="T27" fmla="*/ 2147483647 h 2628"/>
                  <a:gd name="T28" fmla="*/ 2147483647 w 3854"/>
                  <a:gd name="T29" fmla="*/ 2147483647 h 2628"/>
                  <a:gd name="T30" fmla="*/ 2147483647 w 3854"/>
                  <a:gd name="T31" fmla="*/ 2147483647 h 2628"/>
                  <a:gd name="T32" fmla="*/ 2147483647 w 3854"/>
                  <a:gd name="T33" fmla="*/ 2147483647 h 2628"/>
                  <a:gd name="T34" fmla="*/ 2147483647 w 3854"/>
                  <a:gd name="T35" fmla="*/ 2147483647 h 2628"/>
                  <a:gd name="T36" fmla="*/ 2147483647 w 3854"/>
                  <a:gd name="T37" fmla="*/ 2147483647 h 2628"/>
                  <a:gd name="T38" fmla="*/ 2147483647 w 3854"/>
                  <a:gd name="T39" fmla="*/ 2147483647 h 2628"/>
                  <a:gd name="T40" fmla="*/ 2147483647 w 3854"/>
                  <a:gd name="T41" fmla="*/ 2147483647 h 2628"/>
                  <a:gd name="T42" fmla="*/ 2147483647 w 3854"/>
                  <a:gd name="T43" fmla="*/ 2147483647 h 2628"/>
                  <a:gd name="T44" fmla="*/ 2147483647 w 3854"/>
                  <a:gd name="T45" fmla="*/ 2147483647 h 2628"/>
                  <a:gd name="T46" fmla="*/ 2147483647 w 3854"/>
                  <a:gd name="T47" fmla="*/ 2147483647 h 2628"/>
                  <a:gd name="T48" fmla="*/ 2147483647 w 3854"/>
                  <a:gd name="T49" fmla="*/ 2147483647 h 2628"/>
                  <a:gd name="T50" fmla="*/ 2147483647 w 3854"/>
                  <a:gd name="T51" fmla="*/ 2147483647 h 2628"/>
                  <a:gd name="T52" fmla="*/ 2147483647 w 3854"/>
                  <a:gd name="T53" fmla="*/ 2147483647 h 2628"/>
                  <a:gd name="T54" fmla="*/ 2147483647 w 3854"/>
                  <a:gd name="T55" fmla="*/ 2147483647 h 2628"/>
                  <a:gd name="T56" fmla="*/ 2147483647 w 3854"/>
                  <a:gd name="T57" fmla="*/ 2147483647 h 2628"/>
                  <a:gd name="T58" fmla="*/ 2147483647 w 3854"/>
                  <a:gd name="T59" fmla="*/ 2147483647 h 2628"/>
                  <a:gd name="T60" fmla="*/ 2147483647 w 3854"/>
                  <a:gd name="T61" fmla="*/ 2147483647 h 2628"/>
                  <a:gd name="T62" fmla="*/ 2147483647 w 3854"/>
                  <a:gd name="T63" fmla="*/ 2147483647 h 2628"/>
                  <a:gd name="T64" fmla="*/ 2147483647 w 3854"/>
                  <a:gd name="T65" fmla="*/ 2147483647 h 2628"/>
                  <a:gd name="T66" fmla="*/ 2147483647 w 3854"/>
                  <a:gd name="T67" fmla="*/ 2147483647 h 2628"/>
                  <a:gd name="T68" fmla="*/ 2147483647 w 3854"/>
                  <a:gd name="T69" fmla="*/ 0 h 2628"/>
                  <a:gd name="T70" fmla="*/ 2147483647 w 3854"/>
                  <a:gd name="T71" fmla="*/ 2147483647 h 2628"/>
                  <a:gd name="T72" fmla="*/ 2147483647 w 3854"/>
                  <a:gd name="T73" fmla="*/ 2147483647 h 2628"/>
                  <a:gd name="T74" fmla="*/ 2147483647 w 3854"/>
                  <a:gd name="T75" fmla="*/ 2147483647 h 2628"/>
                  <a:gd name="T76" fmla="*/ 2147483647 w 3854"/>
                  <a:gd name="T77" fmla="*/ 2147483647 h 2628"/>
                  <a:gd name="T78" fmla="*/ 2147483647 w 3854"/>
                  <a:gd name="T79" fmla="*/ 2147483647 h 2628"/>
                  <a:gd name="T80" fmla="*/ 2147483647 w 3854"/>
                  <a:gd name="T81" fmla="*/ 2147483647 h 2628"/>
                  <a:gd name="T82" fmla="*/ 2147483647 w 3854"/>
                  <a:gd name="T83" fmla="*/ 2147483647 h 2628"/>
                  <a:gd name="T84" fmla="*/ 2147483647 w 3854"/>
                  <a:gd name="T85" fmla="*/ 2147483647 h 2628"/>
                  <a:gd name="T86" fmla="*/ 2147483647 w 3854"/>
                  <a:gd name="T87" fmla="*/ 2147483647 h 2628"/>
                  <a:gd name="T88" fmla="*/ 2147483647 w 3854"/>
                  <a:gd name="T89" fmla="*/ 2147483647 h 2628"/>
                  <a:gd name="T90" fmla="*/ 2147483647 w 3854"/>
                  <a:gd name="T91" fmla="*/ 2147483647 h 2628"/>
                  <a:gd name="T92" fmla="*/ 2147483647 w 3854"/>
                  <a:gd name="T93" fmla="*/ 2147483647 h 2628"/>
                  <a:gd name="T94" fmla="*/ 2147483647 w 3854"/>
                  <a:gd name="T95" fmla="*/ 2147483647 h 2628"/>
                  <a:gd name="T96" fmla="*/ 2147483647 w 3854"/>
                  <a:gd name="T97" fmla="*/ 2147483647 h 2628"/>
                  <a:gd name="T98" fmla="*/ 2147483647 w 3854"/>
                  <a:gd name="T99" fmla="*/ 2147483647 h 2628"/>
                  <a:gd name="T100" fmla="*/ 2147483647 w 3854"/>
                  <a:gd name="T101" fmla="*/ 2147483647 h 2628"/>
                  <a:gd name="T102" fmla="*/ 2147483647 w 3854"/>
                  <a:gd name="T103" fmla="*/ 2147483647 h 2628"/>
                  <a:gd name="T104" fmla="*/ 2147483647 w 3854"/>
                  <a:gd name="T105" fmla="*/ 2147483647 h 2628"/>
                  <a:gd name="T106" fmla="*/ 2147483647 w 3854"/>
                  <a:gd name="T107" fmla="*/ 2147483647 h 2628"/>
                  <a:gd name="T108" fmla="*/ 2147483647 w 3854"/>
                  <a:gd name="T109" fmla="*/ 2147483647 h 2628"/>
                  <a:gd name="T110" fmla="*/ 2147483647 w 3854"/>
                  <a:gd name="T111" fmla="*/ 2147483647 h 2628"/>
                  <a:gd name="T112" fmla="*/ 2147483647 w 3854"/>
                  <a:gd name="T113" fmla="*/ 2147483647 h 2628"/>
                  <a:gd name="T114" fmla="*/ 2147483647 w 3854"/>
                  <a:gd name="T115" fmla="*/ 2147483647 h 2628"/>
                  <a:gd name="T116" fmla="*/ 2147483647 w 3854"/>
                  <a:gd name="T117" fmla="*/ 2147483647 h 2628"/>
                  <a:gd name="T118" fmla="*/ 2147483647 w 3854"/>
                  <a:gd name="T119" fmla="*/ 2147483647 h 2628"/>
                  <a:gd name="T120" fmla="*/ 2147483647 w 3854"/>
                  <a:gd name="T121" fmla="*/ 2147483647 h 2628"/>
                  <a:gd name="T122" fmla="*/ 2147483647 w 3854"/>
                  <a:gd name="T123" fmla="*/ 2147483647 h 26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54"/>
                  <a:gd name="T187" fmla="*/ 0 h 2628"/>
                  <a:gd name="T188" fmla="*/ 3854 w 3854"/>
                  <a:gd name="T189" fmla="*/ 2628 h 26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54" h="2628">
                    <a:moveTo>
                      <a:pt x="3839" y="957"/>
                    </a:moveTo>
                    <a:lnTo>
                      <a:pt x="3832" y="965"/>
                    </a:lnTo>
                    <a:lnTo>
                      <a:pt x="3818" y="973"/>
                    </a:lnTo>
                    <a:lnTo>
                      <a:pt x="3809" y="978"/>
                    </a:lnTo>
                    <a:lnTo>
                      <a:pt x="3797" y="982"/>
                    </a:lnTo>
                    <a:lnTo>
                      <a:pt x="3791" y="986"/>
                    </a:lnTo>
                    <a:lnTo>
                      <a:pt x="3785" y="996"/>
                    </a:lnTo>
                    <a:lnTo>
                      <a:pt x="3785" y="1003"/>
                    </a:lnTo>
                    <a:lnTo>
                      <a:pt x="3775" y="1018"/>
                    </a:lnTo>
                    <a:lnTo>
                      <a:pt x="3775" y="1019"/>
                    </a:lnTo>
                    <a:lnTo>
                      <a:pt x="3788" y="1024"/>
                    </a:lnTo>
                    <a:lnTo>
                      <a:pt x="3709" y="1196"/>
                    </a:lnTo>
                    <a:lnTo>
                      <a:pt x="3699" y="1216"/>
                    </a:lnTo>
                    <a:lnTo>
                      <a:pt x="3677" y="1266"/>
                    </a:lnTo>
                    <a:lnTo>
                      <a:pt x="3668" y="1287"/>
                    </a:lnTo>
                    <a:lnTo>
                      <a:pt x="3471" y="1710"/>
                    </a:lnTo>
                    <a:lnTo>
                      <a:pt x="3383" y="1899"/>
                    </a:lnTo>
                    <a:lnTo>
                      <a:pt x="3376" y="1904"/>
                    </a:lnTo>
                    <a:lnTo>
                      <a:pt x="3369" y="1906"/>
                    </a:lnTo>
                    <a:lnTo>
                      <a:pt x="3368" y="1913"/>
                    </a:lnTo>
                    <a:lnTo>
                      <a:pt x="3366" y="1918"/>
                    </a:lnTo>
                    <a:lnTo>
                      <a:pt x="3348" y="1931"/>
                    </a:lnTo>
                    <a:lnTo>
                      <a:pt x="3336" y="1950"/>
                    </a:lnTo>
                    <a:lnTo>
                      <a:pt x="3335" y="1967"/>
                    </a:lnTo>
                    <a:lnTo>
                      <a:pt x="3346" y="1995"/>
                    </a:lnTo>
                    <a:lnTo>
                      <a:pt x="3357" y="2008"/>
                    </a:lnTo>
                    <a:lnTo>
                      <a:pt x="3363" y="2009"/>
                    </a:lnTo>
                    <a:lnTo>
                      <a:pt x="3367" y="2012"/>
                    </a:lnTo>
                    <a:lnTo>
                      <a:pt x="3377" y="2028"/>
                    </a:lnTo>
                    <a:lnTo>
                      <a:pt x="3387" y="2034"/>
                    </a:lnTo>
                    <a:lnTo>
                      <a:pt x="3394" y="2044"/>
                    </a:lnTo>
                    <a:lnTo>
                      <a:pt x="3402" y="2056"/>
                    </a:lnTo>
                    <a:lnTo>
                      <a:pt x="3404" y="2065"/>
                    </a:lnTo>
                    <a:lnTo>
                      <a:pt x="3402" y="2074"/>
                    </a:lnTo>
                    <a:lnTo>
                      <a:pt x="3403" y="2081"/>
                    </a:lnTo>
                    <a:lnTo>
                      <a:pt x="3408" y="2089"/>
                    </a:lnTo>
                    <a:lnTo>
                      <a:pt x="3410" y="2093"/>
                    </a:lnTo>
                    <a:lnTo>
                      <a:pt x="3403" y="2101"/>
                    </a:lnTo>
                    <a:lnTo>
                      <a:pt x="3394" y="2115"/>
                    </a:lnTo>
                    <a:lnTo>
                      <a:pt x="3394" y="2122"/>
                    </a:lnTo>
                    <a:lnTo>
                      <a:pt x="3392" y="2129"/>
                    </a:lnTo>
                    <a:lnTo>
                      <a:pt x="3397" y="2145"/>
                    </a:lnTo>
                    <a:lnTo>
                      <a:pt x="3397" y="2150"/>
                    </a:lnTo>
                    <a:lnTo>
                      <a:pt x="3388" y="2157"/>
                    </a:lnTo>
                    <a:lnTo>
                      <a:pt x="3386" y="2163"/>
                    </a:lnTo>
                    <a:lnTo>
                      <a:pt x="3380" y="2169"/>
                    </a:lnTo>
                    <a:lnTo>
                      <a:pt x="3379" y="2177"/>
                    </a:lnTo>
                    <a:lnTo>
                      <a:pt x="3376" y="2183"/>
                    </a:lnTo>
                    <a:lnTo>
                      <a:pt x="3368" y="2190"/>
                    </a:lnTo>
                    <a:lnTo>
                      <a:pt x="3359" y="2193"/>
                    </a:lnTo>
                    <a:lnTo>
                      <a:pt x="3356" y="2199"/>
                    </a:lnTo>
                    <a:lnTo>
                      <a:pt x="3358" y="2203"/>
                    </a:lnTo>
                    <a:lnTo>
                      <a:pt x="3359" y="2212"/>
                    </a:lnTo>
                    <a:lnTo>
                      <a:pt x="3363" y="2221"/>
                    </a:lnTo>
                    <a:lnTo>
                      <a:pt x="3368" y="2226"/>
                    </a:lnTo>
                    <a:lnTo>
                      <a:pt x="3370" y="2238"/>
                    </a:lnTo>
                    <a:lnTo>
                      <a:pt x="3377" y="2250"/>
                    </a:lnTo>
                    <a:lnTo>
                      <a:pt x="3377" y="2261"/>
                    </a:lnTo>
                    <a:lnTo>
                      <a:pt x="3371" y="2266"/>
                    </a:lnTo>
                    <a:lnTo>
                      <a:pt x="3370" y="2269"/>
                    </a:lnTo>
                    <a:lnTo>
                      <a:pt x="3372" y="2278"/>
                    </a:lnTo>
                    <a:lnTo>
                      <a:pt x="3370" y="2283"/>
                    </a:lnTo>
                    <a:lnTo>
                      <a:pt x="3371" y="2292"/>
                    </a:lnTo>
                    <a:lnTo>
                      <a:pt x="3369" y="2295"/>
                    </a:lnTo>
                    <a:lnTo>
                      <a:pt x="3371" y="2299"/>
                    </a:lnTo>
                    <a:lnTo>
                      <a:pt x="3372" y="2303"/>
                    </a:lnTo>
                    <a:lnTo>
                      <a:pt x="3365" y="2308"/>
                    </a:lnTo>
                    <a:lnTo>
                      <a:pt x="3364" y="2318"/>
                    </a:lnTo>
                    <a:lnTo>
                      <a:pt x="3355" y="2329"/>
                    </a:lnTo>
                    <a:lnTo>
                      <a:pt x="3350" y="2339"/>
                    </a:lnTo>
                    <a:lnTo>
                      <a:pt x="3350" y="2345"/>
                    </a:lnTo>
                    <a:lnTo>
                      <a:pt x="3352" y="2350"/>
                    </a:lnTo>
                    <a:lnTo>
                      <a:pt x="3351" y="2357"/>
                    </a:lnTo>
                    <a:lnTo>
                      <a:pt x="3355" y="2363"/>
                    </a:lnTo>
                    <a:lnTo>
                      <a:pt x="3345" y="2386"/>
                    </a:lnTo>
                    <a:lnTo>
                      <a:pt x="3351" y="2390"/>
                    </a:lnTo>
                    <a:lnTo>
                      <a:pt x="3357" y="2387"/>
                    </a:lnTo>
                    <a:lnTo>
                      <a:pt x="3364" y="2386"/>
                    </a:lnTo>
                    <a:lnTo>
                      <a:pt x="3369" y="2388"/>
                    </a:lnTo>
                    <a:lnTo>
                      <a:pt x="3369" y="2389"/>
                    </a:lnTo>
                    <a:lnTo>
                      <a:pt x="3364" y="2393"/>
                    </a:lnTo>
                    <a:lnTo>
                      <a:pt x="3354" y="2403"/>
                    </a:lnTo>
                    <a:lnTo>
                      <a:pt x="3344" y="2407"/>
                    </a:lnTo>
                    <a:lnTo>
                      <a:pt x="3195" y="2408"/>
                    </a:lnTo>
                    <a:lnTo>
                      <a:pt x="2914" y="2406"/>
                    </a:lnTo>
                    <a:lnTo>
                      <a:pt x="2661" y="2407"/>
                    </a:lnTo>
                    <a:lnTo>
                      <a:pt x="2655" y="2406"/>
                    </a:lnTo>
                    <a:lnTo>
                      <a:pt x="2650" y="2397"/>
                    </a:lnTo>
                    <a:lnTo>
                      <a:pt x="2650" y="2390"/>
                    </a:lnTo>
                    <a:lnTo>
                      <a:pt x="2647" y="2390"/>
                    </a:lnTo>
                    <a:lnTo>
                      <a:pt x="2641" y="2386"/>
                    </a:lnTo>
                    <a:lnTo>
                      <a:pt x="2634" y="2387"/>
                    </a:lnTo>
                    <a:lnTo>
                      <a:pt x="2632" y="2383"/>
                    </a:lnTo>
                    <a:lnTo>
                      <a:pt x="2626" y="2384"/>
                    </a:lnTo>
                    <a:lnTo>
                      <a:pt x="2625" y="2389"/>
                    </a:lnTo>
                    <a:lnTo>
                      <a:pt x="2621" y="2391"/>
                    </a:lnTo>
                    <a:lnTo>
                      <a:pt x="2621" y="2393"/>
                    </a:lnTo>
                    <a:lnTo>
                      <a:pt x="2618" y="2395"/>
                    </a:lnTo>
                    <a:lnTo>
                      <a:pt x="2612" y="2395"/>
                    </a:lnTo>
                    <a:lnTo>
                      <a:pt x="2606" y="2392"/>
                    </a:lnTo>
                    <a:lnTo>
                      <a:pt x="2603" y="2395"/>
                    </a:lnTo>
                    <a:lnTo>
                      <a:pt x="2603" y="2403"/>
                    </a:lnTo>
                    <a:lnTo>
                      <a:pt x="2599" y="2408"/>
                    </a:lnTo>
                    <a:lnTo>
                      <a:pt x="2600" y="2419"/>
                    </a:lnTo>
                    <a:lnTo>
                      <a:pt x="2596" y="2421"/>
                    </a:lnTo>
                    <a:lnTo>
                      <a:pt x="2591" y="2421"/>
                    </a:lnTo>
                    <a:lnTo>
                      <a:pt x="2590" y="2423"/>
                    </a:lnTo>
                    <a:lnTo>
                      <a:pt x="2584" y="2424"/>
                    </a:lnTo>
                    <a:lnTo>
                      <a:pt x="2574" y="2423"/>
                    </a:lnTo>
                    <a:lnTo>
                      <a:pt x="2573" y="2424"/>
                    </a:lnTo>
                    <a:lnTo>
                      <a:pt x="2571" y="2416"/>
                    </a:lnTo>
                    <a:lnTo>
                      <a:pt x="2569" y="2413"/>
                    </a:lnTo>
                    <a:lnTo>
                      <a:pt x="2565" y="2412"/>
                    </a:lnTo>
                    <a:lnTo>
                      <a:pt x="2563" y="2407"/>
                    </a:lnTo>
                    <a:lnTo>
                      <a:pt x="2554" y="2407"/>
                    </a:lnTo>
                    <a:lnTo>
                      <a:pt x="2548" y="2409"/>
                    </a:lnTo>
                    <a:lnTo>
                      <a:pt x="2542" y="2407"/>
                    </a:lnTo>
                    <a:lnTo>
                      <a:pt x="2536" y="2393"/>
                    </a:lnTo>
                    <a:lnTo>
                      <a:pt x="2537" y="2389"/>
                    </a:lnTo>
                    <a:lnTo>
                      <a:pt x="2533" y="2384"/>
                    </a:lnTo>
                    <a:lnTo>
                      <a:pt x="2534" y="2381"/>
                    </a:lnTo>
                    <a:lnTo>
                      <a:pt x="2526" y="2373"/>
                    </a:lnTo>
                    <a:lnTo>
                      <a:pt x="2527" y="2371"/>
                    </a:lnTo>
                    <a:lnTo>
                      <a:pt x="2531" y="2371"/>
                    </a:lnTo>
                    <a:lnTo>
                      <a:pt x="2528" y="2362"/>
                    </a:lnTo>
                    <a:lnTo>
                      <a:pt x="2520" y="2362"/>
                    </a:lnTo>
                    <a:lnTo>
                      <a:pt x="2511" y="2358"/>
                    </a:lnTo>
                    <a:lnTo>
                      <a:pt x="2506" y="2363"/>
                    </a:lnTo>
                    <a:lnTo>
                      <a:pt x="2505" y="2365"/>
                    </a:lnTo>
                    <a:lnTo>
                      <a:pt x="2508" y="2370"/>
                    </a:lnTo>
                    <a:lnTo>
                      <a:pt x="2508" y="2372"/>
                    </a:lnTo>
                    <a:lnTo>
                      <a:pt x="2497" y="2366"/>
                    </a:lnTo>
                    <a:lnTo>
                      <a:pt x="2495" y="2363"/>
                    </a:lnTo>
                    <a:lnTo>
                      <a:pt x="2499" y="2355"/>
                    </a:lnTo>
                    <a:lnTo>
                      <a:pt x="2497" y="2346"/>
                    </a:lnTo>
                    <a:lnTo>
                      <a:pt x="2492" y="2345"/>
                    </a:lnTo>
                    <a:lnTo>
                      <a:pt x="2490" y="2340"/>
                    </a:lnTo>
                    <a:lnTo>
                      <a:pt x="2489" y="2330"/>
                    </a:lnTo>
                    <a:lnTo>
                      <a:pt x="2491" y="2321"/>
                    </a:lnTo>
                    <a:lnTo>
                      <a:pt x="2490" y="2318"/>
                    </a:lnTo>
                    <a:lnTo>
                      <a:pt x="2486" y="2315"/>
                    </a:lnTo>
                    <a:lnTo>
                      <a:pt x="2475" y="2314"/>
                    </a:lnTo>
                    <a:lnTo>
                      <a:pt x="2468" y="2307"/>
                    </a:lnTo>
                    <a:lnTo>
                      <a:pt x="2456" y="2316"/>
                    </a:lnTo>
                    <a:lnTo>
                      <a:pt x="2455" y="2316"/>
                    </a:lnTo>
                    <a:lnTo>
                      <a:pt x="2452" y="2311"/>
                    </a:lnTo>
                    <a:lnTo>
                      <a:pt x="2450" y="2311"/>
                    </a:lnTo>
                    <a:lnTo>
                      <a:pt x="2450" y="2308"/>
                    </a:lnTo>
                    <a:lnTo>
                      <a:pt x="2448" y="2301"/>
                    </a:lnTo>
                    <a:lnTo>
                      <a:pt x="2449" y="2299"/>
                    </a:lnTo>
                    <a:lnTo>
                      <a:pt x="2447" y="2295"/>
                    </a:lnTo>
                    <a:lnTo>
                      <a:pt x="2446" y="2295"/>
                    </a:lnTo>
                    <a:lnTo>
                      <a:pt x="2443" y="2292"/>
                    </a:lnTo>
                    <a:lnTo>
                      <a:pt x="2439" y="2292"/>
                    </a:lnTo>
                    <a:lnTo>
                      <a:pt x="2428" y="2284"/>
                    </a:lnTo>
                    <a:lnTo>
                      <a:pt x="2426" y="2276"/>
                    </a:lnTo>
                    <a:lnTo>
                      <a:pt x="2420" y="2272"/>
                    </a:lnTo>
                    <a:lnTo>
                      <a:pt x="2420" y="2268"/>
                    </a:lnTo>
                    <a:lnTo>
                      <a:pt x="2423" y="2264"/>
                    </a:lnTo>
                    <a:lnTo>
                      <a:pt x="2420" y="2258"/>
                    </a:lnTo>
                    <a:lnTo>
                      <a:pt x="2421" y="2257"/>
                    </a:lnTo>
                    <a:lnTo>
                      <a:pt x="2419" y="2253"/>
                    </a:lnTo>
                    <a:lnTo>
                      <a:pt x="2414" y="2250"/>
                    </a:lnTo>
                    <a:lnTo>
                      <a:pt x="2408" y="2243"/>
                    </a:lnTo>
                    <a:lnTo>
                      <a:pt x="2398" y="2239"/>
                    </a:lnTo>
                    <a:lnTo>
                      <a:pt x="2393" y="2238"/>
                    </a:lnTo>
                    <a:lnTo>
                      <a:pt x="2389" y="2231"/>
                    </a:lnTo>
                    <a:lnTo>
                      <a:pt x="2386" y="2231"/>
                    </a:lnTo>
                    <a:lnTo>
                      <a:pt x="2385" y="2229"/>
                    </a:lnTo>
                    <a:lnTo>
                      <a:pt x="2383" y="2230"/>
                    </a:lnTo>
                    <a:lnTo>
                      <a:pt x="2381" y="2227"/>
                    </a:lnTo>
                    <a:lnTo>
                      <a:pt x="2242" y="2227"/>
                    </a:lnTo>
                    <a:lnTo>
                      <a:pt x="2217" y="2226"/>
                    </a:lnTo>
                    <a:lnTo>
                      <a:pt x="2215" y="2237"/>
                    </a:lnTo>
                    <a:lnTo>
                      <a:pt x="2216" y="2239"/>
                    </a:lnTo>
                    <a:lnTo>
                      <a:pt x="2206" y="2250"/>
                    </a:lnTo>
                    <a:lnTo>
                      <a:pt x="2207" y="2255"/>
                    </a:lnTo>
                    <a:lnTo>
                      <a:pt x="2206" y="2259"/>
                    </a:lnTo>
                    <a:lnTo>
                      <a:pt x="2201" y="2267"/>
                    </a:lnTo>
                    <a:lnTo>
                      <a:pt x="2193" y="2272"/>
                    </a:lnTo>
                    <a:lnTo>
                      <a:pt x="2189" y="2276"/>
                    </a:lnTo>
                    <a:lnTo>
                      <a:pt x="2188" y="2278"/>
                    </a:lnTo>
                    <a:lnTo>
                      <a:pt x="2195" y="2287"/>
                    </a:lnTo>
                    <a:lnTo>
                      <a:pt x="2189" y="2292"/>
                    </a:lnTo>
                    <a:lnTo>
                      <a:pt x="2183" y="2302"/>
                    </a:lnTo>
                    <a:lnTo>
                      <a:pt x="2180" y="2305"/>
                    </a:lnTo>
                    <a:lnTo>
                      <a:pt x="2173" y="2299"/>
                    </a:lnTo>
                    <a:lnTo>
                      <a:pt x="2162" y="2296"/>
                    </a:lnTo>
                    <a:lnTo>
                      <a:pt x="2157" y="2298"/>
                    </a:lnTo>
                    <a:lnTo>
                      <a:pt x="2153" y="2304"/>
                    </a:lnTo>
                    <a:lnTo>
                      <a:pt x="2149" y="2303"/>
                    </a:lnTo>
                    <a:lnTo>
                      <a:pt x="2146" y="2304"/>
                    </a:lnTo>
                    <a:lnTo>
                      <a:pt x="2146" y="2317"/>
                    </a:lnTo>
                    <a:lnTo>
                      <a:pt x="2139" y="2322"/>
                    </a:lnTo>
                    <a:lnTo>
                      <a:pt x="2139" y="2325"/>
                    </a:lnTo>
                    <a:lnTo>
                      <a:pt x="2146" y="2328"/>
                    </a:lnTo>
                    <a:lnTo>
                      <a:pt x="2147" y="2331"/>
                    </a:lnTo>
                    <a:lnTo>
                      <a:pt x="2140" y="2337"/>
                    </a:lnTo>
                    <a:lnTo>
                      <a:pt x="2140" y="2339"/>
                    </a:lnTo>
                    <a:lnTo>
                      <a:pt x="2141" y="2341"/>
                    </a:lnTo>
                    <a:lnTo>
                      <a:pt x="2146" y="2348"/>
                    </a:lnTo>
                    <a:lnTo>
                      <a:pt x="2146" y="2353"/>
                    </a:lnTo>
                    <a:lnTo>
                      <a:pt x="2150" y="2354"/>
                    </a:lnTo>
                    <a:lnTo>
                      <a:pt x="2150" y="2358"/>
                    </a:lnTo>
                    <a:lnTo>
                      <a:pt x="2146" y="2366"/>
                    </a:lnTo>
                    <a:lnTo>
                      <a:pt x="2142" y="2363"/>
                    </a:lnTo>
                    <a:lnTo>
                      <a:pt x="2140" y="2359"/>
                    </a:lnTo>
                    <a:lnTo>
                      <a:pt x="2137" y="2361"/>
                    </a:lnTo>
                    <a:lnTo>
                      <a:pt x="2135" y="2367"/>
                    </a:lnTo>
                    <a:lnTo>
                      <a:pt x="2133" y="2369"/>
                    </a:lnTo>
                    <a:lnTo>
                      <a:pt x="2133" y="2372"/>
                    </a:lnTo>
                    <a:lnTo>
                      <a:pt x="2130" y="2376"/>
                    </a:lnTo>
                    <a:lnTo>
                      <a:pt x="2130" y="2379"/>
                    </a:lnTo>
                    <a:lnTo>
                      <a:pt x="2126" y="2384"/>
                    </a:lnTo>
                    <a:lnTo>
                      <a:pt x="2128" y="2389"/>
                    </a:lnTo>
                    <a:lnTo>
                      <a:pt x="2120" y="2387"/>
                    </a:lnTo>
                    <a:lnTo>
                      <a:pt x="2113" y="2391"/>
                    </a:lnTo>
                    <a:lnTo>
                      <a:pt x="2107" y="2389"/>
                    </a:lnTo>
                    <a:lnTo>
                      <a:pt x="2103" y="2394"/>
                    </a:lnTo>
                    <a:lnTo>
                      <a:pt x="2103" y="2402"/>
                    </a:lnTo>
                    <a:lnTo>
                      <a:pt x="2106" y="2408"/>
                    </a:lnTo>
                    <a:lnTo>
                      <a:pt x="2099" y="2417"/>
                    </a:lnTo>
                    <a:lnTo>
                      <a:pt x="2102" y="2423"/>
                    </a:lnTo>
                    <a:lnTo>
                      <a:pt x="2101" y="2428"/>
                    </a:lnTo>
                    <a:lnTo>
                      <a:pt x="2103" y="2440"/>
                    </a:lnTo>
                    <a:lnTo>
                      <a:pt x="2096" y="2442"/>
                    </a:lnTo>
                    <a:lnTo>
                      <a:pt x="2084" y="2448"/>
                    </a:lnTo>
                    <a:lnTo>
                      <a:pt x="2076" y="2448"/>
                    </a:lnTo>
                    <a:lnTo>
                      <a:pt x="2067" y="2449"/>
                    </a:lnTo>
                    <a:lnTo>
                      <a:pt x="2063" y="2448"/>
                    </a:lnTo>
                    <a:lnTo>
                      <a:pt x="2063" y="2446"/>
                    </a:lnTo>
                    <a:lnTo>
                      <a:pt x="2067" y="2437"/>
                    </a:lnTo>
                    <a:lnTo>
                      <a:pt x="2063" y="2435"/>
                    </a:lnTo>
                    <a:lnTo>
                      <a:pt x="2037" y="2445"/>
                    </a:lnTo>
                    <a:lnTo>
                      <a:pt x="2018" y="2445"/>
                    </a:lnTo>
                    <a:lnTo>
                      <a:pt x="2013" y="2446"/>
                    </a:lnTo>
                    <a:lnTo>
                      <a:pt x="2011" y="2448"/>
                    </a:lnTo>
                    <a:lnTo>
                      <a:pt x="2008" y="2448"/>
                    </a:lnTo>
                    <a:lnTo>
                      <a:pt x="2008" y="2451"/>
                    </a:lnTo>
                    <a:lnTo>
                      <a:pt x="2006" y="2453"/>
                    </a:lnTo>
                    <a:lnTo>
                      <a:pt x="2001" y="2454"/>
                    </a:lnTo>
                    <a:lnTo>
                      <a:pt x="1995" y="2452"/>
                    </a:lnTo>
                    <a:lnTo>
                      <a:pt x="1988" y="2454"/>
                    </a:lnTo>
                    <a:lnTo>
                      <a:pt x="1985" y="2449"/>
                    </a:lnTo>
                    <a:lnTo>
                      <a:pt x="1982" y="2448"/>
                    </a:lnTo>
                    <a:lnTo>
                      <a:pt x="1975" y="2454"/>
                    </a:lnTo>
                    <a:lnTo>
                      <a:pt x="1970" y="2455"/>
                    </a:lnTo>
                    <a:lnTo>
                      <a:pt x="1968" y="2455"/>
                    </a:lnTo>
                    <a:lnTo>
                      <a:pt x="1963" y="2448"/>
                    </a:lnTo>
                    <a:lnTo>
                      <a:pt x="1957" y="2447"/>
                    </a:lnTo>
                    <a:lnTo>
                      <a:pt x="1945" y="2454"/>
                    </a:lnTo>
                    <a:lnTo>
                      <a:pt x="1940" y="2460"/>
                    </a:lnTo>
                    <a:lnTo>
                      <a:pt x="1934" y="2460"/>
                    </a:lnTo>
                    <a:lnTo>
                      <a:pt x="1934" y="2466"/>
                    </a:lnTo>
                    <a:lnTo>
                      <a:pt x="1929" y="2478"/>
                    </a:lnTo>
                    <a:lnTo>
                      <a:pt x="1931" y="2491"/>
                    </a:lnTo>
                    <a:lnTo>
                      <a:pt x="1934" y="2498"/>
                    </a:lnTo>
                    <a:lnTo>
                      <a:pt x="1930" y="2507"/>
                    </a:lnTo>
                    <a:lnTo>
                      <a:pt x="1927" y="2510"/>
                    </a:lnTo>
                    <a:lnTo>
                      <a:pt x="1925" y="2514"/>
                    </a:lnTo>
                    <a:lnTo>
                      <a:pt x="1919" y="2514"/>
                    </a:lnTo>
                    <a:lnTo>
                      <a:pt x="1916" y="2517"/>
                    </a:lnTo>
                    <a:lnTo>
                      <a:pt x="1916" y="2519"/>
                    </a:lnTo>
                    <a:lnTo>
                      <a:pt x="1913" y="2523"/>
                    </a:lnTo>
                    <a:lnTo>
                      <a:pt x="1915" y="2526"/>
                    </a:lnTo>
                    <a:lnTo>
                      <a:pt x="1911" y="2526"/>
                    </a:lnTo>
                    <a:lnTo>
                      <a:pt x="1911" y="2528"/>
                    </a:lnTo>
                    <a:lnTo>
                      <a:pt x="1908" y="2529"/>
                    </a:lnTo>
                    <a:lnTo>
                      <a:pt x="1909" y="2532"/>
                    </a:lnTo>
                    <a:lnTo>
                      <a:pt x="1905" y="2538"/>
                    </a:lnTo>
                    <a:lnTo>
                      <a:pt x="1897" y="2538"/>
                    </a:lnTo>
                    <a:lnTo>
                      <a:pt x="1896" y="2539"/>
                    </a:lnTo>
                    <a:lnTo>
                      <a:pt x="1897" y="2544"/>
                    </a:lnTo>
                    <a:lnTo>
                      <a:pt x="1895" y="2545"/>
                    </a:lnTo>
                    <a:lnTo>
                      <a:pt x="1892" y="2545"/>
                    </a:lnTo>
                    <a:lnTo>
                      <a:pt x="1886" y="2548"/>
                    </a:lnTo>
                    <a:lnTo>
                      <a:pt x="1876" y="2544"/>
                    </a:lnTo>
                    <a:lnTo>
                      <a:pt x="1876" y="2541"/>
                    </a:lnTo>
                    <a:lnTo>
                      <a:pt x="1878" y="2534"/>
                    </a:lnTo>
                    <a:lnTo>
                      <a:pt x="1874" y="2532"/>
                    </a:lnTo>
                    <a:lnTo>
                      <a:pt x="1875" y="2526"/>
                    </a:lnTo>
                    <a:lnTo>
                      <a:pt x="1871" y="2518"/>
                    </a:lnTo>
                    <a:lnTo>
                      <a:pt x="1871" y="2513"/>
                    </a:lnTo>
                    <a:lnTo>
                      <a:pt x="1862" y="2507"/>
                    </a:lnTo>
                    <a:lnTo>
                      <a:pt x="1855" y="2510"/>
                    </a:lnTo>
                    <a:lnTo>
                      <a:pt x="1851" y="2513"/>
                    </a:lnTo>
                    <a:lnTo>
                      <a:pt x="1842" y="2518"/>
                    </a:lnTo>
                    <a:lnTo>
                      <a:pt x="1840" y="2521"/>
                    </a:lnTo>
                    <a:lnTo>
                      <a:pt x="1834" y="2521"/>
                    </a:lnTo>
                    <a:lnTo>
                      <a:pt x="1833" y="2525"/>
                    </a:lnTo>
                    <a:lnTo>
                      <a:pt x="1831" y="2525"/>
                    </a:lnTo>
                    <a:lnTo>
                      <a:pt x="1825" y="2520"/>
                    </a:lnTo>
                    <a:lnTo>
                      <a:pt x="1820" y="2518"/>
                    </a:lnTo>
                    <a:lnTo>
                      <a:pt x="1819" y="2519"/>
                    </a:lnTo>
                    <a:lnTo>
                      <a:pt x="1819" y="2531"/>
                    </a:lnTo>
                    <a:lnTo>
                      <a:pt x="1817" y="2538"/>
                    </a:lnTo>
                    <a:lnTo>
                      <a:pt x="1820" y="2542"/>
                    </a:lnTo>
                    <a:lnTo>
                      <a:pt x="1822" y="2552"/>
                    </a:lnTo>
                    <a:lnTo>
                      <a:pt x="1817" y="2553"/>
                    </a:lnTo>
                    <a:lnTo>
                      <a:pt x="1815" y="2551"/>
                    </a:lnTo>
                    <a:lnTo>
                      <a:pt x="1813" y="2553"/>
                    </a:lnTo>
                    <a:lnTo>
                      <a:pt x="1809" y="2553"/>
                    </a:lnTo>
                    <a:lnTo>
                      <a:pt x="1807" y="2553"/>
                    </a:lnTo>
                    <a:lnTo>
                      <a:pt x="1806" y="2548"/>
                    </a:lnTo>
                    <a:lnTo>
                      <a:pt x="1803" y="2548"/>
                    </a:lnTo>
                    <a:lnTo>
                      <a:pt x="1796" y="2543"/>
                    </a:lnTo>
                    <a:lnTo>
                      <a:pt x="1786" y="2541"/>
                    </a:lnTo>
                    <a:lnTo>
                      <a:pt x="1777" y="2545"/>
                    </a:lnTo>
                    <a:lnTo>
                      <a:pt x="1774" y="2548"/>
                    </a:lnTo>
                    <a:lnTo>
                      <a:pt x="1768" y="2549"/>
                    </a:lnTo>
                    <a:lnTo>
                      <a:pt x="1768" y="2560"/>
                    </a:lnTo>
                    <a:lnTo>
                      <a:pt x="1765" y="2561"/>
                    </a:lnTo>
                    <a:lnTo>
                      <a:pt x="1759" y="2572"/>
                    </a:lnTo>
                    <a:lnTo>
                      <a:pt x="1757" y="2573"/>
                    </a:lnTo>
                    <a:lnTo>
                      <a:pt x="1753" y="2571"/>
                    </a:lnTo>
                    <a:lnTo>
                      <a:pt x="1751" y="2574"/>
                    </a:lnTo>
                    <a:lnTo>
                      <a:pt x="1749" y="2573"/>
                    </a:lnTo>
                    <a:lnTo>
                      <a:pt x="1744" y="2579"/>
                    </a:lnTo>
                    <a:lnTo>
                      <a:pt x="1743" y="2578"/>
                    </a:lnTo>
                    <a:lnTo>
                      <a:pt x="1741" y="2574"/>
                    </a:lnTo>
                    <a:lnTo>
                      <a:pt x="1738" y="2573"/>
                    </a:lnTo>
                    <a:lnTo>
                      <a:pt x="1736" y="2566"/>
                    </a:lnTo>
                    <a:lnTo>
                      <a:pt x="1732" y="2567"/>
                    </a:lnTo>
                    <a:lnTo>
                      <a:pt x="1732" y="2563"/>
                    </a:lnTo>
                    <a:lnTo>
                      <a:pt x="1729" y="2562"/>
                    </a:lnTo>
                    <a:lnTo>
                      <a:pt x="1725" y="2556"/>
                    </a:lnTo>
                    <a:lnTo>
                      <a:pt x="1717" y="2556"/>
                    </a:lnTo>
                    <a:lnTo>
                      <a:pt x="1713" y="2548"/>
                    </a:lnTo>
                    <a:lnTo>
                      <a:pt x="1709" y="2546"/>
                    </a:lnTo>
                    <a:lnTo>
                      <a:pt x="1705" y="2541"/>
                    </a:lnTo>
                    <a:lnTo>
                      <a:pt x="1693" y="2538"/>
                    </a:lnTo>
                    <a:lnTo>
                      <a:pt x="1690" y="2538"/>
                    </a:lnTo>
                    <a:lnTo>
                      <a:pt x="1685" y="2542"/>
                    </a:lnTo>
                    <a:lnTo>
                      <a:pt x="1672" y="2539"/>
                    </a:lnTo>
                    <a:lnTo>
                      <a:pt x="1661" y="2545"/>
                    </a:lnTo>
                    <a:lnTo>
                      <a:pt x="1654" y="2544"/>
                    </a:lnTo>
                    <a:lnTo>
                      <a:pt x="1645" y="2544"/>
                    </a:lnTo>
                    <a:lnTo>
                      <a:pt x="1640" y="2539"/>
                    </a:lnTo>
                    <a:lnTo>
                      <a:pt x="1636" y="2541"/>
                    </a:lnTo>
                    <a:lnTo>
                      <a:pt x="1637" y="2545"/>
                    </a:lnTo>
                    <a:lnTo>
                      <a:pt x="1631" y="2546"/>
                    </a:lnTo>
                    <a:lnTo>
                      <a:pt x="1629" y="2542"/>
                    </a:lnTo>
                    <a:lnTo>
                      <a:pt x="1624" y="2544"/>
                    </a:lnTo>
                    <a:lnTo>
                      <a:pt x="1622" y="2542"/>
                    </a:lnTo>
                    <a:lnTo>
                      <a:pt x="1617" y="2544"/>
                    </a:lnTo>
                    <a:lnTo>
                      <a:pt x="1609" y="2539"/>
                    </a:lnTo>
                    <a:lnTo>
                      <a:pt x="1608" y="2543"/>
                    </a:lnTo>
                    <a:lnTo>
                      <a:pt x="1612" y="2546"/>
                    </a:lnTo>
                    <a:lnTo>
                      <a:pt x="1613" y="2550"/>
                    </a:lnTo>
                    <a:lnTo>
                      <a:pt x="1613" y="2560"/>
                    </a:lnTo>
                    <a:lnTo>
                      <a:pt x="1606" y="2565"/>
                    </a:lnTo>
                    <a:lnTo>
                      <a:pt x="1603" y="2571"/>
                    </a:lnTo>
                    <a:lnTo>
                      <a:pt x="1591" y="2582"/>
                    </a:lnTo>
                    <a:lnTo>
                      <a:pt x="1589" y="2588"/>
                    </a:lnTo>
                    <a:lnTo>
                      <a:pt x="1582" y="2590"/>
                    </a:lnTo>
                    <a:lnTo>
                      <a:pt x="1579" y="2593"/>
                    </a:lnTo>
                    <a:lnTo>
                      <a:pt x="1571" y="2598"/>
                    </a:lnTo>
                    <a:lnTo>
                      <a:pt x="1566" y="2596"/>
                    </a:lnTo>
                    <a:lnTo>
                      <a:pt x="1563" y="2599"/>
                    </a:lnTo>
                    <a:lnTo>
                      <a:pt x="1550" y="2606"/>
                    </a:lnTo>
                    <a:lnTo>
                      <a:pt x="1548" y="2610"/>
                    </a:lnTo>
                    <a:lnTo>
                      <a:pt x="1540" y="2616"/>
                    </a:lnTo>
                    <a:lnTo>
                      <a:pt x="1533" y="2616"/>
                    </a:lnTo>
                    <a:lnTo>
                      <a:pt x="1530" y="2615"/>
                    </a:lnTo>
                    <a:lnTo>
                      <a:pt x="1529" y="2616"/>
                    </a:lnTo>
                    <a:lnTo>
                      <a:pt x="1529" y="2623"/>
                    </a:lnTo>
                    <a:lnTo>
                      <a:pt x="1523" y="2628"/>
                    </a:lnTo>
                    <a:lnTo>
                      <a:pt x="1458" y="2600"/>
                    </a:lnTo>
                    <a:lnTo>
                      <a:pt x="1451" y="2598"/>
                    </a:lnTo>
                    <a:lnTo>
                      <a:pt x="1410" y="2581"/>
                    </a:lnTo>
                    <a:lnTo>
                      <a:pt x="1410" y="2580"/>
                    </a:lnTo>
                    <a:lnTo>
                      <a:pt x="1276" y="2524"/>
                    </a:lnTo>
                    <a:lnTo>
                      <a:pt x="1223" y="2501"/>
                    </a:lnTo>
                    <a:lnTo>
                      <a:pt x="1103" y="2451"/>
                    </a:lnTo>
                    <a:lnTo>
                      <a:pt x="1046" y="2423"/>
                    </a:lnTo>
                    <a:lnTo>
                      <a:pt x="951" y="2372"/>
                    </a:lnTo>
                    <a:lnTo>
                      <a:pt x="925" y="2359"/>
                    </a:lnTo>
                    <a:lnTo>
                      <a:pt x="880" y="2334"/>
                    </a:lnTo>
                    <a:lnTo>
                      <a:pt x="747" y="2263"/>
                    </a:lnTo>
                    <a:lnTo>
                      <a:pt x="702" y="2254"/>
                    </a:lnTo>
                    <a:lnTo>
                      <a:pt x="558" y="2222"/>
                    </a:lnTo>
                    <a:lnTo>
                      <a:pt x="501" y="2209"/>
                    </a:lnTo>
                    <a:lnTo>
                      <a:pt x="499" y="2207"/>
                    </a:lnTo>
                    <a:lnTo>
                      <a:pt x="392" y="2185"/>
                    </a:lnTo>
                    <a:lnTo>
                      <a:pt x="355" y="2175"/>
                    </a:lnTo>
                    <a:lnTo>
                      <a:pt x="249" y="2151"/>
                    </a:lnTo>
                    <a:lnTo>
                      <a:pt x="203" y="2130"/>
                    </a:lnTo>
                    <a:lnTo>
                      <a:pt x="13" y="2046"/>
                    </a:lnTo>
                    <a:lnTo>
                      <a:pt x="0" y="2039"/>
                    </a:lnTo>
                    <a:lnTo>
                      <a:pt x="14" y="2025"/>
                    </a:lnTo>
                    <a:lnTo>
                      <a:pt x="17" y="2020"/>
                    </a:lnTo>
                    <a:lnTo>
                      <a:pt x="14" y="2014"/>
                    </a:lnTo>
                    <a:lnTo>
                      <a:pt x="10" y="2001"/>
                    </a:lnTo>
                    <a:lnTo>
                      <a:pt x="18" y="1991"/>
                    </a:lnTo>
                    <a:lnTo>
                      <a:pt x="21" y="1979"/>
                    </a:lnTo>
                    <a:lnTo>
                      <a:pt x="24" y="1978"/>
                    </a:lnTo>
                    <a:lnTo>
                      <a:pt x="29" y="1973"/>
                    </a:lnTo>
                    <a:lnTo>
                      <a:pt x="35" y="1963"/>
                    </a:lnTo>
                    <a:lnTo>
                      <a:pt x="47" y="1955"/>
                    </a:lnTo>
                    <a:lnTo>
                      <a:pt x="53" y="1954"/>
                    </a:lnTo>
                    <a:lnTo>
                      <a:pt x="62" y="1944"/>
                    </a:lnTo>
                    <a:lnTo>
                      <a:pt x="75" y="1942"/>
                    </a:lnTo>
                    <a:lnTo>
                      <a:pt x="79" y="1939"/>
                    </a:lnTo>
                    <a:lnTo>
                      <a:pt x="92" y="1935"/>
                    </a:lnTo>
                    <a:lnTo>
                      <a:pt x="92" y="1932"/>
                    </a:lnTo>
                    <a:lnTo>
                      <a:pt x="97" y="1926"/>
                    </a:lnTo>
                    <a:lnTo>
                      <a:pt x="101" y="1926"/>
                    </a:lnTo>
                    <a:lnTo>
                      <a:pt x="103" y="1927"/>
                    </a:lnTo>
                    <a:lnTo>
                      <a:pt x="113" y="1924"/>
                    </a:lnTo>
                    <a:lnTo>
                      <a:pt x="121" y="1924"/>
                    </a:lnTo>
                    <a:lnTo>
                      <a:pt x="126" y="1920"/>
                    </a:lnTo>
                    <a:lnTo>
                      <a:pt x="128" y="1923"/>
                    </a:lnTo>
                    <a:lnTo>
                      <a:pt x="131" y="1920"/>
                    </a:lnTo>
                    <a:lnTo>
                      <a:pt x="130" y="1918"/>
                    </a:lnTo>
                    <a:lnTo>
                      <a:pt x="131" y="1918"/>
                    </a:lnTo>
                    <a:lnTo>
                      <a:pt x="131" y="1916"/>
                    </a:lnTo>
                    <a:lnTo>
                      <a:pt x="134" y="1915"/>
                    </a:lnTo>
                    <a:lnTo>
                      <a:pt x="134" y="1912"/>
                    </a:lnTo>
                    <a:lnTo>
                      <a:pt x="136" y="1909"/>
                    </a:lnTo>
                    <a:lnTo>
                      <a:pt x="139" y="1912"/>
                    </a:lnTo>
                    <a:lnTo>
                      <a:pt x="140" y="1912"/>
                    </a:lnTo>
                    <a:lnTo>
                      <a:pt x="144" y="1905"/>
                    </a:lnTo>
                    <a:lnTo>
                      <a:pt x="144" y="1902"/>
                    </a:lnTo>
                    <a:lnTo>
                      <a:pt x="149" y="1895"/>
                    </a:lnTo>
                    <a:lnTo>
                      <a:pt x="148" y="1891"/>
                    </a:lnTo>
                    <a:lnTo>
                      <a:pt x="151" y="1886"/>
                    </a:lnTo>
                    <a:lnTo>
                      <a:pt x="149" y="1883"/>
                    </a:lnTo>
                    <a:lnTo>
                      <a:pt x="145" y="1881"/>
                    </a:lnTo>
                    <a:lnTo>
                      <a:pt x="142" y="1867"/>
                    </a:lnTo>
                    <a:lnTo>
                      <a:pt x="140" y="1868"/>
                    </a:lnTo>
                    <a:lnTo>
                      <a:pt x="140" y="1866"/>
                    </a:lnTo>
                    <a:lnTo>
                      <a:pt x="139" y="1857"/>
                    </a:lnTo>
                    <a:lnTo>
                      <a:pt x="132" y="1852"/>
                    </a:lnTo>
                    <a:lnTo>
                      <a:pt x="131" y="1849"/>
                    </a:lnTo>
                    <a:lnTo>
                      <a:pt x="127" y="1845"/>
                    </a:lnTo>
                    <a:lnTo>
                      <a:pt x="127" y="1835"/>
                    </a:lnTo>
                    <a:lnTo>
                      <a:pt x="119" y="1828"/>
                    </a:lnTo>
                    <a:lnTo>
                      <a:pt x="119" y="1819"/>
                    </a:lnTo>
                    <a:lnTo>
                      <a:pt x="124" y="1813"/>
                    </a:lnTo>
                    <a:lnTo>
                      <a:pt x="123" y="1804"/>
                    </a:lnTo>
                    <a:lnTo>
                      <a:pt x="127" y="1801"/>
                    </a:lnTo>
                    <a:lnTo>
                      <a:pt x="129" y="1798"/>
                    </a:lnTo>
                    <a:lnTo>
                      <a:pt x="133" y="1797"/>
                    </a:lnTo>
                    <a:lnTo>
                      <a:pt x="132" y="1793"/>
                    </a:lnTo>
                    <a:lnTo>
                      <a:pt x="135" y="1789"/>
                    </a:lnTo>
                    <a:lnTo>
                      <a:pt x="133" y="1783"/>
                    </a:lnTo>
                    <a:lnTo>
                      <a:pt x="135" y="1780"/>
                    </a:lnTo>
                    <a:lnTo>
                      <a:pt x="136" y="1780"/>
                    </a:lnTo>
                    <a:lnTo>
                      <a:pt x="137" y="1774"/>
                    </a:lnTo>
                    <a:lnTo>
                      <a:pt x="141" y="1771"/>
                    </a:lnTo>
                    <a:lnTo>
                      <a:pt x="140" y="1770"/>
                    </a:lnTo>
                    <a:lnTo>
                      <a:pt x="141" y="1769"/>
                    </a:lnTo>
                    <a:lnTo>
                      <a:pt x="149" y="1765"/>
                    </a:lnTo>
                    <a:lnTo>
                      <a:pt x="149" y="1759"/>
                    </a:lnTo>
                    <a:lnTo>
                      <a:pt x="154" y="1758"/>
                    </a:lnTo>
                    <a:lnTo>
                      <a:pt x="153" y="1756"/>
                    </a:lnTo>
                    <a:lnTo>
                      <a:pt x="163" y="1751"/>
                    </a:lnTo>
                    <a:lnTo>
                      <a:pt x="162" y="1747"/>
                    </a:lnTo>
                    <a:lnTo>
                      <a:pt x="165" y="1742"/>
                    </a:lnTo>
                    <a:lnTo>
                      <a:pt x="167" y="1742"/>
                    </a:lnTo>
                    <a:lnTo>
                      <a:pt x="170" y="1740"/>
                    </a:lnTo>
                    <a:lnTo>
                      <a:pt x="169" y="1738"/>
                    </a:lnTo>
                    <a:lnTo>
                      <a:pt x="175" y="1735"/>
                    </a:lnTo>
                    <a:lnTo>
                      <a:pt x="173" y="1734"/>
                    </a:lnTo>
                    <a:lnTo>
                      <a:pt x="178" y="1731"/>
                    </a:lnTo>
                    <a:lnTo>
                      <a:pt x="178" y="1723"/>
                    </a:lnTo>
                    <a:lnTo>
                      <a:pt x="181" y="1722"/>
                    </a:lnTo>
                    <a:lnTo>
                      <a:pt x="182" y="1723"/>
                    </a:lnTo>
                    <a:lnTo>
                      <a:pt x="183" y="1722"/>
                    </a:lnTo>
                    <a:lnTo>
                      <a:pt x="182" y="1716"/>
                    </a:lnTo>
                    <a:lnTo>
                      <a:pt x="180" y="1715"/>
                    </a:lnTo>
                    <a:lnTo>
                      <a:pt x="182" y="1708"/>
                    </a:lnTo>
                    <a:lnTo>
                      <a:pt x="185" y="1706"/>
                    </a:lnTo>
                    <a:lnTo>
                      <a:pt x="183" y="1703"/>
                    </a:lnTo>
                    <a:lnTo>
                      <a:pt x="185" y="1702"/>
                    </a:lnTo>
                    <a:lnTo>
                      <a:pt x="184" y="1700"/>
                    </a:lnTo>
                    <a:lnTo>
                      <a:pt x="184" y="1697"/>
                    </a:lnTo>
                    <a:lnTo>
                      <a:pt x="182" y="1687"/>
                    </a:lnTo>
                    <a:lnTo>
                      <a:pt x="184" y="1681"/>
                    </a:lnTo>
                    <a:lnTo>
                      <a:pt x="191" y="1663"/>
                    </a:lnTo>
                    <a:lnTo>
                      <a:pt x="195" y="1661"/>
                    </a:lnTo>
                    <a:lnTo>
                      <a:pt x="197" y="1652"/>
                    </a:lnTo>
                    <a:lnTo>
                      <a:pt x="199" y="1649"/>
                    </a:lnTo>
                    <a:lnTo>
                      <a:pt x="199" y="1647"/>
                    </a:lnTo>
                    <a:lnTo>
                      <a:pt x="203" y="1644"/>
                    </a:lnTo>
                    <a:lnTo>
                      <a:pt x="202" y="1643"/>
                    </a:lnTo>
                    <a:lnTo>
                      <a:pt x="204" y="1638"/>
                    </a:lnTo>
                    <a:lnTo>
                      <a:pt x="202" y="1634"/>
                    </a:lnTo>
                    <a:lnTo>
                      <a:pt x="204" y="1631"/>
                    </a:lnTo>
                    <a:lnTo>
                      <a:pt x="204" y="1627"/>
                    </a:lnTo>
                    <a:lnTo>
                      <a:pt x="202" y="1624"/>
                    </a:lnTo>
                    <a:lnTo>
                      <a:pt x="203" y="1623"/>
                    </a:lnTo>
                    <a:lnTo>
                      <a:pt x="200" y="1615"/>
                    </a:lnTo>
                    <a:lnTo>
                      <a:pt x="206" y="1610"/>
                    </a:lnTo>
                    <a:lnTo>
                      <a:pt x="207" y="1610"/>
                    </a:lnTo>
                    <a:lnTo>
                      <a:pt x="208" y="1612"/>
                    </a:lnTo>
                    <a:lnTo>
                      <a:pt x="215" y="1609"/>
                    </a:lnTo>
                    <a:lnTo>
                      <a:pt x="215" y="1602"/>
                    </a:lnTo>
                    <a:lnTo>
                      <a:pt x="222" y="1603"/>
                    </a:lnTo>
                    <a:lnTo>
                      <a:pt x="223" y="1600"/>
                    </a:lnTo>
                    <a:lnTo>
                      <a:pt x="225" y="1601"/>
                    </a:lnTo>
                    <a:lnTo>
                      <a:pt x="226" y="1600"/>
                    </a:lnTo>
                    <a:lnTo>
                      <a:pt x="229" y="1597"/>
                    </a:lnTo>
                    <a:lnTo>
                      <a:pt x="232" y="1599"/>
                    </a:lnTo>
                    <a:lnTo>
                      <a:pt x="233" y="1596"/>
                    </a:lnTo>
                    <a:lnTo>
                      <a:pt x="233" y="1593"/>
                    </a:lnTo>
                    <a:lnTo>
                      <a:pt x="234" y="1593"/>
                    </a:lnTo>
                    <a:lnTo>
                      <a:pt x="238" y="1591"/>
                    </a:lnTo>
                    <a:lnTo>
                      <a:pt x="241" y="1593"/>
                    </a:lnTo>
                    <a:lnTo>
                      <a:pt x="244" y="1591"/>
                    </a:lnTo>
                    <a:lnTo>
                      <a:pt x="250" y="1593"/>
                    </a:lnTo>
                    <a:lnTo>
                      <a:pt x="253" y="1590"/>
                    </a:lnTo>
                    <a:lnTo>
                      <a:pt x="253" y="1592"/>
                    </a:lnTo>
                    <a:lnTo>
                      <a:pt x="255" y="1591"/>
                    </a:lnTo>
                    <a:lnTo>
                      <a:pt x="259" y="1588"/>
                    </a:lnTo>
                    <a:lnTo>
                      <a:pt x="259" y="1582"/>
                    </a:lnTo>
                    <a:lnTo>
                      <a:pt x="261" y="1581"/>
                    </a:lnTo>
                    <a:lnTo>
                      <a:pt x="260" y="1578"/>
                    </a:lnTo>
                    <a:lnTo>
                      <a:pt x="268" y="1575"/>
                    </a:lnTo>
                    <a:lnTo>
                      <a:pt x="273" y="1570"/>
                    </a:lnTo>
                    <a:lnTo>
                      <a:pt x="277" y="1570"/>
                    </a:lnTo>
                    <a:lnTo>
                      <a:pt x="278" y="1565"/>
                    </a:lnTo>
                    <a:lnTo>
                      <a:pt x="283" y="1566"/>
                    </a:lnTo>
                    <a:lnTo>
                      <a:pt x="281" y="1569"/>
                    </a:lnTo>
                    <a:lnTo>
                      <a:pt x="284" y="1569"/>
                    </a:lnTo>
                    <a:lnTo>
                      <a:pt x="286" y="1565"/>
                    </a:lnTo>
                    <a:lnTo>
                      <a:pt x="287" y="1566"/>
                    </a:lnTo>
                    <a:lnTo>
                      <a:pt x="286" y="1569"/>
                    </a:lnTo>
                    <a:lnTo>
                      <a:pt x="288" y="1569"/>
                    </a:lnTo>
                    <a:lnTo>
                      <a:pt x="289" y="1563"/>
                    </a:lnTo>
                    <a:lnTo>
                      <a:pt x="292" y="1563"/>
                    </a:lnTo>
                    <a:lnTo>
                      <a:pt x="292" y="1560"/>
                    </a:lnTo>
                    <a:lnTo>
                      <a:pt x="290" y="1558"/>
                    </a:lnTo>
                    <a:lnTo>
                      <a:pt x="291" y="1557"/>
                    </a:lnTo>
                    <a:lnTo>
                      <a:pt x="293" y="1556"/>
                    </a:lnTo>
                    <a:lnTo>
                      <a:pt x="294" y="1558"/>
                    </a:lnTo>
                    <a:lnTo>
                      <a:pt x="295" y="1558"/>
                    </a:lnTo>
                    <a:lnTo>
                      <a:pt x="298" y="1560"/>
                    </a:lnTo>
                    <a:lnTo>
                      <a:pt x="301" y="1557"/>
                    </a:lnTo>
                    <a:lnTo>
                      <a:pt x="299" y="1553"/>
                    </a:lnTo>
                    <a:lnTo>
                      <a:pt x="301" y="1553"/>
                    </a:lnTo>
                    <a:lnTo>
                      <a:pt x="303" y="1554"/>
                    </a:lnTo>
                    <a:lnTo>
                      <a:pt x="308" y="1552"/>
                    </a:lnTo>
                    <a:lnTo>
                      <a:pt x="309" y="1542"/>
                    </a:lnTo>
                    <a:lnTo>
                      <a:pt x="310" y="1541"/>
                    </a:lnTo>
                    <a:lnTo>
                      <a:pt x="311" y="1537"/>
                    </a:lnTo>
                    <a:lnTo>
                      <a:pt x="322" y="1535"/>
                    </a:lnTo>
                    <a:lnTo>
                      <a:pt x="321" y="1531"/>
                    </a:lnTo>
                    <a:lnTo>
                      <a:pt x="323" y="1530"/>
                    </a:lnTo>
                    <a:lnTo>
                      <a:pt x="325" y="1531"/>
                    </a:lnTo>
                    <a:lnTo>
                      <a:pt x="327" y="1530"/>
                    </a:lnTo>
                    <a:lnTo>
                      <a:pt x="331" y="1531"/>
                    </a:lnTo>
                    <a:lnTo>
                      <a:pt x="331" y="1535"/>
                    </a:lnTo>
                    <a:lnTo>
                      <a:pt x="333" y="1535"/>
                    </a:lnTo>
                    <a:lnTo>
                      <a:pt x="337" y="1528"/>
                    </a:lnTo>
                    <a:lnTo>
                      <a:pt x="339" y="1531"/>
                    </a:lnTo>
                    <a:lnTo>
                      <a:pt x="345" y="1528"/>
                    </a:lnTo>
                    <a:lnTo>
                      <a:pt x="347" y="1525"/>
                    </a:lnTo>
                    <a:lnTo>
                      <a:pt x="350" y="1527"/>
                    </a:lnTo>
                    <a:lnTo>
                      <a:pt x="351" y="1525"/>
                    </a:lnTo>
                    <a:lnTo>
                      <a:pt x="350" y="1524"/>
                    </a:lnTo>
                    <a:lnTo>
                      <a:pt x="357" y="1522"/>
                    </a:lnTo>
                    <a:lnTo>
                      <a:pt x="358" y="1520"/>
                    </a:lnTo>
                    <a:lnTo>
                      <a:pt x="362" y="1517"/>
                    </a:lnTo>
                    <a:lnTo>
                      <a:pt x="364" y="1519"/>
                    </a:lnTo>
                    <a:lnTo>
                      <a:pt x="370" y="1515"/>
                    </a:lnTo>
                    <a:lnTo>
                      <a:pt x="379" y="1504"/>
                    </a:lnTo>
                    <a:lnTo>
                      <a:pt x="382" y="1503"/>
                    </a:lnTo>
                    <a:lnTo>
                      <a:pt x="384" y="1500"/>
                    </a:lnTo>
                    <a:lnTo>
                      <a:pt x="383" y="1497"/>
                    </a:lnTo>
                    <a:lnTo>
                      <a:pt x="391" y="1501"/>
                    </a:lnTo>
                    <a:lnTo>
                      <a:pt x="392" y="1498"/>
                    </a:lnTo>
                    <a:lnTo>
                      <a:pt x="396" y="1498"/>
                    </a:lnTo>
                    <a:lnTo>
                      <a:pt x="397" y="1493"/>
                    </a:lnTo>
                    <a:lnTo>
                      <a:pt x="404" y="1493"/>
                    </a:lnTo>
                    <a:lnTo>
                      <a:pt x="404" y="1487"/>
                    </a:lnTo>
                    <a:lnTo>
                      <a:pt x="406" y="1487"/>
                    </a:lnTo>
                    <a:lnTo>
                      <a:pt x="407" y="1486"/>
                    </a:lnTo>
                    <a:lnTo>
                      <a:pt x="407" y="1484"/>
                    </a:lnTo>
                    <a:lnTo>
                      <a:pt x="409" y="1484"/>
                    </a:lnTo>
                    <a:lnTo>
                      <a:pt x="409" y="1480"/>
                    </a:lnTo>
                    <a:lnTo>
                      <a:pt x="412" y="1479"/>
                    </a:lnTo>
                    <a:lnTo>
                      <a:pt x="412" y="1481"/>
                    </a:lnTo>
                    <a:lnTo>
                      <a:pt x="414" y="1480"/>
                    </a:lnTo>
                    <a:lnTo>
                      <a:pt x="413" y="1476"/>
                    </a:lnTo>
                    <a:lnTo>
                      <a:pt x="415" y="1479"/>
                    </a:lnTo>
                    <a:lnTo>
                      <a:pt x="417" y="1477"/>
                    </a:lnTo>
                    <a:lnTo>
                      <a:pt x="416" y="1474"/>
                    </a:lnTo>
                    <a:lnTo>
                      <a:pt x="418" y="1473"/>
                    </a:lnTo>
                    <a:lnTo>
                      <a:pt x="421" y="1475"/>
                    </a:lnTo>
                    <a:lnTo>
                      <a:pt x="423" y="1473"/>
                    </a:lnTo>
                    <a:lnTo>
                      <a:pt x="436" y="1468"/>
                    </a:lnTo>
                    <a:lnTo>
                      <a:pt x="440" y="1467"/>
                    </a:lnTo>
                    <a:lnTo>
                      <a:pt x="441" y="1471"/>
                    </a:lnTo>
                    <a:lnTo>
                      <a:pt x="445" y="1471"/>
                    </a:lnTo>
                    <a:lnTo>
                      <a:pt x="447" y="1469"/>
                    </a:lnTo>
                    <a:lnTo>
                      <a:pt x="446" y="1465"/>
                    </a:lnTo>
                    <a:lnTo>
                      <a:pt x="447" y="1464"/>
                    </a:lnTo>
                    <a:lnTo>
                      <a:pt x="449" y="1469"/>
                    </a:lnTo>
                    <a:lnTo>
                      <a:pt x="456" y="1473"/>
                    </a:lnTo>
                    <a:lnTo>
                      <a:pt x="459" y="1470"/>
                    </a:lnTo>
                    <a:lnTo>
                      <a:pt x="464" y="1472"/>
                    </a:lnTo>
                    <a:lnTo>
                      <a:pt x="468" y="1469"/>
                    </a:lnTo>
                    <a:lnTo>
                      <a:pt x="468" y="1472"/>
                    </a:lnTo>
                    <a:lnTo>
                      <a:pt x="470" y="1471"/>
                    </a:lnTo>
                    <a:lnTo>
                      <a:pt x="473" y="1468"/>
                    </a:lnTo>
                    <a:lnTo>
                      <a:pt x="473" y="1466"/>
                    </a:lnTo>
                    <a:lnTo>
                      <a:pt x="475" y="1464"/>
                    </a:lnTo>
                    <a:lnTo>
                      <a:pt x="476" y="1467"/>
                    </a:lnTo>
                    <a:lnTo>
                      <a:pt x="472" y="1474"/>
                    </a:lnTo>
                    <a:lnTo>
                      <a:pt x="478" y="1477"/>
                    </a:lnTo>
                    <a:lnTo>
                      <a:pt x="486" y="1471"/>
                    </a:lnTo>
                    <a:lnTo>
                      <a:pt x="489" y="1466"/>
                    </a:lnTo>
                    <a:lnTo>
                      <a:pt x="492" y="1467"/>
                    </a:lnTo>
                    <a:lnTo>
                      <a:pt x="493" y="1463"/>
                    </a:lnTo>
                    <a:lnTo>
                      <a:pt x="496" y="1464"/>
                    </a:lnTo>
                    <a:lnTo>
                      <a:pt x="502" y="1467"/>
                    </a:lnTo>
                    <a:lnTo>
                      <a:pt x="499" y="1458"/>
                    </a:lnTo>
                    <a:lnTo>
                      <a:pt x="502" y="1459"/>
                    </a:lnTo>
                    <a:lnTo>
                      <a:pt x="504" y="1462"/>
                    </a:lnTo>
                    <a:lnTo>
                      <a:pt x="505" y="1461"/>
                    </a:lnTo>
                    <a:lnTo>
                      <a:pt x="505" y="1457"/>
                    </a:lnTo>
                    <a:lnTo>
                      <a:pt x="510" y="1457"/>
                    </a:lnTo>
                    <a:lnTo>
                      <a:pt x="512" y="1459"/>
                    </a:lnTo>
                    <a:lnTo>
                      <a:pt x="514" y="1459"/>
                    </a:lnTo>
                    <a:lnTo>
                      <a:pt x="517" y="1463"/>
                    </a:lnTo>
                    <a:lnTo>
                      <a:pt x="519" y="1463"/>
                    </a:lnTo>
                    <a:lnTo>
                      <a:pt x="524" y="1455"/>
                    </a:lnTo>
                    <a:lnTo>
                      <a:pt x="525" y="1454"/>
                    </a:lnTo>
                    <a:lnTo>
                      <a:pt x="529" y="1456"/>
                    </a:lnTo>
                    <a:lnTo>
                      <a:pt x="532" y="1454"/>
                    </a:lnTo>
                    <a:lnTo>
                      <a:pt x="535" y="1458"/>
                    </a:lnTo>
                    <a:lnTo>
                      <a:pt x="540" y="1458"/>
                    </a:lnTo>
                    <a:lnTo>
                      <a:pt x="542" y="1461"/>
                    </a:lnTo>
                    <a:lnTo>
                      <a:pt x="544" y="1459"/>
                    </a:lnTo>
                    <a:lnTo>
                      <a:pt x="540" y="1453"/>
                    </a:lnTo>
                    <a:lnTo>
                      <a:pt x="542" y="1452"/>
                    </a:lnTo>
                    <a:lnTo>
                      <a:pt x="545" y="1456"/>
                    </a:lnTo>
                    <a:lnTo>
                      <a:pt x="547" y="1457"/>
                    </a:lnTo>
                    <a:lnTo>
                      <a:pt x="551" y="1454"/>
                    </a:lnTo>
                    <a:lnTo>
                      <a:pt x="549" y="1446"/>
                    </a:lnTo>
                    <a:lnTo>
                      <a:pt x="560" y="1446"/>
                    </a:lnTo>
                    <a:lnTo>
                      <a:pt x="560" y="1450"/>
                    </a:lnTo>
                    <a:lnTo>
                      <a:pt x="562" y="1450"/>
                    </a:lnTo>
                    <a:lnTo>
                      <a:pt x="563" y="1444"/>
                    </a:lnTo>
                    <a:lnTo>
                      <a:pt x="565" y="1444"/>
                    </a:lnTo>
                    <a:lnTo>
                      <a:pt x="566" y="1454"/>
                    </a:lnTo>
                    <a:lnTo>
                      <a:pt x="568" y="1451"/>
                    </a:lnTo>
                    <a:lnTo>
                      <a:pt x="569" y="1447"/>
                    </a:lnTo>
                    <a:lnTo>
                      <a:pt x="574" y="1446"/>
                    </a:lnTo>
                    <a:lnTo>
                      <a:pt x="575" y="1450"/>
                    </a:lnTo>
                    <a:lnTo>
                      <a:pt x="577" y="1448"/>
                    </a:lnTo>
                    <a:lnTo>
                      <a:pt x="577" y="1445"/>
                    </a:lnTo>
                    <a:lnTo>
                      <a:pt x="580" y="1446"/>
                    </a:lnTo>
                    <a:lnTo>
                      <a:pt x="584" y="1451"/>
                    </a:lnTo>
                    <a:lnTo>
                      <a:pt x="586" y="1449"/>
                    </a:lnTo>
                    <a:lnTo>
                      <a:pt x="585" y="1445"/>
                    </a:lnTo>
                    <a:lnTo>
                      <a:pt x="589" y="1444"/>
                    </a:lnTo>
                    <a:lnTo>
                      <a:pt x="593" y="1444"/>
                    </a:lnTo>
                    <a:lnTo>
                      <a:pt x="591" y="1446"/>
                    </a:lnTo>
                    <a:lnTo>
                      <a:pt x="593" y="1448"/>
                    </a:lnTo>
                    <a:lnTo>
                      <a:pt x="597" y="1446"/>
                    </a:lnTo>
                    <a:lnTo>
                      <a:pt x="597" y="1443"/>
                    </a:lnTo>
                    <a:lnTo>
                      <a:pt x="599" y="1443"/>
                    </a:lnTo>
                    <a:lnTo>
                      <a:pt x="599" y="1448"/>
                    </a:lnTo>
                    <a:lnTo>
                      <a:pt x="600" y="1449"/>
                    </a:lnTo>
                    <a:lnTo>
                      <a:pt x="603" y="1448"/>
                    </a:lnTo>
                    <a:lnTo>
                      <a:pt x="604" y="1445"/>
                    </a:lnTo>
                    <a:lnTo>
                      <a:pt x="611" y="1445"/>
                    </a:lnTo>
                    <a:lnTo>
                      <a:pt x="613" y="1441"/>
                    </a:lnTo>
                    <a:lnTo>
                      <a:pt x="610" y="1438"/>
                    </a:lnTo>
                    <a:lnTo>
                      <a:pt x="611" y="1436"/>
                    </a:lnTo>
                    <a:lnTo>
                      <a:pt x="615" y="1440"/>
                    </a:lnTo>
                    <a:lnTo>
                      <a:pt x="616" y="1443"/>
                    </a:lnTo>
                    <a:lnTo>
                      <a:pt x="622" y="1446"/>
                    </a:lnTo>
                    <a:lnTo>
                      <a:pt x="623" y="1440"/>
                    </a:lnTo>
                    <a:lnTo>
                      <a:pt x="629" y="1438"/>
                    </a:lnTo>
                    <a:lnTo>
                      <a:pt x="630" y="1434"/>
                    </a:lnTo>
                    <a:lnTo>
                      <a:pt x="632" y="1432"/>
                    </a:lnTo>
                    <a:lnTo>
                      <a:pt x="636" y="1432"/>
                    </a:lnTo>
                    <a:lnTo>
                      <a:pt x="636" y="1425"/>
                    </a:lnTo>
                    <a:lnTo>
                      <a:pt x="643" y="1421"/>
                    </a:lnTo>
                    <a:lnTo>
                      <a:pt x="638" y="1416"/>
                    </a:lnTo>
                    <a:lnTo>
                      <a:pt x="647" y="1416"/>
                    </a:lnTo>
                    <a:lnTo>
                      <a:pt x="649" y="1412"/>
                    </a:lnTo>
                    <a:lnTo>
                      <a:pt x="647" y="1409"/>
                    </a:lnTo>
                    <a:lnTo>
                      <a:pt x="648" y="1405"/>
                    </a:lnTo>
                    <a:lnTo>
                      <a:pt x="651" y="1404"/>
                    </a:lnTo>
                    <a:lnTo>
                      <a:pt x="652" y="1401"/>
                    </a:lnTo>
                    <a:lnTo>
                      <a:pt x="655" y="1401"/>
                    </a:lnTo>
                    <a:lnTo>
                      <a:pt x="658" y="1397"/>
                    </a:lnTo>
                    <a:lnTo>
                      <a:pt x="663" y="1396"/>
                    </a:lnTo>
                    <a:lnTo>
                      <a:pt x="669" y="1401"/>
                    </a:lnTo>
                    <a:lnTo>
                      <a:pt x="675" y="1402"/>
                    </a:lnTo>
                    <a:lnTo>
                      <a:pt x="676" y="1404"/>
                    </a:lnTo>
                    <a:lnTo>
                      <a:pt x="680" y="1404"/>
                    </a:lnTo>
                    <a:lnTo>
                      <a:pt x="682" y="1397"/>
                    </a:lnTo>
                    <a:lnTo>
                      <a:pt x="681" y="1393"/>
                    </a:lnTo>
                    <a:lnTo>
                      <a:pt x="683" y="1393"/>
                    </a:lnTo>
                    <a:lnTo>
                      <a:pt x="685" y="1397"/>
                    </a:lnTo>
                    <a:lnTo>
                      <a:pt x="685" y="1389"/>
                    </a:lnTo>
                    <a:lnTo>
                      <a:pt x="692" y="1390"/>
                    </a:lnTo>
                    <a:lnTo>
                      <a:pt x="688" y="1397"/>
                    </a:lnTo>
                    <a:lnTo>
                      <a:pt x="688" y="1400"/>
                    </a:lnTo>
                    <a:lnTo>
                      <a:pt x="691" y="1403"/>
                    </a:lnTo>
                    <a:lnTo>
                      <a:pt x="705" y="1398"/>
                    </a:lnTo>
                    <a:lnTo>
                      <a:pt x="709" y="1394"/>
                    </a:lnTo>
                    <a:lnTo>
                      <a:pt x="708" y="1391"/>
                    </a:lnTo>
                    <a:lnTo>
                      <a:pt x="715" y="1392"/>
                    </a:lnTo>
                    <a:lnTo>
                      <a:pt x="717" y="1397"/>
                    </a:lnTo>
                    <a:lnTo>
                      <a:pt x="715" y="1402"/>
                    </a:lnTo>
                    <a:lnTo>
                      <a:pt x="718" y="1404"/>
                    </a:lnTo>
                    <a:lnTo>
                      <a:pt x="720" y="1397"/>
                    </a:lnTo>
                    <a:lnTo>
                      <a:pt x="722" y="1396"/>
                    </a:lnTo>
                    <a:lnTo>
                      <a:pt x="725" y="1400"/>
                    </a:lnTo>
                    <a:lnTo>
                      <a:pt x="727" y="1399"/>
                    </a:lnTo>
                    <a:lnTo>
                      <a:pt x="727" y="1397"/>
                    </a:lnTo>
                    <a:lnTo>
                      <a:pt x="731" y="1397"/>
                    </a:lnTo>
                    <a:lnTo>
                      <a:pt x="733" y="1396"/>
                    </a:lnTo>
                    <a:lnTo>
                      <a:pt x="730" y="1392"/>
                    </a:lnTo>
                    <a:lnTo>
                      <a:pt x="731" y="1391"/>
                    </a:lnTo>
                    <a:lnTo>
                      <a:pt x="746" y="1392"/>
                    </a:lnTo>
                    <a:lnTo>
                      <a:pt x="749" y="1398"/>
                    </a:lnTo>
                    <a:lnTo>
                      <a:pt x="754" y="1402"/>
                    </a:lnTo>
                    <a:lnTo>
                      <a:pt x="755" y="1400"/>
                    </a:lnTo>
                    <a:lnTo>
                      <a:pt x="757" y="1393"/>
                    </a:lnTo>
                    <a:lnTo>
                      <a:pt x="764" y="1399"/>
                    </a:lnTo>
                    <a:lnTo>
                      <a:pt x="763" y="1404"/>
                    </a:lnTo>
                    <a:lnTo>
                      <a:pt x="765" y="1412"/>
                    </a:lnTo>
                    <a:lnTo>
                      <a:pt x="760" y="1416"/>
                    </a:lnTo>
                    <a:lnTo>
                      <a:pt x="759" y="1417"/>
                    </a:lnTo>
                    <a:lnTo>
                      <a:pt x="764" y="1422"/>
                    </a:lnTo>
                    <a:lnTo>
                      <a:pt x="762" y="1425"/>
                    </a:lnTo>
                    <a:lnTo>
                      <a:pt x="765" y="1426"/>
                    </a:lnTo>
                    <a:lnTo>
                      <a:pt x="772" y="1421"/>
                    </a:lnTo>
                    <a:lnTo>
                      <a:pt x="773" y="1423"/>
                    </a:lnTo>
                    <a:lnTo>
                      <a:pt x="769" y="1427"/>
                    </a:lnTo>
                    <a:lnTo>
                      <a:pt x="770" y="1429"/>
                    </a:lnTo>
                    <a:lnTo>
                      <a:pt x="777" y="1432"/>
                    </a:lnTo>
                    <a:lnTo>
                      <a:pt x="780" y="1431"/>
                    </a:lnTo>
                    <a:lnTo>
                      <a:pt x="784" y="1440"/>
                    </a:lnTo>
                    <a:lnTo>
                      <a:pt x="787" y="1440"/>
                    </a:lnTo>
                    <a:lnTo>
                      <a:pt x="789" y="1437"/>
                    </a:lnTo>
                    <a:lnTo>
                      <a:pt x="795" y="1434"/>
                    </a:lnTo>
                    <a:lnTo>
                      <a:pt x="795" y="1432"/>
                    </a:lnTo>
                    <a:lnTo>
                      <a:pt x="791" y="1430"/>
                    </a:lnTo>
                    <a:lnTo>
                      <a:pt x="793" y="1423"/>
                    </a:lnTo>
                    <a:lnTo>
                      <a:pt x="795" y="1422"/>
                    </a:lnTo>
                    <a:lnTo>
                      <a:pt x="798" y="1423"/>
                    </a:lnTo>
                    <a:lnTo>
                      <a:pt x="799" y="1426"/>
                    </a:lnTo>
                    <a:lnTo>
                      <a:pt x="801" y="1425"/>
                    </a:lnTo>
                    <a:lnTo>
                      <a:pt x="805" y="1419"/>
                    </a:lnTo>
                    <a:lnTo>
                      <a:pt x="807" y="1426"/>
                    </a:lnTo>
                    <a:lnTo>
                      <a:pt x="810" y="1425"/>
                    </a:lnTo>
                    <a:lnTo>
                      <a:pt x="812" y="1426"/>
                    </a:lnTo>
                    <a:lnTo>
                      <a:pt x="810" y="1429"/>
                    </a:lnTo>
                    <a:lnTo>
                      <a:pt x="811" y="1432"/>
                    </a:lnTo>
                    <a:lnTo>
                      <a:pt x="817" y="1434"/>
                    </a:lnTo>
                    <a:lnTo>
                      <a:pt x="818" y="1438"/>
                    </a:lnTo>
                    <a:lnTo>
                      <a:pt x="820" y="1438"/>
                    </a:lnTo>
                    <a:lnTo>
                      <a:pt x="826" y="1434"/>
                    </a:lnTo>
                    <a:lnTo>
                      <a:pt x="832" y="1432"/>
                    </a:lnTo>
                    <a:lnTo>
                      <a:pt x="835" y="1427"/>
                    </a:lnTo>
                    <a:lnTo>
                      <a:pt x="837" y="1419"/>
                    </a:lnTo>
                    <a:lnTo>
                      <a:pt x="838" y="1411"/>
                    </a:lnTo>
                    <a:lnTo>
                      <a:pt x="839" y="1409"/>
                    </a:lnTo>
                    <a:lnTo>
                      <a:pt x="842" y="1409"/>
                    </a:lnTo>
                    <a:lnTo>
                      <a:pt x="863" y="1293"/>
                    </a:lnTo>
                    <a:lnTo>
                      <a:pt x="911" y="1021"/>
                    </a:lnTo>
                    <a:lnTo>
                      <a:pt x="946" y="823"/>
                    </a:lnTo>
                    <a:lnTo>
                      <a:pt x="945" y="815"/>
                    </a:lnTo>
                    <a:lnTo>
                      <a:pt x="951" y="807"/>
                    </a:lnTo>
                    <a:lnTo>
                      <a:pt x="951" y="799"/>
                    </a:lnTo>
                    <a:lnTo>
                      <a:pt x="952" y="791"/>
                    </a:lnTo>
                    <a:lnTo>
                      <a:pt x="958" y="788"/>
                    </a:lnTo>
                    <a:lnTo>
                      <a:pt x="956" y="780"/>
                    </a:lnTo>
                    <a:lnTo>
                      <a:pt x="956" y="769"/>
                    </a:lnTo>
                    <a:lnTo>
                      <a:pt x="952" y="759"/>
                    </a:lnTo>
                    <a:lnTo>
                      <a:pt x="955" y="748"/>
                    </a:lnTo>
                    <a:lnTo>
                      <a:pt x="956" y="742"/>
                    </a:lnTo>
                    <a:lnTo>
                      <a:pt x="959" y="738"/>
                    </a:lnTo>
                    <a:lnTo>
                      <a:pt x="959" y="734"/>
                    </a:lnTo>
                    <a:lnTo>
                      <a:pt x="953" y="726"/>
                    </a:lnTo>
                    <a:lnTo>
                      <a:pt x="953" y="718"/>
                    </a:lnTo>
                    <a:lnTo>
                      <a:pt x="949" y="715"/>
                    </a:lnTo>
                    <a:lnTo>
                      <a:pt x="949" y="713"/>
                    </a:lnTo>
                    <a:lnTo>
                      <a:pt x="954" y="710"/>
                    </a:lnTo>
                    <a:lnTo>
                      <a:pt x="954" y="708"/>
                    </a:lnTo>
                    <a:lnTo>
                      <a:pt x="947" y="707"/>
                    </a:lnTo>
                    <a:lnTo>
                      <a:pt x="944" y="703"/>
                    </a:lnTo>
                    <a:lnTo>
                      <a:pt x="944" y="700"/>
                    </a:lnTo>
                    <a:lnTo>
                      <a:pt x="935" y="693"/>
                    </a:lnTo>
                    <a:lnTo>
                      <a:pt x="932" y="692"/>
                    </a:lnTo>
                    <a:lnTo>
                      <a:pt x="932" y="682"/>
                    </a:lnTo>
                    <a:lnTo>
                      <a:pt x="928" y="677"/>
                    </a:lnTo>
                    <a:lnTo>
                      <a:pt x="921" y="673"/>
                    </a:lnTo>
                    <a:lnTo>
                      <a:pt x="923" y="669"/>
                    </a:lnTo>
                    <a:lnTo>
                      <a:pt x="923" y="666"/>
                    </a:lnTo>
                    <a:lnTo>
                      <a:pt x="920" y="664"/>
                    </a:lnTo>
                    <a:lnTo>
                      <a:pt x="918" y="664"/>
                    </a:lnTo>
                    <a:lnTo>
                      <a:pt x="913" y="657"/>
                    </a:lnTo>
                    <a:lnTo>
                      <a:pt x="913" y="656"/>
                    </a:lnTo>
                    <a:lnTo>
                      <a:pt x="910" y="655"/>
                    </a:lnTo>
                    <a:lnTo>
                      <a:pt x="911" y="653"/>
                    </a:lnTo>
                    <a:lnTo>
                      <a:pt x="909" y="653"/>
                    </a:lnTo>
                    <a:lnTo>
                      <a:pt x="910" y="651"/>
                    </a:lnTo>
                    <a:lnTo>
                      <a:pt x="909" y="649"/>
                    </a:lnTo>
                    <a:lnTo>
                      <a:pt x="914" y="646"/>
                    </a:lnTo>
                    <a:lnTo>
                      <a:pt x="915" y="643"/>
                    </a:lnTo>
                    <a:lnTo>
                      <a:pt x="922" y="629"/>
                    </a:lnTo>
                    <a:lnTo>
                      <a:pt x="920" y="628"/>
                    </a:lnTo>
                    <a:lnTo>
                      <a:pt x="921" y="626"/>
                    </a:lnTo>
                    <a:lnTo>
                      <a:pt x="918" y="625"/>
                    </a:lnTo>
                    <a:lnTo>
                      <a:pt x="914" y="620"/>
                    </a:lnTo>
                    <a:lnTo>
                      <a:pt x="916" y="613"/>
                    </a:lnTo>
                    <a:lnTo>
                      <a:pt x="911" y="607"/>
                    </a:lnTo>
                    <a:lnTo>
                      <a:pt x="911" y="600"/>
                    </a:lnTo>
                    <a:lnTo>
                      <a:pt x="905" y="599"/>
                    </a:lnTo>
                    <a:lnTo>
                      <a:pt x="905" y="594"/>
                    </a:lnTo>
                    <a:lnTo>
                      <a:pt x="886" y="587"/>
                    </a:lnTo>
                    <a:lnTo>
                      <a:pt x="877" y="576"/>
                    </a:lnTo>
                    <a:lnTo>
                      <a:pt x="873" y="576"/>
                    </a:lnTo>
                    <a:lnTo>
                      <a:pt x="872" y="575"/>
                    </a:lnTo>
                    <a:lnTo>
                      <a:pt x="866" y="572"/>
                    </a:lnTo>
                    <a:lnTo>
                      <a:pt x="862" y="565"/>
                    </a:lnTo>
                    <a:lnTo>
                      <a:pt x="851" y="566"/>
                    </a:lnTo>
                    <a:lnTo>
                      <a:pt x="845" y="562"/>
                    </a:lnTo>
                    <a:lnTo>
                      <a:pt x="842" y="556"/>
                    </a:lnTo>
                    <a:lnTo>
                      <a:pt x="838" y="555"/>
                    </a:lnTo>
                    <a:lnTo>
                      <a:pt x="830" y="545"/>
                    </a:lnTo>
                    <a:lnTo>
                      <a:pt x="828" y="540"/>
                    </a:lnTo>
                    <a:lnTo>
                      <a:pt x="815" y="530"/>
                    </a:lnTo>
                    <a:lnTo>
                      <a:pt x="815" y="525"/>
                    </a:lnTo>
                    <a:lnTo>
                      <a:pt x="818" y="516"/>
                    </a:lnTo>
                    <a:lnTo>
                      <a:pt x="817" y="475"/>
                    </a:lnTo>
                    <a:lnTo>
                      <a:pt x="818" y="368"/>
                    </a:lnTo>
                    <a:lnTo>
                      <a:pt x="821" y="368"/>
                    </a:lnTo>
                    <a:lnTo>
                      <a:pt x="825" y="372"/>
                    </a:lnTo>
                    <a:lnTo>
                      <a:pt x="829" y="370"/>
                    </a:lnTo>
                    <a:lnTo>
                      <a:pt x="830" y="368"/>
                    </a:lnTo>
                    <a:lnTo>
                      <a:pt x="828" y="366"/>
                    </a:lnTo>
                    <a:lnTo>
                      <a:pt x="834" y="365"/>
                    </a:lnTo>
                    <a:lnTo>
                      <a:pt x="835" y="367"/>
                    </a:lnTo>
                    <a:lnTo>
                      <a:pt x="841" y="369"/>
                    </a:lnTo>
                    <a:lnTo>
                      <a:pt x="844" y="367"/>
                    </a:lnTo>
                    <a:lnTo>
                      <a:pt x="846" y="363"/>
                    </a:lnTo>
                    <a:lnTo>
                      <a:pt x="850" y="363"/>
                    </a:lnTo>
                    <a:lnTo>
                      <a:pt x="852" y="365"/>
                    </a:lnTo>
                    <a:lnTo>
                      <a:pt x="861" y="361"/>
                    </a:lnTo>
                    <a:lnTo>
                      <a:pt x="863" y="363"/>
                    </a:lnTo>
                    <a:lnTo>
                      <a:pt x="865" y="361"/>
                    </a:lnTo>
                    <a:lnTo>
                      <a:pt x="868" y="363"/>
                    </a:lnTo>
                    <a:lnTo>
                      <a:pt x="869" y="365"/>
                    </a:lnTo>
                    <a:lnTo>
                      <a:pt x="882" y="354"/>
                    </a:lnTo>
                    <a:lnTo>
                      <a:pt x="884" y="355"/>
                    </a:lnTo>
                    <a:lnTo>
                      <a:pt x="887" y="355"/>
                    </a:lnTo>
                    <a:lnTo>
                      <a:pt x="889" y="350"/>
                    </a:lnTo>
                    <a:lnTo>
                      <a:pt x="895" y="347"/>
                    </a:lnTo>
                    <a:lnTo>
                      <a:pt x="895" y="345"/>
                    </a:lnTo>
                    <a:lnTo>
                      <a:pt x="898" y="343"/>
                    </a:lnTo>
                    <a:lnTo>
                      <a:pt x="903" y="345"/>
                    </a:lnTo>
                    <a:lnTo>
                      <a:pt x="907" y="351"/>
                    </a:lnTo>
                    <a:lnTo>
                      <a:pt x="914" y="352"/>
                    </a:lnTo>
                    <a:lnTo>
                      <a:pt x="914" y="350"/>
                    </a:lnTo>
                    <a:lnTo>
                      <a:pt x="916" y="350"/>
                    </a:lnTo>
                    <a:lnTo>
                      <a:pt x="917" y="346"/>
                    </a:lnTo>
                    <a:lnTo>
                      <a:pt x="922" y="343"/>
                    </a:lnTo>
                    <a:lnTo>
                      <a:pt x="922" y="340"/>
                    </a:lnTo>
                    <a:lnTo>
                      <a:pt x="929" y="340"/>
                    </a:lnTo>
                    <a:lnTo>
                      <a:pt x="929" y="337"/>
                    </a:lnTo>
                    <a:lnTo>
                      <a:pt x="931" y="335"/>
                    </a:lnTo>
                    <a:lnTo>
                      <a:pt x="935" y="334"/>
                    </a:lnTo>
                    <a:lnTo>
                      <a:pt x="941" y="330"/>
                    </a:lnTo>
                    <a:lnTo>
                      <a:pt x="944" y="331"/>
                    </a:lnTo>
                    <a:lnTo>
                      <a:pt x="945" y="334"/>
                    </a:lnTo>
                    <a:lnTo>
                      <a:pt x="951" y="335"/>
                    </a:lnTo>
                    <a:lnTo>
                      <a:pt x="951" y="338"/>
                    </a:lnTo>
                    <a:lnTo>
                      <a:pt x="956" y="342"/>
                    </a:lnTo>
                    <a:lnTo>
                      <a:pt x="956" y="346"/>
                    </a:lnTo>
                    <a:lnTo>
                      <a:pt x="968" y="356"/>
                    </a:lnTo>
                    <a:lnTo>
                      <a:pt x="971" y="353"/>
                    </a:lnTo>
                    <a:lnTo>
                      <a:pt x="972" y="350"/>
                    </a:lnTo>
                    <a:lnTo>
                      <a:pt x="975" y="352"/>
                    </a:lnTo>
                    <a:lnTo>
                      <a:pt x="979" y="348"/>
                    </a:lnTo>
                    <a:lnTo>
                      <a:pt x="982" y="349"/>
                    </a:lnTo>
                    <a:lnTo>
                      <a:pt x="981" y="351"/>
                    </a:lnTo>
                    <a:lnTo>
                      <a:pt x="983" y="354"/>
                    </a:lnTo>
                    <a:lnTo>
                      <a:pt x="980" y="358"/>
                    </a:lnTo>
                    <a:lnTo>
                      <a:pt x="983" y="358"/>
                    </a:lnTo>
                    <a:lnTo>
                      <a:pt x="988" y="357"/>
                    </a:lnTo>
                    <a:lnTo>
                      <a:pt x="992" y="357"/>
                    </a:lnTo>
                    <a:lnTo>
                      <a:pt x="993" y="358"/>
                    </a:lnTo>
                    <a:lnTo>
                      <a:pt x="999" y="356"/>
                    </a:lnTo>
                    <a:lnTo>
                      <a:pt x="1001" y="357"/>
                    </a:lnTo>
                    <a:lnTo>
                      <a:pt x="1004" y="348"/>
                    </a:lnTo>
                    <a:lnTo>
                      <a:pt x="1006" y="347"/>
                    </a:lnTo>
                    <a:lnTo>
                      <a:pt x="1016" y="349"/>
                    </a:lnTo>
                    <a:lnTo>
                      <a:pt x="1021" y="351"/>
                    </a:lnTo>
                    <a:lnTo>
                      <a:pt x="1021" y="348"/>
                    </a:lnTo>
                    <a:lnTo>
                      <a:pt x="1014" y="336"/>
                    </a:lnTo>
                    <a:lnTo>
                      <a:pt x="1005" y="330"/>
                    </a:lnTo>
                    <a:lnTo>
                      <a:pt x="1005" y="327"/>
                    </a:lnTo>
                    <a:lnTo>
                      <a:pt x="1008" y="323"/>
                    </a:lnTo>
                    <a:lnTo>
                      <a:pt x="1012" y="322"/>
                    </a:lnTo>
                    <a:lnTo>
                      <a:pt x="1014" y="319"/>
                    </a:lnTo>
                    <a:lnTo>
                      <a:pt x="1012" y="313"/>
                    </a:lnTo>
                    <a:lnTo>
                      <a:pt x="1009" y="309"/>
                    </a:lnTo>
                    <a:lnTo>
                      <a:pt x="1009" y="304"/>
                    </a:lnTo>
                    <a:lnTo>
                      <a:pt x="1014" y="304"/>
                    </a:lnTo>
                    <a:lnTo>
                      <a:pt x="1016" y="298"/>
                    </a:lnTo>
                    <a:lnTo>
                      <a:pt x="1008" y="293"/>
                    </a:lnTo>
                    <a:lnTo>
                      <a:pt x="1005" y="293"/>
                    </a:lnTo>
                    <a:lnTo>
                      <a:pt x="1004" y="286"/>
                    </a:lnTo>
                    <a:lnTo>
                      <a:pt x="1010" y="283"/>
                    </a:lnTo>
                    <a:lnTo>
                      <a:pt x="1008" y="280"/>
                    </a:lnTo>
                    <a:lnTo>
                      <a:pt x="997" y="275"/>
                    </a:lnTo>
                    <a:lnTo>
                      <a:pt x="1001" y="271"/>
                    </a:lnTo>
                    <a:lnTo>
                      <a:pt x="1000" y="269"/>
                    </a:lnTo>
                    <a:lnTo>
                      <a:pt x="988" y="258"/>
                    </a:lnTo>
                    <a:lnTo>
                      <a:pt x="982" y="258"/>
                    </a:lnTo>
                    <a:lnTo>
                      <a:pt x="979" y="257"/>
                    </a:lnTo>
                    <a:lnTo>
                      <a:pt x="975" y="250"/>
                    </a:lnTo>
                    <a:lnTo>
                      <a:pt x="967" y="252"/>
                    </a:lnTo>
                    <a:lnTo>
                      <a:pt x="962" y="251"/>
                    </a:lnTo>
                    <a:lnTo>
                      <a:pt x="955" y="260"/>
                    </a:lnTo>
                    <a:lnTo>
                      <a:pt x="951" y="259"/>
                    </a:lnTo>
                    <a:lnTo>
                      <a:pt x="951" y="255"/>
                    </a:lnTo>
                    <a:lnTo>
                      <a:pt x="947" y="253"/>
                    </a:lnTo>
                    <a:lnTo>
                      <a:pt x="938" y="252"/>
                    </a:lnTo>
                    <a:lnTo>
                      <a:pt x="932" y="255"/>
                    </a:lnTo>
                    <a:lnTo>
                      <a:pt x="922" y="255"/>
                    </a:lnTo>
                    <a:lnTo>
                      <a:pt x="914" y="249"/>
                    </a:lnTo>
                    <a:lnTo>
                      <a:pt x="899" y="252"/>
                    </a:lnTo>
                    <a:lnTo>
                      <a:pt x="897" y="255"/>
                    </a:lnTo>
                    <a:lnTo>
                      <a:pt x="891" y="253"/>
                    </a:lnTo>
                    <a:lnTo>
                      <a:pt x="890" y="244"/>
                    </a:lnTo>
                    <a:lnTo>
                      <a:pt x="886" y="246"/>
                    </a:lnTo>
                    <a:lnTo>
                      <a:pt x="884" y="245"/>
                    </a:lnTo>
                    <a:lnTo>
                      <a:pt x="879" y="247"/>
                    </a:lnTo>
                    <a:lnTo>
                      <a:pt x="869" y="257"/>
                    </a:lnTo>
                    <a:lnTo>
                      <a:pt x="865" y="256"/>
                    </a:lnTo>
                    <a:lnTo>
                      <a:pt x="862" y="253"/>
                    </a:lnTo>
                    <a:lnTo>
                      <a:pt x="862" y="115"/>
                    </a:lnTo>
                    <a:lnTo>
                      <a:pt x="866" y="116"/>
                    </a:lnTo>
                    <a:lnTo>
                      <a:pt x="865" y="117"/>
                    </a:lnTo>
                    <a:lnTo>
                      <a:pt x="867" y="118"/>
                    </a:lnTo>
                    <a:lnTo>
                      <a:pt x="872" y="117"/>
                    </a:lnTo>
                    <a:lnTo>
                      <a:pt x="874" y="118"/>
                    </a:lnTo>
                    <a:lnTo>
                      <a:pt x="877" y="114"/>
                    </a:lnTo>
                    <a:lnTo>
                      <a:pt x="884" y="109"/>
                    </a:lnTo>
                    <a:lnTo>
                      <a:pt x="889" y="109"/>
                    </a:lnTo>
                    <a:lnTo>
                      <a:pt x="890" y="108"/>
                    </a:lnTo>
                    <a:lnTo>
                      <a:pt x="892" y="109"/>
                    </a:lnTo>
                    <a:lnTo>
                      <a:pt x="897" y="108"/>
                    </a:lnTo>
                    <a:lnTo>
                      <a:pt x="897" y="112"/>
                    </a:lnTo>
                    <a:lnTo>
                      <a:pt x="905" y="109"/>
                    </a:lnTo>
                    <a:lnTo>
                      <a:pt x="907" y="112"/>
                    </a:lnTo>
                    <a:lnTo>
                      <a:pt x="908" y="108"/>
                    </a:lnTo>
                    <a:lnTo>
                      <a:pt x="922" y="102"/>
                    </a:lnTo>
                    <a:lnTo>
                      <a:pt x="925" y="99"/>
                    </a:lnTo>
                    <a:lnTo>
                      <a:pt x="938" y="104"/>
                    </a:lnTo>
                    <a:lnTo>
                      <a:pt x="939" y="103"/>
                    </a:lnTo>
                    <a:lnTo>
                      <a:pt x="939" y="105"/>
                    </a:lnTo>
                    <a:lnTo>
                      <a:pt x="941" y="106"/>
                    </a:lnTo>
                    <a:lnTo>
                      <a:pt x="942" y="104"/>
                    </a:lnTo>
                    <a:lnTo>
                      <a:pt x="945" y="106"/>
                    </a:lnTo>
                    <a:lnTo>
                      <a:pt x="947" y="105"/>
                    </a:lnTo>
                    <a:lnTo>
                      <a:pt x="953" y="106"/>
                    </a:lnTo>
                    <a:lnTo>
                      <a:pt x="960" y="112"/>
                    </a:lnTo>
                    <a:lnTo>
                      <a:pt x="960" y="114"/>
                    </a:lnTo>
                    <a:lnTo>
                      <a:pt x="961" y="113"/>
                    </a:lnTo>
                    <a:lnTo>
                      <a:pt x="1007" y="112"/>
                    </a:lnTo>
                    <a:lnTo>
                      <a:pt x="1229" y="113"/>
                    </a:lnTo>
                    <a:lnTo>
                      <a:pt x="1228" y="108"/>
                    </a:lnTo>
                    <a:lnTo>
                      <a:pt x="1224" y="107"/>
                    </a:lnTo>
                    <a:lnTo>
                      <a:pt x="1226" y="104"/>
                    </a:lnTo>
                    <a:lnTo>
                      <a:pt x="1223" y="101"/>
                    </a:lnTo>
                    <a:lnTo>
                      <a:pt x="1219" y="100"/>
                    </a:lnTo>
                    <a:lnTo>
                      <a:pt x="1215" y="103"/>
                    </a:lnTo>
                    <a:lnTo>
                      <a:pt x="1211" y="103"/>
                    </a:lnTo>
                    <a:lnTo>
                      <a:pt x="1210" y="99"/>
                    </a:lnTo>
                    <a:lnTo>
                      <a:pt x="1212" y="90"/>
                    </a:lnTo>
                    <a:lnTo>
                      <a:pt x="1205" y="91"/>
                    </a:lnTo>
                    <a:lnTo>
                      <a:pt x="1206" y="84"/>
                    </a:lnTo>
                    <a:lnTo>
                      <a:pt x="1208" y="80"/>
                    </a:lnTo>
                    <a:lnTo>
                      <a:pt x="1210" y="69"/>
                    </a:lnTo>
                    <a:lnTo>
                      <a:pt x="1217" y="62"/>
                    </a:lnTo>
                    <a:lnTo>
                      <a:pt x="1220" y="62"/>
                    </a:lnTo>
                    <a:lnTo>
                      <a:pt x="1224" y="59"/>
                    </a:lnTo>
                    <a:lnTo>
                      <a:pt x="1227" y="58"/>
                    </a:lnTo>
                    <a:lnTo>
                      <a:pt x="1229" y="59"/>
                    </a:lnTo>
                    <a:lnTo>
                      <a:pt x="1232" y="57"/>
                    </a:lnTo>
                    <a:lnTo>
                      <a:pt x="1241" y="67"/>
                    </a:lnTo>
                    <a:lnTo>
                      <a:pt x="1244" y="76"/>
                    </a:lnTo>
                    <a:lnTo>
                      <a:pt x="1253" y="76"/>
                    </a:lnTo>
                    <a:lnTo>
                      <a:pt x="1269" y="90"/>
                    </a:lnTo>
                    <a:lnTo>
                      <a:pt x="1276" y="90"/>
                    </a:lnTo>
                    <a:lnTo>
                      <a:pt x="1278" y="89"/>
                    </a:lnTo>
                    <a:lnTo>
                      <a:pt x="1283" y="83"/>
                    </a:lnTo>
                    <a:lnTo>
                      <a:pt x="1282" y="76"/>
                    </a:lnTo>
                    <a:lnTo>
                      <a:pt x="1288" y="75"/>
                    </a:lnTo>
                    <a:lnTo>
                      <a:pt x="1294" y="71"/>
                    </a:lnTo>
                    <a:lnTo>
                      <a:pt x="1303" y="61"/>
                    </a:lnTo>
                    <a:lnTo>
                      <a:pt x="1314" y="45"/>
                    </a:lnTo>
                    <a:lnTo>
                      <a:pt x="1318" y="45"/>
                    </a:lnTo>
                    <a:lnTo>
                      <a:pt x="1335" y="49"/>
                    </a:lnTo>
                    <a:lnTo>
                      <a:pt x="1346" y="49"/>
                    </a:lnTo>
                    <a:lnTo>
                      <a:pt x="1349" y="46"/>
                    </a:lnTo>
                    <a:lnTo>
                      <a:pt x="1353" y="35"/>
                    </a:lnTo>
                    <a:lnTo>
                      <a:pt x="1359" y="31"/>
                    </a:lnTo>
                    <a:lnTo>
                      <a:pt x="1360" y="23"/>
                    </a:lnTo>
                    <a:lnTo>
                      <a:pt x="1364" y="19"/>
                    </a:lnTo>
                    <a:lnTo>
                      <a:pt x="1384" y="9"/>
                    </a:lnTo>
                    <a:lnTo>
                      <a:pt x="1387" y="1"/>
                    </a:lnTo>
                    <a:lnTo>
                      <a:pt x="1391" y="0"/>
                    </a:lnTo>
                    <a:lnTo>
                      <a:pt x="1396" y="0"/>
                    </a:lnTo>
                    <a:lnTo>
                      <a:pt x="1402" y="4"/>
                    </a:lnTo>
                    <a:lnTo>
                      <a:pt x="1406" y="9"/>
                    </a:lnTo>
                    <a:lnTo>
                      <a:pt x="1410" y="47"/>
                    </a:lnTo>
                    <a:lnTo>
                      <a:pt x="1419" y="78"/>
                    </a:lnTo>
                    <a:lnTo>
                      <a:pt x="1421" y="81"/>
                    </a:lnTo>
                    <a:lnTo>
                      <a:pt x="1428" y="85"/>
                    </a:lnTo>
                    <a:lnTo>
                      <a:pt x="1443" y="85"/>
                    </a:lnTo>
                    <a:lnTo>
                      <a:pt x="1446" y="86"/>
                    </a:lnTo>
                    <a:lnTo>
                      <a:pt x="1454" y="98"/>
                    </a:lnTo>
                    <a:lnTo>
                      <a:pt x="1460" y="112"/>
                    </a:lnTo>
                    <a:lnTo>
                      <a:pt x="1459" y="123"/>
                    </a:lnTo>
                    <a:lnTo>
                      <a:pt x="1463" y="133"/>
                    </a:lnTo>
                    <a:lnTo>
                      <a:pt x="1465" y="175"/>
                    </a:lnTo>
                    <a:lnTo>
                      <a:pt x="1462" y="201"/>
                    </a:lnTo>
                    <a:lnTo>
                      <a:pt x="1463" y="227"/>
                    </a:lnTo>
                    <a:lnTo>
                      <a:pt x="1462" y="235"/>
                    </a:lnTo>
                    <a:lnTo>
                      <a:pt x="1512" y="222"/>
                    </a:lnTo>
                    <a:lnTo>
                      <a:pt x="1629" y="325"/>
                    </a:lnTo>
                    <a:lnTo>
                      <a:pt x="1655" y="319"/>
                    </a:lnTo>
                    <a:lnTo>
                      <a:pt x="1658" y="320"/>
                    </a:lnTo>
                    <a:lnTo>
                      <a:pt x="1659" y="322"/>
                    </a:lnTo>
                    <a:lnTo>
                      <a:pt x="1663" y="324"/>
                    </a:lnTo>
                    <a:lnTo>
                      <a:pt x="1663" y="327"/>
                    </a:lnTo>
                    <a:lnTo>
                      <a:pt x="1670" y="327"/>
                    </a:lnTo>
                    <a:lnTo>
                      <a:pt x="1674" y="323"/>
                    </a:lnTo>
                    <a:lnTo>
                      <a:pt x="1679" y="324"/>
                    </a:lnTo>
                    <a:lnTo>
                      <a:pt x="1682" y="322"/>
                    </a:lnTo>
                    <a:lnTo>
                      <a:pt x="1683" y="314"/>
                    </a:lnTo>
                    <a:lnTo>
                      <a:pt x="1687" y="315"/>
                    </a:lnTo>
                    <a:lnTo>
                      <a:pt x="1691" y="313"/>
                    </a:lnTo>
                    <a:lnTo>
                      <a:pt x="1695" y="315"/>
                    </a:lnTo>
                    <a:lnTo>
                      <a:pt x="1703" y="313"/>
                    </a:lnTo>
                    <a:lnTo>
                      <a:pt x="1705" y="314"/>
                    </a:lnTo>
                    <a:lnTo>
                      <a:pt x="1707" y="313"/>
                    </a:lnTo>
                    <a:lnTo>
                      <a:pt x="1711" y="303"/>
                    </a:lnTo>
                    <a:lnTo>
                      <a:pt x="1713" y="301"/>
                    </a:lnTo>
                    <a:lnTo>
                      <a:pt x="1712" y="297"/>
                    </a:lnTo>
                    <a:lnTo>
                      <a:pt x="1715" y="296"/>
                    </a:lnTo>
                    <a:lnTo>
                      <a:pt x="1720" y="297"/>
                    </a:lnTo>
                    <a:lnTo>
                      <a:pt x="1725" y="293"/>
                    </a:lnTo>
                    <a:lnTo>
                      <a:pt x="1726" y="288"/>
                    </a:lnTo>
                    <a:lnTo>
                      <a:pt x="1725" y="286"/>
                    </a:lnTo>
                    <a:lnTo>
                      <a:pt x="1735" y="284"/>
                    </a:lnTo>
                    <a:lnTo>
                      <a:pt x="1738" y="282"/>
                    </a:lnTo>
                    <a:lnTo>
                      <a:pt x="1744" y="282"/>
                    </a:lnTo>
                    <a:lnTo>
                      <a:pt x="1747" y="280"/>
                    </a:lnTo>
                    <a:lnTo>
                      <a:pt x="1748" y="281"/>
                    </a:lnTo>
                    <a:lnTo>
                      <a:pt x="1755" y="271"/>
                    </a:lnTo>
                    <a:lnTo>
                      <a:pt x="1762" y="273"/>
                    </a:lnTo>
                    <a:lnTo>
                      <a:pt x="1765" y="270"/>
                    </a:lnTo>
                    <a:lnTo>
                      <a:pt x="1768" y="274"/>
                    </a:lnTo>
                    <a:lnTo>
                      <a:pt x="1774" y="269"/>
                    </a:lnTo>
                    <a:lnTo>
                      <a:pt x="1780" y="274"/>
                    </a:lnTo>
                    <a:lnTo>
                      <a:pt x="1780" y="269"/>
                    </a:lnTo>
                    <a:lnTo>
                      <a:pt x="1784" y="268"/>
                    </a:lnTo>
                    <a:lnTo>
                      <a:pt x="1784" y="270"/>
                    </a:lnTo>
                    <a:lnTo>
                      <a:pt x="1787" y="271"/>
                    </a:lnTo>
                    <a:lnTo>
                      <a:pt x="1789" y="269"/>
                    </a:lnTo>
                    <a:lnTo>
                      <a:pt x="1791" y="275"/>
                    </a:lnTo>
                    <a:lnTo>
                      <a:pt x="1792" y="273"/>
                    </a:lnTo>
                    <a:lnTo>
                      <a:pt x="1795" y="274"/>
                    </a:lnTo>
                    <a:lnTo>
                      <a:pt x="1795" y="277"/>
                    </a:lnTo>
                    <a:lnTo>
                      <a:pt x="1799" y="277"/>
                    </a:lnTo>
                    <a:lnTo>
                      <a:pt x="1801" y="281"/>
                    </a:lnTo>
                    <a:lnTo>
                      <a:pt x="1800" y="283"/>
                    </a:lnTo>
                    <a:lnTo>
                      <a:pt x="1805" y="291"/>
                    </a:lnTo>
                    <a:lnTo>
                      <a:pt x="1805" y="297"/>
                    </a:lnTo>
                    <a:lnTo>
                      <a:pt x="1808" y="296"/>
                    </a:lnTo>
                    <a:lnTo>
                      <a:pt x="1809" y="297"/>
                    </a:lnTo>
                    <a:lnTo>
                      <a:pt x="1806" y="300"/>
                    </a:lnTo>
                    <a:lnTo>
                      <a:pt x="1807" y="306"/>
                    </a:lnTo>
                    <a:lnTo>
                      <a:pt x="1803" y="306"/>
                    </a:lnTo>
                    <a:lnTo>
                      <a:pt x="1801" y="307"/>
                    </a:lnTo>
                    <a:lnTo>
                      <a:pt x="1802" y="310"/>
                    </a:lnTo>
                    <a:lnTo>
                      <a:pt x="1801" y="314"/>
                    </a:lnTo>
                    <a:lnTo>
                      <a:pt x="1799" y="314"/>
                    </a:lnTo>
                    <a:lnTo>
                      <a:pt x="1797" y="321"/>
                    </a:lnTo>
                    <a:lnTo>
                      <a:pt x="1796" y="320"/>
                    </a:lnTo>
                    <a:lnTo>
                      <a:pt x="1791" y="323"/>
                    </a:lnTo>
                    <a:lnTo>
                      <a:pt x="1791" y="328"/>
                    </a:lnTo>
                    <a:lnTo>
                      <a:pt x="1787" y="332"/>
                    </a:lnTo>
                    <a:lnTo>
                      <a:pt x="1790" y="335"/>
                    </a:lnTo>
                    <a:lnTo>
                      <a:pt x="1793" y="342"/>
                    </a:lnTo>
                    <a:lnTo>
                      <a:pt x="1799" y="348"/>
                    </a:lnTo>
                    <a:lnTo>
                      <a:pt x="1801" y="343"/>
                    </a:lnTo>
                    <a:lnTo>
                      <a:pt x="1807" y="343"/>
                    </a:lnTo>
                    <a:lnTo>
                      <a:pt x="1811" y="340"/>
                    </a:lnTo>
                    <a:lnTo>
                      <a:pt x="1818" y="340"/>
                    </a:lnTo>
                    <a:lnTo>
                      <a:pt x="1824" y="335"/>
                    </a:lnTo>
                    <a:lnTo>
                      <a:pt x="1824" y="330"/>
                    </a:lnTo>
                    <a:lnTo>
                      <a:pt x="1827" y="329"/>
                    </a:lnTo>
                    <a:lnTo>
                      <a:pt x="1826" y="325"/>
                    </a:lnTo>
                    <a:lnTo>
                      <a:pt x="1829" y="327"/>
                    </a:lnTo>
                    <a:lnTo>
                      <a:pt x="1831" y="324"/>
                    </a:lnTo>
                    <a:lnTo>
                      <a:pt x="1829" y="317"/>
                    </a:lnTo>
                    <a:lnTo>
                      <a:pt x="1826" y="312"/>
                    </a:lnTo>
                    <a:lnTo>
                      <a:pt x="1829" y="311"/>
                    </a:lnTo>
                    <a:lnTo>
                      <a:pt x="1831" y="305"/>
                    </a:lnTo>
                    <a:lnTo>
                      <a:pt x="1835" y="304"/>
                    </a:lnTo>
                    <a:lnTo>
                      <a:pt x="1835" y="301"/>
                    </a:lnTo>
                    <a:lnTo>
                      <a:pt x="1840" y="299"/>
                    </a:lnTo>
                    <a:lnTo>
                      <a:pt x="1839" y="297"/>
                    </a:lnTo>
                    <a:lnTo>
                      <a:pt x="1841" y="295"/>
                    </a:lnTo>
                    <a:lnTo>
                      <a:pt x="1844" y="286"/>
                    </a:lnTo>
                    <a:lnTo>
                      <a:pt x="1846" y="287"/>
                    </a:lnTo>
                    <a:lnTo>
                      <a:pt x="1851" y="284"/>
                    </a:lnTo>
                    <a:lnTo>
                      <a:pt x="1856" y="285"/>
                    </a:lnTo>
                    <a:lnTo>
                      <a:pt x="1857" y="284"/>
                    </a:lnTo>
                    <a:lnTo>
                      <a:pt x="1859" y="289"/>
                    </a:lnTo>
                    <a:lnTo>
                      <a:pt x="1871" y="287"/>
                    </a:lnTo>
                    <a:lnTo>
                      <a:pt x="1871" y="292"/>
                    </a:lnTo>
                    <a:lnTo>
                      <a:pt x="1876" y="288"/>
                    </a:lnTo>
                    <a:lnTo>
                      <a:pt x="1880" y="282"/>
                    </a:lnTo>
                    <a:lnTo>
                      <a:pt x="1881" y="277"/>
                    </a:lnTo>
                    <a:lnTo>
                      <a:pt x="1885" y="269"/>
                    </a:lnTo>
                    <a:lnTo>
                      <a:pt x="1880" y="269"/>
                    </a:lnTo>
                    <a:lnTo>
                      <a:pt x="1879" y="267"/>
                    </a:lnTo>
                    <a:lnTo>
                      <a:pt x="1882" y="260"/>
                    </a:lnTo>
                    <a:lnTo>
                      <a:pt x="1882" y="244"/>
                    </a:lnTo>
                    <a:lnTo>
                      <a:pt x="1890" y="242"/>
                    </a:lnTo>
                    <a:lnTo>
                      <a:pt x="1891" y="240"/>
                    </a:lnTo>
                    <a:lnTo>
                      <a:pt x="1894" y="238"/>
                    </a:lnTo>
                    <a:lnTo>
                      <a:pt x="1897" y="240"/>
                    </a:lnTo>
                    <a:lnTo>
                      <a:pt x="1900" y="239"/>
                    </a:lnTo>
                    <a:lnTo>
                      <a:pt x="1903" y="242"/>
                    </a:lnTo>
                    <a:lnTo>
                      <a:pt x="1901" y="246"/>
                    </a:lnTo>
                    <a:lnTo>
                      <a:pt x="1903" y="247"/>
                    </a:lnTo>
                    <a:lnTo>
                      <a:pt x="1911" y="247"/>
                    </a:lnTo>
                    <a:lnTo>
                      <a:pt x="1925" y="230"/>
                    </a:lnTo>
                    <a:lnTo>
                      <a:pt x="1923" y="224"/>
                    </a:lnTo>
                    <a:lnTo>
                      <a:pt x="1925" y="222"/>
                    </a:lnTo>
                    <a:lnTo>
                      <a:pt x="1927" y="222"/>
                    </a:lnTo>
                    <a:lnTo>
                      <a:pt x="1930" y="226"/>
                    </a:lnTo>
                    <a:lnTo>
                      <a:pt x="1934" y="224"/>
                    </a:lnTo>
                    <a:lnTo>
                      <a:pt x="1936" y="216"/>
                    </a:lnTo>
                    <a:lnTo>
                      <a:pt x="1939" y="216"/>
                    </a:lnTo>
                    <a:lnTo>
                      <a:pt x="1941" y="221"/>
                    </a:lnTo>
                    <a:lnTo>
                      <a:pt x="1945" y="221"/>
                    </a:lnTo>
                    <a:lnTo>
                      <a:pt x="1948" y="214"/>
                    </a:lnTo>
                    <a:lnTo>
                      <a:pt x="1946" y="213"/>
                    </a:lnTo>
                    <a:lnTo>
                      <a:pt x="1954" y="207"/>
                    </a:lnTo>
                    <a:lnTo>
                      <a:pt x="1958" y="203"/>
                    </a:lnTo>
                    <a:lnTo>
                      <a:pt x="1959" y="204"/>
                    </a:lnTo>
                    <a:lnTo>
                      <a:pt x="1962" y="209"/>
                    </a:lnTo>
                    <a:lnTo>
                      <a:pt x="1961" y="213"/>
                    </a:lnTo>
                    <a:lnTo>
                      <a:pt x="1968" y="222"/>
                    </a:lnTo>
                    <a:lnTo>
                      <a:pt x="1971" y="223"/>
                    </a:lnTo>
                    <a:lnTo>
                      <a:pt x="1976" y="221"/>
                    </a:lnTo>
                    <a:lnTo>
                      <a:pt x="1979" y="217"/>
                    </a:lnTo>
                    <a:lnTo>
                      <a:pt x="1981" y="208"/>
                    </a:lnTo>
                    <a:lnTo>
                      <a:pt x="1985" y="210"/>
                    </a:lnTo>
                    <a:lnTo>
                      <a:pt x="1990" y="208"/>
                    </a:lnTo>
                    <a:lnTo>
                      <a:pt x="1996" y="202"/>
                    </a:lnTo>
                    <a:lnTo>
                      <a:pt x="2001" y="198"/>
                    </a:lnTo>
                    <a:lnTo>
                      <a:pt x="2005" y="198"/>
                    </a:lnTo>
                    <a:lnTo>
                      <a:pt x="2008" y="194"/>
                    </a:lnTo>
                    <a:lnTo>
                      <a:pt x="2007" y="190"/>
                    </a:lnTo>
                    <a:lnTo>
                      <a:pt x="2014" y="180"/>
                    </a:lnTo>
                    <a:lnTo>
                      <a:pt x="2019" y="178"/>
                    </a:lnTo>
                    <a:lnTo>
                      <a:pt x="2019" y="175"/>
                    </a:lnTo>
                    <a:lnTo>
                      <a:pt x="2020" y="176"/>
                    </a:lnTo>
                    <a:lnTo>
                      <a:pt x="2025" y="175"/>
                    </a:lnTo>
                    <a:lnTo>
                      <a:pt x="2031" y="170"/>
                    </a:lnTo>
                    <a:lnTo>
                      <a:pt x="2035" y="167"/>
                    </a:lnTo>
                    <a:lnTo>
                      <a:pt x="2038" y="169"/>
                    </a:lnTo>
                    <a:lnTo>
                      <a:pt x="2048" y="157"/>
                    </a:lnTo>
                    <a:lnTo>
                      <a:pt x="2057" y="159"/>
                    </a:lnTo>
                    <a:lnTo>
                      <a:pt x="2058" y="162"/>
                    </a:lnTo>
                    <a:lnTo>
                      <a:pt x="2056" y="167"/>
                    </a:lnTo>
                    <a:lnTo>
                      <a:pt x="2052" y="171"/>
                    </a:lnTo>
                    <a:lnTo>
                      <a:pt x="2052" y="174"/>
                    </a:lnTo>
                    <a:lnTo>
                      <a:pt x="2048" y="179"/>
                    </a:lnTo>
                    <a:lnTo>
                      <a:pt x="2047" y="186"/>
                    </a:lnTo>
                    <a:lnTo>
                      <a:pt x="2049" y="187"/>
                    </a:lnTo>
                    <a:lnTo>
                      <a:pt x="2056" y="187"/>
                    </a:lnTo>
                    <a:lnTo>
                      <a:pt x="2059" y="192"/>
                    </a:lnTo>
                    <a:lnTo>
                      <a:pt x="2060" y="192"/>
                    </a:lnTo>
                    <a:lnTo>
                      <a:pt x="2059" y="188"/>
                    </a:lnTo>
                    <a:lnTo>
                      <a:pt x="2063" y="184"/>
                    </a:lnTo>
                    <a:lnTo>
                      <a:pt x="2063" y="176"/>
                    </a:lnTo>
                    <a:lnTo>
                      <a:pt x="2069" y="170"/>
                    </a:lnTo>
                    <a:lnTo>
                      <a:pt x="2076" y="166"/>
                    </a:lnTo>
                    <a:lnTo>
                      <a:pt x="2077" y="162"/>
                    </a:lnTo>
                    <a:lnTo>
                      <a:pt x="2080" y="161"/>
                    </a:lnTo>
                    <a:lnTo>
                      <a:pt x="2087" y="161"/>
                    </a:lnTo>
                    <a:lnTo>
                      <a:pt x="2090" y="159"/>
                    </a:lnTo>
                    <a:lnTo>
                      <a:pt x="2092" y="157"/>
                    </a:lnTo>
                    <a:lnTo>
                      <a:pt x="2092" y="153"/>
                    </a:lnTo>
                    <a:lnTo>
                      <a:pt x="2097" y="147"/>
                    </a:lnTo>
                    <a:lnTo>
                      <a:pt x="2103" y="144"/>
                    </a:lnTo>
                    <a:lnTo>
                      <a:pt x="2107" y="145"/>
                    </a:lnTo>
                    <a:lnTo>
                      <a:pt x="2110" y="143"/>
                    </a:lnTo>
                    <a:lnTo>
                      <a:pt x="2111" y="139"/>
                    </a:lnTo>
                    <a:lnTo>
                      <a:pt x="2117" y="130"/>
                    </a:lnTo>
                    <a:lnTo>
                      <a:pt x="2121" y="119"/>
                    </a:lnTo>
                    <a:lnTo>
                      <a:pt x="2119" y="114"/>
                    </a:lnTo>
                    <a:lnTo>
                      <a:pt x="2120" y="111"/>
                    </a:lnTo>
                    <a:lnTo>
                      <a:pt x="2117" y="106"/>
                    </a:lnTo>
                    <a:lnTo>
                      <a:pt x="2121" y="100"/>
                    </a:lnTo>
                    <a:lnTo>
                      <a:pt x="2122" y="95"/>
                    </a:lnTo>
                    <a:lnTo>
                      <a:pt x="2121" y="93"/>
                    </a:lnTo>
                    <a:lnTo>
                      <a:pt x="2122" y="90"/>
                    </a:lnTo>
                    <a:lnTo>
                      <a:pt x="2119" y="86"/>
                    </a:lnTo>
                    <a:lnTo>
                      <a:pt x="2121" y="80"/>
                    </a:lnTo>
                    <a:lnTo>
                      <a:pt x="2121" y="69"/>
                    </a:lnTo>
                    <a:lnTo>
                      <a:pt x="2130" y="64"/>
                    </a:lnTo>
                    <a:lnTo>
                      <a:pt x="2133" y="60"/>
                    </a:lnTo>
                    <a:lnTo>
                      <a:pt x="2140" y="55"/>
                    </a:lnTo>
                    <a:lnTo>
                      <a:pt x="2151" y="58"/>
                    </a:lnTo>
                    <a:lnTo>
                      <a:pt x="2157" y="55"/>
                    </a:lnTo>
                    <a:lnTo>
                      <a:pt x="2159" y="58"/>
                    </a:lnTo>
                    <a:lnTo>
                      <a:pt x="2166" y="59"/>
                    </a:lnTo>
                    <a:lnTo>
                      <a:pt x="2167" y="62"/>
                    </a:lnTo>
                    <a:lnTo>
                      <a:pt x="2171" y="61"/>
                    </a:lnTo>
                    <a:lnTo>
                      <a:pt x="2173" y="55"/>
                    </a:lnTo>
                    <a:lnTo>
                      <a:pt x="2181" y="58"/>
                    </a:lnTo>
                    <a:lnTo>
                      <a:pt x="2186" y="53"/>
                    </a:lnTo>
                    <a:lnTo>
                      <a:pt x="2188" y="54"/>
                    </a:lnTo>
                    <a:lnTo>
                      <a:pt x="2191" y="53"/>
                    </a:lnTo>
                    <a:lnTo>
                      <a:pt x="2191" y="50"/>
                    </a:lnTo>
                    <a:lnTo>
                      <a:pt x="2199" y="44"/>
                    </a:lnTo>
                    <a:lnTo>
                      <a:pt x="2202" y="47"/>
                    </a:lnTo>
                    <a:lnTo>
                      <a:pt x="2201" y="49"/>
                    </a:lnTo>
                    <a:lnTo>
                      <a:pt x="2206" y="50"/>
                    </a:lnTo>
                    <a:lnTo>
                      <a:pt x="2207" y="47"/>
                    </a:lnTo>
                    <a:lnTo>
                      <a:pt x="2207" y="40"/>
                    </a:lnTo>
                    <a:lnTo>
                      <a:pt x="2213" y="39"/>
                    </a:lnTo>
                    <a:lnTo>
                      <a:pt x="2217" y="30"/>
                    </a:lnTo>
                    <a:lnTo>
                      <a:pt x="2220" y="30"/>
                    </a:lnTo>
                    <a:lnTo>
                      <a:pt x="2222" y="28"/>
                    </a:lnTo>
                    <a:lnTo>
                      <a:pt x="2228" y="27"/>
                    </a:lnTo>
                    <a:lnTo>
                      <a:pt x="2230" y="25"/>
                    </a:lnTo>
                    <a:lnTo>
                      <a:pt x="2237" y="26"/>
                    </a:lnTo>
                    <a:lnTo>
                      <a:pt x="2241" y="29"/>
                    </a:lnTo>
                    <a:lnTo>
                      <a:pt x="2245" y="29"/>
                    </a:lnTo>
                    <a:lnTo>
                      <a:pt x="2250" y="23"/>
                    </a:lnTo>
                    <a:lnTo>
                      <a:pt x="2255" y="27"/>
                    </a:lnTo>
                    <a:lnTo>
                      <a:pt x="2265" y="22"/>
                    </a:lnTo>
                    <a:lnTo>
                      <a:pt x="2267" y="14"/>
                    </a:lnTo>
                    <a:lnTo>
                      <a:pt x="2266" y="10"/>
                    </a:lnTo>
                    <a:lnTo>
                      <a:pt x="2271" y="8"/>
                    </a:lnTo>
                    <a:lnTo>
                      <a:pt x="2269" y="3"/>
                    </a:lnTo>
                    <a:lnTo>
                      <a:pt x="2281" y="14"/>
                    </a:lnTo>
                    <a:lnTo>
                      <a:pt x="2292" y="21"/>
                    </a:lnTo>
                    <a:lnTo>
                      <a:pt x="2297" y="22"/>
                    </a:lnTo>
                    <a:lnTo>
                      <a:pt x="2314" y="15"/>
                    </a:lnTo>
                    <a:lnTo>
                      <a:pt x="2326" y="17"/>
                    </a:lnTo>
                    <a:lnTo>
                      <a:pt x="2327" y="18"/>
                    </a:lnTo>
                    <a:lnTo>
                      <a:pt x="2326" y="25"/>
                    </a:lnTo>
                    <a:lnTo>
                      <a:pt x="2329" y="32"/>
                    </a:lnTo>
                    <a:lnTo>
                      <a:pt x="2339" y="45"/>
                    </a:lnTo>
                    <a:lnTo>
                      <a:pt x="2347" y="50"/>
                    </a:lnTo>
                    <a:lnTo>
                      <a:pt x="2354" y="52"/>
                    </a:lnTo>
                    <a:lnTo>
                      <a:pt x="2368" y="48"/>
                    </a:lnTo>
                    <a:lnTo>
                      <a:pt x="2374" y="50"/>
                    </a:lnTo>
                    <a:lnTo>
                      <a:pt x="2391" y="51"/>
                    </a:lnTo>
                    <a:lnTo>
                      <a:pt x="2395" y="53"/>
                    </a:lnTo>
                    <a:lnTo>
                      <a:pt x="2396" y="57"/>
                    </a:lnTo>
                    <a:lnTo>
                      <a:pt x="2417" y="65"/>
                    </a:lnTo>
                    <a:lnTo>
                      <a:pt x="2420" y="68"/>
                    </a:lnTo>
                    <a:lnTo>
                      <a:pt x="2420" y="73"/>
                    </a:lnTo>
                    <a:lnTo>
                      <a:pt x="2418" y="84"/>
                    </a:lnTo>
                    <a:lnTo>
                      <a:pt x="2413" y="97"/>
                    </a:lnTo>
                    <a:lnTo>
                      <a:pt x="2415" y="118"/>
                    </a:lnTo>
                    <a:lnTo>
                      <a:pt x="2399" y="134"/>
                    </a:lnTo>
                    <a:lnTo>
                      <a:pt x="2398" y="138"/>
                    </a:lnTo>
                    <a:lnTo>
                      <a:pt x="2396" y="140"/>
                    </a:lnTo>
                    <a:lnTo>
                      <a:pt x="2397" y="143"/>
                    </a:lnTo>
                    <a:lnTo>
                      <a:pt x="2409" y="156"/>
                    </a:lnTo>
                    <a:lnTo>
                      <a:pt x="2411" y="162"/>
                    </a:lnTo>
                    <a:lnTo>
                      <a:pt x="2413" y="166"/>
                    </a:lnTo>
                    <a:lnTo>
                      <a:pt x="2422" y="173"/>
                    </a:lnTo>
                    <a:lnTo>
                      <a:pt x="2430" y="176"/>
                    </a:lnTo>
                    <a:lnTo>
                      <a:pt x="2434" y="184"/>
                    </a:lnTo>
                    <a:lnTo>
                      <a:pt x="2433" y="188"/>
                    </a:lnTo>
                    <a:lnTo>
                      <a:pt x="2434" y="193"/>
                    </a:lnTo>
                    <a:lnTo>
                      <a:pt x="2436" y="195"/>
                    </a:lnTo>
                    <a:lnTo>
                      <a:pt x="2440" y="212"/>
                    </a:lnTo>
                    <a:lnTo>
                      <a:pt x="2454" y="252"/>
                    </a:lnTo>
                    <a:lnTo>
                      <a:pt x="2456" y="253"/>
                    </a:lnTo>
                    <a:lnTo>
                      <a:pt x="2467" y="252"/>
                    </a:lnTo>
                    <a:lnTo>
                      <a:pt x="2466" y="265"/>
                    </a:lnTo>
                    <a:lnTo>
                      <a:pt x="2472" y="277"/>
                    </a:lnTo>
                    <a:lnTo>
                      <a:pt x="2473" y="281"/>
                    </a:lnTo>
                    <a:lnTo>
                      <a:pt x="2471" y="286"/>
                    </a:lnTo>
                    <a:lnTo>
                      <a:pt x="2467" y="289"/>
                    </a:lnTo>
                    <a:lnTo>
                      <a:pt x="2464" y="302"/>
                    </a:lnTo>
                    <a:lnTo>
                      <a:pt x="2465" y="306"/>
                    </a:lnTo>
                    <a:lnTo>
                      <a:pt x="2468" y="309"/>
                    </a:lnTo>
                    <a:lnTo>
                      <a:pt x="2470" y="318"/>
                    </a:lnTo>
                    <a:lnTo>
                      <a:pt x="2461" y="327"/>
                    </a:lnTo>
                    <a:lnTo>
                      <a:pt x="2453" y="338"/>
                    </a:lnTo>
                    <a:lnTo>
                      <a:pt x="2452" y="342"/>
                    </a:lnTo>
                    <a:lnTo>
                      <a:pt x="2456" y="363"/>
                    </a:lnTo>
                    <a:lnTo>
                      <a:pt x="2453" y="378"/>
                    </a:lnTo>
                    <a:lnTo>
                      <a:pt x="2455" y="384"/>
                    </a:lnTo>
                    <a:lnTo>
                      <a:pt x="2456" y="393"/>
                    </a:lnTo>
                    <a:lnTo>
                      <a:pt x="2458" y="393"/>
                    </a:lnTo>
                    <a:lnTo>
                      <a:pt x="2464" y="391"/>
                    </a:lnTo>
                    <a:lnTo>
                      <a:pt x="2470" y="399"/>
                    </a:lnTo>
                    <a:lnTo>
                      <a:pt x="2470" y="404"/>
                    </a:lnTo>
                    <a:lnTo>
                      <a:pt x="2472" y="407"/>
                    </a:lnTo>
                    <a:lnTo>
                      <a:pt x="2468" y="417"/>
                    </a:lnTo>
                    <a:lnTo>
                      <a:pt x="2470" y="421"/>
                    </a:lnTo>
                    <a:lnTo>
                      <a:pt x="2468" y="429"/>
                    </a:lnTo>
                    <a:lnTo>
                      <a:pt x="2470" y="437"/>
                    </a:lnTo>
                    <a:lnTo>
                      <a:pt x="2471" y="444"/>
                    </a:lnTo>
                    <a:lnTo>
                      <a:pt x="2476" y="451"/>
                    </a:lnTo>
                    <a:lnTo>
                      <a:pt x="2477" y="469"/>
                    </a:lnTo>
                    <a:lnTo>
                      <a:pt x="2480" y="474"/>
                    </a:lnTo>
                    <a:lnTo>
                      <a:pt x="2489" y="478"/>
                    </a:lnTo>
                    <a:lnTo>
                      <a:pt x="2494" y="483"/>
                    </a:lnTo>
                    <a:lnTo>
                      <a:pt x="2500" y="495"/>
                    </a:lnTo>
                    <a:lnTo>
                      <a:pt x="2499" y="503"/>
                    </a:lnTo>
                    <a:lnTo>
                      <a:pt x="2498" y="502"/>
                    </a:lnTo>
                    <a:lnTo>
                      <a:pt x="2501" y="508"/>
                    </a:lnTo>
                    <a:lnTo>
                      <a:pt x="2500" y="512"/>
                    </a:lnTo>
                    <a:lnTo>
                      <a:pt x="2511" y="526"/>
                    </a:lnTo>
                    <a:lnTo>
                      <a:pt x="2517" y="528"/>
                    </a:lnTo>
                    <a:lnTo>
                      <a:pt x="2516" y="536"/>
                    </a:lnTo>
                    <a:lnTo>
                      <a:pt x="2515" y="537"/>
                    </a:lnTo>
                    <a:lnTo>
                      <a:pt x="2515" y="541"/>
                    </a:lnTo>
                    <a:lnTo>
                      <a:pt x="2516" y="545"/>
                    </a:lnTo>
                    <a:lnTo>
                      <a:pt x="2518" y="545"/>
                    </a:lnTo>
                    <a:lnTo>
                      <a:pt x="2515" y="549"/>
                    </a:lnTo>
                    <a:lnTo>
                      <a:pt x="2516" y="555"/>
                    </a:lnTo>
                    <a:lnTo>
                      <a:pt x="2518" y="558"/>
                    </a:lnTo>
                    <a:lnTo>
                      <a:pt x="2522" y="557"/>
                    </a:lnTo>
                    <a:lnTo>
                      <a:pt x="2528" y="562"/>
                    </a:lnTo>
                    <a:lnTo>
                      <a:pt x="2527" y="569"/>
                    </a:lnTo>
                    <a:lnTo>
                      <a:pt x="2524" y="572"/>
                    </a:lnTo>
                    <a:lnTo>
                      <a:pt x="2525" y="575"/>
                    </a:lnTo>
                    <a:lnTo>
                      <a:pt x="2522" y="576"/>
                    </a:lnTo>
                    <a:lnTo>
                      <a:pt x="2523" y="579"/>
                    </a:lnTo>
                    <a:lnTo>
                      <a:pt x="2521" y="579"/>
                    </a:lnTo>
                    <a:lnTo>
                      <a:pt x="2520" y="583"/>
                    </a:lnTo>
                    <a:lnTo>
                      <a:pt x="2510" y="588"/>
                    </a:lnTo>
                    <a:lnTo>
                      <a:pt x="2509" y="593"/>
                    </a:lnTo>
                    <a:lnTo>
                      <a:pt x="2507" y="593"/>
                    </a:lnTo>
                    <a:lnTo>
                      <a:pt x="2505" y="600"/>
                    </a:lnTo>
                    <a:lnTo>
                      <a:pt x="2502" y="602"/>
                    </a:lnTo>
                    <a:lnTo>
                      <a:pt x="2503" y="606"/>
                    </a:lnTo>
                    <a:lnTo>
                      <a:pt x="2500" y="610"/>
                    </a:lnTo>
                    <a:lnTo>
                      <a:pt x="2502" y="613"/>
                    </a:lnTo>
                    <a:lnTo>
                      <a:pt x="2502" y="617"/>
                    </a:lnTo>
                    <a:lnTo>
                      <a:pt x="2506" y="621"/>
                    </a:lnTo>
                    <a:lnTo>
                      <a:pt x="2504" y="624"/>
                    </a:lnTo>
                    <a:lnTo>
                      <a:pt x="2506" y="627"/>
                    </a:lnTo>
                    <a:lnTo>
                      <a:pt x="2506" y="630"/>
                    </a:lnTo>
                    <a:lnTo>
                      <a:pt x="2502" y="634"/>
                    </a:lnTo>
                    <a:lnTo>
                      <a:pt x="2499" y="633"/>
                    </a:lnTo>
                    <a:lnTo>
                      <a:pt x="2495" y="637"/>
                    </a:lnTo>
                    <a:lnTo>
                      <a:pt x="2493" y="636"/>
                    </a:lnTo>
                    <a:lnTo>
                      <a:pt x="2492" y="637"/>
                    </a:lnTo>
                    <a:lnTo>
                      <a:pt x="2489" y="637"/>
                    </a:lnTo>
                    <a:lnTo>
                      <a:pt x="2489" y="641"/>
                    </a:lnTo>
                    <a:lnTo>
                      <a:pt x="2491" y="643"/>
                    </a:lnTo>
                    <a:lnTo>
                      <a:pt x="2485" y="644"/>
                    </a:lnTo>
                    <a:lnTo>
                      <a:pt x="2484" y="646"/>
                    </a:lnTo>
                    <a:lnTo>
                      <a:pt x="2481" y="648"/>
                    </a:lnTo>
                    <a:lnTo>
                      <a:pt x="2480" y="644"/>
                    </a:lnTo>
                    <a:lnTo>
                      <a:pt x="2476" y="641"/>
                    </a:lnTo>
                    <a:lnTo>
                      <a:pt x="2469" y="640"/>
                    </a:lnTo>
                    <a:lnTo>
                      <a:pt x="2467" y="641"/>
                    </a:lnTo>
                    <a:lnTo>
                      <a:pt x="2464" y="638"/>
                    </a:lnTo>
                    <a:lnTo>
                      <a:pt x="2462" y="643"/>
                    </a:lnTo>
                    <a:lnTo>
                      <a:pt x="2458" y="645"/>
                    </a:lnTo>
                    <a:lnTo>
                      <a:pt x="2462" y="653"/>
                    </a:lnTo>
                    <a:lnTo>
                      <a:pt x="2458" y="655"/>
                    </a:lnTo>
                    <a:lnTo>
                      <a:pt x="2461" y="660"/>
                    </a:lnTo>
                    <a:lnTo>
                      <a:pt x="2465" y="663"/>
                    </a:lnTo>
                    <a:lnTo>
                      <a:pt x="2468" y="661"/>
                    </a:lnTo>
                    <a:lnTo>
                      <a:pt x="2469" y="664"/>
                    </a:lnTo>
                    <a:lnTo>
                      <a:pt x="2472" y="666"/>
                    </a:lnTo>
                    <a:lnTo>
                      <a:pt x="2473" y="664"/>
                    </a:lnTo>
                    <a:lnTo>
                      <a:pt x="2484" y="669"/>
                    </a:lnTo>
                    <a:lnTo>
                      <a:pt x="2484" y="671"/>
                    </a:lnTo>
                    <a:lnTo>
                      <a:pt x="2488" y="672"/>
                    </a:lnTo>
                    <a:lnTo>
                      <a:pt x="2487" y="674"/>
                    </a:lnTo>
                    <a:lnTo>
                      <a:pt x="2489" y="677"/>
                    </a:lnTo>
                    <a:lnTo>
                      <a:pt x="2488" y="678"/>
                    </a:lnTo>
                    <a:lnTo>
                      <a:pt x="2490" y="679"/>
                    </a:lnTo>
                    <a:lnTo>
                      <a:pt x="2490" y="680"/>
                    </a:lnTo>
                    <a:lnTo>
                      <a:pt x="2492" y="680"/>
                    </a:lnTo>
                    <a:lnTo>
                      <a:pt x="2498" y="689"/>
                    </a:lnTo>
                    <a:lnTo>
                      <a:pt x="2501" y="689"/>
                    </a:lnTo>
                    <a:lnTo>
                      <a:pt x="2502" y="692"/>
                    </a:lnTo>
                    <a:lnTo>
                      <a:pt x="2505" y="696"/>
                    </a:lnTo>
                    <a:lnTo>
                      <a:pt x="2507" y="695"/>
                    </a:lnTo>
                    <a:lnTo>
                      <a:pt x="2510" y="697"/>
                    </a:lnTo>
                    <a:lnTo>
                      <a:pt x="2513" y="702"/>
                    </a:lnTo>
                    <a:lnTo>
                      <a:pt x="2520" y="701"/>
                    </a:lnTo>
                    <a:lnTo>
                      <a:pt x="2525" y="703"/>
                    </a:lnTo>
                    <a:lnTo>
                      <a:pt x="2526" y="708"/>
                    </a:lnTo>
                    <a:lnTo>
                      <a:pt x="2533" y="709"/>
                    </a:lnTo>
                    <a:lnTo>
                      <a:pt x="2539" y="715"/>
                    </a:lnTo>
                    <a:lnTo>
                      <a:pt x="2542" y="715"/>
                    </a:lnTo>
                    <a:lnTo>
                      <a:pt x="2545" y="720"/>
                    </a:lnTo>
                    <a:lnTo>
                      <a:pt x="2544" y="724"/>
                    </a:lnTo>
                    <a:lnTo>
                      <a:pt x="2547" y="729"/>
                    </a:lnTo>
                    <a:lnTo>
                      <a:pt x="2556" y="729"/>
                    </a:lnTo>
                    <a:lnTo>
                      <a:pt x="2561" y="733"/>
                    </a:lnTo>
                    <a:lnTo>
                      <a:pt x="2566" y="741"/>
                    </a:lnTo>
                    <a:lnTo>
                      <a:pt x="2572" y="754"/>
                    </a:lnTo>
                    <a:lnTo>
                      <a:pt x="2579" y="765"/>
                    </a:lnTo>
                    <a:lnTo>
                      <a:pt x="2580" y="772"/>
                    </a:lnTo>
                    <a:lnTo>
                      <a:pt x="2590" y="783"/>
                    </a:lnTo>
                    <a:lnTo>
                      <a:pt x="2590" y="790"/>
                    </a:lnTo>
                    <a:lnTo>
                      <a:pt x="2592" y="793"/>
                    </a:lnTo>
                    <a:lnTo>
                      <a:pt x="2605" y="795"/>
                    </a:lnTo>
                    <a:lnTo>
                      <a:pt x="2610" y="795"/>
                    </a:lnTo>
                    <a:lnTo>
                      <a:pt x="2613" y="790"/>
                    </a:lnTo>
                    <a:lnTo>
                      <a:pt x="2619" y="791"/>
                    </a:lnTo>
                    <a:lnTo>
                      <a:pt x="2626" y="792"/>
                    </a:lnTo>
                    <a:lnTo>
                      <a:pt x="2631" y="797"/>
                    </a:lnTo>
                    <a:lnTo>
                      <a:pt x="2655" y="805"/>
                    </a:lnTo>
                    <a:lnTo>
                      <a:pt x="2663" y="811"/>
                    </a:lnTo>
                    <a:lnTo>
                      <a:pt x="2669" y="822"/>
                    </a:lnTo>
                    <a:lnTo>
                      <a:pt x="2681" y="833"/>
                    </a:lnTo>
                    <a:lnTo>
                      <a:pt x="2684" y="834"/>
                    </a:lnTo>
                    <a:lnTo>
                      <a:pt x="2684" y="822"/>
                    </a:lnTo>
                    <a:lnTo>
                      <a:pt x="2683" y="820"/>
                    </a:lnTo>
                    <a:lnTo>
                      <a:pt x="2674" y="817"/>
                    </a:lnTo>
                    <a:lnTo>
                      <a:pt x="2671" y="808"/>
                    </a:lnTo>
                    <a:lnTo>
                      <a:pt x="2670" y="802"/>
                    </a:lnTo>
                    <a:lnTo>
                      <a:pt x="2663" y="801"/>
                    </a:lnTo>
                    <a:lnTo>
                      <a:pt x="2661" y="797"/>
                    </a:lnTo>
                    <a:lnTo>
                      <a:pt x="2656" y="797"/>
                    </a:lnTo>
                    <a:lnTo>
                      <a:pt x="2652" y="793"/>
                    </a:lnTo>
                    <a:lnTo>
                      <a:pt x="2661" y="784"/>
                    </a:lnTo>
                    <a:lnTo>
                      <a:pt x="2660" y="781"/>
                    </a:lnTo>
                    <a:lnTo>
                      <a:pt x="2654" y="774"/>
                    </a:lnTo>
                    <a:lnTo>
                      <a:pt x="2650" y="773"/>
                    </a:lnTo>
                    <a:lnTo>
                      <a:pt x="2655" y="768"/>
                    </a:lnTo>
                    <a:lnTo>
                      <a:pt x="2655" y="761"/>
                    </a:lnTo>
                    <a:lnTo>
                      <a:pt x="2660" y="750"/>
                    </a:lnTo>
                    <a:lnTo>
                      <a:pt x="2663" y="748"/>
                    </a:lnTo>
                    <a:lnTo>
                      <a:pt x="2661" y="744"/>
                    </a:lnTo>
                    <a:lnTo>
                      <a:pt x="2664" y="736"/>
                    </a:lnTo>
                    <a:lnTo>
                      <a:pt x="2662" y="732"/>
                    </a:lnTo>
                    <a:lnTo>
                      <a:pt x="2664" y="729"/>
                    </a:lnTo>
                    <a:lnTo>
                      <a:pt x="2662" y="727"/>
                    </a:lnTo>
                    <a:lnTo>
                      <a:pt x="2662" y="725"/>
                    </a:lnTo>
                    <a:lnTo>
                      <a:pt x="2668" y="723"/>
                    </a:lnTo>
                    <a:lnTo>
                      <a:pt x="2669" y="721"/>
                    </a:lnTo>
                    <a:lnTo>
                      <a:pt x="2669" y="715"/>
                    </a:lnTo>
                    <a:lnTo>
                      <a:pt x="2665" y="710"/>
                    </a:lnTo>
                    <a:lnTo>
                      <a:pt x="2665" y="705"/>
                    </a:lnTo>
                    <a:lnTo>
                      <a:pt x="2661" y="703"/>
                    </a:lnTo>
                    <a:lnTo>
                      <a:pt x="2661" y="698"/>
                    </a:lnTo>
                    <a:lnTo>
                      <a:pt x="2660" y="694"/>
                    </a:lnTo>
                    <a:lnTo>
                      <a:pt x="2662" y="688"/>
                    </a:lnTo>
                    <a:lnTo>
                      <a:pt x="2666" y="684"/>
                    </a:lnTo>
                    <a:lnTo>
                      <a:pt x="2666" y="678"/>
                    </a:lnTo>
                    <a:lnTo>
                      <a:pt x="2669" y="675"/>
                    </a:lnTo>
                    <a:lnTo>
                      <a:pt x="2667" y="664"/>
                    </a:lnTo>
                    <a:lnTo>
                      <a:pt x="2670" y="655"/>
                    </a:lnTo>
                    <a:lnTo>
                      <a:pt x="2683" y="645"/>
                    </a:lnTo>
                    <a:lnTo>
                      <a:pt x="2686" y="635"/>
                    </a:lnTo>
                    <a:lnTo>
                      <a:pt x="2688" y="633"/>
                    </a:lnTo>
                    <a:lnTo>
                      <a:pt x="2695" y="631"/>
                    </a:lnTo>
                    <a:lnTo>
                      <a:pt x="2693" y="627"/>
                    </a:lnTo>
                    <a:lnTo>
                      <a:pt x="2699" y="627"/>
                    </a:lnTo>
                    <a:lnTo>
                      <a:pt x="2709" y="620"/>
                    </a:lnTo>
                    <a:lnTo>
                      <a:pt x="2716" y="620"/>
                    </a:lnTo>
                    <a:lnTo>
                      <a:pt x="2722" y="616"/>
                    </a:lnTo>
                    <a:lnTo>
                      <a:pt x="2727" y="616"/>
                    </a:lnTo>
                    <a:lnTo>
                      <a:pt x="2738" y="611"/>
                    </a:lnTo>
                    <a:lnTo>
                      <a:pt x="2738" y="607"/>
                    </a:lnTo>
                    <a:lnTo>
                      <a:pt x="2740" y="606"/>
                    </a:lnTo>
                    <a:lnTo>
                      <a:pt x="2739" y="600"/>
                    </a:lnTo>
                    <a:lnTo>
                      <a:pt x="2740" y="599"/>
                    </a:lnTo>
                    <a:lnTo>
                      <a:pt x="2753" y="602"/>
                    </a:lnTo>
                    <a:lnTo>
                      <a:pt x="2755" y="599"/>
                    </a:lnTo>
                    <a:lnTo>
                      <a:pt x="2759" y="598"/>
                    </a:lnTo>
                    <a:lnTo>
                      <a:pt x="2762" y="600"/>
                    </a:lnTo>
                    <a:lnTo>
                      <a:pt x="2769" y="599"/>
                    </a:lnTo>
                    <a:lnTo>
                      <a:pt x="2773" y="602"/>
                    </a:lnTo>
                    <a:lnTo>
                      <a:pt x="2775" y="607"/>
                    </a:lnTo>
                    <a:lnTo>
                      <a:pt x="2777" y="608"/>
                    </a:lnTo>
                    <a:lnTo>
                      <a:pt x="2781" y="608"/>
                    </a:lnTo>
                    <a:lnTo>
                      <a:pt x="2787" y="611"/>
                    </a:lnTo>
                    <a:lnTo>
                      <a:pt x="2793" y="612"/>
                    </a:lnTo>
                    <a:lnTo>
                      <a:pt x="2797" y="610"/>
                    </a:lnTo>
                    <a:lnTo>
                      <a:pt x="2801" y="611"/>
                    </a:lnTo>
                    <a:lnTo>
                      <a:pt x="2805" y="610"/>
                    </a:lnTo>
                    <a:lnTo>
                      <a:pt x="2807" y="617"/>
                    </a:lnTo>
                    <a:lnTo>
                      <a:pt x="2806" y="623"/>
                    </a:lnTo>
                    <a:lnTo>
                      <a:pt x="2807" y="625"/>
                    </a:lnTo>
                    <a:lnTo>
                      <a:pt x="2813" y="631"/>
                    </a:lnTo>
                    <a:lnTo>
                      <a:pt x="2817" y="629"/>
                    </a:lnTo>
                    <a:lnTo>
                      <a:pt x="2818" y="630"/>
                    </a:lnTo>
                    <a:lnTo>
                      <a:pt x="2822" y="640"/>
                    </a:lnTo>
                    <a:lnTo>
                      <a:pt x="2828" y="640"/>
                    </a:lnTo>
                    <a:lnTo>
                      <a:pt x="2831" y="642"/>
                    </a:lnTo>
                    <a:lnTo>
                      <a:pt x="2831" y="652"/>
                    </a:lnTo>
                    <a:lnTo>
                      <a:pt x="2840" y="656"/>
                    </a:lnTo>
                    <a:lnTo>
                      <a:pt x="2836" y="662"/>
                    </a:lnTo>
                    <a:lnTo>
                      <a:pt x="2841" y="663"/>
                    </a:lnTo>
                    <a:lnTo>
                      <a:pt x="2841" y="673"/>
                    </a:lnTo>
                    <a:lnTo>
                      <a:pt x="2841" y="677"/>
                    </a:lnTo>
                    <a:lnTo>
                      <a:pt x="2846" y="677"/>
                    </a:lnTo>
                    <a:lnTo>
                      <a:pt x="2849" y="679"/>
                    </a:lnTo>
                    <a:lnTo>
                      <a:pt x="2851" y="678"/>
                    </a:lnTo>
                    <a:lnTo>
                      <a:pt x="2858" y="680"/>
                    </a:lnTo>
                    <a:lnTo>
                      <a:pt x="2860" y="684"/>
                    </a:lnTo>
                    <a:lnTo>
                      <a:pt x="2866" y="680"/>
                    </a:lnTo>
                    <a:lnTo>
                      <a:pt x="2867" y="679"/>
                    </a:lnTo>
                    <a:lnTo>
                      <a:pt x="2869" y="679"/>
                    </a:lnTo>
                    <a:lnTo>
                      <a:pt x="2870" y="678"/>
                    </a:lnTo>
                    <a:lnTo>
                      <a:pt x="2876" y="679"/>
                    </a:lnTo>
                    <a:lnTo>
                      <a:pt x="2877" y="676"/>
                    </a:lnTo>
                    <a:lnTo>
                      <a:pt x="2883" y="677"/>
                    </a:lnTo>
                    <a:lnTo>
                      <a:pt x="2883" y="679"/>
                    </a:lnTo>
                    <a:lnTo>
                      <a:pt x="2889" y="680"/>
                    </a:lnTo>
                    <a:lnTo>
                      <a:pt x="2895" y="675"/>
                    </a:lnTo>
                    <a:lnTo>
                      <a:pt x="2896" y="673"/>
                    </a:lnTo>
                    <a:lnTo>
                      <a:pt x="2891" y="672"/>
                    </a:lnTo>
                    <a:lnTo>
                      <a:pt x="2897" y="669"/>
                    </a:lnTo>
                    <a:lnTo>
                      <a:pt x="2898" y="663"/>
                    </a:lnTo>
                    <a:lnTo>
                      <a:pt x="2897" y="661"/>
                    </a:lnTo>
                    <a:lnTo>
                      <a:pt x="2901" y="658"/>
                    </a:lnTo>
                    <a:lnTo>
                      <a:pt x="2911" y="658"/>
                    </a:lnTo>
                    <a:lnTo>
                      <a:pt x="2912" y="659"/>
                    </a:lnTo>
                    <a:lnTo>
                      <a:pt x="2914" y="656"/>
                    </a:lnTo>
                    <a:lnTo>
                      <a:pt x="2921" y="655"/>
                    </a:lnTo>
                    <a:lnTo>
                      <a:pt x="2923" y="652"/>
                    </a:lnTo>
                    <a:lnTo>
                      <a:pt x="2930" y="652"/>
                    </a:lnTo>
                    <a:lnTo>
                      <a:pt x="2936" y="647"/>
                    </a:lnTo>
                    <a:lnTo>
                      <a:pt x="2937" y="647"/>
                    </a:lnTo>
                    <a:lnTo>
                      <a:pt x="2939" y="641"/>
                    </a:lnTo>
                    <a:lnTo>
                      <a:pt x="2938" y="640"/>
                    </a:lnTo>
                    <a:lnTo>
                      <a:pt x="2939" y="637"/>
                    </a:lnTo>
                    <a:lnTo>
                      <a:pt x="2936" y="634"/>
                    </a:lnTo>
                    <a:lnTo>
                      <a:pt x="2937" y="629"/>
                    </a:lnTo>
                    <a:lnTo>
                      <a:pt x="2934" y="629"/>
                    </a:lnTo>
                    <a:lnTo>
                      <a:pt x="2929" y="625"/>
                    </a:lnTo>
                    <a:lnTo>
                      <a:pt x="2925" y="618"/>
                    </a:lnTo>
                    <a:lnTo>
                      <a:pt x="2921" y="618"/>
                    </a:lnTo>
                    <a:lnTo>
                      <a:pt x="2920" y="617"/>
                    </a:lnTo>
                    <a:lnTo>
                      <a:pt x="2922" y="616"/>
                    </a:lnTo>
                    <a:lnTo>
                      <a:pt x="2922" y="611"/>
                    </a:lnTo>
                    <a:lnTo>
                      <a:pt x="2918" y="608"/>
                    </a:lnTo>
                    <a:lnTo>
                      <a:pt x="2918" y="601"/>
                    </a:lnTo>
                    <a:lnTo>
                      <a:pt x="2920" y="599"/>
                    </a:lnTo>
                    <a:lnTo>
                      <a:pt x="2922" y="592"/>
                    </a:lnTo>
                    <a:lnTo>
                      <a:pt x="2930" y="586"/>
                    </a:lnTo>
                    <a:lnTo>
                      <a:pt x="2930" y="580"/>
                    </a:lnTo>
                    <a:lnTo>
                      <a:pt x="2929" y="579"/>
                    </a:lnTo>
                    <a:lnTo>
                      <a:pt x="2932" y="573"/>
                    </a:lnTo>
                    <a:lnTo>
                      <a:pt x="2935" y="572"/>
                    </a:lnTo>
                    <a:lnTo>
                      <a:pt x="2936" y="568"/>
                    </a:lnTo>
                    <a:lnTo>
                      <a:pt x="2935" y="563"/>
                    </a:lnTo>
                    <a:lnTo>
                      <a:pt x="2936" y="562"/>
                    </a:lnTo>
                    <a:lnTo>
                      <a:pt x="2939" y="561"/>
                    </a:lnTo>
                    <a:lnTo>
                      <a:pt x="2939" y="555"/>
                    </a:lnTo>
                    <a:lnTo>
                      <a:pt x="2942" y="553"/>
                    </a:lnTo>
                    <a:lnTo>
                      <a:pt x="2938" y="547"/>
                    </a:lnTo>
                    <a:lnTo>
                      <a:pt x="2941" y="539"/>
                    </a:lnTo>
                    <a:lnTo>
                      <a:pt x="2940" y="536"/>
                    </a:lnTo>
                    <a:lnTo>
                      <a:pt x="2944" y="534"/>
                    </a:lnTo>
                    <a:lnTo>
                      <a:pt x="2948" y="531"/>
                    </a:lnTo>
                    <a:lnTo>
                      <a:pt x="2947" y="529"/>
                    </a:lnTo>
                    <a:lnTo>
                      <a:pt x="2951" y="528"/>
                    </a:lnTo>
                    <a:lnTo>
                      <a:pt x="2951" y="526"/>
                    </a:lnTo>
                    <a:lnTo>
                      <a:pt x="2957" y="519"/>
                    </a:lnTo>
                    <a:lnTo>
                      <a:pt x="2955" y="517"/>
                    </a:lnTo>
                    <a:lnTo>
                      <a:pt x="2956" y="516"/>
                    </a:lnTo>
                    <a:lnTo>
                      <a:pt x="2955" y="512"/>
                    </a:lnTo>
                    <a:lnTo>
                      <a:pt x="2960" y="503"/>
                    </a:lnTo>
                    <a:lnTo>
                      <a:pt x="2960" y="497"/>
                    </a:lnTo>
                    <a:lnTo>
                      <a:pt x="2966" y="492"/>
                    </a:lnTo>
                    <a:lnTo>
                      <a:pt x="2965" y="490"/>
                    </a:lnTo>
                    <a:lnTo>
                      <a:pt x="2968" y="490"/>
                    </a:lnTo>
                    <a:lnTo>
                      <a:pt x="2970" y="486"/>
                    </a:lnTo>
                    <a:lnTo>
                      <a:pt x="2975" y="483"/>
                    </a:lnTo>
                    <a:lnTo>
                      <a:pt x="2974" y="481"/>
                    </a:lnTo>
                    <a:lnTo>
                      <a:pt x="2975" y="478"/>
                    </a:lnTo>
                    <a:lnTo>
                      <a:pt x="2975" y="475"/>
                    </a:lnTo>
                    <a:lnTo>
                      <a:pt x="2978" y="472"/>
                    </a:lnTo>
                    <a:lnTo>
                      <a:pt x="2975" y="467"/>
                    </a:lnTo>
                    <a:lnTo>
                      <a:pt x="2979" y="461"/>
                    </a:lnTo>
                    <a:lnTo>
                      <a:pt x="2986" y="459"/>
                    </a:lnTo>
                    <a:lnTo>
                      <a:pt x="2992" y="454"/>
                    </a:lnTo>
                    <a:lnTo>
                      <a:pt x="2996" y="432"/>
                    </a:lnTo>
                    <a:lnTo>
                      <a:pt x="3129" y="432"/>
                    </a:lnTo>
                    <a:lnTo>
                      <a:pt x="3181" y="432"/>
                    </a:lnTo>
                    <a:lnTo>
                      <a:pt x="3245" y="432"/>
                    </a:lnTo>
                    <a:lnTo>
                      <a:pt x="3245" y="492"/>
                    </a:lnTo>
                    <a:lnTo>
                      <a:pt x="3247" y="502"/>
                    </a:lnTo>
                    <a:lnTo>
                      <a:pt x="3250" y="503"/>
                    </a:lnTo>
                    <a:lnTo>
                      <a:pt x="3253" y="507"/>
                    </a:lnTo>
                    <a:lnTo>
                      <a:pt x="3253" y="525"/>
                    </a:lnTo>
                    <a:lnTo>
                      <a:pt x="3248" y="532"/>
                    </a:lnTo>
                    <a:lnTo>
                      <a:pt x="3249" y="539"/>
                    </a:lnTo>
                    <a:lnTo>
                      <a:pt x="3251" y="548"/>
                    </a:lnTo>
                    <a:lnTo>
                      <a:pt x="3249" y="554"/>
                    </a:lnTo>
                    <a:lnTo>
                      <a:pt x="3250" y="563"/>
                    </a:lnTo>
                    <a:lnTo>
                      <a:pt x="3256" y="569"/>
                    </a:lnTo>
                    <a:lnTo>
                      <a:pt x="3271" y="574"/>
                    </a:lnTo>
                    <a:lnTo>
                      <a:pt x="3274" y="579"/>
                    </a:lnTo>
                    <a:lnTo>
                      <a:pt x="3278" y="581"/>
                    </a:lnTo>
                    <a:lnTo>
                      <a:pt x="3282" y="586"/>
                    </a:lnTo>
                    <a:lnTo>
                      <a:pt x="3280" y="592"/>
                    </a:lnTo>
                    <a:lnTo>
                      <a:pt x="3285" y="603"/>
                    </a:lnTo>
                    <a:lnTo>
                      <a:pt x="3285" y="607"/>
                    </a:lnTo>
                    <a:lnTo>
                      <a:pt x="3285" y="609"/>
                    </a:lnTo>
                    <a:lnTo>
                      <a:pt x="3281" y="612"/>
                    </a:lnTo>
                    <a:lnTo>
                      <a:pt x="3281" y="626"/>
                    </a:lnTo>
                    <a:lnTo>
                      <a:pt x="3286" y="630"/>
                    </a:lnTo>
                    <a:lnTo>
                      <a:pt x="3286" y="638"/>
                    </a:lnTo>
                    <a:lnTo>
                      <a:pt x="3292" y="639"/>
                    </a:lnTo>
                    <a:lnTo>
                      <a:pt x="3296" y="645"/>
                    </a:lnTo>
                    <a:lnTo>
                      <a:pt x="3302" y="646"/>
                    </a:lnTo>
                    <a:lnTo>
                      <a:pt x="3307" y="654"/>
                    </a:lnTo>
                    <a:lnTo>
                      <a:pt x="3312" y="656"/>
                    </a:lnTo>
                    <a:lnTo>
                      <a:pt x="3318" y="665"/>
                    </a:lnTo>
                    <a:lnTo>
                      <a:pt x="3327" y="670"/>
                    </a:lnTo>
                    <a:lnTo>
                      <a:pt x="3329" y="673"/>
                    </a:lnTo>
                    <a:lnTo>
                      <a:pt x="3330" y="671"/>
                    </a:lnTo>
                    <a:lnTo>
                      <a:pt x="3333" y="671"/>
                    </a:lnTo>
                    <a:lnTo>
                      <a:pt x="3334" y="677"/>
                    </a:lnTo>
                    <a:lnTo>
                      <a:pt x="3336" y="677"/>
                    </a:lnTo>
                    <a:lnTo>
                      <a:pt x="3338" y="680"/>
                    </a:lnTo>
                    <a:lnTo>
                      <a:pt x="3338" y="678"/>
                    </a:lnTo>
                    <a:lnTo>
                      <a:pt x="3340" y="678"/>
                    </a:lnTo>
                    <a:lnTo>
                      <a:pt x="3346" y="682"/>
                    </a:lnTo>
                    <a:lnTo>
                      <a:pt x="3346" y="684"/>
                    </a:lnTo>
                    <a:lnTo>
                      <a:pt x="3341" y="685"/>
                    </a:lnTo>
                    <a:lnTo>
                      <a:pt x="3343" y="692"/>
                    </a:lnTo>
                    <a:lnTo>
                      <a:pt x="3347" y="699"/>
                    </a:lnTo>
                    <a:lnTo>
                      <a:pt x="3350" y="700"/>
                    </a:lnTo>
                    <a:lnTo>
                      <a:pt x="3351" y="703"/>
                    </a:lnTo>
                    <a:lnTo>
                      <a:pt x="3348" y="706"/>
                    </a:lnTo>
                    <a:lnTo>
                      <a:pt x="3349" y="710"/>
                    </a:lnTo>
                    <a:lnTo>
                      <a:pt x="3347" y="713"/>
                    </a:lnTo>
                    <a:lnTo>
                      <a:pt x="3351" y="717"/>
                    </a:lnTo>
                    <a:lnTo>
                      <a:pt x="3355" y="716"/>
                    </a:lnTo>
                    <a:lnTo>
                      <a:pt x="3361" y="721"/>
                    </a:lnTo>
                    <a:lnTo>
                      <a:pt x="3362" y="728"/>
                    </a:lnTo>
                    <a:lnTo>
                      <a:pt x="3363" y="729"/>
                    </a:lnTo>
                    <a:lnTo>
                      <a:pt x="3362" y="730"/>
                    </a:lnTo>
                    <a:lnTo>
                      <a:pt x="3364" y="732"/>
                    </a:lnTo>
                    <a:lnTo>
                      <a:pt x="3366" y="731"/>
                    </a:lnTo>
                    <a:lnTo>
                      <a:pt x="3367" y="734"/>
                    </a:lnTo>
                    <a:lnTo>
                      <a:pt x="3371" y="736"/>
                    </a:lnTo>
                    <a:lnTo>
                      <a:pt x="3370" y="738"/>
                    </a:lnTo>
                    <a:lnTo>
                      <a:pt x="3385" y="736"/>
                    </a:lnTo>
                    <a:lnTo>
                      <a:pt x="3387" y="742"/>
                    </a:lnTo>
                    <a:lnTo>
                      <a:pt x="3393" y="744"/>
                    </a:lnTo>
                    <a:lnTo>
                      <a:pt x="3398" y="751"/>
                    </a:lnTo>
                    <a:lnTo>
                      <a:pt x="3401" y="752"/>
                    </a:lnTo>
                    <a:lnTo>
                      <a:pt x="3405" y="757"/>
                    </a:lnTo>
                    <a:lnTo>
                      <a:pt x="3415" y="748"/>
                    </a:lnTo>
                    <a:lnTo>
                      <a:pt x="3413" y="744"/>
                    </a:lnTo>
                    <a:lnTo>
                      <a:pt x="3420" y="743"/>
                    </a:lnTo>
                    <a:lnTo>
                      <a:pt x="3423" y="739"/>
                    </a:lnTo>
                    <a:lnTo>
                      <a:pt x="3423" y="735"/>
                    </a:lnTo>
                    <a:lnTo>
                      <a:pt x="3431" y="730"/>
                    </a:lnTo>
                    <a:lnTo>
                      <a:pt x="3437" y="731"/>
                    </a:lnTo>
                    <a:lnTo>
                      <a:pt x="3439" y="739"/>
                    </a:lnTo>
                    <a:lnTo>
                      <a:pt x="3446" y="743"/>
                    </a:lnTo>
                    <a:lnTo>
                      <a:pt x="3445" y="749"/>
                    </a:lnTo>
                    <a:lnTo>
                      <a:pt x="3448" y="752"/>
                    </a:lnTo>
                    <a:lnTo>
                      <a:pt x="3448" y="756"/>
                    </a:lnTo>
                    <a:lnTo>
                      <a:pt x="3446" y="759"/>
                    </a:lnTo>
                    <a:lnTo>
                      <a:pt x="3442" y="775"/>
                    </a:lnTo>
                    <a:lnTo>
                      <a:pt x="3440" y="780"/>
                    </a:lnTo>
                    <a:lnTo>
                      <a:pt x="3444" y="785"/>
                    </a:lnTo>
                    <a:lnTo>
                      <a:pt x="3446" y="786"/>
                    </a:lnTo>
                    <a:lnTo>
                      <a:pt x="3445" y="789"/>
                    </a:lnTo>
                    <a:lnTo>
                      <a:pt x="3451" y="791"/>
                    </a:lnTo>
                    <a:lnTo>
                      <a:pt x="3449" y="795"/>
                    </a:lnTo>
                    <a:lnTo>
                      <a:pt x="3458" y="796"/>
                    </a:lnTo>
                    <a:lnTo>
                      <a:pt x="3460" y="797"/>
                    </a:lnTo>
                    <a:lnTo>
                      <a:pt x="3458" y="799"/>
                    </a:lnTo>
                    <a:lnTo>
                      <a:pt x="3459" y="801"/>
                    </a:lnTo>
                    <a:lnTo>
                      <a:pt x="3461" y="800"/>
                    </a:lnTo>
                    <a:lnTo>
                      <a:pt x="3463" y="802"/>
                    </a:lnTo>
                    <a:lnTo>
                      <a:pt x="3466" y="800"/>
                    </a:lnTo>
                    <a:lnTo>
                      <a:pt x="3479" y="803"/>
                    </a:lnTo>
                    <a:lnTo>
                      <a:pt x="3484" y="814"/>
                    </a:lnTo>
                    <a:lnTo>
                      <a:pt x="3488" y="814"/>
                    </a:lnTo>
                    <a:lnTo>
                      <a:pt x="3488" y="818"/>
                    </a:lnTo>
                    <a:lnTo>
                      <a:pt x="3496" y="817"/>
                    </a:lnTo>
                    <a:lnTo>
                      <a:pt x="3499" y="819"/>
                    </a:lnTo>
                    <a:lnTo>
                      <a:pt x="3502" y="817"/>
                    </a:lnTo>
                    <a:lnTo>
                      <a:pt x="3503" y="824"/>
                    </a:lnTo>
                    <a:lnTo>
                      <a:pt x="3506" y="829"/>
                    </a:lnTo>
                    <a:lnTo>
                      <a:pt x="3505" y="833"/>
                    </a:lnTo>
                    <a:lnTo>
                      <a:pt x="3507" y="833"/>
                    </a:lnTo>
                    <a:lnTo>
                      <a:pt x="3510" y="837"/>
                    </a:lnTo>
                    <a:lnTo>
                      <a:pt x="3515" y="834"/>
                    </a:lnTo>
                    <a:lnTo>
                      <a:pt x="3516" y="836"/>
                    </a:lnTo>
                    <a:lnTo>
                      <a:pt x="3525" y="835"/>
                    </a:lnTo>
                    <a:lnTo>
                      <a:pt x="3527" y="832"/>
                    </a:lnTo>
                    <a:lnTo>
                      <a:pt x="3530" y="834"/>
                    </a:lnTo>
                    <a:lnTo>
                      <a:pt x="3529" y="838"/>
                    </a:lnTo>
                    <a:lnTo>
                      <a:pt x="3531" y="837"/>
                    </a:lnTo>
                    <a:lnTo>
                      <a:pt x="3537" y="839"/>
                    </a:lnTo>
                    <a:lnTo>
                      <a:pt x="3541" y="843"/>
                    </a:lnTo>
                    <a:lnTo>
                      <a:pt x="3544" y="844"/>
                    </a:lnTo>
                    <a:lnTo>
                      <a:pt x="3543" y="850"/>
                    </a:lnTo>
                    <a:lnTo>
                      <a:pt x="3548" y="847"/>
                    </a:lnTo>
                    <a:lnTo>
                      <a:pt x="3551" y="851"/>
                    </a:lnTo>
                    <a:lnTo>
                      <a:pt x="3553" y="851"/>
                    </a:lnTo>
                    <a:lnTo>
                      <a:pt x="3554" y="855"/>
                    </a:lnTo>
                    <a:lnTo>
                      <a:pt x="3563" y="853"/>
                    </a:lnTo>
                    <a:lnTo>
                      <a:pt x="3563" y="857"/>
                    </a:lnTo>
                    <a:lnTo>
                      <a:pt x="3565" y="858"/>
                    </a:lnTo>
                    <a:lnTo>
                      <a:pt x="3568" y="854"/>
                    </a:lnTo>
                    <a:lnTo>
                      <a:pt x="3570" y="855"/>
                    </a:lnTo>
                    <a:lnTo>
                      <a:pt x="3570" y="856"/>
                    </a:lnTo>
                    <a:lnTo>
                      <a:pt x="3573" y="859"/>
                    </a:lnTo>
                    <a:lnTo>
                      <a:pt x="3573" y="861"/>
                    </a:lnTo>
                    <a:lnTo>
                      <a:pt x="3571" y="862"/>
                    </a:lnTo>
                    <a:lnTo>
                      <a:pt x="3572" y="865"/>
                    </a:lnTo>
                    <a:lnTo>
                      <a:pt x="3577" y="863"/>
                    </a:lnTo>
                    <a:lnTo>
                      <a:pt x="3582" y="868"/>
                    </a:lnTo>
                    <a:lnTo>
                      <a:pt x="3583" y="865"/>
                    </a:lnTo>
                    <a:lnTo>
                      <a:pt x="3583" y="863"/>
                    </a:lnTo>
                    <a:lnTo>
                      <a:pt x="3587" y="863"/>
                    </a:lnTo>
                    <a:lnTo>
                      <a:pt x="3591" y="867"/>
                    </a:lnTo>
                    <a:lnTo>
                      <a:pt x="3593" y="862"/>
                    </a:lnTo>
                    <a:lnTo>
                      <a:pt x="3599" y="862"/>
                    </a:lnTo>
                    <a:lnTo>
                      <a:pt x="3599" y="864"/>
                    </a:lnTo>
                    <a:lnTo>
                      <a:pt x="3601" y="863"/>
                    </a:lnTo>
                    <a:lnTo>
                      <a:pt x="3601" y="859"/>
                    </a:lnTo>
                    <a:lnTo>
                      <a:pt x="3603" y="859"/>
                    </a:lnTo>
                    <a:lnTo>
                      <a:pt x="3605" y="861"/>
                    </a:lnTo>
                    <a:lnTo>
                      <a:pt x="3604" y="862"/>
                    </a:lnTo>
                    <a:lnTo>
                      <a:pt x="3605" y="864"/>
                    </a:lnTo>
                    <a:lnTo>
                      <a:pt x="3608" y="865"/>
                    </a:lnTo>
                    <a:lnTo>
                      <a:pt x="3614" y="862"/>
                    </a:lnTo>
                    <a:lnTo>
                      <a:pt x="3616" y="867"/>
                    </a:lnTo>
                    <a:lnTo>
                      <a:pt x="3617" y="864"/>
                    </a:lnTo>
                    <a:lnTo>
                      <a:pt x="3619" y="867"/>
                    </a:lnTo>
                    <a:lnTo>
                      <a:pt x="3622" y="864"/>
                    </a:lnTo>
                    <a:lnTo>
                      <a:pt x="3623" y="867"/>
                    </a:lnTo>
                    <a:lnTo>
                      <a:pt x="3621" y="871"/>
                    </a:lnTo>
                    <a:lnTo>
                      <a:pt x="3623" y="872"/>
                    </a:lnTo>
                    <a:lnTo>
                      <a:pt x="3623" y="875"/>
                    </a:lnTo>
                    <a:lnTo>
                      <a:pt x="3629" y="874"/>
                    </a:lnTo>
                    <a:lnTo>
                      <a:pt x="3633" y="880"/>
                    </a:lnTo>
                    <a:lnTo>
                      <a:pt x="3637" y="876"/>
                    </a:lnTo>
                    <a:lnTo>
                      <a:pt x="3640" y="878"/>
                    </a:lnTo>
                    <a:lnTo>
                      <a:pt x="3641" y="882"/>
                    </a:lnTo>
                    <a:lnTo>
                      <a:pt x="3644" y="883"/>
                    </a:lnTo>
                    <a:lnTo>
                      <a:pt x="3645" y="886"/>
                    </a:lnTo>
                    <a:lnTo>
                      <a:pt x="3642" y="889"/>
                    </a:lnTo>
                    <a:lnTo>
                      <a:pt x="3650" y="906"/>
                    </a:lnTo>
                    <a:lnTo>
                      <a:pt x="3653" y="907"/>
                    </a:lnTo>
                    <a:lnTo>
                      <a:pt x="3660" y="905"/>
                    </a:lnTo>
                    <a:lnTo>
                      <a:pt x="3669" y="916"/>
                    </a:lnTo>
                    <a:lnTo>
                      <a:pt x="3680" y="921"/>
                    </a:lnTo>
                    <a:lnTo>
                      <a:pt x="3691" y="930"/>
                    </a:lnTo>
                    <a:lnTo>
                      <a:pt x="3704" y="930"/>
                    </a:lnTo>
                    <a:lnTo>
                      <a:pt x="3709" y="927"/>
                    </a:lnTo>
                    <a:lnTo>
                      <a:pt x="3713" y="928"/>
                    </a:lnTo>
                    <a:lnTo>
                      <a:pt x="3716" y="931"/>
                    </a:lnTo>
                    <a:lnTo>
                      <a:pt x="3718" y="939"/>
                    </a:lnTo>
                    <a:lnTo>
                      <a:pt x="3716" y="945"/>
                    </a:lnTo>
                    <a:lnTo>
                      <a:pt x="3712" y="950"/>
                    </a:lnTo>
                    <a:lnTo>
                      <a:pt x="3708" y="955"/>
                    </a:lnTo>
                    <a:lnTo>
                      <a:pt x="3709" y="962"/>
                    </a:lnTo>
                    <a:lnTo>
                      <a:pt x="3710" y="963"/>
                    </a:lnTo>
                    <a:lnTo>
                      <a:pt x="3719" y="964"/>
                    </a:lnTo>
                    <a:lnTo>
                      <a:pt x="3722" y="965"/>
                    </a:lnTo>
                    <a:lnTo>
                      <a:pt x="3723" y="969"/>
                    </a:lnTo>
                    <a:lnTo>
                      <a:pt x="3728" y="971"/>
                    </a:lnTo>
                    <a:lnTo>
                      <a:pt x="3737" y="969"/>
                    </a:lnTo>
                    <a:lnTo>
                      <a:pt x="3743" y="971"/>
                    </a:lnTo>
                    <a:lnTo>
                      <a:pt x="3746" y="964"/>
                    </a:lnTo>
                    <a:lnTo>
                      <a:pt x="3749" y="964"/>
                    </a:lnTo>
                    <a:lnTo>
                      <a:pt x="3752" y="963"/>
                    </a:lnTo>
                    <a:lnTo>
                      <a:pt x="3763" y="955"/>
                    </a:lnTo>
                    <a:lnTo>
                      <a:pt x="3771" y="963"/>
                    </a:lnTo>
                    <a:lnTo>
                      <a:pt x="3779" y="959"/>
                    </a:lnTo>
                    <a:lnTo>
                      <a:pt x="3786" y="964"/>
                    </a:lnTo>
                    <a:lnTo>
                      <a:pt x="3795" y="955"/>
                    </a:lnTo>
                    <a:lnTo>
                      <a:pt x="3801" y="958"/>
                    </a:lnTo>
                    <a:lnTo>
                      <a:pt x="3807" y="955"/>
                    </a:lnTo>
                    <a:lnTo>
                      <a:pt x="3808" y="951"/>
                    </a:lnTo>
                    <a:lnTo>
                      <a:pt x="3811" y="951"/>
                    </a:lnTo>
                    <a:lnTo>
                      <a:pt x="3812" y="947"/>
                    </a:lnTo>
                    <a:lnTo>
                      <a:pt x="3820" y="945"/>
                    </a:lnTo>
                    <a:lnTo>
                      <a:pt x="3826" y="937"/>
                    </a:lnTo>
                    <a:lnTo>
                      <a:pt x="3831" y="939"/>
                    </a:lnTo>
                    <a:lnTo>
                      <a:pt x="3835" y="934"/>
                    </a:lnTo>
                    <a:lnTo>
                      <a:pt x="3854" y="931"/>
                    </a:lnTo>
                    <a:lnTo>
                      <a:pt x="3854" y="935"/>
                    </a:lnTo>
                    <a:lnTo>
                      <a:pt x="3839" y="957"/>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3" name="Freeform 11"/>
              <p:cNvSpPr>
                <a:spLocks/>
              </p:cNvSpPr>
              <p:nvPr/>
            </p:nvSpPr>
            <p:spPr bwMode="auto">
              <a:xfrm>
                <a:off x="5617567" y="1293812"/>
                <a:ext cx="682625" cy="788988"/>
              </a:xfrm>
              <a:custGeom>
                <a:avLst/>
                <a:gdLst>
                  <a:gd name="T0" fmla="*/ 2147483647 w 1292"/>
                  <a:gd name="T1" fmla="*/ 2147483647 h 1493"/>
                  <a:gd name="T2" fmla="*/ 2147483647 w 1292"/>
                  <a:gd name="T3" fmla="*/ 2147483647 h 1493"/>
                  <a:gd name="T4" fmla="*/ 2147483647 w 1292"/>
                  <a:gd name="T5" fmla="*/ 2147483647 h 1493"/>
                  <a:gd name="T6" fmla="*/ 2147483647 w 1292"/>
                  <a:gd name="T7" fmla="*/ 2147483647 h 1493"/>
                  <a:gd name="T8" fmla="*/ 2147483647 w 1292"/>
                  <a:gd name="T9" fmla="*/ 2147483647 h 1493"/>
                  <a:gd name="T10" fmla="*/ 2147483647 w 1292"/>
                  <a:gd name="T11" fmla="*/ 2147483647 h 1493"/>
                  <a:gd name="T12" fmla="*/ 2147483647 w 1292"/>
                  <a:gd name="T13" fmla="*/ 2147483647 h 1493"/>
                  <a:gd name="T14" fmla="*/ 2147483647 w 1292"/>
                  <a:gd name="T15" fmla="*/ 2147483647 h 1493"/>
                  <a:gd name="T16" fmla="*/ 2147483647 w 1292"/>
                  <a:gd name="T17" fmla="*/ 2147483647 h 1493"/>
                  <a:gd name="T18" fmla="*/ 2147483647 w 1292"/>
                  <a:gd name="T19" fmla="*/ 2147483647 h 1493"/>
                  <a:gd name="T20" fmla="*/ 2147483647 w 1292"/>
                  <a:gd name="T21" fmla="*/ 2147483647 h 1493"/>
                  <a:gd name="T22" fmla="*/ 2147483647 w 1292"/>
                  <a:gd name="T23" fmla="*/ 2147483647 h 1493"/>
                  <a:gd name="T24" fmla="*/ 2147483647 w 1292"/>
                  <a:gd name="T25" fmla="*/ 2147483647 h 1493"/>
                  <a:gd name="T26" fmla="*/ 2147483647 w 1292"/>
                  <a:gd name="T27" fmla="*/ 2147483647 h 1493"/>
                  <a:gd name="T28" fmla="*/ 2147483647 w 1292"/>
                  <a:gd name="T29" fmla="*/ 2147483647 h 1493"/>
                  <a:gd name="T30" fmla="*/ 2147483647 w 1292"/>
                  <a:gd name="T31" fmla="*/ 2147483647 h 1493"/>
                  <a:gd name="T32" fmla="*/ 2147483647 w 1292"/>
                  <a:gd name="T33" fmla="*/ 2147483647 h 1493"/>
                  <a:gd name="T34" fmla="*/ 2147483647 w 1292"/>
                  <a:gd name="T35" fmla="*/ 2147483647 h 1493"/>
                  <a:gd name="T36" fmla="*/ 2147483647 w 1292"/>
                  <a:gd name="T37" fmla="*/ 2147483647 h 1493"/>
                  <a:gd name="T38" fmla="*/ 2147483647 w 1292"/>
                  <a:gd name="T39" fmla="*/ 2147483647 h 1493"/>
                  <a:gd name="T40" fmla="*/ 2147483647 w 1292"/>
                  <a:gd name="T41" fmla="*/ 2147483647 h 1493"/>
                  <a:gd name="T42" fmla="*/ 2147483647 w 1292"/>
                  <a:gd name="T43" fmla="*/ 2147483647 h 1493"/>
                  <a:gd name="T44" fmla="*/ 2147483647 w 1292"/>
                  <a:gd name="T45" fmla="*/ 2147483647 h 1493"/>
                  <a:gd name="T46" fmla="*/ 2147483647 w 1292"/>
                  <a:gd name="T47" fmla="*/ 2147483647 h 1493"/>
                  <a:gd name="T48" fmla="*/ 2147483647 w 1292"/>
                  <a:gd name="T49" fmla="*/ 2147483647 h 1493"/>
                  <a:gd name="T50" fmla="*/ 2147483647 w 1292"/>
                  <a:gd name="T51" fmla="*/ 2147483647 h 1493"/>
                  <a:gd name="T52" fmla="*/ 2147483647 w 1292"/>
                  <a:gd name="T53" fmla="*/ 2147483647 h 1493"/>
                  <a:gd name="T54" fmla="*/ 2147483647 w 1292"/>
                  <a:gd name="T55" fmla="*/ 2147483647 h 1493"/>
                  <a:gd name="T56" fmla="*/ 2147483647 w 1292"/>
                  <a:gd name="T57" fmla="*/ 2147483647 h 1493"/>
                  <a:gd name="T58" fmla="*/ 2147483647 w 1292"/>
                  <a:gd name="T59" fmla="*/ 2147483647 h 1493"/>
                  <a:gd name="T60" fmla="*/ 2147483647 w 1292"/>
                  <a:gd name="T61" fmla="*/ 2147483647 h 1493"/>
                  <a:gd name="T62" fmla="*/ 2147483647 w 1292"/>
                  <a:gd name="T63" fmla="*/ 2147483647 h 1493"/>
                  <a:gd name="T64" fmla="*/ 2147483647 w 1292"/>
                  <a:gd name="T65" fmla="*/ 2147483647 h 1493"/>
                  <a:gd name="T66" fmla="*/ 2147483647 w 1292"/>
                  <a:gd name="T67" fmla="*/ 2147483647 h 1493"/>
                  <a:gd name="T68" fmla="*/ 2147483647 w 1292"/>
                  <a:gd name="T69" fmla="*/ 2147483647 h 1493"/>
                  <a:gd name="T70" fmla="*/ 2147483647 w 1292"/>
                  <a:gd name="T71" fmla="*/ 2147483647 h 1493"/>
                  <a:gd name="T72" fmla="*/ 2147483647 w 1292"/>
                  <a:gd name="T73" fmla="*/ 2147483647 h 1493"/>
                  <a:gd name="T74" fmla="*/ 2147483647 w 1292"/>
                  <a:gd name="T75" fmla="*/ 2147483647 h 1493"/>
                  <a:gd name="T76" fmla="*/ 2147483647 w 1292"/>
                  <a:gd name="T77" fmla="*/ 2147483647 h 1493"/>
                  <a:gd name="T78" fmla="*/ 2147483647 w 1292"/>
                  <a:gd name="T79" fmla="*/ 2147483647 h 1493"/>
                  <a:gd name="T80" fmla="*/ 2147483647 w 1292"/>
                  <a:gd name="T81" fmla="*/ 2147483647 h 1493"/>
                  <a:gd name="T82" fmla="*/ 2147483647 w 1292"/>
                  <a:gd name="T83" fmla="*/ 2147483647 h 1493"/>
                  <a:gd name="T84" fmla="*/ 2147483647 w 1292"/>
                  <a:gd name="T85" fmla="*/ 0 h 1493"/>
                  <a:gd name="T86" fmla="*/ 2147483647 w 1292"/>
                  <a:gd name="T87" fmla="*/ 2147483647 h 1493"/>
                  <a:gd name="T88" fmla="*/ 2147483647 w 1292"/>
                  <a:gd name="T89" fmla="*/ 2147483647 h 1493"/>
                  <a:gd name="T90" fmla="*/ 2147483647 w 1292"/>
                  <a:gd name="T91" fmla="*/ 2147483647 h 1493"/>
                  <a:gd name="T92" fmla="*/ 2147483647 w 1292"/>
                  <a:gd name="T93" fmla="*/ 2147483647 h 1493"/>
                  <a:gd name="T94" fmla="*/ 2147483647 w 1292"/>
                  <a:gd name="T95" fmla="*/ 2147483647 h 1493"/>
                  <a:gd name="T96" fmla="*/ 2147483647 w 1292"/>
                  <a:gd name="T97" fmla="*/ 2147483647 h 1493"/>
                  <a:gd name="T98" fmla="*/ 2147483647 w 1292"/>
                  <a:gd name="T99" fmla="*/ 2147483647 h 1493"/>
                  <a:gd name="T100" fmla="*/ 2147483647 w 1292"/>
                  <a:gd name="T101" fmla="*/ 2147483647 h 1493"/>
                  <a:gd name="T102" fmla="*/ 2147483647 w 1292"/>
                  <a:gd name="T103" fmla="*/ 2147483647 h 1493"/>
                  <a:gd name="T104" fmla="*/ 2147483647 w 1292"/>
                  <a:gd name="T105" fmla="*/ 2147483647 h 1493"/>
                  <a:gd name="T106" fmla="*/ 2147483647 w 1292"/>
                  <a:gd name="T107" fmla="*/ 2147483647 h 1493"/>
                  <a:gd name="T108" fmla="*/ 2147483647 w 1292"/>
                  <a:gd name="T109" fmla="*/ 2147483647 h 1493"/>
                  <a:gd name="T110" fmla="*/ 2147483647 w 1292"/>
                  <a:gd name="T111" fmla="*/ 2147483647 h 1493"/>
                  <a:gd name="T112" fmla="*/ 2147483647 w 1292"/>
                  <a:gd name="T113" fmla="*/ 2147483647 h 1493"/>
                  <a:gd name="T114" fmla="*/ 2147483647 w 1292"/>
                  <a:gd name="T115" fmla="*/ 2147483647 h 1493"/>
                  <a:gd name="T116" fmla="*/ 2147483647 w 1292"/>
                  <a:gd name="T117" fmla="*/ 2147483647 h 1493"/>
                  <a:gd name="T118" fmla="*/ 2147483647 w 1292"/>
                  <a:gd name="T119" fmla="*/ 2147483647 h 1493"/>
                  <a:gd name="T120" fmla="*/ 2147483647 w 1292"/>
                  <a:gd name="T121" fmla="*/ 2147483647 h 1493"/>
                  <a:gd name="T122" fmla="*/ 2147483647 w 1292"/>
                  <a:gd name="T123" fmla="*/ 2147483647 h 14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2"/>
                  <a:gd name="T187" fmla="*/ 0 h 1493"/>
                  <a:gd name="T188" fmla="*/ 1292 w 1292"/>
                  <a:gd name="T189" fmla="*/ 1493 h 14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2" h="1493">
                    <a:moveTo>
                      <a:pt x="1226" y="1091"/>
                    </a:moveTo>
                    <a:lnTo>
                      <a:pt x="1174" y="1091"/>
                    </a:lnTo>
                    <a:lnTo>
                      <a:pt x="1041" y="1091"/>
                    </a:lnTo>
                    <a:lnTo>
                      <a:pt x="1037" y="1113"/>
                    </a:lnTo>
                    <a:lnTo>
                      <a:pt x="1031" y="1118"/>
                    </a:lnTo>
                    <a:lnTo>
                      <a:pt x="1024" y="1120"/>
                    </a:lnTo>
                    <a:lnTo>
                      <a:pt x="1020" y="1126"/>
                    </a:lnTo>
                    <a:lnTo>
                      <a:pt x="1023" y="1131"/>
                    </a:lnTo>
                    <a:lnTo>
                      <a:pt x="1020" y="1134"/>
                    </a:lnTo>
                    <a:lnTo>
                      <a:pt x="1020" y="1137"/>
                    </a:lnTo>
                    <a:lnTo>
                      <a:pt x="1019" y="1140"/>
                    </a:lnTo>
                    <a:lnTo>
                      <a:pt x="1020" y="1142"/>
                    </a:lnTo>
                    <a:lnTo>
                      <a:pt x="1015" y="1145"/>
                    </a:lnTo>
                    <a:lnTo>
                      <a:pt x="1013" y="1149"/>
                    </a:lnTo>
                    <a:lnTo>
                      <a:pt x="1010" y="1149"/>
                    </a:lnTo>
                    <a:lnTo>
                      <a:pt x="1011" y="1151"/>
                    </a:lnTo>
                    <a:lnTo>
                      <a:pt x="1005" y="1156"/>
                    </a:lnTo>
                    <a:lnTo>
                      <a:pt x="1005" y="1162"/>
                    </a:lnTo>
                    <a:lnTo>
                      <a:pt x="1000" y="1171"/>
                    </a:lnTo>
                    <a:lnTo>
                      <a:pt x="1001" y="1175"/>
                    </a:lnTo>
                    <a:lnTo>
                      <a:pt x="1000" y="1176"/>
                    </a:lnTo>
                    <a:lnTo>
                      <a:pt x="1002" y="1178"/>
                    </a:lnTo>
                    <a:lnTo>
                      <a:pt x="996" y="1185"/>
                    </a:lnTo>
                    <a:lnTo>
                      <a:pt x="996" y="1187"/>
                    </a:lnTo>
                    <a:lnTo>
                      <a:pt x="992" y="1188"/>
                    </a:lnTo>
                    <a:lnTo>
                      <a:pt x="993" y="1190"/>
                    </a:lnTo>
                    <a:lnTo>
                      <a:pt x="989" y="1193"/>
                    </a:lnTo>
                    <a:lnTo>
                      <a:pt x="985" y="1195"/>
                    </a:lnTo>
                    <a:lnTo>
                      <a:pt x="986" y="1198"/>
                    </a:lnTo>
                    <a:lnTo>
                      <a:pt x="983" y="1206"/>
                    </a:lnTo>
                    <a:lnTo>
                      <a:pt x="987" y="1212"/>
                    </a:lnTo>
                    <a:lnTo>
                      <a:pt x="984" y="1214"/>
                    </a:lnTo>
                    <a:lnTo>
                      <a:pt x="984" y="1220"/>
                    </a:lnTo>
                    <a:lnTo>
                      <a:pt x="981" y="1221"/>
                    </a:lnTo>
                    <a:lnTo>
                      <a:pt x="980" y="1222"/>
                    </a:lnTo>
                    <a:lnTo>
                      <a:pt x="981" y="1227"/>
                    </a:lnTo>
                    <a:lnTo>
                      <a:pt x="980" y="1231"/>
                    </a:lnTo>
                    <a:lnTo>
                      <a:pt x="977" y="1232"/>
                    </a:lnTo>
                    <a:lnTo>
                      <a:pt x="974" y="1238"/>
                    </a:lnTo>
                    <a:lnTo>
                      <a:pt x="975" y="1239"/>
                    </a:lnTo>
                    <a:lnTo>
                      <a:pt x="975" y="1245"/>
                    </a:lnTo>
                    <a:lnTo>
                      <a:pt x="967" y="1251"/>
                    </a:lnTo>
                    <a:lnTo>
                      <a:pt x="965" y="1258"/>
                    </a:lnTo>
                    <a:lnTo>
                      <a:pt x="963" y="1260"/>
                    </a:lnTo>
                    <a:lnTo>
                      <a:pt x="963" y="1267"/>
                    </a:lnTo>
                    <a:lnTo>
                      <a:pt x="967" y="1270"/>
                    </a:lnTo>
                    <a:lnTo>
                      <a:pt x="967" y="1275"/>
                    </a:lnTo>
                    <a:lnTo>
                      <a:pt x="965" y="1276"/>
                    </a:lnTo>
                    <a:lnTo>
                      <a:pt x="966" y="1277"/>
                    </a:lnTo>
                    <a:lnTo>
                      <a:pt x="970" y="1277"/>
                    </a:lnTo>
                    <a:lnTo>
                      <a:pt x="974" y="1284"/>
                    </a:lnTo>
                    <a:lnTo>
                      <a:pt x="979" y="1288"/>
                    </a:lnTo>
                    <a:lnTo>
                      <a:pt x="982" y="1288"/>
                    </a:lnTo>
                    <a:lnTo>
                      <a:pt x="981" y="1293"/>
                    </a:lnTo>
                    <a:lnTo>
                      <a:pt x="984" y="1296"/>
                    </a:lnTo>
                    <a:lnTo>
                      <a:pt x="983" y="1299"/>
                    </a:lnTo>
                    <a:lnTo>
                      <a:pt x="984" y="1300"/>
                    </a:lnTo>
                    <a:lnTo>
                      <a:pt x="982" y="1306"/>
                    </a:lnTo>
                    <a:lnTo>
                      <a:pt x="981" y="1306"/>
                    </a:lnTo>
                    <a:lnTo>
                      <a:pt x="975" y="1311"/>
                    </a:lnTo>
                    <a:lnTo>
                      <a:pt x="968" y="1311"/>
                    </a:lnTo>
                    <a:lnTo>
                      <a:pt x="966" y="1314"/>
                    </a:lnTo>
                    <a:lnTo>
                      <a:pt x="959" y="1315"/>
                    </a:lnTo>
                    <a:lnTo>
                      <a:pt x="957" y="1318"/>
                    </a:lnTo>
                    <a:lnTo>
                      <a:pt x="956" y="1317"/>
                    </a:lnTo>
                    <a:lnTo>
                      <a:pt x="946" y="1317"/>
                    </a:lnTo>
                    <a:lnTo>
                      <a:pt x="942" y="1320"/>
                    </a:lnTo>
                    <a:lnTo>
                      <a:pt x="943" y="1322"/>
                    </a:lnTo>
                    <a:lnTo>
                      <a:pt x="942" y="1328"/>
                    </a:lnTo>
                    <a:lnTo>
                      <a:pt x="936" y="1331"/>
                    </a:lnTo>
                    <a:lnTo>
                      <a:pt x="941" y="1332"/>
                    </a:lnTo>
                    <a:lnTo>
                      <a:pt x="940" y="1334"/>
                    </a:lnTo>
                    <a:lnTo>
                      <a:pt x="934" y="1339"/>
                    </a:lnTo>
                    <a:lnTo>
                      <a:pt x="928" y="1338"/>
                    </a:lnTo>
                    <a:lnTo>
                      <a:pt x="928" y="1336"/>
                    </a:lnTo>
                    <a:lnTo>
                      <a:pt x="922" y="1335"/>
                    </a:lnTo>
                    <a:lnTo>
                      <a:pt x="921" y="1338"/>
                    </a:lnTo>
                    <a:lnTo>
                      <a:pt x="915" y="1337"/>
                    </a:lnTo>
                    <a:lnTo>
                      <a:pt x="914" y="1338"/>
                    </a:lnTo>
                    <a:lnTo>
                      <a:pt x="912" y="1338"/>
                    </a:lnTo>
                    <a:lnTo>
                      <a:pt x="911" y="1339"/>
                    </a:lnTo>
                    <a:lnTo>
                      <a:pt x="905" y="1343"/>
                    </a:lnTo>
                    <a:lnTo>
                      <a:pt x="903" y="1339"/>
                    </a:lnTo>
                    <a:lnTo>
                      <a:pt x="896" y="1337"/>
                    </a:lnTo>
                    <a:lnTo>
                      <a:pt x="894" y="1338"/>
                    </a:lnTo>
                    <a:lnTo>
                      <a:pt x="891" y="1336"/>
                    </a:lnTo>
                    <a:lnTo>
                      <a:pt x="886" y="1336"/>
                    </a:lnTo>
                    <a:lnTo>
                      <a:pt x="886" y="1332"/>
                    </a:lnTo>
                    <a:lnTo>
                      <a:pt x="886" y="1322"/>
                    </a:lnTo>
                    <a:lnTo>
                      <a:pt x="881" y="1321"/>
                    </a:lnTo>
                    <a:lnTo>
                      <a:pt x="885" y="1315"/>
                    </a:lnTo>
                    <a:lnTo>
                      <a:pt x="876" y="1311"/>
                    </a:lnTo>
                    <a:lnTo>
                      <a:pt x="876" y="1301"/>
                    </a:lnTo>
                    <a:lnTo>
                      <a:pt x="873" y="1299"/>
                    </a:lnTo>
                    <a:lnTo>
                      <a:pt x="867" y="1299"/>
                    </a:lnTo>
                    <a:lnTo>
                      <a:pt x="863" y="1289"/>
                    </a:lnTo>
                    <a:lnTo>
                      <a:pt x="862" y="1288"/>
                    </a:lnTo>
                    <a:lnTo>
                      <a:pt x="858" y="1290"/>
                    </a:lnTo>
                    <a:lnTo>
                      <a:pt x="852" y="1284"/>
                    </a:lnTo>
                    <a:lnTo>
                      <a:pt x="851" y="1282"/>
                    </a:lnTo>
                    <a:lnTo>
                      <a:pt x="852" y="1276"/>
                    </a:lnTo>
                    <a:lnTo>
                      <a:pt x="850" y="1269"/>
                    </a:lnTo>
                    <a:lnTo>
                      <a:pt x="846" y="1270"/>
                    </a:lnTo>
                    <a:lnTo>
                      <a:pt x="842" y="1269"/>
                    </a:lnTo>
                    <a:lnTo>
                      <a:pt x="838" y="1271"/>
                    </a:lnTo>
                    <a:lnTo>
                      <a:pt x="832" y="1270"/>
                    </a:lnTo>
                    <a:lnTo>
                      <a:pt x="826" y="1267"/>
                    </a:lnTo>
                    <a:lnTo>
                      <a:pt x="822" y="1267"/>
                    </a:lnTo>
                    <a:lnTo>
                      <a:pt x="820" y="1266"/>
                    </a:lnTo>
                    <a:lnTo>
                      <a:pt x="818" y="1261"/>
                    </a:lnTo>
                    <a:lnTo>
                      <a:pt x="814" y="1258"/>
                    </a:lnTo>
                    <a:lnTo>
                      <a:pt x="807" y="1259"/>
                    </a:lnTo>
                    <a:lnTo>
                      <a:pt x="804" y="1257"/>
                    </a:lnTo>
                    <a:lnTo>
                      <a:pt x="800" y="1258"/>
                    </a:lnTo>
                    <a:lnTo>
                      <a:pt x="798" y="1261"/>
                    </a:lnTo>
                    <a:lnTo>
                      <a:pt x="785" y="1258"/>
                    </a:lnTo>
                    <a:lnTo>
                      <a:pt x="784" y="1259"/>
                    </a:lnTo>
                    <a:lnTo>
                      <a:pt x="785" y="1265"/>
                    </a:lnTo>
                    <a:lnTo>
                      <a:pt x="783" y="1266"/>
                    </a:lnTo>
                    <a:lnTo>
                      <a:pt x="783" y="1270"/>
                    </a:lnTo>
                    <a:lnTo>
                      <a:pt x="772" y="1275"/>
                    </a:lnTo>
                    <a:lnTo>
                      <a:pt x="767" y="1275"/>
                    </a:lnTo>
                    <a:lnTo>
                      <a:pt x="761" y="1279"/>
                    </a:lnTo>
                    <a:lnTo>
                      <a:pt x="754" y="1279"/>
                    </a:lnTo>
                    <a:lnTo>
                      <a:pt x="744" y="1286"/>
                    </a:lnTo>
                    <a:lnTo>
                      <a:pt x="738" y="1286"/>
                    </a:lnTo>
                    <a:lnTo>
                      <a:pt x="740" y="1290"/>
                    </a:lnTo>
                    <a:lnTo>
                      <a:pt x="733" y="1292"/>
                    </a:lnTo>
                    <a:lnTo>
                      <a:pt x="731" y="1294"/>
                    </a:lnTo>
                    <a:lnTo>
                      <a:pt x="728" y="1304"/>
                    </a:lnTo>
                    <a:lnTo>
                      <a:pt x="715" y="1314"/>
                    </a:lnTo>
                    <a:lnTo>
                      <a:pt x="712" y="1323"/>
                    </a:lnTo>
                    <a:lnTo>
                      <a:pt x="714" y="1334"/>
                    </a:lnTo>
                    <a:lnTo>
                      <a:pt x="711" y="1337"/>
                    </a:lnTo>
                    <a:lnTo>
                      <a:pt x="711" y="1343"/>
                    </a:lnTo>
                    <a:lnTo>
                      <a:pt x="707" y="1347"/>
                    </a:lnTo>
                    <a:lnTo>
                      <a:pt x="705" y="1353"/>
                    </a:lnTo>
                    <a:lnTo>
                      <a:pt x="706" y="1357"/>
                    </a:lnTo>
                    <a:lnTo>
                      <a:pt x="706" y="1362"/>
                    </a:lnTo>
                    <a:lnTo>
                      <a:pt x="710" y="1364"/>
                    </a:lnTo>
                    <a:lnTo>
                      <a:pt x="710" y="1369"/>
                    </a:lnTo>
                    <a:lnTo>
                      <a:pt x="714" y="1374"/>
                    </a:lnTo>
                    <a:lnTo>
                      <a:pt x="714" y="1380"/>
                    </a:lnTo>
                    <a:lnTo>
                      <a:pt x="713" y="1382"/>
                    </a:lnTo>
                    <a:lnTo>
                      <a:pt x="707" y="1384"/>
                    </a:lnTo>
                    <a:lnTo>
                      <a:pt x="707" y="1386"/>
                    </a:lnTo>
                    <a:lnTo>
                      <a:pt x="709" y="1388"/>
                    </a:lnTo>
                    <a:lnTo>
                      <a:pt x="707" y="1391"/>
                    </a:lnTo>
                    <a:lnTo>
                      <a:pt x="709" y="1395"/>
                    </a:lnTo>
                    <a:lnTo>
                      <a:pt x="706" y="1403"/>
                    </a:lnTo>
                    <a:lnTo>
                      <a:pt x="708" y="1407"/>
                    </a:lnTo>
                    <a:lnTo>
                      <a:pt x="705" y="1409"/>
                    </a:lnTo>
                    <a:lnTo>
                      <a:pt x="700" y="1420"/>
                    </a:lnTo>
                    <a:lnTo>
                      <a:pt x="700" y="1427"/>
                    </a:lnTo>
                    <a:lnTo>
                      <a:pt x="695" y="1432"/>
                    </a:lnTo>
                    <a:lnTo>
                      <a:pt x="699" y="1433"/>
                    </a:lnTo>
                    <a:lnTo>
                      <a:pt x="705" y="1440"/>
                    </a:lnTo>
                    <a:lnTo>
                      <a:pt x="706" y="1443"/>
                    </a:lnTo>
                    <a:lnTo>
                      <a:pt x="697" y="1452"/>
                    </a:lnTo>
                    <a:lnTo>
                      <a:pt x="701" y="1456"/>
                    </a:lnTo>
                    <a:lnTo>
                      <a:pt x="706" y="1456"/>
                    </a:lnTo>
                    <a:lnTo>
                      <a:pt x="708" y="1460"/>
                    </a:lnTo>
                    <a:lnTo>
                      <a:pt x="715" y="1461"/>
                    </a:lnTo>
                    <a:lnTo>
                      <a:pt x="716" y="1467"/>
                    </a:lnTo>
                    <a:lnTo>
                      <a:pt x="719" y="1476"/>
                    </a:lnTo>
                    <a:lnTo>
                      <a:pt x="728" y="1479"/>
                    </a:lnTo>
                    <a:lnTo>
                      <a:pt x="729" y="1481"/>
                    </a:lnTo>
                    <a:lnTo>
                      <a:pt x="729" y="1493"/>
                    </a:lnTo>
                    <a:lnTo>
                      <a:pt x="726" y="1492"/>
                    </a:lnTo>
                    <a:lnTo>
                      <a:pt x="714" y="1481"/>
                    </a:lnTo>
                    <a:lnTo>
                      <a:pt x="708" y="1470"/>
                    </a:lnTo>
                    <a:lnTo>
                      <a:pt x="700" y="1464"/>
                    </a:lnTo>
                    <a:lnTo>
                      <a:pt x="676" y="1456"/>
                    </a:lnTo>
                    <a:lnTo>
                      <a:pt x="671" y="1451"/>
                    </a:lnTo>
                    <a:lnTo>
                      <a:pt x="664" y="1450"/>
                    </a:lnTo>
                    <a:lnTo>
                      <a:pt x="658" y="1449"/>
                    </a:lnTo>
                    <a:lnTo>
                      <a:pt x="655" y="1454"/>
                    </a:lnTo>
                    <a:lnTo>
                      <a:pt x="650" y="1454"/>
                    </a:lnTo>
                    <a:lnTo>
                      <a:pt x="637" y="1452"/>
                    </a:lnTo>
                    <a:lnTo>
                      <a:pt x="635" y="1449"/>
                    </a:lnTo>
                    <a:lnTo>
                      <a:pt x="635" y="1442"/>
                    </a:lnTo>
                    <a:lnTo>
                      <a:pt x="625" y="1431"/>
                    </a:lnTo>
                    <a:lnTo>
                      <a:pt x="624" y="1424"/>
                    </a:lnTo>
                    <a:lnTo>
                      <a:pt x="617" y="1413"/>
                    </a:lnTo>
                    <a:lnTo>
                      <a:pt x="611" y="1400"/>
                    </a:lnTo>
                    <a:lnTo>
                      <a:pt x="606" y="1392"/>
                    </a:lnTo>
                    <a:lnTo>
                      <a:pt x="601" y="1388"/>
                    </a:lnTo>
                    <a:lnTo>
                      <a:pt x="592" y="1388"/>
                    </a:lnTo>
                    <a:lnTo>
                      <a:pt x="589" y="1383"/>
                    </a:lnTo>
                    <a:lnTo>
                      <a:pt x="590" y="1379"/>
                    </a:lnTo>
                    <a:lnTo>
                      <a:pt x="587" y="1374"/>
                    </a:lnTo>
                    <a:lnTo>
                      <a:pt x="584" y="1374"/>
                    </a:lnTo>
                    <a:lnTo>
                      <a:pt x="578" y="1368"/>
                    </a:lnTo>
                    <a:lnTo>
                      <a:pt x="571" y="1367"/>
                    </a:lnTo>
                    <a:lnTo>
                      <a:pt x="570" y="1362"/>
                    </a:lnTo>
                    <a:lnTo>
                      <a:pt x="565" y="1360"/>
                    </a:lnTo>
                    <a:lnTo>
                      <a:pt x="558" y="1361"/>
                    </a:lnTo>
                    <a:lnTo>
                      <a:pt x="555" y="1356"/>
                    </a:lnTo>
                    <a:lnTo>
                      <a:pt x="552" y="1354"/>
                    </a:lnTo>
                    <a:lnTo>
                      <a:pt x="550" y="1355"/>
                    </a:lnTo>
                    <a:lnTo>
                      <a:pt x="547" y="1351"/>
                    </a:lnTo>
                    <a:lnTo>
                      <a:pt x="546" y="1348"/>
                    </a:lnTo>
                    <a:lnTo>
                      <a:pt x="543" y="1348"/>
                    </a:lnTo>
                    <a:lnTo>
                      <a:pt x="537" y="1339"/>
                    </a:lnTo>
                    <a:lnTo>
                      <a:pt x="535" y="1339"/>
                    </a:lnTo>
                    <a:lnTo>
                      <a:pt x="535" y="1338"/>
                    </a:lnTo>
                    <a:lnTo>
                      <a:pt x="533" y="1337"/>
                    </a:lnTo>
                    <a:lnTo>
                      <a:pt x="534" y="1336"/>
                    </a:lnTo>
                    <a:lnTo>
                      <a:pt x="532" y="1333"/>
                    </a:lnTo>
                    <a:lnTo>
                      <a:pt x="533" y="1331"/>
                    </a:lnTo>
                    <a:lnTo>
                      <a:pt x="529" y="1330"/>
                    </a:lnTo>
                    <a:lnTo>
                      <a:pt x="529" y="1328"/>
                    </a:lnTo>
                    <a:lnTo>
                      <a:pt x="518" y="1323"/>
                    </a:lnTo>
                    <a:lnTo>
                      <a:pt x="517" y="1325"/>
                    </a:lnTo>
                    <a:lnTo>
                      <a:pt x="514" y="1323"/>
                    </a:lnTo>
                    <a:lnTo>
                      <a:pt x="513" y="1320"/>
                    </a:lnTo>
                    <a:lnTo>
                      <a:pt x="510" y="1322"/>
                    </a:lnTo>
                    <a:lnTo>
                      <a:pt x="506" y="1319"/>
                    </a:lnTo>
                    <a:lnTo>
                      <a:pt x="503" y="1314"/>
                    </a:lnTo>
                    <a:lnTo>
                      <a:pt x="507" y="1312"/>
                    </a:lnTo>
                    <a:lnTo>
                      <a:pt x="503" y="1304"/>
                    </a:lnTo>
                    <a:lnTo>
                      <a:pt x="507" y="1302"/>
                    </a:lnTo>
                    <a:lnTo>
                      <a:pt x="509" y="1297"/>
                    </a:lnTo>
                    <a:lnTo>
                      <a:pt x="512" y="1300"/>
                    </a:lnTo>
                    <a:lnTo>
                      <a:pt x="514" y="1299"/>
                    </a:lnTo>
                    <a:lnTo>
                      <a:pt x="521" y="1300"/>
                    </a:lnTo>
                    <a:lnTo>
                      <a:pt x="525" y="1303"/>
                    </a:lnTo>
                    <a:lnTo>
                      <a:pt x="526" y="1307"/>
                    </a:lnTo>
                    <a:lnTo>
                      <a:pt x="529" y="1305"/>
                    </a:lnTo>
                    <a:lnTo>
                      <a:pt x="530" y="1303"/>
                    </a:lnTo>
                    <a:lnTo>
                      <a:pt x="536" y="1302"/>
                    </a:lnTo>
                    <a:lnTo>
                      <a:pt x="534" y="1300"/>
                    </a:lnTo>
                    <a:lnTo>
                      <a:pt x="534" y="1296"/>
                    </a:lnTo>
                    <a:lnTo>
                      <a:pt x="537" y="1296"/>
                    </a:lnTo>
                    <a:lnTo>
                      <a:pt x="538" y="1295"/>
                    </a:lnTo>
                    <a:lnTo>
                      <a:pt x="540" y="1296"/>
                    </a:lnTo>
                    <a:lnTo>
                      <a:pt x="544" y="1292"/>
                    </a:lnTo>
                    <a:lnTo>
                      <a:pt x="547" y="1293"/>
                    </a:lnTo>
                    <a:lnTo>
                      <a:pt x="551" y="1289"/>
                    </a:lnTo>
                    <a:lnTo>
                      <a:pt x="551" y="1286"/>
                    </a:lnTo>
                    <a:lnTo>
                      <a:pt x="549" y="1283"/>
                    </a:lnTo>
                    <a:lnTo>
                      <a:pt x="551" y="1280"/>
                    </a:lnTo>
                    <a:lnTo>
                      <a:pt x="547" y="1276"/>
                    </a:lnTo>
                    <a:lnTo>
                      <a:pt x="547" y="1272"/>
                    </a:lnTo>
                    <a:lnTo>
                      <a:pt x="545" y="1269"/>
                    </a:lnTo>
                    <a:lnTo>
                      <a:pt x="548" y="1265"/>
                    </a:lnTo>
                    <a:lnTo>
                      <a:pt x="547" y="1261"/>
                    </a:lnTo>
                    <a:lnTo>
                      <a:pt x="550" y="1259"/>
                    </a:lnTo>
                    <a:lnTo>
                      <a:pt x="552" y="1252"/>
                    </a:lnTo>
                    <a:lnTo>
                      <a:pt x="554" y="1252"/>
                    </a:lnTo>
                    <a:lnTo>
                      <a:pt x="555" y="1247"/>
                    </a:lnTo>
                    <a:lnTo>
                      <a:pt x="565" y="1242"/>
                    </a:lnTo>
                    <a:lnTo>
                      <a:pt x="566" y="1238"/>
                    </a:lnTo>
                    <a:lnTo>
                      <a:pt x="568" y="1238"/>
                    </a:lnTo>
                    <a:lnTo>
                      <a:pt x="567" y="1235"/>
                    </a:lnTo>
                    <a:lnTo>
                      <a:pt x="570" y="1234"/>
                    </a:lnTo>
                    <a:lnTo>
                      <a:pt x="569" y="1231"/>
                    </a:lnTo>
                    <a:lnTo>
                      <a:pt x="572" y="1228"/>
                    </a:lnTo>
                    <a:lnTo>
                      <a:pt x="573" y="1221"/>
                    </a:lnTo>
                    <a:lnTo>
                      <a:pt x="567" y="1216"/>
                    </a:lnTo>
                    <a:lnTo>
                      <a:pt x="563" y="1217"/>
                    </a:lnTo>
                    <a:lnTo>
                      <a:pt x="561" y="1214"/>
                    </a:lnTo>
                    <a:lnTo>
                      <a:pt x="560" y="1208"/>
                    </a:lnTo>
                    <a:lnTo>
                      <a:pt x="563" y="1204"/>
                    </a:lnTo>
                    <a:lnTo>
                      <a:pt x="561" y="1204"/>
                    </a:lnTo>
                    <a:lnTo>
                      <a:pt x="560" y="1200"/>
                    </a:lnTo>
                    <a:lnTo>
                      <a:pt x="560" y="1196"/>
                    </a:lnTo>
                    <a:lnTo>
                      <a:pt x="561" y="1195"/>
                    </a:lnTo>
                    <a:lnTo>
                      <a:pt x="562" y="1187"/>
                    </a:lnTo>
                    <a:lnTo>
                      <a:pt x="556" y="1185"/>
                    </a:lnTo>
                    <a:lnTo>
                      <a:pt x="545" y="1171"/>
                    </a:lnTo>
                    <a:lnTo>
                      <a:pt x="546" y="1167"/>
                    </a:lnTo>
                    <a:lnTo>
                      <a:pt x="543" y="1161"/>
                    </a:lnTo>
                    <a:lnTo>
                      <a:pt x="544" y="1162"/>
                    </a:lnTo>
                    <a:lnTo>
                      <a:pt x="545" y="1154"/>
                    </a:lnTo>
                    <a:lnTo>
                      <a:pt x="539" y="1142"/>
                    </a:lnTo>
                    <a:lnTo>
                      <a:pt x="534" y="1137"/>
                    </a:lnTo>
                    <a:lnTo>
                      <a:pt x="525" y="1133"/>
                    </a:lnTo>
                    <a:lnTo>
                      <a:pt x="522" y="1128"/>
                    </a:lnTo>
                    <a:lnTo>
                      <a:pt x="521" y="1110"/>
                    </a:lnTo>
                    <a:lnTo>
                      <a:pt x="516" y="1103"/>
                    </a:lnTo>
                    <a:lnTo>
                      <a:pt x="515" y="1096"/>
                    </a:lnTo>
                    <a:lnTo>
                      <a:pt x="513" y="1088"/>
                    </a:lnTo>
                    <a:lnTo>
                      <a:pt x="515" y="1080"/>
                    </a:lnTo>
                    <a:lnTo>
                      <a:pt x="513" y="1076"/>
                    </a:lnTo>
                    <a:lnTo>
                      <a:pt x="517" y="1066"/>
                    </a:lnTo>
                    <a:lnTo>
                      <a:pt x="515" y="1063"/>
                    </a:lnTo>
                    <a:lnTo>
                      <a:pt x="515" y="1058"/>
                    </a:lnTo>
                    <a:lnTo>
                      <a:pt x="509" y="1050"/>
                    </a:lnTo>
                    <a:lnTo>
                      <a:pt x="503" y="1052"/>
                    </a:lnTo>
                    <a:lnTo>
                      <a:pt x="501" y="1052"/>
                    </a:lnTo>
                    <a:lnTo>
                      <a:pt x="500" y="1043"/>
                    </a:lnTo>
                    <a:lnTo>
                      <a:pt x="498" y="1037"/>
                    </a:lnTo>
                    <a:lnTo>
                      <a:pt x="501" y="1022"/>
                    </a:lnTo>
                    <a:lnTo>
                      <a:pt x="497" y="1001"/>
                    </a:lnTo>
                    <a:lnTo>
                      <a:pt x="498" y="997"/>
                    </a:lnTo>
                    <a:lnTo>
                      <a:pt x="506" y="986"/>
                    </a:lnTo>
                    <a:lnTo>
                      <a:pt x="515" y="977"/>
                    </a:lnTo>
                    <a:lnTo>
                      <a:pt x="513" y="968"/>
                    </a:lnTo>
                    <a:lnTo>
                      <a:pt x="510" y="965"/>
                    </a:lnTo>
                    <a:lnTo>
                      <a:pt x="509" y="961"/>
                    </a:lnTo>
                    <a:lnTo>
                      <a:pt x="512" y="948"/>
                    </a:lnTo>
                    <a:lnTo>
                      <a:pt x="516" y="945"/>
                    </a:lnTo>
                    <a:lnTo>
                      <a:pt x="518" y="940"/>
                    </a:lnTo>
                    <a:lnTo>
                      <a:pt x="517" y="936"/>
                    </a:lnTo>
                    <a:lnTo>
                      <a:pt x="511" y="924"/>
                    </a:lnTo>
                    <a:lnTo>
                      <a:pt x="512" y="911"/>
                    </a:lnTo>
                    <a:lnTo>
                      <a:pt x="501" y="912"/>
                    </a:lnTo>
                    <a:lnTo>
                      <a:pt x="499" y="911"/>
                    </a:lnTo>
                    <a:lnTo>
                      <a:pt x="485" y="871"/>
                    </a:lnTo>
                    <a:lnTo>
                      <a:pt x="481" y="854"/>
                    </a:lnTo>
                    <a:lnTo>
                      <a:pt x="479" y="852"/>
                    </a:lnTo>
                    <a:lnTo>
                      <a:pt x="478" y="847"/>
                    </a:lnTo>
                    <a:lnTo>
                      <a:pt x="479" y="843"/>
                    </a:lnTo>
                    <a:lnTo>
                      <a:pt x="475" y="835"/>
                    </a:lnTo>
                    <a:lnTo>
                      <a:pt x="467" y="832"/>
                    </a:lnTo>
                    <a:lnTo>
                      <a:pt x="458" y="825"/>
                    </a:lnTo>
                    <a:lnTo>
                      <a:pt x="456" y="821"/>
                    </a:lnTo>
                    <a:lnTo>
                      <a:pt x="454" y="815"/>
                    </a:lnTo>
                    <a:lnTo>
                      <a:pt x="442" y="802"/>
                    </a:lnTo>
                    <a:lnTo>
                      <a:pt x="441" y="799"/>
                    </a:lnTo>
                    <a:lnTo>
                      <a:pt x="443" y="797"/>
                    </a:lnTo>
                    <a:lnTo>
                      <a:pt x="444" y="793"/>
                    </a:lnTo>
                    <a:lnTo>
                      <a:pt x="460" y="777"/>
                    </a:lnTo>
                    <a:lnTo>
                      <a:pt x="458" y="756"/>
                    </a:lnTo>
                    <a:lnTo>
                      <a:pt x="463" y="743"/>
                    </a:lnTo>
                    <a:lnTo>
                      <a:pt x="465" y="732"/>
                    </a:lnTo>
                    <a:lnTo>
                      <a:pt x="465" y="727"/>
                    </a:lnTo>
                    <a:lnTo>
                      <a:pt x="462" y="724"/>
                    </a:lnTo>
                    <a:lnTo>
                      <a:pt x="441" y="716"/>
                    </a:lnTo>
                    <a:lnTo>
                      <a:pt x="440" y="712"/>
                    </a:lnTo>
                    <a:lnTo>
                      <a:pt x="436" y="710"/>
                    </a:lnTo>
                    <a:lnTo>
                      <a:pt x="419" y="709"/>
                    </a:lnTo>
                    <a:lnTo>
                      <a:pt x="413" y="707"/>
                    </a:lnTo>
                    <a:lnTo>
                      <a:pt x="399" y="711"/>
                    </a:lnTo>
                    <a:lnTo>
                      <a:pt x="392" y="709"/>
                    </a:lnTo>
                    <a:lnTo>
                      <a:pt x="384" y="704"/>
                    </a:lnTo>
                    <a:lnTo>
                      <a:pt x="374" y="691"/>
                    </a:lnTo>
                    <a:lnTo>
                      <a:pt x="371" y="684"/>
                    </a:lnTo>
                    <a:lnTo>
                      <a:pt x="372" y="677"/>
                    </a:lnTo>
                    <a:lnTo>
                      <a:pt x="371" y="676"/>
                    </a:lnTo>
                    <a:lnTo>
                      <a:pt x="359" y="674"/>
                    </a:lnTo>
                    <a:lnTo>
                      <a:pt x="342" y="681"/>
                    </a:lnTo>
                    <a:lnTo>
                      <a:pt x="337" y="680"/>
                    </a:lnTo>
                    <a:lnTo>
                      <a:pt x="326" y="673"/>
                    </a:lnTo>
                    <a:lnTo>
                      <a:pt x="314" y="662"/>
                    </a:lnTo>
                    <a:lnTo>
                      <a:pt x="319" y="651"/>
                    </a:lnTo>
                    <a:lnTo>
                      <a:pt x="318" y="642"/>
                    </a:lnTo>
                    <a:lnTo>
                      <a:pt x="316" y="637"/>
                    </a:lnTo>
                    <a:lnTo>
                      <a:pt x="319" y="629"/>
                    </a:lnTo>
                    <a:lnTo>
                      <a:pt x="317" y="622"/>
                    </a:lnTo>
                    <a:lnTo>
                      <a:pt x="313" y="619"/>
                    </a:lnTo>
                    <a:lnTo>
                      <a:pt x="295" y="618"/>
                    </a:lnTo>
                    <a:lnTo>
                      <a:pt x="278" y="622"/>
                    </a:lnTo>
                    <a:lnTo>
                      <a:pt x="257" y="629"/>
                    </a:lnTo>
                    <a:lnTo>
                      <a:pt x="242" y="630"/>
                    </a:lnTo>
                    <a:lnTo>
                      <a:pt x="226" y="627"/>
                    </a:lnTo>
                    <a:lnTo>
                      <a:pt x="214" y="621"/>
                    </a:lnTo>
                    <a:lnTo>
                      <a:pt x="197" y="616"/>
                    </a:lnTo>
                    <a:lnTo>
                      <a:pt x="189" y="612"/>
                    </a:lnTo>
                    <a:lnTo>
                      <a:pt x="188" y="610"/>
                    </a:lnTo>
                    <a:lnTo>
                      <a:pt x="184" y="611"/>
                    </a:lnTo>
                    <a:lnTo>
                      <a:pt x="177" y="608"/>
                    </a:lnTo>
                    <a:lnTo>
                      <a:pt x="174" y="611"/>
                    </a:lnTo>
                    <a:lnTo>
                      <a:pt x="172" y="610"/>
                    </a:lnTo>
                    <a:lnTo>
                      <a:pt x="172" y="608"/>
                    </a:lnTo>
                    <a:lnTo>
                      <a:pt x="171" y="605"/>
                    </a:lnTo>
                    <a:lnTo>
                      <a:pt x="167" y="603"/>
                    </a:lnTo>
                    <a:lnTo>
                      <a:pt x="169" y="597"/>
                    </a:lnTo>
                    <a:lnTo>
                      <a:pt x="170" y="587"/>
                    </a:lnTo>
                    <a:lnTo>
                      <a:pt x="173" y="587"/>
                    </a:lnTo>
                    <a:lnTo>
                      <a:pt x="177" y="580"/>
                    </a:lnTo>
                    <a:lnTo>
                      <a:pt x="177" y="578"/>
                    </a:lnTo>
                    <a:lnTo>
                      <a:pt x="183" y="573"/>
                    </a:lnTo>
                    <a:lnTo>
                      <a:pt x="183" y="569"/>
                    </a:lnTo>
                    <a:lnTo>
                      <a:pt x="180" y="566"/>
                    </a:lnTo>
                    <a:lnTo>
                      <a:pt x="183" y="563"/>
                    </a:lnTo>
                    <a:lnTo>
                      <a:pt x="178" y="559"/>
                    </a:lnTo>
                    <a:lnTo>
                      <a:pt x="183" y="557"/>
                    </a:lnTo>
                    <a:lnTo>
                      <a:pt x="183" y="555"/>
                    </a:lnTo>
                    <a:lnTo>
                      <a:pt x="179" y="551"/>
                    </a:lnTo>
                    <a:lnTo>
                      <a:pt x="180" y="545"/>
                    </a:lnTo>
                    <a:lnTo>
                      <a:pt x="177" y="543"/>
                    </a:lnTo>
                    <a:lnTo>
                      <a:pt x="176" y="534"/>
                    </a:lnTo>
                    <a:lnTo>
                      <a:pt x="169" y="530"/>
                    </a:lnTo>
                    <a:lnTo>
                      <a:pt x="167" y="527"/>
                    </a:lnTo>
                    <a:lnTo>
                      <a:pt x="165" y="521"/>
                    </a:lnTo>
                    <a:lnTo>
                      <a:pt x="164" y="508"/>
                    </a:lnTo>
                    <a:lnTo>
                      <a:pt x="155" y="504"/>
                    </a:lnTo>
                    <a:lnTo>
                      <a:pt x="152" y="500"/>
                    </a:lnTo>
                    <a:lnTo>
                      <a:pt x="151" y="494"/>
                    </a:lnTo>
                    <a:lnTo>
                      <a:pt x="144" y="488"/>
                    </a:lnTo>
                    <a:lnTo>
                      <a:pt x="141" y="483"/>
                    </a:lnTo>
                    <a:lnTo>
                      <a:pt x="128" y="470"/>
                    </a:lnTo>
                    <a:lnTo>
                      <a:pt x="129" y="467"/>
                    </a:lnTo>
                    <a:lnTo>
                      <a:pt x="133" y="457"/>
                    </a:lnTo>
                    <a:lnTo>
                      <a:pt x="134" y="453"/>
                    </a:lnTo>
                    <a:lnTo>
                      <a:pt x="133" y="441"/>
                    </a:lnTo>
                    <a:lnTo>
                      <a:pt x="126" y="426"/>
                    </a:lnTo>
                    <a:lnTo>
                      <a:pt x="128" y="412"/>
                    </a:lnTo>
                    <a:lnTo>
                      <a:pt x="124" y="407"/>
                    </a:lnTo>
                    <a:lnTo>
                      <a:pt x="123" y="403"/>
                    </a:lnTo>
                    <a:lnTo>
                      <a:pt x="138" y="386"/>
                    </a:lnTo>
                    <a:lnTo>
                      <a:pt x="138" y="372"/>
                    </a:lnTo>
                    <a:lnTo>
                      <a:pt x="119" y="351"/>
                    </a:lnTo>
                    <a:lnTo>
                      <a:pt x="116" y="343"/>
                    </a:lnTo>
                    <a:lnTo>
                      <a:pt x="86" y="325"/>
                    </a:lnTo>
                    <a:lnTo>
                      <a:pt x="76" y="325"/>
                    </a:lnTo>
                    <a:lnTo>
                      <a:pt x="72" y="323"/>
                    </a:lnTo>
                    <a:lnTo>
                      <a:pt x="65" y="311"/>
                    </a:lnTo>
                    <a:lnTo>
                      <a:pt x="56" y="303"/>
                    </a:lnTo>
                    <a:lnTo>
                      <a:pt x="52" y="293"/>
                    </a:lnTo>
                    <a:lnTo>
                      <a:pt x="45" y="289"/>
                    </a:lnTo>
                    <a:lnTo>
                      <a:pt x="39" y="280"/>
                    </a:lnTo>
                    <a:lnTo>
                      <a:pt x="32" y="276"/>
                    </a:lnTo>
                    <a:lnTo>
                      <a:pt x="30" y="269"/>
                    </a:lnTo>
                    <a:lnTo>
                      <a:pt x="25" y="262"/>
                    </a:lnTo>
                    <a:lnTo>
                      <a:pt x="20" y="251"/>
                    </a:lnTo>
                    <a:lnTo>
                      <a:pt x="3" y="239"/>
                    </a:lnTo>
                    <a:lnTo>
                      <a:pt x="0" y="231"/>
                    </a:lnTo>
                    <a:lnTo>
                      <a:pt x="0" y="221"/>
                    </a:lnTo>
                    <a:lnTo>
                      <a:pt x="5" y="215"/>
                    </a:lnTo>
                    <a:lnTo>
                      <a:pt x="8" y="215"/>
                    </a:lnTo>
                    <a:lnTo>
                      <a:pt x="27" y="222"/>
                    </a:lnTo>
                    <a:lnTo>
                      <a:pt x="35" y="231"/>
                    </a:lnTo>
                    <a:lnTo>
                      <a:pt x="43" y="246"/>
                    </a:lnTo>
                    <a:lnTo>
                      <a:pt x="50" y="252"/>
                    </a:lnTo>
                    <a:lnTo>
                      <a:pt x="57" y="255"/>
                    </a:lnTo>
                    <a:lnTo>
                      <a:pt x="61" y="252"/>
                    </a:lnTo>
                    <a:lnTo>
                      <a:pt x="70" y="253"/>
                    </a:lnTo>
                    <a:lnTo>
                      <a:pt x="85" y="248"/>
                    </a:lnTo>
                    <a:lnTo>
                      <a:pt x="95" y="248"/>
                    </a:lnTo>
                    <a:lnTo>
                      <a:pt x="106" y="249"/>
                    </a:lnTo>
                    <a:lnTo>
                      <a:pt x="113" y="249"/>
                    </a:lnTo>
                    <a:lnTo>
                      <a:pt x="115" y="246"/>
                    </a:lnTo>
                    <a:lnTo>
                      <a:pt x="119" y="245"/>
                    </a:lnTo>
                    <a:lnTo>
                      <a:pt x="121" y="250"/>
                    </a:lnTo>
                    <a:lnTo>
                      <a:pt x="124" y="249"/>
                    </a:lnTo>
                    <a:lnTo>
                      <a:pt x="133" y="252"/>
                    </a:lnTo>
                    <a:lnTo>
                      <a:pt x="137" y="252"/>
                    </a:lnTo>
                    <a:lnTo>
                      <a:pt x="142" y="249"/>
                    </a:lnTo>
                    <a:lnTo>
                      <a:pt x="155" y="258"/>
                    </a:lnTo>
                    <a:lnTo>
                      <a:pt x="158" y="267"/>
                    </a:lnTo>
                    <a:lnTo>
                      <a:pt x="158" y="272"/>
                    </a:lnTo>
                    <a:lnTo>
                      <a:pt x="162" y="277"/>
                    </a:lnTo>
                    <a:lnTo>
                      <a:pt x="168" y="288"/>
                    </a:lnTo>
                    <a:lnTo>
                      <a:pt x="171" y="289"/>
                    </a:lnTo>
                    <a:lnTo>
                      <a:pt x="171" y="291"/>
                    </a:lnTo>
                    <a:lnTo>
                      <a:pt x="178" y="292"/>
                    </a:lnTo>
                    <a:lnTo>
                      <a:pt x="179" y="293"/>
                    </a:lnTo>
                    <a:lnTo>
                      <a:pt x="179" y="298"/>
                    </a:lnTo>
                    <a:lnTo>
                      <a:pt x="182" y="299"/>
                    </a:lnTo>
                    <a:lnTo>
                      <a:pt x="184" y="298"/>
                    </a:lnTo>
                    <a:lnTo>
                      <a:pt x="187" y="306"/>
                    </a:lnTo>
                    <a:lnTo>
                      <a:pt x="188" y="302"/>
                    </a:lnTo>
                    <a:lnTo>
                      <a:pt x="190" y="302"/>
                    </a:lnTo>
                    <a:lnTo>
                      <a:pt x="194" y="293"/>
                    </a:lnTo>
                    <a:lnTo>
                      <a:pt x="201" y="291"/>
                    </a:lnTo>
                    <a:lnTo>
                      <a:pt x="203" y="292"/>
                    </a:lnTo>
                    <a:lnTo>
                      <a:pt x="211" y="288"/>
                    </a:lnTo>
                    <a:lnTo>
                      <a:pt x="215" y="290"/>
                    </a:lnTo>
                    <a:lnTo>
                      <a:pt x="223" y="292"/>
                    </a:lnTo>
                    <a:lnTo>
                      <a:pt x="232" y="290"/>
                    </a:lnTo>
                    <a:lnTo>
                      <a:pt x="237" y="293"/>
                    </a:lnTo>
                    <a:lnTo>
                      <a:pt x="234" y="294"/>
                    </a:lnTo>
                    <a:lnTo>
                      <a:pt x="236" y="295"/>
                    </a:lnTo>
                    <a:lnTo>
                      <a:pt x="240" y="295"/>
                    </a:lnTo>
                    <a:lnTo>
                      <a:pt x="242" y="298"/>
                    </a:lnTo>
                    <a:lnTo>
                      <a:pt x="243" y="296"/>
                    </a:lnTo>
                    <a:lnTo>
                      <a:pt x="248" y="297"/>
                    </a:lnTo>
                    <a:lnTo>
                      <a:pt x="252" y="294"/>
                    </a:lnTo>
                    <a:lnTo>
                      <a:pt x="250" y="294"/>
                    </a:lnTo>
                    <a:lnTo>
                      <a:pt x="248" y="291"/>
                    </a:lnTo>
                    <a:lnTo>
                      <a:pt x="246" y="291"/>
                    </a:lnTo>
                    <a:lnTo>
                      <a:pt x="244" y="288"/>
                    </a:lnTo>
                    <a:lnTo>
                      <a:pt x="247" y="278"/>
                    </a:lnTo>
                    <a:lnTo>
                      <a:pt x="247" y="274"/>
                    </a:lnTo>
                    <a:lnTo>
                      <a:pt x="249" y="273"/>
                    </a:lnTo>
                    <a:lnTo>
                      <a:pt x="255" y="276"/>
                    </a:lnTo>
                    <a:lnTo>
                      <a:pt x="257" y="281"/>
                    </a:lnTo>
                    <a:lnTo>
                      <a:pt x="262" y="285"/>
                    </a:lnTo>
                    <a:lnTo>
                      <a:pt x="268" y="293"/>
                    </a:lnTo>
                    <a:lnTo>
                      <a:pt x="268" y="295"/>
                    </a:lnTo>
                    <a:lnTo>
                      <a:pt x="267" y="298"/>
                    </a:lnTo>
                    <a:lnTo>
                      <a:pt x="269" y="299"/>
                    </a:lnTo>
                    <a:lnTo>
                      <a:pt x="268" y="302"/>
                    </a:lnTo>
                    <a:lnTo>
                      <a:pt x="273" y="303"/>
                    </a:lnTo>
                    <a:lnTo>
                      <a:pt x="276" y="300"/>
                    </a:lnTo>
                    <a:lnTo>
                      <a:pt x="277" y="307"/>
                    </a:lnTo>
                    <a:lnTo>
                      <a:pt x="279" y="307"/>
                    </a:lnTo>
                    <a:lnTo>
                      <a:pt x="285" y="310"/>
                    </a:lnTo>
                    <a:lnTo>
                      <a:pt x="287" y="310"/>
                    </a:lnTo>
                    <a:lnTo>
                      <a:pt x="288" y="312"/>
                    </a:lnTo>
                    <a:lnTo>
                      <a:pt x="288" y="310"/>
                    </a:lnTo>
                    <a:lnTo>
                      <a:pt x="287" y="306"/>
                    </a:lnTo>
                    <a:lnTo>
                      <a:pt x="290" y="306"/>
                    </a:lnTo>
                    <a:lnTo>
                      <a:pt x="290" y="305"/>
                    </a:lnTo>
                    <a:lnTo>
                      <a:pt x="298" y="308"/>
                    </a:lnTo>
                    <a:lnTo>
                      <a:pt x="302" y="307"/>
                    </a:lnTo>
                    <a:lnTo>
                      <a:pt x="301" y="303"/>
                    </a:lnTo>
                    <a:lnTo>
                      <a:pt x="308" y="296"/>
                    </a:lnTo>
                    <a:lnTo>
                      <a:pt x="305" y="293"/>
                    </a:lnTo>
                    <a:lnTo>
                      <a:pt x="305" y="291"/>
                    </a:lnTo>
                    <a:lnTo>
                      <a:pt x="301" y="291"/>
                    </a:lnTo>
                    <a:lnTo>
                      <a:pt x="301" y="288"/>
                    </a:lnTo>
                    <a:lnTo>
                      <a:pt x="298" y="287"/>
                    </a:lnTo>
                    <a:lnTo>
                      <a:pt x="303" y="282"/>
                    </a:lnTo>
                    <a:lnTo>
                      <a:pt x="311" y="281"/>
                    </a:lnTo>
                    <a:lnTo>
                      <a:pt x="323" y="287"/>
                    </a:lnTo>
                    <a:lnTo>
                      <a:pt x="327" y="285"/>
                    </a:lnTo>
                    <a:lnTo>
                      <a:pt x="329" y="286"/>
                    </a:lnTo>
                    <a:lnTo>
                      <a:pt x="329" y="281"/>
                    </a:lnTo>
                    <a:lnTo>
                      <a:pt x="334" y="282"/>
                    </a:lnTo>
                    <a:lnTo>
                      <a:pt x="336" y="287"/>
                    </a:lnTo>
                    <a:lnTo>
                      <a:pt x="341" y="286"/>
                    </a:lnTo>
                    <a:lnTo>
                      <a:pt x="342" y="287"/>
                    </a:lnTo>
                    <a:lnTo>
                      <a:pt x="352" y="288"/>
                    </a:lnTo>
                    <a:lnTo>
                      <a:pt x="346" y="303"/>
                    </a:lnTo>
                    <a:lnTo>
                      <a:pt x="348" y="313"/>
                    </a:lnTo>
                    <a:lnTo>
                      <a:pt x="352" y="318"/>
                    </a:lnTo>
                    <a:lnTo>
                      <a:pt x="370" y="320"/>
                    </a:lnTo>
                    <a:lnTo>
                      <a:pt x="377" y="325"/>
                    </a:lnTo>
                    <a:lnTo>
                      <a:pt x="384" y="332"/>
                    </a:lnTo>
                    <a:lnTo>
                      <a:pt x="383" y="342"/>
                    </a:lnTo>
                    <a:lnTo>
                      <a:pt x="380" y="344"/>
                    </a:lnTo>
                    <a:lnTo>
                      <a:pt x="390" y="350"/>
                    </a:lnTo>
                    <a:lnTo>
                      <a:pt x="391" y="353"/>
                    </a:lnTo>
                    <a:lnTo>
                      <a:pt x="393" y="354"/>
                    </a:lnTo>
                    <a:lnTo>
                      <a:pt x="396" y="359"/>
                    </a:lnTo>
                    <a:lnTo>
                      <a:pt x="400" y="362"/>
                    </a:lnTo>
                    <a:lnTo>
                      <a:pt x="407" y="362"/>
                    </a:lnTo>
                    <a:lnTo>
                      <a:pt x="412" y="356"/>
                    </a:lnTo>
                    <a:lnTo>
                      <a:pt x="414" y="348"/>
                    </a:lnTo>
                    <a:lnTo>
                      <a:pt x="417" y="349"/>
                    </a:lnTo>
                    <a:lnTo>
                      <a:pt x="422" y="346"/>
                    </a:lnTo>
                    <a:lnTo>
                      <a:pt x="429" y="340"/>
                    </a:lnTo>
                    <a:lnTo>
                      <a:pt x="432" y="334"/>
                    </a:lnTo>
                    <a:lnTo>
                      <a:pt x="439" y="335"/>
                    </a:lnTo>
                    <a:lnTo>
                      <a:pt x="442" y="339"/>
                    </a:lnTo>
                    <a:lnTo>
                      <a:pt x="443" y="343"/>
                    </a:lnTo>
                    <a:lnTo>
                      <a:pt x="453" y="348"/>
                    </a:lnTo>
                    <a:lnTo>
                      <a:pt x="456" y="341"/>
                    </a:lnTo>
                    <a:lnTo>
                      <a:pt x="454" y="330"/>
                    </a:lnTo>
                    <a:lnTo>
                      <a:pt x="455" y="325"/>
                    </a:lnTo>
                    <a:lnTo>
                      <a:pt x="453" y="324"/>
                    </a:lnTo>
                    <a:lnTo>
                      <a:pt x="456" y="320"/>
                    </a:lnTo>
                    <a:lnTo>
                      <a:pt x="453" y="318"/>
                    </a:lnTo>
                    <a:lnTo>
                      <a:pt x="446" y="313"/>
                    </a:lnTo>
                    <a:lnTo>
                      <a:pt x="450" y="310"/>
                    </a:lnTo>
                    <a:lnTo>
                      <a:pt x="443" y="300"/>
                    </a:lnTo>
                    <a:lnTo>
                      <a:pt x="443" y="292"/>
                    </a:lnTo>
                    <a:lnTo>
                      <a:pt x="448" y="290"/>
                    </a:lnTo>
                    <a:lnTo>
                      <a:pt x="453" y="284"/>
                    </a:lnTo>
                    <a:lnTo>
                      <a:pt x="448" y="280"/>
                    </a:lnTo>
                    <a:lnTo>
                      <a:pt x="447" y="277"/>
                    </a:lnTo>
                    <a:lnTo>
                      <a:pt x="447" y="274"/>
                    </a:lnTo>
                    <a:lnTo>
                      <a:pt x="452" y="273"/>
                    </a:lnTo>
                    <a:lnTo>
                      <a:pt x="450" y="270"/>
                    </a:lnTo>
                    <a:lnTo>
                      <a:pt x="455" y="269"/>
                    </a:lnTo>
                    <a:lnTo>
                      <a:pt x="462" y="270"/>
                    </a:lnTo>
                    <a:lnTo>
                      <a:pt x="466" y="269"/>
                    </a:lnTo>
                    <a:lnTo>
                      <a:pt x="471" y="270"/>
                    </a:lnTo>
                    <a:lnTo>
                      <a:pt x="474" y="267"/>
                    </a:lnTo>
                    <a:lnTo>
                      <a:pt x="478" y="269"/>
                    </a:lnTo>
                    <a:lnTo>
                      <a:pt x="482" y="268"/>
                    </a:lnTo>
                    <a:lnTo>
                      <a:pt x="486" y="270"/>
                    </a:lnTo>
                    <a:lnTo>
                      <a:pt x="489" y="273"/>
                    </a:lnTo>
                    <a:lnTo>
                      <a:pt x="493" y="274"/>
                    </a:lnTo>
                    <a:lnTo>
                      <a:pt x="492" y="269"/>
                    </a:lnTo>
                    <a:lnTo>
                      <a:pt x="498" y="267"/>
                    </a:lnTo>
                    <a:lnTo>
                      <a:pt x="496" y="263"/>
                    </a:lnTo>
                    <a:lnTo>
                      <a:pt x="497" y="260"/>
                    </a:lnTo>
                    <a:lnTo>
                      <a:pt x="493" y="259"/>
                    </a:lnTo>
                    <a:lnTo>
                      <a:pt x="496" y="256"/>
                    </a:lnTo>
                    <a:lnTo>
                      <a:pt x="494" y="253"/>
                    </a:lnTo>
                    <a:lnTo>
                      <a:pt x="500" y="251"/>
                    </a:lnTo>
                    <a:lnTo>
                      <a:pt x="499" y="248"/>
                    </a:lnTo>
                    <a:lnTo>
                      <a:pt x="503" y="250"/>
                    </a:lnTo>
                    <a:lnTo>
                      <a:pt x="503" y="248"/>
                    </a:lnTo>
                    <a:lnTo>
                      <a:pt x="507" y="245"/>
                    </a:lnTo>
                    <a:lnTo>
                      <a:pt x="511" y="249"/>
                    </a:lnTo>
                    <a:lnTo>
                      <a:pt x="514" y="246"/>
                    </a:lnTo>
                    <a:lnTo>
                      <a:pt x="514" y="244"/>
                    </a:lnTo>
                    <a:lnTo>
                      <a:pt x="515" y="243"/>
                    </a:lnTo>
                    <a:lnTo>
                      <a:pt x="512" y="241"/>
                    </a:lnTo>
                    <a:lnTo>
                      <a:pt x="513" y="238"/>
                    </a:lnTo>
                    <a:lnTo>
                      <a:pt x="516" y="239"/>
                    </a:lnTo>
                    <a:lnTo>
                      <a:pt x="519" y="237"/>
                    </a:lnTo>
                    <a:lnTo>
                      <a:pt x="524" y="237"/>
                    </a:lnTo>
                    <a:lnTo>
                      <a:pt x="528" y="239"/>
                    </a:lnTo>
                    <a:lnTo>
                      <a:pt x="530" y="238"/>
                    </a:lnTo>
                    <a:lnTo>
                      <a:pt x="534" y="241"/>
                    </a:lnTo>
                    <a:lnTo>
                      <a:pt x="537" y="241"/>
                    </a:lnTo>
                    <a:lnTo>
                      <a:pt x="538" y="244"/>
                    </a:lnTo>
                    <a:lnTo>
                      <a:pt x="543" y="248"/>
                    </a:lnTo>
                    <a:lnTo>
                      <a:pt x="545" y="246"/>
                    </a:lnTo>
                    <a:lnTo>
                      <a:pt x="551" y="246"/>
                    </a:lnTo>
                    <a:lnTo>
                      <a:pt x="553" y="249"/>
                    </a:lnTo>
                    <a:lnTo>
                      <a:pt x="560" y="249"/>
                    </a:lnTo>
                    <a:lnTo>
                      <a:pt x="562" y="252"/>
                    </a:lnTo>
                    <a:lnTo>
                      <a:pt x="568" y="253"/>
                    </a:lnTo>
                    <a:lnTo>
                      <a:pt x="571" y="253"/>
                    </a:lnTo>
                    <a:lnTo>
                      <a:pt x="572" y="256"/>
                    </a:lnTo>
                    <a:lnTo>
                      <a:pt x="580" y="257"/>
                    </a:lnTo>
                    <a:lnTo>
                      <a:pt x="583" y="261"/>
                    </a:lnTo>
                    <a:lnTo>
                      <a:pt x="585" y="258"/>
                    </a:lnTo>
                    <a:lnTo>
                      <a:pt x="590" y="257"/>
                    </a:lnTo>
                    <a:lnTo>
                      <a:pt x="589" y="252"/>
                    </a:lnTo>
                    <a:lnTo>
                      <a:pt x="591" y="252"/>
                    </a:lnTo>
                    <a:lnTo>
                      <a:pt x="594" y="249"/>
                    </a:lnTo>
                    <a:lnTo>
                      <a:pt x="598" y="251"/>
                    </a:lnTo>
                    <a:lnTo>
                      <a:pt x="599" y="250"/>
                    </a:lnTo>
                    <a:lnTo>
                      <a:pt x="597" y="245"/>
                    </a:lnTo>
                    <a:lnTo>
                      <a:pt x="598" y="243"/>
                    </a:lnTo>
                    <a:lnTo>
                      <a:pt x="601" y="242"/>
                    </a:lnTo>
                    <a:lnTo>
                      <a:pt x="604" y="244"/>
                    </a:lnTo>
                    <a:lnTo>
                      <a:pt x="607" y="242"/>
                    </a:lnTo>
                    <a:lnTo>
                      <a:pt x="608" y="244"/>
                    </a:lnTo>
                    <a:lnTo>
                      <a:pt x="612" y="243"/>
                    </a:lnTo>
                    <a:lnTo>
                      <a:pt x="618" y="238"/>
                    </a:lnTo>
                    <a:lnTo>
                      <a:pt x="620" y="244"/>
                    </a:lnTo>
                    <a:lnTo>
                      <a:pt x="626" y="253"/>
                    </a:lnTo>
                    <a:lnTo>
                      <a:pt x="629" y="255"/>
                    </a:lnTo>
                    <a:lnTo>
                      <a:pt x="632" y="243"/>
                    </a:lnTo>
                    <a:lnTo>
                      <a:pt x="636" y="242"/>
                    </a:lnTo>
                    <a:lnTo>
                      <a:pt x="642" y="244"/>
                    </a:lnTo>
                    <a:lnTo>
                      <a:pt x="643" y="242"/>
                    </a:lnTo>
                    <a:lnTo>
                      <a:pt x="642" y="240"/>
                    </a:lnTo>
                    <a:lnTo>
                      <a:pt x="646" y="239"/>
                    </a:lnTo>
                    <a:lnTo>
                      <a:pt x="650" y="242"/>
                    </a:lnTo>
                    <a:lnTo>
                      <a:pt x="653" y="241"/>
                    </a:lnTo>
                    <a:lnTo>
                      <a:pt x="655" y="236"/>
                    </a:lnTo>
                    <a:lnTo>
                      <a:pt x="654" y="234"/>
                    </a:lnTo>
                    <a:lnTo>
                      <a:pt x="656" y="233"/>
                    </a:lnTo>
                    <a:lnTo>
                      <a:pt x="658" y="227"/>
                    </a:lnTo>
                    <a:lnTo>
                      <a:pt x="661" y="226"/>
                    </a:lnTo>
                    <a:lnTo>
                      <a:pt x="662" y="228"/>
                    </a:lnTo>
                    <a:lnTo>
                      <a:pt x="665" y="226"/>
                    </a:lnTo>
                    <a:lnTo>
                      <a:pt x="663" y="222"/>
                    </a:lnTo>
                    <a:lnTo>
                      <a:pt x="672" y="221"/>
                    </a:lnTo>
                    <a:lnTo>
                      <a:pt x="675" y="218"/>
                    </a:lnTo>
                    <a:lnTo>
                      <a:pt x="675" y="220"/>
                    </a:lnTo>
                    <a:lnTo>
                      <a:pt x="673" y="222"/>
                    </a:lnTo>
                    <a:lnTo>
                      <a:pt x="675" y="224"/>
                    </a:lnTo>
                    <a:lnTo>
                      <a:pt x="688" y="220"/>
                    </a:lnTo>
                    <a:lnTo>
                      <a:pt x="692" y="222"/>
                    </a:lnTo>
                    <a:lnTo>
                      <a:pt x="693" y="225"/>
                    </a:lnTo>
                    <a:lnTo>
                      <a:pt x="696" y="222"/>
                    </a:lnTo>
                    <a:lnTo>
                      <a:pt x="697" y="222"/>
                    </a:lnTo>
                    <a:lnTo>
                      <a:pt x="699" y="220"/>
                    </a:lnTo>
                    <a:lnTo>
                      <a:pt x="704" y="224"/>
                    </a:lnTo>
                    <a:lnTo>
                      <a:pt x="710" y="222"/>
                    </a:lnTo>
                    <a:lnTo>
                      <a:pt x="718" y="214"/>
                    </a:lnTo>
                    <a:lnTo>
                      <a:pt x="717" y="213"/>
                    </a:lnTo>
                    <a:lnTo>
                      <a:pt x="722" y="207"/>
                    </a:lnTo>
                    <a:lnTo>
                      <a:pt x="718" y="206"/>
                    </a:lnTo>
                    <a:lnTo>
                      <a:pt x="717" y="202"/>
                    </a:lnTo>
                    <a:lnTo>
                      <a:pt x="719" y="201"/>
                    </a:lnTo>
                    <a:lnTo>
                      <a:pt x="718" y="196"/>
                    </a:lnTo>
                    <a:lnTo>
                      <a:pt x="720" y="188"/>
                    </a:lnTo>
                    <a:lnTo>
                      <a:pt x="727" y="187"/>
                    </a:lnTo>
                    <a:lnTo>
                      <a:pt x="731" y="184"/>
                    </a:lnTo>
                    <a:lnTo>
                      <a:pt x="732" y="182"/>
                    </a:lnTo>
                    <a:lnTo>
                      <a:pt x="734" y="181"/>
                    </a:lnTo>
                    <a:lnTo>
                      <a:pt x="737" y="183"/>
                    </a:lnTo>
                    <a:lnTo>
                      <a:pt x="736" y="184"/>
                    </a:lnTo>
                    <a:lnTo>
                      <a:pt x="741" y="183"/>
                    </a:lnTo>
                    <a:lnTo>
                      <a:pt x="744" y="184"/>
                    </a:lnTo>
                    <a:lnTo>
                      <a:pt x="751" y="184"/>
                    </a:lnTo>
                    <a:lnTo>
                      <a:pt x="758" y="185"/>
                    </a:lnTo>
                    <a:lnTo>
                      <a:pt x="759" y="184"/>
                    </a:lnTo>
                    <a:lnTo>
                      <a:pt x="763" y="183"/>
                    </a:lnTo>
                    <a:lnTo>
                      <a:pt x="762" y="181"/>
                    </a:lnTo>
                    <a:lnTo>
                      <a:pt x="764" y="178"/>
                    </a:lnTo>
                    <a:lnTo>
                      <a:pt x="769" y="178"/>
                    </a:lnTo>
                    <a:lnTo>
                      <a:pt x="771" y="172"/>
                    </a:lnTo>
                    <a:lnTo>
                      <a:pt x="768" y="172"/>
                    </a:lnTo>
                    <a:lnTo>
                      <a:pt x="767" y="169"/>
                    </a:lnTo>
                    <a:lnTo>
                      <a:pt x="762" y="167"/>
                    </a:lnTo>
                    <a:lnTo>
                      <a:pt x="761" y="165"/>
                    </a:lnTo>
                    <a:lnTo>
                      <a:pt x="762" y="161"/>
                    </a:lnTo>
                    <a:lnTo>
                      <a:pt x="766" y="160"/>
                    </a:lnTo>
                    <a:lnTo>
                      <a:pt x="770" y="160"/>
                    </a:lnTo>
                    <a:lnTo>
                      <a:pt x="772" y="162"/>
                    </a:lnTo>
                    <a:lnTo>
                      <a:pt x="773" y="160"/>
                    </a:lnTo>
                    <a:lnTo>
                      <a:pt x="777" y="160"/>
                    </a:lnTo>
                    <a:lnTo>
                      <a:pt x="778" y="163"/>
                    </a:lnTo>
                    <a:lnTo>
                      <a:pt x="779" y="161"/>
                    </a:lnTo>
                    <a:lnTo>
                      <a:pt x="784" y="163"/>
                    </a:lnTo>
                    <a:lnTo>
                      <a:pt x="785" y="161"/>
                    </a:lnTo>
                    <a:lnTo>
                      <a:pt x="788" y="165"/>
                    </a:lnTo>
                    <a:lnTo>
                      <a:pt x="791" y="164"/>
                    </a:lnTo>
                    <a:lnTo>
                      <a:pt x="797" y="169"/>
                    </a:lnTo>
                    <a:lnTo>
                      <a:pt x="799" y="169"/>
                    </a:lnTo>
                    <a:lnTo>
                      <a:pt x="800" y="172"/>
                    </a:lnTo>
                    <a:lnTo>
                      <a:pt x="804" y="168"/>
                    </a:lnTo>
                    <a:lnTo>
                      <a:pt x="812" y="163"/>
                    </a:lnTo>
                    <a:lnTo>
                      <a:pt x="834" y="164"/>
                    </a:lnTo>
                    <a:lnTo>
                      <a:pt x="836" y="159"/>
                    </a:lnTo>
                    <a:lnTo>
                      <a:pt x="840" y="159"/>
                    </a:lnTo>
                    <a:lnTo>
                      <a:pt x="841" y="158"/>
                    </a:lnTo>
                    <a:lnTo>
                      <a:pt x="842" y="150"/>
                    </a:lnTo>
                    <a:lnTo>
                      <a:pt x="845" y="151"/>
                    </a:lnTo>
                    <a:lnTo>
                      <a:pt x="846" y="149"/>
                    </a:lnTo>
                    <a:lnTo>
                      <a:pt x="844" y="146"/>
                    </a:lnTo>
                    <a:lnTo>
                      <a:pt x="846" y="143"/>
                    </a:lnTo>
                    <a:lnTo>
                      <a:pt x="845" y="138"/>
                    </a:lnTo>
                    <a:lnTo>
                      <a:pt x="842" y="137"/>
                    </a:lnTo>
                    <a:lnTo>
                      <a:pt x="843" y="134"/>
                    </a:lnTo>
                    <a:lnTo>
                      <a:pt x="851" y="132"/>
                    </a:lnTo>
                    <a:lnTo>
                      <a:pt x="852" y="128"/>
                    </a:lnTo>
                    <a:lnTo>
                      <a:pt x="852" y="124"/>
                    </a:lnTo>
                    <a:lnTo>
                      <a:pt x="854" y="122"/>
                    </a:lnTo>
                    <a:lnTo>
                      <a:pt x="859" y="122"/>
                    </a:lnTo>
                    <a:lnTo>
                      <a:pt x="864" y="124"/>
                    </a:lnTo>
                    <a:lnTo>
                      <a:pt x="869" y="118"/>
                    </a:lnTo>
                    <a:lnTo>
                      <a:pt x="873" y="117"/>
                    </a:lnTo>
                    <a:lnTo>
                      <a:pt x="874" y="114"/>
                    </a:lnTo>
                    <a:lnTo>
                      <a:pt x="884" y="112"/>
                    </a:lnTo>
                    <a:lnTo>
                      <a:pt x="887" y="112"/>
                    </a:lnTo>
                    <a:lnTo>
                      <a:pt x="889" y="109"/>
                    </a:lnTo>
                    <a:lnTo>
                      <a:pt x="893" y="108"/>
                    </a:lnTo>
                    <a:lnTo>
                      <a:pt x="892" y="105"/>
                    </a:lnTo>
                    <a:lnTo>
                      <a:pt x="893" y="102"/>
                    </a:lnTo>
                    <a:lnTo>
                      <a:pt x="898" y="100"/>
                    </a:lnTo>
                    <a:lnTo>
                      <a:pt x="907" y="92"/>
                    </a:lnTo>
                    <a:lnTo>
                      <a:pt x="907" y="89"/>
                    </a:lnTo>
                    <a:lnTo>
                      <a:pt x="909" y="88"/>
                    </a:lnTo>
                    <a:lnTo>
                      <a:pt x="908" y="84"/>
                    </a:lnTo>
                    <a:lnTo>
                      <a:pt x="913" y="83"/>
                    </a:lnTo>
                    <a:lnTo>
                      <a:pt x="915" y="77"/>
                    </a:lnTo>
                    <a:lnTo>
                      <a:pt x="921" y="75"/>
                    </a:lnTo>
                    <a:lnTo>
                      <a:pt x="923" y="69"/>
                    </a:lnTo>
                    <a:lnTo>
                      <a:pt x="920" y="59"/>
                    </a:lnTo>
                    <a:lnTo>
                      <a:pt x="916" y="58"/>
                    </a:lnTo>
                    <a:lnTo>
                      <a:pt x="916" y="56"/>
                    </a:lnTo>
                    <a:lnTo>
                      <a:pt x="914" y="53"/>
                    </a:lnTo>
                    <a:lnTo>
                      <a:pt x="912" y="48"/>
                    </a:lnTo>
                    <a:lnTo>
                      <a:pt x="910" y="46"/>
                    </a:lnTo>
                    <a:lnTo>
                      <a:pt x="910" y="35"/>
                    </a:lnTo>
                    <a:lnTo>
                      <a:pt x="909" y="34"/>
                    </a:lnTo>
                    <a:lnTo>
                      <a:pt x="907" y="34"/>
                    </a:lnTo>
                    <a:lnTo>
                      <a:pt x="906" y="23"/>
                    </a:lnTo>
                    <a:lnTo>
                      <a:pt x="902" y="21"/>
                    </a:lnTo>
                    <a:lnTo>
                      <a:pt x="900" y="17"/>
                    </a:lnTo>
                    <a:lnTo>
                      <a:pt x="893" y="17"/>
                    </a:lnTo>
                    <a:lnTo>
                      <a:pt x="890" y="15"/>
                    </a:lnTo>
                    <a:lnTo>
                      <a:pt x="892" y="11"/>
                    </a:lnTo>
                    <a:lnTo>
                      <a:pt x="895" y="11"/>
                    </a:lnTo>
                    <a:lnTo>
                      <a:pt x="898" y="9"/>
                    </a:lnTo>
                    <a:lnTo>
                      <a:pt x="903" y="8"/>
                    </a:lnTo>
                    <a:lnTo>
                      <a:pt x="908" y="9"/>
                    </a:lnTo>
                    <a:lnTo>
                      <a:pt x="914" y="12"/>
                    </a:lnTo>
                    <a:lnTo>
                      <a:pt x="920" y="11"/>
                    </a:lnTo>
                    <a:lnTo>
                      <a:pt x="922" y="14"/>
                    </a:lnTo>
                    <a:lnTo>
                      <a:pt x="926" y="17"/>
                    </a:lnTo>
                    <a:lnTo>
                      <a:pt x="931" y="17"/>
                    </a:lnTo>
                    <a:lnTo>
                      <a:pt x="935" y="14"/>
                    </a:lnTo>
                    <a:lnTo>
                      <a:pt x="949" y="16"/>
                    </a:lnTo>
                    <a:lnTo>
                      <a:pt x="951" y="15"/>
                    </a:lnTo>
                    <a:lnTo>
                      <a:pt x="952" y="19"/>
                    </a:lnTo>
                    <a:lnTo>
                      <a:pt x="956" y="20"/>
                    </a:lnTo>
                    <a:lnTo>
                      <a:pt x="959" y="17"/>
                    </a:lnTo>
                    <a:lnTo>
                      <a:pt x="960" y="12"/>
                    </a:lnTo>
                    <a:lnTo>
                      <a:pt x="962" y="14"/>
                    </a:lnTo>
                    <a:lnTo>
                      <a:pt x="966" y="10"/>
                    </a:lnTo>
                    <a:lnTo>
                      <a:pt x="970" y="15"/>
                    </a:lnTo>
                    <a:lnTo>
                      <a:pt x="972" y="14"/>
                    </a:lnTo>
                    <a:lnTo>
                      <a:pt x="980" y="14"/>
                    </a:lnTo>
                    <a:lnTo>
                      <a:pt x="984" y="9"/>
                    </a:lnTo>
                    <a:lnTo>
                      <a:pt x="990" y="8"/>
                    </a:lnTo>
                    <a:lnTo>
                      <a:pt x="993" y="4"/>
                    </a:lnTo>
                    <a:lnTo>
                      <a:pt x="997" y="4"/>
                    </a:lnTo>
                    <a:lnTo>
                      <a:pt x="1003" y="0"/>
                    </a:lnTo>
                    <a:lnTo>
                      <a:pt x="1007" y="4"/>
                    </a:lnTo>
                    <a:lnTo>
                      <a:pt x="1007" y="7"/>
                    </a:lnTo>
                    <a:lnTo>
                      <a:pt x="1013" y="9"/>
                    </a:lnTo>
                    <a:lnTo>
                      <a:pt x="1020" y="5"/>
                    </a:lnTo>
                    <a:lnTo>
                      <a:pt x="1021" y="10"/>
                    </a:lnTo>
                    <a:lnTo>
                      <a:pt x="1026" y="17"/>
                    </a:lnTo>
                    <a:lnTo>
                      <a:pt x="1029" y="28"/>
                    </a:lnTo>
                    <a:lnTo>
                      <a:pt x="1034" y="28"/>
                    </a:lnTo>
                    <a:lnTo>
                      <a:pt x="1038" y="35"/>
                    </a:lnTo>
                    <a:lnTo>
                      <a:pt x="1044" y="39"/>
                    </a:lnTo>
                    <a:lnTo>
                      <a:pt x="1051" y="41"/>
                    </a:lnTo>
                    <a:lnTo>
                      <a:pt x="1049" y="43"/>
                    </a:lnTo>
                    <a:lnTo>
                      <a:pt x="1051" y="44"/>
                    </a:lnTo>
                    <a:lnTo>
                      <a:pt x="1048" y="46"/>
                    </a:lnTo>
                    <a:lnTo>
                      <a:pt x="1051" y="48"/>
                    </a:lnTo>
                    <a:lnTo>
                      <a:pt x="1049" y="54"/>
                    </a:lnTo>
                    <a:lnTo>
                      <a:pt x="1052" y="62"/>
                    </a:lnTo>
                    <a:lnTo>
                      <a:pt x="1051" y="68"/>
                    </a:lnTo>
                    <a:lnTo>
                      <a:pt x="1052" y="71"/>
                    </a:lnTo>
                    <a:lnTo>
                      <a:pt x="1050" y="76"/>
                    </a:lnTo>
                    <a:lnTo>
                      <a:pt x="1047" y="94"/>
                    </a:lnTo>
                    <a:lnTo>
                      <a:pt x="1043" y="97"/>
                    </a:lnTo>
                    <a:lnTo>
                      <a:pt x="1042" y="100"/>
                    </a:lnTo>
                    <a:lnTo>
                      <a:pt x="1043" y="101"/>
                    </a:lnTo>
                    <a:lnTo>
                      <a:pt x="1042" y="102"/>
                    </a:lnTo>
                    <a:lnTo>
                      <a:pt x="1041" y="107"/>
                    </a:lnTo>
                    <a:lnTo>
                      <a:pt x="1044" y="109"/>
                    </a:lnTo>
                    <a:lnTo>
                      <a:pt x="1043" y="116"/>
                    </a:lnTo>
                    <a:lnTo>
                      <a:pt x="1040" y="120"/>
                    </a:lnTo>
                    <a:lnTo>
                      <a:pt x="1043" y="125"/>
                    </a:lnTo>
                    <a:lnTo>
                      <a:pt x="1033" y="135"/>
                    </a:lnTo>
                    <a:lnTo>
                      <a:pt x="1034" y="145"/>
                    </a:lnTo>
                    <a:lnTo>
                      <a:pt x="1028" y="147"/>
                    </a:lnTo>
                    <a:lnTo>
                      <a:pt x="1026" y="146"/>
                    </a:lnTo>
                    <a:lnTo>
                      <a:pt x="1022" y="147"/>
                    </a:lnTo>
                    <a:lnTo>
                      <a:pt x="1020" y="149"/>
                    </a:lnTo>
                    <a:lnTo>
                      <a:pt x="1022" y="153"/>
                    </a:lnTo>
                    <a:lnTo>
                      <a:pt x="1019" y="152"/>
                    </a:lnTo>
                    <a:lnTo>
                      <a:pt x="1019" y="155"/>
                    </a:lnTo>
                    <a:lnTo>
                      <a:pt x="1016" y="153"/>
                    </a:lnTo>
                    <a:lnTo>
                      <a:pt x="1014" y="158"/>
                    </a:lnTo>
                    <a:lnTo>
                      <a:pt x="1016" y="160"/>
                    </a:lnTo>
                    <a:lnTo>
                      <a:pt x="1014" y="166"/>
                    </a:lnTo>
                    <a:lnTo>
                      <a:pt x="1015" y="167"/>
                    </a:lnTo>
                    <a:lnTo>
                      <a:pt x="1028" y="168"/>
                    </a:lnTo>
                    <a:lnTo>
                      <a:pt x="1026" y="164"/>
                    </a:lnTo>
                    <a:lnTo>
                      <a:pt x="1030" y="163"/>
                    </a:lnTo>
                    <a:lnTo>
                      <a:pt x="1031" y="166"/>
                    </a:lnTo>
                    <a:lnTo>
                      <a:pt x="1033" y="164"/>
                    </a:lnTo>
                    <a:lnTo>
                      <a:pt x="1035" y="166"/>
                    </a:lnTo>
                    <a:lnTo>
                      <a:pt x="1035" y="169"/>
                    </a:lnTo>
                    <a:lnTo>
                      <a:pt x="1044" y="169"/>
                    </a:lnTo>
                    <a:lnTo>
                      <a:pt x="1046" y="170"/>
                    </a:lnTo>
                    <a:lnTo>
                      <a:pt x="1049" y="169"/>
                    </a:lnTo>
                    <a:lnTo>
                      <a:pt x="1050" y="170"/>
                    </a:lnTo>
                    <a:lnTo>
                      <a:pt x="1056" y="173"/>
                    </a:lnTo>
                    <a:lnTo>
                      <a:pt x="1056" y="167"/>
                    </a:lnTo>
                    <a:lnTo>
                      <a:pt x="1064" y="170"/>
                    </a:lnTo>
                    <a:lnTo>
                      <a:pt x="1065" y="169"/>
                    </a:lnTo>
                    <a:lnTo>
                      <a:pt x="1067" y="171"/>
                    </a:lnTo>
                    <a:lnTo>
                      <a:pt x="1066" y="173"/>
                    </a:lnTo>
                    <a:lnTo>
                      <a:pt x="1070" y="173"/>
                    </a:lnTo>
                    <a:lnTo>
                      <a:pt x="1069" y="177"/>
                    </a:lnTo>
                    <a:lnTo>
                      <a:pt x="1071" y="178"/>
                    </a:lnTo>
                    <a:lnTo>
                      <a:pt x="1073" y="174"/>
                    </a:lnTo>
                    <a:lnTo>
                      <a:pt x="1076" y="174"/>
                    </a:lnTo>
                    <a:lnTo>
                      <a:pt x="1078" y="171"/>
                    </a:lnTo>
                    <a:lnTo>
                      <a:pt x="1077" y="173"/>
                    </a:lnTo>
                    <a:lnTo>
                      <a:pt x="1080" y="176"/>
                    </a:lnTo>
                    <a:lnTo>
                      <a:pt x="1078" y="178"/>
                    </a:lnTo>
                    <a:lnTo>
                      <a:pt x="1080" y="180"/>
                    </a:lnTo>
                    <a:lnTo>
                      <a:pt x="1087" y="178"/>
                    </a:lnTo>
                    <a:lnTo>
                      <a:pt x="1087" y="180"/>
                    </a:lnTo>
                    <a:lnTo>
                      <a:pt x="1091" y="180"/>
                    </a:lnTo>
                    <a:lnTo>
                      <a:pt x="1093" y="176"/>
                    </a:lnTo>
                    <a:lnTo>
                      <a:pt x="1094" y="176"/>
                    </a:lnTo>
                    <a:lnTo>
                      <a:pt x="1094" y="180"/>
                    </a:lnTo>
                    <a:lnTo>
                      <a:pt x="1097" y="180"/>
                    </a:lnTo>
                    <a:lnTo>
                      <a:pt x="1097" y="182"/>
                    </a:lnTo>
                    <a:lnTo>
                      <a:pt x="1101" y="182"/>
                    </a:lnTo>
                    <a:lnTo>
                      <a:pt x="1104" y="186"/>
                    </a:lnTo>
                    <a:lnTo>
                      <a:pt x="1108" y="185"/>
                    </a:lnTo>
                    <a:lnTo>
                      <a:pt x="1111" y="188"/>
                    </a:lnTo>
                    <a:lnTo>
                      <a:pt x="1111" y="190"/>
                    </a:lnTo>
                    <a:lnTo>
                      <a:pt x="1116" y="195"/>
                    </a:lnTo>
                    <a:lnTo>
                      <a:pt x="1119" y="194"/>
                    </a:lnTo>
                    <a:lnTo>
                      <a:pt x="1121" y="195"/>
                    </a:lnTo>
                    <a:lnTo>
                      <a:pt x="1119" y="198"/>
                    </a:lnTo>
                    <a:lnTo>
                      <a:pt x="1120" y="203"/>
                    </a:lnTo>
                    <a:lnTo>
                      <a:pt x="1114" y="207"/>
                    </a:lnTo>
                    <a:lnTo>
                      <a:pt x="1114" y="210"/>
                    </a:lnTo>
                    <a:lnTo>
                      <a:pt x="1112" y="210"/>
                    </a:lnTo>
                    <a:lnTo>
                      <a:pt x="1108" y="215"/>
                    </a:lnTo>
                    <a:lnTo>
                      <a:pt x="1109" y="218"/>
                    </a:lnTo>
                    <a:lnTo>
                      <a:pt x="1112" y="217"/>
                    </a:lnTo>
                    <a:lnTo>
                      <a:pt x="1113" y="219"/>
                    </a:lnTo>
                    <a:lnTo>
                      <a:pt x="1107" y="226"/>
                    </a:lnTo>
                    <a:lnTo>
                      <a:pt x="1108" y="232"/>
                    </a:lnTo>
                    <a:lnTo>
                      <a:pt x="1111" y="236"/>
                    </a:lnTo>
                    <a:lnTo>
                      <a:pt x="1110" y="238"/>
                    </a:lnTo>
                    <a:lnTo>
                      <a:pt x="1115" y="242"/>
                    </a:lnTo>
                    <a:lnTo>
                      <a:pt x="1120" y="245"/>
                    </a:lnTo>
                    <a:lnTo>
                      <a:pt x="1128" y="245"/>
                    </a:lnTo>
                    <a:lnTo>
                      <a:pt x="1133" y="249"/>
                    </a:lnTo>
                    <a:lnTo>
                      <a:pt x="1126" y="261"/>
                    </a:lnTo>
                    <a:lnTo>
                      <a:pt x="1131" y="266"/>
                    </a:lnTo>
                    <a:lnTo>
                      <a:pt x="1133" y="266"/>
                    </a:lnTo>
                    <a:lnTo>
                      <a:pt x="1133" y="269"/>
                    </a:lnTo>
                    <a:lnTo>
                      <a:pt x="1138" y="271"/>
                    </a:lnTo>
                    <a:lnTo>
                      <a:pt x="1138" y="273"/>
                    </a:lnTo>
                    <a:lnTo>
                      <a:pt x="1134" y="273"/>
                    </a:lnTo>
                    <a:lnTo>
                      <a:pt x="1137" y="275"/>
                    </a:lnTo>
                    <a:lnTo>
                      <a:pt x="1139" y="273"/>
                    </a:lnTo>
                    <a:lnTo>
                      <a:pt x="1139" y="278"/>
                    </a:lnTo>
                    <a:lnTo>
                      <a:pt x="1143" y="276"/>
                    </a:lnTo>
                    <a:lnTo>
                      <a:pt x="1142" y="277"/>
                    </a:lnTo>
                    <a:lnTo>
                      <a:pt x="1143" y="279"/>
                    </a:lnTo>
                    <a:lnTo>
                      <a:pt x="1140" y="282"/>
                    </a:lnTo>
                    <a:lnTo>
                      <a:pt x="1140" y="284"/>
                    </a:lnTo>
                    <a:lnTo>
                      <a:pt x="1144" y="285"/>
                    </a:lnTo>
                    <a:lnTo>
                      <a:pt x="1146" y="281"/>
                    </a:lnTo>
                    <a:lnTo>
                      <a:pt x="1149" y="281"/>
                    </a:lnTo>
                    <a:lnTo>
                      <a:pt x="1149" y="282"/>
                    </a:lnTo>
                    <a:lnTo>
                      <a:pt x="1154" y="285"/>
                    </a:lnTo>
                    <a:lnTo>
                      <a:pt x="1156" y="289"/>
                    </a:lnTo>
                    <a:lnTo>
                      <a:pt x="1152" y="291"/>
                    </a:lnTo>
                    <a:lnTo>
                      <a:pt x="1152" y="293"/>
                    </a:lnTo>
                    <a:lnTo>
                      <a:pt x="1150" y="292"/>
                    </a:lnTo>
                    <a:lnTo>
                      <a:pt x="1148" y="294"/>
                    </a:lnTo>
                    <a:lnTo>
                      <a:pt x="1145" y="294"/>
                    </a:lnTo>
                    <a:lnTo>
                      <a:pt x="1144" y="300"/>
                    </a:lnTo>
                    <a:lnTo>
                      <a:pt x="1142" y="298"/>
                    </a:lnTo>
                    <a:lnTo>
                      <a:pt x="1142" y="300"/>
                    </a:lnTo>
                    <a:lnTo>
                      <a:pt x="1139" y="303"/>
                    </a:lnTo>
                    <a:lnTo>
                      <a:pt x="1142" y="317"/>
                    </a:lnTo>
                    <a:lnTo>
                      <a:pt x="1140" y="315"/>
                    </a:lnTo>
                    <a:lnTo>
                      <a:pt x="1138" y="317"/>
                    </a:lnTo>
                    <a:lnTo>
                      <a:pt x="1138" y="322"/>
                    </a:lnTo>
                    <a:lnTo>
                      <a:pt x="1134" y="320"/>
                    </a:lnTo>
                    <a:lnTo>
                      <a:pt x="1130" y="324"/>
                    </a:lnTo>
                    <a:lnTo>
                      <a:pt x="1131" y="321"/>
                    </a:lnTo>
                    <a:lnTo>
                      <a:pt x="1128" y="324"/>
                    </a:lnTo>
                    <a:lnTo>
                      <a:pt x="1123" y="325"/>
                    </a:lnTo>
                    <a:lnTo>
                      <a:pt x="1122" y="328"/>
                    </a:lnTo>
                    <a:lnTo>
                      <a:pt x="1120" y="330"/>
                    </a:lnTo>
                    <a:lnTo>
                      <a:pt x="1123" y="335"/>
                    </a:lnTo>
                    <a:lnTo>
                      <a:pt x="1122" y="336"/>
                    </a:lnTo>
                    <a:lnTo>
                      <a:pt x="1123" y="339"/>
                    </a:lnTo>
                    <a:lnTo>
                      <a:pt x="1122" y="342"/>
                    </a:lnTo>
                    <a:lnTo>
                      <a:pt x="1118" y="343"/>
                    </a:lnTo>
                    <a:lnTo>
                      <a:pt x="1116" y="345"/>
                    </a:lnTo>
                    <a:lnTo>
                      <a:pt x="1114" y="345"/>
                    </a:lnTo>
                    <a:lnTo>
                      <a:pt x="1110" y="350"/>
                    </a:lnTo>
                    <a:lnTo>
                      <a:pt x="1106" y="351"/>
                    </a:lnTo>
                    <a:lnTo>
                      <a:pt x="1102" y="358"/>
                    </a:lnTo>
                    <a:lnTo>
                      <a:pt x="1101" y="357"/>
                    </a:lnTo>
                    <a:lnTo>
                      <a:pt x="1102" y="359"/>
                    </a:lnTo>
                    <a:lnTo>
                      <a:pt x="1095" y="361"/>
                    </a:lnTo>
                    <a:lnTo>
                      <a:pt x="1090" y="360"/>
                    </a:lnTo>
                    <a:lnTo>
                      <a:pt x="1090" y="362"/>
                    </a:lnTo>
                    <a:lnTo>
                      <a:pt x="1083" y="363"/>
                    </a:lnTo>
                    <a:lnTo>
                      <a:pt x="1080" y="368"/>
                    </a:lnTo>
                    <a:lnTo>
                      <a:pt x="1079" y="369"/>
                    </a:lnTo>
                    <a:lnTo>
                      <a:pt x="1080" y="370"/>
                    </a:lnTo>
                    <a:lnTo>
                      <a:pt x="1078" y="372"/>
                    </a:lnTo>
                    <a:lnTo>
                      <a:pt x="1084" y="375"/>
                    </a:lnTo>
                    <a:lnTo>
                      <a:pt x="1085" y="380"/>
                    </a:lnTo>
                    <a:lnTo>
                      <a:pt x="1092" y="384"/>
                    </a:lnTo>
                    <a:lnTo>
                      <a:pt x="1093" y="388"/>
                    </a:lnTo>
                    <a:lnTo>
                      <a:pt x="1088" y="390"/>
                    </a:lnTo>
                    <a:lnTo>
                      <a:pt x="1091" y="390"/>
                    </a:lnTo>
                    <a:lnTo>
                      <a:pt x="1091" y="393"/>
                    </a:lnTo>
                    <a:lnTo>
                      <a:pt x="1088" y="393"/>
                    </a:lnTo>
                    <a:lnTo>
                      <a:pt x="1085" y="398"/>
                    </a:lnTo>
                    <a:lnTo>
                      <a:pt x="1085" y="402"/>
                    </a:lnTo>
                    <a:lnTo>
                      <a:pt x="1090" y="402"/>
                    </a:lnTo>
                    <a:lnTo>
                      <a:pt x="1089" y="405"/>
                    </a:lnTo>
                    <a:lnTo>
                      <a:pt x="1093" y="416"/>
                    </a:lnTo>
                    <a:lnTo>
                      <a:pt x="1092" y="418"/>
                    </a:lnTo>
                    <a:lnTo>
                      <a:pt x="1086" y="418"/>
                    </a:lnTo>
                    <a:lnTo>
                      <a:pt x="1088" y="422"/>
                    </a:lnTo>
                    <a:lnTo>
                      <a:pt x="1085" y="425"/>
                    </a:lnTo>
                    <a:lnTo>
                      <a:pt x="1085" y="428"/>
                    </a:lnTo>
                    <a:lnTo>
                      <a:pt x="1083" y="429"/>
                    </a:lnTo>
                    <a:lnTo>
                      <a:pt x="1080" y="434"/>
                    </a:lnTo>
                    <a:lnTo>
                      <a:pt x="1077" y="435"/>
                    </a:lnTo>
                    <a:lnTo>
                      <a:pt x="1076" y="438"/>
                    </a:lnTo>
                    <a:lnTo>
                      <a:pt x="1076" y="441"/>
                    </a:lnTo>
                    <a:lnTo>
                      <a:pt x="1074" y="442"/>
                    </a:lnTo>
                    <a:lnTo>
                      <a:pt x="1077" y="447"/>
                    </a:lnTo>
                    <a:lnTo>
                      <a:pt x="1070" y="449"/>
                    </a:lnTo>
                    <a:lnTo>
                      <a:pt x="1069" y="454"/>
                    </a:lnTo>
                    <a:lnTo>
                      <a:pt x="1072" y="461"/>
                    </a:lnTo>
                    <a:lnTo>
                      <a:pt x="1067" y="462"/>
                    </a:lnTo>
                    <a:lnTo>
                      <a:pt x="1070" y="464"/>
                    </a:lnTo>
                    <a:lnTo>
                      <a:pt x="1068" y="466"/>
                    </a:lnTo>
                    <a:lnTo>
                      <a:pt x="1070" y="470"/>
                    </a:lnTo>
                    <a:lnTo>
                      <a:pt x="1068" y="471"/>
                    </a:lnTo>
                    <a:lnTo>
                      <a:pt x="1067" y="469"/>
                    </a:lnTo>
                    <a:lnTo>
                      <a:pt x="1067" y="471"/>
                    </a:lnTo>
                    <a:lnTo>
                      <a:pt x="1064" y="473"/>
                    </a:lnTo>
                    <a:lnTo>
                      <a:pt x="1064" y="476"/>
                    </a:lnTo>
                    <a:lnTo>
                      <a:pt x="1059" y="477"/>
                    </a:lnTo>
                    <a:lnTo>
                      <a:pt x="1060" y="486"/>
                    </a:lnTo>
                    <a:lnTo>
                      <a:pt x="1058" y="491"/>
                    </a:lnTo>
                    <a:lnTo>
                      <a:pt x="1061" y="495"/>
                    </a:lnTo>
                    <a:lnTo>
                      <a:pt x="1058" y="503"/>
                    </a:lnTo>
                    <a:lnTo>
                      <a:pt x="1059" y="505"/>
                    </a:lnTo>
                    <a:lnTo>
                      <a:pt x="1054" y="510"/>
                    </a:lnTo>
                    <a:lnTo>
                      <a:pt x="1053" y="514"/>
                    </a:lnTo>
                    <a:lnTo>
                      <a:pt x="1055" y="518"/>
                    </a:lnTo>
                    <a:lnTo>
                      <a:pt x="1052" y="521"/>
                    </a:lnTo>
                    <a:lnTo>
                      <a:pt x="1054" y="523"/>
                    </a:lnTo>
                    <a:lnTo>
                      <a:pt x="1052" y="530"/>
                    </a:lnTo>
                    <a:lnTo>
                      <a:pt x="1053" y="538"/>
                    </a:lnTo>
                    <a:lnTo>
                      <a:pt x="1052" y="542"/>
                    </a:lnTo>
                    <a:lnTo>
                      <a:pt x="1053" y="549"/>
                    </a:lnTo>
                    <a:lnTo>
                      <a:pt x="1052" y="563"/>
                    </a:lnTo>
                    <a:lnTo>
                      <a:pt x="1056" y="567"/>
                    </a:lnTo>
                    <a:lnTo>
                      <a:pt x="1055" y="574"/>
                    </a:lnTo>
                    <a:lnTo>
                      <a:pt x="1059" y="580"/>
                    </a:lnTo>
                    <a:lnTo>
                      <a:pt x="1057" y="580"/>
                    </a:lnTo>
                    <a:lnTo>
                      <a:pt x="1056" y="583"/>
                    </a:lnTo>
                    <a:lnTo>
                      <a:pt x="1062" y="585"/>
                    </a:lnTo>
                    <a:lnTo>
                      <a:pt x="1066" y="588"/>
                    </a:lnTo>
                    <a:lnTo>
                      <a:pt x="1064" y="593"/>
                    </a:lnTo>
                    <a:lnTo>
                      <a:pt x="1068" y="598"/>
                    </a:lnTo>
                    <a:lnTo>
                      <a:pt x="1068" y="601"/>
                    </a:lnTo>
                    <a:lnTo>
                      <a:pt x="1070" y="605"/>
                    </a:lnTo>
                    <a:lnTo>
                      <a:pt x="1073" y="608"/>
                    </a:lnTo>
                    <a:lnTo>
                      <a:pt x="1073" y="614"/>
                    </a:lnTo>
                    <a:lnTo>
                      <a:pt x="1072" y="617"/>
                    </a:lnTo>
                    <a:lnTo>
                      <a:pt x="1074" y="620"/>
                    </a:lnTo>
                    <a:lnTo>
                      <a:pt x="1073" y="620"/>
                    </a:lnTo>
                    <a:lnTo>
                      <a:pt x="1073" y="624"/>
                    </a:lnTo>
                    <a:lnTo>
                      <a:pt x="1070" y="628"/>
                    </a:lnTo>
                    <a:lnTo>
                      <a:pt x="1072" y="634"/>
                    </a:lnTo>
                    <a:lnTo>
                      <a:pt x="1076" y="636"/>
                    </a:lnTo>
                    <a:lnTo>
                      <a:pt x="1078" y="634"/>
                    </a:lnTo>
                    <a:lnTo>
                      <a:pt x="1083" y="640"/>
                    </a:lnTo>
                    <a:lnTo>
                      <a:pt x="1085" y="641"/>
                    </a:lnTo>
                    <a:lnTo>
                      <a:pt x="1085" y="642"/>
                    </a:lnTo>
                    <a:lnTo>
                      <a:pt x="1088" y="641"/>
                    </a:lnTo>
                    <a:lnTo>
                      <a:pt x="1096" y="651"/>
                    </a:lnTo>
                    <a:lnTo>
                      <a:pt x="1100" y="649"/>
                    </a:lnTo>
                    <a:lnTo>
                      <a:pt x="1107" y="649"/>
                    </a:lnTo>
                    <a:lnTo>
                      <a:pt x="1110" y="652"/>
                    </a:lnTo>
                    <a:lnTo>
                      <a:pt x="1109" y="655"/>
                    </a:lnTo>
                    <a:lnTo>
                      <a:pt x="1111" y="662"/>
                    </a:lnTo>
                    <a:lnTo>
                      <a:pt x="1109" y="663"/>
                    </a:lnTo>
                    <a:lnTo>
                      <a:pt x="1110" y="668"/>
                    </a:lnTo>
                    <a:lnTo>
                      <a:pt x="1108" y="669"/>
                    </a:lnTo>
                    <a:lnTo>
                      <a:pt x="1109" y="669"/>
                    </a:lnTo>
                    <a:lnTo>
                      <a:pt x="1107" y="677"/>
                    </a:lnTo>
                    <a:lnTo>
                      <a:pt x="1111" y="688"/>
                    </a:lnTo>
                    <a:lnTo>
                      <a:pt x="1110" y="691"/>
                    </a:lnTo>
                    <a:lnTo>
                      <a:pt x="1108" y="693"/>
                    </a:lnTo>
                    <a:lnTo>
                      <a:pt x="1106" y="696"/>
                    </a:lnTo>
                    <a:lnTo>
                      <a:pt x="1109" y="706"/>
                    </a:lnTo>
                    <a:lnTo>
                      <a:pt x="1111" y="707"/>
                    </a:lnTo>
                    <a:lnTo>
                      <a:pt x="1108" y="710"/>
                    </a:lnTo>
                    <a:lnTo>
                      <a:pt x="1108" y="712"/>
                    </a:lnTo>
                    <a:lnTo>
                      <a:pt x="1108" y="717"/>
                    </a:lnTo>
                    <a:lnTo>
                      <a:pt x="1106" y="719"/>
                    </a:lnTo>
                    <a:lnTo>
                      <a:pt x="1107" y="723"/>
                    </a:lnTo>
                    <a:lnTo>
                      <a:pt x="1105" y="728"/>
                    </a:lnTo>
                    <a:lnTo>
                      <a:pt x="1103" y="730"/>
                    </a:lnTo>
                    <a:lnTo>
                      <a:pt x="1103" y="735"/>
                    </a:lnTo>
                    <a:lnTo>
                      <a:pt x="1105" y="739"/>
                    </a:lnTo>
                    <a:lnTo>
                      <a:pt x="1104" y="743"/>
                    </a:lnTo>
                    <a:lnTo>
                      <a:pt x="1108" y="746"/>
                    </a:lnTo>
                    <a:lnTo>
                      <a:pt x="1118" y="745"/>
                    </a:lnTo>
                    <a:lnTo>
                      <a:pt x="1120" y="748"/>
                    </a:lnTo>
                    <a:lnTo>
                      <a:pt x="1123" y="746"/>
                    </a:lnTo>
                    <a:lnTo>
                      <a:pt x="1122" y="743"/>
                    </a:lnTo>
                    <a:lnTo>
                      <a:pt x="1123" y="741"/>
                    </a:lnTo>
                    <a:lnTo>
                      <a:pt x="1126" y="747"/>
                    </a:lnTo>
                    <a:lnTo>
                      <a:pt x="1124" y="752"/>
                    </a:lnTo>
                    <a:lnTo>
                      <a:pt x="1125" y="753"/>
                    </a:lnTo>
                    <a:lnTo>
                      <a:pt x="1120" y="755"/>
                    </a:lnTo>
                    <a:lnTo>
                      <a:pt x="1118" y="766"/>
                    </a:lnTo>
                    <a:lnTo>
                      <a:pt x="1123" y="766"/>
                    </a:lnTo>
                    <a:lnTo>
                      <a:pt x="1123" y="771"/>
                    </a:lnTo>
                    <a:lnTo>
                      <a:pt x="1125" y="768"/>
                    </a:lnTo>
                    <a:lnTo>
                      <a:pt x="1130" y="770"/>
                    </a:lnTo>
                    <a:lnTo>
                      <a:pt x="1133" y="775"/>
                    </a:lnTo>
                    <a:lnTo>
                      <a:pt x="1144" y="771"/>
                    </a:lnTo>
                    <a:lnTo>
                      <a:pt x="1146" y="773"/>
                    </a:lnTo>
                    <a:lnTo>
                      <a:pt x="1148" y="772"/>
                    </a:lnTo>
                    <a:lnTo>
                      <a:pt x="1150" y="774"/>
                    </a:lnTo>
                    <a:lnTo>
                      <a:pt x="1157" y="785"/>
                    </a:lnTo>
                    <a:lnTo>
                      <a:pt x="1159" y="783"/>
                    </a:lnTo>
                    <a:lnTo>
                      <a:pt x="1160" y="784"/>
                    </a:lnTo>
                    <a:lnTo>
                      <a:pt x="1160" y="790"/>
                    </a:lnTo>
                    <a:lnTo>
                      <a:pt x="1162" y="794"/>
                    </a:lnTo>
                    <a:lnTo>
                      <a:pt x="1166" y="796"/>
                    </a:lnTo>
                    <a:lnTo>
                      <a:pt x="1170" y="796"/>
                    </a:lnTo>
                    <a:lnTo>
                      <a:pt x="1173" y="801"/>
                    </a:lnTo>
                    <a:lnTo>
                      <a:pt x="1175" y="803"/>
                    </a:lnTo>
                    <a:lnTo>
                      <a:pt x="1174" y="808"/>
                    </a:lnTo>
                    <a:lnTo>
                      <a:pt x="1178" y="811"/>
                    </a:lnTo>
                    <a:lnTo>
                      <a:pt x="1181" y="810"/>
                    </a:lnTo>
                    <a:lnTo>
                      <a:pt x="1182" y="814"/>
                    </a:lnTo>
                    <a:lnTo>
                      <a:pt x="1185" y="817"/>
                    </a:lnTo>
                    <a:lnTo>
                      <a:pt x="1184" y="820"/>
                    </a:lnTo>
                    <a:lnTo>
                      <a:pt x="1188" y="819"/>
                    </a:lnTo>
                    <a:lnTo>
                      <a:pt x="1188" y="820"/>
                    </a:lnTo>
                    <a:lnTo>
                      <a:pt x="1190" y="818"/>
                    </a:lnTo>
                    <a:lnTo>
                      <a:pt x="1196" y="818"/>
                    </a:lnTo>
                    <a:lnTo>
                      <a:pt x="1195" y="820"/>
                    </a:lnTo>
                    <a:lnTo>
                      <a:pt x="1198" y="826"/>
                    </a:lnTo>
                    <a:lnTo>
                      <a:pt x="1197" y="830"/>
                    </a:lnTo>
                    <a:lnTo>
                      <a:pt x="1202" y="829"/>
                    </a:lnTo>
                    <a:lnTo>
                      <a:pt x="1205" y="832"/>
                    </a:lnTo>
                    <a:lnTo>
                      <a:pt x="1204" y="835"/>
                    </a:lnTo>
                    <a:lnTo>
                      <a:pt x="1208" y="839"/>
                    </a:lnTo>
                    <a:lnTo>
                      <a:pt x="1206" y="842"/>
                    </a:lnTo>
                    <a:lnTo>
                      <a:pt x="1213" y="846"/>
                    </a:lnTo>
                    <a:lnTo>
                      <a:pt x="1217" y="847"/>
                    </a:lnTo>
                    <a:lnTo>
                      <a:pt x="1222" y="850"/>
                    </a:lnTo>
                    <a:lnTo>
                      <a:pt x="1223" y="849"/>
                    </a:lnTo>
                    <a:lnTo>
                      <a:pt x="1227" y="849"/>
                    </a:lnTo>
                    <a:lnTo>
                      <a:pt x="1229" y="852"/>
                    </a:lnTo>
                    <a:lnTo>
                      <a:pt x="1233" y="852"/>
                    </a:lnTo>
                    <a:lnTo>
                      <a:pt x="1235" y="854"/>
                    </a:lnTo>
                    <a:lnTo>
                      <a:pt x="1239" y="854"/>
                    </a:lnTo>
                    <a:lnTo>
                      <a:pt x="1241" y="856"/>
                    </a:lnTo>
                    <a:lnTo>
                      <a:pt x="1248" y="855"/>
                    </a:lnTo>
                    <a:lnTo>
                      <a:pt x="1251" y="858"/>
                    </a:lnTo>
                    <a:lnTo>
                      <a:pt x="1255" y="857"/>
                    </a:lnTo>
                    <a:lnTo>
                      <a:pt x="1257" y="861"/>
                    </a:lnTo>
                    <a:lnTo>
                      <a:pt x="1263" y="858"/>
                    </a:lnTo>
                    <a:lnTo>
                      <a:pt x="1265" y="861"/>
                    </a:lnTo>
                    <a:lnTo>
                      <a:pt x="1269" y="860"/>
                    </a:lnTo>
                    <a:lnTo>
                      <a:pt x="1272" y="865"/>
                    </a:lnTo>
                    <a:lnTo>
                      <a:pt x="1275" y="863"/>
                    </a:lnTo>
                    <a:lnTo>
                      <a:pt x="1286" y="862"/>
                    </a:lnTo>
                    <a:lnTo>
                      <a:pt x="1285" y="867"/>
                    </a:lnTo>
                    <a:lnTo>
                      <a:pt x="1290" y="870"/>
                    </a:lnTo>
                    <a:lnTo>
                      <a:pt x="1292" y="874"/>
                    </a:lnTo>
                    <a:lnTo>
                      <a:pt x="1288" y="876"/>
                    </a:lnTo>
                    <a:lnTo>
                      <a:pt x="1288" y="879"/>
                    </a:lnTo>
                    <a:lnTo>
                      <a:pt x="1287" y="879"/>
                    </a:lnTo>
                    <a:lnTo>
                      <a:pt x="1290" y="881"/>
                    </a:lnTo>
                    <a:lnTo>
                      <a:pt x="1290" y="1091"/>
                    </a:lnTo>
                    <a:lnTo>
                      <a:pt x="1226" y="1091"/>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4" name="Freeform 24"/>
              <p:cNvSpPr>
                <a:spLocks/>
              </p:cNvSpPr>
              <p:nvPr/>
            </p:nvSpPr>
            <p:spPr bwMode="auto">
              <a:xfrm>
                <a:off x="6763742" y="1387475"/>
                <a:ext cx="576263" cy="654050"/>
              </a:xfrm>
              <a:custGeom>
                <a:avLst/>
                <a:gdLst>
                  <a:gd name="T0" fmla="*/ 2147483647 w 1088"/>
                  <a:gd name="T1" fmla="*/ 2147483647 h 1236"/>
                  <a:gd name="T2" fmla="*/ 2147483647 w 1088"/>
                  <a:gd name="T3" fmla="*/ 2147483647 h 1236"/>
                  <a:gd name="T4" fmla="*/ 2147483647 w 1088"/>
                  <a:gd name="T5" fmla="*/ 2147483647 h 1236"/>
                  <a:gd name="T6" fmla="*/ 2147483647 w 1088"/>
                  <a:gd name="T7" fmla="*/ 2147483647 h 1236"/>
                  <a:gd name="T8" fmla="*/ 2147483647 w 1088"/>
                  <a:gd name="T9" fmla="*/ 2147483647 h 1236"/>
                  <a:gd name="T10" fmla="*/ 2147483647 w 1088"/>
                  <a:gd name="T11" fmla="*/ 2147483647 h 1236"/>
                  <a:gd name="T12" fmla="*/ 2147483647 w 1088"/>
                  <a:gd name="T13" fmla="*/ 2147483647 h 1236"/>
                  <a:gd name="T14" fmla="*/ 2147483647 w 1088"/>
                  <a:gd name="T15" fmla="*/ 2147483647 h 1236"/>
                  <a:gd name="T16" fmla="*/ 2147483647 w 1088"/>
                  <a:gd name="T17" fmla="*/ 2147483647 h 1236"/>
                  <a:gd name="T18" fmla="*/ 2147483647 w 1088"/>
                  <a:gd name="T19" fmla="*/ 2147483647 h 1236"/>
                  <a:gd name="T20" fmla="*/ 2147483647 w 1088"/>
                  <a:gd name="T21" fmla="*/ 2147483647 h 1236"/>
                  <a:gd name="T22" fmla="*/ 2147483647 w 1088"/>
                  <a:gd name="T23" fmla="*/ 2147483647 h 1236"/>
                  <a:gd name="T24" fmla="*/ 2147483647 w 1088"/>
                  <a:gd name="T25" fmla="*/ 2147483647 h 1236"/>
                  <a:gd name="T26" fmla="*/ 2147483647 w 1088"/>
                  <a:gd name="T27" fmla="*/ 2147483647 h 1236"/>
                  <a:gd name="T28" fmla="*/ 2147483647 w 1088"/>
                  <a:gd name="T29" fmla="*/ 2147483647 h 1236"/>
                  <a:gd name="T30" fmla="*/ 2147483647 w 1088"/>
                  <a:gd name="T31" fmla="*/ 2147483647 h 1236"/>
                  <a:gd name="T32" fmla="*/ 2147483647 w 1088"/>
                  <a:gd name="T33" fmla="*/ 2147483647 h 1236"/>
                  <a:gd name="T34" fmla="*/ 2147483647 w 1088"/>
                  <a:gd name="T35" fmla="*/ 2147483647 h 1236"/>
                  <a:gd name="T36" fmla="*/ 2147483647 w 1088"/>
                  <a:gd name="T37" fmla="*/ 2147483647 h 1236"/>
                  <a:gd name="T38" fmla="*/ 2147483647 w 1088"/>
                  <a:gd name="T39" fmla="*/ 2147483647 h 1236"/>
                  <a:gd name="T40" fmla="*/ 2147483647 w 1088"/>
                  <a:gd name="T41" fmla="*/ 2147483647 h 1236"/>
                  <a:gd name="T42" fmla="*/ 2147483647 w 1088"/>
                  <a:gd name="T43" fmla="*/ 2147483647 h 1236"/>
                  <a:gd name="T44" fmla="*/ 2147483647 w 1088"/>
                  <a:gd name="T45" fmla="*/ 2147483647 h 1236"/>
                  <a:gd name="T46" fmla="*/ 2147483647 w 1088"/>
                  <a:gd name="T47" fmla="*/ 2147483647 h 1236"/>
                  <a:gd name="T48" fmla="*/ 2147483647 w 1088"/>
                  <a:gd name="T49" fmla="*/ 2147483647 h 1236"/>
                  <a:gd name="T50" fmla="*/ 2147483647 w 1088"/>
                  <a:gd name="T51" fmla="*/ 2147483647 h 1236"/>
                  <a:gd name="T52" fmla="*/ 2147483647 w 1088"/>
                  <a:gd name="T53" fmla="*/ 2147483647 h 1236"/>
                  <a:gd name="T54" fmla="*/ 2147483647 w 1088"/>
                  <a:gd name="T55" fmla="*/ 2147483647 h 1236"/>
                  <a:gd name="T56" fmla="*/ 2147483647 w 1088"/>
                  <a:gd name="T57" fmla="*/ 2147483647 h 1236"/>
                  <a:gd name="T58" fmla="*/ 2147483647 w 1088"/>
                  <a:gd name="T59" fmla="*/ 2147483647 h 1236"/>
                  <a:gd name="T60" fmla="*/ 2147483647 w 1088"/>
                  <a:gd name="T61" fmla="*/ 2147483647 h 1236"/>
                  <a:gd name="T62" fmla="*/ 2147483647 w 1088"/>
                  <a:gd name="T63" fmla="*/ 2147483647 h 1236"/>
                  <a:gd name="T64" fmla="*/ 2147483647 w 1088"/>
                  <a:gd name="T65" fmla="*/ 2147483647 h 1236"/>
                  <a:gd name="T66" fmla="*/ 2147483647 w 1088"/>
                  <a:gd name="T67" fmla="*/ 2147483647 h 1236"/>
                  <a:gd name="T68" fmla="*/ 2147483647 w 1088"/>
                  <a:gd name="T69" fmla="*/ 2147483647 h 1236"/>
                  <a:gd name="T70" fmla="*/ 2147483647 w 1088"/>
                  <a:gd name="T71" fmla="*/ 2147483647 h 1236"/>
                  <a:gd name="T72" fmla="*/ 2147483647 w 1088"/>
                  <a:gd name="T73" fmla="*/ 2147483647 h 1236"/>
                  <a:gd name="T74" fmla="*/ 2147483647 w 1088"/>
                  <a:gd name="T75" fmla="*/ 2147483647 h 1236"/>
                  <a:gd name="T76" fmla="*/ 2147483647 w 1088"/>
                  <a:gd name="T77" fmla="*/ 2147483647 h 1236"/>
                  <a:gd name="T78" fmla="*/ 2147483647 w 1088"/>
                  <a:gd name="T79" fmla="*/ 2147483647 h 1236"/>
                  <a:gd name="T80" fmla="*/ 2147483647 w 1088"/>
                  <a:gd name="T81" fmla="*/ 2147483647 h 1236"/>
                  <a:gd name="T82" fmla="*/ 2147483647 w 1088"/>
                  <a:gd name="T83" fmla="*/ 2147483647 h 1236"/>
                  <a:gd name="T84" fmla="*/ 2147483647 w 1088"/>
                  <a:gd name="T85" fmla="*/ 2147483647 h 1236"/>
                  <a:gd name="T86" fmla="*/ 2147483647 w 1088"/>
                  <a:gd name="T87" fmla="*/ 2147483647 h 1236"/>
                  <a:gd name="T88" fmla="*/ 2147483647 w 1088"/>
                  <a:gd name="T89" fmla="*/ 2147483647 h 1236"/>
                  <a:gd name="T90" fmla="*/ 2147483647 w 1088"/>
                  <a:gd name="T91" fmla="*/ 2147483647 h 1236"/>
                  <a:gd name="T92" fmla="*/ 2147483647 w 1088"/>
                  <a:gd name="T93" fmla="*/ 2147483647 h 1236"/>
                  <a:gd name="T94" fmla="*/ 2147483647 w 1088"/>
                  <a:gd name="T95" fmla="*/ 2147483647 h 1236"/>
                  <a:gd name="T96" fmla="*/ 2147483647 w 1088"/>
                  <a:gd name="T97" fmla="*/ 2147483647 h 1236"/>
                  <a:gd name="T98" fmla="*/ 2147483647 w 1088"/>
                  <a:gd name="T99" fmla="*/ 2147483647 h 1236"/>
                  <a:gd name="T100" fmla="*/ 2147483647 w 1088"/>
                  <a:gd name="T101" fmla="*/ 2147483647 h 1236"/>
                  <a:gd name="T102" fmla="*/ 2147483647 w 1088"/>
                  <a:gd name="T103" fmla="*/ 2147483647 h 1236"/>
                  <a:gd name="T104" fmla="*/ 2147483647 w 1088"/>
                  <a:gd name="T105" fmla="*/ 2147483647 h 1236"/>
                  <a:gd name="T106" fmla="*/ 2147483647 w 1088"/>
                  <a:gd name="T107" fmla="*/ 2147483647 h 1236"/>
                  <a:gd name="T108" fmla="*/ 2147483647 w 1088"/>
                  <a:gd name="T109" fmla="*/ 2147483647 h 1236"/>
                  <a:gd name="T110" fmla="*/ 2147483647 w 1088"/>
                  <a:gd name="T111" fmla="*/ 2147483647 h 1236"/>
                  <a:gd name="T112" fmla="*/ 2147483647 w 1088"/>
                  <a:gd name="T113" fmla="*/ 2147483647 h 1236"/>
                  <a:gd name="T114" fmla="*/ 2147483647 w 1088"/>
                  <a:gd name="T115" fmla="*/ 2147483647 h 1236"/>
                  <a:gd name="T116" fmla="*/ 2147483647 w 1088"/>
                  <a:gd name="T117" fmla="*/ 2147483647 h 1236"/>
                  <a:gd name="T118" fmla="*/ 2147483647 w 1088"/>
                  <a:gd name="T119" fmla="*/ 2147483647 h 12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236"/>
                  <a:gd name="T182" fmla="*/ 1088 w 1088"/>
                  <a:gd name="T183" fmla="*/ 1236 h 12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236">
                    <a:moveTo>
                      <a:pt x="1081" y="684"/>
                    </a:moveTo>
                    <a:lnTo>
                      <a:pt x="1082" y="689"/>
                    </a:lnTo>
                    <a:lnTo>
                      <a:pt x="1085" y="704"/>
                    </a:lnTo>
                    <a:lnTo>
                      <a:pt x="1079" y="719"/>
                    </a:lnTo>
                    <a:lnTo>
                      <a:pt x="1073" y="725"/>
                    </a:lnTo>
                    <a:lnTo>
                      <a:pt x="1072" y="740"/>
                    </a:lnTo>
                    <a:lnTo>
                      <a:pt x="1074" y="750"/>
                    </a:lnTo>
                    <a:lnTo>
                      <a:pt x="1064" y="761"/>
                    </a:lnTo>
                    <a:lnTo>
                      <a:pt x="1055" y="777"/>
                    </a:lnTo>
                    <a:lnTo>
                      <a:pt x="1051" y="781"/>
                    </a:lnTo>
                    <a:lnTo>
                      <a:pt x="1049" y="780"/>
                    </a:lnTo>
                    <a:lnTo>
                      <a:pt x="1048" y="783"/>
                    </a:lnTo>
                    <a:lnTo>
                      <a:pt x="1050" y="784"/>
                    </a:lnTo>
                    <a:lnTo>
                      <a:pt x="1048" y="787"/>
                    </a:lnTo>
                    <a:lnTo>
                      <a:pt x="1049" y="788"/>
                    </a:lnTo>
                    <a:lnTo>
                      <a:pt x="1049" y="791"/>
                    </a:lnTo>
                    <a:lnTo>
                      <a:pt x="1047" y="791"/>
                    </a:lnTo>
                    <a:lnTo>
                      <a:pt x="1046" y="794"/>
                    </a:lnTo>
                    <a:lnTo>
                      <a:pt x="1041" y="796"/>
                    </a:lnTo>
                    <a:lnTo>
                      <a:pt x="1041" y="813"/>
                    </a:lnTo>
                    <a:lnTo>
                      <a:pt x="1018" y="814"/>
                    </a:lnTo>
                    <a:lnTo>
                      <a:pt x="992" y="819"/>
                    </a:lnTo>
                    <a:lnTo>
                      <a:pt x="984" y="822"/>
                    </a:lnTo>
                    <a:lnTo>
                      <a:pt x="972" y="831"/>
                    </a:lnTo>
                    <a:lnTo>
                      <a:pt x="966" y="835"/>
                    </a:lnTo>
                    <a:lnTo>
                      <a:pt x="963" y="841"/>
                    </a:lnTo>
                    <a:lnTo>
                      <a:pt x="959" y="851"/>
                    </a:lnTo>
                    <a:lnTo>
                      <a:pt x="958" y="862"/>
                    </a:lnTo>
                    <a:lnTo>
                      <a:pt x="952" y="871"/>
                    </a:lnTo>
                    <a:lnTo>
                      <a:pt x="947" y="885"/>
                    </a:lnTo>
                    <a:lnTo>
                      <a:pt x="940" y="900"/>
                    </a:lnTo>
                    <a:lnTo>
                      <a:pt x="930" y="913"/>
                    </a:lnTo>
                    <a:lnTo>
                      <a:pt x="923" y="919"/>
                    </a:lnTo>
                    <a:lnTo>
                      <a:pt x="916" y="926"/>
                    </a:lnTo>
                    <a:lnTo>
                      <a:pt x="899" y="939"/>
                    </a:lnTo>
                    <a:lnTo>
                      <a:pt x="888" y="943"/>
                    </a:lnTo>
                    <a:lnTo>
                      <a:pt x="861" y="950"/>
                    </a:lnTo>
                    <a:lnTo>
                      <a:pt x="853" y="955"/>
                    </a:lnTo>
                    <a:lnTo>
                      <a:pt x="848" y="958"/>
                    </a:lnTo>
                    <a:lnTo>
                      <a:pt x="844" y="966"/>
                    </a:lnTo>
                    <a:lnTo>
                      <a:pt x="839" y="969"/>
                    </a:lnTo>
                    <a:lnTo>
                      <a:pt x="829" y="984"/>
                    </a:lnTo>
                    <a:lnTo>
                      <a:pt x="822" y="986"/>
                    </a:lnTo>
                    <a:lnTo>
                      <a:pt x="796" y="992"/>
                    </a:lnTo>
                    <a:lnTo>
                      <a:pt x="778" y="1022"/>
                    </a:lnTo>
                    <a:lnTo>
                      <a:pt x="773" y="1024"/>
                    </a:lnTo>
                    <a:lnTo>
                      <a:pt x="770" y="1029"/>
                    </a:lnTo>
                    <a:lnTo>
                      <a:pt x="766" y="1035"/>
                    </a:lnTo>
                    <a:lnTo>
                      <a:pt x="764" y="1047"/>
                    </a:lnTo>
                    <a:lnTo>
                      <a:pt x="752" y="1060"/>
                    </a:lnTo>
                    <a:lnTo>
                      <a:pt x="749" y="1069"/>
                    </a:lnTo>
                    <a:lnTo>
                      <a:pt x="738" y="1085"/>
                    </a:lnTo>
                    <a:lnTo>
                      <a:pt x="731" y="1089"/>
                    </a:lnTo>
                    <a:lnTo>
                      <a:pt x="713" y="1108"/>
                    </a:lnTo>
                    <a:lnTo>
                      <a:pt x="694" y="1140"/>
                    </a:lnTo>
                    <a:lnTo>
                      <a:pt x="692" y="1168"/>
                    </a:lnTo>
                    <a:lnTo>
                      <a:pt x="694" y="1192"/>
                    </a:lnTo>
                    <a:lnTo>
                      <a:pt x="690" y="1200"/>
                    </a:lnTo>
                    <a:lnTo>
                      <a:pt x="674" y="1215"/>
                    </a:lnTo>
                    <a:lnTo>
                      <a:pt x="667" y="1219"/>
                    </a:lnTo>
                    <a:lnTo>
                      <a:pt x="650" y="1221"/>
                    </a:lnTo>
                    <a:lnTo>
                      <a:pt x="641" y="1213"/>
                    </a:lnTo>
                    <a:lnTo>
                      <a:pt x="637" y="1221"/>
                    </a:lnTo>
                    <a:lnTo>
                      <a:pt x="635" y="1222"/>
                    </a:lnTo>
                    <a:lnTo>
                      <a:pt x="633" y="1220"/>
                    </a:lnTo>
                    <a:lnTo>
                      <a:pt x="633" y="1212"/>
                    </a:lnTo>
                    <a:lnTo>
                      <a:pt x="629" y="1211"/>
                    </a:lnTo>
                    <a:lnTo>
                      <a:pt x="628" y="1212"/>
                    </a:lnTo>
                    <a:lnTo>
                      <a:pt x="629" y="1219"/>
                    </a:lnTo>
                    <a:lnTo>
                      <a:pt x="628" y="1222"/>
                    </a:lnTo>
                    <a:lnTo>
                      <a:pt x="617" y="1222"/>
                    </a:lnTo>
                    <a:lnTo>
                      <a:pt x="612" y="1225"/>
                    </a:lnTo>
                    <a:lnTo>
                      <a:pt x="615" y="1231"/>
                    </a:lnTo>
                    <a:lnTo>
                      <a:pt x="614" y="1236"/>
                    </a:lnTo>
                    <a:lnTo>
                      <a:pt x="604" y="1234"/>
                    </a:lnTo>
                    <a:lnTo>
                      <a:pt x="601" y="1231"/>
                    </a:lnTo>
                    <a:lnTo>
                      <a:pt x="602" y="1224"/>
                    </a:lnTo>
                    <a:lnTo>
                      <a:pt x="600" y="1216"/>
                    </a:lnTo>
                    <a:lnTo>
                      <a:pt x="594" y="1216"/>
                    </a:lnTo>
                    <a:lnTo>
                      <a:pt x="588" y="1213"/>
                    </a:lnTo>
                    <a:lnTo>
                      <a:pt x="578" y="1213"/>
                    </a:lnTo>
                    <a:lnTo>
                      <a:pt x="574" y="1212"/>
                    </a:lnTo>
                    <a:lnTo>
                      <a:pt x="566" y="1212"/>
                    </a:lnTo>
                    <a:lnTo>
                      <a:pt x="560" y="1210"/>
                    </a:lnTo>
                    <a:lnTo>
                      <a:pt x="554" y="1210"/>
                    </a:lnTo>
                    <a:lnTo>
                      <a:pt x="548" y="1198"/>
                    </a:lnTo>
                    <a:lnTo>
                      <a:pt x="539" y="1194"/>
                    </a:lnTo>
                    <a:lnTo>
                      <a:pt x="532" y="1195"/>
                    </a:lnTo>
                    <a:lnTo>
                      <a:pt x="532" y="1194"/>
                    </a:lnTo>
                    <a:lnTo>
                      <a:pt x="536" y="1190"/>
                    </a:lnTo>
                    <a:lnTo>
                      <a:pt x="536" y="1187"/>
                    </a:lnTo>
                    <a:lnTo>
                      <a:pt x="534" y="1177"/>
                    </a:lnTo>
                    <a:lnTo>
                      <a:pt x="531" y="1173"/>
                    </a:lnTo>
                    <a:lnTo>
                      <a:pt x="530" y="1170"/>
                    </a:lnTo>
                    <a:lnTo>
                      <a:pt x="532" y="1167"/>
                    </a:lnTo>
                    <a:lnTo>
                      <a:pt x="538" y="1166"/>
                    </a:lnTo>
                    <a:lnTo>
                      <a:pt x="539" y="1158"/>
                    </a:lnTo>
                    <a:lnTo>
                      <a:pt x="534" y="1153"/>
                    </a:lnTo>
                    <a:lnTo>
                      <a:pt x="527" y="1148"/>
                    </a:lnTo>
                    <a:lnTo>
                      <a:pt x="513" y="1154"/>
                    </a:lnTo>
                    <a:lnTo>
                      <a:pt x="508" y="1153"/>
                    </a:lnTo>
                    <a:lnTo>
                      <a:pt x="514" y="1143"/>
                    </a:lnTo>
                    <a:lnTo>
                      <a:pt x="512" y="1139"/>
                    </a:lnTo>
                    <a:lnTo>
                      <a:pt x="518" y="1124"/>
                    </a:lnTo>
                    <a:lnTo>
                      <a:pt x="516" y="1118"/>
                    </a:lnTo>
                    <a:lnTo>
                      <a:pt x="513" y="1112"/>
                    </a:lnTo>
                    <a:lnTo>
                      <a:pt x="514" y="1108"/>
                    </a:lnTo>
                    <a:lnTo>
                      <a:pt x="514" y="1103"/>
                    </a:lnTo>
                    <a:lnTo>
                      <a:pt x="511" y="1094"/>
                    </a:lnTo>
                    <a:lnTo>
                      <a:pt x="508" y="1092"/>
                    </a:lnTo>
                    <a:lnTo>
                      <a:pt x="498" y="1093"/>
                    </a:lnTo>
                    <a:lnTo>
                      <a:pt x="492" y="1096"/>
                    </a:lnTo>
                    <a:lnTo>
                      <a:pt x="489" y="1096"/>
                    </a:lnTo>
                    <a:lnTo>
                      <a:pt x="487" y="1094"/>
                    </a:lnTo>
                    <a:lnTo>
                      <a:pt x="480" y="1085"/>
                    </a:lnTo>
                    <a:lnTo>
                      <a:pt x="480" y="1081"/>
                    </a:lnTo>
                    <a:lnTo>
                      <a:pt x="477" y="1079"/>
                    </a:lnTo>
                    <a:lnTo>
                      <a:pt x="474" y="1075"/>
                    </a:lnTo>
                    <a:lnTo>
                      <a:pt x="475" y="1070"/>
                    </a:lnTo>
                    <a:lnTo>
                      <a:pt x="473" y="1066"/>
                    </a:lnTo>
                    <a:lnTo>
                      <a:pt x="478" y="1059"/>
                    </a:lnTo>
                    <a:lnTo>
                      <a:pt x="474" y="1051"/>
                    </a:lnTo>
                    <a:lnTo>
                      <a:pt x="477" y="1041"/>
                    </a:lnTo>
                    <a:lnTo>
                      <a:pt x="476" y="1033"/>
                    </a:lnTo>
                    <a:lnTo>
                      <a:pt x="465" y="1027"/>
                    </a:lnTo>
                    <a:lnTo>
                      <a:pt x="461" y="1024"/>
                    </a:lnTo>
                    <a:lnTo>
                      <a:pt x="460" y="1018"/>
                    </a:lnTo>
                    <a:lnTo>
                      <a:pt x="443" y="1007"/>
                    </a:lnTo>
                    <a:lnTo>
                      <a:pt x="440" y="999"/>
                    </a:lnTo>
                    <a:lnTo>
                      <a:pt x="435" y="997"/>
                    </a:lnTo>
                    <a:lnTo>
                      <a:pt x="429" y="1000"/>
                    </a:lnTo>
                    <a:lnTo>
                      <a:pt x="422" y="997"/>
                    </a:lnTo>
                    <a:lnTo>
                      <a:pt x="415" y="977"/>
                    </a:lnTo>
                    <a:lnTo>
                      <a:pt x="413" y="967"/>
                    </a:lnTo>
                    <a:lnTo>
                      <a:pt x="413" y="960"/>
                    </a:lnTo>
                    <a:lnTo>
                      <a:pt x="405" y="954"/>
                    </a:lnTo>
                    <a:lnTo>
                      <a:pt x="405" y="945"/>
                    </a:lnTo>
                    <a:lnTo>
                      <a:pt x="402" y="943"/>
                    </a:lnTo>
                    <a:lnTo>
                      <a:pt x="397" y="933"/>
                    </a:lnTo>
                    <a:lnTo>
                      <a:pt x="387" y="924"/>
                    </a:lnTo>
                    <a:lnTo>
                      <a:pt x="385" y="916"/>
                    </a:lnTo>
                    <a:lnTo>
                      <a:pt x="387" y="909"/>
                    </a:lnTo>
                    <a:lnTo>
                      <a:pt x="384" y="904"/>
                    </a:lnTo>
                    <a:lnTo>
                      <a:pt x="379" y="901"/>
                    </a:lnTo>
                    <a:lnTo>
                      <a:pt x="378" y="895"/>
                    </a:lnTo>
                    <a:lnTo>
                      <a:pt x="370" y="884"/>
                    </a:lnTo>
                    <a:lnTo>
                      <a:pt x="374" y="879"/>
                    </a:lnTo>
                    <a:lnTo>
                      <a:pt x="371" y="869"/>
                    </a:lnTo>
                    <a:lnTo>
                      <a:pt x="375" y="862"/>
                    </a:lnTo>
                    <a:lnTo>
                      <a:pt x="371" y="859"/>
                    </a:lnTo>
                    <a:lnTo>
                      <a:pt x="374" y="854"/>
                    </a:lnTo>
                    <a:lnTo>
                      <a:pt x="372" y="852"/>
                    </a:lnTo>
                    <a:lnTo>
                      <a:pt x="376" y="848"/>
                    </a:lnTo>
                    <a:lnTo>
                      <a:pt x="375" y="844"/>
                    </a:lnTo>
                    <a:lnTo>
                      <a:pt x="376" y="837"/>
                    </a:lnTo>
                    <a:lnTo>
                      <a:pt x="382" y="828"/>
                    </a:lnTo>
                    <a:lnTo>
                      <a:pt x="385" y="817"/>
                    </a:lnTo>
                    <a:lnTo>
                      <a:pt x="381" y="814"/>
                    </a:lnTo>
                    <a:lnTo>
                      <a:pt x="377" y="815"/>
                    </a:lnTo>
                    <a:lnTo>
                      <a:pt x="374" y="808"/>
                    </a:lnTo>
                    <a:lnTo>
                      <a:pt x="368" y="804"/>
                    </a:lnTo>
                    <a:lnTo>
                      <a:pt x="366" y="799"/>
                    </a:lnTo>
                    <a:lnTo>
                      <a:pt x="363" y="798"/>
                    </a:lnTo>
                    <a:lnTo>
                      <a:pt x="362" y="795"/>
                    </a:lnTo>
                    <a:lnTo>
                      <a:pt x="348" y="787"/>
                    </a:lnTo>
                    <a:lnTo>
                      <a:pt x="342" y="779"/>
                    </a:lnTo>
                    <a:lnTo>
                      <a:pt x="318" y="764"/>
                    </a:lnTo>
                    <a:lnTo>
                      <a:pt x="318" y="753"/>
                    </a:lnTo>
                    <a:lnTo>
                      <a:pt x="314" y="748"/>
                    </a:lnTo>
                    <a:lnTo>
                      <a:pt x="314" y="744"/>
                    </a:lnTo>
                    <a:lnTo>
                      <a:pt x="316" y="741"/>
                    </a:lnTo>
                    <a:lnTo>
                      <a:pt x="313" y="736"/>
                    </a:lnTo>
                    <a:lnTo>
                      <a:pt x="309" y="732"/>
                    </a:lnTo>
                    <a:lnTo>
                      <a:pt x="308" y="721"/>
                    </a:lnTo>
                    <a:lnTo>
                      <a:pt x="311" y="716"/>
                    </a:lnTo>
                    <a:lnTo>
                      <a:pt x="318" y="717"/>
                    </a:lnTo>
                    <a:lnTo>
                      <a:pt x="321" y="715"/>
                    </a:lnTo>
                    <a:lnTo>
                      <a:pt x="322" y="708"/>
                    </a:lnTo>
                    <a:lnTo>
                      <a:pt x="317" y="704"/>
                    </a:lnTo>
                    <a:lnTo>
                      <a:pt x="315" y="696"/>
                    </a:lnTo>
                    <a:lnTo>
                      <a:pt x="312" y="698"/>
                    </a:lnTo>
                    <a:lnTo>
                      <a:pt x="305" y="697"/>
                    </a:lnTo>
                    <a:lnTo>
                      <a:pt x="294" y="703"/>
                    </a:lnTo>
                    <a:lnTo>
                      <a:pt x="291" y="702"/>
                    </a:lnTo>
                    <a:lnTo>
                      <a:pt x="289" y="699"/>
                    </a:lnTo>
                    <a:lnTo>
                      <a:pt x="294" y="691"/>
                    </a:lnTo>
                    <a:lnTo>
                      <a:pt x="293" y="689"/>
                    </a:lnTo>
                    <a:lnTo>
                      <a:pt x="287" y="687"/>
                    </a:lnTo>
                    <a:lnTo>
                      <a:pt x="286" y="682"/>
                    </a:lnTo>
                    <a:lnTo>
                      <a:pt x="292" y="679"/>
                    </a:lnTo>
                    <a:lnTo>
                      <a:pt x="291" y="674"/>
                    </a:lnTo>
                    <a:lnTo>
                      <a:pt x="287" y="672"/>
                    </a:lnTo>
                    <a:lnTo>
                      <a:pt x="284" y="675"/>
                    </a:lnTo>
                    <a:lnTo>
                      <a:pt x="278" y="670"/>
                    </a:lnTo>
                    <a:lnTo>
                      <a:pt x="270" y="673"/>
                    </a:lnTo>
                    <a:lnTo>
                      <a:pt x="269" y="675"/>
                    </a:lnTo>
                    <a:lnTo>
                      <a:pt x="267" y="675"/>
                    </a:lnTo>
                    <a:lnTo>
                      <a:pt x="263" y="672"/>
                    </a:lnTo>
                    <a:lnTo>
                      <a:pt x="268" y="669"/>
                    </a:lnTo>
                    <a:lnTo>
                      <a:pt x="269" y="663"/>
                    </a:lnTo>
                    <a:lnTo>
                      <a:pt x="268" y="660"/>
                    </a:lnTo>
                    <a:lnTo>
                      <a:pt x="264" y="661"/>
                    </a:lnTo>
                    <a:lnTo>
                      <a:pt x="262" y="668"/>
                    </a:lnTo>
                    <a:lnTo>
                      <a:pt x="260" y="667"/>
                    </a:lnTo>
                    <a:lnTo>
                      <a:pt x="258" y="665"/>
                    </a:lnTo>
                    <a:lnTo>
                      <a:pt x="255" y="666"/>
                    </a:lnTo>
                    <a:lnTo>
                      <a:pt x="253" y="665"/>
                    </a:lnTo>
                    <a:lnTo>
                      <a:pt x="253" y="663"/>
                    </a:lnTo>
                    <a:lnTo>
                      <a:pt x="257" y="657"/>
                    </a:lnTo>
                    <a:lnTo>
                      <a:pt x="252" y="654"/>
                    </a:lnTo>
                    <a:lnTo>
                      <a:pt x="251" y="655"/>
                    </a:lnTo>
                    <a:lnTo>
                      <a:pt x="252" y="661"/>
                    </a:lnTo>
                    <a:lnTo>
                      <a:pt x="249" y="663"/>
                    </a:lnTo>
                    <a:lnTo>
                      <a:pt x="249" y="665"/>
                    </a:lnTo>
                    <a:lnTo>
                      <a:pt x="243" y="663"/>
                    </a:lnTo>
                    <a:lnTo>
                      <a:pt x="242" y="660"/>
                    </a:lnTo>
                    <a:lnTo>
                      <a:pt x="241" y="663"/>
                    </a:lnTo>
                    <a:lnTo>
                      <a:pt x="239" y="662"/>
                    </a:lnTo>
                    <a:lnTo>
                      <a:pt x="233" y="656"/>
                    </a:lnTo>
                    <a:lnTo>
                      <a:pt x="228" y="658"/>
                    </a:lnTo>
                    <a:lnTo>
                      <a:pt x="233" y="661"/>
                    </a:lnTo>
                    <a:lnTo>
                      <a:pt x="233" y="664"/>
                    </a:lnTo>
                    <a:lnTo>
                      <a:pt x="223" y="664"/>
                    </a:lnTo>
                    <a:lnTo>
                      <a:pt x="224" y="661"/>
                    </a:lnTo>
                    <a:lnTo>
                      <a:pt x="215" y="661"/>
                    </a:lnTo>
                    <a:lnTo>
                      <a:pt x="217" y="654"/>
                    </a:lnTo>
                    <a:lnTo>
                      <a:pt x="214" y="652"/>
                    </a:lnTo>
                    <a:lnTo>
                      <a:pt x="213" y="650"/>
                    </a:lnTo>
                    <a:lnTo>
                      <a:pt x="208" y="649"/>
                    </a:lnTo>
                    <a:lnTo>
                      <a:pt x="207" y="652"/>
                    </a:lnTo>
                    <a:lnTo>
                      <a:pt x="204" y="654"/>
                    </a:lnTo>
                    <a:lnTo>
                      <a:pt x="204" y="651"/>
                    </a:lnTo>
                    <a:lnTo>
                      <a:pt x="206" y="647"/>
                    </a:lnTo>
                    <a:lnTo>
                      <a:pt x="200" y="647"/>
                    </a:lnTo>
                    <a:lnTo>
                      <a:pt x="200" y="644"/>
                    </a:lnTo>
                    <a:lnTo>
                      <a:pt x="198" y="643"/>
                    </a:lnTo>
                    <a:lnTo>
                      <a:pt x="196" y="646"/>
                    </a:lnTo>
                    <a:lnTo>
                      <a:pt x="194" y="645"/>
                    </a:lnTo>
                    <a:lnTo>
                      <a:pt x="190" y="645"/>
                    </a:lnTo>
                    <a:lnTo>
                      <a:pt x="189" y="642"/>
                    </a:lnTo>
                    <a:lnTo>
                      <a:pt x="190" y="638"/>
                    </a:lnTo>
                    <a:lnTo>
                      <a:pt x="188" y="635"/>
                    </a:lnTo>
                    <a:lnTo>
                      <a:pt x="184" y="636"/>
                    </a:lnTo>
                    <a:lnTo>
                      <a:pt x="186" y="638"/>
                    </a:lnTo>
                    <a:lnTo>
                      <a:pt x="185" y="639"/>
                    </a:lnTo>
                    <a:lnTo>
                      <a:pt x="182" y="638"/>
                    </a:lnTo>
                    <a:lnTo>
                      <a:pt x="178" y="642"/>
                    </a:lnTo>
                    <a:lnTo>
                      <a:pt x="176" y="639"/>
                    </a:lnTo>
                    <a:lnTo>
                      <a:pt x="173" y="640"/>
                    </a:lnTo>
                    <a:lnTo>
                      <a:pt x="173" y="643"/>
                    </a:lnTo>
                    <a:lnTo>
                      <a:pt x="171" y="643"/>
                    </a:lnTo>
                    <a:lnTo>
                      <a:pt x="172" y="634"/>
                    </a:lnTo>
                    <a:lnTo>
                      <a:pt x="169" y="629"/>
                    </a:lnTo>
                    <a:lnTo>
                      <a:pt x="165" y="629"/>
                    </a:lnTo>
                    <a:lnTo>
                      <a:pt x="165" y="627"/>
                    </a:lnTo>
                    <a:lnTo>
                      <a:pt x="168" y="620"/>
                    </a:lnTo>
                    <a:lnTo>
                      <a:pt x="165" y="621"/>
                    </a:lnTo>
                    <a:lnTo>
                      <a:pt x="163" y="619"/>
                    </a:lnTo>
                    <a:lnTo>
                      <a:pt x="162" y="618"/>
                    </a:lnTo>
                    <a:lnTo>
                      <a:pt x="164" y="616"/>
                    </a:lnTo>
                    <a:lnTo>
                      <a:pt x="162" y="614"/>
                    </a:lnTo>
                    <a:lnTo>
                      <a:pt x="162" y="613"/>
                    </a:lnTo>
                    <a:lnTo>
                      <a:pt x="160" y="612"/>
                    </a:lnTo>
                    <a:lnTo>
                      <a:pt x="159" y="609"/>
                    </a:lnTo>
                    <a:lnTo>
                      <a:pt x="153" y="609"/>
                    </a:lnTo>
                    <a:lnTo>
                      <a:pt x="150" y="606"/>
                    </a:lnTo>
                    <a:lnTo>
                      <a:pt x="149" y="613"/>
                    </a:lnTo>
                    <a:lnTo>
                      <a:pt x="146" y="608"/>
                    </a:lnTo>
                    <a:lnTo>
                      <a:pt x="141" y="603"/>
                    </a:lnTo>
                    <a:lnTo>
                      <a:pt x="141" y="601"/>
                    </a:lnTo>
                    <a:lnTo>
                      <a:pt x="137" y="601"/>
                    </a:lnTo>
                    <a:lnTo>
                      <a:pt x="136" y="599"/>
                    </a:lnTo>
                    <a:lnTo>
                      <a:pt x="133" y="600"/>
                    </a:lnTo>
                    <a:lnTo>
                      <a:pt x="132" y="594"/>
                    </a:lnTo>
                    <a:lnTo>
                      <a:pt x="127" y="594"/>
                    </a:lnTo>
                    <a:lnTo>
                      <a:pt x="129" y="591"/>
                    </a:lnTo>
                    <a:lnTo>
                      <a:pt x="127" y="592"/>
                    </a:lnTo>
                    <a:lnTo>
                      <a:pt x="123" y="590"/>
                    </a:lnTo>
                    <a:lnTo>
                      <a:pt x="123" y="588"/>
                    </a:lnTo>
                    <a:lnTo>
                      <a:pt x="115" y="588"/>
                    </a:lnTo>
                    <a:lnTo>
                      <a:pt x="114" y="584"/>
                    </a:lnTo>
                    <a:lnTo>
                      <a:pt x="108" y="582"/>
                    </a:lnTo>
                    <a:lnTo>
                      <a:pt x="106" y="586"/>
                    </a:lnTo>
                    <a:lnTo>
                      <a:pt x="102" y="583"/>
                    </a:lnTo>
                    <a:lnTo>
                      <a:pt x="98" y="583"/>
                    </a:lnTo>
                    <a:lnTo>
                      <a:pt x="96" y="584"/>
                    </a:lnTo>
                    <a:lnTo>
                      <a:pt x="89" y="583"/>
                    </a:lnTo>
                    <a:lnTo>
                      <a:pt x="88" y="585"/>
                    </a:lnTo>
                    <a:lnTo>
                      <a:pt x="84" y="584"/>
                    </a:lnTo>
                    <a:lnTo>
                      <a:pt x="83" y="585"/>
                    </a:lnTo>
                    <a:lnTo>
                      <a:pt x="79" y="585"/>
                    </a:lnTo>
                    <a:lnTo>
                      <a:pt x="74" y="581"/>
                    </a:lnTo>
                    <a:lnTo>
                      <a:pt x="66" y="579"/>
                    </a:lnTo>
                    <a:lnTo>
                      <a:pt x="66" y="578"/>
                    </a:lnTo>
                    <a:lnTo>
                      <a:pt x="63" y="579"/>
                    </a:lnTo>
                    <a:lnTo>
                      <a:pt x="59" y="578"/>
                    </a:lnTo>
                    <a:lnTo>
                      <a:pt x="54" y="579"/>
                    </a:lnTo>
                    <a:lnTo>
                      <a:pt x="51" y="581"/>
                    </a:lnTo>
                    <a:lnTo>
                      <a:pt x="44" y="582"/>
                    </a:lnTo>
                    <a:lnTo>
                      <a:pt x="40" y="581"/>
                    </a:lnTo>
                    <a:lnTo>
                      <a:pt x="38" y="580"/>
                    </a:lnTo>
                    <a:lnTo>
                      <a:pt x="34" y="580"/>
                    </a:lnTo>
                    <a:lnTo>
                      <a:pt x="28" y="580"/>
                    </a:lnTo>
                    <a:lnTo>
                      <a:pt x="26" y="575"/>
                    </a:lnTo>
                    <a:lnTo>
                      <a:pt x="27" y="573"/>
                    </a:lnTo>
                    <a:lnTo>
                      <a:pt x="27" y="572"/>
                    </a:lnTo>
                    <a:lnTo>
                      <a:pt x="30" y="567"/>
                    </a:lnTo>
                    <a:lnTo>
                      <a:pt x="29" y="567"/>
                    </a:lnTo>
                    <a:lnTo>
                      <a:pt x="29" y="565"/>
                    </a:lnTo>
                    <a:lnTo>
                      <a:pt x="26" y="563"/>
                    </a:lnTo>
                    <a:lnTo>
                      <a:pt x="26" y="558"/>
                    </a:lnTo>
                    <a:lnTo>
                      <a:pt x="24" y="554"/>
                    </a:lnTo>
                    <a:lnTo>
                      <a:pt x="22" y="544"/>
                    </a:lnTo>
                    <a:lnTo>
                      <a:pt x="26" y="537"/>
                    </a:lnTo>
                    <a:lnTo>
                      <a:pt x="22" y="536"/>
                    </a:lnTo>
                    <a:lnTo>
                      <a:pt x="23" y="531"/>
                    </a:lnTo>
                    <a:lnTo>
                      <a:pt x="18" y="529"/>
                    </a:lnTo>
                    <a:lnTo>
                      <a:pt x="16" y="525"/>
                    </a:lnTo>
                    <a:lnTo>
                      <a:pt x="14" y="522"/>
                    </a:lnTo>
                    <a:lnTo>
                      <a:pt x="15" y="519"/>
                    </a:lnTo>
                    <a:lnTo>
                      <a:pt x="14" y="517"/>
                    </a:lnTo>
                    <a:lnTo>
                      <a:pt x="15" y="514"/>
                    </a:lnTo>
                    <a:lnTo>
                      <a:pt x="14" y="509"/>
                    </a:lnTo>
                    <a:lnTo>
                      <a:pt x="15" y="507"/>
                    </a:lnTo>
                    <a:lnTo>
                      <a:pt x="15" y="501"/>
                    </a:lnTo>
                    <a:lnTo>
                      <a:pt x="20" y="494"/>
                    </a:lnTo>
                    <a:lnTo>
                      <a:pt x="20" y="493"/>
                    </a:lnTo>
                    <a:lnTo>
                      <a:pt x="23" y="491"/>
                    </a:lnTo>
                    <a:lnTo>
                      <a:pt x="24" y="487"/>
                    </a:lnTo>
                    <a:lnTo>
                      <a:pt x="14" y="473"/>
                    </a:lnTo>
                    <a:lnTo>
                      <a:pt x="15" y="468"/>
                    </a:lnTo>
                    <a:lnTo>
                      <a:pt x="16" y="468"/>
                    </a:lnTo>
                    <a:lnTo>
                      <a:pt x="15" y="466"/>
                    </a:lnTo>
                    <a:lnTo>
                      <a:pt x="17" y="462"/>
                    </a:lnTo>
                    <a:lnTo>
                      <a:pt x="14" y="455"/>
                    </a:lnTo>
                    <a:lnTo>
                      <a:pt x="0" y="440"/>
                    </a:lnTo>
                    <a:lnTo>
                      <a:pt x="1" y="436"/>
                    </a:lnTo>
                    <a:lnTo>
                      <a:pt x="17" y="435"/>
                    </a:lnTo>
                    <a:lnTo>
                      <a:pt x="28" y="428"/>
                    </a:lnTo>
                    <a:lnTo>
                      <a:pt x="41" y="433"/>
                    </a:lnTo>
                    <a:lnTo>
                      <a:pt x="40" y="452"/>
                    </a:lnTo>
                    <a:lnTo>
                      <a:pt x="46" y="459"/>
                    </a:lnTo>
                    <a:lnTo>
                      <a:pt x="59" y="457"/>
                    </a:lnTo>
                    <a:lnTo>
                      <a:pt x="95" y="485"/>
                    </a:lnTo>
                    <a:lnTo>
                      <a:pt x="149" y="492"/>
                    </a:lnTo>
                    <a:lnTo>
                      <a:pt x="192" y="480"/>
                    </a:lnTo>
                    <a:lnTo>
                      <a:pt x="196" y="481"/>
                    </a:lnTo>
                    <a:lnTo>
                      <a:pt x="198" y="477"/>
                    </a:lnTo>
                    <a:lnTo>
                      <a:pt x="203" y="477"/>
                    </a:lnTo>
                    <a:lnTo>
                      <a:pt x="204" y="474"/>
                    </a:lnTo>
                    <a:lnTo>
                      <a:pt x="203" y="470"/>
                    </a:lnTo>
                    <a:lnTo>
                      <a:pt x="204" y="466"/>
                    </a:lnTo>
                    <a:lnTo>
                      <a:pt x="208" y="468"/>
                    </a:lnTo>
                    <a:lnTo>
                      <a:pt x="208" y="470"/>
                    </a:lnTo>
                    <a:lnTo>
                      <a:pt x="210" y="471"/>
                    </a:lnTo>
                    <a:lnTo>
                      <a:pt x="213" y="468"/>
                    </a:lnTo>
                    <a:lnTo>
                      <a:pt x="215" y="468"/>
                    </a:lnTo>
                    <a:lnTo>
                      <a:pt x="216" y="462"/>
                    </a:lnTo>
                    <a:lnTo>
                      <a:pt x="220" y="463"/>
                    </a:lnTo>
                    <a:lnTo>
                      <a:pt x="221" y="462"/>
                    </a:lnTo>
                    <a:lnTo>
                      <a:pt x="224" y="464"/>
                    </a:lnTo>
                    <a:lnTo>
                      <a:pt x="231" y="462"/>
                    </a:lnTo>
                    <a:lnTo>
                      <a:pt x="230" y="459"/>
                    </a:lnTo>
                    <a:lnTo>
                      <a:pt x="226" y="459"/>
                    </a:lnTo>
                    <a:lnTo>
                      <a:pt x="226" y="456"/>
                    </a:lnTo>
                    <a:lnTo>
                      <a:pt x="231" y="456"/>
                    </a:lnTo>
                    <a:lnTo>
                      <a:pt x="232" y="453"/>
                    </a:lnTo>
                    <a:lnTo>
                      <a:pt x="240" y="449"/>
                    </a:lnTo>
                    <a:lnTo>
                      <a:pt x="246" y="449"/>
                    </a:lnTo>
                    <a:lnTo>
                      <a:pt x="246" y="451"/>
                    </a:lnTo>
                    <a:lnTo>
                      <a:pt x="244" y="451"/>
                    </a:lnTo>
                    <a:lnTo>
                      <a:pt x="251" y="454"/>
                    </a:lnTo>
                    <a:lnTo>
                      <a:pt x="246" y="457"/>
                    </a:lnTo>
                    <a:lnTo>
                      <a:pt x="248" y="460"/>
                    </a:lnTo>
                    <a:lnTo>
                      <a:pt x="244" y="462"/>
                    </a:lnTo>
                    <a:lnTo>
                      <a:pt x="245" y="463"/>
                    </a:lnTo>
                    <a:lnTo>
                      <a:pt x="257" y="463"/>
                    </a:lnTo>
                    <a:lnTo>
                      <a:pt x="259" y="467"/>
                    </a:lnTo>
                    <a:lnTo>
                      <a:pt x="263" y="465"/>
                    </a:lnTo>
                    <a:lnTo>
                      <a:pt x="264" y="466"/>
                    </a:lnTo>
                    <a:lnTo>
                      <a:pt x="266" y="465"/>
                    </a:lnTo>
                    <a:lnTo>
                      <a:pt x="266" y="469"/>
                    </a:lnTo>
                    <a:lnTo>
                      <a:pt x="274" y="470"/>
                    </a:lnTo>
                    <a:lnTo>
                      <a:pt x="275" y="468"/>
                    </a:lnTo>
                    <a:lnTo>
                      <a:pt x="277" y="468"/>
                    </a:lnTo>
                    <a:lnTo>
                      <a:pt x="280" y="472"/>
                    </a:lnTo>
                    <a:lnTo>
                      <a:pt x="285" y="472"/>
                    </a:lnTo>
                    <a:lnTo>
                      <a:pt x="290" y="474"/>
                    </a:lnTo>
                    <a:lnTo>
                      <a:pt x="295" y="473"/>
                    </a:lnTo>
                    <a:lnTo>
                      <a:pt x="303" y="473"/>
                    </a:lnTo>
                    <a:lnTo>
                      <a:pt x="305" y="475"/>
                    </a:lnTo>
                    <a:lnTo>
                      <a:pt x="308" y="474"/>
                    </a:lnTo>
                    <a:lnTo>
                      <a:pt x="309" y="472"/>
                    </a:lnTo>
                    <a:lnTo>
                      <a:pt x="306" y="468"/>
                    </a:lnTo>
                    <a:lnTo>
                      <a:pt x="312" y="470"/>
                    </a:lnTo>
                    <a:lnTo>
                      <a:pt x="320" y="466"/>
                    </a:lnTo>
                    <a:lnTo>
                      <a:pt x="322" y="464"/>
                    </a:lnTo>
                    <a:lnTo>
                      <a:pt x="324" y="464"/>
                    </a:lnTo>
                    <a:lnTo>
                      <a:pt x="328" y="460"/>
                    </a:lnTo>
                    <a:lnTo>
                      <a:pt x="330" y="454"/>
                    </a:lnTo>
                    <a:lnTo>
                      <a:pt x="333" y="453"/>
                    </a:lnTo>
                    <a:lnTo>
                      <a:pt x="335" y="455"/>
                    </a:lnTo>
                    <a:lnTo>
                      <a:pt x="339" y="456"/>
                    </a:lnTo>
                    <a:lnTo>
                      <a:pt x="342" y="462"/>
                    </a:lnTo>
                    <a:lnTo>
                      <a:pt x="346" y="464"/>
                    </a:lnTo>
                    <a:lnTo>
                      <a:pt x="351" y="468"/>
                    </a:lnTo>
                    <a:lnTo>
                      <a:pt x="351" y="471"/>
                    </a:lnTo>
                    <a:lnTo>
                      <a:pt x="357" y="471"/>
                    </a:lnTo>
                    <a:lnTo>
                      <a:pt x="358" y="472"/>
                    </a:lnTo>
                    <a:lnTo>
                      <a:pt x="358" y="473"/>
                    </a:lnTo>
                    <a:lnTo>
                      <a:pt x="353" y="476"/>
                    </a:lnTo>
                    <a:lnTo>
                      <a:pt x="351" y="476"/>
                    </a:lnTo>
                    <a:lnTo>
                      <a:pt x="350" y="482"/>
                    </a:lnTo>
                    <a:lnTo>
                      <a:pt x="347" y="482"/>
                    </a:lnTo>
                    <a:lnTo>
                      <a:pt x="347" y="486"/>
                    </a:lnTo>
                    <a:lnTo>
                      <a:pt x="346" y="488"/>
                    </a:lnTo>
                    <a:lnTo>
                      <a:pt x="347" y="490"/>
                    </a:lnTo>
                    <a:lnTo>
                      <a:pt x="348" y="488"/>
                    </a:lnTo>
                    <a:lnTo>
                      <a:pt x="351" y="489"/>
                    </a:lnTo>
                    <a:lnTo>
                      <a:pt x="356" y="486"/>
                    </a:lnTo>
                    <a:lnTo>
                      <a:pt x="361" y="488"/>
                    </a:lnTo>
                    <a:lnTo>
                      <a:pt x="378" y="485"/>
                    </a:lnTo>
                    <a:lnTo>
                      <a:pt x="386" y="484"/>
                    </a:lnTo>
                    <a:lnTo>
                      <a:pt x="390" y="485"/>
                    </a:lnTo>
                    <a:lnTo>
                      <a:pt x="399" y="493"/>
                    </a:lnTo>
                    <a:lnTo>
                      <a:pt x="406" y="494"/>
                    </a:lnTo>
                    <a:lnTo>
                      <a:pt x="411" y="496"/>
                    </a:lnTo>
                    <a:lnTo>
                      <a:pt x="420" y="494"/>
                    </a:lnTo>
                    <a:lnTo>
                      <a:pt x="422" y="489"/>
                    </a:lnTo>
                    <a:lnTo>
                      <a:pt x="429" y="490"/>
                    </a:lnTo>
                    <a:lnTo>
                      <a:pt x="433" y="483"/>
                    </a:lnTo>
                    <a:lnTo>
                      <a:pt x="433" y="480"/>
                    </a:lnTo>
                    <a:lnTo>
                      <a:pt x="435" y="478"/>
                    </a:lnTo>
                    <a:lnTo>
                      <a:pt x="436" y="475"/>
                    </a:lnTo>
                    <a:lnTo>
                      <a:pt x="440" y="474"/>
                    </a:lnTo>
                    <a:lnTo>
                      <a:pt x="439" y="470"/>
                    </a:lnTo>
                    <a:lnTo>
                      <a:pt x="442" y="470"/>
                    </a:lnTo>
                    <a:lnTo>
                      <a:pt x="442" y="468"/>
                    </a:lnTo>
                    <a:lnTo>
                      <a:pt x="470" y="457"/>
                    </a:lnTo>
                    <a:lnTo>
                      <a:pt x="470" y="456"/>
                    </a:lnTo>
                    <a:lnTo>
                      <a:pt x="482" y="448"/>
                    </a:lnTo>
                    <a:lnTo>
                      <a:pt x="482" y="442"/>
                    </a:lnTo>
                    <a:lnTo>
                      <a:pt x="486" y="439"/>
                    </a:lnTo>
                    <a:lnTo>
                      <a:pt x="488" y="434"/>
                    </a:lnTo>
                    <a:lnTo>
                      <a:pt x="494" y="432"/>
                    </a:lnTo>
                    <a:lnTo>
                      <a:pt x="492" y="430"/>
                    </a:lnTo>
                    <a:lnTo>
                      <a:pt x="493" y="428"/>
                    </a:lnTo>
                    <a:lnTo>
                      <a:pt x="497" y="428"/>
                    </a:lnTo>
                    <a:lnTo>
                      <a:pt x="498" y="423"/>
                    </a:lnTo>
                    <a:lnTo>
                      <a:pt x="505" y="418"/>
                    </a:lnTo>
                    <a:lnTo>
                      <a:pt x="506" y="416"/>
                    </a:lnTo>
                    <a:lnTo>
                      <a:pt x="503" y="412"/>
                    </a:lnTo>
                    <a:lnTo>
                      <a:pt x="506" y="410"/>
                    </a:lnTo>
                    <a:lnTo>
                      <a:pt x="508" y="410"/>
                    </a:lnTo>
                    <a:lnTo>
                      <a:pt x="511" y="404"/>
                    </a:lnTo>
                    <a:lnTo>
                      <a:pt x="509" y="401"/>
                    </a:lnTo>
                    <a:lnTo>
                      <a:pt x="506" y="399"/>
                    </a:lnTo>
                    <a:lnTo>
                      <a:pt x="507" y="396"/>
                    </a:lnTo>
                    <a:lnTo>
                      <a:pt x="505" y="392"/>
                    </a:lnTo>
                    <a:lnTo>
                      <a:pt x="507" y="390"/>
                    </a:lnTo>
                    <a:lnTo>
                      <a:pt x="510" y="390"/>
                    </a:lnTo>
                    <a:lnTo>
                      <a:pt x="516" y="374"/>
                    </a:lnTo>
                    <a:lnTo>
                      <a:pt x="520" y="368"/>
                    </a:lnTo>
                    <a:lnTo>
                      <a:pt x="522" y="359"/>
                    </a:lnTo>
                    <a:lnTo>
                      <a:pt x="532" y="338"/>
                    </a:lnTo>
                    <a:lnTo>
                      <a:pt x="537" y="336"/>
                    </a:lnTo>
                    <a:lnTo>
                      <a:pt x="540" y="337"/>
                    </a:lnTo>
                    <a:lnTo>
                      <a:pt x="543" y="331"/>
                    </a:lnTo>
                    <a:lnTo>
                      <a:pt x="540" y="331"/>
                    </a:lnTo>
                    <a:lnTo>
                      <a:pt x="539" y="329"/>
                    </a:lnTo>
                    <a:lnTo>
                      <a:pt x="539" y="326"/>
                    </a:lnTo>
                    <a:lnTo>
                      <a:pt x="542" y="323"/>
                    </a:lnTo>
                    <a:lnTo>
                      <a:pt x="546" y="308"/>
                    </a:lnTo>
                    <a:lnTo>
                      <a:pt x="548" y="307"/>
                    </a:lnTo>
                    <a:lnTo>
                      <a:pt x="555" y="295"/>
                    </a:lnTo>
                    <a:lnTo>
                      <a:pt x="550" y="291"/>
                    </a:lnTo>
                    <a:lnTo>
                      <a:pt x="551" y="286"/>
                    </a:lnTo>
                    <a:lnTo>
                      <a:pt x="548" y="285"/>
                    </a:lnTo>
                    <a:lnTo>
                      <a:pt x="549" y="283"/>
                    </a:lnTo>
                    <a:lnTo>
                      <a:pt x="551" y="283"/>
                    </a:lnTo>
                    <a:lnTo>
                      <a:pt x="554" y="275"/>
                    </a:lnTo>
                    <a:lnTo>
                      <a:pt x="559" y="274"/>
                    </a:lnTo>
                    <a:lnTo>
                      <a:pt x="558" y="269"/>
                    </a:lnTo>
                    <a:lnTo>
                      <a:pt x="562" y="261"/>
                    </a:lnTo>
                    <a:lnTo>
                      <a:pt x="567" y="259"/>
                    </a:lnTo>
                    <a:lnTo>
                      <a:pt x="568" y="257"/>
                    </a:lnTo>
                    <a:lnTo>
                      <a:pt x="572" y="260"/>
                    </a:lnTo>
                    <a:lnTo>
                      <a:pt x="575" y="259"/>
                    </a:lnTo>
                    <a:lnTo>
                      <a:pt x="584" y="248"/>
                    </a:lnTo>
                    <a:lnTo>
                      <a:pt x="584" y="244"/>
                    </a:lnTo>
                    <a:lnTo>
                      <a:pt x="591" y="236"/>
                    </a:lnTo>
                    <a:lnTo>
                      <a:pt x="601" y="214"/>
                    </a:lnTo>
                    <a:lnTo>
                      <a:pt x="604" y="212"/>
                    </a:lnTo>
                    <a:lnTo>
                      <a:pt x="605" y="206"/>
                    </a:lnTo>
                    <a:lnTo>
                      <a:pt x="609" y="203"/>
                    </a:lnTo>
                    <a:lnTo>
                      <a:pt x="610" y="200"/>
                    </a:lnTo>
                    <a:lnTo>
                      <a:pt x="613" y="199"/>
                    </a:lnTo>
                    <a:lnTo>
                      <a:pt x="620" y="184"/>
                    </a:lnTo>
                    <a:lnTo>
                      <a:pt x="626" y="178"/>
                    </a:lnTo>
                    <a:lnTo>
                      <a:pt x="632" y="157"/>
                    </a:lnTo>
                    <a:lnTo>
                      <a:pt x="635" y="153"/>
                    </a:lnTo>
                    <a:lnTo>
                      <a:pt x="641" y="154"/>
                    </a:lnTo>
                    <a:lnTo>
                      <a:pt x="642" y="150"/>
                    </a:lnTo>
                    <a:lnTo>
                      <a:pt x="641" y="145"/>
                    </a:lnTo>
                    <a:lnTo>
                      <a:pt x="642" y="142"/>
                    </a:lnTo>
                    <a:lnTo>
                      <a:pt x="653" y="136"/>
                    </a:lnTo>
                    <a:lnTo>
                      <a:pt x="658" y="129"/>
                    </a:lnTo>
                    <a:lnTo>
                      <a:pt x="664" y="127"/>
                    </a:lnTo>
                    <a:lnTo>
                      <a:pt x="665" y="124"/>
                    </a:lnTo>
                    <a:lnTo>
                      <a:pt x="669" y="121"/>
                    </a:lnTo>
                    <a:lnTo>
                      <a:pt x="673" y="111"/>
                    </a:lnTo>
                    <a:lnTo>
                      <a:pt x="674" y="105"/>
                    </a:lnTo>
                    <a:lnTo>
                      <a:pt x="678" y="97"/>
                    </a:lnTo>
                    <a:lnTo>
                      <a:pt x="682" y="96"/>
                    </a:lnTo>
                    <a:lnTo>
                      <a:pt x="689" y="95"/>
                    </a:lnTo>
                    <a:lnTo>
                      <a:pt x="694" y="90"/>
                    </a:lnTo>
                    <a:lnTo>
                      <a:pt x="699" y="89"/>
                    </a:lnTo>
                    <a:lnTo>
                      <a:pt x="703" y="86"/>
                    </a:lnTo>
                    <a:lnTo>
                      <a:pt x="703" y="79"/>
                    </a:lnTo>
                    <a:lnTo>
                      <a:pt x="713" y="53"/>
                    </a:lnTo>
                    <a:lnTo>
                      <a:pt x="713" y="45"/>
                    </a:lnTo>
                    <a:lnTo>
                      <a:pt x="717" y="36"/>
                    </a:lnTo>
                    <a:lnTo>
                      <a:pt x="719" y="20"/>
                    </a:lnTo>
                    <a:lnTo>
                      <a:pt x="723" y="4"/>
                    </a:lnTo>
                    <a:lnTo>
                      <a:pt x="726" y="1"/>
                    </a:lnTo>
                    <a:lnTo>
                      <a:pt x="731" y="0"/>
                    </a:lnTo>
                    <a:lnTo>
                      <a:pt x="750" y="14"/>
                    </a:lnTo>
                    <a:lnTo>
                      <a:pt x="789" y="53"/>
                    </a:lnTo>
                    <a:lnTo>
                      <a:pt x="798" y="68"/>
                    </a:lnTo>
                    <a:lnTo>
                      <a:pt x="803" y="84"/>
                    </a:lnTo>
                    <a:lnTo>
                      <a:pt x="806" y="97"/>
                    </a:lnTo>
                    <a:lnTo>
                      <a:pt x="804" y="107"/>
                    </a:lnTo>
                    <a:lnTo>
                      <a:pt x="808" y="109"/>
                    </a:lnTo>
                    <a:lnTo>
                      <a:pt x="817" y="114"/>
                    </a:lnTo>
                    <a:lnTo>
                      <a:pt x="822" y="114"/>
                    </a:lnTo>
                    <a:lnTo>
                      <a:pt x="827" y="118"/>
                    </a:lnTo>
                    <a:lnTo>
                      <a:pt x="824" y="165"/>
                    </a:lnTo>
                    <a:lnTo>
                      <a:pt x="828" y="206"/>
                    </a:lnTo>
                    <a:lnTo>
                      <a:pt x="827" y="213"/>
                    </a:lnTo>
                    <a:lnTo>
                      <a:pt x="824" y="215"/>
                    </a:lnTo>
                    <a:lnTo>
                      <a:pt x="825" y="229"/>
                    </a:lnTo>
                    <a:lnTo>
                      <a:pt x="838" y="268"/>
                    </a:lnTo>
                    <a:lnTo>
                      <a:pt x="836" y="275"/>
                    </a:lnTo>
                    <a:lnTo>
                      <a:pt x="836" y="283"/>
                    </a:lnTo>
                    <a:lnTo>
                      <a:pt x="837" y="288"/>
                    </a:lnTo>
                    <a:lnTo>
                      <a:pt x="842" y="292"/>
                    </a:lnTo>
                    <a:lnTo>
                      <a:pt x="840" y="303"/>
                    </a:lnTo>
                    <a:lnTo>
                      <a:pt x="846" y="312"/>
                    </a:lnTo>
                    <a:lnTo>
                      <a:pt x="848" y="327"/>
                    </a:lnTo>
                    <a:lnTo>
                      <a:pt x="855" y="338"/>
                    </a:lnTo>
                    <a:lnTo>
                      <a:pt x="855" y="355"/>
                    </a:lnTo>
                    <a:lnTo>
                      <a:pt x="860" y="355"/>
                    </a:lnTo>
                    <a:lnTo>
                      <a:pt x="865" y="358"/>
                    </a:lnTo>
                    <a:lnTo>
                      <a:pt x="865" y="366"/>
                    </a:lnTo>
                    <a:lnTo>
                      <a:pt x="869" y="369"/>
                    </a:lnTo>
                    <a:lnTo>
                      <a:pt x="869" y="381"/>
                    </a:lnTo>
                    <a:lnTo>
                      <a:pt x="872" y="383"/>
                    </a:lnTo>
                    <a:lnTo>
                      <a:pt x="875" y="387"/>
                    </a:lnTo>
                    <a:lnTo>
                      <a:pt x="876" y="391"/>
                    </a:lnTo>
                    <a:lnTo>
                      <a:pt x="879" y="392"/>
                    </a:lnTo>
                    <a:lnTo>
                      <a:pt x="878" y="401"/>
                    </a:lnTo>
                    <a:lnTo>
                      <a:pt x="880" y="408"/>
                    </a:lnTo>
                    <a:lnTo>
                      <a:pt x="880" y="418"/>
                    </a:lnTo>
                    <a:lnTo>
                      <a:pt x="879" y="420"/>
                    </a:lnTo>
                    <a:lnTo>
                      <a:pt x="875" y="421"/>
                    </a:lnTo>
                    <a:lnTo>
                      <a:pt x="875" y="424"/>
                    </a:lnTo>
                    <a:lnTo>
                      <a:pt x="876" y="422"/>
                    </a:lnTo>
                    <a:lnTo>
                      <a:pt x="879" y="423"/>
                    </a:lnTo>
                    <a:lnTo>
                      <a:pt x="884" y="420"/>
                    </a:lnTo>
                    <a:lnTo>
                      <a:pt x="886" y="420"/>
                    </a:lnTo>
                    <a:lnTo>
                      <a:pt x="889" y="421"/>
                    </a:lnTo>
                    <a:lnTo>
                      <a:pt x="894" y="433"/>
                    </a:lnTo>
                    <a:lnTo>
                      <a:pt x="893" y="441"/>
                    </a:lnTo>
                    <a:lnTo>
                      <a:pt x="897" y="448"/>
                    </a:lnTo>
                    <a:lnTo>
                      <a:pt x="896" y="451"/>
                    </a:lnTo>
                    <a:lnTo>
                      <a:pt x="899" y="455"/>
                    </a:lnTo>
                    <a:lnTo>
                      <a:pt x="900" y="463"/>
                    </a:lnTo>
                    <a:lnTo>
                      <a:pt x="904" y="470"/>
                    </a:lnTo>
                    <a:lnTo>
                      <a:pt x="904" y="480"/>
                    </a:lnTo>
                    <a:lnTo>
                      <a:pt x="907" y="481"/>
                    </a:lnTo>
                    <a:lnTo>
                      <a:pt x="910" y="485"/>
                    </a:lnTo>
                    <a:lnTo>
                      <a:pt x="912" y="492"/>
                    </a:lnTo>
                    <a:lnTo>
                      <a:pt x="912" y="498"/>
                    </a:lnTo>
                    <a:lnTo>
                      <a:pt x="908" y="501"/>
                    </a:lnTo>
                    <a:lnTo>
                      <a:pt x="946" y="486"/>
                    </a:lnTo>
                    <a:lnTo>
                      <a:pt x="964" y="487"/>
                    </a:lnTo>
                    <a:lnTo>
                      <a:pt x="964" y="489"/>
                    </a:lnTo>
                    <a:lnTo>
                      <a:pt x="965" y="489"/>
                    </a:lnTo>
                    <a:lnTo>
                      <a:pt x="970" y="491"/>
                    </a:lnTo>
                    <a:lnTo>
                      <a:pt x="980" y="509"/>
                    </a:lnTo>
                    <a:lnTo>
                      <a:pt x="984" y="512"/>
                    </a:lnTo>
                    <a:lnTo>
                      <a:pt x="983" y="517"/>
                    </a:lnTo>
                    <a:lnTo>
                      <a:pt x="986" y="518"/>
                    </a:lnTo>
                    <a:lnTo>
                      <a:pt x="989" y="526"/>
                    </a:lnTo>
                    <a:lnTo>
                      <a:pt x="992" y="529"/>
                    </a:lnTo>
                    <a:lnTo>
                      <a:pt x="993" y="536"/>
                    </a:lnTo>
                    <a:lnTo>
                      <a:pt x="1010" y="574"/>
                    </a:lnTo>
                    <a:lnTo>
                      <a:pt x="1024" y="571"/>
                    </a:lnTo>
                    <a:lnTo>
                      <a:pt x="1042" y="576"/>
                    </a:lnTo>
                    <a:lnTo>
                      <a:pt x="1055" y="581"/>
                    </a:lnTo>
                    <a:lnTo>
                      <a:pt x="1079" y="595"/>
                    </a:lnTo>
                    <a:lnTo>
                      <a:pt x="1080" y="599"/>
                    </a:lnTo>
                    <a:lnTo>
                      <a:pt x="1078" y="601"/>
                    </a:lnTo>
                    <a:lnTo>
                      <a:pt x="1081" y="602"/>
                    </a:lnTo>
                    <a:lnTo>
                      <a:pt x="1084" y="613"/>
                    </a:lnTo>
                    <a:lnTo>
                      <a:pt x="1084" y="624"/>
                    </a:lnTo>
                    <a:lnTo>
                      <a:pt x="1088" y="644"/>
                    </a:lnTo>
                    <a:lnTo>
                      <a:pt x="1087" y="664"/>
                    </a:lnTo>
                    <a:lnTo>
                      <a:pt x="1081" y="684"/>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5" name="Freeform 25"/>
              <p:cNvSpPr>
                <a:spLocks/>
              </p:cNvSpPr>
              <p:nvPr/>
            </p:nvSpPr>
            <p:spPr bwMode="auto">
              <a:xfrm>
                <a:off x="7241580" y="2495550"/>
                <a:ext cx="579437" cy="958850"/>
              </a:xfrm>
              <a:custGeom>
                <a:avLst/>
                <a:gdLst>
                  <a:gd name="T0" fmla="*/ 2147483647 w 1099"/>
                  <a:gd name="T1" fmla="*/ 2147483647 h 1808"/>
                  <a:gd name="T2" fmla="*/ 2147483647 w 1099"/>
                  <a:gd name="T3" fmla="*/ 2147483647 h 1808"/>
                  <a:gd name="T4" fmla="*/ 2147483647 w 1099"/>
                  <a:gd name="T5" fmla="*/ 2147483647 h 1808"/>
                  <a:gd name="T6" fmla="*/ 2147483647 w 1099"/>
                  <a:gd name="T7" fmla="*/ 2147483647 h 1808"/>
                  <a:gd name="T8" fmla="*/ 2147483647 w 1099"/>
                  <a:gd name="T9" fmla="*/ 2147483647 h 1808"/>
                  <a:gd name="T10" fmla="*/ 2147483647 w 1099"/>
                  <a:gd name="T11" fmla="*/ 2147483647 h 1808"/>
                  <a:gd name="T12" fmla="*/ 2147483647 w 1099"/>
                  <a:gd name="T13" fmla="*/ 2147483647 h 1808"/>
                  <a:gd name="T14" fmla="*/ 2147483647 w 1099"/>
                  <a:gd name="T15" fmla="*/ 2147483647 h 1808"/>
                  <a:gd name="T16" fmla="*/ 2147483647 w 1099"/>
                  <a:gd name="T17" fmla="*/ 2147483647 h 1808"/>
                  <a:gd name="T18" fmla="*/ 2147483647 w 1099"/>
                  <a:gd name="T19" fmla="*/ 2147483647 h 1808"/>
                  <a:gd name="T20" fmla="*/ 2147483647 w 1099"/>
                  <a:gd name="T21" fmla="*/ 2147483647 h 1808"/>
                  <a:gd name="T22" fmla="*/ 2147483647 w 1099"/>
                  <a:gd name="T23" fmla="*/ 2147483647 h 1808"/>
                  <a:gd name="T24" fmla="*/ 2147483647 w 1099"/>
                  <a:gd name="T25" fmla="*/ 2147483647 h 1808"/>
                  <a:gd name="T26" fmla="*/ 2147483647 w 1099"/>
                  <a:gd name="T27" fmla="*/ 2147483647 h 1808"/>
                  <a:gd name="T28" fmla="*/ 2147483647 w 1099"/>
                  <a:gd name="T29" fmla="*/ 2147483647 h 1808"/>
                  <a:gd name="T30" fmla="*/ 2147483647 w 1099"/>
                  <a:gd name="T31" fmla="*/ 2147483647 h 1808"/>
                  <a:gd name="T32" fmla="*/ 2147483647 w 1099"/>
                  <a:gd name="T33" fmla="*/ 2147483647 h 1808"/>
                  <a:gd name="T34" fmla="*/ 2147483647 w 1099"/>
                  <a:gd name="T35" fmla="*/ 2147483647 h 1808"/>
                  <a:gd name="T36" fmla="*/ 2147483647 w 1099"/>
                  <a:gd name="T37" fmla="*/ 2147483647 h 1808"/>
                  <a:gd name="T38" fmla="*/ 2147483647 w 1099"/>
                  <a:gd name="T39" fmla="*/ 2147483647 h 1808"/>
                  <a:gd name="T40" fmla="*/ 2147483647 w 1099"/>
                  <a:gd name="T41" fmla="*/ 2147483647 h 1808"/>
                  <a:gd name="T42" fmla="*/ 2147483647 w 1099"/>
                  <a:gd name="T43" fmla="*/ 2147483647 h 1808"/>
                  <a:gd name="T44" fmla="*/ 2147483647 w 1099"/>
                  <a:gd name="T45" fmla="*/ 2147483647 h 1808"/>
                  <a:gd name="T46" fmla="*/ 2147483647 w 1099"/>
                  <a:gd name="T47" fmla="*/ 2147483647 h 1808"/>
                  <a:gd name="T48" fmla="*/ 2147483647 w 1099"/>
                  <a:gd name="T49" fmla="*/ 2147483647 h 1808"/>
                  <a:gd name="T50" fmla="*/ 2147483647 w 1099"/>
                  <a:gd name="T51" fmla="*/ 2147483647 h 1808"/>
                  <a:gd name="T52" fmla="*/ 2147483647 w 1099"/>
                  <a:gd name="T53" fmla="*/ 2147483647 h 1808"/>
                  <a:gd name="T54" fmla="*/ 2147483647 w 1099"/>
                  <a:gd name="T55" fmla="*/ 2147483647 h 1808"/>
                  <a:gd name="T56" fmla="*/ 2147483647 w 1099"/>
                  <a:gd name="T57" fmla="*/ 2147483647 h 1808"/>
                  <a:gd name="T58" fmla="*/ 2147483647 w 1099"/>
                  <a:gd name="T59" fmla="*/ 2147483647 h 1808"/>
                  <a:gd name="T60" fmla="*/ 2147483647 w 1099"/>
                  <a:gd name="T61" fmla="*/ 2147483647 h 1808"/>
                  <a:gd name="T62" fmla="*/ 2147483647 w 1099"/>
                  <a:gd name="T63" fmla="*/ 2147483647 h 1808"/>
                  <a:gd name="T64" fmla="*/ 2147483647 w 1099"/>
                  <a:gd name="T65" fmla="*/ 2147483647 h 1808"/>
                  <a:gd name="T66" fmla="*/ 2147483647 w 1099"/>
                  <a:gd name="T67" fmla="*/ 2147483647 h 1808"/>
                  <a:gd name="T68" fmla="*/ 2147483647 w 1099"/>
                  <a:gd name="T69" fmla="*/ 2147483647 h 1808"/>
                  <a:gd name="T70" fmla="*/ 2147483647 w 1099"/>
                  <a:gd name="T71" fmla="*/ 2147483647 h 1808"/>
                  <a:gd name="T72" fmla="*/ 2147483647 w 1099"/>
                  <a:gd name="T73" fmla="*/ 2147483647 h 1808"/>
                  <a:gd name="T74" fmla="*/ 2147483647 w 1099"/>
                  <a:gd name="T75" fmla="*/ 2147483647 h 1808"/>
                  <a:gd name="T76" fmla="*/ 2147483647 w 1099"/>
                  <a:gd name="T77" fmla="*/ 2147483647 h 1808"/>
                  <a:gd name="T78" fmla="*/ 2147483647 w 1099"/>
                  <a:gd name="T79" fmla="*/ 2147483647 h 1808"/>
                  <a:gd name="T80" fmla="*/ 2147483647 w 1099"/>
                  <a:gd name="T81" fmla="*/ 2147483647 h 1808"/>
                  <a:gd name="T82" fmla="*/ 2147483647 w 1099"/>
                  <a:gd name="T83" fmla="*/ 2147483647 h 1808"/>
                  <a:gd name="T84" fmla="*/ 2147483647 w 1099"/>
                  <a:gd name="T85" fmla="*/ 2147483647 h 1808"/>
                  <a:gd name="T86" fmla="*/ 2147483647 w 1099"/>
                  <a:gd name="T87" fmla="*/ 2147483647 h 1808"/>
                  <a:gd name="T88" fmla="*/ 2147483647 w 1099"/>
                  <a:gd name="T89" fmla="*/ 2147483647 h 1808"/>
                  <a:gd name="T90" fmla="*/ 2147483647 w 1099"/>
                  <a:gd name="T91" fmla="*/ 2147483647 h 1808"/>
                  <a:gd name="T92" fmla="*/ 2147483647 w 1099"/>
                  <a:gd name="T93" fmla="*/ 2147483647 h 1808"/>
                  <a:gd name="T94" fmla="*/ 2147483647 w 1099"/>
                  <a:gd name="T95" fmla="*/ 2147483647 h 1808"/>
                  <a:gd name="T96" fmla="*/ 2147483647 w 1099"/>
                  <a:gd name="T97" fmla="*/ 2147483647 h 1808"/>
                  <a:gd name="T98" fmla="*/ 2147483647 w 1099"/>
                  <a:gd name="T99" fmla="*/ 2147483647 h 1808"/>
                  <a:gd name="T100" fmla="*/ 2147483647 w 1099"/>
                  <a:gd name="T101" fmla="*/ 2147483647 h 1808"/>
                  <a:gd name="T102" fmla="*/ 2147483647 w 1099"/>
                  <a:gd name="T103" fmla="*/ 2147483647 h 1808"/>
                  <a:gd name="T104" fmla="*/ 2147483647 w 1099"/>
                  <a:gd name="T105" fmla="*/ 2147483647 h 1808"/>
                  <a:gd name="T106" fmla="*/ 2147483647 w 1099"/>
                  <a:gd name="T107" fmla="*/ 2147483647 h 1808"/>
                  <a:gd name="T108" fmla="*/ 2147483647 w 1099"/>
                  <a:gd name="T109" fmla="*/ 2147483647 h 1808"/>
                  <a:gd name="T110" fmla="*/ 2147483647 w 1099"/>
                  <a:gd name="T111" fmla="*/ 2147483647 h 1808"/>
                  <a:gd name="T112" fmla="*/ 2147483647 w 1099"/>
                  <a:gd name="T113" fmla="*/ 2147483647 h 1808"/>
                  <a:gd name="T114" fmla="*/ 2147483647 w 1099"/>
                  <a:gd name="T115" fmla="*/ 2147483647 h 1808"/>
                  <a:gd name="T116" fmla="*/ 2147483647 w 1099"/>
                  <a:gd name="T117" fmla="*/ 2147483647 h 1808"/>
                  <a:gd name="T118" fmla="*/ 2147483647 w 1099"/>
                  <a:gd name="T119" fmla="*/ 2147483647 h 1808"/>
                  <a:gd name="T120" fmla="*/ 2147483647 w 1099"/>
                  <a:gd name="T121" fmla="*/ 2147483647 h 18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9"/>
                  <a:gd name="T184" fmla="*/ 0 h 1808"/>
                  <a:gd name="T185" fmla="*/ 1099 w 1099"/>
                  <a:gd name="T186" fmla="*/ 1808 h 18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9" h="1808">
                    <a:moveTo>
                      <a:pt x="1098" y="1089"/>
                    </a:moveTo>
                    <a:lnTo>
                      <a:pt x="1096" y="1094"/>
                    </a:lnTo>
                    <a:lnTo>
                      <a:pt x="1099" y="1109"/>
                    </a:lnTo>
                    <a:lnTo>
                      <a:pt x="1095" y="1114"/>
                    </a:lnTo>
                    <a:lnTo>
                      <a:pt x="1089" y="1127"/>
                    </a:lnTo>
                    <a:lnTo>
                      <a:pt x="1086" y="1129"/>
                    </a:lnTo>
                    <a:lnTo>
                      <a:pt x="1077" y="1129"/>
                    </a:lnTo>
                    <a:lnTo>
                      <a:pt x="1070" y="1132"/>
                    </a:lnTo>
                    <a:lnTo>
                      <a:pt x="1069" y="1138"/>
                    </a:lnTo>
                    <a:lnTo>
                      <a:pt x="1071" y="1143"/>
                    </a:lnTo>
                    <a:lnTo>
                      <a:pt x="1069" y="1148"/>
                    </a:lnTo>
                    <a:lnTo>
                      <a:pt x="1062" y="1148"/>
                    </a:lnTo>
                    <a:lnTo>
                      <a:pt x="1056" y="1150"/>
                    </a:lnTo>
                    <a:lnTo>
                      <a:pt x="1052" y="1155"/>
                    </a:lnTo>
                    <a:lnTo>
                      <a:pt x="1041" y="1164"/>
                    </a:lnTo>
                    <a:lnTo>
                      <a:pt x="1038" y="1168"/>
                    </a:lnTo>
                    <a:lnTo>
                      <a:pt x="1028" y="1170"/>
                    </a:lnTo>
                    <a:lnTo>
                      <a:pt x="1026" y="1177"/>
                    </a:lnTo>
                    <a:lnTo>
                      <a:pt x="1019" y="1178"/>
                    </a:lnTo>
                    <a:lnTo>
                      <a:pt x="1017" y="1184"/>
                    </a:lnTo>
                    <a:lnTo>
                      <a:pt x="1011" y="1184"/>
                    </a:lnTo>
                    <a:lnTo>
                      <a:pt x="1008" y="1187"/>
                    </a:lnTo>
                    <a:lnTo>
                      <a:pt x="998" y="1189"/>
                    </a:lnTo>
                    <a:lnTo>
                      <a:pt x="996" y="1187"/>
                    </a:lnTo>
                    <a:lnTo>
                      <a:pt x="991" y="1189"/>
                    </a:lnTo>
                    <a:lnTo>
                      <a:pt x="986" y="1195"/>
                    </a:lnTo>
                    <a:lnTo>
                      <a:pt x="991" y="1201"/>
                    </a:lnTo>
                    <a:lnTo>
                      <a:pt x="991" y="1205"/>
                    </a:lnTo>
                    <a:lnTo>
                      <a:pt x="987" y="1209"/>
                    </a:lnTo>
                    <a:lnTo>
                      <a:pt x="973" y="1216"/>
                    </a:lnTo>
                    <a:lnTo>
                      <a:pt x="975" y="1221"/>
                    </a:lnTo>
                    <a:lnTo>
                      <a:pt x="978" y="1223"/>
                    </a:lnTo>
                    <a:lnTo>
                      <a:pt x="982" y="1222"/>
                    </a:lnTo>
                    <a:lnTo>
                      <a:pt x="983" y="1224"/>
                    </a:lnTo>
                    <a:lnTo>
                      <a:pt x="976" y="1231"/>
                    </a:lnTo>
                    <a:lnTo>
                      <a:pt x="970" y="1232"/>
                    </a:lnTo>
                    <a:lnTo>
                      <a:pt x="966" y="1239"/>
                    </a:lnTo>
                    <a:lnTo>
                      <a:pt x="965" y="1243"/>
                    </a:lnTo>
                    <a:lnTo>
                      <a:pt x="969" y="1251"/>
                    </a:lnTo>
                    <a:lnTo>
                      <a:pt x="966" y="1252"/>
                    </a:lnTo>
                    <a:lnTo>
                      <a:pt x="964" y="1254"/>
                    </a:lnTo>
                    <a:lnTo>
                      <a:pt x="954" y="1253"/>
                    </a:lnTo>
                    <a:lnTo>
                      <a:pt x="948" y="1260"/>
                    </a:lnTo>
                    <a:lnTo>
                      <a:pt x="945" y="1260"/>
                    </a:lnTo>
                    <a:lnTo>
                      <a:pt x="941" y="1264"/>
                    </a:lnTo>
                    <a:lnTo>
                      <a:pt x="935" y="1265"/>
                    </a:lnTo>
                    <a:lnTo>
                      <a:pt x="934" y="1268"/>
                    </a:lnTo>
                    <a:lnTo>
                      <a:pt x="929" y="1270"/>
                    </a:lnTo>
                    <a:lnTo>
                      <a:pt x="929" y="1272"/>
                    </a:lnTo>
                    <a:lnTo>
                      <a:pt x="922" y="1278"/>
                    </a:lnTo>
                    <a:lnTo>
                      <a:pt x="921" y="1283"/>
                    </a:lnTo>
                    <a:lnTo>
                      <a:pt x="922" y="1286"/>
                    </a:lnTo>
                    <a:lnTo>
                      <a:pt x="920" y="1289"/>
                    </a:lnTo>
                    <a:lnTo>
                      <a:pt x="925" y="1290"/>
                    </a:lnTo>
                    <a:lnTo>
                      <a:pt x="924" y="1294"/>
                    </a:lnTo>
                    <a:lnTo>
                      <a:pt x="927" y="1297"/>
                    </a:lnTo>
                    <a:lnTo>
                      <a:pt x="926" y="1300"/>
                    </a:lnTo>
                    <a:lnTo>
                      <a:pt x="921" y="1307"/>
                    </a:lnTo>
                    <a:lnTo>
                      <a:pt x="916" y="1308"/>
                    </a:lnTo>
                    <a:lnTo>
                      <a:pt x="914" y="1312"/>
                    </a:lnTo>
                    <a:lnTo>
                      <a:pt x="910" y="1312"/>
                    </a:lnTo>
                    <a:lnTo>
                      <a:pt x="910" y="1316"/>
                    </a:lnTo>
                    <a:lnTo>
                      <a:pt x="902" y="1325"/>
                    </a:lnTo>
                    <a:lnTo>
                      <a:pt x="899" y="1326"/>
                    </a:lnTo>
                    <a:lnTo>
                      <a:pt x="899" y="1331"/>
                    </a:lnTo>
                    <a:lnTo>
                      <a:pt x="896" y="1334"/>
                    </a:lnTo>
                    <a:lnTo>
                      <a:pt x="896" y="1337"/>
                    </a:lnTo>
                    <a:lnTo>
                      <a:pt x="900" y="1341"/>
                    </a:lnTo>
                    <a:lnTo>
                      <a:pt x="903" y="1349"/>
                    </a:lnTo>
                    <a:lnTo>
                      <a:pt x="910" y="1352"/>
                    </a:lnTo>
                    <a:lnTo>
                      <a:pt x="912" y="1353"/>
                    </a:lnTo>
                    <a:lnTo>
                      <a:pt x="914" y="1361"/>
                    </a:lnTo>
                    <a:lnTo>
                      <a:pt x="917" y="1363"/>
                    </a:lnTo>
                    <a:lnTo>
                      <a:pt x="919" y="1376"/>
                    </a:lnTo>
                    <a:lnTo>
                      <a:pt x="928" y="1383"/>
                    </a:lnTo>
                    <a:lnTo>
                      <a:pt x="935" y="1383"/>
                    </a:lnTo>
                    <a:lnTo>
                      <a:pt x="942" y="1388"/>
                    </a:lnTo>
                    <a:lnTo>
                      <a:pt x="948" y="1387"/>
                    </a:lnTo>
                    <a:lnTo>
                      <a:pt x="954" y="1387"/>
                    </a:lnTo>
                    <a:lnTo>
                      <a:pt x="957" y="1389"/>
                    </a:lnTo>
                    <a:lnTo>
                      <a:pt x="964" y="1388"/>
                    </a:lnTo>
                    <a:lnTo>
                      <a:pt x="982" y="1395"/>
                    </a:lnTo>
                    <a:lnTo>
                      <a:pt x="988" y="1402"/>
                    </a:lnTo>
                    <a:lnTo>
                      <a:pt x="1005" y="1402"/>
                    </a:lnTo>
                    <a:lnTo>
                      <a:pt x="1011" y="1404"/>
                    </a:lnTo>
                    <a:lnTo>
                      <a:pt x="1013" y="1406"/>
                    </a:lnTo>
                    <a:lnTo>
                      <a:pt x="1013" y="1411"/>
                    </a:lnTo>
                    <a:lnTo>
                      <a:pt x="1006" y="1411"/>
                    </a:lnTo>
                    <a:lnTo>
                      <a:pt x="998" y="1414"/>
                    </a:lnTo>
                    <a:lnTo>
                      <a:pt x="989" y="1413"/>
                    </a:lnTo>
                    <a:lnTo>
                      <a:pt x="976" y="1405"/>
                    </a:lnTo>
                    <a:lnTo>
                      <a:pt x="964" y="1407"/>
                    </a:lnTo>
                    <a:lnTo>
                      <a:pt x="963" y="1411"/>
                    </a:lnTo>
                    <a:lnTo>
                      <a:pt x="966" y="1415"/>
                    </a:lnTo>
                    <a:lnTo>
                      <a:pt x="968" y="1422"/>
                    </a:lnTo>
                    <a:lnTo>
                      <a:pt x="964" y="1423"/>
                    </a:lnTo>
                    <a:lnTo>
                      <a:pt x="960" y="1431"/>
                    </a:lnTo>
                    <a:lnTo>
                      <a:pt x="951" y="1434"/>
                    </a:lnTo>
                    <a:lnTo>
                      <a:pt x="952" y="1436"/>
                    </a:lnTo>
                    <a:lnTo>
                      <a:pt x="957" y="1435"/>
                    </a:lnTo>
                    <a:lnTo>
                      <a:pt x="958" y="1437"/>
                    </a:lnTo>
                    <a:lnTo>
                      <a:pt x="962" y="1438"/>
                    </a:lnTo>
                    <a:lnTo>
                      <a:pt x="959" y="1442"/>
                    </a:lnTo>
                    <a:lnTo>
                      <a:pt x="960" y="1445"/>
                    </a:lnTo>
                    <a:lnTo>
                      <a:pt x="959" y="1449"/>
                    </a:lnTo>
                    <a:lnTo>
                      <a:pt x="956" y="1450"/>
                    </a:lnTo>
                    <a:lnTo>
                      <a:pt x="956" y="1454"/>
                    </a:lnTo>
                    <a:lnTo>
                      <a:pt x="951" y="1453"/>
                    </a:lnTo>
                    <a:lnTo>
                      <a:pt x="951" y="1459"/>
                    </a:lnTo>
                    <a:lnTo>
                      <a:pt x="953" y="1463"/>
                    </a:lnTo>
                    <a:lnTo>
                      <a:pt x="956" y="1462"/>
                    </a:lnTo>
                    <a:lnTo>
                      <a:pt x="963" y="1466"/>
                    </a:lnTo>
                    <a:lnTo>
                      <a:pt x="970" y="1463"/>
                    </a:lnTo>
                    <a:lnTo>
                      <a:pt x="980" y="1467"/>
                    </a:lnTo>
                    <a:lnTo>
                      <a:pt x="986" y="1467"/>
                    </a:lnTo>
                    <a:lnTo>
                      <a:pt x="991" y="1462"/>
                    </a:lnTo>
                    <a:lnTo>
                      <a:pt x="994" y="1463"/>
                    </a:lnTo>
                    <a:lnTo>
                      <a:pt x="995" y="1467"/>
                    </a:lnTo>
                    <a:lnTo>
                      <a:pt x="990" y="1473"/>
                    </a:lnTo>
                    <a:lnTo>
                      <a:pt x="987" y="1473"/>
                    </a:lnTo>
                    <a:lnTo>
                      <a:pt x="978" y="1477"/>
                    </a:lnTo>
                    <a:lnTo>
                      <a:pt x="963" y="1478"/>
                    </a:lnTo>
                    <a:lnTo>
                      <a:pt x="955" y="1485"/>
                    </a:lnTo>
                    <a:lnTo>
                      <a:pt x="951" y="1489"/>
                    </a:lnTo>
                    <a:lnTo>
                      <a:pt x="951" y="1492"/>
                    </a:lnTo>
                    <a:lnTo>
                      <a:pt x="946" y="1494"/>
                    </a:lnTo>
                    <a:lnTo>
                      <a:pt x="945" y="1496"/>
                    </a:lnTo>
                    <a:lnTo>
                      <a:pt x="950" y="1502"/>
                    </a:lnTo>
                    <a:lnTo>
                      <a:pt x="947" y="1504"/>
                    </a:lnTo>
                    <a:lnTo>
                      <a:pt x="950" y="1506"/>
                    </a:lnTo>
                    <a:lnTo>
                      <a:pt x="948" y="1508"/>
                    </a:lnTo>
                    <a:lnTo>
                      <a:pt x="952" y="1510"/>
                    </a:lnTo>
                    <a:lnTo>
                      <a:pt x="951" y="1522"/>
                    </a:lnTo>
                    <a:lnTo>
                      <a:pt x="947" y="1525"/>
                    </a:lnTo>
                    <a:lnTo>
                      <a:pt x="950" y="1527"/>
                    </a:lnTo>
                    <a:lnTo>
                      <a:pt x="947" y="1530"/>
                    </a:lnTo>
                    <a:lnTo>
                      <a:pt x="952" y="1531"/>
                    </a:lnTo>
                    <a:lnTo>
                      <a:pt x="952" y="1535"/>
                    </a:lnTo>
                    <a:lnTo>
                      <a:pt x="954" y="1538"/>
                    </a:lnTo>
                    <a:lnTo>
                      <a:pt x="953" y="1541"/>
                    </a:lnTo>
                    <a:lnTo>
                      <a:pt x="950" y="1542"/>
                    </a:lnTo>
                    <a:lnTo>
                      <a:pt x="953" y="1546"/>
                    </a:lnTo>
                    <a:lnTo>
                      <a:pt x="951" y="1551"/>
                    </a:lnTo>
                    <a:lnTo>
                      <a:pt x="962" y="1555"/>
                    </a:lnTo>
                    <a:lnTo>
                      <a:pt x="956" y="1558"/>
                    </a:lnTo>
                    <a:lnTo>
                      <a:pt x="955" y="1562"/>
                    </a:lnTo>
                    <a:lnTo>
                      <a:pt x="959" y="1562"/>
                    </a:lnTo>
                    <a:lnTo>
                      <a:pt x="961" y="1565"/>
                    </a:lnTo>
                    <a:lnTo>
                      <a:pt x="964" y="1566"/>
                    </a:lnTo>
                    <a:lnTo>
                      <a:pt x="970" y="1570"/>
                    </a:lnTo>
                    <a:lnTo>
                      <a:pt x="965" y="1577"/>
                    </a:lnTo>
                    <a:lnTo>
                      <a:pt x="966" y="1579"/>
                    </a:lnTo>
                    <a:lnTo>
                      <a:pt x="975" y="1578"/>
                    </a:lnTo>
                    <a:lnTo>
                      <a:pt x="978" y="1582"/>
                    </a:lnTo>
                    <a:lnTo>
                      <a:pt x="977" y="1596"/>
                    </a:lnTo>
                    <a:lnTo>
                      <a:pt x="983" y="1597"/>
                    </a:lnTo>
                    <a:lnTo>
                      <a:pt x="994" y="1592"/>
                    </a:lnTo>
                    <a:lnTo>
                      <a:pt x="998" y="1592"/>
                    </a:lnTo>
                    <a:lnTo>
                      <a:pt x="998" y="1594"/>
                    </a:lnTo>
                    <a:lnTo>
                      <a:pt x="997" y="1596"/>
                    </a:lnTo>
                    <a:lnTo>
                      <a:pt x="999" y="1600"/>
                    </a:lnTo>
                    <a:lnTo>
                      <a:pt x="997" y="1603"/>
                    </a:lnTo>
                    <a:lnTo>
                      <a:pt x="989" y="1604"/>
                    </a:lnTo>
                    <a:lnTo>
                      <a:pt x="976" y="1607"/>
                    </a:lnTo>
                    <a:lnTo>
                      <a:pt x="974" y="1613"/>
                    </a:lnTo>
                    <a:lnTo>
                      <a:pt x="971" y="1616"/>
                    </a:lnTo>
                    <a:lnTo>
                      <a:pt x="973" y="1618"/>
                    </a:lnTo>
                    <a:lnTo>
                      <a:pt x="969" y="1625"/>
                    </a:lnTo>
                    <a:lnTo>
                      <a:pt x="976" y="1631"/>
                    </a:lnTo>
                    <a:lnTo>
                      <a:pt x="969" y="1639"/>
                    </a:lnTo>
                    <a:lnTo>
                      <a:pt x="970" y="1642"/>
                    </a:lnTo>
                    <a:lnTo>
                      <a:pt x="975" y="1645"/>
                    </a:lnTo>
                    <a:lnTo>
                      <a:pt x="974" y="1649"/>
                    </a:lnTo>
                    <a:lnTo>
                      <a:pt x="971" y="1652"/>
                    </a:lnTo>
                    <a:lnTo>
                      <a:pt x="972" y="1654"/>
                    </a:lnTo>
                    <a:lnTo>
                      <a:pt x="973" y="1657"/>
                    </a:lnTo>
                    <a:lnTo>
                      <a:pt x="971" y="1659"/>
                    </a:lnTo>
                    <a:lnTo>
                      <a:pt x="971" y="1664"/>
                    </a:lnTo>
                    <a:lnTo>
                      <a:pt x="975" y="1670"/>
                    </a:lnTo>
                    <a:lnTo>
                      <a:pt x="969" y="1675"/>
                    </a:lnTo>
                    <a:lnTo>
                      <a:pt x="971" y="1679"/>
                    </a:lnTo>
                    <a:lnTo>
                      <a:pt x="970" y="1684"/>
                    </a:lnTo>
                    <a:lnTo>
                      <a:pt x="968" y="1686"/>
                    </a:lnTo>
                    <a:lnTo>
                      <a:pt x="969" y="1689"/>
                    </a:lnTo>
                    <a:lnTo>
                      <a:pt x="965" y="1695"/>
                    </a:lnTo>
                    <a:lnTo>
                      <a:pt x="974" y="1691"/>
                    </a:lnTo>
                    <a:lnTo>
                      <a:pt x="983" y="1693"/>
                    </a:lnTo>
                    <a:lnTo>
                      <a:pt x="989" y="1690"/>
                    </a:lnTo>
                    <a:lnTo>
                      <a:pt x="1001" y="1687"/>
                    </a:lnTo>
                    <a:lnTo>
                      <a:pt x="1008" y="1688"/>
                    </a:lnTo>
                    <a:lnTo>
                      <a:pt x="999" y="1692"/>
                    </a:lnTo>
                    <a:lnTo>
                      <a:pt x="994" y="1693"/>
                    </a:lnTo>
                    <a:lnTo>
                      <a:pt x="990" y="1696"/>
                    </a:lnTo>
                    <a:lnTo>
                      <a:pt x="983" y="1696"/>
                    </a:lnTo>
                    <a:lnTo>
                      <a:pt x="959" y="1703"/>
                    </a:lnTo>
                    <a:lnTo>
                      <a:pt x="953" y="1704"/>
                    </a:lnTo>
                    <a:lnTo>
                      <a:pt x="951" y="1703"/>
                    </a:lnTo>
                    <a:lnTo>
                      <a:pt x="952" y="1701"/>
                    </a:lnTo>
                    <a:lnTo>
                      <a:pt x="950" y="1699"/>
                    </a:lnTo>
                    <a:lnTo>
                      <a:pt x="954" y="1686"/>
                    </a:lnTo>
                    <a:lnTo>
                      <a:pt x="952" y="1685"/>
                    </a:lnTo>
                    <a:lnTo>
                      <a:pt x="954" y="1683"/>
                    </a:lnTo>
                    <a:lnTo>
                      <a:pt x="952" y="1682"/>
                    </a:lnTo>
                    <a:lnTo>
                      <a:pt x="953" y="1676"/>
                    </a:lnTo>
                    <a:lnTo>
                      <a:pt x="951" y="1673"/>
                    </a:lnTo>
                    <a:lnTo>
                      <a:pt x="943" y="1672"/>
                    </a:lnTo>
                    <a:lnTo>
                      <a:pt x="941" y="1668"/>
                    </a:lnTo>
                    <a:lnTo>
                      <a:pt x="933" y="1691"/>
                    </a:lnTo>
                    <a:lnTo>
                      <a:pt x="930" y="1696"/>
                    </a:lnTo>
                    <a:lnTo>
                      <a:pt x="904" y="1695"/>
                    </a:lnTo>
                    <a:lnTo>
                      <a:pt x="899" y="1694"/>
                    </a:lnTo>
                    <a:lnTo>
                      <a:pt x="853" y="1707"/>
                    </a:lnTo>
                    <a:lnTo>
                      <a:pt x="854" y="1709"/>
                    </a:lnTo>
                    <a:lnTo>
                      <a:pt x="852" y="1710"/>
                    </a:lnTo>
                    <a:lnTo>
                      <a:pt x="848" y="1718"/>
                    </a:lnTo>
                    <a:lnTo>
                      <a:pt x="846" y="1719"/>
                    </a:lnTo>
                    <a:lnTo>
                      <a:pt x="846" y="1721"/>
                    </a:lnTo>
                    <a:lnTo>
                      <a:pt x="843" y="1721"/>
                    </a:lnTo>
                    <a:lnTo>
                      <a:pt x="843" y="1720"/>
                    </a:lnTo>
                    <a:lnTo>
                      <a:pt x="840" y="1719"/>
                    </a:lnTo>
                    <a:lnTo>
                      <a:pt x="840" y="1717"/>
                    </a:lnTo>
                    <a:lnTo>
                      <a:pt x="838" y="1718"/>
                    </a:lnTo>
                    <a:lnTo>
                      <a:pt x="835" y="1721"/>
                    </a:lnTo>
                    <a:lnTo>
                      <a:pt x="830" y="1724"/>
                    </a:lnTo>
                    <a:lnTo>
                      <a:pt x="830" y="1726"/>
                    </a:lnTo>
                    <a:lnTo>
                      <a:pt x="819" y="1732"/>
                    </a:lnTo>
                    <a:lnTo>
                      <a:pt x="819" y="1735"/>
                    </a:lnTo>
                    <a:lnTo>
                      <a:pt x="817" y="1735"/>
                    </a:lnTo>
                    <a:lnTo>
                      <a:pt x="817" y="1732"/>
                    </a:lnTo>
                    <a:lnTo>
                      <a:pt x="814" y="1732"/>
                    </a:lnTo>
                    <a:lnTo>
                      <a:pt x="812" y="1737"/>
                    </a:lnTo>
                    <a:lnTo>
                      <a:pt x="810" y="1738"/>
                    </a:lnTo>
                    <a:lnTo>
                      <a:pt x="806" y="1739"/>
                    </a:lnTo>
                    <a:lnTo>
                      <a:pt x="801" y="1741"/>
                    </a:lnTo>
                    <a:lnTo>
                      <a:pt x="799" y="1740"/>
                    </a:lnTo>
                    <a:lnTo>
                      <a:pt x="797" y="1742"/>
                    </a:lnTo>
                    <a:lnTo>
                      <a:pt x="797" y="1745"/>
                    </a:lnTo>
                    <a:lnTo>
                      <a:pt x="795" y="1746"/>
                    </a:lnTo>
                    <a:lnTo>
                      <a:pt x="793" y="1744"/>
                    </a:lnTo>
                    <a:lnTo>
                      <a:pt x="792" y="1746"/>
                    </a:lnTo>
                    <a:lnTo>
                      <a:pt x="791" y="1743"/>
                    </a:lnTo>
                    <a:lnTo>
                      <a:pt x="785" y="1745"/>
                    </a:lnTo>
                    <a:lnTo>
                      <a:pt x="784" y="1747"/>
                    </a:lnTo>
                    <a:lnTo>
                      <a:pt x="785" y="1747"/>
                    </a:lnTo>
                    <a:lnTo>
                      <a:pt x="784" y="1750"/>
                    </a:lnTo>
                    <a:lnTo>
                      <a:pt x="778" y="1753"/>
                    </a:lnTo>
                    <a:lnTo>
                      <a:pt x="774" y="1750"/>
                    </a:lnTo>
                    <a:lnTo>
                      <a:pt x="776" y="1748"/>
                    </a:lnTo>
                    <a:lnTo>
                      <a:pt x="775" y="1747"/>
                    </a:lnTo>
                    <a:lnTo>
                      <a:pt x="765" y="1748"/>
                    </a:lnTo>
                    <a:lnTo>
                      <a:pt x="764" y="1750"/>
                    </a:lnTo>
                    <a:lnTo>
                      <a:pt x="760" y="1753"/>
                    </a:lnTo>
                    <a:lnTo>
                      <a:pt x="760" y="1756"/>
                    </a:lnTo>
                    <a:lnTo>
                      <a:pt x="759" y="1758"/>
                    </a:lnTo>
                    <a:lnTo>
                      <a:pt x="756" y="1758"/>
                    </a:lnTo>
                    <a:lnTo>
                      <a:pt x="756" y="1760"/>
                    </a:lnTo>
                    <a:lnTo>
                      <a:pt x="753" y="1764"/>
                    </a:lnTo>
                    <a:lnTo>
                      <a:pt x="750" y="1760"/>
                    </a:lnTo>
                    <a:lnTo>
                      <a:pt x="744" y="1762"/>
                    </a:lnTo>
                    <a:lnTo>
                      <a:pt x="741" y="1760"/>
                    </a:lnTo>
                    <a:lnTo>
                      <a:pt x="738" y="1760"/>
                    </a:lnTo>
                    <a:lnTo>
                      <a:pt x="734" y="1756"/>
                    </a:lnTo>
                    <a:lnTo>
                      <a:pt x="730" y="1759"/>
                    </a:lnTo>
                    <a:lnTo>
                      <a:pt x="728" y="1760"/>
                    </a:lnTo>
                    <a:lnTo>
                      <a:pt x="729" y="1763"/>
                    </a:lnTo>
                    <a:lnTo>
                      <a:pt x="724" y="1765"/>
                    </a:lnTo>
                    <a:lnTo>
                      <a:pt x="722" y="1768"/>
                    </a:lnTo>
                    <a:lnTo>
                      <a:pt x="720" y="1769"/>
                    </a:lnTo>
                    <a:lnTo>
                      <a:pt x="720" y="1764"/>
                    </a:lnTo>
                    <a:lnTo>
                      <a:pt x="716" y="1760"/>
                    </a:lnTo>
                    <a:lnTo>
                      <a:pt x="717" y="1759"/>
                    </a:lnTo>
                    <a:lnTo>
                      <a:pt x="721" y="1758"/>
                    </a:lnTo>
                    <a:lnTo>
                      <a:pt x="721" y="1757"/>
                    </a:lnTo>
                    <a:lnTo>
                      <a:pt x="718" y="1755"/>
                    </a:lnTo>
                    <a:lnTo>
                      <a:pt x="713" y="1756"/>
                    </a:lnTo>
                    <a:lnTo>
                      <a:pt x="709" y="1755"/>
                    </a:lnTo>
                    <a:lnTo>
                      <a:pt x="708" y="1751"/>
                    </a:lnTo>
                    <a:lnTo>
                      <a:pt x="710" y="1746"/>
                    </a:lnTo>
                    <a:lnTo>
                      <a:pt x="704" y="1747"/>
                    </a:lnTo>
                    <a:lnTo>
                      <a:pt x="701" y="1746"/>
                    </a:lnTo>
                    <a:lnTo>
                      <a:pt x="696" y="1748"/>
                    </a:lnTo>
                    <a:lnTo>
                      <a:pt x="692" y="1746"/>
                    </a:lnTo>
                    <a:lnTo>
                      <a:pt x="690" y="1739"/>
                    </a:lnTo>
                    <a:lnTo>
                      <a:pt x="692" y="1732"/>
                    </a:lnTo>
                    <a:lnTo>
                      <a:pt x="681" y="1729"/>
                    </a:lnTo>
                    <a:lnTo>
                      <a:pt x="677" y="1730"/>
                    </a:lnTo>
                    <a:lnTo>
                      <a:pt x="676" y="1729"/>
                    </a:lnTo>
                    <a:lnTo>
                      <a:pt x="676" y="1731"/>
                    </a:lnTo>
                    <a:lnTo>
                      <a:pt x="673" y="1732"/>
                    </a:lnTo>
                    <a:lnTo>
                      <a:pt x="673" y="1736"/>
                    </a:lnTo>
                    <a:lnTo>
                      <a:pt x="674" y="1739"/>
                    </a:lnTo>
                    <a:lnTo>
                      <a:pt x="669" y="1743"/>
                    </a:lnTo>
                    <a:lnTo>
                      <a:pt x="672" y="1745"/>
                    </a:lnTo>
                    <a:lnTo>
                      <a:pt x="671" y="1748"/>
                    </a:lnTo>
                    <a:lnTo>
                      <a:pt x="669" y="1749"/>
                    </a:lnTo>
                    <a:lnTo>
                      <a:pt x="670" y="1751"/>
                    </a:lnTo>
                    <a:lnTo>
                      <a:pt x="669" y="1751"/>
                    </a:lnTo>
                    <a:lnTo>
                      <a:pt x="669" y="1754"/>
                    </a:lnTo>
                    <a:lnTo>
                      <a:pt x="672" y="1755"/>
                    </a:lnTo>
                    <a:lnTo>
                      <a:pt x="671" y="1757"/>
                    </a:lnTo>
                    <a:lnTo>
                      <a:pt x="673" y="1759"/>
                    </a:lnTo>
                    <a:lnTo>
                      <a:pt x="675" y="1763"/>
                    </a:lnTo>
                    <a:lnTo>
                      <a:pt x="671" y="1766"/>
                    </a:lnTo>
                    <a:lnTo>
                      <a:pt x="670" y="1773"/>
                    </a:lnTo>
                    <a:lnTo>
                      <a:pt x="672" y="1775"/>
                    </a:lnTo>
                    <a:lnTo>
                      <a:pt x="673" y="1782"/>
                    </a:lnTo>
                    <a:lnTo>
                      <a:pt x="675" y="1785"/>
                    </a:lnTo>
                    <a:lnTo>
                      <a:pt x="678" y="1786"/>
                    </a:lnTo>
                    <a:lnTo>
                      <a:pt x="677" y="1791"/>
                    </a:lnTo>
                    <a:lnTo>
                      <a:pt x="675" y="1792"/>
                    </a:lnTo>
                    <a:lnTo>
                      <a:pt x="671" y="1799"/>
                    </a:lnTo>
                    <a:lnTo>
                      <a:pt x="668" y="1802"/>
                    </a:lnTo>
                    <a:lnTo>
                      <a:pt x="667" y="1808"/>
                    </a:lnTo>
                    <a:lnTo>
                      <a:pt x="636" y="1774"/>
                    </a:lnTo>
                    <a:lnTo>
                      <a:pt x="622" y="1776"/>
                    </a:lnTo>
                    <a:lnTo>
                      <a:pt x="620" y="1773"/>
                    </a:lnTo>
                    <a:lnTo>
                      <a:pt x="618" y="1774"/>
                    </a:lnTo>
                    <a:lnTo>
                      <a:pt x="617" y="1772"/>
                    </a:lnTo>
                    <a:lnTo>
                      <a:pt x="611" y="1769"/>
                    </a:lnTo>
                    <a:lnTo>
                      <a:pt x="609" y="1773"/>
                    </a:lnTo>
                    <a:lnTo>
                      <a:pt x="604" y="1775"/>
                    </a:lnTo>
                    <a:lnTo>
                      <a:pt x="599" y="1766"/>
                    </a:lnTo>
                    <a:lnTo>
                      <a:pt x="592" y="1767"/>
                    </a:lnTo>
                    <a:lnTo>
                      <a:pt x="590" y="1766"/>
                    </a:lnTo>
                    <a:lnTo>
                      <a:pt x="590" y="1761"/>
                    </a:lnTo>
                    <a:lnTo>
                      <a:pt x="585" y="1762"/>
                    </a:lnTo>
                    <a:lnTo>
                      <a:pt x="584" y="1758"/>
                    </a:lnTo>
                    <a:lnTo>
                      <a:pt x="583" y="1758"/>
                    </a:lnTo>
                    <a:lnTo>
                      <a:pt x="579" y="1759"/>
                    </a:lnTo>
                    <a:lnTo>
                      <a:pt x="581" y="1764"/>
                    </a:lnTo>
                    <a:lnTo>
                      <a:pt x="580" y="1764"/>
                    </a:lnTo>
                    <a:lnTo>
                      <a:pt x="579" y="1769"/>
                    </a:lnTo>
                    <a:lnTo>
                      <a:pt x="570" y="1769"/>
                    </a:lnTo>
                    <a:lnTo>
                      <a:pt x="565" y="1773"/>
                    </a:lnTo>
                    <a:lnTo>
                      <a:pt x="563" y="1773"/>
                    </a:lnTo>
                    <a:lnTo>
                      <a:pt x="562" y="1774"/>
                    </a:lnTo>
                    <a:lnTo>
                      <a:pt x="560" y="1772"/>
                    </a:lnTo>
                    <a:lnTo>
                      <a:pt x="563" y="1767"/>
                    </a:lnTo>
                    <a:lnTo>
                      <a:pt x="563" y="1761"/>
                    </a:lnTo>
                    <a:lnTo>
                      <a:pt x="560" y="1759"/>
                    </a:lnTo>
                    <a:lnTo>
                      <a:pt x="560" y="1757"/>
                    </a:lnTo>
                    <a:lnTo>
                      <a:pt x="563" y="1754"/>
                    </a:lnTo>
                    <a:lnTo>
                      <a:pt x="561" y="1747"/>
                    </a:lnTo>
                    <a:lnTo>
                      <a:pt x="565" y="1739"/>
                    </a:lnTo>
                    <a:lnTo>
                      <a:pt x="561" y="1741"/>
                    </a:lnTo>
                    <a:lnTo>
                      <a:pt x="559" y="1739"/>
                    </a:lnTo>
                    <a:lnTo>
                      <a:pt x="556" y="1740"/>
                    </a:lnTo>
                    <a:lnTo>
                      <a:pt x="554" y="1744"/>
                    </a:lnTo>
                    <a:lnTo>
                      <a:pt x="549" y="1743"/>
                    </a:lnTo>
                    <a:lnTo>
                      <a:pt x="547" y="1744"/>
                    </a:lnTo>
                    <a:lnTo>
                      <a:pt x="546" y="1743"/>
                    </a:lnTo>
                    <a:lnTo>
                      <a:pt x="542" y="1749"/>
                    </a:lnTo>
                    <a:lnTo>
                      <a:pt x="540" y="1749"/>
                    </a:lnTo>
                    <a:lnTo>
                      <a:pt x="539" y="1750"/>
                    </a:lnTo>
                    <a:lnTo>
                      <a:pt x="536" y="1751"/>
                    </a:lnTo>
                    <a:lnTo>
                      <a:pt x="537" y="1749"/>
                    </a:lnTo>
                    <a:lnTo>
                      <a:pt x="534" y="1750"/>
                    </a:lnTo>
                    <a:lnTo>
                      <a:pt x="533" y="1754"/>
                    </a:lnTo>
                    <a:lnTo>
                      <a:pt x="529" y="1756"/>
                    </a:lnTo>
                    <a:lnTo>
                      <a:pt x="530" y="1758"/>
                    </a:lnTo>
                    <a:lnTo>
                      <a:pt x="522" y="1756"/>
                    </a:lnTo>
                    <a:lnTo>
                      <a:pt x="522" y="1759"/>
                    </a:lnTo>
                    <a:lnTo>
                      <a:pt x="523" y="1760"/>
                    </a:lnTo>
                    <a:lnTo>
                      <a:pt x="519" y="1759"/>
                    </a:lnTo>
                    <a:lnTo>
                      <a:pt x="512" y="1764"/>
                    </a:lnTo>
                    <a:lnTo>
                      <a:pt x="512" y="1763"/>
                    </a:lnTo>
                    <a:lnTo>
                      <a:pt x="511" y="1764"/>
                    </a:lnTo>
                    <a:lnTo>
                      <a:pt x="508" y="1764"/>
                    </a:lnTo>
                    <a:lnTo>
                      <a:pt x="506" y="1766"/>
                    </a:lnTo>
                    <a:lnTo>
                      <a:pt x="503" y="1765"/>
                    </a:lnTo>
                    <a:lnTo>
                      <a:pt x="501" y="1769"/>
                    </a:lnTo>
                    <a:lnTo>
                      <a:pt x="500" y="1768"/>
                    </a:lnTo>
                    <a:lnTo>
                      <a:pt x="496" y="1767"/>
                    </a:lnTo>
                    <a:lnTo>
                      <a:pt x="497" y="1760"/>
                    </a:lnTo>
                    <a:lnTo>
                      <a:pt x="493" y="1758"/>
                    </a:lnTo>
                    <a:lnTo>
                      <a:pt x="493" y="1745"/>
                    </a:lnTo>
                    <a:lnTo>
                      <a:pt x="494" y="1742"/>
                    </a:lnTo>
                    <a:lnTo>
                      <a:pt x="493" y="1736"/>
                    </a:lnTo>
                    <a:lnTo>
                      <a:pt x="492" y="1736"/>
                    </a:lnTo>
                    <a:lnTo>
                      <a:pt x="492" y="1737"/>
                    </a:lnTo>
                    <a:lnTo>
                      <a:pt x="490" y="1738"/>
                    </a:lnTo>
                    <a:lnTo>
                      <a:pt x="486" y="1735"/>
                    </a:lnTo>
                    <a:lnTo>
                      <a:pt x="483" y="1737"/>
                    </a:lnTo>
                    <a:lnTo>
                      <a:pt x="484" y="1742"/>
                    </a:lnTo>
                    <a:lnTo>
                      <a:pt x="482" y="1748"/>
                    </a:lnTo>
                    <a:lnTo>
                      <a:pt x="477" y="1748"/>
                    </a:lnTo>
                    <a:lnTo>
                      <a:pt x="476" y="1750"/>
                    </a:lnTo>
                    <a:lnTo>
                      <a:pt x="477" y="1757"/>
                    </a:lnTo>
                    <a:lnTo>
                      <a:pt x="475" y="1766"/>
                    </a:lnTo>
                    <a:lnTo>
                      <a:pt x="476" y="1772"/>
                    </a:lnTo>
                    <a:lnTo>
                      <a:pt x="471" y="1775"/>
                    </a:lnTo>
                    <a:lnTo>
                      <a:pt x="469" y="1776"/>
                    </a:lnTo>
                    <a:lnTo>
                      <a:pt x="466" y="1771"/>
                    </a:lnTo>
                    <a:lnTo>
                      <a:pt x="469" y="1762"/>
                    </a:lnTo>
                    <a:lnTo>
                      <a:pt x="466" y="1758"/>
                    </a:lnTo>
                    <a:lnTo>
                      <a:pt x="469" y="1756"/>
                    </a:lnTo>
                    <a:lnTo>
                      <a:pt x="471" y="1751"/>
                    </a:lnTo>
                    <a:lnTo>
                      <a:pt x="471" y="1747"/>
                    </a:lnTo>
                    <a:lnTo>
                      <a:pt x="470" y="1745"/>
                    </a:lnTo>
                    <a:lnTo>
                      <a:pt x="471" y="1744"/>
                    </a:lnTo>
                    <a:lnTo>
                      <a:pt x="467" y="1740"/>
                    </a:lnTo>
                    <a:lnTo>
                      <a:pt x="470" y="1737"/>
                    </a:lnTo>
                    <a:lnTo>
                      <a:pt x="471" y="1733"/>
                    </a:lnTo>
                    <a:lnTo>
                      <a:pt x="469" y="1729"/>
                    </a:lnTo>
                    <a:lnTo>
                      <a:pt x="467" y="1729"/>
                    </a:lnTo>
                    <a:lnTo>
                      <a:pt x="469" y="1728"/>
                    </a:lnTo>
                    <a:lnTo>
                      <a:pt x="467" y="1723"/>
                    </a:lnTo>
                    <a:lnTo>
                      <a:pt x="466" y="1723"/>
                    </a:lnTo>
                    <a:lnTo>
                      <a:pt x="466" y="1719"/>
                    </a:lnTo>
                    <a:lnTo>
                      <a:pt x="460" y="1718"/>
                    </a:lnTo>
                    <a:lnTo>
                      <a:pt x="457" y="1709"/>
                    </a:lnTo>
                    <a:lnTo>
                      <a:pt x="454" y="1709"/>
                    </a:lnTo>
                    <a:lnTo>
                      <a:pt x="454" y="1707"/>
                    </a:lnTo>
                    <a:lnTo>
                      <a:pt x="451" y="1706"/>
                    </a:lnTo>
                    <a:lnTo>
                      <a:pt x="448" y="1705"/>
                    </a:lnTo>
                    <a:lnTo>
                      <a:pt x="448" y="1707"/>
                    </a:lnTo>
                    <a:lnTo>
                      <a:pt x="446" y="1705"/>
                    </a:lnTo>
                    <a:lnTo>
                      <a:pt x="442" y="1707"/>
                    </a:lnTo>
                    <a:lnTo>
                      <a:pt x="440" y="1707"/>
                    </a:lnTo>
                    <a:lnTo>
                      <a:pt x="437" y="1702"/>
                    </a:lnTo>
                    <a:lnTo>
                      <a:pt x="436" y="1689"/>
                    </a:lnTo>
                    <a:lnTo>
                      <a:pt x="434" y="1688"/>
                    </a:lnTo>
                    <a:lnTo>
                      <a:pt x="428" y="1682"/>
                    </a:lnTo>
                    <a:lnTo>
                      <a:pt x="425" y="1681"/>
                    </a:lnTo>
                    <a:lnTo>
                      <a:pt x="424" y="1681"/>
                    </a:lnTo>
                    <a:lnTo>
                      <a:pt x="419" y="1676"/>
                    </a:lnTo>
                    <a:lnTo>
                      <a:pt x="418" y="1672"/>
                    </a:lnTo>
                    <a:lnTo>
                      <a:pt x="414" y="1672"/>
                    </a:lnTo>
                    <a:lnTo>
                      <a:pt x="413" y="1665"/>
                    </a:lnTo>
                    <a:lnTo>
                      <a:pt x="407" y="1664"/>
                    </a:lnTo>
                    <a:lnTo>
                      <a:pt x="407" y="1666"/>
                    </a:lnTo>
                    <a:lnTo>
                      <a:pt x="405" y="1667"/>
                    </a:lnTo>
                    <a:lnTo>
                      <a:pt x="384" y="1696"/>
                    </a:lnTo>
                    <a:lnTo>
                      <a:pt x="374" y="1686"/>
                    </a:lnTo>
                    <a:lnTo>
                      <a:pt x="371" y="1685"/>
                    </a:lnTo>
                    <a:lnTo>
                      <a:pt x="368" y="1687"/>
                    </a:lnTo>
                    <a:lnTo>
                      <a:pt x="362" y="1685"/>
                    </a:lnTo>
                    <a:lnTo>
                      <a:pt x="360" y="1682"/>
                    </a:lnTo>
                    <a:lnTo>
                      <a:pt x="364" y="1673"/>
                    </a:lnTo>
                    <a:lnTo>
                      <a:pt x="356" y="1670"/>
                    </a:lnTo>
                    <a:lnTo>
                      <a:pt x="353" y="1660"/>
                    </a:lnTo>
                    <a:lnTo>
                      <a:pt x="349" y="1663"/>
                    </a:lnTo>
                    <a:lnTo>
                      <a:pt x="347" y="1667"/>
                    </a:lnTo>
                    <a:lnTo>
                      <a:pt x="339" y="1673"/>
                    </a:lnTo>
                    <a:lnTo>
                      <a:pt x="336" y="1677"/>
                    </a:lnTo>
                    <a:lnTo>
                      <a:pt x="333" y="1679"/>
                    </a:lnTo>
                    <a:lnTo>
                      <a:pt x="327" y="1681"/>
                    </a:lnTo>
                    <a:lnTo>
                      <a:pt x="328" y="1683"/>
                    </a:lnTo>
                    <a:lnTo>
                      <a:pt x="325" y="1685"/>
                    </a:lnTo>
                    <a:lnTo>
                      <a:pt x="324" y="1691"/>
                    </a:lnTo>
                    <a:lnTo>
                      <a:pt x="321" y="1694"/>
                    </a:lnTo>
                    <a:lnTo>
                      <a:pt x="318" y="1700"/>
                    </a:lnTo>
                    <a:lnTo>
                      <a:pt x="318" y="1704"/>
                    </a:lnTo>
                    <a:lnTo>
                      <a:pt x="313" y="1712"/>
                    </a:lnTo>
                    <a:lnTo>
                      <a:pt x="306" y="1721"/>
                    </a:lnTo>
                    <a:lnTo>
                      <a:pt x="302" y="1728"/>
                    </a:lnTo>
                    <a:lnTo>
                      <a:pt x="305" y="1733"/>
                    </a:lnTo>
                    <a:lnTo>
                      <a:pt x="302" y="1740"/>
                    </a:lnTo>
                    <a:lnTo>
                      <a:pt x="304" y="1745"/>
                    </a:lnTo>
                    <a:lnTo>
                      <a:pt x="303" y="1753"/>
                    </a:lnTo>
                    <a:lnTo>
                      <a:pt x="305" y="1761"/>
                    </a:lnTo>
                    <a:lnTo>
                      <a:pt x="298" y="1766"/>
                    </a:lnTo>
                    <a:lnTo>
                      <a:pt x="181" y="1701"/>
                    </a:lnTo>
                    <a:lnTo>
                      <a:pt x="179" y="1697"/>
                    </a:lnTo>
                    <a:lnTo>
                      <a:pt x="171" y="1697"/>
                    </a:lnTo>
                    <a:lnTo>
                      <a:pt x="166" y="1693"/>
                    </a:lnTo>
                    <a:lnTo>
                      <a:pt x="164" y="1694"/>
                    </a:lnTo>
                    <a:lnTo>
                      <a:pt x="158" y="1691"/>
                    </a:lnTo>
                    <a:lnTo>
                      <a:pt x="152" y="1692"/>
                    </a:lnTo>
                    <a:lnTo>
                      <a:pt x="150" y="1689"/>
                    </a:lnTo>
                    <a:lnTo>
                      <a:pt x="146" y="1688"/>
                    </a:lnTo>
                    <a:lnTo>
                      <a:pt x="144" y="1686"/>
                    </a:lnTo>
                    <a:lnTo>
                      <a:pt x="137" y="1687"/>
                    </a:lnTo>
                    <a:lnTo>
                      <a:pt x="129" y="1685"/>
                    </a:lnTo>
                    <a:lnTo>
                      <a:pt x="126" y="1683"/>
                    </a:lnTo>
                    <a:lnTo>
                      <a:pt x="122" y="1684"/>
                    </a:lnTo>
                    <a:lnTo>
                      <a:pt x="115" y="1679"/>
                    </a:lnTo>
                    <a:lnTo>
                      <a:pt x="112" y="1678"/>
                    </a:lnTo>
                    <a:lnTo>
                      <a:pt x="111" y="1674"/>
                    </a:lnTo>
                    <a:lnTo>
                      <a:pt x="110" y="1675"/>
                    </a:lnTo>
                    <a:lnTo>
                      <a:pt x="102" y="1672"/>
                    </a:lnTo>
                    <a:lnTo>
                      <a:pt x="97" y="1671"/>
                    </a:lnTo>
                    <a:lnTo>
                      <a:pt x="94" y="1667"/>
                    </a:lnTo>
                    <a:lnTo>
                      <a:pt x="93" y="1663"/>
                    </a:lnTo>
                    <a:lnTo>
                      <a:pt x="95" y="1658"/>
                    </a:lnTo>
                    <a:lnTo>
                      <a:pt x="94" y="1655"/>
                    </a:lnTo>
                    <a:lnTo>
                      <a:pt x="97" y="1652"/>
                    </a:lnTo>
                    <a:lnTo>
                      <a:pt x="95" y="1651"/>
                    </a:lnTo>
                    <a:lnTo>
                      <a:pt x="98" y="1649"/>
                    </a:lnTo>
                    <a:lnTo>
                      <a:pt x="99" y="1645"/>
                    </a:lnTo>
                    <a:lnTo>
                      <a:pt x="96" y="1642"/>
                    </a:lnTo>
                    <a:lnTo>
                      <a:pt x="97" y="1640"/>
                    </a:lnTo>
                    <a:lnTo>
                      <a:pt x="96" y="1637"/>
                    </a:lnTo>
                    <a:lnTo>
                      <a:pt x="97" y="1636"/>
                    </a:lnTo>
                    <a:lnTo>
                      <a:pt x="97" y="1638"/>
                    </a:lnTo>
                    <a:lnTo>
                      <a:pt x="99" y="1637"/>
                    </a:lnTo>
                    <a:lnTo>
                      <a:pt x="100" y="1638"/>
                    </a:lnTo>
                    <a:lnTo>
                      <a:pt x="100" y="1636"/>
                    </a:lnTo>
                    <a:lnTo>
                      <a:pt x="104" y="1637"/>
                    </a:lnTo>
                    <a:lnTo>
                      <a:pt x="104" y="1633"/>
                    </a:lnTo>
                    <a:lnTo>
                      <a:pt x="102" y="1631"/>
                    </a:lnTo>
                    <a:lnTo>
                      <a:pt x="105" y="1629"/>
                    </a:lnTo>
                    <a:lnTo>
                      <a:pt x="105" y="1628"/>
                    </a:lnTo>
                    <a:lnTo>
                      <a:pt x="106" y="1624"/>
                    </a:lnTo>
                    <a:lnTo>
                      <a:pt x="107" y="1625"/>
                    </a:lnTo>
                    <a:lnTo>
                      <a:pt x="110" y="1624"/>
                    </a:lnTo>
                    <a:lnTo>
                      <a:pt x="108" y="1618"/>
                    </a:lnTo>
                    <a:lnTo>
                      <a:pt x="110" y="1615"/>
                    </a:lnTo>
                    <a:lnTo>
                      <a:pt x="112" y="1616"/>
                    </a:lnTo>
                    <a:lnTo>
                      <a:pt x="117" y="1611"/>
                    </a:lnTo>
                    <a:lnTo>
                      <a:pt x="119" y="1612"/>
                    </a:lnTo>
                    <a:lnTo>
                      <a:pt x="117" y="1609"/>
                    </a:lnTo>
                    <a:lnTo>
                      <a:pt x="115" y="1611"/>
                    </a:lnTo>
                    <a:lnTo>
                      <a:pt x="115" y="1607"/>
                    </a:lnTo>
                    <a:lnTo>
                      <a:pt x="111" y="1604"/>
                    </a:lnTo>
                    <a:lnTo>
                      <a:pt x="113" y="1601"/>
                    </a:lnTo>
                    <a:lnTo>
                      <a:pt x="114" y="1595"/>
                    </a:lnTo>
                    <a:lnTo>
                      <a:pt x="116" y="1593"/>
                    </a:lnTo>
                    <a:lnTo>
                      <a:pt x="117" y="1588"/>
                    </a:lnTo>
                    <a:lnTo>
                      <a:pt x="122" y="1587"/>
                    </a:lnTo>
                    <a:lnTo>
                      <a:pt x="123" y="1584"/>
                    </a:lnTo>
                    <a:lnTo>
                      <a:pt x="127" y="1582"/>
                    </a:lnTo>
                    <a:lnTo>
                      <a:pt x="127" y="1578"/>
                    </a:lnTo>
                    <a:lnTo>
                      <a:pt x="130" y="1575"/>
                    </a:lnTo>
                    <a:lnTo>
                      <a:pt x="124" y="1577"/>
                    </a:lnTo>
                    <a:lnTo>
                      <a:pt x="123" y="1581"/>
                    </a:lnTo>
                    <a:lnTo>
                      <a:pt x="118" y="1578"/>
                    </a:lnTo>
                    <a:lnTo>
                      <a:pt x="118" y="1580"/>
                    </a:lnTo>
                    <a:lnTo>
                      <a:pt x="122" y="1581"/>
                    </a:lnTo>
                    <a:lnTo>
                      <a:pt x="120" y="1582"/>
                    </a:lnTo>
                    <a:lnTo>
                      <a:pt x="115" y="1583"/>
                    </a:lnTo>
                    <a:lnTo>
                      <a:pt x="114" y="1584"/>
                    </a:lnTo>
                    <a:lnTo>
                      <a:pt x="116" y="1586"/>
                    </a:lnTo>
                    <a:lnTo>
                      <a:pt x="112" y="1585"/>
                    </a:lnTo>
                    <a:lnTo>
                      <a:pt x="111" y="1587"/>
                    </a:lnTo>
                    <a:lnTo>
                      <a:pt x="106" y="1589"/>
                    </a:lnTo>
                    <a:lnTo>
                      <a:pt x="104" y="1593"/>
                    </a:lnTo>
                    <a:lnTo>
                      <a:pt x="100" y="1593"/>
                    </a:lnTo>
                    <a:lnTo>
                      <a:pt x="94" y="1596"/>
                    </a:lnTo>
                    <a:lnTo>
                      <a:pt x="91" y="1599"/>
                    </a:lnTo>
                    <a:lnTo>
                      <a:pt x="93" y="1602"/>
                    </a:lnTo>
                    <a:lnTo>
                      <a:pt x="90" y="1600"/>
                    </a:lnTo>
                    <a:lnTo>
                      <a:pt x="89" y="1605"/>
                    </a:lnTo>
                    <a:lnTo>
                      <a:pt x="87" y="1604"/>
                    </a:lnTo>
                    <a:lnTo>
                      <a:pt x="86" y="1606"/>
                    </a:lnTo>
                    <a:lnTo>
                      <a:pt x="81" y="1607"/>
                    </a:lnTo>
                    <a:lnTo>
                      <a:pt x="83" y="1609"/>
                    </a:lnTo>
                    <a:lnTo>
                      <a:pt x="81" y="1610"/>
                    </a:lnTo>
                    <a:lnTo>
                      <a:pt x="81" y="1613"/>
                    </a:lnTo>
                    <a:lnTo>
                      <a:pt x="78" y="1614"/>
                    </a:lnTo>
                    <a:lnTo>
                      <a:pt x="74" y="1619"/>
                    </a:lnTo>
                    <a:lnTo>
                      <a:pt x="76" y="1621"/>
                    </a:lnTo>
                    <a:lnTo>
                      <a:pt x="70" y="1624"/>
                    </a:lnTo>
                    <a:lnTo>
                      <a:pt x="72" y="1630"/>
                    </a:lnTo>
                    <a:lnTo>
                      <a:pt x="69" y="1629"/>
                    </a:lnTo>
                    <a:lnTo>
                      <a:pt x="65" y="1631"/>
                    </a:lnTo>
                    <a:lnTo>
                      <a:pt x="65" y="1632"/>
                    </a:lnTo>
                    <a:lnTo>
                      <a:pt x="66" y="1630"/>
                    </a:lnTo>
                    <a:lnTo>
                      <a:pt x="68" y="1631"/>
                    </a:lnTo>
                    <a:lnTo>
                      <a:pt x="66" y="1632"/>
                    </a:lnTo>
                    <a:lnTo>
                      <a:pt x="66" y="1639"/>
                    </a:lnTo>
                    <a:lnTo>
                      <a:pt x="61" y="1639"/>
                    </a:lnTo>
                    <a:lnTo>
                      <a:pt x="60" y="1641"/>
                    </a:lnTo>
                    <a:lnTo>
                      <a:pt x="57" y="1642"/>
                    </a:lnTo>
                    <a:lnTo>
                      <a:pt x="60" y="1648"/>
                    </a:lnTo>
                    <a:lnTo>
                      <a:pt x="56" y="1650"/>
                    </a:lnTo>
                    <a:lnTo>
                      <a:pt x="56" y="1651"/>
                    </a:lnTo>
                    <a:lnTo>
                      <a:pt x="59" y="1653"/>
                    </a:lnTo>
                    <a:lnTo>
                      <a:pt x="57" y="1654"/>
                    </a:lnTo>
                    <a:lnTo>
                      <a:pt x="58" y="1656"/>
                    </a:lnTo>
                    <a:lnTo>
                      <a:pt x="54" y="1659"/>
                    </a:lnTo>
                    <a:lnTo>
                      <a:pt x="56" y="1665"/>
                    </a:lnTo>
                    <a:lnTo>
                      <a:pt x="54" y="1667"/>
                    </a:lnTo>
                    <a:lnTo>
                      <a:pt x="54" y="1672"/>
                    </a:lnTo>
                    <a:lnTo>
                      <a:pt x="50" y="1676"/>
                    </a:lnTo>
                    <a:lnTo>
                      <a:pt x="47" y="1671"/>
                    </a:lnTo>
                    <a:lnTo>
                      <a:pt x="45" y="1672"/>
                    </a:lnTo>
                    <a:lnTo>
                      <a:pt x="38" y="1672"/>
                    </a:lnTo>
                    <a:lnTo>
                      <a:pt x="32" y="1669"/>
                    </a:lnTo>
                    <a:lnTo>
                      <a:pt x="30" y="1667"/>
                    </a:lnTo>
                    <a:lnTo>
                      <a:pt x="34" y="1665"/>
                    </a:lnTo>
                    <a:lnTo>
                      <a:pt x="35" y="1663"/>
                    </a:lnTo>
                    <a:lnTo>
                      <a:pt x="29" y="1663"/>
                    </a:lnTo>
                    <a:lnTo>
                      <a:pt x="27" y="1667"/>
                    </a:lnTo>
                    <a:lnTo>
                      <a:pt x="25" y="1667"/>
                    </a:lnTo>
                    <a:lnTo>
                      <a:pt x="25" y="1663"/>
                    </a:lnTo>
                    <a:lnTo>
                      <a:pt x="28" y="1657"/>
                    </a:lnTo>
                    <a:lnTo>
                      <a:pt x="23" y="1656"/>
                    </a:lnTo>
                    <a:lnTo>
                      <a:pt x="25" y="1654"/>
                    </a:lnTo>
                    <a:lnTo>
                      <a:pt x="25" y="1649"/>
                    </a:lnTo>
                    <a:lnTo>
                      <a:pt x="22" y="1646"/>
                    </a:lnTo>
                    <a:lnTo>
                      <a:pt x="24" y="1641"/>
                    </a:lnTo>
                    <a:lnTo>
                      <a:pt x="21" y="1641"/>
                    </a:lnTo>
                    <a:lnTo>
                      <a:pt x="19" y="1636"/>
                    </a:lnTo>
                    <a:lnTo>
                      <a:pt x="20" y="1630"/>
                    </a:lnTo>
                    <a:lnTo>
                      <a:pt x="8" y="1629"/>
                    </a:lnTo>
                    <a:lnTo>
                      <a:pt x="8" y="1619"/>
                    </a:lnTo>
                    <a:lnTo>
                      <a:pt x="10" y="1617"/>
                    </a:lnTo>
                    <a:lnTo>
                      <a:pt x="15" y="1619"/>
                    </a:lnTo>
                    <a:lnTo>
                      <a:pt x="16" y="1618"/>
                    </a:lnTo>
                    <a:lnTo>
                      <a:pt x="16" y="1615"/>
                    </a:lnTo>
                    <a:lnTo>
                      <a:pt x="11" y="1613"/>
                    </a:lnTo>
                    <a:lnTo>
                      <a:pt x="17" y="1605"/>
                    </a:lnTo>
                    <a:lnTo>
                      <a:pt x="18" y="1597"/>
                    </a:lnTo>
                    <a:lnTo>
                      <a:pt x="21" y="1594"/>
                    </a:lnTo>
                    <a:lnTo>
                      <a:pt x="19" y="1588"/>
                    </a:lnTo>
                    <a:lnTo>
                      <a:pt x="21" y="1587"/>
                    </a:lnTo>
                    <a:lnTo>
                      <a:pt x="25" y="1588"/>
                    </a:lnTo>
                    <a:lnTo>
                      <a:pt x="26" y="1584"/>
                    </a:lnTo>
                    <a:lnTo>
                      <a:pt x="26" y="1581"/>
                    </a:lnTo>
                    <a:lnTo>
                      <a:pt x="23" y="1579"/>
                    </a:lnTo>
                    <a:lnTo>
                      <a:pt x="25" y="1573"/>
                    </a:lnTo>
                    <a:lnTo>
                      <a:pt x="24" y="1569"/>
                    </a:lnTo>
                    <a:lnTo>
                      <a:pt x="21" y="1564"/>
                    </a:lnTo>
                    <a:lnTo>
                      <a:pt x="22" y="1559"/>
                    </a:lnTo>
                    <a:lnTo>
                      <a:pt x="20" y="1553"/>
                    </a:lnTo>
                    <a:lnTo>
                      <a:pt x="24" y="1549"/>
                    </a:lnTo>
                    <a:lnTo>
                      <a:pt x="20" y="1543"/>
                    </a:lnTo>
                    <a:lnTo>
                      <a:pt x="21" y="1537"/>
                    </a:lnTo>
                    <a:lnTo>
                      <a:pt x="14" y="1535"/>
                    </a:lnTo>
                    <a:lnTo>
                      <a:pt x="11" y="1532"/>
                    </a:lnTo>
                    <a:lnTo>
                      <a:pt x="16" y="1519"/>
                    </a:lnTo>
                    <a:lnTo>
                      <a:pt x="14" y="1515"/>
                    </a:lnTo>
                    <a:lnTo>
                      <a:pt x="16" y="1506"/>
                    </a:lnTo>
                    <a:lnTo>
                      <a:pt x="16" y="1503"/>
                    </a:lnTo>
                    <a:lnTo>
                      <a:pt x="11" y="1498"/>
                    </a:lnTo>
                    <a:lnTo>
                      <a:pt x="14" y="1492"/>
                    </a:lnTo>
                    <a:lnTo>
                      <a:pt x="12" y="1489"/>
                    </a:lnTo>
                    <a:lnTo>
                      <a:pt x="12" y="1487"/>
                    </a:lnTo>
                    <a:lnTo>
                      <a:pt x="19" y="1480"/>
                    </a:lnTo>
                    <a:lnTo>
                      <a:pt x="19" y="1477"/>
                    </a:lnTo>
                    <a:lnTo>
                      <a:pt x="16" y="1473"/>
                    </a:lnTo>
                    <a:lnTo>
                      <a:pt x="22" y="1467"/>
                    </a:lnTo>
                    <a:lnTo>
                      <a:pt x="22" y="1465"/>
                    </a:lnTo>
                    <a:lnTo>
                      <a:pt x="18" y="1459"/>
                    </a:lnTo>
                    <a:lnTo>
                      <a:pt x="11" y="1457"/>
                    </a:lnTo>
                    <a:lnTo>
                      <a:pt x="11" y="1450"/>
                    </a:lnTo>
                    <a:lnTo>
                      <a:pt x="6" y="1435"/>
                    </a:lnTo>
                    <a:lnTo>
                      <a:pt x="4" y="1430"/>
                    </a:lnTo>
                    <a:lnTo>
                      <a:pt x="17" y="1418"/>
                    </a:lnTo>
                    <a:lnTo>
                      <a:pt x="17" y="1407"/>
                    </a:lnTo>
                    <a:lnTo>
                      <a:pt x="18" y="1400"/>
                    </a:lnTo>
                    <a:lnTo>
                      <a:pt x="16" y="1397"/>
                    </a:lnTo>
                    <a:lnTo>
                      <a:pt x="5" y="1397"/>
                    </a:lnTo>
                    <a:lnTo>
                      <a:pt x="0" y="1387"/>
                    </a:lnTo>
                    <a:lnTo>
                      <a:pt x="1" y="1382"/>
                    </a:lnTo>
                    <a:lnTo>
                      <a:pt x="0" y="1365"/>
                    </a:lnTo>
                    <a:lnTo>
                      <a:pt x="3" y="1361"/>
                    </a:lnTo>
                    <a:lnTo>
                      <a:pt x="3" y="1353"/>
                    </a:lnTo>
                    <a:lnTo>
                      <a:pt x="6" y="1349"/>
                    </a:lnTo>
                    <a:lnTo>
                      <a:pt x="9" y="1339"/>
                    </a:lnTo>
                    <a:lnTo>
                      <a:pt x="15" y="1333"/>
                    </a:lnTo>
                    <a:lnTo>
                      <a:pt x="19" y="1323"/>
                    </a:lnTo>
                    <a:lnTo>
                      <a:pt x="17" y="1307"/>
                    </a:lnTo>
                    <a:lnTo>
                      <a:pt x="18" y="1299"/>
                    </a:lnTo>
                    <a:lnTo>
                      <a:pt x="21" y="1297"/>
                    </a:lnTo>
                    <a:lnTo>
                      <a:pt x="23" y="1292"/>
                    </a:lnTo>
                    <a:lnTo>
                      <a:pt x="27" y="1289"/>
                    </a:lnTo>
                    <a:lnTo>
                      <a:pt x="28" y="1285"/>
                    </a:lnTo>
                    <a:lnTo>
                      <a:pt x="25" y="1267"/>
                    </a:lnTo>
                    <a:lnTo>
                      <a:pt x="26" y="1263"/>
                    </a:lnTo>
                    <a:lnTo>
                      <a:pt x="23" y="1256"/>
                    </a:lnTo>
                    <a:lnTo>
                      <a:pt x="30" y="1249"/>
                    </a:lnTo>
                    <a:lnTo>
                      <a:pt x="30" y="1245"/>
                    </a:lnTo>
                    <a:lnTo>
                      <a:pt x="26" y="1241"/>
                    </a:lnTo>
                    <a:lnTo>
                      <a:pt x="26" y="1236"/>
                    </a:lnTo>
                    <a:lnTo>
                      <a:pt x="28" y="1229"/>
                    </a:lnTo>
                    <a:lnTo>
                      <a:pt x="32" y="1227"/>
                    </a:lnTo>
                    <a:lnTo>
                      <a:pt x="37" y="1217"/>
                    </a:lnTo>
                    <a:lnTo>
                      <a:pt x="34" y="1202"/>
                    </a:lnTo>
                    <a:lnTo>
                      <a:pt x="30" y="1199"/>
                    </a:lnTo>
                    <a:lnTo>
                      <a:pt x="29" y="1197"/>
                    </a:lnTo>
                    <a:lnTo>
                      <a:pt x="35" y="1192"/>
                    </a:lnTo>
                    <a:lnTo>
                      <a:pt x="39" y="1186"/>
                    </a:lnTo>
                    <a:lnTo>
                      <a:pt x="44" y="1184"/>
                    </a:lnTo>
                    <a:lnTo>
                      <a:pt x="45" y="1180"/>
                    </a:lnTo>
                    <a:lnTo>
                      <a:pt x="48" y="1175"/>
                    </a:lnTo>
                    <a:lnTo>
                      <a:pt x="47" y="1170"/>
                    </a:lnTo>
                    <a:lnTo>
                      <a:pt x="50" y="1167"/>
                    </a:lnTo>
                    <a:lnTo>
                      <a:pt x="48" y="1163"/>
                    </a:lnTo>
                    <a:lnTo>
                      <a:pt x="56" y="1160"/>
                    </a:lnTo>
                    <a:lnTo>
                      <a:pt x="55" y="1154"/>
                    </a:lnTo>
                    <a:lnTo>
                      <a:pt x="58" y="1141"/>
                    </a:lnTo>
                    <a:lnTo>
                      <a:pt x="63" y="1137"/>
                    </a:lnTo>
                    <a:lnTo>
                      <a:pt x="65" y="1134"/>
                    </a:lnTo>
                    <a:lnTo>
                      <a:pt x="70" y="1130"/>
                    </a:lnTo>
                    <a:lnTo>
                      <a:pt x="69" y="1125"/>
                    </a:lnTo>
                    <a:lnTo>
                      <a:pt x="78" y="1100"/>
                    </a:lnTo>
                    <a:lnTo>
                      <a:pt x="76" y="1091"/>
                    </a:lnTo>
                    <a:lnTo>
                      <a:pt x="74" y="1089"/>
                    </a:lnTo>
                    <a:lnTo>
                      <a:pt x="76" y="1081"/>
                    </a:lnTo>
                    <a:lnTo>
                      <a:pt x="83" y="1073"/>
                    </a:lnTo>
                    <a:lnTo>
                      <a:pt x="84" y="1070"/>
                    </a:lnTo>
                    <a:lnTo>
                      <a:pt x="95" y="1060"/>
                    </a:lnTo>
                    <a:lnTo>
                      <a:pt x="98" y="1051"/>
                    </a:lnTo>
                    <a:lnTo>
                      <a:pt x="100" y="1046"/>
                    </a:lnTo>
                    <a:lnTo>
                      <a:pt x="104" y="1033"/>
                    </a:lnTo>
                    <a:lnTo>
                      <a:pt x="108" y="1024"/>
                    </a:lnTo>
                    <a:lnTo>
                      <a:pt x="112" y="1021"/>
                    </a:lnTo>
                    <a:lnTo>
                      <a:pt x="112" y="1018"/>
                    </a:lnTo>
                    <a:lnTo>
                      <a:pt x="114" y="1016"/>
                    </a:lnTo>
                    <a:lnTo>
                      <a:pt x="118" y="1000"/>
                    </a:lnTo>
                    <a:lnTo>
                      <a:pt x="128" y="986"/>
                    </a:lnTo>
                    <a:lnTo>
                      <a:pt x="131" y="971"/>
                    </a:lnTo>
                    <a:lnTo>
                      <a:pt x="137" y="964"/>
                    </a:lnTo>
                    <a:lnTo>
                      <a:pt x="137" y="959"/>
                    </a:lnTo>
                    <a:lnTo>
                      <a:pt x="142" y="953"/>
                    </a:lnTo>
                    <a:lnTo>
                      <a:pt x="141" y="949"/>
                    </a:lnTo>
                    <a:lnTo>
                      <a:pt x="137" y="946"/>
                    </a:lnTo>
                    <a:lnTo>
                      <a:pt x="140" y="944"/>
                    </a:lnTo>
                    <a:lnTo>
                      <a:pt x="138" y="938"/>
                    </a:lnTo>
                    <a:lnTo>
                      <a:pt x="142" y="929"/>
                    </a:lnTo>
                    <a:lnTo>
                      <a:pt x="150" y="916"/>
                    </a:lnTo>
                    <a:lnTo>
                      <a:pt x="150" y="902"/>
                    </a:lnTo>
                    <a:lnTo>
                      <a:pt x="153" y="898"/>
                    </a:lnTo>
                    <a:lnTo>
                      <a:pt x="160" y="893"/>
                    </a:lnTo>
                    <a:lnTo>
                      <a:pt x="163" y="885"/>
                    </a:lnTo>
                    <a:lnTo>
                      <a:pt x="168" y="885"/>
                    </a:lnTo>
                    <a:lnTo>
                      <a:pt x="173" y="878"/>
                    </a:lnTo>
                    <a:lnTo>
                      <a:pt x="181" y="873"/>
                    </a:lnTo>
                    <a:lnTo>
                      <a:pt x="181" y="868"/>
                    </a:lnTo>
                    <a:lnTo>
                      <a:pt x="184" y="866"/>
                    </a:lnTo>
                    <a:lnTo>
                      <a:pt x="191" y="853"/>
                    </a:lnTo>
                    <a:lnTo>
                      <a:pt x="194" y="847"/>
                    </a:lnTo>
                    <a:lnTo>
                      <a:pt x="196" y="841"/>
                    </a:lnTo>
                    <a:lnTo>
                      <a:pt x="206" y="830"/>
                    </a:lnTo>
                    <a:lnTo>
                      <a:pt x="217" y="814"/>
                    </a:lnTo>
                    <a:lnTo>
                      <a:pt x="220" y="812"/>
                    </a:lnTo>
                    <a:lnTo>
                      <a:pt x="230" y="803"/>
                    </a:lnTo>
                    <a:lnTo>
                      <a:pt x="250" y="800"/>
                    </a:lnTo>
                    <a:lnTo>
                      <a:pt x="274" y="764"/>
                    </a:lnTo>
                    <a:lnTo>
                      <a:pt x="280" y="751"/>
                    </a:lnTo>
                    <a:lnTo>
                      <a:pt x="290" y="743"/>
                    </a:lnTo>
                    <a:lnTo>
                      <a:pt x="292" y="736"/>
                    </a:lnTo>
                    <a:lnTo>
                      <a:pt x="294" y="723"/>
                    </a:lnTo>
                    <a:lnTo>
                      <a:pt x="297" y="716"/>
                    </a:lnTo>
                    <a:lnTo>
                      <a:pt x="303" y="707"/>
                    </a:lnTo>
                    <a:lnTo>
                      <a:pt x="314" y="703"/>
                    </a:lnTo>
                    <a:lnTo>
                      <a:pt x="317" y="699"/>
                    </a:lnTo>
                    <a:lnTo>
                      <a:pt x="325" y="673"/>
                    </a:lnTo>
                    <a:lnTo>
                      <a:pt x="330" y="662"/>
                    </a:lnTo>
                    <a:lnTo>
                      <a:pt x="333" y="655"/>
                    </a:lnTo>
                    <a:lnTo>
                      <a:pt x="335" y="635"/>
                    </a:lnTo>
                    <a:lnTo>
                      <a:pt x="341" y="630"/>
                    </a:lnTo>
                    <a:lnTo>
                      <a:pt x="341" y="619"/>
                    </a:lnTo>
                    <a:lnTo>
                      <a:pt x="340" y="611"/>
                    </a:lnTo>
                    <a:lnTo>
                      <a:pt x="342" y="607"/>
                    </a:lnTo>
                    <a:lnTo>
                      <a:pt x="344" y="599"/>
                    </a:lnTo>
                    <a:lnTo>
                      <a:pt x="343" y="584"/>
                    </a:lnTo>
                    <a:lnTo>
                      <a:pt x="343" y="580"/>
                    </a:lnTo>
                    <a:lnTo>
                      <a:pt x="347" y="575"/>
                    </a:lnTo>
                    <a:lnTo>
                      <a:pt x="345" y="572"/>
                    </a:lnTo>
                    <a:lnTo>
                      <a:pt x="331" y="565"/>
                    </a:lnTo>
                    <a:lnTo>
                      <a:pt x="327" y="560"/>
                    </a:lnTo>
                    <a:lnTo>
                      <a:pt x="308" y="547"/>
                    </a:lnTo>
                    <a:lnTo>
                      <a:pt x="305" y="542"/>
                    </a:lnTo>
                    <a:lnTo>
                      <a:pt x="300" y="533"/>
                    </a:lnTo>
                    <a:lnTo>
                      <a:pt x="295" y="520"/>
                    </a:lnTo>
                    <a:lnTo>
                      <a:pt x="296" y="507"/>
                    </a:lnTo>
                    <a:lnTo>
                      <a:pt x="321" y="479"/>
                    </a:lnTo>
                    <a:lnTo>
                      <a:pt x="329" y="469"/>
                    </a:lnTo>
                    <a:lnTo>
                      <a:pt x="339" y="450"/>
                    </a:lnTo>
                    <a:lnTo>
                      <a:pt x="339" y="441"/>
                    </a:lnTo>
                    <a:lnTo>
                      <a:pt x="336" y="427"/>
                    </a:lnTo>
                    <a:lnTo>
                      <a:pt x="336" y="408"/>
                    </a:lnTo>
                    <a:lnTo>
                      <a:pt x="331" y="391"/>
                    </a:lnTo>
                    <a:lnTo>
                      <a:pt x="333" y="382"/>
                    </a:lnTo>
                    <a:lnTo>
                      <a:pt x="342" y="375"/>
                    </a:lnTo>
                    <a:lnTo>
                      <a:pt x="353" y="371"/>
                    </a:lnTo>
                    <a:lnTo>
                      <a:pt x="361" y="364"/>
                    </a:lnTo>
                    <a:lnTo>
                      <a:pt x="372" y="356"/>
                    </a:lnTo>
                    <a:lnTo>
                      <a:pt x="375" y="352"/>
                    </a:lnTo>
                    <a:lnTo>
                      <a:pt x="387" y="351"/>
                    </a:lnTo>
                    <a:lnTo>
                      <a:pt x="399" y="345"/>
                    </a:lnTo>
                    <a:lnTo>
                      <a:pt x="414" y="344"/>
                    </a:lnTo>
                    <a:lnTo>
                      <a:pt x="417" y="345"/>
                    </a:lnTo>
                    <a:lnTo>
                      <a:pt x="424" y="343"/>
                    </a:lnTo>
                    <a:lnTo>
                      <a:pt x="430" y="340"/>
                    </a:lnTo>
                    <a:lnTo>
                      <a:pt x="436" y="332"/>
                    </a:lnTo>
                    <a:lnTo>
                      <a:pt x="448" y="329"/>
                    </a:lnTo>
                    <a:lnTo>
                      <a:pt x="452" y="325"/>
                    </a:lnTo>
                    <a:lnTo>
                      <a:pt x="455" y="320"/>
                    </a:lnTo>
                    <a:lnTo>
                      <a:pt x="452" y="302"/>
                    </a:lnTo>
                    <a:lnTo>
                      <a:pt x="456" y="295"/>
                    </a:lnTo>
                    <a:lnTo>
                      <a:pt x="456" y="291"/>
                    </a:lnTo>
                    <a:lnTo>
                      <a:pt x="459" y="287"/>
                    </a:lnTo>
                    <a:lnTo>
                      <a:pt x="460" y="285"/>
                    </a:lnTo>
                    <a:lnTo>
                      <a:pt x="465" y="279"/>
                    </a:lnTo>
                    <a:lnTo>
                      <a:pt x="479" y="268"/>
                    </a:lnTo>
                    <a:lnTo>
                      <a:pt x="487" y="257"/>
                    </a:lnTo>
                    <a:lnTo>
                      <a:pt x="500" y="257"/>
                    </a:lnTo>
                    <a:lnTo>
                      <a:pt x="505" y="259"/>
                    </a:lnTo>
                    <a:lnTo>
                      <a:pt x="512" y="264"/>
                    </a:lnTo>
                    <a:lnTo>
                      <a:pt x="515" y="256"/>
                    </a:lnTo>
                    <a:lnTo>
                      <a:pt x="513" y="252"/>
                    </a:lnTo>
                    <a:lnTo>
                      <a:pt x="506" y="246"/>
                    </a:lnTo>
                    <a:lnTo>
                      <a:pt x="507" y="243"/>
                    </a:lnTo>
                    <a:lnTo>
                      <a:pt x="502" y="225"/>
                    </a:lnTo>
                    <a:lnTo>
                      <a:pt x="504" y="218"/>
                    </a:lnTo>
                    <a:lnTo>
                      <a:pt x="511" y="213"/>
                    </a:lnTo>
                    <a:lnTo>
                      <a:pt x="518" y="213"/>
                    </a:lnTo>
                    <a:lnTo>
                      <a:pt x="524" y="211"/>
                    </a:lnTo>
                    <a:lnTo>
                      <a:pt x="532" y="205"/>
                    </a:lnTo>
                    <a:lnTo>
                      <a:pt x="534" y="199"/>
                    </a:lnTo>
                    <a:lnTo>
                      <a:pt x="534" y="195"/>
                    </a:lnTo>
                    <a:lnTo>
                      <a:pt x="531" y="191"/>
                    </a:lnTo>
                    <a:lnTo>
                      <a:pt x="524" y="189"/>
                    </a:lnTo>
                    <a:lnTo>
                      <a:pt x="524" y="182"/>
                    </a:lnTo>
                    <a:lnTo>
                      <a:pt x="529" y="176"/>
                    </a:lnTo>
                    <a:lnTo>
                      <a:pt x="542" y="173"/>
                    </a:lnTo>
                    <a:lnTo>
                      <a:pt x="546" y="170"/>
                    </a:lnTo>
                    <a:lnTo>
                      <a:pt x="546" y="162"/>
                    </a:lnTo>
                    <a:lnTo>
                      <a:pt x="533" y="145"/>
                    </a:lnTo>
                    <a:lnTo>
                      <a:pt x="531" y="137"/>
                    </a:lnTo>
                    <a:lnTo>
                      <a:pt x="532" y="129"/>
                    </a:lnTo>
                    <a:lnTo>
                      <a:pt x="537" y="121"/>
                    </a:lnTo>
                    <a:lnTo>
                      <a:pt x="549" y="122"/>
                    </a:lnTo>
                    <a:lnTo>
                      <a:pt x="559" y="118"/>
                    </a:lnTo>
                    <a:lnTo>
                      <a:pt x="566" y="106"/>
                    </a:lnTo>
                    <a:lnTo>
                      <a:pt x="566" y="103"/>
                    </a:lnTo>
                    <a:lnTo>
                      <a:pt x="565" y="99"/>
                    </a:lnTo>
                    <a:lnTo>
                      <a:pt x="548" y="85"/>
                    </a:lnTo>
                    <a:lnTo>
                      <a:pt x="531" y="81"/>
                    </a:lnTo>
                    <a:lnTo>
                      <a:pt x="525" y="72"/>
                    </a:lnTo>
                    <a:lnTo>
                      <a:pt x="528" y="71"/>
                    </a:lnTo>
                    <a:lnTo>
                      <a:pt x="523" y="65"/>
                    </a:lnTo>
                    <a:lnTo>
                      <a:pt x="522" y="59"/>
                    </a:lnTo>
                    <a:lnTo>
                      <a:pt x="519" y="55"/>
                    </a:lnTo>
                    <a:lnTo>
                      <a:pt x="502" y="52"/>
                    </a:lnTo>
                    <a:lnTo>
                      <a:pt x="500" y="49"/>
                    </a:lnTo>
                    <a:lnTo>
                      <a:pt x="467" y="55"/>
                    </a:lnTo>
                    <a:lnTo>
                      <a:pt x="459" y="52"/>
                    </a:lnTo>
                    <a:lnTo>
                      <a:pt x="455" y="47"/>
                    </a:lnTo>
                    <a:lnTo>
                      <a:pt x="436" y="45"/>
                    </a:lnTo>
                    <a:lnTo>
                      <a:pt x="434" y="43"/>
                    </a:lnTo>
                    <a:lnTo>
                      <a:pt x="432" y="39"/>
                    </a:lnTo>
                    <a:lnTo>
                      <a:pt x="441" y="40"/>
                    </a:lnTo>
                    <a:lnTo>
                      <a:pt x="444" y="33"/>
                    </a:lnTo>
                    <a:lnTo>
                      <a:pt x="449" y="30"/>
                    </a:lnTo>
                    <a:lnTo>
                      <a:pt x="455" y="31"/>
                    </a:lnTo>
                    <a:lnTo>
                      <a:pt x="459" y="35"/>
                    </a:lnTo>
                    <a:lnTo>
                      <a:pt x="465" y="36"/>
                    </a:lnTo>
                    <a:lnTo>
                      <a:pt x="473" y="25"/>
                    </a:lnTo>
                    <a:lnTo>
                      <a:pt x="475" y="12"/>
                    </a:lnTo>
                    <a:lnTo>
                      <a:pt x="483" y="5"/>
                    </a:lnTo>
                    <a:lnTo>
                      <a:pt x="491" y="5"/>
                    </a:lnTo>
                    <a:lnTo>
                      <a:pt x="518" y="0"/>
                    </a:lnTo>
                    <a:lnTo>
                      <a:pt x="527" y="7"/>
                    </a:lnTo>
                    <a:lnTo>
                      <a:pt x="532" y="8"/>
                    </a:lnTo>
                    <a:lnTo>
                      <a:pt x="548" y="14"/>
                    </a:lnTo>
                    <a:lnTo>
                      <a:pt x="558" y="20"/>
                    </a:lnTo>
                    <a:lnTo>
                      <a:pt x="573" y="21"/>
                    </a:lnTo>
                    <a:lnTo>
                      <a:pt x="579" y="22"/>
                    </a:lnTo>
                    <a:lnTo>
                      <a:pt x="586" y="21"/>
                    </a:lnTo>
                    <a:lnTo>
                      <a:pt x="594" y="15"/>
                    </a:lnTo>
                    <a:lnTo>
                      <a:pt x="605" y="15"/>
                    </a:lnTo>
                    <a:lnTo>
                      <a:pt x="611" y="15"/>
                    </a:lnTo>
                    <a:lnTo>
                      <a:pt x="624" y="21"/>
                    </a:lnTo>
                    <a:lnTo>
                      <a:pt x="626" y="30"/>
                    </a:lnTo>
                    <a:lnTo>
                      <a:pt x="626" y="38"/>
                    </a:lnTo>
                    <a:lnTo>
                      <a:pt x="634" y="47"/>
                    </a:lnTo>
                    <a:lnTo>
                      <a:pt x="652" y="46"/>
                    </a:lnTo>
                    <a:lnTo>
                      <a:pt x="665" y="53"/>
                    </a:lnTo>
                    <a:lnTo>
                      <a:pt x="681" y="64"/>
                    </a:lnTo>
                    <a:lnTo>
                      <a:pt x="688" y="66"/>
                    </a:lnTo>
                    <a:lnTo>
                      <a:pt x="692" y="64"/>
                    </a:lnTo>
                    <a:lnTo>
                      <a:pt x="695" y="66"/>
                    </a:lnTo>
                    <a:lnTo>
                      <a:pt x="706" y="77"/>
                    </a:lnTo>
                    <a:lnTo>
                      <a:pt x="708" y="83"/>
                    </a:lnTo>
                    <a:lnTo>
                      <a:pt x="710" y="99"/>
                    </a:lnTo>
                    <a:lnTo>
                      <a:pt x="710" y="102"/>
                    </a:lnTo>
                    <a:lnTo>
                      <a:pt x="711" y="107"/>
                    </a:lnTo>
                    <a:lnTo>
                      <a:pt x="706" y="123"/>
                    </a:lnTo>
                    <a:lnTo>
                      <a:pt x="712" y="133"/>
                    </a:lnTo>
                    <a:lnTo>
                      <a:pt x="718" y="144"/>
                    </a:lnTo>
                    <a:lnTo>
                      <a:pt x="719" y="149"/>
                    </a:lnTo>
                    <a:lnTo>
                      <a:pt x="721" y="153"/>
                    </a:lnTo>
                    <a:lnTo>
                      <a:pt x="721" y="166"/>
                    </a:lnTo>
                    <a:lnTo>
                      <a:pt x="717" y="179"/>
                    </a:lnTo>
                    <a:lnTo>
                      <a:pt x="719" y="183"/>
                    </a:lnTo>
                    <a:lnTo>
                      <a:pt x="721" y="189"/>
                    </a:lnTo>
                    <a:lnTo>
                      <a:pt x="721" y="196"/>
                    </a:lnTo>
                    <a:lnTo>
                      <a:pt x="720" y="205"/>
                    </a:lnTo>
                    <a:lnTo>
                      <a:pt x="722" y="216"/>
                    </a:lnTo>
                    <a:lnTo>
                      <a:pt x="731" y="235"/>
                    </a:lnTo>
                    <a:lnTo>
                      <a:pt x="732" y="241"/>
                    </a:lnTo>
                    <a:lnTo>
                      <a:pt x="725" y="252"/>
                    </a:lnTo>
                    <a:lnTo>
                      <a:pt x="725" y="262"/>
                    </a:lnTo>
                    <a:lnTo>
                      <a:pt x="721" y="273"/>
                    </a:lnTo>
                    <a:lnTo>
                      <a:pt x="720" y="277"/>
                    </a:lnTo>
                    <a:lnTo>
                      <a:pt x="724" y="286"/>
                    </a:lnTo>
                    <a:lnTo>
                      <a:pt x="722" y="289"/>
                    </a:lnTo>
                    <a:lnTo>
                      <a:pt x="718" y="293"/>
                    </a:lnTo>
                    <a:lnTo>
                      <a:pt x="719" y="298"/>
                    </a:lnTo>
                    <a:lnTo>
                      <a:pt x="714" y="302"/>
                    </a:lnTo>
                    <a:lnTo>
                      <a:pt x="713" y="308"/>
                    </a:lnTo>
                    <a:lnTo>
                      <a:pt x="713" y="314"/>
                    </a:lnTo>
                    <a:lnTo>
                      <a:pt x="706" y="327"/>
                    </a:lnTo>
                    <a:lnTo>
                      <a:pt x="706" y="333"/>
                    </a:lnTo>
                    <a:lnTo>
                      <a:pt x="707" y="345"/>
                    </a:lnTo>
                    <a:lnTo>
                      <a:pt x="702" y="353"/>
                    </a:lnTo>
                    <a:lnTo>
                      <a:pt x="700" y="363"/>
                    </a:lnTo>
                    <a:lnTo>
                      <a:pt x="704" y="371"/>
                    </a:lnTo>
                    <a:lnTo>
                      <a:pt x="704" y="377"/>
                    </a:lnTo>
                    <a:lnTo>
                      <a:pt x="699" y="387"/>
                    </a:lnTo>
                    <a:lnTo>
                      <a:pt x="699" y="394"/>
                    </a:lnTo>
                    <a:lnTo>
                      <a:pt x="695" y="398"/>
                    </a:lnTo>
                    <a:lnTo>
                      <a:pt x="691" y="400"/>
                    </a:lnTo>
                    <a:lnTo>
                      <a:pt x="687" y="405"/>
                    </a:lnTo>
                    <a:lnTo>
                      <a:pt x="685" y="411"/>
                    </a:lnTo>
                    <a:lnTo>
                      <a:pt x="674" y="430"/>
                    </a:lnTo>
                    <a:lnTo>
                      <a:pt x="671" y="432"/>
                    </a:lnTo>
                    <a:lnTo>
                      <a:pt x="660" y="428"/>
                    </a:lnTo>
                    <a:lnTo>
                      <a:pt x="652" y="435"/>
                    </a:lnTo>
                    <a:lnTo>
                      <a:pt x="651" y="442"/>
                    </a:lnTo>
                    <a:lnTo>
                      <a:pt x="654" y="446"/>
                    </a:lnTo>
                    <a:lnTo>
                      <a:pt x="664" y="450"/>
                    </a:lnTo>
                    <a:lnTo>
                      <a:pt x="668" y="455"/>
                    </a:lnTo>
                    <a:lnTo>
                      <a:pt x="672" y="464"/>
                    </a:lnTo>
                    <a:lnTo>
                      <a:pt x="674" y="465"/>
                    </a:lnTo>
                    <a:lnTo>
                      <a:pt x="677" y="464"/>
                    </a:lnTo>
                    <a:lnTo>
                      <a:pt x="684" y="457"/>
                    </a:lnTo>
                    <a:lnTo>
                      <a:pt x="696" y="457"/>
                    </a:lnTo>
                    <a:lnTo>
                      <a:pt x="706" y="463"/>
                    </a:lnTo>
                    <a:lnTo>
                      <a:pt x="709" y="469"/>
                    </a:lnTo>
                    <a:lnTo>
                      <a:pt x="710" y="475"/>
                    </a:lnTo>
                    <a:lnTo>
                      <a:pt x="708" y="480"/>
                    </a:lnTo>
                    <a:lnTo>
                      <a:pt x="690" y="488"/>
                    </a:lnTo>
                    <a:lnTo>
                      <a:pt x="686" y="495"/>
                    </a:lnTo>
                    <a:lnTo>
                      <a:pt x="692" y="497"/>
                    </a:lnTo>
                    <a:lnTo>
                      <a:pt x="700" y="494"/>
                    </a:lnTo>
                    <a:lnTo>
                      <a:pt x="705" y="494"/>
                    </a:lnTo>
                    <a:lnTo>
                      <a:pt x="706" y="503"/>
                    </a:lnTo>
                    <a:lnTo>
                      <a:pt x="710" y="506"/>
                    </a:lnTo>
                    <a:lnTo>
                      <a:pt x="711" y="515"/>
                    </a:lnTo>
                    <a:lnTo>
                      <a:pt x="713" y="512"/>
                    </a:lnTo>
                    <a:lnTo>
                      <a:pt x="719" y="513"/>
                    </a:lnTo>
                    <a:lnTo>
                      <a:pt x="722" y="515"/>
                    </a:lnTo>
                    <a:lnTo>
                      <a:pt x="721" y="518"/>
                    </a:lnTo>
                    <a:lnTo>
                      <a:pt x="719" y="520"/>
                    </a:lnTo>
                    <a:lnTo>
                      <a:pt x="727" y="523"/>
                    </a:lnTo>
                    <a:lnTo>
                      <a:pt x="726" y="526"/>
                    </a:lnTo>
                    <a:lnTo>
                      <a:pt x="731" y="530"/>
                    </a:lnTo>
                    <a:lnTo>
                      <a:pt x="730" y="537"/>
                    </a:lnTo>
                    <a:lnTo>
                      <a:pt x="731" y="541"/>
                    </a:lnTo>
                    <a:lnTo>
                      <a:pt x="735" y="541"/>
                    </a:lnTo>
                    <a:lnTo>
                      <a:pt x="738" y="540"/>
                    </a:lnTo>
                    <a:lnTo>
                      <a:pt x="734" y="535"/>
                    </a:lnTo>
                    <a:lnTo>
                      <a:pt x="737" y="533"/>
                    </a:lnTo>
                    <a:lnTo>
                      <a:pt x="746" y="542"/>
                    </a:lnTo>
                    <a:lnTo>
                      <a:pt x="741" y="544"/>
                    </a:lnTo>
                    <a:lnTo>
                      <a:pt x="742" y="548"/>
                    </a:lnTo>
                    <a:lnTo>
                      <a:pt x="748" y="549"/>
                    </a:lnTo>
                    <a:lnTo>
                      <a:pt x="748" y="552"/>
                    </a:lnTo>
                    <a:lnTo>
                      <a:pt x="745" y="552"/>
                    </a:lnTo>
                    <a:lnTo>
                      <a:pt x="747" y="554"/>
                    </a:lnTo>
                    <a:lnTo>
                      <a:pt x="746" y="555"/>
                    </a:lnTo>
                    <a:lnTo>
                      <a:pt x="746" y="557"/>
                    </a:lnTo>
                    <a:lnTo>
                      <a:pt x="748" y="559"/>
                    </a:lnTo>
                    <a:lnTo>
                      <a:pt x="750" y="557"/>
                    </a:lnTo>
                    <a:lnTo>
                      <a:pt x="753" y="559"/>
                    </a:lnTo>
                    <a:lnTo>
                      <a:pt x="755" y="558"/>
                    </a:lnTo>
                    <a:lnTo>
                      <a:pt x="755" y="561"/>
                    </a:lnTo>
                    <a:lnTo>
                      <a:pt x="758" y="560"/>
                    </a:lnTo>
                    <a:lnTo>
                      <a:pt x="757" y="565"/>
                    </a:lnTo>
                    <a:lnTo>
                      <a:pt x="761" y="565"/>
                    </a:lnTo>
                    <a:lnTo>
                      <a:pt x="759" y="566"/>
                    </a:lnTo>
                    <a:lnTo>
                      <a:pt x="762" y="572"/>
                    </a:lnTo>
                    <a:lnTo>
                      <a:pt x="761" y="573"/>
                    </a:lnTo>
                    <a:lnTo>
                      <a:pt x="763" y="574"/>
                    </a:lnTo>
                    <a:lnTo>
                      <a:pt x="761" y="575"/>
                    </a:lnTo>
                    <a:lnTo>
                      <a:pt x="764" y="577"/>
                    </a:lnTo>
                    <a:lnTo>
                      <a:pt x="763" y="578"/>
                    </a:lnTo>
                    <a:lnTo>
                      <a:pt x="766" y="579"/>
                    </a:lnTo>
                    <a:lnTo>
                      <a:pt x="770" y="580"/>
                    </a:lnTo>
                    <a:lnTo>
                      <a:pt x="772" y="584"/>
                    </a:lnTo>
                    <a:lnTo>
                      <a:pt x="774" y="583"/>
                    </a:lnTo>
                    <a:lnTo>
                      <a:pt x="774" y="586"/>
                    </a:lnTo>
                    <a:lnTo>
                      <a:pt x="777" y="586"/>
                    </a:lnTo>
                    <a:lnTo>
                      <a:pt x="775" y="587"/>
                    </a:lnTo>
                    <a:lnTo>
                      <a:pt x="776" y="589"/>
                    </a:lnTo>
                    <a:lnTo>
                      <a:pt x="780" y="593"/>
                    </a:lnTo>
                    <a:lnTo>
                      <a:pt x="783" y="594"/>
                    </a:lnTo>
                    <a:lnTo>
                      <a:pt x="783" y="601"/>
                    </a:lnTo>
                    <a:lnTo>
                      <a:pt x="788" y="599"/>
                    </a:lnTo>
                    <a:lnTo>
                      <a:pt x="789" y="604"/>
                    </a:lnTo>
                    <a:lnTo>
                      <a:pt x="791" y="603"/>
                    </a:lnTo>
                    <a:lnTo>
                      <a:pt x="790" y="606"/>
                    </a:lnTo>
                    <a:lnTo>
                      <a:pt x="790" y="608"/>
                    </a:lnTo>
                    <a:lnTo>
                      <a:pt x="792" y="607"/>
                    </a:lnTo>
                    <a:lnTo>
                      <a:pt x="791" y="610"/>
                    </a:lnTo>
                    <a:lnTo>
                      <a:pt x="793" y="612"/>
                    </a:lnTo>
                    <a:lnTo>
                      <a:pt x="791" y="614"/>
                    </a:lnTo>
                    <a:lnTo>
                      <a:pt x="797" y="614"/>
                    </a:lnTo>
                    <a:lnTo>
                      <a:pt x="801" y="617"/>
                    </a:lnTo>
                    <a:lnTo>
                      <a:pt x="801" y="623"/>
                    </a:lnTo>
                    <a:lnTo>
                      <a:pt x="804" y="628"/>
                    </a:lnTo>
                    <a:lnTo>
                      <a:pt x="811" y="629"/>
                    </a:lnTo>
                    <a:lnTo>
                      <a:pt x="813" y="630"/>
                    </a:lnTo>
                    <a:lnTo>
                      <a:pt x="814" y="629"/>
                    </a:lnTo>
                    <a:lnTo>
                      <a:pt x="815" y="631"/>
                    </a:lnTo>
                    <a:lnTo>
                      <a:pt x="817" y="627"/>
                    </a:lnTo>
                    <a:lnTo>
                      <a:pt x="818" y="628"/>
                    </a:lnTo>
                    <a:lnTo>
                      <a:pt x="822" y="625"/>
                    </a:lnTo>
                    <a:lnTo>
                      <a:pt x="821" y="624"/>
                    </a:lnTo>
                    <a:lnTo>
                      <a:pt x="825" y="623"/>
                    </a:lnTo>
                    <a:lnTo>
                      <a:pt x="825" y="619"/>
                    </a:lnTo>
                    <a:lnTo>
                      <a:pt x="827" y="616"/>
                    </a:lnTo>
                    <a:lnTo>
                      <a:pt x="832" y="615"/>
                    </a:lnTo>
                    <a:lnTo>
                      <a:pt x="832" y="612"/>
                    </a:lnTo>
                    <a:lnTo>
                      <a:pt x="837" y="614"/>
                    </a:lnTo>
                    <a:lnTo>
                      <a:pt x="843" y="607"/>
                    </a:lnTo>
                    <a:lnTo>
                      <a:pt x="844" y="610"/>
                    </a:lnTo>
                    <a:lnTo>
                      <a:pt x="846" y="608"/>
                    </a:lnTo>
                    <a:lnTo>
                      <a:pt x="849" y="609"/>
                    </a:lnTo>
                    <a:lnTo>
                      <a:pt x="850" y="608"/>
                    </a:lnTo>
                    <a:lnTo>
                      <a:pt x="851" y="609"/>
                    </a:lnTo>
                    <a:lnTo>
                      <a:pt x="856" y="606"/>
                    </a:lnTo>
                    <a:lnTo>
                      <a:pt x="862" y="606"/>
                    </a:lnTo>
                    <a:lnTo>
                      <a:pt x="865" y="603"/>
                    </a:lnTo>
                    <a:lnTo>
                      <a:pt x="866" y="604"/>
                    </a:lnTo>
                    <a:lnTo>
                      <a:pt x="868" y="599"/>
                    </a:lnTo>
                    <a:lnTo>
                      <a:pt x="874" y="601"/>
                    </a:lnTo>
                    <a:lnTo>
                      <a:pt x="878" y="597"/>
                    </a:lnTo>
                    <a:lnTo>
                      <a:pt x="881" y="598"/>
                    </a:lnTo>
                    <a:lnTo>
                      <a:pt x="886" y="598"/>
                    </a:lnTo>
                    <a:lnTo>
                      <a:pt x="888" y="595"/>
                    </a:lnTo>
                    <a:lnTo>
                      <a:pt x="891" y="596"/>
                    </a:lnTo>
                    <a:lnTo>
                      <a:pt x="894" y="594"/>
                    </a:lnTo>
                    <a:lnTo>
                      <a:pt x="901" y="594"/>
                    </a:lnTo>
                    <a:lnTo>
                      <a:pt x="909" y="599"/>
                    </a:lnTo>
                    <a:lnTo>
                      <a:pt x="912" y="606"/>
                    </a:lnTo>
                    <a:lnTo>
                      <a:pt x="919" y="608"/>
                    </a:lnTo>
                    <a:lnTo>
                      <a:pt x="925" y="613"/>
                    </a:lnTo>
                    <a:lnTo>
                      <a:pt x="926" y="617"/>
                    </a:lnTo>
                    <a:lnTo>
                      <a:pt x="928" y="620"/>
                    </a:lnTo>
                    <a:lnTo>
                      <a:pt x="928" y="628"/>
                    </a:lnTo>
                    <a:lnTo>
                      <a:pt x="930" y="632"/>
                    </a:lnTo>
                    <a:lnTo>
                      <a:pt x="929" y="635"/>
                    </a:lnTo>
                    <a:lnTo>
                      <a:pt x="925" y="638"/>
                    </a:lnTo>
                    <a:lnTo>
                      <a:pt x="920" y="653"/>
                    </a:lnTo>
                    <a:lnTo>
                      <a:pt x="921" y="657"/>
                    </a:lnTo>
                    <a:lnTo>
                      <a:pt x="924" y="657"/>
                    </a:lnTo>
                    <a:lnTo>
                      <a:pt x="926" y="661"/>
                    </a:lnTo>
                    <a:lnTo>
                      <a:pt x="922" y="667"/>
                    </a:lnTo>
                    <a:lnTo>
                      <a:pt x="922" y="675"/>
                    </a:lnTo>
                    <a:lnTo>
                      <a:pt x="920" y="678"/>
                    </a:lnTo>
                    <a:lnTo>
                      <a:pt x="914" y="686"/>
                    </a:lnTo>
                    <a:lnTo>
                      <a:pt x="900" y="688"/>
                    </a:lnTo>
                    <a:lnTo>
                      <a:pt x="893" y="686"/>
                    </a:lnTo>
                    <a:lnTo>
                      <a:pt x="879" y="694"/>
                    </a:lnTo>
                    <a:lnTo>
                      <a:pt x="873" y="700"/>
                    </a:lnTo>
                    <a:lnTo>
                      <a:pt x="872" y="701"/>
                    </a:lnTo>
                    <a:lnTo>
                      <a:pt x="871" y="699"/>
                    </a:lnTo>
                    <a:lnTo>
                      <a:pt x="866" y="699"/>
                    </a:lnTo>
                    <a:lnTo>
                      <a:pt x="862" y="697"/>
                    </a:lnTo>
                    <a:lnTo>
                      <a:pt x="860" y="701"/>
                    </a:lnTo>
                    <a:lnTo>
                      <a:pt x="861" y="703"/>
                    </a:lnTo>
                    <a:lnTo>
                      <a:pt x="860" y="705"/>
                    </a:lnTo>
                    <a:lnTo>
                      <a:pt x="856" y="703"/>
                    </a:lnTo>
                    <a:lnTo>
                      <a:pt x="858" y="707"/>
                    </a:lnTo>
                    <a:lnTo>
                      <a:pt x="857" y="714"/>
                    </a:lnTo>
                    <a:lnTo>
                      <a:pt x="858" y="714"/>
                    </a:lnTo>
                    <a:lnTo>
                      <a:pt x="854" y="719"/>
                    </a:lnTo>
                    <a:lnTo>
                      <a:pt x="853" y="718"/>
                    </a:lnTo>
                    <a:lnTo>
                      <a:pt x="852" y="720"/>
                    </a:lnTo>
                    <a:lnTo>
                      <a:pt x="851" y="718"/>
                    </a:lnTo>
                    <a:lnTo>
                      <a:pt x="849" y="718"/>
                    </a:lnTo>
                    <a:lnTo>
                      <a:pt x="849" y="720"/>
                    </a:lnTo>
                    <a:lnTo>
                      <a:pt x="847" y="720"/>
                    </a:lnTo>
                    <a:lnTo>
                      <a:pt x="848" y="733"/>
                    </a:lnTo>
                    <a:lnTo>
                      <a:pt x="847" y="735"/>
                    </a:lnTo>
                    <a:lnTo>
                      <a:pt x="845" y="735"/>
                    </a:lnTo>
                    <a:lnTo>
                      <a:pt x="845" y="738"/>
                    </a:lnTo>
                    <a:lnTo>
                      <a:pt x="842" y="738"/>
                    </a:lnTo>
                    <a:lnTo>
                      <a:pt x="840" y="741"/>
                    </a:lnTo>
                    <a:lnTo>
                      <a:pt x="839" y="740"/>
                    </a:lnTo>
                    <a:lnTo>
                      <a:pt x="838" y="742"/>
                    </a:lnTo>
                    <a:lnTo>
                      <a:pt x="837" y="741"/>
                    </a:lnTo>
                    <a:lnTo>
                      <a:pt x="836" y="746"/>
                    </a:lnTo>
                    <a:lnTo>
                      <a:pt x="833" y="745"/>
                    </a:lnTo>
                    <a:lnTo>
                      <a:pt x="833" y="747"/>
                    </a:lnTo>
                    <a:lnTo>
                      <a:pt x="836" y="747"/>
                    </a:lnTo>
                    <a:lnTo>
                      <a:pt x="835" y="749"/>
                    </a:lnTo>
                    <a:lnTo>
                      <a:pt x="836" y="749"/>
                    </a:lnTo>
                    <a:lnTo>
                      <a:pt x="833" y="752"/>
                    </a:lnTo>
                    <a:lnTo>
                      <a:pt x="833" y="758"/>
                    </a:lnTo>
                    <a:lnTo>
                      <a:pt x="835" y="759"/>
                    </a:lnTo>
                    <a:lnTo>
                      <a:pt x="835" y="760"/>
                    </a:lnTo>
                    <a:lnTo>
                      <a:pt x="837" y="760"/>
                    </a:lnTo>
                    <a:lnTo>
                      <a:pt x="839" y="767"/>
                    </a:lnTo>
                    <a:lnTo>
                      <a:pt x="833" y="771"/>
                    </a:lnTo>
                    <a:lnTo>
                      <a:pt x="832" y="775"/>
                    </a:lnTo>
                    <a:lnTo>
                      <a:pt x="830" y="775"/>
                    </a:lnTo>
                    <a:lnTo>
                      <a:pt x="832" y="783"/>
                    </a:lnTo>
                    <a:lnTo>
                      <a:pt x="835" y="786"/>
                    </a:lnTo>
                    <a:lnTo>
                      <a:pt x="835" y="794"/>
                    </a:lnTo>
                    <a:lnTo>
                      <a:pt x="833" y="796"/>
                    </a:lnTo>
                    <a:lnTo>
                      <a:pt x="834" y="797"/>
                    </a:lnTo>
                    <a:lnTo>
                      <a:pt x="832" y="800"/>
                    </a:lnTo>
                    <a:lnTo>
                      <a:pt x="833" y="802"/>
                    </a:lnTo>
                    <a:lnTo>
                      <a:pt x="832" y="804"/>
                    </a:lnTo>
                    <a:lnTo>
                      <a:pt x="827" y="804"/>
                    </a:lnTo>
                    <a:lnTo>
                      <a:pt x="824" y="807"/>
                    </a:lnTo>
                    <a:lnTo>
                      <a:pt x="821" y="806"/>
                    </a:lnTo>
                    <a:lnTo>
                      <a:pt x="819" y="806"/>
                    </a:lnTo>
                    <a:lnTo>
                      <a:pt x="816" y="808"/>
                    </a:lnTo>
                    <a:lnTo>
                      <a:pt x="817" y="812"/>
                    </a:lnTo>
                    <a:lnTo>
                      <a:pt x="820" y="815"/>
                    </a:lnTo>
                    <a:lnTo>
                      <a:pt x="818" y="818"/>
                    </a:lnTo>
                    <a:lnTo>
                      <a:pt x="818" y="820"/>
                    </a:lnTo>
                    <a:lnTo>
                      <a:pt x="815" y="820"/>
                    </a:lnTo>
                    <a:lnTo>
                      <a:pt x="815" y="823"/>
                    </a:lnTo>
                    <a:lnTo>
                      <a:pt x="811" y="824"/>
                    </a:lnTo>
                    <a:lnTo>
                      <a:pt x="811" y="829"/>
                    </a:lnTo>
                    <a:lnTo>
                      <a:pt x="809" y="832"/>
                    </a:lnTo>
                    <a:lnTo>
                      <a:pt x="807" y="830"/>
                    </a:lnTo>
                    <a:lnTo>
                      <a:pt x="808" y="831"/>
                    </a:lnTo>
                    <a:lnTo>
                      <a:pt x="806" y="836"/>
                    </a:lnTo>
                    <a:lnTo>
                      <a:pt x="799" y="837"/>
                    </a:lnTo>
                    <a:lnTo>
                      <a:pt x="802" y="839"/>
                    </a:lnTo>
                    <a:lnTo>
                      <a:pt x="803" y="838"/>
                    </a:lnTo>
                    <a:lnTo>
                      <a:pt x="804" y="840"/>
                    </a:lnTo>
                    <a:lnTo>
                      <a:pt x="802" y="842"/>
                    </a:lnTo>
                    <a:lnTo>
                      <a:pt x="802" y="845"/>
                    </a:lnTo>
                    <a:lnTo>
                      <a:pt x="801" y="845"/>
                    </a:lnTo>
                    <a:lnTo>
                      <a:pt x="802" y="846"/>
                    </a:lnTo>
                    <a:lnTo>
                      <a:pt x="799" y="847"/>
                    </a:lnTo>
                    <a:lnTo>
                      <a:pt x="799" y="848"/>
                    </a:lnTo>
                    <a:lnTo>
                      <a:pt x="810" y="851"/>
                    </a:lnTo>
                    <a:lnTo>
                      <a:pt x="812" y="849"/>
                    </a:lnTo>
                    <a:lnTo>
                      <a:pt x="812" y="851"/>
                    </a:lnTo>
                    <a:lnTo>
                      <a:pt x="813" y="853"/>
                    </a:lnTo>
                    <a:lnTo>
                      <a:pt x="817" y="850"/>
                    </a:lnTo>
                    <a:lnTo>
                      <a:pt x="819" y="853"/>
                    </a:lnTo>
                    <a:lnTo>
                      <a:pt x="827" y="848"/>
                    </a:lnTo>
                    <a:lnTo>
                      <a:pt x="831" y="849"/>
                    </a:lnTo>
                    <a:lnTo>
                      <a:pt x="833" y="853"/>
                    </a:lnTo>
                    <a:lnTo>
                      <a:pt x="829" y="854"/>
                    </a:lnTo>
                    <a:lnTo>
                      <a:pt x="830" y="856"/>
                    </a:lnTo>
                    <a:lnTo>
                      <a:pt x="831" y="856"/>
                    </a:lnTo>
                    <a:lnTo>
                      <a:pt x="830" y="858"/>
                    </a:lnTo>
                    <a:lnTo>
                      <a:pt x="830" y="863"/>
                    </a:lnTo>
                    <a:lnTo>
                      <a:pt x="835" y="864"/>
                    </a:lnTo>
                    <a:lnTo>
                      <a:pt x="837" y="861"/>
                    </a:lnTo>
                    <a:lnTo>
                      <a:pt x="838" y="865"/>
                    </a:lnTo>
                    <a:lnTo>
                      <a:pt x="845" y="866"/>
                    </a:lnTo>
                    <a:lnTo>
                      <a:pt x="847" y="868"/>
                    </a:lnTo>
                    <a:lnTo>
                      <a:pt x="847" y="876"/>
                    </a:lnTo>
                    <a:lnTo>
                      <a:pt x="849" y="878"/>
                    </a:lnTo>
                    <a:lnTo>
                      <a:pt x="852" y="877"/>
                    </a:lnTo>
                    <a:lnTo>
                      <a:pt x="854" y="880"/>
                    </a:lnTo>
                    <a:lnTo>
                      <a:pt x="852" y="886"/>
                    </a:lnTo>
                    <a:lnTo>
                      <a:pt x="854" y="892"/>
                    </a:lnTo>
                    <a:lnTo>
                      <a:pt x="851" y="893"/>
                    </a:lnTo>
                    <a:lnTo>
                      <a:pt x="851" y="896"/>
                    </a:lnTo>
                    <a:lnTo>
                      <a:pt x="848" y="897"/>
                    </a:lnTo>
                    <a:lnTo>
                      <a:pt x="848" y="900"/>
                    </a:lnTo>
                    <a:lnTo>
                      <a:pt x="850" y="901"/>
                    </a:lnTo>
                    <a:lnTo>
                      <a:pt x="855" y="901"/>
                    </a:lnTo>
                    <a:lnTo>
                      <a:pt x="858" y="909"/>
                    </a:lnTo>
                    <a:lnTo>
                      <a:pt x="867" y="917"/>
                    </a:lnTo>
                    <a:lnTo>
                      <a:pt x="866" y="923"/>
                    </a:lnTo>
                    <a:lnTo>
                      <a:pt x="870" y="925"/>
                    </a:lnTo>
                    <a:lnTo>
                      <a:pt x="873" y="921"/>
                    </a:lnTo>
                    <a:lnTo>
                      <a:pt x="881" y="921"/>
                    </a:lnTo>
                    <a:lnTo>
                      <a:pt x="885" y="919"/>
                    </a:lnTo>
                    <a:lnTo>
                      <a:pt x="894" y="925"/>
                    </a:lnTo>
                    <a:lnTo>
                      <a:pt x="891" y="927"/>
                    </a:lnTo>
                    <a:lnTo>
                      <a:pt x="891" y="932"/>
                    </a:lnTo>
                    <a:lnTo>
                      <a:pt x="896" y="936"/>
                    </a:lnTo>
                    <a:lnTo>
                      <a:pt x="901" y="937"/>
                    </a:lnTo>
                    <a:lnTo>
                      <a:pt x="903" y="940"/>
                    </a:lnTo>
                    <a:lnTo>
                      <a:pt x="909" y="939"/>
                    </a:lnTo>
                    <a:lnTo>
                      <a:pt x="910" y="941"/>
                    </a:lnTo>
                    <a:lnTo>
                      <a:pt x="907" y="946"/>
                    </a:lnTo>
                    <a:lnTo>
                      <a:pt x="907" y="948"/>
                    </a:lnTo>
                    <a:lnTo>
                      <a:pt x="916" y="956"/>
                    </a:lnTo>
                    <a:lnTo>
                      <a:pt x="903" y="963"/>
                    </a:lnTo>
                    <a:lnTo>
                      <a:pt x="903" y="967"/>
                    </a:lnTo>
                    <a:lnTo>
                      <a:pt x="900" y="972"/>
                    </a:lnTo>
                    <a:lnTo>
                      <a:pt x="899" y="980"/>
                    </a:lnTo>
                    <a:lnTo>
                      <a:pt x="890" y="986"/>
                    </a:lnTo>
                    <a:lnTo>
                      <a:pt x="891" y="994"/>
                    </a:lnTo>
                    <a:lnTo>
                      <a:pt x="894" y="998"/>
                    </a:lnTo>
                    <a:lnTo>
                      <a:pt x="902" y="998"/>
                    </a:lnTo>
                    <a:lnTo>
                      <a:pt x="907" y="1000"/>
                    </a:lnTo>
                    <a:lnTo>
                      <a:pt x="908" y="1004"/>
                    </a:lnTo>
                    <a:lnTo>
                      <a:pt x="906" y="1008"/>
                    </a:lnTo>
                    <a:lnTo>
                      <a:pt x="907" y="1010"/>
                    </a:lnTo>
                    <a:lnTo>
                      <a:pt x="914" y="1011"/>
                    </a:lnTo>
                    <a:lnTo>
                      <a:pt x="921" y="1008"/>
                    </a:lnTo>
                    <a:lnTo>
                      <a:pt x="925" y="1015"/>
                    </a:lnTo>
                    <a:lnTo>
                      <a:pt x="924" y="1019"/>
                    </a:lnTo>
                    <a:lnTo>
                      <a:pt x="927" y="1021"/>
                    </a:lnTo>
                    <a:lnTo>
                      <a:pt x="925" y="1024"/>
                    </a:lnTo>
                    <a:lnTo>
                      <a:pt x="929" y="1026"/>
                    </a:lnTo>
                    <a:lnTo>
                      <a:pt x="928" y="1033"/>
                    </a:lnTo>
                    <a:lnTo>
                      <a:pt x="928" y="1036"/>
                    </a:lnTo>
                    <a:lnTo>
                      <a:pt x="930" y="1039"/>
                    </a:lnTo>
                    <a:lnTo>
                      <a:pt x="928" y="1042"/>
                    </a:lnTo>
                    <a:lnTo>
                      <a:pt x="929" y="1046"/>
                    </a:lnTo>
                    <a:lnTo>
                      <a:pt x="928" y="1049"/>
                    </a:lnTo>
                    <a:lnTo>
                      <a:pt x="933" y="1057"/>
                    </a:lnTo>
                    <a:lnTo>
                      <a:pt x="933" y="1063"/>
                    </a:lnTo>
                    <a:lnTo>
                      <a:pt x="935" y="1069"/>
                    </a:lnTo>
                    <a:lnTo>
                      <a:pt x="941" y="1070"/>
                    </a:lnTo>
                    <a:lnTo>
                      <a:pt x="948" y="1079"/>
                    </a:lnTo>
                    <a:lnTo>
                      <a:pt x="952" y="1090"/>
                    </a:lnTo>
                    <a:lnTo>
                      <a:pt x="961" y="1093"/>
                    </a:lnTo>
                    <a:lnTo>
                      <a:pt x="964" y="1090"/>
                    </a:lnTo>
                    <a:lnTo>
                      <a:pt x="973" y="1092"/>
                    </a:lnTo>
                    <a:lnTo>
                      <a:pt x="987" y="1090"/>
                    </a:lnTo>
                    <a:lnTo>
                      <a:pt x="990" y="1092"/>
                    </a:lnTo>
                    <a:lnTo>
                      <a:pt x="996" y="1099"/>
                    </a:lnTo>
                    <a:lnTo>
                      <a:pt x="1002" y="1097"/>
                    </a:lnTo>
                    <a:lnTo>
                      <a:pt x="1010" y="1099"/>
                    </a:lnTo>
                    <a:lnTo>
                      <a:pt x="1022" y="1092"/>
                    </a:lnTo>
                    <a:lnTo>
                      <a:pt x="1026" y="1091"/>
                    </a:lnTo>
                    <a:lnTo>
                      <a:pt x="1028" y="1105"/>
                    </a:lnTo>
                    <a:lnTo>
                      <a:pt x="1031" y="1109"/>
                    </a:lnTo>
                    <a:lnTo>
                      <a:pt x="1033" y="1107"/>
                    </a:lnTo>
                    <a:lnTo>
                      <a:pt x="1037" y="1107"/>
                    </a:lnTo>
                    <a:lnTo>
                      <a:pt x="1044" y="1109"/>
                    </a:lnTo>
                    <a:lnTo>
                      <a:pt x="1059" y="1105"/>
                    </a:lnTo>
                    <a:lnTo>
                      <a:pt x="1067" y="1109"/>
                    </a:lnTo>
                    <a:lnTo>
                      <a:pt x="1078" y="1111"/>
                    </a:lnTo>
                    <a:lnTo>
                      <a:pt x="1090" y="1102"/>
                    </a:lnTo>
                    <a:lnTo>
                      <a:pt x="1091" y="1097"/>
                    </a:lnTo>
                    <a:lnTo>
                      <a:pt x="1090" y="1090"/>
                    </a:lnTo>
                    <a:lnTo>
                      <a:pt x="1092" y="1087"/>
                    </a:lnTo>
                    <a:lnTo>
                      <a:pt x="1094" y="1089"/>
                    </a:lnTo>
                    <a:lnTo>
                      <a:pt x="1098" y="1089"/>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6" name="Freeform 26"/>
              <p:cNvSpPr>
                <a:spLocks/>
              </p:cNvSpPr>
              <p:nvPr/>
            </p:nvSpPr>
            <p:spPr bwMode="auto">
              <a:xfrm>
                <a:off x="7469243" y="2021508"/>
                <a:ext cx="801420" cy="1062388"/>
              </a:xfrm>
              <a:custGeom>
                <a:avLst/>
                <a:gdLst>
                  <a:gd name="T0" fmla="*/ 2147483647 w 1516"/>
                  <a:gd name="T1" fmla="*/ 2147483647 h 2009"/>
                  <a:gd name="T2" fmla="*/ 2147483647 w 1516"/>
                  <a:gd name="T3" fmla="*/ 2147483647 h 2009"/>
                  <a:gd name="T4" fmla="*/ 2147483647 w 1516"/>
                  <a:gd name="T5" fmla="*/ 2147483647 h 2009"/>
                  <a:gd name="T6" fmla="*/ 2147483647 w 1516"/>
                  <a:gd name="T7" fmla="*/ 2147483647 h 2009"/>
                  <a:gd name="T8" fmla="*/ 2147483647 w 1516"/>
                  <a:gd name="T9" fmla="*/ 2147483647 h 2009"/>
                  <a:gd name="T10" fmla="*/ 2147483647 w 1516"/>
                  <a:gd name="T11" fmla="*/ 2147483647 h 2009"/>
                  <a:gd name="T12" fmla="*/ 2147483647 w 1516"/>
                  <a:gd name="T13" fmla="*/ 2147483647 h 2009"/>
                  <a:gd name="T14" fmla="*/ 2147483647 w 1516"/>
                  <a:gd name="T15" fmla="*/ 2147483647 h 2009"/>
                  <a:gd name="T16" fmla="*/ 2147483647 w 1516"/>
                  <a:gd name="T17" fmla="*/ 2147483647 h 2009"/>
                  <a:gd name="T18" fmla="*/ 2147483647 w 1516"/>
                  <a:gd name="T19" fmla="*/ 2147483647 h 2009"/>
                  <a:gd name="T20" fmla="*/ 2147483647 w 1516"/>
                  <a:gd name="T21" fmla="*/ 2147483647 h 2009"/>
                  <a:gd name="T22" fmla="*/ 2147483647 w 1516"/>
                  <a:gd name="T23" fmla="*/ 2147483647 h 2009"/>
                  <a:gd name="T24" fmla="*/ 2147483647 w 1516"/>
                  <a:gd name="T25" fmla="*/ 2147483647 h 2009"/>
                  <a:gd name="T26" fmla="*/ 2147483647 w 1516"/>
                  <a:gd name="T27" fmla="*/ 2147483647 h 2009"/>
                  <a:gd name="T28" fmla="*/ 2147483647 w 1516"/>
                  <a:gd name="T29" fmla="*/ 2147483647 h 2009"/>
                  <a:gd name="T30" fmla="*/ 2147483647 w 1516"/>
                  <a:gd name="T31" fmla="*/ 2147483647 h 2009"/>
                  <a:gd name="T32" fmla="*/ 2147483647 w 1516"/>
                  <a:gd name="T33" fmla="*/ 2147483647 h 2009"/>
                  <a:gd name="T34" fmla="*/ 2147483647 w 1516"/>
                  <a:gd name="T35" fmla="*/ 2147483647 h 2009"/>
                  <a:gd name="T36" fmla="*/ 2147483647 w 1516"/>
                  <a:gd name="T37" fmla="*/ 2147483647 h 2009"/>
                  <a:gd name="T38" fmla="*/ 2147483647 w 1516"/>
                  <a:gd name="T39" fmla="*/ 2147483647 h 2009"/>
                  <a:gd name="T40" fmla="*/ 2147483647 w 1516"/>
                  <a:gd name="T41" fmla="*/ 2147483647 h 2009"/>
                  <a:gd name="T42" fmla="*/ 2147483647 w 1516"/>
                  <a:gd name="T43" fmla="*/ 2147483647 h 2009"/>
                  <a:gd name="T44" fmla="*/ 2147483647 w 1516"/>
                  <a:gd name="T45" fmla="*/ 2147483647 h 2009"/>
                  <a:gd name="T46" fmla="*/ 2147483647 w 1516"/>
                  <a:gd name="T47" fmla="*/ 2147483647 h 2009"/>
                  <a:gd name="T48" fmla="*/ 2147483647 w 1516"/>
                  <a:gd name="T49" fmla="*/ 2147483647 h 2009"/>
                  <a:gd name="T50" fmla="*/ 2147483647 w 1516"/>
                  <a:gd name="T51" fmla="*/ 2147483647 h 2009"/>
                  <a:gd name="T52" fmla="*/ 2147483647 w 1516"/>
                  <a:gd name="T53" fmla="*/ 2147483647 h 2009"/>
                  <a:gd name="T54" fmla="*/ 2147483647 w 1516"/>
                  <a:gd name="T55" fmla="*/ 2147483647 h 2009"/>
                  <a:gd name="T56" fmla="*/ 2147483647 w 1516"/>
                  <a:gd name="T57" fmla="*/ 2147483647 h 2009"/>
                  <a:gd name="T58" fmla="*/ 2147483647 w 1516"/>
                  <a:gd name="T59" fmla="*/ 2147483647 h 2009"/>
                  <a:gd name="T60" fmla="*/ 2147483647 w 1516"/>
                  <a:gd name="T61" fmla="*/ 2147483647 h 2009"/>
                  <a:gd name="T62" fmla="*/ 2147483647 w 1516"/>
                  <a:gd name="T63" fmla="*/ 2147483647 h 2009"/>
                  <a:gd name="T64" fmla="*/ 2147483647 w 1516"/>
                  <a:gd name="T65" fmla="*/ 2147483647 h 2009"/>
                  <a:gd name="T66" fmla="*/ 2147483647 w 1516"/>
                  <a:gd name="T67" fmla="*/ 2147483647 h 2009"/>
                  <a:gd name="T68" fmla="*/ 2147483647 w 1516"/>
                  <a:gd name="T69" fmla="*/ 2147483647 h 2009"/>
                  <a:gd name="T70" fmla="*/ 2147483647 w 1516"/>
                  <a:gd name="T71" fmla="*/ 2147483647 h 2009"/>
                  <a:gd name="T72" fmla="*/ 2147483647 w 1516"/>
                  <a:gd name="T73" fmla="*/ 2147483647 h 2009"/>
                  <a:gd name="T74" fmla="*/ 2147483647 w 1516"/>
                  <a:gd name="T75" fmla="*/ 2147483647 h 2009"/>
                  <a:gd name="T76" fmla="*/ 2147483647 w 1516"/>
                  <a:gd name="T77" fmla="*/ 2147483647 h 2009"/>
                  <a:gd name="T78" fmla="*/ 2147483647 w 1516"/>
                  <a:gd name="T79" fmla="*/ 2147483647 h 2009"/>
                  <a:gd name="T80" fmla="*/ 2147483647 w 1516"/>
                  <a:gd name="T81" fmla="*/ 2147483647 h 2009"/>
                  <a:gd name="T82" fmla="*/ 2147483647 w 1516"/>
                  <a:gd name="T83" fmla="*/ 2147483647 h 2009"/>
                  <a:gd name="T84" fmla="*/ 2147483647 w 1516"/>
                  <a:gd name="T85" fmla="*/ 2147483647 h 2009"/>
                  <a:gd name="T86" fmla="*/ 2147483647 w 1516"/>
                  <a:gd name="T87" fmla="*/ 2147483647 h 2009"/>
                  <a:gd name="T88" fmla="*/ 2147483647 w 1516"/>
                  <a:gd name="T89" fmla="*/ 2147483647 h 2009"/>
                  <a:gd name="T90" fmla="*/ 2147483647 w 1516"/>
                  <a:gd name="T91" fmla="*/ 2147483647 h 2009"/>
                  <a:gd name="T92" fmla="*/ 2147483647 w 1516"/>
                  <a:gd name="T93" fmla="*/ 2147483647 h 2009"/>
                  <a:gd name="T94" fmla="*/ 2147483647 w 1516"/>
                  <a:gd name="T95" fmla="*/ 2147483647 h 2009"/>
                  <a:gd name="T96" fmla="*/ 2147483647 w 1516"/>
                  <a:gd name="T97" fmla="*/ 2147483647 h 2009"/>
                  <a:gd name="T98" fmla="*/ 2147483647 w 1516"/>
                  <a:gd name="T99" fmla="*/ 2147483647 h 2009"/>
                  <a:gd name="T100" fmla="*/ 2147483647 w 1516"/>
                  <a:gd name="T101" fmla="*/ 2147483647 h 2009"/>
                  <a:gd name="T102" fmla="*/ 2147483647 w 1516"/>
                  <a:gd name="T103" fmla="*/ 2147483647 h 2009"/>
                  <a:gd name="T104" fmla="*/ 2147483647 w 1516"/>
                  <a:gd name="T105" fmla="*/ 2147483647 h 2009"/>
                  <a:gd name="T106" fmla="*/ 2147483647 w 1516"/>
                  <a:gd name="T107" fmla="*/ 2147483647 h 2009"/>
                  <a:gd name="T108" fmla="*/ 2147483647 w 1516"/>
                  <a:gd name="T109" fmla="*/ 2147483647 h 2009"/>
                  <a:gd name="T110" fmla="*/ 2147483647 w 1516"/>
                  <a:gd name="T111" fmla="*/ 2147483647 h 2009"/>
                  <a:gd name="T112" fmla="*/ 2147483647 w 1516"/>
                  <a:gd name="T113" fmla="*/ 2147483647 h 2009"/>
                  <a:gd name="T114" fmla="*/ 2147483647 w 1516"/>
                  <a:gd name="T115" fmla="*/ 2147483647 h 2009"/>
                  <a:gd name="T116" fmla="*/ 2147483647 w 1516"/>
                  <a:gd name="T117" fmla="*/ 2147483647 h 2009"/>
                  <a:gd name="T118" fmla="*/ 2147483647 w 1516"/>
                  <a:gd name="T119" fmla="*/ 2147483647 h 2009"/>
                  <a:gd name="T120" fmla="*/ 2147483647 w 1516"/>
                  <a:gd name="T121" fmla="*/ 2147483647 h 2009"/>
                  <a:gd name="T122" fmla="*/ 2147483647 w 1516"/>
                  <a:gd name="T123" fmla="*/ 2147483647 h 20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16"/>
                  <a:gd name="T187" fmla="*/ 0 h 2009"/>
                  <a:gd name="T188" fmla="*/ 1516 w 1516"/>
                  <a:gd name="T189" fmla="*/ 2009 h 20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16" h="2009">
                    <a:moveTo>
                      <a:pt x="1511" y="425"/>
                    </a:moveTo>
                    <a:lnTo>
                      <a:pt x="1510" y="432"/>
                    </a:lnTo>
                    <a:lnTo>
                      <a:pt x="1501" y="437"/>
                    </a:lnTo>
                    <a:lnTo>
                      <a:pt x="1499" y="441"/>
                    </a:lnTo>
                    <a:lnTo>
                      <a:pt x="1495" y="447"/>
                    </a:lnTo>
                    <a:lnTo>
                      <a:pt x="1487" y="451"/>
                    </a:lnTo>
                    <a:lnTo>
                      <a:pt x="1487" y="458"/>
                    </a:lnTo>
                    <a:lnTo>
                      <a:pt x="1484" y="463"/>
                    </a:lnTo>
                    <a:lnTo>
                      <a:pt x="1484" y="468"/>
                    </a:lnTo>
                    <a:lnTo>
                      <a:pt x="1479" y="466"/>
                    </a:lnTo>
                    <a:lnTo>
                      <a:pt x="1476" y="475"/>
                    </a:lnTo>
                    <a:lnTo>
                      <a:pt x="1473" y="478"/>
                    </a:lnTo>
                    <a:lnTo>
                      <a:pt x="1468" y="481"/>
                    </a:lnTo>
                    <a:lnTo>
                      <a:pt x="1464" y="481"/>
                    </a:lnTo>
                    <a:lnTo>
                      <a:pt x="1444" y="485"/>
                    </a:lnTo>
                    <a:lnTo>
                      <a:pt x="1445" y="489"/>
                    </a:lnTo>
                    <a:lnTo>
                      <a:pt x="1449" y="490"/>
                    </a:lnTo>
                    <a:lnTo>
                      <a:pt x="1451" y="493"/>
                    </a:lnTo>
                    <a:lnTo>
                      <a:pt x="1445" y="496"/>
                    </a:lnTo>
                    <a:lnTo>
                      <a:pt x="1444" y="502"/>
                    </a:lnTo>
                    <a:lnTo>
                      <a:pt x="1444" y="504"/>
                    </a:lnTo>
                    <a:lnTo>
                      <a:pt x="1440" y="505"/>
                    </a:lnTo>
                    <a:lnTo>
                      <a:pt x="1438" y="512"/>
                    </a:lnTo>
                    <a:lnTo>
                      <a:pt x="1430" y="513"/>
                    </a:lnTo>
                    <a:lnTo>
                      <a:pt x="1428" y="515"/>
                    </a:lnTo>
                    <a:lnTo>
                      <a:pt x="1428" y="520"/>
                    </a:lnTo>
                    <a:lnTo>
                      <a:pt x="1424" y="523"/>
                    </a:lnTo>
                    <a:lnTo>
                      <a:pt x="1422" y="523"/>
                    </a:lnTo>
                    <a:lnTo>
                      <a:pt x="1419" y="521"/>
                    </a:lnTo>
                    <a:lnTo>
                      <a:pt x="1411" y="524"/>
                    </a:lnTo>
                    <a:lnTo>
                      <a:pt x="1407" y="526"/>
                    </a:lnTo>
                    <a:lnTo>
                      <a:pt x="1401" y="521"/>
                    </a:lnTo>
                    <a:lnTo>
                      <a:pt x="1391" y="526"/>
                    </a:lnTo>
                    <a:lnTo>
                      <a:pt x="1386" y="524"/>
                    </a:lnTo>
                    <a:lnTo>
                      <a:pt x="1384" y="531"/>
                    </a:lnTo>
                    <a:lnTo>
                      <a:pt x="1380" y="531"/>
                    </a:lnTo>
                    <a:lnTo>
                      <a:pt x="1380" y="527"/>
                    </a:lnTo>
                    <a:lnTo>
                      <a:pt x="1377" y="526"/>
                    </a:lnTo>
                    <a:lnTo>
                      <a:pt x="1373" y="532"/>
                    </a:lnTo>
                    <a:lnTo>
                      <a:pt x="1371" y="533"/>
                    </a:lnTo>
                    <a:lnTo>
                      <a:pt x="1366" y="531"/>
                    </a:lnTo>
                    <a:lnTo>
                      <a:pt x="1365" y="525"/>
                    </a:lnTo>
                    <a:lnTo>
                      <a:pt x="1362" y="525"/>
                    </a:lnTo>
                    <a:lnTo>
                      <a:pt x="1360" y="532"/>
                    </a:lnTo>
                    <a:lnTo>
                      <a:pt x="1356" y="535"/>
                    </a:lnTo>
                    <a:lnTo>
                      <a:pt x="1355" y="540"/>
                    </a:lnTo>
                    <a:lnTo>
                      <a:pt x="1349" y="549"/>
                    </a:lnTo>
                    <a:lnTo>
                      <a:pt x="1347" y="552"/>
                    </a:lnTo>
                    <a:lnTo>
                      <a:pt x="1338" y="555"/>
                    </a:lnTo>
                    <a:lnTo>
                      <a:pt x="1337" y="560"/>
                    </a:lnTo>
                    <a:lnTo>
                      <a:pt x="1333" y="565"/>
                    </a:lnTo>
                    <a:lnTo>
                      <a:pt x="1325" y="573"/>
                    </a:lnTo>
                    <a:lnTo>
                      <a:pt x="1322" y="578"/>
                    </a:lnTo>
                    <a:lnTo>
                      <a:pt x="1325" y="587"/>
                    </a:lnTo>
                    <a:lnTo>
                      <a:pt x="1322" y="593"/>
                    </a:lnTo>
                    <a:lnTo>
                      <a:pt x="1325" y="599"/>
                    </a:lnTo>
                    <a:lnTo>
                      <a:pt x="1324" y="602"/>
                    </a:lnTo>
                    <a:lnTo>
                      <a:pt x="1322" y="603"/>
                    </a:lnTo>
                    <a:lnTo>
                      <a:pt x="1315" y="617"/>
                    </a:lnTo>
                    <a:lnTo>
                      <a:pt x="1313" y="626"/>
                    </a:lnTo>
                    <a:lnTo>
                      <a:pt x="1310" y="630"/>
                    </a:lnTo>
                    <a:lnTo>
                      <a:pt x="1300" y="635"/>
                    </a:lnTo>
                    <a:lnTo>
                      <a:pt x="1299" y="641"/>
                    </a:lnTo>
                    <a:lnTo>
                      <a:pt x="1297" y="644"/>
                    </a:lnTo>
                    <a:lnTo>
                      <a:pt x="1294" y="643"/>
                    </a:lnTo>
                    <a:lnTo>
                      <a:pt x="1292" y="644"/>
                    </a:lnTo>
                    <a:lnTo>
                      <a:pt x="1285" y="662"/>
                    </a:lnTo>
                    <a:lnTo>
                      <a:pt x="1281" y="668"/>
                    </a:lnTo>
                    <a:lnTo>
                      <a:pt x="1275" y="673"/>
                    </a:lnTo>
                    <a:lnTo>
                      <a:pt x="1278" y="679"/>
                    </a:lnTo>
                    <a:lnTo>
                      <a:pt x="1269" y="679"/>
                    </a:lnTo>
                    <a:lnTo>
                      <a:pt x="1265" y="682"/>
                    </a:lnTo>
                    <a:lnTo>
                      <a:pt x="1258" y="692"/>
                    </a:lnTo>
                    <a:lnTo>
                      <a:pt x="1256" y="696"/>
                    </a:lnTo>
                    <a:lnTo>
                      <a:pt x="1257" y="710"/>
                    </a:lnTo>
                    <a:lnTo>
                      <a:pt x="1261" y="717"/>
                    </a:lnTo>
                    <a:lnTo>
                      <a:pt x="1261" y="721"/>
                    </a:lnTo>
                    <a:lnTo>
                      <a:pt x="1262" y="728"/>
                    </a:lnTo>
                    <a:lnTo>
                      <a:pt x="1264" y="730"/>
                    </a:lnTo>
                    <a:lnTo>
                      <a:pt x="1268" y="729"/>
                    </a:lnTo>
                    <a:lnTo>
                      <a:pt x="1280" y="736"/>
                    </a:lnTo>
                    <a:lnTo>
                      <a:pt x="1281" y="739"/>
                    </a:lnTo>
                    <a:lnTo>
                      <a:pt x="1280" y="746"/>
                    </a:lnTo>
                    <a:lnTo>
                      <a:pt x="1286" y="750"/>
                    </a:lnTo>
                    <a:lnTo>
                      <a:pt x="1281" y="761"/>
                    </a:lnTo>
                    <a:lnTo>
                      <a:pt x="1282" y="768"/>
                    </a:lnTo>
                    <a:lnTo>
                      <a:pt x="1281" y="771"/>
                    </a:lnTo>
                    <a:lnTo>
                      <a:pt x="1272" y="786"/>
                    </a:lnTo>
                    <a:lnTo>
                      <a:pt x="1265" y="792"/>
                    </a:lnTo>
                    <a:lnTo>
                      <a:pt x="1263" y="795"/>
                    </a:lnTo>
                    <a:lnTo>
                      <a:pt x="1265" y="799"/>
                    </a:lnTo>
                    <a:lnTo>
                      <a:pt x="1270" y="803"/>
                    </a:lnTo>
                    <a:lnTo>
                      <a:pt x="1270" y="805"/>
                    </a:lnTo>
                    <a:lnTo>
                      <a:pt x="1269" y="808"/>
                    </a:lnTo>
                    <a:lnTo>
                      <a:pt x="1265" y="812"/>
                    </a:lnTo>
                    <a:lnTo>
                      <a:pt x="1264" y="819"/>
                    </a:lnTo>
                    <a:lnTo>
                      <a:pt x="1276" y="829"/>
                    </a:lnTo>
                    <a:lnTo>
                      <a:pt x="1277" y="838"/>
                    </a:lnTo>
                    <a:lnTo>
                      <a:pt x="1277" y="840"/>
                    </a:lnTo>
                    <a:lnTo>
                      <a:pt x="1285" y="849"/>
                    </a:lnTo>
                    <a:lnTo>
                      <a:pt x="1283" y="857"/>
                    </a:lnTo>
                    <a:lnTo>
                      <a:pt x="1284" y="860"/>
                    </a:lnTo>
                    <a:lnTo>
                      <a:pt x="1288" y="869"/>
                    </a:lnTo>
                    <a:lnTo>
                      <a:pt x="1288" y="878"/>
                    </a:lnTo>
                    <a:lnTo>
                      <a:pt x="1293" y="884"/>
                    </a:lnTo>
                    <a:lnTo>
                      <a:pt x="1297" y="903"/>
                    </a:lnTo>
                    <a:lnTo>
                      <a:pt x="1296" y="909"/>
                    </a:lnTo>
                    <a:lnTo>
                      <a:pt x="1290" y="915"/>
                    </a:lnTo>
                    <a:lnTo>
                      <a:pt x="1295" y="926"/>
                    </a:lnTo>
                    <a:lnTo>
                      <a:pt x="1292" y="938"/>
                    </a:lnTo>
                    <a:lnTo>
                      <a:pt x="1283" y="944"/>
                    </a:lnTo>
                    <a:lnTo>
                      <a:pt x="1278" y="948"/>
                    </a:lnTo>
                    <a:lnTo>
                      <a:pt x="1274" y="949"/>
                    </a:lnTo>
                    <a:lnTo>
                      <a:pt x="1268" y="958"/>
                    </a:lnTo>
                    <a:lnTo>
                      <a:pt x="1262" y="961"/>
                    </a:lnTo>
                    <a:lnTo>
                      <a:pt x="1260" y="962"/>
                    </a:lnTo>
                    <a:lnTo>
                      <a:pt x="1259" y="969"/>
                    </a:lnTo>
                    <a:lnTo>
                      <a:pt x="1254" y="973"/>
                    </a:lnTo>
                    <a:lnTo>
                      <a:pt x="1252" y="981"/>
                    </a:lnTo>
                    <a:lnTo>
                      <a:pt x="1248" y="985"/>
                    </a:lnTo>
                    <a:lnTo>
                      <a:pt x="1246" y="992"/>
                    </a:lnTo>
                    <a:lnTo>
                      <a:pt x="1241" y="993"/>
                    </a:lnTo>
                    <a:lnTo>
                      <a:pt x="1234" y="994"/>
                    </a:lnTo>
                    <a:lnTo>
                      <a:pt x="1232" y="1001"/>
                    </a:lnTo>
                    <a:lnTo>
                      <a:pt x="1235" y="1004"/>
                    </a:lnTo>
                    <a:lnTo>
                      <a:pt x="1234" y="1011"/>
                    </a:lnTo>
                    <a:lnTo>
                      <a:pt x="1236" y="1022"/>
                    </a:lnTo>
                    <a:lnTo>
                      <a:pt x="1235" y="1025"/>
                    </a:lnTo>
                    <a:lnTo>
                      <a:pt x="1232" y="1025"/>
                    </a:lnTo>
                    <a:lnTo>
                      <a:pt x="1231" y="1028"/>
                    </a:lnTo>
                    <a:lnTo>
                      <a:pt x="1233" y="1039"/>
                    </a:lnTo>
                    <a:lnTo>
                      <a:pt x="1232" y="1044"/>
                    </a:lnTo>
                    <a:lnTo>
                      <a:pt x="1236" y="1052"/>
                    </a:lnTo>
                    <a:lnTo>
                      <a:pt x="1231" y="1059"/>
                    </a:lnTo>
                    <a:lnTo>
                      <a:pt x="1232" y="1061"/>
                    </a:lnTo>
                    <a:lnTo>
                      <a:pt x="1234" y="1064"/>
                    </a:lnTo>
                    <a:lnTo>
                      <a:pt x="1234" y="1071"/>
                    </a:lnTo>
                    <a:lnTo>
                      <a:pt x="1238" y="1076"/>
                    </a:lnTo>
                    <a:lnTo>
                      <a:pt x="1242" y="1079"/>
                    </a:lnTo>
                    <a:lnTo>
                      <a:pt x="1243" y="1081"/>
                    </a:lnTo>
                    <a:lnTo>
                      <a:pt x="1241" y="1087"/>
                    </a:lnTo>
                    <a:lnTo>
                      <a:pt x="1236" y="1090"/>
                    </a:lnTo>
                    <a:lnTo>
                      <a:pt x="1238" y="1093"/>
                    </a:lnTo>
                    <a:lnTo>
                      <a:pt x="1244" y="1103"/>
                    </a:lnTo>
                    <a:lnTo>
                      <a:pt x="1254" y="1107"/>
                    </a:lnTo>
                    <a:lnTo>
                      <a:pt x="1258" y="1109"/>
                    </a:lnTo>
                    <a:lnTo>
                      <a:pt x="1260" y="1119"/>
                    </a:lnTo>
                    <a:lnTo>
                      <a:pt x="1268" y="1123"/>
                    </a:lnTo>
                    <a:lnTo>
                      <a:pt x="1276" y="1130"/>
                    </a:lnTo>
                    <a:lnTo>
                      <a:pt x="1281" y="1131"/>
                    </a:lnTo>
                    <a:lnTo>
                      <a:pt x="1284" y="1134"/>
                    </a:lnTo>
                    <a:lnTo>
                      <a:pt x="1286" y="1143"/>
                    </a:lnTo>
                    <a:lnTo>
                      <a:pt x="1284" y="1153"/>
                    </a:lnTo>
                    <a:lnTo>
                      <a:pt x="1288" y="1152"/>
                    </a:lnTo>
                    <a:lnTo>
                      <a:pt x="1290" y="1154"/>
                    </a:lnTo>
                    <a:lnTo>
                      <a:pt x="1285" y="1160"/>
                    </a:lnTo>
                    <a:lnTo>
                      <a:pt x="1284" y="1166"/>
                    </a:lnTo>
                    <a:lnTo>
                      <a:pt x="1280" y="1172"/>
                    </a:lnTo>
                    <a:lnTo>
                      <a:pt x="1282" y="1186"/>
                    </a:lnTo>
                    <a:lnTo>
                      <a:pt x="1279" y="1188"/>
                    </a:lnTo>
                    <a:lnTo>
                      <a:pt x="1278" y="1191"/>
                    </a:lnTo>
                    <a:lnTo>
                      <a:pt x="1281" y="1192"/>
                    </a:lnTo>
                    <a:lnTo>
                      <a:pt x="1278" y="1198"/>
                    </a:lnTo>
                    <a:lnTo>
                      <a:pt x="1279" y="1206"/>
                    </a:lnTo>
                    <a:lnTo>
                      <a:pt x="1274" y="1211"/>
                    </a:lnTo>
                    <a:lnTo>
                      <a:pt x="1271" y="1222"/>
                    </a:lnTo>
                    <a:lnTo>
                      <a:pt x="1270" y="1227"/>
                    </a:lnTo>
                    <a:lnTo>
                      <a:pt x="1264" y="1235"/>
                    </a:lnTo>
                    <a:lnTo>
                      <a:pt x="1258" y="1238"/>
                    </a:lnTo>
                    <a:lnTo>
                      <a:pt x="1253" y="1245"/>
                    </a:lnTo>
                    <a:lnTo>
                      <a:pt x="1246" y="1247"/>
                    </a:lnTo>
                    <a:lnTo>
                      <a:pt x="1235" y="1244"/>
                    </a:lnTo>
                    <a:lnTo>
                      <a:pt x="1230" y="1249"/>
                    </a:lnTo>
                    <a:lnTo>
                      <a:pt x="1222" y="1252"/>
                    </a:lnTo>
                    <a:lnTo>
                      <a:pt x="1214" y="1247"/>
                    </a:lnTo>
                    <a:lnTo>
                      <a:pt x="1200" y="1247"/>
                    </a:lnTo>
                    <a:lnTo>
                      <a:pt x="1193" y="1255"/>
                    </a:lnTo>
                    <a:lnTo>
                      <a:pt x="1177" y="1255"/>
                    </a:lnTo>
                    <a:lnTo>
                      <a:pt x="1174" y="1259"/>
                    </a:lnTo>
                    <a:lnTo>
                      <a:pt x="1169" y="1259"/>
                    </a:lnTo>
                    <a:lnTo>
                      <a:pt x="1168" y="1262"/>
                    </a:lnTo>
                    <a:lnTo>
                      <a:pt x="1162" y="1264"/>
                    </a:lnTo>
                    <a:lnTo>
                      <a:pt x="1157" y="1263"/>
                    </a:lnTo>
                    <a:lnTo>
                      <a:pt x="1154" y="1265"/>
                    </a:lnTo>
                    <a:lnTo>
                      <a:pt x="1149" y="1263"/>
                    </a:lnTo>
                    <a:lnTo>
                      <a:pt x="1146" y="1260"/>
                    </a:lnTo>
                    <a:lnTo>
                      <a:pt x="1143" y="1255"/>
                    </a:lnTo>
                    <a:lnTo>
                      <a:pt x="1135" y="1252"/>
                    </a:lnTo>
                    <a:lnTo>
                      <a:pt x="1132" y="1244"/>
                    </a:lnTo>
                    <a:lnTo>
                      <a:pt x="1130" y="1244"/>
                    </a:lnTo>
                    <a:lnTo>
                      <a:pt x="1126" y="1246"/>
                    </a:lnTo>
                    <a:lnTo>
                      <a:pt x="1114" y="1237"/>
                    </a:lnTo>
                    <a:lnTo>
                      <a:pt x="1107" y="1235"/>
                    </a:lnTo>
                    <a:lnTo>
                      <a:pt x="1090" y="1234"/>
                    </a:lnTo>
                    <a:lnTo>
                      <a:pt x="1087" y="1234"/>
                    </a:lnTo>
                    <a:lnTo>
                      <a:pt x="1084" y="1237"/>
                    </a:lnTo>
                    <a:lnTo>
                      <a:pt x="1080" y="1234"/>
                    </a:lnTo>
                    <a:lnTo>
                      <a:pt x="1076" y="1239"/>
                    </a:lnTo>
                    <a:lnTo>
                      <a:pt x="1067" y="1241"/>
                    </a:lnTo>
                    <a:lnTo>
                      <a:pt x="1060" y="1246"/>
                    </a:lnTo>
                    <a:lnTo>
                      <a:pt x="1054" y="1245"/>
                    </a:lnTo>
                    <a:lnTo>
                      <a:pt x="1051" y="1249"/>
                    </a:lnTo>
                    <a:lnTo>
                      <a:pt x="1048" y="1247"/>
                    </a:lnTo>
                    <a:lnTo>
                      <a:pt x="1044" y="1242"/>
                    </a:lnTo>
                    <a:lnTo>
                      <a:pt x="1038" y="1246"/>
                    </a:lnTo>
                    <a:lnTo>
                      <a:pt x="1028" y="1246"/>
                    </a:lnTo>
                    <a:lnTo>
                      <a:pt x="1026" y="1249"/>
                    </a:lnTo>
                    <a:lnTo>
                      <a:pt x="1024" y="1249"/>
                    </a:lnTo>
                    <a:lnTo>
                      <a:pt x="1023" y="1252"/>
                    </a:lnTo>
                    <a:lnTo>
                      <a:pt x="1023" y="1257"/>
                    </a:lnTo>
                    <a:lnTo>
                      <a:pt x="1020" y="1260"/>
                    </a:lnTo>
                    <a:lnTo>
                      <a:pt x="1018" y="1260"/>
                    </a:lnTo>
                    <a:lnTo>
                      <a:pt x="1016" y="1256"/>
                    </a:lnTo>
                    <a:lnTo>
                      <a:pt x="1011" y="1256"/>
                    </a:lnTo>
                    <a:lnTo>
                      <a:pt x="1011" y="1259"/>
                    </a:lnTo>
                    <a:lnTo>
                      <a:pt x="1014" y="1264"/>
                    </a:lnTo>
                    <a:lnTo>
                      <a:pt x="1013" y="1268"/>
                    </a:lnTo>
                    <a:lnTo>
                      <a:pt x="1011" y="1267"/>
                    </a:lnTo>
                    <a:lnTo>
                      <a:pt x="1010" y="1262"/>
                    </a:lnTo>
                    <a:lnTo>
                      <a:pt x="1009" y="1263"/>
                    </a:lnTo>
                    <a:lnTo>
                      <a:pt x="1006" y="1269"/>
                    </a:lnTo>
                    <a:lnTo>
                      <a:pt x="1000" y="1272"/>
                    </a:lnTo>
                    <a:lnTo>
                      <a:pt x="998" y="1275"/>
                    </a:lnTo>
                    <a:lnTo>
                      <a:pt x="997" y="1283"/>
                    </a:lnTo>
                    <a:lnTo>
                      <a:pt x="992" y="1283"/>
                    </a:lnTo>
                    <a:lnTo>
                      <a:pt x="991" y="1292"/>
                    </a:lnTo>
                    <a:lnTo>
                      <a:pt x="984" y="1298"/>
                    </a:lnTo>
                    <a:lnTo>
                      <a:pt x="981" y="1298"/>
                    </a:lnTo>
                    <a:lnTo>
                      <a:pt x="978" y="1298"/>
                    </a:lnTo>
                    <a:lnTo>
                      <a:pt x="978" y="1303"/>
                    </a:lnTo>
                    <a:lnTo>
                      <a:pt x="975" y="1309"/>
                    </a:lnTo>
                    <a:lnTo>
                      <a:pt x="976" y="1315"/>
                    </a:lnTo>
                    <a:lnTo>
                      <a:pt x="969" y="1325"/>
                    </a:lnTo>
                    <a:lnTo>
                      <a:pt x="966" y="1325"/>
                    </a:lnTo>
                    <a:lnTo>
                      <a:pt x="963" y="1323"/>
                    </a:lnTo>
                    <a:lnTo>
                      <a:pt x="956" y="1326"/>
                    </a:lnTo>
                    <a:lnTo>
                      <a:pt x="952" y="1325"/>
                    </a:lnTo>
                    <a:lnTo>
                      <a:pt x="942" y="1331"/>
                    </a:lnTo>
                    <a:lnTo>
                      <a:pt x="935" y="1334"/>
                    </a:lnTo>
                    <a:lnTo>
                      <a:pt x="926" y="1339"/>
                    </a:lnTo>
                    <a:lnTo>
                      <a:pt x="920" y="1347"/>
                    </a:lnTo>
                    <a:lnTo>
                      <a:pt x="912" y="1348"/>
                    </a:lnTo>
                    <a:lnTo>
                      <a:pt x="901" y="1366"/>
                    </a:lnTo>
                    <a:lnTo>
                      <a:pt x="891" y="1371"/>
                    </a:lnTo>
                    <a:lnTo>
                      <a:pt x="886" y="1385"/>
                    </a:lnTo>
                    <a:lnTo>
                      <a:pt x="878" y="1384"/>
                    </a:lnTo>
                    <a:lnTo>
                      <a:pt x="874" y="1378"/>
                    </a:lnTo>
                    <a:lnTo>
                      <a:pt x="866" y="1381"/>
                    </a:lnTo>
                    <a:lnTo>
                      <a:pt x="857" y="1378"/>
                    </a:lnTo>
                    <a:lnTo>
                      <a:pt x="856" y="1381"/>
                    </a:lnTo>
                    <a:lnTo>
                      <a:pt x="851" y="1383"/>
                    </a:lnTo>
                    <a:lnTo>
                      <a:pt x="850" y="1386"/>
                    </a:lnTo>
                    <a:lnTo>
                      <a:pt x="846" y="1391"/>
                    </a:lnTo>
                    <a:lnTo>
                      <a:pt x="839" y="1391"/>
                    </a:lnTo>
                    <a:lnTo>
                      <a:pt x="834" y="1401"/>
                    </a:lnTo>
                    <a:lnTo>
                      <a:pt x="821" y="1404"/>
                    </a:lnTo>
                    <a:lnTo>
                      <a:pt x="820" y="1403"/>
                    </a:lnTo>
                    <a:lnTo>
                      <a:pt x="817" y="1406"/>
                    </a:lnTo>
                    <a:lnTo>
                      <a:pt x="814" y="1406"/>
                    </a:lnTo>
                    <a:lnTo>
                      <a:pt x="808" y="1411"/>
                    </a:lnTo>
                    <a:lnTo>
                      <a:pt x="799" y="1408"/>
                    </a:lnTo>
                    <a:lnTo>
                      <a:pt x="789" y="1413"/>
                    </a:lnTo>
                    <a:lnTo>
                      <a:pt x="784" y="1411"/>
                    </a:lnTo>
                    <a:lnTo>
                      <a:pt x="779" y="1417"/>
                    </a:lnTo>
                    <a:lnTo>
                      <a:pt x="774" y="1419"/>
                    </a:lnTo>
                    <a:lnTo>
                      <a:pt x="771" y="1422"/>
                    </a:lnTo>
                    <a:lnTo>
                      <a:pt x="767" y="1418"/>
                    </a:lnTo>
                    <a:lnTo>
                      <a:pt x="761" y="1423"/>
                    </a:lnTo>
                    <a:lnTo>
                      <a:pt x="756" y="1422"/>
                    </a:lnTo>
                    <a:lnTo>
                      <a:pt x="754" y="1423"/>
                    </a:lnTo>
                    <a:lnTo>
                      <a:pt x="745" y="1424"/>
                    </a:lnTo>
                    <a:lnTo>
                      <a:pt x="737" y="1434"/>
                    </a:lnTo>
                    <a:lnTo>
                      <a:pt x="732" y="1433"/>
                    </a:lnTo>
                    <a:lnTo>
                      <a:pt x="731" y="1438"/>
                    </a:lnTo>
                    <a:lnTo>
                      <a:pt x="727" y="1439"/>
                    </a:lnTo>
                    <a:lnTo>
                      <a:pt x="727" y="1442"/>
                    </a:lnTo>
                    <a:lnTo>
                      <a:pt x="724" y="1442"/>
                    </a:lnTo>
                    <a:lnTo>
                      <a:pt x="723" y="1447"/>
                    </a:lnTo>
                    <a:lnTo>
                      <a:pt x="719" y="1444"/>
                    </a:lnTo>
                    <a:lnTo>
                      <a:pt x="718" y="1447"/>
                    </a:lnTo>
                    <a:lnTo>
                      <a:pt x="720" y="1449"/>
                    </a:lnTo>
                    <a:lnTo>
                      <a:pt x="716" y="1449"/>
                    </a:lnTo>
                    <a:lnTo>
                      <a:pt x="716" y="1454"/>
                    </a:lnTo>
                    <a:lnTo>
                      <a:pt x="713" y="1455"/>
                    </a:lnTo>
                    <a:lnTo>
                      <a:pt x="711" y="1457"/>
                    </a:lnTo>
                    <a:lnTo>
                      <a:pt x="712" y="1462"/>
                    </a:lnTo>
                    <a:lnTo>
                      <a:pt x="710" y="1461"/>
                    </a:lnTo>
                    <a:lnTo>
                      <a:pt x="712" y="1466"/>
                    </a:lnTo>
                    <a:lnTo>
                      <a:pt x="711" y="1468"/>
                    </a:lnTo>
                    <a:lnTo>
                      <a:pt x="711" y="1470"/>
                    </a:lnTo>
                    <a:lnTo>
                      <a:pt x="709" y="1470"/>
                    </a:lnTo>
                    <a:lnTo>
                      <a:pt x="709" y="1472"/>
                    </a:lnTo>
                    <a:lnTo>
                      <a:pt x="707" y="1473"/>
                    </a:lnTo>
                    <a:lnTo>
                      <a:pt x="707" y="1478"/>
                    </a:lnTo>
                    <a:lnTo>
                      <a:pt x="703" y="1481"/>
                    </a:lnTo>
                    <a:lnTo>
                      <a:pt x="704" y="1486"/>
                    </a:lnTo>
                    <a:lnTo>
                      <a:pt x="701" y="1487"/>
                    </a:lnTo>
                    <a:lnTo>
                      <a:pt x="702" y="1489"/>
                    </a:lnTo>
                    <a:lnTo>
                      <a:pt x="705" y="1491"/>
                    </a:lnTo>
                    <a:lnTo>
                      <a:pt x="700" y="1494"/>
                    </a:lnTo>
                    <a:lnTo>
                      <a:pt x="704" y="1497"/>
                    </a:lnTo>
                    <a:lnTo>
                      <a:pt x="703" y="1499"/>
                    </a:lnTo>
                    <a:lnTo>
                      <a:pt x="700" y="1499"/>
                    </a:lnTo>
                    <a:lnTo>
                      <a:pt x="699" y="1504"/>
                    </a:lnTo>
                    <a:lnTo>
                      <a:pt x="698" y="1506"/>
                    </a:lnTo>
                    <a:lnTo>
                      <a:pt x="700" y="1508"/>
                    </a:lnTo>
                    <a:lnTo>
                      <a:pt x="694" y="1515"/>
                    </a:lnTo>
                    <a:lnTo>
                      <a:pt x="699" y="1520"/>
                    </a:lnTo>
                    <a:lnTo>
                      <a:pt x="698" y="1521"/>
                    </a:lnTo>
                    <a:lnTo>
                      <a:pt x="695" y="1520"/>
                    </a:lnTo>
                    <a:lnTo>
                      <a:pt x="692" y="1523"/>
                    </a:lnTo>
                    <a:lnTo>
                      <a:pt x="695" y="1527"/>
                    </a:lnTo>
                    <a:lnTo>
                      <a:pt x="691" y="1537"/>
                    </a:lnTo>
                    <a:lnTo>
                      <a:pt x="690" y="1539"/>
                    </a:lnTo>
                    <a:lnTo>
                      <a:pt x="692" y="1542"/>
                    </a:lnTo>
                    <a:lnTo>
                      <a:pt x="690" y="1545"/>
                    </a:lnTo>
                    <a:lnTo>
                      <a:pt x="690" y="1552"/>
                    </a:lnTo>
                    <a:lnTo>
                      <a:pt x="685" y="1558"/>
                    </a:lnTo>
                    <a:lnTo>
                      <a:pt x="685" y="1562"/>
                    </a:lnTo>
                    <a:lnTo>
                      <a:pt x="680" y="1566"/>
                    </a:lnTo>
                    <a:lnTo>
                      <a:pt x="677" y="1569"/>
                    </a:lnTo>
                    <a:lnTo>
                      <a:pt x="673" y="1571"/>
                    </a:lnTo>
                    <a:lnTo>
                      <a:pt x="673" y="1580"/>
                    </a:lnTo>
                    <a:lnTo>
                      <a:pt x="670" y="1583"/>
                    </a:lnTo>
                    <a:lnTo>
                      <a:pt x="668" y="1589"/>
                    </a:lnTo>
                    <a:lnTo>
                      <a:pt x="668" y="1594"/>
                    </a:lnTo>
                    <a:lnTo>
                      <a:pt x="665" y="1597"/>
                    </a:lnTo>
                    <a:lnTo>
                      <a:pt x="664" y="1601"/>
                    </a:lnTo>
                    <a:lnTo>
                      <a:pt x="660" y="1602"/>
                    </a:lnTo>
                    <a:lnTo>
                      <a:pt x="660" y="1604"/>
                    </a:lnTo>
                    <a:lnTo>
                      <a:pt x="658" y="1607"/>
                    </a:lnTo>
                    <a:lnTo>
                      <a:pt x="659" y="1611"/>
                    </a:lnTo>
                    <a:lnTo>
                      <a:pt x="656" y="1615"/>
                    </a:lnTo>
                    <a:lnTo>
                      <a:pt x="656" y="1620"/>
                    </a:lnTo>
                    <a:lnTo>
                      <a:pt x="655" y="1624"/>
                    </a:lnTo>
                    <a:lnTo>
                      <a:pt x="657" y="1625"/>
                    </a:lnTo>
                    <a:lnTo>
                      <a:pt x="653" y="1632"/>
                    </a:lnTo>
                    <a:lnTo>
                      <a:pt x="654" y="1635"/>
                    </a:lnTo>
                    <a:lnTo>
                      <a:pt x="652" y="1639"/>
                    </a:lnTo>
                    <a:lnTo>
                      <a:pt x="645" y="1645"/>
                    </a:lnTo>
                    <a:lnTo>
                      <a:pt x="645" y="1646"/>
                    </a:lnTo>
                    <a:lnTo>
                      <a:pt x="651" y="1650"/>
                    </a:lnTo>
                    <a:lnTo>
                      <a:pt x="649" y="1651"/>
                    </a:lnTo>
                    <a:lnTo>
                      <a:pt x="645" y="1650"/>
                    </a:lnTo>
                    <a:lnTo>
                      <a:pt x="645" y="1652"/>
                    </a:lnTo>
                    <a:lnTo>
                      <a:pt x="640" y="1654"/>
                    </a:lnTo>
                    <a:lnTo>
                      <a:pt x="639" y="1658"/>
                    </a:lnTo>
                    <a:lnTo>
                      <a:pt x="641" y="1659"/>
                    </a:lnTo>
                    <a:lnTo>
                      <a:pt x="639" y="1661"/>
                    </a:lnTo>
                    <a:lnTo>
                      <a:pt x="635" y="1672"/>
                    </a:lnTo>
                    <a:lnTo>
                      <a:pt x="633" y="1671"/>
                    </a:lnTo>
                    <a:lnTo>
                      <a:pt x="630" y="1673"/>
                    </a:lnTo>
                    <a:lnTo>
                      <a:pt x="630" y="1675"/>
                    </a:lnTo>
                    <a:lnTo>
                      <a:pt x="624" y="1677"/>
                    </a:lnTo>
                    <a:lnTo>
                      <a:pt x="623" y="1683"/>
                    </a:lnTo>
                    <a:lnTo>
                      <a:pt x="620" y="1682"/>
                    </a:lnTo>
                    <a:lnTo>
                      <a:pt x="614" y="1688"/>
                    </a:lnTo>
                    <a:lnTo>
                      <a:pt x="614" y="1690"/>
                    </a:lnTo>
                    <a:lnTo>
                      <a:pt x="609" y="1695"/>
                    </a:lnTo>
                    <a:lnTo>
                      <a:pt x="612" y="1697"/>
                    </a:lnTo>
                    <a:lnTo>
                      <a:pt x="612" y="1700"/>
                    </a:lnTo>
                    <a:lnTo>
                      <a:pt x="610" y="1700"/>
                    </a:lnTo>
                    <a:lnTo>
                      <a:pt x="606" y="1704"/>
                    </a:lnTo>
                    <a:lnTo>
                      <a:pt x="608" y="1708"/>
                    </a:lnTo>
                    <a:lnTo>
                      <a:pt x="604" y="1710"/>
                    </a:lnTo>
                    <a:lnTo>
                      <a:pt x="604" y="1713"/>
                    </a:lnTo>
                    <a:lnTo>
                      <a:pt x="601" y="1719"/>
                    </a:lnTo>
                    <a:lnTo>
                      <a:pt x="603" y="1726"/>
                    </a:lnTo>
                    <a:lnTo>
                      <a:pt x="606" y="1729"/>
                    </a:lnTo>
                    <a:lnTo>
                      <a:pt x="610" y="1736"/>
                    </a:lnTo>
                    <a:lnTo>
                      <a:pt x="613" y="1738"/>
                    </a:lnTo>
                    <a:lnTo>
                      <a:pt x="612" y="1741"/>
                    </a:lnTo>
                    <a:lnTo>
                      <a:pt x="614" y="1744"/>
                    </a:lnTo>
                    <a:lnTo>
                      <a:pt x="613" y="1747"/>
                    </a:lnTo>
                    <a:lnTo>
                      <a:pt x="616" y="1750"/>
                    </a:lnTo>
                    <a:lnTo>
                      <a:pt x="615" y="1754"/>
                    </a:lnTo>
                    <a:lnTo>
                      <a:pt x="617" y="1755"/>
                    </a:lnTo>
                    <a:lnTo>
                      <a:pt x="616" y="1765"/>
                    </a:lnTo>
                    <a:lnTo>
                      <a:pt x="622" y="1775"/>
                    </a:lnTo>
                    <a:lnTo>
                      <a:pt x="620" y="1777"/>
                    </a:lnTo>
                    <a:lnTo>
                      <a:pt x="622" y="1780"/>
                    </a:lnTo>
                    <a:lnTo>
                      <a:pt x="621" y="1784"/>
                    </a:lnTo>
                    <a:lnTo>
                      <a:pt x="622" y="1786"/>
                    </a:lnTo>
                    <a:lnTo>
                      <a:pt x="621" y="1793"/>
                    </a:lnTo>
                    <a:lnTo>
                      <a:pt x="622" y="1798"/>
                    </a:lnTo>
                    <a:lnTo>
                      <a:pt x="620" y="1799"/>
                    </a:lnTo>
                    <a:lnTo>
                      <a:pt x="621" y="1803"/>
                    </a:lnTo>
                    <a:lnTo>
                      <a:pt x="624" y="1811"/>
                    </a:lnTo>
                    <a:lnTo>
                      <a:pt x="630" y="1813"/>
                    </a:lnTo>
                    <a:lnTo>
                      <a:pt x="633" y="1812"/>
                    </a:lnTo>
                    <a:lnTo>
                      <a:pt x="638" y="1816"/>
                    </a:lnTo>
                    <a:lnTo>
                      <a:pt x="644" y="1826"/>
                    </a:lnTo>
                    <a:lnTo>
                      <a:pt x="644" y="1829"/>
                    </a:lnTo>
                    <a:lnTo>
                      <a:pt x="645" y="1830"/>
                    </a:lnTo>
                    <a:lnTo>
                      <a:pt x="647" y="1834"/>
                    </a:lnTo>
                    <a:lnTo>
                      <a:pt x="645" y="1835"/>
                    </a:lnTo>
                    <a:lnTo>
                      <a:pt x="647" y="1839"/>
                    </a:lnTo>
                    <a:lnTo>
                      <a:pt x="646" y="1839"/>
                    </a:lnTo>
                    <a:lnTo>
                      <a:pt x="639" y="1847"/>
                    </a:lnTo>
                    <a:lnTo>
                      <a:pt x="637" y="1851"/>
                    </a:lnTo>
                    <a:lnTo>
                      <a:pt x="637" y="1854"/>
                    </a:lnTo>
                    <a:lnTo>
                      <a:pt x="634" y="1857"/>
                    </a:lnTo>
                    <a:lnTo>
                      <a:pt x="636" y="1863"/>
                    </a:lnTo>
                    <a:lnTo>
                      <a:pt x="635" y="1866"/>
                    </a:lnTo>
                    <a:lnTo>
                      <a:pt x="638" y="1867"/>
                    </a:lnTo>
                    <a:lnTo>
                      <a:pt x="639" y="1871"/>
                    </a:lnTo>
                    <a:lnTo>
                      <a:pt x="636" y="1876"/>
                    </a:lnTo>
                    <a:lnTo>
                      <a:pt x="637" y="1883"/>
                    </a:lnTo>
                    <a:lnTo>
                      <a:pt x="635" y="1887"/>
                    </a:lnTo>
                    <a:lnTo>
                      <a:pt x="637" y="1888"/>
                    </a:lnTo>
                    <a:lnTo>
                      <a:pt x="637" y="1893"/>
                    </a:lnTo>
                    <a:lnTo>
                      <a:pt x="639" y="1895"/>
                    </a:lnTo>
                    <a:lnTo>
                      <a:pt x="637" y="1898"/>
                    </a:lnTo>
                    <a:lnTo>
                      <a:pt x="639" y="1900"/>
                    </a:lnTo>
                    <a:lnTo>
                      <a:pt x="638" y="1904"/>
                    </a:lnTo>
                    <a:lnTo>
                      <a:pt x="633" y="1911"/>
                    </a:lnTo>
                    <a:lnTo>
                      <a:pt x="629" y="1924"/>
                    </a:lnTo>
                    <a:lnTo>
                      <a:pt x="634" y="1940"/>
                    </a:lnTo>
                    <a:lnTo>
                      <a:pt x="631" y="1949"/>
                    </a:lnTo>
                    <a:lnTo>
                      <a:pt x="632" y="1952"/>
                    </a:lnTo>
                    <a:lnTo>
                      <a:pt x="630" y="1955"/>
                    </a:lnTo>
                    <a:lnTo>
                      <a:pt x="628" y="1964"/>
                    </a:lnTo>
                    <a:lnTo>
                      <a:pt x="627" y="1965"/>
                    </a:lnTo>
                    <a:lnTo>
                      <a:pt x="629" y="1969"/>
                    </a:lnTo>
                    <a:lnTo>
                      <a:pt x="627" y="1976"/>
                    </a:lnTo>
                    <a:lnTo>
                      <a:pt x="622" y="1982"/>
                    </a:lnTo>
                    <a:lnTo>
                      <a:pt x="622" y="1985"/>
                    </a:lnTo>
                    <a:lnTo>
                      <a:pt x="619" y="1987"/>
                    </a:lnTo>
                    <a:lnTo>
                      <a:pt x="615" y="1994"/>
                    </a:lnTo>
                    <a:lnTo>
                      <a:pt x="612" y="1995"/>
                    </a:lnTo>
                    <a:lnTo>
                      <a:pt x="610" y="1999"/>
                    </a:lnTo>
                    <a:lnTo>
                      <a:pt x="612" y="2009"/>
                    </a:lnTo>
                    <a:lnTo>
                      <a:pt x="605" y="2007"/>
                    </a:lnTo>
                    <a:lnTo>
                      <a:pt x="601" y="2007"/>
                    </a:lnTo>
                    <a:lnTo>
                      <a:pt x="599" y="2009"/>
                    </a:lnTo>
                    <a:lnTo>
                      <a:pt x="596" y="2005"/>
                    </a:lnTo>
                    <a:lnTo>
                      <a:pt x="594" y="1991"/>
                    </a:lnTo>
                    <a:lnTo>
                      <a:pt x="590" y="1992"/>
                    </a:lnTo>
                    <a:lnTo>
                      <a:pt x="578" y="1999"/>
                    </a:lnTo>
                    <a:lnTo>
                      <a:pt x="570" y="1997"/>
                    </a:lnTo>
                    <a:lnTo>
                      <a:pt x="564" y="1999"/>
                    </a:lnTo>
                    <a:lnTo>
                      <a:pt x="558" y="1992"/>
                    </a:lnTo>
                    <a:lnTo>
                      <a:pt x="555" y="1990"/>
                    </a:lnTo>
                    <a:lnTo>
                      <a:pt x="541" y="1992"/>
                    </a:lnTo>
                    <a:lnTo>
                      <a:pt x="532" y="1990"/>
                    </a:lnTo>
                    <a:lnTo>
                      <a:pt x="529" y="1993"/>
                    </a:lnTo>
                    <a:lnTo>
                      <a:pt x="520" y="1990"/>
                    </a:lnTo>
                    <a:lnTo>
                      <a:pt x="516" y="1979"/>
                    </a:lnTo>
                    <a:lnTo>
                      <a:pt x="509" y="1970"/>
                    </a:lnTo>
                    <a:lnTo>
                      <a:pt x="503" y="1969"/>
                    </a:lnTo>
                    <a:lnTo>
                      <a:pt x="501" y="1963"/>
                    </a:lnTo>
                    <a:lnTo>
                      <a:pt x="501" y="1957"/>
                    </a:lnTo>
                    <a:lnTo>
                      <a:pt x="496" y="1949"/>
                    </a:lnTo>
                    <a:lnTo>
                      <a:pt x="497" y="1946"/>
                    </a:lnTo>
                    <a:lnTo>
                      <a:pt x="496" y="1942"/>
                    </a:lnTo>
                    <a:lnTo>
                      <a:pt x="498" y="1939"/>
                    </a:lnTo>
                    <a:lnTo>
                      <a:pt x="496" y="1936"/>
                    </a:lnTo>
                    <a:lnTo>
                      <a:pt x="496" y="1933"/>
                    </a:lnTo>
                    <a:lnTo>
                      <a:pt x="497" y="1926"/>
                    </a:lnTo>
                    <a:lnTo>
                      <a:pt x="493" y="1924"/>
                    </a:lnTo>
                    <a:lnTo>
                      <a:pt x="495" y="1921"/>
                    </a:lnTo>
                    <a:lnTo>
                      <a:pt x="492" y="1919"/>
                    </a:lnTo>
                    <a:lnTo>
                      <a:pt x="493" y="1915"/>
                    </a:lnTo>
                    <a:lnTo>
                      <a:pt x="489" y="1908"/>
                    </a:lnTo>
                    <a:lnTo>
                      <a:pt x="482" y="1911"/>
                    </a:lnTo>
                    <a:lnTo>
                      <a:pt x="475" y="1910"/>
                    </a:lnTo>
                    <a:lnTo>
                      <a:pt x="474" y="1908"/>
                    </a:lnTo>
                    <a:lnTo>
                      <a:pt x="476" y="1904"/>
                    </a:lnTo>
                    <a:lnTo>
                      <a:pt x="475" y="1900"/>
                    </a:lnTo>
                    <a:lnTo>
                      <a:pt x="470" y="1898"/>
                    </a:lnTo>
                    <a:lnTo>
                      <a:pt x="462" y="1898"/>
                    </a:lnTo>
                    <a:lnTo>
                      <a:pt x="459" y="1894"/>
                    </a:lnTo>
                    <a:lnTo>
                      <a:pt x="458" y="1886"/>
                    </a:lnTo>
                    <a:lnTo>
                      <a:pt x="467" y="1880"/>
                    </a:lnTo>
                    <a:lnTo>
                      <a:pt x="468" y="1872"/>
                    </a:lnTo>
                    <a:lnTo>
                      <a:pt x="471" y="1867"/>
                    </a:lnTo>
                    <a:lnTo>
                      <a:pt x="471" y="1863"/>
                    </a:lnTo>
                    <a:lnTo>
                      <a:pt x="484" y="1856"/>
                    </a:lnTo>
                    <a:lnTo>
                      <a:pt x="475" y="1848"/>
                    </a:lnTo>
                    <a:lnTo>
                      <a:pt x="475" y="1846"/>
                    </a:lnTo>
                    <a:lnTo>
                      <a:pt x="478" y="1841"/>
                    </a:lnTo>
                    <a:lnTo>
                      <a:pt x="477" y="1839"/>
                    </a:lnTo>
                    <a:lnTo>
                      <a:pt x="471" y="1840"/>
                    </a:lnTo>
                    <a:lnTo>
                      <a:pt x="469" y="1837"/>
                    </a:lnTo>
                    <a:lnTo>
                      <a:pt x="464" y="1836"/>
                    </a:lnTo>
                    <a:lnTo>
                      <a:pt x="459" y="1832"/>
                    </a:lnTo>
                    <a:lnTo>
                      <a:pt x="459" y="1827"/>
                    </a:lnTo>
                    <a:lnTo>
                      <a:pt x="462" y="1825"/>
                    </a:lnTo>
                    <a:lnTo>
                      <a:pt x="453" y="1819"/>
                    </a:lnTo>
                    <a:lnTo>
                      <a:pt x="449" y="1821"/>
                    </a:lnTo>
                    <a:lnTo>
                      <a:pt x="441" y="1821"/>
                    </a:lnTo>
                    <a:lnTo>
                      <a:pt x="438" y="1825"/>
                    </a:lnTo>
                    <a:lnTo>
                      <a:pt x="434" y="1823"/>
                    </a:lnTo>
                    <a:lnTo>
                      <a:pt x="435" y="1817"/>
                    </a:lnTo>
                    <a:lnTo>
                      <a:pt x="426" y="1809"/>
                    </a:lnTo>
                    <a:lnTo>
                      <a:pt x="423" y="1801"/>
                    </a:lnTo>
                    <a:lnTo>
                      <a:pt x="418" y="1801"/>
                    </a:lnTo>
                    <a:lnTo>
                      <a:pt x="416" y="1800"/>
                    </a:lnTo>
                    <a:lnTo>
                      <a:pt x="416" y="1797"/>
                    </a:lnTo>
                    <a:lnTo>
                      <a:pt x="419" y="1796"/>
                    </a:lnTo>
                    <a:lnTo>
                      <a:pt x="419" y="1793"/>
                    </a:lnTo>
                    <a:lnTo>
                      <a:pt x="422" y="1792"/>
                    </a:lnTo>
                    <a:lnTo>
                      <a:pt x="420" y="1786"/>
                    </a:lnTo>
                    <a:lnTo>
                      <a:pt x="422" y="1780"/>
                    </a:lnTo>
                    <a:lnTo>
                      <a:pt x="420" y="1777"/>
                    </a:lnTo>
                    <a:lnTo>
                      <a:pt x="417" y="1778"/>
                    </a:lnTo>
                    <a:lnTo>
                      <a:pt x="415" y="1776"/>
                    </a:lnTo>
                    <a:lnTo>
                      <a:pt x="415" y="1768"/>
                    </a:lnTo>
                    <a:lnTo>
                      <a:pt x="413" y="1766"/>
                    </a:lnTo>
                    <a:lnTo>
                      <a:pt x="406" y="1765"/>
                    </a:lnTo>
                    <a:lnTo>
                      <a:pt x="405" y="1761"/>
                    </a:lnTo>
                    <a:lnTo>
                      <a:pt x="403" y="1764"/>
                    </a:lnTo>
                    <a:lnTo>
                      <a:pt x="398" y="1763"/>
                    </a:lnTo>
                    <a:lnTo>
                      <a:pt x="398" y="1758"/>
                    </a:lnTo>
                    <a:lnTo>
                      <a:pt x="399" y="1756"/>
                    </a:lnTo>
                    <a:lnTo>
                      <a:pt x="398" y="1756"/>
                    </a:lnTo>
                    <a:lnTo>
                      <a:pt x="397" y="1754"/>
                    </a:lnTo>
                    <a:lnTo>
                      <a:pt x="401" y="1753"/>
                    </a:lnTo>
                    <a:lnTo>
                      <a:pt x="399" y="1749"/>
                    </a:lnTo>
                    <a:lnTo>
                      <a:pt x="395" y="1748"/>
                    </a:lnTo>
                    <a:lnTo>
                      <a:pt x="387" y="1753"/>
                    </a:lnTo>
                    <a:lnTo>
                      <a:pt x="385" y="1750"/>
                    </a:lnTo>
                    <a:lnTo>
                      <a:pt x="381" y="1753"/>
                    </a:lnTo>
                    <a:lnTo>
                      <a:pt x="380" y="1751"/>
                    </a:lnTo>
                    <a:lnTo>
                      <a:pt x="380" y="1749"/>
                    </a:lnTo>
                    <a:lnTo>
                      <a:pt x="378" y="1751"/>
                    </a:lnTo>
                    <a:lnTo>
                      <a:pt x="367" y="1748"/>
                    </a:lnTo>
                    <a:lnTo>
                      <a:pt x="367" y="1747"/>
                    </a:lnTo>
                    <a:lnTo>
                      <a:pt x="370" y="1746"/>
                    </a:lnTo>
                    <a:lnTo>
                      <a:pt x="369" y="1745"/>
                    </a:lnTo>
                    <a:lnTo>
                      <a:pt x="370" y="1745"/>
                    </a:lnTo>
                    <a:lnTo>
                      <a:pt x="370" y="1742"/>
                    </a:lnTo>
                    <a:lnTo>
                      <a:pt x="372" y="1740"/>
                    </a:lnTo>
                    <a:lnTo>
                      <a:pt x="371" y="1738"/>
                    </a:lnTo>
                    <a:lnTo>
                      <a:pt x="370" y="1739"/>
                    </a:lnTo>
                    <a:lnTo>
                      <a:pt x="367" y="1737"/>
                    </a:lnTo>
                    <a:lnTo>
                      <a:pt x="374" y="1736"/>
                    </a:lnTo>
                    <a:lnTo>
                      <a:pt x="376" y="1731"/>
                    </a:lnTo>
                    <a:lnTo>
                      <a:pt x="375" y="1730"/>
                    </a:lnTo>
                    <a:lnTo>
                      <a:pt x="377" y="1732"/>
                    </a:lnTo>
                    <a:lnTo>
                      <a:pt x="379" y="1729"/>
                    </a:lnTo>
                    <a:lnTo>
                      <a:pt x="379" y="1724"/>
                    </a:lnTo>
                    <a:lnTo>
                      <a:pt x="383" y="1723"/>
                    </a:lnTo>
                    <a:lnTo>
                      <a:pt x="383" y="1720"/>
                    </a:lnTo>
                    <a:lnTo>
                      <a:pt x="386" y="1720"/>
                    </a:lnTo>
                    <a:lnTo>
                      <a:pt x="386" y="1718"/>
                    </a:lnTo>
                    <a:lnTo>
                      <a:pt x="388" y="1715"/>
                    </a:lnTo>
                    <a:lnTo>
                      <a:pt x="385" y="1712"/>
                    </a:lnTo>
                    <a:lnTo>
                      <a:pt x="384" y="1708"/>
                    </a:lnTo>
                    <a:lnTo>
                      <a:pt x="387" y="1706"/>
                    </a:lnTo>
                    <a:lnTo>
                      <a:pt x="389" y="1706"/>
                    </a:lnTo>
                    <a:lnTo>
                      <a:pt x="392" y="1707"/>
                    </a:lnTo>
                    <a:lnTo>
                      <a:pt x="395" y="1704"/>
                    </a:lnTo>
                    <a:lnTo>
                      <a:pt x="400" y="1704"/>
                    </a:lnTo>
                    <a:lnTo>
                      <a:pt x="401" y="1702"/>
                    </a:lnTo>
                    <a:lnTo>
                      <a:pt x="400" y="1700"/>
                    </a:lnTo>
                    <a:lnTo>
                      <a:pt x="402" y="1697"/>
                    </a:lnTo>
                    <a:lnTo>
                      <a:pt x="401" y="1696"/>
                    </a:lnTo>
                    <a:lnTo>
                      <a:pt x="403" y="1694"/>
                    </a:lnTo>
                    <a:lnTo>
                      <a:pt x="403" y="1686"/>
                    </a:lnTo>
                    <a:lnTo>
                      <a:pt x="400" y="1683"/>
                    </a:lnTo>
                    <a:lnTo>
                      <a:pt x="398" y="1675"/>
                    </a:lnTo>
                    <a:lnTo>
                      <a:pt x="400" y="1675"/>
                    </a:lnTo>
                    <a:lnTo>
                      <a:pt x="401" y="1671"/>
                    </a:lnTo>
                    <a:lnTo>
                      <a:pt x="407" y="1667"/>
                    </a:lnTo>
                    <a:lnTo>
                      <a:pt x="405" y="1660"/>
                    </a:lnTo>
                    <a:lnTo>
                      <a:pt x="403" y="1660"/>
                    </a:lnTo>
                    <a:lnTo>
                      <a:pt x="403" y="1659"/>
                    </a:lnTo>
                    <a:lnTo>
                      <a:pt x="401" y="1658"/>
                    </a:lnTo>
                    <a:lnTo>
                      <a:pt x="401" y="1652"/>
                    </a:lnTo>
                    <a:lnTo>
                      <a:pt x="404" y="1649"/>
                    </a:lnTo>
                    <a:lnTo>
                      <a:pt x="403" y="1649"/>
                    </a:lnTo>
                    <a:lnTo>
                      <a:pt x="404" y="1647"/>
                    </a:lnTo>
                    <a:lnTo>
                      <a:pt x="401" y="1647"/>
                    </a:lnTo>
                    <a:lnTo>
                      <a:pt x="401" y="1645"/>
                    </a:lnTo>
                    <a:lnTo>
                      <a:pt x="404" y="1646"/>
                    </a:lnTo>
                    <a:lnTo>
                      <a:pt x="405" y="1641"/>
                    </a:lnTo>
                    <a:lnTo>
                      <a:pt x="406" y="1642"/>
                    </a:lnTo>
                    <a:lnTo>
                      <a:pt x="407" y="1640"/>
                    </a:lnTo>
                    <a:lnTo>
                      <a:pt x="408" y="1641"/>
                    </a:lnTo>
                    <a:lnTo>
                      <a:pt x="410" y="1638"/>
                    </a:lnTo>
                    <a:lnTo>
                      <a:pt x="413" y="1638"/>
                    </a:lnTo>
                    <a:lnTo>
                      <a:pt x="413" y="1635"/>
                    </a:lnTo>
                    <a:lnTo>
                      <a:pt x="415" y="1635"/>
                    </a:lnTo>
                    <a:lnTo>
                      <a:pt x="416" y="1633"/>
                    </a:lnTo>
                    <a:lnTo>
                      <a:pt x="415" y="1620"/>
                    </a:lnTo>
                    <a:lnTo>
                      <a:pt x="417" y="1620"/>
                    </a:lnTo>
                    <a:lnTo>
                      <a:pt x="417" y="1618"/>
                    </a:lnTo>
                    <a:lnTo>
                      <a:pt x="419" y="1618"/>
                    </a:lnTo>
                    <a:lnTo>
                      <a:pt x="420" y="1620"/>
                    </a:lnTo>
                    <a:lnTo>
                      <a:pt x="421" y="1618"/>
                    </a:lnTo>
                    <a:lnTo>
                      <a:pt x="422" y="1619"/>
                    </a:lnTo>
                    <a:lnTo>
                      <a:pt x="426" y="1614"/>
                    </a:lnTo>
                    <a:lnTo>
                      <a:pt x="425" y="1614"/>
                    </a:lnTo>
                    <a:lnTo>
                      <a:pt x="426" y="1607"/>
                    </a:lnTo>
                    <a:lnTo>
                      <a:pt x="424" y="1603"/>
                    </a:lnTo>
                    <a:lnTo>
                      <a:pt x="428" y="1605"/>
                    </a:lnTo>
                    <a:lnTo>
                      <a:pt x="429" y="1603"/>
                    </a:lnTo>
                    <a:lnTo>
                      <a:pt x="428" y="1601"/>
                    </a:lnTo>
                    <a:lnTo>
                      <a:pt x="430" y="1597"/>
                    </a:lnTo>
                    <a:lnTo>
                      <a:pt x="434" y="1599"/>
                    </a:lnTo>
                    <a:lnTo>
                      <a:pt x="439" y="1599"/>
                    </a:lnTo>
                    <a:lnTo>
                      <a:pt x="440" y="1601"/>
                    </a:lnTo>
                    <a:lnTo>
                      <a:pt x="441" y="1600"/>
                    </a:lnTo>
                    <a:lnTo>
                      <a:pt x="447" y="1594"/>
                    </a:lnTo>
                    <a:lnTo>
                      <a:pt x="461" y="1586"/>
                    </a:lnTo>
                    <a:lnTo>
                      <a:pt x="468" y="1588"/>
                    </a:lnTo>
                    <a:lnTo>
                      <a:pt x="482" y="1586"/>
                    </a:lnTo>
                    <a:lnTo>
                      <a:pt x="488" y="1578"/>
                    </a:lnTo>
                    <a:lnTo>
                      <a:pt x="490" y="1575"/>
                    </a:lnTo>
                    <a:lnTo>
                      <a:pt x="490" y="1567"/>
                    </a:lnTo>
                    <a:lnTo>
                      <a:pt x="494" y="1561"/>
                    </a:lnTo>
                    <a:lnTo>
                      <a:pt x="492" y="1557"/>
                    </a:lnTo>
                    <a:lnTo>
                      <a:pt x="489" y="1557"/>
                    </a:lnTo>
                    <a:lnTo>
                      <a:pt x="488" y="1553"/>
                    </a:lnTo>
                    <a:lnTo>
                      <a:pt x="493" y="1538"/>
                    </a:lnTo>
                    <a:lnTo>
                      <a:pt x="497" y="1535"/>
                    </a:lnTo>
                    <a:lnTo>
                      <a:pt x="498" y="1532"/>
                    </a:lnTo>
                    <a:lnTo>
                      <a:pt x="496" y="1528"/>
                    </a:lnTo>
                    <a:lnTo>
                      <a:pt x="496" y="1520"/>
                    </a:lnTo>
                    <a:lnTo>
                      <a:pt x="494" y="1517"/>
                    </a:lnTo>
                    <a:lnTo>
                      <a:pt x="493" y="1513"/>
                    </a:lnTo>
                    <a:lnTo>
                      <a:pt x="487" y="1508"/>
                    </a:lnTo>
                    <a:lnTo>
                      <a:pt x="480" y="1506"/>
                    </a:lnTo>
                    <a:lnTo>
                      <a:pt x="477" y="1499"/>
                    </a:lnTo>
                    <a:lnTo>
                      <a:pt x="469" y="1494"/>
                    </a:lnTo>
                    <a:lnTo>
                      <a:pt x="462" y="1494"/>
                    </a:lnTo>
                    <a:lnTo>
                      <a:pt x="459" y="1496"/>
                    </a:lnTo>
                    <a:lnTo>
                      <a:pt x="456" y="1495"/>
                    </a:lnTo>
                    <a:lnTo>
                      <a:pt x="454" y="1498"/>
                    </a:lnTo>
                    <a:lnTo>
                      <a:pt x="449" y="1498"/>
                    </a:lnTo>
                    <a:lnTo>
                      <a:pt x="446" y="1497"/>
                    </a:lnTo>
                    <a:lnTo>
                      <a:pt x="442" y="1501"/>
                    </a:lnTo>
                    <a:lnTo>
                      <a:pt x="436" y="1499"/>
                    </a:lnTo>
                    <a:lnTo>
                      <a:pt x="434" y="1504"/>
                    </a:lnTo>
                    <a:lnTo>
                      <a:pt x="433" y="1503"/>
                    </a:lnTo>
                    <a:lnTo>
                      <a:pt x="430" y="1506"/>
                    </a:lnTo>
                    <a:lnTo>
                      <a:pt x="424" y="1506"/>
                    </a:lnTo>
                    <a:lnTo>
                      <a:pt x="419" y="1509"/>
                    </a:lnTo>
                    <a:lnTo>
                      <a:pt x="418" y="1508"/>
                    </a:lnTo>
                    <a:lnTo>
                      <a:pt x="417" y="1509"/>
                    </a:lnTo>
                    <a:lnTo>
                      <a:pt x="414" y="1508"/>
                    </a:lnTo>
                    <a:lnTo>
                      <a:pt x="412" y="1510"/>
                    </a:lnTo>
                    <a:lnTo>
                      <a:pt x="411" y="1507"/>
                    </a:lnTo>
                    <a:lnTo>
                      <a:pt x="405" y="1514"/>
                    </a:lnTo>
                    <a:lnTo>
                      <a:pt x="400" y="1512"/>
                    </a:lnTo>
                    <a:lnTo>
                      <a:pt x="400" y="1515"/>
                    </a:lnTo>
                    <a:lnTo>
                      <a:pt x="395" y="1516"/>
                    </a:lnTo>
                    <a:lnTo>
                      <a:pt x="393" y="1519"/>
                    </a:lnTo>
                    <a:lnTo>
                      <a:pt x="393" y="1523"/>
                    </a:lnTo>
                    <a:lnTo>
                      <a:pt x="389" y="1524"/>
                    </a:lnTo>
                    <a:lnTo>
                      <a:pt x="390" y="1525"/>
                    </a:lnTo>
                    <a:lnTo>
                      <a:pt x="386" y="1528"/>
                    </a:lnTo>
                    <a:lnTo>
                      <a:pt x="385" y="1527"/>
                    </a:lnTo>
                    <a:lnTo>
                      <a:pt x="383" y="1531"/>
                    </a:lnTo>
                    <a:lnTo>
                      <a:pt x="382" y="1529"/>
                    </a:lnTo>
                    <a:lnTo>
                      <a:pt x="381" y="1530"/>
                    </a:lnTo>
                    <a:lnTo>
                      <a:pt x="379" y="1529"/>
                    </a:lnTo>
                    <a:lnTo>
                      <a:pt x="372" y="1528"/>
                    </a:lnTo>
                    <a:lnTo>
                      <a:pt x="369" y="1523"/>
                    </a:lnTo>
                    <a:lnTo>
                      <a:pt x="369" y="1517"/>
                    </a:lnTo>
                    <a:lnTo>
                      <a:pt x="365" y="1514"/>
                    </a:lnTo>
                    <a:lnTo>
                      <a:pt x="359" y="1514"/>
                    </a:lnTo>
                    <a:lnTo>
                      <a:pt x="361" y="1512"/>
                    </a:lnTo>
                    <a:lnTo>
                      <a:pt x="359" y="1510"/>
                    </a:lnTo>
                    <a:lnTo>
                      <a:pt x="360" y="1507"/>
                    </a:lnTo>
                    <a:lnTo>
                      <a:pt x="358" y="1508"/>
                    </a:lnTo>
                    <a:lnTo>
                      <a:pt x="358" y="1506"/>
                    </a:lnTo>
                    <a:lnTo>
                      <a:pt x="359" y="1503"/>
                    </a:lnTo>
                    <a:lnTo>
                      <a:pt x="357" y="1504"/>
                    </a:lnTo>
                    <a:lnTo>
                      <a:pt x="356" y="1499"/>
                    </a:lnTo>
                    <a:lnTo>
                      <a:pt x="351" y="1501"/>
                    </a:lnTo>
                    <a:lnTo>
                      <a:pt x="351" y="1494"/>
                    </a:lnTo>
                    <a:lnTo>
                      <a:pt x="348" y="1493"/>
                    </a:lnTo>
                    <a:lnTo>
                      <a:pt x="344" y="1489"/>
                    </a:lnTo>
                    <a:lnTo>
                      <a:pt x="343" y="1487"/>
                    </a:lnTo>
                    <a:lnTo>
                      <a:pt x="345" y="1486"/>
                    </a:lnTo>
                    <a:lnTo>
                      <a:pt x="342" y="1486"/>
                    </a:lnTo>
                    <a:lnTo>
                      <a:pt x="342" y="1483"/>
                    </a:lnTo>
                    <a:lnTo>
                      <a:pt x="340" y="1484"/>
                    </a:lnTo>
                    <a:lnTo>
                      <a:pt x="338" y="1480"/>
                    </a:lnTo>
                    <a:lnTo>
                      <a:pt x="334" y="1479"/>
                    </a:lnTo>
                    <a:lnTo>
                      <a:pt x="331" y="1478"/>
                    </a:lnTo>
                    <a:lnTo>
                      <a:pt x="332" y="1477"/>
                    </a:lnTo>
                    <a:lnTo>
                      <a:pt x="329" y="1475"/>
                    </a:lnTo>
                    <a:lnTo>
                      <a:pt x="331" y="1474"/>
                    </a:lnTo>
                    <a:lnTo>
                      <a:pt x="329" y="1473"/>
                    </a:lnTo>
                    <a:lnTo>
                      <a:pt x="330" y="1472"/>
                    </a:lnTo>
                    <a:lnTo>
                      <a:pt x="327" y="1466"/>
                    </a:lnTo>
                    <a:lnTo>
                      <a:pt x="329" y="1465"/>
                    </a:lnTo>
                    <a:lnTo>
                      <a:pt x="325" y="1465"/>
                    </a:lnTo>
                    <a:lnTo>
                      <a:pt x="326" y="1460"/>
                    </a:lnTo>
                    <a:lnTo>
                      <a:pt x="323" y="1461"/>
                    </a:lnTo>
                    <a:lnTo>
                      <a:pt x="323" y="1458"/>
                    </a:lnTo>
                    <a:lnTo>
                      <a:pt x="321" y="1459"/>
                    </a:lnTo>
                    <a:lnTo>
                      <a:pt x="318" y="1457"/>
                    </a:lnTo>
                    <a:lnTo>
                      <a:pt x="316" y="1459"/>
                    </a:lnTo>
                    <a:lnTo>
                      <a:pt x="314" y="1457"/>
                    </a:lnTo>
                    <a:lnTo>
                      <a:pt x="314" y="1455"/>
                    </a:lnTo>
                    <a:lnTo>
                      <a:pt x="315" y="1454"/>
                    </a:lnTo>
                    <a:lnTo>
                      <a:pt x="313" y="1452"/>
                    </a:lnTo>
                    <a:lnTo>
                      <a:pt x="316" y="1452"/>
                    </a:lnTo>
                    <a:lnTo>
                      <a:pt x="316" y="1449"/>
                    </a:lnTo>
                    <a:lnTo>
                      <a:pt x="310" y="1448"/>
                    </a:lnTo>
                    <a:lnTo>
                      <a:pt x="309" y="1444"/>
                    </a:lnTo>
                    <a:lnTo>
                      <a:pt x="314" y="1442"/>
                    </a:lnTo>
                    <a:lnTo>
                      <a:pt x="305" y="1433"/>
                    </a:lnTo>
                    <a:lnTo>
                      <a:pt x="302" y="1435"/>
                    </a:lnTo>
                    <a:lnTo>
                      <a:pt x="306" y="1440"/>
                    </a:lnTo>
                    <a:lnTo>
                      <a:pt x="303" y="1441"/>
                    </a:lnTo>
                    <a:lnTo>
                      <a:pt x="299" y="1441"/>
                    </a:lnTo>
                    <a:lnTo>
                      <a:pt x="298" y="1437"/>
                    </a:lnTo>
                    <a:lnTo>
                      <a:pt x="299" y="1430"/>
                    </a:lnTo>
                    <a:lnTo>
                      <a:pt x="294" y="1426"/>
                    </a:lnTo>
                    <a:lnTo>
                      <a:pt x="295" y="1423"/>
                    </a:lnTo>
                    <a:lnTo>
                      <a:pt x="287" y="1420"/>
                    </a:lnTo>
                    <a:lnTo>
                      <a:pt x="289" y="1418"/>
                    </a:lnTo>
                    <a:lnTo>
                      <a:pt x="290" y="1415"/>
                    </a:lnTo>
                    <a:lnTo>
                      <a:pt x="287" y="1413"/>
                    </a:lnTo>
                    <a:lnTo>
                      <a:pt x="281" y="1412"/>
                    </a:lnTo>
                    <a:lnTo>
                      <a:pt x="279" y="1415"/>
                    </a:lnTo>
                    <a:lnTo>
                      <a:pt x="278" y="1406"/>
                    </a:lnTo>
                    <a:lnTo>
                      <a:pt x="274" y="1403"/>
                    </a:lnTo>
                    <a:lnTo>
                      <a:pt x="273" y="1394"/>
                    </a:lnTo>
                    <a:lnTo>
                      <a:pt x="268" y="1394"/>
                    </a:lnTo>
                    <a:lnTo>
                      <a:pt x="260" y="1397"/>
                    </a:lnTo>
                    <a:lnTo>
                      <a:pt x="254" y="1395"/>
                    </a:lnTo>
                    <a:lnTo>
                      <a:pt x="258" y="1388"/>
                    </a:lnTo>
                    <a:lnTo>
                      <a:pt x="276" y="1380"/>
                    </a:lnTo>
                    <a:lnTo>
                      <a:pt x="278" y="1375"/>
                    </a:lnTo>
                    <a:lnTo>
                      <a:pt x="277" y="1369"/>
                    </a:lnTo>
                    <a:lnTo>
                      <a:pt x="274" y="1363"/>
                    </a:lnTo>
                    <a:lnTo>
                      <a:pt x="264" y="1357"/>
                    </a:lnTo>
                    <a:lnTo>
                      <a:pt x="252" y="1357"/>
                    </a:lnTo>
                    <a:lnTo>
                      <a:pt x="245" y="1364"/>
                    </a:lnTo>
                    <a:lnTo>
                      <a:pt x="242" y="1365"/>
                    </a:lnTo>
                    <a:lnTo>
                      <a:pt x="240" y="1364"/>
                    </a:lnTo>
                    <a:lnTo>
                      <a:pt x="236" y="1355"/>
                    </a:lnTo>
                    <a:lnTo>
                      <a:pt x="232" y="1350"/>
                    </a:lnTo>
                    <a:lnTo>
                      <a:pt x="222" y="1346"/>
                    </a:lnTo>
                    <a:lnTo>
                      <a:pt x="219" y="1342"/>
                    </a:lnTo>
                    <a:lnTo>
                      <a:pt x="220" y="1335"/>
                    </a:lnTo>
                    <a:lnTo>
                      <a:pt x="228" y="1328"/>
                    </a:lnTo>
                    <a:lnTo>
                      <a:pt x="239" y="1332"/>
                    </a:lnTo>
                    <a:lnTo>
                      <a:pt x="242" y="1330"/>
                    </a:lnTo>
                    <a:lnTo>
                      <a:pt x="253" y="1311"/>
                    </a:lnTo>
                    <a:lnTo>
                      <a:pt x="255" y="1305"/>
                    </a:lnTo>
                    <a:lnTo>
                      <a:pt x="259" y="1300"/>
                    </a:lnTo>
                    <a:lnTo>
                      <a:pt x="263" y="1298"/>
                    </a:lnTo>
                    <a:lnTo>
                      <a:pt x="267" y="1294"/>
                    </a:lnTo>
                    <a:lnTo>
                      <a:pt x="267" y="1287"/>
                    </a:lnTo>
                    <a:lnTo>
                      <a:pt x="272" y="1277"/>
                    </a:lnTo>
                    <a:lnTo>
                      <a:pt x="272" y="1271"/>
                    </a:lnTo>
                    <a:lnTo>
                      <a:pt x="268" y="1263"/>
                    </a:lnTo>
                    <a:lnTo>
                      <a:pt x="270" y="1253"/>
                    </a:lnTo>
                    <a:lnTo>
                      <a:pt x="275" y="1245"/>
                    </a:lnTo>
                    <a:lnTo>
                      <a:pt x="274" y="1233"/>
                    </a:lnTo>
                    <a:lnTo>
                      <a:pt x="274" y="1227"/>
                    </a:lnTo>
                    <a:lnTo>
                      <a:pt x="281" y="1214"/>
                    </a:lnTo>
                    <a:lnTo>
                      <a:pt x="281" y="1208"/>
                    </a:lnTo>
                    <a:lnTo>
                      <a:pt x="282" y="1202"/>
                    </a:lnTo>
                    <a:lnTo>
                      <a:pt x="287" y="1198"/>
                    </a:lnTo>
                    <a:lnTo>
                      <a:pt x="286" y="1193"/>
                    </a:lnTo>
                    <a:lnTo>
                      <a:pt x="290" y="1189"/>
                    </a:lnTo>
                    <a:lnTo>
                      <a:pt x="292" y="1186"/>
                    </a:lnTo>
                    <a:lnTo>
                      <a:pt x="288" y="1177"/>
                    </a:lnTo>
                    <a:lnTo>
                      <a:pt x="289" y="1173"/>
                    </a:lnTo>
                    <a:lnTo>
                      <a:pt x="293" y="1162"/>
                    </a:lnTo>
                    <a:lnTo>
                      <a:pt x="293" y="1152"/>
                    </a:lnTo>
                    <a:lnTo>
                      <a:pt x="300" y="1141"/>
                    </a:lnTo>
                    <a:lnTo>
                      <a:pt x="299" y="1135"/>
                    </a:lnTo>
                    <a:lnTo>
                      <a:pt x="290" y="1116"/>
                    </a:lnTo>
                    <a:lnTo>
                      <a:pt x="288" y="1105"/>
                    </a:lnTo>
                    <a:lnTo>
                      <a:pt x="289" y="1096"/>
                    </a:lnTo>
                    <a:lnTo>
                      <a:pt x="289" y="1089"/>
                    </a:lnTo>
                    <a:lnTo>
                      <a:pt x="287" y="1083"/>
                    </a:lnTo>
                    <a:lnTo>
                      <a:pt x="285" y="1079"/>
                    </a:lnTo>
                    <a:lnTo>
                      <a:pt x="289" y="1066"/>
                    </a:lnTo>
                    <a:lnTo>
                      <a:pt x="289" y="1053"/>
                    </a:lnTo>
                    <a:lnTo>
                      <a:pt x="287" y="1049"/>
                    </a:lnTo>
                    <a:lnTo>
                      <a:pt x="286" y="1044"/>
                    </a:lnTo>
                    <a:lnTo>
                      <a:pt x="280" y="1033"/>
                    </a:lnTo>
                    <a:lnTo>
                      <a:pt x="274" y="1023"/>
                    </a:lnTo>
                    <a:lnTo>
                      <a:pt x="279" y="1007"/>
                    </a:lnTo>
                    <a:lnTo>
                      <a:pt x="278" y="1002"/>
                    </a:lnTo>
                    <a:lnTo>
                      <a:pt x="278" y="999"/>
                    </a:lnTo>
                    <a:lnTo>
                      <a:pt x="276" y="983"/>
                    </a:lnTo>
                    <a:lnTo>
                      <a:pt x="274" y="977"/>
                    </a:lnTo>
                    <a:lnTo>
                      <a:pt x="263" y="966"/>
                    </a:lnTo>
                    <a:lnTo>
                      <a:pt x="260" y="964"/>
                    </a:lnTo>
                    <a:lnTo>
                      <a:pt x="256" y="966"/>
                    </a:lnTo>
                    <a:lnTo>
                      <a:pt x="249" y="964"/>
                    </a:lnTo>
                    <a:lnTo>
                      <a:pt x="233" y="953"/>
                    </a:lnTo>
                    <a:lnTo>
                      <a:pt x="220" y="946"/>
                    </a:lnTo>
                    <a:lnTo>
                      <a:pt x="202" y="947"/>
                    </a:lnTo>
                    <a:lnTo>
                      <a:pt x="194" y="938"/>
                    </a:lnTo>
                    <a:lnTo>
                      <a:pt x="194" y="930"/>
                    </a:lnTo>
                    <a:lnTo>
                      <a:pt x="192" y="921"/>
                    </a:lnTo>
                    <a:lnTo>
                      <a:pt x="179" y="915"/>
                    </a:lnTo>
                    <a:lnTo>
                      <a:pt x="173" y="915"/>
                    </a:lnTo>
                    <a:lnTo>
                      <a:pt x="162" y="915"/>
                    </a:lnTo>
                    <a:lnTo>
                      <a:pt x="154" y="921"/>
                    </a:lnTo>
                    <a:lnTo>
                      <a:pt x="147" y="922"/>
                    </a:lnTo>
                    <a:lnTo>
                      <a:pt x="141" y="921"/>
                    </a:lnTo>
                    <a:lnTo>
                      <a:pt x="126" y="920"/>
                    </a:lnTo>
                    <a:lnTo>
                      <a:pt x="116" y="914"/>
                    </a:lnTo>
                    <a:lnTo>
                      <a:pt x="100" y="908"/>
                    </a:lnTo>
                    <a:lnTo>
                      <a:pt x="95" y="907"/>
                    </a:lnTo>
                    <a:lnTo>
                      <a:pt x="86" y="900"/>
                    </a:lnTo>
                    <a:lnTo>
                      <a:pt x="59" y="905"/>
                    </a:lnTo>
                    <a:lnTo>
                      <a:pt x="51" y="905"/>
                    </a:lnTo>
                    <a:lnTo>
                      <a:pt x="43" y="912"/>
                    </a:lnTo>
                    <a:lnTo>
                      <a:pt x="41" y="925"/>
                    </a:lnTo>
                    <a:lnTo>
                      <a:pt x="33" y="936"/>
                    </a:lnTo>
                    <a:lnTo>
                      <a:pt x="27" y="935"/>
                    </a:lnTo>
                    <a:lnTo>
                      <a:pt x="23" y="931"/>
                    </a:lnTo>
                    <a:lnTo>
                      <a:pt x="17" y="930"/>
                    </a:lnTo>
                    <a:lnTo>
                      <a:pt x="12" y="933"/>
                    </a:lnTo>
                    <a:lnTo>
                      <a:pt x="9" y="940"/>
                    </a:lnTo>
                    <a:lnTo>
                      <a:pt x="0" y="939"/>
                    </a:lnTo>
                    <a:lnTo>
                      <a:pt x="66" y="887"/>
                    </a:lnTo>
                    <a:lnTo>
                      <a:pt x="71" y="884"/>
                    </a:lnTo>
                    <a:lnTo>
                      <a:pt x="70" y="880"/>
                    </a:lnTo>
                    <a:lnTo>
                      <a:pt x="72" y="879"/>
                    </a:lnTo>
                    <a:lnTo>
                      <a:pt x="74" y="882"/>
                    </a:lnTo>
                    <a:lnTo>
                      <a:pt x="77" y="879"/>
                    </a:lnTo>
                    <a:lnTo>
                      <a:pt x="118" y="846"/>
                    </a:lnTo>
                    <a:lnTo>
                      <a:pt x="123" y="844"/>
                    </a:lnTo>
                    <a:lnTo>
                      <a:pt x="152" y="821"/>
                    </a:lnTo>
                    <a:lnTo>
                      <a:pt x="160" y="814"/>
                    </a:lnTo>
                    <a:lnTo>
                      <a:pt x="205" y="779"/>
                    </a:lnTo>
                    <a:lnTo>
                      <a:pt x="210" y="773"/>
                    </a:lnTo>
                    <a:lnTo>
                      <a:pt x="215" y="774"/>
                    </a:lnTo>
                    <a:lnTo>
                      <a:pt x="218" y="774"/>
                    </a:lnTo>
                    <a:lnTo>
                      <a:pt x="220" y="776"/>
                    </a:lnTo>
                    <a:lnTo>
                      <a:pt x="235" y="777"/>
                    </a:lnTo>
                    <a:lnTo>
                      <a:pt x="245" y="769"/>
                    </a:lnTo>
                    <a:lnTo>
                      <a:pt x="249" y="767"/>
                    </a:lnTo>
                    <a:lnTo>
                      <a:pt x="254" y="761"/>
                    </a:lnTo>
                    <a:lnTo>
                      <a:pt x="259" y="750"/>
                    </a:lnTo>
                    <a:lnTo>
                      <a:pt x="272" y="735"/>
                    </a:lnTo>
                    <a:lnTo>
                      <a:pt x="276" y="725"/>
                    </a:lnTo>
                    <a:lnTo>
                      <a:pt x="278" y="722"/>
                    </a:lnTo>
                    <a:lnTo>
                      <a:pt x="277" y="721"/>
                    </a:lnTo>
                    <a:lnTo>
                      <a:pt x="279" y="714"/>
                    </a:lnTo>
                    <a:lnTo>
                      <a:pt x="285" y="711"/>
                    </a:lnTo>
                    <a:lnTo>
                      <a:pt x="287" y="707"/>
                    </a:lnTo>
                    <a:lnTo>
                      <a:pt x="289" y="707"/>
                    </a:lnTo>
                    <a:lnTo>
                      <a:pt x="289" y="705"/>
                    </a:lnTo>
                    <a:lnTo>
                      <a:pt x="291" y="705"/>
                    </a:lnTo>
                    <a:lnTo>
                      <a:pt x="297" y="700"/>
                    </a:lnTo>
                    <a:lnTo>
                      <a:pt x="302" y="698"/>
                    </a:lnTo>
                    <a:lnTo>
                      <a:pt x="299" y="693"/>
                    </a:lnTo>
                    <a:lnTo>
                      <a:pt x="302" y="693"/>
                    </a:lnTo>
                    <a:lnTo>
                      <a:pt x="303" y="689"/>
                    </a:lnTo>
                    <a:lnTo>
                      <a:pt x="303" y="687"/>
                    </a:lnTo>
                    <a:lnTo>
                      <a:pt x="304" y="686"/>
                    </a:lnTo>
                    <a:lnTo>
                      <a:pt x="303" y="684"/>
                    </a:lnTo>
                    <a:lnTo>
                      <a:pt x="308" y="684"/>
                    </a:lnTo>
                    <a:lnTo>
                      <a:pt x="308" y="678"/>
                    </a:lnTo>
                    <a:lnTo>
                      <a:pt x="306" y="676"/>
                    </a:lnTo>
                    <a:lnTo>
                      <a:pt x="308" y="673"/>
                    </a:lnTo>
                    <a:lnTo>
                      <a:pt x="307" y="668"/>
                    </a:lnTo>
                    <a:lnTo>
                      <a:pt x="310" y="664"/>
                    </a:lnTo>
                    <a:lnTo>
                      <a:pt x="310" y="661"/>
                    </a:lnTo>
                    <a:lnTo>
                      <a:pt x="311" y="660"/>
                    </a:lnTo>
                    <a:lnTo>
                      <a:pt x="313" y="656"/>
                    </a:lnTo>
                    <a:lnTo>
                      <a:pt x="315" y="658"/>
                    </a:lnTo>
                    <a:lnTo>
                      <a:pt x="318" y="657"/>
                    </a:lnTo>
                    <a:lnTo>
                      <a:pt x="318" y="655"/>
                    </a:lnTo>
                    <a:lnTo>
                      <a:pt x="320" y="655"/>
                    </a:lnTo>
                    <a:lnTo>
                      <a:pt x="321" y="652"/>
                    </a:lnTo>
                    <a:lnTo>
                      <a:pt x="324" y="652"/>
                    </a:lnTo>
                    <a:lnTo>
                      <a:pt x="324" y="650"/>
                    </a:lnTo>
                    <a:lnTo>
                      <a:pt x="329" y="648"/>
                    </a:lnTo>
                    <a:lnTo>
                      <a:pt x="331" y="644"/>
                    </a:lnTo>
                    <a:lnTo>
                      <a:pt x="334" y="644"/>
                    </a:lnTo>
                    <a:lnTo>
                      <a:pt x="335" y="642"/>
                    </a:lnTo>
                    <a:lnTo>
                      <a:pt x="338" y="642"/>
                    </a:lnTo>
                    <a:lnTo>
                      <a:pt x="339" y="639"/>
                    </a:lnTo>
                    <a:lnTo>
                      <a:pt x="341" y="641"/>
                    </a:lnTo>
                    <a:lnTo>
                      <a:pt x="343" y="637"/>
                    </a:lnTo>
                    <a:lnTo>
                      <a:pt x="343" y="632"/>
                    </a:lnTo>
                    <a:lnTo>
                      <a:pt x="345" y="632"/>
                    </a:lnTo>
                    <a:lnTo>
                      <a:pt x="345" y="628"/>
                    </a:lnTo>
                    <a:lnTo>
                      <a:pt x="348" y="626"/>
                    </a:lnTo>
                    <a:lnTo>
                      <a:pt x="350" y="623"/>
                    </a:lnTo>
                    <a:lnTo>
                      <a:pt x="353" y="623"/>
                    </a:lnTo>
                    <a:lnTo>
                      <a:pt x="353" y="620"/>
                    </a:lnTo>
                    <a:lnTo>
                      <a:pt x="359" y="619"/>
                    </a:lnTo>
                    <a:lnTo>
                      <a:pt x="360" y="615"/>
                    </a:lnTo>
                    <a:lnTo>
                      <a:pt x="363" y="613"/>
                    </a:lnTo>
                    <a:lnTo>
                      <a:pt x="364" y="610"/>
                    </a:lnTo>
                    <a:lnTo>
                      <a:pt x="363" y="607"/>
                    </a:lnTo>
                    <a:lnTo>
                      <a:pt x="366" y="605"/>
                    </a:lnTo>
                    <a:lnTo>
                      <a:pt x="366" y="602"/>
                    </a:lnTo>
                    <a:lnTo>
                      <a:pt x="369" y="598"/>
                    </a:lnTo>
                    <a:lnTo>
                      <a:pt x="368" y="593"/>
                    </a:lnTo>
                    <a:lnTo>
                      <a:pt x="370" y="590"/>
                    </a:lnTo>
                    <a:lnTo>
                      <a:pt x="369" y="586"/>
                    </a:lnTo>
                    <a:lnTo>
                      <a:pt x="372" y="581"/>
                    </a:lnTo>
                    <a:lnTo>
                      <a:pt x="371" y="575"/>
                    </a:lnTo>
                    <a:lnTo>
                      <a:pt x="375" y="573"/>
                    </a:lnTo>
                    <a:lnTo>
                      <a:pt x="374" y="572"/>
                    </a:lnTo>
                    <a:lnTo>
                      <a:pt x="371" y="573"/>
                    </a:lnTo>
                    <a:lnTo>
                      <a:pt x="370" y="568"/>
                    </a:lnTo>
                    <a:lnTo>
                      <a:pt x="374" y="567"/>
                    </a:lnTo>
                    <a:lnTo>
                      <a:pt x="371" y="565"/>
                    </a:lnTo>
                    <a:lnTo>
                      <a:pt x="372" y="561"/>
                    </a:lnTo>
                    <a:lnTo>
                      <a:pt x="376" y="558"/>
                    </a:lnTo>
                    <a:lnTo>
                      <a:pt x="375" y="555"/>
                    </a:lnTo>
                    <a:lnTo>
                      <a:pt x="377" y="554"/>
                    </a:lnTo>
                    <a:lnTo>
                      <a:pt x="375" y="553"/>
                    </a:lnTo>
                    <a:lnTo>
                      <a:pt x="375" y="550"/>
                    </a:lnTo>
                    <a:lnTo>
                      <a:pt x="378" y="550"/>
                    </a:lnTo>
                    <a:lnTo>
                      <a:pt x="379" y="547"/>
                    </a:lnTo>
                    <a:lnTo>
                      <a:pt x="380" y="547"/>
                    </a:lnTo>
                    <a:lnTo>
                      <a:pt x="381" y="543"/>
                    </a:lnTo>
                    <a:lnTo>
                      <a:pt x="384" y="544"/>
                    </a:lnTo>
                    <a:lnTo>
                      <a:pt x="387" y="542"/>
                    </a:lnTo>
                    <a:lnTo>
                      <a:pt x="386" y="540"/>
                    </a:lnTo>
                    <a:lnTo>
                      <a:pt x="388" y="539"/>
                    </a:lnTo>
                    <a:lnTo>
                      <a:pt x="386" y="536"/>
                    </a:lnTo>
                    <a:lnTo>
                      <a:pt x="389" y="534"/>
                    </a:lnTo>
                    <a:lnTo>
                      <a:pt x="390" y="535"/>
                    </a:lnTo>
                    <a:lnTo>
                      <a:pt x="389" y="531"/>
                    </a:lnTo>
                    <a:lnTo>
                      <a:pt x="394" y="532"/>
                    </a:lnTo>
                    <a:lnTo>
                      <a:pt x="394" y="529"/>
                    </a:lnTo>
                    <a:lnTo>
                      <a:pt x="392" y="527"/>
                    </a:lnTo>
                    <a:lnTo>
                      <a:pt x="394" y="527"/>
                    </a:lnTo>
                    <a:lnTo>
                      <a:pt x="393" y="525"/>
                    </a:lnTo>
                    <a:lnTo>
                      <a:pt x="396" y="524"/>
                    </a:lnTo>
                    <a:lnTo>
                      <a:pt x="392" y="519"/>
                    </a:lnTo>
                    <a:lnTo>
                      <a:pt x="395" y="519"/>
                    </a:lnTo>
                    <a:lnTo>
                      <a:pt x="395" y="518"/>
                    </a:lnTo>
                    <a:lnTo>
                      <a:pt x="394" y="516"/>
                    </a:lnTo>
                    <a:lnTo>
                      <a:pt x="394" y="513"/>
                    </a:lnTo>
                    <a:lnTo>
                      <a:pt x="396" y="513"/>
                    </a:lnTo>
                    <a:lnTo>
                      <a:pt x="395" y="509"/>
                    </a:lnTo>
                    <a:lnTo>
                      <a:pt x="399" y="509"/>
                    </a:lnTo>
                    <a:lnTo>
                      <a:pt x="399" y="506"/>
                    </a:lnTo>
                    <a:lnTo>
                      <a:pt x="401" y="506"/>
                    </a:lnTo>
                    <a:lnTo>
                      <a:pt x="402" y="507"/>
                    </a:lnTo>
                    <a:lnTo>
                      <a:pt x="404" y="505"/>
                    </a:lnTo>
                    <a:lnTo>
                      <a:pt x="403" y="504"/>
                    </a:lnTo>
                    <a:lnTo>
                      <a:pt x="406" y="502"/>
                    </a:lnTo>
                    <a:lnTo>
                      <a:pt x="406" y="500"/>
                    </a:lnTo>
                    <a:lnTo>
                      <a:pt x="408" y="502"/>
                    </a:lnTo>
                    <a:lnTo>
                      <a:pt x="411" y="502"/>
                    </a:lnTo>
                    <a:lnTo>
                      <a:pt x="411" y="498"/>
                    </a:lnTo>
                    <a:lnTo>
                      <a:pt x="414" y="501"/>
                    </a:lnTo>
                    <a:lnTo>
                      <a:pt x="415" y="500"/>
                    </a:lnTo>
                    <a:lnTo>
                      <a:pt x="415" y="496"/>
                    </a:lnTo>
                    <a:lnTo>
                      <a:pt x="417" y="497"/>
                    </a:lnTo>
                    <a:lnTo>
                      <a:pt x="419" y="495"/>
                    </a:lnTo>
                    <a:lnTo>
                      <a:pt x="422" y="494"/>
                    </a:lnTo>
                    <a:lnTo>
                      <a:pt x="423" y="493"/>
                    </a:lnTo>
                    <a:lnTo>
                      <a:pt x="420" y="491"/>
                    </a:lnTo>
                    <a:lnTo>
                      <a:pt x="424" y="488"/>
                    </a:lnTo>
                    <a:lnTo>
                      <a:pt x="421" y="486"/>
                    </a:lnTo>
                    <a:lnTo>
                      <a:pt x="425" y="485"/>
                    </a:lnTo>
                    <a:lnTo>
                      <a:pt x="424" y="480"/>
                    </a:lnTo>
                    <a:lnTo>
                      <a:pt x="426" y="479"/>
                    </a:lnTo>
                    <a:lnTo>
                      <a:pt x="430" y="480"/>
                    </a:lnTo>
                    <a:lnTo>
                      <a:pt x="431" y="475"/>
                    </a:lnTo>
                    <a:lnTo>
                      <a:pt x="436" y="475"/>
                    </a:lnTo>
                    <a:lnTo>
                      <a:pt x="432" y="470"/>
                    </a:lnTo>
                    <a:lnTo>
                      <a:pt x="435" y="468"/>
                    </a:lnTo>
                    <a:lnTo>
                      <a:pt x="432" y="465"/>
                    </a:lnTo>
                    <a:lnTo>
                      <a:pt x="434" y="465"/>
                    </a:lnTo>
                    <a:lnTo>
                      <a:pt x="436" y="468"/>
                    </a:lnTo>
                    <a:lnTo>
                      <a:pt x="437" y="462"/>
                    </a:lnTo>
                    <a:lnTo>
                      <a:pt x="442" y="462"/>
                    </a:lnTo>
                    <a:lnTo>
                      <a:pt x="442" y="460"/>
                    </a:lnTo>
                    <a:lnTo>
                      <a:pt x="440" y="454"/>
                    </a:lnTo>
                    <a:lnTo>
                      <a:pt x="438" y="457"/>
                    </a:lnTo>
                    <a:lnTo>
                      <a:pt x="437" y="453"/>
                    </a:lnTo>
                    <a:lnTo>
                      <a:pt x="441" y="453"/>
                    </a:lnTo>
                    <a:lnTo>
                      <a:pt x="443" y="451"/>
                    </a:lnTo>
                    <a:lnTo>
                      <a:pt x="446" y="455"/>
                    </a:lnTo>
                    <a:lnTo>
                      <a:pt x="447" y="449"/>
                    </a:lnTo>
                    <a:lnTo>
                      <a:pt x="452" y="448"/>
                    </a:lnTo>
                    <a:lnTo>
                      <a:pt x="451" y="444"/>
                    </a:lnTo>
                    <a:lnTo>
                      <a:pt x="453" y="442"/>
                    </a:lnTo>
                    <a:lnTo>
                      <a:pt x="452" y="435"/>
                    </a:lnTo>
                    <a:lnTo>
                      <a:pt x="454" y="434"/>
                    </a:lnTo>
                    <a:lnTo>
                      <a:pt x="453" y="432"/>
                    </a:lnTo>
                    <a:lnTo>
                      <a:pt x="455" y="429"/>
                    </a:lnTo>
                    <a:lnTo>
                      <a:pt x="454" y="427"/>
                    </a:lnTo>
                    <a:lnTo>
                      <a:pt x="458" y="427"/>
                    </a:lnTo>
                    <a:lnTo>
                      <a:pt x="459" y="424"/>
                    </a:lnTo>
                    <a:lnTo>
                      <a:pt x="456" y="422"/>
                    </a:lnTo>
                    <a:lnTo>
                      <a:pt x="459" y="421"/>
                    </a:lnTo>
                    <a:lnTo>
                      <a:pt x="459" y="418"/>
                    </a:lnTo>
                    <a:lnTo>
                      <a:pt x="454" y="415"/>
                    </a:lnTo>
                    <a:lnTo>
                      <a:pt x="455" y="413"/>
                    </a:lnTo>
                    <a:lnTo>
                      <a:pt x="458" y="412"/>
                    </a:lnTo>
                    <a:lnTo>
                      <a:pt x="456" y="407"/>
                    </a:lnTo>
                    <a:lnTo>
                      <a:pt x="452" y="404"/>
                    </a:lnTo>
                    <a:lnTo>
                      <a:pt x="452" y="401"/>
                    </a:lnTo>
                    <a:lnTo>
                      <a:pt x="455" y="400"/>
                    </a:lnTo>
                    <a:lnTo>
                      <a:pt x="460" y="401"/>
                    </a:lnTo>
                    <a:lnTo>
                      <a:pt x="462" y="399"/>
                    </a:lnTo>
                    <a:lnTo>
                      <a:pt x="460" y="395"/>
                    </a:lnTo>
                    <a:lnTo>
                      <a:pt x="466" y="396"/>
                    </a:lnTo>
                    <a:lnTo>
                      <a:pt x="468" y="395"/>
                    </a:lnTo>
                    <a:lnTo>
                      <a:pt x="466" y="392"/>
                    </a:lnTo>
                    <a:lnTo>
                      <a:pt x="467" y="390"/>
                    </a:lnTo>
                    <a:lnTo>
                      <a:pt x="472" y="393"/>
                    </a:lnTo>
                    <a:lnTo>
                      <a:pt x="475" y="393"/>
                    </a:lnTo>
                    <a:lnTo>
                      <a:pt x="473" y="390"/>
                    </a:lnTo>
                    <a:lnTo>
                      <a:pt x="472" y="391"/>
                    </a:lnTo>
                    <a:lnTo>
                      <a:pt x="472" y="388"/>
                    </a:lnTo>
                    <a:lnTo>
                      <a:pt x="470" y="387"/>
                    </a:lnTo>
                    <a:lnTo>
                      <a:pt x="469" y="381"/>
                    </a:lnTo>
                    <a:lnTo>
                      <a:pt x="465" y="385"/>
                    </a:lnTo>
                    <a:lnTo>
                      <a:pt x="461" y="382"/>
                    </a:lnTo>
                    <a:lnTo>
                      <a:pt x="461" y="374"/>
                    </a:lnTo>
                    <a:lnTo>
                      <a:pt x="460" y="373"/>
                    </a:lnTo>
                    <a:lnTo>
                      <a:pt x="458" y="374"/>
                    </a:lnTo>
                    <a:lnTo>
                      <a:pt x="457" y="371"/>
                    </a:lnTo>
                    <a:lnTo>
                      <a:pt x="458" y="369"/>
                    </a:lnTo>
                    <a:lnTo>
                      <a:pt x="454" y="369"/>
                    </a:lnTo>
                    <a:lnTo>
                      <a:pt x="454" y="364"/>
                    </a:lnTo>
                    <a:lnTo>
                      <a:pt x="455" y="360"/>
                    </a:lnTo>
                    <a:lnTo>
                      <a:pt x="459" y="359"/>
                    </a:lnTo>
                    <a:lnTo>
                      <a:pt x="459" y="357"/>
                    </a:lnTo>
                    <a:lnTo>
                      <a:pt x="461" y="359"/>
                    </a:lnTo>
                    <a:lnTo>
                      <a:pt x="462" y="356"/>
                    </a:lnTo>
                    <a:lnTo>
                      <a:pt x="466" y="354"/>
                    </a:lnTo>
                    <a:lnTo>
                      <a:pt x="465" y="350"/>
                    </a:lnTo>
                    <a:lnTo>
                      <a:pt x="468" y="349"/>
                    </a:lnTo>
                    <a:lnTo>
                      <a:pt x="471" y="354"/>
                    </a:lnTo>
                    <a:lnTo>
                      <a:pt x="473" y="349"/>
                    </a:lnTo>
                    <a:lnTo>
                      <a:pt x="475" y="346"/>
                    </a:lnTo>
                    <a:lnTo>
                      <a:pt x="479" y="346"/>
                    </a:lnTo>
                    <a:lnTo>
                      <a:pt x="490" y="343"/>
                    </a:lnTo>
                    <a:lnTo>
                      <a:pt x="489" y="338"/>
                    </a:lnTo>
                    <a:lnTo>
                      <a:pt x="491" y="336"/>
                    </a:lnTo>
                    <a:lnTo>
                      <a:pt x="493" y="336"/>
                    </a:lnTo>
                    <a:lnTo>
                      <a:pt x="494" y="334"/>
                    </a:lnTo>
                    <a:lnTo>
                      <a:pt x="491" y="331"/>
                    </a:lnTo>
                    <a:lnTo>
                      <a:pt x="493" y="326"/>
                    </a:lnTo>
                    <a:lnTo>
                      <a:pt x="495" y="325"/>
                    </a:lnTo>
                    <a:lnTo>
                      <a:pt x="495" y="327"/>
                    </a:lnTo>
                    <a:lnTo>
                      <a:pt x="498" y="327"/>
                    </a:lnTo>
                    <a:lnTo>
                      <a:pt x="509" y="324"/>
                    </a:lnTo>
                    <a:lnTo>
                      <a:pt x="506" y="322"/>
                    </a:lnTo>
                    <a:lnTo>
                      <a:pt x="507" y="317"/>
                    </a:lnTo>
                    <a:lnTo>
                      <a:pt x="505" y="315"/>
                    </a:lnTo>
                    <a:lnTo>
                      <a:pt x="505" y="311"/>
                    </a:lnTo>
                    <a:lnTo>
                      <a:pt x="506" y="309"/>
                    </a:lnTo>
                    <a:lnTo>
                      <a:pt x="505" y="307"/>
                    </a:lnTo>
                    <a:lnTo>
                      <a:pt x="505" y="299"/>
                    </a:lnTo>
                    <a:lnTo>
                      <a:pt x="511" y="290"/>
                    </a:lnTo>
                    <a:lnTo>
                      <a:pt x="510" y="288"/>
                    </a:lnTo>
                    <a:lnTo>
                      <a:pt x="507" y="287"/>
                    </a:lnTo>
                    <a:lnTo>
                      <a:pt x="502" y="292"/>
                    </a:lnTo>
                    <a:lnTo>
                      <a:pt x="498" y="290"/>
                    </a:lnTo>
                    <a:lnTo>
                      <a:pt x="506" y="281"/>
                    </a:lnTo>
                    <a:lnTo>
                      <a:pt x="506" y="274"/>
                    </a:lnTo>
                    <a:lnTo>
                      <a:pt x="508" y="272"/>
                    </a:lnTo>
                    <a:lnTo>
                      <a:pt x="509" y="266"/>
                    </a:lnTo>
                    <a:lnTo>
                      <a:pt x="506" y="262"/>
                    </a:lnTo>
                    <a:lnTo>
                      <a:pt x="511" y="260"/>
                    </a:lnTo>
                    <a:lnTo>
                      <a:pt x="514" y="264"/>
                    </a:lnTo>
                    <a:lnTo>
                      <a:pt x="516" y="265"/>
                    </a:lnTo>
                    <a:lnTo>
                      <a:pt x="521" y="260"/>
                    </a:lnTo>
                    <a:lnTo>
                      <a:pt x="526" y="257"/>
                    </a:lnTo>
                    <a:lnTo>
                      <a:pt x="528" y="251"/>
                    </a:lnTo>
                    <a:lnTo>
                      <a:pt x="538" y="244"/>
                    </a:lnTo>
                    <a:lnTo>
                      <a:pt x="539" y="243"/>
                    </a:lnTo>
                    <a:lnTo>
                      <a:pt x="536" y="242"/>
                    </a:lnTo>
                    <a:lnTo>
                      <a:pt x="536" y="241"/>
                    </a:lnTo>
                    <a:lnTo>
                      <a:pt x="542" y="234"/>
                    </a:lnTo>
                    <a:lnTo>
                      <a:pt x="542" y="230"/>
                    </a:lnTo>
                    <a:lnTo>
                      <a:pt x="540" y="227"/>
                    </a:lnTo>
                    <a:lnTo>
                      <a:pt x="541" y="221"/>
                    </a:lnTo>
                    <a:lnTo>
                      <a:pt x="544" y="219"/>
                    </a:lnTo>
                    <a:lnTo>
                      <a:pt x="552" y="191"/>
                    </a:lnTo>
                    <a:lnTo>
                      <a:pt x="551" y="183"/>
                    </a:lnTo>
                    <a:lnTo>
                      <a:pt x="547" y="183"/>
                    </a:lnTo>
                    <a:lnTo>
                      <a:pt x="555" y="174"/>
                    </a:lnTo>
                    <a:lnTo>
                      <a:pt x="552" y="169"/>
                    </a:lnTo>
                    <a:lnTo>
                      <a:pt x="545" y="164"/>
                    </a:lnTo>
                    <a:lnTo>
                      <a:pt x="536" y="164"/>
                    </a:lnTo>
                    <a:lnTo>
                      <a:pt x="532" y="166"/>
                    </a:lnTo>
                    <a:lnTo>
                      <a:pt x="530" y="159"/>
                    </a:lnTo>
                    <a:lnTo>
                      <a:pt x="532" y="151"/>
                    </a:lnTo>
                    <a:lnTo>
                      <a:pt x="538" y="148"/>
                    </a:lnTo>
                    <a:lnTo>
                      <a:pt x="543" y="149"/>
                    </a:lnTo>
                    <a:lnTo>
                      <a:pt x="547" y="147"/>
                    </a:lnTo>
                    <a:lnTo>
                      <a:pt x="554" y="148"/>
                    </a:lnTo>
                    <a:lnTo>
                      <a:pt x="556" y="146"/>
                    </a:lnTo>
                    <a:lnTo>
                      <a:pt x="557" y="143"/>
                    </a:lnTo>
                    <a:lnTo>
                      <a:pt x="564" y="142"/>
                    </a:lnTo>
                    <a:lnTo>
                      <a:pt x="567" y="137"/>
                    </a:lnTo>
                    <a:lnTo>
                      <a:pt x="565" y="125"/>
                    </a:lnTo>
                    <a:lnTo>
                      <a:pt x="568" y="123"/>
                    </a:lnTo>
                    <a:lnTo>
                      <a:pt x="567" y="120"/>
                    </a:lnTo>
                    <a:lnTo>
                      <a:pt x="572" y="117"/>
                    </a:lnTo>
                    <a:lnTo>
                      <a:pt x="568" y="101"/>
                    </a:lnTo>
                    <a:lnTo>
                      <a:pt x="565" y="98"/>
                    </a:lnTo>
                    <a:lnTo>
                      <a:pt x="563" y="92"/>
                    </a:lnTo>
                    <a:lnTo>
                      <a:pt x="570" y="86"/>
                    </a:lnTo>
                    <a:lnTo>
                      <a:pt x="570" y="84"/>
                    </a:lnTo>
                    <a:lnTo>
                      <a:pt x="567" y="82"/>
                    </a:lnTo>
                    <a:lnTo>
                      <a:pt x="576" y="69"/>
                    </a:lnTo>
                    <a:lnTo>
                      <a:pt x="578" y="63"/>
                    </a:lnTo>
                    <a:lnTo>
                      <a:pt x="573" y="62"/>
                    </a:lnTo>
                    <a:lnTo>
                      <a:pt x="574" y="57"/>
                    </a:lnTo>
                    <a:lnTo>
                      <a:pt x="568" y="55"/>
                    </a:lnTo>
                    <a:lnTo>
                      <a:pt x="566" y="50"/>
                    </a:lnTo>
                    <a:lnTo>
                      <a:pt x="569" y="44"/>
                    </a:lnTo>
                    <a:lnTo>
                      <a:pt x="568" y="40"/>
                    </a:lnTo>
                    <a:lnTo>
                      <a:pt x="568" y="39"/>
                    </a:lnTo>
                    <a:lnTo>
                      <a:pt x="573" y="35"/>
                    </a:lnTo>
                    <a:lnTo>
                      <a:pt x="577" y="34"/>
                    </a:lnTo>
                    <a:lnTo>
                      <a:pt x="578" y="35"/>
                    </a:lnTo>
                    <a:lnTo>
                      <a:pt x="582" y="33"/>
                    </a:lnTo>
                    <a:lnTo>
                      <a:pt x="582" y="26"/>
                    </a:lnTo>
                    <a:lnTo>
                      <a:pt x="583" y="25"/>
                    </a:lnTo>
                    <a:lnTo>
                      <a:pt x="584" y="27"/>
                    </a:lnTo>
                    <a:lnTo>
                      <a:pt x="584" y="23"/>
                    </a:lnTo>
                    <a:lnTo>
                      <a:pt x="587" y="20"/>
                    </a:lnTo>
                    <a:lnTo>
                      <a:pt x="591" y="29"/>
                    </a:lnTo>
                    <a:lnTo>
                      <a:pt x="588" y="18"/>
                    </a:lnTo>
                    <a:lnTo>
                      <a:pt x="595" y="10"/>
                    </a:lnTo>
                    <a:lnTo>
                      <a:pt x="596" y="5"/>
                    </a:lnTo>
                    <a:lnTo>
                      <a:pt x="598" y="8"/>
                    </a:lnTo>
                    <a:lnTo>
                      <a:pt x="599" y="10"/>
                    </a:lnTo>
                    <a:lnTo>
                      <a:pt x="600" y="4"/>
                    </a:lnTo>
                    <a:lnTo>
                      <a:pt x="601" y="3"/>
                    </a:lnTo>
                    <a:lnTo>
                      <a:pt x="602" y="1"/>
                    </a:lnTo>
                    <a:lnTo>
                      <a:pt x="608" y="1"/>
                    </a:lnTo>
                    <a:lnTo>
                      <a:pt x="608" y="3"/>
                    </a:lnTo>
                    <a:lnTo>
                      <a:pt x="604" y="5"/>
                    </a:lnTo>
                    <a:lnTo>
                      <a:pt x="606" y="4"/>
                    </a:lnTo>
                    <a:lnTo>
                      <a:pt x="609" y="9"/>
                    </a:lnTo>
                    <a:lnTo>
                      <a:pt x="606" y="12"/>
                    </a:lnTo>
                    <a:lnTo>
                      <a:pt x="606" y="9"/>
                    </a:lnTo>
                    <a:lnTo>
                      <a:pt x="602" y="11"/>
                    </a:lnTo>
                    <a:lnTo>
                      <a:pt x="605" y="10"/>
                    </a:lnTo>
                    <a:lnTo>
                      <a:pt x="605" y="11"/>
                    </a:lnTo>
                    <a:lnTo>
                      <a:pt x="605" y="15"/>
                    </a:lnTo>
                    <a:lnTo>
                      <a:pt x="603" y="18"/>
                    </a:lnTo>
                    <a:lnTo>
                      <a:pt x="606" y="15"/>
                    </a:lnTo>
                    <a:lnTo>
                      <a:pt x="610" y="14"/>
                    </a:lnTo>
                    <a:lnTo>
                      <a:pt x="610" y="19"/>
                    </a:lnTo>
                    <a:lnTo>
                      <a:pt x="601" y="21"/>
                    </a:lnTo>
                    <a:lnTo>
                      <a:pt x="602" y="22"/>
                    </a:lnTo>
                    <a:lnTo>
                      <a:pt x="600" y="26"/>
                    </a:lnTo>
                    <a:lnTo>
                      <a:pt x="602" y="25"/>
                    </a:lnTo>
                    <a:lnTo>
                      <a:pt x="602" y="28"/>
                    </a:lnTo>
                    <a:lnTo>
                      <a:pt x="604" y="27"/>
                    </a:lnTo>
                    <a:lnTo>
                      <a:pt x="603" y="25"/>
                    </a:lnTo>
                    <a:lnTo>
                      <a:pt x="605" y="21"/>
                    </a:lnTo>
                    <a:lnTo>
                      <a:pt x="612" y="21"/>
                    </a:lnTo>
                    <a:lnTo>
                      <a:pt x="611" y="25"/>
                    </a:lnTo>
                    <a:lnTo>
                      <a:pt x="610" y="40"/>
                    </a:lnTo>
                    <a:lnTo>
                      <a:pt x="609" y="41"/>
                    </a:lnTo>
                    <a:lnTo>
                      <a:pt x="611" y="43"/>
                    </a:lnTo>
                    <a:lnTo>
                      <a:pt x="614" y="35"/>
                    </a:lnTo>
                    <a:lnTo>
                      <a:pt x="613" y="33"/>
                    </a:lnTo>
                    <a:lnTo>
                      <a:pt x="614" y="31"/>
                    </a:lnTo>
                    <a:lnTo>
                      <a:pt x="622" y="16"/>
                    </a:lnTo>
                    <a:lnTo>
                      <a:pt x="623" y="16"/>
                    </a:lnTo>
                    <a:lnTo>
                      <a:pt x="624" y="11"/>
                    </a:lnTo>
                    <a:lnTo>
                      <a:pt x="628" y="7"/>
                    </a:lnTo>
                    <a:lnTo>
                      <a:pt x="628" y="4"/>
                    </a:lnTo>
                    <a:lnTo>
                      <a:pt x="633" y="0"/>
                    </a:lnTo>
                    <a:lnTo>
                      <a:pt x="636" y="8"/>
                    </a:lnTo>
                    <a:lnTo>
                      <a:pt x="635" y="11"/>
                    </a:lnTo>
                    <a:lnTo>
                      <a:pt x="634" y="13"/>
                    </a:lnTo>
                    <a:lnTo>
                      <a:pt x="633" y="12"/>
                    </a:lnTo>
                    <a:lnTo>
                      <a:pt x="631" y="16"/>
                    </a:lnTo>
                    <a:lnTo>
                      <a:pt x="632" y="19"/>
                    </a:lnTo>
                    <a:lnTo>
                      <a:pt x="626" y="20"/>
                    </a:lnTo>
                    <a:lnTo>
                      <a:pt x="618" y="30"/>
                    </a:lnTo>
                    <a:lnTo>
                      <a:pt x="620" y="30"/>
                    </a:lnTo>
                    <a:lnTo>
                      <a:pt x="620" y="33"/>
                    </a:lnTo>
                    <a:lnTo>
                      <a:pt x="618" y="33"/>
                    </a:lnTo>
                    <a:lnTo>
                      <a:pt x="620" y="34"/>
                    </a:lnTo>
                    <a:lnTo>
                      <a:pt x="622" y="28"/>
                    </a:lnTo>
                    <a:lnTo>
                      <a:pt x="626" y="25"/>
                    </a:lnTo>
                    <a:lnTo>
                      <a:pt x="628" y="22"/>
                    </a:lnTo>
                    <a:lnTo>
                      <a:pt x="630" y="23"/>
                    </a:lnTo>
                    <a:lnTo>
                      <a:pt x="627" y="29"/>
                    </a:lnTo>
                    <a:lnTo>
                      <a:pt x="627" y="30"/>
                    </a:lnTo>
                    <a:lnTo>
                      <a:pt x="623" y="30"/>
                    </a:lnTo>
                    <a:lnTo>
                      <a:pt x="627" y="31"/>
                    </a:lnTo>
                    <a:lnTo>
                      <a:pt x="630" y="28"/>
                    </a:lnTo>
                    <a:lnTo>
                      <a:pt x="628" y="33"/>
                    </a:lnTo>
                    <a:lnTo>
                      <a:pt x="630" y="32"/>
                    </a:lnTo>
                    <a:lnTo>
                      <a:pt x="629" y="35"/>
                    </a:lnTo>
                    <a:lnTo>
                      <a:pt x="622" y="38"/>
                    </a:lnTo>
                    <a:lnTo>
                      <a:pt x="622" y="40"/>
                    </a:lnTo>
                    <a:lnTo>
                      <a:pt x="620" y="39"/>
                    </a:lnTo>
                    <a:lnTo>
                      <a:pt x="621" y="43"/>
                    </a:lnTo>
                    <a:lnTo>
                      <a:pt x="619" y="43"/>
                    </a:lnTo>
                    <a:lnTo>
                      <a:pt x="620" y="44"/>
                    </a:lnTo>
                    <a:lnTo>
                      <a:pt x="620" y="45"/>
                    </a:lnTo>
                    <a:lnTo>
                      <a:pt x="622" y="43"/>
                    </a:lnTo>
                    <a:lnTo>
                      <a:pt x="623" y="40"/>
                    </a:lnTo>
                    <a:lnTo>
                      <a:pt x="633" y="37"/>
                    </a:lnTo>
                    <a:lnTo>
                      <a:pt x="633" y="40"/>
                    </a:lnTo>
                    <a:lnTo>
                      <a:pt x="626" y="49"/>
                    </a:lnTo>
                    <a:lnTo>
                      <a:pt x="632" y="47"/>
                    </a:lnTo>
                    <a:lnTo>
                      <a:pt x="635" y="40"/>
                    </a:lnTo>
                    <a:lnTo>
                      <a:pt x="636" y="33"/>
                    </a:lnTo>
                    <a:lnTo>
                      <a:pt x="638" y="35"/>
                    </a:lnTo>
                    <a:lnTo>
                      <a:pt x="640" y="39"/>
                    </a:lnTo>
                    <a:lnTo>
                      <a:pt x="638" y="46"/>
                    </a:lnTo>
                    <a:lnTo>
                      <a:pt x="640" y="39"/>
                    </a:lnTo>
                    <a:lnTo>
                      <a:pt x="638" y="30"/>
                    </a:lnTo>
                    <a:lnTo>
                      <a:pt x="639" y="27"/>
                    </a:lnTo>
                    <a:lnTo>
                      <a:pt x="644" y="26"/>
                    </a:lnTo>
                    <a:lnTo>
                      <a:pt x="646" y="28"/>
                    </a:lnTo>
                    <a:lnTo>
                      <a:pt x="642" y="35"/>
                    </a:lnTo>
                    <a:lnTo>
                      <a:pt x="644" y="39"/>
                    </a:lnTo>
                    <a:lnTo>
                      <a:pt x="639" y="47"/>
                    </a:lnTo>
                    <a:lnTo>
                      <a:pt x="639" y="49"/>
                    </a:lnTo>
                    <a:lnTo>
                      <a:pt x="642" y="46"/>
                    </a:lnTo>
                    <a:lnTo>
                      <a:pt x="646" y="46"/>
                    </a:lnTo>
                    <a:lnTo>
                      <a:pt x="649" y="39"/>
                    </a:lnTo>
                    <a:lnTo>
                      <a:pt x="650" y="33"/>
                    </a:lnTo>
                    <a:lnTo>
                      <a:pt x="652" y="35"/>
                    </a:lnTo>
                    <a:lnTo>
                      <a:pt x="653" y="34"/>
                    </a:lnTo>
                    <a:lnTo>
                      <a:pt x="655" y="29"/>
                    </a:lnTo>
                    <a:lnTo>
                      <a:pt x="655" y="26"/>
                    </a:lnTo>
                    <a:lnTo>
                      <a:pt x="658" y="23"/>
                    </a:lnTo>
                    <a:lnTo>
                      <a:pt x="658" y="21"/>
                    </a:lnTo>
                    <a:lnTo>
                      <a:pt x="656" y="20"/>
                    </a:lnTo>
                    <a:lnTo>
                      <a:pt x="667" y="19"/>
                    </a:lnTo>
                    <a:lnTo>
                      <a:pt x="669" y="20"/>
                    </a:lnTo>
                    <a:lnTo>
                      <a:pt x="669" y="22"/>
                    </a:lnTo>
                    <a:lnTo>
                      <a:pt x="662" y="31"/>
                    </a:lnTo>
                    <a:lnTo>
                      <a:pt x="658" y="38"/>
                    </a:lnTo>
                    <a:lnTo>
                      <a:pt x="666" y="50"/>
                    </a:lnTo>
                    <a:lnTo>
                      <a:pt x="665" y="58"/>
                    </a:lnTo>
                    <a:lnTo>
                      <a:pt x="667" y="61"/>
                    </a:lnTo>
                    <a:lnTo>
                      <a:pt x="667" y="65"/>
                    </a:lnTo>
                    <a:lnTo>
                      <a:pt x="669" y="66"/>
                    </a:lnTo>
                    <a:lnTo>
                      <a:pt x="664" y="69"/>
                    </a:lnTo>
                    <a:lnTo>
                      <a:pt x="666" y="71"/>
                    </a:lnTo>
                    <a:lnTo>
                      <a:pt x="676" y="72"/>
                    </a:lnTo>
                    <a:lnTo>
                      <a:pt x="680" y="71"/>
                    </a:lnTo>
                    <a:lnTo>
                      <a:pt x="684" y="65"/>
                    </a:lnTo>
                    <a:lnTo>
                      <a:pt x="682" y="59"/>
                    </a:lnTo>
                    <a:lnTo>
                      <a:pt x="684" y="51"/>
                    </a:lnTo>
                    <a:lnTo>
                      <a:pt x="688" y="49"/>
                    </a:lnTo>
                    <a:lnTo>
                      <a:pt x="689" y="51"/>
                    </a:lnTo>
                    <a:lnTo>
                      <a:pt x="691" y="47"/>
                    </a:lnTo>
                    <a:lnTo>
                      <a:pt x="691" y="51"/>
                    </a:lnTo>
                    <a:lnTo>
                      <a:pt x="690" y="55"/>
                    </a:lnTo>
                    <a:lnTo>
                      <a:pt x="687" y="55"/>
                    </a:lnTo>
                    <a:lnTo>
                      <a:pt x="686" y="56"/>
                    </a:lnTo>
                    <a:lnTo>
                      <a:pt x="687" y="56"/>
                    </a:lnTo>
                    <a:lnTo>
                      <a:pt x="689" y="56"/>
                    </a:lnTo>
                    <a:lnTo>
                      <a:pt x="689" y="62"/>
                    </a:lnTo>
                    <a:lnTo>
                      <a:pt x="690" y="57"/>
                    </a:lnTo>
                    <a:lnTo>
                      <a:pt x="694" y="51"/>
                    </a:lnTo>
                    <a:lnTo>
                      <a:pt x="698" y="51"/>
                    </a:lnTo>
                    <a:lnTo>
                      <a:pt x="694" y="53"/>
                    </a:lnTo>
                    <a:lnTo>
                      <a:pt x="696" y="57"/>
                    </a:lnTo>
                    <a:lnTo>
                      <a:pt x="694" y="64"/>
                    </a:lnTo>
                    <a:lnTo>
                      <a:pt x="701" y="57"/>
                    </a:lnTo>
                    <a:lnTo>
                      <a:pt x="703" y="63"/>
                    </a:lnTo>
                    <a:lnTo>
                      <a:pt x="705" y="56"/>
                    </a:lnTo>
                    <a:lnTo>
                      <a:pt x="708" y="55"/>
                    </a:lnTo>
                    <a:lnTo>
                      <a:pt x="706" y="58"/>
                    </a:lnTo>
                    <a:lnTo>
                      <a:pt x="706" y="64"/>
                    </a:lnTo>
                    <a:lnTo>
                      <a:pt x="703" y="66"/>
                    </a:lnTo>
                    <a:lnTo>
                      <a:pt x="705" y="65"/>
                    </a:lnTo>
                    <a:lnTo>
                      <a:pt x="705" y="68"/>
                    </a:lnTo>
                    <a:lnTo>
                      <a:pt x="703" y="70"/>
                    </a:lnTo>
                    <a:lnTo>
                      <a:pt x="699" y="72"/>
                    </a:lnTo>
                    <a:lnTo>
                      <a:pt x="703" y="72"/>
                    </a:lnTo>
                    <a:lnTo>
                      <a:pt x="705" y="69"/>
                    </a:lnTo>
                    <a:lnTo>
                      <a:pt x="706" y="73"/>
                    </a:lnTo>
                    <a:lnTo>
                      <a:pt x="704" y="77"/>
                    </a:lnTo>
                    <a:lnTo>
                      <a:pt x="702" y="79"/>
                    </a:lnTo>
                    <a:lnTo>
                      <a:pt x="695" y="75"/>
                    </a:lnTo>
                    <a:lnTo>
                      <a:pt x="691" y="79"/>
                    </a:lnTo>
                    <a:lnTo>
                      <a:pt x="696" y="76"/>
                    </a:lnTo>
                    <a:lnTo>
                      <a:pt x="703" y="80"/>
                    </a:lnTo>
                    <a:lnTo>
                      <a:pt x="705" y="84"/>
                    </a:lnTo>
                    <a:lnTo>
                      <a:pt x="706" y="80"/>
                    </a:lnTo>
                    <a:lnTo>
                      <a:pt x="709" y="71"/>
                    </a:lnTo>
                    <a:lnTo>
                      <a:pt x="712" y="71"/>
                    </a:lnTo>
                    <a:lnTo>
                      <a:pt x="716" y="67"/>
                    </a:lnTo>
                    <a:lnTo>
                      <a:pt x="714" y="62"/>
                    </a:lnTo>
                    <a:lnTo>
                      <a:pt x="721" y="59"/>
                    </a:lnTo>
                    <a:lnTo>
                      <a:pt x="719" y="56"/>
                    </a:lnTo>
                    <a:lnTo>
                      <a:pt x="720" y="55"/>
                    </a:lnTo>
                    <a:lnTo>
                      <a:pt x="727" y="54"/>
                    </a:lnTo>
                    <a:lnTo>
                      <a:pt x="728" y="58"/>
                    </a:lnTo>
                    <a:lnTo>
                      <a:pt x="728" y="65"/>
                    </a:lnTo>
                    <a:lnTo>
                      <a:pt x="725" y="68"/>
                    </a:lnTo>
                    <a:lnTo>
                      <a:pt x="722" y="64"/>
                    </a:lnTo>
                    <a:lnTo>
                      <a:pt x="723" y="69"/>
                    </a:lnTo>
                    <a:lnTo>
                      <a:pt x="720" y="71"/>
                    </a:lnTo>
                    <a:lnTo>
                      <a:pt x="720" y="68"/>
                    </a:lnTo>
                    <a:lnTo>
                      <a:pt x="719" y="70"/>
                    </a:lnTo>
                    <a:lnTo>
                      <a:pt x="716" y="72"/>
                    </a:lnTo>
                    <a:lnTo>
                      <a:pt x="712" y="86"/>
                    </a:lnTo>
                    <a:lnTo>
                      <a:pt x="710" y="85"/>
                    </a:lnTo>
                    <a:lnTo>
                      <a:pt x="713" y="88"/>
                    </a:lnTo>
                    <a:lnTo>
                      <a:pt x="711" y="93"/>
                    </a:lnTo>
                    <a:lnTo>
                      <a:pt x="708" y="89"/>
                    </a:lnTo>
                    <a:lnTo>
                      <a:pt x="703" y="93"/>
                    </a:lnTo>
                    <a:lnTo>
                      <a:pt x="701" y="93"/>
                    </a:lnTo>
                    <a:lnTo>
                      <a:pt x="703" y="94"/>
                    </a:lnTo>
                    <a:lnTo>
                      <a:pt x="702" y="97"/>
                    </a:lnTo>
                    <a:lnTo>
                      <a:pt x="702" y="98"/>
                    </a:lnTo>
                    <a:lnTo>
                      <a:pt x="708" y="90"/>
                    </a:lnTo>
                    <a:lnTo>
                      <a:pt x="710" y="94"/>
                    </a:lnTo>
                    <a:lnTo>
                      <a:pt x="712" y="95"/>
                    </a:lnTo>
                    <a:lnTo>
                      <a:pt x="712" y="98"/>
                    </a:lnTo>
                    <a:lnTo>
                      <a:pt x="706" y="100"/>
                    </a:lnTo>
                    <a:lnTo>
                      <a:pt x="705" y="102"/>
                    </a:lnTo>
                    <a:lnTo>
                      <a:pt x="702" y="100"/>
                    </a:lnTo>
                    <a:lnTo>
                      <a:pt x="699" y="104"/>
                    </a:lnTo>
                    <a:lnTo>
                      <a:pt x="700" y="105"/>
                    </a:lnTo>
                    <a:lnTo>
                      <a:pt x="702" y="101"/>
                    </a:lnTo>
                    <a:lnTo>
                      <a:pt x="706" y="102"/>
                    </a:lnTo>
                    <a:lnTo>
                      <a:pt x="707" y="100"/>
                    </a:lnTo>
                    <a:lnTo>
                      <a:pt x="713" y="99"/>
                    </a:lnTo>
                    <a:lnTo>
                      <a:pt x="714" y="95"/>
                    </a:lnTo>
                    <a:lnTo>
                      <a:pt x="716" y="98"/>
                    </a:lnTo>
                    <a:lnTo>
                      <a:pt x="719" y="100"/>
                    </a:lnTo>
                    <a:lnTo>
                      <a:pt x="717" y="94"/>
                    </a:lnTo>
                    <a:lnTo>
                      <a:pt x="719" y="89"/>
                    </a:lnTo>
                    <a:lnTo>
                      <a:pt x="721" y="89"/>
                    </a:lnTo>
                    <a:lnTo>
                      <a:pt x="724" y="84"/>
                    </a:lnTo>
                    <a:lnTo>
                      <a:pt x="726" y="82"/>
                    </a:lnTo>
                    <a:lnTo>
                      <a:pt x="726" y="89"/>
                    </a:lnTo>
                    <a:lnTo>
                      <a:pt x="723" y="92"/>
                    </a:lnTo>
                    <a:lnTo>
                      <a:pt x="728" y="98"/>
                    </a:lnTo>
                    <a:lnTo>
                      <a:pt x="725" y="92"/>
                    </a:lnTo>
                    <a:lnTo>
                      <a:pt x="729" y="83"/>
                    </a:lnTo>
                    <a:lnTo>
                      <a:pt x="730" y="82"/>
                    </a:lnTo>
                    <a:lnTo>
                      <a:pt x="736" y="84"/>
                    </a:lnTo>
                    <a:lnTo>
                      <a:pt x="737" y="86"/>
                    </a:lnTo>
                    <a:lnTo>
                      <a:pt x="739" y="84"/>
                    </a:lnTo>
                    <a:lnTo>
                      <a:pt x="732" y="81"/>
                    </a:lnTo>
                    <a:lnTo>
                      <a:pt x="736" y="76"/>
                    </a:lnTo>
                    <a:lnTo>
                      <a:pt x="736" y="70"/>
                    </a:lnTo>
                    <a:lnTo>
                      <a:pt x="740" y="66"/>
                    </a:lnTo>
                    <a:lnTo>
                      <a:pt x="743" y="66"/>
                    </a:lnTo>
                    <a:lnTo>
                      <a:pt x="738" y="62"/>
                    </a:lnTo>
                    <a:lnTo>
                      <a:pt x="740" y="58"/>
                    </a:lnTo>
                    <a:lnTo>
                      <a:pt x="742" y="58"/>
                    </a:lnTo>
                    <a:lnTo>
                      <a:pt x="747" y="61"/>
                    </a:lnTo>
                    <a:lnTo>
                      <a:pt x="749" y="66"/>
                    </a:lnTo>
                    <a:lnTo>
                      <a:pt x="749" y="65"/>
                    </a:lnTo>
                    <a:lnTo>
                      <a:pt x="752" y="67"/>
                    </a:lnTo>
                    <a:lnTo>
                      <a:pt x="749" y="69"/>
                    </a:lnTo>
                    <a:lnTo>
                      <a:pt x="750" y="74"/>
                    </a:lnTo>
                    <a:lnTo>
                      <a:pt x="753" y="71"/>
                    </a:lnTo>
                    <a:lnTo>
                      <a:pt x="754" y="83"/>
                    </a:lnTo>
                    <a:lnTo>
                      <a:pt x="752" y="84"/>
                    </a:lnTo>
                    <a:lnTo>
                      <a:pt x="752" y="82"/>
                    </a:lnTo>
                    <a:lnTo>
                      <a:pt x="749" y="87"/>
                    </a:lnTo>
                    <a:lnTo>
                      <a:pt x="742" y="88"/>
                    </a:lnTo>
                    <a:lnTo>
                      <a:pt x="735" y="93"/>
                    </a:lnTo>
                    <a:lnTo>
                      <a:pt x="732" y="100"/>
                    </a:lnTo>
                    <a:lnTo>
                      <a:pt x="737" y="93"/>
                    </a:lnTo>
                    <a:lnTo>
                      <a:pt x="741" y="93"/>
                    </a:lnTo>
                    <a:lnTo>
                      <a:pt x="742" y="97"/>
                    </a:lnTo>
                    <a:lnTo>
                      <a:pt x="739" y="100"/>
                    </a:lnTo>
                    <a:lnTo>
                      <a:pt x="736" y="109"/>
                    </a:lnTo>
                    <a:lnTo>
                      <a:pt x="734" y="107"/>
                    </a:lnTo>
                    <a:lnTo>
                      <a:pt x="731" y="108"/>
                    </a:lnTo>
                    <a:lnTo>
                      <a:pt x="731" y="112"/>
                    </a:lnTo>
                    <a:lnTo>
                      <a:pt x="730" y="116"/>
                    </a:lnTo>
                    <a:lnTo>
                      <a:pt x="732" y="113"/>
                    </a:lnTo>
                    <a:lnTo>
                      <a:pt x="732" y="109"/>
                    </a:lnTo>
                    <a:lnTo>
                      <a:pt x="734" y="108"/>
                    </a:lnTo>
                    <a:lnTo>
                      <a:pt x="736" y="110"/>
                    </a:lnTo>
                    <a:lnTo>
                      <a:pt x="738" y="108"/>
                    </a:lnTo>
                    <a:lnTo>
                      <a:pt x="743" y="94"/>
                    </a:lnTo>
                    <a:lnTo>
                      <a:pt x="746" y="95"/>
                    </a:lnTo>
                    <a:lnTo>
                      <a:pt x="747" y="94"/>
                    </a:lnTo>
                    <a:lnTo>
                      <a:pt x="752" y="98"/>
                    </a:lnTo>
                    <a:lnTo>
                      <a:pt x="749" y="106"/>
                    </a:lnTo>
                    <a:lnTo>
                      <a:pt x="748" y="108"/>
                    </a:lnTo>
                    <a:lnTo>
                      <a:pt x="748" y="111"/>
                    </a:lnTo>
                    <a:lnTo>
                      <a:pt x="743" y="119"/>
                    </a:lnTo>
                    <a:lnTo>
                      <a:pt x="744" y="125"/>
                    </a:lnTo>
                    <a:lnTo>
                      <a:pt x="740" y="136"/>
                    </a:lnTo>
                    <a:lnTo>
                      <a:pt x="739" y="138"/>
                    </a:lnTo>
                    <a:lnTo>
                      <a:pt x="740" y="139"/>
                    </a:lnTo>
                    <a:lnTo>
                      <a:pt x="738" y="145"/>
                    </a:lnTo>
                    <a:lnTo>
                      <a:pt x="740" y="149"/>
                    </a:lnTo>
                    <a:lnTo>
                      <a:pt x="746" y="155"/>
                    </a:lnTo>
                    <a:lnTo>
                      <a:pt x="759" y="151"/>
                    </a:lnTo>
                    <a:lnTo>
                      <a:pt x="758" y="143"/>
                    </a:lnTo>
                    <a:lnTo>
                      <a:pt x="770" y="138"/>
                    </a:lnTo>
                    <a:lnTo>
                      <a:pt x="770" y="134"/>
                    </a:lnTo>
                    <a:lnTo>
                      <a:pt x="765" y="131"/>
                    </a:lnTo>
                    <a:lnTo>
                      <a:pt x="762" y="122"/>
                    </a:lnTo>
                    <a:lnTo>
                      <a:pt x="766" y="110"/>
                    </a:lnTo>
                    <a:lnTo>
                      <a:pt x="775" y="102"/>
                    </a:lnTo>
                    <a:lnTo>
                      <a:pt x="777" y="103"/>
                    </a:lnTo>
                    <a:lnTo>
                      <a:pt x="778" y="106"/>
                    </a:lnTo>
                    <a:lnTo>
                      <a:pt x="775" y="107"/>
                    </a:lnTo>
                    <a:lnTo>
                      <a:pt x="776" y="110"/>
                    </a:lnTo>
                    <a:lnTo>
                      <a:pt x="779" y="111"/>
                    </a:lnTo>
                    <a:lnTo>
                      <a:pt x="778" y="109"/>
                    </a:lnTo>
                    <a:lnTo>
                      <a:pt x="781" y="107"/>
                    </a:lnTo>
                    <a:lnTo>
                      <a:pt x="778" y="107"/>
                    </a:lnTo>
                    <a:lnTo>
                      <a:pt x="779" y="100"/>
                    </a:lnTo>
                    <a:lnTo>
                      <a:pt x="782" y="98"/>
                    </a:lnTo>
                    <a:lnTo>
                      <a:pt x="784" y="92"/>
                    </a:lnTo>
                    <a:lnTo>
                      <a:pt x="785" y="92"/>
                    </a:lnTo>
                    <a:lnTo>
                      <a:pt x="788" y="97"/>
                    </a:lnTo>
                    <a:lnTo>
                      <a:pt x="786" y="99"/>
                    </a:lnTo>
                    <a:lnTo>
                      <a:pt x="790" y="102"/>
                    </a:lnTo>
                    <a:lnTo>
                      <a:pt x="785" y="105"/>
                    </a:lnTo>
                    <a:lnTo>
                      <a:pt x="790" y="103"/>
                    </a:lnTo>
                    <a:lnTo>
                      <a:pt x="790" y="109"/>
                    </a:lnTo>
                    <a:lnTo>
                      <a:pt x="795" y="111"/>
                    </a:lnTo>
                    <a:lnTo>
                      <a:pt x="790" y="109"/>
                    </a:lnTo>
                    <a:lnTo>
                      <a:pt x="790" y="104"/>
                    </a:lnTo>
                    <a:lnTo>
                      <a:pt x="790" y="103"/>
                    </a:lnTo>
                    <a:lnTo>
                      <a:pt x="790" y="101"/>
                    </a:lnTo>
                    <a:lnTo>
                      <a:pt x="789" y="91"/>
                    </a:lnTo>
                    <a:lnTo>
                      <a:pt x="795" y="81"/>
                    </a:lnTo>
                    <a:lnTo>
                      <a:pt x="793" y="74"/>
                    </a:lnTo>
                    <a:lnTo>
                      <a:pt x="795" y="70"/>
                    </a:lnTo>
                    <a:lnTo>
                      <a:pt x="797" y="72"/>
                    </a:lnTo>
                    <a:lnTo>
                      <a:pt x="796" y="75"/>
                    </a:lnTo>
                    <a:lnTo>
                      <a:pt x="797" y="76"/>
                    </a:lnTo>
                    <a:lnTo>
                      <a:pt x="795" y="84"/>
                    </a:lnTo>
                    <a:lnTo>
                      <a:pt x="796" y="90"/>
                    </a:lnTo>
                    <a:lnTo>
                      <a:pt x="796" y="94"/>
                    </a:lnTo>
                    <a:lnTo>
                      <a:pt x="802" y="95"/>
                    </a:lnTo>
                    <a:lnTo>
                      <a:pt x="802" y="92"/>
                    </a:lnTo>
                    <a:lnTo>
                      <a:pt x="800" y="86"/>
                    </a:lnTo>
                    <a:lnTo>
                      <a:pt x="803" y="84"/>
                    </a:lnTo>
                    <a:lnTo>
                      <a:pt x="803" y="97"/>
                    </a:lnTo>
                    <a:lnTo>
                      <a:pt x="806" y="95"/>
                    </a:lnTo>
                    <a:lnTo>
                      <a:pt x="809" y="99"/>
                    </a:lnTo>
                    <a:lnTo>
                      <a:pt x="817" y="97"/>
                    </a:lnTo>
                    <a:lnTo>
                      <a:pt x="819" y="100"/>
                    </a:lnTo>
                    <a:lnTo>
                      <a:pt x="817" y="101"/>
                    </a:lnTo>
                    <a:lnTo>
                      <a:pt x="820" y="101"/>
                    </a:lnTo>
                    <a:lnTo>
                      <a:pt x="820" y="103"/>
                    </a:lnTo>
                    <a:lnTo>
                      <a:pt x="815" y="106"/>
                    </a:lnTo>
                    <a:lnTo>
                      <a:pt x="816" y="108"/>
                    </a:lnTo>
                    <a:lnTo>
                      <a:pt x="821" y="107"/>
                    </a:lnTo>
                    <a:lnTo>
                      <a:pt x="826" y="104"/>
                    </a:lnTo>
                    <a:lnTo>
                      <a:pt x="827" y="103"/>
                    </a:lnTo>
                    <a:lnTo>
                      <a:pt x="826" y="98"/>
                    </a:lnTo>
                    <a:lnTo>
                      <a:pt x="829" y="94"/>
                    </a:lnTo>
                    <a:lnTo>
                      <a:pt x="830" y="97"/>
                    </a:lnTo>
                    <a:lnTo>
                      <a:pt x="827" y="98"/>
                    </a:lnTo>
                    <a:lnTo>
                      <a:pt x="827" y="100"/>
                    </a:lnTo>
                    <a:lnTo>
                      <a:pt x="829" y="102"/>
                    </a:lnTo>
                    <a:lnTo>
                      <a:pt x="828" y="99"/>
                    </a:lnTo>
                    <a:lnTo>
                      <a:pt x="833" y="102"/>
                    </a:lnTo>
                    <a:lnTo>
                      <a:pt x="833" y="104"/>
                    </a:lnTo>
                    <a:lnTo>
                      <a:pt x="833" y="102"/>
                    </a:lnTo>
                    <a:lnTo>
                      <a:pt x="830" y="100"/>
                    </a:lnTo>
                    <a:lnTo>
                      <a:pt x="836" y="99"/>
                    </a:lnTo>
                    <a:lnTo>
                      <a:pt x="835" y="101"/>
                    </a:lnTo>
                    <a:lnTo>
                      <a:pt x="837" y="100"/>
                    </a:lnTo>
                    <a:lnTo>
                      <a:pt x="837" y="98"/>
                    </a:lnTo>
                    <a:lnTo>
                      <a:pt x="834" y="98"/>
                    </a:lnTo>
                    <a:lnTo>
                      <a:pt x="833" y="97"/>
                    </a:lnTo>
                    <a:lnTo>
                      <a:pt x="837" y="92"/>
                    </a:lnTo>
                    <a:lnTo>
                      <a:pt x="837" y="94"/>
                    </a:lnTo>
                    <a:lnTo>
                      <a:pt x="839" y="89"/>
                    </a:lnTo>
                    <a:lnTo>
                      <a:pt x="840" y="92"/>
                    </a:lnTo>
                    <a:lnTo>
                      <a:pt x="842" y="88"/>
                    </a:lnTo>
                    <a:lnTo>
                      <a:pt x="843" y="91"/>
                    </a:lnTo>
                    <a:lnTo>
                      <a:pt x="843" y="89"/>
                    </a:lnTo>
                    <a:lnTo>
                      <a:pt x="845" y="92"/>
                    </a:lnTo>
                    <a:lnTo>
                      <a:pt x="844" y="87"/>
                    </a:lnTo>
                    <a:lnTo>
                      <a:pt x="847" y="90"/>
                    </a:lnTo>
                    <a:lnTo>
                      <a:pt x="845" y="85"/>
                    </a:lnTo>
                    <a:lnTo>
                      <a:pt x="848" y="85"/>
                    </a:lnTo>
                    <a:lnTo>
                      <a:pt x="850" y="87"/>
                    </a:lnTo>
                    <a:lnTo>
                      <a:pt x="849" y="84"/>
                    </a:lnTo>
                    <a:lnTo>
                      <a:pt x="855" y="82"/>
                    </a:lnTo>
                    <a:lnTo>
                      <a:pt x="856" y="84"/>
                    </a:lnTo>
                    <a:lnTo>
                      <a:pt x="854" y="87"/>
                    </a:lnTo>
                    <a:lnTo>
                      <a:pt x="855" y="84"/>
                    </a:lnTo>
                    <a:lnTo>
                      <a:pt x="854" y="84"/>
                    </a:lnTo>
                    <a:lnTo>
                      <a:pt x="852" y="89"/>
                    </a:lnTo>
                    <a:lnTo>
                      <a:pt x="853" y="98"/>
                    </a:lnTo>
                    <a:lnTo>
                      <a:pt x="852" y="97"/>
                    </a:lnTo>
                    <a:lnTo>
                      <a:pt x="851" y="98"/>
                    </a:lnTo>
                    <a:lnTo>
                      <a:pt x="851" y="90"/>
                    </a:lnTo>
                    <a:lnTo>
                      <a:pt x="849" y="88"/>
                    </a:lnTo>
                    <a:lnTo>
                      <a:pt x="851" y="91"/>
                    </a:lnTo>
                    <a:lnTo>
                      <a:pt x="850" y="98"/>
                    </a:lnTo>
                    <a:lnTo>
                      <a:pt x="842" y="97"/>
                    </a:lnTo>
                    <a:lnTo>
                      <a:pt x="847" y="99"/>
                    </a:lnTo>
                    <a:lnTo>
                      <a:pt x="840" y="100"/>
                    </a:lnTo>
                    <a:lnTo>
                      <a:pt x="845" y="100"/>
                    </a:lnTo>
                    <a:lnTo>
                      <a:pt x="845" y="102"/>
                    </a:lnTo>
                    <a:lnTo>
                      <a:pt x="837" y="105"/>
                    </a:lnTo>
                    <a:lnTo>
                      <a:pt x="843" y="105"/>
                    </a:lnTo>
                    <a:lnTo>
                      <a:pt x="840" y="105"/>
                    </a:lnTo>
                    <a:lnTo>
                      <a:pt x="843" y="105"/>
                    </a:lnTo>
                    <a:lnTo>
                      <a:pt x="843" y="108"/>
                    </a:lnTo>
                    <a:lnTo>
                      <a:pt x="838" y="110"/>
                    </a:lnTo>
                    <a:lnTo>
                      <a:pt x="836" y="109"/>
                    </a:lnTo>
                    <a:lnTo>
                      <a:pt x="837" y="112"/>
                    </a:lnTo>
                    <a:lnTo>
                      <a:pt x="837" y="117"/>
                    </a:lnTo>
                    <a:lnTo>
                      <a:pt x="838" y="124"/>
                    </a:lnTo>
                    <a:lnTo>
                      <a:pt x="831" y="121"/>
                    </a:lnTo>
                    <a:lnTo>
                      <a:pt x="830" y="125"/>
                    </a:lnTo>
                    <a:lnTo>
                      <a:pt x="831" y="122"/>
                    </a:lnTo>
                    <a:lnTo>
                      <a:pt x="833" y="122"/>
                    </a:lnTo>
                    <a:lnTo>
                      <a:pt x="839" y="130"/>
                    </a:lnTo>
                    <a:lnTo>
                      <a:pt x="837" y="133"/>
                    </a:lnTo>
                    <a:lnTo>
                      <a:pt x="833" y="133"/>
                    </a:lnTo>
                    <a:lnTo>
                      <a:pt x="835" y="134"/>
                    </a:lnTo>
                    <a:lnTo>
                      <a:pt x="838" y="134"/>
                    </a:lnTo>
                    <a:lnTo>
                      <a:pt x="839" y="130"/>
                    </a:lnTo>
                    <a:lnTo>
                      <a:pt x="835" y="123"/>
                    </a:lnTo>
                    <a:lnTo>
                      <a:pt x="842" y="124"/>
                    </a:lnTo>
                    <a:lnTo>
                      <a:pt x="847" y="121"/>
                    </a:lnTo>
                    <a:lnTo>
                      <a:pt x="849" y="126"/>
                    </a:lnTo>
                    <a:lnTo>
                      <a:pt x="846" y="129"/>
                    </a:lnTo>
                    <a:lnTo>
                      <a:pt x="849" y="127"/>
                    </a:lnTo>
                    <a:lnTo>
                      <a:pt x="851" y="128"/>
                    </a:lnTo>
                    <a:lnTo>
                      <a:pt x="854" y="129"/>
                    </a:lnTo>
                    <a:lnTo>
                      <a:pt x="853" y="134"/>
                    </a:lnTo>
                    <a:lnTo>
                      <a:pt x="854" y="133"/>
                    </a:lnTo>
                    <a:lnTo>
                      <a:pt x="854" y="129"/>
                    </a:lnTo>
                    <a:lnTo>
                      <a:pt x="856" y="129"/>
                    </a:lnTo>
                    <a:lnTo>
                      <a:pt x="857" y="131"/>
                    </a:lnTo>
                    <a:lnTo>
                      <a:pt x="855" y="134"/>
                    </a:lnTo>
                    <a:lnTo>
                      <a:pt x="855" y="136"/>
                    </a:lnTo>
                    <a:lnTo>
                      <a:pt x="860" y="136"/>
                    </a:lnTo>
                    <a:lnTo>
                      <a:pt x="858" y="135"/>
                    </a:lnTo>
                    <a:lnTo>
                      <a:pt x="855" y="136"/>
                    </a:lnTo>
                    <a:lnTo>
                      <a:pt x="858" y="131"/>
                    </a:lnTo>
                    <a:lnTo>
                      <a:pt x="857" y="129"/>
                    </a:lnTo>
                    <a:lnTo>
                      <a:pt x="854" y="128"/>
                    </a:lnTo>
                    <a:lnTo>
                      <a:pt x="851" y="125"/>
                    </a:lnTo>
                    <a:lnTo>
                      <a:pt x="855" y="115"/>
                    </a:lnTo>
                    <a:lnTo>
                      <a:pt x="861" y="118"/>
                    </a:lnTo>
                    <a:lnTo>
                      <a:pt x="860" y="122"/>
                    </a:lnTo>
                    <a:lnTo>
                      <a:pt x="863" y="124"/>
                    </a:lnTo>
                    <a:lnTo>
                      <a:pt x="862" y="126"/>
                    </a:lnTo>
                    <a:lnTo>
                      <a:pt x="864" y="124"/>
                    </a:lnTo>
                    <a:lnTo>
                      <a:pt x="866" y="126"/>
                    </a:lnTo>
                    <a:lnTo>
                      <a:pt x="864" y="131"/>
                    </a:lnTo>
                    <a:lnTo>
                      <a:pt x="862" y="134"/>
                    </a:lnTo>
                    <a:lnTo>
                      <a:pt x="863" y="135"/>
                    </a:lnTo>
                    <a:lnTo>
                      <a:pt x="864" y="136"/>
                    </a:lnTo>
                    <a:lnTo>
                      <a:pt x="865" y="137"/>
                    </a:lnTo>
                    <a:lnTo>
                      <a:pt x="863" y="139"/>
                    </a:lnTo>
                    <a:lnTo>
                      <a:pt x="865" y="137"/>
                    </a:lnTo>
                    <a:lnTo>
                      <a:pt x="867" y="141"/>
                    </a:lnTo>
                    <a:lnTo>
                      <a:pt x="864" y="143"/>
                    </a:lnTo>
                    <a:lnTo>
                      <a:pt x="860" y="144"/>
                    </a:lnTo>
                    <a:lnTo>
                      <a:pt x="865" y="144"/>
                    </a:lnTo>
                    <a:lnTo>
                      <a:pt x="866" y="146"/>
                    </a:lnTo>
                    <a:lnTo>
                      <a:pt x="861" y="149"/>
                    </a:lnTo>
                    <a:lnTo>
                      <a:pt x="866" y="147"/>
                    </a:lnTo>
                    <a:lnTo>
                      <a:pt x="871" y="149"/>
                    </a:lnTo>
                    <a:lnTo>
                      <a:pt x="869" y="153"/>
                    </a:lnTo>
                    <a:lnTo>
                      <a:pt x="865" y="153"/>
                    </a:lnTo>
                    <a:lnTo>
                      <a:pt x="863" y="156"/>
                    </a:lnTo>
                    <a:lnTo>
                      <a:pt x="865" y="153"/>
                    </a:lnTo>
                    <a:lnTo>
                      <a:pt x="869" y="153"/>
                    </a:lnTo>
                    <a:lnTo>
                      <a:pt x="872" y="151"/>
                    </a:lnTo>
                    <a:lnTo>
                      <a:pt x="871" y="148"/>
                    </a:lnTo>
                    <a:lnTo>
                      <a:pt x="867" y="146"/>
                    </a:lnTo>
                    <a:lnTo>
                      <a:pt x="868" y="144"/>
                    </a:lnTo>
                    <a:lnTo>
                      <a:pt x="874" y="147"/>
                    </a:lnTo>
                    <a:lnTo>
                      <a:pt x="879" y="148"/>
                    </a:lnTo>
                    <a:lnTo>
                      <a:pt x="882" y="146"/>
                    </a:lnTo>
                    <a:lnTo>
                      <a:pt x="884" y="151"/>
                    </a:lnTo>
                    <a:lnTo>
                      <a:pt x="882" y="151"/>
                    </a:lnTo>
                    <a:lnTo>
                      <a:pt x="881" y="155"/>
                    </a:lnTo>
                    <a:lnTo>
                      <a:pt x="878" y="154"/>
                    </a:lnTo>
                    <a:lnTo>
                      <a:pt x="879" y="156"/>
                    </a:lnTo>
                    <a:lnTo>
                      <a:pt x="872" y="161"/>
                    </a:lnTo>
                    <a:lnTo>
                      <a:pt x="865" y="162"/>
                    </a:lnTo>
                    <a:lnTo>
                      <a:pt x="863" y="165"/>
                    </a:lnTo>
                    <a:lnTo>
                      <a:pt x="858" y="165"/>
                    </a:lnTo>
                    <a:lnTo>
                      <a:pt x="862" y="166"/>
                    </a:lnTo>
                    <a:lnTo>
                      <a:pt x="862" y="167"/>
                    </a:lnTo>
                    <a:lnTo>
                      <a:pt x="861" y="169"/>
                    </a:lnTo>
                    <a:lnTo>
                      <a:pt x="862" y="167"/>
                    </a:lnTo>
                    <a:lnTo>
                      <a:pt x="865" y="164"/>
                    </a:lnTo>
                    <a:lnTo>
                      <a:pt x="869" y="164"/>
                    </a:lnTo>
                    <a:lnTo>
                      <a:pt x="880" y="160"/>
                    </a:lnTo>
                    <a:lnTo>
                      <a:pt x="878" y="164"/>
                    </a:lnTo>
                    <a:lnTo>
                      <a:pt x="872" y="167"/>
                    </a:lnTo>
                    <a:lnTo>
                      <a:pt x="880" y="163"/>
                    </a:lnTo>
                    <a:lnTo>
                      <a:pt x="881" y="165"/>
                    </a:lnTo>
                    <a:lnTo>
                      <a:pt x="885" y="167"/>
                    </a:lnTo>
                    <a:lnTo>
                      <a:pt x="884" y="170"/>
                    </a:lnTo>
                    <a:lnTo>
                      <a:pt x="882" y="170"/>
                    </a:lnTo>
                    <a:lnTo>
                      <a:pt x="885" y="170"/>
                    </a:lnTo>
                    <a:lnTo>
                      <a:pt x="887" y="165"/>
                    </a:lnTo>
                    <a:lnTo>
                      <a:pt x="891" y="165"/>
                    </a:lnTo>
                    <a:lnTo>
                      <a:pt x="894" y="157"/>
                    </a:lnTo>
                    <a:lnTo>
                      <a:pt x="894" y="161"/>
                    </a:lnTo>
                    <a:lnTo>
                      <a:pt x="896" y="163"/>
                    </a:lnTo>
                    <a:lnTo>
                      <a:pt x="894" y="161"/>
                    </a:lnTo>
                    <a:lnTo>
                      <a:pt x="896" y="157"/>
                    </a:lnTo>
                    <a:lnTo>
                      <a:pt x="893" y="153"/>
                    </a:lnTo>
                    <a:lnTo>
                      <a:pt x="894" y="151"/>
                    </a:lnTo>
                    <a:lnTo>
                      <a:pt x="898" y="151"/>
                    </a:lnTo>
                    <a:lnTo>
                      <a:pt x="894" y="149"/>
                    </a:lnTo>
                    <a:lnTo>
                      <a:pt x="894" y="147"/>
                    </a:lnTo>
                    <a:lnTo>
                      <a:pt x="906" y="153"/>
                    </a:lnTo>
                    <a:lnTo>
                      <a:pt x="898" y="161"/>
                    </a:lnTo>
                    <a:lnTo>
                      <a:pt x="899" y="166"/>
                    </a:lnTo>
                    <a:lnTo>
                      <a:pt x="899" y="167"/>
                    </a:lnTo>
                    <a:lnTo>
                      <a:pt x="900" y="169"/>
                    </a:lnTo>
                    <a:lnTo>
                      <a:pt x="898" y="170"/>
                    </a:lnTo>
                    <a:lnTo>
                      <a:pt x="900" y="170"/>
                    </a:lnTo>
                    <a:lnTo>
                      <a:pt x="899" y="172"/>
                    </a:lnTo>
                    <a:lnTo>
                      <a:pt x="902" y="170"/>
                    </a:lnTo>
                    <a:lnTo>
                      <a:pt x="903" y="172"/>
                    </a:lnTo>
                    <a:lnTo>
                      <a:pt x="904" y="172"/>
                    </a:lnTo>
                    <a:lnTo>
                      <a:pt x="901" y="175"/>
                    </a:lnTo>
                    <a:lnTo>
                      <a:pt x="905" y="173"/>
                    </a:lnTo>
                    <a:lnTo>
                      <a:pt x="906" y="174"/>
                    </a:lnTo>
                    <a:lnTo>
                      <a:pt x="907" y="174"/>
                    </a:lnTo>
                    <a:lnTo>
                      <a:pt x="905" y="177"/>
                    </a:lnTo>
                    <a:lnTo>
                      <a:pt x="902" y="178"/>
                    </a:lnTo>
                    <a:lnTo>
                      <a:pt x="904" y="178"/>
                    </a:lnTo>
                    <a:lnTo>
                      <a:pt x="905" y="177"/>
                    </a:lnTo>
                    <a:lnTo>
                      <a:pt x="906" y="176"/>
                    </a:lnTo>
                    <a:lnTo>
                      <a:pt x="910" y="179"/>
                    </a:lnTo>
                    <a:lnTo>
                      <a:pt x="911" y="177"/>
                    </a:lnTo>
                    <a:lnTo>
                      <a:pt x="914" y="176"/>
                    </a:lnTo>
                    <a:lnTo>
                      <a:pt x="915" y="175"/>
                    </a:lnTo>
                    <a:lnTo>
                      <a:pt x="917" y="176"/>
                    </a:lnTo>
                    <a:lnTo>
                      <a:pt x="917" y="172"/>
                    </a:lnTo>
                    <a:lnTo>
                      <a:pt x="919" y="171"/>
                    </a:lnTo>
                    <a:lnTo>
                      <a:pt x="918" y="170"/>
                    </a:lnTo>
                    <a:lnTo>
                      <a:pt x="921" y="174"/>
                    </a:lnTo>
                    <a:lnTo>
                      <a:pt x="918" y="180"/>
                    </a:lnTo>
                    <a:lnTo>
                      <a:pt x="917" y="179"/>
                    </a:lnTo>
                    <a:lnTo>
                      <a:pt x="915" y="182"/>
                    </a:lnTo>
                    <a:lnTo>
                      <a:pt x="905" y="187"/>
                    </a:lnTo>
                    <a:lnTo>
                      <a:pt x="904" y="191"/>
                    </a:lnTo>
                    <a:lnTo>
                      <a:pt x="901" y="192"/>
                    </a:lnTo>
                    <a:lnTo>
                      <a:pt x="904" y="191"/>
                    </a:lnTo>
                    <a:lnTo>
                      <a:pt x="906" y="187"/>
                    </a:lnTo>
                    <a:lnTo>
                      <a:pt x="907" y="188"/>
                    </a:lnTo>
                    <a:lnTo>
                      <a:pt x="910" y="185"/>
                    </a:lnTo>
                    <a:lnTo>
                      <a:pt x="912" y="187"/>
                    </a:lnTo>
                    <a:lnTo>
                      <a:pt x="914" y="191"/>
                    </a:lnTo>
                    <a:lnTo>
                      <a:pt x="912" y="188"/>
                    </a:lnTo>
                    <a:lnTo>
                      <a:pt x="919" y="185"/>
                    </a:lnTo>
                    <a:lnTo>
                      <a:pt x="917" y="190"/>
                    </a:lnTo>
                    <a:lnTo>
                      <a:pt x="920" y="187"/>
                    </a:lnTo>
                    <a:lnTo>
                      <a:pt x="920" y="184"/>
                    </a:lnTo>
                    <a:lnTo>
                      <a:pt x="921" y="188"/>
                    </a:lnTo>
                    <a:lnTo>
                      <a:pt x="922" y="190"/>
                    </a:lnTo>
                    <a:lnTo>
                      <a:pt x="921" y="184"/>
                    </a:lnTo>
                    <a:lnTo>
                      <a:pt x="923" y="183"/>
                    </a:lnTo>
                    <a:lnTo>
                      <a:pt x="929" y="197"/>
                    </a:lnTo>
                    <a:lnTo>
                      <a:pt x="929" y="200"/>
                    </a:lnTo>
                    <a:lnTo>
                      <a:pt x="926" y="200"/>
                    </a:lnTo>
                    <a:lnTo>
                      <a:pt x="927" y="198"/>
                    </a:lnTo>
                    <a:lnTo>
                      <a:pt x="925" y="199"/>
                    </a:lnTo>
                    <a:lnTo>
                      <a:pt x="925" y="197"/>
                    </a:lnTo>
                    <a:lnTo>
                      <a:pt x="923" y="200"/>
                    </a:lnTo>
                    <a:lnTo>
                      <a:pt x="924" y="199"/>
                    </a:lnTo>
                    <a:lnTo>
                      <a:pt x="929" y="205"/>
                    </a:lnTo>
                    <a:lnTo>
                      <a:pt x="927" y="207"/>
                    </a:lnTo>
                    <a:lnTo>
                      <a:pt x="930" y="206"/>
                    </a:lnTo>
                    <a:lnTo>
                      <a:pt x="930" y="210"/>
                    </a:lnTo>
                    <a:lnTo>
                      <a:pt x="927" y="211"/>
                    </a:lnTo>
                    <a:lnTo>
                      <a:pt x="932" y="214"/>
                    </a:lnTo>
                    <a:lnTo>
                      <a:pt x="934" y="213"/>
                    </a:lnTo>
                    <a:lnTo>
                      <a:pt x="933" y="218"/>
                    </a:lnTo>
                    <a:lnTo>
                      <a:pt x="926" y="221"/>
                    </a:lnTo>
                    <a:lnTo>
                      <a:pt x="926" y="231"/>
                    </a:lnTo>
                    <a:lnTo>
                      <a:pt x="927" y="241"/>
                    </a:lnTo>
                    <a:lnTo>
                      <a:pt x="929" y="239"/>
                    </a:lnTo>
                    <a:lnTo>
                      <a:pt x="936" y="241"/>
                    </a:lnTo>
                    <a:lnTo>
                      <a:pt x="942" y="248"/>
                    </a:lnTo>
                    <a:lnTo>
                      <a:pt x="939" y="251"/>
                    </a:lnTo>
                    <a:lnTo>
                      <a:pt x="942" y="249"/>
                    </a:lnTo>
                    <a:lnTo>
                      <a:pt x="950" y="255"/>
                    </a:lnTo>
                    <a:lnTo>
                      <a:pt x="946" y="257"/>
                    </a:lnTo>
                    <a:lnTo>
                      <a:pt x="946" y="260"/>
                    </a:lnTo>
                    <a:lnTo>
                      <a:pt x="945" y="257"/>
                    </a:lnTo>
                    <a:lnTo>
                      <a:pt x="945" y="260"/>
                    </a:lnTo>
                    <a:lnTo>
                      <a:pt x="947" y="260"/>
                    </a:lnTo>
                    <a:lnTo>
                      <a:pt x="948" y="256"/>
                    </a:lnTo>
                    <a:lnTo>
                      <a:pt x="950" y="257"/>
                    </a:lnTo>
                    <a:lnTo>
                      <a:pt x="953" y="269"/>
                    </a:lnTo>
                    <a:lnTo>
                      <a:pt x="951" y="269"/>
                    </a:lnTo>
                    <a:lnTo>
                      <a:pt x="951" y="271"/>
                    </a:lnTo>
                    <a:lnTo>
                      <a:pt x="951" y="269"/>
                    </a:lnTo>
                    <a:lnTo>
                      <a:pt x="954" y="270"/>
                    </a:lnTo>
                    <a:lnTo>
                      <a:pt x="958" y="283"/>
                    </a:lnTo>
                    <a:lnTo>
                      <a:pt x="955" y="288"/>
                    </a:lnTo>
                    <a:lnTo>
                      <a:pt x="954" y="286"/>
                    </a:lnTo>
                    <a:lnTo>
                      <a:pt x="948" y="287"/>
                    </a:lnTo>
                    <a:lnTo>
                      <a:pt x="954" y="287"/>
                    </a:lnTo>
                    <a:lnTo>
                      <a:pt x="955" y="292"/>
                    </a:lnTo>
                    <a:lnTo>
                      <a:pt x="952" y="299"/>
                    </a:lnTo>
                    <a:lnTo>
                      <a:pt x="948" y="300"/>
                    </a:lnTo>
                    <a:lnTo>
                      <a:pt x="948" y="298"/>
                    </a:lnTo>
                    <a:lnTo>
                      <a:pt x="945" y="300"/>
                    </a:lnTo>
                    <a:lnTo>
                      <a:pt x="955" y="309"/>
                    </a:lnTo>
                    <a:lnTo>
                      <a:pt x="964" y="318"/>
                    </a:lnTo>
                    <a:lnTo>
                      <a:pt x="968" y="318"/>
                    </a:lnTo>
                    <a:lnTo>
                      <a:pt x="971" y="315"/>
                    </a:lnTo>
                    <a:lnTo>
                      <a:pt x="978" y="315"/>
                    </a:lnTo>
                    <a:lnTo>
                      <a:pt x="989" y="311"/>
                    </a:lnTo>
                    <a:lnTo>
                      <a:pt x="997" y="309"/>
                    </a:lnTo>
                    <a:lnTo>
                      <a:pt x="1004" y="306"/>
                    </a:lnTo>
                    <a:lnTo>
                      <a:pt x="1006" y="303"/>
                    </a:lnTo>
                    <a:lnTo>
                      <a:pt x="1011" y="301"/>
                    </a:lnTo>
                    <a:lnTo>
                      <a:pt x="1012" y="302"/>
                    </a:lnTo>
                    <a:lnTo>
                      <a:pt x="1013" y="299"/>
                    </a:lnTo>
                    <a:lnTo>
                      <a:pt x="1014" y="301"/>
                    </a:lnTo>
                    <a:lnTo>
                      <a:pt x="1014" y="300"/>
                    </a:lnTo>
                    <a:lnTo>
                      <a:pt x="1015" y="300"/>
                    </a:lnTo>
                    <a:lnTo>
                      <a:pt x="1015" y="302"/>
                    </a:lnTo>
                    <a:lnTo>
                      <a:pt x="1017" y="301"/>
                    </a:lnTo>
                    <a:lnTo>
                      <a:pt x="1018" y="302"/>
                    </a:lnTo>
                    <a:lnTo>
                      <a:pt x="1018" y="301"/>
                    </a:lnTo>
                    <a:lnTo>
                      <a:pt x="1015" y="298"/>
                    </a:lnTo>
                    <a:lnTo>
                      <a:pt x="1029" y="298"/>
                    </a:lnTo>
                    <a:lnTo>
                      <a:pt x="1031" y="296"/>
                    </a:lnTo>
                    <a:lnTo>
                      <a:pt x="1031" y="298"/>
                    </a:lnTo>
                    <a:lnTo>
                      <a:pt x="1030" y="300"/>
                    </a:lnTo>
                    <a:lnTo>
                      <a:pt x="1031" y="307"/>
                    </a:lnTo>
                    <a:lnTo>
                      <a:pt x="1029" y="308"/>
                    </a:lnTo>
                    <a:lnTo>
                      <a:pt x="1028" y="305"/>
                    </a:lnTo>
                    <a:lnTo>
                      <a:pt x="1027" y="307"/>
                    </a:lnTo>
                    <a:lnTo>
                      <a:pt x="1026" y="305"/>
                    </a:lnTo>
                    <a:lnTo>
                      <a:pt x="1023" y="306"/>
                    </a:lnTo>
                    <a:lnTo>
                      <a:pt x="1019" y="304"/>
                    </a:lnTo>
                    <a:lnTo>
                      <a:pt x="1022" y="307"/>
                    </a:lnTo>
                    <a:lnTo>
                      <a:pt x="1015" y="308"/>
                    </a:lnTo>
                    <a:lnTo>
                      <a:pt x="1014" y="310"/>
                    </a:lnTo>
                    <a:lnTo>
                      <a:pt x="1010" y="313"/>
                    </a:lnTo>
                    <a:lnTo>
                      <a:pt x="1015" y="309"/>
                    </a:lnTo>
                    <a:lnTo>
                      <a:pt x="1023" y="309"/>
                    </a:lnTo>
                    <a:lnTo>
                      <a:pt x="1018" y="310"/>
                    </a:lnTo>
                    <a:lnTo>
                      <a:pt x="1022" y="313"/>
                    </a:lnTo>
                    <a:lnTo>
                      <a:pt x="1023" y="315"/>
                    </a:lnTo>
                    <a:lnTo>
                      <a:pt x="1024" y="310"/>
                    </a:lnTo>
                    <a:lnTo>
                      <a:pt x="1056" y="310"/>
                    </a:lnTo>
                    <a:lnTo>
                      <a:pt x="1059" y="304"/>
                    </a:lnTo>
                    <a:lnTo>
                      <a:pt x="1067" y="293"/>
                    </a:lnTo>
                    <a:lnTo>
                      <a:pt x="1073" y="288"/>
                    </a:lnTo>
                    <a:lnTo>
                      <a:pt x="1082" y="284"/>
                    </a:lnTo>
                    <a:lnTo>
                      <a:pt x="1088" y="269"/>
                    </a:lnTo>
                    <a:lnTo>
                      <a:pt x="1094" y="261"/>
                    </a:lnTo>
                    <a:lnTo>
                      <a:pt x="1099" y="257"/>
                    </a:lnTo>
                    <a:lnTo>
                      <a:pt x="1104" y="255"/>
                    </a:lnTo>
                    <a:lnTo>
                      <a:pt x="1114" y="256"/>
                    </a:lnTo>
                    <a:lnTo>
                      <a:pt x="1121" y="255"/>
                    </a:lnTo>
                    <a:lnTo>
                      <a:pt x="1130" y="257"/>
                    </a:lnTo>
                    <a:lnTo>
                      <a:pt x="1135" y="265"/>
                    </a:lnTo>
                    <a:lnTo>
                      <a:pt x="1141" y="277"/>
                    </a:lnTo>
                    <a:lnTo>
                      <a:pt x="1144" y="279"/>
                    </a:lnTo>
                    <a:lnTo>
                      <a:pt x="1146" y="287"/>
                    </a:lnTo>
                    <a:lnTo>
                      <a:pt x="1150" y="288"/>
                    </a:lnTo>
                    <a:lnTo>
                      <a:pt x="1155" y="283"/>
                    </a:lnTo>
                    <a:lnTo>
                      <a:pt x="1156" y="284"/>
                    </a:lnTo>
                    <a:lnTo>
                      <a:pt x="1160" y="284"/>
                    </a:lnTo>
                    <a:lnTo>
                      <a:pt x="1160" y="283"/>
                    </a:lnTo>
                    <a:lnTo>
                      <a:pt x="1156" y="284"/>
                    </a:lnTo>
                    <a:lnTo>
                      <a:pt x="1171" y="281"/>
                    </a:lnTo>
                    <a:lnTo>
                      <a:pt x="1170" y="285"/>
                    </a:lnTo>
                    <a:lnTo>
                      <a:pt x="1166" y="286"/>
                    </a:lnTo>
                    <a:lnTo>
                      <a:pt x="1169" y="287"/>
                    </a:lnTo>
                    <a:lnTo>
                      <a:pt x="1171" y="285"/>
                    </a:lnTo>
                    <a:lnTo>
                      <a:pt x="1173" y="286"/>
                    </a:lnTo>
                    <a:lnTo>
                      <a:pt x="1174" y="289"/>
                    </a:lnTo>
                    <a:lnTo>
                      <a:pt x="1174" y="286"/>
                    </a:lnTo>
                    <a:lnTo>
                      <a:pt x="1178" y="287"/>
                    </a:lnTo>
                    <a:lnTo>
                      <a:pt x="1176" y="286"/>
                    </a:lnTo>
                    <a:lnTo>
                      <a:pt x="1177" y="285"/>
                    </a:lnTo>
                    <a:lnTo>
                      <a:pt x="1181" y="285"/>
                    </a:lnTo>
                    <a:lnTo>
                      <a:pt x="1184" y="287"/>
                    </a:lnTo>
                    <a:lnTo>
                      <a:pt x="1181" y="284"/>
                    </a:lnTo>
                    <a:lnTo>
                      <a:pt x="1172" y="285"/>
                    </a:lnTo>
                    <a:lnTo>
                      <a:pt x="1171" y="284"/>
                    </a:lnTo>
                    <a:lnTo>
                      <a:pt x="1172" y="282"/>
                    </a:lnTo>
                    <a:lnTo>
                      <a:pt x="1173" y="283"/>
                    </a:lnTo>
                    <a:lnTo>
                      <a:pt x="1184" y="283"/>
                    </a:lnTo>
                    <a:lnTo>
                      <a:pt x="1194" y="285"/>
                    </a:lnTo>
                    <a:lnTo>
                      <a:pt x="1250" y="308"/>
                    </a:lnTo>
                    <a:lnTo>
                      <a:pt x="1298" y="332"/>
                    </a:lnTo>
                    <a:lnTo>
                      <a:pt x="1307" y="333"/>
                    </a:lnTo>
                    <a:lnTo>
                      <a:pt x="1308" y="331"/>
                    </a:lnTo>
                    <a:lnTo>
                      <a:pt x="1307" y="329"/>
                    </a:lnTo>
                    <a:lnTo>
                      <a:pt x="1305" y="331"/>
                    </a:lnTo>
                    <a:lnTo>
                      <a:pt x="1307" y="328"/>
                    </a:lnTo>
                    <a:lnTo>
                      <a:pt x="1311" y="336"/>
                    </a:lnTo>
                    <a:lnTo>
                      <a:pt x="1314" y="338"/>
                    </a:lnTo>
                    <a:lnTo>
                      <a:pt x="1319" y="338"/>
                    </a:lnTo>
                    <a:lnTo>
                      <a:pt x="1320" y="343"/>
                    </a:lnTo>
                    <a:lnTo>
                      <a:pt x="1318" y="349"/>
                    </a:lnTo>
                    <a:lnTo>
                      <a:pt x="1320" y="352"/>
                    </a:lnTo>
                    <a:lnTo>
                      <a:pt x="1319" y="349"/>
                    </a:lnTo>
                    <a:lnTo>
                      <a:pt x="1322" y="344"/>
                    </a:lnTo>
                    <a:lnTo>
                      <a:pt x="1320" y="337"/>
                    </a:lnTo>
                    <a:lnTo>
                      <a:pt x="1318" y="335"/>
                    </a:lnTo>
                    <a:lnTo>
                      <a:pt x="1314" y="336"/>
                    </a:lnTo>
                    <a:lnTo>
                      <a:pt x="1313" y="334"/>
                    </a:lnTo>
                    <a:lnTo>
                      <a:pt x="1316" y="332"/>
                    </a:lnTo>
                    <a:lnTo>
                      <a:pt x="1314" y="331"/>
                    </a:lnTo>
                    <a:lnTo>
                      <a:pt x="1311" y="332"/>
                    </a:lnTo>
                    <a:lnTo>
                      <a:pt x="1311" y="329"/>
                    </a:lnTo>
                    <a:lnTo>
                      <a:pt x="1317" y="331"/>
                    </a:lnTo>
                    <a:lnTo>
                      <a:pt x="1334" y="347"/>
                    </a:lnTo>
                    <a:lnTo>
                      <a:pt x="1352" y="359"/>
                    </a:lnTo>
                    <a:lnTo>
                      <a:pt x="1361" y="357"/>
                    </a:lnTo>
                    <a:lnTo>
                      <a:pt x="1367" y="364"/>
                    </a:lnTo>
                    <a:lnTo>
                      <a:pt x="1369" y="362"/>
                    </a:lnTo>
                    <a:lnTo>
                      <a:pt x="1379" y="364"/>
                    </a:lnTo>
                    <a:lnTo>
                      <a:pt x="1388" y="364"/>
                    </a:lnTo>
                    <a:lnTo>
                      <a:pt x="1392" y="367"/>
                    </a:lnTo>
                    <a:lnTo>
                      <a:pt x="1392" y="368"/>
                    </a:lnTo>
                    <a:lnTo>
                      <a:pt x="1389" y="367"/>
                    </a:lnTo>
                    <a:lnTo>
                      <a:pt x="1397" y="373"/>
                    </a:lnTo>
                    <a:lnTo>
                      <a:pt x="1412" y="374"/>
                    </a:lnTo>
                    <a:lnTo>
                      <a:pt x="1414" y="376"/>
                    </a:lnTo>
                    <a:lnTo>
                      <a:pt x="1412" y="378"/>
                    </a:lnTo>
                    <a:lnTo>
                      <a:pt x="1412" y="377"/>
                    </a:lnTo>
                    <a:lnTo>
                      <a:pt x="1411" y="381"/>
                    </a:lnTo>
                    <a:lnTo>
                      <a:pt x="1412" y="379"/>
                    </a:lnTo>
                    <a:lnTo>
                      <a:pt x="1416" y="378"/>
                    </a:lnTo>
                    <a:lnTo>
                      <a:pt x="1416" y="383"/>
                    </a:lnTo>
                    <a:lnTo>
                      <a:pt x="1414" y="386"/>
                    </a:lnTo>
                    <a:lnTo>
                      <a:pt x="1418" y="383"/>
                    </a:lnTo>
                    <a:lnTo>
                      <a:pt x="1421" y="387"/>
                    </a:lnTo>
                    <a:lnTo>
                      <a:pt x="1421" y="389"/>
                    </a:lnTo>
                    <a:lnTo>
                      <a:pt x="1423" y="385"/>
                    </a:lnTo>
                    <a:lnTo>
                      <a:pt x="1424" y="387"/>
                    </a:lnTo>
                    <a:lnTo>
                      <a:pt x="1428" y="375"/>
                    </a:lnTo>
                    <a:lnTo>
                      <a:pt x="1430" y="374"/>
                    </a:lnTo>
                    <a:lnTo>
                      <a:pt x="1416" y="371"/>
                    </a:lnTo>
                    <a:lnTo>
                      <a:pt x="1414" y="363"/>
                    </a:lnTo>
                    <a:lnTo>
                      <a:pt x="1420" y="358"/>
                    </a:lnTo>
                    <a:lnTo>
                      <a:pt x="1419" y="357"/>
                    </a:lnTo>
                    <a:lnTo>
                      <a:pt x="1416" y="360"/>
                    </a:lnTo>
                    <a:lnTo>
                      <a:pt x="1416" y="358"/>
                    </a:lnTo>
                    <a:lnTo>
                      <a:pt x="1420" y="356"/>
                    </a:lnTo>
                    <a:lnTo>
                      <a:pt x="1422" y="361"/>
                    </a:lnTo>
                    <a:lnTo>
                      <a:pt x="1425" y="363"/>
                    </a:lnTo>
                    <a:lnTo>
                      <a:pt x="1425" y="362"/>
                    </a:lnTo>
                    <a:lnTo>
                      <a:pt x="1425" y="360"/>
                    </a:lnTo>
                    <a:lnTo>
                      <a:pt x="1423" y="360"/>
                    </a:lnTo>
                    <a:lnTo>
                      <a:pt x="1425" y="358"/>
                    </a:lnTo>
                    <a:lnTo>
                      <a:pt x="1437" y="361"/>
                    </a:lnTo>
                    <a:lnTo>
                      <a:pt x="1460" y="359"/>
                    </a:lnTo>
                    <a:lnTo>
                      <a:pt x="1458" y="360"/>
                    </a:lnTo>
                    <a:lnTo>
                      <a:pt x="1459" y="362"/>
                    </a:lnTo>
                    <a:lnTo>
                      <a:pt x="1466" y="375"/>
                    </a:lnTo>
                    <a:lnTo>
                      <a:pt x="1468" y="369"/>
                    </a:lnTo>
                    <a:lnTo>
                      <a:pt x="1467" y="365"/>
                    </a:lnTo>
                    <a:lnTo>
                      <a:pt x="1469" y="365"/>
                    </a:lnTo>
                    <a:lnTo>
                      <a:pt x="1477" y="367"/>
                    </a:lnTo>
                    <a:lnTo>
                      <a:pt x="1481" y="365"/>
                    </a:lnTo>
                    <a:lnTo>
                      <a:pt x="1510" y="367"/>
                    </a:lnTo>
                    <a:lnTo>
                      <a:pt x="1511" y="368"/>
                    </a:lnTo>
                    <a:lnTo>
                      <a:pt x="1509" y="367"/>
                    </a:lnTo>
                    <a:lnTo>
                      <a:pt x="1512" y="371"/>
                    </a:lnTo>
                    <a:lnTo>
                      <a:pt x="1510" y="374"/>
                    </a:lnTo>
                    <a:lnTo>
                      <a:pt x="1503" y="378"/>
                    </a:lnTo>
                    <a:lnTo>
                      <a:pt x="1505" y="388"/>
                    </a:lnTo>
                    <a:lnTo>
                      <a:pt x="1501" y="391"/>
                    </a:lnTo>
                    <a:lnTo>
                      <a:pt x="1500" y="399"/>
                    </a:lnTo>
                    <a:lnTo>
                      <a:pt x="1503" y="405"/>
                    </a:lnTo>
                    <a:lnTo>
                      <a:pt x="1513" y="413"/>
                    </a:lnTo>
                    <a:lnTo>
                      <a:pt x="1516" y="419"/>
                    </a:lnTo>
                    <a:lnTo>
                      <a:pt x="1511" y="425"/>
                    </a:lnTo>
                    <a:close/>
                  </a:path>
                </a:pathLst>
              </a:custGeom>
              <a:solidFill>
                <a:schemeClr val="tx1"/>
              </a:solidFill>
              <a:ln w="6350" cmpd="sng">
                <a:solidFill>
                  <a:schemeClr val="bg1"/>
                </a:solidFill>
                <a:prstDash val="solid"/>
                <a:round/>
                <a:headEnd/>
                <a:tailEnd/>
              </a:ln>
            </p:spPr>
            <p:txBody>
              <a:bodyPr/>
              <a:lstStyle/>
              <a:p>
                <a:endParaRPr lang="pt-BR"/>
              </a:p>
            </p:txBody>
          </p:sp>
          <p:sp>
            <p:nvSpPr>
              <p:cNvPr id="17" name="Freeform 74"/>
              <p:cNvSpPr>
                <a:spLocks/>
              </p:cNvSpPr>
              <p:nvPr/>
            </p:nvSpPr>
            <p:spPr bwMode="auto">
              <a:xfrm>
                <a:off x="7786261" y="2216744"/>
                <a:ext cx="649251" cy="943217"/>
              </a:xfrm>
              <a:custGeom>
                <a:avLst/>
                <a:gdLst>
                  <a:gd name="T0" fmla="*/ 2147483647 w 1225"/>
                  <a:gd name="T1" fmla="*/ 2147483647 h 1784"/>
                  <a:gd name="T2" fmla="*/ 2147483647 w 1225"/>
                  <a:gd name="T3" fmla="*/ 2147483647 h 1784"/>
                  <a:gd name="T4" fmla="*/ 2147483647 w 1225"/>
                  <a:gd name="T5" fmla="*/ 2147483647 h 1784"/>
                  <a:gd name="T6" fmla="*/ 2147483647 w 1225"/>
                  <a:gd name="T7" fmla="*/ 2147483647 h 1784"/>
                  <a:gd name="T8" fmla="*/ 2147483647 w 1225"/>
                  <a:gd name="T9" fmla="*/ 2147483647 h 1784"/>
                  <a:gd name="T10" fmla="*/ 2147483647 w 1225"/>
                  <a:gd name="T11" fmla="*/ 2147483647 h 1784"/>
                  <a:gd name="T12" fmla="*/ 2147483647 w 1225"/>
                  <a:gd name="T13" fmla="*/ 2147483647 h 1784"/>
                  <a:gd name="T14" fmla="*/ 2147483647 w 1225"/>
                  <a:gd name="T15" fmla="*/ 2147483647 h 1784"/>
                  <a:gd name="T16" fmla="*/ 2147483647 w 1225"/>
                  <a:gd name="T17" fmla="*/ 2147483647 h 1784"/>
                  <a:gd name="T18" fmla="*/ 2147483647 w 1225"/>
                  <a:gd name="T19" fmla="*/ 2147483647 h 1784"/>
                  <a:gd name="T20" fmla="*/ 2147483647 w 1225"/>
                  <a:gd name="T21" fmla="*/ 2147483647 h 1784"/>
                  <a:gd name="T22" fmla="*/ 2147483647 w 1225"/>
                  <a:gd name="T23" fmla="*/ 2147483647 h 1784"/>
                  <a:gd name="T24" fmla="*/ 2147483647 w 1225"/>
                  <a:gd name="T25" fmla="*/ 2147483647 h 1784"/>
                  <a:gd name="T26" fmla="*/ 2147483647 w 1225"/>
                  <a:gd name="T27" fmla="*/ 2147483647 h 1784"/>
                  <a:gd name="T28" fmla="*/ 2147483647 w 1225"/>
                  <a:gd name="T29" fmla="*/ 2147483647 h 1784"/>
                  <a:gd name="T30" fmla="*/ 2147483647 w 1225"/>
                  <a:gd name="T31" fmla="*/ 2147483647 h 1784"/>
                  <a:gd name="T32" fmla="*/ 2147483647 w 1225"/>
                  <a:gd name="T33" fmla="*/ 2147483647 h 1784"/>
                  <a:gd name="T34" fmla="*/ 2147483647 w 1225"/>
                  <a:gd name="T35" fmla="*/ 2147483647 h 1784"/>
                  <a:gd name="T36" fmla="*/ 2147483647 w 1225"/>
                  <a:gd name="T37" fmla="*/ 2147483647 h 1784"/>
                  <a:gd name="T38" fmla="*/ 2147483647 w 1225"/>
                  <a:gd name="T39" fmla="*/ 2147483647 h 1784"/>
                  <a:gd name="T40" fmla="*/ 2147483647 w 1225"/>
                  <a:gd name="T41" fmla="*/ 2147483647 h 1784"/>
                  <a:gd name="T42" fmla="*/ 2147483647 w 1225"/>
                  <a:gd name="T43" fmla="*/ 2147483647 h 1784"/>
                  <a:gd name="T44" fmla="*/ 2147483647 w 1225"/>
                  <a:gd name="T45" fmla="*/ 2147483647 h 1784"/>
                  <a:gd name="T46" fmla="*/ 2147483647 w 1225"/>
                  <a:gd name="T47" fmla="*/ 2147483647 h 1784"/>
                  <a:gd name="T48" fmla="*/ 2147483647 w 1225"/>
                  <a:gd name="T49" fmla="*/ 2147483647 h 1784"/>
                  <a:gd name="T50" fmla="*/ 2147483647 w 1225"/>
                  <a:gd name="T51" fmla="*/ 2147483647 h 1784"/>
                  <a:gd name="T52" fmla="*/ 2147483647 w 1225"/>
                  <a:gd name="T53" fmla="*/ 2147483647 h 1784"/>
                  <a:gd name="T54" fmla="*/ 2147483647 w 1225"/>
                  <a:gd name="T55" fmla="*/ 2147483647 h 1784"/>
                  <a:gd name="T56" fmla="*/ 2147483647 w 1225"/>
                  <a:gd name="T57" fmla="*/ 2147483647 h 1784"/>
                  <a:gd name="T58" fmla="*/ 2147483647 w 1225"/>
                  <a:gd name="T59" fmla="*/ 2147483647 h 1784"/>
                  <a:gd name="T60" fmla="*/ 2147483647 w 1225"/>
                  <a:gd name="T61" fmla="*/ 2147483647 h 1784"/>
                  <a:gd name="T62" fmla="*/ 2147483647 w 1225"/>
                  <a:gd name="T63" fmla="*/ 2147483647 h 1784"/>
                  <a:gd name="T64" fmla="*/ 2147483647 w 1225"/>
                  <a:gd name="T65" fmla="*/ 2147483647 h 1784"/>
                  <a:gd name="T66" fmla="*/ 2147483647 w 1225"/>
                  <a:gd name="T67" fmla="*/ 2147483647 h 1784"/>
                  <a:gd name="T68" fmla="*/ 2147483647 w 1225"/>
                  <a:gd name="T69" fmla="*/ 2147483647 h 1784"/>
                  <a:gd name="T70" fmla="*/ 2147483647 w 1225"/>
                  <a:gd name="T71" fmla="*/ 2147483647 h 1784"/>
                  <a:gd name="T72" fmla="*/ 2147483647 w 1225"/>
                  <a:gd name="T73" fmla="*/ 2147483647 h 1784"/>
                  <a:gd name="T74" fmla="*/ 2147483647 w 1225"/>
                  <a:gd name="T75" fmla="*/ 2147483647 h 1784"/>
                  <a:gd name="T76" fmla="*/ 2147483647 w 1225"/>
                  <a:gd name="T77" fmla="*/ 2147483647 h 1784"/>
                  <a:gd name="T78" fmla="*/ 2147483647 w 1225"/>
                  <a:gd name="T79" fmla="*/ 2147483647 h 1784"/>
                  <a:gd name="T80" fmla="*/ 2147483647 w 1225"/>
                  <a:gd name="T81" fmla="*/ 2147483647 h 1784"/>
                  <a:gd name="T82" fmla="*/ 2147483647 w 1225"/>
                  <a:gd name="T83" fmla="*/ 2147483647 h 1784"/>
                  <a:gd name="T84" fmla="*/ 2147483647 w 1225"/>
                  <a:gd name="T85" fmla="*/ 2147483647 h 1784"/>
                  <a:gd name="T86" fmla="*/ 2147483647 w 1225"/>
                  <a:gd name="T87" fmla="*/ 2147483647 h 1784"/>
                  <a:gd name="T88" fmla="*/ 2147483647 w 1225"/>
                  <a:gd name="T89" fmla="*/ 2147483647 h 1784"/>
                  <a:gd name="T90" fmla="*/ 2147483647 w 1225"/>
                  <a:gd name="T91" fmla="*/ 2147483647 h 1784"/>
                  <a:gd name="T92" fmla="*/ 2147483647 w 1225"/>
                  <a:gd name="T93" fmla="*/ 2147483647 h 1784"/>
                  <a:gd name="T94" fmla="*/ 2147483647 w 1225"/>
                  <a:gd name="T95" fmla="*/ 2147483647 h 1784"/>
                  <a:gd name="T96" fmla="*/ 2147483647 w 1225"/>
                  <a:gd name="T97" fmla="*/ 2147483647 h 1784"/>
                  <a:gd name="T98" fmla="*/ 2147483647 w 1225"/>
                  <a:gd name="T99" fmla="*/ 2147483647 h 1784"/>
                  <a:gd name="T100" fmla="*/ 2147483647 w 1225"/>
                  <a:gd name="T101" fmla="*/ 2147483647 h 1784"/>
                  <a:gd name="T102" fmla="*/ 2147483647 w 1225"/>
                  <a:gd name="T103" fmla="*/ 2147483647 h 1784"/>
                  <a:gd name="T104" fmla="*/ 2147483647 w 1225"/>
                  <a:gd name="T105" fmla="*/ 2147483647 h 1784"/>
                  <a:gd name="T106" fmla="*/ 2147483647 w 1225"/>
                  <a:gd name="T107" fmla="*/ 2147483647 h 1784"/>
                  <a:gd name="T108" fmla="*/ 2147483647 w 1225"/>
                  <a:gd name="T109" fmla="*/ 2147483647 h 1784"/>
                  <a:gd name="T110" fmla="*/ 2147483647 w 1225"/>
                  <a:gd name="T111" fmla="*/ 2147483647 h 1784"/>
                  <a:gd name="T112" fmla="*/ 2147483647 w 1225"/>
                  <a:gd name="T113" fmla="*/ 2147483647 h 1784"/>
                  <a:gd name="T114" fmla="*/ 2147483647 w 1225"/>
                  <a:gd name="T115" fmla="*/ 2147483647 h 1784"/>
                  <a:gd name="T116" fmla="*/ 2147483647 w 1225"/>
                  <a:gd name="T117" fmla="*/ 2147483647 h 1784"/>
                  <a:gd name="T118" fmla="*/ 2147483647 w 1225"/>
                  <a:gd name="T119" fmla="*/ 2147483647 h 1784"/>
                  <a:gd name="T120" fmla="*/ 2147483647 w 1225"/>
                  <a:gd name="T121" fmla="*/ 2147483647 h 1784"/>
                  <a:gd name="T122" fmla="*/ 2147483647 w 1225"/>
                  <a:gd name="T123" fmla="*/ 2147483647 h 1784"/>
                  <a:gd name="T124" fmla="*/ 2147483647 w 1225"/>
                  <a:gd name="T125" fmla="*/ 2147483647 h 17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5"/>
                  <a:gd name="T190" fmla="*/ 0 h 1784"/>
                  <a:gd name="T191" fmla="*/ 1225 w 1225"/>
                  <a:gd name="T192" fmla="*/ 1784 h 17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5" h="1784">
                    <a:moveTo>
                      <a:pt x="1217" y="897"/>
                    </a:moveTo>
                    <a:lnTo>
                      <a:pt x="1213" y="898"/>
                    </a:lnTo>
                    <a:lnTo>
                      <a:pt x="1211" y="907"/>
                    </a:lnTo>
                    <a:lnTo>
                      <a:pt x="1214" y="914"/>
                    </a:lnTo>
                    <a:lnTo>
                      <a:pt x="1211" y="926"/>
                    </a:lnTo>
                    <a:lnTo>
                      <a:pt x="1217" y="928"/>
                    </a:lnTo>
                    <a:lnTo>
                      <a:pt x="1210" y="932"/>
                    </a:lnTo>
                    <a:lnTo>
                      <a:pt x="1213" y="935"/>
                    </a:lnTo>
                    <a:lnTo>
                      <a:pt x="1205" y="945"/>
                    </a:lnTo>
                    <a:lnTo>
                      <a:pt x="1199" y="954"/>
                    </a:lnTo>
                    <a:lnTo>
                      <a:pt x="1195" y="976"/>
                    </a:lnTo>
                    <a:lnTo>
                      <a:pt x="1192" y="996"/>
                    </a:lnTo>
                    <a:lnTo>
                      <a:pt x="1181" y="1013"/>
                    </a:lnTo>
                    <a:lnTo>
                      <a:pt x="1177" y="1016"/>
                    </a:lnTo>
                    <a:lnTo>
                      <a:pt x="1166" y="1018"/>
                    </a:lnTo>
                    <a:lnTo>
                      <a:pt x="1164" y="1020"/>
                    </a:lnTo>
                    <a:lnTo>
                      <a:pt x="1162" y="1026"/>
                    </a:lnTo>
                    <a:lnTo>
                      <a:pt x="1153" y="1027"/>
                    </a:lnTo>
                    <a:lnTo>
                      <a:pt x="1150" y="1031"/>
                    </a:lnTo>
                    <a:lnTo>
                      <a:pt x="1150" y="1034"/>
                    </a:lnTo>
                    <a:lnTo>
                      <a:pt x="1153" y="1043"/>
                    </a:lnTo>
                    <a:lnTo>
                      <a:pt x="1165" y="1060"/>
                    </a:lnTo>
                    <a:lnTo>
                      <a:pt x="1165" y="1069"/>
                    </a:lnTo>
                    <a:lnTo>
                      <a:pt x="1157" y="1085"/>
                    </a:lnTo>
                    <a:lnTo>
                      <a:pt x="1160" y="1095"/>
                    </a:lnTo>
                    <a:lnTo>
                      <a:pt x="1164" y="1097"/>
                    </a:lnTo>
                    <a:lnTo>
                      <a:pt x="1180" y="1096"/>
                    </a:lnTo>
                    <a:lnTo>
                      <a:pt x="1190" y="1100"/>
                    </a:lnTo>
                    <a:lnTo>
                      <a:pt x="1191" y="1102"/>
                    </a:lnTo>
                    <a:lnTo>
                      <a:pt x="1192" y="1106"/>
                    </a:lnTo>
                    <a:lnTo>
                      <a:pt x="1190" y="1112"/>
                    </a:lnTo>
                    <a:lnTo>
                      <a:pt x="1182" y="1120"/>
                    </a:lnTo>
                    <a:lnTo>
                      <a:pt x="1184" y="1124"/>
                    </a:lnTo>
                    <a:lnTo>
                      <a:pt x="1189" y="1128"/>
                    </a:lnTo>
                    <a:lnTo>
                      <a:pt x="1186" y="1135"/>
                    </a:lnTo>
                    <a:lnTo>
                      <a:pt x="1187" y="1137"/>
                    </a:lnTo>
                    <a:lnTo>
                      <a:pt x="1180" y="1152"/>
                    </a:lnTo>
                    <a:lnTo>
                      <a:pt x="1179" y="1155"/>
                    </a:lnTo>
                    <a:lnTo>
                      <a:pt x="1174" y="1167"/>
                    </a:lnTo>
                    <a:lnTo>
                      <a:pt x="1178" y="1176"/>
                    </a:lnTo>
                    <a:lnTo>
                      <a:pt x="1174" y="1178"/>
                    </a:lnTo>
                    <a:lnTo>
                      <a:pt x="1167" y="1176"/>
                    </a:lnTo>
                    <a:lnTo>
                      <a:pt x="1165" y="1180"/>
                    </a:lnTo>
                    <a:lnTo>
                      <a:pt x="1161" y="1180"/>
                    </a:lnTo>
                    <a:lnTo>
                      <a:pt x="1160" y="1185"/>
                    </a:lnTo>
                    <a:lnTo>
                      <a:pt x="1153" y="1190"/>
                    </a:lnTo>
                    <a:lnTo>
                      <a:pt x="1151" y="1194"/>
                    </a:lnTo>
                    <a:lnTo>
                      <a:pt x="1147" y="1195"/>
                    </a:lnTo>
                    <a:lnTo>
                      <a:pt x="1144" y="1198"/>
                    </a:lnTo>
                    <a:lnTo>
                      <a:pt x="1135" y="1200"/>
                    </a:lnTo>
                    <a:lnTo>
                      <a:pt x="1135" y="1210"/>
                    </a:lnTo>
                    <a:lnTo>
                      <a:pt x="1133" y="1215"/>
                    </a:lnTo>
                    <a:lnTo>
                      <a:pt x="1127" y="1215"/>
                    </a:lnTo>
                    <a:lnTo>
                      <a:pt x="1127" y="1225"/>
                    </a:lnTo>
                    <a:lnTo>
                      <a:pt x="1124" y="1229"/>
                    </a:lnTo>
                    <a:lnTo>
                      <a:pt x="1118" y="1228"/>
                    </a:lnTo>
                    <a:lnTo>
                      <a:pt x="1118" y="1225"/>
                    </a:lnTo>
                    <a:lnTo>
                      <a:pt x="1116" y="1224"/>
                    </a:lnTo>
                    <a:lnTo>
                      <a:pt x="1111" y="1224"/>
                    </a:lnTo>
                    <a:lnTo>
                      <a:pt x="1110" y="1226"/>
                    </a:lnTo>
                    <a:lnTo>
                      <a:pt x="1112" y="1230"/>
                    </a:lnTo>
                    <a:lnTo>
                      <a:pt x="1108" y="1233"/>
                    </a:lnTo>
                    <a:lnTo>
                      <a:pt x="1109" y="1238"/>
                    </a:lnTo>
                    <a:lnTo>
                      <a:pt x="1105" y="1243"/>
                    </a:lnTo>
                    <a:lnTo>
                      <a:pt x="1092" y="1232"/>
                    </a:lnTo>
                    <a:lnTo>
                      <a:pt x="1088" y="1233"/>
                    </a:lnTo>
                    <a:lnTo>
                      <a:pt x="1087" y="1238"/>
                    </a:lnTo>
                    <a:lnTo>
                      <a:pt x="1079" y="1240"/>
                    </a:lnTo>
                    <a:lnTo>
                      <a:pt x="1077" y="1244"/>
                    </a:lnTo>
                    <a:lnTo>
                      <a:pt x="1077" y="1250"/>
                    </a:lnTo>
                    <a:lnTo>
                      <a:pt x="1071" y="1249"/>
                    </a:lnTo>
                    <a:lnTo>
                      <a:pt x="1066" y="1259"/>
                    </a:lnTo>
                    <a:lnTo>
                      <a:pt x="1060" y="1264"/>
                    </a:lnTo>
                    <a:lnTo>
                      <a:pt x="1058" y="1262"/>
                    </a:lnTo>
                    <a:lnTo>
                      <a:pt x="1056" y="1262"/>
                    </a:lnTo>
                    <a:lnTo>
                      <a:pt x="1051" y="1274"/>
                    </a:lnTo>
                    <a:lnTo>
                      <a:pt x="1042" y="1277"/>
                    </a:lnTo>
                    <a:lnTo>
                      <a:pt x="1043" y="1283"/>
                    </a:lnTo>
                    <a:lnTo>
                      <a:pt x="1041" y="1286"/>
                    </a:lnTo>
                    <a:lnTo>
                      <a:pt x="1037" y="1287"/>
                    </a:lnTo>
                    <a:lnTo>
                      <a:pt x="1034" y="1289"/>
                    </a:lnTo>
                    <a:lnTo>
                      <a:pt x="1025" y="1289"/>
                    </a:lnTo>
                    <a:lnTo>
                      <a:pt x="1020" y="1297"/>
                    </a:lnTo>
                    <a:lnTo>
                      <a:pt x="1013" y="1300"/>
                    </a:lnTo>
                    <a:lnTo>
                      <a:pt x="1009" y="1300"/>
                    </a:lnTo>
                    <a:lnTo>
                      <a:pt x="1006" y="1299"/>
                    </a:lnTo>
                    <a:lnTo>
                      <a:pt x="1004" y="1301"/>
                    </a:lnTo>
                    <a:lnTo>
                      <a:pt x="998" y="1316"/>
                    </a:lnTo>
                    <a:lnTo>
                      <a:pt x="995" y="1320"/>
                    </a:lnTo>
                    <a:lnTo>
                      <a:pt x="993" y="1320"/>
                    </a:lnTo>
                    <a:lnTo>
                      <a:pt x="985" y="1330"/>
                    </a:lnTo>
                    <a:lnTo>
                      <a:pt x="982" y="1330"/>
                    </a:lnTo>
                    <a:lnTo>
                      <a:pt x="980" y="1333"/>
                    </a:lnTo>
                    <a:lnTo>
                      <a:pt x="979" y="1334"/>
                    </a:lnTo>
                    <a:lnTo>
                      <a:pt x="976" y="1337"/>
                    </a:lnTo>
                    <a:lnTo>
                      <a:pt x="977" y="1340"/>
                    </a:lnTo>
                    <a:lnTo>
                      <a:pt x="974" y="1342"/>
                    </a:lnTo>
                    <a:lnTo>
                      <a:pt x="972" y="1348"/>
                    </a:lnTo>
                    <a:lnTo>
                      <a:pt x="969" y="1350"/>
                    </a:lnTo>
                    <a:lnTo>
                      <a:pt x="969" y="1355"/>
                    </a:lnTo>
                    <a:lnTo>
                      <a:pt x="965" y="1357"/>
                    </a:lnTo>
                    <a:lnTo>
                      <a:pt x="964" y="1354"/>
                    </a:lnTo>
                    <a:lnTo>
                      <a:pt x="956" y="1354"/>
                    </a:lnTo>
                    <a:lnTo>
                      <a:pt x="951" y="1360"/>
                    </a:lnTo>
                    <a:lnTo>
                      <a:pt x="943" y="1361"/>
                    </a:lnTo>
                    <a:lnTo>
                      <a:pt x="941" y="1365"/>
                    </a:lnTo>
                    <a:lnTo>
                      <a:pt x="939" y="1367"/>
                    </a:lnTo>
                    <a:lnTo>
                      <a:pt x="930" y="1367"/>
                    </a:lnTo>
                    <a:lnTo>
                      <a:pt x="928" y="1385"/>
                    </a:lnTo>
                    <a:lnTo>
                      <a:pt x="914" y="1395"/>
                    </a:lnTo>
                    <a:lnTo>
                      <a:pt x="914" y="1400"/>
                    </a:lnTo>
                    <a:lnTo>
                      <a:pt x="910" y="1405"/>
                    </a:lnTo>
                    <a:lnTo>
                      <a:pt x="905" y="1416"/>
                    </a:lnTo>
                    <a:lnTo>
                      <a:pt x="900" y="1415"/>
                    </a:lnTo>
                    <a:lnTo>
                      <a:pt x="898" y="1415"/>
                    </a:lnTo>
                    <a:lnTo>
                      <a:pt x="895" y="1419"/>
                    </a:lnTo>
                    <a:lnTo>
                      <a:pt x="892" y="1420"/>
                    </a:lnTo>
                    <a:lnTo>
                      <a:pt x="887" y="1424"/>
                    </a:lnTo>
                    <a:lnTo>
                      <a:pt x="880" y="1421"/>
                    </a:lnTo>
                    <a:lnTo>
                      <a:pt x="876" y="1418"/>
                    </a:lnTo>
                    <a:lnTo>
                      <a:pt x="871" y="1422"/>
                    </a:lnTo>
                    <a:lnTo>
                      <a:pt x="865" y="1418"/>
                    </a:lnTo>
                    <a:lnTo>
                      <a:pt x="858" y="1419"/>
                    </a:lnTo>
                    <a:lnTo>
                      <a:pt x="848" y="1425"/>
                    </a:lnTo>
                    <a:lnTo>
                      <a:pt x="839" y="1426"/>
                    </a:lnTo>
                    <a:lnTo>
                      <a:pt x="831" y="1426"/>
                    </a:lnTo>
                    <a:lnTo>
                      <a:pt x="826" y="1427"/>
                    </a:lnTo>
                    <a:lnTo>
                      <a:pt x="821" y="1425"/>
                    </a:lnTo>
                    <a:lnTo>
                      <a:pt x="817" y="1426"/>
                    </a:lnTo>
                    <a:lnTo>
                      <a:pt x="811" y="1431"/>
                    </a:lnTo>
                    <a:lnTo>
                      <a:pt x="801" y="1432"/>
                    </a:lnTo>
                    <a:lnTo>
                      <a:pt x="800" y="1437"/>
                    </a:lnTo>
                    <a:lnTo>
                      <a:pt x="792" y="1441"/>
                    </a:lnTo>
                    <a:lnTo>
                      <a:pt x="791" y="1446"/>
                    </a:lnTo>
                    <a:lnTo>
                      <a:pt x="777" y="1454"/>
                    </a:lnTo>
                    <a:lnTo>
                      <a:pt x="776" y="1460"/>
                    </a:lnTo>
                    <a:lnTo>
                      <a:pt x="774" y="1463"/>
                    </a:lnTo>
                    <a:lnTo>
                      <a:pt x="764" y="1464"/>
                    </a:lnTo>
                    <a:lnTo>
                      <a:pt x="765" y="1469"/>
                    </a:lnTo>
                    <a:lnTo>
                      <a:pt x="763" y="1472"/>
                    </a:lnTo>
                    <a:lnTo>
                      <a:pt x="756" y="1474"/>
                    </a:lnTo>
                    <a:lnTo>
                      <a:pt x="751" y="1472"/>
                    </a:lnTo>
                    <a:lnTo>
                      <a:pt x="747" y="1473"/>
                    </a:lnTo>
                    <a:lnTo>
                      <a:pt x="742" y="1472"/>
                    </a:lnTo>
                    <a:lnTo>
                      <a:pt x="739" y="1476"/>
                    </a:lnTo>
                    <a:lnTo>
                      <a:pt x="735" y="1481"/>
                    </a:lnTo>
                    <a:lnTo>
                      <a:pt x="728" y="1481"/>
                    </a:lnTo>
                    <a:lnTo>
                      <a:pt x="722" y="1483"/>
                    </a:lnTo>
                    <a:lnTo>
                      <a:pt x="719" y="1482"/>
                    </a:lnTo>
                    <a:lnTo>
                      <a:pt x="714" y="1479"/>
                    </a:lnTo>
                    <a:lnTo>
                      <a:pt x="714" y="1484"/>
                    </a:lnTo>
                    <a:lnTo>
                      <a:pt x="705" y="1492"/>
                    </a:lnTo>
                    <a:lnTo>
                      <a:pt x="703" y="1498"/>
                    </a:lnTo>
                    <a:lnTo>
                      <a:pt x="692" y="1499"/>
                    </a:lnTo>
                    <a:lnTo>
                      <a:pt x="689" y="1491"/>
                    </a:lnTo>
                    <a:lnTo>
                      <a:pt x="689" y="1485"/>
                    </a:lnTo>
                    <a:lnTo>
                      <a:pt x="687" y="1483"/>
                    </a:lnTo>
                    <a:lnTo>
                      <a:pt x="685" y="1483"/>
                    </a:lnTo>
                    <a:lnTo>
                      <a:pt x="680" y="1486"/>
                    </a:lnTo>
                    <a:lnTo>
                      <a:pt x="673" y="1478"/>
                    </a:lnTo>
                    <a:lnTo>
                      <a:pt x="668" y="1479"/>
                    </a:lnTo>
                    <a:lnTo>
                      <a:pt x="664" y="1477"/>
                    </a:lnTo>
                    <a:lnTo>
                      <a:pt x="661" y="1466"/>
                    </a:lnTo>
                    <a:lnTo>
                      <a:pt x="661" y="1461"/>
                    </a:lnTo>
                    <a:lnTo>
                      <a:pt x="661" y="1457"/>
                    </a:lnTo>
                    <a:lnTo>
                      <a:pt x="657" y="1452"/>
                    </a:lnTo>
                    <a:lnTo>
                      <a:pt x="655" y="1451"/>
                    </a:lnTo>
                    <a:lnTo>
                      <a:pt x="649" y="1452"/>
                    </a:lnTo>
                    <a:lnTo>
                      <a:pt x="641" y="1454"/>
                    </a:lnTo>
                    <a:lnTo>
                      <a:pt x="640" y="1455"/>
                    </a:lnTo>
                    <a:lnTo>
                      <a:pt x="640" y="1450"/>
                    </a:lnTo>
                    <a:lnTo>
                      <a:pt x="635" y="1450"/>
                    </a:lnTo>
                    <a:lnTo>
                      <a:pt x="626" y="1444"/>
                    </a:lnTo>
                    <a:lnTo>
                      <a:pt x="624" y="1448"/>
                    </a:lnTo>
                    <a:lnTo>
                      <a:pt x="620" y="1445"/>
                    </a:lnTo>
                    <a:lnTo>
                      <a:pt x="617" y="1446"/>
                    </a:lnTo>
                    <a:lnTo>
                      <a:pt x="614" y="1454"/>
                    </a:lnTo>
                    <a:lnTo>
                      <a:pt x="610" y="1456"/>
                    </a:lnTo>
                    <a:lnTo>
                      <a:pt x="607" y="1451"/>
                    </a:lnTo>
                    <a:lnTo>
                      <a:pt x="605" y="1450"/>
                    </a:lnTo>
                    <a:lnTo>
                      <a:pt x="599" y="1454"/>
                    </a:lnTo>
                    <a:lnTo>
                      <a:pt x="594" y="1454"/>
                    </a:lnTo>
                    <a:lnTo>
                      <a:pt x="591" y="1456"/>
                    </a:lnTo>
                    <a:lnTo>
                      <a:pt x="588" y="1450"/>
                    </a:lnTo>
                    <a:lnTo>
                      <a:pt x="584" y="1448"/>
                    </a:lnTo>
                    <a:lnTo>
                      <a:pt x="580" y="1445"/>
                    </a:lnTo>
                    <a:lnTo>
                      <a:pt x="573" y="1443"/>
                    </a:lnTo>
                    <a:lnTo>
                      <a:pt x="562" y="1427"/>
                    </a:lnTo>
                    <a:lnTo>
                      <a:pt x="557" y="1422"/>
                    </a:lnTo>
                    <a:lnTo>
                      <a:pt x="549" y="1421"/>
                    </a:lnTo>
                    <a:lnTo>
                      <a:pt x="534" y="1430"/>
                    </a:lnTo>
                    <a:lnTo>
                      <a:pt x="526" y="1430"/>
                    </a:lnTo>
                    <a:lnTo>
                      <a:pt x="520" y="1431"/>
                    </a:lnTo>
                    <a:lnTo>
                      <a:pt x="517" y="1445"/>
                    </a:lnTo>
                    <a:lnTo>
                      <a:pt x="502" y="1455"/>
                    </a:lnTo>
                    <a:lnTo>
                      <a:pt x="488" y="1458"/>
                    </a:lnTo>
                    <a:lnTo>
                      <a:pt x="483" y="1462"/>
                    </a:lnTo>
                    <a:lnTo>
                      <a:pt x="482" y="1462"/>
                    </a:lnTo>
                    <a:lnTo>
                      <a:pt x="479" y="1468"/>
                    </a:lnTo>
                    <a:lnTo>
                      <a:pt x="475" y="1472"/>
                    </a:lnTo>
                    <a:lnTo>
                      <a:pt x="467" y="1485"/>
                    </a:lnTo>
                    <a:lnTo>
                      <a:pt x="469" y="1492"/>
                    </a:lnTo>
                    <a:lnTo>
                      <a:pt x="469" y="1497"/>
                    </a:lnTo>
                    <a:lnTo>
                      <a:pt x="470" y="1498"/>
                    </a:lnTo>
                    <a:lnTo>
                      <a:pt x="469" y="1502"/>
                    </a:lnTo>
                    <a:lnTo>
                      <a:pt x="472" y="1505"/>
                    </a:lnTo>
                    <a:lnTo>
                      <a:pt x="479" y="1515"/>
                    </a:lnTo>
                    <a:lnTo>
                      <a:pt x="479" y="1522"/>
                    </a:lnTo>
                    <a:lnTo>
                      <a:pt x="481" y="1528"/>
                    </a:lnTo>
                    <a:lnTo>
                      <a:pt x="482" y="1530"/>
                    </a:lnTo>
                    <a:lnTo>
                      <a:pt x="496" y="1536"/>
                    </a:lnTo>
                    <a:lnTo>
                      <a:pt x="497" y="1538"/>
                    </a:lnTo>
                    <a:lnTo>
                      <a:pt x="502" y="1539"/>
                    </a:lnTo>
                    <a:lnTo>
                      <a:pt x="511" y="1547"/>
                    </a:lnTo>
                    <a:lnTo>
                      <a:pt x="505" y="1556"/>
                    </a:lnTo>
                    <a:lnTo>
                      <a:pt x="501" y="1557"/>
                    </a:lnTo>
                    <a:lnTo>
                      <a:pt x="498" y="1563"/>
                    </a:lnTo>
                    <a:lnTo>
                      <a:pt x="499" y="1565"/>
                    </a:lnTo>
                    <a:lnTo>
                      <a:pt x="502" y="1566"/>
                    </a:lnTo>
                    <a:lnTo>
                      <a:pt x="500" y="1574"/>
                    </a:lnTo>
                    <a:lnTo>
                      <a:pt x="507" y="1580"/>
                    </a:lnTo>
                    <a:lnTo>
                      <a:pt x="508" y="1584"/>
                    </a:lnTo>
                    <a:lnTo>
                      <a:pt x="506" y="1588"/>
                    </a:lnTo>
                    <a:lnTo>
                      <a:pt x="502" y="1591"/>
                    </a:lnTo>
                    <a:lnTo>
                      <a:pt x="501" y="1594"/>
                    </a:lnTo>
                    <a:lnTo>
                      <a:pt x="501" y="1599"/>
                    </a:lnTo>
                    <a:lnTo>
                      <a:pt x="495" y="1598"/>
                    </a:lnTo>
                    <a:lnTo>
                      <a:pt x="485" y="1599"/>
                    </a:lnTo>
                    <a:lnTo>
                      <a:pt x="484" y="1603"/>
                    </a:lnTo>
                    <a:lnTo>
                      <a:pt x="485" y="1609"/>
                    </a:lnTo>
                    <a:lnTo>
                      <a:pt x="484" y="1618"/>
                    </a:lnTo>
                    <a:lnTo>
                      <a:pt x="481" y="1624"/>
                    </a:lnTo>
                    <a:lnTo>
                      <a:pt x="470" y="1636"/>
                    </a:lnTo>
                    <a:lnTo>
                      <a:pt x="469" y="1648"/>
                    </a:lnTo>
                    <a:lnTo>
                      <a:pt x="460" y="1657"/>
                    </a:lnTo>
                    <a:lnTo>
                      <a:pt x="453" y="1665"/>
                    </a:lnTo>
                    <a:lnTo>
                      <a:pt x="453" y="1674"/>
                    </a:lnTo>
                    <a:lnTo>
                      <a:pt x="444" y="1675"/>
                    </a:lnTo>
                    <a:lnTo>
                      <a:pt x="440" y="1673"/>
                    </a:lnTo>
                    <a:lnTo>
                      <a:pt x="432" y="1670"/>
                    </a:lnTo>
                    <a:lnTo>
                      <a:pt x="429" y="1672"/>
                    </a:lnTo>
                    <a:lnTo>
                      <a:pt x="427" y="1678"/>
                    </a:lnTo>
                    <a:lnTo>
                      <a:pt x="429" y="1685"/>
                    </a:lnTo>
                    <a:lnTo>
                      <a:pt x="424" y="1692"/>
                    </a:lnTo>
                    <a:lnTo>
                      <a:pt x="418" y="1708"/>
                    </a:lnTo>
                    <a:lnTo>
                      <a:pt x="411" y="1712"/>
                    </a:lnTo>
                    <a:lnTo>
                      <a:pt x="405" y="1720"/>
                    </a:lnTo>
                    <a:lnTo>
                      <a:pt x="399" y="1721"/>
                    </a:lnTo>
                    <a:lnTo>
                      <a:pt x="396" y="1719"/>
                    </a:lnTo>
                    <a:lnTo>
                      <a:pt x="388" y="1715"/>
                    </a:lnTo>
                    <a:lnTo>
                      <a:pt x="382" y="1718"/>
                    </a:lnTo>
                    <a:lnTo>
                      <a:pt x="377" y="1717"/>
                    </a:lnTo>
                    <a:lnTo>
                      <a:pt x="373" y="1713"/>
                    </a:lnTo>
                    <a:lnTo>
                      <a:pt x="367" y="1703"/>
                    </a:lnTo>
                    <a:lnTo>
                      <a:pt x="363" y="1701"/>
                    </a:lnTo>
                    <a:lnTo>
                      <a:pt x="359" y="1701"/>
                    </a:lnTo>
                    <a:lnTo>
                      <a:pt x="346" y="1714"/>
                    </a:lnTo>
                    <a:lnTo>
                      <a:pt x="336" y="1714"/>
                    </a:lnTo>
                    <a:lnTo>
                      <a:pt x="331" y="1720"/>
                    </a:lnTo>
                    <a:lnTo>
                      <a:pt x="324" y="1724"/>
                    </a:lnTo>
                    <a:lnTo>
                      <a:pt x="320" y="1722"/>
                    </a:lnTo>
                    <a:lnTo>
                      <a:pt x="316" y="1718"/>
                    </a:lnTo>
                    <a:lnTo>
                      <a:pt x="308" y="1718"/>
                    </a:lnTo>
                    <a:lnTo>
                      <a:pt x="306" y="1719"/>
                    </a:lnTo>
                    <a:lnTo>
                      <a:pt x="301" y="1727"/>
                    </a:lnTo>
                    <a:lnTo>
                      <a:pt x="295" y="1729"/>
                    </a:lnTo>
                    <a:lnTo>
                      <a:pt x="290" y="1730"/>
                    </a:lnTo>
                    <a:lnTo>
                      <a:pt x="289" y="1731"/>
                    </a:lnTo>
                    <a:lnTo>
                      <a:pt x="290" y="1742"/>
                    </a:lnTo>
                    <a:lnTo>
                      <a:pt x="289" y="1748"/>
                    </a:lnTo>
                    <a:lnTo>
                      <a:pt x="285" y="1749"/>
                    </a:lnTo>
                    <a:lnTo>
                      <a:pt x="279" y="1748"/>
                    </a:lnTo>
                    <a:lnTo>
                      <a:pt x="271" y="1751"/>
                    </a:lnTo>
                    <a:lnTo>
                      <a:pt x="269" y="1753"/>
                    </a:lnTo>
                    <a:lnTo>
                      <a:pt x="269" y="1757"/>
                    </a:lnTo>
                    <a:lnTo>
                      <a:pt x="263" y="1757"/>
                    </a:lnTo>
                    <a:lnTo>
                      <a:pt x="259" y="1766"/>
                    </a:lnTo>
                    <a:lnTo>
                      <a:pt x="259" y="1771"/>
                    </a:lnTo>
                    <a:lnTo>
                      <a:pt x="250" y="1778"/>
                    </a:lnTo>
                    <a:lnTo>
                      <a:pt x="248" y="1774"/>
                    </a:lnTo>
                    <a:lnTo>
                      <a:pt x="247" y="1774"/>
                    </a:lnTo>
                    <a:lnTo>
                      <a:pt x="232" y="1784"/>
                    </a:lnTo>
                    <a:lnTo>
                      <a:pt x="223" y="1775"/>
                    </a:lnTo>
                    <a:lnTo>
                      <a:pt x="213" y="1774"/>
                    </a:lnTo>
                    <a:lnTo>
                      <a:pt x="210" y="1770"/>
                    </a:lnTo>
                    <a:lnTo>
                      <a:pt x="200" y="1765"/>
                    </a:lnTo>
                    <a:lnTo>
                      <a:pt x="194" y="1766"/>
                    </a:lnTo>
                    <a:lnTo>
                      <a:pt x="172" y="1763"/>
                    </a:lnTo>
                    <a:lnTo>
                      <a:pt x="170" y="1762"/>
                    </a:lnTo>
                    <a:lnTo>
                      <a:pt x="170" y="1760"/>
                    </a:lnTo>
                    <a:lnTo>
                      <a:pt x="163" y="1761"/>
                    </a:lnTo>
                    <a:lnTo>
                      <a:pt x="158" y="1750"/>
                    </a:lnTo>
                    <a:lnTo>
                      <a:pt x="146" y="1747"/>
                    </a:lnTo>
                    <a:lnTo>
                      <a:pt x="139" y="1740"/>
                    </a:lnTo>
                    <a:lnTo>
                      <a:pt x="135" y="1726"/>
                    </a:lnTo>
                    <a:lnTo>
                      <a:pt x="133" y="1722"/>
                    </a:lnTo>
                    <a:lnTo>
                      <a:pt x="126" y="1721"/>
                    </a:lnTo>
                    <a:lnTo>
                      <a:pt x="122" y="1717"/>
                    </a:lnTo>
                    <a:lnTo>
                      <a:pt x="122" y="1708"/>
                    </a:lnTo>
                    <a:lnTo>
                      <a:pt x="120" y="1702"/>
                    </a:lnTo>
                    <a:lnTo>
                      <a:pt x="122" y="1696"/>
                    </a:lnTo>
                    <a:lnTo>
                      <a:pt x="120" y="1692"/>
                    </a:lnTo>
                    <a:lnTo>
                      <a:pt x="129" y="1682"/>
                    </a:lnTo>
                    <a:lnTo>
                      <a:pt x="130" y="1678"/>
                    </a:lnTo>
                    <a:lnTo>
                      <a:pt x="124" y="1675"/>
                    </a:lnTo>
                    <a:lnTo>
                      <a:pt x="123" y="1660"/>
                    </a:lnTo>
                    <a:lnTo>
                      <a:pt x="111" y="1647"/>
                    </a:lnTo>
                    <a:lnTo>
                      <a:pt x="104" y="1644"/>
                    </a:lnTo>
                    <a:lnTo>
                      <a:pt x="102" y="1634"/>
                    </a:lnTo>
                    <a:lnTo>
                      <a:pt x="97" y="1629"/>
                    </a:lnTo>
                    <a:lnTo>
                      <a:pt x="93" y="1624"/>
                    </a:lnTo>
                    <a:lnTo>
                      <a:pt x="93" y="1612"/>
                    </a:lnTo>
                    <a:lnTo>
                      <a:pt x="90" y="1607"/>
                    </a:lnTo>
                    <a:lnTo>
                      <a:pt x="86" y="1605"/>
                    </a:lnTo>
                    <a:lnTo>
                      <a:pt x="75" y="1609"/>
                    </a:lnTo>
                    <a:lnTo>
                      <a:pt x="68" y="1614"/>
                    </a:lnTo>
                    <a:lnTo>
                      <a:pt x="59" y="1616"/>
                    </a:lnTo>
                    <a:lnTo>
                      <a:pt x="57" y="1619"/>
                    </a:lnTo>
                    <a:lnTo>
                      <a:pt x="58" y="1626"/>
                    </a:lnTo>
                    <a:lnTo>
                      <a:pt x="57" y="1631"/>
                    </a:lnTo>
                    <a:lnTo>
                      <a:pt x="45" y="1640"/>
                    </a:lnTo>
                    <a:lnTo>
                      <a:pt x="34" y="1638"/>
                    </a:lnTo>
                    <a:lnTo>
                      <a:pt x="26" y="1634"/>
                    </a:lnTo>
                    <a:lnTo>
                      <a:pt x="11" y="1638"/>
                    </a:lnTo>
                    <a:lnTo>
                      <a:pt x="9" y="1628"/>
                    </a:lnTo>
                    <a:lnTo>
                      <a:pt x="11" y="1624"/>
                    </a:lnTo>
                    <a:lnTo>
                      <a:pt x="14" y="1623"/>
                    </a:lnTo>
                    <a:lnTo>
                      <a:pt x="18" y="1616"/>
                    </a:lnTo>
                    <a:lnTo>
                      <a:pt x="21" y="1614"/>
                    </a:lnTo>
                    <a:lnTo>
                      <a:pt x="21" y="1611"/>
                    </a:lnTo>
                    <a:lnTo>
                      <a:pt x="26" y="1605"/>
                    </a:lnTo>
                    <a:lnTo>
                      <a:pt x="28" y="1598"/>
                    </a:lnTo>
                    <a:lnTo>
                      <a:pt x="26" y="1594"/>
                    </a:lnTo>
                    <a:lnTo>
                      <a:pt x="27" y="1593"/>
                    </a:lnTo>
                    <a:lnTo>
                      <a:pt x="29" y="1584"/>
                    </a:lnTo>
                    <a:lnTo>
                      <a:pt x="31" y="1581"/>
                    </a:lnTo>
                    <a:lnTo>
                      <a:pt x="30" y="1578"/>
                    </a:lnTo>
                    <a:lnTo>
                      <a:pt x="33" y="1569"/>
                    </a:lnTo>
                    <a:lnTo>
                      <a:pt x="28" y="1553"/>
                    </a:lnTo>
                    <a:lnTo>
                      <a:pt x="32" y="1540"/>
                    </a:lnTo>
                    <a:lnTo>
                      <a:pt x="37" y="1533"/>
                    </a:lnTo>
                    <a:lnTo>
                      <a:pt x="38" y="1529"/>
                    </a:lnTo>
                    <a:lnTo>
                      <a:pt x="36" y="1527"/>
                    </a:lnTo>
                    <a:lnTo>
                      <a:pt x="38" y="1524"/>
                    </a:lnTo>
                    <a:lnTo>
                      <a:pt x="36" y="1522"/>
                    </a:lnTo>
                    <a:lnTo>
                      <a:pt x="36" y="1517"/>
                    </a:lnTo>
                    <a:lnTo>
                      <a:pt x="34" y="1516"/>
                    </a:lnTo>
                    <a:lnTo>
                      <a:pt x="36" y="1512"/>
                    </a:lnTo>
                    <a:lnTo>
                      <a:pt x="35" y="1505"/>
                    </a:lnTo>
                    <a:lnTo>
                      <a:pt x="38" y="1500"/>
                    </a:lnTo>
                    <a:lnTo>
                      <a:pt x="37" y="1496"/>
                    </a:lnTo>
                    <a:lnTo>
                      <a:pt x="34" y="1495"/>
                    </a:lnTo>
                    <a:lnTo>
                      <a:pt x="35" y="1492"/>
                    </a:lnTo>
                    <a:lnTo>
                      <a:pt x="33" y="1486"/>
                    </a:lnTo>
                    <a:lnTo>
                      <a:pt x="36" y="1483"/>
                    </a:lnTo>
                    <a:lnTo>
                      <a:pt x="36" y="1480"/>
                    </a:lnTo>
                    <a:lnTo>
                      <a:pt x="38" y="1476"/>
                    </a:lnTo>
                    <a:lnTo>
                      <a:pt x="45" y="1468"/>
                    </a:lnTo>
                    <a:lnTo>
                      <a:pt x="46" y="1468"/>
                    </a:lnTo>
                    <a:lnTo>
                      <a:pt x="44" y="1464"/>
                    </a:lnTo>
                    <a:lnTo>
                      <a:pt x="46" y="1463"/>
                    </a:lnTo>
                    <a:lnTo>
                      <a:pt x="44" y="1459"/>
                    </a:lnTo>
                    <a:lnTo>
                      <a:pt x="43" y="1458"/>
                    </a:lnTo>
                    <a:lnTo>
                      <a:pt x="43" y="1455"/>
                    </a:lnTo>
                    <a:lnTo>
                      <a:pt x="37" y="1445"/>
                    </a:lnTo>
                    <a:lnTo>
                      <a:pt x="32" y="1441"/>
                    </a:lnTo>
                    <a:lnTo>
                      <a:pt x="29" y="1442"/>
                    </a:lnTo>
                    <a:lnTo>
                      <a:pt x="23" y="1440"/>
                    </a:lnTo>
                    <a:lnTo>
                      <a:pt x="20" y="1432"/>
                    </a:lnTo>
                    <a:lnTo>
                      <a:pt x="19" y="1428"/>
                    </a:lnTo>
                    <a:lnTo>
                      <a:pt x="21" y="1427"/>
                    </a:lnTo>
                    <a:lnTo>
                      <a:pt x="20" y="1422"/>
                    </a:lnTo>
                    <a:lnTo>
                      <a:pt x="21" y="1415"/>
                    </a:lnTo>
                    <a:lnTo>
                      <a:pt x="20" y="1413"/>
                    </a:lnTo>
                    <a:lnTo>
                      <a:pt x="21" y="1409"/>
                    </a:lnTo>
                    <a:lnTo>
                      <a:pt x="19" y="1406"/>
                    </a:lnTo>
                    <a:lnTo>
                      <a:pt x="21" y="1404"/>
                    </a:lnTo>
                    <a:lnTo>
                      <a:pt x="15" y="1394"/>
                    </a:lnTo>
                    <a:lnTo>
                      <a:pt x="16" y="1384"/>
                    </a:lnTo>
                    <a:lnTo>
                      <a:pt x="14" y="1383"/>
                    </a:lnTo>
                    <a:lnTo>
                      <a:pt x="15" y="1379"/>
                    </a:lnTo>
                    <a:lnTo>
                      <a:pt x="12" y="1376"/>
                    </a:lnTo>
                    <a:lnTo>
                      <a:pt x="13" y="1373"/>
                    </a:lnTo>
                    <a:lnTo>
                      <a:pt x="11" y="1370"/>
                    </a:lnTo>
                    <a:lnTo>
                      <a:pt x="12" y="1367"/>
                    </a:lnTo>
                    <a:lnTo>
                      <a:pt x="9" y="1365"/>
                    </a:lnTo>
                    <a:lnTo>
                      <a:pt x="5" y="1358"/>
                    </a:lnTo>
                    <a:lnTo>
                      <a:pt x="2" y="1355"/>
                    </a:lnTo>
                    <a:lnTo>
                      <a:pt x="0" y="1348"/>
                    </a:lnTo>
                    <a:lnTo>
                      <a:pt x="3" y="1342"/>
                    </a:lnTo>
                    <a:lnTo>
                      <a:pt x="3" y="1339"/>
                    </a:lnTo>
                    <a:lnTo>
                      <a:pt x="7" y="1337"/>
                    </a:lnTo>
                    <a:lnTo>
                      <a:pt x="5" y="1333"/>
                    </a:lnTo>
                    <a:lnTo>
                      <a:pt x="9" y="1329"/>
                    </a:lnTo>
                    <a:lnTo>
                      <a:pt x="11" y="1329"/>
                    </a:lnTo>
                    <a:lnTo>
                      <a:pt x="11" y="1326"/>
                    </a:lnTo>
                    <a:lnTo>
                      <a:pt x="8" y="1324"/>
                    </a:lnTo>
                    <a:lnTo>
                      <a:pt x="13" y="1319"/>
                    </a:lnTo>
                    <a:lnTo>
                      <a:pt x="13" y="1317"/>
                    </a:lnTo>
                    <a:lnTo>
                      <a:pt x="19" y="1311"/>
                    </a:lnTo>
                    <a:lnTo>
                      <a:pt x="22" y="1312"/>
                    </a:lnTo>
                    <a:lnTo>
                      <a:pt x="23" y="1306"/>
                    </a:lnTo>
                    <a:lnTo>
                      <a:pt x="29" y="1304"/>
                    </a:lnTo>
                    <a:lnTo>
                      <a:pt x="29" y="1302"/>
                    </a:lnTo>
                    <a:lnTo>
                      <a:pt x="32" y="1300"/>
                    </a:lnTo>
                    <a:lnTo>
                      <a:pt x="34" y="1301"/>
                    </a:lnTo>
                    <a:lnTo>
                      <a:pt x="38" y="1290"/>
                    </a:lnTo>
                    <a:lnTo>
                      <a:pt x="40" y="1288"/>
                    </a:lnTo>
                    <a:lnTo>
                      <a:pt x="38" y="1287"/>
                    </a:lnTo>
                    <a:lnTo>
                      <a:pt x="39" y="1283"/>
                    </a:lnTo>
                    <a:lnTo>
                      <a:pt x="44" y="1281"/>
                    </a:lnTo>
                    <a:lnTo>
                      <a:pt x="44" y="1279"/>
                    </a:lnTo>
                    <a:lnTo>
                      <a:pt x="48" y="1280"/>
                    </a:lnTo>
                    <a:lnTo>
                      <a:pt x="50" y="1279"/>
                    </a:lnTo>
                    <a:lnTo>
                      <a:pt x="44" y="1275"/>
                    </a:lnTo>
                    <a:lnTo>
                      <a:pt x="44" y="1274"/>
                    </a:lnTo>
                    <a:lnTo>
                      <a:pt x="51" y="1268"/>
                    </a:lnTo>
                    <a:lnTo>
                      <a:pt x="53" y="1264"/>
                    </a:lnTo>
                    <a:lnTo>
                      <a:pt x="52" y="1261"/>
                    </a:lnTo>
                    <a:lnTo>
                      <a:pt x="56" y="1254"/>
                    </a:lnTo>
                    <a:lnTo>
                      <a:pt x="54" y="1253"/>
                    </a:lnTo>
                    <a:lnTo>
                      <a:pt x="55" y="1249"/>
                    </a:lnTo>
                    <a:lnTo>
                      <a:pt x="55" y="1244"/>
                    </a:lnTo>
                    <a:lnTo>
                      <a:pt x="58" y="1240"/>
                    </a:lnTo>
                    <a:lnTo>
                      <a:pt x="57" y="1236"/>
                    </a:lnTo>
                    <a:lnTo>
                      <a:pt x="59" y="1233"/>
                    </a:lnTo>
                    <a:lnTo>
                      <a:pt x="59" y="1231"/>
                    </a:lnTo>
                    <a:lnTo>
                      <a:pt x="63" y="1230"/>
                    </a:lnTo>
                    <a:lnTo>
                      <a:pt x="64" y="1226"/>
                    </a:lnTo>
                    <a:lnTo>
                      <a:pt x="67" y="1223"/>
                    </a:lnTo>
                    <a:lnTo>
                      <a:pt x="67" y="1218"/>
                    </a:lnTo>
                    <a:lnTo>
                      <a:pt x="69" y="1212"/>
                    </a:lnTo>
                    <a:lnTo>
                      <a:pt x="72" y="1209"/>
                    </a:lnTo>
                    <a:lnTo>
                      <a:pt x="72" y="1200"/>
                    </a:lnTo>
                    <a:lnTo>
                      <a:pt x="76" y="1198"/>
                    </a:lnTo>
                    <a:lnTo>
                      <a:pt x="79" y="1195"/>
                    </a:lnTo>
                    <a:lnTo>
                      <a:pt x="84" y="1191"/>
                    </a:lnTo>
                    <a:lnTo>
                      <a:pt x="84" y="1187"/>
                    </a:lnTo>
                    <a:lnTo>
                      <a:pt x="89" y="1181"/>
                    </a:lnTo>
                    <a:lnTo>
                      <a:pt x="89" y="1174"/>
                    </a:lnTo>
                    <a:lnTo>
                      <a:pt x="91" y="1171"/>
                    </a:lnTo>
                    <a:lnTo>
                      <a:pt x="89" y="1168"/>
                    </a:lnTo>
                    <a:lnTo>
                      <a:pt x="90" y="1166"/>
                    </a:lnTo>
                    <a:lnTo>
                      <a:pt x="94" y="1156"/>
                    </a:lnTo>
                    <a:lnTo>
                      <a:pt x="91" y="1152"/>
                    </a:lnTo>
                    <a:lnTo>
                      <a:pt x="94" y="1149"/>
                    </a:lnTo>
                    <a:lnTo>
                      <a:pt x="97" y="1150"/>
                    </a:lnTo>
                    <a:lnTo>
                      <a:pt x="98" y="1149"/>
                    </a:lnTo>
                    <a:lnTo>
                      <a:pt x="93" y="1144"/>
                    </a:lnTo>
                    <a:lnTo>
                      <a:pt x="99" y="1137"/>
                    </a:lnTo>
                    <a:lnTo>
                      <a:pt x="97" y="1135"/>
                    </a:lnTo>
                    <a:lnTo>
                      <a:pt x="98" y="1133"/>
                    </a:lnTo>
                    <a:lnTo>
                      <a:pt x="99" y="1128"/>
                    </a:lnTo>
                    <a:lnTo>
                      <a:pt x="102" y="1128"/>
                    </a:lnTo>
                    <a:lnTo>
                      <a:pt x="103" y="1126"/>
                    </a:lnTo>
                    <a:lnTo>
                      <a:pt x="99" y="1123"/>
                    </a:lnTo>
                    <a:lnTo>
                      <a:pt x="104" y="1120"/>
                    </a:lnTo>
                    <a:lnTo>
                      <a:pt x="101" y="1118"/>
                    </a:lnTo>
                    <a:lnTo>
                      <a:pt x="100" y="1116"/>
                    </a:lnTo>
                    <a:lnTo>
                      <a:pt x="103" y="1115"/>
                    </a:lnTo>
                    <a:lnTo>
                      <a:pt x="102" y="1110"/>
                    </a:lnTo>
                    <a:lnTo>
                      <a:pt x="106" y="1107"/>
                    </a:lnTo>
                    <a:lnTo>
                      <a:pt x="106" y="1102"/>
                    </a:lnTo>
                    <a:lnTo>
                      <a:pt x="108" y="1101"/>
                    </a:lnTo>
                    <a:lnTo>
                      <a:pt x="108" y="1099"/>
                    </a:lnTo>
                    <a:lnTo>
                      <a:pt x="110" y="1099"/>
                    </a:lnTo>
                    <a:lnTo>
                      <a:pt x="110" y="1097"/>
                    </a:lnTo>
                    <a:lnTo>
                      <a:pt x="111" y="1095"/>
                    </a:lnTo>
                    <a:lnTo>
                      <a:pt x="109" y="1090"/>
                    </a:lnTo>
                    <a:lnTo>
                      <a:pt x="111" y="1091"/>
                    </a:lnTo>
                    <a:lnTo>
                      <a:pt x="110" y="1086"/>
                    </a:lnTo>
                    <a:lnTo>
                      <a:pt x="112" y="1084"/>
                    </a:lnTo>
                    <a:lnTo>
                      <a:pt x="115" y="1083"/>
                    </a:lnTo>
                    <a:lnTo>
                      <a:pt x="115" y="1078"/>
                    </a:lnTo>
                    <a:lnTo>
                      <a:pt x="119" y="1078"/>
                    </a:lnTo>
                    <a:lnTo>
                      <a:pt x="117" y="1076"/>
                    </a:lnTo>
                    <a:lnTo>
                      <a:pt x="118" y="1073"/>
                    </a:lnTo>
                    <a:lnTo>
                      <a:pt x="122" y="1076"/>
                    </a:lnTo>
                    <a:lnTo>
                      <a:pt x="123" y="1071"/>
                    </a:lnTo>
                    <a:lnTo>
                      <a:pt x="126" y="1071"/>
                    </a:lnTo>
                    <a:lnTo>
                      <a:pt x="126" y="1068"/>
                    </a:lnTo>
                    <a:lnTo>
                      <a:pt x="130" y="1067"/>
                    </a:lnTo>
                    <a:lnTo>
                      <a:pt x="131" y="1062"/>
                    </a:lnTo>
                    <a:lnTo>
                      <a:pt x="136" y="1063"/>
                    </a:lnTo>
                    <a:lnTo>
                      <a:pt x="144" y="1053"/>
                    </a:lnTo>
                    <a:lnTo>
                      <a:pt x="153" y="1052"/>
                    </a:lnTo>
                    <a:lnTo>
                      <a:pt x="155" y="1051"/>
                    </a:lnTo>
                    <a:lnTo>
                      <a:pt x="160" y="1052"/>
                    </a:lnTo>
                    <a:lnTo>
                      <a:pt x="166" y="1047"/>
                    </a:lnTo>
                    <a:lnTo>
                      <a:pt x="170" y="1051"/>
                    </a:lnTo>
                    <a:lnTo>
                      <a:pt x="173" y="1048"/>
                    </a:lnTo>
                    <a:lnTo>
                      <a:pt x="178" y="1046"/>
                    </a:lnTo>
                    <a:lnTo>
                      <a:pt x="183" y="1040"/>
                    </a:lnTo>
                    <a:lnTo>
                      <a:pt x="188" y="1042"/>
                    </a:lnTo>
                    <a:lnTo>
                      <a:pt x="198" y="1037"/>
                    </a:lnTo>
                    <a:lnTo>
                      <a:pt x="207" y="1040"/>
                    </a:lnTo>
                    <a:lnTo>
                      <a:pt x="213" y="1035"/>
                    </a:lnTo>
                    <a:lnTo>
                      <a:pt x="216" y="1035"/>
                    </a:lnTo>
                    <a:lnTo>
                      <a:pt x="219" y="1032"/>
                    </a:lnTo>
                    <a:lnTo>
                      <a:pt x="220" y="1033"/>
                    </a:lnTo>
                    <a:lnTo>
                      <a:pt x="233" y="1030"/>
                    </a:lnTo>
                    <a:lnTo>
                      <a:pt x="238" y="1020"/>
                    </a:lnTo>
                    <a:lnTo>
                      <a:pt x="245" y="1020"/>
                    </a:lnTo>
                    <a:lnTo>
                      <a:pt x="249" y="1015"/>
                    </a:lnTo>
                    <a:lnTo>
                      <a:pt x="250" y="1012"/>
                    </a:lnTo>
                    <a:lnTo>
                      <a:pt x="255" y="1010"/>
                    </a:lnTo>
                    <a:lnTo>
                      <a:pt x="256" y="1007"/>
                    </a:lnTo>
                    <a:lnTo>
                      <a:pt x="265" y="1010"/>
                    </a:lnTo>
                    <a:lnTo>
                      <a:pt x="273" y="1007"/>
                    </a:lnTo>
                    <a:lnTo>
                      <a:pt x="277" y="1013"/>
                    </a:lnTo>
                    <a:lnTo>
                      <a:pt x="285" y="1014"/>
                    </a:lnTo>
                    <a:lnTo>
                      <a:pt x="290" y="1000"/>
                    </a:lnTo>
                    <a:lnTo>
                      <a:pt x="300" y="995"/>
                    </a:lnTo>
                    <a:lnTo>
                      <a:pt x="311" y="977"/>
                    </a:lnTo>
                    <a:lnTo>
                      <a:pt x="319" y="976"/>
                    </a:lnTo>
                    <a:lnTo>
                      <a:pt x="325" y="968"/>
                    </a:lnTo>
                    <a:lnTo>
                      <a:pt x="334" y="963"/>
                    </a:lnTo>
                    <a:lnTo>
                      <a:pt x="341" y="960"/>
                    </a:lnTo>
                    <a:lnTo>
                      <a:pt x="351" y="954"/>
                    </a:lnTo>
                    <a:lnTo>
                      <a:pt x="355" y="955"/>
                    </a:lnTo>
                    <a:lnTo>
                      <a:pt x="362" y="952"/>
                    </a:lnTo>
                    <a:lnTo>
                      <a:pt x="365" y="954"/>
                    </a:lnTo>
                    <a:lnTo>
                      <a:pt x="368" y="954"/>
                    </a:lnTo>
                    <a:lnTo>
                      <a:pt x="375" y="944"/>
                    </a:lnTo>
                    <a:lnTo>
                      <a:pt x="374" y="938"/>
                    </a:lnTo>
                    <a:lnTo>
                      <a:pt x="377" y="932"/>
                    </a:lnTo>
                    <a:lnTo>
                      <a:pt x="377" y="927"/>
                    </a:lnTo>
                    <a:lnTo>
                      <a:pt x="380" y="927"/>
                    </a:lnTo>
                    <a:lnTo>
                      <a:pt x="383" y="927"/>
                    </a:lnTo>
                    <a:lnTo>
                      <a:pt x="390" y="921"/>
                    </a:lnTo>
                    <a:lnTo>
                      <a:pt x="391" y="912"/>
                    </a:lnTo>
                    <a:lnTo>
                      <a:pt x="396" y="912"/>
                    </a:lnTo>
                    <a:lnTo>
                      <a:pt x="397" y="904"/>
                    </a:lnTo>
                    <a:lnTo>
                      <a:pt x="399" y="901"/>
                    </a:lnTo>
                    <a:lnTo>
                      <a:pt x="405" y="898"/>
                    </a:lnTo>
                    <a:lnTo>
                      <a:pt x="408" y="892"/>
                    </a:lnTo>
                    <a:lnTo>
                      <a:pt x="409" y="891"/>
                    </a:lnTo>
                    <a:lnTo>
                      <a:pt x="410" y="896"/>
                    </a:lnTo>
                    <a:lnTo>
                      <a:pt x="412" y="897"/>
                    </a:lnTo>
                    <a:lnTo>
                      <a:pt x="413" y="893"/>
                    </a:lnTo>
                    <a:lnTo>
                      <a:pt x="410" y="888"/>
                    </a:lnTo>
                    <a:lnTo>
                      <a:pt x="410" y="885"/>
                    </a:lnTo>
                    <a:lnTo>
                      <a:pt x="415" y="885"/>
                    </a:lnTo>
                    <a:lnTo>
                      <a:pt x="417" y="889"/>
                    </a:lnTo>
                    <a:lnTo>
                      <a:pt x="419" y="889"/>
                    </a:lnTo>
                    <a:lnTo>
                      <a:pt x="422" y="886"/>
                    </a:lnTo>
                    <a:lnTo>
                      <a:pt x="422" y="881"/>
                    </a:lnTo>
                    <a:lnTo>
                      <a:pt x="423" y="878"/>
                    </a:lnTo>
                    <a:lnTo>
                      <a:pt x="425" y="878"/>
                    </a:lnTo>
                    <a:lnTo>
                      <a:pt x="427" y="875"/>
                    </a:lnTo>
                    <a:lnTo>
                      <a:pt x="437" y="875"/>
                    </a:lnTo>
                    <a:lnTo>
                      <a:pt x="443" y="871"/>
                    </a:lnTo>
                    <a:lnTo>
                      <a:pt x="447" y="876"/>
                    </a:lnTo>
                    <a:lnTo>
                      <a:pt x="450" y="878"/>
                    </a:lnTo>
                    <a:lnTo>
                      <a:pt x="453" y="874"/>
                    </a:lnTo>
                    <a:lnTo>
                      <a:pt x="459" y="875"/>
                    </a:lnTo>
                    <a:lnTo>
                      <a:pt x="466" y="870"/>
                    </a:lnTo>
                    <a:lnTo>
                      <a:pt x="475" y="868"/>
                    </a:lnTo>
                    <a:lnTo>
                      <a:pt x="479" y="863"/>
                    </a:lnTo>
                    <a:lnTo>
                      <a:pt x="483" y="866"/>
                    </a:lnTo>
                    <a:lnTo>
                      <a:pt x="486" y="863"/>
                    </a:lnTo>
                    <a:lnTo>
                      <a:pt x="489" y="863"/>
                    </a:lnTo>
                    <a:lnTo>
                      <a:pt x="506" y="864"/>
                    </a:lnTo>
                    <a:lnTo>
                      <a:pt x="513" y="866"/>
                    </a:lnTo>
                    <a:lnTo>
                      <a:pt x="525" y="875"/>
                    </a:lnTo>
                    <a:lnTo>
                      <a:pt x="529" y="873"/>
                    </a:lnTo>
                    <a:lnTo>
                      <a:pt x="531" y="873"/>
                    </a:lnTo>
                    <a:lnTo>
                      <a:pt x="534" y="881"/>
                    </a:lnTo>
                    <a:lnTo>
                      <a:pt x="542" y="884"/>
                    </a:lnTo>
                    <a:lnTo>
                      <a:pt x="545" y="889"/>
                    </a:lnTo>
                    <a:lnTo>
                      <a:pt x="548" y="892"/>
                    </a:lnTo>
                    <a:lnTo>
                      <a:pt x="553" y="894"/>
                    </a:lnTo>
                    <a:lnTo>
                      <a:pt x="556" y="892"/>
                    </a:lnTo>
                    <a:lnTo>
                      <a:pt x="561" y="893"/>
                    </a:lnTo>
                    <a:lnTo>
                      <a:pt x="567" y="891"/>
                    </a:lnTo>
                    <a:lnTo>
                      <a:pt x="568" y="888"/>
                    </a:lnTo>
                    <a:lnTo>
                      <a:pt x="573" y="888"/>
                    </a:lnTo>
                    <a:lnTo>
                      <a:pt x="576" y="884"/>
                    </a:lnTo>
                    <a:lnTo>
                      <a:pt x="592" y="884"/>
                    </a:lnTo>
                    <a:lnTo>
                      <a:pt x="599" y="876"/>
                    </a:lnTo>
                    <a:lnTo>
                      <a:pt x="613" y="876"/>
                    </a:lnTo>
                    <a:lnTo>
                      <a:pt x="621" y="881"/>
                    </a:lnTo>
                    <a:lnTo>
                      <a:pt x="629" y="878"/>
                    </a:lnTo>
                    <a:lnTo>
                      <a:pt x="634" y="873"/>
                    </a:lnTo>
                    <a:lnTo>
                      <a:pt x="645" y="876"/>
                    </a:lnTo>
                    <a:lnTo>
                      <a:pt x="652" y="874"/>
                    </a:lnTo>
                    <a:lnTo>
                      <a:pt x="657" y="867"/>
                    </a:lnTo>
                    <a:lnTo>
                      <a:pt x="663" y="864"/>
                    </a:lnTo>
                    <a:lnTo>
                      <a:pt x="669" y="856"/>
                    </a:lnTo>
                    <a:lnTo>
                      <a:pt x="670" y="851"/>
                    </a:lnTo>
                    <a:lnTo>
                      <a:pt x="673" y="840"/>
                    </a:lnTo>
                    <a:lnTo>
                      <a:pt x="678" y="835"/>
                    </a:lnTo>
                    <a:lnTo>
                      <a:pt x="677" y="827"/>
                    </a:lnTo>
                    <a:lnTo>
                      <a:pt x="680" y="821"/>
                    </a:lnTo>
                    <a:lnTo>
                      <a:pt x="677" y="820"/>
                    </a:lnTo>
                    <a:lnTo>
                      <a:pt x="678" y="817"/>
                    </a:lnTo>
                    <a:lnTo>
                      <a:pt x="681" y="815"/>
                    </a:lnTo>
                    <a:lnTo>
                      <a:pt x="679" y="801"/>
                    </a:lnTo>
                    <a:lnTo>
                      <a:pt x="683" y="795"/>
                    </a:lnTo>
                    <a:lnTo>
                      <a:pt x="684" y="789"/>
                    </a:lnTo>
                    <a:lnTo>
                      <a:pt x="689" y="783"/>
                    </a:lnTo>
                    <a:lnTo>
                      <a:pt x="687" y="781"/>
                    </a:lnTo>
                    <a:lnTo>
                      <a:pt x="683" y="782"/>
                    </a:lnTo>
                    <a:lnTo>
                      <a:pt x="685" y="772"/>
                    </a:lnTo>
                    <a:lnTo>
                      <a:pt x="683" y="763"/>
                    </a:lnTo>
                    <a:lnTo>
                      <a:pt x="680" y="760"/>
                    </a:lnTo>
                    <a:lnTo>
                      <a:pt x="675" y="759"/>
                    </a:lnTo>
                    <a:lnTo>
                      <a:pt x="667" y="752"/>
                    </a:lnTo>
                    <a:lnTo>
                      <a:pt x="659" y="748"/>
                    </a:lnTo>
                    <a:lnTo>
                      <a:pt x="657" y="738"/>
                    </a:lnTo>
                    <a:lnTo>
                      <a:pt x="653" y="736"/>
                    </a:lnTo>
                    <a:lnTo>
                      <a:pt x="643" y="732"/>
                    </a:lnTo>
                    <a:lnTo>
                      <a:pt x="637" y="722"/>
                    </a:lnTo>
                    <a:lnTo>
                      <a:pt x="635" y="719"/>
                    </a:lnTo>
                    <a:lnTo>
                      <a:pt x="640" y="716"/>
                    </a:lnTo>
                    <a:lnTo>
                      <a:pt x="642" y="710"/>
                    </a:lnTo>
                    <a:lnTo>
                      <a:pt x="641" y="708"/>
                    </a:lnTo>
                    <a:lnTo>
                      <a:pt x="637" y="705"/>
                    </a:lnTo>
                    <a:lnTo>
                      <a:pt x="633" y="700"/>
                    </a:lnTo>
                    <a:lnTo>
                      <a:pt x="633" y="693"/>
                    </a:lnTo>
                    <a:lnTo>
                      <a:pt x="631" y="690"/>
                    </a:lnTo>
                    <a:lnTo>
                      <a:pt x="630" y="688"/>
                    </a:lnTo>
                    <a:lnTo>
                      <a:pt x="635" y="681"/>
                    </a:lnTo>
                    <a:lnTo>
                      <a:pt x="631" y="673"/>
                    </a:lnTo>
                    <a:lnTo>
                      <a:pt x="632" y="668"/>
                    </a:lnTo>
                    <a:lnTo>
                      <a:pt x="630" y="657"/>
                    </a:lnTo>
                    <a:lnTo>
                      <a:pt x="631" y="654"/>
                    </a:lnTo>
                    <a:lnTo>
                      <a:pt x="634" y="654"/>
                    </a:lnTo>
                    <a:lnTo>
                      <a:pt x="635" y="651"/>
                    </a:lnTo>
                    <a:lnTo>
                      <a:pt x="633" y="640"/>
                    </a:lnTo>
                    <a:lnTo>
                      <a:pt x="634" y="633"/>
                    </a:lnTo>
                    <a:lnTo>
                      <a:pt x="631" y="630"/>
                    </a:lnTo>
                    <a:lnTo>
                      <a:pt x="633" y="623"/>
                    </a:lnTo>
                    <a:lnTo>
                      <a:pt x="640" y="622"/>
                    </a:lnTo>
                    <a:lnTo>
                      <a:pt x="645" y="621"/>
                    </a:lnTo>
                    <a:lnTo>
                      <a:pt x="647" y="614"/>
                    </a:lnTo>
                    <a:lnTo>
                      <a:pt x="651" y="610"/>
                    </a:lnTo>
                    <a:lnTo>
                      <a:pt x="653" y="602"/>
                    </a:lnTo>
                    <a:lnTo>
                      <a:pt x="658" y="598"/>
                    </a:lnTo>
                    <a:lnTo>
                      <a:pt x="659" y="591"/>
                    </a:lnTo>
                    <a:lnTo>
                      <a:pt x="661" y="590"/>
                    </a:lnTo>
                    <a:lnTo>
                      <a:pt x="667" y="587"/>
                    </a:lnTo>
                    <a:lnTo>
                      <a:pt x="673" y="578"/>
                    </a:lnTo>
                    <a:lnTo>
                      <a:pt x="677" y="577"/>
                    </a:lnTo>
                    <a:lnTo>
                      <a:pt x="682" y="573"/>
                    </a:lnTo>
                    <a:lnTo>
                      <a:pt x="691" y="567"/>
                    </a:lnTo>
                    <a:lnTo>
                      <a:pt x="694" y="555"/>
                    </a:lnTo>
                    <a:lnTo>
                      <a:pt x="689" y="544"/>
                    </a:lnTo>
                    <a:lnTo>
                      <a:pt x="695" y="538"/>
                    </a:lnTo>
                    <a:lnTo>
                      <a:pt x="696" y="532"/>
                    </a:lnTo>
                    <a:lnTo>
                      <a:pt x="692" y="513"/>
                    </a:lnTo>
                    <a:lnTo>
                      <a:pt x="687" y="507"/>
                    </a:lnTo>
                    <a:lnTo>
                      <a:pt x="687" y="498"/>
                    </a:lnTo>
                    <a:lnTo>
                      <a:pt x="683" y="489"/>
                    </a:lnTo>
                    <a:lnTo>
                      <a:pt x="682" y="486"/>
                    </a:lnTo>
                    <a:lnTo>
                      <a:pt x="684" y="478"/>
                    </a:lnTo>
                    <a:lnTo>
                      <a:pt x="676" y="469"/>
                    </a:lnTo>
                    <a:lnTo>
                      <a:pt x="676" y="467"/>
                    </a:lnTo>
                    <a:lnTo>
                      <a:pt x="675" y="458"/>
                    </a:lnTo>
                    <a:lnTo>
                      <a:pt x="663" y="448"/>
                    </a:lnTo>
                    <a:lnTo>
                      <a:pt x="664" y="441"/>
                    </a:lnTo>
                    <a:lnTo>
                      <a:pt x="668" y="437"/>
                    </a:lnTo>
                    <a:lnTo>
                      <a:pt x="669" y="434"/>
                    </a:lnTo>
                    <a:lnTo>
                      <a:pt x="669" y="432"/>
                    </a:lnTo>
                    <a:lnTo>
                      <a:pt x="664" y="428"/>
                    </a:lnTo>
                    <a:lnTo>
                      <a:pt x="662" y="424"/>
                    </a:lnTo>
                    <a:lnTo>
                      <a:pt x="664" y="421"/>
                    </a:lnTo>
                    <a:lnTo>
                      <a:pt x="671" y="415"/>
                    </a:lnTo>
                    <a:lnTo>
                      <a:pt x="680" y="400"/>
                    </a:lnTo>
                    <a:lnTo>
                      <a:pt x="681" y="397"/>
                    </a:lnTo>
                    <a:lnTo>
                      <a:pt x="680" y="390"/>
                    </a:lnTo>
                    <a:lnTo>
                      <a:pt x="685" y="379"/>
                    </a:lnTo>
                    <a:lnTo>
                      <a:pt x="679" y="375"/>
                    </a:lnTo>
                    <a:lnTo>
                      <a:pt x="680" y="368"/>
                    </a:lnTo>
                    <a:lnTo>
                      <a:pt x="679" y="365"/>
                    </a:lnTo>
                    <a:lnTo>
                      <a:pt x="667" y="358"/>
                    </a:lnTo>
                    <a:lnTo>
                      <a:pt x="663" y="359"/>
                    </a:lnTo>
                    <a:lnTo>
                      <a:pt x="661" y="357"/>
                    </a:lnTo>
                    <a:lnTo>
                      <a:pt x="660" y="350"/>
                    </a:lnTo>
                    <a:lnTo>
                      <a:pt x="660" y="346"/>
                    </a:lnTo>
                    <a:lnTo>
                      <a:pt x="656" y="339"/>
                    </a:lnTo>
                    <a:lnTo>
                      <a:pt x="655" y="325"/>
                    </a:lnTo>
                    <a:lnTo>
                      <a:pt x="657" y="321"/>
                    </a:lnTo>
                    <a:lnTo>
                      <a:pt x="664" y="311"/>
                    </a:lnTo>
                    <a:lnTo>
                      <a:pt x="668" y="308"/>
                    </a:lnTo>
                    <a:lnTo>
                      <a:pt x="677" y="308"/>
                    </a:lnTo>
                    <a:lnTo>
                      <a:pt x="674" y="302"/>
                    </a:lnTo>
                    <a:lnTo>
                      <a:pt x="680" y="297"/>
                    </a:lnTo>
                    <a:lnTo>
                      <a:pt x="684" y="291"/>
                    </a:lnTo>
                    <a:lnTo>
                      <a:pt x="691" y="273"/>
                    </a:lnTo>
                    <a:lnTo>
                      <a:pt x="693" y="272"/>
                    </a:lnTo>
                    <a:lnTo>
                      <a:pt x="696" y="273"/>
                    </a:lnTo>
                    <a:lnTo>
                      <a:pt x="698" y="270"/>
                    </a:lnTo>
                    <a:lnTo>
                      <a:pt x="699" y="264"/>
                    </a:lnTo>
                    <a:lnTo>
                      <a:pt x="709" y="259"/>
                    </a:lnTo>
                    <a:lnTo>
                      <a:pt x="712" y="255"/>
                    </a:lnTo>
                    <a:lnTo>
                      <a:pt x="714" y="246"/>
                    </a:lnTo>
                    <a:lnTo>
                      <a:pt x="721" y="232"/>
                    </a:lnTo>
                    <a:lnTo>
                      <a:pt x="723" y="231"/>
                    </a:lnTo>
                    <a:lnTo>
                      <a:pt x="724" y="228"/>
                    </a:lnTo>
                    <a:lnTo>
                      <a:pt x="721" y="222"/>
                    </a:lnTo>
                    <a:lnTo>
                      <a:pt x="724" y="216"/>
                    </a:lnTo>
                    <a:lnTo>
                      <a:pt x="721" y="207"/>
                    </a:lnTo>
                    <a:lnTo>
                      <a:pt x="724" y="202"/>
                    </a:lnTo>
                    <a:lnTo>
                      <a:pt x="732" y="194"/>
                    </a:lnTo>
                    <a:lnTo>
                      <a:pt x="736" y="189"/>
                    </a:lnTo>
                    <a:lnTo>
                      <a:pt x="737" y="184"/>
                    </a:lnTo>
                    <a:lnTo>
                      <a:pt x="746" y="181"/>
                    </a:lnTo>
                    <a:lnTo>
                      <a:pt x="748" y="178"/>
                    </a:lnTo>
                    <a:lnTo>
                      <a:pt x="754" y="169"/>
                    </a:lnTo>
                    <a:lnTo>
                      <a:pt x="755" y="164"/>
                    </a:lnTo>
                    <a:lnTo>
                      <a:pt x="759" y="161"/>
                    </a:lnTo>
                    <a:lnTo>
                      <a:pt x="761" y="154"/>
                    </a:lnTo>
                    <a:lnTo>
                      <a:pt x="764" y="154"/>
                    </a:lnTo>
                    <a:lnTo>
                      <a:pt x="765" y="160"/>
                    </a:lnTo>
                    <a:lnTo>
                      <a:pt x="770" y="162"/>
                    </a:lnTo>
                    <a:lnTo>
                      <a:pt x="772" y="161"/>
                    </a:lnTo>
                    <a:lnTo>
                      <a:pt x="776" y="155"/>
                    </a:lnTo>
                    <a:lnTo>
                      <a:pt x="779" y="156"/>
                    </a:lnTo>
                    <a:lnTo>
                      <a:pt x="779" y="160"/>
                    </a:lnTo>
                    <a:lnTo>
                      <a:pt x="783" y="160"/>
                    </a:lnTo>
                    <a:lnTo>
                      <a:pt x="785" y="153"/>
                    </a:lnTo>
                    <a:lnTo>
                      <a:pt x="790" y="155"/>
                    </a:lnTo>
                    <a:lnTo>
                      <a:pt x="800" y="150"/>
                    </a:lnTo>
                    <a:lnTo>
                      <a:pt x="806" y="155"/>
                    </a:lnTo>
                    <a:lnTo>
                      <a:pt x="810" y="153"/>
                    </a:lnTo>
                    <a:lnTo>
                      <a:pt x="818" y="150"/>
                    </a:lnTo>
                    <a:lnTo>
                      <a:pt x="821" y="152"/>
                    </a:lnTo>
                    <a:lnTo>
                      <a:pt x="823" y="152"/>
                    </a:lnTo>
                    <a:lnTo>
                      <a:pt x="827" y="149"/>
                    </a:lnTo>
                    <a:lnTo>
                      <a:pt x="827" y="144"/>
                    </a:lnTo>
                    <a:lnTo>
                      <a:pt x="829" y="142"/>
                    </a:lnTo>
                    <a:lnTo>
                      <a:pt x="837" y="141"/>
                    </a:lnTo>
                    <a:lnTo>
                      <a:pt x="839" y="134"/>
                    </a:lnTo>
                    <a:lnTo>
                      <a:pt x="843" y="133"/>
                    </a:lnTo>
                    <a:lnTo>
                      <a:pt x="843" y="131"/>
                    </a:lnTo>
                    <a:lnTo>
                      <a:pt x="844" y="125"/>
                    </a:lnTo>
                    <a:lnTo>
                      <a:pt x="850" y="122"/>
                    </a:lnTo>
                    <a:lnTo>
                      <a:pt x="848" y="119"/>
                    </a:lnTo>
                    <a:lnTo>
                      <a:pt x="844" y="118"/>
                    </a:lnTo>
                    <a:lnTo>
                      <a:pt x="843" y="114"/>
                    </a:lnTo>
                    <a:lnTo>
                      <a:pt x="863" y="110"/>
                    </a:lnTo>
                    <a:lnTo>
                      <a:pt x="867" y="110"/>
                    </a:lnTo>
                    <a:lnTo>
                      <a:pt x="872" y="107"/>
                    </a:lnTo>
                    <a:lnTo>
                      <a:pt x="875" y="104"/>
                    </a:lnTo>
                    <a:lnTo>
                      <a:pt x="878" y="95"/>
                    </a:lnTo>
                    <a:lnTo>
                      <a:pt x="883" y="97"/>
                    </a:lnTo>
                    <a:lnTo>
                      <a:pt x="883" y="92"/>
                    </a:lnTo>
                    <a:lnTo>
                      <a:pt x="886" y="87"/>
                    </a:lnTo>
                    <a:lnTo>
                      <a:pt x="886" y="80"/>
                    </a:lnTo>
                    <a:lnTo>
                      <a:pt x="894" y="76"/>
                    </a:lnTo>
                    <a:lnTo>
                      <a:pt x="898" y="70"/>
                    </a:lnTo>
                    <a:lnTo>
                      <a:pt x="900" y="66"/>
                    </a:lnTo>
                    <a:lnTo>
                      <a:pt x="909" y="61"/>
                    </a:lnTo>
                    <a:lnTo>
                      <a:pt x="910" y="54"/>
                    </a:lnTo>
                    <a:lnTo>
                      <a:pt x="915" y="48"/>
                    </a:lnTo>
                    <a:lnTo>
                      <a:pt x="912" y="42"/>
                    </a:lnTo>
                    <a:lnTo>
                      <a:pt x="902" y="34"/>
                    </a:lnTo>
                    <a:lnTo>
                      <a:pt x="899" y="28"/>
                    </a:lnTo>
                    <a:lnTo>
                      <a:pt x="900" y="20"/>
                    </a:lnTo>
                    <a:lnTo>
                      <a:pt x="904" y="17"/>
                    </a:lnTo>
                    <a:lnTo>
                      <a:pt x="902" y="7"/>
                    </a:lnTo>
                    <a:lnTo>
                      <a:pt x="909" y="3"/>
                    </a:lnTo>
                    <a:lnTo>
                      <a:pt x="911" y="0"/>
                    </a:lnTo>
                    <a:lnTo>
                      <a:pt x="916" y="5"/>
                    </a:lnTo>
                    <a:lnTo>
                      <a:pt x="921" y="11"/>
                    </a:lnTo>
                    <a:lnTo>
                      <a:pt x="927" y="14"/>
                    </a:lnTo>
                    <a:lnTo>
                      <a:pt x="929" y="14"/>
                    </a:lnTo>
                    <a:lnTo>
                      <a:pt x="945" y="26"/>
                    </a:lnTo>
                    <a:lnTo>
                      <a:pt x="945" y="27"/>
                    </a:lnTo>
                    <a:lnTo>
                      <a:pt x="944" y="28"/>
                    </a:lnTo>
                    <a:lnTo>
                      <a:pt x="939" y="26"/>
                    </a:lnTo>
                    <a:lnTo>
                      <a:pt x="937" y="27"/>
                    </a:lnTo>
                    <a:lnTo>
                      <a:pt x="941" y="29"/>
                    </a:lnTo>
                    <a:lnTo>
                      <a:pt x="946" y="30"/>
                    </a:lnTo>
                    <a:lnTo>
                      <a:pt x="947" y="28"/>
                    </a:lnTo>
                    <a:lnTo>
                      <a:pt x="959" y="36"/>
                    </a:lnTo>
                    <a:lnTo>
                      <a:pt x="966" y="34"/>
                    </a:lnTo>
                    <a:lnTo>
                      <a:pt x="971" y="37"/>
                    </a:lnTo>
                    <a:lnTo>
                      <a:pt x="976" y="37"/>
                    </a:lnTo>
                    <a:lnTo>
                      <a:pt x="983" y="34"/>
                    </a:lnTo>
                    <a:lnTo>
                      <a:pt x="992" y="37"/>
                    </a:lnTo>
                    <a:lnTo>
                      <a:pt x="1001" y="36"/>
                    </a:lnTo>
                    <a:lnTo>
                      <a:pt x="1013" y="40"/>
                    </a:lnTo>
                    <a:lnTo>
                      <a:pt x="1018" y="39"/>
                    </a:lnTo>
                    <a:lnTo>
                      <a:pt x="1018" y="45"/>
                    </a:lnTo>
                    <a:lnTo>
                      <a:pt x="1019" y="47"/>
                    </a:lnTo>
                    <a:lnTo>
                      <a:pt x="1028" y="50"/>
                    </a:lnTo>
                    <a:lnTo>
                      <a:pt x="1034" y="62"/>
                    </a:lnTo>
                    <a:lnTo>
                      <a:pt x="1030" y="68"/>
                    </a:lnTo>
                    <a:lnTo>
                      <a:pt x="1031" y="73"/>
                    </a:lnTo>
                    <a:lnTo>
                      <a:pt x="1031" y="75"/>
                    </a:lnTo>
                    <a:lnTo>
                      <a:pt x="1025" y="79"/>
                    </a:lnTo>
                    <a:lnTo>
                      <a:pt x="1025" y="81"/>
                    </a:lnTo>
                    <a:lnTo>
                      <a:pt x="1019" y="88"/>
                    </a:lnTo>
                    <a:lnTo>
                      <a:pt x="1017" y="92"/>
                    </a:lnTo>
                    <a:lnTo>
                      <a:pt x="1018" y="95"/>
                    </a:lnTo>
                    <a:lnTo>
                      <a:pt x="1002" y="123"/>
                    </a:lnTo>
                    <a:lnTo>
                      <a:pt x="993" y="135"/>
                    </a:lnTo>
                    <a:lnTo>
                      <a:pt x="993" y="142"/>
                    </a:lnTo>
                    <a:lnTo>
                      <a:pt x="998" y="169"/>
                    </a:lnTo>
                    <a:lnTo>
                      <a:pt x="1000" y="172"/>
                    </a:lnTo>
                    <a:lnTo>
                      <a:pt x="1002" y="176"/>
                    </a:lnTo>
                    <a:lnTo>
                      <a:pt x="1004" y="185"/>
                    </a:lnTo>
                    <a:lnTo>
                      <a:pt x="1015" y="207"/>
                    </a:lnTo>
                    <a:lnTo>
                      <a:pt x="1019" y="219"/>
                    </a:lnTo>
                    <a:lnTo>
                      <a:pt x="1024" y="222"/>
                    </a:lnTo>
                    <a:lnTo>
                      <a:pt x="1031" y="233"/>
                    </a:lnTo>
                    <a:lnTo>
                      <a:pt x="1033" y="240"/>
                    </a:lnTo>
                    <a:lnTo>
                      <a:pt x="1036" y="246"/>
                    </a:lnTo>
                    <a:lnTo>
                      <a:pt x="1036" y="255"/>
                    </a:lnTo>
                    <a:lnTo>
                      <a:pt x="1045" y="281"/>
                    </a:lnTo>
                    <a:lnTo>
                      <a:pt x="1055" y="294"/>
                    </a:lnTo>
                    <a:lnTo>
                      <a:pt x="1062" y="308"/>
                    </a:lnTo>
                    <a:lnTo>
                      <a:pt x="1078" y="317"/>
                    </a:lnTo>
                    <a:lnTo>
                      <a:pt x="1079" y="322"/>
                    </a:lnTo>
                    <a:lnTo>
                      <a:pt x="1076" y="325"/>
                    </a:lnTo>
                    <a:lnTo>
                      <a:pt x="1073" y="343"/>
                    </a:lnTo>
                    <a:lnTo>
                      <a:pt x="1069" y="356"/>
                    </a:lnTo>
                    <a:lnTo>
                      <a:pt x="1057" y="369"/>
                    </a:lnTo>
                    <a:lnTo>
                      <a:pt x="1047" y="377"/>
                    </a:lnTo>
                    <a:lnTo>
                      <a:pt x="1048" y="382"/>
                    </a:lnTo>
                    <a:lnTo>
                      <a:pt x="1046" y="387"/>
                    </a:lnTo>
                    <a:lnTo>
                      <a:pt x="1038" y="402"/>
                    </a:lnTo>
                    <a:lnTo>
                      <a:pt x="1039" y="410"/>
                    </a:lnTo>
                    <a:lnTo>
                      <a:pt x="1048" y="419"/>
                    </a:lnTo>
                    <a:lnTo>
                      <a:pt x="1041" y="431"/>
                    </a:lnTo>
                    <a:lnTo>
                      <a:pt x="1048" y="440"/>
                    </a:lnTo>
                    <a:lnTo>
                      <a:pt x="1054" y="449"/>
                    </a:lnTo>
                    <a:lnTo>
                      <a:pt x="1053" y="474"/>
                    </a:lnTo>
                    <a:lnTo>
                      <a:pt x="1056" y="480"/>
                    </a:lnTo>
                    <a:lnTo>
                      <a:pt x="1066" y="492"/>
                    </a:lnTo>
                    <a:lnTo>
                      <a:pt x="1066" y="504"/>
                    </a:lnTo>
                    <a:lnTo>
                      <a:pt x="1073" y="513"/>
                    </a:lnTo>
                    <a:lnTo>
                      <a:pt x="1075" y="521"/>
                    </a:lnTo>
                    <a:lnTo>
                      <a:pt x="1082" y="527"/>
                    </a:lnTo>
                    <a:lnTo>
                      <a:pt x="1076" y="556"/>
                    </a:lnTo>
                    <a:lnTo>
                      <a:pt x="1087" y="567"/>
                    </a:lnTo>
                    <a:lnTo>
                      <a:pt x="1094" y="578"/>
                    </a:lnTo>
                    <a:lnTo>
                      <a:pt x="1093" y="582"/>
                    </a:lnTo>
                    <a:lnTo>
                      <a:pt x="1098" y="582"/>
                    </a:lnTo>
                    <a:lnTo>
                      <a:pt x="1100" y="588"/>
                    </a:lnTo>
                    <a:lnTo>
                      <a:pt x="1106" y="592"/>
                    </a:lnTo>
                    <a:lnTo>
                      <a:pt x="1106" y="595"/>
                    </a:lnTo>
                    <a:lnTo>
                      <a:pt x="1103" y="596"/>
                    </a:lnTo>
                    <a:lnTo>
                      <a:pt x="1102" y="611"/>
                    </a:lnTo>
                    <a:lnTo>
                      <a:pt x="1107" y="615"/>
                    </a:lnTo>
                    <a:lnTo>
                      <a:pt x="1107" y="620"/>
                    </a:lnTo>
                    <a:lnTo>
                      <a:pt x="1109" y="626"/>
                    </a:lnTo>
                    <a:lnTo>
                      <a:pt x="1109" y="630"/>
                    </a:lnTo>
                    <a:lnTo>
                      <a:pt x="1105" y="636"/>
                    </a:lnTo>
                    <a:lnTo>
                      <a:pt x="1102" y="640"/>
                    </a:lnTo>
                    <a:lnTo>
                      <a:pt x="1107" y="656"/>
                    </a:lnTo>
                    <a:lnTo>
                      <a:pt x="1109" y="666"/>
                    </a:lnTo>
                    <a:lnTo>
                      <a:pt x="1108" y="674"/>
                    </a:lnTo>
                    <a:lnTo>
                      <a:pt x="1115" y="703"/>
                    </a:lnTo>
                    <a:lnTo>
                      <a:pt x="1114" y="706"/>
                    </a:lnTo>
                    <a:lnTo>
                      <a:pt x="1110" y="710"/>
                    </a:lnTo>
                    <a:lnTo>
                      <a:pt x="1108" y="719"/>
                    </a:lnTo>
                    <a:lnTo>
                      <a:pt x="1109" y="720"/>
                    </a:lnTo>
                    <a:lnTo>
                      <a:pt x="1114" y="721"/>
                    </a:lnTo>
                    <a:lnTo>
                      <a:pt x="1116" y="722"/>
                    </a:lnTo>
                    <a:lnTo>
                      <a:pt x="1118" y="731"/>
                    </a:lnTo>
                    <a:lnTo>
                      <a:pt x="1125" y="742"/>
                    </a:lnTo>
                    <a:lnTo>
                      <a:pt x="1120" y="744"/>
                    </a:lnTo>
                    <a:lnTo>
                      <a:pt x="1121" y="754"/>
                    </a:lnTo>
                    <a:lnTo>
                      <a:pt x="1120" y="758"/>
                    </a:lnTo>
                    <a:lnTo>
                      <a:pt x="1136" y="781"/>
                    </a:lnTo>
                    <a:lnTo>
                      <a:pt x="1135" y="788"/>
                    </a:lnTo>
                    <a:lnTo>
                      <a:pt x="1130" y="795"/>
                    </a:lnTo>
                    <a:lnTo>
                      <a:pt x="1133" y="802"/>
                    </a:lnTo>
                    <a:lnTo>
                      <a:pt x="1133" y="818"/>
                    </a:lnTo>
                    <a:lnTo>
                      <a:pt x="1133" y="824"/>
                    </a:lnTo>
                    <a:lnTo>
                      <a:pt x="1142" y="832"/>
                    </a:lnTo>
                    <a:lnTo>
                      <a:pt x="1145" y="844"/>
                    </a:lnTo>
                    <a:lnTo>
                      <a:pt x="1144" y="852"/>
                    </a:lnTo>
                    <a:lnTo>
                      <a:pt x="1148" y="856"/>
                    </a:lnTo>
                    <a:lnTo>
                      <a:pt x="1157" y="858"/>
                    </a:lnTo>
                    <a:lnTo>
                      <a:pt x="1164" y="857"/>
                    </a:lnTo>
                    <a:lnTo>
                      <a:pt x="1169" y="863"/>
                    </a:lnTo>
                    <a:lnTo>
                      <a:pt x="1185" y="867"/>
                    </a:lnTo>
                    <a:lnTo>
                      <a:pt x="1191" y="870"/>
                    </a:lnTo>
                    <a:lnTo>
                      <a:pt x="1201" y="869"/>
                    </a:lnTo>
                    <a:lnTo>
                      <a:pt x="1206" y="874"/>
                    </a:lnTo>
                    <a:lnTo>
                      <a:pt x="1207" y="880"/>
                    </a:lnTo>
                    <a:lnTo>
                      <a:pt x="1211" y="887"/>
                    </a:lnTo>
                    <a:lnTo>
                      <a:pt x="1215" y="887"/>
                    </a:lnTo>
                    <a:lnTo>
                      <a:pt x="1221" y="883"/>
                    </a:lnTo>
                    <a:lnTo>
                      <a:pt x="1225" y="885"/>
                    </a:lnTo>
                    <a:lnTo>
                      <a:pt x="1222" y="891"/>
                    </a:lnTo>
                    <a:lnTo>
                      <a:pt x="1217" y="897"/>
                    </a:lnTo>
                    <a:close/>
                  </a:path>
                </a:pathLst>
              </a:custGeom>
              <a:solidFill>
                <a:schemeClr val="tx1"/>
              </a:solidFill>
              <a:ln w="6350" cmpd="sng">
                <a:solidFill>
                  <a:schemeClr val="bg1"/>
                </a:solidFill>
                <a:prstDash val="solid"/>
                <a:round/>
                <a:headEnd/>
                <a:tailEnd/>
              </a:ln>
            </p:spPr>
            <p:txBody>
              <a:bodyPr/>
              <a:lstStyle/>
              <a:p>
                <a:endParaRPr lang="pt-BR"/>
              </a:p>
            </p:txBody>
          </p:sp>
          <p:sp>
            <p:nvSpPr>
              <p:cNvPr id="18" name="Freeform 75"/>
              <p:cNvSpPr>
                <a:spLocks/>
              </p:cNvSpPr>
              <p:nvPr/>
            </p:nvSpPr>
            <p:spPr bwMode="auto">
              <a:xfrm>
                <a:off x="8318850" y="2221815"/>
                <a:ext cx="476794" cy="585706"/>
              </a:xfrm>
              <a:custGeom>
                <a:avLst/>
                <a:gdLst>
                  <a:gd name="T0" fmla="*/ 2147483647 w 903"/>
                  <a:gd name="T1" fmla="*/ 2147483647 h 1106"/>
                  <a:gd name="T2" fmla="*/ 2147483647 w 903"/>
                  <a:gd name="T3" fmla="*/ 2147483647 h 1106"/>
                  <a:gd name="T4" fmla="*/ 2147483647 w 903"/>
                  <a:gd name="T5" fmla="*/ 2147483647 h 1106"/>
                  <a:gd name="T6" fmla="*/ 2147483647 w 903"/>
                  <a:gd name="T7" fmla="*/ 2147483647 h 1106"/>
                  <a:gd name="T8" fmla="*/ 2147483647 w 903"/>
                  <a:gd name="T9" fmla="*/ 2147483647 h 1106"/>
                  <a:gd name="T10" fmla="*/ 2147483647 w 903"/>
                  <a:gd name="T11" fmla="*/ 2147483647 h 1106"/>
                  <a:gd name="T12" fmla="*/ 2147483647 w 903"/>
                  <a:gd name="T13" fmla="*/ 2147483647 h 1106"/>
                  <a:gd name="T14" fmla="*/ 2147483647 w 903"/>
                  <a:gd name="T15" fmla="*/ 2147483647 h 1106"/>
                  <a:gd name="T16" fmla="*/ 2147483647 w 903"/>
                  <a:gd name="T17" fmla="*/ 2147483647 h 1106"/>
                  <a:gd name="T18" fmla="*/ 2147483647 w 903"/>
                  <a:gd name="T19" fmla="*/ 2147483647 h 1106"/>
                  <a:gd name="T20" fmla="*/ 2147483647 w 903"/>
                  <a:gd name="T21" fmla="*/ 2147483647 h 1106"/>
                  <a:gd name="T22" fmla="*/ 2147483647 w 903"/>
                  <a:gd name="T23" fmla="*/ 2147483647 h 1106"/>
                  <a:gd name="T24" fmla="*/ 2147483647 w 903"/>
                  <a:gd name="T25" fmla="*/ 2147483647 h 1106"/>
                  <a:gd name="T26" fmla="*/ 2147483647 w 903"/>
                  <a:gd name="T27" fmla="*/ 2147483647 h 1106"/>
                  <a:gd name="T28" fmla="*/ 2147483647 w 903"/>
                  <a:gd name="T29" fmla="*/ 2147483647 h 1106"/>
                  <a:gd name="T30" fmla="*/ 2147483647 w 903"/>
                  <a:gd name="T31" fmla="*/ 2147483647 h 1106"/>
                  <a:gd name="T32" fmla="*/ 2147483647 w 903"/>
                  <a:gd name="T33" fmla="*/ 2147483647 h 1106"/>
                  <a:gd name="T34" fmla="*/ 2147483647 w 903"/>
                  <a:gd name="T35" fmla="*/ 2147483647 h 1106"/>
                  <a:gd name="T36" fmla="*/ 2147483647 w 903"/>
                  <a:gd name="T37" fmla="*/ 2147483647 h 1106"/>
                  <a:gd name="T38" fmla="*/ 2147483647 w 903"/>
                  <a:gd name="T39" fmla="*/ 2147483647 h 1106"/>
                  <a:gd name="T40" fmla="*/ 2147483647 w 903"/>
                  <a:gd name="T41" fmla="*/ 2147483647 h 1106"/>
                  <a:gd name="T42" fmla="*/ 2147483647 w 903"/>
                  <a:gd name="T43" fmla="*/ 2147483647 h 1106"/>
                  <a:gd name="T44" fmla="*/ 2147483647 w 903"/>
                  <a:gd name="T45" fmla="*/ 2147483647 h 1106"/>
                  <a:gd name="T46" fmla="*/ 2147483647 w 903"/>
                  <a:gd name="T47" fmla="*/ 2147483647 h 1106"/>
                  <a:gd name="T48" fmla="*/ 2147483647 w 903"/>
                  <a:gd name="T49" fmla="*/ 2147483647 h 1106"/>
                  <a:gd name="T50" fmla="*/ 2147483647 w 903"/>
                  <a:gd name="T51" fmla="*/ 2147483647 h 1106"/>
                  <a:gd name="T52" fmla="*/ 2147483647 w 903"/>
                  <a:gd name="T53" fmla="*/ 2147483647 h 1106"/>
                  <a:gd name="T54" fmla="*/ 2147483647 w 903"/>
                  <a:gd name="T55" fmla="*/ 2147483647 h 1106"/>
                  <a:gd name="T56" fmla="*/ 2147483647 w 903"/>
                  <a:gd name="T57" fmla="*/ 2147483647 h 1106"/>
                  <a:gd name="T58" fmla="*/ 2147483647 w 903"/>
                  <a:gd name="T59" fmla="*/ 2147483647 h 1106"/>
                  <a:gd name="T60" fmla="*/ 2147483647 w 903"/>
                  <a:gd name="T61" fmla="*/ 2147483647 h 1106"/>
                  <a:gd name="T62" fmla="*/ 2147483647 w 903"/>
                  <a:gd name="T63" fmla="*/ 2147483647 h 1106"/>
                  <a:gd name="T64" fmla="*/ 2147483647 w 903"/>
                  <a:gd name="T65" fmla="*/ 2147483647 h 1106"/>
                  <a:gd name="T66" fmla="*/ 2147483647 w 903"/>
                  <a:gd name="T67" fmla="*/ 2147483647 h 1106"/>
                  <a:gd name="T68" fmla="*/ 2147483647 w 903"/>
                  <a:gd name="T69" fmla="*/ 2147483647 h 1106"/>
                  <a:gd name="T70" fmla="*/ 2147483647 w 903"/>
                  <a:gd name="T71" fmla="*/ 2147483647 h 1106"/>
                  <a:gd name="T72" fmla="*/ 2147483647 w 903"/>
                  <a:gd name="T73" fmla="*/ 2147483647 h 1106"/>
                  <a:gd name="T74" fmla="*/ 2147483647 w 903"/>
                  <a:gd name="T75" fmla="*/ 2147483647 h 1106"/>
                  <a:gd name="T76" fmla="*/ 2147483647 w 903"/>
                  <a:gd name="T77" fmla="*/ 2147483647 h 1106"/>
                  <a:gd name="T78" fmla="*/ 2147483647 w 903"/>
                  <a:gd name="T79" fmla="*/ 2147483647 h 1106"/>
                  <a:gd name="T80" fmla="*/ 2147483647 w 903"/>
                  <a:gd name="T81" fmla="*/ 2147483647 h 1106"/>
                  <a:gd name="T82" fmla="*/ 2147483647 w 903"/>
                  <a:gd name="T83" fmla="*/ 2147483647 h 1106"/>
                  <a:gd name="T84" fmla="*/ 2147483647 w 903"/>
                  <a:gd name="T85" fmla="*/ 2147483647 h 1106"/>
                  <a:gd name="T86" fmla="*/ 2147483647 w 903"/>
                  <a:gd name="T87" fmla="*/ 2147483647 h 1106"/>
                  <a:gd name="T88" fmla="*/ 2147483647 w 903"/>
                  <a:gd name="T89" fmla="*/ 2147483647 h 1106"/>
                  <a:gd name="T90" fmla="*/ 2147483647 w 903"/>
                  <a:gd name="T91" fmla="*/ 2147483647 h 1106"/>
                  <a:gd name="T92" fmla="*/ 2147483647 w 903"/>
                  <a:gd name="T93" fmla="*/ 2147483647 h 1106"/>
                  <a:gd name="T94" fmla="*/ 2147483647 w 903"/>
                  <a:gd name="T95" fmla="*/ 2147483647 h 1106"/>
                  <a:gd name="T96" fmla="*/ 2147483647 w 903"/>
                  <a:gd name="T97" fmla="*/ 2147483647 h 1106"/>
                  <a:gd name="T98" fmla="*/ 2147483647 w 903"/>
                  <a:gd name="T99" fmla="*/ 2147483647 h 1106"/>
                  <a:gd name="T100" fmla="*/ 2147483647 w 903"/>
                  <a:gd name="T101" fmla="*/ 2147483647 h 1106"/>
                  <a:gd name="T102" fmla="*/ 2147483647 w 903"/>
                  <a:gd name="T103" fmla="*/ 2147483647 h 1106"/>
                  <a:gd name="T104" fmla="*/ 2147483647 w 903"/>
                  <a:gd name="T105" fmla="*/ 2147483647 h 1106"/>
                  <a:gd name="T106" fmla="*/ 2147483647 w 903"/>
                  <a:gd name="T107" fmla="*/ 2147483647 h 1106"/>
                  <a:gd name="T108" fmla="*/ 2147483647 w 903"/>
                  <a:gd name="T109" fmla="*/ 2147483647 h 1106"/>
                  <a:gd name="T110" fmla="*/ 2147483647 w 903"/>
                  <a:gd name="T111" fmla="*/ 2147483647 h 1106"/>
                  <a:gd name="T112" fmla="*/ 2147483647 w 903"/>
                  <a:gd name="T113" fmla="*/ 2147483647 h 1106"/>
                  <a:gd name="T114" fmla="*/ 2147483647 w 903"/>
                  <a:gd name="T115" fmla="*/ 2147483647 h 11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3"/>
                  <a:gd name="T175" fmla="*/ 0 h 1106"/>
                  <a:gd name="T176" fmla="*/ 903 w 903"/>
                  <a:gd name="T177" fmla="*/ 1106 h 11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3" h="1106">
                    <a:moveTo>
                      <a:pt x="880" y="452"/>
                    </a:moveTo>
                    <a:lnTo>
                      <a:pt x="861" y="457"/>
                    </a:lnTo>
                    <a:lnTo>
                      <a:pt x="856" y="458"/>
                    </a:lnTo>
                    <a:lnTo>
                      <a:pt x="818" y="467"/>
                    </a:lnTo>
                    <a:lnTo>
                      <a:pt x="808" y="483"/>
                    </a:lnTo>
                    <a:lnTo>
                      <a:pt x="803" y="493"/>
                    </a:lnTo>
                    <a:lnTo>
                      <a:pt x="786" y="531"/>
                    </a:lnTo>
                    <a:lnTo>
                      <a:pt x="785" y="532"/>
                    </a:lnTo>
                    <a:lnTo>
                      <a:pt x="779" y="548"/>
                    </a:lnTo>
                    <a:lnTo>
                      <a:pt x="773" y="556"/>
                    </a:lnTo>
                    <a:lnTo>
                      <a:pt x="771" y="564"/>
                    </a:lnTo>
                    <a:lnTo>
                      <a:pt x="763" y="573"/>
                    </a:lnTo>
                    <a:lnTo>
                      <a:pt x="761" y="578"/>
                    </a:lnTo>
                    <a:lnTo>
                      <a:pt x="761" y="581"/>
                    </a:lnTo>
                    <a:lnTo>
                      <a:pt x="757" y="582"/>
                    </a:lnTo>
                    <a:lnTo>
                      <a:pt x="754" y="585"/>
                    </a:lnTo>
                    <a:lnTo>
                      <a:pt x="745" y="586"/>
                    </a:lnTo>
                    <a:lnTo>
                      <a:pt x="743" y="596"/>
                    </a:lnTo>
                    <a:lnTo>
                      <a:pt x="747" y="603"/>
                    </a:lnTo>
                    <a:lnTo>
                      <a:pt x="742" y="605"/>
                    </a:lnTo>
                    <a:lnTo>
                      <a:pt x="740" y="611"/>
                    </a:lnTo>
                    <a:lnTo>
                      <a:pt x="735" y="612"/>
                    </a:lnTo>
                    <a:lnTo>
                      <a:pt x="736" y="615"/>
                    </a:lnTo>
                    <a:lnTo>
                      <a:pt x="732" y="621"/>
                    </a:lnTo>
                    <a:lnTo>
                      <a:pt x="725" y="626"/>
                    </a:lnTo>
                    <a:lnTo>
                      <a:pt x="722" y="629"/>
                    </a:lnTo>
                    <a:lnTo>
                      <a:pt x="721" y="640"/>
                    </a:lnTo>
                    <a:lnTo>
                      <a:pt x="722" y="641"/>
                    </a:lnTo>
                    <a:lnTo>
                      <a:pt x="724" y="641"/>
                    </a:lnTo>
                    <a:lnTo>
                      <a:pt x="729" y="643"/>
                    </a:lnTo>
                    <a:lnTo>
                      <a:pt x="730" y="644"/>
                    </a:lnTo>
                    <a:lnTo>
                      <a:pt x="727" y="646"/>
                    </a:lnTo>
                    <a:lnTo>
                      <a:pt x="726" y="649"/>
                    </a:lnTo>
                    <a:lnTo>
                      <a:pt x="720" y="656"/>
                    </a:lnTo>
                    <a:lnTo>
                      <a:pt x="719" y="659"/>
                    </a:lnTo>
                    <a:lnTo>
                      <a:pt x="714" y="662"/>
                    </a:lnTo>
                    <a:lnTo>
                      <a:pt x="713" y="665"/>
                    </a:lnTo>
                    <a:lnTo>
                      <a:pt x="714" y="668"/>
                    </a:lnTo>
                    <a:lnTo>
                      <a:pt x="712" y="671"/>
                    </a:lnTo>
                    <a:lnTo>
                      <a:pt x="713" y="673"/>
                    </a:lnTo>
                    <a:lnTo>
                      <a:pt x="713" y="676"/>
                    </a:lnTo>
                    <a:lnTo>
                      <a:pt x="708" y="681"/>
                    </a:lnTo>
                    <a:lnTo>
                      <a:pt x="706" y="684"/>
                    </a:lnTo>
                    <a:lnTo>
                      <a:pt x="704" y="686"/>
                    </a:lnTo>
                    <a:lnTo>
                      <a:pt x="704" y="690"/>
                    </a:lnTo>
                    <a:lnTo>
                      <a:pt x="702" y="692"/>
                    </a:lnTo>
                    <a:lnTo>
                      <a:pt x="700" y="690"/>
                    </a:lnTo>
                    <a:lnTo>
                      <a:pt x="688" y="699"/>
                    </a:lnTo>
                    <a:lnTo>
                      <a:pt x="685" y="703"/>
                    </a:lnTo>
                    <a:lnTo>
                      <a:pt x="685" y="711"/>
                    </a:lnTo>
                    <a:lnTo>
                      <a:pt x="680" y="715"/>
                    </a:lnTo>
                    <a:lnTo>
                      <a:pt x="673" y="719"/>
                    </a:lnTo>
                    <a:lnTo>
                      <a:pt x="671" y="718"/>
                    </a:lnTo>
                    <a:lnTo>
                      <a:pt x="666" y="718"/>
                    </a:lnTo>
                    <a:lnTo>
                      <a:pt x="664" y="715"/>
                    </a:lnTo>
                    <a:lnTo>
                      <a:pt x="664" y="718"/>
                    </a:lnTo>
                    <a:lnTo>
                      <a:pt x="660" y="720"/>
                    </a:lnTo>
                    <a:lnTo>
                      <a:pt x="656" y="715"/>
                    </a:lnTo>
                    <a:lnTo>
                      <a:pt x="656" y="713"/>
                    </a:lnTo>
                    <a:lnTo>
                      <a:pt x="653" y="713"/>
                    </a:lnTo>
                    <a:lnTo>
                      <a:pt x="644" y="718"/>
                    </a:lnTo>
                    <a:lnTo>
                      <a:pt x="642" y="720"/>
                    </a:lnTo>
                    <a:lnTo>
                      <a:pt x="644" y="723"/>
                    </a:lnTo>
                    <a:lnTo>
                      <a:pt x="639" y="726"/>
                    </a:lnTo>
                    <a:lnTo>
                      <a:pt x="637" y="729"/>
                    </a:lnTo>
                    <a:lnTo>
                      <a:pt x="636" y="735"/>
                    </a:lnTo>
                    <a:lnTo>
                      <a:pt x="631" y="739"/>
                    </a:lnTo>
                    <a:lnTo>
                      <a:pt x="630" y="744"/>
                    </a:lnTo>
                    <a:lnTo>
                      <a:pt x="628" y="743"/>
                    </a:lnTo>
                    <a:lnTo>
                      <a:pt x="627" y="744"/>
                    </a:lnTo>
                    <a:lnTo>
                      <a:pt x="624" y="746"/>
                    </a:lnTo>
                    <a:lnTo>
                      <a:pt x="627" y="750"/>
                    </a:lnTo>
                    <a:lnTo>
                      <a:pt x="626" y="752"/>
                    </a:lnTo>
                    <a:lnTo>
                      <a:pt x="621" y="754"/>
                    </a:lnTo>
                    <a:lnTo>
                      <a:pt x="618" y="761"/>
                    </a:lnTo>
                    <a:lnTo>
                      <a:pt x="615" y="762"/>
                    </a:lnTo>
                    <a:lnTo>
                      <a:pt x="616" y="765"/>
                    </a:lnTo>
                    <a:lnTo>
                      <a:pt x="617" y="767"/>
                    </a:lnTo>
                    <a:lnTo>
                      <a:pt x="613" y="770"/>
                    </a:lnTo>
                    <a:lnTo>
                      <a:pt x="614" y="776"/>
                    </a:lnTo>
                    <a:lnTo>
                      <a:pt x="617" y="779"/>
                    </a:lnTo>
                    <a:lnTo>
                      <a:pt x="614" y="780"/>
                    </a:lnTo>
                    <a:lnTo>
                      <a:pt x="615" y="782"/>
                    </a:lnTo>
                    <a:lnTo>
                      <a:pt x="611" y="783"/>
                    </a:lnTo>
                    <a:lnTo>
                      <a:pt x="609" y="786"/>
                    </a:lnTo>
                    <a:lnTo>
                      <a:pt x="615" y="789"/>
                    </a:lnTo>
                    <a:lnTo>
                      <a:pt x="621" y="788"/>
                    </a:lnTo>
                    <a:lnTo>
                      <a:pt x="626" y="787"/>
                    </a:lnTo>
                    <a:lnTo>
                      <a:pt x="628" y="790"/>
                    </a:lnTo>
                    <a:lnTo>
                      <a:pt x="626" y="789"/>
                    </a:lnTo>
                    <a:lnTo>
                      <a:pt x="621" y="793"/>
                    </a:lnTo>
                    <a:lnTo>
                      <a:pt x="618" y="799"/>
                    </a:lnTo>
                    <a:lnTo>
                      <a:pt x="616" y="801"/>
                    </a:lnTo>
                    <a:lnTo>
                      <a:pt x="615" y="805"/>
                    </a:lnTo>
                    <a:lnTo>
                      <a:pt x="608" y="811"/>
                    </a:lnTo>
                    <a:lnTo>
                      <a:pt x="605" y="816"/>
                    </a:lnTo>
                    <a:lnTo>
                      <a:pt x="608" y="818"/>
                    </a:lnTo>
                    <a:lnTo>
                      <a:pt x="600" y="827"/>
                    </a:lnTo>
                    <a:lnTo>
                      <a:pt x="603" y="833"/>
                    </a:lnTo>
                    <a:lnTo>
                      <a:pt x="599" y="835"/>
                    </a:lnTo>
                    <a:lnTo>
                      <a:pt x="597" y="840"/>
                    </a:lnTo>
                    <a:lnTo>
                      <a:pt x="599" y="845"/>
                    </a:lnTo>
                    <a:lnTo>
                      <a:pt x="598" y="847"/>
                    </a:lnTo>
                    <a:lnTo>
                      <a:pt x="596" y="847"/>
                    </a:lnTo>
                    <a:lnTo>
                      <a:pt x="594" y="853"/>
                    </a:lnTo>
                    <a:lnTo>
                      <a:pt x="593" y="857"/>
                    </a:lnTo>
                    <a:lnTo>
                      <a:pt x="597" y="859"/>
                    </a:lnTo>
                    <a:lnTo>
                      <a:pt x="598" y="865"/>
                    </a:lnTo>
                    <a:lnTo>
                      <a:pt x="603" y="871"/>
                    </a:lnTo>
                    <a:lnTo>
                      <a:pt x="606" y="872"/>
                    </a:lnTo>
                    <a:lnTo>
                      <a:pt x="605" y="874"/>
                    </a:lnTo>
                    <a:lnTo>
                      <a:pt x="600" y="873"/>
                    </a:lnTo>
                    <a:lnTo>
                      <a:pt x="601" y="876"/>
                    </a:lnTo>
                    <a:lnTo>
                      <a:pt x="598" y="877"/>
                    </a:lnTo>
                    <a:lnTo>
                      <a:pt x="598" y="880"/>
                    </a:lnTo>
                    <a:lnTo>
                      <a:pt x="593" y="882"/>
                    </a:lnTo>
                    <a:lnTo>
                      <a:pt x="593" y="887"/>
                    </a:lnTo>
                    <a:lnTo>
                      <a:pt x="590" y="891"/>
                    </a:lnTo>
                    <a:lnTo>
                      <a:pt x="585" y="892"/>
                    </a:lnTo>
                    <a:lnTo>
                      <a:pt x="584" y="894"/>
                    </a:lnTo>
                    <a:lnTo>
                      <a:pt x="574" y="899"/>
                    </a:lnTo>
                    <a:lnTo>
                      <a:pt x="576" y="906"/>
                    </a:lnTo>
                    <a:lnTo>
                      <a:pt x="574" y="908"/>
                    </a:lnTo>
                    <a:lnTo>
                      <a:pt x="577" y="910"/>
                    </a:lnTo>
                    <a:lnTo>
                      <a:pt x="578" y="913"/>
                    </a:lnTo>
                    <a:lnTo>
                      <a:pt x="576" y="916"/>
                    </a:lnTo>
                    <a:lnTo>
                      <a:pt x="574" y="917"/>
                    </a:lnTo>
                    <a:lnTo>
                      <a:pt x="590" y="925"/>
                    </a:lnTo>
                    <a:lnTo>
                      <a:pt x="590" y="927"/>
                    </a:lnTo>
                    <a:lnTo>
                      <a:pt x="592" y="928"/>
                    </a:lnTo>
                    <a:lnTo>
                      <a:pt x="593" y="933"/>
                    </a:lnTo>
                    <a:lnTo>
                      <a:pt x="597" y="938"/>
                    </a:lnTo>
                    <a:lnTo>
                      <a:pt x="593" y="948"/>
                    </a:lnTo>
                    <a:lnTo>
                      <a:pt x="593" y="952"/>
                    </a:lnTo>
                    <a:lnTo>
                      <a:pt x="591" y="954"/>
                    </a:lnTo>
                    <a:lnTo>
                      <a:pt x="593" y="955"/>
                    </a:lnTo>
                    <a:lnTo>
                      <a:pt x="591" y="961"/>
                    </a:lnTo>
                    <a:lnTo>
                      <a:pt x="597" y="959"/>
                    </a:lnTo>
                    <a:lnTo>
                      <a:pt x="600" y="960"/>
                    </a:lnTo>
                    <a:lnTo>
                      <a:pt x="605" y="962"/>
                    </a:lnTo>
                    <a:lnTo>
                      <a:pt x="605" y="967"/>
                    </a:lnTo>
                    <a:lnTo>
                      <a:pt x="605" y="970"/>
                    </a:lnTo>
                    <a:lnTo>
                      <a:pt x="608" y="969"/>
                    </a:lnTo>
                    <a:lnTo>
                      <a:pt x="608" y="970"/>
                    </a:lnTo>
                    <a:lnTo>
                      <a:pt x="610" y="969"/>
                    </a:lnTo>
                    <a:lnTo>
                      <a:pt x="610" y="972"/>
                    </a:lnTo>
                    <a:lnTo>
                      <a:pt x="612" y="973"/>
                    </a:lnTo>
                    <a:lnTo>
                      <a:pt x="619" y="971"/>
                    </a:lnTo>
                    <a:lnTo>
                      <a:pt x="619" y="975"/>
                    </a:lnTo>
                    <a:lnTo>
                      <a:pt x="623" y="982"/>
                    </a:lnTo>
                    <a:lnTo>
                      <a:pt x="620" y="988"/>
                    </a:lnTo>
                    <a:lnTo>
                      <a:pt x="620" y="992"/>
                    </a:lnTo>
                    <a:lnTo>
                      <a:pt x="611" y="1008"/>
                    </a:lnTo>
                    <a:lnTo>
                      <a:pt x="613" y="1009"/>
                    </a:lnTo>
                    <a:lnTo>
                      <a:pt x="613" y="1014"/>
                    </a:lnTo>
                    <a:lnTo>
                      <a:pt x="611" y="1014"/>
                    </a:lnTo>
                    <a:lnTo>
                      <a:pt x="609" y="1016"/>
                    </a:lnTo>
                    <a:lnTo>
                      <a:pt x="609" y="1019"/>
                    </a:lnTo>
                    <a:lnTo>
                      <a:pt x="599" y="1019"/>
                    </a:lnTo>
                    <a:lnTo>
                      <a:pt x="603" y="1024"/>
                    </a:lnTo>
                    <a:lnTo>
                      <a:pt x="597" y="1033"/>
                    </a:lnTo>
                    <a:lnTo>
                      <a:pt x="597" y="1042"/>
                    </a:lnTo>
                    <a:lnTo>
                      <a:pt x="592" y="1044"/>
                    </a:lnTo>
                    <a:lnTo>
                      <a:pt x="585" y="1046"/>
                    </a:lnTo>
                    <a:lnTo>
                      <a:pt x="584" y="1054"/>
                    </a:lnTo>
                    <a:lnTo>
                      <a:pt x="583" y="1057"/>
                    </a:lnTo>
                    <a:lnTo>
                      <a:pt x="579" y="1057"/>
                    </a:lnTo>
                    <a:lnTo>
                      <a:pt x="578" y="1062"/>
                    </a:lnTo>
                    <a:lnTo>
                      <a:pt x="574" y="1061"/>
                    </a:lnTo>
                    <a:lnTo>
                      <a:pt x="567" y="1065"/>
                    </a:lnTo>
                    <a:lnTo>
                      <a:pt x="562" y="1063"/>
                    </a:lnTo>
                    <a:lnTo>
                      <a:pt x="561" y="1067"/>
                    </a:lnTo>
                    <a:lnTo>
                      <a:pt x="562" y="1071"/>
                    </a:lnTo>
                    <a:lnTo>
                      <a:pt x="560" y="1075"/>
                    </a:lnTo>
                    <a:lnTo>
                      <a:pt x="556" y="1076"/>
                    </a:lnTo>
                    <a:lnTo>
                      <a:pt x="550" y="1074"/>
                    </a:lnTo>
                    <a:lnTo>
                      <a:pt x="548" y="1077"/>
                    </a:lnTo>
                    <a:lnTo>
                      <a:pt x="548" y="1081"/>
                    </a:lnTo>
                    <a:lnTo>
                      <a:pt x="545" y="1082"/>
                    </a:lnTo>
                    <a:lnTo>
                      <a:pt x="541" y="1081"/>
                    </a:lnTo>
                    <a:lnTo>
                      <a:pt x="541" y="1085"/>
                    </a:lnTo>
                    <a:lnTo>
                      <a:pt x="539" y="1083"/>
                    </a:lnTo>
                    <a:lnTo>
                      <a:pt x="536" y="1085"/>
                    </a:lnTo>
                    <a:lnTo>
                      <a:pt x="533" y="1089"/>
                    </a:lnTo>
                    <a:lnTo>
                      <a:pt x="536" y="1092"/>
                    </a:lnTo>
                    <a:lnTo>
                      <a:pt x="530" y="1099"/>
                    </a:lnTo>
                    <a:lnTo>
                      <a:pt x="531" y="1101"/>
                    </a:lnTo>
                    <a:lnTo>
                      <a:pt x="529" y="1103"/>
                    </a:lnTo>
                    <a:lnTo>
                      <a:pt x="522" y="1101"/>
                    </a:lnTo>
                    <a:lnTo>
                      <a:pt x="520" y="1096"/>
                    </a:lnTo>
                    <a:lnTo>
                      <a:pt x="519" y="1096"/>
                    </a:lnTo>
                    <a:lnTo>
                      <a:pt x="515" y="1099"/>
                    </a:lnTo>
                    <a:lnTo>
                      <a:pt x="510" y="1097"/>
                    </a:lnTo>
                    <a:lnTo>
                      <a:pt x="508" y="1101"/>
                    </a:lnTo>
                    <a:lnTo>
                      <a:pt x="502" y="1106"/>
                    </a:lnTo>
                    <a:lnTo>
                      <a:pt x="501" y="1104"/>
                    </a:lnTo>
                    <a:lnTo>
                      <a:pt x="503" y="1101"/>
                    </a:lnTo>
                    <a:lnTo>
                      <a:pt x="503" y="1095"/>
                    </a:lnTo>
                    <a:lnTo>
                      <a:pt x="500" y="1091"/>
                    </a:lnTo>
                    <a:lnTo>
                      <a:pt x="500" y="1086"/>
                    </a:lnTo>
                    <a:lnTo>
                      <a:pt x="493" y="1077"/>
                    </a:lnTo>
                    <a:lnTo>
                      <a:pt x="491" y="1075"/>
                    </a:lnTo>
                    <a:lnTo>
                      <a:pt x="485" y="1075"/>
                    </a:lnTo>
                    <a:lnTo>
                      <a:pt x="477" y="1069"/>
                    </a:lnTo>
                    <a:lnTo>
                      <a:pt x="469" y="1071"/>
                    </a:lnTo>
                    <a:lnTo>
                      <a:pt x="470" y="1069"/>
                    </a:lnTo>
                    <a:lnTo>
                      <a:pt x="464" y="1064"/>
                    </a:lnTo>
                    <a:lnTo>
                      <a:pt x="460" y="1064"/>
                    </a:lnTo>
                    <a:lnTo>
                      <a:pt x="456" y="1064"/>
                    </a:lnTo>
                    <a:lnTo>
                      <a:pt x="454" y="1062"/>
                    </a:lnTo>
                    <a:lnTo>
                      <a:pt x="456" y="1059"/>
                    </a:lnTo>
                    <a:lnTo>
                      <a:pt x="456" y="1055"/>
                    </a:lnTo>
                    <a:lnTo>
                      <a:pt x="460" y="1051"/>
                    </a:lnTo>
                    <a:lnTo>
                      <a:pt x="461" y="1051"/>
                    </a:lnTo>
                    <a:lnTo>
                      <a:pt x="458" y="1050"/>
                    </a:lnTo>
                    <a:lnTo>
                      <a:pt x="454" y="1043"/>
                    </a:lnTo>
                    <a:lnTo>
                      <a:pt x="453" y="1038"/>
                    </a:lnTo>
                    <a:lnTo>
                      <a:pt x="444" y="1031"/>
                    </a:lnTo>
                    <a:lnTo>
                      <a:pt x="441" y="1025"/>
                    </a:lnTo>
                    <a:lnTo>
                      <a:pt x="432" y="1021"/>
                    </a:lnTo>
                    <a:lnTo>
                      <a:pt x="418" y="1016"/>
                    </a:lnTo>
                    <a:lnTo>
                      <a:pt x="414" y="1010"/>
                    </a:lnTo>
                    <a:lnTo>
                      <a:pt x="407" y="1006"/>
                    </a:lnTo>
                    <a:lnTo>
                      <a:pt x="398" y="1001"/>
                    </a:lnTo>
                    <a:lnTo>
                      <a:pt x="390" y="992"/>
                    </a:lnTo>
                    <a:lnTo>
                      <a:pt x="381" y="989"/>
                    </a:lnTo>
                    <a:lnTo>
                      <a:pt x="378" y="986"/>
                    </a:lnTo>
                    <a:lnTo>
                      <a:pt x="358" y="988"/>
                    </a:lnTo>
                    <a:lnTo>
                      <a:pt x="350" y="991"/>
                    </a:lnTo>
                    <a:lnTo>
                      <a:pt x="342" y="991"/>
                    </a:lnTo>
                    <a:lnTo>
                      <a:pt x="336" y="989"/>
                    </a:lnTo>
                    <a:lnTo>
                      <a:pt x="329" y="992"/>
                    </a:lnTo>
                    <a:lnTo>
                      <a:pt x="325" y="992"/>
                    </a:lnTo>
                    <a:lnTo>
                      <a:pt x="324" y="992"/>
                    </a:lnTo>
                    <a:lnTo>
                      <a:pt x="310" y="995"/>
                    </a:lnTo>
                    <a:lnTo>
                      <a:pt x="305" y="1000"/>
                    </a:lnTo>
                    <a:lnTo>
                      <a:pt x="298" y="1000"/>
                    </a:lnTo>
                    <a:lnTo>
                      <a:pt x="291" y="996"/>
                    </a:lnTo>
                    <a:lnTo>
                      <a:pt x="278" y="998"/>
                    </a:lnTo>
                    <a:lnTo>
                      <a:pt x="275" y="998"/>
                    </a:lnTo>
                    <a:lnTo>
                      <a:pt x="267" y="1003"/>
                    </a:lnTo>
                    <a:lnTo>
                      <a:pt x="260" y="998"/>
                    </a:lnTo>
                    <a:lnTo>
                      <a:pt x="251" y="986"/>
                    </a:lnTo>
                    <a:lnTo>
                      <a:pt x="242" y="984"/>
                    </a:lnTo>
                    <a:lnTo>
                      <a:pt x="236" y="985"/>
                    </a:lnTo>
                    <a:lnTo>
                      <a:pt x="228" y="991"/>
                    </a:lnTo>
                    <a:lnTo>
                      <a:pt x="225" y="998"/>
                    </a:lnTo>
                    <a:lnTo>
                      <a:pt x="219" y="999"/>
                    </a:lnTo>
                    <a:lnTo>
                      <a:pt x="204" y="991"/>
                    </a:lnTo>
                    <a:lnTo>
                      <a:pt x="201" y="991"/>
                    </a:lnTo>
                    <a:lnTo>
                      <a:pt x="191" y="987"/>
                    </a:lnTo>
                    <a:lnTo>
                      <a:pt x="194" y="967"/>
                    </a:lnTo>
                    <a:lnTo>
                      <a:pt x="198" y="945"/>
                    </a:lnTo>
                    <a:lnTo>
                      <a:pt x="204" y="936"/>
                    </a:lnTo>
                    <a:lnTo>
                      <a:pt x="212" y="926"/>
                    </a:lnTo>
                    <a:lnTo>
                      <a:pt x="209" y="923"/>
                    </a:lnTo>
                    <a:lnTo>
                      <a:pt x="216" y="919"/>
                    </a:lnTo>
                    <a:lnTo>
                      <a:pt x="210" y="917"/>
                    </a:lnTo>
                    <a:lnTo>
                      <a:pt x="213" y="905"/>
                    </a:lnTo>
                    <a:lnTo>
                      <a:pt x="210" y="898"/>
                    </a:lnTo>
                    <a:lnTo>
                      <a:pt x="212" y="889"/>
                    </a:lnTo>
                    <a:lnTo>
                      <a:pt x="216" y="888"/>
                    </a:lnTo>
                    <a:lnTo>
                      <a:pt x="221" y="882"/>
                    </a:lnTo>
                    <a:lnTo>
                      <a:pt x="224" y="876"/>
                    </a:lnTo>
                    <a:lnTo>
                      <a:pt x="220" y="874"/>
                    </a:lnTo>
                    <a:lnTo>
                      <a:pt x="214" y="878"/>
                    </a:lnTo>
                    <a:lnTo>
                      <a:pt x="210" y="878"/>
                    </a:lnTo>
                    <a:lnTo>
                      <a:pt x="206" y="871"/>
                    </a:lnTo>
                    <a:lnTo>
                      <a:pt x="205" y="865"/>
                    </a:lnTo>
                    <a:lnTo>
                      <a:pt x="200" y="860"/>
                    </a:lnTo>
                    <a:lnTo>
                      <a:pt x="190" y="861"/>
                    </a:lnTo>
                    <a:lnTo>
                      <a:pt x="184" y="858"/>
                    </a:lnTo>
                    <a:lnTo>
                      <a:pt x="168" y="854"/>
                    </a:lnTo>
                    <a:lnTo>
                      <a:pt x="163" y="848"/>
                    </a:lnTo>
                    <a:lnTo>
                      <a:pt x="156" y="849"/>
                    </a:lnTo>
                    <a:lnTo>
                      <a:pt x="147" y="847"/>
                    </a:lnTo>
                    <a:lnTo>
                      <a:pt x="143" y="843"/>
                    </a:lnTo>
                    <a:lnTo>
                      <a:pt x="144" y="835"/>
                    </a:lnTo>
                    <a:lnTo>
                      <a:pt x="141" y="823"/>
                    </a:lnTo>
                    <a:lnTo>
                      <a:pt x="132" y="815"/>
                    </a:lnTo>
                    <a:lnTo>
                      <a:pt x="132" y="809"/>
                    </a:lnTo>
                    <a:lnTo>
                      <a:pt x="132" y="793"/>
                    </a:lnTo>
                    <a:lnTo>
                      <a:pt x="129" y="786"/>
                    </a:lnTo>
                    <a:lnTo>
                      <a:pt x="134" y="779"/>
                    </a:lnTo>
                    <a:lnTo>
                      <a:pt x="135" y="772"/>
                    </a:lnTo>
                    <a:lnTo>
                      <a:pt x="119" y="749"/>
                    </a:lnTo>
                    <a:lnTo>
                      <a:pt x="120" y="745"/>
                    </a:lnTo>
                    <a:lnTo>
                      <a:pt x="119" y="735"/>
                    </a:lnTo>
                    <a:lnTo>
                      <a:pt x="124" y="733"/>
                    </a:lnTo>
                    <a:lnTo>
                      <a:pt x="117" y="722"/>
                    </a:lnTo>
                    <a:lnTo>
                      <a:pt x="115" y="713"/>
                    </a:lnTo>
                    <a:lnTo>
                      <a:pt x="113" y="712"/>
                    </a:lnTo>
                    <a:lnTo>
                      <a:pt x="108" y="711"/>
                    </a:lnTo>
                    <a:lnTo>
                      <a:pt x="107" y="710"/>
                    </a:lnTo>
                    <a:lnTo>
                      <a:pt x="109" y="701"/>
                    </a:lnTo>
                    <a:lnTo>
                      <a:pt x="113" y="697"/>
                    </a:lnTo>
                    <a:lnTo>
                      <a:pt x="114" y="694"/>
                    </a:lnTo>
                    <a:lnTo>
                      <a:pt x="107" y="665"/>
                    </a:lnTo>
                    <a:lnTo>
                      <a:pt x="108" y="657"/>
                    </a:lnTo>
                    <a:lnTo>
                      <a:pt x="106" y="647"/>
                    </a:lnTo>
                    <a:lnTo>
                      <a:pt x="101" y="631"/>
                    </a:lnTo>
                    <a:lnTo>
                      <a:pt x="104" y="627"/>
                    </a:lnTo>
                    <a:lnTo>
                      <a:pt x="108" y="621"/>
                    </a:lnTo>
                    <a:lnTo>
                      <a:pt x="108" y="617"/>
                    </a:lnTo>
                    <a:lnTo>
                      <a:pt x="106" y="611"/>
                    </a:lnTo>
                    <a:lnTo>
                      <a:pt x="106" y="606"/>
                    </a:lnTo>
                    <a:lnTo>
                      <a:pt x="101" y="602"/>
                    </a:lnTo>
                    <a:lnTo>
                      <a:pt x="102" y="587"/>
                    </a:lnTo>
                    <a:lnTo>
                      <a:pt x="105" y="586"/>
                    </a:lnTo>
                    <a:lnTo>
                      <a:pt x="105" y="583"/>
                    </a:lnTo>
                    <a:lnTo>
                      <a:pt x="99" y="579"/>
                    </a:lnTo>
                    <a:lnTo>
                      <a:pt x="97" y="573"/>
                    </a:lnTo>
                    <a:lnTo>
                      <a:pt x="102" y="574"/>
                    </a:lnTo>
                    <a:lnTo>
                      <a:pt x="107" y="572"/>
                    </a:lnTo>
                    <a:lnTo>
                      <a:pt x="100" y="561"/>
                    </a:lnTo>
                    <a:lnTo>
                      <a:pt x="105" y="556"/>
                    </a:lnTo>
                    <a:lnTo>
                      <a:pt x="106" y="551"/>
                    </a:lnTo>
                    <a:lnTo>
                      <a:pt x="102" y="547"/>
                    </a:lnTo>
                    <a:lnTo>
                      <a:pt x="105" y="540"/>
                    </a:lnTo>
                    <a:lnTo>
                      <a:pt x="99" y="535"/>
                    </a:lnTo>
                    <a:lnTo>
                      <a:pt x="104" y="532"/>
                    </a:lnTo>
                    <a:lnTo>
                      <a:pt x="101" y="527"/>
                    </a:lnTo>
                    <a:lnTo>
                      <a:pt x="102" y="522"/>
                    </a:lnTo>
                    <a:lnTo>
                      <a:pt x="100" y="519"/>
                    </a:lnTo>
                    <a:lnTo>
                      <a:pt x="102" y="516"/>
                    </a:lnTo>
                    <a:lnTo>
                      <a:pt x="101" y="514"/>
                    </a:lnTo>
                    <a:lnTo>
                      <a:pt x="104" y="506"/>
                    </a:lnTo>
                    <a:lnTo>
                      <a:pt x="95" y="497"/>
                    </a:lnTo>
                    <a:lnTo>
                      <a:pt x="92" y="487"/>
                    </a:lnTo>
                    <a:lnTo>
                      <a:pt x="91" y="480"/>
                    </a:lnTo>
                    <a:lnTo>
                      <a:pt x="88" y="465"/>
                    </a:lnTo>
                    <a:lnTo>
                      <a:pt x="88" y="455"/>
                    </a:lnTo>
                    <a:lnTo>
                      <a:pt x="96" y="445"/>
                    </a:lnTo>
                    <a:lnTo>
                      <a:pt x="96" y="440"/>
                    </a:lnTo>
                    <a:lnTo>
                      <a:pt x="91" y="419"/>
                    </a:lnTo>
                    <a:lnTo>
                      <a:pt x="82" y="411"/>
                    </a:lnTo>
                    <a:lnTo>
                      <a:pt x="77" y="404"/>
                    </a:lnTo>
                    <a:lnTo>
                      <a:pt x="75" y="390"/>
                    </a:lnTo>
                    <a:lnTo>
                      <a:pt x="79" y="388"/>
                    </a:lnTo>
                    <a:lnTo>
                      <a:pt x="83" y="379"/>
                    </a:lnTo>
                    <a:lnTo>
                      <a:pt x="86" y="373"/>
                    </a:lnTo>
                    <a:lnTo>
                      <a:pt x="90" y="368"/>
                    </a:lnTo>
                    <a:lnTo>
                      <a:pt x="96" y="357"/>
                    </a:lnTo>
                    <a:lnTo>
                      <a:pt x="95" y="350"/>
                    </a:lnTo>
                    <a:lnTo>
                      <a:pt x="89" y="344"/>
                    </a:lnTo>
                    <a:lnTo>
                      <a:pt x="81" y="343"/>
                    </a:lnTo>
                    <a:lnTo>
                      <a:pt x="74" y="338"/>
                    </a:lnTo>
                    <a:lnTo>
                      <a:pt x="72" y="334"/>
                    </a:lnTo>
                    <a:lnTo>
                      <a:pt x="75" y="316"/>
                    </a:lnTo>
                    <a:lnTo>
                      <a:pt x="78" y="313"/>
                    </a:lnTo>
                    <a:lnTo>
                      <a:pt x="77" y="308"/>
                    </a:lnTo>
                    <a:lnTo>
                      <a:pt x="77" y="307"/>
                    </a:lnTo>
                    <a:lnTo>
                      <a:pt x="74" y="298"/>
                    </a:lnTo>
                    <a:lnTo>
                      <a:pt x="64" y="281"/>
                    </a:lnTo>
                    <a:lnTo>
                      <a:pt x="62" y="273"/>
                    </a:lnTo>
                    <a:lnTo>
                      <a:pt x="65" y="266"/>
                    </a:lnTo>
                    <a:lnTo>
                      <a:pt x="64" y="264"/>
                    </a:lnTo>
                    <a:lnTo>
                      <a:pt x="59" y="258"/>
                    </a:lnTo>
                    <a:lnTo>
                      <a:pt x="59" y="251"/>
                    </a:lnTo>
                    <a:lnTo>
                      <a:pt x="53" y="243"/>
                    </a:lnTo>
                    <a:lnTo>
                      <a:pt x="51" y="237"/>
                    </a:lnTo>
                    <a:lnTo>
                      <a:pt x="57" y="231"/>
                    </a:lnTo>
                    <a:lnTo>
                      <a:pt x="58" y="227"/>
                    </a:lnTo>
                    <a:lnTo>
                      <a:pt x="50" y="219"/>
                    </a:lnTo>
                    <a:lnTo>
                      <a:pt x="46" y="210"/>
                    </a:lnTo>
                    <a:lnTo>
                      <a:pt x="40" y="206"/>
                    </a:lnTo>
                    <a:lnTo>
                      <a:pt x="40" y="203"/>
                    </a:lnTo>
                    <a:lnTo>
                      <a:pt x="42" y="197"/>
                    </a:lnTo>
                    <a:lnTo>
                      <a:pt x="41" y="194"/>
                    </a:lnTo>
                    <a:lnTo>
                      <a:pt x="15" y="183"/>
                    </a:lnTo>
                    <a:lnTo>
                      <a:pt x="10" y="177"/>
                    </a:lnTo>
                    <a:lnTo>
                      <a:pt x="3" y="176"/>
                    </a:lnTo>
                    <a:lnTo>
                      <a:pt x="1" y="167"/>
                    </a:lnTo>
                    <a:lnTo>
                      <a:pt x="4" y="167"/>
                    </a:lnTo>
                    <a:lnTo>
                      <a:pt x="6" y="169"/>
                    </a:lnTo>
                    <a:lnTo>
                      <a:pt x="12" y="168"/>
                    </a:lnTo>
                    <a:lnTo>
                      <a:pt x="16" y="160"/>
                    </a:lnTo>
                    <a:lnTo>
                      <a:pt x="17" y="155"/>
                    </a:lnTo>
                    <a:lnTo>
                      <a:pt x="17" y="153"/>
                    </a:lnTo>
                    <a:lnTo>
                      <a:pt x="18" y="153"/>
                    </a:lnTo>
                    <a:lnTo>
                      <a:pt x="16" y="142"/>
                    </a:lnTo>
                    <a:lnTo>
                      <a:pt x="17" y="134"/>
                    </a:lnTo>
                    <a:lnTo>
                      <a:pt x="15" y="131"/>
                    </a:lnTo>
                    <a:lnTo>
                      <a:pt x="7" y="134"/>
                    </a:lnTo>
                    <a:lnTo>
                      <a:pt x="2" y="132"/>
                    </a:lnTo>
                    <a:lnTo>
                      <a:pt x="0" y="125"/>
                    </a:lnTo>
                    <a:lnTo>
                      <a:pt x="1" y="114"/>
                    </a:lnTo>
                    <a:lnTo>
                      <a:pt x="17" y="86"/>
                    </a:lnTo>
                    <a:lnTo>
                      <a:pt x="16" y="83"/>
                    </a:lnTo>
                    <a:lnTo>
                      <a:pt x="18" y="79"/>
                    </a:lnTo>
                    <a:lnTo>
                      <a:pt x="24" y="72"/>
                    </a:lnTo>
                    <a:lnTo>
                      <a:pt x="24" y="70"/>
                    </a:lnTo>
                    <a:lnTo>
                      <a:pt x="30" y="66"/>
                    </a:lnTo>
                    <a:lnTo>
                      <a:pt x="30" y="64"/>
                    </a:lnTo>
                    <a:lnTo>
                      <a:pt x="29" y="59"/>
                    </a:lnTo>
                    <a:lnTo>
                      <a:pt x="33" y="53"/>
                    </a:lnTo>
                    <a:lnTo>
                      <a:pt x="27" y="41"/>
                    </a:lnTo>
                    <a:lnTo>
                      <a:pt x="18" y="38"/>
                    </a:lnTo>
                    <a:lnTo>
                      <a:pt x="17" y="36"/>
                    </a:lnTo>
                    <a:lnTo>
                      <a:pt x="17" y="30"/>
                    </a:lnTo>
                    <a:lnTo>
                      <a:pt x="29" y="23"/>
                    </a:lnTo>
                    <a:lnTo>
                      <a:pt x="48" y="23"/>
                    </a:lnTo>
                    <a:lnTo>
                      <a:pt x="64" y="25"/>
                    </a:lnTo>
                    <a:lnTo>
                      <a:pt x="65" y="24"/>
                    </a:lnTo>
                    <a:lnTo>
                      <a:pt x="70" y="25"/>
                    </a:lnTo>
                    <a:lnTo>
                      <a:pt x="84" y="24"/>
                    </a:lnTo>
                    <a:lnTo>
                      <a:pt x="95" y="21"/>
                    </a:lnTo>
                    <a:lnTo>
                      <a:pt x="97" y="19"/>
                    </a:lnTo>
                    <a:lnTo>
                      <a:pt x="106" y="19"/>
                    </a:lnTo>
                    <a:lnTo>
                      <a:pt x="108" y="17"/>
                    </a:lnTo>
                    <a:lnTo>
                      <a:pt x="117" y="17"/>
                    </a:lnTo>
                    <a:lnTo>
                      <a:pt x="122" y="23"/>
                    </a:lnTo>
                    <a:lnTo>
                      <a:pt x="131" y="18"/>
                    </a:lnTo>
                    <a:lnTo>
                      <a:pt x="137" y="15"/>
                    </a:lnTo>
                    <a:lnTo>
                      <a:pt x="154" y="16"/>
                    </a:lnTo>
                    <a:lnTo>
                      <a:pt x="155" y="14"/>
                    </a:lnTo>
                    <a:lnTo>
                      <a:pt x="164" y="14"/>
                    </a:lnTo>
                    <a:lnTo>
                      <a:pt x="180" y="12"/>
                    </a:lnTo>
                    <a:lnTo>
                      <a:pt x="188" y="8"/>
                    </a:lnTo>
                    <a:lnTo>
                      <a:pt x="191" y="5"/>
                    </a:lnTo>
                    <a:lnTo>
                      <a:pt x="191" y="1"/>
                    </a:lnTo>
                    <a:lnTo>
                      <a:pt x="196" y="0"/>
                    </a:lnTo>
                    <a:lnTo>
                      <a:pt x="205" y="5"/>
                    </a:lnTo>
                    <a:lnTo>
                      <a:pt x="217" y="7"/>
                    </a:lnTo>
                    <a:lnTo>
                      <a:pt x="223" y="6"/>
                    </a:lnTo>
                    <a:lnTo>
                      <a:pt x="233" y="5"/>
                    </a:lnTo>
                    <a:lnTo>
                      <a:pt x="263" y="7"/>
                    </a:lnTo>
                    <a:lnTo>
                      <a:pt x="272" y="12"/>
                    </a:lnTo>
                    <a:lnTo>
                      <a:pt x="277" y="10"/>
                    </a:lnTo>
                    <a:lnTo>
                      <a:pt x="275" y="9"/>
                    </a:lnTo>
                    <a:lnTo>
                      <a:pt x="277" y="9"/>
                    </a:lnTo>
                    <a:lnTo>
                      <a:pt x="286" y="11"/>
                    </a:lnTo>
                    <a:lnTo>
                      <a:pt x="288" y="13"/>
                    </a:lnTo>
                    <a:lnTo>
                      <a:pt x="294" y="12"/>
                    </a:lnTo>
                    <a:lnTo>
                      <a:pt x="299" y="13"/>
                    </a:lnTo>
                    <a:lnTo>
                      <a:pt x="300" y="12"/>
                    </a:lnTo>
                    <a:lnTo>
                      <a:pt x="299" y="11"/>
                    </a:lnTo>
                    <a:lnTo>
                      <a:pt x="305" y="13"/>
                    </a:lnTo>
                    <a:lnTo>
                      <a:pt x="310" y="16"/>
                    </a:lnTo>
                    <a:lnTo>
                      <a:pt x="305" y="13"/>
                    </a:lnTo>
                    <a:lnTo>
                      <a:pt x="307" y="13"/>
                    </a:lnTo>
                    <a:lnTo>
                      <a:pt x="317" y="17"/>
                    </a:lnTo>
                    <a:lnTo>
                      <a:pt x="323" y="20"/>
                    </a:lnTo>
                    <a:lnTo>
                      <a:pt x="325" y="20"/>
                    </a:lnTo>
                    <a:lnTo>
                      <a:pt x="330" y="23"/>
                    </a:lnTo>
                    <a:lnTo>
                      <a:pt x="347" y="35"/>
                    </a:lnTo>
                    <a:lnTo>
                      <a:pt x="354" y="37"/>
                    </a:lnTo>
                    <a:lnTo>
                      <a:pt x="361" y="44"/>
                    </a:lnTo>
                    <a:lnTo>
                      <a:pt x="367" y="47"/>
                    </a:lnTo>
                    <a:lnTo>
                      <a:pt x="372" y="46"/>
                    </a:lnTo>
                    <a:lnTo>
                      <a:pt x="379" y="52"/>
                    </a:lnTo>
                    <a:lnTo>
                      <a:pt x="383" y="52"/>
                    </a:lnTo>
                    <a:lnTo>
                      <a:pt x="386" y="53"/>
                    </a:lnTo>
                    <a:lnTo>
                      <a:pt x="393" y="63"/>
                    </a:lnTo>
                    <a:lnTo>
                      <a:pt x="401" y="64"/>
                    </a:lnTo>
                    <a:lnTo>
                      <a:pt x="405" y="67"/>
                    </a:lnTo>
                    <a:lnTo>
                      <a:pt x="408" y="70"/>
                    </a:lnTo>
                    <a:lnTo>
                      <a:pt x="416" y="73"/>
                    </a:lnTo>
                    <a:lnTo>
                      <a:pt x="421" y="78"/>
                    </a:lnTo>
                    <a:lnTo>
                      <a:pt x="431" y="81"/>
                    </a:lnTo>
                    <a:lnTo>
                      <a:pt x="439" y="87"/>
                    </a:lnTo>
                    <a:lnTo>
                      <a:pt x="446" y="85"/>
                    </a:lnTo>
                    <a:lnTo>
                      <a:pt x="458" y="95"/>
                    </a:lnTo>
                    <a:lnTo>
                      <a:pt x="468" y="96"/>
                    </a:lnTo>
                    <a:lnTo>
                      <a:pt x="476" y="104"/>
                    </a:lnTo>
                    <a:lnTo>
                      <a:pt x="488" y="119"/>
                    </a:lnTo>
                    <a:lnTo>
                      <a:pt x="492" y="122"/>
                    </a:lnTo>
                    <a:lnTo>
                      <a:pt x="497" y="123"/>
                    </a:lnTo>
                    <a:lnTo>
                      <a:pt x="503" y="131"/>
                    </a:lnTo>
                    <a:lnTo>
                      <a:pt x="508" y="136"/>
                    </a:lnTo>
                    <a:lnTo>
                      <a:pt x="513" y="137"/>
                    </a:lnTo>
                    <a:lnTo>
                      <a:pt x="521" y="134"/>
                    </a:lnTo>
                    <a:lnTo>
                      <a:pt x="524" y="134"/>
                    </a:lnTo>
                    <a:lnTo>
                      <a:pt x="529" y="139"/>
                    </a:lnTo>
                    <a:lnTo>
                      <a:pt x="537" y="149"/>
                    </a:lnTo>
                    <a:lnTo>
                      <a:pt x="542" y="157"/>
                    </a:lnTo>
                    <a:lnTo>
                      <a:pt x="546" y="157"/>
                    </a:lnTo>
                    <a:lnTo>
                      <a:pt x="556" y="165"/>
                    </a:lnTo>
                    <a:lnTo>
                      <a:pt x="560" y="167"/>
                    </a:lnTo>
                    <a:lnTo>
                      <a:pt x="563" y="165"/>
                    </a:lnTo>
                    <a:lnTo>
                      <a:pt x="574" y="179"/>
                    </a:lnTo>
                    <a:lnTo>
                      <a:pt x="586" y="186"/>
                    </a:lnTo>
                    <a:lnTo>
                      <a:pt x="595" y="194"/>
                    </a:lnTo>
                    <a:lnTo>
                      <a:pt x="600" y="197"/>
                    </a:lnTo>
                    <a:lnTo>
                      <a:pt x="611" y="198"/>
                    </a:lnTo>
                    <a:lnTo>
                      <a:pt x="623" y="204"/>
                    </a:lnTo>
                    <a:lnTo>
                      <a:pt x="632" y="206"/>
                    </a:lnTo>
                    <a:lnTo>
                      <a:pt x="636" y="204"/>
                    </a:lnTo>
                    <a:lnTo>
                      <a:pt x="636" y="200"/>
                    </a:lnTo>
                    <a:lnTo>
                      <a:pt x="652" y="227"/>
                    </a:lnTo>
                    <a:lnTo>
                      <a:pt x="665" y="243"/>
                    </a:lnTo>
                    <a:lnTo>
                      <a:pt x="674" y="251"/>
                    </a:lnTo>
                    <a:lnTo>
                      <a:pt x="674" y="252"/>
                    </a:lnTo>
                    <a:lnTo>
                      <a:pt x="673" y="252"/>
                    </a:lnTo>
                    <a:lnTo>
                      <a:pt x="674" y="252"/>
                    </a:lnTo>
                    <a:lnTo>
                      <a:pt x="675" y="252"/>
                    </a:lnTo>
                    <a:lnTo>
                      <a:pt x="674" y="251"/>
                    </a:lnTo>
                    <a:lnTo>
                      <a:pt x="681" y="253"/>
                    </a:lnTo>
                    <a:lnTo>
                      <a:pt x="691" y="267"/>
                    </a:lnTo>
                    <a:lnTo>
                      <a:pt x="708" y="287"/>
                    </a:lnTo>
                    <a:lnTo>
                      <a:pt x="714" y="298"/>
                    </a:lnTo>
                    <a:lnTo>
                      <a:pt x="737" y="319"/>
                    </a:lnTo>
                    <a:lnTo>
                      <a:pt x="742" y="322"/>
                    </a:lnTo>
                    <a:lnTo>
                      <a:pt x="767" y="344"/>
                    </a:lnTo>
                    <a:lnTo>
                      <a:pt x="776" y="349"/>
                    </a:lnTo>
                    <a:lnTo>
                      <a:pt x="782" y="352"/>
                    </a:lnTo>
                    <a:lnTo>
                      <a:pt x="790" y="353"/>
                    </a:lnTo>
                    <a:lnTo>
                      <a:pt x="792" y="357"/>
                    </a:lnTo>
                    <a:lnTo>
                      <a:pt x="790" y="358"/>
                    </a:lnTo>
                    <a:lnTo>
                      <a:pt x="794" y="361"/>
                    </a:lnTo>
                    <a:lnTo>
                      <a:pt x="800" y="375"/>
                    </a:lnTo>
                    <a:lnTo>
                      <a:pt x="808" y="381"/>
                    </a:lnTo>
                    <a:lnTo>
                      <a:pt x="816" y="391"/>
                    </a:lnTo>
                    <a:lnTo>
                      <a:pt x="828" y="401"/>
                    </a:lnTo>
                    <a:lnTo>
                      <a:pt x="834" y="405"/>
                    </a:lnTo>
                    <a:lnTo>
                      <a:pt x="840" y="406"/>
                    </a:lnTo>
                    <a:lnTo>
                      <a:pt x="850" y="402"/>
                    </a:lnTo>
                    <a:lnTo>
                      <a:pt x="854" y="407"/>
                    </a:lnTo>
                    <a:lnTo>
                      <a:pt x="887" y="419"/>
                    </a:lnTo>
                    <a:lnTo>
                      <a:pt x="897" y="429"/>
                    </a:lnTo>
                    <a:lnTo>
                      <a:pt x="903" y="446"/>
                    </a:lnTo>
                    <a:lnTo>
                      <a:pt x="880" y="452"/>
                    </a:lnTo>
                    <a:close/>
                  </a:path>
                </a:pathLst>
              </a:custGeom>
              <a:solidFill>
                <a:schemeClr val="tx1"/>
              </a:solidFill>
              <a:ln w="6350" cmpd="sng">
                <a:solidFill>
                  <a:schemeClr val="bg1"/>
                </a:solidFill>
                <a:prstDash val="solid"/>
                <a:round/>
                <a:headEnd/>
                <a:tailEnd/>
              </a:ln>
            </p:spPr>
            <p:txBody>
              <a:bodyPr/>
              <a:lstStyle/>
              <a:p>
                <a:endParaRPr lang="pt-BR"/>
              </a:p>
            </p:txBody>
          </p:sp>
          <p:sp>
            <p:nvSpPr>
              <p:cNvPr id="19" name="Freeform 76"/>
              <p:cNvSpPr>
                <a:spLocks/>
              </p:cNvSpPr>
              <p:nvPr/>
            </p:nvSpPr>
            <p:spPr bwMode="auto">
              <a:xfrm>
                <a:off x="8640939" y="2457619"/>
                <a:ext cx="415926" cy="248482"/>
              </a:xfrm>
              <a:custGeom>
                <a:avLst/>
                <a:gdLst>
                  <a:gd name="T0" fmla="*/ 2147483647 w 787"/>
                  <a:gd name="T1" fmla="*/ 2147483647 h 469"/>
                  <a:gd name="T2" fmla="*/ 2147483647 w 787"/>
                  <a:gd name="T3" fmla="*/ 2147483647 h 469"/>
                  <a:gd name="T4" fmla="*/ 2147483647 w 787"/>
                  <a:gd name="T5" fmla="*/ 2147483647 h 469"/>
                  <a:gd name="T6" fmla="*/ 2147483647 w 787"/>
                  <a:gd name="T7" fmla="*/ 2147483647 h 469"/>
                  <a:gd name="T8" fmla="*/ 2147483647 w 787"/>
                  <a:gd name="T9" fmla="*/ 2147483647 h 469"/>
                  <a:gd name="T10" fmla="*/ 2147483647 w 787"/>
                  <a:gd name="T11" fmla="*/ 2147483647 h 469"/>
                  <a:gd name="T12" fmla="*/ 2147483647 w 787"/>
                  <a:gd name="T13" fmla="*/ 2147483647 h 469"/>
                  <a:gd name="T14" fmla="*/ 2147483647 w 787"/>
                  <a:gd name="T15" fmla="*/ 2147483647 h 469"/>
                  <a:gd name="T16" fmla="*/ 2147483647 w 787"/>
                  <a:gd name="T17" fmla="*/ 2147483647 h 469"/>
                  <a:gd name="T18" fmla="*/ 2147483647 w 787"/>
                  <a:gd name="T19" fmla="*/ 2147483647 h 469"/>
                  <a:gd name="T20" fmla="*/ 2147483647 w 787"/>
                  <a:gd name="T21" fmla="*/ 2147483647 h 469"/>
                  <a:gd name="T22" fmla="*/ 2147483647 w 787"/>
                  <a:gd name="T23" fmla="*/ 2147483647 h 469"/>
                  <a:gd name="T24" fmla="*/ 2147483647 w 787"/>
                  <a:gd name="T25" fmla="*/ 2147483647 h 469"/>
                  <a:gd name="T26" fmla="*/ 2147483647 w 787"/>
                  <a:gd name="T27" fmla="*/ 2147483647 h 469"/>
                  <a:gd name="T28" fmla="*/ 2147483647 w 787"/>
                  <a:gd name="T29" fmla="*/ 2147483647 h 469"/>
                  <a:gd name="T30" fmla="*/ 2147483647 w 787"/>
                  <a:gd name="T31" fmla="*/ 2147483647 h 469"/>
                  <a:gd name="T32" fmla="*/ 2147483647 w 787"/>
                  <a:gd name="T33" fmla="*/ 2147483647 h 469"/>
                  <a:gd name="T34" fmla="*/ 2147483647 w 787"/>
                  <a:gd name="T35" fmla="*/ 2147483647 h 469"/>
                  <a:gd name="T36" fmla="*/ 2147483647 w 787"/>
                  <a:gd name="T37" fmla="*/ 2147483647 h 469"/>
                  <a:gd name="T38" fmla="*/ 2147483647 w 787"/>
                  <a:gd name="T39" fmla="*/ 2147483647 h 469"/>
                  <a:gd name="T40" fmla="*/ 2147483647 w 787"/>
                  <a:gd name="T41" fmla="*/ 2147483647 h 469"/>
                  <a:gd name="T42" fmla="*/ 2147483647 w 787"/>
                  <a:gd name="T43" fmla="*/ 2147483647 h 469"/>
                  <a:gd name="T44" fmla="*/ 2147483647 w 787"/>
                  <a:gd name="T45" fmla="*/ 2147483647 h 469"/>
                  <a:gd name="T46" fmla="*/ 2147483647 w 787"/>
                  <a:gd name="T47" fmla="*/ 2147483647 h 469"/>
                  <a:gd name="T48" fmla="*/ 2147483647 w 787"/>
                  <a:gd name="T49" fmla="*/ 2147483647 h 469"/>
                  <a:gd name="T50" fmla="*/ 2147483647 w 787"/>
                  <a:gd name="T51" fmla="*/ 2147483647 h 469"/>
                  <a:gd name="T52" fmla="*/ 2147483647 w 787"/>
                  <a:gd name="T53" fmla="*/ 2147483647 h 469"/>
                  <a:gd name="T54" fmla="*/ 2147483647 w 787"/>
                  <a:gd name="T55" fmla="*/ 2147483647 h 469"/>
                  <a:gd name="T56" fmla="*/ 2147483647 w 787"/>
                  <a:gd name="T57" fmla="*/ 2147483647 h 469"/>
                  <a:gd name="T58" fmla="*/ 2147483647 w 787"/>
                  <a:gd name="T59" fmla="*/ 2147483647 h 469"/>
                  <a:gd name="T60" fmla="*/ 2147483647 w 787"/>
                  <a:gd name="T61" fmla="*/ 2147483647 h 469"/>
                  <a:gd name="T62" fmla="*/ 2147483647 w 787"/>
                  <a:gd name="T63" fmla="*/ 2147483647 h 469"/>
                  <a:gd name="T64" fmla="*/ 2147483647 w 787"/>
                  <a:gd name="T65" fmla="*/ 2147483647 h 469"/>
                  <a:gd name="T66" fmla="*/ 2147483647 w 787"/>
                  <a:gd name="T67" fmla="*/ 2147483647 h 469"/>
                  <a:gd name="T68" fmla="*/ 2147483647 w 787"/>
                  <a:gd name="T69" fmla="*/ 2147483647 h 469"/>
                  <a:gd name="T70" fmla="*/ 2147483647 w 787"/>
                  <a:gd name="T71" fmla="*/ 2147483647 h 469"/>
                  <a:gd name="T72" fmla="*/ 2147483647 w 787"/>
                  <a:gd name="T73" fmla="*/ 2147483647 h 469"/>
                  <a:gd name="T74" fmla="*/ 2147483647 w 787"/>
                  <a:gd name="T75" fmla="*/ 2147483647 h 469"/>
                  <a:gd name="T76" fmla="*/ 2147483647 w 787"/>
                  <a:gd name="T77" fmla="*/ 2147483647 h 469"/>
                  <a:gd name="T78" fmla="*/ 2147483647 w 787"/>
                  <a:gd name="T79" fmla="*/ 2147483647 h 469"/>
                  <a:gd name="T80" fmla="*/ 2147483647 w 787"/>
                  <a:gd name="T81" fmla="*/ 2147483647 h 469"/>
                  <a:gd name="T82" fmla="*/ 2147483647 w 787"/>
                  <a:gd name="T83" fmla="*/ 2147483647 h 469"/>
                  <a:gd name="T84" fmla="*/ 2147483647 w 787"/>
                  <a:gd name="T85" fmla="*/ 2147483647 h 469"/>
                  <a:gd name="T86" fmla="*/ 2147483647 w 787"/>
                  <a:gd name="T87" fmla="*/ 2147483647 h 469"/>
                  <a:gd name="T88" fmla="*/ 2147483647 w 787"/>
                  <a:gd name="T89" fmla="*/ 2147483647 h 469"/>
                  <a:gd name="T90" fmla="*/ 2147483647 w 787"/>
                  <a:gd name="T91" fmla="*/ 2147483647 h 469"/>
                  <a:gd name="T92" fmla="*/ 2147483647 w 787"/>
                  <a:gd name="T93" fmla="*/ 2147483647 h 469"/>
                  <a:gd name="T94" fmla="*/ 2147483647 w 787"/>
                  <a:gd name="T95" fmla="*/ 2147483647 h 469"/>
                  <a:gd name="T96" fmla="*/ 2147483647 w 787"/>
                  <a:gd name="T97" fmla="*/ 2147483647 h 469"/>
                  <a:gd name="T98" fmla="*/ 2147483647 w 787"/>
                  <a:gd name="T99" fmla="*/ 2147483647 h 469"/>
                  <a:gd name="T100" fmla="*/ 2147483647 w 787"/>
                  <a:gd name="T101" fmla="*/ 2147483647 h 469"/>
                  <a:gd name="T102" fmla="*/ 2147483647 w 787"/>
                  <a:gd name="T103" fmla="*/ 2147483647 h 469"/>
                  <a:gd name="T104" fmla="*/ 2147483647 w 787"/>
                  <a:gd name="T105" fmla="*/ 2147483647 h 469"/>
                  <a:gd name="T106" fmla="*/ 2147483647 w 787"/>
                  <a:gd name="T107" fmla="*/ 2147483647 h 469"/>
                  <a:gd name="T108" fmla="*/ 2147483647 w 787"/>
                  <a:gd name="T109" fmla="*/ 2147483647 h 469"/>
                  <a:gd name="T110" fmla="*/ 2147483647 w 787"/>
                  <a:gd name="T111" fmla="*/ 2147483647 h 469"/>
                  <a:gd name="T112" fmla="*/ 2147483647 w 787"/>
                  <a:gd name="T113" fmla="*/ 2147483647 h 469"/>
                  <a:gd name="T114" fmla="*/ 2147483647 w 787"/>
                  <a:gd name="T115" fmla="*/ 2147483647 h 469"/>
                  <a:gd name="T116" fmla="*/ 2147483647 w 787"/>
                  <a:gd name="T117" fmla="*/ 2147483647 h 469"/>
                  <a:gd name="T118" fmla="*/ 2147483647 w 787"/>
                  <a:gd name="T119" fmla="*/ 2147483647 h 469"/>
                  <a:gd name="T120" fmla="*/ 2147483647 w 787"/>
                  <a:gd name="T121" fmla="*/ 2147483647 h 4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7"/>
                  <a:gd name="T184" fmla="*/ 0 h 469"/>
                  <a:gd name="T185" fmla="*/ 787 w 787"/>
                  <a:gd name="T186" fmla="*/ 469 h 4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7" h="469">
                    <a:moveTo>
                      <a:pt x="781" y="364"/>
                    </a:moveTo>
                    <a:lnTo>
                      <a:pt x="776" y="364"/>
                    </a:lnTo>
                    <a:lnTo>
                      <a:pt x="767" y="370"/>
                    </a:lnTo>
                    <a:lnTo>
                      <a:pt x="760" y="363"/>
                    </a:lnTo>
                    <a:lnTo>
                      <a:pt x="756" y="365"/>
                    </a:lnTo>
                    <a:lnTo>
                      <a:pt x="748" y="375"/>
                    </a:lnTo>
                    <a:lnTo>
                      <a:pt x="743" y="376"/>
                    </a:lnTo>
                    <a:lnTo>
                      <a:pt x="738" y="375"/>
                    </a:lnTo>
                    <a:lnTo>
                      <a:pt x="735" y="373"/>
                    </a:lnTo>
                    <a:lnTo>
                      <a:pt x="733" y="367"/>
                    </a:lnTo>
                    <a:lnTo>
                      <a:pt x="730" y="371"/>
                    </a:lnTo>
                    <a:lnTo>
                      <a:pt x="725" y="372"/>
                    </a:lnTo>
                    <a:lnTo>
                      <a:pt x="721" y="374"/>
                    </a:lnTo>
                    <a:lnTo>
                      <a:pt x="708" y="374"/>
                    </a:lnTo>
                    <a:lnTo>
                      <a:pt x="706" y="372"/>
                    </a:lnTo>
                    <a:lnTo>
                      <a:pt x="698" y="371"/>
                    </a:lnTo>
                    <a:lnTo>
                      <a:pt x="694" y="363"/>
                    </a:lnTo>
                    <a:lnTo>
                      <a:pt x="690" y="361"/>
                    </a:lnTo>
                    <a:lnTo>
                      <a:pt x="684" y="360"/>
                    </a:lnTo>
                    <a:lnTo>
                      <a:pt x="684" y="359"/>
                    </a:lnTo>
                    <a:lnTo>
                      <a:pt x="683" y="361"/>
                    </a:lnTo>
                    <a:lnTo>
                      <a:pt x="681" y="359"/>
                    </a:lnTo>
                    <a:lnTo>
                      <a:pt x="676" y="361"/>
                    </a:lnTo>
                    <a:lnTo>
                      <a:pt x="666" y="359"/>
                    </a:lnTo>
                    <a:lnTo>
                      <a:pt x="664" y="360"/>
                    </a:lnTo>
                    <a:lnTo>
                      <a:pt x="661" y="360"/>
                    </a:lnTo>
                    <a:lnTo>
                      <a:pt x="658" y="362"/>
                    </a:lnTo>
                    <a:lnTo>
                      <a:pt x="653" y="361"/>
                    </a:lnTo>
                    <a:lnTo>
                      <a:pt x="649" y="355"/>
                    </a:lnTo>
                    <a:lnTo>
                      <a:pt x="646" y="356"/>
                    </a:lnTo>
                    <a:lnTo>
                      <a:pt x="641" y="354"/>
                    </a:lnTo>
                    <a:lnTo>
                      <a:pt x="636" y="353"/>
                    </a:lnTo>
                    <a:lnTo>
                      <a:pt x="631" y="353"/>
                    </a:lnTo>
                    <a:lnTo>
                      <a:pt x="626" y="358"/>
                    </a:lnTo>
                    <a:lnTo>
                      <a:pt x="613" y="360"/>
                    </a:lnTo>
                    <a:lnTo>
                      <a:pt x="601" y="361"/>
                    </a:lnTo>
                    <a:lnTo>
                      <a:pt x="589" y="361"/>
                    </a:lnTo>
                    <a:lnTo>
                      <a:pt x="586" y="361"/>
                    </a:lnTo>
                    <a:lnTo>
                      <a:pt x="574" y="362"/>
                    </a:lnTo>
                    <a:lnTo>
                      <a:pt x="571" y="360"/>
                    </a:lnTo>
                    <a:lnTo>
                      <a:pt x="567" y="361"/>
                    </a:lnTo>
                    <a:lnTo>
                      <a:pt x="562" y="360"/>
                    </a:lnTo>
                    <a:lnTo>
                      <a:pt x="561" y="357"/>
                    </a:lnTo>
                    <a:lnTo>
                      <a:pt x="559" y="354"/>
                    </a:lnTo>
                    <a:lnTo>
                      <a:pt x="555" y="353"/>
                    </a:lnTo>
                    <a:lnTo>
                      <a:pt x="553" y="349"/>
                    </a:lnTo>
                    <a:lnTo>
                      <a:pt x="549" y="353"/>
                    </a:lnTo>
                    <a:lnTo>
                      <a:pt x="549" y="355"/>
                    </a:lnTo>
                    <a:lnTo>
                      <a:pt x="547" y="355"/>
                    </a:lnTo>
                    <a:lnTo>
                      <a:pt x="546" y="347"/>
                    </a:lnTo>
                    <a:lnTo>
                      <a:pt x="544" y="346"/>
                    </a:lnTo>
                    <a:lnTo>
                      <a:pt x="541" y="351"/>
                    </a:lnTo>
                    <a:lnTo>
                      <a:pt x="525" y="348"/>
                    </a:lnTo>
                    <a:lnTo>
                      <a:pt x="514" y="348"/>
                    </a:lnTo>
                    <a:lnTo>
                      <a:pt x="508" y="348"/>
                    </a:lnTo>
                    <a:lnTo>
                      <a:pt x="507" y="345"/>
                    </a:lnTo>
                    <a:lnTo>
                      <a:pt x="504" y="342"/>
                    </a:lnTo>
                    <a:lnTo>
                      <a:pt x="501" y="342"/>
                    </a:lnTo>
                    <a:lnTo>
                      <a:pt x="497" y="339"/>
                    </a:lnTo>
                    <a:lnTo>
                      <a:pt x="497" y="337"/>
                    </a:lnTo>
                    <a:lnTo>
                      <a:pt x="503" y="329"/>
                    </a:lnTo>
                    <a:lnTo>
                      <a:pt x="502" y="322"/>
                    </a:lnTo>
                    <a:lnTo>
                      <a:pt x="501" y="321"/>
                    </a:lnTo>
                    <a:lnTo>
                      <a:pt x="495" y="317"/>
                    </a:lnTo>
                    <a:lnTo>
                      <a:pt x="488" y="321"/>
                    </a:lnTo>
                    <a:lnTo>
                      <a:pt x="485" y="323"/>
                    </a:lnTo>
                    <a:lnTo>
                      <a:pt x="476" y="319"/>
                    </a:lnTo>
                    <a:lnTo>
                      <a:pt x="469" y="334"/>
                    </a:lnTo>
                    <a:lnTo>
                      <a:pt x="454" y="334"/>
                    </a:lnTo>
                    <a:lnTo>
                      <a:pt x="452" y="340"/>
                    </a:lnTo>
                    <a:lnTo>
                      <a:pt x="447" y="352"/>
                    </a:lnTo>
                    <a:lnTo>
                      <a:pt x="448" y="359"/>
                    </a:lnTo>
                    <a:lnTo>
                      <a:pt x="447" y="361"/>
                    </a:lnTo>
                    <a:lnTo>
                      <a:pt x="446" y="362"/>
                    </a:lnTo>
                    <a:lnTo>
                      <a:pt x="446" y="365"/>
                    </a:lnTo>
                    <a:lnTo>
                      <a:pt x="449" y="364"/>
                    </a:lnTo>
                    <a:lnTo>
                      <a:pt x="457" y="367"/>
                    </a:lnTo>
                    <a:lnTo>
                      <a:pt x="458" y="373"/>
                    </a:lnTo>
                    <a:lnTo>
                      <a:pt x="463" y="373"/>
                    </a:lnTo>
                    <a:lnTo>
                      <a:pt x="463" y="374"/>
                    </a:lnTo>
                    <a:lnTo>
                      <a:pt x="466" y="376"/>
                    </a:lnTo>
                    <a:lnTo>
                      <a:pt x="468" y="380"/>
                    </a:lnTo>
                    <a:lnTo>
                      <a:pt x="466" y="389"/>
                    </a:lnTo>
                    <a:lnTo>
                      <a:pt x="468" y="392"/>
                    </a:lnTo>
                    <a:lnTo>
                      <a:pt x="464" y="391"/>
                    </a:lnTo>
                    <a:lnTo>
                      <a:pt x="461" y="394"/>
                    </a:lnTo>
                    <a:lnTo>
                      <a:pt x="459" y="389"/>
                    </a:lnTo>
                    <a:lnTo>
                      <a:pt x="455" y="388"/>
                    </a:lnTo>
                    <a:lnTo>
                      <a:pt x="451" y="383"/>
                    </a:lnTo>
                    <a:lnTo>
                      <a:pt x="449" y="384"/>
                    </a:lnTo>
                    <a:lnTo>
                      <a:pt x="449" y="387"/>
                    </a:lnTo>
                    <a:lnTo>
                      <a:pt x="449" y="390"/>
                    </a:lnTo>
                    <a:lnTo>
                      <a:pt x="446" y="394"/>
                    </a:lnTo>
                    <a:lnTo>
                      <a:pt x="443" y="402"/>
                    </a:lnTo>
                    <a:lnTo>
                      <a:pt x="445" y="403"/>
                    </a:lnTo>
                    <a:lnTo>
                      <a:pt x="440" y="409"/>
                    </a:lnTo>
                    <a:lnTo>
                      <a:pt x="441" y="410"/>
                    </a:lnTo>
                    <a:lnTo>
                      <a:pt x="443" y="414"/>
                    </a:lnTo>
                    <a:lnTo>
                      <a:pt x="447" y="414"/>
                    </a:lnTo>
                    <a:lnTo>
                      <a:pt x="453" y="419"/>
                    </a:lnTo>
                    <a:lnTo>
                      <a:pt x="453" y="421"/>
                    </a:lnTo>
                    <a:lnTo>
                      <a:pt x="455" y="426"/>
                    </a:lnTo>
                    <a:lnTo>
                      <a:pt x="452" y="432"/>
                    </a:lnTo>
                    <a:lnTo>
                      <a:pt x="447" y="434"/>
                    </a:lnTo>
                    <a:lnTo>
                      <a:pt x="445" y="438"/>
                    </a:lnTo>
                    <a:lnTo>
                      <a:pt x="442" y="441"/>
                    </a:lnTo>
                    <a:lnTo>
                      <a:pt x="447" y="442"/>
                    </a:lnTo>
                    <a:lnTo>
                      <a:pt x="446" y="444"/>
                    </a:lnTo>
                    <a:lnTo>
                      <a:pt x="441" y="448"/>
                    </a:lnTo>
                    <a:lnTo>
                      <a:pt x="442" y="454"/>
                    </a:lnTo>
                    <a:lnTo>
                      <a:pt x="438" y="455"/>
                    </a:lnTo>
                    <a:lnTo>
                      <a:pt x="432" y="460"/>
                    </a:lnTo>
                    <a:lnTo>
                      <a:pt x="421" y="459"/>
                    </a:lnTo>
                    <a:lnTo>
                      <a:pt x="413" y="456"/>
                    </a:lnTo>
                    <a:lnTo>
                      <a:pt x="411" y="459"/>
                    </a:lnTo>
                    <a:lnTo>
                      <a:pt x="414" y="465"/>
                    </a:lnTo>
                    <a:lnTo>
                      <a:pt x="409" y="465"/>
                    </a:lnTo>
                    <a:lnTo>
                      <a:pt x="406" y="469"/>
                    </a:lnTo>
                    <a:lnTo>
                      <a:pt x="404" y="466"/>
                    </a:lnTo>
                    <a:lnTo>
                      <a:pt x="401" y="467"/>
                    </a:lnTo>
                    <a:lnTo>
                      <a:pt x="397" y="462"/>
                    </a:lnTo>
                    <a:lnTo>
                      <a:pt x="396" y="457"/>
                    </a:lnTo>
                    <a:lnTo>
                      <a:pt x="396" y="455"/>
                    </a:lnTo>
                    <a:lnTo>
                      <a:pt x="397" y="451"/>
                    </a:lnTo>
                    <a:lnTo>
                      <a:pt x="396" y="449"/>
                    </a:lnTo>
                    <a:lnTo>
                      <a:pt x="397" y="446"/>
                    </a:lnTo>
                    <a:lnTo>
                      <a:pt x="403" y="436"/>
                    </a:lnTo>
                    <a:lnTo>
                      <a:pt x="403" y="430"/>
                    </a:lnTo>
                    <a:lnTo>
                      <a:pt x="399" y="434"/>
                    </a:lnTo>
                    <a:lnTo>
                      <a:pt x="396" y="432"/>
                    </a:lnTo>
                    <a:lnTo>
                      <a:pt x="394" y="429"/>
                    </a:lnTo>
                    <a:lnTo>
                      <a:pt x="394" y="421"/>
                    </a:lnTo>
                    <a:lnTo>
                      <a:pt x="389" y="419"/>
                    </a:lnTo>
                    <a:lnTo>
                      <a:pt x="385" y="420"/>
                    </a:lnTo>
                    <a:lnTo>
                      <a:pt x="383" y="414"/>
                    </a:lnTo>
                    <a:lnTo>
                      <a:pt x="374" y="416"/>
                    </a:lnTo>
                    <a:lnTo>
                      <a:pt x="364" y="419"/>
                    </a:lnTo>
                    <a:lnTo>
                      <a:pt x="353" y="427"/>
                    </a:lnTo>
                    <a:lnTo>
                      <a:pt x="353" y="426"/>
                    </a:lnTo>
                    <a:lnTo>
                      <a:pt x="349" y="408"/>
                    </a:lnTo>
                    <a:lnTo>
                      <a:pt x="344" y="410"/>
                    </a:lnTo>
                    <a:lnTo>
                      <a:pt x="337" y="414"/>
                    </a:lnTo>
                    <a:lnTo>
                      <a:pt x="329" y="420"/>
                    </a:lnTo>
                    <a:lnTo>
                      <a:pt x="333" y="420"/>
                    </a:lnTo>
                    <a:lnTo>
                      <a:pt x="333" y="424"/>
                    </a:lnTo>
                    <a:lnTo>
                      <a:pt x="327" y="429"/>
                    </a:lnTo>
                    <a:lnTo>
                      <a:pt x="323" y="432"/>
                    </a:lnTo>
                    <a:lnTo>
                      <a:pt x="321" y="429"/>
                    </a:lnTo>
                    <a:lnTo>
                      <a:pt x="314" y="426"/>
                    </a:lnTo>
                    <a:lnTo>
                      <a:pt x="311" y="429"/>
                    </a:lnTo>
                    <a:lnTo>
                      <a:pt x="307" y="429"/>
                    </a:lnTo>
                    <a:lnTo>
                      <a:pt x="304" y="434"/>
                    </a:lnTo>
                    <a:lnTo>
                      <a:pt x="301" y="436"/>
                    </a:lnTo>
                    <a:lnTo>
                      <a:pt x="295" y="436"/>
                    </a:lnTo>
                    <a:lnTo>
                      <a:pt x="291" y="433"/>
                    </a:lnTo>
                    <a:lnTo>
                      <a:pt x="289" y="432"/>
                    </a:lnTo>
                    <a:lnTo>
                      <a:pt x="288" y="425"/>
                    </a:lnTo>
                    <a:lnTo>
                      <a:pt x="285" y="423"/>
                    </a:lnTo>
                    <a:lnTo>
                      <a:pt x="286" y="418"/>
                    </a:lnTo>
                    <a:lnTo>
                      <a:pt x="288" y="415"/>
                    </a:lnTo>
                    <a:lnTo>
                      <a:pt x="278" y="409"/>
                    </a:lnTo>
                    <a:lnTo>
                      <a:pt x="277" y="406"/>
                    </a:lnTo>
                    <a:lnTo>
                      <a:pt x="270" y="408"/>
                    </a:lnTo>
                    <a:lnTo>
                      <a:pt x="260" y="403"/>
                    </a:lnTo>
                    <a:lnTo>
                      <a:pt x="241" y="407"/>
                    </a:lnTo>
                    <a:lnTo>
                      <a:pt x="243" y="398"/>
                    </a:lnTo>
                    <a:lnTo>
                      <a:pt x="241" y="394"/>
                    </a:lnTo>
                    <a:lnTo>
                      <a:pt x="240" y="387"/>
                    </a:lnTo>
                    <a:lnTo>
                      <a:pt x="241" y="377"/>
                    </a:lnTo>
                    <a:lnTo>
                      <a:pt x="239" y="375"/>
                    </a:lnTo>
                    <a:lnTo>
                      <a:pt x="240" y="373"/>
                    </a:lnTo>
                    <a:lnTo>
                      <a:pt x="252" y="374"/>
                    </a:lnTo>
                    <a:lnTo>
                      <a:pt x="253" y="372"/>
                    </a:lnTo>
                    <a:lnTo>
                      <a:pt x="256" y="375"/>
                    </a:lnTo>
                    <a:lnTo>
                      <a:pt x="259" y="367"/>
                    </a:lnTo>
                    <a:lnTo>
                      <a:pt x="258" y="352"/>
                    </a:lnTo>
                    <a:lnTo>
                      <a:pt x="257" y="343"/>
                    </a:lnTo>
                    <a:lnTo>
                      <a:pt x="266" y="327"/>
                    </a:lnTo>
                    <a:lnTo>
                      <a:pt x="272" y="322"/>
                    </a:lnTo>
                    <a:lnTo>
                      <a:pt x="284" y="311"/>
                    </a:lnTo>
                    <a:lnTo>
                      <a:pt x="284" y="305"/>
                    </a:lnTo>
                    <a:lnTo>
                      <a:pt x="291" y="299"/>
                    </a:lnTo>
                    <a:lnTo>
                      <a:pt x="304" y="287"/>
                    </a:lnTo>
                    <a:lnTo>
                      <a:pt x="306" y="288"/>
                    </a:lnTo>
                    <a:lnTo>
                      <a:pt x="310" y="288"/>
                    </a:lnTo>
                    <a:lnTo>
                      <a:pt x="305" y="276"/>
                    </a:lnTo>
                    <a:lnTo>
                      <a:pt x="309" y="264"/>
                    </a:lnTo>
                    <a:lnTo>
                      <a:pt x="305" y="266"/>
                    </a:lnTo>
                    <a:lnTo>
                      <a:pt x="301" y="264"/>
                    </a:lnTo>
                    <a:lnTo>
                      <a:pt x="295" y="265"/>
                    </a:lnTo>
                    <a:lnTo>
                      <a:pt x="296" y="263"/>
                    </a:lnTo>
                    <a:lnTo>
                      <a:pt x="294" y="262"/>
                    </a:lnTo>
                    <a:lnTo>
                      <a:pt x="289" y="261"/>
                    </a:lnTo>
                    <a:lnTo>
                      <a:pt x="285" y="267"/>
                    </a:lnTo>
                    <a:lnTo>
                      <a:pt x="279" y="269"/>
                    </a:lnTo>
                    <a:lnTo>
                      <a:pt x="274" y="268"/>
                    </a:lnTo>
                    <a:lnTo>
                      <a:pt x="267" y="273"/>
                    </a:lnTo>
                    <a:lnTo>
                      <a:pt x="259" y="273"/>
                    </a:lnTo>
                    <a:lnTo>
                      <a:pt x="258" y="282"/>
                    </a:lnTo>
                    <a:lnTo>
                      <a:pt x="249" y="283"/>
                    </a:lnTo>
                    <a:lnTo>
                      <a:pt x="241" y="286"/>
                    </a:lnTo>
                    <a:lnTo>
                      <a:pt x="237" y="284"/>
                    </a:lnTo>
                    <a:lnTo>
                      <a:pt x="226" y="287"/>
                    </a:lnTo>
                    <a:lnTo>
                      <a:pt x="223" y="291"/>
                    </a:lnTo>
                    <a:lnTo>
                      <a:pt x="221" y="289"/>
                    </a:lnTo>
                    <a:lnTo>
                      <a:pt x="216" y="289"/>
                    </a:lnTo>
                    <a:lnTo>
                      <a:pt x="216" y="291"/>
                    </a:lnTo>
                    <a:lnTo>
                      <a:pt x="208" y="297"/>
                    </a:lnTo>
                    <a:lnTo>
                      <a:pt x="203" y="300"/>
                    </a:lnTo>
                    <a:lnTo>
                      <a:pt x="196" y="299"/>
                    </a:lnTo>
                    <a:lnTo>
                      <a:pt x="194" y="295"/>
                    </a:lnTo>
                    <a:lnTo>
                      <a:pt x="191" y="295"/>
                    </a:lnTo>
                    <a:lnTo>
                      <a:pt x="189" y="294"/>
                    </a:lnTo>
                    <a:lnTo>
                      <a:pt x="183" y="295"/>
                    </a:lnTo>
                    <a:lnTo>
                      <a:pt x="181" y="299"/>
                    </a:lnTo>
                    <a:lnTo>
                      <a:pt x="181" y="302"/>
                    </a:lnTo>
                    <a:lnTo>
                      <a:pt x="177" y="305"/>
                    </a:lnTo>
                    <a:lnTo>
                      <a:pt x="179" y="307"/>
                    </a:lnTo>
                    <a:lnTo>
                      <a:pt x="177" y="308"/>
                    </a:lnTo>
                    <a:lnTo>
                      <a:pt x="179" y="313"/>
                    </a:lnTo>
                    <a:lnTo>
                      <a:pt x="182" y="313"/>
                    </a:lnTo>
                    <a:lnTo>
                      <a:pt x="182" y="315"/>
                    </a:lnTo>
                    <a:lnTo>
                      <a:pt x="179" y="319"/>
                    </a:lnTo>
                    <a:lnTo>
                      <a:pt x="177" y="319"/>
                    </a:lnTo>
                    <a:lnTo>
                      <a:pt x="176" y="321"/>
                    </a:lnTo>
                    <a:lnTo>
                      <a:pt x="171" y="318"/>
                    </a:lnTo>
                    <a:lnTo>
                      <a:pt x="167" y="319"/>
                    </a:lnTo>
                    <a:lnTo>
                      <a:pt x="168" y="321"/>
                    </a:lnTo>
                    <a:lnTo>
                      <a:pt x="165" y="322"/>
                    </a:lnTo>
                    <a:lnTo>
                      <a:pt x="166" y="323"/>
                    </a:lnTo>
                    <a:lnTo>
                      <a:pt x="163" y="325"/>
                    </a:lnTo>
                    <a:lnTo>
                      <a:pt x="161" y="327"/>
                    </a:lnTo>
                    <a:lnTo>
                      <a:pt x="160" y="328"/>
                    </a:lnTo>
                    <a:lnTo>
                      <a:pt x="163" y="329"/>
                    </a:lnTo>
                    <a:lnTo>
                      <a:pt x="163" y="330"/>
                    </a:lnTo>
                    <a:lnTo>
                      <a:pt x="158" y="337"/>
                    </a:lnTo>
                    <a:lnTo>
                      <a:pt x="155" y="336"/>
                    </a:lnTo>
                    <a:lnTo>
                      <a:pt x="154" y="339"/>
                    </a:lnTo>
                    <a:lnTo>
                      <a:pt x="151" y="342"/>
                    </a:lnTo>
                    <a:lnTo>
                      <a:pt x="147" y="342"/>
                    </a:lnTo>
                    <a:lnTo>
                      <a:pt x="146" y="340"/>
                    </a:lnTo>
                    <a:lnTo>
                      <a:pt x="141" y="342"/>
                    </a:lnTo>
                    <a:lnTo>
                      <a:pt x="134" y="343"/>
                    </a:lnTo>
                    <a:lnTo>
                      <a:pt x="133" y="347"/>
                    </a:lnTo>
                    <a:lnTo>
                      <a:pt x="126" y="348"/>
                    </a:lnTo>
                    <a:lnTo>
                      <a:pt x="123" y="352"/>
                    </a:lnTo>
                    <a:lnTo>
                      <a:pt x="124" y="356"/>
                    </a:lnTo>
                    <a:lnTo>
                      <a:pt x="121" y="358"/>
                    </a:lnTo>
                    <a:lnTo>
                      <a:pt x="118" y="358"/>
                    </a:lnTo>
                    <a:lnTo>
                      <a:pt x="118" y="355"/>
                    </a:lnTo>
                    <a:lnTo>
                      <a:pt x="116" y="351"/>
                    </a:lnTo>
                    <a:lnTo>
                      <a:pt x="115" y="354"/>
                    </a:lnTo>
                    <a:lnTo>
                      <a:pt x="111" y="355"/>
                    </a:lnTo>
                    <a:lnTo>
                      <a:pt x="109" y="361"/>
                    </a:lnTo>
                    <a:lnTo>
                      <a:pt x="107" y="362"/>
                    </a:lnTo>
                    <a:lnTo>
                      <a:pt x="107" y="365"/>
                    </a:lnTo>
                    <a:lnTo>
                      <a:pt x="100" y="370"/>
                    </a:lnTo>
                    <a:lnTo>
                      <a:pt x="98" y="370"/>
                    </a:lnTo>
                    <a:lnTo>
                      <a:pt x="94" y="365"/>
                    </a:lnTo>
                    <a:lnTo>
                      <a:pt x="94" y="361"/>
                    </a:lnTo>
                    <a:lnTo>
                      <a:pt x="86" y="363"/>
                    </a:lnTo>
                    <a:lnTo>
                      <a:pt x="83" y="361"/>
                    </a:lnTo>
                    <a:lnTo>
                      <a:pt x="78" y="360"/>
                    </a:lnTo>
                    <a:lnTo>
                      <a:pt x="76" y="362"/>
                    </a:lnTo>
                    <a:lnTo>
                      <a:pt x="74" y="362"/>
                    </a:lnTo>
                    <a:lnTo>
                      <a:pt x="64" y="363"/>
                    </a:lnTo>
                    <a:lnTo>
                      <a:pt x="62" y="361"/>
                    </a:lnTo>
                    <a:lnTo>
                      <a:pt x="58" y="361"/>
                    </a:lnTo>
                    <a:lnTo>
                      <a:pt x="56" y="355"/>
                    </a:lnTo>
                    <a:lnTo>
                      <a:pt x="53" y="355"/>
                    </a:lnTo>
                    <a:lnTo>
                      <a:pt x="53" y="352"/>
                    </a:lnTo>
                    <a:lnTo>
                      <a:pt x="52" y="353"/>
                    </a:lnTo>
                    <a:lnTo>
                      <a:pt x="49" y="355"/>
                    </a:lnTo>
                    <a:lnTo>
                      <a:pt x="45" y="354"/>
                    </a:lnTo>
                    <a:lnTo>
                      <a:pt x="45" y="351"/>
                    </a:lnTo>
                    <a:lnTo>
                      <a:pt x="43" y="346"/>
                    </a:lnTo>
                    <a:lnTo>
                      <a:pt x="39" y="344"/>
                    </a:lnTo>
                    <a:lnTo>
                      <a:pt x="34" y="345"/>
                    </a:lnTo>
                    <a:lnTo>
                      <a:pt x="32" y="348"/>
                    </a:lnTo>
                    <a:lnTo>
                      <a:pt x="25" y="348"/>
                    </a:lnTo>
                    <a:lnTo>
                      <a:pt x="21" y="346"/>
                    </a:lnTo>
                    <a:lnTo>
                      <a:pt x="22" y="341"/>
                    </a:lnTo>
                    <a:lnTo>
                      <a:pt x="20" y="335"/>
                    </a:lnTo>
                    <a:lnTo>
                      <a:pt x="22" y="329"/>
                    </a:lnTo>
                    <a:lnTo>
                      <a:pt x="21" y="329"/>
                    </a:lnTo>
                    <a:lnTo>
                      <a:pt x="17" y="333"/>
                    </a:lnTo>
                    <a:lnTo>
                      <a:pt x="15" y="331"/>
                    </a:lnTo>
                    <a:lnTo>
                      <a:pt x="10" y="339"/>
                    </a:lnTo>
                    <a:lnTo>
                      <a:pt x="6" y="336"/>
                    </a:lnTo>
                    <a:lnTo>
                      <a:pt x="2" y="336"/>
                    </a:lnTo>
                    <a:lnTo>
                      <a:pt x="1" y="334"/>
                    </a:lnTo>
                    <a:lnTo>
                      <a:pt x="4" y="333"/>
                    </a:lnTo>
                    <a:lnTo>
                      <a:pt x="1" y="330"/>
                    </a:lnTo>
                    <a:lnTo>
                      <a:pt x="0" y="324"/>
                    </a:lnTo>
                    <a:lnTo>
                      <a:pt x="4" y="321"/>
                    </a:lnTo>
                    <a:lnTo>
                      <a:pt x="3" y="319"/>
                    </a:lnTo>
                    <a:lnTo>
                      <a:pt x="2" y="316"/>
                    </a:lnTo>
                    <a:lnTo>
                      <a:pt x="5" y="315"/>
                    </a:lnTo>
                    <a:lnTo>
                      <a:pt x="8" y="308"/>
                    </a:lnTo>
                    <a:lnTo>
                      <a:pt x="13" y="306"/>
                    </a:lnTo>
                    <a:lnTo>
                      <a:pt x="14" y="304"/>
                    </a:lnTo>
                    <a:lnTo>
                      <a:pt x="11" y="300"/>
                    </a:lnTo>
                    <a:lnTo>
                      <a:pt x="14" y="298"/>
                    </a:lnTo>
                    <a:lnTo>
                      <a:pt x="15" y="297"/>
                    </a:lnTo>
                    <a:lnTo>
                      <a:pt x="17" y="298"/>
                    </a:lnTo>
                    <a:lnTo>
                      <a:pt x="18" y="293"/>
                    </a:lnTo>
                    <a:lnTo>
                      <a:pt x="23" y="289"/>
                    </a:lnTo>
                    <a:lnTo>
                      <a:pt x="24" y="283"/>
                    </a:lnTo>
                    <a:lnTo>
                      <a:pt x="26" y="280"/>
                    </a:lnTo>
                    <a:lnTo>
                      <a:pt x="31" y="277"/>
                    </a:lnTo>
                    <a:lnTo>
                      <a:pt x="29" y="274"/>
                    </a:lnTo>
                    <a:lnTo>
                      <a:pt x="31" y="272"/>
                    </a:lnTo>
                    <a:lnTo>
                      <a:pt x="40" y="267"/>
                    </a:lnTo>
                    <a:lnTo>
                      <a:pt x="43" y="267"/>
                    </a:lnTo>
                    <a:lnTo>
                      <a:pt x="43" y="269"/>
                    </a:lnTo>
                    <a:lnTo>
                      <a:pt x="47" y="274"/>
                    </a:lnTo>
                    <a:lnTo>
                      <a:pt x="51" y="272"/>
                    </a:lnTo>
                    <a:lnTo>
                      <a:pt x="51" y="269"/>
                    </a:lnTo>
                    <a:lnTo>
                      <a:pt x="53" y="272"/>
                    </a:lnTo>
                    <a:lnTo>
                      <a:pt x="58" y="272"/>
                    </a:lnTo>
                    <a:lnTo>
                      <a:pt x="60" y="273"/>
                    </a:lnTo>
                    <a:lnTo>
                      <a:pt x="67" y="269"/>
                    </a:lnTo>
                    <a:lnTo>
                      <a:pt x="72" y="265"/>
                    </a:lnTo>
                    <a:lnTo>
                      <a:pt x="72" y="257"/>
                    </a:lnTo>
                    <a:lnTo>
                      <a:pt x="75" y="253"/>
                    </a:lnTo>
                    <a:lnTo>
                      <a:pt x="87" y="244"/>
                    </a:lnTo>
                    <a:lnTo>
                      <a:pt x="89" y="246"/>
                    </a:lnTo>
                    <a:lnTo>
                      <a:pt x="91" y="244"/>
                    </a:lnTo>
                    <a:lnTo>
                      <a:pt x="91" y="240"/>
                    </a:lnTo>
                    <a:lnTo>
                      <a:pt x="93" y="238"/>
                    </a:lnTo>
                    <a:lnTo>
                      <a:pt x="95" y="235"/>
                    </a:lnTo>
                    <a:lnTo>
                      <a:pt x="100" y="230"/>
                    </a:lnTo>
                    <a:lnTo>
                      <a:pt x="100" y="227"/>
                    </a:lnTo>
                    <a:lnTo>
                      <a:pt x="99" y="225"/>
                    </a:lnTo>
                    <a:lnTo>
                      <a:pt x="101" y="222"/>
                    </a:lnTo>
                    <a:lnTo>
                      <a:pt x="100" y="219"/>
                    </a:lnTo>
                    <a:lnTo>
                      <a:pt x="101" y="216"/>
                    </a:lnTo>
                    <a:lnTo>
                      <a:pt x="106" y="213"/>
                    </a:lnTo>
                    <a:lnTo>
                      <a:pt x="107" y="210"/>
                    </a:lnTo>
                    <a:lnTo>
                      <a:pt x="113" y="203"/>
                    </a:lnTo>
                    <a:lnTo>
                      <a:pt x="114" y="200"/>
                    </a:lnTo>
                    <a:lnTo>
                      <a:pt x="117" y="198"/>
                    </a:lnTo>
                    <a:lnTo>
                      <a:pt x="116" y="197"/>
                    </a:lnTo>
                    <a:lnTo>
                      <a:pt x="111" y="195"/>
                    </a:lnTo>
                    <a:lnTo>
                      <a:pt x="109" y="195"/>
                    </a:lnTo>
                    <a:lnTo>
                      <a:pt x="108" y="194"/>
                    </a:lnTo>
                    <a:lnTo>
                      <a:pt x="109" y="183"/>
                    </a:lnTo>
                    <a:lnTo>
                      <a:pt x="112" y="180"/>
                    </a:lnTo>
                    <a:lnTo>
                      <a:pt x="119" y="175"/>
                    </a:lnTo>
                    <a:lnTo>
                      <a:pt x="123" y="169"/>
                    </a:lnTo>
                    <a:lnTo>
                      <a:pt x="122" y="166"/>
                    </a:lnTo>
                    <a:lnTo>
                      <a:pt x="127" y="165"/>
                    </a:lnTo>
                    <a:lnTo>
                      <a:pt x="129" y="159"/>
                    </a:lnTo>
                    <a:lnTo>
                      <a:pt x="134" y="157"/>
                    </a:lnTo>
                    <a:lnTo>
                      <a:pt x="130" y="150"/>
                    </a:lnTo>
                    <a:lnTo>
                      <a:pt x="132" y="140"/>
                    </a:lnTo>
                    <a:lnTo>
                      <a:pt x="141" y="139"/>
                    </a:lnTo>
                    <a:lnTo>
                      <a:pt x="144" y="136"/>
                    </a:lnTo>
                    <a:lnTo>
                      <a:pt x="148" y="135"/>
                    </a:lnTo>
                    <a:lnTo>
                      <a:pt x="148" y="132"/>
                    </a:lnTo>
                    <a:lnTo>
                      <a:pt x="150" y="127"/>
                    </a:lnTo>
                    <a:lnTo>
                      <a:pt x="158" y="118"/>
                    </a:lnTo>
                    <a:lnTo>
                      <a:pt x="160" y="110"/>
                    </a:lnTo>
                    <a:lnTo>
                      <a:pt x="166" y="102"/>
                    </a:lnTo>
                    <a:lnTo>
                      <a:pt x="172" y="86"/>
                    </a:lnTo>
                    <a:lnTo>
                      <a:pt x="173" y="85"/>
                    </a:lnTo>
                    <a:lnTo>
                      <a:pt x="190" y="47"/>
                    </a:lnTo>
                    <a:lnTo>
                      <a:pt x="195" y="37"/>
                    </a:lnTo>
                    <a:lnTo>
                      <a:pt x="205" y="21"/>
                    </a:lnTo>
                    <a:lnTo>
                      <a:pt x="243" y="12"/>
                    </a:lnTo>
                    <a:lnTo>
                      <a:pt x="248" y="11"/>
                    </a:lnTo>
                    <a:lnTo>
                      <a:pt x="267" y="6"/>
                    </a:lnTo>
                    <a:lnTo>
                      <a:pt x="290" y="0"/>
                    </a:lnTo>
                    <a:lnTo>
                      <a:pt x="297" y="13"/>
                    </a:lnTo>
                    <a:lnTo>
                      <a:pt x="310" y="23"/>
                    </a:lnTo>
                    <a:lnTo>
                      <a:pt x="311" y="23"/>
                    </a:lnTo>
                    <a:lnTo>
                      <a:pt x="317" y="23"/>
                    </a:lnTo>
                    <a:lnTo>
                      <a:pt x="322" y="20"/>
                    </a:lnTo>
                    <a:lnTo>
                      <a:pt x="326" y="22"/>
                    </a:lnTo>
                    <a:lnTo>
                      <a:pt x="337" y="27"/>
                    </a:lnTo>
                    <a:lnTo>
                      <a:pt x="345" y="22"/>
                    </a:lnTo>
                    <a:lnTo>
                      <a:pt x="350" y="22"/>
                    </a:lnTo>
                    <a:lnTo>
                      <a:pt x="352" y="19"/>
                    </a:lnTo>
                    <a:lnTo>
                      <a:pt x="362" y="25"/>
                    </a:lnTo>
                    <a:lnTo>
                      <a:pt x="370" y="27"/>
                    </a:lnTo>
                    <a:lnTo>
                      <a:pt x="386" y="45"/>
                    </a:lnTo>
                    <a:lnTo>
                      <a:pt x="393" y="49"/>
                    </a:lnTo>
                    <a:lnTo>
                      <a:pt x="395" y="51"/>
                    </a:lnTo>
                    <a:lnTo>
                      <a:pt x="394" y="52"/>
                    </a:lnTo>
                    <a:lnTo>
                      <a:pt x="396" y="49"/>
                    </a:lnTo>
                    <a:lnTo>
                      <a:pt x="402" y="51"/>
                    </a:lnTo>
                    <a:lnTo>
                      <a:pt x="403" y="53"/>
                    </a:lnTo>
                    <a:lnTo>
                      <a:pt x="405" y="54"/>
                    </a:lnTo>
                    <a:lnTo>
                      <a:pt x="407" y="53"/>
                    </a:lnTo>
                    <a:lnTo>
                      <a:pt x="409" y="52"/>
                    </a:lnTo>
                    <a:lnTo>
                      <a:pt x="410" y="56"/>
                    </a:lnTo>
                    <a:lnTo>
                      <a:pt x="415" y="60"/>
                    </a:lnTo>
                    <a:lnTo>
                      <a:pt x="415" y="59"/>
                    </a:lnTo>
                    <a:lnTo>
                      <a:pt x="416" y="59"/>
                    </a:lnTo>
                    <a:lnTo>
                      <a:pt x="414" y="57"/>
                    </a:lnTo>
                    <a:lnTo>
                      <a:pt x="417" y="56"/>
                    </a:lnTo>
                    <a:lnTo>
                      <a:pt x="425" y="57"/>
                    </a:lnTo>
                    <a:lnTo>
                      <a:pt x="431" y="59"/>
                    </a:lnTo>
                    <a:lnTo>
                      <a:pt x="428" y="54"/>
                    </a:lnTo>
                    <a:lnTo>
                      <a:pt x="430" y="55"/>
                    </a:lnTo>
                    <a:lnTo>
                      <a:pt x="433" y="54"/>
                    </a:lnTo>
                    <a:lnTo>
                      <a:pt x="432" y="56"/>
                    </a:lnTo>
                    <a:lnTo>
                      <a:pt x="434" y="56"/>
                    </a:lnTo>
                    <a:lnTo>
                      <a:pt x="433" y="55"/>
                    </a:lnTo>
                    <a:lnTo>
                      <a:pt x="452" y="54"/>
                    </a:lnTo>
                    <a:lnTo>
                      <a:pt x="452" y="52"/>
                    </a:lnTo>
                    <a:lnTo>
                      <a:pt x="457" y="51"/>
                    </a:lnTo>
                    <a:lnTo>
                      <a:pt x="450" y="53"/>
                    </a:lnTo>
                    <a:lnTo>
                      <a:pt x="453" y="51"/>
                    </a:lnTo>
                    <a:lnTo>
                      <a:pt x="457" y="51"/>
                    </a:lnTo>
                    <a:lnTo>
                      <a:pt x="471" y="53"/>
                    </a:lnTo>
                    <a:lnTo>
                      <a:pt x="482" y="57"/>
                    </a:lnTo>
                    <a:lnTo>
                      <a:pt x="489" y="55"/>
                    </a:lnTo>
                    <a:lnTo>
                      <a:pt x="495" y="58"/>
                    </a:lnTo>
                    <a:lnTo>
                      <a:pt x="495" y="60"/>
                    </a:lnTo>
                    <a:lnTo>
                      <a:pt x="501" y="59"/>
                    </a:lnTo>
                    <a:lnTo>
                      <a:pt x="501" y="58"/>
                    </a:lnTo>
                    <a:lnTo>
                      <a:pt x="505" y="60"/>
                    </a:lnTo>
                    <a:lnTo>
                      <a:pt x="504" y="59"/>
                    </a:lnTo>
                    <a:lnTo>
                      <a:pt x="507" y="60"/>
                    </a:lnTo>
                    <a:lnTo>
                      <a:pt x="505" y="58"/>
                    </a:lnTo>
                    <a:lnTo>
                      <a:pt x="506" y="58"/>
                    </a:lnTo>
                    <a:lnTo>
                      <a:pt x="499" y="56"/>
                    </a:lnTo>
                    <a:lnTo>
                      <a:pt x="507" y="57"/>
                    </a:lnTo>
                    <a:lnTo>
                      <a:pt x="528" y="58"/>
                    </a:lnTo>
                    <a:lnTo>
                      <a:pt x="535" y="57"/>
                    </a:lnTo>
                    <a:lnTo>
                      <a:pt x="541" y="54"/>
                    </a:lnTo>
                    <a:lnTo>
                      <a:pt x="554" y="48"/>
                    </a:lnTo>
                    <a:lnTo>
                      <a:pt x="566" y="46"/>
                    </a:lnTo>
                    <a:lnTo>
                      <a:pt x="574" y="47"/>
                    </a:lnTo>
                    <a:lnTo>
                      <a:pt x="584" y="51"/>
                    </a:lnTo>
                    <a:lnTo>
                      <a:pt x="608" y="54"/>
                    </a:lnTo>
                    <a:lnTo>
                      <a:pt x="641" y="64"/>
                    </a:lnTo>
                    <a:lnTo>
                      <a:pt x="646" y="63"/>
                    </a:lnTo>
                    <a:lnTo>
                      <a:pt x="646" y="61"/>
                    </a:lnTo>
                    <a:lnTo>
                      <a:pt x="656" y="67"/>
                    </a:lnTo>
                    <a:lnTo>
                      <a:pt x="674" y="71"/>
                    </a:lnTo>
                    <a:lnTo>
                      <a:pt x="681" y="81"/>
                    </a:lnTo>
                    <a:lnTo>
                      <a:pt x="689" y="85"/>
                    </a:lnTo>
                    <a:lnTo>
                      <a:pt x="697" y="95"/>
                    </a:lnTo>
                    <a:lnTo>
                      <a:pt x="700" y="101"/>
                    </a:lnTo>
                    <a:lnTo>
                      <a:pt x="703" y="115"/>
                    </a:lnTo>
                    <a:lnTo>
                      <a:pt x="707" y="120"/>
                    </a:lnTo>
                    <a:lnTo>
                      <a:pt x="710" y="120"/>
                    </a:lnTo>
                    <a:lnTo>
                      <a:pt x="712" y="123"/>
                    </a:lnTo>
                    <a:lnTo>
                      <a:pt x="713" y="127"/>
                    </a:lnTo>
                    <a:lnTo>
                      <a:pt x="717" y="130"/>
                    </a:lnTo>
                    <a:lnTo>
                      <a:pt x="718" y="138"/>
                    </a:lnTo>
                    <a:lnTo>
                      <a:pt x="721" y="142"/>
                    </a:lnTo>
                    <a:lnTo>
                      <a:pt x="723" y="142"/>
                    </a:lnTo>
                    <a:lnTo>
                      <a:pt x="724" y="150"/>
                    </a:lnTo>
                    <a:lnTo>
                      <a:pt x="726" y="158"/>
                    </a:lnTo>
                    <a:lnTo>
                      <a:pt x="730" y="163"/>
                    </a:lnTo>
                    <a:lnTo>
                      <a:pt x="730" y="171"/>
                    </a:lnTo>
                    <a:lnTo>
                      <a:pt x="733" y="175"/>
                    </a:lnTo>
                    <a:lnTo>
                      <a:pt x="733" y="185"/>
                    </a:lnTo>
                    <a:lnTo>
                      <a:pt x="738" y="190"/>
                    </a:lnTo>
                    <a:lnTo>
                      <a:pt x="736" y="198"/>
                    </a:lnTo>
                    <a:lnTo>
                      <a:pt x="738" y="208"/>
                    </a:lnTo>
                    <a:lnTo>
                      <a:pt x="741" y="211"/>
                    </a:lnTo>
                    <a:lnTo>
                      <a:pt x="741" y="227"/>
                    </a:lnTo>
                    <a:lnTo>
                      <a:pt x="743" y="229"/>
                    </a:lnTo>
                    <a:lnTo>
                      <a:pt x="745" y="229"/>
                    </a:lnTo>
                    <a:lnTo>
                      <a:pt x="746" y="231"/>
                    </a:lnTo>
                    <a:lnTo>
                      <a:pt x="745" y="238"/>
                    </a:lnTo>
                    <a:lnTo>
                      <a:pt x="747" y="246"/>
                    </a:lnTo>
                    <a:lnTo>
                      <a:pt x="748" y="247"/>
                    </a:lnTo>
                    <a:lnTo>
                      <a:pt x="752" y="248"/>
                    </a:lnTo>
                    <a:lnTo>
                      <a:pt x="754" y="251"/>
                    </a:lnTo>
                    <a:lnTo>
                      <a:pt x="757" y="256"/>
                    </a:lnTo>
                    <a:lnTo>
                      <a:pt x="756" y="266"/>
                    </a:lnTo>
                    <a:lnTo>
                      <a:pt x="758" y="267"/>
                    </a:lnTo>
                    <a:lnTo>
                      <a:pt x="758" y="289"/>
                    </a:lnTo>
                    <a:lnTo>
                      <a:pt x="759" y="294"/>
                    </a:lnTo>
                    <a:lnTo>
                      <a:pt x="760" y="294"/>
                    </a:lnTo>
                    <a:lnTo>
                      <a:pt x="761" y="295"/>
                    </a:lnTo>
                    <a:lnTo>
                      <a:pt x="764" y="303"/>
                    </a:lnTo>
                    <a:lnTo>
                      <a:pt x="771" y="304"/>
                    </a:lnTo>
                    <a:lnTo>
                      <a:pt x="772" y="306"/>
                    </a:lnTo>
                    <a:lnTo>
                      <a:pt x="773" y="317"/>
                    </a:lnTo>
                    <a:lnTo>
                      <a:pt x="773" y="322"/>
                    </a:lnTo>
                    <a:lnTo>
                      <a:pt x="772" y="323"/>
                    </a:lnTo>
                    <a:lnTo>
                      <a:pt x="776" y="335"/>
                    </a:lnTo>
                    <a:lnTo>
                      <a:pt x="781" y="336"/>
                    </a:lnTo>
                    <a:lnTo>
                      <a:pt x="784" y="342"/>
                    </a:lnTo>
                    <a:lnTo>
                      <a:pt x="787" y="361"/>
                    </a:lnTo>
                    <a:lnTo>
                      <a:pt x="784" y="361"/>
                    </a:lnTo>
                    <a:lnTo>
                      <a:pt x="781" y="364"/>
                    </a:lnTo>
                    <a:close/>
                  </a:path>
                </a:pathLst>
              </a:custGeom>
              <a:solidFill>
                <a:schemeClr val="tx1"/>
              </a:solidFill>
              <a:ln w="6350" cmpd="sng">
                <a:solidFill>
                  <a:schemeClr val="bg1"/>
                </a:solidFill>
                <a:prstDash val="solid"/>
                <a:round/>
                <a:headEnd/>
                <a:tailEnd/>
              </a:ln>
            </p:spPr>
            <p:txBody>
              <a:bodyPr/>
              <a:lstStyle/>
              <a:p>
                <a:endParaRPr lang="pt-BR"/>
              </a:p>
            </p:txBody>
          </p:sp>
          <p:sp>
            <p:nvSpPr>
              <p:cNvPr id="20" name="Freeform 78"/>
              <p:cNvSpPr>
                <a:spLocks/>
              </p:cNvSpPr>
              <p:nvPr/>
            </p:nvSpPr>
            <p:spPr bwMode="auto">
              <a:xfrm>
                <a:off x="8321385" y="2739064"/>
                <a:ext cx="755770" cy="253553"/>
              </a:xfrm>
              <a:custGeom>
                <a:avLst/>
                <a:gdLst>
                  <a:gd name="T0" fmla="*/ 2147483647 w 1428"/>
                  <a:gd name="T1" fmla="*/ 2147483647 h 480"/>
                  <a:gd name="T2" fmla="*/ 2147483647 w 1428"/>
                  <a:gd name="T3" fmla="*/ 2147483647 h 480"/>
                  <a:gd name="T4" fmla="*/ 2147483647 w 1428"/>
                  <a:gd name="T5" fmla="*/ 2147483647 h 480"/>
                  <a:gd name="T6" fmla="*/ 2147483647 w 1428"/>
                  <a:gd name="T7" fmla="*/ 2147483647 h 480"/>
                  <a:gd name="T8" fmla="*/ 2147483647 w 1428"/>
                  <a:gd name="T9" fmla="*/ 2147483647 h 480"/>
                  <a:gd name="T10" fmla="*/ 2147483647 w 1428"/>
                  <a:gd name="T11" fmla="*/ 2147483647 h 480"/>
                  <a:gd name="T12" fmla="*/ 2147483647 w 1428"/>
                  <a:gd name="T13" fmla="*/ 2147483647 h 480"/>
                  <a:gd name="T14" fmla="*/ 2147483647 w 1428"/>
                  <a:gd name="T15" fmla="*/ 2147483647 h 480"/>
                  <a:gd name="T16" fmla="*/ 2147483647 w 1428"/>
                  <a:gd name="T17" fmla="*/ 2147483647 h 480"/>
                  <a:gd name="T18" fmla="*/ 2147483647 w 1428"/>
                  <a:gd name="T19" fmla="*/ 2147483647 h 480"/>
                  <a:gd name="T20" fmla="*/ 2147483647 w 1428"/>
                  <a:gd name="T21" fmla="*/ 2147483647 h 480"/>
                  <a:gd name="T22" fmla="*/ 2147483647 w 1428"/>
                  <a:gd name="T23" fmla="*/ 2147483647 h 480"/>
                  <a:gd name="T24" fmla="*/ 2147483647 w 1428"/>
                  <a:gd name="T25" fmla="*/ 2147483647 h 480"/>
                  <a:gd name="T26" fmla="*/ 2147483647 w 1428"/>
                  <a:gd name="T27" fmla="*/ 2147483647 h 480"/>
                  <a:gd name="T28" fmla="*/ 2147483647 w 1428"/>
                  <a:gd name="T29" fmla="*/ 2147483647 h 480"/>
                  <a:gd name="T30" fmla="*/ 2147483647 w 1428"/>
                  <a:gd name="T31" fmla="*/ 2147483647 h 480"/>
                  <a:gd name="T32" fmla="*/ 2147483647 w 1428"/>
                  <a:gd name="T33" fmla="*/ 2147483647 h 480"/>
                  <a:gd name="T34" fmla="*/ 2147483647 w 1428"/>
                  <a:gd name="T35" fmla="*/ 2147483647 h 480"/>
                  <a:gd name="T36" fmla="*/ 2147483647 w 1428"/>
                  <a:gd name="T37" fmla="*/ 2147483647 h 480"/>
                  <a:gd name="T38" fmla="*/ 2147483647 w 1428"/>
                  <a:gd name="T39" fmla="*/ 2147483647 h 480"/>
                  <a:gd name="T40" fmla="*/ 2147483647 w 1428"/>
                  <a:gd name="T41" fmla="*/ 2147483647 h 480"/>
                  <a:gd name="T42" fmla="*/ 2147483647 w 1428"/>
                  <a:gd name="T43" fmla="*/ 2147483647 h 480"/>
                  <a:gd name="T44" fmla="*/ 2147483647 w 1428"/>
                  <a:gd name="T45" fmla="*/ 2147483647 h 480"/>
                  <a:gd name="T46" fmla="*/ 2147483647 w 1428"/>
                  <a:gd name="T47" fmla="*/ 2147483647 h 480"/>
                  <a:gd name="T48" fmla="*/ 2147483647 w 1428"/>
                  <a:gd name="T49" fmla="*/ 2147483647 h 480"/>
                  <a:gd name="T50" fmla="*/ 2147483647 w 1428"/>
                  <a:gd name="T51" fmla="*/ 2147483647 h 480"/>
                  <a:gd name="T52" fmla="*/ 2147483647 w 1428"/>
                  <a:gd name="T53" fmla="*/ 2147483647 h 480"/>
                  <a:gd name="T54" fmla="*/ 2147483647 w 1428"/>
                  <a:gd name="T55" fmla="*/ 2147483647 h 480"/>
                  <a:gd name="T56" fmla="*/ 2147483647 w 1428"/>
                  <a:gd name="T57" fmla="*/ 2147483647 h 480"/>
                  <a:gd name="T58" fmla="*/ 2147483647 w 1428"/>
                  <a:gd name="T59" fmla="*/ 2147483647 h 480"/>
                  <a:gd name="T60" fmla="*/ 2147483647 w 1428"/>
                  <a:gd name="T61" fmla="*/ 2147483647 h 480"/>
                  <a:gd name="T62" fmla="*/ 2147483647 w 1428"/>
                  <a:gd name="T63" fmla="*/ 2147483647 h 480"/>
                  <a:gd name="T64" fmla="*/ 2147483647 w 1428"/>
                  <a:gd name="T65" fmla="*/ 2147483647 h 480"/>
                  <a:gd name="T66" fmla="*/ 2147483647 w 1428"/>
                  <a:gd name="T67" fmla="*/ 2147483647 h 480"/>
                  <a:gd name="T68" fmla="*/ 2147483647 w 1428"/>
                  <a:gd name="T69" fmla="*/ 2147483647 h 480"/>
                  <a:gd name="T70" fmla="*/ 2147483647 w 1428"/>
                  <a:gd name="T71" fmla="*/ 2147483647 h 480"/>
                  <a:gd name="T72" fmla="*/ 2147483647 w 1428"/>
                  <a:gd name="T73" fmla="*/ 2147483647 h 480"/>
                  <a:gd name="T74" fmla="*/ 2147483647 w 1428"/>
                  <a:gd name="T75" fmla="*/ 2147483647 h 480"/>
                  <a:gd name="T76" fmla="*/ 2147483647 w 1428"/>
                  <a:gd name="T77" fmla="*/ 2147483647 h 480"/>
                  <a:gd name="T78" fmla="*/ 2147483647 w 1428"/>
                  <a:gd name="T79" fmla="*/ 2147483647 h 480"/>
                  <a:gd name="T80" fmla="*/ 2147483647 w 1428"/>
                  <a:gd name="T81" fmla="*/ 2147483647 h 480"/>
                  <a:gd name="T82" fmla="*/ 2147483647 w 1428"/>
                  <a:gd name="T83" fmla="*/ 2147483647 h 480"/>
                  <a:gd name="T84" fmla="*/ 2147483647 w 1428"/>
                  <a:gd name="T85" fmla="*/ 2147483647 h 480"/>
                  <a:gd name="T86" fmla="*/ 2147483647 w 1428"/>
                  <a:gd name="T87" fmla="*/ 2147483647 h 480"/>
                  <a:gd name="T88" fmla="*/ 2147483647 w 1428"/>
                  <a:gd name="T89" fmla="*/ 2147483647 h 480"/>
                  <a:gd name="T90" fmla="*/ 2147483647 w 1428"/>
                  <a:gd name="T91" fmla="*/ 2147483647 h 480"/>
                  <a:gd name="T92" fmla="*/ 2147483647 w 1428"/>
                  <a:gd name="T93" fmla="*/ 2147483647 h 480"/>
                  <a:gd name="T94" fmla="*/ 2147483647 w 1428"/>
                  <a:gd name="T95" fmla="*/ 2147483647 h 480"/>
                  <a:gd name="T96" fmla="*/ 2147483647 w 1428"/>
                  <a:gd name="T97" fmla="*/ 2147483647 h 480"/>
                  <a:gd name="T98" fmla="*/ 2147483647 w 1428"/>
                  <a:gd name="T99" fmla="*/ 2147483647 h 480"/>
                  <a:gd name="T100" fmla="*/ 2147483647 w 1428"/>
                  <a:gd name="T101" fmla="*/ 2147483647 h 480"/>
                  <a:gd name="T102" fmla="*/ 2147483647 w 1428"/>
                  <a:gd name="T103" fmla="*/ 2147483647 h 480"/>
                  <a:gd name="T104" fmla="*/ 2147483647 w 1428"/>
                  <a:gd name="T105" fmla="*/ 2147483647 h 480"/>
                  <a:gd name="T106" fmla="*/ 2147483647 w 1428"/>
                  <a:gd name="T107" fmla="*/ 2147483647 h 480"/>
                  <a:gd name="T108" fmla="*/ 2147483647 w 1428"/>
                  <a:gd name="T109" fmla="*/ 2147483647 h 480"/>
                  <a:gd name="T110" fmla="*/ 2147483647 w 1428"/>
                  <a:gd name="T111" fmla="*/ 2147483647 h 480"/>
                  <a:gd name="T112" fmla="*/ 2147483647 w 1428"/>
                  <a:gd name="T113" fmla="*/ 2147483647 h 480"/>
                  <a:gd name="T114" fmla="*/ 2147483647 w 1428"/>
                  <a:gd name="T115" fmla="*/ 2147483647 h 480"/>
                  <a:gd name="T116" fmla="*/ 2147483647 w 1428"/>
                  <a:gd name="T117" fmla="*/ 2147483647 h 480"/>
                  <a:gd name="T118" fmla="*/ 2147483647 w 1428"/>
                  <a:gd name="T119" fmla="*/ 2147483647 h 480"/>
                  <a:gd name="T120" fmla="*/ 2147483647 w 1428"/>
                  <a:gd name="T121" fmla="*/ 2147483647 h 480"/>
                  <a:gd name="T122" fmla="*/ 2147483647 w 1428"/>
                  <a:gd name="T123" fmla="*/ 2147483647 h 480"/>
                  <a:gd name="T124" fmla="*/ 2147483647 w 1428"/>
                  <a:gd name="T125" fmla="*/ 2147483647 h 4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28"/>
                  <a:gd name="T190" fmla="*/ 0 h 480"/>
                  <a:gd name="T191" fmla="*/ 1428 w 1428"/>
                  <a:gd name="T192" fmla="*/ 480 h 4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28" h="480">
                    <a:moveTo>
                      <a:pt x="1420" y="112"/>
                    </a:moveTo>
                    <a:lnTo>
                      <a:pt x="1421" y="116"/>
                    </a:lnTo>
                    <a:lnTo>
                      <a:pt x="1418" y="117"/>
                    </a:lnTo>
                    <a:lnTo>
                      <a:pt x="1420" y="124"/>
                    </a:lnTo>
                    <a:lnTo>
                      <a:pt x="1424" y="139"/>
                    </a:lnTo>
                    <a:lnTo>
                      <a:pt x="1422" y="149"/>
                    </a:lnTo>
                    <a:lnTo>
                      <a:pt x="1420" y="160"/>
                    </a:lnTo>
                    <a:lnTo>
                      <a:pt x="1415" y="167"/>
                    </a:lnTo>
                    <a:lnTo>
                      <a:pt x="1416" y="168"/>
                    </a:lnTo>
                    <a:lnTo>
                      <a:pt x="1404" y="193"/>
                    </a:lnTo>
                    <a:lnTo>
                      <a:pt x="1401" y="206"/>
                    </a:lnTo>
                    <a:lnTo>
                      <a:pt x="1397" y="214"/>
                    </a:lnTo>
                    <a:lnTo>
                      <a:pt x="1396" y="220"/>
                    </a:lnTo>
                    <a:lnTo>
                      <a:pt x="1396" y="222"/>
                    </a:lnTo>
                    <a:lnTo>
                      <a:pt x="1398" y="224"/>
                    </a:lnTo>
                    <a:lnTo>
                      <a:pt x="1396" y="232"/>
                    </a:lnTo>
                    <a:lnTo>
                      <a:pt x="1398" y="235"/>
                    </a:lnTo>
                    <a:lnTo>
                      <a:pt x="1397" y="236"/>
                    </a:lnTo>
                    <a:lnTo>
                      <a:pt x="1395" y="235"/>
                    </a:lnTo>
                    <a:lnTo>
                      <a:pt x="1394" y="238"/>
                    </a:lnTo>
                    <a:lnTo>
                      <a:pt x="1396" y="239"/>
                    </a:lnTo>
                    <a:lnTo>
                      <a:pt x="1388" y="257"/>
                    </a:lnTo>
                    <a:lnTo>
                      <a:pt x="1385" y="262"/>
                    </a:lnTo>
                    <a:lnTo>
                      <a:pt x="1383" y="280"/>
                    </a:lnTo>
                    <a:lnTo>
                      <a:pt x="1380" y="280"/>
                    </a:lnTo>
                    <a:lnTo>
                      <a:pt x="1375" y="290"/>
                    </a:lnTo>
                    <a:lnTo>
                      <a:pt x="1375" y="292"/>
                    </a:lnTo>
                    <a:lnTo>
                      <a:pt x="1369" y="300"/>
                    </a:lnTo>
                    <a:lnTo>
                      <a:pt x="1369" y="305"/>
                    </a:lnTo>
                    <a:lnTo>
                      <a:pt x="1366" y="308"/>
                    </a:lnTo>
                    <a:lnTo>
                      <a:pt x="1364" y="308"/>
                    </a:lnTo>
                    <a:lnTo>
                      <a:pt x="1368" y="312"/>
                    </a:lnTo>
                    <a:lnTo>
                      <a:pt x="1366" y="316"/>
                    </a:lnTo>
                    <a:lnTo>
                      <a:pt x="1366" y="320"/>
                    </a:lnTo>
                    <a:lnTo>
                      <a:pt x="1362" y="326"/>
                    </a:lnTo>
                    <a:lnTo>
                      <a:pt x="1363" y="329"/>
                    </a:lnTo>
                    <a:lnTo>
                      <a:pt x="1357" y="337"/>
                    </a:lnTo>
                    <a:lnTo>
                      <a:pt x="1357" y="346"/>
                    </a:lnTo>
                    <a:lnTo>
                      <a:pt x="1352" y="356"/>
                    </a:lnTo>
                    <a:lnTo>
                      <a:pt x="1348" y="352"/>
                    </a:lnTo>
                    <a:lnTo>
                      <a:pt x="1343" y="351"/>
                    </a:lnTo>
                    <a:lnTo>
                      <a:pt x="1340" y="352"/>
                    </a:lnTo>
                    <a:lnTo>
                      <a:pt x="1334" y="350"/>
                    </a:lnTo>
                    <a:lnTo>
                      <a:pt x="1330" y="351"/>
                    </a:lnTo>
                    <a:lnTo>
                      <a:pt x="1325" y="348"/>
                    </a:lnTo>
                    <a:lnTo>
                      <a:pt x="1309" y="345"/>
                    </a:lnTo>
                    <a:lnTo>
                      <a:pt x="1297" y="343"/>
                    </a:lnTo>
                    <a:lnTo>
                      <a:pt x="1295" y="341"/>
                    </a:lnTo>
                    <a:lnTo>
                      <a:pt x="1286" y="341"/>
                    </a:lnTo>
                    <a:lnTo>
                      <a:pt x="1284" y="334"/>
                    </a:lnTo>
                    <a:lnTo>
                      <a:pt x="1279" y="338"/>
                    </a:lnTo>
                    <a:lnTo>
                      <a:pt x="1273" y="335"/>
                    </a:lnTo>
                    <a:lnTo>
                      <a:pt x="1270" y="337"/>
                    </a:lnTo>
                    <a:lnTo>
                      <a:pt x="1268" y="335"/>
                    </a:lnTo>
                    <a:lnTo>
                      <a:pt x="1262" y="338"/>
                    </a:lnTo>
                    <a:lnTo>
                      <a:pt x="1260" y="341"/>
                    </a:lnTo>
                    <a:lnTo>
                      <a:pt x="1259" y="341"/>
                    </a:lnTo>
                    <a:lnTo>
                      <a:pt x="1255" y="345"/>
                    </a:lnTo>
                    <a:lnTo>
                      <a:pt x="1249" y="346"/>
                    </a:lnTo>
                    <a:lnTo>
                      <a:pt x="1250" y="348"/>
                    </a:lnTo>
                    <a:lnTo>
                      <a:pt x="1248" y="349"/>
                    </a:lnTo>
                    <a:lnTo>
                      <a:pt x="1242" y="348"/>
                    </a:lnTo>
                    <a:lnTo>
                      <a:pt x="1239" y="353"/>
                    </a:lnTo>
                    <a:lnTo>
                      <a:pt x="1237" y="351"/>
                    </a:lnTo>
                    <a:lnTo>
                      <a:pt x="1233" y="354"/>
                    </a:lnTo>
                    <a:lnTo>
                      <a:pt x="1227" y="354"/>
                    </a:lnTo>
                    <a:lnTo>
                      <a:pt x="1222" y="358"/>
                    </a:lnTo>
                    <a:lnTo>
                      <a:pt x="1219" y="355"/>
                    </a:lnTo>
                    <a:lnTo>
                      <a:pt x="1219" y="354"/>
                    </a:lnTo>
                    <a:lnTo>
                      <a:pt x="1215" y="353"/>
                    </a:lnTo>
                    <a:lnTo>
                      <a:pt x="1217" y="345"/>
                    </a:lnTo>
                    <a:lnTo>
                      <a:pt x="1214" y="343"/>
                    </a:lnTo>
                    <a:lnTo>
                      <a:pt x="1209" y="345"/>
                    </a:lnTo>
                    <a:lnTo>
                      <a:pt x="1206" y="345"/>
                    </a:lnTo>
                    <a:lnTo>
                      <a:pt x="1205" y="347"/>
                    </a:lnTo>
                    <a:lnTo>
                      <a:pt x="1201" y="347"/>
                    </a:lnTo>
                    <a:lnTo>
                      <a:pt x="1198" y="344"/>
                    </a:lnTo>
                    <a:lnTo>
                      <a:pt x="1192" y="345"/>
                    </a:lnTo>
                    <a:lnTo>
                      <a:pt x="1190" y="344"/>
                    </a:lnTo>
                    <a:lnTo>
                      <a:pt x="1186" y="346"/>
                    </a:lnTo>
                    <a:lnTo>
                      <a:pt x="1185" y="350"/>
                    </a:lnTo>
                    <a:lnTo>
                      <a:pt x="1180" y="350"/>
                    </a:lnTo>
                    <a:lnTo>
                      <a:pt x="1179" y="352"/>
                    </a:lnTo>
                    <a:lnTo>
                      <a:pt x="1177" y="352"/>
                    </a:lnTo>
                    <a:lnTo>
                      <a:pt x="1174" y="354"/>
                    </a:lnTo>
                    <a:lnTo>
                      <a:pt x="1170" y="354"/>
                    </a:lnTo>
                    <a:lnTo>
                      <a:pt x="1166" y="356"/>
                    </a:lnTo>
                    <a:lnTo>
                      <a:pt x="1160" y="355"/>
                    </a:lnTo>
                    <a:lnTo>
                      <a:pt x="1158" y="356"/>
                    </a:lnTo>
                    <a:lnTo>
                      <a:pt x="1153" y="358"/>
                    </a:lnTo>
                    <a:lnTo>
                      <a:pt x="1149" y="364"/>
                    </a:lnTo>
                    <a:lnTo>
                      <a:pt x="1140" y="366"/>
                    </a:lnTo>
                    <a:lnTo>
                      <a:pt x="1140" y="372"/>
                    </a:lnTo>
                    <a:lnTo>
                      <a:pt x="1145" y="374"/>
                    </a:lnTo>
                    <a:lnTo>
                      <a:pt x="1143" y="380"/>
                    </a:lnTo>
                    <a:lnTo>
                      <a:pt x="1136" y="384"/>
                    </a:lnTo>
                    <a:lnTo>
                      <a:pt x="1125" y="385"/>
                    </a:lnTo>
                    <a:lnTo>
                      <a:pt x="1123" y="390"/>
                    </a:lnTo>
                    <a:lnTo>
                      <a:pt x="1119" y="391"/>
                    </a:lnTo>
                    <a:lnTo>
                      <a:pt x="1116" y="398"/>
                    </a:lnTo>
                    <a:lnTo>
                      <a:pt x="1109" y="398"/>
                    </a:lnTo>
                    <a:lnTo>
                      <a:pt x="1111" y="406"/>
                    </a:lnTo>
                    <a:lnTo>
                      <a:pt x="1118" y="413"/>
                    </a:lnTo>
                    <a:lnTo>
                      <a:pt x="1113" y="415"/>
                    </a:lnTo>
                    <a:lnTo>
                      <a:pt x="1112" y="414"/>
                    </a:lnTo>
                    <a:lnTo>
                      <a:pt x="1111" y="416"/>
                    </a:lnTo>
                    <a:lnTo>
                      <a:pt x="1111" y="413"/>
                    </a:lnTo>
                    <a:lnTo>
                      <a:pt x="1108" y="412"/>
                    </a:lnTo>
                    <a:lnTo>
                      <a:pt x="1105" y="414"/>
                    </a:lnTo>
                    <a:lnTo>
                      <a:pt x="1100" y="415"/>
                    </a:lnTo>
                    <a:lnTo>
                      <a:pt x="1099" y="414"/>
                    </a:lnTo>
                    <a:lnTo>
                      <a:pt x="1095" y="420"/>
                    </a:lnTo>
                    <a:lnTo>
                      <a:pt x="1091" y="419"/>
                    </a:lnTo>
                    <a:lnTo>
                      <a:pt x="1092" y="422"/>
                    </a:lnTo>
                    <a:lnTo>
                      <a:pt x="1091" y="423"/>
                    </a:lnTo>
                    <a:lnTo>
                      <a:pt x="1086" y="423"/>
                    </a:lnTo>
                    <a:lnTo>
                      <a:pt x="1082" y="424"/>
                    </a:lnTo>
                    <a:lnTo>
                      <a:pt x="1078" y="424"/>
                    </a:lnTo>
                    <a:lnTo>
                      <a:pt x="1075" y="425"/>
                    </a:lnTo>
                    <a:lnTo>
                      <a:pt x="1075" y="422"/>
                    </a:lnTo>
                    <a:lnTo>
                      <a:pt x="1072" y="422"/>
                    </a:lnTo>
                    <a:lnTo>
                      <a:pt x="1069" y="426"/>
                    </a:lnTo>
                    <a:lnTo>
                      <a:pt x="1061" y="430"/>
                    </a:lnTo>
                    <a:lnTo>
                      <a:pt x="1058" y="433"/>
                    </a:lnTo>
                    <a:lnTo>
                      <a:pt x="1058" y="435"/>
                    </a:lnTo>
                    <a:lnTo>
                      <a:pt x="1034" y="442"/>
                    </a:lnTo>
                    <a:lnTo>
                      <a:pt x="1034" y="445"/>
                    </a:lnTo>
                    <a:lnTo>
                      <a:pt x="1032" y="448"/>
                    </a:lnTo>
                    <a:lnTo>
                      <a:pt x="1027" y="444"/>
                    </a:lnTo>
                    <a:lnTo>
                      <a:pt x="1025" y="444"/>
                    </a:lnTo>
                    <a:lnTo>
                      <a:pt x="1017" y="436"/>
                    </a:lnTo>
                    <a:lnTo>
                      <a:pt x="1002" y="435"/>
                    </a:lnTo>
                    <a:lnTo>
                      <a:pt x="993" y="439"/>
                    </a:lnTo>
                    <a:lnTo>
                      <a:pt x="985" y="438"/>
                    </a:lnTo>
                    <a:lnTo>
                      <a:pt x="983" y="436"/>
                    </a:lnTo>
                    <a:lnTo>
                      <a:pt x="979" y="434"/>
                    </a:lnTo>
                    <a:lnTo>
                      <a:pt x="975" y="436"/>
                    </a:lnTo>
                    <a:lnTo>
                      <a:pt x="971" y="437"/>
                    </a:lnTo>
                    <a:lnTo>
                      <a:pt x="966" y="443"/>
                    </a:lnTo>
                    <a:lnTo>
                      <a:pt x="965" y="446"/>
                    </a:lnTo>
                    <a:lnTo>
                      <a:pt x="966" y="450"/>
                    </a:lnTo>
                    <a:lnTo>
                      <a:pt x="963" y="453"/>
                    </a:lnTo>
                    <a:lnTo>
                      <a:pt x="965" y="456"/>
                    </a:lnTo>
                    <a:lnTo>
                      <a:pt x="963" y="458"/>
                    </a:lnTo>
                    <a:lnTo>
                      <a:pt x="960" y="459"/>
                    </a:lnTo>
                    <a:lnTo>
                      <a:pt x="954" y="454"/>
                    </a:lnTo>
                    <a:lnTo>
                      <a:pt x="949" y="453"/>
                    </a:lnTo>
                    <a:lnTo>
                      <a:pt x="945" y="444"/>
                    </a:lnTo>
                    <a:lnTo>
                      <a:pt x="940" y="444"/>
                    </a:lnTo>
                    <a:lnTo>
                      <a:pt x="938" y="442"/>
                    </a:lnTo>
                    <a:lnTo>
                      <a:pt x="937" y="445"/>
                    </a:lnTo>
                    <a:lnTo>
                      <a:pt x="936" y="440"/>
                    </a:lnTo>
                    <a:lnTo>
                      <a:pt x="937" y="437"/>
                    </a:lnTo>
                    <a:lnTo>
                      <a:pt x="930" y="430"/>
                    </a:lnTo>
                    <a:lnTo>
                      <a:pt x="926" y="427"/>
                    </a:lnTo>
                    <a:lnTo>
                      <a:pt x="918" y="434"/>
                    </a:lnTo>
                    <a:lnTo>
                      <a:pt x="914" y="436"/>
                    </a:lnTo>
                    <a:lnTo>
                      <a:pt x="913" y="434"/>
                    </a:lnTo>
                    <a:lnTo>
                      <a:pt x="915" y="427"/>
                    </a:lnTo>
                    <a:lnTo>
                      <a:pt x="907" y="422"/>
                    </a:lnTo>
                    <a:lnTo>
                      <a:pt x="899" y="427"/>
                    </a:lnTo>
                    <a:lnTo>
                      <a:pt x="900" y="424"/>
                    </a:lnTo>
                    <a:lnTo>
                      <a:pt x="899" y="421"/>
                    </a:lnTo>
                    <a:lnTo>
                      <a:pt x="893" y="410"/>
                    </a:lnTo>
                    <a:lnTo>
                      <a:pt x="889" y="408"/>
                    </a:lnTo>
                    <a:lnTo>
                      <a:pt x="880" y="396"/>
                    </a:lnTo>
                    <a:lnTo>
                      <a:pt x="878" y="396"/>
                    </a:lnTo>
                    <a:lnTo>
                      <a:pt x="877" y="394"/>
                    </a:lnTo>
                    <a:lnTo>
                      <a:pt x="862" y="387"/>
                    </a:lnTo>
                    <a:lnTo>
                      <a:pt x="855" y="382"/>
                    </a:lnTo>
                    <a:lnTo>
                      <a:pt x="847" y="382"/>
                    </a:lnTo>
                    <a:lnTo>
                      <a:pt x="845" y="380"/>
                    </a:lnTo>
                    <a:lnTo>
                      <a:pt x="842" y="376"/>
                    </a:lnTo>
                    <a:lnTo>
                      <a:pt x="843" y="368"/>
                    </a:lnTo>
                    <a:lnTo>
                      <a:pt x="835" y="367"/>
                    </a:lnTo>
                    <a:lnTo>
                      <a:pt x="835" y="366"/>
                    </a:lnTo>
                    <a:lnTo>
                      <a:pt x="826" y="369"/>
                    </a:lnTo>
                    <a:lnTo>
                      <a:pt x="819" y="370"/>
                    </a:lnTo>
                    <a:lnTo>
                      <a:pt x="812" y="379"/>
                    </a:lnTo>
                    <a:lnTo>
                      <a:pt x="808" y="379"/>
                    </a:lnTo>
                    <a:lnTo>
                      <a:pt x="805" y="376"/>
                    </a:lnTo>
                    <a:lnTo>
                      <a:pt x="806" y="373"/>
                    </a:lnTo>
                    <a:lnTo>
                      <a:pt x="801" y="376"/>
                    </a:lnTo>
                    <a:lnTo>
                      <a:pt x="800" y="373"/>
                    </a:lnTo>
                    <a:lnTo>
                      <a:pt x="798" y="374"/>
                    </a:lnTo>
                    <a:lnTo>
                      <a:pt x="796" y="372"/>
                    </a:lnTo>
                    <a:lnTo>
                      <a:pt x="801" y="370"/>
                    </a:lnTo>
                    <a:lnTo>
                      <a:pt x="801" y="368"/>
                    </a:lnTo>
                    <a:lnTo>
                      <a:pt x="785" y="343"/>
                    </a:lnTo>
                    <a:lnTo>
                      <a:pt x="781" y="344"/>
                    </a:lnTo>
                    <a:lnTo>
                      <a:pt x="776" y="349"/>
                    </a:lnTo>
                    <a:lnTo>
                      <a:pt x="770" y="350"/>
                    </a:lnTo>
                    <a:lnTo>
                      <a:pt x="771" y="355"/>
                    </a:lnTo>
                    <a:lnTo>
                      <a:pt x="769" y="359"/>
                    </a:lnTo>
                    <a:lnTo>
                      <a:pt x="770" y="360"/>
                    </a:lnTo>
                    <a:lnTo>
                      <a:pt x="767" y="371"/>
                    </a:lnTo>
                    <a:lnTo>
                      <a:pt x="764" y="376"/>
                    </a:lnTo>
                    <a:lnTo>
                      <a:pt x="758" y="379"/>
                    </a:lnTo>
                    <a:lnTo>
                      <a:pt x="758" y="384"/>
                    </a:lnTo>
                    <a:lnTo>
                      <a:pt x="752" y="384"/>
                    </a:lnTo>
                    <a:lnTo>
                      <a:pt x="752" y="387"/>
                    </a:lnTo>
                    <a:lnTo>
                      <a:pt x="742" y="397"/>
                    </a:lnTo>
                    <a:lnTo>
                      <a:pt x="741" y="400"/>
                    </a:lnTo>
                    <a:lnTo>
                      <a:pt x="738" y="403"/>
                    </a:lnTo>
                    <a:lnTo>
                      <a:pt x="736" y="408"/>
                    </a:lnTo>
                    <a:lnTo>
                      <a:pt x="730" y="409"/>
                    </a:lnTo>
                    <a:lnTo>
                      <a:pt x="727" y="409"/>
                    </a:lnTo>
                    <a:lnTo>
                      <a:pt x="726" y="412"/>
                    </a:lnTo>
                    <a:lnTo>
                      <a:pt x="718" y="414"/>
                    </a:lnTo>
                    <a:lnTo>
                      <a:pt x="712" y="414"/>
                    </a:lnTo>
                    <a:lnTo>
                      <a:pt x="700" y="423"/>
                    </a:lnTo>
                    <a:lnTo>
                      <a:pt x="698" y="431"/>
                    </a:lnTo>
                    <a:lnTo>
                      <a:pt x="694" y="438"/>
                    </a:lnTo>
                    <a:lnTo>
                      <a:pt x="687" y="440"/>
                    </a:lnTo>
                    <a:lnTo>
                      <a:pt x="680" y="448"/>
                    </a:lnTo>
                    <a:lnTo>
                      <a:pt x="678" y="439"/>
                    </a:lnTo>
                    <a:lnTo>
                      <a:pt x="667" y="419"/>
                    </a:lnTo>
                    <a:lnTo>
                      <a:pt x="670" y="417"/>
                    </a:lnTo>
                    <a:lnTo>
                      <a:pt x="669" y="415"/>
                    </a:lnTo>
                    <a:lnTo>
                      <a:pt x="664" y="408"/>
                    </a:lnTo>
                    <a:lnTo>
                      <a:pt x="662" y="406"/>
                    </a:lnTo>
                    <a:lnTo>
                      <a:pt x="662" y="401"/>
                    </a:lnTo>
                    <a:lnTo>
                      <a:pt x="665" y="397"/>
                    </a:lnTo>
                    <a:lnTo>
                      <a:pt x="662" y="396"/>
                    </a:lnTo>
                    <a:lnTo>
                      <a:pt x="661" y="392"/>
                    </a:lnTo>
                    <a:lnTo>
                      <a:pt x="667" y="387"/>
                    </a:lnTo>
                    <a:lnTo>
                      <a:pt x="669" y="384"/>
                    </a:lnTo>
                    <a:lnTo>
                      <a:pt x="662" y="373"/>
                    </a:lnTo>
                    <a:lnTo>
                      <a:pt x="656" y="374"/>
                    </a:lnTo>
                    <a:lnTo>
                      <a:pt x="645" y="383"/>
                    </a:lnTo>
                    <a:lnTo>
                      <a:pt x="641" y="384"/>
                    </a:lnTo>
                    <a:lnTo>
                      <a:pt x="634" y="381"/>
                    </a:lnTo>
                    <a:lnTo>
                      <a:pt x="627" y="376"/>
                    </a:lnTo>
                    <a:lnTo>
                      <a:pt x="620" y="367"/>
                    </a:lnTo>
                    <a:lnTo>
                      <a:pt x="620" y="362"/>
                    </a:lnTo>
                    <a:lnTo>
                      <a:pt x="628" y="354"/>
                    </a:lnTo>
                    <a:lnTo>
                      <a:pt x="629" y="346"/>
                    </a:lnTo>
                    <a:lnTo>
                      <a:pt x="627" y="343"/>
                    </a:lnTo>
                    <a:lnTo>
                      <a:pt x="621" y="338"/>
                    </a:lnTo>
                    <a:lnTo>
                      <a:pt x="612" y="337"/>
                    </a:lnTo>
                    <a:lnTo>
                      <a:pt x="608" y="338"/>
                    </a:lnTo>
                    <a:lnTo>
                      <a:pt x="601" y="350"/>
                    </a:lnTo>
                    <a:lnTo>
                      <a:pt x="600" y="366"/>
                    </a:lnTo>
                    <a:lnTo>
                      <a:pt x="593" y="372"/>
                    </a:lnTo>
                    <a:lnTo>
                      <a:pt x="586" y="369"/>
                    </a:lnTo>
                    <a:lnTo>
                      <a:pt x="582" y="364"/>
                    </a:lnTo>
                    <a:lnTo>
                      <a:pt x="580" y="358"/>
                    </a:lnTo>
                    <a:lnTo>
                      <a:pt x="580" y="351"/>
                    </a:lnTo>
                    <a:lnTo>
                      <a:pt x="577" y="345"/>
                    </a:lnTo>
                    <a:lnTo>
                      <a:pt x="571" y="342"/>
                    </a:lnTo>
                    <a:lnTo>
                      <a:pt x="557" y="330"/>
                    </a:lnTo>
                    <a:lnTo>
                      <a:pt x="547" y="329"/>
                    </a:lnTo>
                    <a:lnTo>
                      <a:pt x="524" y="333"/>
                    </a:lnTo>
                    <a:lnTo>
                      <a:pt x="519" y="330"/>
                    </a:lnTo>
                    <a:lnTo>
                      <a:pt x="516" y="325"/>
                    </a:lnTo>
                    <a:lnTo>
                      <a:pt x="507" y="318"/>
                    </a:lnTo>
                    <a:lnTo>
                      <a:pt x="500" y="317"/>
                    </a:lnTo>
                    <a:lnTo>
                      <a:pt x="482" y="313"/>
                    </a:lnTo>
                    <a:lnTo>
                      <a:pt x="478" y="309"/>
                    </a:lnTo>
                    <a:lnTo>
                      <a:pt x="475" y="312"/>
                    </a:lnTo>
                    <a:lnTo>
                      <a:pt x="464" y="312"/>
                    </a:lnTo>
                    <a:lnTo>
                      <a:pt x="460" y="304"/>
                    </a:lnTo>
                    <a:lnTo>
                      <a:pt x="462" y="296"/>
                    </a:lnTo>
                    <a:lnTo>
                      <a:pt x="457" y="291"/>
                    </a:lnTo>
                    <a:lnTo>
                      <a:pt x="454" y="284"/>
                    </a:lnTo>
                    <a:lnTo>
                      <a:pt x="451" y="280"/>
                    </a:lnTo>
                    <a:lnTo>
                      <a:pt x="440" y="279"/>
                    </a:lnTo>
                    <a:lnTo>
                      <a:pt x="436" y="277"/>
                    </a:lnTo>
                    <a:lnTo>
                      <a:pt x="433" y="274"/>
                    </a:lnTo>
                    <a:lnTo>
                      <a:pt x="430" y="274"/>
                    </a:lnTo>
                    <a:lnTo>
                      <a:pt x="424" y="276"/>
                    </a:lnTo>
                    <a:lnTo>
                      <a:pt x="420" y="280"/>
                    </a:lnTo>
                    <a:lnTo>
                      <a:pt x="415" y="281"/>
                    </a:lnTo>
                    <a:lnTo>
                      <a:pt x="414" y="284"/>
                    </a:lnTo>
                    <a:lnTo>
                      <a:pt x="411" y="287"/>
                    </a:lnTo>
                    <a:lnTo>
                      <a:pt x="393" y="293"/>
                    </a:lnTo>
                    <a:lnTo>
                      <a:pt x="385" y="299"/>
                    </a:lnTo>
                    <a:lnTo>
                      <a:pt x="372" y="301"/>
                    </a:lnTo>
                    <a:lnTo>
                      <a:pt x="363" y="302"/>
                    </a:lnTo>
                    <a:lnTo>
                      <a:pt x="368" y="319"/>
                    </a:lnTo>
                    <a:lnTo>
                      <a:pt x="367" y="329"/>
                    </a:lnTo>
                    <a:lnTo>
                      <a:pt x="362" y="332"/>
                    </a:lnTo>
                    <a:lnTo>
                      <a:pt x="352" y="331"/>
                    </a:lnTo>
                    <a:lnTo>
                      <a:pt x="342" y="336"/>
                    </a:lnTo>
                    <a:lnTo>
                      <a:pt x="335" y="335"/>
                    </a:lnTo>
                    <a:lnTo>
                      <a:pt x="320" y="338"/>
                    </a:lnTo>
                    <a:lnTo>
                      <a:pt x="318" y="345"/>
                    </a:lnTo>
                    <a:lnTo>
                      <a:pt x="322" y="354"/>
                    </a:lnTo>
                    <a:lnTo>
                      <a:pt x="324" y="362"/>
                    </a:lnTo>
                    <a:lnTo>
                      <a:pt x="321" y="368"/>
                    </a:lnTo>
                    <a:lnTo>
                      <a:pt x="317" y="371"/>
                    </a:lnTo>
                    <a:lnTo>
                      <a:pt x="308" y="383"/>
                    </a:lnTo>
                    <a:lnTo>
                      <a:pt x="302" y="387"/>
                    </a:lnTo>
                    <a:lnTo>
                      <a:pt x="301" y="387"/>
                    </a:lnTo>
                    <a:lnTo>
                      <a:pt x="282" y="389"/>
                    </a:lnTo>
                    <a:lnTo>
                      <a:pt x="280" y="392"/>
                    </a:lnTo>
                    <a:lnTo>
                      <a:pt x="268" y="400"/>
                    </a:lnTo>
                    <a:lnTo>
                      <a:pt x="261" y="399"/>
                    </a:lnTo>
                    <a:lnTo>
                      <a:pt x="260" y="396"/>
                    </a:lnTo>
                    <a:lnTo>
                      <a:pt x="251" y="389"/>
                    </a:lnTo>
                    <a:lnTo>
                      <a:pt x="244" y="387"/>
                    </a:lnTo>
                    <a:lnTo>
                      <a:pt x="236" y="395"/>
                    </a:lnTo>
                    <a:lnTo>
                      <a:pt x="232" y="407"/>
                    </a:lnTo>
                    <a:lnTo>
                      <a:pt x="234" y="416"/>
                    </a:lnTo>
                    <a:lnTo>
                      <a:pt x="230" y="434"/>
                    </a:lnTo>
                    <a:lnTo>
                      <a:pt x="224" y="446"/>
                    </a:lnTo>
                    <a:lnTo>
                      <a:pt x="224" y="453"/>
                    </a:lnTo>
                    <a:lnTo>
                      <a:pt x="219" y="458"/>
                    </a:lnTo>
                    <a:lnTo>
                      <a:pt x="213" y="457"/>
                    </a:lnTo>
                    <a:lnTo>
                      <a:pt x="207" y="453"/>
                    </a:lnTo>
                    <a:lnTo>
                      <a:pt x="204" y="453"/>
                    </a:lnTo>
                    <a:lnTo>
                      <a:pt x="201" y="455"/>
                    </a:lnTo>
                    <a:lnTo>
                      <a:pt x="195" y="468"/>
                    </a:lnTo>
                    <a:lnTo>
                      <a:pt x="189" y="464"/>
                    </a:lnTo>
                    <a:lnTo>
                      <a:pt x="181" y="466"/>
                    </a:lnTo>
                    <a:lnTo>
                      <a:pt x="179" y="468"/>
                    </a:lnTo>
                    <a:lnTo>
                      <a:pt x="176" y="475"/>
                    </a:lnTo>
                    <a:lnTo>
                      <a:pt x="172" y="477"/>
                    </a:lnTo>
                    <a:lnTo>
                      <a:pt x="166" y="477"/>
                    </a:lnTo>
                    <a:lnTo>
                      <a:pt x="161" y="480"/>
                    </a:lnTo>
                    <a:lnTo>
                      <a:pt x="148" y="477"/>
                    </a:lnTo>
                    <a:lnTo>
                      <a:pt x="141" y="474"/>
                    </a:lnTo>
                    <a:lnTo>
                      <a:pt x="135" y="472"/>
                    </a:lnTo>
                    <a:lnTo>
                      <a:pt x="127" y="475"/>
                    </a:lnTo>
                    <a:lnTo>
                      <a:pt x="132" y="469"/>
                    </a:lnTo>
                    <a:lnTo>
                      <a:pt x="130" y="466"/>
                    </a:lnTo>
                    <a:lnTo>
                      <a:pt x="135" y="463"/>
                    </a:lnTo>
                    <a:lnTo>
                      <a:pt x="135" y="451"/>
                    </a:lnTo>
                    <a:lnTo>
                      <a:pt x="136" y="449"/>
                    </a:lnTo>
                    <a:lnTo>
                      <a:pt x="132" y="444"/>
                    </a:lnTo>
                    <a:lnTo>
                      <a:pt x="133" y="443"/>
                    </a:lnTo>
                    <a:lnTo>
                      <a:pt x="136" y="440"/>
                    </a:lnTo>
                    <a:lnTo>
                      <a:pt x="140" y="442"/>
                    </a:lnTo>
                    <a:lnTo>
                      <a:pt x="142" y="440"/>
                    </a:lnTo>
                    <a:lnTo>
                      <a:pt x="142" y="438"/>
                    </a:lnTo>
                    <a:lnTo>
                      <a:pt x="147" y="436"/>
                    </a:lnTo>
                    <a:lnTo>
                      <a:pt x="148" y="432"/>
                    </a:lnTo>
                    <a:lnTo>
                      <a:pt x="146" y="432"/>
                    </a:lnTo>
                    <a:lnTo>
                      <a:pt x="147" y="428"/>
                    </a:lnTo>
                    <a:lnTo>
                      <a:pt x="145" y="426"/>
                    </a:lnTo>
                    <a:lnTo>
                      <a:pt x="151" y="417"/>
                    </a:lnTo>
                    <a:lnTo>
                      <a:pt x="152" y="410"/>
                    </a:lnTo>
                    <a:lnTo>
                      <a:pt x="147" y="405"/>
                    </a:lnTo>
                    <a:lnTo>
                      <a:pt x="142" y="406"/>
                    </a:lnTo>
                    <a:lnTo>
                      <a:pt x="137" y="403"/>
                    </a:lnTo>
                    <a:lnTo>
                      <a:pt x="132" y="402"/>
                    </a:lnTo>
                    <a:lnTo>
                      <a:pt x="132" y="399"/>
                    </a:lnTo>
                    <a:lnTo>
                      <a:pt x="127" y="398"/>
                    </a:lnTo>
                    <a:lnTo>
                      <a:pt x="125" y="399"/>
                    </a:lnTo>
                    <a:lnTo>
                      <a:pt x="120" y="396"/>
                    </a:lnTo>
                    <a:lnTo>
                      <a:pt x="118" y="392"/>
                    </a:lnTo>
                    <a:lnTo>
                      <a:pt x="115" y="378"/>
                    </a:lnTo>
                    <a:lnTo>
                      <a:pt x="111" y="371"/>
                    </a:lnTo>
                    <a:lnTo>
                      <a:pt x="111" y="365"/>
                    </a:lnTo>
                    <a:lnTo>
                      <a:pt x="109" y="364"/>
                    </a:lnTo>
                    <a:lnTo>
                      <a:pt x="108" y="359"/>
                    </a:lnTo>
                    <a:lnTo>
                      <a:pt x="105" y="358"/>
                    </a:lnTo>
                    <a:lnTo>
                      <a:pt x="100" y="345"/>
                    </a:lnTo>
                    <a:lnTo>
                      <a:pt x="96" y="340"/>
                    </a:lnTo>
                    <a:lnTo>
                      <a:pt x="90" y="342"/>
                    </a:lnTo>
                    <a:lnTo>
                      <a:pt x="86" y="338"/>
                    </a:lnTo>
                    <a:lnTo>
                      <a:pt x="83" y="337"/>
                    </a:lnTo>
                    <a:lnTo>
                      <a:pt x="79" y="338"/>
                    </a:lnTo>
                    <a:lnTo>
                      <a:pt x="74" y="342"/>
                    </a:lnTo>
                    <a:lnTo>
                      <a:pt x="72" y="340"/>
                    </a:lnTo>
                    <a:lnTo>
                      <a:pt x="73" y="333"/>
                    </a:lnTo>
                    <a:lnTo>
                      <a:pt x="71" y="329"/>
                    </a:lnTo>
                    <a:lnTo>
                      <a:pt x="64" y="328"/>
                    </a:lnTo>
                    <a:lnTo>
                      <a:pt x="62" y="330"/>
                    </a:lnTo>
                    <a:lnTo>
                      <a:pt x="56" y="328"/>
                    </a:lnTo>
                    <a:lnTo>
                      <a:pt x="51" y="319"/>
                    </a:lnTo>
                    <a:lnTo>
                      <a:pt x="54" y="311"/>
                    </a:lnTo>
                    <a:lnTo>
                      <a:pt x="40" y="313"/>
                    </a:lnTo>
                    <a:lnTo>
                      <a:pt x="30" y="311"/>
                    </a:lnTo>
                    <a:lnTo>
                      <a:pt x="27" y="313"/>
                    </a:lnTo>
                    <a:lnTo>
                      <a:pt x="27" y="314"/>
                    </a:lnTo>
                    <a:lnTo>
                      <a:pt x="22" y="315"/>
                    </a:lnTo>
                    <a:lnTo>
                      <a:pt x="17" y="318"/>
                    </a:lnTo>
                    <a:lnTo>
                      <a:pt x="11" y="316"/>
                    </a:lnTo>
                    <a:lnTo>
                      <a:pt x="6" y="316"/>
                    </a:lnTo>
                    <a:lnTo>
                      <a:pt x="0" y="312"/>
                    </a:lnTo>
                    <a:lnTo>
                      <a:pt x="4" y="312"/>
                    </a:lnTo>
                    <a:lnTo>
                      <a:pt x="11" y="309"/>
                    </a:lnTo>
                    <a:lnTo>
                      <a:pt x="16" y="301"/>
                    </a:lnTo>
                    <a:lnTo>
                      <a:pt x="25" y="301"/>
                    </a:lnTo>
                    <a:lnTo>
                      <a:pt x="28" y="299"/>
                    </a:lnTo>
                    <a:lnTo>
                      <a:pt x="32" y="298"/>
                    </a:lnTo>
                    <a:lnTo>
                      <a:pt x="34" y="295"/>
                    </a:lnTo>
                    <a:lnTo>
                      <a:pt x="33" y="289"/>
                    </a:lnTo>
                    <a:lnTo>
                      <a:pt x="42" y="286"/>
                    </a:lnTo>
                    <a:lnTo>
                      <a:pt x="47" y="274"/>
                    </a:lnTo>
                    <a:lnTo>
                      <a:pt x="49" y="274"/>
                    </a:lnTo>
                    <a:lnTo>
                      <a:pt x="51" y="276"/>
                    </a:lnTo>
                    <a:lnTo>
                      <a:pt x="57" y="271"/>
                    </a:lnTo>
                    <a:lnTo>
                      <a:pt x="62" y="261"/>
                    </a:lnTo>
                    <a:lnTo>
                      <a:pt x="68" y="262"/>
                    </a:lnTo>
                    <a:lnTo>
                      <a:pt x="68" y="256"/>
                    </a:lnTo>
                    <a:lnTo>
                      <a:pt x="70" y="252"/>
                    </a:lnTo>
                    <a:lnTo>
                      <a:pt x="78" y="250"/>
                    </a:lnTo>
                    <a:lnTo>
                      <a:pt x="79" y="245"/>
                    </a:lnTo>
                    <a:lnTo>
                      <a:pt x="83" y="244"/>
                    </a:lnTo>
                    <a:lnTo>
                      <a:pt x="96" y="255"/>
                    </a:lnTo>
                    <a:lnTo>
                      <a:pt x="100" y="250"/>
                    </a:lnTo>
                    <a:lnTo>
                      <a:pt x="99" y="245"/>
                    </a:lnTo>
                    <a:lnTo>
                      <a:pt x="103" y="242"/>
                    </a:lnTo>
                    <a:lnTo>
                      <a:pt x="101" y="238"/>
                    </a:lnTo>
                    <a:lnTo>
                      <a:pt x="102" y="236"/>
                    </a:lnTo>
                    <a:lnTo>
                      <a:pt x="107" y="236"/>
                    </a:lnTo>
                    <a:lnTo>
                      <a:pt x="109" y="237"/>
                    </a:lnTo>
                    <a:lnTo>
                      <a:pt x="109" y="240"/>
                    </a:lnTo>
                    <a:lnTo>
                      <a:pt x="115" y="241"/>
                    </a:lnTo>
                    <a:lnTo>
                      <a:pt x="118" y="237"/>
                    </a:lnTo>
                    <a:lnTo>
                      <a:pt x="118" y="227"/>
                    </a:lnTo>
                    <a:lnTo>
                      <a:pt x="124" y="227"/>
                    </a:lnTo>
                    <a:lnTo>
                      <a:pt x="126" y="222"/>
                    </a:lnTo>
                    <a:lnTo>
                      <a:pt x="126" y="212"/>
                    </a:lnTo>
                    <a:lnTo>
                      <a:pt x="135" y="210"/>
                    </a:lnTo>
                    <a:lnTo>
                      <a:pt x="138" y="207"/>
                    </a:lnTo>
                    <a:lnTo>
                      <a:pt x="142" y="206"/>
                    </a:lnTo>
                    <a:lnTo>
                      <a:pt x="144" y="202"/>
                    </a:lnTo>
                    <a:lnTo>
                      <a:pt x="151" y="197"/>
                    </a:lnTo>
                    <a:lnTo>
                      <a:pt x="152" y="192"/>
                    </a:lnTo>
                    <a:lnTo>
                      <a:pt x="156" y="192"/>
                    </a:lnTo>
                    <a:lnTo>
                      <a:pt x="158" y="188"/>
                    </a:lnTo>
                    <a:lnTo>
                      <a:pt x="165" y="190"/>
                    </a:lnTo>
                    <a:lnTo>
                      <a:pt x="169" y="188"/>
                    </a:lnTo>
                    <a:lnTo>
                      <a:pt x="165" y="179"/>
                    </a:lnTo>
                    <a:lnTo>
                      <a:pt x="170" y="167"/>
                    </a:lnTo>
                    <a:lnTo>
                      <a:pt x="171" y="164"/>
                    </a:lnTo>
                    <a:lnTo>
                      <a:pt x="178" y="149"/>
                    </a:lnTo>
                    <a:lnTo>
                      <a:pt x="177" y="147"/>
                    </a:lnTo>
                    <a:lnTo>
                      <a:pt x="180" y="140"/>
                    </a:lnTo>
                    <a:lnTo>
                      <a:pt x="175" y="136"/>
                    </a:lnTo>
                    <a:lnTo>
                      <a:pt x="173" y="132"/>
                    </a:lnTo>
                    <a:lnTo>
                      <a:pt x="181" y="124"/>
                    </a:lnTo>
                    <a:lnTo>
                      <a:pt x="183" y="118"/>
                    </a:lnTo>
                    <a:lnTo>
                      <a:pt x="182" y="114"/>
                    </a:lnTo>
                    <a:lnTo>
                      <a:pt x="181" y="112"/>
                    </a:lnTo>
                    <a:lnTo>
                      <a:pt x="171" y="108"/>
                    </a:lnTo>
                    <a:lnTo>
                      <a:pt x="155" y="109"/>
                    </a:lnTo>
                    <a:lnTo>
                      <a:pt x="151" y="107"/>
                    </a:lnTo>
                    <a:lnTo>
                      <a:pt x="148" y="97"/>
                    </a:lnTo>
                    <a:lnTo>
                      <a:pt x="156" y="81"/>
                    </a:lnTo>
                    <a:lnTo>
                      <a:pt x="156" y="72"/>
                    </a:lnTo>
                    <a:lnTo>
                      <a:pt x="144" y="55"/>
                    </a:lnTo>
                    <a:lnTo>
                      <a:pt x="141" y="46"/>
                    </a:lnTo>
                    <a:lnTo>
                      <a:pt x="141" y="43"/>
                    </a:lnTo>
                    <a:lnTo>
                      <a:pt x="144" y="39"/>
                    </a:lnTo>
                    <a:lnTo>
                      <a:pt x="153" y="38"/>
                    </a:lnTo>
                    <a:lnTo>
                      <a:pt x="155" y="32"/>
                    </a:lnTo>
                    <a:lnTo>
                      <a:pt x="157" y="30"/>
                    </a:lnTo>
                    <a:lnTo>
                      <a:pt x="168" y="28"/>
                    </a:lnTo>
                    <a:lnTo>
                      <a:pt x="172" y="25"/>
                    </a:lnTo>
                    <a:lnTo>
                      <a:pt x="183" y="8"/>
                    </a:lnTo>
                    <a:lnTo>
                      <a:pt x="193" y="12"/>
                    </a:lnTo>
                    <a:lnTo>
                      <a:pt x="196" y="12"/>
                    </a:lnTo>
                    <a:lnTo>
                      <a:pt x="211" y="20"/>
                    </a:lnTo>
                    <a:lnTo>
                      <a:pt x="217" y="19"/>
                    </a:lnTo>
                    <a:lnTo>
                      <a:pt x="220" y="12"/>
                    </a:lnTo>
                    <a:lnTo>
                      <a:pt x="228" y="6"/>
                    </a:lnTo>
                    <a:lnTo>
                      <a:pt x="234" y="5"/>
                    </a:lnTo>
                    <a:lnTo>
                      <a:pt x="243" y="7"/>
                    </a:lnTo>
                    <a:lnTo>
                      <a:pt x="252" y="19"/>
                    </a:lnTo>
                    <a:lnTo>
                      <a:pt x="259" y="24"/>
                    </a:lnTo>
                    <a:lnTo>
                      <a:pt x="267" y="19"/>
                    </a:lnTo>
                    <a:lnTo>
                      <a:pt x="270" y="19"/>
                    </a:lnTo>
                    <a:lnTo>
                      <a:pt x="283" y="17"/>
                    </a:lnTo>
                    <a:lnTo>
                      <a:pt x="290" y="21"/>
                    </a:lnTo>
                    <a:lnTo>
                      <a:pt x="297" y="21"/>
                    </a:lnTo>
                    <a:lnTo>
                      <a:pt x="302" y="16"/>
                    </a:lnTo>
                    <a:lnTo>
                      <a:pt x="316" y="13"/>
                    </a:lnTo>
                    <a:lnTo>
                      <a:pt x="317" y="13"/>
                    </a:lnTo>
                    <a:lnTo>
                      <a:pt x="321" y="13"/>
                    </a:lnTo>
                    <a:lnTo>
                      <a:pt x="328" y="10"/>
                    </a:lnTo>
                    <a:lnTo>
                      <a:pt x="334" y="12"/>
                    </a:lnTo>
                    <a:lnTo>
                      <a:pt x="342" y="12"/>
                    </a:lnTo>
                    <a:lnTo>
                      <a:pt x="350" y="9"/>
                    </a:lnTo>
                    <a:lnTo>
                      <a:pt x="370" y="7"/>
                    </a:lnTo>
                    <a:lnTo>
                      <a:pt x="373" y="10"/>
                    </a:lnTo>
                    <a:lnTo>
                      <a:pt x="382" y="13"/>
                    </a:lnTo>
                    <a:lnTo>
                      <a:pt x="390" y="22"/>
                    </a:lnTo>
                    <a:lnTo>
                      <a:pt x="399" y="27"/>
                    </a:lnTo>
                    <a:lnTo>
                      <a:pt x="406" y="31"/>
                    </a:lnTo>
                    <a:lnTo>
                      <a:pt x="410" y="37"/>
                    </a:lnTo>
                    <a:lnTo>
                      <a:pt x="424" y="42"/>
                    </a:lnTo>
                    <a:lnTo>
                      <a:pt x="433" y="46"/>
                    </a:lnTo>
                    <a:lnTo>
                      <a:pt x="436" y="52"/>
                    </a:lnTo>
                    <a:lnTo>
                      <a:pt x="445" y="59"/>
                    </a:lnTo>
                    <a:lnTo>
                      <a:pt x="446" y="64"/>
                    </a:lnTo>
                    <a:lnTo>
                      <a:pt x="450" y="71"/>
                    </a:lnTo>
                    <a:lnTo>
                      <a:pt x="453" y="72"/>
                    </a:lnTo>
                    <a:lnTo>
                      <a:pt x="452" y="72"/>
                    </a:lnTo>
                    <a:lnTo>
                      <a:pt x="448" y="76"/>
                    </a:lnTo>
                    <a:lnTo>
                      <a:pt x="448" y="80"/>
                    </a:lnTo>
                    <a:lnTo>
                      <a:pt x="446" y="83"/>
                    </a:lnTo>
                    <a:lnTo>
                      <a:pt x="448" y="85"/>
                    </a:lnTo>
                    <a:lnTo>
                      <a:pt x="452" y="85"/>
                    </a:lnTo>
                    <a:lnTo>
                      <a:pt x="456" y="85"/>
                    </a:lnTo>
                    <a:lnTo>
                      <a:pt x="462" y="90"/>
                    </a:lnTo>
                    <a:lnTo>
                      <a:pt x="461" y="92"/>
                    </a:lnTo>
                    <a:lnTo>
                      <a:pt x="469" y="90"/>
                    </a:lnTo>
                    <a:lnTo>
                      <a:pt x="477" y="96"/>
                    </a:lnTo>
                    <a:lnTo>
                      <a:pt x="483" y="96"/>
                    </a:lnTo>
                    <a:lnTo>
                      <a:pt x="485" y="98"/>
                    </a:lnTo>
                    <a:lnTo>
                      <a:pt x="492" y="107"/>
                    </a:lnTo>
                    <a:lnTo>
                      <a:pt x="492" y="112"/>
                    </a:lnTo>
                    <a:lnTo>
                      <a:pt x="495" y="116"/>
                    </a:lnTo>
                    <a:lnTo>
                      <a:pt x="495" y="122"/>
                    </a:lnTo>
                    <a:lnTo>
                      <a:pt x="493" y="125"/>
                    </a:lnTo>
                    <a:lnTo>
                      <a:pt x="494" y="127"/>
                    </a:lnTo>
                    <a:lnTo>
                      <a:pt x="500" y="122"/>
                    </a:lnTo>
                    <a:lnTo>
                      <a:pt x="502" y="118"/>
                    </a:lnTo>
                    <a:lnTo>
                      <a:pt x="507" y="120"/>
                    </a:lnTo>
                    <a:lnTo>
                      <a:pt x="511" y="117"/>
                    </a:lnTo>
                    <a:lnTo>
                      <a:pt x="512" y="117"/>
                    </a:lnTo>
                    <a:lnTo>
                      <a:pt x="514" y="122"/>
                    </a:lnTo>
                    <a:lnTo>
                      <a:pt x="521" y="124"/>
                    </a:lnTo>
                    <a:lnTo>
                      <a:pt x="523" y="122"/>
                    </a:lnTo>
                    <a:lnTo>
                      <a:pt x="522" y="120"/>
                    </a:lnTo>
                    <a:lnTo>
                      <a:pt x="528" y="113"/>
                    </a:lnTo>
                    <a:lnTo>
                      <a:pt x="525" y="110"/>
                    </a:lnTo>
                    <a:lnTo>
                      <a:pt x="528" y="106"/>
                    </a:lnTo>
                    <a:lnTo>
                      <a:pt x="531" y="104"/>
                    </a:lnTo>
                    <a:lnTo>
                      <a:pt x="533" y="106"/>
                    </a:lnTo>
                    <a:lnTo>
                      <a:pt x="533" y="102"/>
                    </a:lnTo>
                    <a:lnTo>
                      <a:pt x="537" y="103"/>
                    </a:lnTo>
                    <a:lnTo>
                      <a:pt x="540" y="102"/>
                    </a:lnTo>
                    <a:lnTo>
                      <a:pt x="540" y="98"/>
                    </a:lnTo>
                    <a:lnTo>
                      <a:pt x="542" y="95"/>
                    </a:lnTo>
                    <a:lnTo>
                      <a:pt x="548" y="97"/>
                    </a:lnTo>
                    <a:lnTo>
                      <a:pt x="552" y="96"/>
                    </a:lnTo>
                    <a:lnTo>
                      <a:pt x="554" y="92"/>
                    </a:lnTo>
                    <a:lnTo>
                      <a:pt x="553" y="88"/>
                    </a:lnTo>
                    <a:lnTo>
                      <a:pt x="554" y="84"/>
                    </a:lnTo>
                    <a:lnTo>
                      <a:pt x="559" y="86"/>
                    </a:lnTo>
                    <a:lnTo>
                      <a:pt x="566" y="82"/>
                    </a:lnTo>
                    <a:lnTo>
                      <a:pt x="570" y="83"/>
                    </a:lnTo>
                    <a:lnTo>
                      <a:pt x="571" y="78"/>
                    </a:lnTo>
                    <a:lnTo>
                      <a:pt x="575" y="78"/>
                    </a:lnTo>
                    <a:lnTo>
                      <a:pt x="576" y="75"/>
                    </a:lnTo>
                    <a:lnTo>
                      <a:pt x="583" y="78"/>
                    </a:lnTo>
                    <a:lnTo>
                      <a:pt x="586" y="83"/>
                    </a:lnTo>
                    <a:lnTo>
                      <a:pt x="588" y="83"/>
                    </a:lnTo>
                    <a:lnTo>
                      <a:pt x="590" y="85"/>
                    </a:lnTo>
                    <a:lnTo>
                      <a:pt x="590" y="88"/>
                    </a:lnTo>
                    <a:lnTo>
                      <a:pt x="592" y="88"/>
                    </a:lnTo>
                    <a:lnTo>
                      <a:pt x="592" y="90"/>
                    </a:lnTo>
                    <a:lnTo>
                      <a:pt x="595" y="91"/>
                    </a:lnTo>
                    <a:lnTo>
                      <a:pt x="595" y="94"/>
                    </a:lnTo>
                    <a:lnTo>
                      <a:pt x="598" y="96"/>
                    </a:lnTo>
                    <a:lnTo>
                      <a:pt x="600" y="101"/>
                    </a:lnTo>
                    <a:lnTo>
                      <a:pt x="602" y="101"/>
                    </a:lnTo>
                    <a:lnTo>
                      <a:pt x="603" y="104"/>
                    </a:lnTo>
                    <a:lnTo>
                      <a:pt x="606" y="102"/>
                    </a:lnTo>
                    <a:lnTo>
                      <a:pt x="607" y="104"/>
                    </a:lnTo>
                    <a:lnTo>
                      <a:pt x="610" y="104"/>
                    </a:lnTo>
                    <a:lnTo>
                      <a:pt x="615" y="102"/>
                    </a:lnTo>
                    <a:lnTo>
                      <a:pt x="616" y="104"/>
                    </a:lnTo>
                    <a:lnTo>
                      <a:pt x="623" y="103"/>
                    </a:lnTo>
                    <a:lnTo>
                      <a:pt x="625" y="100"/>
                    </a:lnTo>
                    <a:lnTo>
                      <a:pt x="629" y="99"/>
                    </a:lnTo>
                    <a:lnTo>
                      <a:pt x="633" y="101"/>
                    </a:lnTo>
                    <a:lnTo>
                      <a:pt x="634" y="102"/>
                    </a:lnTo>
                    <a:lnTo>
                      <a:pt x="638" y="101"/>
                    </a:lnTo>
                    <a:lnTo>
                      <a:pt x="638" y="99"/>
                    </a:lnTo>
                    <a:lnTo>
                      <a:pt x="643" y="99"/>
                    </a:lnTo>
                    <a:lnTo>
                      <a:pt x="648" y="96"/>
                    </a:lnTo>
                    <a:lnTo>
                      <a:pt x="655" y="96"/>
                    </a:lnTo>
                    <a:lnTo>
                      <a:pt x="657" y="97"/>
                    </a:lnTo>
                    <a:lnTo>
                      <a:pt x="657" y="100"/>
                    </a:lnTo>
                    <a:lnTo>
                      <a:pt x="662" y="99"/>
                    </a:lnTo>
                    <a:lnTo>
                      <a:pt x="666" y="102"/>
                    </a:lnTo>
                    <a:lnTo>
                      <a:pt x="663" y="108"/>
                    </a:lnTo>
                    <a:lnTo>
                      <a:pt x="662" y="112"/>
                    </a:lnTo>
                    <a:lnTo>
                      <a:pt x="666" y="112"/>
                    </a:lnTo>
                    <a:lnTo>
                      <a:pt x="669" y="115"/>
                    </a:lnTo>
                    <a:lnTo>
                      <a:pt x="690" y="118"/>
                    </a:lnTo>
                    <a:lnTo>
                      <a:pt x="694" y="113"/>
                    </a:lnTo>
                    <a:lnTo>
                      <a:pt x="702" y="115"/>
                    </a:lnTo>
                    <a:lnTo>
                      <a:pt x="705" y="116"/>
                    </a:lnTo>
                    <a:lnTo>
                      <a:pt x="706" y="118"/>
                    </a:lnTo>
                    <a:lnTo>
                      <a:pt x="715" y="120"/>
                    </a:lnTo>
                    <a:lnTo>
                      <a:pt x="717" y="119"/>
                    </a:lnTo>
                    <a:lnTo>
                      <a:pt x="718" y="118"/>
                    </a:lnTo>
                    <a:lnTo>
                      <a:pt x="716" y="115"/>
                    </a:lnTo>
                    <a:lnTo>
                      <a:pt x="715" y="112"/>
                    </a:lnTo>
                    <a:lnTo>
                      <a:pt x="718" y="108"/>
                    </a:lnTo>
                    <a:lnTo>
                      <a:pt x="723" y="108"/>
                    </a:lnTo>
                    <a:lnTo>
                      <a:pt x="726" y="110"/>
                    </a:lnTo>
                    <a:lnTo>
                      <a:pt x="730" y="107"/>
                    </a:lnTo>
                    <a:lnTo>
                      <a:pt x="733" y="108"/>
                    </a:lnTo>
                    <a:lnTo>
                      <a:pt x="735" y="108"/>
                    </a:lnTo>
                    <a:lnTo>
                      <a:pt x="739" y="108"/>
                    </a:lnTo>
                    <a:lnTo>
                      <a:pt x="741" y="107"/>
                    </a:lnTo>
                    <a:lnTo>
                      <a:pt x="750" y="95"/>
                    </a:lnTo>
                    <a:lnTo>
                      <a:pt x="755" y="95"/>
                    </a:lnTo>
                    <a:lnTo>
                      <a:pt x="753" y="91"/>
                    </a:lnTo>
                    <a:lnTo>
                      <a:pt x="758" y="88"/>
                    </a:lnTo>
                    <a:lnTo>
                      <a:pt x="763" y="82"/>
                    </a:lnTo>
                    <a:lnTo>
                      <a:pt x="773" y="80"/>
                    </a:lnTo>
                    <a:lnTo>
                      <a:pt x="775" y="78"/>
                    </a:lnTo>
                    <a:lnTo>
                      <a:pt x="777" y="76"/>
                    </a:lnTo>
                    <a:lnTo>
                      <a:pt x="781" y="79"/>
                    </a:lnTo>
                    <a:lnTo>
                      <a:pt x="784" y="78"/>
                    </a:lnTo>
                    <a:lnTo>
                      <a:pt x="785" y="78"/>
                    </a:lnTo>
                    <a:lnTo>
                      <a:pt x="785" y="75"/>
                    </a:lnTo>
                    <a:lnTo>
                      <a:pt x="787" y="73"/>
                    </a:lnTo>
                    <a:lnTo>
                      <a:pt x="788" y="70"/>
                    </a:lnTo>
                    <a:lnTo>
                      <a:pt x="790" y="70"/>
                    </a:lnTo>
                    <a:lnTo>
                      <a:pt x="791" y="66"/>
                    </a:lnTo>
                    <a:lnTo>
                      <a:pt x="792" y="66"/>
                    </a:lnTo>
                    <a:lnTo>
                      <a:pt x="801" y="62"/>
                    </a:lnTo>
                    <a:lnTo>
                      <a:pt x="800" y="58"/>
                    </a:lnTo>
                    <a:lnTo>
                      <a:pt x="805" y="55"/>
                    </a:lnTo>
                    <a:lnTo>
                      <a:pt x="811" y="56"/>
                    </a:lnTo>
                    <a:lnTo>
                      <a:pt x="814" y="55"/>
                    </a:lnTo>
                    <a:lnTo>
                      <a:pt x="817" y="53"/>
                    </a:lnTo>
                    <a:lnTo>
                      <a:pt x="816" y="52"/>
                    </a:lnTo>
                    <a:lnTo>
                      <a:pt x="834" y="43"/>
                    </a:lnTo>
                    <a:lnTo>
                      <a:pt x="836" y="36"/>
                    </a:lnTo>
                    <a:lnTo>
                      <a:pt x="838" y="35"/>
                    </a:lnTo>
                    <a:lnTo>
                      <a:pt x="837" y="32"/>
                    </a:lnTo>
                    <a:lnTo>
                      <a:pt x="837" y="31"/>
                    </a:lnTo>
                    <a:lnTo>
                      <a:pt x="839" y="31"/>
                    </a:lnTo>
                    <a:lnTo>
                      <a:pt x="844" y="26"/>
                    </a:lnTo>
                    <a:lnTo>
                      <a:pt x="842" y="23"/>
                    </a:lnTo>
                    <a:lnTo>
                      <a:pt x="842" y="20"/>
                    </a:lnTo>
                    <a:lnTo>
                      <a:pt x="846" y="18"/>
                    </a:lnTo>
                    <a:lnTo>
                      <a:pt x="853" y="19"/>
                    </a:lnTo>
                    <a:lnTo>
                      <a:pt x="856" y="18"/>
                    </a:lnTo>
                    <a:lnTo>
                      <a:pt x="858" y="17"/>
                    </a:lnTo>
                    <a:lnTo>
                      <a:pt x="859" y="19"/>
                    </a:lnTo>
                    <a:lnTo>
                      <a:pt x="862" y="19"/>
                    </a:lnTo>
                    <a:lnTo>
                      <a:pt x="866" y="17"/>
                    </a:lnTo>
                    <a:lnTo>
                      <a:pt x="873" y="13"/>
                    </a:lnTo>
                    <a:lnTo>
                      <a:pt x="872" y="10"/>
                    </a:lnTo>
                    <a:lnTo>
                      <a:pt x="877" y="3"/>
                    </a:lnTo>
                    <a:lnTo>
                      <a:pt x="879" y="2"/>
                    </a:lnTo>
                    <a:lnTo>
                      <a:pt x="881" y="3"/>
                    </a:lnTo>
                    <a:lnTo>
                      <a:pt x="893" y="0"/>
                    </a:lnTo>
                    <a:lnTo>
                      <a:pt x="899" y="0"/>
                    </a:lnTo>
                    <a:lnTo>
                      <a:pt x="911" y="7"/>
                    </a:lnTo>
                    <a:lnTo>
                      <a:pt x="914" y="13"/>
                    </a:lnTo>
                    <a:lnTo>
                      <a:pt x="918" y="12"/>
                    </a:lnTo>
                    <a:lnTo>
                      <a:pt x="920" y="16"/>
                    </a:lnTo>
                    <a:lnTo>
                      <a:pt x="921" y="14"/>
                    </a:lnTo>
                    <a:lnTo>
                      <a:pt x="932" y="19"/>
                    </a:lnTo>
                    <a:lnTo>
                      <a:pt x="934" y="20"/>
                    </a:lnTo>
                    <a:lnTo>
                      <a:pt x="934" y="24"/>
                    </a:lnTo>
                    <a:lnTo>
                      <a:pt x="939" y="22"/>
                    </a:lnTo>
                    <a:lnTo>
                      <a:pt x="942" y="23"/>
                    </a:lnTo>
                    <a:lnTo>
                      <a:pt x="940" y="25"/>
                    </a:lnTo>
                    <a:lnTo>
                      <a:pt x="943" y="27"/>
                    </a:lnTo>
                    <a:lnTo>
                      <a:pt x="947" y="28"/>
                    </a:lnTo>
                    <a:lnTo>
                      <a:pt x="944" y="31"/>
                    </a:lnTo>
                    <a:lnTo>
                      <a:pt x="946" y="32"/>
                    </a:lnTo>
                    <a:lnTo>
                      <a:pt x="945" y="36"/>
                    </a:lnTo>
                    <a:lnTo>
                      <a:pt x="949" y="39"/>
                    </a:lnTo>
                    <a:lnTo>
                      <a:pt x="953" y="45"/>
                    </a:lnTo>
                    <a:lnTo>
                      <a:pt x="949" y="48"/>
                    </a:lnTo>
                    <a:lnTo>
                      <a:pt x="948" y="46"/>
                    </a:lnTo>
                    <a:lnTo>
                      <a:pt x="945" y="48"/>
                    </a:lnTo>
                    <a:lnTo>
                      <a:pt x="936" y="50"/>
                    </a:lnTo>
                    <a:lnTo>
                      <a:pt x="935" y="53"/>
                    </a:lnTo>
                    <a:lnTo>
                      <a:pt x="931" y="52"/>
                    </a:lnTo>
                    <a:lnTo>
                      <a:pt x="926" y="56"/>
                    </a:lnTo>
                    <a:lnTo>
                      <a:pt x="921" y="57"/>
                    </a:lnTo>
                    <a:lnTo>
                      <a:pt x="918" y="62"/>
                    </a:lnTo>
                    <a:lnTo>
                      <a:pt x="913" y="64"/>
                    </a:lnTo>
                    <a:lnTo>
                      <a:pt x="912" y="65"/>
                    </a:lnTo>
                    <a:lnTo>
                      <a:pt x="914" y="67"/>
                    </a:lnTo>
                    <a:lnTo>
                      <a:pt x="911" y="68"/>
                    </a:lnTo>
                    <a:lnTo>
                      <a:pt x="910" y="74"/>
                    </a:lnTo>
                    <a:lnTo>
                      <a:pt x="904" y="78"/>
                    </a:lnTo>
                    <a:lnTo>
                      <a:pt x="907" y="81"/>
                    </a:lnTo>
                    <a:lnTo>
                      <a:pt x="911" y="85"/>
                    </a:lnTo>
                    <a:lnTo>
                      <a:pt x="912" y="90"/>
                    </a:lnTo>
                    <a:lnTo>
                      <a:pt x="916" y="94"/>
                    </a:lnTo>
                    <a:lnTo>
                      <a:pt x="920" y="102"/>
                    </a:lnTo>
                    <a:lnTo>
                      <a:pt x="915" y="109"/>
                    </a:lnTo>
                    <a:lnTo>
                      <a:pt x="916" y="110"/>
                    </a:lnTo>
                    <a:lnTo>
                      <a:pt x="912" y="115"/>
                    </a:lnTo>
                    <a:lnTo>
                      <a:pt x="910" y="112"/>
                    </a:lnTo>
                    <a:lnTo>
                      <a:pt x="906" y="114"/>
                    </a:lnTo>
                    <a:lnTo>
                      <a:pt x="900" y="115"/>
                    </a:lnTo>
                    <a:lnTo>
                      <a:pt x="899" y="117"/>
                    </a:lnTo>
                    <a:lnTo>
                      <a:pt x="896" y="118"/>
                    </a:lnTo>
                    <a:lnTo>
                      <a:pt x="900" y="118"/>
                    </a:lnTo>
                    <a:lnTo>
                      <a:pt x="901" y="124"/>
                    </a:lnTo>
                    <a:lnTo>
                      <a:pt x="896" y="125"/>
                    </a:lnTo>
                    <a:lnTo>
                      <a:pt x="896" y="130"/>
                    </a:lnTo>
                    <a:lnTo>
                      <a:pt x="888" y="136"/>
                    </a:lnTo>
                    <a:lnTo>
                      <a:pt x="879" y="138"/>
                    </a:lnTo>
                    <a:lnTo>
                      <a:pt x="882" y="139"/>
                    </a:lnTo>
                    <a:lnTo>
                      <a:pt x="882" y="143"/>
                    </a:lnTo>
                    <a:lnTo>
                      <a:pt x="880" y="145"/>
                    </a:lnTo>
                    <a:lnTo>
                      <a:pt x="874" y="146"/>
                    </a:lnTo>
                    <a:lnTo>
                      <a:pt x="872" y="152"/>
                    </a:lnTo>
                    <a:lnTo>
                      <a:pt x="876" y="152"/>
                    </a:lnTo>
                    <a:lnTo>
                      <a:pt x="876" y="153"/>
                    </a:lnTo>
                    <a:lnTo>
                      <a:pt x="885" y="150"/>
                    </a:lnTo>
                    <a:lnTo>
                      <a:pt x="890" y="151"/>
                    </a:lnTo>
                    <a:lnTo>
                      <a:pt x="902" y="152"/>
                    </a:lnTo>
                    <a:lnTo>
                      <a:pt x="901" y="149"/>
                    </a:lnTo>
                    <a:lnTo>
                      <a:pt x="904" y="147"/>
                    </a:lnTo>
                    <a:lnTo>
                      <a:pt x="908" y="149"/>
                    </a:lnTo>
                    <a:lnTo>
                      <a:pt x="908" y="154"/>
                    </a:lnTo>
                    <a:lnTo>
                      <a:pt x="912" y="157"/>
                    </a:lnTo>
                    <a:lnTo>
                      <a:pt x="915" y="157"/>
                    </a:lnTo>
                    <a:lnTo>
                      <a:pt x="917" y="164"/>
                    </a:lnTo>
                    <a:lnTo>
                      <a:pt x="915" y="169"/>
                    </a:lnTo>
                    <a:lnTo>
                      <a:pt x="915" y="172"/>
                    </a:lnTo>
                    <a:lnTo>
                      <a:pt x="918" y="175"/>
                    </a:lnTo>
                    <a:lnTo>
                      <a:pt x="917" y="180"/>
                    </a:lnTo>
                    <a:lnTo>
                      <a:pt x="918" y="185"/>
                    </a:lnTo>
                    <a:lnTo>
                      <a:pt x="916" y="185"/>
                    </a:lnTo>
                    <a:lnTo>
                      <a:pt x="915" y="188"/>
                    </a:lnTo>
                    <a:lnTo>
                      <a:pt x="917" y="190"/>
                    </a:lnTo>
                    <a:lnTo>
                      <a:pt x="914" y="193"/>
                    </a:lnTo>
                    <a:lnTo>
                      <a:pt x="919" y="197"/>
                    </a:lnTo>
                    <a:lnTo>
                      <a:pt x="924" y="196"/>
                    </a:lnTo>
                    <a:lnTo>
                      <a:pt x="924" y="198"/>
                    </a:lnTo>
                    <a:lnTo>
                      <a:pt x="919" y="202"/>
                    </a:lnTo>
                    <a:lnTo>
                      <a:pt x="918" y="209"/>
                    </a:lnTo>
                    <a:lnTo>
                      <a:pt x="926" y="210"/>
                    </a:lnTo>
                    <a:lnTo>
                      <a:pt x="932" y="206"/>
                    </a:lnTo>
                    <a:lnTo>
                      <a:pt x="935" y="208"/>
                    </a:lnTo>
                    <a:lnTo>
                      <a:pt x="932" y="210"/>
                    </a:lnTo>
                    <a:lnTo>
                      <a:pt x="932" y="216"/>
                    </a:lnTo>
                    <a:lnTo>
                      <a:pt x="940" y="216"/>
                    </a:lnTo>
                    <a:lnTo>
                      <a:pt x="945" y="221"/>
                    </a:lnTo>
                    <a:lnTo>
                      <a:pt x="947" y="221"/>
                    </a:lnTo>
                    <a:lnTo>
                      <a:pt x="948" y="223"/>
                    </a:lnTo>
                    <a:lnTo>
                      <a:pt x="950" y="223"/>
                    </a:lnTo>
                    <a:lnTo>
                      <a:pt x="951" y="224"/>
                    </a:lnTo>
                    <a:lnTo>
                      <a:pt x="960" y="223"/>
                    </a:lnTo>
                    <a:lnTo>
                      <a:pt x="962" y="218"/>
                    </a:lnTo>
                    <a:lnTo>
                      <a:pt x="968" y="215"/>
                    </a:lnTo>
                    <a:lnTo>
                      <a:pt x="971" y="210"/>
                    </a:lnTo>
                    <a:lnTo>
                      <a:pt x="996" y="199"/>
                    </a:lnTo>
                    <a:lnTo>
                      <a:pt x="1001" y="201"/>
                    </a:lnTo>
                    <a:lnTo>
                      <a:pt x="1003" y="200"/>
                    </a:lnTo>
                    <a:lnTo>
                      <a:pt x="1004" y="196"/>
                    </a:lnTo>
                    <a:lnTo>
                      <a:pt x="1011" y="194"/>
                    </a:lnTo>
                    <a:lnTo>
                      <a:pt x="1009" y="191"/>
                    </a:lnTo>
                    <a:lnTo>
                      <a:pt x="1010" y="190"/>
                    </a:lnTo>
                    <a:lnTo>
                      <a:pt x="1015" y="192"/>
                    </a:lnTo>
                    <a:lnTo>
                      <a:pt x="1018" y="191"/>
                    </a:lnTo>
                    <a:lnTo>
                      <a:pt x="1016" y="188"/>
                    </a:lnTo>
                    <a:lnTo>
                      <a:pt x="1019" y="187"/>
                    </a:lnTo>
                    <a:lnTo>
                      <a:pt x="1027" y="184"/>
                    </a:lnTo>
                    <a:lnTo>
                      <a:pt x="1030" y="181"/>
                    </a:lnTo>
                    <a:lnTo>
                      <a:pt x="1024" y="174"/>
                    </a:lnTo>
                    <a:lnTo>
                      <a:pt x="1030" y="170"/>
                    </a:lnTo>
                    <a:lnTo>
                      <a:pt x="1030" y="155"/>
                    </a:lnTo>
                    <a:lnTo>
                      <a:pt x="1035" y="147"/>
                    </a:lnTo>
                    <a:lnTo>
                      <a:pt x="1041" y="149"/>
                    </a:lnTo>
                    <a:lnTo>
                      <a:pt x="1043" y="148"/>
                    </a:lnTo>
                    <a:lnTo>
                      <a:pt x="1041" y="147"/>
                    </a:lnTo>
                    <a:lnTo>
                      <a:pt x="1043" y="144"/>
                    </a:lnTo>
                    <a:lnTo>
                      <a:pt x="1042" y="140"/>
                    </a:lnTo>
                    <a:lnTo>
                      <a:pt x="1044" y="136"/>
                    </a:lnTo>
                    <a:lnTo>
                      <a:pt x="1051" y="136"/>
                    </a:lnTo>
                    <a:lnTo>
                      <a:pt x="1059" y="140"/>
                    </a:lnTo>
                    <a:lnTo>
                      <a:pt x="1061" y="139"/>
                    </a:lnTo>
                    <a:lnTo>
                      <a:pt x="1063" y="142"/>
                    </a:lnTo>
                    <a:lnTo>
                      <a:pt x="1065" y="139"/>
                    </a:lnTo>
                    <a:lnTo>
                      <a:pt x="1071" y="139"/>
                    </a:lnTo>
                    <a:lnTo>
                      <a:pt x="1071" y="138"/>
                    </a:lnTo>
                    <a:lnTo>
                      <a:pt x="1072" y="136"/>
                    </a:lnTo>
                    <a:lnTo>
                      <a:pt x="1074" y="133"/>
                    </a:lnTo>
                    <a:lnTo>
                      <a:pt x="1072" y="131"/>
                    </a:lnTo>
                    <a:lnTo>
                      <a:pt x="1074" y="129"/>
                    </a:lnTo>
                    <a:lnTo>
                      <a:pt x="1073" y="121"/>
                    </a:lnTo>
                    <a:lnTo>
                      <a:pt x="1074" y="118"/>
                    </a:lnTo>
                    <a:lnTo>
                      <a:pt x="1081" y="116"/>
                    </a:lnTo>
                    <a:lnTo>
                      <a:pt x="1086" y="117"/>
                    </a:lnTo>
                    <a:lnTo>
                      <a:pt x="1089" y="115"/>
                    </a:lnTo>
                    <a:lnTo>
                      <a:pt x="1101" y="116"/>
                    </a:lnTo>
                    <a:lnTo>
                      <a:pt x="1108" y="121"/>
                    </a:lnTo>
                    <a:lnTo>
                      <a:pt x="1110" y="120"/>
                    </a:lnTo>
                    <a:lnTo>
                      <a:pt x="1109" y="116"/>
                    </a:lnTo>
                    <a:lnTo>
                      <a:pt x="1113" y="113"/>
                    </a:lnTo>
                    <a:lnTo>
                      <a:pt x="1114" y="111"/>
                    </a:lnTo>
                    <a:lnTo>
                      <a:pt x="1120" y="107"/>
                    </a:lnTo>
                    <a:lnTo>
                      <a:pt x="1124" y="109"/>
                    </a:lnTo>
                    <a:lnTo>
                      <a:pt x="1123" y="112"/>
                    </a:lnTo>
                    <a:lnTo>
                      <a:pt x="1128" y="111"/>
                    </a:lnTo>
                    <a:lnTo>
                      <a:pt x="1130" y="111"/>
                    </a:lnTo>
                    <a:lnTo>
                      <a:pt x="1133" y="117"/>
                    </a:lnTo>
                    <a:lnTo>
                      <a:pt x="1140" y="111"/>
                    </a:lnTo>
                    <a:lnTo>
                      <a:pt x="1141" y="111"/>
                    </a:lnTo>
                    <a:lnTo>
                      <a:pt x="1145" y="110"/>
                    </a:lnTo>
                    <a:lnTo>
                      <a:pt x="1152" y="110"/>
                    </a:lnTo>
                    <a:lnTo>
                      <a:pt x="1154" y="112"/>
                    </a:lnTo>
                    <a:lnTo>
                      <a:pt x="1154" y="115"/>
                    </a:lnTo>
                    <a:lnTo>
                      <a:pt x="1159" y="113"/>
                    </a:lnTo>
                    <a:lnTo>
                      <a:pt x="1163" y="116"/>
                    </a:lnTo>
                    <a:lnTo>
                      <a:pt x="1168" y="117"/>
                    </a:lnTo>
                    <a:lnTo>
                      <a:pt x="1169" y="114"/>
                    </a:lnTo>
                    <a:lnTo>
                      <a:pt x="1173" y="111"/>
                    </a:lnTo>
                    <a:lnTo>
                      <a:pt x="1181" y="112"/>
                    </a:lnTo>
                    <a:lnTo>
                      <a:pt x="1182" y="111"/>
                    </a:lnTo>
                    <a:lnTo>
                      <a:pt x="1188" y="112"/>
                    </a:lnTo>
                    <a:lnTo>
                      <a:pt x="1194" y="107"/>
                    </a:lnTo>
                    <a:lnTo>
                      <a:pt x="1194" y="103"/>
                    </a:lnTo>
                    <a:lnTo>
                      <a:pt x="1195" y="102"/>
                    </a:lnTo>
                    <a:lnTo>
                      <a:pt x="1206" y="102"/>
                    </a:lnTo>
                    <a:lnTo>
                      <a:pt x="1210" y="100"/>
                    </a:lnTo>
                    <a:lnTo>
                      <a:pt x="1214" y="100"/>
                    </a:lnTo>
                    <a:lnTo>
                      <a:pt x="1216" y="100"/>
                    </a:lnTo>
                    <a:lnTo>
                      <a:pt x="1220" y="97"/>
                    </a:lnTo>
                    <a:lnTo>
                      <a:pt x="1222" y="97"/>
                    </a:lnTo>
                    <a:lnTo>
                      <a:pt x="1225" y="94"/>
                    </a:lnTo>
                    <a:lnTo>
                      <a:pt x="1230" y="94"/>
                    </a:lnTo>
                    <a:lnTo>
                      <a:pt x="1233" y="91"/>
                    </a:lnTo>
                    <a:lnTo>
                      <a:pt x="1234" y="92"/>
                    </a:lnTo>
                    <a:lnTo>
                      <a:pt x="1238" y="93"/>
                    </a:lnTo>
                    <a:lnTo>
                      <a:pt x="1243" y="92"/>
                    </a:lnTo>
                    <a:lnTo>
                      <a:pt x="1252" y="84"/>
                    </a:lnTo>
                    <a:lnTo>
                      <a:pt x="1252" y="82"/>
                    </a:lnTo>
                    <a:lnTo>
                      <a:pt x="1257" y="81"/>
                    </a:lnTo>
                    <a:lnTo>
                      <a:pt x="1266" y="83"/>
                    </a:lnTo>
                    <a:lnTo>
                      <a:pt x="1270" y="81"/>
                    </a:lnTo>
                    <a:lnTo>
                      <a:pt x="1274" y="79"/>
                    </a:lnTo>
                    <a:lnTo>
                      <a:pt x="1273" y="77"/>
                    </a:lnTo>
                    <a:lnTo>
                      <a:pt x="1270" y="76"/>
                    </a:lnTo>
                    <a:lnTo>
                      <a:pt x="1274" y="72"/>
                    </a:lnTo>
                    <a:lnTo>
                      <a:pt x="1273" y="67"/>
                    </a:lnTo>
                    <a:lnTo>
                      <a:pt x="1270" y="68"/>
                    </a:lnTo>
                    <a:lnTo>
                      <a:pt x="1268" y="67"/>
                    </a:lnTo>
                    <a:lnTo>
                      <a:pt x="1272" y="60"/>
                    </a:lnTo>
                    <a:lnTo>
                      <a:pt x="1272" y="57"/>
                    </a:lnTo>
                    <a:lnTo>
                      <a:pt x="1276" y="52"/>
                    </a:lnTo>
                    <a:lnTo>
                      <a:pt x="1275" y="46"/>
                    </a:lnTo>
                    <a:lnTo>
                      <a:pt x="1275" y="39"/>
                    </a:lnTo>
                    <a:lnTo>
                      <a:pt x="1281" y="37"/>
                    </a:lnTo>
                    <a:lnTo>
                      <a:pt x="1286" y="39"/>
                    </a:lnTo>
                    <a:lnTo>
                      <a:pt x="1290" y="40"/>
                    </a:lnTo>
                    <a:lnTo>
                      <a:pt x="1290" y="42"/>
                    </a:lnTo>
                    <a:lnTo>
                      <a:pt x="1293" y="43"/>
                    </a:lnTo>
                    <a:lnTo>
                      <a:pt x="1296" y="40"/>
                    </a:lnTo>
                    <a:lnTo>
                      <a:pt x="1303" y="38"/>
                    </a:lnTo>
                    <a:lnTo>
                      <a:pt x="1305" y="36"/>
                    </a:lnTo>
                    <a:lnTo>
                      <a:pt x="1309" y="36"/>
                    </a:lnTo>
                    <a:lnTo>
                      <a:pt x="1309" y="31"/>
                    </a:lnTo>
                    <a:lnTo>
                      <a:pt x="1312" y="31"/>
                    </a:lnTo>
                    <a:lnTo>
                      <a:pt x="1313" y="30"/>
                    </a:lnTo>
                    <a:lnTo>
                      <a:pt x="1312" y="28"/>
                    </a:lnTo>
                    <a:lnTo>
                      <a:pt x="1318" y="28"/>
                    </a:lnTo>
                    <a:lnTo>
                      <a:pt x="1325" y="24"/>
                    </a:lnTo>
                    <a:lnTo>
                      <a:pt x="1332" y="21"/>
                    </a:lnTo>
                    <a:lnTo>
                      <a:pt x="1342" y="24"/>
                    </a:lnTo>
                    <a:lnTo>
                      <a:pt x="1344" y="26"/>
                    </a:lnTo>
                    <a:lnTo>
                      <a:pt x="1348" y="24"/>
                    </a:lnTo>
                    <a:lnTo>
                      <a:pt x="1352" y="26"/>
                    </a:lnTo>
                    <a:lnTo>
                      <a:pt x="1364" y="28"/>
                    </a:lnTo>
                    <a:lnTo>
                      <a:pt x="1367" y="26"/>
                    </a:lnTo>
                    <a:lnTo>
                      <a:pt x="1369" y="27"/>
                    </a:lnTo>
                    <a:lnTo>
                      <a:pt x="1388" y="41"/>
                    </a:lnTo>
                    <a:lnTo>
                      <a:pt x="1387" y="46"/>
                    </a:lnTo>
                    <a:lnTo>
                      <a:pt x="1388" y="48"/>
                    </a:lnTo>
                    <a:lnTo>
                      <a:pt x="1395" y="57"/>
                    </a:lnTo>
                    <a:lnTo>
                      <a:pt x="1400" y="55"/>
                    </a:lnTo>
                    <a:lnTo>
                      <a:pt x="1404" y="58"/>
                    </a:lnTo>
                    <a:lnTo>
                      <a:pt x="1404" y="57"/>
                    </a:lnTo>
                    <a:lnTo>
                      <a:pt x="1406" y="57"/>
                    </a:lnTo>
                    <a:lnTo>
                      <a:pt x="1406" y="58"/>
                    </a:lnTo>
                    <a:lnTo>
                      <a:pt x="1407" y="59"/>
                    </a:lnTo>
                    <a:lnTo>
                      <a:pt x="1410" y="57"/>
                    </a:lnTo>
                    <a:lnTo>
                      <a:pt x="1414" y="59"/>
                    </a:lnTo>
                    <a:lnTo>
                      <a:pt x="1416" y="57"/>
                    </a:lnTo>
                    <a:lnTo>
                      <a:pt x="1421" y="59"/>
                    </a:lnTo>
                    <a:lnTo>
                      <a:pt x="1420" y="63"/>
                    </a:lnTo>
                    <a:lnTo>
                      <a:pt x="1428" y="76"/>
                    </a:lnTo>
                    <a:lnTo>
                      <a:pt x="1421" y="89"/>
                    </a:lnTo>
                    <a:lnTo>
                      <a:pt x="1419" y="90"/>
                    </a:lnTo>
                    <a:lnTo>
                      <a:pt x="1422" y="93"/>
                    </a:lnTo>
                    <a:lnTo>
                      <a:pt x="1422" y="98"/>
                    </a:lnTo>
                    <a:lnTo>
                      <a:pt x="1423" y="98"/>
                    </a:lnTo>
                    <a:lnTo>
                      <a:pt x="1423" y="101"/>
                    </a:lnTo>
                    <a:lnTo>
                      <a:pt x="1420" y="112"/>
                    </a:lnTo>
                    <a:close/>
                  </a:path>
                </a:pathLst>
              </a:custGeom>
              <a:solidFill>
                <a:schemeClr val="tx1"/>
              </a:solidFill>
              <a:ln w="6350" cmpd="sng">
                <a:solidFill>
                  <a:schemeClr val="bg1"/>
                </a:solidFill>
                <a:prstDash val="solid"/>
                <a:round/>
                <a:headEnd/>
                <a:tailEnd/>
              </a:ln>
            </p:spPr>
            <p:txBody>
              <a:bodyPr/>
              <a:lstStyle/>
              <a:p>
                <a:endParaRPr lang="pt-BR"/>
              </a:p>
            </p:txBody>
          </p:sp>
          <p:sp>
            <p:nvSpPr>
              <p:cNvPr id="21" name="Freeform 81"/>
              <p:cNvSpPr>
                <a:spLocks/>
              </p:cNvSpPr>
              <p:nvPr/>
            </p:nvSpPr>
            <p:spPr bwMode="auto">
              <a:xfrm>
                <a:off x="8681517" y="2916550"/>
                <a:ext cx="355059" cy="195235"/>
              </a:xfrm>
              <a:custGeom>
                <a:avLst/>
                <a:gdLst>
                  <a:gd name="T0" fmla="*/ 2147483647 w 672"/>
                  <a:gd name="T1" fmla="*/ 2147483647 h 369"/>
                  <a:gd name="T2" fmla="*/ 2147483647 w 672"/>
                  <a:gd name="T3" fmla="*/ 2147483647 h 369"/>
                  <a:gd name="T4" fmla="*/ 2147483647 w 672"/>
                  <a:gd name="T5" fmla="*/ 2147483647 h 369"/>
                  <a:gd name="T6" fmla="*/ 2147483647 w 672"/>
                  <a:gd name="T7" fmla="*/ 2147483647 h 369"/>
                  <a:gd name="T8" fmla="*/ 2147483647 w 672"/>
                  <a:gd name="T9" fmla="*/ 2147483647 h 369"/>
                  <a:gd name="T10" fmla="*/ 2147483647 w 672"/>
                  <a:gd name="T11" fmla="*/ 2147483647 h 369"/>
                  <a:gd name="T12" fmla="*/ 2147483647 w 672"/>
                  <a:gd name="T13" fmla="*/ 2147483647 h 369"/>
                  <a:gd name="T14" fmla="*/ 2147483647 w 672"/>
                  <a:gd name="T15" fmla="*/ 2147483647 h 369"/>
                  <a:gd name="T16" fmla="*/ 2147483647 w 672"/>
                  <a:gd name="T17" fmla="*/ 2147483647 h 369"/>
                  <a:gd name="T18" fmla="*/ 2147483647 w 672"/>
                  <a:gd name="T19" fmla="*/ 2147483647 h 369"/>
                  <a:gd name="T20" fmla="*/ 2147483647 w 672"/>
                  <a:gd name="T21" fmla="*/ 2147483647 h 369"/>
                  <a:gd name="T22" fmla="*/ 2147483647 w 672"/>
                  <a:gd name="T23" fmla="*/ 2147483647 h 369"/>
                  <a:gd name="T24" fmla="*/ 2147483647 w 672"/>
                  <a:gd name="T25" fmla="*/ 2147483647 h 369"/>
                  <a:gd name="T26" fmla="*/ 2147483647 w 672"/>
                  <a:gd name="T27" fmla="*/ 2147483647 h 369"/>
                  <a:gd name="T28" fmla="*/ 2147483647 w 672"/>
                  <a:gd name="T29" fmla="*/ 2147483647 h 369"/>
                  <a:gd name="T30" fmla="*/ 2147483647 w 672"/>
                  <a:gd name="T31" fmla="*/ 2147483647 h 369"/>
                  <a:gd name="T32" fmla="*/ 2147483647 w 672"/>
                  <a:gd name="T33" fmla="*/ 2147483647 h 369"/>
                  <a:gd name="T34" fmla="*/ 2147483647 w 672"/>
                  <a:gd name="T35" fmla="*/ 2147483647 h 369"/>
                  <a:gd name="T36" fmla="*/ 2147483647 w 672"/>
                  <a:gd name="T37" fmla="*/ 2147483647 h 369"/>
                  <a:gd name="T38" fmla="*/ 2147483647 w 672"/>
                  <a:gd name="T39" fmla="*/ 2147483647 h 369"/>
                  <a:gd name="T40" fmla="*/ 2147483647 w 672"/>
                  <a:gd name="T41" fmla="*/ 2147483647 h 369"/>
                  <a:gd name="T42" fmla="*/ 2147483647 w 672"/>
                  <a:gd name="T43" fmla="*/ 2147483647 h 369"/>
                  <a:gd name="T44" fmla="*/ 2147483647 w 672"/>
                  <a:gd name="T45" fmla="*/ 2147483647 h 369"/>
                  <a:gd name="T46" fmla="*/ 2147483647 w 672"/>
                  <a:gd name="T47" fmla="*/ 2147483647 h 369"/>
                  <a:gd name="T48" fmla="*/ 2147483647 w 672"/>
                  <a:gd name="T49" fmla="*/ 2147483647 h 369"/>
                  <a:gd name="T50" fmla="*/ 2147483647 w 672"/>
                  <a:gd name="T51" fmla="*/ 2147483647 h 369"/>
                  <a:gd name="T52" fmla="*/ 0 w 672"/>
                  <a:gd name="T53" fmla="*/ 2147483647 h 369"/>
                  <a:gd name="T54" fmla="*/ 2147483647 w 672"/>
                  <a:gd name="T55" fmla="*/ 2147483647 h 369"/>
                  <a:gd name="T56" fmla="*/ 2147483647 w 672"/>
                  <a:gd name="T57" fmla="*/ 2147483647 h 369"/>
                  <a:gd name="T58" fmla="*/ 2147483647 w 672"/>
                  <a:gd name="T59" fmla="*/ 2147483647 h 369"/>
                  <a:gd name="T60" fmla="*/ 2147483647 w 672"/>
                  <a:gd name="T61" fmla="*/ 2147483647 h 369"/>
                  <a:gd name="T62" fmla="*/ 2147483647 w 672"/>
                  <a:gd name="T63" fmla="*/ 2147483647 h 369"/>
                  <a:gd name="T64" fmla="*/ 2147483647 w 672"/>
                  <a:gd name="T65" fmla="*/ 2147483647 h 369"/>
                  <a:gd name="T66" fmla="*/ 2147483647 w 672"/>
                  <a:gd name="T67" fmla="*/ 2147483647 h 369"/>
                  <a:gd name="T68" fmla="*/ 2147483647 w 672"/>
                  <a:gd name="T69" fmla="*/ 2147483647 h 369"/>
                  <a:gd name="T70" fmla="*/ 2147483647 w 672"/>
                  <a:gd name="T71" fmla="*/ 2147483647 h 369"/>
                  <a:gd name="T72" fmla="*/ 2147483647 w 672"/>
                  <a:gd name="T73" fmla="*/ 2147483647 h 369"/>
                  <a:gd name="T74" fmla="*/ 2147483647 w 672"/>
                  <a:gd name="T75" fmla="*/ 2147483647 h 369"/>
                  <a:gd name="T76" fmla="*/ 2147483647 w 672"/>
                  <a:gd name="T77" fmla="*/ 2147483647 h 369"/>
                  <a:gd name="T78" fmla="*/ 2147483647 w 672"/>
                  <a:gd name="T79" fmla="*/ 2147483647 h 369"/>
                  <a:gd name="T80" fmla="*/ 2147483647 w 672"/>
                  <a:gd name="T81" fmla="*/ 2147483647 h 369"/>
                  <a:gd name="T82" fmla="*/ 2147483647 w 672"/>
                  <a:gd name="T83" fmla="*/ 2147483647 h 369"/>
                  <a:gd name="T84" fmla="*/ 2147483647 w 672"/>
                  <a:gd name="T85" fmla="*/ 2147483647 h 369"/>
                  <a:gd name="T86" fmla="*/ 2147483647 w 672"/>
                  <a:gd name="T87" fmla="*/ 2147483647 h 369"/>
                  <a:gd name="T88" fmla="*/ 2147483647 w 672"/>
                  <a:gd name="T89" fmla="*/ 2147483647 h 369"/>
                  <a:gd name="T90" fmla="*/ 2147483647 w 672"/>
                  <a:gd name="T91" fmla="*/ 2147483647 h 369"/>
                  <a:gd name="T92" fmla="*/ 2147483647 w 672"/>
                  <a:gd name="T93" fmla="*/ 2147483647 h 369"/>
                  <a:gd name="T94" fmla="*/ 2147483647 w 672"/>
                  <a:gd name="T95" fmla="*/ 2147483647 h 369"/>
                  <a:gd name="T96" fmla="*/ 2147483647 w 672"/>
                  <a:gd name="T97" fmla="*/ 2147483647 h 369"/>
                  <a:gd name="T98" fmla="*/ 2147483647 w 672"/>
                  <a:gd name="T99" fmla="*/ 2147483647 h 369"/>
                  <a:gd name="T100" fmla="*/ 2147483647 w 672"/>
                  <a:gd name="T101" fmla="*/ 2147483647 h 369"/>
                  <a:gd name="T102" fmla="*/ 2147483647 w 672"/>
                  <a:gd name="T103" fmla="*/ 2147483647 h 369"/>
                  <a:gd name="T104" fmla="*/ 2147483647 w 672"/>
                  <a:gd name="T105" fmla="*/ 2147483647 h 369"/>
                  <a:gd name="T106" fmla="*/ 2147483647 w 672"/>
                  <a:gd name="T107" fmla="*/ 2147483647 h 369"/>
                  <a:gd name="T108" fmla="*/ 2147483647 w 672"/>
                  <a:gd name="T109" fmla="*/ 2147483647 h 369"/>
                  <a:gd name="T110" fmla="*/ 2147483647 w 672"/>
                  <a:gd name="T111" fmla="*/ 2147483647 h 369"/>
                  <a:gd name="T112" fmla="*/ 2147483647 w 672"/>
                  <a:gd name="T113" fmla="*/ 2147483647 h 369"/>
                  <a:gd name="T114" fmla="*/ 2147483647 w 672"/>
                  <a:gd name="T115" fmla="*/ 2147483647 h 369"/>
                  <a:gd name="T116" fmla="*/ 2147483647 w 672"/>
                  <a:gd name="T117" fmla="*/ 2147483647 h 369"/>
                  <a:gd name="T118" fmla="*/ 2147483647 w 672"/>
                  <a:gd name="T119" fmla="*/ 0 h 369"/>
                  <a:gd name="T120" fmla="*/ 2147483647 w 672"/>
                  <a:gd name="T121" fmla="*/ 2147483647 h 369"/>
                  <a:gd name="T122" fmla="*/ 2147483647 w 672"/>
                  <a:gd name="T123" fmla="*/ 2147483647 h 3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2"/>
                  <a:gd name="T187" fmla="*/ 0 h 369"/>
                  <a:gd name="T188" fmla="*/ 672 w 672"/>
                  <a:gd name="T189" fmla="*/ 369 h 3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2" h="369">
                    <a:moveTo>
                      <a:pt x="672" y="22"/>
                    </a:moveTo>
                    <a:lnTo>
                      <a:pt x="668" y="28"/>
                    </a:lnTo>
                    <a:lnTo>
                      <a:pt x="666" y="37"/>
                    </a:lnTo>
                    <a:lnTo>
                      <a:pt x="656" y="45"/>
                    </a:lnTo>
                    <a:lnTo>
                      <a:pt x="653" y="55"/>
                    </a:lnTo>
                    <a:lnTo>
                      <a:pt x="646" y="68"/>
                    </a:lnTo>
                    <a:lnTo>
                      <a:pt x="644" y="69"/>
                    </a:lnTo>
                    <a:lnTo>
                      <a:pt x="643" y="74"/>
                    </a:lnTo>
                    <a:lnTo>
                      <a:pt x="641" y="75"/>
                    </a:lnTo>
                    <a:lnTo>
                      <a:pt x="638" y="83"/>
                    </a:lnTo>
                    <a:lnTo>
                      <a:pt x="635" y="85"/>
                    </a:lnTo>
                    <a:lnTo>
                      <a:pt x="633" y="90"/>
                    </a:lnTo>
                    <a:lnTo>
                      <a:pt x="631" y="92"/>
                    </a:lnTo>
                    <a:lnTo>
                      <a:pt x="628" y="98"/>
                    </a:lnTo>
                    <a:lnTo>
                      <a:pt x="620" y="104"/>
                    </a:lnTo>
                    <a:lnTo>
                      <a:pt x="618" y="107"/>
                    </a:lnTo>
                    <a:lnTo>
                      <a:pt x="614" y="110"/>
                    </a:lnTo>
                    <a:lnTo>
                      <a:pt x="615" y="111"/>
                    </a:lnTo>
                    <a:lnTo>
                      <a:pt x="611" y="112"/>
                    </a:lnTo>
                    <a:lnTo>
                      <a:pt x="609" y="116"/>
                    </a:lnTo>
                    <a:lnTo>
                      <a:pt x="605" y="118"/>
                    </a:lnTo>
                    <a:lnTo>
                      <a:pt x="597" y="126"/>
                    </a:lnTo>
                    <a:lnTo>
                      <a:pt x="597" y="133"/>
                    </a:lnTo>
                    <a:lnTo>
                      <a:pt x="596" y="133"/>
                    </a:lnTo>
                    <a:lnTo>
                      <a:pt x="593" y="138"/>
                    </a:lnTo>
                    <a:lnTo>
                      <a:pt x="591" y="138"/>
                    </a:lnTo>
                    <a:lnTo>
                      <a:pt x="583" y="147"/>
                    </a:lnTo>
                    <a:lnTo>
                      <a:pt x="577" y="153"/>
                    </a:lnTo>
                    <a:lnTo>
                      <a:pt x="576" y="157"/>
                    </a:lnTo>
                    <a:lnTo>
                      <a:pt x="574" y="157"/>
                    </a:lnTo>
                    <a:lnTo>
                      <a:pt x="571" y="161"/>
                    </a:lnTo>
                    <a:lnTo>
                      <a:pt x="563" y="165"/>
                    </a:lnTo>
                    <a:lnTo>
                      <a:pt x="556" y="175"/>
                    </a:lnTo>
                    <a:lnTo>
                      <a:pt x="554" y="181"/>
                    </a:lnTo>
                    <a:lnTo>
                      <a:pt x="554" y="187"/>
                    </a:lnTo>
                    <a:lnTo>
                      <a:pt x="551" y="187"/>
                    </a:lnTo>
                    <a:lnTo>
                      <a:pt x="547" y="191"/>
                    </a:lnTo>
                    <a:lnTo>
                      <a:pt x="546" y="191"/>
                    </a:lnTo>
                    <a:lnTo>
                      <a:pt x="547" y="189"/>
                    </a:lnTo>
                    <a:lnTo>
                      <a:pt x="546" y="188"/>
                    </a:lnTo>
                    <a:lnTo>
                      <a:pt x="541" y="189"/>
                    </a:lnTo>
                    <a:lnTo>
                      <a:pt x="533" y="197"/>
                    </a:lnTo>
                    <a:lnTo>
                      <a:pt x="519" y="213"/>
                    </a:lnTo>
                    <a:lnTo>
                      <a:pt x="508" y="231"/>
                    </a:lnTo>
                    <a:lnTo>
                      <a:pt x="502" y="237"/>
                    </a:lnTo>
                    <a:lnTo>
                      <a:pt x="496" y="247"/>
                    </a:lnTo>
                    <a:lnTo>
                      <a:pt x="481" y="270"/>
                    </a:lnTo>
                    <a:lnTo>
                      <a:pt x="474" y="278"/>
                    </a:lnTo>
                    <a:lnTo>
                      <a:pt x="468" y="280"/>
                    </a:lnTo>
                    <a:lnTo>
                      <a:pt x="458" y="294"/>
                    </a:lnTo>
                    <a:lnTo>
                      <a:pt x="455" y="294"/>
                    </a:lnTo>
                    <a:lnTo>
                      <a:pt x="450" y="297"/>
                    </a:lnTo>
                    <a:lnTo>
                      <a:pt x="447" y="302"/>
                    </a:lnTo>
                    <a:lnTo>
                      <a:pt x="440" y="306"/>
                    </a:lnTo>
                    <a:lnTo>
                      <a:pt x="437" y="310"/>
                    </a:lnTo>
                    <a:lnTo>
                      <a:pt x="428" y="319"/>
                    </a:lnTo>
                    <a:lnTo>
                      <a:pt x="422" y="328"/>
                    </a:lnTo>
                    <a:lnTo>
                      <a:pt x="421" y="334"/>
                    </a:lnTo>
                    <a:lnTo>
                      <a:pt x="424" y="337"/>
                    </a:lnTo>
                    <a:lnTo>
                      <a:pt x="417" y="342"/>
                    </a:lnTo>
                    <a:lnTo>
                      <a:pt x="404" y="367"/>
                    </a:lnTo>
                    <a:lnTo>
                      <a:pt x="402" y="369"/>
                    </a:lnTo>
                    <a:lnTo>
                      <a:pt x="400" y="368"/>
                    </a:lnTo>
                    <a:lnTo>
                      <a:pt x="394" y="354"/>
                    </a:lnTo>
                    <a:lnTo>
                      <a:pt x="389" y="349"/>
                    </a:lnTo>
                    <a:lnTo>
                      <a:pt x="381" y="352"/>
                    </a:lnTo>
                    <a:lnTo>
                      <a:pt x="377" y="354"/>
                    </a:lnTo>
                    <a:lnTo>
                      <a:pt x="374" y="353"/>
                    </a:lnTo>
                    <a:lnTo>
                      <a:pt x="376" y="351"/>
                    </a:lnTo>
                    <a:lnTo>
                      <a:pt x="368" y="353"/>
                    </a:lnTo>
                    <a:lnTo>
                      <a:pt x="365" y="350"/>
                    </a:lnTo>
                    <a:lnTo>
                      <a:pt x="364" y="332"/>
                    </a:lnTo>
                    <a:lnTo>
                      <a:pt x="360" y="325"/>
                    </a:lnTo>
                    <a:lnTo>
                      <a:pt x="358" y="322"/>
                    </a:lnTo>
                    <a:lnTo>
                      <a:pt x="350" y="315"/>
                    </a:lnTo>
                    <a:lnTo>
                      <a:pt x="346" y="315"/>
                    </a:lnTo>
                    <a:lnTo>
                      <a:pt x="343" y="318"/>
                    </a:lnTo>
                    <a:lnTo>
                      <a:pt x="339" y="319"/>
                    </a:lnTo>
                    <a:lnTo>
                      <a:pt x="335" y="318"/>
                    </a:lnTo>
                    <a:lnTo>
                      <a:pt x="330" y="317"/>
                    </a:lnTo>
                    <a:lnTo>
                      <a:pt x="325" y="310"/>
                    </a:lnTo>
                    <a:lnTo>
                      <a:pt x="320" y="307"/>
                    </a:lnTo>
                    <a:lnTo>
                      <a:pt x="312" y="307"/>
                    </a:lnTo>
                    <a:lnTo>
                      <a:pt x="308" y="306"/>
                    </a:lnTo>
                    <a:lnTo>
                      <a:pt x="305" y="303"/>
                    </a:lnTo>
                    <a:lnTo>
                      <a:pt x="303" y="300"/>
                    </a:lnTo>
                    <a:lnTo>
                      <a:pt x="303" y="298"/>
                    </a:lnTo>
                    <a:lnTo>
                      <a:pt x="302" y="295"/>
                    </a:lnTo>
                    <a:lnTo>
                      <a:pt x="299" y="294"/>
                    </a:lnTo>
                    <a:lnTo>
                      <a:pt x="295" y="291"/>
                    </a:lnTo>
                    <a:lnTo>
                      <a:pt x="288" y="288"/>
                    </a:lnTo>
                    <a:lnTo>
                      <a:pt x="281" y="276"/>
                    </a:lnTo>
                    <a:lnTo>
                      <a:pt x="280" y="273"/>
                    </a:lnTo>
                    <a:lnTo>
                      <a:pt x="280" y="264"/>
                    </a:lnTo>
                    <a:lnTo>
                      <a:pt x="277" y="259"/>
                    </a:lnTo>
                    <a:lnTo>
                      <a:pt x="271" y="254"/>
                    </a:lnTo>
                    <a:lnTo>
                      <a:pt x="259" y="256"/>
                    </a:lnTo>
                    <a:lnTo>
                      <a:pt x="240" y="241"/>
                    </a:lnTo>
                    <a:lnTo>
                      <a:pt x="236" y="237"/>
                    </a:lnTo>
                    <a:lnTo>
                      <a:pt x="220" y="237"/>
                    </a:lnTo>
                    <a:lnTo>
                      <a:pt x="216" y="235"/>
                    </a:lnTo>
                    <a:lnTo>
                      <a:pt x="213" y="228"/>
                    </a:lnTo>
                    <a:lnTo>
                      <a:pt x="205" y="222"/>
                    </a:lnTo>
                    <a:lnTo>
                      <a:pt x="199" y="220"/>
                    </a:lnTo>
                    <a:lnTo>
                      <a:pt x="194" y="214"/>
                    </a:lnTo>
                    <a:lnTo>
                      <a:pt x="168" y="205"/>
                    </a:lnTo>
                    <a:lnTo>
                      <a:pt x="144" y="202"/>
                    </a:lnTo>
                    <a:lnTo>
                      <a:pt x="126" y="189"/>
                    </a:lnTo>
                    <a:lnTo>
                      <a:pt x="125" y="187"/>
                    </a:lnTo>
                    <a:lnTo>
                      <a:pt x="121" y="182"/>
                    </a:lnTo>
                    <a:lnTo>
                      <a:pt x="113" y="179"/>
                    </a:lnTo>
                    <a:lnTo>
                      <a:pt x="107" y="178"/>
                    </a:lnTo>
                    <a:lnTo>
                      <a:pt x="98" y="180"/>
                    </a:lnTo>
                    <a:lnTo>
                      <a:pt x="91" y="171"/>
                    </a:lnTo>
                    <a:lnTo>
                      <a:pt x="88" y="171"/>
                    </a:lnTo>
                    <a:lnTo>
                      <a:pt x="87" y="168"/>
                    </a:lnTo>
                    <a:lnTo>
                      <a:pt x="75" y="159"/>
                    </a:lnTo>
                    <a:lnTo>
                      <a:pt x="69" y="161"/>
                    </a:lnTo>
                    <a:lnTo>
                      <a:pt x="57" y="157"/>
                    </a:lnTo>
                    <a:lnTo>
                      <a:pt x="51" y="154"/>
                    </a:lnTo>
                    <a:lnTo>
                      <a:pt x="53" y="151"/>
                    </a:lnTo>
                    <a:lnTo>
                      <a:pt x="49" y="145"/>
                    </a:lnTo>
                    <a:lnTo>
                      <a:pt x="46" y="143"/>
                    </a:lnTo>
                    <a:lnTo>
                      <a:pt x="37" y="142"/>
                    </a:lnTo>
                    <a:lnTo>
                      <a:pt x="35" y="138"/>
                    </a:lnTo>
                    <a:lnTo>
                      <a:pt x="28" y="137"/>
                    </a:lnTo>
                    <a:lnTo>
                      <a:pt x="26" y="138"/>
                    </a:lnTo>
                    <a:lnTo>
                      <a:pt x="21" y="137"/>
                    </a:lnTo>
                    <a:lnTo>
                      <a:pt x="18" y="138"/>
                    </a:lnTo>
                    <a:lnTo>
                      <a:pt x="13" y="135"/>
                    </a:lnTo>
                    <a:lnTo>
                      <a:pt x="7" y="133"/>
                    </a:lnTo>
                    <a:lnTo>
                      <a:pt x="10" y="125"/>
                    </a:lnTo>
                    <a:lnTo>
                      <a:pt x="6" y="120"/>
                    </a:lnTo>
                    <a:lnTo>
                      <a:pt x="3" y="117"/>
                    </a:lnTo>
                    <a:lnTo>
                      <a:pt x="0" y="114"/>
                    </a:lnTo>
                    <a:lnTo>
                      <a:pt x="7" y="106"/>
                    </a:lnTo>
                    <a:lnTo>
                      <a:pt x="14" y="104"/>
                    </a:lnTo>
                    <a:lnTo>
                      <a:pt x="18" y="97"/>
                    </a:lnTo>
                    <a:lnTo>
                      <a:pt x="20" y="89"/>
                    </a:lnTo>
                    <a:lnTo>
                      <a:pt x="32" y="80"/>
                    </a:lnTo>
                    <a:lnTo>
                      <a:pt x="38" y="80"/>
                    </a:lnTo>
                    <a:lnTo>
                      <a:pt x="46" y="78"/>
                    </a:lnTo>
                    <a:lnTo>
                      <a:pt x="47" y="75"/>
                    </a:lnTo>
                    <a:lnTo>
                      <a:pt x="50" y="75"/>
                    </a:lnTo>
                    <a:lnTo>
                      <a:pt x="56" y="74"/>
                    </a:lnTo>
                    <a:lnTo>
                      <a:pt x="58" y="69"/>
                    </a:lnTo>
                    <a:lnTo>
                      <a:pt x="61" y="66"/>
                    </a:lnTo>
                    <a:lnTo>
                      <a:pt x="62" y="63"/>
                    </a:lnTo>
                    <a:lnTo>
                      <a:pt x="72" y="53"/>
                    </a:lnTo>
                    <a:lnTo>
                      <a:pt x="72" y="50"/>
                    </a:lnTo>
                    <a:lnTo>
                      <a:pt x="78" y="50"/>
                    </a:lnTo>
                    <a:lnTo>
                      <a:pt x="78" y="45"/>
                    </a:lnTo>
                    <a:lnTo>
                      <a:pt x="84" y="42"/>
                    </a:lnTo>
                    <a:lnTo>
                      <a:pt x="87" y="37"/>
                    </a:lnTo>
                    <a:lnTo>
                      <a:pt x="90" y="26"/>
                    </a:lnTo>
                    <a:lnTo>
                      <a:pt x="89" y="25"/>
                    </a:lnTo>
                    <a:lnTo>
                      <a:pt x="91" y="21"/>
                    </a:lnTo>
                    <a:lnTo>
                      <a:pt x="90" y="16"/>
                    </a:lnTo>
                    <a:lnTo>
                      <a:pt x="96" y="15"/>
                    </a:lnTo>
                    <a:lnTo>
                      <a:pt x="101" y="10"/>
                    </a:lnTo>
                    <a:lnTo>
                      <a:pt x="105" y="9"/>
                    </a:lnTo>
                    <a:lnTo>
                      <a:pt x="121" y="34"/>
                    </a:lnTo>
                    <a:lnTo>
                      <a:pt x="121" y="36"/>
                    </a:lnTo>
                    <a:lnTo>
                      <a:pt x="116" y="38"/>
                    </a:lnTo>
                    <a:lnTo>
                      <a:pt x="118" y="40"/>
                    </a:lnTo>
                    <a:lnTo>
                      <a:pt x="120" y="39"/>
                    </a:lnTo>
                    <a:lnTo>
                      <a:pt x="121" y="42"/>
                    </a:lnTo>
                    <a:lnTo>
                      <a:pt x="126" y="39"/>
                    </a:lnTo>
                    <a:lnTo>
                      <a:pt x="125" y="42"/>
                    </a:lnTo>
                    <a:lnTo>
                      <a:pt x="128" y="45"/>
                    </a:lnTo>
                    <a:lnTo>
                      <a:pt x="132" y="45"/>
                    </a:lnTo>
                    <a:lnTo>
                      <a:pt x="139" y="36"/>
                    </a:lnTo>
                    <a:lnTo>
                      <a:pt x="146" y="35"/>
                    </a:lnTo>
                    <a:lnTo>
                      <a:pt x="155" y="32"/>
                    </a:lnTo>
                    <a:lnTo>
                      <a:pt x="155" y="33"/>
                    </a:lnTo>
                    <a:lnTo>
                      <a:pt x="163" y="34"/>
                    </a:lnTo>
                    <a:lnTo>
                      <a:pt x="162" y="42"/>
                    </a:lnTo>
                    <a:lnTo>
                      <a:pt x="165" y="46"/>
                    </a:lnTo>
                    <a:lnTo>
                      <a:pt x="167" y="48"/>
                    </a:lnTo>
                    <a:lnTo>
                      <a:pt x="175" y="48"/>
                    </a:lnTo>
                    <a:lnTo>
                      <a:pt x="182" y="53"/>
                    </a:lnTo>
                    <a:lnTo>
                      <a:pt x="197" y="60"/>
                    </a:lnTo>
                    <a:lnTo>
                      <a:pt x="198" y="62"/>
                    </a:lnTo>
                    <a:lnTo>
                      <a:pt x="200" y="62"/>
                    </a:lnTo>
                    <a:lnTo>
                      <a:pt x="209" y="74"/>
                    </a:lnTo>
                    <a:lnTo>
                      <a:pt x="213" y="76"/>
                    </a:lnTo>
                    <a:lnTo>
                      <a:pt x="219" y="87"/>
                    </a:lnTo>
                    <a:lnTo>
                      <a:pt x="220" y="90"/>
                    </a:lnTo>
                    <a:lnTo>
                      <a:pt x="219" y="93"/>
                    </a:lnTo>
                    <a:lnTo>
                      <a:pt x="227" y="88"/>
                    </a:lnTo>
                    <a:lnTo>
                      <a:pt x="235" y="93"/>
                    </a:lnTo>
                    <a:lnTo>
                      <a:pt x="233" y="100"/>
                    </a:lnTo>
                    <a:lnTo>
                      <a:pt x="234" y="102"/>
                    </a:lnTo>
                    <a:lnTo>
                      <a:pt x="238" y="100"/>
                    </a:lnTo>
                    <a:lnTo>
                      <a:pt x="246" y="93"/>
                    </a:lnTo>
                    <a:lnTo>
                      <a:pt x="250" y="96"/>
                    </a:lnTo>
                    <a:lnTo>
                      <a:pt x="257" y="103"/>
                    </a:lnTo>
                    <a:lnTo>
                      <a:pt x="256" y="106"/>
                    </a:lnTo>
                    <a:lnTo>
                      <a:pt x="257" y="111"/>
                    </a:lnTo>
                    <a:lnTo>
                      <a:pt x="258" y="108"/>
                    </a:lnTo>
                    <a:lnTo>
                      <a:pt x="260" y="110"/>
                    </a:lnTo>
                    <a:lnTo>
                      <a:pt x="265" y="110"/>
                    </a:lnTo>
                    <a:lnTo>
                      <a:pt x="269" y="119"/>
                    </a:lnTo>
                    <a:lnTo>
                      <a:pt x="274" y="120"/>
                    </a:lnTo>
                    <a:lnTo>
                      <a:pt x="280" y="125"/>
                    </a:lnTo>
                    <a:lnTo>
                      <a:pt x="283" y="124"/>
                    </a:lnTo>
                    <a:lnTo>
                      <a:pt x="285" y="122"/>
                    </a:lnTo>
                    <a:lnTo>
                      <a:pt x="283" y="119"/>
                    </a:lnTo>
                    <a:lnTo>
                      <a:pt x="286" y="116"/>
                    </a:lnTo>
                    <a:lnTo>
                      <a:pt x="285" y="112"/>
                    </a:lnTo>
                    <a:lnTo>
                      <a:pt x="286" y="109"/>
                    </a:lnTo>
                    <a:lnTo>
                      <a:pt x="291" y="103"/>
                    </a:lnTo>
                    <a:lnTo>
                      <a:pt x="295" y="102"/>
                    </a:lnTo>
                    <a:lnTo>
                      <a:pt x="299" y="100"/>
                    </a:lnTo>
                    <a:lnTo>
                      <a:pt x="303" y="102"/>
                    </a:lnTo>
                    <a:lnTo>
                      <a:pt x="305" y="104"/>
                    </a:lnTo>
                    <a:lnTo>
                      <a:pt x="313" y="105"/>
                    </a:lnTo>
                    <a:lnTo>
                      <a:pt x="322" y="101"/>
                    </a:lnTo>
                    <a:lnTo>
                      <a:pt x="337" y="102"/>
                    </a:lnTo>
                    <a:lnTo>
                      <a:pt x="345" y="110"/>
                    </a:lnTo>
                    <a:lnTo>
                      <a:pt x="347" y="110"/>
                    </a:lnTo>
                    <a:lnTo>
                      <a:pt x="352" y="114"/>
                    </a:lnTo>
                    <a:lnTo>
                      <a:pt x="354" y="111"/>
                    </a:lnTo>
                    <a:lnTo>
                      <a:pt x="354" y="108"/>
                    </a:lnTo>
                    <a:lnTo>
                      <a:pt x="378" y="101"/>
                    </a:lnTo>
                    <a:lnTo>
                      <a:pt x="378" y="99"/>
                    </a:lnTo>
                    <a:lnTo>
                      <a:pt x="381" y="96"/>
                    </a:lnTo>
                    <a:lnTo>
                      <a:pt x="389" y="92"/>
                    </a:lnTo>
                    <a:lnTo>
                      <a:pt x="392" y="88"/>
                    </a:lnTo>
                    <a:lnTo>
                      <a:pt x="395" y="88"/>
                    </a:lnTo>
                    <a:lnTo>
                      <a:pt x="395" y="91"/>
                    </a:lnTo>
                    <a:lnTo>
                      <a:pt x="398" y="90"/>
                    </a:lnTo>
                    <a:lnTo>
                      <a:pt x="402" y="90"/>
                    </a:lnTo>
                    <a:lnTo>
                      <a:pt x="406" y="89"/>
                    </a:lnTo>
                    <a:lnTo>
                      <a:pt x="411" y="89"/>
                    </a:lnTo>
                    <a:lnTo>
                      <a:pt x="412" y="88"/>
                    </a:lnTo>
                    <a:lnTo>
                      <a:pt x="411" y="85"/>
                    </a:lnTo>
                    <a:lnTo>
                      <a:pt x="415" y="86"/>
                    </a:lnTo>
                    <a:lnTo>
                      <a:pt x="419" y="80"/>
                    </a:lnTo>
                    <a:lnTo>
                      <a:pt x="420" y="81"/>
                    </a:lnTo>
                    <a:lnTo>
                      <a:pt x="425" y="80"/>
                    </a:lnTo>
                    <a:lnTo>
                      <a:pt x="428" y="78"/>
                    </a:lnTo>
                    <a:lnTo>
                      <a:pt x="431" y="79"/>
                    </a:lnTo>
                    <a:lnTo>
                      <a:pt x="431" y="82"/>
                    </a:lnTo>
                    <a:lnTo>
                      <a:pt x="432" y="80"/>
                    </a:lnTo>
                    <a:lnTo>
                      <a:pt x="433" y="81"/>
                    </a:lnTo>
                    <a:lnTo>
                      <a:pt x="438" y="79"/>
                    </a:lnTo>
                    <a:lnTo>
                      <a:pt x="431" y="72"/>
                    </a:lnTo>
                    <a:lnTo>
                      <a:pt x="429" y="64"/>
                    </a:lnTo>
                    <a:lnTo>
                      <a:pt x="436" y="64"/>
                    </a:lnTo>
                    <a:lnTo>
                      <a:pt x="439" y="57"/>
                    </a:lnTo>
                    <a:lnTo>
                      <a:pt x="443" y="56"/>
                    </a:lnTo>
                    <a:lnTo>
                      <a:pt x="445" y="51"/>
                    </a:lnTo>
                    <a:lnTo>
                      <a:pt x="456" y="50"/>
                    </a:lnTo>
                    <a:lnTo>
                      <a:pt x="463" y="46"/>
                    </a:lnTo>
                    <a:lnTo>
                      <a:pt x="465" y="40"/>
                    </a:lnTo>
                    <a:lnTo>
                      <a:pt x="460" y="38"/>
                    </a:lnTo>
                    <a:lnTo>
                      <a:pt x="460" y="32"/>
                    </a:lnTo>
                    <a:lnTo>
                      <a:pt x="469" y="30"/>
                    </a:lnTo>
                    <a:lnTo>
                      <a:pt x="473" y="24"/>
                    </a:lnTo>
                    <a:lnTo>
                      <a:pt x="478" y="22"/>
                    </a:lnTo>
                    <a:lnTo>
                      <a:pt x="480" y="21"/>
                    </a:lnTo>
                    <a:lnTo>
                      <a:pt x="486" y="22"/>
                    </a:lnTo>
                    <a:lnTo>
                      <a:pt x="490" y="20"/>
                    </a:lnTo>
                    <a:lnTo>
                      <a:pt x="494" y="20"/>
                    </a:lnTo>
                    <a:lnTo>
                      <a:pt x="497" y="18"/>
                    </a:lnTo>
                    <a:lnTo>
                      <a:pt x="499" y="18"/>
                    </a:lnTo>
                    <a:lnTo>
                      <a:pt x="500" y="16"/>
                    </a:lnTo>
                    <a:lnTo>
                      <a:pt x="505" y="16"/>
                    </a:lnTo>
                    <a:lnTo>
                      <a:pt x="506" y="12"/>
                    </a:lnTo>
                    <a:lnTo>
                      <a:pt x="510" y="10"/>
                    </a:lnTo>
                    <a:lnTo>
                      <a:pt x="512" y="11"/>
                    </a:lnTo>
                    <a:lnTo>
                      <a:pt x="518" y="10"/>
                    </a:lnTo>
                    <a:lnTo>
                      <a:pt x="521" y="13"/>
                    </a:lnTo>
                    <a:lnTo>
                      <a:pt x="525" y="13"/>
                    </a:lnTo>
                    <a:lnTo>
                      <a:pt x="526" y="11"/>
                    </a:lnTo>
                    <a:lnTo>
                      <a:pt x="529" y="11"/>
                    </a:lnTo>
                    <a:lnTo>
                      <a:pt x="534" y="9"/>
                    </a:lnTo>
                    <a:lnTo>
                      <a:pt x="537" y="11"/>
                    </a:lnTo>
                    <a:lnTo>
                      <a:pt x="535" y="19"/>
                    </a:lnTo>
                    <a:lnTo>
                      <a:pt x="539" y="20"/>
                    </a:lnTo>
                    <a:lnTo>
                      <a:pt x="539" y="21"/>
                    </a:lnTo>
                    <a:lnTo>
                      <a:pt x="542" y="24"/>
                    </a:lnTo>
                    <a:lnTo>
                      <a:pt x="547" y="20"/>
                    </a:lnTo>
                    <a:lnTo>
                      <a:pt x="553" y="20"/>
                    </a:lnTo>
                    <a:lnTo>
                      <a:pt x="557" y="17"/>
                    </a:lnTo>
                    <a:lnTo>
                      <a:pt x="559" y="19"/>
                    </a:lnTo>
                    <a:lnTo>
                      <a:pt x="562" y="14"/>
                    </a:lnTo>
                    <a:lnTo>
                      <a:pt x="568" y="15"/>
                    </a:lnTo>
                    <a:lnTo>
                      <a:pt x="570" y="14"/>
                    </a:lnTo>
                    <a:lnTo>
                      <a:pt x="569" y="12"/>
                    </a:lnTo>
                    <a:lnTo>
                      <a:pt x="575" y="11"/>
                    </a:lnTo>
                    <a:lnTo>
                      <a:pt x="579" y="7"/>
                    </a:lnTo>
                    <a:lnTo>
                      <a:pt x="580" y="7"/>
                    </a:lnTo>
                    <a:lnTo>
                      <a:pt x="582" y="4"/>
                    </a:lnTo>
                    <a:lnTo>
                      <a:pt x="588" y="1"/>
                    </a:lnTo>
                    <a:lnTo>
                      <a:pt x="590" y="3"/>
                    </a:lnTo>
                    <a:lnTo>
                      <a:pt x="593" y="1"/>
                    </a:lnTo>
                    <a:lnTo>
                      <a:pt x="599" y="4"/>
                    </a:lnTo>
                    <a:lnTo>
                      <a:pt x="604" y="0"/>
                    </a:lnTo>
                    <a:lnTo>
                      <a:pt x="606" y="7"/>
                    </a:lnTo>
                    <a:lnTo>
                      <a:pt x="615" y="7"/>
                    </a:lnTo>
                    <a:lnTo>
                      <a:pt x="617" y="9"/>
                    </a:lnTo>
                    <a:lnTo>
                      <a:pt x="629" y="11"/>
                    </a:lnTo>
                    <a:lnTo>
                      <a:pt x="645" y="14"/>
                    </a:lnTo>
                    <a:lnTo>
                      <a:pt x="650" y="17"/>
                    </a:lnTo>
                    <a:lnTo>
                      <a:pt x="654" y="16"/>
                    </a:lnTo>
                    <a:lnTo>
                      <a:pt x="660" y="18"/>
                    </a:lnTo>
                    <a:lnTo>
                      <a:pt x="663" y="17"/>
                    </a:lnTo>
                    <a:lnTo>
                      <a:pt x="668" y="18"/>
                    </a:lnTo>
                    <a:lnTo>
                      <a:pt x="672" y="22"/>
                    </a:lnTo>
                    <a:close/>
                  </a:path>
                </a:pathLst>
              </a:custGeom>
              <a:solidFill>
                <a:schemeClr val="tx1"/>
              </a:solidFill>
              <a:ln w="6350" cmpd="sng">
                <a:solidFill>
                  <a:schemeClr val="bg1"/>
                </a:solidFill>
                <a:prstDash val="solid"/>
                <a:round/>
                <a:headEnd/>
                <a:tailEnd/>
              </a:ln>
            </p:spPr>
            <p:txBody>
              <a:bodyPr/>
              <a:lstStyle/>
              <a:p>
                <a:endParaRPr lang="pt-BR"/>
              </a:p>
            </p:txBody>
          </p:sp>
          <p:sp>
            <p:nvSpPr>
              <p:cNvPr id="22" name="Freeform 82"/>
              <p:cNvSpPr>
                <a:spLocks/>
              </p:cNvSpPr>
              <p:nvPr/>
            </p:nvSpPr>
            <p:spPr bwMode="auto">
              <a:xfrm>
                <a:off x="8678982" y="2997687"/>
                <a:ext cx="215571" cy="238340"/>
              </a:xfrm>
              <a:custGeom>
                <a:avLst/>
                <a:gdLst>
                  <a:gd name="T0" fmla="*/ 2147483647 w 404"/>
                  <a:gd name="T1" fmla="*/ 2147483647 h 448"/>
                  <a:gd name="T2" fmla="*/ 2147483647 w 404"/>
                  <a:gd name="T3" fmla="*/ 2147483647 h 448"/>
                  <a:gd name="T4" fmla="*/ 2147483647 w 404"/>
                  <a:gd name="T5" fmla="*/ 2147483647 h 448"/>
                  <a:gd name="T6" fmla="*/ 2147483647 w 404"/>
                  <a:gd name="T7" fmla="*/ 2147483647 h 448"/>
                  <a:gd name="T8" fmla="*/ 2147483647 w 404"/>
                  <a:gd name="T9" fmla="*/ 2147483647 h 448"/>
                  <a:gd name="T10" fmla="*/ 2147483647 w 404"/>
                  <a:gd name="T11" fmla="*/ 2147483647 h 448"/>
                  <a:gd name="T12" fmla="*/ 2147483647 w 404"/>
                  <a:gd name="T13" fmla="*/ 2147483647 h 448"/>
                  <a:gd name="T14" fmla="*/ 2147483647 w 404"/>
                  <a:gd name="T15" fmla="*/ 2147483647 h 448"/>
                  <a:gd name="T16" fmla="*/ 2147483647 w 404"/>
                  <a:gd name="T17" fmla="*/ 2147483647 h 448"/>
                  <a:gd name="T18" fmla="*/ 2147483647 w 404"/>
                  <a:gd name="T19" fmla="*/ 2147483647 h 448"/>
                  <a:gd name="T20" fmla="*/ 2147483647 w 404"/>
                  <a:gd name="T21" fmla="*/ 2147483647 h 448"/>
                  <a:gd name="T22" fmla="*/ 2147483647 w 404"/>
                  <a:gd name="T23" fmla="*/ 2147483647 h 448"/>
                  <a:gd name="T24" fmla="*/ 2147483647 w 404"/>
                  <a:gd name="T25" fmla="*/ 2147483647 h 448"/>
                  <a:gd name="T26" fmla="*/ 2147483647 w 404"/>
                  <a:gd name="T27" fmla="*/ 2147483647 h 448"/>
                  <a:gd name="T28" fmla="*/ 2147483647 w 404"/>
                  <a:gd name="T29" fmla="*/ 2147483647 h 448"/>
                  <a:gd name="T30" fmla="*/ 2147483647 w 404"/>
                  <a:gd name="T31" fmla="*/ 2147483647 h 448"/>
                  <a:gd name="T32" fmla="*/ 2147483647 w 404"/>
                  <a:gd name="T33" fmla="*/ 2147483647 h 448"/>
                  <a:gd name="T34" fmla="*/ 2147483647 w 404"/>
                  <a:gd name="T35" fmla="*/ 2147483647 h 448"/>
                  <a:gd name="T36" fmla="*/ 2147483647 w 404"/>
                  <a:gd name="T37" fmla="*/ 2147483647 h 448"/>
                  <a:gd name="T38" fmla="*/ 2147483647 w 404"/>
                  <a:gd name="T39" fmla="*/ 2147483647 h 448"/>
                  <a:gd name="T40" fmla="*/ 2147483647 w 404"/>
                  <a:gd name="T41" fmla="*/ 2147483647 h 448"/>
                  <a:gd name="T42" fmla="*/ 2147483647 w 404"/>
                  <a:gd name="T43" fmla="*/ 2147483647 h 448"/>
                  <a:gd name="T44" fmla="*/ 2147483647 w 404"/>
                  <a:gd name="T45" fmla="*/ 2147483647 h 448"/>
                  <a:gd name="T46" fmla="*/ 2147483647 w 404"/>
                  <a:gd name="T47" fmla="*/ 2147483647 h 448"/>
                  <a:gd name="T48" fmla="*/ 2147483647 w 404"/>
                  <a:gd name="T49" fmla="*/ 2147483647 h 448"/>
                  <a:gd name="T50" fmla="*/ 2147483647 w 404"/>
                  <a:gd name="T51" fmla="*/ 2147483647 h 448"/>
                  <a:gd name="T52" fmla="*/ 2147483647 w 404"/>
                  <a:gd name="T53" fmla="*/ 2147483647 h 448"/>
                  <a:gd name="T54" fmla="*/ 2147483647 w 404"/>
                  <a:gd name="T55" fmla="*/ 2147483647 h 448"/>
                  <a:gd name="T56" fmla="*/ 2147483647 w 404"/>
                  <a:gd name="T57" fmla="*/ 2147483647 h 448"/>
                  <a:gd name="T58" fmla="*/ 2147483647 w 404"/>
                  <a:gd name="T59" fmla="*/ 2147483647 h 448"/>
                  <a:gd name="T60" fmla="*/ 2147483647 w 404"/>
                  <a:gd name="T61" fmla="*/ 2147483647 h 448"/>
                  <a:gd name="T62" fmla="*/ 2147483647 w 404"/>
                  <a:gd name="T63" fmla="*/ 2147483647 h 448"/>
                  <a:gd name="T64" fmla="*/ 2147483647 w 404"/>
                  <a:gd name="T65" fmla="*/ 2147483647 h 448"/>
                  <a:gd name="T66" fmla="*/ 2147483647 w 404"/>
                  <a:gd name="T67" fmla="*/ 2147483647 h 448"/>
                  <a:gd name="T68" fmla="*/ 2147483647 w 404"/>
                  <a:gd name="T69" fmla="*/ 2147483647 h 448"/>
                  <a:gd name="T70" fmla="*/ 2147483647 w 404"/>
                  <a:gd name="T71" fmla="*/ 2147483647 h 448"/>
                  <a:gd name="T72" fmla="*/ 2147483647 w 404"/>
                  <a:gd name="T73" fmla="*/ 2147483647 h 448"/>
                  <a:gd name="T74" fmla="*/ 2147483647 w 404"/>
                  <a:gd name="T75" fmla="*/ 2147483647 h 448"/>
                  <a:gd name="T76" fmla="*/ 2147483647 w 404"/>
                  <a:gd name="T77" fmla="*/ 2147483647 h 448"/>
                  <a:gd name="T78" fmla="*/ 2147483647 w 404"/>
                  <a:gd name="T79" fmla="*/ 2147483647 h 448"/>
                  <a:gd name="T80" fmla="*/ 2147483647 w 404"/>
                  <a:gd name="T81" fmla="*/ 2147483647 h 448"/>
                  <a:gd name="T82" fmla="*/ 2147483647 w 404"/>
                  <a:gd name="T83" fmla="*/ 2147483647 h 448"/>
                  <a:gd name="T84" fmla="*/ 2147483647 w 404"/>
                  <a:gd name="T85" fmla="*/ 2147483647 h 448"/>
                  <a:gd name="T86" fmla="*/ 2147483647 w 404"/>
                  <a:gd name="T87" fmla="*/ 2147483647 h 448"/>
                  <a:gd name="T88" fmla="*/ 2147483647 w 404"/>
                  <a:gd name="T89" fmla="*/ 2147483647 h 448"/>
                  <a:gd name="T90" fmla="*/ 2147483647 w 404"/>
                  <a:gd name="T91" fmla="*/ 2147483647 h 448"/>
                  <a:gd name="T92" fmla="*/ 2147483647 w 404"/>
                  <a:gd name="T93" fmla="*/ 0 h 448"/>
                  <a:gd name="T94" fmla="*/ 2147483647 w 404"/>
                  <a:gd name="T95" fmla="*/ 2147483647 h 448"/>
                  <a:gd name="T96" fmla="*/ 2147483647 w 404"/>
                  <a:gd name="T97" fmla="*/ 2147483647 h 448"/>
                  <a:gd name="T98" fmla="*/ 2147483647 w 404"/>
                  <a:gd name="T99" fmla="*/ 2147483647 h 448"/>
                  <a:gd name="T100" fmla="*/ 2147483647 w 404"/>
                  <a:gd name="T101" fmla="*/ 2147483647 h 448"/>
                  <a:gd name="T102" fmla="*/ 2147483647 w 404"/>
                  <a:gd name="T103" fmla="*/ 2147483647 h 448"/>
                  <a:gd name="T104" fmla="*/ 2147483647 w 404"/>
                  <a:gd name="T105" fmla="*/ 2147483647 h 448"/>
                  <a:gd name="T106" fmla="*/ 2147483647 w 404"/>
                  <a:gd name="T107" fmla="*/ 2147483647 h 448"/>
                  <a:gd name="T108" fmla="*/ 2147483647 w 404"/>
                  <a:gd name="T109" fmla="*/ 2147483647 h 448"/>
                  <a:gd name="T110" fmla="*/ 2147483647 w 404"/>
                  <a:gd name="T111" fmla="*/ 2147483647 h 448"/>
                  <a:gd name="T112" fmla="*/ 2147483647 w 404"/>
                  <a:gd name="T113" fmla="*/ 2147483647 h 448"/>
                  <a:gd name="T114" fmla="*/ 2147483647 w 404"/>
                  <a:gd name="T115" fmla="*/ 2147483647 h 448"/>
                  <a:gd name="T116" fmla="*/ 2147483647 w 404"/>
                  <a:gd name="T117" fmla="*/ 2147483647 h 448"/>
                  <a:gd name="T118" fmla="*/ 2147483647 w 404"/>
                  <a:gd name="T119" fmla="*/ 2147483647 h 448"/>
                  <a:gd name="T120" fmla="*/ 2147483647 w 404"/>
                  <a:gd name="T121" fmla="*/ 2147483647 h 4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4"/>
                  <a:gd name="T184" fmla="*/ 0 h 448"/>
                  <a:gd name="T185" fmla="*/ 404 w 404"/>
                  <a:gd name="T186" fmla="*/ 448 h 4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4" h="448">
                    <a:moveTo>
                      <a:pt x="402" y="219"/>
                    </a:moveTo>
                    <a:lnTo>
                      <a:pt x="395" y="219"/>
                    </a:lnTo>
                    <a:lnTo>
                      <a:pt x="382" y="222"/>
                    </a:lnTo>
                    <a:lnTo>
                      <a:pt x="380" y="223"/>
                    </a:lnTo>
                    <a:lnTo>
                      <a:pt x="355" y="234"/>
                    </a:lnTo>
                    <a:lnTo>
                      <a:pt x="342" y="243"/>
                    </a:lnTo>
                    <a:lnTo>
                      <a:pt x="319" y="255"/>
                    </a:lnTo>
                    <a:lnTo>
                      <a:pt x="303" y="268"/>
                    </a:lnTo>
                    <a:lnTo>
                      <a:pt x="287" y="285"/>
                    </a:lnTo>
                    <a:lnTo>
                      <a:pt x="264" y="313"/>
                    </a:lnTo>
                    <a:lnTo>
                      <a:pt x="262" y="314"/>
                    </a:lnTo>
                    <a:lnTo>
                      <a:pt x="265" y="317"/>
                    </a:lnTo>
                    <a:lnTo>
                      <a:pt x="241" y="350"/>
                    </a:lnTo>
                    <a:lnTo>
                      <a:pt x="238" y="351"/>
                    </a:lnTo>
                    <a:lnTo>
                      <a:pt x="238" y="354"/>
                    </a:lnTo>
                    <a:lnTo>
                      <a:pt x="236" y="356"/>
                    </a:lnTo>
                    <a:lnTo>
                      <a:pt x="234" y="358"/>
                    </a:lnTo>
                    <a:lnTo>
                      <a:pt x="237" y="361"/>
                    </a:lnTo>
                    <a:lnTo>
                      <a:pt x="216" y="385"/>
                    </a:lnTo>
                    <a:lnTo>
                      <a:pt x="207" y="400"/>
                    </a:lnTo>
                    <a:lnTo>
                      <a:pt x="202" y="417"/>
                    </a:lnTo>
                    <a:lnTo>
                      <a:pt x="198" y="419"/>
                    </a:lnTo>
                    <a:lnTo>
                      <a:pt x="190" y="422"/>
                    </a:lnTo>
                    <a:lnTo>
                      <a:pt x="185" y="429"/>
                    </a:lnTo>
                    <a:lnTo>
                      <a:pt x="177" y="435"/>
                    </a:lnTo>
                    <a:lnTo>
                      <a:pt x="171" y="437"/>
                    </a:lnTo>
                    <a:lnTo>
                      <a:pt x="162" y="437"/>
                    </a:lnTo>
                    <a:lnTo>
                      <a:pt x="159" y="440"/>
                    </a:lnTo>
                    <a:lnTo>
                      <a:pt x="159" y="442"/>
                    </a:lnTo>
                    <a:lnTo>
                      <a:pt x="150" y="443"/>
                    </a:lnTo>
                    <a:lnTo>
                      <a:pt x="148" y="441"/>
                    </a:lnTo>
                    <a:lnTo>
                      <a:pt x="146" y="443"/>
                    </a:lnTo>
                    <a:lnTo>
                      <a:pt x="144" y="441"/>
                    </a:lnTo>
                    <a:lnTo>
                      <a:pt x="145" y="439"/>
                    </a:lnTo>
                    <a:lnTo>
                      <a:pt x="143" y="438"/>
                    </a:lnTo>
                    <a:lnTo>
                      <a:pt x="141" y="441"/>
                    </a:lnTo>
                    <a:lnTo>
                      <a:pt x="138" y="440"/>
                    </a:lnTo>
                    <a:lnTo>
                      <a:pt x="134" y="436"/>
                    </a:lnTo>
                    <a:lnTo>
                      <a:pt x="131" y="437"/>
                    </a:lnTo>
                    <a:lnTo>
                      <a:pt x="130" y="436"/>
                    </a:lnTo>
                    <a:lnTo>
                      <a:pt x="129" y="439"/>
                    </a:lnTo>
                    <a:lnTo>
                      <a:pt x="127" y="439"/>
                    </a:lnTo>
                    <a:lnTo>
                      <a:pt x="127" y="442"/>
                    </a:lnTo>
                    <a:lnTo>
                      <a:pt x="125" y="448"/>
                    </a:lnTo>
                    <a:lnTo>
                      <a:pt x="120" y="446"/>
                    </a:lnTo>
                    <a:lnTo>
                      <a:pt x="121" y="442"/>
                    </a:lnTo>
                    <a:lnTo>
                      <a:pt x="118" y="441"/>
                    </a:lnTo>
                    <a:lnTo>
                      <a:pt x="116" y="443"/>
                    </a:lnTo>
                    <a:lnTo>
                      <a:pt x="113" y="443"/>
                    </a:lnTo>
                    <a:lnTo>
                      <a:pt x="112" y="440"/>
                    </a:lnTo>
                    <a:lnTo>
                      <a:pt x="109" y="440"/>
                    </a:lnTo>
                    <a:lnTo>
                      <a:pt x="107" y="438"/>
                    </a:lnTo>
                    <a:lnTo>
                      <a:pt x="104" y="439"/>
                    </a:lnTo>
                    <a:lnTo>
                      <a:pt x="103" y="438"/>
                    </a:lnTo>
                    <a:lnTo>
                      <a:pt x="97" y="437"/>
                    </a:lnTo>
                    <a:lnTo>
                      <a:pt x="93" y="433"/>
                    </a:lnTo>
                    <a:lnTo>
                      <a:pt x="96" y="432"/>
                    </a:lnTo>
                    <a:lnTo>
                      <a:pt x="84" y="425"/>
                    </a:lnTo>
                    <a:lnTo>
                      <a:pt x="84" y="422"/>
                    </a:lnTo>
                    <a:lnTo>
                      <a:pt x="86" y="422"/>
                    </a:lnTo>
                    <a:lnTo>
                      <a:pt x="87" y="419"/>
                    </a:lnTo>
                    <a:lnTo>
                      <a:pt x="82" y="420"/>
                    </a:lnTo>
                    <a:lnTo>
                      <a:pt x="80" y="418"/>
                    </a:lnTo>
                    <a:lnTo>
                      <a:pt x="84" y="417"/>
                    </a:lnTo>
                    <a:lnTo>
                      <a:pt x="81" y="416"/>
                    </a:lnTo>
                    <a:lnTo>
                      <a:pt x="76" y="419"/>
                    </a:lnTo>
                    <a:lnTo>
                      <a:pt x="74" y="417"/>
                    </a:lnTo>
                    <a:lnTo>
                      <a:pt x="75" y="413"/>
                    </a:lnTo>
                    <a:lnTo>
                      <a:pt x="72" y="412"/>
                    </a:lnTo>
                    <a:lnTo>
                      <a:pt x="70" y="412"/>
                    </a:lnTo>
                    <a:lnTo>
                      <a:pt x="68" y="416"/>
                    </a:lnTo>
                    <a:lnTo>
                      <a:pt x="67" y="416"/>
                    </a:lnTo>
                    <a:lnTo>
                      <a:pt x="63" y="413"/>
                    </a:lnTo>
                    <a:lnTo>
                      <a:pt x="64" y="410"/>
                    </a:lnTo>
                    <a:lnTo>
                      <a:pt x="61" y="412"/>
                    </a:lnTo>
                    <a:lnTo>
                      <a:pt x="61" y="408"/>
                    </a:lnTo>
                    <a:lnTo>
                      <a:pt x="56" y="408"/>
                    </a:lnTo>
                    <a:lnTo>
                      <a:pt x="54" y="411"/>
                    </a:lnTo>
                    <a:lnTo>
                      <a:pt x="49" y="403"/>
                    </a:lnTo>
                    <a:lnTo>
                      <a:pt x="46" y="400"/>
                    </a:lnTo>
                    <a:lnTo>
                      <a:pt x="44" y="400"/>
                    </a:lnTo>
                    <a:lnTo>
                      <a:pt x="45" y="389"/>
                    </a:lnTo>
                    <a:lnTo>
                      <a:pt x="48" y="387"/>
                    </a:lnTo>
                    <a:lnTo>
                      <a:pt x="48" y="385"/>
                    </a:lnTo>
                    <a:lnTo>
                      <a:pt x="52" y="383"/>
                    </a:lnTo>
                    <a:lnTo>
                      <a:pt x="53" y="380"/>
                    </a:lnTo>
                    <a:lnTo>
                      <a:pt x="55" y="385"/>
                    </a:lnTo>
                    <a:lnTo>
                      <a:pt x="57" y="383"/>
                    </a:lnTo>
                    <a:lnTo>
                      <a:pt x="55" y="380"/>
                    </a:lnTo>
                    <a:lnTo>
                      <a:pt x="57" y="378"/>
                    </a:lnTo>
                    <a:lnTo>
                      <a:pt x="56" y="376"/>
                    </a:lnTo>
                    <a:lnTo>
                      <a:pt x="57" y="375"/>
                    </a:lnTo>
                    <a:lnTo>
                      <a:pt x="56" y="374"/>
                    </a:lnTo>
                    <a:lnTo>
                      <a:pt x="59" y="371"/>
                    </a:lnTo>
                    <a:lnTo>
                      <a:pt x="58" y="367"/>
                    </a:lnTo>
                    <a:lnTo>
                      <a:pt x="60" y="366"/>
                    </a:lnTo>
                    <a:lnTo>
                      <a:pt x="55" y="365"/>
                    </a:lnTo>
                    <a:lnTo>
                      <a:pt x="52" y="367"/>
                    </a:lnTo>
                    <a:lnTo>
                      <a:pt x="44" y="361"/>
                    </a:lnTo>
                    <a:lnTo>
                      <a:pt x="39" y="360"/>
                    </a:lnTo>
                    <a:lnTo>
                      <a:pt x="38" y="359"/>
                    </a:lnTo>
                    <a:lnTo>
                      <a:pt x="36" y="354"/>
                    </a:lnTo>
                    <a:lnTo>
                      <a:pt x="37" y="348"/>
                    </a:lnTo>
                    <a:lnTo>
                      <a:pt x="33" y="342"/>
                    </a:lnTo>
                    <a:lnTo>
                      <a:pt x="35" y="335"/>
                    </a:lnTo>
                    <a:lnTo>
                      <a:pt x="32" y="334"/>
                    </a:lnTo>
                    <a:lnTo>
                      <a:pt x="31" y="327"/>
                    </a:lnTo>
                    <a:lnTo>
                      <a:pt x="27" y="326"/>
                    </a:lnTo>
                    <a:lnTo>
                      <a:pt x="24" y="327"/>
                    </a:lnTo>
                    <a:lnTo>
                      <a:pt x="22" y="326"/>
                    </a:lnTo>
                    <a:lnTo>
                      <a:pt x="20" y="320"/>
                    </a:lnTo>
                    <a:lnTo>
                      <a:pt x="15" y="316"/>
                    </a:lnTo>
                    <a:lnTo>
                      <a:pt x="13" y="311"/>
                    </a:lnTo>
                    <a:lnTo>
                      <a:pt x="14" y="308"/>
                    </a:lnTo>
                    <a:lnTo>
                      <a:pt x="13" y="307"/>
                    </a:lnTo>
                    <a:lnTo>
                      <a:pt x="9" y="306"/>
                    </a:lnTo>
                    <a:lnTo>
                      <a:pt x="8" y="302"/>
                    </a:lnTo>
                    <a:lnTo>
                      <a:pt x="7" y="304"/>
                    </a:lnTo>
                    <a:lnTo>
                      <a:pt x="5" y="304"/>
                    </a:lnTo>
                    <a:lnTo>
                      <a:pt x="2" y="295"/>
                    </a:lnTo>
                    <a:lnTo>
                      <a:pt x="2" y="285"/>
                    </a:lnTo>
                    <a:lnTo>
                      <a:pt x="0" y="280"/>
                    </a:lnTo>
                    <a:lnTo>
                      <a:pt x="2" y="273"/>
                    </a:lnTo>
                    <a:lnTo>
                      <a:pt x="6" y="267"/>
                    </a:lnTo>
                    <a:lnTo>
                      <a:pt x="6" y="261"/>
                    </a:lnTo>
                    <a:lnTo>
                      <a:pt x="9" y="258"/>
                    </a:lnTo>
                    <a:lnTo>
                      <a:pt x="21" y="259"/>
                    </a:lnTo>
                    <a:lnTo>
                      <a:pt x="35" y="260"/>
                    </a:lnTo>
                    <a:lnTo>
                      <a:pt x="51" y="272"/>
                    </a:lnTo>
                    <a:lnTo>
                      <a:pt x="54" y="272"/>
                    </a:lnTo>
                    <a:lnTo>
                      <a:pt x="60" y="270"/>
                    </a:lnTo>
                    <a:lnTo>
                      <a:pt x="94" y="256"/>
                    </a:lnTo>
                    <a:lnTo>
                      <a:pt x="93" y="233"/>
                    </a:lnTo>
                    <a:lnTo>
                      <a:pt x="91" y="233"/>
                    </a:lnTo>
                    <a:lnTo>
                      <a:pt x="92" y="232"/>
                    </a:lnTo>
                    <a:lnTo>
                      <a:pt x="91" y="232"/>
                    </a:lnTo>
                    <a:lnTo>
                      <a:pt x="90" y="227"/>
                    </a:lnTo>
                    <a:lnTo>
                      <a:pt x="89" y="225"/>
                    </a:lnTo>
                    <a:lnTo>
                      <a:pt x="91" y="225"/>
                    </a:lnTo>
                    <a:lnTo>
                      <a:pt x="91" y="223"/>
                    </a:lnTo>
                    <a:lnTo>
                      <a:pt x="93" y="223"/>
                    </a:lnTo>
                    <a:lnTo>
                      <a:pt x="94" y="218"/>
                    </a:lnTo>
                    <a:lnTo>
                      <a:pt x="93" y="212"/>
                    </a:lnTo>
                    <a:lnTo>
                      <a:pt x="85" y="199"/>
                    </a:lnTo>
                    <a:lnTo>
                      <a:pt x="86" y="194"/>
                    </a:lnTo>
                    <a:lnTo>
                      <a:pt x="89" y="192"/>
                    </a:lnTo>
                    <a:lnTo>
                      <a:pt x="89" y="190"/>
                    </a:lnTo>
                    <a:lnTo>
                      <a:pt x="90" y="189"/>
                    </a:lnTo>
                    <a:lnTo>
                      <a:pt x="89" y="188"/>
                    </a:lnTo>
                    <a:lnTo>
                      <a:pt x="92" y="188"/>
                    </a:lnTo>
                    <a:lnTo>
                      <a:pt x="100" y="181"/>
                    </a:lnTo>
                    <a:lnTo>
                      <a:pt x="112" y="178"/>
                    </a:lnTo>
                    <a:lnTo>
                      <a:pt x="106" y="148"/>
                    </a:lnTo>
                    <a:lnTo>
                      <a:pt x="103" y="135"/>
                    </a:lnTo>
                    <a:lnTo>
                      <a:pt x="96" y="127"/>
                    </a:lnTo>
                    <a:lnTo>
                      <a:pt x="92" y="113"/>
                    </a:lnTo>
                    <a:lnTo>
                      <a:pt x="94" y="111"/>
                    </a:lnTo>
                    <a:lnTo>
                      <a:pt x="90" y="106"/>
                    </a:lnTo>
                    <a:lnTo>
                      <a:pt x="81" y="100"/>
                    </a:lnTo>
                    <a:lnTo>
                      <a:pt x="73" y="100"/>
                    </a:lnTo>
                    <a:lnTo>
                      <a:pt x="68" y="98"/>
                    </a:lnTo>
                    <a:lnTo>
                      <a:pt x="64" y="99"/>
                    </a:lnTo>
                    <a:lnTo>
                      <a:pt x="60" y="97"/>
                    </a:lnTo>
                    <a:lnTo>
                      <a:pt x="57" y="89"/>
                    </a:lnTo>
                    <a:lnTo>
                      <a:pt x="55" y="88"/>
                    </a:lnTo>
                    <a:lnTo>
                      <a:pt x="60" y="74"/>
                    </a:lnTo>
                    <a:lnTo>
                      <a:pt x="59" y="69"/>
                    </a:lnTo>
                    <a:lnTo>
                      <a:pt x="61" y="66"/>
                    </a:lnTo>
                    <a:lnTo>
                      <a:pt x="58" y="65"/>
                    </a:lnTo>
                    <a:lnTo>
                      <a:pt x="53" y="61"/>
                    </a:lnTo>
                    <a:lnTo>
                      <a:pt x="48" y="56"/>
                    </a:lnTo>
                    <a:lnTo>
                      <a:pt x="44" y="39"/>
                    </a:lnTo>
                    <a:lnTo>
                      <a:pt x="45" y="37"/>
                    </a:lnTo>
                    <a:lnTo>
                      <a:pt x="49" y="37"/>
                    </a:lnTo>
                    <a:lnTo>
                      <a:pt x="51" y="30"/>
                    </a:lnTo>
                    <a:lnTo>
                      <a:pt x="54" y="29"/>
                    </a:lnTo>
                    <a:lnTo>
                      <a:pt x="56" y="30"/>
                    </a:lnTo>
                    <a:lnTo>
                      <a:pt x="57" y="28"/>
                    </a:lnTo>
                    <a:lnTo>
                      <a:pt x="56" y="26"/>
                    </a:lnTo>
                    <a:lnTo>
                      <a:pt x="52" y="26"/>
                    </a:lnTo>
                    <a:lnTo>
                      <a:pt x="46" y="21"/>
                    </a:lnTo>
                    <a:lnTo>
                      <a:pt x="45" y="15"/>
                    </a:lnTo>
                    <a:lnTo>
                      <a:pt x="45" y="12"/>
                    </a:lnTo>
                    <a:lnTo>
                      <a:pt x="46" y="11"/>
                    </a:lnTo>
                    <a:lnTo>
                      <a:pt x="48" y="12"/>
                    </a:lnTo>
                    <a:lnTo>
                      <a:pt x="50" y="10"/>
                    </a:lnTo>
                    <a:lnTo>
                      <a:pt x="49" y="5"/>
                    </a:lnTo>
                    <a:lnTo>
                      <a:pt x="53" y="0"/>
                    </a:lnTo>
                    <a:lnTo>
                      <a:pt x="59" y="3"/>
                    </a:lnTo>
                    <a:lnTo>
                      <a:pt x="71" y="7"/>
                    </a:lnTo>
                    <a:lnTo>
                      <a:pt x="77" y="5"/>
                    </a:lnTo>
                    <a:lnTo>
                      <a:pt x="89" y="14"/>
                    </a:lnTo>
                    <a:lnTo>
                      <a:pt x="90" y="17"/>
                    </a:lnTo>
                    <a:lnTo>
                      <a:pt x="93" y="17"/>
                    </a:lnTo>
                    <a:lnTo>
                      <a:pt x="100" y="26"/>
                    </a:lnTo>
                    <a:lnTo>
                      <a:pt x="109" y="24"/>
                    </a:lnTo>
                    <a:lnTo>
                      <a:pt x="115" y="25"/>
                    </a:lnTo>
                    <a:lnTo>
                      <a:pt x="123" y="28"/>
                    </a:lnTo>
                    <a:lnTo>
                      <a:pt x="127" y="33"/>
                    </a:lnTo>
                    <a:lnTo>
                      <a:pt x="128" y="35"/>
                    </a:lnTo>
                    <a:lnTo>
                      <a:pt x="146" y="48"/>
                    </a:lnTo>
                    <a:lnTo>
                      <a:pt x="170" y="51"/>
                    </a:lnTo>
                    <a:lnTo>
                      <a:pt x="196" y="60"/>
                    </a:lnTo>
                    <a:lnTo>
                      <a:pt x="201" y="66"/>
                    </a:lnTo>
                    <a:lnTo>
                      <a:pt x="207" y="68"/>
                    </a:lnTo>
                    <a:lnTo>
                      <a:pt x="215" y="74"/>
                    </a:lnTo>
                    <a:lnTo>
                      <a:pt x="218" y="81"/>
                    </a:lnTo>
                    <a:lnTo>
                      <a:pt x="222" y="83"/>
                    </a:lnTo>
                    <a:lnTo>
                      <a:pt x="238" y="83"/>
                    </a:lnTo>
                    <a:lnTo>
                      <a:pt x="242" y="87"/>
                    </a:lnTo>
                    <a:lnTo>
                      <a:pt x="261" y="102"/>
                    </a:lnTo>
                    <a:lnTo>
                      <a:pt x="273" y="100"/>
                    </a:lnTo>
                    <a:lnTo>
                      <a:pt x="279" y="105"/>
                    </a:lnTo>
                    <a:lnTo>
                      <a:pt x="282" y="110"/>
                    </a:lnTo>
                    <a:lnTo>
                      <a:pt x="282" y="119"/>
                    </a:lnTo>
                    <a:lnTo>
                      <a:pt x="283" y="122"/>
                    </a:lnTo>
                    <a:lnTo>
                      <a:pt x="290" y="134"/>
                    </a:lnTo>
                    <a:lnTo>
                      <a:pt x="297" y="137"/>
                    </a:lnTo>
                    <a:lnTo>
                      <a:pt x="301" y="140"/>
                    </a:lnTo>
                    <a:lnTo>
                      <a:pt x="304" y="141"/>
                    </a:lnTo>
                    <a:lnTo>
                      <a:pt x="305" y="144"/>
                    </a:lnTo>
                    <a:lnTo>
                      <a:pt x="305" y="146"/>
                    </a:lnTo>
                    <a:lnTo>
                      <a:pt x="307" y="149"/>
                    </a:lnTo>
                    <a:lnTo>
                      <a:pt x="310" y="152"/>
                    </a:lnTo>
                    <a:lnTo>
                      <a:pt x="314" y="153"/>
                    </a:lnTo>
                    <a:lnTo>
                      <a:pt x="322" y="153"/>
                    </a:lnTo>
                    <a:lnTo>
                      <a:pt x="327" y="156"/>
                    </a:lnTo>
                    <a:lnTo>
                      <a:pt x="332" y="163"/>
                    </a:lnTo>
                    <a:lnTo>
                      <a:pt x="337" y="164"/>
                    </a:lnTo>
                    <a:lnTo>
                      <a:pt x="341" y="165"/>
                    </a:lnTo>
                    <a:lnTo>
                      <a:pt x="345" y="164"/>
                    </a:lnTo>
                    <a:lnTo>
                      <a:pt x="348" y="161"/>
                    </a:lnTo>
                    <a:lnTo>
                      <a:pt x="352" y="161"/>
                    </a:lnTo>
                    <a:lnTo>
                      <a:pt x="360" y="168"/>
                    </a:lnTo>
                    <a:lnTo>
                      <a:pt x="362" y="171"/>
                    </a:lnTo>
                    <a:lnTo>
                      <a:pt x="366" y="178"/>
                    </a:lnTo>
                    <a:lnTo>
                      <a:pt x="367" y="196"/>
                    </a:lnTo>
                    <a:lnTo>
                      <a:pt x="370" y="199"/>
                    </a:lnTo>
                    <a:lnTo>
                      <a:pt x="378" y="197"/>
                    </a:lnTo>
                    <a:lnTo>
                      <a:pt x="376" y="199"/>
                    </a:lnTo>
                    <a:lnTo>
                      <a:pt x="379" y="200"/>
                    </a:lnTo>
                    <a:lnTo>
                      <a:pt x="383" y="198"/>
                    </a:lnTo>
                    <a:lnTo>
                      <a:pt x="391" y="195"/>
                    </a:lnTo>
                    <a:lnTo>
                      <a:pt x="396" y="200"/>
                    </a:lnTo>
                    <a:lnTo>
                      <a:pt x="402" y="214"/>
                    </a:lnTo>
                    <a:lnTo>
                      <a:pt x="404" y="215"/>
                    </a:lnTo>
                    <a:lnTo>
                      <a:pt x="402" y="219"/>
                    </a:lnTo>
                    <a:close/>
                  </a:path>
                </a:pathLst>
              </a:custGeom>
              <a:solidFill>
                <a:schemeClr val="tx1"/>
              </a:solidFill>
              <a:ln w="6350" cmpd="sng">
                <a:solidFill>
                  <a:schemeClr val="bg1"/>
                </a:solidFill>
                <a:prstDash val="solid"/>
                <a:round/>
                <a:headEnd/>
                <a:tailEnd/>
              </a:ln>
            </p:spPr>
            <p:txBody>
              <a:bodyPr/>
              <a:lstStyle/>
              <a:p>
                <a:endParaRPr lang="pt-BR"/>
              </a:p>
            </p:txBody>
          </p:sp>
          <p:sp>
            <p:nvSpPr>
              <p:cNvPr id="23" name="Freeform 83"/>
              <p:cNvSpPr>
                <a:spLocks/>
              </p:cNvSpPr>
              <p:nvPr/>
            </p:nvSpPr>
            <p:spPr bwMode="auto">
              <a:xfrm>
                <a:off x="7715249" y="2883588"/>
                <a:ext cx="1070250" cy="1133382"/>
              </a:xfrm>
              <a:custGeom>
                <a:avLst/>
                <a:gdLst>
                  <a:gd name="T0" fmla="*/ 2147483647 w 2022"/>
                  <a:gd name="T1" fmla="*/ 2147483647 h 2139"/>
                  <a:gd name="T2" fmla="*/ 2147483647 w 2022"/>
                  <a:gd name="T3" fmla="*/ 2147483647 h 2139"/>
                  <a:gd name="T4" fmla="*/ 2147483647 w 2022"/>
                  <a:gd name="T5" fmla="*/ 2147483647 h 2139"/>
                  <a:gd name="T6" fmla="*/ 2147483647 w 2022"/>
                  <a:gd name="T7" fmla="*/ 2147483647 h 2139"/>
                  <a:gd name="T8" fmla="*/ 2147483647 w 2022"/>
                  <a:gd name="T9" fmla="*/ 2147483647 h 2139"/>
                  <a:gd name="T10" fmla="*/ 2147483647 w 2022"/>
                  <a:gd name="T11" fmla="*/ 2147483647 h 2139"/>
                  <a:gd name="T12" fmla="*/ 2147483647 w 2022"/>
                  <a:gd name="T13" fmla="*/ 2147483647 h 2139"/>
                  <a:gd name="T14" fmla="*/ 2147483647 w 2022"/>
                  <a:gd name="T15" fmla="*/ 2147483647 h 2139"/>
                  <a:gd name="T16" fmla="*/ 2147483647 w 2022"/>
                  <a:gd name="T17" fmla="*/ 2147483647 h 2139"/>
                  <a:gd name="T18" fmla="*/ 2147483647 w 2022"/>
                  <a:gd name="T19" fmla="*/ 2147483647 h 2139"/>
                  <a:gd name="T20" fmla="*/ 2147483647 w 2022"/>
                  <a:gd name="T21" fmla="*/ 2147483647 h 2139"/>
                  <a:gd name="T22" fmla="*/ 2147483647 w 2022"/>
                  <a:gd name="T23" fmla="*/ 2147483647 h 2139"/>
                  <a:gd name="T24" fmla="*/ 2147483647 w 2022"/>
                  <a:gd name="T25" fmla="*/ 2147483647 h 2139"/>
                  <a:gd name="T26" fmla="*/ 2147483647 w 2022"/>
                  <a:gd name="T27" fmla="*/ 2147483647 h 2139"/>
                  <a:gd name="T28" fmla="*/ 2147483647 w 2022"/>
                  <a:gd name="T29" fmla="*/ 2147483647 h 2139"/>
                  <a:gd name="T30" fmla="*/ 2147483647 w 2022"/>
                  <a:gd name="T31" fmla="*/ 2147483647 h 2139"/>
                  <a:gd name="T32" fmla="*/ 2147483647 w 2022"/>
                  <a:gd name="T33" fmla="*/ 2147483647 h 2139"/>
                  <a:gd name="T34" fmla="*/ 2147483647 w 2022"/>
                  <a:gd name="T35" fmla="*/ 2147483647 h 2139"/>
                  <a:gd name="T36" fmla="*/ 2147483647 w 2022"/>
                  <a:gd name="T37" fmla="*/ 2147483647 h 2139"/>
                  <a:gd name="T38" fmla="*/ 2147483647 w 2022"/>
                  <a:gd name="T39" fmla="*/ 2147483647 h 2139"/>
                  <a:gd name="T40" fmla="*/ 2147483647 w 2022"/>
                  <a:gd name="T41" fmla="*/ 2147483647 h 2139"/>
                  <a:gd name="T42" fmla="*/ 2147483647 w 2022"/>
                  <a:gd name="T43" fmla="*/ 2147483647 h 2139"/>
                  <a:gd name="T44" fmla="*/ 2147483647 w 2022"/>
                  <a:gd name="T45" fmla="*/ 2147483647 h 2139"/>
                  <a:gd name="T46" fmla="*/ 2147483647 w 2022"/>
                  <a:gd name="T47" fmla="*/ 2147483647 h 2139"/>
                  <a:gd name="T48" fmla="*/ 2147483647 w 2022"/>
                  <a:gd name="T49" fmla="*/ 2147483647 h 2139"/>
                  <a:gd name="T50" fmla="*/ 2147483647 w 2022"/>
                  <a:gd name="T51" fmla="*/ 2147483647 h 2139"/>
                  <a:gd name="T52" fmla="*/ 2147483647 w 2022"/>
                  <a:gd name="T53" fmla="*/ 2147483647 h 2139"/>
                  <a:gd name="T54" fmla="*/ 2147483647 w 2022"/>
                  <a:gd name="T55" fmla="*/ 2147483647 h 2139"/>
                  <a:gd name="T56" fmla="*/ 2147483647 w 2022"/>
                  <a:gd name="T57" fmla="*/ 2147483647 h 2139"/>
                  <a:gd name="T58" fmla="*/ 2147483647 w 2022"/>
                  <a:gd name="T59" fmla="*/ 2147483647 h 2139"/>
                  <a:gd name="T60" fmla="*/ 2147483647 w 2022"/>
                  <a:gd name="T61" fmla="*/ 2147483647 h 2139"/>
                  <a:gd name="T62" fmla="*/ 2147483647 w 2022"/>
                  <a:gd name="T63" fmla="*/ 2147483647 h 2139"/>
                  <a:gd name="T64" fmla="*/ 2147483647 w 2022"/>
                  <a:gd name="T65" fmla="*/ 2147483647 h 2139"/>
                  <a:gd name="T66" fmla="*/ 2147483647 w 2022"/>
                  <a:gd name="T67" fmla="*/ 2147483647 h 2139"/>
                  <a:gd name="T68" fmla="*/ 2147483647 w 2022"/>
                  <a:gd name="T69" fmla="*/ 2147483647 h 2139"/>
                  <a:gd name="T70" fmla="*/ 2147483647 w 2022"/>
                  <a:gd name="T71" fmla="*/ 2147483647 h 2139"/>
                  <a:gd name="T72" fmla="*/ 2147483647 w 2022"/>
                  <a:gd name="T73" fmla="*/ 2147483647 h 2139"/>
                  <a:gd name="T74" fmla="*/ 2147483647 w 2022"/>
                  <a:gd name="T75" fmla="*/ 2147483647 h 2139"/>
                  <a:gd name="T76" fmla="*/ 2147483647 w 2022"/>
                  <a:gd name="T77" fmla="*/ 2147483647 h 2139"/>
                  <a:gd name="T78" fmla="*/ 2147483647 w 2022"/>
                  <a:gd name="T79" fmla="*/ 2147483647 h 2139"/>
                  <a:gd name="T80" fmla="*/ 2147483647 w 2022"/>
                  <a:gd name="T81" fmla="*/ 2147483647 h 2139"/>
                  <a:gd name="T82" fmla="*/ 2147483647 w 2022"/>
                  <a:gd name="T83" fmla="*/ 2147483647 h 2139"/>
                  <a:gd name="T84" fmla="*/ 2147483647 w 2022"/>
                  <a:gd name="T85" fmla="*/ 2147483647 h 2139"/>
                  <a:gd name="T86" fmla="*/ 2147483647 w 2022"/>
                  <a:gd name="T87" fmla="*/ 2147483647 h 2139"/>
                  <a:gd name="T88" fmla="*/ 2147483647 w 2022"/>
                  <a:gd name="T89" fmla="*/ 2147483647 h 2139"/>
                  <a:gd name="T90" fmla="*/ 2147483647 w 2022"/>
                  <a:gd name="T91" fmla="*/ 2147483647 h 2139"/>
                  <a:gd name="T92" fmla="*/ 2147483647 w 2022"/>
                  <a:gd name="T93" fmla="*/ 2147483647 h 2139"/>
                  <a:gd name="T94" fmla="*/ 2147483647 w 2022"/>
                  <a:gd name="T95" fmla="*/ 2147483647 h 2139"/>
                  <a:gd name="T96" fmla="*/ 2147483647 w 2022"/>
                  <a:gd name="T97" fmla="*/ 2147483647 h 2139"/>
                  <a:gd name="T98" fmla="*/ 2147483647 w 2022"/>
                  <a:gd name="T99" fmla="*/ 2147483647 h 2139"/>
                  <a:gd name="T100" fmla="*/ 2147483647 w 2022"/>
                  <a:gd name="T101" fmla="*/ 2147483647 h 2139"/>
                  <a:gd name="T102" fmla="*/ 2147483647 w 2022"/>
                  <a:gd name="T103" fmla="*/ 2147483647 h 2139"/>
                  <a:gd name="T104" fmla="*/ 2147483647 w 2022"/>
                  <a:gd name="T105" fmla="*/ 2147483647 h 2139"/>
                  <a:gd name="T106" fmla="*/ 2147483647 w 2022"/>
                  <a:gd name="T107" fmla="*/ 2147483647 h 2139"/>
                  <a:gd name="T108" fmla="*/ 2147483647 w 2022"/>
                  <a:gd name="T109" fmla="*/ 2147483647 h 2139"/>
                  <a:gd name="T110" fmla="*/ 2147483647 w 2022"/>
                  <a:gd name="T111" fmla="*/ 2147483647 h 2139"/>
                  <a:gd name="T112" fmla="*/ 2147483647 w 2022"/>
                  <a:gd name="T113" fmla="*/ 2147483647 h 2139"/>
                  <a:gd name="T114" fmla="*/ 2147483647 w 2022"/>
                  <a:gd name="T115" fmla="*/ 2147483647 h 2139"/>
                  <a:gd name="T116" fmla="*/ 2147483647 w 2022"/>
                  <a:gd name="T117" fmla="*/ 2147483647 h 2139"/>
                  <a:gd name="T118" fmla="*/ 2147483647 w 2022"/>
                  <a:gd name="T119" fmla="*/ 2147483647 h 2139"/>
                  <a:gd name="T120" fmla="*/ 2147483647 w 2022"/>
                  <a:gd name="T121" fmla="*/ 2147483647 h 2139"/>
                  <a:gd name="T122" fmla="*/ 2147483647 w 2022"/>
                  <a:gd name="T123" fmla="*/ 2147483647 h 2139"/>
                  <a:gd name="T124" fmla="*/ 2147483647 w 2022"/>
                  <a:gd name="T125" fmla="*/ 2147483647 h 2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22"/>
                  <a:gd name="T190" fmla="*/ 0 h 2139"/>
                  <a:gd name="T191" fmla="*/ 2022 w 2022"/>
                  <a:gd name="T192" fmla="*/ 2139 h 21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22" h="2139">
                    <a:moveTo>
                      <a:pt x="2021" y="638"/>
                    </a:moveTo>
                    <a:lnTo>
                      <a:pt x="2011" y="647"/>
                    </a:lnTo>
                    <a:lnTo>
                      <a:pt x="2006" y="655"/>
                    </a:lnTo>
                    <a:lnTo>
                      <a:pt x="1984" y="699"/>
                    </a:lnTo>
                    <a:lnTo>
                      <a:pt x="1960" y="750"/>
                    </a:lnTo>
                    <a:lnTo>
                      <a:pt x="1960" y="755"/>
                    </a:lnTo>
                    <a:lnTo>
                      <a:pt x="1947" y="775"/>
                    </a:lnTo>
                    <a:lnTo>
                      <a:pt x="1944" y="781"/>
                    </a:lnTo>
                    <a:lnTo>
                      <a:pt x="1927" y="807"/>
                    </a:lnTo>
                    <a:lnTo>
                      <a:pt x="1904" y="836"/>
                    </a:lnTo>
                    <a:lnTo>
                      <a:pt x="1888" y="859"/>
                    </a:lnTo>
                    <a:lnTo>
                      <a:pt x="1878" y="881"/>
                    </a:lnTo>
                    <a:lnTo>
                      <a:pt x="1870" y="885"/>
                    </a:lnTo>
                    <a:lnTo>
                      <a:pt x="1868" y="888"/>
                    </a:lnTo>
                    <a:lnTo>
                      <a:pt x="1867" y="894"/>
                    </a:lnTo>
                    <a:lnTo>
                      <a:pt x="1852" y="907"/>
                    </a:lnTo>
                    <a:lnTo>
                      <a:pt x="1824" y="941"/>
                    </a:lnTo>
                    <a:lnTo>
                      <a:pt x="1818" y="946"/>
                    </a:lnTo>
                    <a:lnTo>
                      <a:pt x="1813" y="951"/>
                    </a:lnTo>
                    <a:lnTo>
                      <a:pt x="1803" y="962"/>
                    </a:lnTo>
                    <a:lnTo>
                      <a:pt x="1792" y="963"/>
                    </a:lnTo>
                    <a:lnTo>
                      <a:pt x="1775" y="976"/>
                    </a:lnTo>
                    <a:lnTo>
                      <a:pt x="1771" y="976"/>
                    </a:lnTo>
                    <a:lnTo>
                      <a:pt x="1770" y="975"/>
                    </a:lnTo>
                    <a:lnTo>
                      <a:pt x="1751" y="973"/>
                    </a:lnTo>
                    <a:lnTo>
                      <a:pt x="1749" y="980"/>
                    </a:lnTo>
                    <a:lnTo>
                      <a:pt x="1743" y="991"/>
                    </a:lnTo>
                    <a:lnTo>
                      <a:pt x="1735" y="999"/>
                    </a:lnTo>
                    <a:lnTo>
                      <a:pt x="1713" y="1010"/>
                    </a:lnTo>
                    <a:lnTo>
                      <a:pt x="1704" y="1003"/>
                    </a:lnTo>
                    <a:lnTo>
                      <a:pt x="1694" y="1009"/>
                    </a:lnTo>
                    <a:lnTo>
                      <a:pt x="1689" y="1013"/>
                    </a:lnTo>
                    <a:lnTo>
                      <a:pt x="1680" y="1020"/>
                    </a:lnTo>
                    <a:lnTo>
                      <a:pt x="1677" y="1020"/>
                    </a:lnTo>
                    <a:lnTo>
                      <a:pt x="1671" y="1026"/>
                    </a:lnTo>
                    <a:lnTo>
                      <a:pt x="1667" y="1036"/>
                    </a:lnTo>
                    <a:lnTo>
                      <a:pt x="1667" y="1048"/>
                    </a:lnTo>
                    <a:lnTo>
                      <a:pt x="1671" y="1058"/>
                    </a:lnTo>
                    <a:lnTo>
                      <a:pt x="1672" y="1060"/>
                    </a:lnTo>
                    <a:lnTo>
                      <a:pt x="1678" y="1054"/>
                    </a:lnTo>
                    <a:lnTo>
                      <a:pt x="1681" y="1057"/>
                    </a:lnTo>
                    <a:lnTo>
                      <a:pt x="1681" y="1066"/>
                    </a:lnTo>
                    <a:lnTo>
                      <a:pt x="1683" y="1067"/>
                    </a:lnTo>
                    <a:lnTo>
                      <a:pt x="1684" y="1070"/>
                    </a:lnTo>
                    <a:lnTo>
                      <a:pt x="1681" y="1077"/>
                    </a:lnTo>
                    <a:lnTo>
                      <a:pt x="1678" y="1077"/>
                    </a:lnTo>
                    <a:lnTo>
                      <a:pt x="1679" y="1079"/>
                    </a:lnTo>
                    <a:lnTo>
                      <a:pt x="1681" y="1079"/>
                    </a:lnTo>
                    <a:lnTo>
                      <a:pt x="1680" y="1082"/>
                    </a:lnTo>
                    <a:lnTo>
                      <a:pt x="1676" y="1085"/>
                    </a:lnTo>
                    <a:lnTo>
                      <a:pt x="1675" y="1095"/>
                    </a:lnTo>
                    <a:lnTo>
                      <a:pt x="1676" y="1098"/>
                    </a:lnTo>
                    <a:lnTo>
                      <a:pt x="1679" y="1099"/>
                    </a:lnTo>
                    <a:lnTo>
                      <a:pt x="1679" y="1101"/>
                    </a:lnTo>
                    <a:lnTo>
                      <a:pt x="1682" y="1103"/>
                    </a:lnTo>
                    <a:lnTo>
                      <a:pt x="1681" y="1108"/>
                    </a:lnTo>
                    <a:lnTo>
                      <a:pt x="1683" y="1110"/>
                    </a:lnTo>
                    <a:lnTo>
                      <a:pt x="1684" y="1108"/>
                    </a:lnTo>
                    <a:lnTo>
                      <a:pt x="1684" y="1116"/>
                    </a:lnTo>
                    <a:lnTo>
                      <a:pt x="1679" y="1120"/>
                    </a:lnTo>
                    <a:lnTo>
                      <a:pt x="1677" y="1116"/>
                    </a:lnTo>
                    <a:lnTo>
                      <a:pt x="1674" y="1116"/>
                    </a:lnTo>
                    <a:lnTo>
                      <a:pt x="1670" y="1119"/>
                    </a:lnTo>
                    <a:lnTo>
                      <a:pt x="1667" y="1119"/>
                    </a:lnTo>
                    <a:lnTo>
                      <a:pt x="1667" y="1121"/>
                    </a:lnTo>
                    <a:lnTo>
                      <a:pt x="1668" y="1123"/>
                    </a:lnTo>
                    <a:lnTo>
                      <a:pt x="1663" y="1129"/>
                    </a:lnTo>
                    <a:lnTo>
                      <a:pt x="1661" y="1135"/>
                    </a:lnTo>
                    <a:lnTo>
                      <a:pt x="1660" y="1143"/>
                    </a:lnTo>
                    <a:lnTo>
                      <a:pt x="1664" y="1153"/>
                    </a:lnTo>
                    <a:lnTo>
                      <a:pt x="1667" y="1157"/>
                    </a:lnTo>
                    <a:lnTo>
                      <a:pt x="1670" y="1164"/>
                    </a:lnTo>
                    <a:lnTo>
                      <a:pt x="1674" y="1166"/>
                    </a:lnTo>
                    <a:lnTo>
                      <a:pt x="1676" y="1171"/>
                    </a:lnTo>
                    <a:lnTo>
                      <a:pt x="1676" y="1177"/>
                    </a:lnTo>
                    <a:lnTo>
                      <a:pt x="1669" y="1208"/>
                    </a:lnTo>
                    <a:lnTo>
                      <a:pt x="1663" y="1232"/>
                    </a:lnTo>
                    <a:lnTo>
                      <a:pt x="1662" y="1239"/>
                    </a:lnTo>
                    <a:lnTo>
                      <a:pt x="1661" y="1248"/>
                    </a:lnTo>
                    <a:lnTo>
                      <a:pt x="1662" y="1251"/>
                    </a:lnTo>
                    <a:lnTo>
                      <a:pt x="1663" y="1251"/>
                    </a:lnTo>
                    <a:lnTo>
                      <a:pt x="1664" y="1256"/>
                    </a:lnTo>
                    <a:lnTo>
                      <a:pt x="1660" y="1265"/>
                    </a:lnTo>
                    <a:lnTo>
                      <a:pt x="1659" y="1265"/>
                    </a:lnTo>
                    <a:lnTo>
                      <a:pt x="1660" y="1270"/>
                    </a:lnTo>
                    <a:lnTo>
                      <a:pt x="1657" y="1282"/>
                    </a:lnTo>
                    <a:lnTo>
                      <a:pt x="1652" y="1300"/>
                    </a:lnTo>
                    <a:lnTo>
                      <a:pt x="1652" y="1309"/>
                    </a:lnTo>
                    <a:lnTo>
                      <a:pt x="1646" y="1330"/>
                    </a:lnTo>
                    <a:lnTo>
                      <a:pt x="1646" y="1347"/>
                    </a:lnTo>
                    <a:lnTo>
                      <a:pt x="1648" y="1360"/>
                    </a:lnTo>
                    <a:lnTo>
                      <a:pt x="1653" y="1362"/>
                    </a:lnTo>
                    <a:lnTo>
                      <a:pt x="1654" y="1359"/>
                    </a:lnTo>
                    <a:lnTo>
                      <a:pt x="1652" y="1367"/>
                    </a:lnTo>
                    <a:lnTo>
                      <a:pt x="1654" y="1367"/>
                    </a:lnTo>
                    <a:lnTo>
                      <a:pt x="1654" y="1383"/>
                    </a:lnTo>
                    <a:lnTo>
                      <a:pt x="1661" y="1409"/>
                    </a:lnTo>
                    <a:lnTo>
                      <a:pt x="1661" y="1429"/>
                    </a:lnTo>
                    <a:lnTo>
                      <a:pt x="1662" y="1474"/>
                    </a:lnTo>
                    <a:lnTo>
                      <a:pt x="1663" y="1475"/>
                    </a:lnTo>
                    <a:lnTo>
                      <a:pt x="1666" y="1493"/>
                    </a:lnTo>
                    <a:lnTo>
                      <a:pt x="1672" y="1520"/>
                    </a:lnTo>
                    <a:lnTo>
                      <a:pt x="1672" y="1538"/>
                    </a:lnTo>
                    <a:lnTo>
                      <a:pt x="1675" y="1553"/>
                    </a:lnTo>
                    <a:lnTo>
                      <a:pt x="1677" y="1563"/>
                    </a:lnTo>
                    <a:lnTo>
                      <a:pt x="1679" y="1565"/>
                    </a:lnTo>
                    <a:lnTo>
                      <a:pt x="1681" y="1570"/>
                    </a:lnTo>
                    <a:lnTo>
                      <a:pt x="1682" y="1575"/>
                    </a:lnTo>
                    <a:lnTo>
                      <a:pt x="1690" y="1590"/>
                    </a:lnTo>
                    <a:lnTo>
                      <a:pt x="1689" y="1594"/>
                    </a:lnTo>
                    <a:lnTo>
                      <a:pt x="1692" y="1597"/>
                    </a:lnTo>
                    <a:lnTo>
                      <a:pt x="1685" y="1609"/>
                    </a:lnTo>
                    <a:lnTo>
                      <a:pt x="1671" y="1646"/>
                    </a:lnTo>
                    <a:lnTo>
                      <a:pt x="1669" y="1654"/>
                    </a:lnTo>
                    <a:lnTo>
                      <a:pt x="1671" y="1661"/>
                    </a:lnTo>
                    <a:lnTo>
                      <a:pt x="1667" y="1669"/>
                    </a:lnTo>
                    <a:lnTo>
                      <a:pt x="1665" y="1673"/>
                    </a:lnTo>
                    <a:lnTo>
                      <a:pt x="1662" y="1675"/>
                    </a:lnTo>
                    <a:lnTo>
                      <a:pt x="1656" y="1683"/>
                    </a:lnTo>
                    <a:lnTo>
                      <a:pt x="1656" y="1689"/>
                    </a:lnTo>
                    <a:lnTo>
                      <a:pt x="1658" y="1684"/>
                    </a:lnTo>
                    <a:lnTo>
                      <a:pt x="1656" y="1690"/>
                    </a:lnTo>
                    <a:lnTo>
                      <a:pt x="1656" y="1696"/>
                    </a:lnTo>
                    <a:lnTo>
                      <a:pt x="1659" y="1699"/>
                    </a:lnTo>
                    <a:lnTo>
                      <a:pt x="1659" y="1701"/>
                    </a:lnTo>
                    <a:lnTo>
                      <a:pt x="1658" y="1704"/>
                    </a:lnTo>
                    <a:lnTo>
                      <a:pt x="1659" y="1709"/>
                    </a:lnTo>
                    <a:lnTo>
                      <a:pt x="1653" y="1711"/>
                    </a:lnTo>
                    <a:lnTo>
                      <a:pt x="1647" y="1720"/>
                    </a:lnTo>
                    <a:lnTo>
                      <a:pt x="1646" y="1727"/>
                    </a:lnTo>
                    <a:lnTo>
                      <a:pt x="1647" y="1727"/>
                    </a:lnTo>
                    <a:lnTo>
                      <a:pt x="1647" y="1730"/>
                    </a:lnTo>
                    <a:lnTo>
                      <a:pt x="1645" y="1736"/>
                    </a:lnTo>
                    <a:lnTo>
                      <a:pt x="1642" y="1747"/>
                    </a:lnTo>
                    <a:lnTo>
                      <a:pt x="1640" y="1760"/>
                    </a:lnTo>
                    <a:lnTo>
                      <a:pt x="1641" y="1764"/>
                    </a:lnTo>
                    <a:lnTo>
                      <a:pt x="1638" y="1773"/>
                    </a:lnTo>
                    <a:lnTo>
                      <a:pt x="1638" y="1780"/>
                    </a:lnTo>
                    <a:lnTo>
                      <a:pt x="1633" y="1786"/>
                    </a:lnTo>
                    <a:lnTo>
                      <a:pt x="1632" y="1789"/>
                    </a:lnTo>
                    <a:lnTo>
                      <a:pt x="1630" y="1790"/>
                    </a:lnTo>
                    <a:lnTo>
                      <a:pt x="1629" y="1792"/>
                    </a:lnTo>
                    <a:lnTo>
                      <a:pt x="1629" y="1816"/>
                    </a:lnTo>
                    <a:lnTo>
                      <a:pt x="1635" y="1822"/>
                    </a:lnTo>
                    <a:lnTo>
                      <a:pt x="1627" y="1832"/>
                    </a:lnTo>
                    <a:lnTo>
                      <a:pt x="1626" y="1840"/>
                    </a:lnTo>
                    <a:lnTo>
                      <a:pt x="1623" y="1848"/>
                    </a:lnTo>
                    <a:lnTo>
                      <a:pt x="1623" y="1856"/>
                    </a:lnTo>
                    <a:lnTo>
                      <a:pt x="1624" y="1858"/>
                    </a:lnTo>
                    <a:lnTo>
                      <a:pt x="1622" y="1859"/>
                    </a:lnTo>
                    <a:lnTo>
                      <a:pt x="1621" y="1870"/>
                    </a:lnTo>
                    <a:lnTo>
                      <a:pt x="1615" y="1877"/>
                    </a:lnTo>
                    <a:lnTo>
                      <a:pt x="1614" y="1896"/>
                    </a:lnTo>
                    <a:lnTo>
                      <a:pt x="1612" y="1906"/>
                    </a:lnTo>
                    <a:lnTo>
                      <a:pt x="1613" y="1918"/>
                    </a:lnTo>
                    <a:lnTo>
                      <a:pt x="1618" y="1942"/>
                    </a:lnTo>
                    <a:lnTo>
                      <a:pt x="1618" y="1976"/>
                    </a:lnTo>
                    <a:lnTo>
                      <a:pt x="1623" y="1984"/>
                    </a:lnTo>
                    <a:lnTo>
                      <a:pt x="1630" y="1994"/>
                    </a:lnTo>
                    <a:lnTo>
                      <a:pt x="1630" y="1996"/>
                    </a:lnTo>
                    <a:lnTo>
                      <a:pt x="1620" y="2004"/>
                    </a:lnTo>
                    <a:lnTo>
                      <a:pt x="1621" y="2008"/>
                    </a:lnTo>
                    <a:lnTo>
                      <a:pt x="1616" y="2012"/>
                    </a:lnTo>
                    <a:lnTo>
                      <a:pt x="1603" y="2029"/>
                    </a:lnTo>
                    <a:lnTo>
                      <a:pt x="1602" y="2031"/>
                    </a:lnTo>
                    <a:lnTo>
                      <a:pt x="1603" y="2033"/>
                    </a:lnTo>
                    <a:lnTo>
                      <a:pt x="1602" y="2035"/>
                    </a:lnTo>
                    <a:lnTo>
                      <a:pt x="1589" y="2040"/>
                    </a:lnTo>
                    <a:lnTo>
                      <a:pt x="1582" y="2040"/>
                    </a:lnTo>
                    <a:lnTo>
                      <a:pt x="1569" y="2048"/>
                    </a:lnTo>
                    <a:lnTo>
                      <a:pt x="1561" y="2053"/>
                    </a:lnTo>
                    <a:lnTo>
                      <a:pt x="1553" y="2062"/>
                    </a:lnTo>
                    <a:lnTo>
                      <a:pt x="1541" y="2084"/>
                    </a:lnTo>
                    <a:lnTo>
                      <a:pt x="1539" y="2080"/>
                    </a:lnTo>
                    <a:lnTo>
                      <a:pt x="1536" y="2083"/>
                    </a:lnTo>
                    <a:lnTo>
                      <a:pt x="1535" y="2080"/>
                    </a:lnTo>
                    <a:lnTo>
                      <a:pt x="1534" y="2080"/>
                    </a:lnTo>
                    <a:lnTo>
                      <a:pt x="1536" y="2083"/>
                    </a:lnTo>
                    <a:lnTo>
                      <a:pt x="1538" y="2083"/>
                    </a:lnTo>
                    <a:lnTo>
                      <a:pt x="1538" y="2087"/>
                    </a:lnTo>
                    <a:lnTo>
                      <a:pt x="1540" y="2085"/>
                    </a:lnTo>
                    <a:lnTo>
                      <a:pt x="1533" y="2094"/>
                    </a:lnTo>
                    <a:lnTo>
                      <a:pt x="1522" y="2113"/>
                    </a:lnTo>
                    <a:lnTo>
                      <a:pt x="1515" y="2139"/>
                    </a:lnTo>
                    <a:lnTo>
                      <a:pt x="1516" y="2134"/>
                    </a:lnTo>
                    <a:lnTo>
                      <a:pt x="1514" y="2133"/>
                    </a:lnTo>
                    <a:lnTo>
                      <a:pt x="1510" y="2132"/>
                    </a:lnTo>
                    <a:lnTo>
                      <a:pt x="1479" y="2112"/>
                    </a:lnTo>
                    <a:lnTo>
                      <a:pt x="1394" y="2058"/>
                    </a:lnTo>
                    <a:lnTo>
                      <a:pt x="1393" y="2053"/>
                    </a:lnTo>
                    <a:lnTo>
                      <a:pt x="1386" y="2050"/>
                    </a:lnTo>
                    <a:lnTo>
                      <a:pt x="1384" y="2048"/>
                    </a:lnTo>
                    <a:lnTo>
                      <a:pt x="1386" y="2046"/>
                    </a:lnTo>
                    <a:lnTo>
                      <a:pt x="1396" y="2040"/>
                    </a:lnTo>
                    <a:lnTo>
                      <a:pt x="1405" y="2031"/>
                    </a:lnTo>
                    <a:lnTo>
                      <a:pt x="1402" y="2026"/>
                    </a:lnTo>
                    <a:lnTo>
                      <a:pt x="1398" y="2025"/>
                    </a:lnTo>
                    <a:lnTo>
                      <a:pt x="1398" y="2020"/>
                    </a:lnTo>
                    <a:lnTo>
                      <a:pt x="1395" y="2018"/>
                    </a:lnTo>
                    <a:lnTo>
                      <a:pt x="1396" y="2008"/>
                    </a:lnTo>
                    <a:lnTo>
                      <a:pt x="1394" y="2004"/>
                    </a:lnTo>
                    <a:lnTo>
                      <a:pt x="1390" y="2004"/>
                    </a:lnTo>
                    <a:lnTo>
                      <a:pt x="1387" y="2001"/>
                    </a:lnTo>
                    <a:lnTo>
                      <a:pt x="1383" y="2003"/>
                    </a:lnTo>
                    <a:lnTo>
                      <a:pt x="1381" y="2002"/>
                    </a:lnTo>
                    <a:lnTo>
                      <a:pt x="1380" y="1997"/>
                    </a:lnTo>
                    <a:lnTo>
                      <a:pt x="1378" y="1997"/>
                    </a:lnTo>
                    <a:lnTo>
                      <a:pt x="1377" y="1992"/>
                    </a:lnTo>
                    <a:lnTo>
                      <a:pt x="1372" y="1988"/>
                    </a:lnTo>
                    <a:lnTo>
                      <a:pt x="1373" y="1985"/>
                    </a:lnTo>
                    <a:lnTo>
                      <a:pt x="1366" y="1978"/>
                    </a:lnTo>
                    <a:lnTo>
                      <a:pt x="1365" y="1985"/>
                    </a:lnTo>
                    <a:lnTo>
                      <a:pt x="1361" y="1978"/>
                    </a:lnTo>
                    <a:lnTo>
                      <a:pt x="1360" y="1978"/>
                    </a:lnTo>
                    <a:lnTo>
                      <a:pt x="1356" y="1981"/>
                    </a:lnTo>
                    <a:lnTo>
                      <a:pt x="1355" y="1978"/>
                    </a:lnTo>
                    <a:lnTo>
                      <a:pt x="1352" y="1978"/>
                    </a:lnTo>
                    <a:lnTo>
                      <a:pt x="1352" y="1975"/>
                    </a:lnTo>
                    <a:lnTo>
                      <a:pt x="1352" y="1972"/>
                    </a:lnTo>
                    <a:lnTo>
                      <a:pt x="1353" y="1972"/>
                    </a:lnTo>
                    <a:lnTo>
                      <a:pt x="1353" y="1968"/>
                    </a:lnTo>
                    <a:lnTo>
                      <a:pt x="1348" y="1968"/>
                    </a:lnTo>
                    <a:lnTo>
                      <a:pt x="1346" y="1970"/>
                    </a:lnTo>
                    <a:lnTo>
                      <a:pt x="1342" y="1968"/>
                    </a:lnTo>
                    <a:lnTo>
                      <a:pt x="1339" y="1961"/>
                    </a:lnTo>
                    <a:lnTo>
                      <a:pt x="1336" y="1958"/>
                    </a:lnTo>
                    <a:lnTo>
                      <a:pt x="1337" y="1951"/>
                    </a:lnTo>
                    <a:lnTo>
                      <a:pt x="1335" y="1950"/>
                    </a:lnTo>
                    <a:lnTo>
                      <a:pt x="1329" y="1945"/>
                    </a:lnTo>
                    <a:lnTo>
                      <a:pt x="1329" y="1942"/>
                    </a:lnTo>
                    <a:lnTo>
                      <a:pt x="1322" y="1940"/>
                    </a:lnTo>
                    <a:lnTo>
                      <a:pt x="1319" y="1935"/>
                    </a:lnTo>
                    <a:lnTo>
                      <a:pt x="1312" y="1936"/>
                    </a:lnTo>
                    <a:lnTo>
                      <a:pt x="1307" y="1933"/>
                    </a:lnTo>
                    <a:lnTo>
                      <a:pt x="1312" y="1929"/>
                    </a:lnTo>
                    <a:lnTo>
                      <a:pt x="1312" y="1924"/>
                    </a:lnTo>
                    <a:lnTo>
                      <a:pt x="1310" y="1923"/>
                    </a:lnTo>
                    <a:lnTo>
                      <a:pt x="1314" y="1920"/>
                    </a:lnTo>
                    <a:lnTo>
                      <a:pt x="1311" y="1920"/>
                    </a:lnTo>
                    <a:lnTo>
                      <a:pt x="1310" y="1916"/>
                    </a:lnTo>
                    <a:lnTo>
                      <a:pt x="1312" y="1915"/>
                    </a:lnTo>
                    <a:lnTo>
                      <a:pt x="1318" y="1909"/>
                    </a:lnTo>
                    <a:lnTo>
                      <a:pt x="1323" y="1907"/>
                    </a:lnTo>
                    <a:lnTo>
                      <a:pt x="1320" y="1904"/>
                    </a:lnTo>
                    <a:lnTo>
                      <a:pt x="1320" y="1900"/>
                    </a:lnTo>
                    <a:lnTo>
                      <a:pt x="1318" y="1899"/>
                    </a:lnTo>
                    <a:lnTo>
                      <a:pt x="1321" y="1895"/>
                    </a:lnTo>
                    <a:lnTo>
                      <a:pt x="1320" y="1891"/>
                    </a:lnTo>
                    <a:lnTo>
                      <a:pt x="1322" y="1888"/>
                    </a:lnTo>
                    <a:lnTo>
                      <a:pt x="1321" y="1886"/>
                    </a:lnTo>
                    <a:lnTo>
                      <a:pt x="1318" y="1884"/>
                    </a:lnTo>
                    <a:lnTo>
                      <a:pt x="1317" y="1877"/>
                    </a:lnTo>
                    <a:lnTo>
                      <a:pt x="1321" y="1868"/>
                    </a:lnTo>
                    <a:lnTo>
                      <a:pt x="1321" y="1864"/>
                    </a:lnTo>
                    <a:lnTo>
                      <a:pt x="1318" y="1862"/>
                    </a:lnTo>
                    <a:lnTo>
                      <a:pt x="1318" y="1859"/>
                    </a:lnTo>
                    <a:lnTo>
                      <a:pt x="1322" y="1849"/>
                    </a:lnTo>
                    <a:lnTo>
                      <a:pt x="1322" y="1846"/>
                    </a:lnTo>
                    <a:lnTo>
                      <a:pt x="1324" y="1841"/>
                    </a:lnTo>
                    <a:lnTo>
                      <a:pt x="1330" y="1837"/>
                    </a:lnTo>
                    <a:lnTo>
                      <a:pt x="1336" y="1824"/>
                    </a:lnTo>
                    <a:lnTo>
                      <a:pt x="1336" y="1820"/>
                    </a:lnTo>
                    <a:lnTo>
                      <a:pt x="1338" y="1818"/>
                    </a:lnTo>
                    <a:lnTo>
                      <a:pt x="1343" y="1819"/>
                    </a:lnTo>
                    <a:lnTo>
                      <a:pt x="1345" y="1821"/>
                    </a:lnTo>
                    <a:lnTo>
                      <a:pt x="1347" y="1820"/>
                    </a:lnTo>
                    <a:lnTo>
                      <a:pt x="1354" y="1822"/>
                    </a:lnTo>
                    <a:lnTo>
                      <a:pt x="1355" y="1821"/>
                    </a:lnTo>
                    <a:lnTo>
                      <a:pt x="1361" y="1820"/>
                    </a:lnTo>
                    <a:lnTo>
                      <a:pt x="1363" y="1817"/>
                    </a:lnTo>
                    <a:lnTo>
                      <a:pt x="1366" y="1820"/>
                    </a:lnTo>
                    <a:lnTo>
                      <a:pt x="1366" y="1823"/>
                    </a:lnTo>
                    <a:lnTo>
                      <a:pt x="1369" y="1822"/>
                    </a:lnTo>
                    <a:lnTo>
                      <a:pt x="1371" y="1824"/>
                    </a:lnTo>
                    <a:lnTo>
                      <a:pt x="1374" y="1824"/>
                    </a:lnTo>
                    <a:lnTo>
                      <a:pt x="1377" y="1821"/>
                    </a:lnTo>
                    <a:lnTo>
                      <a:pt x="1380" y="1824"/>
                    </a:lnTo>
                    <a:lnTo>
                      <a:pt x="1382" y="1821"/>
                    </a:lnTo>
                    <a:lnTo>
                      <a:pt x="1384" y="1815"/>
                    </a:lnTo>
                    <a:lnTo>
                      <a:pt x="1388" y="1815"/>
                    </a:lnTo>
                    <a:lnTo>
                      <a:pt x="1389" y="1812"/>
                    </a:lnTo>
                    <a:lnTo>
                      <a:pt x="1384" y="1801"/>
                    </a:lnTo>
                    <a:lnTo>
                      <a:pt x="1372" y="1801"/>
                    </a:lnTo>
                    <a:lnTo>
                      <a:pt x="1370" y="1799"/>
                    </a:lnTo>
                    <a:lnTo>
                      <a:pt x="1368" y="1799"/>
                    </a:lnTo>
                    <a:lnTo>
                      <a:pt x="1375" y="1787"/>
                    </a:lnTo>
                    <a:lnTo>
                      <a:pt x="1375" y="1784"/>
                    </a:lnTo>
                    <a:lnTo>
                      <a:pt x="1377" y="1781"/>
                    </a:lnTo>
                    <a:lnTo>
                      <a:pt x="1376" y="1779"/>
                    </a:lnTo>
                    <a:lnTo>
                      <a:pt x="1374" y="1774"/>
                    </a:lnTo>
                    <a:lnTo>
                      <a:pt x="1377" y="1769"/>
                    </a:lnTo>
                    <a:lnTo>
                      <a:pt x="1380" y="1759"/>
                    </a:lnTo>
                    <a:lnTo>
                      <a:pt x="1380" y="1756"/>
                    </a:lnTo>
                    <a:lnTo>
                      <a:pt x="1382" y="1752"/>
                    </a:lnTo>
                    <a:lnTo>
                      <a:pt x="1389" y="1752"/>
                    </a:lnTo>
                    <a:lnTo>
                      <a:pt x="1392" y="1748"/>
                    </a:lnTo>
                    <a:lnTo>
                      <a:pt x="1396" y="1751"/>
                    </a:lnTo>
                    <a:lnTo>
                      <a:pt x="1400" y="1751"/>
                    </a:lnTo>
                    <a:lnTo>
                      <a:pt x="1405" y="1753"/>
                    </a:lnTo>
                    <a:lnTo>
                      <a:pt x="1406" y="1752"/>
                    </a:lnTo>
                    <a:lnTo>
                      <a:pt x="1408" y="1753"/>
                    </a:lnTo>
                    <a:lnTo>
                      <a:pt x="1409" y="1749"/>
                    </a:lnTo>
                    <a:lnTo>
                      <a:pt x="1408" y="1748"/>
                    </a:lnTo>
                    <a:lnTo>
                      <a:pt x="1408" y="1746"/>
                    </a:lnTo>
                    <a:lnTo>
                      <a:pt x="1405" y="1744"/>
                    </a:lnTo>
                    <a:lnTo>
                      <a:pt x="1406" y="1744"/>
                    </a:lnTo>
                    <a:lnTo>
                      <a:pt x="1406" y="1741"/>
                    </a:lnTo>
                    <a:lnTo>
                      <a:pt x="1408" y="1741"/>
                    </a:lnTo>
                    <a:lnTo>
                      <a:pt x="1417" y="1728"/>
                    </a:lnTo>
                    <a:lnTo>
                      <a:pt x="1418" y="1726"/>
                    </a:lnTo>
                    <a:lnTo>
                      <a:pt x="1422" y="1718"/>
                    </a:lnTo>
                    <a:lnTo>
                      <a:pt x="1423" y="1722"/>
                    </a:lnTo>
                    <a:lnTo>
                      <a:pt x="1422" y="1725"/>
                    </a:lnTo>
                    <a:lnTo>
                      <a:pt x="1425" y="1728"/>
                    </a:lnTo>
                    <a:lnTo>
                      <a:pt x="1428" y="1727"/>
                    </a:lnTo>
                    <a:lnTo>
                      <a:pt x="1429" y="1722"/>
                    </a:lnTo>
                    <a:lnTo>
                      <a:pt x="1431" y="1722"/>
                    </a:lnTo>
                    <a:lnTo>
                      <a:pt x="1433" y="1718"/>
                    </a:lnTo>
                    <a:lnTo>
                      <a:pt x="1438" y="1702"/>
                    </a:lnTo>
                    <a:lnTo>
                      <a:pt x="1444" y="1699"/>
                    </a:lnTo>
                    <a:lnTo>
                      <a:pt x="1445" y="1695"/>
                    </a:lnTo>
                    <a:lnTo>
                      <a:pt x="1447" y="1695"/>
                    </a:lnTo>
                    <a:lnTo>
                      <a:pt x="1450" y="1698"/>
                    </a:lnTo>
                    <a:lnTo>
                      <a:pt x="1453" y="1692"/>
                    </a:lnTo>
                    <a:lnTo>
                      <a:pt x="1458" y="1689"/>
                    </a:lnTo>
                    <a:lnTo>
                      <a:pt x="1461" y="1689"/>
                    </a:lnTo>
                    <a:lnTo>
                      <a:pt x="1460" y="1684"/>
                    </a:lnTo>
                    <a:lnTo>
                      <a:pt x="1456" y="1680"/>
                    </a:lnTo>
                    <a:lnTo>
                      <a:pt x="1462" y="1673"/>
                    </a:lnTo>
                    <a:lnTo>
                      <a:pt x="1468" y="1670"/>
                    </a:lnTo>
                    <a:lnTo>
                      <a:pt x="1468" y="1662"/>
                    </a:lnTo>
                    <a:lnTo>
                      <a:pt x="1465" y="1658"/>
                    </a:lnTo>
                    <a:lnTo>
                      <a:pt x="1468" y="1658"/>
                    </a:lnTo>
                    <a:lnTo>
                      <a:pt x="1473" y="1652"/>
                    </a:lnTo>
                    <a:lnTo>
                      <a:pt x="1471" y="1647"/>
                    </a:lnTo>
                    <a:lnTo>
                      <a:pt x="1469" y="1646"/>
                    </a:lnTo>
                    <a:lnTo>
                      <a:pt x="1468" y="1641"/>
                    </a:lnTo>
                    <a:lnTo>
                      <a:pt x="1464" y="1640"/>
                    </a:lnTo>
                    <a:lnTo>
                      <a:pt x="1464" y="1638"/>
                    </a:lnTo>
                    <a:lnTo>
                      <a:pt x="1456" y="1632"/>
                    </a:lnTo>
                    <a:lnTo>
                      <a:pt x="1461" y="1627"/>
                    </a:lnTo>
                    <a:lnTo>
                      <a:pt x="1452" y="1625"/>
                    </a:lnTo>
                    <a:lnTo>
                      <a:pt x="1450" y="1628"/>
                    </a:lnTo>
                    <a:lnTo>
                      <a:pt x="1447" y="1628"/>
                    </a:lnTo>
                    <a:lnTo>
                      <a:pt x="1447" y="1626"/>
                    </a:lnTo>
                    <a:lnTo>
                      <a:pt x="1444" y="1625"/>
                    </a:lnTo>
                    <a:lnTo>
                      <a:pt x="1442" y="1627"/>
                    </a:lnTo>
                    <a:lnTo>
                      <a:pt x="1443" y="1625"/>
                    </a:lnTo>
                    <a:lnTo>
                      <a:pt x="1441" y="1625"/>
                    </a:lnTo>
                    <a:lnTo>
                      <a:pt x="1440" y="1623"/>
                    </a:lnTo>
                    <a:lnTo>
                      <a:pt x="1437" y="1624"/>
                    </a:lnTo>
                    <a:lnTo>
                      <a:pt x="1435" y="1621"/>
                    </a:lnTo>
                    <a:lnTo>
                      <a:pt x="1432" y="1621"/>
                    </a:lnTo>
                    <a:lnTo>
                      <a:pt x="1432" y="1619"/>
                    </a:lnTo>
                    <a:lnTo>
                      <a:pt x="1428" y="1618"/>
                    </a:lnTo>
                    <a:lnTo>
                      <a:pt x="1430" y="1617"/>
                    </a:lnTo>
                    <a:lnTo>
                      <a:pt x="1428" y="1616"/>
                    </a:lnTo>
                    <a:lnTo>
                      <a:pt x="1428" y="1614"/>
                    </a:lnTo>
                    <a:lnTo>
                      <a:pt x="1426" y="1614"/>
                    </a:lnTo>
                    <a:lnTo>
                      <a:pt x="1428" y="1612"/>
                    </a:lnTo>
                    <a:lnTo>
                      <a:pt x="1428" y="1607"/>
                    </a:lnTo>
                    <a:lnTo>
                      <a:pt x="1425" y="1610"/>
                    </a:lnTo>
                    <a:lnTo>
                      <a:pt x="1424" y="1604"/>
                    </a:lnTo>
                    <a:lnTo>
                      <a:pt x="1422" y="1605"/>
                    </a:lnTo>
                    <a:lnTo>
                      <a:pt x="1419" y="1607"/>
                    </a:lnTo>
                    <a:lnTo>
                      <a:pt x="1417" y="1606"/>
                    </a:lnTo>
                    <a:lnTo>
                      <a:pt x="1414" y="1606"/>
                    </a:lnTo>
                    <a:lnTo>
                      <a:pt x="1412" y="1605"/>
                    </a:lnTo>
                    <a:lnTo>
                      <a:pt x="1410" y="1606"/>
                    </a:lnTo>
                    <a:lnTo>
                      <a:pt x="1409" y="1605"/>
                    </a:lnTo>
                    <a:lnTo>
                      <a:pt x="1407" y="1607"/>
                    </a:lnTo>
                    <a:lnTo>
                      <a:pt x="1405" y="1606"/>
                    </a:lnTo>
                    <a:lnTo>
                      <a:pt x="1407" y="1602"/>
                    </a:lnTo>
                    <a:lnTo>
                      <a:pt x="1407" y="1598"/>
                    </a:lnTo>
                    <a:lnTo>
                      <a:pt x="1405" y="1599"/>
                    </a:lnTo>
                    <a:lnTo>
                      <a:pt x="1400" y="1596"/>
                    </a:lnTo>
                    <a:lnTo>
                      <a:pt x="1399" y="1597"/>
                    </a:lnTo>
                    <a:lnTo>
                      <a:pt x="1391" y="1584"/>
                    </a:lnTo>
                    <a:lnTo>
                      <a:pt x="1386" y="1585"/>
                    </a:lnTo>
                    <a:lnTo>
                      <a:pt x="1382" y="1587"/>
                    </a:lnTo>
                    <a:lnTo>
                      <a:pt x="1381" y="1585"/>
                    </a:lnTo>
                    <a:lnTo>
                      <a:pt x="1378" y="1587"/>
                    </a:lnTo>
                    <a:lnTo>
                      <a:pt x="1370" y="1588"/>
                    </a:lnTo>
                    <a:lnTo>
                      <a:pt x="1369" y="1587"/>
                    </a:lnTo>
                    <a:lnTo>
                      <a:pt x="1361" y="1586"/>
                    </a:lnTo>
                    <a:lnTo>
                      <a:pt x="1360" y="1588"/>
                    </a:lnTo>
                    <a:lnTo>
                      <a:pt x="1359" y="1586"/>
                    </a:lnTo>
                    <a:lnTo>
                      <a:pt x="1357" y="1587"/>
                    </a:lnTo>
                    <a:lnTo>
                      <a:pt x="1350" y="1585"/>
                    </a:lnTo>
                    <a:lnTo>
                      <a:pt x="1348" y="1579"/>
                    </a:lnTo>
                    <a:lnTo>
                      <a:pt x="1344" y="1574"/>
                    </a:lnTo>
                    <a:lnTo>
                      <a:pt x="1342" y="1573"/>
                    </a:lnTo>
                    <a:lnTo>
                      <a:pt x="1337" y="1578"/>
                    </a:lnTo>
                    <a:lnTo>
                      <a:pt x="1335" y="1575"/>
                    </a:lnTo>
                    <a:lnTo>
                      <a:pt x="1332" y="1576"/>
                    </a:lnTo>
                    <a:lnTo>
                      <a:pt x="1329" y="1579"/>
                    </a:lnTo>
                    <a:lnTo>
                      <a:pt x="1329" y="1583"/>
                    </a:lnTo>
                    <a:lnTo>
                      <a:pt x="1325" y="1582"/>
                    </a:lnTo>
                    <a:lnTo>
                      <a:pt x="1322" y="1584"/>
                    </a:lnTo>
                    <a:lnTo>
                      <a:pt x="1320" y="1584"/>
                    </a:lnTo>
                    <a:lnTo>
                      <a:pt x="1318" y="1581"/>
                    </a:lnTo>
                    <a:lnTo>
                      <a:pt x="1319" y="1578"/>
                    </a:lnTo>
                    <a:lnTo>
                      <a:pt x="1314" y="1578"/>
                    </a:lnTo>
                    <a:lnTo>
                      <a:pt x="1314" y="1575"/>
                    </a:lnTo>
                    <a:lnTo>
                      <a:pt x="1311" y="1574"/>
                    </a:lnTo>
                    <a:lnTo>
                      <a:pt x="1311" y="1571"/>
                    </a:lnTo>
                    <a:lnTo>
                      <a:pt x="1306" y="1566"/>
                    </a:lnTo>
                    <a:lnTo>
                      <a:pt x="1305" y="1566"/>
                    </a:lnTo>
                    <a:lnTo>
                      <a:pt x="1304" y="1568"/>
                    </a:lnTo>
                    <a:lnTo>
                      <a:pt x="1302" y="1568"/>
                    </a:lnTo>
                    <a:lnTo>
                      <a:pt x="1299" y="1563"/>
                    </a:lnTo>
                    <a:lnTo>
                      <a:pt x="1294" y="1562"/>
                    </a:lnTo>
                    <a:lnTo>
                      <a:pt x="1291" y="1555"/>
                    </a:lnTo>
                    <a:lnTo>
                      <a:pt x="1288" y="1554"/>
                    </a:lnTo>
                    <a:lnTo>
                      <a:pt x="1283" y="1556"/>
                    </a:lnTo>
                    <a:lnTo>
                      <a:pt x="1281" y="1558"/>
                    </a:lnTo>
                    <a:lnTo>
                      <a:pt x="1282" y="1562"/>
                    </a:lnTo>
                    <a:lnTo>
                      <a:pt x="1275" y="1565"/>
                    </a:lnTo>
                    <a:lnTo>
                      <a:pt x="1272" y="1562"/>
                    </a:lnTo>
                    <a:lnTo>
                      <a:pt x="1272" y="1557"/>
                    </a:lnTo>
                    <a:lnTo>
                      <a:pt x="1265" y="1550"/>
                    </a:lnTo>
                    <a:lnTo>
                      <a:pt x="1262" y="1550"/>
                    </a:lnTo>
                    <a:lnTo>
                      <a:pt x="1262" y="1555"/>
                    </a:lnTo>
                    <a:lnTo>
                      <a:pt x="1260" y="1557"/>
                    </a:lnTo>
                    <a:lnTo>
                      <a:pt x="1250" y="1561"/>
                    </a:lnTo>
                    <a:lnTo>
                      <a:pt x="1246" y="1560"/>
                    </a:lnTo>
                    <a:lnTo>
                      <a:pt x="1244" y="1553"/>
                    </a:lnTo>
                    <a:lnTo>
                      <a:pt x="1236" y="1552"/>
                    </a:lnTo>
                    <a:lnTo>
                      <a:pt x="1233" y="1550"/>
                    </a:lnTo>
                    <a:lnTo>
                      <a:pt x="1229" y="1560"/>
                    </a:lnTo>
                    <a:lnTo>
                      <a:pt x="1224" y="1564"/>
                    </a:lnTo>
                    <a:lnTo>
                      <a:pt x="1217" y="1565"/>
                    </a:lnTo>
                    <a:lnTo>
                      <a:pt x="1213" y="1567"/>
                    </a:lnTo>
                    <a:lnTo>
                      <a:pt x="1208" y="1566"/>
                    </a:lnTo>
                    <a:lnTo>
                      <a:pt x="1204" y="1570"/>
                    </a:lnTo>
                    <a:lnTo>
                      <a:pt x="1197" y="1571"/>
                    </a:lnTo>
                    <a:lnTo>
                      <a:pt x="1193" y="1578"/>
                    </a:lnTo>
                    <a:lnTo>
                      <a:pt x="1178" y="1569"/>
                    </a:lnTo>
                    <a:lnTo>
                      <a:pt x="1173" y="1570"/>
                    </a:lnTo>
                    <a:lnTo>
                      <a:pt x="1168" y="1572"/>
                    </a:lnTo>
                    <a:lnTo>
                      <a:pt x="1161" y="1570"/>
                    </a:lnTo>
                    <a:lnTo>
                      <a:pt x="1153" y="1571"/>
                    </a:lnTo>
                    <a:lnTo>
                      <a:pt x="1150" y="1548"/>
                    </a:lnTo>
                    <a:lnTo>
                      <a:pt x="1147" y="1518"/>
                    </a:lnTo>
                    <a:lnTo>
                      <a:pt x="1146" y="1517"/>
                    </a:lnTo>
                    <a:lnTo>
                      <a:pt x="1124" y="1496"/>
                    </a:lnTo>
                    <a:lnTo>
                      <a:pt x="1051" y="1431"/>
                    </a:lnTo>
                    <a:lnTo>
                      <a:pt x="1039" y="1435"/>
                    </a:lnTo>
                    <a:lnTo>
                      <a:pt x="1035" y="1434"/>
                    </a:lnTo>
                    <a:lnTo>
                      <a:pt x="1033" y="1439"/>
                    </a:lnTo>
                    <a:lnTo>
                      <a:pt x="1030" y="1442"/>
                    </a:lnTo>
                    <a:lnTo>
                      <a:pt x="1023" y="1444"/>
                    </a:lnTo>
                    <a:lnTo>
                      <a:pt x="1021" y="1447"/>
                    </a:lnTo>
                    <a:lnTo>
                      <a:pt x="1010" y="1445"/>
                    </a:lnTo>
                    <a:lnTo>
                      <a:pt x="1009" y="1443"/>
                    </a:lnTo>
                    <a:lnTo>
                      <a:pt x="1000" y="1445"/>
                    </a:lnTo>
                    <a:lnTo>
                      <a:pt x="986" y="1449"/>
                    </a:lnTo>
                    <a:lnTo>
                      <a:pt x="982" y="1440"/>
                    </a:lnTo>
                    <a:lnTo>
                      <a:pt x="975" y="1435"/>
                    </a:lnTo>
                    <a:lnTo>
                      <a:pt x="974" y="1430"/>
                    </a:lnTo>
                    <a:lnTo>
                      <a:pt x="972" y="1430"/>
                    </a:lnTo>
                    <a:lnTo>
                      <a:pt x="969" y="1427"/>
                    </a:lnTo>
                    <a:lnTo>
                      <a:pt x="965" y="1431"/>
                    </a:lnTo>
                    <a:lnTo>
                      <a:pt x="960" y="1431"/>
                    </a:lnTo>
                    <a:lnTo>
                      <a:pt x="958" y="1430"/>
                    </a:lnTo>
                    <a:lnTo>
                      <a:pt x="949" y="1436"/>
                    </a:lnTo>
                    <a:lnTo>
                      <a:pt x="947" y="1434"/>
                    </a:lnTo>
                    <a:lnTo>
                      <a:pt x="945" y="1435"/>
                    </a:lnTo>
                    <a:lnTo>
                      <a:pt x="937" y="1429"/>
                    </a:lnTo>
                    <a:lnTo>
                      <a:pt x="934" y="1426"/>
                    </a:lnTo>
                    <a:lnTo>
                      <a:pt x="930" y="1430"/>
                    </a:lnTo>
                    <a:lnTo>
                      <a:pt x="926" y="1424"/>
                    </a:lnTo>
                    <a:lnTo>
                      <a:pt x="921" y="1426"/>
                    </a:lnTo>
                    <a:lnTo>
                      <a:pt x="910" y="1422"/>
                    </a:lnTo>
                    <a:lnTo>
                      <a:pt x="912" y="1413"/>
                    </a:lnTo>
                    <a:lnTo>
                      <a:pt x="904" y="1412"/>
                    </a:lnTo>
                    <a:lnTo>
                      <a:pt x="895" y="1405"/>
                    </a:lnTo>
                    <a:lnTo>
                      <a:pt x="891" y="1404"/>
                    </a:lnTo>
                    <a:lnTo>
                      <a:pt x="891" y="1402"/>
                    </a:lnTo>
                    <a:lnTo>
                      <a:pt x="885" y="1401"/>
                    </a:lnTo>
                    <a:lnTo>
                      <a:pt x="879" y="1395"/>
                    </a:lnTo>
                    <a:lnTo>
                      <a:pt x="876" y="1392"/>
                    </a:lnTo>
                    <a:lnTo>
                      <a:pt x="871" y="1396"/>
                    </a:lnTo>
                    <a:lnTo>
                      <a:pt x="865" y="1392"/>
                    </a:lnTo>
                    <a:lnTo>
                      <a:pt x="864" y="1389"/>
                    </a:lnTo>
                    <a:lnTo>
                      <a:pt x="862" y="1391"/>
                    </a:lnTo>
                    <a:lnTo>
                      <a:pt x="859" y="1388"/>
                    </a:lnTo>
                    <a:lnTo>
                      <a:pt x="856" y="1388"/>
                    </a:lnTo>
                    <a:lnTo>
                      <a:pt x="854" y="1384"/>
                    </a:lnTo>
                    <a:lnTo>
                      <a:pt x="852" y="1383"/>
                    </a:lnTo>
                    <a:lnTo>
                      <a:pt x="850" y="1384"/>
                    </a:lnTo>
                    <a:lnTo>
                      <a:pt x="847" y="1383"/>
                    </a:lnTo>
                    <a:lnTo>
                      <a:pt x="844" y="1381"/>
                    </a:lnTo>
                    <a:lnTo>
                      <a:pt x="842" y="1375"/>
                    </a:lnTo>
                    <a:lnTo>
                      <a:pt x="835" y="1374"/>
                    </a:lnTo>
                    <a:lnTo>
                      <a:pt x="829" y="1370"/>
                    </a:lnTo>
                    <a:lnTo>
                      <a:pt x="817" y="1360"/>
                    </a:lnTo>
                    <a:lnTo>
                      <a:pt x="818" y="1359"/>
                    </a:lnTo>
                    <a:lnTo>
                      <a:pt x="817" y="1357"/>
                    </a:lnTo>
                    <a:lnTo>
                      <a:pt x="813" y="1358"/>
                    </a:lnTo>
                    <a:lnTo>
                      <a:pt x="811" y="1355"/>
                    </a:lnTo>
                    <a:lnTo>
                      <a:pt x="810" y="1357"/>
                    </a:lnTo>
                    <a:lnTo>
                      <a:pt x="808" y="1353"/>
                    </a:lnTo>
                    <a:lnTo>
                      <a:pt x="805" y="1353"/>
                    </a:lnTo>
                    <a:lnTo>
                      <a:pt x="805" y="1351"/>
                    </a:lnTo>
                    <a:lnTo>
                      <a:pt x="802" y="1346"/>
                    </a:lnTo>
                    <a:lnTo>
                      <a:pt x="789" y="1342"/>
                    </a:lnTo>
                    <a:lnTo>
                      <a:pt x="787" y="1344"/>
                    </a:lnTo>
                    <a:lnTo>
                      <a:pt x="783" y="1342"/>
                    </a:lnTo>
                    <a:lnTo>
                      <a:pt x="783" y="1340"/>
                    </a:lnTo>
                    <a:lnTo>
                      <a:pt x="781" y="1339"/>
                    </a:lnTo>
                    <a:lnTo>
                      <a:pt x="777" y="1341"/>
                    </a:lnTo>
                    <a:lnTo>
                      <a:pt x="775" y="1339"/>
                    </a:lnTo>
                    <a:lnTo>
                      <a:pt x="771" y="1344"/>
                    </a:lnTo>
                    <a:lnTo>
                      <a:pt x="767" y="1338"/>
                    </a:lnTo>
                    <a:lnTo>
                      <a:pt x="764" y="1339"/>
                    </a:lnTo>
                    <a:lnTo>
                      <a:pt x="762" y="1336"/>
                    </a:lnTo>
                    <a:lnTo>
                      <a:pt x="757" y="1336"/>
                    </a:lnTo>
                    <a:lnTo>
                      <a:pt x="751" y="1333"/>
                    </a:lnTo>
                    <a:lnTo>
                      <a:pt x="750" y="1335"/>
                    </a:lnTo>
                    <a:lnTo>
                      <a:pt x="746" y="1333"/>
                    </a:lnTo>
                    <a:lnTo>
                      <a:pt x="744" y="1334"/>
                    </a:lnTo>
                    <a:lnTo>
                      <a:pt x="731" y="1335"/>
                    </a:lnTo>
                    <a:lnTo>
                      <a:pt x="727" y="1338"/>
                    </a:lnTo>
                    <a:lnTo>
                      <a:pt x="722" y="1337"/>
                    </a:lnTo>
                    <a:lnTo>
                      <a:pt x="714" y="1342"/>
                    </a:lnTo>
                    <a:lnTo>
                      <a:pt x="707" y="1344"/>
                    </a:lnTo>
                    <a:lnTo>
                      <a:pt x="698" y="1349"/>
                    </a:lnTo>
                    <a:lnTo>
                      <a:pt x="694" y="1349"/>
                    </a:lnTo>
                    <a:lnTo>
                      <a:pt x="690" y="1352"/>
                    </a:lnTo>
                    <a:lnTo>
                      <a:pt x="689" y="1354"/>
                    </a:lnTo>
                    <a:lnTo>
                      <a:pt x="690" y="1357"/>
                    </a:lnTo>
                    <a:lnTo>
                      <a:pt x="685" y="1358"/>
                    </a:lnTo>
                    <a:lnTo>
                      <a:pt x="688" y="1362"/>
                    </a:lnTo>
                    <a:lnTo>
                      <a:pt x="685" y="1364"/>
                    </a:lnTo>
                    <a:lnTo>
                      <a:pt x="684" y="1364"/>
                    </a:lnTo>
                    <a:lnTo>
                      <a:pt x="678" y="1365"/>
                    </a:lnTo>
                    <a:lnTo>
                      <a:pt x="678" y="1367"/>
                    </a:lnTo>
                    <a:lnTo>
                      <a:pt x="676" y="1367"/>
                    </a:lnTo>
                    <a:lnTo>
                      <a:pt x="674" y="1369"/>
                    </a:lnTo>
                    <a:lnTo>
                      <a:pt x="672" y="1367"/>
                    </a:lnTo>
                    <a:lnTo>
                      <a:pt x="672" y="1362"/>
                    </a:lnTo>
                    <a:lnTo>
                      <a:pt x="664" y="1357"/>
                    </a:lnTo>
                    <a:lnTo>
                      <a:pt x="663" y="1354"/>
                    </a:lnTo>
                    <a:lnTo>
                      <a:pt x="655" y="1356"/>
                    </a:lnTo>
                    <a:lnTo>
                      <a:pt x="645" y="1353"/>
                    </a:lnTo>
                    <a:lnTo>
                      <a:pt x="643" y="1352"/>
                    </a:lnTo>
                    <a:lnTo>
                      <a:pt x="642" y="1349"/>
                    </a:lnTo>
                    <a:lnTo>
                      <a:pt x="641" y="1351"/>
                    </a:lnTo>
                    <a:lnTo>
                      <a:pt x="639" y="1350"/>
                    </a:lnTo>
                    <a:lnTo>
                      <a:pt x="640" y="1348"/>
                    </a:lnTo>
                    <a:lnTo>
                      <a:pt x="633" y="1350"/>
                    </a:lnTo>
                    <a:lnTo>
                      <a:pt x="634" y="1347"/>
                    </a:lnTo>
                    <a:lnTo>
                      <a:pt x="632" y="1344"/>
                    </a:lnTo>
                    <a:lnTo>
                      <a:pt x="625" y="1344"/>
                    </a:lnTo>
                    <a:lnTo>
                      <a:pt x="618" y="1340"/>
                    </a:lnTo>
                    <a:lnTo>
                      <a:pt x="602" y="1338"/>
                    </a:lnTo>
                    <a:lnTo>
                      <a:pt x="601" y="1335"/>
                    </a:lnTo>
                    <a:lnTo>
                      <a:pt x="600" y="1336"/>
                    </a:lnTo>
                    <a:lnTo>
                      <a:pt x="599" y="1333"/>
                    </a:lnTo>
                    <a:lnTo>
                      <a:pt x="598" y="1334"/>
                    </a:lnTo>
                    <a:lnTo>
                      <a:pt x="597" y="1331"/>
                    </a:lnTo>
                    <a:lnTo>
                      <a:pt x="599" y="1331"/>
                    </a:lnTo>
                    <a:lnTo>
                      <a:pt x="597" y="1330"/>
                    </a:lnTo>
                    <a:lnTo>
                      <a:pt x="599" y="1330"/>
                    </a:lnTo>
                    <a:lnTo>
                      <a:pt x="598" y="1328"/>
                    </a:lnTo>
                    <a:lnTo>
                      <a:pt x="600" y="1327"/>
                    </a:lnTo>
                    <a:lnTo>
                      <a:pt x="600" y="1324"/>
                    </a:lnTo>
                    <a:lnTo>
                      <a:pt x="599" y="1323"/>
                    </a:lnTo>
                    <a:lnTo>
                      <a:pt x="599" y="1320"/>
                    </a:lnTo>
                    <a:lnTo>
                      <a:pt x="597" y="1321"/>
                    </a:lnTo>
                    <a:lnTo>
                      <a:pt x="598" y="1314"/>
                    </a:lnTo>
                    <a:lnTo>
                      <a:pt x="599" y="1304"/>
                    </a:lnTo>
                    <a:lnTo>
                      <a:pt x="608" y="1287"/>
                    </a:lnTo>
                    <a:lnTo>
                      <a:pt x="610" y="1276"/>
                    </a:lnTo>
                    <a:lnTo>
                      <a:pt x="619" y="1265"/>
                    </a:lnTo>
                    <a:lnTo>
                      <a:pt x="615" y="1264"/>
                    </a:lnTo>
                    <a:lnTo>
                      <a:pt x="612" y="1261"/>
                    </a:lnTo>
                    <a:lnTo>
                      <a:pt x="610" y="1261"/>
                    </a:lnTo>
                    <a:lnTo>
                      <a:pt x="610" y="1259"/>
                    </a:lnTo>
                    <a:lnTo>
                      <a:pt x="609" y="1260"/>
                    </a:lnTo>
                    <a:lnTo>
                      <a:pt x="607" y="1259"/>
                    </a:lnTo>
                    <a:lnTo>
                      <a:pt x="605" y="1261"/>
                    </a:lnTo>
                    <a:lnTo>
                      <a:pt x="605" y="1259"/>
                    </a:lnTo>
                    <a:lnTo>
                      <a:pt x="603" y="1260"/>
                    </a:lnTo>
                    <a:lnTo>
                      <a:pt x="604" y="1258"/>
                    </a:lnTo>
                    <a:lnTo>
                      <a:pt x="598" y="1259"/>
                    </a:lnTo>
                    <a:lnTo>
                      <a:pt x="596" y="1258"/>
                    </a:lnTo>
                    <a:lnTo>
                      <a:pt x="596" y="1255"/>
                    </a:lnTo>
                    <a:lnTo>
                      <a:pt x="595" y="1257"/>
                    </a:lnTo>
                    <a:lnTo>
                      <a:pt x="592" y="1255"/>
                    </a:lnTo>
                    <a:lnTo>
                      <a:pt x="590" y="1258"/>
                    </a:lnTo>
                    <a:lnTo>
                      <a:pt x="589" y="1256"/>
                    </a:lnTo>
                    <a:lnTo>
                      <a:pt x="588" y="1256"/>
                    </a:lnTo>
                    <a:lnTo>
                      <a:pt x="587" y="1258"/>
                    </a:lnTo>
                    <a:lnTo>
                      <a:pt x="586" y="1256"/>
                    </a:lnTo>
                    <a:lnTo>
                      <a:pt x="584" y="1258"/>
                    </a:lnTo>
                    <a:lnTo>
                      <a:pt x="583" y="1255"/>
                    </a:lnTo>
                    <a:lnTo>
                      <a:pt x="581" y="1257"/>
                    </a:lnTo>
                    <a:lnTo>
                      <a:pt x="579" y="1251"/>
                    </a:lnTo>
                    <a:lnTo>
                      <a:pt x="576" y="1252"/>
                    </a:lnTo>
                    <a:lnTo>
                      <a:pt x="573" y="1250"/>
                    </a:lnTo>
                    <a:lnTo>
                      <a:pt x="574" y="1249"/>
                    </a:lnTo>
                    <a:lnTo>
                      <a:pt x="568" y="1250"/>
                    </a:lnTo>
                    <a:lnTo>
                      <a:pt x="564" y="1254"/>
                    </a:lnTo>
                    <a:lnTo>
                      <a:pt x="563" y="1252"/>
                    </a:lnTo>
                    <a:lnTo>
                      <a:pt x="561" y="1254"/>
                    </a:lnTo>
                    <a:lnTo>
                      <a:pt x="560" y="1252"/>
                    </a:lnTo>
                    <a:lnTo>
                      <a:pt x="559" y="1251"/>
                    </a:lnTo>
                    <a:lnTo>
                      <a:pt x="555" y="1254"/>
                    </a:lnTo>
                    <a:lnTo>
                      <a:pt x="555" y="1250"/>
                    </a:lnTo>
                    <a:lnTo>
                      <a:pt x="553" y="1249"/>
                    </a:lnTo>
                    <a:lnTo>
                      <a:pt x="552" y="1251"/>
                    </a:lnTo>
                    <a:lnTo>
                      <a:pt x="552" y="1249"/>
                    </a:lnTo>
                    <a:lnTo>
                      <a:pt x="550" y="1250"/>
                    </a:lnTo>
                    <a:lnTo>
                      <a:pt x="548" y="1247"/>
                    </a:lnTo>
                    <a:lnTo>
                      <a:pt x="543" y="1252"/>
                    </a:lnTo>
                    <a:lnTo>
                      <a:pt x="541" y="1251"/>
                    </a:lnTo>
                    <a:lnTo>
                      <a:pt x="542" y="1250"/>
                    </a:lnTo>
                    <a:lnTo>
                      <a:pt x="542" y="1248"/>
                    </a:lnTo>
                    <a:lnTo>
                      <a:pt x="536" y="1247"/>
                    </a:lnTo>
                    <a:lnTo>
                      <a:pt x="535" y="1249"/>
                    </a:lnTo>
                    <a:lnTo>
                      <a:pt x="534" y="1249"/>
                    </a:lnTo>
                    <a:lnTo>
                      <a:pt x="528" y="1246"/>
                    </a:lnTo>
                    <a:lnTo>
                      <a:pt x="525" y="1242"/>
                    </a:lnTo>
                    <a:lnTo>
                      <a:pt x="524" y="1244"/>
                    </a:lnTo>
                    <a:lnTo>
                      <a:pt x="519" y="1243"/>
                    </a:lnTo>
                    <a:lnTo>
                      <a:pt x="520" y="1245"/>
                    </a:lnTo>
                    <a:lnTo>
                      <a:pt x="519" y="1247"/>
                    </a:lnTo>
                    <a:lnTo>
                      <a:pt x="518" y="1246"/>
                    </a:lnTo>
                    <a:lnTo>
                      <a:pt x="517" y="1246"/>
                    </a:lnTo>
                    <a:lnTo>
                      <a:pt x="517" y="1247"/>
                    </a:lnTo>
                    <a:lnTo>
                      <a:pt x="513" y="1245"/>
                    </a:lnTo>
                    <a:lnTo>
                      <a:pt x="506" y="1246"/>
                    </a:lnTo>
                    <a:lnTo>
                      <a:pt x="502" y="1243"/>
                    </a:lnTo>
                    <a:lnTo>
                      <a:pt x="497" y="1245"/>
                    </a:lnTo>
                    <a:lnTo>
                      <a:pt x="497" y="1247"/>
                    </a:lnTo>
                    <a:lnTo>
                      <a:pt x="495" y="1247"/>
                    </a:lnTo>
                    <a:lnTo>
                      <a:pt x="496" y="1248"/>
                    </a:lnTo>
                    <a:lnTo>
                      <a:pt x="495" y="1248"/>
                    </a:lnTo>
                    <a:lnTo>
                      <a:pt x="493" y="1250"/>
                    </a:lnTo>
                    <a:lnTo>
                      <a:pt x="490" y="1250"/>
                    </a:lnTo>
                    <a:lnTo>
                      <a:pt x="489" y="1251"/>
                    </a:lnTo>
                    <a:lnTo>
                      <a:pt x="486" y="1250"/>
                    </a:lnTo>
                    <a:lnTo>
                      <a:pt x="482" y="1252"/>
                    </a:lnTo>
                    <a:lnTo>
                      <a:pt x="478" y="1254"/>
                    </a:lnTo>
                    <a:lnTo>
                      <a:pt x="473" y="1259"/>
                    </a:lnTo>
                    <a:lnTo>
                      <a:pt x="469" y="1260"/>
                    </a:lnTo>
                    <a:lnTo>
                      <a:pt x="465" y="1263"/>
                    </a:lnTo>
                    <a:lnTo>
                      <a:pt x="460" y="1261"/>
                    </a:lnTo>
                    <a:lnTo>
                      <a:pt x="459" y="1263"/>
                    </a:lnTo>
                    <a:lnTo>
                      <a:pt x="454" y="1263"/>
                    </a:lnTo>
                    <a:lnTo>
                      <a:pt x="453" y="1266"/>
                    </a:lnTo>
                    <a:lnTo>
                      <a:pt x="448" y="1265"/>
                    </a:lnTo>
                    <a:lnTo>
                      <a:pt x="448" y="1267"/>
                    </a:lnTo>
                    <a:lnTo>
                      <a:pt x="447" y="1266"/>
                    </a:lnTo>
                    <a:lnTo>
                      <a:pt x="441" y="1272"/>
                    </a:lnTo>
                    <a:lnTo>
                      <a:pt x="439" y="1270"/>
                    </a:lnTo>
                    <a:lnTo>
                      <a:pt x="437" y="1273"/>
                    </a:lnTo>
                    <a:lnTo>
                      <a:pt x="436" y="1273"/>
                    </a:lnTo>
                    <a:lnTo>
                      <a:pt x="434" y="1277"/>
                    </a:lnTo>
                    <a:lnTo>
                      <a:pt x="433" y="1276"/>
                    </a:lnTo>
                    <a:lnTo>
                      <a:pt x="430" y="1278"/>
                    </a:lnTo>
                    <a:lnTo>
                      <a:pt x="428" y="1277"/>
                    </a:lnTo>
                    <a:lnTo>
                      <a:pt x="427" y="1280"/>
                    </a:lnTo>
                    <a:lnTo>
                      <a:pt x="428" y="1282"/>
                    </a:lnTo>
                    <a:lnTo>
                      <a:pt x="426" y="1283"/>
                    </a:lnTo>
                    <a:lnTo>
                      <a:pt x="426" y="1282"/>
                    </a:lnTo>
                    <a:lnTo>
                      <a:pt x="425" y="1283"/>
                    </a:lnTo>
                    <a:lnTo>
                      <a:pt x="422" y="1282"/>
                    </a:lnTo>
                    <a:lnTo>
                      <a:pt x="419" y="1290"/>
                    </a:lnTo>
                    <a:lnTo>
                      <a:pt x="417" y="1287"/>
                    </a:lnTo>
                    <a:lnTo>
                      <a:pt x="411" y="1292"/>
                    </a:lnTo>
                    <a:lnTo>
                      <a:pt x="410" y="1293"/>
                    </a:lnTo>
                    <a:lnTo>
                      <a:pt x="409" y="1292"/>
                    </a:lnTo>
                    <a:lnTo>
                      <a:pt x="407" y="1295"/>
                    </a:lnTo>
                    <a:lnTo>
                      <a:pt x="399" y="1297"/>
                    </a:lnTo>
                    <a:lnTo>
                      <a:pt x="399" y="1299"/>
                    </a:lnTo>
                    <a:lnTo>
                      <a:pt x="393" y="1298"/>
                    </a:lnTo>
                    <a:lnTo>
                      <a:pt x="396" y="1299"/>
                    </a:lnTo>
                    <a:lnTo>
                      <a:pt x="394" y="1301"/>
                    </a:lnTo>
                    <a:lnTo>
                      <a:pt x="390" y="1300"/>
                    </a:lnTo>
                    <a:lnTo>
                      <a:pt x="390" y="1301"/>
                    </a:lnTo>
                    <a:lnTo>
                      <a:pt x="392" y="1303"/>
                    </a:lnTo>
                    <a:lnTo>
                      <a:pt x="389" y="1304"/>
                    </a:lnTo>
                    <a:lnTo>
                      <a:pt x="390" y="1308"/>
                    </a:lnTo>
                    <a:lnTo>
                      <a:pt x="392" y="1309"/>
                    </a:lnTo>
                    <a:lnTo>
                      <a:pt x="387" y="1310"/>
                    </a:lnTo>
                    <a:lnTo>
                      <a:pt x="387" y="1313"/>
                    </a:lnTo>
                    <a:lnTo>
                      <a:pt x="385" y="1316"/>
                    </a:lnTo>
                    <a:lnTo>
                      <a:pt x="387" y="1316"/>
                    </a:lnTo>
                    <a:lnTo>
                      <a:pt x="388" y="1314"/>
                    </a:lnTo>
                    <a:lnTo>
                      <a:pt x="388" y="1317"/>
                    </a:lnTo>
                    <a:lnTo>
                      <a:pt x="384" y="1317"/>
                    </a:lnTo>
                    <a:lnTo>
                      <a:pt x="381" y="1321"/>
                    </a:lnTo>
                    <a:lnTo>
                      <a:pt x="381" y="1320"/>
                    </a:lnTo>
                    <a:lnTo>
                      <a:pt x="376" y="1323"/>
                    </a:lnTo>
                    <a:lnTo>
                      <a:pt x="373" y="1322"/>
                    </a:lnTo>
                    <a:lnTo>
                      <a:pt x="374" y="1324"/>
                    </a:lnTo>
                    <a:lnTo>
                      <a:pt x="372" y="1326"/>
                    </a:lnTo>
                    <a:lnTo>
                      <a:pt x="367" y="1328"/>
                    </a:lnTo>
                    <a:lnTo>
                      <a:pt x="366" y="1327"/>
                    </a:lnTo>
                    <a:lnTo>
                      <a:pt x="366" y="1329"/>
                    </a:lnTo>
                    <a:lnTo>
                      <a:pt x="364" y="1330"/>
                    </a:lnTo>
                    <a:lnTo>
                      <a:pt x="362" y="1329"/>
                    </a:lnTo>
                    <a:lnTo>
                      <a:pt x="358" y="1332"/>
                    </a:lnTo>
                    <a:lnTo>
                      <a:pt x="360" y="1333"/>
                    </a:lnTo>
                    <a:lnTo>
                      <a:pt x="357" y="1333"/>
                    </a:lnTo>
                    <a:lnTo>
                      <a:pt x="357" y="1335"/>
                    </a:lnTo>
                    <a:lnTo>
                      <a:pt x="354" y="1335"/>
                    </a:lnTo>
                    <a:lnTo>
                      <a:pt x="355" y="1336"/>
                    </a:lnTo>
                    <a:lnTo>
                      <a:pt x="354" y="1337"/>
                    </a:lnTo>
                    <a:lnTo>
                      <a:pt x="345" y="1339"/>
                    </a:lnTo>
                    <a:lnTo>
                      <a:pt x="346" y="1341"/>
                    </a:lnTo>
                    <a:lnTo>
                      <a:pt x="343" y="1344"/>
                    </a:lnTo>
                    <a:lnTo>
                      <a:pt x="339" y="1350"/>
                    </a:lnTo>
                    <a:lnTo>
                      <a:pt x="335" y="1354"/>
                    </a:lnTo>
                    <a:lnTo>
                      <a:pt x="325" y="1354"/>
                    </a:lnTo>
                    <a:lnTo>
                      <a:pt x="318" y="1351"/>
                    </a:lnTo>
                    <a:lnTo>
                      <a:pt x="314" y="1353"/>
                    </a:lnTo>
                    <a:lnTo>
                      <a:pt x="313" y="1353"/>
                    </a:lnTo>
                    <a:lnTo>
                      <a:pt x="312" y="1354"/>
                    </a:lnTo>
                    <a:lnTo>
                      <a:pt x="309" y="1353"/>
                    </a:lnTo>
                    <a:lnTo>
                      <a:pt x="304" y="1357"/>
                    </a:lnTo>
                    <a:lnTo>
                      <a:pt x="301" y="1363"/>
                    </a:lnTo>
                    <a:lnTo>
                      <a:pt x="298" y="1363"/>
                    </a:lnTo>
                    <a:lnTo>
                      <a:pt x="297" y="1366"/>
                    </a:lnTo>
                    <a:lnTo>
                      <a:pt x="295" y="1365"/>
                    </a:lnTo>
                    <a:lnTo>
                      <a:pt x="294" y="1368"/>
                    </a:lnTo>
                    <a:lnTo>
                      <a:pt x="291" y="1369"/>
                    </a:lnTo>
                    <a:lnTo>
                      <a:pt x="292" y="1372"/>
                    </a:lnTo>
                    <a:lnTo>
                      <a:pt x="290" y="1371"/>
                    </a:lnTo>
                    <a:lnTo>
                      <a:pt x="288" y="1373"/>
                    </a:lnTo>
                    <a:lnTo>
                      <a:pt x="284" y="1372"/>
                    </a:lnTo>
                    <a:lnTo>
                      <a:pt x="286" y="1374"/>
                    </a:lnTo>
                    <a:lnTo>
                      <a:pt x="284" y="1376"/>
                    </a:lnTo>
                    <a:lnTo>
                      <a:pt x="277" y="1380"/>
                    </a:lnTo>
                    <a:lnTo>
                      <a:pt x="277" y="1382"/>
                    </a:lnTo>
                    <a:lnTo>
                      <a:pt x="275" y="1381"/>
                    </a:lnTo>
                    <a:lnTo>
                      <a:pt x="273" y="1383"/>
                    </a:lnTo>
                    <a:lnTo>
                      <a:pt x="273" y="1386"/>
                    </a:lnTo>
                    <a:lnTo>
                      <a:pt x="266" y="1391"/>
                    </a:lnTo>
                    <a:lnTo>
                      <a:pt x="262" y="1393"/>
                    </a:lnTo>
                    <a:lnTo>
                      <a:pt x="259" y="1392"/>
                    </a:lnTo>
                    <a:lnTo>
                      <a:pt x="256" y="1395"/>
                    </a:lnTo>
                    <a:lnTo>
                      <a:pt x="255" y="1399"/>
                    </a:lnTo>
                    <a:lnTo>
                      <a:pt x="252" y="1398"/>
                    </a:lnTo>
                    <a:lnTo>
                      <a:pt x="247" y="1401"/>
                    </a:lnTo>
                    <a:lnTo>
                      <a:pt x="245" y="1398"/>
                    </a:lnTo>
                    <a:lnTo>
                      <a:pt x="242" y="1399"/>
                    </a:lnTo>
                    <a:lnTo>
                      <a:pt x="238" y="1395"/>
                    </a:lnTo>
                    <a:lnTo>
                      <a:pt x="231" y="1396"/>
                    </a:lnTo>
                    <a:lnTo>
                      <a:pt x="231" y="1400"/>
                    </a:lnTo>
                    <a:lnTo>
                      <a:pt x="226" y="1403"/>
                    </a:lnTo>
                    <a:lnTo>
                      <a:pt x="227" y="1404"/>
                    </a:lnTo>
                    <a:lnTo>
                      <a:pt x="225" y="1404"/>
                    </a:lnTo>
                    <a:lnTo>
                      <a:pt x="224" y="1408"/>
                    </a:lnTo>
                    <a:lnTo>
                      <a:pt x="222" y="1408"/>
                    </a:lnTo>
                    <a:lnTo>
                      <a:pt x="218" y="1413"/>
                    </a:lnTo>
                    <a:lnTo>
                      <a:pt x="214" y="1414"/>
                    </a:lnTo>
                    <a:lnTo>
                      <a:pt x="213" y="1412"/>
                    </a:lnTo>
                    <a:lnTo>
                      <a:pt x="213" y="1416"/>
                    </a:lnTo>
                    <a:lnTo>
                      <a:pt x="213" y="1414"/>
                    </a:lnTo>
                    <a:lnTo>
                      <a:pt x="210" y="1414"/>
                    </a:lnTo>
                    <a:lnTo>
                      <a:pt x="210" y="1418"/>
                    </a:lnTo>
                    <a:lnTo>
                      <a:pt x="211" y="1419"/>
                    </a:lnTo>
                    <a:lnTo>
                      <a:pt x="207" y="1426"/>
                    </a:lnTo>
                    <a:lnTo>
                      <a:pt x="203" y="1427"/>
                    </a:lnTo>
                    <a:lnTo>
                      <a:pt x="202" y="1429"/>
                    </a:lnTo>
                    <a:lnTo>
                      <a:pt x="199" y="1430"/>
                    </a:lnTo>
                    <a:lnTo>
                      <a:pt x="198" y="1429"/>
                    </a:lnTo>
                    <a:lnTo>
                      <a:pt x="196" y="1434"/>
                    </a:lnTo>
                    <a:lnTo>
                      <a:pt x="193" y="1435"/>
                    </a:lnTo>
                    <a:lnTo>
                      <a:pt x="175" y="1434"/>
                    </a:lnTo>
                    <a:lnTo>
                      <a:pt x="173" y="1435"/>
                    </a:lnTo>
                    <a:lnTo>
                      <a:pt x="170" y="1441"/>
                    </a:lnTo>
                    <a:lnTo>
                      <a:pt x="167" y="1440"/>
                    </a:lnTo>
                    <a:lnTo>
                      <a:pt x="164" y="1443"/>
                    </a:lnTo>
                    <a:lnTo>
                      <a:pt x="154" y="1438"/>
                    </a:lnTo>
                    <a:lnTo>
                      <a:pt x="147" y="1439"/>
                    </a:lnTo>
                    <a:lnTo>
                      <a:pt x="142" y="1443"/>
                    </a:lnTo>
                    <a:lnTo>
                      <a:pt x="142" y="1446"/>
                    </a:lnTo>
                    <a:lnTo>
                      <a:pt x="140" y="1447"/>
                    </a:lnTo>
                    <a:lnTo>
                      <a:pt x="139" y="1452"/>
                    </a:lnTo>
                    <a:lnTo>
                      <a:pt x="137" y="1453"/>
                    </a:lnTo>
                    <a:lnTo>
                      <a:pt x="136" y="1452"/>
                    </a:lnTo>
                    <a:lnTo>
                      <a:pt x="130" y="1453"/>
                    </a:lnTo>
                    <a:lnTo>
                      <a:pt x="128" y="1456"/>
                    </a:lnTo>
                    <a:lnTo>
                      <a:pt x="128" y="1459"/>
                    </a:lnTo>
                    <a:lnTo>
                      <a:pt x="124" y="1463"/>
                    </a:lnTo>
                    <a:lnTo>
                      <a:pt x="124" y="1465"/>
                    </a:lnTo>
                    <a:lnTo>
                      <a:pt x="120" y="1466"/>
                    </a:lnTo>
                    <a:lnTo>
                      <a:pt x="118" y="1463"/>
                    </a:lnTo>
                    <a:lnTo>
                      <a:pt x="115" y="1461"/>
                    </a:lnTo>
                    <a:lnTo>
                      <a:pt x="115" y="1456"/>
                    </a:lnTo>
                    <a:lnTo>
                      <a:pt x="110" y="1452"/>
                    </a:lnTo>
                    <a:lnTo>
                      <a:pt x="111" y="1450"/>
                    </a:lnTo>
                    <a:lnTo>
                      <a:pt x="115" y="1450"/>
                    </a:lnTo>
                    <a:lnTo>
                      <a:pt x="119" y="1447"/>
                    </a:lnTo>
                    <a:lnTo>
                      <a:pt x="124" y="1446"/>
                    </a:lnTo>
                    <a:lnTo>
                      <a:pt x="127" y="1441"/>
                    </a:lnTo>
                    <a:lnTo>
                      <a:pt x="126" y="1438"/>
                    </a:lnTo>
                    <a:lnTo>
                      <a:pt x="127" y="1435"/>
                    </a:lnTo>
                    <a:lnTo>
                      <a:pt x="130" y="1434"/>
                    </a:lnTo>
                    <a:lnTo>
                      <a:pt x="132" y="1426"/>
                    </a:lnTo>
                    <a:lnTo>
                      <a:pt x="141" y="1418"/>
                    </a:lnTo>
                    <a:lnTo>
                      <a:pt x="140" y="1408"/>
                    </a:lnTo>
                    <a:lnTo>
                      <a:pt x="142" y="1407"/>
                    </a:lnTo>
                    <a:lnTo>
                      <a:pt x="144" y="1404"/>
                    </a:lnTo>
                    <a:lnTo>
                      <a:pt x="142" y="1398"/>
                    </a:lnTo>
                    <a:lnTo>
                      <a:pt x="137" y="1393"/>
                    </a:lnTo>
                    <a:lnTo>
                      <a:pt x="135" y="1393"/>
                    </a:lnTo>
                    <a:lnTo>
                      <a:pt x="135" y="1388"/>
                    </a:lnTo>
                    <a:lnTo>
                      <a:pt x="128" y="1382"/>
                    </a:lnTo>
                    <a:lnTo>
                      <a:pt x="129" y="1377"/>
                    </a:lnTo>
                    <a:lnTo>
                      <a:pt x="124" y="1372"/>
                    </a:lnTo>
                    <a:lnTo>
                      <a:pt x="131" y="1369"/>
                    </a:lnTo>
                    <a:lnTo>
                      <a:pt x="132" y="1368"/>
                    </a:lnTo>
                    <a:lnTo>
                      <a:pt x="135" y="1364"/>
                    </a:lnTo>
                    <a:lnTo>
                      <a:pt x="133" y="1358"/>
                    </a:lnTo>
                    <a:lnTo>
                      <a:pt x="134" y="1353"/>
                    </a:lnTo>
                    <a:lnTo>
                      <a:pt x="133" y="1351"/>
                    </a:lnTo>
                    <a:lnTo>
                      <a:pt x="136" y="1346"/>
                    </a:lnTo>
                    <a:lnTo>
                      <a:pt x="130" y="1340"/>
                    </a:lnTo>
                    <a:lnTo>
                      <a:pt x="131" y="1338"/>
                    </a:lnTo>
                    <a:lnTo>
                      <a:pt x="132" y="1335"/>
                    </a:lnTo>
                    <a:lnTo>
                      <a:pt x="134" y="1334"/>
                    </a:lnTo>
                    <a:lnTo>
                      <a:pt x="136" y="1336"/>
                    </a:lnTo>
                    <a:lnTo>
                      <a:pt x="138" y="1334"/>
                    </a:lnTo>
                    <a:lnTo>
                      <a:pt x="137" y="1330"/>
                    </a:lnTo>
                    <a:lnTo>
                      <a:pt x="139" y="1327"/>
                    </a:lnTo>
                    <a:lnTo>
                      <a:pt x="136" y="1322"/>
                    </a:lnTo>
                    <a:lnTo>
                      <a:pt x="139" y="1316"/>
                    </a:lnTo>
                    <a:lnTo>
                      <a:pt x="137" y="1314"/>
                    </a:lnTo>
                    <a:lnTo>
                      <a:pt x="138" y="1311"/>
                    </a:lnTo>
                    <a:lnTo>
                      <a:pt x="137" y="1310"/>
                    </a:lnTo>
                    <a:lnTo>
                      <a:pt x="140" y="1310"/>
                    </a:lnTo>
                    <a:lnTo>
                      <a:pt x="141" y="1309"/>
                    </a:lnTo>
                    <a:lnTo>
                      <a:pt x="135" y="1303"/>
                    </a:lnTo>
                    <a:lnTo>
                      <a:pt x="137" y="1299"/>
                    </a:lnTo>
                    <a:lnTo>
                      <a:pt x="133" y="1294"/>
                    </a:lnTo>
                    <a:lnTo>
                      <a:pt x="134" y="1291"/>
                    </a:lnTo>
                    <a:lnTo>
                      <a:pt x="136" y="1288"/>
                    </a:lnTo>
                    <a:lnTo>
                      <a:pt x="136" y="1285"/>
                    </a:lnTo>
                    <a:lnTo>
                      <a:pt x="132" y="1282"/>
                    </a:lnTo>
                    <a:lnTo>
                      <a:pt x="134" y="1280"/>
                    </a:lnTo>
                    <a:lnTo>
                      <a:pt x="136" y="1284"/>
                    </a:lnTo>
                    <a:lnTo>
                      <a:pt x="140" y="1285"/>
                    </a:lnTo>
                    <a:lnTo>
                      <a:pt x="150" y="1281"/>
                    </a:lnTo>
                    <a:lnTo>
                      <a:pt x="152" y="1280"/>
                    </a:lnTo>
                    <a:lnTo>
                      <a:pt x="153" y="1275"/>
                    </a:lnTo>
                    <a:lnTo>
                      <a:pt x="155" y="1273"/>
                    </a:lnTo>
                    <a:lnTo>
                      <a:pt x="156" y="1269"/>
                    </a:lnTo>
                    <a:lnTo>
                      <a:pt x="155" y="1266"/>
                    </a:lnTo>
                    <a:lnTo>
                      <a:pt x="151" y="1267"/>
                    </a:lnTo>
                    <a:lnTo>
                      <a:pt x="149" y="1266"/>
                    </a:lnTo>
                    <a:lnTo>
                      <a:pt x="146" y="1261"/>
                    </a:lnTo>
                    <a:lnTo>
                      <a:pt x="145" y="1254"/>
                    </a:lnTo>
                    <a:lnTo>
                      <a:pt x="141" y="1251"/>
                    </a:lnTo>
                    <a:lnTo>
                      <a:pt x="137" y="1251"/>
                    </a:lnTo>
                    <a:lnTo>
                      <a:pt x="137" y="1247"/>
                    </a:lnTo>
                    <a:lnTo>
                      <a:pt x="132" y="1248"/>
                    </a:lnTo>
                    <a:lnTo>
                      <a:pt x="130" y="1245"/>
                    </a:lnTo>
                    <a:lnTo>
                      <a:pt x="127" y="1244"/>
                    </a:lnTo>
                    <a:lnTo>
                      <a:pt x="122" y="1242"/>
                    </a:lnTo>
                    <a:lnTo>
                      <a:pt x="124" y="1236"/>
                    </a:lnTo>
                    <a:lnTo>
                      <a:pt x="122" y="1233"/>
                    </a:lnTo>
                    <a:lnTo>
                      <a:pt x="115" y="1236"/>
                    </a:lnTo>
                    <a:lnTo>
                      <a:pt x="114" y="1233"/>
                    </a:lnTo>
                    <a:lnTo>
                      <a:pt x="111" y="1232"/>
                    </a:lnTo>
                    <a:lnTo>
                      <a:pt x="111" y="1226"/>
                    </a:lnTo>
                    <a:lnTo>
                      <a:pt x="108" y="1224"/>
                    </a:lnTo>
                    <a:lnTo>
                      <a:pt x="103" y="1226"/>
                    </a:lnTo>
                    <a:lnTo>
                      <a:pt x="96" y="1224"/>
                    </a:lnTo>
                    <a:lnTo>
                      <a:pt x="93" y="1222"/>
                    </a:lnTo>
                    <a:lnTo>
                      <a:pt x="92" y="1218"/>
                    </a:lnTo>
                    <a:lnTo>
                      <a:pt x="88" y="1218"/>
                    </a:lnTo>
                    <a:lnTo>
                      <a:pt x="78" y="1212"/>
                    </a:lnTo>
                    <a:lnTo>
                      <a:pt x="81" y="1210"/>
                    </a:lnTo>
                    <a:lnTo>
                      <a:pt x="83" y="1211"/>
                    </a:lnTo>
                    <a:lnTo>
                      <a:pt x="87" y="1207"/>
                    </a:lnTo>
                    <a:lnTo>
                      <a:pt x="85" y="1204"/>
                    </a:lnTo>
                    <a:lnTo>
                      <a:pt x="82" y="1204"/>
                    </a:lnTo>
                    <a:lnTo>
                      <a:pt x="86" y="1201"/>
                    </a:lnTo>
                    <a:lnTo>
                      <a:pt x="91" y="1194"/>
                    </a:lnTo>
                    <a:lnTo>
                      <a:pt x="88" y="1191"/>
                    </a:lnTo>
                    <a:lnTo>
                      <a:pt x="88" y="1186"/>
                    </a:lnTo>
                    <a:lnTo>
                      <a:pt x="78" y="1179"/>
                    </a:lnTo>
                    <a:lnTo>
                      <a:pt x="78" y="1177"/>
                    </a:lnTo>
                    <a:lnTo>
                      <a:pt x="79" y="1170"/>
                    </a:lnTo>
                    <a:lnTo>
                      <a:pt x="85" y="1157"/>
                    </a:lnTo>
                    <a:lnTo>
                      <a:pt x="82" y="1154"/>
                    </a:lnTo>
                    <a:lnTo>
                      <a:pt x="77" y="1153"/>
                    </a:lnTo>
                    <a:lnTo>
                      <a:pt x="79" y="1150"/>
                    </a:lnTo>
                    <a:lnTo>
                      <a:pt x="75" y="1147"/>
                    </a:lnTo>
                    <a:lnTo>
                      <a:pt x="87" y="1141"/>
                    </a:lnTo>
                    <a:lnTo>
                      <a:pt x="84" y="1135"/>
                    </a:lnTo>
                    <a:lnTo>
                      <a:pt x="81" y="1136"/>
                    </a:lnTo>
                    <a:lnTo>
                      <a:pt x="78" y="1135"/>
                    </a:lnTo>
                    <a:lnTo>
                      <a:pt x="85" y="1128"/>
                    </a:lnTo>
                    <a:lnTo>
                      <a:pt x="79" y="1123"/>
                    </a:lnTo>
                    <a:lnTo>
                      <a:pt x="83" y="1116"/>
                    </a:lnTo>
                    <a:lnTo>
                      <a:pt x="90" y="1111"/>
                    </a:lnTo>
                    <a:lnTo>
                      <a:pt x="95" y="1107"/>
                    </a:lnTo>
                    <a:lnTo>
                      <a:pt x="101" y="1102"/>
                    </a:lnTo>
                    <a:lnTo>
                      <a:pt x="96" y="1097"/>
                    </a:lnTo>
                    <a:lnTo>
                      <a:pt x="90" y="1098"/>
                    </a:lnTo>
                    <a:lnTo>
                      <a:pt x="85" y="1096"/>
                    </a:lnTo>
                    <a:lnTo>
                      <a:pt x="83" y="1087"/>
                    </a:lnTo>
                    <a:lnTo>
                      <a:pt x="88" y="1082"/>
                    </a:lnTo>
                    <a:lnTo>
                      <a:pt x="88" y="1080"/>
                    </a:lnTo>
                    <a:lnTo>
                      <a:pt x="86" y="1078"/>
                    </a:lnTo>
                    <a:lnTo>
                      <a:pt x="92" y="1075"/>
                    </a:lnTo>
                    <a:lnTo>
                      <a:pt x="87" y="1070"/>
                    </a:lnTo>
                    <a:lnTo>
                      <a:pt x="87" y="1068"/>
                    </a:lnTo>
                    <a:lnTo>
                      <a:pt x="83" y="1068"/>
                    </a:lnTo>
                    <a:lnTo>
                      <a:pt x="83" y="1067"/>
                    </a:lnTo>
                    <a:lnTo>
                      <a:pt x="90" y="1061"/>
                    </a:lnTo>
                    <a:lnTo>
                      <a:pt x="106" y="1054"/>
                    </a:lnTo>
                    <a:lnTo>
                      <a:pt x="112" y="1051"/>
                    </a:lnTo>
                    <a:lnTo>
                      <a:pt x="115" y="1046"/>
                    </a:lnTo>
                    <a:lnTo>
                      <a:pt x="126" y="1041"/>
                    </a:lnTo>
                    <a:lnTo>
                      <a:pt x="127" y="1032"/>
                    </a:lnTo>
                    <a:lnTo>
                      <a:pt x="122" y="1030"/>
                    </a:lnTo>
                    <a:lnTo>
                      <a:pt x="112" y="1035"/>
                    </a:lnTo>
                    <a:lnTo>
                      <a:pt x="110" y="1034"/>
                    </a:lnTo>
                    <a:lnTo>
                      <a:pt x="99" y="1041"/>
                    </a:lnTo>
                    <a:lnTo>
                      <a:pt x="92" y="1043"/>
                    </a:lnTo>
                    <a:lnTo>
                      <a:pt x="88" y="1042"/>
                    </a:lnTo>
                    <a:lnTo>
                      <a:pt x="84" y="1046"/>
                    </a:lnTo>
                    <a:lnTo>
                      <a:pt x="76" y="1049"/>
                    </a:lnTo>
                    <a:lnTo>
                      <a:pt x="74" y="1042"/>
                    </a:lnTo>
                    <a:lnTo>
                      <a:pt x="67" y="1040"/>
                    </a:lnTo>
                    <a:lnTo>
                      <a:pt x="72" y="1034"/>
                    </a:lnTo>
                    <a:lnTo>
                      <a:pt x="72" y="1028"/>
                    </a:lnTo>
                    <a:lnTo>
                      <a:pt x="64" y="1028"/>
                    </a:lnTo>
                    <a:lnTo>
                      <a:pt x="70" y="1015"/>
                    </a:lnTo>
                    <a:lnTo>
                      <a:pt x="70" y="1013"/>
                    </a:lnTo>
                    <a:lnTo>
                      <a:pt x="67" y="1012"/>
                    </a:lnTo>
                    <a:lnTo>
                      <a:pt x="70" y="1010"/>
                    </a:lnTo>
                    <a:lnTo>
                      <a:pt x="68" y="1008"/>
                    </a:lnTo>
                    <a:lnTo>
                      <a:pt x="73" y="1005"/>
                    </a:lnTo>
                    <a:lnTo>
                      <a:pt x="72" y="1002"/>
                    </a:lnTo>
                    <a:lnTo>
                      <a:pt x="68" y="999"/>
                    </a:lnTo>
                    <a:lnTo>
                      <a:pt x="66" y="994"/>
                    </a:lnTo>
                    <a:lnTo>
                      <a:pt x="72" y="987"/>
                    </a:lnTo>
                    <a:lnTo>
                      <a:pt x="75" y="982"/>
                    </a:lnTo>
                    <a:lnTo>
                      <a:pt x="77" y="976"/>
                    </a:lnTo>
                    <a:lnTo>
                      <a:pt x="82" y="973"/>
                    </a:lnTo>
                    <a:lnTo>
                      <a:pt x="85" y="972"/>
                    </a:lnTo>
                    <a:lnTo>
                      <a:pt x="90" y="974"/>
                    </a:lnTo>
                    <a:lnTo>
                      <a:pt x="109" y="964"/>
                    </a:lnTo>
                    <a:lnTo>
                      <a:pt x="112" y="958"/>
                    </a:lnTo>
                    <a:lnTo>
                      <a:pt x="112" y="955"/>
                    </a:lnTo>
                    <a:lnTo>
                      <a:pt x="105" y="954"/>
                    </a:lnTo>
                    <a:lnTo>
                      <a:pt x="93" y="957"/>
                    </a:lnTo>
                    <a:lnTo>
                      <a:pt x="87" y="960"/>
                    </a:lnTo>
                    <a:lnTo>
                      <a:pt x="78" y="958"/>
                    </a:lnTo>
                    <a:lnTo>
                      <a:pt x="69" y="962"/>
                    </a:lnTo>
                    <a:lnTo>
                      <a:pt x="73" y="956"/>
                    </a:lnTo>
                    <a:lnTo>
                      <a:pt x="72" y="953"/>
                    </a:lnTo>
                    <a:lnTo>
                      <a:pt x="74" y="951"/>
                    </a:lnTo>
                    <a:lnTo>
                      <a:pt x="75" y="946"/>
                    </a:lnTo>
                    <a:lnTo>
                      <a:pt x="73" y="942"/>
                    </a:lnTo>
                    <a:lnTo>
                      <a:pt x="79" y="937"/>
                    </a:lnTo>
                    <a:lnTo>
                      <a:pt x="75" y="931"/>
                    </a:lnTo>
                    <a:lnTo>
                      <a:pt x="75" y="926"/>
                    </a:lnTo>
                    <a:lnTo>
                      <a:pt x="77" y="924"/>
                    </a:lnTo>
                    <a:lnTo>
                      <a:pt x="76" y="921"/>
                    </a:lnTo>
                    <a:lnTo>
                      <a:pt x="75" y="919"/>
                    </a:lnTo>
                    <a:lnTo>
                      <a:pt x="78" y="916"/>
                    </a:lnTo>
                    <a:lnTo>
                      <a:pt x="79" y="912"/>
                    </a:lnTo>
                    <a:lnTo>
                      <a:pt x="74" y="909"/>
                    </a:lnTo>
                    <a:lnTo>
                      <a:pt x="73" y="906"/>
                    </a:lnTo>
                    <a:lnTo>
                      <a:pt x="80" y="898"/>
                    </a:lnTo>
                    <a:lnTo>
                      <a:pt x="73" y="892"/>
                    </a:lnTo>
                    <a:lnTo>
                      <a:pt x="77" y="885"/>
                    </a:lnTo>
                    <a:lnTo>
                      <a:pt x="75" y="883"/>
                    </a:lnTo>
                    <a:lnTo>
                      <a:pt x="78" y="880"/>
                    </a:lnTo>
                    <a:lnTo>
                      <a:pt x="80" y="874"/>
                    </a:lnTo>
                    <a:lnTo>
                      <a:pt x="93" y="871"/>
                    </a:lnTo>
                    <a:lnTo>
                      <a:pt x="101" y="870"/>
                    </a:lnTo>
                    <a:lnTo>
                      <a:pt x="103" y="867"/>
                    </a:lnTo>
                    <a:lnTo>
                      <a:pt x="101" y="863"/>
                    </a:lnTo>
                    <a:lnTo>
                      <a:pt x="102" y="861"/>
                    </a:lnTo>
                    <a:lnTo>
                      <a:pt x="102" y="859"/>
                    </a:lnTo>
                    <a:lnTo>
                      <a:pt x="98" y="859"/>
                    </a:lnTo>
                    <a:lnTo>
                      <a:pt x="87" y="864"/>
                    </a:lnTo>
                    <a:lnTo>
                      <a:pt x="81" y="863"/>
                    </a:lnTo>
                    <a:lnTo>
                      <a:pt x="82" y="849"/>
                    </a:lnTo>
                    <a:lnTo>
                      <a:pt x="79" y="845"/>
                    </a:lnTo>
                    <a:lnTo>
                      <a:pt x="70" y="846"/>
                    </a:lnTo>
                    <a:lnTo>
                      <a:pt x="69" y="844"/>
                    </a:lnTo>
                    <a:lnTo>
                      <a:pt x="74" y="837"/>
                    </a:lnTo>
                    <a:lnTo>
                      <a:pt x="68" y="833"/>
                    </a:lnTo>
                    <a:lnTo>
                      <a:pt x="65" y="832"/>
                    </a:lnTo>
                    <a:lnTo>
                      <a:pt x="63" y="829"/>
                    </a:lnTo>
                    <a:lnTo>
                      <a:pt x="59" y="829"/>
                    </a:lnTo>
                    <a:lnTo>
                      <a:pt x="60" y="825"/>
                    </a:lnTo>
                    <a:lnTo>
                      <a:pt x="66" y="822"/>
                    </a:lnTo>
                    <a:lnTo>
                      <a:pt x="55" y="818"/>
                    </a:lnTo>
                    <a:lnTo>
                      <a:pt x="57" y="813"/>
                    </a:lnTo>
                    <a:lnTo>
                      <a:pt x="54" y="809"/>
                    </a:lnTo>
                    <a:lnTo>
                      <a:pt x="57" y="808"/>
                    </a:lnTo>
                    <a:lnTo>
                      <a:pt x="58" y="805"/>
                    </a:lnTo>
                    <a:lnTo>
                      <a:pt x="56" y="802"/>
                    </a:lnTo>
                    <a:lnTo>
                      <a:pt x="56" y="798"/>
                    </a:lnTo>
                    <a:lnTo>
                      <a:pt x="51" y="797"/>
                    </a:lnTo>
                    <a:lnTo>
                      <a:pt x="54" y="794"/>
                    </a:lnTo>
                    <a:lnTo>
                      <a:pt x="51" y="792"/>
                    </a:lnTo>
                    <a:lnTo>
                      <a:pt x="55" y="789"/>
                    </a:lnTo>
                    <a:lnTo>
                      <a:pt x="56" y="777"/>
                    </a:lnTo>
                    <a:lnTo>
                      <a:pt x="52" y="775"/>
                    </a:lnTo>
                    <a:lnTo>
                      <a:pt x="54" y="773"/>
                    </a:lnTo>
                    <a:lnTo>
                      <a:pt x="51" y="771"/>
                    </a:lnTo>
                    <a:lnTo>
                      <a:pt x="54" y="769"/>
                    </a:lnTo>
                    <a:lnTo>
                      <a:pt x="49" y="763"/>
                    </a:lnTo>
                    <a:lnTo>
                      <a:pt x="50" y="761"/>
                    </a:lnTo>
                    <a:lnTo>
                      <a:pt x="55" y="759"/>
                    </a:lnTo>
                    <a:lnTo>
                      <a:pt x="55" y="756"/>
                    </a:lnTo>
                    <a:lnTo>
                      <a:pt x="59" y="752"/>
                    </a:lnTo>
                    <a:lnTo>
                      <a:pt x="67" y="745"/>
                    </a:lnTo>
                    <a:lnTo>
                      <a:pt x="82" y="744"/>
                    </a:lnTo>
                    <a:lnTo>
                      <a:pt x="91" y="740"/>
                    </a:lnTo>
                    <a:lnTo>
                      <a:pt x="94" y="740"/>
                    </a:lnTo>
                    <a:lnTo>
                      <a:pt x="99" y="734"/>
                    </a:lnTo>
                    <a:lnTo>
                      <a:pt x="98" y="730"/>
                    </a:lnTo>
                    <a:lnTo>
                      <a:pt x="95" y="729"/>
                    </a:lnTo>
                    <a:lnTo>
                      <a:pt x="90" y="734"/>
                    </a:lnTo>
                    <a:lnTo>
                      <a:pt x="84" y="734"/>
                    </a:lnTo>
                    <a:lnTo>
                      <a:pt x="74" y="730"/>
                    </a:lnTo>
                    <a:lnTo>
                      <a:pt x="67" y="733"/>
                    </a:lnTo>
                    <a:lnTo>
                      <a:pt x="60" y="729"/>
                    </a:lnTo>
                    <a:lnTo>
                      <a:pt x="57" y="730"/>
                    </a:lnTo>
                    <a:lnTo>
                      <a:pt x="55" y="726"/>
                    </a:lnTo>
                    <a:lnTo>
                      <a:pt x="55" y="720"/>
                    </a:lnTo>
                    <a:lnTo>
                      <a:pt x="60" y="721"/>
                    </a:lnTo>
                    <a:lnTo>
                      <a:pt x="60" y="717"/>
                    </a:lnTo>
                    <a:lnTo>
                      <a:pt x="63" y="716"/>
                    </a:lnTo>
                    <a:lnTo>
                      <a:pt x="64" y="712"/>
                    </a:lnTo>
                    <a:lnTo>
                      <a:pt x="63" y="709"/>
                    </a:lnTo>
                    <a:lnTo>
                      <a:pt x="66" y="705"/>
                    </a:lnTo>
                    <a:lnTo>
                      <a:pt x="62" y="704"/>
                    </a:lnTo>
                    <a:lnTo>
                      <a:pt x="61" y="702"/>
                    </a:lnTo>
                    <a:lnTo>
                      <a:pt x="56" y="703"/>
                    </a:lnTo>
                    <a:lnTo>
                      <a:pt x="55" y="701"/>
                    </a:lnTo>
                    <a:lnTo>
                      <a:pt x="64" y="698"/>
                    </a:lnTo>
                    <a:lnTo>
                      <a:pt x="68" y="690"/>
                    </a:lnTo>
                    <a:lnTo>
                      <a:pt x="72" y="689"/>
                    </a:lnTo>
                    <a:lnTo>
                      <a:pt x="70" y="682"/>
                    </a:lnTo>
                    <a:lnTo>
                      <a:pt x="67" y="678"/>
                    </a:lnTo>
                    <a:lnTo>
                      <a:pt x="68" y="674"/>
                    </a:lnTo>
                    <a:lnTo>
                      <a:pt x="80" y="672"/>
                    </a:lnTo>
                    <a:lnTo>
                      <a:pt x="93" y="680"/>
                    </a:lnTo>
                    <a:lnTo>
                      <a:pt x="102" y="681"/>
                    </a:lnTo>
                    <a:lnTo>
                      <a:pt x="110" y="678"/>
                    </a:lnTo>
                    <a:lnTo>
                      <a:pt x="117" y="678"/>
                    </a:lnTo>
                    <a:lnTo>
                      <a:pt x="117" y="673"/>
                    </a:lnTo>
                    <a:lnTo>
                      <a:pt x="115" y="671"/>
                    </a:lnTo>
                    <a:lnTo>
                      <a:pt x="109" y="669"/>
                    </a:lnTo>
                    <a:lnTo>
                      <a:pt x="92" y="669"/>
                    </a:lnTo>
                    <a:lnTo>
                      <a:pt x="86" y="662"/>
                    </a:lnTo>
                    <a:lnTo>
                      <a:pt x="68" y="655"/>
                    </a:lnTo>
                    <a:lnTo>
                      <a:pt x="61" y="656"/>
                    </a:lnTo>
                    <a:lnTo>
                      <a:pt x="58" y="654"/>
                    </a:lnTo>
                    <a:lnTo>
                      <a:pt x="52" y="654"/>
                    </a:lnTo>
                    <a:lnTo>
                      <a:pt x="46" y="655"/>
                    </a:lnTo>
                    <a:lnTo>
                      <a:pt x="39" y="650"/>
                    </a:lnTo>
                    <a:lnTo>
                      <a:pt x="32" y="650"/>
                    </a:lnTo>
                    <a:lnTo>
                      <a:pt x="23" y="643"/>
                    </a:lnTo>
                    <a:lnTo>
                      <a:pt x="21" y="630"/>
                    </a:lnTo>
                    <a:lnTo>
                      <a:pt x="18" y="628"/>
                    </a:lnTo>
                    <a:lnTo>
                      <a:pt x="16" y="620"/>
                    </a:lnTo>
                    <a:lnTo>
                      <a:pt x="14" y="619"/>
                    </a:lnTo>
                    <a:lnTo>
                      <a:pt x="7" y="616"/>
                    </a:lnTo>
                    <a:lnTo>
                      <a:pt x="4" y="608"/>
                    </a:lnTo>
                    <a:lnTo>
                      <a:pt x="0" y="604"/>
                    </a:lnTo>
                    <a:lnTo>
                      <a:pt x="0" y="601"/>
                    </a:lnTo>
                    <a:lnTo>
                      <a:pt x="3" y="598"/>
                    </a:lnTo>
                    <a:lnTo>
                      <a:pt x="3" y="593"/>
                    </a:lnTo>
                    <a:lnTo>
                      <a:pt x="6" y="592"/>
                    </a:lnTo>
                    <a:lnTo>
                      <a:pt x="14" y="583"/>
                    </a:lnTo>
                    <a:lnTo>
                      <a:pt x="14" y="579"/>
                    </a:lnTo>
                    <a:lnTo>
                      <a:pt x="18" y="579"/>
                    </a:lnTo>
                    <a:lnTo>
                      <a:pt x="20" y="575"/>
                    </a:lnTo>
                    <a:lnTo>
                      <a:pt x="25" y="574"/>
                    </a:lnTo>
                    <a:lnTo>
                      <a:pt x="30" y="567"/>
                    </a:lnTo>
                    <a:lnTo>
                      <a:pt x="31" y="564"/>
                    </a:lnTo>
                    <a:lnTo>
                      <a:pt x="28" y="561"/>
                    </a:lnTo>
                    <a:lnTo>
                      <a:pt x="29" y="557"/>
                    </a:lnTo>
                    <a:lnTo>
                      <a:pt x="24" y="556"/>
                    </a:lnTo>
                    <a:lnTo>
                      <a:pt x="26" y="553"/>
                    </a:lnTo>
                    <a:lnTo>
                      <a:pt x="25" y="550"/>
                    </a:lnTo>
                    <a:lnTo>
                      <a:pt x="26" y="545"/>
                    </a:lnTo>
                    <a:lnTo>
                      <a:pt x="33" y="539"/>
                    </a:lnTo>
                    <a:lnTo>
                      <a:pt x="33" y="537"/>
                    </a:lnTo>
                    <a:lnTo>
                      <a:pt x="38" y="535"/>
                    </a:lnTo>
                    <a:lnTo>
                      <a:pt x="39" y="532"/>
                    </a:lnTo>
                    <a:lnTo>
                      <a:pt x="45" y="531"/>
                    </a:lnTo>
                    <a:lnTo>
                      <a:pt x="49" y="527"/>
                    </a:lnTo>
                    <a:lnTo>
                      <a:pt x="52" y="527"/>
                    </a:lnTo>
                    <a:lnTo>
                      <a:pt x="58" y="520"/>
                    </a:lnTo>
                    <a:lnTo>
                      <a:pt x="68" y="521"/>
                    </a:lnTo>
                    <a:lnTo>
                      <a:pt x="70" y="519"/>
                    </a:lnTo>
                    <a:lnTo>
                      <a:pt x="73" y="518"/>
                    </a:lnTo>
                    <a:lnTo>
                      <a:pt x="69" y="510"/>
                    </a:lnTo>
                    <a:lnTo>
                      <a:pt x="70" y="506"/>
                    </a:lnTo>
                    <a:lnTo>
                      <a:pt x="74" y="499"/>
                    </a:lnTo>
                    <a:lnTo>
                      <a:pt x="80" y="498"/>
                    </a:lnTo>
                    <a:lnTo>
                      <a:pt x="87" y="491"/>
                    </a:lnTo>
                    <a:lnTo>
                      <a:pt x="86" y="489"/>
                    </a:lnTo>
                    <a:lnTo>
                      <a:pt x="82" y="490"/>
                    </a:lnTo>
                    <a:lnTo>
                      <a:pt x="79" y="488"/>
                    </a:lnTo>
                    <a:lnTo>
                      <a:pt x="77" y="483"/>
                    </a:lnTo>
                    <a:lnTo>
                      <a:pt x="91" y="476"/>
                    </a:lnTo>
                    <a:lnTo>
                      <a:pt x="95" y="472"/>
                    </a:lnTo>
                    <a:lnTo>
                      <a:pt x="95" y="468"/>
                    </a:lnTo>
                    <a:lnTo>
                      <a:pt x="90" y="462"/>
                    </a:lnTo>
                    <a:lnTo>
                      <a:pt x="95" y="456"/>
                    </a:lnTo>
                    <a:lnTo>
                      <a:pt x="100" y="454"/>
                    </a:lnTo>
                    <a:lnTo>
                      <a:pt x="102" y="456"/>
                    </a:lnTo>
                    <a:lnTo>
                      <a:pt x="112" y="454"/>
                    </a:lnTo>
                    <a:lnTo>
                      <a:pt x="115" y="451"/>
                    </a:lnTo>
                    <a:lnTo>
                      <a:pt x="121" y="451"/>
                    </a:lnTo>
                    <a:lnTo>
                      <a:pt x="123" y="445"/>
                    </a:lnTo>
                    <a:lnTo>
                      <a:pt x="130" y="444"/>
                    </a:lnTo>
                    <a:lnTo>
                      <a:pt x="132" y="437"/>
                    </a:lnTo>
                    <a:lnTo>
                      <a:pt x="142" y="435"/>
                    </a:lnTo>
                    <a:lnTo>
                      <a:pt x="145" y="431"/>
                    </a:lnTo>
                    <a:lnTo>
                      <a:pt x="156" y="422"/>
                    </a:lnTo>
                    <a:lnTo>
                      <a:pt x="160" y="417"/>
                    </a:lnTo>
                    <a:lnTo>
                      <a:pt x="166" y="415"/>
                    </a:lnTo>
                    <a:lnTo>
                      <a:pt x="173" y="415"/>
                    </a:lnTo>
                    <a:lnTo>
                      <a:pt x="175" y="410"/>
                    </a:lnTo>
                    <a:lnTo>
                      <a:pt x="173" y="405"/>
                    </a:lnTo>
                    <a:lnTo>
                      <a:pt x="174" y="399"/>
                    </a:lnTo>
                    <a:lnTo>
                      <a:pt x="181" y="396"/>
                    </a:lnTo>
                    <a:lnTo>
                      <a:pt x="190" y="396"/>
                    </a:lnTo>
                    <a:lnTo>
                      <a:pt x="193" y="394"/>
                    </a:lnTo>
                    <a:lnTo>
                      <a:pt x="199" y="381"/>
                    </a:lnTo>
                    <a:lnTo>
                      <a:pt x="203" y="376"/>
                    </a:lnTo>
                    <a:lnTo>
                      <a:pt x="200" y="361"/>
                    </a:lnTo>
                    <a:lnTo>
                      <a:pt x="202" y="356"/>
                    </a:lnTo>
                    <a:lnTo>
                      <a:pt x="198" y="356"/>
                    </a:lnTo>
                    <a:lnTo>
                      <a:pt x="196" y="354"/>
                    </a:lnTo>
                    <a:lnTo>
                      <a:pt x="205" y="352"/>
                    </a:lnTo>
                    <a:lnTo>
                      <a:pt x="212" y="347"/>
                    </a:lnTo>
                    <a:lnTo>
                      <a:pt x="223" y="343"/>
                    </a:lnTo>
                    <a:lnTo>
                      <a:pt x="227" y="345"/>
                    </a:lnTo>
                    <a:lnTo>
                      <a:pt x="230" y="350"/>
                    </a:lnTo>
                    <a:lnTo>
                      <a:pt x="230" y="362"/>
                    </a:lnTo>
                    <a:lnTo>
                      <a:pt x="234" y="367"/>
                    </a:lnTo>
                    <a:lnTo>
                      <a:pt x="239" y="372"/>
                    </a:lnTo>
                    <a:lnTo>
                      <a:pt x="241" y="382"/>
                    </a:lnTo>
                    <a:lnTo>
                      <a:pt x="248" y="385"/>
                    </a:lnTo>
                    <a:lnTo>
                      <a:pt x="260" y="398"/>
                    </a:lnTo>
                    <a:lnTo>
                      <a:pt x="261" y="413"/>
                    </a:lnTo>
                    <a:lnTo>
                      <a:pt x="267" y="416"/>
                    </a:lnTo>
                    <a:lnTo>
                      <a:pt x="266" y="420"/>
                    </a:lnTo>
                    <a:lnTo>
                      <a:pt x="257" y="430"/>
                    </a:lnTo>
                    <a:lnTo>
                      <a:pt x="259" y="434"/>
                    </a:lnTo>
                    <a:lnTo>
                      <a:pt x="257" y="440"/>
                    </a:lnTo>
                    <a:lnTo>
                      <a:pt x="259" y="446"/>
                    </a:lnTo>
                    <a:lnTo>
                      <a:pt x="259" y="455"/>
                    </a:lnTo>
                    <a:lnTo>
                      <a:pt x="263" y="459"/>
                    </a:lnTo>
                    <a:lnTo>
                      <a:pt x="270" y="460"/>
                    </a:lnTo>
                    <a:lnTo>
                      <a:pt x="272" y="464"/>
                    </a:lnTo>
                    <a:lnTo>
                      <a:pt x="276" y="478"/>
                    </a:lnTo>
                    <a:lnTo>
                      <a:pt x="283" y="485"/>
                    </a:lnTo>
                    <a:lnTo>
                      <a:pt x="295" y="488"/>
                    </a:lnTo>
                    <a:lnTo>
                      <a:pt x="300" y="499"/>
                    </a:lnTo>
                    <a:lnTo>
                      <a:pt x="307" y="498"/>
                    </a:lnTo>
                    <a:lnTo>
                      <a:pt x="307" y="500"/>
                    </a:lnTo>
                    <a:lnTo>
                      <a:pt x="309" y="501"/>
                    </a:lnTo>
                    <a:lnTo>
                      <a:pt x="331" y="504"/>
                    </a:lnTo>
                    <a:lnTo>
                      <a:pt x="337" y="503"/>
                    </a:lnTo>
                    <a:lnTo>
                      <a:pt x="347" y="508"/>
                    </a:lnTo>
                    <a:lnTo>
                      <a:pt x="350" y="512"/>
                    </a:lnTo>
                    <a:lnTo>
                      <a:pt x="360" y="513"/>
                    </a:lnTo>
                    <a:lnTo>
                      <a:pt x="369" y="522"/>
                    </a:lnTo>
                    <a:lnTo>
                      <a:pt x="384" y="512"/>
                    </a:lnTo>
                    <a:lnTo>
                      <a:pt x="385" y="512"/>
                    </a:lnTo>
                    <a:lnTo>
                      <a:pt x="387" y="516"/>
                    </a:lnTo>
                    <a:lnTo>
                      <a:pt x="396" y="509"/>
                    </a:lnTo>
                    <a:lnTo>
                      <a:pt x="396" y="504"/>
                    </a:lnTo>
                    <a:lnTo>
                      <a:pt x="400" y="495"/>
                    </a:lnTo>
                    <a:lnTo>
                      <a:pt x="406" y="495"/>
                    </a:lnTo>
                    <a:lnTo>
                      <a:pt x="406" y="491"/>
                    </a:lnTo>
                    <a:lnTo>
                      <a:pt x="408" y="489"/>
                    </a:lnTo>
                    <a:lnTo>
                      <a:pt x="416" y="486"/>
                    </a:lnTo>
                    <a:lnTo>
                      <a:pt x="422" y="487"/>
                    </a:lnTo>
                    <a:lnTo>
                      <a:pt x="426" y="486"/>
                    </a:lnTo>
                    <a:lnTo>
                      <a:pt x="427" y="480"/>
                    </a:lnTo>
                    <a:lnTo>
                      <a:pt x="426" y="469"/>
                    </a:lnTo>
                    <a:lnTo>
                      <a:pt x="427" y="468"/>
                    </a:lnTo>
                    <a:lnTo>
                      <a:pt x="432" y="467"/>
                    </a:lnTo>
                    <a:lnTo>
                      <a:pt x="438" y="465"/>
                    </a:lnTo>
                    <a:lnTo>
                      <a:pt x="443" y="457"/>
                    </a:lnTo>
                    <a:lnTo>
                      <a:pt x="445" y="456"/>
                    </a:lnTo>
                    <a:lnTo>
                      <a:pt x="453" y="456"/>
                    </a:lnTo>
                    <a:lnTo>
                      <a:pt x="457" y="460"/>
                    </a:lnTo>
                    <a:lnTo>
                      <a:pt x="461" y="462"/>
                    </a:lnTo>
                    <a:lnTo>
                      <a:pt x="468" y="458"/>
                    </a:lnTo>
                    <a:lnTo>
                      <a:pt x="473" y="452"/>
                    </a:lnTo>
                    <a:lnTo>
                      <a:pt x="483" y="452"/>
                    </a:lnTo>
                    <a:lnTo>
                      <a:pt x="496" y="439"/>
                    </a:lnTo>
                    <a:lnTo>
                      <a:pt x="500" y="439"/>
                    </a:lnTo>
                    <a:lnTo>
                      <a:pt x="504" y="441"/>
                    </a:lnTo>
                    <a:lnTo>
                      <a:pt x="510" y="451"/>
                    </a:lnTo>
                    <a:lnTo>
                      <a:pt x="514" y="455"/>
                    </a:lnTo>
                    <a:lnTo>
                      <a:pt x="519" y="456"/>
                    </a:lnTo>
                    <a:lnTo>
                      <a:pt x="525" y="453"/>
                    </a:lnTo>
                    <a:lnTo>
                      <a:pt x="533" y="457"/>
                    </a:lnTo>
                    <a:lnTo>
                      <a:pt x="536" y="459"/>
                    </a:lnTo>
                    <a:lnTo>
                      <a:pt x="542" y="458"/>
                    </a:lnTo>
                    <a:lnTo>
                      <a:pt x="548" y="450"/>
                    </a:lnTo>
                    <a:lnTo>
                      <a:pt x="555" y="446"/>
                    </a:lnTo>
                    <a:lnTo>
                      <a:pt x="561" y="430"/>
                    </a:lnTo>
                    <a:lnTo>
                      <a:pt x="566" y="423"/>
                    </a:lnTo>
                    <a:lnTo>
                      <a:pt x="564" y="416"/>
                    </a:lnTo>
                    <a:lnTo>
                      <a:pt x="566" y="410"/>
                    </a:lnTo>
                    <a:lnTo>
                      <a:pt x="569" y="408"/>
                    </a:lnTo>
                    <a:lnTo>
                      <a:pt x="577" y="411"/>
                    </a:lnTo>
                    <a:lnTo>
                      <a:pt x="581" y="413"/>
                    </a:lnTo>
                    <a:lnTo>
                      <a:pt x="590" y="412"/>
                    </a:lnTo>
                    <a:lnTo>
                      <a:pt x="590" y="403"/>
                    </a:lnTo>
                    <a:lnTo>
                      <a:pt x="597" y="395"/>
                    </a:lnTo>
                    <a:lnTo>
                      <a:pt x="606" y="386"/>
                    </a:lnTo>
                    <a:lnTo>
                      <a:pt x="607" y="374"/>
                    </a:lnTo>
                    <a:lnTo>
                      <a:pt x="618" y="362"/>
                    </a:lnTo>
                    <a:lnTo>
                      <a:pt x="621" y="356"/>
                    </a:lnTo>
                    <a:lnTo>
                      <a:pt x="622" y="347"/>
                    </a:lnTo>
                    <a:lnTo>
                      <a:pt x="621" y="341"/>
                    </a:lnTo>
                    <a:lnTo>
                      <a:pt x="622" y="337"/>
                    </a:lnTo>
                    <a:lnTo>
                      <a:pt x="632" y="336"/>
                    </a:lnTo>
                    <a:lnTo>
                      <a:pt x="638" y="337"/>
                    </a:lnTo>
                    <a:lnTo>
                      <a:pt x="638" y="332"/>
                    </a:lnTo>
                    <a:lnTo>
                      <a:pt x="639" y="329"/>
                    </a:lnTo>
                    <a:lnTo>
                      <a:pt x="643" y="326"/>
                    </a:lnTo>
                    <a:lnTo>
                      <a:pt x="645" y="322"/>
                    </a:lnTo>
                    <a:lnTo>
                      <a:pt x="644" y="318"/>
                    </a:lnTo>
                    <a:lnTo>
                      <a:pt x="637" y="312"/>
                    </a:lnTo>
                    <a:lnTo>
                      <a:pt x="639" y="304"/>
                    </a:lnTo>
                    <a:lnTo>
                      <a:pt x="636" y="303"/>
                    </a:lnTo>
                    <a:lnTo>
                      <a:pt x="635" y="301"/>
                    </a:lnTo>
                    <a:lnTo>
                      <a:pt x="638" y="295"/>
                    </a:lnTo>
                    <a:lnTo>
                      <a:pt x="642" y="294"/>
                    </a:lnTo>
                    <a:lnTo>
                      <a:pt x="648" y="285"/>
                    </a:lnTo>
                    <a:lnTo>
                      <a:pt x="639" y="277"/>
                    </a:lnTo>
                    <a:lnTo>
                      <a:pt x="634" y="276"/>
                    </a:lnTo>
                    <a:lnTo>
                      <a:pt x="633" y="274"/>
                    </a:lnTo>
                    <a:lnTo>
                      <a:pt x="619" y="268"/>
                    </a:lnTo>
                    <a:lnTo>
                      <a:pt x="618" y="266"/>
                    </a:lnTo>
                    <a:lnTo>
                      <a:pt x="616" y="260"/>
                    </a:lnTo>
                    <a:lnTo>
                      <a:pt x="616" y="253"/>
                    </a:lnTo>
                    <a:lnTo>
                      <a:pt x="609" y="243"/>
                    </a:lnTo>
                    <a:lnTo>
                      <a:pt x="606" y="240"/>
                    </a:lnTo>
                    <a:lnTo>
                      <a:pt x="607" y="236"/>
                    </a:lnTo>
                    <a:lnTo>
                      <a:pt x="606" y="235"/>
                    </a:lnTo>
                    <a:lnTo>
                      <a:pt x="606" y="230"/>
                    </a:lnTo>
                    <a:lnTo>
                      <a:pt x="604" y="223"/>
                    </a:lnTo>
                    <a:lnTo>
                      <a:pt x="612" y="210"/>
                    </a:lnTo>
                    <a:lnTo>
                      <a:pt x="616" y="206"/>
                    </a:lnTo>
                    <a:lnTo>
                      <a:pt x="619" y="200"/>
                    </a:lnTo>
                    <a:lnTo>
                      <a:pt x="620" y="200"/>
                    </a:lnTo>
                    <a:lnTo>
                      <a:pt x="625" y="196"/>
                    </a:lnTo>
                    <a:lnTo>
                      <a:pt x="639" y="193"/>
                    </a:lnTo>
                    <a:lnTo>
                      <a:pt x="654" y="183"/>
                    </a:lnTo>
                    <a:lnTo>
                      <a:pt x="657" y="169"/>
                    </a:lnTo>
                    <a:lnTo>
                      <a:pt x="663" y="168"/>
                    </a:lnTo>
                    <a:lnTo>
                      <a:pt x="671" y="168"/>
                    </a:lnTo>
                    <a:lnTo>
                      <a:pt x="686" y="159"/>
                    </a:lnTo>
                    <a:lnTo>
                      <a:pt x="694" y="160"/>
                    </a:lnTo>
                    <a:lnTo>
                      <a:pt x="699" y="165"/>
                    </a:lnTo>
                    <a:lnTo>
                      <a:pt x="710" y="181"/>
                    </a:lnTo>
                    <a:lnTo>
                      <a:pt x="717" y="183"/>
                    </a:lnTo>
                    <a:lnTo>
                      <a:pt x="721" y="186"/>
                    </a:lnTo>
                    <a:lnTo>
                      <a:pt x="725" y="188"/>
                    </a:lnTo>
                    <a:lnTo>
                      <a:pt x="728" y="194"/>
                    </a:lnTo>
                    <a:lnTo>
                      <a:pt x="731" y="192"/>
                    </a:lnTo>
                    <a:lnTo>
                      <a:pt x="736" y="192"/>
                    </a:lnTo>
                    <a:lnTo>
                      <a:pt x="742" y="188"/>
                    </a:lnTo>
                    <a:lnTo>
                      <a:pt x="744" y="189"/>
                    </a:lnTo>
                    <a:lnTo>
                      <a:pt x="747" y="194"/>
                    </a:lnTo>
                    <a:lnTo>
                      <a:pt x="751" y="192"/>
                    </a:lnTo>
                    <a:lnTo>
                      <a:pt x="754" y="184"/>
                    </a:lnTo>
                    <a:lnTo>
                      <a:pt x="757" y="183"/>
                    </a:lnTo>
                    <a:lnTo>
                      <a:pt x="761" y="186"/>
                    </a:lnTo>
                    <a:lnTo>
                      <a:pt x="763" y="182"/>
                    </a:lnTo>
                    <a:lnTo>
                      <a:pt x="772" y="188"/>
                    </a:lnTo>
                    <a:lnTo>
                      <a:pt x="777" y="188"/>
                    </a:lnTo>
                    <a:lnTo>
                      <a:pt x="777" y="193"/>
                    </a:lnTo>
                    <a:lnTo>
                      <a:pt x="778" y="192"/>
                    </a:lnTo>
                    <a:lnTo>
                      <a:pt x="786" y="190"/>
                    </a:lnTo>
                    <a:lnTo>
                      <a:pt x="792" y="189"/>
                    </a:lnTo>
                    <a:lnTo>
                      <a:pt x="794" y="190"/>
                    </a:lnTo>
                    <a:lnTo>
                      <a:pt x="798" y="195"/>
                    </a:lnTo>
                    <a:lnTo>
                      <a:pt x="798" y="199"/>
                    </a:lnTo>
                    <a:lnTo>
                      <a:pt x="798" y="204"/>
                    </a:lnTo>
                    <a:lnTo>
                      <a:pt x="801" y="215"/>
                    </a:lnTo>
                    <a:lnTo>
                      <a:pt x="805" y="217"/>
                    </a:lnTo>
                    <a:lnTo>
                      <a:pt x="810" y="216"/>
                    </a:lnTo>
                    <a:lnTo>
                      <a:pt x="817" y="224"/>
                    </a:lnTo>
                    <a:lnTo>
                      <a:pt x="822" y="221"/>
                    </a:lnTo>
                    <a:lnTo>
                      <a:pt x="824" y="221"/>
                    </a:lnTo>
                    <a:lnTo>
                      <a:pt x="826" y="223"/>
                    </a:lnTo>
                    <a:lnTo>
                      <a:pt x="826" y="229"/>
                    </a:lnTo>
                    <a:lnTo>
                      <a:pt x="829" y="237"/>
                    </a:lnTo>
                    <a:lnTo>
                      <a:pt x="840" y="236"/>
                    </a:lnTo>
                    <a:lnTo>
                      <a:pt x="842" y="230"/>
                    </a:lnTo>
                    <a:lnTo>
                      <a:pt x="851" y="222"/>
                    </a:lnTo>
                    <a:lnTo>
                      <a:pt x="851" y="217"/>
                    </a:lnTo>
                    <a:lnTo>
                      <a:pt x="856" y="220"/>
                    </a:lnTo>
                    <a:lnTo>
                      <a:pt x="859" y="221"/>
                    </a:lnTo>
                    <a:lnTo>
                      <a:pt x="865" y="219"/>
                    </a:lnTo>
                    <a:lnTo>
                      <a:pt x="872" y="219"/>
                    </a:lnTo>
                    <a:lnTo>
                      <a:pt x="876" y="214"/>
                    </a:lnTo>
                    <a:lnTo>
                      <a:pt x="879" y="210"/>
                    </a:lnTo>
                    <a:lnTo>
                      <a:pt x="884" y="211"/>
                    </a:lnTo>
                    <a:lnTo>
                      <a:pt x="888" y="210"/>
                    </a:lnTo>
                    <a:lnTo>
                      <a:pt x="893" y="212"/>
                    </a:lnTo>
                    <a:lnTo>
                      <a:pt x="900" y="210"/>
                    </a:lnTo>
                    <a:lnTo>
                      <a:pt x="902" y="207"/>
                    </a:lnTo>
                    <a:lnTo>
                      <a:pt x="901" y="202"/>
                    </a:lnTo>
                    <a:lnTo>
                      <a:pt x="911" y="201"/>
                    </a:lnTo>
                    <a:lnTo>
                      <a:pt x="913" y="198"/>
                    </a:lnTo>
                    <a:lnTo>
                      <a:pt x="914" y="192"/>
                    </a:lnTo>
                    <a:lnTo>
                      <a:pt x="928" y="184"/>
                    </a:lnTo>
                    <a:lnTo>
                      <a:pt x="929" y="179"/>
                    </a:lnTo>
                    <a:lnTo>
                      <a:pt x="937" y="175"/>
                    </a:lnTo>
                    <a:lnTo>
                      <a:pt x="938" y="170"/>
                    </a:lnTo>
                    <a:lnTo>
                      <a:pt x="948" y="169"/>
                    </a:lnTo>
                    <a:lnTo>
                      <a:pt x="954" y="164"/>
                    </a:lnTo>
                    <a:lnTo>
                      <a:pt x="958" y="163"/>
                    </a:lnTo>
                    <a:lnTo>
                      <a:pt x="963" y="165"/>
                    </a:lnTo>
                    <a:lnTo>
                      <a:pt x="968" y="164"/>
                    </a:lnTo>
                    <a:lnTo>
                      <a:pt x="976" y="164"/>
                    </a:lnTo>
                    <a:lnTo>
                      <a:pt x="985" y="163"/>
                    </a:lnTo>
                    <a:lnTo>
                      <a:pt x="995" y="157"/>
                    </a:lnTo>
                    <a:lnTo>
                      <a:pt x="1002" y="156"/>
                    </a:lnTo>
                    <a:lnTo>
                      <a:pt x="1008" y="160"/>
                    </a:lnTo>
                    <a:lnTo>
                      <a:pt x="1013" y="156"/>
                    </a:lnTo>
                    <a:lnTo>
                      <a:pt x="1017" y="159"/>
                    </a:lnTo>
                    <a:lnTo>
                      <a:pt x="1024" y="162"/>
                    </a:lnTo>
                    <a:lnTo>
                      <a:pt x="1029" y="158"/>
                    </a:lnTo>
                    <a:lnTo>
                      <a:pt x="1032" y="157"/>
                    </a:lnTo>
                    <a:lnTo>
                      <a:pt x="1035" y="153"/>
                    </a:lnTo>
                    <a:lnTo>
                      <a:pt x="1037" y="153"/>
                    </a:lnTo>
                    <a:lnTo>
                      <a:pt x="1042" y="154"/>
                    </a:lnTo>
                    <a:lnTo>
                      <a:pt x="1047" y="143"/>
                    </a:lnTo>
                    <a:lnTo>
                      <a:pt x="1051" y="138"/>
                    </a:lnTo>
                    <a:lnTo>
                      <a:pt x="1051" y="133"/>
                    </a:lnTo>
                    <a:lnTo>
                      <a:pt x="1065" y="123"/>
                    </a:lnTo>
                    <a:lnTo>
                      <a:pt x="1067" y="105"/>
                    </a:lnTo>
                    <a:lnTo>
                      <a:pt x="1076" y="105"/>
                    </a:lnTo>
                    <a:lnTo>
                      <a:pt x="1078" y="103"/>
                    </a:lnTo>
                    <a:lnTo>
                      <a:pt x="1080" y="99"/>
                    </a:lnTo>
                    <a:lnTo>
                      <a:pt x="1088" y="98"/>
                    </a:lnTo>
                    <a:lnTo>
                      <a:pt x="1093" y="92"/>
                    </a:lnTo>
                    <a:lnTo>
                      <a:pt x="1101" y="92"/>
                    </a:lnTo>
                    <a:lnTo>
                      <a:pt x="1102" y="95"/>
                    </a:lnTo>
                    <a:lnTo>
                      <a:pt x="1106" y="93"/>
                    </a:lnTo>
                    <a:lnTo>
                      <a:pt x="1106" y="88"/>
                    </a:lnTo>
                    <a:lnTo>
                      <a:pt x="1109" y="86"/>
                    </a:lnTo>
                    <a:lnTo>
                      <a:pt x="1111" y="80"/>
                    </a:lnTo>
                    <a:lnTo>
                      <a:pt x="1114" y="78"/>
                    </a:lnTo>
                    <a:lnTo>
                      <a:pt x="1113" y="75"/>
                    </a:lnTo>
                    <a:lnTo>
                      <a:pt x="1116" y="72"/>
                    </a:lnTo>
                    <a:lnTo>
                      <a:pt x="1117" y="71"/>
                    </a:lnTo>
                    <a:lnTo>
                      <a:pt x="1119" y="68"/>
                    </a:lnTo>
                    <a:lnTo>
                      <a:pt x="1122" y="68"/>
                    </a:lnTo>
                    <a:lnTo>
                      <a:pt x="1130" y="58"/>
                    </a:lnTo>
                    <a:lnTo>
                      <a:pt x="1132" y="58"/>
                    </a:lnTo>
                    <a:lnTo>
                      <a:pt x="1135" y="54"/>
                    </a:lnTo>
                    <a:lnTo>
                      <a:pt x="1141" y="39"/>
                    </a:lnTo>
                    <a:lnTo>
                      <a:pt x="1143" y="37"/>
                    </a:lnTo>
                    <a:lnTo>
                      <a:pt x="1146" y="38"/>
                    </a:lnTo>
                    <a:lnTo>
                      <a:pt x="1152" y="42"/>
                    </a:lnTo>
                    <a:lnTo>
                      <a:pt x="1157" y="42"/>
                    </a:lnTo>
                    <a:lnTo>
                      <a:pt x="1163" y="44"/>
                    </a:lnTo>
                    <a:lnTo>
                      <a:pt x="1168" y="41"/>
                    </a:lnTo>
                    <a:lnTo>
                      <a:pt x="1173" y="40"/>
                    </a:lnTo>
                    <a:lnTo>
                      <a:pt x="1173" y="39"/>
                    </a:lnTo>
                    <a:lnTo>
                      <a:pt x="1176" y="37"/>
                    </a:lnTo>
                    <a:lnTo>
                      <a:pt x="1186" y="39"/>
                    </a:lnTo>
                    <a:lnTo>
                      <a:pt x="1200" y="37"/>
                    </a:lnTo>
                    <a:lnTo>
                      <a:pt x="1197" y="45"/>
                    </a:lnTo>
                    <a:lnTo>
                      <a:pt x="1202" y="54"/>
                    </a:lnTo>
                    <a:lnTo>
                      <a:pt x="1208" y="56"/>
                    </a:lnTo>
                    <a:lnTo>
                      <a:pt x="1210" y="54"/>
                    </a:lnTo>
                    <a:lnTo>
                      <a:pt x="1217" y="55"/>
                    </a:lnTo>
                    <a:lnTo>
                      <a:pt x="1219" y="59"/>
                    </a:lnTo>
                    <a:lnTo>
                      <a:pt x="1218" y="66"/>
                    </a:lnTo>
                    <a:lnTo>
                      <a:pt x="1220" y="68"/>
                    </a:lnTo>
                    <a:lnTo>
                      <a:pt x="1225" y="64"/>
                    </a:lnTo>
                    <a:lnTo>
                      <a:pt x="1229" y="63"/>
                    </a:lnTo>
                    <a:lnTo>
                      <a:pt x="1232" y="64"/>
                    </a:lnTo>
                    <a:lnTo>
                      <a:pt x="1236" y="68"/>
                    </a:lnTo>
                    <a:lnTo>
                      <a:pt x="1242" y="66"/>
                    </a:lnTo>
                    <a:lnTo>
                      <a:pt x="1246" y="71"/>
                    </a:lnTo>
                    <a:lnTo>
                      <a:pt x="1251" y="84"/>
                    </a:lnTo>
                    <a:lnTo>
                      <a:pt x="1254" y="85"/>
                    </a:lnTo>
                    <a:lnTo>
                      <a:pt x="1255" y="90"/>
                    </a:lnTo>
                    <a:lnTo>
                      <a:pt x="1257" y="91"/>
                    </a:lnTo>
                    <a:lnTo>
                      <a:pt x="1257" y="97"/>
                    </a:lnTo>
                    <a:lnTo>
                      <a:pt x="1261" y="104"/>
                    </a:lnTo>
                    <a:lnTo>
                      <a:pt x="1264" y="118"/>
                    </a:lnTo>
                    <a:lnTo>
                      <a:pt x="1266" y="122"/>
                    </a:lnTo>
                    <a:lnTo>
                      <a:pt x="1271" y="125"/>
                    </a:lnTo>
                    <a:lnTo>
                      <a:pt x="1273" y="124"/>
                    </a:lnTo>
                    <a:lnTo>
                      <a:pt x="1278" y="125"/>
                    </a:lnTo>
                    <a:lnTo>
                      <a:pt x="1278" y="128"/>
                    </a:lnTo>
                    <a:lnTo>
                      <a:pt x="1283" y="129"/>
                    </a:lnTo>
                    <a:lnTo>
                      <a:pt x="1288" y="132"/>
                    </a:lnTo>
                    <a:lnTo>
                      <a:pt x="1293" y="131"/>
                    </a:lnTo>
                    <a:lnTo>
                      <a:pt x="1298" y="136"/>
                    </a:lnTo>
                    <a:lnTo>
                      <a:pt x="1297" y="143"/>
                    </a:lnTo>
                    <a:lnTo>
                      <a:pt x="1291" y="152"/>
                    </a:lnTo>
                    <a:lnTo>
                      <a:pt x="1293" y="154"/>
                    </a:lnTo>
                    <a:lnTo>
                      <a:pt x="1292" y="158"/>
                    </a:lnTo>
                    <a:lnTo>
                      <a:pt x="1294" y="158"/>
                    </a:lnTo>
                    <a:lnTo>
                      <a:pt x="1293" y="162"/>
                    </a:lnTo>
                    <a:lnTo>
                      <a:pt x="1288" y="164"/>
                    </a:lnTo>
                    <a:lnTo>
                      <a:pt x="1288" y="166"/>
                    </a:lnTo>
                    <a:lnTo>
                      <a:pt x="1286" y="168"/>
                    </a:lnTo>
                    <a:lnTo>
                      <a:pt x="1282" y="166"/>
                    </a:lnTo>
                    <a:lnTo>
                      <a:pt x="1279" y="169"/>
                    </a:lnTo>
                    <a:lnTo>
                      <a:pt x="1278" y="170"/>
                    </a:lnTo>
                    <a:lnTo>
                      <a:pt x="1282" y="175"/>
                    </a:lnTo>
                    <a:lnTo>
                      <a:pt x="1281" y="177"/>
                    </a:lnTo>
                    <a:lnTo>
                      <a:pt x="1281" y="189"/>
                    </a:lnTo>
                    <a:lnTo>
                      <a:pt x="1276" y="192"/>
                    </a:lnTo>
                    <a:lnTo>
                      <a:pt x="1278" y="195"/>
                    </a:lnTo>
                    <a:lnTo>
                      <a:pt x="1273" y="201"/>
                    </a:lnTo>
                    <a:lnTo>
                      <a:pt x="1281" y="198"/>
                    </a:lnTo>
                    <a:lnTo>
                      <a:pt x="1287" y="200"/>
                    </a:lnTo>
                    <a:lnTo>
                      <a:pt x="1294" y="203"/>
                    </a:lnTo>
                    <a:lnTo>
                      <a:pt x="1307" y="206"/>
                    </a:lnTo>
                    <a:lnTo>
                      <a:pt x="1312" y="203"/>
                    </a:lnTo>
                    <a:lnTo>
                      <a:pt x="1318" y="203"/>
                    </a:lnTo>
                    <a:lnTo>
                      <a:pt x="1322" y="201"/>
                    </a:lnTo>
                    <a:lnTo>
                      <a:pt x="1325" y="194"/>
                    </a:lnTo>
                    <a:lnTo>
                      <a:pt x="1327" y="192"/>
                    </a:lnTo>
                    <a:lnTo>
                      <a:pt x="1335" y="190"/>
                    </a:lnTo>
                    <a:lnTo>
                      <a:pt x="1341" y="194"/>
                    </a:lnTo>
                    <a:lnTo>
                      <a:pt x="1347" y="181"/>
                    </a:lnTo>
                    <a:lnTo>
                      <a:pt x="1350" y="179"/>
                    </a:lnTo>
                    <a:lnTo>
                      <a:pt x="1353" y="179"/>
                    </a:lnTo>
                    <a:lnTo>
                      <a:pt x="1359" y="183"/>
                    </a:lnTo>
                    <a:lnTo>
                      <a:pt x="1365" y="184"/>
                    </a:lnTo>
                    <a:lnTo>
                      <a:pt x="1370" y="179"/>
                    </a:lnTo>
                    <a:lnTo>
                      <a:pt x="1370" y="172"/>
                    </a:lnTo>
                    <a:lnTo>
                      <a:pt x="1376" y="160"/>
                    </a:lnTo>
                    <a:lnTo>
                      <a:pt x="1380" y="142"/>
                    </a:lnTo>
                    <a:lnTo>
                      <a:pt x="1378" y="133"/>
                    </a:lnTo>
                    <a:lnTo>
                      <a:pt x="1382" y="121"/>
                    </a:lnTo>
                    <a:lnTo>
                      <a:pt x="1390" y="113"/>
                    </a:lnTo>
                    <a:lnTo>
                      <a:pt x="1397" y="115"/>
                    </a:lnTo>
                    <a:lnTo>
                      <a:pt x="1406" y="122"/>
                    </a:lnTo>
                    <a:lnTo>
                      <a:pt x="1407" y="125"/>
                    </a:lnTo>
                    <a:lnTo>
                      <a:pt x="1414" y="126"/>
                    </a:lnTo>
                    <a:lnTo>
                      <a:pt x="1426" y="118"/>
                    </a:lnTo>
                    <a:lnTo>
                      <a:pt x="1428" y="115"/>
                    </a:lnTo>
                    <a:lnTo>
                      <a:pt x="1447" y="113"/>
                    </a:lnTo>
                    <a:lnTo>
                      <a:pt x="1448" y="113"/>
                    </a:lnTo>
                    <a:lnTo>
                      <a:pt x="1454" y="109"/>
                    </a:lnTo>
                    <a:lnTo>
                      <a:pt x="1463" y="97"/>
                    </a:lnTo>
                    <a:lnTo>
                      <a:pt x="1467" y="94"/>
                    </a:lnTo>
                    <a:lnTo>
                      <a:pt x="1470" y="88"/>
                    </a:lnTo>
                    <a:lnTo>
                      <a:pt x="1468" y="80"/>
                    </a:lnTo>
                    <a:lnTo>
                      <a:pt x="1464" y="71"/>
                    </a:lnTo>
                    <a:lnTo>
                      <a:pt x="1466" y="64"/>
                    </a:lnTo>
                    <a:lnTo>
                      <a:pt x="1481" y="61"/>
                    </a:lnTo>
                    <a:lnTo>
                      <a:pt x="1488" y="62"/>
                    </a:lnTo>
                    <a:lnTo>
                      <a:pt x="1498" y="57"/>
                    </a:lnTo>
                    <a:lnTo>
                      <a:pt x="1508" y="58"/>
                    </a:lnTo>
                    <a:lnTo>
                      <a:pt x="1513" y="55"/>
                    </a:lnTo>
                    <a:lnTo>
                      <a:pt x="1514" y="45"/>
                    </a:lnTo>
                    <a:lnTo>
                      <a:pt x="1509" y="28"/>
                    </a:lnTo>
                    <a:lnTo>
                      <a:pt x="1518" y="27"/>
                    </a:lnTo>
                    <a:lnTo>
                      <a:pt x="1531" y="25"/>
                    </a:lnTo>
                    <a:lnTo>
                      <a:pt x="1539" y="19"/>
                    </a:lnTo>
                    <a:lnTo>
                      <a:pt x="1557" y="13"/>
                    </a:lnTo>
                    <a:lnTo>
                      <a:pt x="1560" y="10"/>
                    </a:lnTo>
                    <a:lnTo>
                      <a:pt x="1561" y="7"/>
                    </a:lnTo>
                    <a:lnTo>
                      <a:pt x="1566" y="6"/>
                    </a:lnTo>
                    <a:lnTo>
                      <a:pt x="1570" y="2"/>
                    </a:lnTo>
                    <a:lnTo>
                      <a:pt x="1576" y="0"/>
                    </a:lnTo>
                    <a:lnTo>
                      <a:pt x="1579" y="0"/>
                    </a:lnTo>
                    <a:lnTo>
                      <a:pt x="1582" y="3"/>
                    </a:lnTo>
                    <a:lnTo>
                      <a:pt x="1586" y="5"/>
                    </a:lnTo>
                    <a:lnTo>
                      <a:pt x="1597" y="6"/>
                    </a:lnTo>
                    <a:lnTo>
                      <a:pt x="1600" y="10"/>
                    </a:lnTo>
                    <a:lnTo>
                      <a:pt x="1603" y="17"/>
                    </a:lnTo>
                    <a:lnTo>
                      <a:pt x="1608" y="22"/>
                    </a:lnTo>
                    <a:lnTo>
                      <a:pt x="1606" y="30"/>
                    </a:lnTo>
                    <a:lnTo>
                      <a:pt x="1610" y="38"/>
                    </a:lnTo>
                    <a:lnTo>
                      <a:pt x="1621" y="38"/>
                    </a:lnTo>
                    <a:lnTo>
                      <a:pt x="1624" y="35"/>
                    </a:lnTo>
                    <a:lnTo>
                      <a:pt x="1628" y="39"/>
                    </a:lnTo>
                    <a:lnTo>
                      <a:pt x="1646" y="43"/>
                    </a:lnTo>
                    <a:lnTo>
                      <a:pt x="1653" y="44"/>
                    </a:lnTo>
                    <a:lnTo>
                      <a:pt x="1662" y="51"/>
                    </a:lnTo>
                    <a:lnTo>
                      <a:pt x="1665" y="56"/>
                    </a:lnTo>
                    <a:lnTo>
                      <a:pt x="1670" y="59"/>
                    </a:lnTo>
                    <a:lnTo>
                      <a:pt x="1693" y="55"/>
                    </a:lnTo>
                    <a:lnTo>
                      <a:pt x="1703" y="56"/>
                    </a:lnTo>
                    <a:lnTo>
                      <a:pt x="1717" y="68"/>
                    </a:lnTo>
                    <a:lnTo>
                      <a:pt x="1723" y="71"/>
                    </a:lnTo>
                    <a:lnTo>
                      <a:pt x="1726" y="77"/>
                    </a:lnTo>
                    <a:lnTo>
                      <a:pt x="1726" y="84"/>
                    </a:lnTo>
                    <a:lnTo>
                      <a:pt x="1728" y="90"/>
                    </a:lnTo>
                    <a:lnTo>
                      <a:pt x="1732" y="95"/>
                    </a:lnTo>
                    <a:lnTo>
                      <a:pt x="1739" y="98"/>
                    </a:lnTo>
                    <a:lnTo>
                      <a:pt x="1746" y="92"/>
                    </a:lnTo>
                    <a:lnTo>
                      <a:pt x="1747" y="76"/>
                    </a:lnTo>
                    <a:lnTo>
                      <a:pt x="1754" y="64"/>
                    </a:lnTo>
                    <a:lnTo>
                      <a:pt x="1758" y="63"/>
                    </a:lnTo>
                    <a:lnTo>
                      <a:pt x="1767" y="64"/>
                    </a:lnTo>
                    <a:lnTo>
                      <a:pt x="1773" y="69"/>
                    </a:lnTo>
                    <a:lnTo>
                      <a:pt x="1775" y="72"/>
                    </a:lnTo>
                    <a:lnTo>
                      <a:pt x="1774" y="80"/>
                    </a:lnTo>
                    <a:lnTo>
                      <a:pt x="1766" y="88"/>
                    </a:lnTo>
                    <a:lnTo>
                      <a:pt x="1766" y="93"/>
                    </a:lnTo>
                    <a:lnTo>
                      <a:pt x="1773" y="102"/>
                    </a:lnTo>
                    <a:lnTo>
                      <a:pt x="1780" y="107"/>
                    </a:lnTo>
                    <a:lnTo>
                      <a:pt x="1787" y="110"/>
                    </a:lnTo>
                    <a:lnTo>
                      <a:pt x="1791" y="109"/>
                    </a:lnTo>
                    <a:lnTo>
                      <a:pt x="1802" y="100"/>
                    </a:lnTo>
                    <a:lnTo>
                      <a:pt x="1808" y="99"/>
                    </a:lnTo>
                    <a:lnTo>
                      <a:pt x="1815" y="110"/>
                    </a:lnTo>
                    <a:lnTo>
                      <a:pt x="1813" y="113"/>
                    </a:lnTo>
                    <a:lnTo>
                      <a:pt x="1807" y="118"/>
                    </a:lnTo>
                    <a:lnTo>
                      <a:pt x="1808" y="122"/>
                    </a:lnTo>
                    <a:lnTo>
                      <a:pt x="1811" y="123"/>
                    </a:lnTo>
                    <a:lnTo>
                      <a:pt x="1808" y="127"/>
                    </a:lnTo>
                    <a:lnTo>
                      <a:pt x="1808" y="132"/>
                    </a:lnTo>
                    <a:lnTo>
                      <a:pt x="1810" y="134"/>
                    </a:lnTo>
                    <a:lnTo>
                      <a:pt x="1815" y="141"/>
                    </a:lnTo>
                    <a:lnTo>
                      <a:pt x="1816" y="143"/>
                    </a:lnTo>
                    <a:lnTo>
                      <a:pt x="1813" y="145"/>
                    </a:lnTo>
                    <a:lnTo>
                      <a:pt x="1824" y="165"/>
                    </a:lnTo>
                    <a:lnTo>
                      <a:pt x="1826" y="174"/>
                    </a:lnTo>
                    <a:lnTo>
                      <a:pt x="1829" y="177"/>
                    </a:lnTo>
                    <a:lnTo>
                      <a:pt x="1832" y="180"/>
                    </a:lnTo>
                    <a:lnTo>
                      <a:pt x="1836" y="185"/>
                    </a:lnTo>
                    <a:lnTo>
                      <a:pt x="1833" y="193"/>
                    </a:lnTo>
                    <a:lnTo>
                      <a:pt x="1839" y="195"/>
                    </a:lnTo>
                    <a:lnTo>
                      <a:pt x="1844" y="198"/>
                    </a:lnTo>
                    <a:lnTo>
                      <a:pt x="1847" y="197"/>
                    </a:lnTo>
                    <a:lnTo>
                      <a:pt x="1852" y="198"/>
                    </a:lnTo>
                    <a:lnTo>
                      <a:pt x="1854" y="197"/>
                    </a:lnTo>
                    <a:lnTo>
                      <a:pt x="1861" y="198"/>
                    </a:lnTo>
                    <a:lnTo>
                      <a:pt x="1863" y="202"/>
                    </a:lnTo>
                    <a:lnTo>
                      <a:pt x="1872" y="203"/>
                    </a:lnTo>
                    <a:lnTo>
                      <a:pt x="1875" y="205"/>
                    </a:lnTo>
                    <a:lnTo>
                      <a:pt x="1879" y="211"/>
                    </a:lnTo>
                    <a:lnTo>
                      <a:pt x="1877" y="214"/>
                    </a:lnTo>
                    <a:lnTo>
                      <a:pt x="1873" y="219"/>
                    </a:lnTo>
                    <a:lnTo>
                      <a:pt x="1874" y="224"/>
                    </a:lnTo>
                    <a:lnTo>
                      <a:pt x="1872" y="226"/>
                    </a:lnTo>
                    <a:lnTo>
                      <a:pt x="1870" y="225"/>
                    </a:lnTo>
                    <a:lnTo>
                      <a:pt x="1869" y="226"/>
                    </a:lnTo>
                    <a:lnTo>
                      <a:pt x="1869" y="229"/>
                    </a:lnTo>
                    <a:lnTo>
                      <a:pt x="1870" y="235"/>
                    </a:lnTo>
                    <a:lnTo>
                      <a:pt x="1876" y="240"/>
                    </a:lnTo>
                    <a:lnTo>
                      <a:pt x="1880" y="240"/>
                    </a:lnTo>
                    <a:lnTo>
                      <a:pt x="1881" y="242"/>
                    </a:lnTo>
                    <a:lnTo>
                      <a:pt x="1880" y="244"/>
                    </a:lnTo>
                    <a:lnTo>
                      <a:pt x="1878" y="243"/>
                    </a:lnTo>
                    <a:lnTo>
                      <a:pt x="1875" y="244"/>
                    </a:lnTo>
                    <a:lnTo>
                      <a:pt x="1873" y="251"/>
                    </a:lnTo>
                    <a:lnTo>
                      <a:pt x="1869" y="251"/>
                    </a:lnTo>
                    <a:lnTo>
                      <a:pt x="1868" y="253"/>
                    </a:lnTo>
                    <a:lnTo>
                      <a:pt x="1872" y="270"/>
                    </a:lnTo>
                    <a:lnTo>
                      <a:pt x="1877" y="275"/>
                    </a:lnTo>
                    <a:lnTo>
                      <a:pt x="1882" y="279"/>
                    </a:lnTo>
                    <a:lnTo>
                      <a:pt x="1885" y="280"/>
                    </a:lnTo>
                    <a:lnTo>
                      <a:pt x="1883" y="283"/>
                    </a:lnTo>
                    <a:lnTo>
                      <a:pt x="1884" y="288"/>
                    </a:lnTo>
                    <a:lnTo>
                      <a:pt x="1879" y="302"/>
                    </a:lnTo>
                    <a:lnTo>
                      <a:pt x="1881" y="303"/>
                    </a:lnTo>
                    <a:lnTo>
                      <a:pt x="1884" y="311"/>
                    </a:lnTo>
                    <a:lnTo>
                      <a:pt x="1888" y="313"/>
                    </a:lnTo>
                    <a:lnTo>
                      <a:pt x="1892" y="312"/>
                    </a:lnTo>
                    <a:lnTo>
                      <a:pt x="1897" y="314"/>
                    </a:lnTo>
                    <a:lnTo>
                      <a:pt x="1905" y="314"/>
                    </a:lnTo>
                    <a:lnTo>
                      <a:pt x="1914" y="320"/>
                    </a:lnTo>
                    <a:lnTo>
                      <a:pt x="1918" y="325"/>
                    </a:lnTo>
                    <a:lnTo>
                      <a:pt x="1916" y="327"/>
                    </a:lnTo>
                    <a:lnTo>
                      <a:pt x="1920" y="341"/>
                    </a:lnTo>
                    <a:lnTo>
                      <a:pt x="1927" y="349"/>
                    </a:lnTo>
                    <a:lnTo>
                      <a:pt x="1930" y="362"/>
                    </a:lnTo>
                    <a:lnTo>
                      <a:pt x="1936" y="392"/>
                    </a:lnTo>
                    <a:lnTo>
                      <a:pt x="1924" y="395"/>
                    </a:lnTo>
                    <a:lnTo>
                      <a:pt x="1916" y="402"/>
                    </a:lnTo>
                    <a:lnTo>
                      <a:pt x="1913" y="402"/>
                    </a:lnTo>
                    <a:lnTo>
                      <a:pt x="1914" y="403"/>
                    </a:lnTo>
                    <a:lnTo>
                      <a:pt x="1913" y="404"/>
                    </a:lnTo>
                    <a:lnTo>
                      <a:pt x="1913" y="406"/>
                    </a:lnTo>
                    <a:lnTo>
                      <a:pt x="1910" y="408"/>
                    </a:lnTo>
                    <a:lnTo>
                      <a:pt x="1909" y="413"/>
                    </a:lnTo>
                    <a:lnTo>
                      <a:pt x="1917" y="426"/>
                    </a:lnTo>
                    <a:lnTo>
                      <a:pt x="1918" y="432"/>
                    </a:lnTo>
                    <a:lnTo>
                      <a:pt x="1917" y="437"/>
                    </a:lnTo>
                    <a:lnTo>
                      <a:pt x="1915" y="437"/>
                    </a:lnTo>
                    <a:lnTo>
                      <a:pt x="1915" y="439"/>
                    </a:lnTo>
                    <a:lnTo>
                      <a:pt x="1913" y="439"/>
                    </a:lnTo>
                    <a:lnTo>
                      <a:pt x="1914" y="441"/>
                    </a:lnTo>
                    <a:lnTo>
                      <a:pt x="1915" y="446"/>
                    </a:lnTo>
                    <a:lnTo>
                      <a:pt x="1916" y="446"/>
                    </a:lnTo>
                    <a:lnTo>
                      <a:pt x="1915" y="447"/>
                    </a:lnTo>
                    <a:lnTo>
                      <a:pt x="1917" y="447"/>
                    </a:lnTo>
                    <a:lnTo>
                      <a:pt x="1918" y="470"/>
                    </a:lnTo>
                    <a:lnTo>
                      <a:pt x="1884" y="484"/>
                    </a:lnTo>
                    <a:lnTo>
                      <a:pt x="1878" y="486"/>
                    </a:lnTo>
                    <a:lnTo>
                      <a:pt x="1875" y="486"/>
                    </a:lnTo>
                    <a:lnTo>
                      <a:pt x="1859" y="474"/>
                    </a:lnTo>
                    <a:lnTo>
                      <a:pt x="1845" y="473"/>
                    </a:lnTo>
                    <a:lnTo>
                      <a:pt x="1833" y="472"/>
                    </a:lnTo>
                    <a:lnTo>
                      <a:pt x="1830" y="475"/>
                    </a:lnTo>
                    <a:lnTo>
                      <a:pt x="1830" y="481"/>
                    </a:lnTo>
                    <a:lnTo>
                      <a:pt x="1826" y="487"/>
                    </a:lnTo>
                    <a:lnTo>
                      <a:pt x="1824" y="494"/>
                    </a:lnTo>
                    <a:lnTo>
                      <a:pt x="1826" y="499"/>
                    </a:lnTo>
                    <a:lnTo>
                      <a:pt x="1826" y="509"/>
                    </a:lnTo>
                    <a:lnTo>
                      <a:pt x="1829" y="518"/>
                    </a:lnTo>
                    <a:lnTo>
                      <a:pt x="1831" y="518"/>
                    </a:lnTo>
                    <a:lnTo>
                      <a:pt x="1832" y="516"/>
                    </a:lnTo>
                    <a:lnTo>
                      <a:pt x="1833" y="520"/>
                    </a:lnTo>
                    <a:lnTo>
                      <a:pt x="1837" y="521"/>
                    </a:lnTo>
                    <a:lnTo>
                      <a:pt x="1838" y="522"/>
                    </a:lnTo>
                    <a:lnTo>
                      <a:pt x="1837" y="525"/>
                    </a:lnTo>
                    <a:lnTo>
                      <a:pt x="1839" y="530"/>
                    </a:lnTo>
                    <a:lnTo>
                      <a:pt x="1844" y="534"/>
                    </a:lnTo>
                    <a:lnTo>
                      <a:pt x="1846" y="540"/>
                    </a:lnTo>
                    <a:lnTo>
                      <a:pt x="1848" y="541"/>
                    </a:lnTo>
                    <a:lnTo>
                      <a:pt x="1851" y="540"/>
                    </a:lnTo>
                    <a:lnTo>
                      <a:pt x="1855" y="541"/>
                    </a:lnTo>
                    <a:lnTo>
                      <a:pt x="1856" y="548"/>
                    </a:lnTo>
                    <a:lnTo>
                      <a:pt x="1859" y="549"/>
                    </a:lnTo>
                    <a:lnTo>
                      <a:pt x="1857" y="556"/>
                    </a:lnTo>
                    <a:lnTo>
                      <a:pt x="1861" y="562"/>
                    </a:lnTo>
                    <a:lnTo>
                      <a:pt x="1860" y="568"/>
                    </a:lnTo>
                    <a:lnTo>
                      <a:pt x="1862" y="573"/>
                    </a:lnTo>
                    <a:lnTo>
                      <a:pt x="1863" y="574"/>
                    </a:lnTo>
                    <a:lnTo>
                      <a:pt x="1868" y="575"/>
                    </a:lnTo>
                    <a:lnTo>
                      <a:pt x="1876" y="581"/>
                    </a:lnTo>
                    <a:lnTo>
                      <a:pt x="1879" y="579"/>
                    </a:lnTo>
                    <a:lnTo>
                      <a:pt x="1884" y="580"/>
                    </a:lnTo>
                    <a:lnTo>
                      <a:pt x="1882" y="581"/>
                    </a:lnTo>
                    <a:lnTo>
                      <a:pt x="1883" y="585"/>
                    </a:lnTo>
                    <a:lnTo>
                      <a:pt x="1880" y="588"/>
                    </a:lnTo>
                    <a:lnTo>
                      <a:pt x="1881" y="589"/>
                    </a:lnTo>
                    <a:lnTo>
                      <a:pt x="1880" y="590"/>
                    </a:lnTo>
                    <a:lnTo>
                      <a:pt x="1881" y="592"/>
                    </a:lnTo>
                    <a:lnTo>
                      <a:pt x="1879" y="594"/>
                    </a:lnTo>
                    <a:lnTo>
                      <a:pt x="1881" y="597"/>
                    </a:lnTo>
                    <a:lnTo>
                      <a:pt x="1879" y="599"/>
                    </a:lnTo>
                    <a:lnTo>
                      <a:pt x="1877" y="594"/>
                    </a:lnTo>
                    <a:lnTo>
                      <a:pt x="1876" y="597"/>
                    </a:lnTo>
                    <a:lnTo>
                      <a:pt x="1872" y="599"/>
                    </a:lnTo>
                    <a:lnTo>
                      <a:pt x="1872" y="601"/>
                    </a:lnTo>
                    <a:lnTo>
                      <a:pt x="1869" y="603"/>
                    </a:lnTo>
                    <a:lnTo>
                      <a:pt x="1868" y="614"/>
                    </a:lnTo>
                    <a:lnTo>
                      <a:pt x="1870" y="614"/>
                    </a:lnTo>
                    <a:lnTo>
                      <a:pt x="1873" y="617"/>
                    </a:lnTo>
                    <a:lnTo>
                      <a:pt x="1878" y="625"/>
                    </a:lnTo>
                    <a:lnTo>
                      <a:pt x="1880" y="622"/>
                    </a:lnTo>
                    <a:lnTo>
                      <a:pt x="1885" y="622"/>
                    </a:lnTo>
                    <a:lnTo>
                      <a:pt x="1885" y="626"/>
                    </a:lnTo>
                    <a:lnTo>
                      <a:pt x="1888" y="624"/>
                    </a:lnTo>
                    <a:lnTo>
                      <a:pt x="1887" y="627"/>
                    </a:lnTo>
                    <a:lnTo>
                      <a:pt x="1891" y="630"/>
                    </a:lnTo>
                    <a:lnTo>
                      <a:pt x="1892" y="630"/>
                    </a:lnTo>
                    <a:lnTo>
                      <a:pt x="1894" y="626"/>
                    </a:lnTo>
                    <a:lnTo>
                      <a:pt x="1896" y="626"/>
                    </a:lnTo>
                    <a:lnTo>
                      <a:pt x="1899" y="627"/>
                    </a:lnTo>
                    <a:lnTo>
                      <a:pt x="1898" y="631"/>
                    </a:lnTo>
                    <a:lnTo>
                      <a:pt x="1900" y="633"/>
                    </a:lnTo>
                    <a:lnTo>
                      <a:pt x="1905" y="630"/>
                    </a:lnTo>
                    <a:lnTo>
                      <a:pt x="1908" y="631"/>
                    </a:lnTo>
                    <a:lnTo>
                      <a:pt x="1904" y="632"/>
                    </a:lnTo>
                    <a:lnTo>
                      <a:pt x="1906" y="634"/>
                    </a:lnTo>
                    <a:lnTo>
                      <a:pt x="1911" y="633"/>
                    </a:lnTo>
                    <a:lnTo>
                      <a:pt x="1910" y="636"/>
                    </a:lnTo>
                    <a:lnTo>
                      <a:pt x="1908" y="636"/>
                    </a:lnTo>
                    <a:lnTo>
                      <a:pt x="1908" y="639"/>
                    </a:lnTo>
                    <a:lnTo>
                      <a:pt x="1920" y="646"/>
                    </a:lnTo>
                    <a:lnTo>
                      <a:pt x="1917" y="647"/>
                    </a:lnTo>
                    <a:lnTo>
                      <a:pt x="1921" y="651"/>
                    </a:lnTo>
                    <a:lnTo>
                      <a:pt x="1927" y="652"/>
                    </a:lnTo>
                    <a:lnTo>
                      <a:pt x="1928" y="653"/>
                    </a:lnTo>
                    <a:lnTo>
                      <a:pt x="1931" y="652"/>
                    </a:lnTo>
                    <a:lnTo>
                      <a:pt x="1933" y="654"/>
                    </a:lnTo>
                    <a:lnTo>
                      <a:pt x="1936" y="654"/>
                    </a:lnTo>
                    <a:lnTo>
                      <a:pt x="1937" y="657"/>
                    </a:lnTo>
                    <a:lnTo>
                      <a:pt x="1940" y="657"/>
                    </a:lnTo>
                    <a:lnTo>
                      <a:pt x="1942" y="655"/>
                    </a:lnTo>
                    <a:lnTo>
                      <a:pt x="1945" y="656"/>
                    </a:lnTo>
                    <a:lnTo>
                      <a:pt x="1944" y="660"/>
                    </a:lnTo>
                    <a:lnTo>
                      <a:pt x="1949" y="662"/>
                    </a:lnTo>
                    <a:lnTo>
                      <a:pt x="1951" y="656"/>
                    </a:lnTo>
                    <a:lnTo>
                      <a:pt x="1951" y="653"/>
                    </a:lnTo>
                    <a:lnTo>
                      <a:pt x="1953" y="653"/>
                    </a:lnTo>
                    <a:lnTo>
                      <a:pt x="1954" y="650"/>
                    </a:lnTo>
                    <a:lnTo>
                      <a:pt x="1955" y="651"/>
                    </a:lnTo>
                    <a:lnTo>
                      <a:pt x="1958" y="650"/>
                    </a:lnTo>
                    <a:lnTo>
                      <a:pt x="1962" y="654"/>
                    </a:lnTo>
                    <a:lnTo>
                      <a:pt x="1965" y="655"/>
                    </a:lnTo>
                    <a:lnTo>
                      <a:pt x="1967" y="652"/>
                    </a:lnTo>
                    <a:lnTo>
                      <a:pt x="1969" y="653"/>
                    </a:lnTo>
                    <a:lnTo>
                      <a:pt x="1968" y="655"/>
                    </a:lnTo>
                    <a:lnTo>
                      <a:pt x="1970" y="657"/>
                    </a:lnTo>
                    <a:lnTo>
                      <a:pt x="1972" y="655"/>
                    </a:lnTo>
                    <a:lnTo>
                      <a:pt x="1974" y="657"/>
                    </a:lnTo>
                    <a:lnTo>
                      <a:pt x="1983" y="656"/>
                    </a:lnTo>
                    <a:lnTo>
                      <a:pt x="1983" y="654"/>
                    </a:lnTo>
                    <a:lnTo>
                      <a:pt x="1986" y="651"/>
                    </a:lnTo>
                    <a:lnTo>
                      <a:pt x="1995" y="651"/>
                    </a:lnTo>
                    <a:lnTo>
                      <a:pt x="2001" y="649"/>
                    </a:lnTo>
                    <a:lnTo>
                      <a:pt x="2009" y="643"/>
                    </a:lnTo>
                    <a:lnTo>
                      <a:pt x="2014" y="636"/>
                    </a:lnTo>
                    <a:lnTo>
                      <a:pt x="2022" y="633"/>
                    </a:lnTo>
                    <a:lnTo>
                      <a:pt x="2020" y="635"/>
                    </a:lnTo>
                    <a:lnTo>
                      <a:pt x="2021" y="638"/>
                    </a:lnTo>
                    <a:close/>
                  </a:path>
                </a:pathLst>
              </a:custGeom>
              <a:solidFill>
                <a:schemeClr val="tx1"/>
              </a:solidFill>
              <a:ln w="6350" cmpd="sng">
                <a:solidFill>
                  <a:schemeClr val="bg1"/>
                </a:solidFill>
                <a:prstDash val="solid"/>
                <a:round/>
                <a:headEnd/>
                <a:tailEnd/>
              </a:ln>
            </p:spPr>
            <p:txBody>
              <a:bodyPr/>
              <a:lstStyle/>
              <a:p>
                <a:endParaRPr lang="pt-BR"/>
              </a:p>
            </p:txBody>
          </p:sp>
          <p:sp>
            <p:nvSpPr>
              <p:cNvPr id="24" name="Freeform 84"/>
              <p:cNvSpPr>
                <a:spLocks/>
              </p:cNvSpPr>
              <p:nvPr/>
            </p:nvSpPr>
            <p:spPr bwMode="auto">
              <a:xfrm>
                <a:off x="7205067" y="3543300"/>
                <a:ext cx="1289050" cy="1001712"/>
              </a:xfrm>
              <a:custGeom>
                <a:avLst/>
                <a:gdLst>
                  <a:gd name="T0" fmla="*/ 2147483647 w 2436"/>
                  <a:gd name="T1" fmla="*/ 2147483647 h 1893"/>
                  <a:gd name="T2" fmla="*/ 2147483647 w 2436"/>
                  <a:gd name="T3" fmla="*/ 2147483647 h 1893"/>
                  <a:gd name="T4" fmla="*/ 2147483647 w 2436"/>
                  <a:gd name="T5" fmla="*/ 2147483647 h 1893"/>
                  <a:gd name="T6" fmla="*/ 2147483647 w 2436"/>
                  <a:gd name="T7" fmla="*/ 2147483647 h 1893"/>
                  <a:gd name="T8" fmla="*/ 2147483647 w 2436"/>
                  <a:gd name="T9" fmla="*/ 2147483647 h 1893"/>
                  <a:gd name="T10" fmla="*/ 2147483647 w 2436"/>
                  <a:gd name="T11" fmla="*/ 2147483647 h 1893"/>
                  <a:gd name="T12" fmla="*/ 2147483647 w 2436"/>
                  <a:gd name="T13" fmla="*/ 2147483647 h 1893"/>
                  <a:gd name="T14" fmla="*/ 2147483647 w 2436"/>
                  <a:gd name="T15" fmla="*/ 2147483647 h 1893"/>
                  <a:gd name="T16" fmla="*/ 2147483647 w 2436"/>
                  <a:gd name="T17" fmla="*/ 2147483647 h 1893"/>
                  <a:gd name="T18" fmla="*/ 2147483647 w 2436"/>
                  <a:gd name="T19" fmla="*/ 2147483647 h 1893"/>
                  <a:gd name="T20" fmla="*/ 2147483647 w 2436"/>
                  <a:gd name="T21" fmla="*/ 2147483647 h 1893"/>
                  <a:gd name="T22" fmla="*/ 2147483647 w 2436"/>
                  <a:gd name="T23" fmla="*/ 2147483647 h 1893"/>
                  <a:gd name="T24" fmla="*/ 2147483647 w 2436"/>
                  <a:gd name="T25" fmla="*/ 2147483647 h 1893"/>
                  <a:gd name="T26" fmla="*/ 2147483647 w 2436"/>
                  <a:gd name="T27" fmla="*/ 2147483647 h 1893"/>
                  <a:gd name="T28" fmla="*/ 2147483647 w 2436"/>
                  <a:gd name="T29" fmla="*/ 2147483647 h 1893"/>
                  <a:gd name="T30" fmla="*/ 2147483647 w 2436"/>
                  <a:gd name="T31" fmla="*/ 2147483647 h 1893"/>
                  <a:gd name="T32" fmla="*/ 2147483647 w 2436"/>
                  <a:gd name="T33" fmla="*/ 2147483647 h 1893"/>
                  <a:gd name="T34" fmla="*/ 2147483647 w 2436"/>
                  <a:gd name="T35" fmla="*/ 2147483647 h 1893"/>
                  <a:gd name="T36" fmla="*/ 2147483647 w 2436"/>
                  <a:gd name="T37" fmla="*/ 2147483647 h 1893"/>
                  <a:gd name="T38" fmla="*/ 2147483647 w 2436"/>
                  <a:gd name="T39" fmla="*/ 2147483647 h 1893"/>
                  <a:gd name="T40" fmla="*/ 2147483647 w 2436"/>
                  <a:gd name="T41" fmla="*/ 2147483647 h 1893"/>
                  <a:gd name="T42" fmla="*/ 2147483647 w 2436"/>
                  <a:gd name="T43" fmla="*/ 2147483647 h 1893"/>
                  <a:gd name="T44" fmla="*/ 2147483647 w 2436"/>
                  <a:gd name="T45" fmla="*/ 2147483647 h 1893"/>
                  <a:gd name="T46" fmla="*/ 2147483647 w 2436"/>
                  <a:gd name="T47" fmla="*/ 2147483647 h 1893"/>
                  <a:gd name="T48" fmla="*/ 2147483647 w 2436"/>
                  <a:gd name="T49" fmla="*/ 2147483647 h 1893"/>
                  <a:gd name="T50" fmla="*/ 2147483647 w 2436"/>
                  <a:gd name="T51" fmla="*/ 2147483647 h 1893"/>
                  <a:gd name="T52" fmla="*/ 2147483647 w 2436"/>
                  <a:gd name="T53" fmla="*/ 2147483647 h 1893"/>
                  <a:gd name="T54" fmla="*/ 2147483647 w 2436"/>
                  <a:gd name="T55" fmla="*/ 2147483647 h 1893"/>
                  <a:gd name="T56" fmla="*/ 2147483647 w 2436"/>
                  <a:gd name="T57" fmla="*/ 2147483647 h 1893"/>
                  <a:gd name="T58" fmla="*/ 2147483647 w 2436"/>
                  <a:gd name="T59" fmla="*/ 2147483647 h 1893"/>
                  <a:gd name="T60" fmla="*/ 2147483647 w 2436"/>
                  <a:gd name="T61" fmla="*/ 2147483647 h 1893"/>
                  <a:gd name="T62" fmla="*/ 2147483647 w 2436"/>
                  <a:gd name="T63" fmla="*/ 2147483647 h 1893"/>
                  <a:gd name="T64" fmla="*/ 2147483647 w 2436"/>
                  <a:gd name="T65" fmla="*/ 2147483647 h 1893"/>
                  <a:gd name="T66" fmla="*/ 2147483647 w 2436"/>
                  <a:gd name="T67" fmla="*/ 2147483647 h 1893"/>
                  <a:gd name="T68" fmla="*/ 2147483647 w 2436"/>
                  <a:gd name="T69" fmla="*/ 2147483647 h 1893"/>
                  <a:gd name="T70" fmla="*/ 2147483647 w 2436"/>
                  <a:gd name="T71" fmla="*/ 2147483647 h 1893"/>
                  <a:gd name="T72" fmla="*/ 2147483647 w 2436"/>
                  <a:gd name="T73" fmla="*/ 2147483647 h 1893"/>
                  <a:gd name="T74" fmla="*/ 2147483647 w 2436"/>
                  <a:gd name="T75" fmla="*/ 2147483647 h 1893"/>
                  <a:gd name="T76" fmla="*/ 2147483647 w 2436"/>
                  <a:gd name="T77" fmla="*/ 2147483647 h 1893"/>
                  <a:gd name="T78" fmla="*/ 2147483647 w 2436"/>
                  <a:gd name="T79" fmla="*/ 2147483647 h 1893"/>
                  <a:gd name="T80" fmla="*/ 2147483647 w 2436"/>
                  <a:gd name="T81" fmla="*/ 2147483647 h 1893"/>
                  <a:gd name="T82" fmla="*/ 2147483647 w 2436"/>
                  <a:gd name="T83" fmla="*/ 2147483647 h 1893"/>
                  <a:gd name="T84" fmla="*/ 2147483647 w 2436"/>
                  <a:gd name="T85" fmla="*/ 2147483647 h 1893"/>
                  <a:gd name="T86" fmla="*/ 2147483647 w 2436"/>
                  <a:gd name="T87" fmla="*/ 2147483647 h 1893"/>
                  <a:gd name="T88" fmla="*/ 2147483647 w 2436"/>
                  <a:gd name="T89" fmla="*/ 2147483647 h 1893"/>
                  <a:gd name="T90" fmla="*/ 2147483647 w 2436"/>
                  <a:gd name="T91" fmla="*/ 2147483647 h 1893"/>
                  <a:gd name="T92" fmla="*/ 2147483647 w 2436"/>
                  <a:gd name="T93" fmla="*/ 2147483647 h 1893"/>
                  <a:gd name="T94" fmla="*/ 2147483647 w 2436"/>
                  <a:gd name="T95" fmla="*/ 2147483647 h 1893"/>
                  <a:gd name="T96" fmla="*/ 2147483647 w 2436"/>
                  <a:gd name="T97" fmla="*/ 2147483647 h 1893"/>
                  <a:gd name="T98" fmla="*/ 2147483647 w 2436"/>
                  <a:gd name="T99" fmla="*/ 2147483647 h 1893"/>
                  <a:gd name="T100" fmla="*/ 2147483647 w 2436"/>
                  <a:gd name="T101" fmla="*/ 2147483647 h 1893"/>
                  <a:gd name="T102" fmla="*/ 2147483647 w 2436"/>
                  <a:gd name="T103" fmla="*/ 2147483647 h 1893"/>
                  <a:gd name="T104" fmla="*/ 2147483647 w 2436"/>
                  <a:gd name="T105" fmla="*/ 2147483647 h 1893"/>
                  <a:gd name="T106" fmla="*/ 2147483647 w 2436"/>
                  <a:gd name="T107" fmla="*/ 2147483647 h 1893"/>
                  <a:gd name="T108" fmla="*/ 2147483647 w 2436"/>
                  <a:gd name="T109" fmla="*/ 2147483647 h 1893"/>
                  <a:gd name="T110" fmla="*/ 2147483647 w 2436"/>
                  <a:gd name="T111" fmla="*/ 2147483647 h 1893"/>
                  <a:gd name="T112" fmla="*/ 2147483647 w 2436"/>
                  <a:gd name="T113" fmla="*/ 2147483647 h 1893"/>
                  <a:gd name="T114" fmla="*/ 2147483647 w 2436"/>
                  <a:gd name="T115" fmla="*/ 2147483647 h 1893"/>
                  <a:gd name="T116" fmla="*/ 2147483647 w 2436"/>
                  <a:gd name="T117" fmla="*/ 2147483647 h 1893"/>
                  <a:gd name="T118" fmla="*/ 2147483647 w 2436"/>
                  <a:gd name="T119" fmla="*/ 2147483647 h 1893"/>
                  <a:gd name="T120" fmla="*/ 2147483647 w 2436"/>
                  <a:gd name="T121" fmla="*/ 2147483647 h 1893"/>
                  <a:gd name="T122" fmla="*/ 2147483647 w 2436"/>
                  <a:gd name="T123" fmla="*/ 2147483647 h 18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36"/>
                  <a:gd name="T187" fmla="*/ 0 h 1893"/>
                  <a:gd name="T188" fmla="*/ 2436 w 2436"/>
                  <a:gd name="T189" fmla="*/ 1893 h 18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36" h="1893">
                    <a:moveTo>
                      <a:pt x="2431" y="416"/>
                    </a:moveTo>
                    <a:lnTo>
                      <a:pt x="2428" y="416"/>
                    </a:lnTo>
                    <a:lnTo>
                      <a:pt x="2431" y="420"/>
                    </a:lnTo>
                    <a:lnTo>
                      <a:pt x="2431" y="428"/>
                    </a:lnTo>
                    <a:lnTo>
                      <a:pt x="2425" y="431"/>
                    </a:lnTo>
                    <a:lnTo>
                      <a:pt x="2419" y="438"/>
                    </a:lnTo>
                    <a:lnTo>
                      <a:pt x="2423" y="442"/>
                    </a:lnTo>
                    <a:lnTo>
                      <a:pt x="2424" y="447"/>
                    </a:lnTo>
                    <a:lnTo>
                      <a:pt x="2421" y="447"/>
                    </a:lnTo>
                    <a:lnTo>
                      <a:pt x="2416" y="450"/>
                    </a:lnTo>
                    <a:lnTo>
                      <a:pt x="2413" y="456"/>
                    </a:lnTo>
                    <a:lnTo>
                      <a:pt x="2410" y="453"/>
                    </a:lnTo>
                    <a:lnTo>
                      <a:pt x="2408" y="453"/>
                    </a:lnTo>
                    <a:lnTo>
                      <a:pt x="2407" y="457"/>
                    </a:lnTo>
                    <a:lnTo>
                      <a:pt x="2401" y="460"/>
                    </a:lnTo>
                    <a:lnTo>
                      <a:pt x="2396" y="476"/>
                    </a:lnTo>
                    <a:lnTo>
                      <a:pt x="2394" y="480"/>
                    </a:lnTo>
                    <a:lnTo>
                      <a:pt x="2392" y="480"/>
                    </a:lnTo>
                    <a:lnTo>
                      <a:pt x="2391" y="485"/>
                    </a:lnTo>
                    <a:lnTo>
                      <a:pt x="2388" y="486"/>
                    </a:lnTo>
                    <a:lnTo>
                      <a:pt x="2385" y="483"/>
                    </a:lnTo>
                    <a:lnTo>
                      <a:pt x="2386" y="480"/>
                    </a:lnTo>
                    <a:lnTo>
                      <a:pt x="2385" y="476"/>
                    </a:lnTo>
                    <a:lnTo>
                      <a:pt x="2381" y="484"/>
                    </a:lnTo>
                    <a:lnTo>
                      <a:pt x="2380" y="486"/>
                    </a:lnTo>
                    <a:lnTo>
                      <a:pt x="2371" y="499"/>
                    </a:lnTo>
                    <a:lnTo>
                      <a:pt x="2369" y="499"/>
                    </a:lnTo>
                    <a:lnTo>
                      <a:pt x="2369" y="502"/>
                    </a:lnTo>
                    <a:lnTo>
                      <a:pt x="2368" y="502"/>
                    </a:lnTo>
                    <a:lnTo>
                      <a:pt x="2371" y="504"/>
                    </a:lnTo>
                    <a:lnTo>
                      <a:pt x="2371" y="506"/>
                    </a:lnTo>
                    <a:lnTo>
                      <a:pt x="2372" y="507"/>
                    </a:lnTo>
                    <a:lnTo>
                      <a:pt x="2371" y="511"/>
                    </a:lnTo>
                    <a:lnTo>
                      <a:pt x="2369" y="510"/>
                    </a:lnTo>
                    <a:lnTo>
                      <a:pt x="2368" y="511"/>
                    </a:lnTo>
                    <a:lnTo>
                      <a:pt x="2363" y="509"/>
                    </a:lnTo>
                    <a:lnTo>
                      <a:pt x="2359" y="509"/>
                    </a:lnTo>
                    <a:lnTo>
                      <a:pt x="2355" y="506"/>
                    </a:lnTo>
                    <a:lnTo>
                      <a:pt x="2352" y="510"/>
                    </a:lnTo>
                    <a:lnTo>
                      <a:pt x="2345" y="510"/>
                    </a:lnTo>
                    <a:lnTo>
                      <a:pt x="2343" y="514"/>
                    </a:lnTo>
                    <a:lnTo>
                      <a:pt x="2343" y="517"/>
                    </a:lnTo>
                    <a:lnTo>
                      <a:pt x="2340" y="527"/>
                    </a:lnTo>
                    <a:lnTo>
                      <a:pt x="2337" y="532"/>
                    </a:lnTo>
                    <a:lnTo>
                      <a:pt x="2339" y="537"/>
                    </a:lnTo>
                    <a:lnTo>
                      <a:pt x="2340" y="539"/>
                    </a:lnTo>
                    <a:lnTo>
                      <a:pt x="2338" y="542"/>
                    </a:lnTo>
                    <a:lnTo>
                      <a:pt x="2338" y="545"/>
                    </a:lnTo>
                    <a:lnTo>
                      <a:pt x="2331" y="557"/>
                    </a:lnTo>
                    <a:lnTo>
                      <a:pt x="2333" y="557"/>
                    </a:lnTo>
                    <a:lnTo>
                      <a:pt x="2335" y="559"/>
                    </a:lnTo>
                    <a:lnTo>
                      <a:pt x="2347" y="559"/>
                    </a:lnTo>
                    <a:lnTo>
                      <a:pt x="2352" y="570"/>
                    </a:lnTo>
                    <a:lnTo>
                      <a:pt x="2351" y="573"/>
                    </a:lnTo>
                    <a:lnTo>
                      <a:pt x="2347" y="573"/>
                    </a:lnTo>
                    <a:lnTo>
                      <a:pt x="2345" y="579"/>
                    </a:lnTo>
                    <a:lnTo>
                      <a:pt x="2343" y="582"/>
                    </a:lnTo>
                    <a:lnTo>
                      <a:pt x="2340" y="579"/>
                    </a:lnTo>
                    <a:lnTo>
                      <a:pt x="2337" y="582"/>
                    </a:lnTo>
                    <a:lnTo>
                      <a:pt x="2334" y="582"/>
                    </a:lnTo>
                    <a:lnTo>
                      <a:pt x="2332" y="580"/>
                    </a:lnTo>
                    <a:lnTo>
                      <a:pt x="2329" y="581"/>
                    </a:lnTo>
                    <a:lnTo>
                      <a:pt x="2329" y="578"/>
                    </a:lnTo>
                    <a:lnTo>
                      <a:pt x="2326" y="575"/>
                    </a:lnTo>
                    <a:lnTo>
                      <a:pt x="2324" y="578"/>
                    </a:lnTo>
                    <a:lnTo>
                      <a:pt x="2318" y="579"/>
                    </a:lnTo>
                    <a:lnTo>
                      <a:pt x="2317" y="580"/>
                    </a:lnTo>
                    <a:lnTo>
                      <a:pt x="2310" y="578"/>
                    </a:lnTo>
                    <a:lnTo>
                      <a:pt x="2308" y="579"/>
                    </a:lnTo>
                    <a:lnTo>
                      <a:pt x="2306" y="577"/>
                    </a:lnTo>
                    <a:lnTo>
                      <a:pt x="2301" y="576"/>
                    </a:lnTo>
                    <a:lnTo>
                      <a:pt x="2299" y="578"/>
                    </a:lnTo>
                    <a:lnTo>
                      <a:pt x="2299" y="582"/>
                    </a:lnTo>
                    <a:lnTo>
                      <a:pt x="2293" y="595"/>
                    </a:lnTo>
                    <a:lnTo>
                      <a:pt x="2287" y="599"/>
                    </a:lnTo>
                    <a:lnTo>
                      <a:pt x="2285" y="604"/>
                    </a:lnTo>
                    <a:lnTo>
                      <a:pt x="2285" y="607"/>
                    </a:lnTo>
                    <a:lnTo>
                      <a:pt x="2281" y="617"/>
                    </a:lnTo>
                    <a:lnTo>
                      <a:pt x="2281" y="620"/>
                    </a:lnTo>
                    <a:lnTo>
                      <a:pt x="2284" y="622"/>
                    </a:lnTo>
                    <a:lnTo>
                      <a:pt x="2284" y="626"/>
                    </a:lnTo>
                    <a:lnTo>
                      <a:pt x="2280" y="635"/>
                    </a:lnTo>
                    <a:lnTo>
                      <a:pt x="2281" y="642"/>
                    </a:lnTo>
                    <a:lnTo>
                      <a:pt x="2284" y="644"/>
                    </a:lnTo>
                    <a:lnTo>
                      <a:pt x="2285" y="646"/>
                    </a:lnTo>
                    <a:lnTo>
                      <a:pt x="2283" y="649"/>
                    </a:lnTo>
                    <a:lnTo>
                      <a:pt x="2284" y="653"/>
                    </a:lnTo>
                    <a:lnTo>
                      <a:pt x="2281" y="657"/>
                    </a:lnTo>
                    <a:lnTo>
                      <a:pt x="2283" y="658"/>
                    </a:lnTo>
                    <a:lnTo>
                      <a:pt x="2283" y="662"/>
                    </a:lnTo>
                    <a:lnTo>
                      <a:pt x="2286" y="665"/>
                    </a:lnTo>
                    <a:lnTo>
                      <a:pt x="2281" y="667"/>
                    </a:lnTo>
                    <a:lnTo>
                      <a:pt x="2275" y="673"/>
                    </a:lnTo>
                    <a:lnTo>
                      <a:pt x="2273" y="674"/>
                    </a:lnTo>
                    <a:lnTo>
                      <a:pt x="2274" y="678"/>
                    </a:lnTo>
                    <a:lnTo>
                      <a:pt x="2277" y="678"/>
                    </a:lnTo>
                    <a:lnTo>
                      <a:pt x="2273" y="681"/>
                    </a:lnTo>
                    <a:lnTo>
                      <a:pt x="2275" y="682"/>
                    </a:lnTo>
                    <a:lnTo>
                      <a:pt x="2275" y="687"/>
                    </a:lnTo>
                    <a:lnTo>
                      <a:pt x="2270" y="691"/>
                    </a:lnTo>
                    <a:lnTo>
                      <a:pt x="2275" y="694"/>
                    </a:lnTo>
                    <a:lnTo>
                      <a:pt x="2282" y="693"/>
                    </a:lnTo>
                    <a:lnTo>
                      <a:pt x="2285" y="698"/>
                    </a:lnTo>
                    <a:lnTo>
                      <a:pt x="2292" y="700"/>
                    </a:lnTo>
                    <a:lnTo>
                      <a:pt x="2292" y="703"/>
                    </a:lnTo>
                    <a:lnTo>
                      <a:pt x="2298" y="708"/>
                    </a:lnTo>
                    <a:lnTo>
                      <a:pt x="2300" y="709"/>
                    </a:lnTo>
                    <a:lnTo>
                      <a:pt x="2299" y="716"/>
                    </a:lnTo>
                    <a:lnTo>
                      <a:pt x="2302" y="719"/>
                    </a:lnTo>
                    <a:lnTo>
                      <a:pt x="2305" y="726"/>
                    </a:lnTo>
                    <a:lnTo>
                      <a:pt x="2309" y="728"/>
                    </a:lnTo>
                    <a:lnTo>
                      <a:pt x="2311" y="726"/>
                    </a:lnTo>
                    <a:lnTo>
                      <a:pt x="2316" y="726"/>
                    </a:lnTo>
                    <a:lnTo>
                      <a:pt x="2316" y="730"/>
                    </a:lnTo>
                    <a:lnTo>
                      <a:pt x="2315" y="730"/>
                    </a:lnTo>
                    <a:lnTo>
                      <a:pt x="2315" y="733"/>
                    </a:lnTo>
                    <a:lnTo>
                      <a:pt x="2315" y="736"/>
                    </a:lnTo>
                    <a:lnTo>
                      <a:pt x="2318" y="736"/>
                    </a:lnTo>
                    <a:lnTo>
                      <a:pt x="2319" y="739"/>
                    </a:lnTo>
                    <a:lnTo>
                      <a:pt x="2323" y="736"/>
                    </a:lnTo>
                    <a:lnTo>
                      <a:pt x="2324" y="736"/>
                    </a:lnTo>
                    <a:lnTo>
                      <a:pt x="2328" y="743"/>
                    </a:lnTo>
                    <a:lnTo>
                      <a:pt x="2329" y="736"/>
                    </a:lnTo>
                    <a:lnTo>
                      <a:pt x="2336" y="743"/>
                    </a:lnTo>
                    <a:lnTo>
                      <a:pt x="2335" y="746"/>
                    </a:lnTo>
                    <a:lnTo>
                      <a:pt x="2340" y="750"/>
                    </a:lnTo>
                    <a:lnTo>
                      <a:pt x="2341" y="755"/>
                    </a:lnTo>
                    <a:lnTo>
                      <a:pt x="2343" y="755"/>
                    </a:lnTo>
                    <a:lnTo>
                      <a:pt x="2344" y="760"/>
                    </a:lnTo>
                    <a:lnTo>
                      <a:pt x="2346" y="761"/>
                    </a:lnTo>
                    <a:lnTo>
                      <a:pt x="2350" y="759"/>
                    </a:lnTo>
                    <a:lnTo>
                      <a:pt x="2353" y="762"/>
                    </a:lnTo>
                    <a:lnTo>
                      <a:pt x="2357" y="762"/>
                    </a:lnTo>
                    <a:lnTo>
                      <a:pt x="2359" y="766"/>
                    </a:lnTo>
                    <a:lnTo>
                      <a:pt x="2358" y="776"/>
                    </a:lnTo>
                    <a:lnTo>
                      <a:pt x="2361" y="778"/>
                    </a:lnTo>
                    <a:lnTo>
                      <a:pt x="2361" y="783"/>
                    </a:lnTo>
                    <a:lnTo>
                      <a:pt x="2365" y="784"/>
                    </a:lnTo>
                    <a:lnTo>
                      <a:pt x="2368" y="789"/>
                    </a:lnTo>
                    <a:lnTo>
                      <a:pt x="2359" y="798"/>
                    </a:lnTo>
                    <a:lnTo>
                      <a:pt x="2349" y="804"/>
                    </a:lnTo>
                    <a:lnTo>
                      <a:pt x="2347" y="806"/>
                    </a:lnTo>
                    <a:lnTo>
                      <a:pt x="2349" y="808"/>
                    </a:lnTo>
                    <a:lnTo>
                      <a:pt x="2356" y="811"/>
                    </a:lnTo>
                    <a:lnTo>
                      <a:pt x="2357" y="816"/>
                    </a:lnTo>
                    <a:lnTo>
                      <a:pt x="2345" y="812"/>
                    </a:lnTo>
                    <a:lnTo>
                      <a:pt x="2342" y="809"/>
                    </a:lnTo>
                    <a:lnTo>
                      <a:pt x="2339" y="809"/>
                    </a:lnTo>
                    <a:lnTo>
                      <a:pt x="2333" y="805"/>
                    </a:lnTo>
                    <a:lnTo>
                      <a:pt x="2329" y="804"/>
                    </a:lnTo>
                    <a:lnTo>
                      <a:pt x="2327" y="806"/>
                    </a:lnTo>
                    <a:lnTo>
                      <a:pt x="2325" y="804"/>
                    </a:lnTo>
                    <a:lnTo>
                      <a:pt x="2316" y="805"/>
                    </a:lnTo>
                    <a:lnTo>
                      <a:pt x="2307" y="802"/>
                    </a:lnTo>
                    <a:lnTo>
                      <a:pt x="2305" y="806"/>
                    </a:lnTo>
                    <a:lnTo>
                      <a:pt x="2300" y="800"/>
                    </a:lnTo>
                    <a:lnTo>
                      <a:pt x="2297" y="801"/>
                    </a:lnTo>
                    <a:lnTo>
                      <a:pt x="2293" y="797"/>
                    </a:lnTo>
                    <a:lnTo>
                      <a:pt x="2289" y="797"/>
                    </a:lnTo>
                    <a:lnTo>
                      <a:pt x="2286" y="800"/>
                    </a:lnTo>
                    <a:lnTo>
                      <a:pt x="2278" y="802"/>
                    </a:lnTo>
                    <a:lnTo>
                      <a:pt x="2278" y="807"/>
                    </a:lnTo>
                    <a:lnTo>
                      <a:pt x="2271" y="808"/>
                    </a:lnTo>
                    <a:lnTo>
                      <a:pt x="2272" y="810"/>
                    </a:lnTo>
                    <a:lnTo>
                      <a:pt x="2270" y="812"/>
                    </a:lnTo>
                    <a:lnTo>
                      <a:pt x="2271" y="813"/>
                    </a:lnTo>
                    <a:lnTo>
                      <a:pt x="2270" y="815"/>
                    </a:lnTo>
                    <a:lnTo>
                      <a:pt x="2270" y="818"/>
                    </a:lnTo>
                    <a:lnTo>
                      <a:pt x="2265" y="818"/>
                    </a:lnTo>
                    <a:lnTo>
                      <a:pt x="2262" y="824"/>
                    </a:lnTo>
                    <a:lnTo>
                      <a:pt x="2256" y="823"/>
                    </a:lnTo>
                    <a:lnTo>
                      <a:pt x="2252" y="826"/>
                    </a:lnTo>
                    <a:lnTo>
                      <a:pt x="2250" y="822"/>
                    </a:lnTo>
                    <a:lnTo>
                      <a:pt x="2247" y="820"/>
                    </a:lnTo>
                    <a:lnTo>
                      <a:pt x="2242" y="823"/>
                    </a:lnTo>
                    <a:lnTo>
                      <a:pt x="2239" y="820"/>
                    </a:lnTo>
                    <a:lnTo>
                      <a:pt x="2239" y="816"/>
                    </a:lnTo>
                    <a:lnTo>
                      <a:pt x="2237" y="815"/>
                    </a:lnTo>
                    <a:lnTo>
                      <a:pt x="2233" y="816"/>
                    </a:lnTo>
                    <a:lnTo>
                      <a:pt x="2232" y="811"/>
                    </a:lnTo>
                    <a:lnTo>
                      <a:pt x="2229" y="810"/>
                    </a:lnTo>
                    <a:lnTo>
                      <a:pt x="2226" y="813"/>
                    </a:lnTo>
                    <a:lnTo>
                      <a:pt x="2225" y="811"/>
                    </a:lnTo>
                    <a:lnTo>
                      <a:pt x="2224" y="811"/>
                    </a:lnTo>
                    <a:lnTo>
                      <a:pt x="2217" y="818"/>
                    </a:lnTo>
                    <a:lnTo>
                      <a:pt x="2214" y="816"/>
                    </a:lnTo>
                    <a:lnTo>
                      <a:pt x="2213" y="814"/>
                    </a:lnTo>
                    <a:lnTo>
                      <a:pt x="2212" y="817"/>
                    </a:lnTo>
                    <a:lnTo>
                      <a:pt x="2209" y="817"/>
                    </a:lnTo>
                    <a:lnTo>
                      <a:pt x="2237" y="844"/>
                    </a:lnTo>
                    <a:lnTo>
                      <a:pt x="2237" y="854"/>
                    </a:lnTo>
                    <a:lnTo>
                      <a:pt x="2233" y="855"/>
                    </a:lnTo>
                    <a:lnTo>
                      <a:pt x="2230" y="854"/>
                    </a:lnTo>
                    <a:lnTo>
                      <a:pt x="2221" y="853"/>
                    </a:lnTo>
                    <a:lnTo>
                      <a:pt x="2214" y="847"/>
                    </a:lnTo>
                    <a:lnTo>
                      <a:pt x="2212" y="848"/>
                    </a:lnTo>
                    <a:lnTo>
                      <a:pt x="2211" y="845"/>
                    </a:lnTo>
                    <a:lnTo>
                      <a:pt x="2202" y="850"/>
                    </a:lnTo>
                    <a:lnTo>
                      <a:pt x="2198" y="849"/>
                    </a:lnTo>
                    <a:lnTo>
                      <a:pt x="2198" y="854"/>
                    </a:lnTo>
                    <a:lnTo>
                      <a:pt x="2193" y="851"/>
                    </a:lnTo>
                    <a:lnTo>
                      <a:pt x="2190" y="854"/>
                    </a:lnTo>
                    <a:lnTo>
                      <a:pt x="2191" y="858"/>
                    </a:lnTo>
                    <a:lnTo>
                      <a:pt x="2188" y="856"/>
                    </a:lnTo>
                    <a:lnTo>
                      <a:pt x="2185" y="858"/>
                    </a:lnTo>
                    <a:lnTo>
                      <a:pt x="2184" y="855"/>
                    </a:lnTo>
                    <a:lnTo>
                      <a:pt x="2181" y="855"/>
                    </a:lnTo>
                    <a:lnTo>
                      <a:pt x="2180" y="858"/>
                    </a:lnTo>
                    <a:lnTo>
                      <a:pt x="2180" y="856"/>
                    </a:lnTo>
                    <a:lnTo>
                      <a:pt x="2176" y="856"/>
                    </a:lnTo>
                    <a:lnTo>
                      <a:pt x="2175" y="860"/>
                    </a:lnTo>
                    <a:lnTo>
                      <a:pt x="2167" y="863"/>
                    </a:lnTo>
                    <a:lnTo>
                      <a:pt x="2167" y="866"/>
                    </a:lnTo>
                    <a:lnTo>
                      <a:pt x="2165" y="867"/>
                    </a:lnTo>
                    <a:lnTo>
                      <a:pt x="2167" y="870"/>
                    </a:lnTo>
                    <a:lnTo>
                      <a:pt x="2165" y="872"/>
                    </a:lnTo>
                    <a:lnTo>
                      <a:pt x="2166" y="877"/>
                    </a:lnTo>
                    <a:lnTo>
                      <a:pt x="2154" y="888"/>
                    </a:lnTo>
                    <a:lnTo>
                      <a:pt x="2156" y="902"/>
                    </a:lnTo>
                    <a:lnTo>
                      <a:pt x="2154" y="903"/>
                    </a:lnTo>
                    <a:lnTo>
                      <a:pt x="2153" y="906"/>
                    </a:lnTo>
                    <a:lnTo>
                      <a:pt x="2154" y="908"/>
                    </a:lnTo>
                    <a:lnTo>
                      <a:pt x="2157" y="909"/>
                    </a:lnTo>
                    <a:lnTo>
                      <a:pt x="2152" y="912"/>
                    </a:lnTo>
                    <a:lnTo>
                      <a:pt x="2148" y="916"/>
                    </a:lnTo>
                    <a:lnTo>
                      <a:pt x="2149" y="918"/>
                    </a:lnTo>
                    <a:lnTo>
                      <a:pt x="2182" y="920"/>
                    </a:lnTo>
                    <a:lnTo>
                      <a:pt x="2184" y="924"/>
                    </a:lnTo>
                    <a:lnTo>
                      <a:pt x="2182" y="936"/>
                    </a:lnTo>
                    <a:lnTo>
                      <a:pt x="2179" y="953"/>
                    </a:lnTo>
                    <a:lnTo>
                      <a:pt x="2180" y="953"/>
                    </a:lnTo>
                    <a:lnTo>
                      <a:pt x="2180" y="955"/>
                    </a:lnTo>
                    <a:lnTo>
                      <a:pt x="2176" y="958"/>
                    </a:lnTo>
                    <a:lnTo>
                      <a:pt x="2179" y="960"/>
                    </a:lnTo>
                    <a:lnTo>
                      <a:pt x="2178" y="962"/>
                    </a:lnTo>
                    <a:lnTo>
                      <a:pt x="2181" y="961"/>
                    </a:lnTo>
                    <a:lnTo>
                      <a:pt x="2181" y="962"/>
                    </a:lnTo>
                    <a:lnTo>
                      <a:pt x="2190" y="969"/>
                    </a:lnTo>
                    <a:lnTo>
                      <a:pt x="2198" y="969"/>
                    </a:lnTo>
                    <a:lnTo>
                      <a:pt x="2200" y="970"/>
                    </a:lnTo>
                    <a:lnTo>
                      <a:pt x="2200" y="980"/>
                    </a:lnTo>
                    <a:lnTo>
                      <a:pt x="2201" y="989"/>
                    </a:lnTo>
                    <a:lnTo>
                      <a:pt x="2206" y="998"/>
                    </a:lnTo>
                    <a:lnTo>
                      <a:pt x="2201" y="1002"/>
                    </a:lnTo>
                    <a:lnTo>
                      <a:pt x="2199" y="1000"/>
                    </a:lnTo>
                    <a:lnTo>
                      <a:pt x="2196" y="1004"/>
                    </a:lnTo>
                    <a:lnTo>
                      <a:pt x="2182" y="1003"/>
                    </a:lnTo>
                    <a:lnTo>
                      <a:pt x="2165" y="1004"/>
                    </a:lnTo>
                    <a:lnTo>
                      <a:pt x="2163" y="1003"/>
                    </a:lnTo>
                    <a:lnTo>
                      <a:pt x="2162" y="997"/>
                    </a:lnTo>
                    <a:lnTo>
                      <a:pt x="2158" y="994"/>
                    </a:lnTo>
                    <a:lnTo>
                      <a:pt x="2156" y="994"/>
                    </a:lnTo>
                    <a:lnTo>
                      <a:pt x="2137" y="994"/>
                    </a:lnTo>
                    <a:lnTo>
                      <a:pt x="2135" y="999"/>
                    </a:lnTo>
                    <a:lnTo>
                      <a:pt x="2136" y="1003"/>
                    </a:lnTo>
                    <a:lnTo>
                      <a:pt x="2135" y="1005"/>
                    </a:lnTo>
                    <a:lnTo>
                      <a:pt x="2136" y="1005"/>
                    </a:lnTo>
                    <a:lnTo>
                      <a:pt x="2135" y="1007"/>
                    </a:lnTo>
                    <a:lnTo>
                      <a:pt x="2138" y="1008"/>
                    </a:lnTo>
                    <a:lnTo>
                      <a:pt x="2141" y="1012"/>
                    </a:lnTo>
                    <a:lnTo>
                      <a:pt x="2142" y="1007"/>
                    </a:lnTo>
                    <a:lnTo>
                      <a:pt x="2145" y="1009"/>
                    </a:lnTo>
                    <a:lnTo>
                      <a:pt x="2152" y="1008"/>
                    </a:lnTo>
                    <a:lnTo>
                      <a:pt x="2155" y="1013"/>
                    </a:lnTo>
                    <a:lnTo>
                      <a:pt x="2160" y="1015"/>
                    </a:lnTo>
                    <a:lnTo>
                      <a:pt x="2163" y="1020"/>
                    </a:lnTo>
                    <a:lnTo>
                      <a:pt x="2162" y="1022"/>
                    </a:lnTo>
                    <a:lnTo>
                      <a:pt x="2165" y="1023"/>
                    </a:lnTo>
                    <a:lnTo>
                      <a:pt x="2165" y="1024"/>
                    </a:lnTo>
                    <a:lnTo>
                      <a:pt x="2171" y="1025"/>
                    </a:lnTo>
                    <a:lnTo>
                      <a:pt x="2171" y="1027"/>
                    </a:lnTo>
                    <a:lnTo>
                      <a:pt x="2174" y="1027"/>
                    </a:lnTo>
                    <a:lnTo>
                      <a:pt x="2174" y="1031"/>
                    </a:lnTo>
                    <a:lnTo>
                      <a:pt x="2177" y="1031"/>
                    </a:lnTo>
                    <a:lnTo>
                      <a:pt x="2177" y="1033"/>
                    </a:lnTo>
                    <a:lnTo>
                      <a:pt x="2180" y="1034"/>
                    </a:lnTo>
                    <a:lnTo>
                      <a:pt x="2184" y="1033"/>
                    </a:lnTo>
                    <a:lnTo>
                      <a:pt x="2181" y="1036"/>
                    </a:lnTo>
                    <a:lnTo>
                      <a:pt x="2174" y="1040"/>
                    </a:lnTo>
                    <a:lnTo>
                      <a:pt x="2172" y="1044"/>
                    </a:lnTo>
                    <a:lnTo>
                      <a:pt x="2175" y="1050"/>
                    </a:lnTo>
                    <a:lnTo>
                      <a:pt x="2176" y="1051"/>
                    </a:lnTo>
                    <a:lnTo>
                      <a:pt x="2176" y="1053"/>
                    </a:lnTo>
                    <a:lnTo>
                      <a:pt x="2182" y="1056"/>
                    </a:lnTo>
                    <a:lnTo>
                      <a:pt x="2185" y="1054"/>
                    </a:lnTo>
                    <a:lnTo>
                      <a:pt x="2184" y="1059"/>
                    </a:lnTo>
                    <a:lnTo>
                      <a:pt x="2187" y="1057"/>
                    </a:lnTo>
                    <a:lnTo>
                      <a:pt x="2185" y="1060"/>
                    </a:lnTo>
                    <a:lnTo>
                      <a:pt x="2191" y="1061"/>
                    </a:lnTo>
                    <a:lnTo>
                      <a:pt x="2192" y="1063"/>
                    </a:lnTo>
                    <a:lnTo>
                      <a:pt x="2196" y="1065"/>
                    </a:lnTo>
                    <a:lnTo>
                      <a:pt x="2197" y="1067"/>
                    </a:lnTo>
                    <a:lnTo>
                      <a:pt x="2196" y="1070"/>
                    </a:lnTo>
                    <a:lnTo>
                      <a:pt x="2200" y="1070"/>
                    </a:lnTo>
                    <a:lnTo>
                      <a:pt x="2199" y="1071"/>
                    </a:lnTo>
                    <a:lnTo>
                      <a:pt x="2200" y="1074"/>
                    </a:lnTo>
                    <a:lnTo>
                      <a:pt x="2200" y="1078"/>
                    </a:lnTo>
                    <a:lnTo>
                      <a:pt x="2203" y="1080"/>
                    </a:lnTo>
                    <a:lnTo>
                      <a:pt x="2203" y="1082"/>
                    </a:lnTo>
                    <a:lnTo>
                      <a:pt x="2205" y="1083"/>
                    </a:lnTo>
                    <a:lnTo>
                      <a:pt x="2201" y="1087"/>
                    </a:lnTo>
                    <a:lnTo>
                      <a:pt x="2200" y="1089"/>
                    </a:lnTo>
                    <a:lnTo>
                      <a:pt x="2202" y="1092"/>
                    </a:lnTo>
                    <a:lnTo>
                      <a:pt x="2201" y="1093"/>
                    </a:lnTo>
                    <a:lnTo>
                      <a:pt x="2202" y="1094"/>
                    </a:lnTo>
                    <a:lnTo>
                      <a:pt x="2206" y="1094"/>
                    </a:lnTo>
                    <a:lnTo>
                      <a:pt x="2206" y="1098"/>
                    </a:lnTo>
                    <a:lnTo>
                      <a:pt x="2202" y="1098"/>
                    </a:lnTo>
                    <a:lnTo>
                      <a:pt x="2200" y="1100"/>
                    </a:lnTo>
                    <a:lnTo>
                      <a:pt x="2203" y="1101"/>
                    </a:lnTo>
                    <a:lnTo>
                      <a:pt x="2202" y="1104"/>
                    </a:lnTo>
                    <a:lnTo>
                      <a:pt x="2207" y="1104"/>
                    </a:lnTo>
                    <a:lnTo>
                      <a:pt x="2208" y="1105"/>
                    </a:lnTo>
                    <a:lnTo>
                      <a:pt x="2201" y="1114"/>
                    </a:lnTo>
                    <a:lnTo>
                      <a:pt x="2201" y="1117"/>
                    </a:lnTo>
                    <a:lnTo>
                      <a:pt x="2203" y="1119"/>
                    </a:lnTo>
                    <a:lnTo>
                      <a:pt x="2203" y="1121"/>
                    </a:lnTo>
                    <a:lnTo>
                      <a:pt x="2197" y="1125"/>
                    </a:lnTo>
                    <a:lnTo>
                      <a:pt x="2196" y="1130"/>
                    </a:lnTo>
                    <a:lnTo>
                      <a:pt x="2195" y="1131"/>
                    </a:lnTo>
                    <a:lnTo>
                      <a:pt x="2197" y="1136"/>
                    </a:lnTo>
                    <a:lnTo>
                      <a:pt x="2199" y="1139"/>
                    </a:lnTo>
                    <a:lnTo>
                      <a:pt x="2198" y="1141"/>
                    </a:lnTo>
                    <a:lnTo>
                      <a:pt x="2193" y="1148"/>
                    </a:lnTo>
                    <a:lnTo>
                      <a:pt x="2190" y="1149"/>
                    </a:lnTo>
                    <a:lnTo>
                      <a:pt x="2184" y="1149"/>
                    </a:lnTo>
                    <a:lnTo>
                      <a:pt x="2178" y="1144"/>
                    </a:lnTo>
                    <a:lnTo>
                      <a:pt x="2177" y="1148"/>
                    </a:lnTo>
                    <a:lnTo>
                      <a:pt x="2179" y="1151"/>
                    </a:lnTo>
                    <a:lnTo>
                      <a:pt x="2178" y="1156"/>
                    </a:lnTo>
                    <a:lnTo>
                      <a:pt x="2180" y="1162"/>
                    </a:lnTo>
                    <a:lnTo>
                      <a:pt x="2175" y="1165"/>
                    </a:lnTo>
                    <a:lnTo>
                      <a:pt x="2176" y="1166"/>
                    </a:lnTo>
                    <a:lnTo>
                      <a:pt x="2172" y="1166"/>
                    </a:lnTo>
                    <a:lnTo>
                      <a:pt x="2172" y="1169"/>
                    </a:lnTo>
                    <a:lnTo>
                      <a:pt x="2167" y="1169"/>
                    </a:lnTo>
                    <a:lnTo>
                      <a:pt x="2166" y="1170"/>
                    </a:lnTo>
                    <a:lnTo>
                      <a:pt x="2164" y="1177"/>
                    </a:lnTo>
                    <a:lnTo>
                      <a:pt x="2160" y="1178"/>
                    </a:lnTo>
                    <a:lnTo>
                      <a:pt x="2157" y="1182"/>
                    </a:lnTo>
                    <a:lnTo>
                      <a:pt x="2154" y="1183"/>
                    </a:lnTo>
                    <a:lnTo>
                      <a:pt x="2152" y="1185"/>
                    </a:lnTo>
                    <a:lnTo>
                      <a:pt x="2149" y="1191"/>
                    </a:lnTo>
                    <a:lnTo>
                      <a:pt x="2148" y="1200"/>
                    </a:lnTo>
                    <a:lnTo>
                      <a:pt x="2146" y="1201"/>
                    </a:lnTo>
                    <a:lnTo>
                      <a:pt x="2149" y="1207"/>
                    </a:lnTo>
                    <a:lnTo>
                      <a:pt x="2149" y="1209"/>
                    </a:lnTo>
                    <a:lnTo>
                      <a:pt x="2152" y="1214"/>
                    </a:lnTo>
                    <a:lnTo>
                      <a:pt x="2149" y="1219"/>
                    </a:lnTo>
                    <a:lnTo>
                      <a:pt x="2147" y="1219"/>
                    </a:lnTo>
                    <a:lnTo>
                      <a:pt x="2149" y="1222"/>
                    </a:lnTo>
                    <a:lnTo>
                      <a:pt x="2147" y="1224"/>
                    </a:lnTo>
                    <a:lnTo>
                      <a:pt x="2147" y="1232"/>
                    </a:lnTo>
                    <a:lnTo>
                      <a:pt x="2143" y="1236"/>
                    </a:lnTo>
                    <a:lnTo>
                      <a:pt x="2138" y="1236"/>
                    </a:lnTo>
                    <a:lnTo>
                      <a:pt x="2135" y="1243"/>
                    </a:lnTo>
                    <a:lnTo>
                      <a:pt x="2133" y="1242"/>
                    </a:lnTo>
                    <a:lnTo>
                      <a:pt x="2128" y="1244"/>
                    </a:lnTo>
                    <a:lnTo>
                      <a:pt x="2123" y="1243"/>
                    </a:lnTo>
                    <a:lnTo>
                      <a:pt x="2119" y="1252"/>
                    </a:lnTo>
                    <a:lnTo>
                      <a:pt x="2121" y="1256"/>
                    </a:lnTo>
                    <a:lnTo>
                      <a:pt x="2121" y="1259"/>
                    </a:lnTo>
                    <a:lnTo>
                      <a:pt x="2118" y="1267"/>
                    </a:lnTo>
                    <a:lnTo>
                      <a:pt x="2116" y="1269"/>
                    </a:lnTo>
                    <a:lnTo>
                      <a:pt x="2115" y="1276"/>
                    </a:lnTo>
                    <a:lnTo>
                      <a:pt x="2112" y="1276"/>
                    </a:lnTo>
                    <a:lnTo>
                      <a:pt x="2112" y="1283"/>
                    </a:lnTo>
                    <a:lnTo>
                      <a:pt x="2106" y="1292"/>
                    </a:lnTo>
                    <a:lnTo>
                      <a:pt x="2105" y="1297"/>
                    </a:lnTo>
                    <a:lnTo>
                      <a:pt x="2099" y="1299"/>
                    </a:lnTo>
                    <a:lnTo>
                      <a:pt x="2099" y="1301"/>
                    </a:lnTo>
                    <a:lnTo>
                      <a:pt x="2043" y="1301"/>
                    </a:lnTo>
                    <a:lnTo>
                      <a:pt x="2023" y="1301"/>
                    </a:lnTo>
                    <a:lnTo>
                      <a:pt x="2019" y="1313"/>
                    </a:lnTo>
                    <a:lnTo>
                      <a:pt x="2018" y="1320"/>
                    </a:lnTo>
                    <a:lnTo>
                      <a:pt x="2009" y="1324"/>
                    </a:lnTo>
                    <a:lnTo>
                      <a:pt x="2005" y="1329"/>
                    </a:lnTo>
                    <a:lnTo>
                      <a:pt x="2003" y="1328"/>
                    </a:lnTo>
                    <a:lnTo>
                      <a:pt x="2004" y="1331"/>
                    </a:lnTo>
                    <a:lnTo>
                      <a:pt x="2002" y="1332"/>
                    </a:lnTo>
                    <a:lnTo>
                      <a:pt x="2001" y="1337"/>
                    </a:lnTo>
                    <a:lnTo>
                      <a:pt x="2003" y="1338"/>
                    </a:lnTo>
                    <a:lnTo>
                      <a:pt x="2005" y="1346"/>
                    </a:lnTo>
                    <a:lnTo>
                      <a:pt x="2013" y="1349"/>
                    </a:lnTo>
                    <a:lnTo>
                      <a:pt x="2014" y="1360"/>
                    </a:lnTo>
                    <a:lnTo>
                      <a:pt x="2011" y="1369"/>
                    </a:lnTo>
                    <a:lnTo>
                      <a:pt x="2013" y="1375"/>
                    </a:lnTo>
                    <a:lnTo>
                      <a:pt x="2008" y="1377"/>
                    </a:lnTo>
                    <a:lnTo>
                      <a:pt x="2004" y="1388"/>
                    </a:lnTo>
                    <a:lnTo>
                      <a:pt x="2001" y="1390"/>
                    </a:lnTo>
                    <a:lnTo>
                      <a:pt x="2004" y="1392"/>
                    </a:lnTo>
                    <a:lnTo>
                      <a:pt x="2010" y="1392"/>
                    </a:lnTo>
                    <a:lnTo>
                      <a:pt x="2009" y="1395"/>
                    </a:lnTo>
                    <a:lnTo>
                      <a:pt x="2012" y="1396"/>
                    </a:lnTo>
                    <a:lnTo>
                      <a:pt x="2010" y="1398"/>
                    </a:lnTo>
                    <a:lnTo>
                      <a:pt x="2011" y="1399"/>
                    </a:lnTo>
                    <a:lnTo>
                      <a:pt x="2008" y="1400"/>
                    </a:lnTo>
                    <a:lnTo>
                      <a:pt x="2009" y="1401"/>
                    </a:lnTo>
                    <a:lnTo>
                      <a:pt x="2002" y="1408"/>
                    </a:lnTo>
                    <a:lnTo>
                      <a:pt x="1999" y="1413"/>
                    </a:lnTo>
                    <a:lnTo>
                      <a:pt x="2001" y="1419"/>
                    </a:lnTo>
                    <a:lnTo>
                      <a:pt x="1998" y="1418"/>
                    </a:lnTo>
                    <a:lnTo>
                      <a:pt x="1996" y="1421"/>
                    </a:lnTo>
                    <a:lnTo>
                      <a:pt x="1997" y="1423"/>
                    </a:lnTo>
                    <a:lnTo>
                      <a:pt x="1999" y="1423"/>
                    </a:lnTo>
                    <a:lnTo>
                      <a:pt x="1992" y="1430"/>
                    </a:lnTo>
                    <a:lnTo>
                      <a:pt x="1985" y="1429"/>
                    </a:lnTo>
                    <a:lnTo>
                      <a:pt x="1984" y="1437"/>
                    </a:lnTo>
                    <a:lnTo>
                      <a:pt x="1986" y="1439"/>
                    </a:lnTo>
                    <a:lnTo>
                      <a:pt x="1985" y="1441"/>
                    </a:lnTo>
                    <a:lnTo>
                      <a:pt x="1980" y="1445"/>
                    </a:lnTo>
                    <a:lnTo>
                      <a:pt x="1981" y="1446"/>
                    </a:lnTo>
                    <a:lnTo>
                      <a:pt x="1978" y="1450"/>
                    </a:lnTo>
                    <a:lnTo>
                      <a:pt x="1977" y="1456"/>
                    </a:lnTo>
                    <a:lnTo>
                      <a:pt x="1975" y="1457"/>
                    </a:lnTo>
                    <a:lnTo>
                      <a:pt x="1975" y="1460"/>
                    </a:lnTo>
                    <a:lnTo>
                      <a:pt x="1965" y="1458"/>
                    </a:lnTo>
                    <a:lnTo>
                      <a:pt x="1956" y="1461"/>
                    </a:lnTo>
                    <a:lnTo>
                      <a:pt x="1949" y="1460"/>
                    </a:lnTo>
                    <a:lnTo>
                      <a:pt x="1945" y="1463"/>
                    </a:lnTo>
                    <a:lnTo>
                      <a:pt x="1945" y="1465"/>
                    </a:lnTo>
                    <a:lnTo>
                      <a:pt x="1942" y="1465"/>
                    </a:lnTo>
                    <a:lnTo>
                      <a:pt x="1937" y="1468"/>
                    </a:lnTo>
                    <a:lnTo>
                      <a:pt x="1939" y="1473"/>
                    </a:lnTo>
                    <a:lnTo>
                      <a:pt x="1951" y="1479"/>
                    </a:lnTo>
                    <a:lnTo>
                      <a:pt x="1953" y="1481"/>
                    </a:lnTo>
                    <a:lnTo>
                      <a:pt x="1953" y="1482"/>
                    </a:lnTo>
                    <a:lnTo>
                      <a:pt x="1948" y="1482"/>
                    </a:lnTo>
                    <a:lnTo>
                      <a:pt x="1948" y="1485"/>
                    </a:lnTo>
                    <a:lnTo>
                      <a:pt x="1944" y="1489"/>
                    </a:lnTo>
                    <a:lnTo>
                      <a:pt x="1944" y="1491"/>
                    </a:lnTo>
                    <a:lnTo>
                      <a:pt x="1941" y="1492"/>
                    </a:lnTo>
                    <a:lnTo>
                      <a:pt x="1940" y="1497"/>
                    </a:lnTo>
                    <a:lnTo>
                      <a:pt x="1935" y="1496"/>
                    </a:lnTo>
                    <a:lnTo>
                      <a:pt x="1932" y="1502"/>
                    </a:lnTo>
                    <a:lnTo>
                      <a:pt x="1931" y="1503"/>
                    </a:lnTo>
                    <a:lnTo>
                      <a:pt x="1927" y="1509"/>
                    </a:lnTo>
                    <a:lnTo>
                      <a:pt x="1926" y="1512"/>
                    </a:lnTo>
                    <a:lnTo>
                      <a:pt x="1925" y="1513"/>
                    </a:lnTo>
                    <a:lnTo>
                      <a:pt x="1927" y="1518"/>
                    </a:lnTo>
                    <a:lnTo>
                      <a:pt x="1926" y="1522"/>
                    </a:lnTo>
                    <a:lnTo>
                      <a:pt x="1928" y="1524"/>
                    </a:lnTo>
                    <a:lnTo>
                      <a:pt x="1927" y="1527"/>
                    </a:lnTo>
                    <a:lnTo>
                      <a:pt x="1929" y="1529"/>
                    </a:lnTo>
                    <a:lnTo>
                      <a:pt x="1920" y="1536"/>
                    </a:lnTo>
                    <a:lnTo>
                      <a:pt x="1920" y="1542"/>
                    </a:lnTo>
                    <a:lnTo>
                      <a:pt x="1919" y="1544"/>
                    </a:lnTo>
                    <a:lnTo>
                      <a:pt x="1921" y="1548"/>
                    </a:lnTo>
                    <a:lnTo>
                      <a:pt x="1919" y="1549"/>
                    </a:lnTo>
                    <a:lnTo>
                      <a:pt x="1920" y="1551"/>
                    </a:lnTo>
                    <a:lnTo>
                      <a:pt x="1920" y="1554"/>
                    </a:lnTo>
                    <a:lnTo>
                      <a:pt x="1915" y="1558"/>
                    </a:lnTo>
                    <a:lnTo>
                      <a:pt x="1919" y="1560"/>
                    </a:lnTo>
                    <a:lnTo>
                      <a:pt x="1918" y="1562"/>
                    </a:lnTo>
                    <a:lnTo>
                      <a:pt x="1913" y="1564"/>
                    </a:lnTo>
                    <a:lnTo>
                      <a:pt x="1911" y="1562"/>
                    </a:lnTo>
                    <a:lnTo>
                      <a:pt x="1909" y="1564"/>
                    </a:lnTo>
                    <a:lnTo>
                      <a:pt x="1910" y="1568"/>
                    </a:lnTo>
                    <a:lnTo>
                      <a:pt x="1906" y="1574"/>
                    </a:lnTo>
                    <a:lnTo>
                      <a:pt x="1911" y="1576"/>
                    </a:lnTo>
                    <a:lnTo>
                      <a:pt x="1911" y="1579"/>
                    </a:lnTo>
                    <a:lnTo>
                      <a:pt x="1914" y="1581"/>
                    </a:lnTo>
                    <a:lnTo>
                      <a:pt x="1913" y="1582"/>
                    </a:lnTo>
                    <a:lnTo>
                      <a:pt x="1910" y="1584"/>
                    </a:lnTo>
                    <a:lnTo>
                      <a:pt x="1908" y="1589"/>
                    </a:lnTo>
                    <a:lnTo>
                      <a:pt x="1903" y="1589"/>
                    </a:lnTo>
                    <a:lnTo>
                      <a:pt x="1904" y="1592"/>
                    </a:lnTo>
                    <a:lnTo>
                      <a:pt x="1902" y="1596"/>
                    </a:lnTo>
                    <a:lnTo>
                      <a:pt x="1897" y="1597"/>
                    </a:lnTo>
                    <a:lnTo>
                      <a:pt x="1899" y="1599"/>
                    </a:lnTo>
                    <a:lnTo>
                      <a:pt x="1894" y="1601"/>
                    </a:lnTo>
                    <a:lnTo>
                      <a:pt x="1893" y="1603"/>
                    </a:lnTo>
                    <a:lnTo>
                      <a:pt x="1890" y="1609"/>
                    </a:lnTo>
                    <a:lnTo>
                      <a:pt x="1892" y="1610"/>
                    </a:lnTo>
                    <a:lnTo>
                      <a:pt x="1889" y="1614"/>
                    </a:lnTo>
                    <a:lnTo>
                      <a:pt x="1890" y="1615"/>
                    </a:lnTo>
                    <a:lnTo>
                      <a:pt x="1894" y="1615"/>
                    </a:lnTo>
                    <a:lnTo>
                      <a:pt x="1896" y="1619"/>
                    </a:lnTo>
                    <a:lnTo>
                      <a:pt x="1904" y="1617"/>
                    </a:lnTo>
                    <a:lnTo>
                      <a:pt x="1908" y="1620"/>
                    </a:lnTo>
                    <a:lnTo>
                      <a:pt x="1908" y="1623"/>
                    </a:lnTo>
                    <a:lnTo>
                      <a:pt x="1910" y="1622"/>
                    </a:lnTo>
                    <a:lnTo>
                      <a:pt x="1911" y="1624"/>
                    </a:lnTo>
                    <a:lnTo>
                      <a:pt x="1912" y="1625"/>
                    </a:lnTo>
                    <a:lnTo>
                      <a:pt x="1911" y="1629"/>
                    </a:lnTo>
                    <a:lnTo>
                      <a:pt x="1912" y="1629"/>
                    </a:lnTo>
                    <a:lnTo>
                      <a:pt x="1899" y="1636"/>
                    </a:lnTo>
                    <a:lnTo>
                      <a:pt x="1892" y="1636"/>
                    </a:lnTo>
                    <a:lnTo>
                      <a:pt x="1888" y="1638"/>
                    </a:lnTo>
                    <a:lnTo>
                      <a:pt x="1885" y="1640"/>
                    </a:lnTo>
                    <a:lnTo>
                      <a:pt x="1870" y="1645"/>
                    </a:lnTo>
                    <a:lnTo>
                      <a:pt x="1869" y="1645"/>
                    </a:lnTo>
                    <a:lnTo>
                      <a:pt x="1843" y="1657"/>
                    </a:lnTo>
                    <a:lnTo>
                      <a:pt x="1843" y="1659"/>
                    </a:lnTo>
                    <a:lnTo>
                      <a:pt x="1837" y="1660"/>
                    </a:lnTo>
                    <a:lnTo>
                      <a:pt x="1824" y="1664"/>
                    </a:lnTo>
                    <a:lnTo>
                      <a:pt x="1795" y="1678"/>
                    </a:lnTo>
                    <a:lnTo>
                      <a:pt x="1778" y="1683"/>
                    </a:lnTo>
                    <a:lnTo>
                      <a:pt x="1773" y="1690"/>
                    </a:lnTo>
                    <a:lnTo>
                      <a:pt x="1759" y="1695"/>
                    </a:lnTo>
                    <a:lnTo>
                      <a:pt x="1753" y="1700"/>
                    </a:lnTo>
                    <a:lnTo>
                      <a:pt x="1751" y="1699"/>
                    </a:lnTo>
                    <a:lnTo>
                      <a:pt x="1744" y="1702"/>
                    </a:lnTo>
                    <a:lnTo>
                      <a:pt x="1745" y="1707"/>
                    </a:lnTo>
                    <a:lnTo>
                      <a:pt x="1739" y="1712"/>
                    </a:lnTo>
                    <a:lnTo>
                      <a:pt x="1737" y="1712"/>
                    </a:lnTo>
                    <a:lnTo>
                      <a:pt x="1735" y="1711"/>
                    </a:lnTo>
                    <a:lnTo>
                      <a:pt x="1729" y="1711"/>
                    </a:lnTo>
                    <a:lnTo>
                      <a:pt x="1726" y="1712"/>
                    </a:lnTo>
                    <a:lnTo>
                      <a:pt x="1723" y="1716"/>
                    </a:lnTo>
                    <a:lnTo>
                      <a:pt x="1719" y="1709"/>
                    </a:lnTo>
                    <a:lnTo>
                      <a:pt x="1723" y="1705"/>
                    </a:lnTo>
                    <a:lnTo>
                      <a:pt x="1725" y="1702"/>
                    </a:lnTo>
                    <a:lnTo>
                      <a:pt x="1724" y="1700"/>
                    </a:lnTo>
                    <a:lnTo>
                      <a:pt x="1724" y="1698"/>
                    </a:lnTo>
                    <a:lnTo>
                      <a:pt x="1719" y="1699"/>
                    </a:lnTo>
                    <a:lnTo>
                      <a:pt x="1715" y="1697"/>
                    </a:lnTo>
                    <a:lnTo>
                      <a:pt x="1708" y="1700"/>
                    </a:lnTo>
                    <a:lnTo>
                      <a:pt x="1708" y="1697"/>
                    </a:lnTo>
                    <a:lnTo>
                      <a:pt x="1705" y="1699"/>
                    </a:lnTo>
                    <a:lnTo>
                      <a:pt x="1703" y="1698"/>
                    </a:lnTo>
                    <a:lnTo>
                      <a:pt x="1698" y="1694"/>
                    </a:lnTo>
                    <a:lnTo>
                      <a:pt x="1687" y="1696"/>
                    </a:lnTo>
                    <a:lnTo>
                      <a:pt x="1681" y="1694"/>
                    </a:lnTo>
                    <a:lnTo>
                      <a:pt x="1678" y="1694"/>
                    </a:lnTo>
                    <a:lnTo>
                      <a:pt x="1677" y="1693"/>
                    </a:lnTo>
                    <a:lnTo>
                      <a:pt x="1657" y="1706"/>
                    </a:lnTo>
                    <a:lnTo>
                      <a:pt x="1652" y="1708"/>
                    </a:lnTo>
                    <a:lnTo>
                      <a:pt x="1642" y="1709"/>
                    </a:lnTo>
                    <a:lnTo>
                      <a:pt x="1640" y="1705"/>
                    </a:lnTo>
                    <a:lnTo>
                      <a:pt x="1638" y="1708"/>
                    </a:lnTo>
                    <a:lnTo>
                      <a:pt x="1630" y="1711"/>
                    </a:lnTo>
                    <a:lnTo>
                      <a:pt x="1629" y="1709"/>
                    </a:lnTo>
                    <a:lnTo>
                      <a:pt x="1625" y="1708"/>
                    </a:lnTo>
                    <a:lnTo>
                      <a:pt x="1624" y="1704"/>
                    </a:lnTo>
                    <a:lnTo>
                      <a:pt x="1623" y="1705"/>
                    </a:lnTo>
                    <a:lnTo>
                      <a:pt x="1621" y="1708"/>
                    </a:lnTo>
                    <a:lnTo>
                      <a:pt x="1619" y="1708"/>
                    </a:lnTo>
                    <a:lnTo>
                      <a:pt x="1619" y="1710"/>
                    </a:lnTo>
                    <a:lnTo>
                      <a:pt x="1617" y="1710"/>
                    </a:lnTo>
                    <a:lnTo>
                      <a:pt x="1617" y="1709"/>
                    </a:lnTo>
                    <a:lnTo>
                      <a:pt x="1612" y="1707"/>
                    </a:lnTo>
                    <a:lnTo>
                      <a:pt x="1607" y="1709"/>
                    </a:lnTo>
                    <a:lnTo>
                      <a:pt x="1606" y="1711"/>
                    </a:lnTo>
                    <a:lnTo>
                      <a:pt x="1605" y="1712"/>
                    </a:lnTo>
                    <a:lnTo>
                      <a:pt x="1604" y="1708"/>
                    </a:lnTo>
                    <a:lnTo>
                      <a:pt x="1598" y="1709"/>
                    </a:lnTo>
                    <a:lnTo>
                      <a:pt x="1593" y="1713"/>
                    </a:lnTo>
                    <a:lnTo>
                      <a:pt x="1587" y="1710"/>
                    </a:lnTo>
                    <a:lnTo>
                      <a:pt x="1587" y="1709"/>
                    </a:lnTo>
                    <a:lnTo>
                      <a:pt x="1585" y="1706"/>
                    </a:lnTo>
                    <a:lnTo>
                      <a:pt x="1569" y="1714"/>
                    </a:lnTo>
                    <a:lnTo>
                      <a:pt x="1561" y="1714"/>
                    </a:lnTo>
                    <a:lnTo>
                      <a:pt x="1561" y="1717"/>
                    </a:lnTo>
                    <a:lnTo>
                      <a:pt x="1541" y="1724"/>
                    </a:lnTo>
                    <a:lnTo>
                      <a:pt x="1540" y="1724"/>
                    </a:lnTo>
                    <a:lnTo>
                      <a:pt x="1533" y="1728"/>
                    </a:lnTo>
                    <a:lnTo>
                      <a:pt x="1529" y="1725"/>
                    </a:lnTo>
                    <a:lnTo>
                      <a:pt x="1526" y="1727"/>
                    </a:lnTo>
                    <a:lnTo>
                      <a:pt x="1519" y="1728"/>
                    </a:lnTo>
                    <a:lnTo>
                      <a:pt x="1515" y="1732"/>
                    </a:lnTo>
                    <a:lnTo>
                      <a:pt x="1515" y="1730"/>
                    </a:lnTo>
                    <a:lnTo>
                      <a:pt x="1513" y="1730"/>
                    </a:lnTo>
                    <a:lnTo>
                      <a:pt x="1512" y="1732"/>
                    </a:lnTo>
                    <a:lnTo>
                      <a:pt x="1508" y="1733"/>
                    </a:lnTo>
                    <a:lnTo>
                      <a:pt x="1508" y="1737"/>
                    </a:lnTo>
                    <a:lnTo>
                      <a:pt x="1506" y="1737"/>
                    </a:lnTo>
                    <a:lnTo>
                      <a:pt x="1504" y="1741"/>
                    </a:lnTo>
                    <a:lnTo>
                      <a:pt x="1503" y="1738"/>
                    </a:lnTo>
                    <a:lnTo>
                      <a:pt x="1501" y="1742"/>
                    </a:lnTo>
                    <a:lnTo>
                      <a:pt x="1499" y="1743"/>
                    </a:lnTo>
                    <a:lnTo>
                      <a:pt x="1495" y="1742"/>
                    </a:lnTo>
                    <a:lnTo>
                      <a:pt x="1493" y="1745"/>
                    </a:lnTo>
                    <a:lnTo>
                      <a:pt x="1491" y="1747"/>
                    </a:lnTo>
                    <a:lnTo>
                      <a:pt x="1488" y="1746"/>
                    </a:lnTo>
                    <a:lnTo>
                      <a:pt x="1483" y="1750"/>
                    </a:lnTo>
                    <a:lnTo>
                      <a:pt x="1481" y="1750"/>
                    </a:lnTo>
                    <a:lnTo>
                      <a:pt x="1480" y="1749"/>
                    </a:lnTo>
                    <a:lnTo>
                      <a:pt x="1478" y="1750"/>
                    </a:lnTo>
                    <a:lnTo>
                      <a:pt x="1477" y="1745"/>
                    </a:lnTo>
                    <a:lnTo>
                      <a:pt x="1476" y="1746"/>
                    </a:lnTo>
                    <a:lnTo>
                      <a:pt x="1471" y="1745"/>
                    </a:lnTo>
                    <a:lnTo>
                      <a:pt x="1464" y="1749"/>
                    </a:lnTo>
                    <a:lnTo>
                      <a:pt x="1464" y="1748"/>
                    </a:lnTo>
                    <a:lnTo>
                      <a:pt x="1461" y="1748"/>
                    </a:lnTo>
                    <a:lnTo>
                      <a:pt x="1456" y="1747"/>
                    </a:lnTo>
                    <a:lnTo>
                      <a:pt x="1451" y="1751"/>
                    </a:lnTo>
                    <a:lnTo>
                      <a:pt x="1449" y="1749"/>
                    </a:lnTo>
                    <a:lnTo>
                      <a:pt x="1444" y="1747"/>
                    </a:lnTo>
                    <a:lnTo>
                      <a:pt x="1435" y="1748"/>
                    </a:lnTo>
                    <a:lnTo>
                      <a:pt x="1434" y="1753"/>
                    </a:lnTo>
                    <a:lnTo>
                      <a:pt x="1433" y="1753"/>
                    </a:lnTo>
                    <a:lnTo>
                      <a:pt x="1423" y="1760"/>
                    </a:lnTo>
                    <a:lnTo>
                      <a:pt x="1419" y="1764"/>
                    </a:lnTo>
                    <a:lnTo>
                      <a:pt x="1417" y="1765"/>
                    </a:lnTo>
                    <a:lnTo>
                      <a:pt x="1416" y="1763"/>
                    </a:lnTo>
                    <a:lnTo>
                      <a:pt x="1411" y="1765"/>
                    </a:lnTo>
                    <a:lnTo>
                      <a:pt x="1406" y="1762"/>
                    </a:lnTo>
                    <a:lnTo>
                      <a:pt x="1402" y="1763"/>
                    </a:lnTo>
                    <a:lnTo>
                      <a:pt x="1399" y="1765"/>
                    </a:lnTo>
                    <a:lnTo>
                      <a:pt x="1390" y="1776"/>
                    </a:lnTo>
                    <a:lnTo>
                      <a:pt x="1389" y="1773"/>
                    </a:lnTo>
                    <a:lnTo>
                      <a:pt x="1381" y="1773"/>
                    </a:lnTo>
                    <a:lnTo>
                      <a:pt x="1377" y="1770"/>
                    </a:lnTo>
                    <a:lnTo>
                      <a:pt x="1372" y="1774"/>
                    </a:lnTo>
                    <a:lnTo>
                      <a:pt x="1368" y="1774"/>
                    </a:lnTo>
                    <a:lnTo>
                      <a:pt x="1360" y="1778"/>
                    </a:lnTo>
                    <a:lnTo>
                      <a:pt x="1359" y="1781"/>
                    </a:lnTo>
                    <a:lnTo>
                      <a:pt x="1359" y="1782"/>
                    </a:lnTo>
                    <a:lnTo>
                      <a:pt x="1355" y="1784"/>
                    </a:lnTo>
                    <a:lnTo>
                      <a:pt x="1353" y="1786"/>
                    </a:lnTo>
                    <a:lnTo>
                      <a:pt x="1351" y="1785"/>
                    </a:lnTo>
                    <a:lnTo>
                      <a:pt x="1345" y="1785"/>
                    </a:lnTo>
                    <a:lnTo>
                      <a:pt x="1341" y="1786"/>
                    </a:lnTo>
                    <a:lnTo>
                      <a:pt x="1338" y="1791"/>
                    </a:lnTo>
                    <a:lnTo>
                      <a:pt x="1330" y="1790"/>
                    </a:lnTo>
                    <a:lnTo>
                      <a:pt x="1325" y="1796"/>
                    </a:lnTo>
                    <a:lnTo>
                      <a:pt x="1318" y="1794"/>
                    </a:lnTo>
                    <a:lnTo>
                      <a:pt x="1311" y="1795"/>
                    </a:lnTo>
                    <a:lnTo>
                      <a:pt x="1311" y="1794"/>
                    </a:lnTo>
                    <a:lnTo>
                      <a:pt x="1294" y="1799"/>
                    </a:lnTo>
                    <a:lnTo>
                      <a:pt x="1291" y="1800"/>
                    </a:lnTo>
                    <a:lnTo>
                      <a:pt x="1284" y="1803"/>
                    </a:lnTo>
                    <a:lnTo>
                      <a:pt x="1280" y="1807"/>
                    </a:lnTo>
                    <a:lnTo>
                      <a:pt x="1281" y="1809"/>
                    </a:lnTo>
                    <a:lnTo>
                      <a:pt x="1278" y="1812"/>
                    </a:lnTo>
                    <a:lnTo>
                      <a:pt x="1260" y="1819"/>
                    </a:lnTo>
                    <a:lnTo>
                      <a:pt x="1261" y="1821"/>
                    </a:lnTo>
                    <a:lnTo>
                      <a:pt x="1259" y="1825"/>
                    </a:lnTo>
                    <a:lnTo>
                      <a:pt x="1257" y="1826"/>
                    </a:lnTo>
                    <a:lnTo>
                      <a:pt x="1244" y="1826"/>
                    </a:lnTo>
                    <a:lnTo>
                      <a:pt x="1238" y="1832"/>
                    </a:lnTo>
                    <a:lnTo>
                      <a:pt x="1236" y="1831"/>
                    </a:lnTo>
                    <a:lnTo>
                      <a:pt x="1229" y="1835"/>
                    </a:lnTo>
                    <a:lnTo>
                      <a:pt x="1227" y="1834"/>
                    </a:lnTo>
                    <a:lnTo>
                      <a:pt x="1227" y="1827"/>
                    </a:lnTo>
                    <a:lnTo>
                      <a:pt x="1225" y="1827"/>
                    </a:lnTo>
                    <a:lnTo>
                      <a:pt x="1222" y="1827"/>
                    </a:lnTo>
                    <a:lnTo>
                      <a:pt x="1213" y="1820"/>
                    </a:lnTo>
                    <a:lnTo>
                      <a:pt x="1212" y="1821"/>
                    </a:lnTo>
                    <a:lnTo>
                      <a:pt x="1213" y="1823"/>
                    </a:lnTo>
                    <a:lnTo>
                      <a:pt x="1210" y="1830"/>
                    </a:lnTo>
                    <a:lnTo>
                      <a:pt x="1208" y="1828"/>
                    </a:lnTo>
                    <a:lnTo>
                      <a:pt x="1200" y="1835"/>
                    </a:lnTo>
                    <a:lnTo>
                      <a:pt x="1190" y="1835"/>
                    </a:lnTo>
                    <a:lnTo>
                      <a:pt x="1190" y="1833"/>
                    </a:lnTo>
                    <a:lnTo>
                      <a:pt x="1195" y="1828"/>
                    </a:lnTo>
                    <a:lnTo>
                      <a:pt x="1191" y="1823"/>
                    </a:lnTo>
                    <a:lnTo>
                      <a:pt x="1188" y="1827"/>
                    </a:lnTo>
                    <a:lnTo>
                      <a:pt x="1185" y="1827"/>
                    </a:lnTo>
                    <a:lnTo>
                      <a:pt x="1183" y="1832"/>
                    </a:lnTo>
                    <a:lnTo>
                      <a:pt x="1172" y="1834"/>
                    </a:lnTo>
                    <a:lnTo>
                      <a:pt x="1169" y="1831"/>
                    </a:lnTo>
                    <a:lnTo>
                      <a:pt x="1173" y="1822"/>
                    </a:lnTo>
                    <a:lnTo>
                      <a:pt x="1173" y="1819"/>
                    </a:lnTo>
                    <a:lnTo>
                      <a:pt x="1169" y="1817"/>
                    </a:lnTo>
                    <a:lnTo>
                      <a:pt x="1166" y="1820"/>
                    </a:lnTo>
                    <a:lnTo>
                      <a:pt x="1161" y="1818"/>
                    </a:lnTo>
                    <a:lnTo>
                      <a:pt x="1157" y="1822"/>
                    </a:lnTo>
                    <a:lnTo>
                      <a:pt x="1156" y="1824"/>
                    </a:lnTo>
                    <a:lnTo>
                      <a:pt x="1158" y="1827"/>
                    </a:lnTo>
                    <a:lnTo>
                      <a:pt x="1161" y="1827"/>
                    </a:lnTo>
                    <a:lnTo>
                      <a:pt x="1166" y="1834"/>
                    </a:lnTo>
                    <a:lnTo>
                      <a:pt x="1152" y="1838"/>
                    </a:lnTo>
                    <a:lnTo>
                      <a:pt x="1146" y="1843"/>
                    </a:lnTo>
                    <a:lnTo>
                      <a:pt x="1140" y="1844"/>
                    </a:lnTo>
                    <a:lnTo>
                      <a:pt x="1138" y="1850"/>
                    </a:lnTo>
                    <a:lnTo>
                      <a:pt x="1141" y="1853"/>
                    </a:lnTo>
                    <a:lnTo>
                      <a:pt x="1144" y="1853"/>
                    </a:lnTo>
                    <a:lnTo>
                      <a:pt x="1152" y="1850"/>
                    </a:lnTo>
                    <a:lnTo>
                      <a:pt x="1158" y="1850"/>
                    </a:lnTo>
                    <a:lnTo>
                      <a:pt x="1162" y="1859"/>
                    </a:lnTo>
                    <a:lnTo>
                      <a:pt x="1161" y="1862"/>
                    </a:lnTo>
                    <a:lnTo>
                      <a:pt x="1158" y="1863"/>
                    </a:lnTo>
                    <a:lnTo>
                      <a:pt x="1157" y="1866"/>
                    </a:lnTo>
                    <a:lnTo>
                      <a:pt x="1162" y="1870"/>
                    </a:lnTo>
                    <a:lnTo>
                      <a:pt x="1155" y="1868"/>
                    </a:lnTo>
                    <a:lnTo>
                      <a:pt x="1155" y="1866"/>
                    </a:lnTo>
                    <a:lnTo>
                      <a:pt x="1152" y="1864"/>
                    </a:lnTo>
                    <a:lnTo>
                      <a:pt x="1149" y="1868"/>
                    </a:lnTo>
                    <a:lnTo>
                      <a:pt x="1150" y="1874"/>
                    </a:lnTo>
                    <a:lnTo>
                      <a:pt x="1149" y="1876"/>
                    </a:lnTo>
                    <a:lnTo>
                      <a:pt x="1145" y="1879"/>
                    </a:lnTo>
                    <a:lnTo>
                      <a:pt x="1140" y="1873"/>
                    </a:lnTo>
                    <a:lnTo>
                      <a:pt x="1134" y="1874"/>
                    </a:lnTo>
                    <a:lnTo>
                      <a:pt x="1128" y="1881"/>
                    </a:lnTo>
                    <a:lnTo>
                      <a:pt x="1123" y="1882"/>
                    </a:lnTo>
                    <a:lnTo>
                      <a:pt x="1122" y="1876"/>
                    </a:lnTo>
                    <a:lnTo>
                      <a:pt x="1119" y="1873"/>
                    </a:lnTo>
                    <a:lnTo>
                      <a:pt x="1120" y="1871"/>
                    </a:lnTo>
                    <a:lnTo>
                      <a:pt x="1118" y="1870"/>
                    </a:lnTo>
                    <a:lnTo>
                      <a:pt x="1113" y="1876"/>
                    </a:lnTo>
                    <a:lnTo>
                      <a:pt x="1109" y="1877"/>
                    </a:lnTo>
                    <a:lnTo>
                      <a:pt x="1108" y="1879"/>
                    </a:lnTo>
                    <a:lnTo>
                      <a:pt x="1101" y="1881"/>
                    </a:lnTo>
                    <a:lnTo>
                      <a:pt x="1101" y="1884"/>
                    </a:lnTo>
                    <a:lnTo>
                      <a:pt x="1097" y="1886"/>
                    </a:lnTo>
                    <a:lnTo>
                      <a:pt x="1093" y="1885"/>
                    </a:lnTo>
                    <a:lnTo>
                      <a:pt x="1087" y="1888"/>
                    </a:lnTo>
                    <a:lnTo>
                      <a:pt x="1078" y="1887"/>
                    </a:lnTo>
                    <a:lnTo>
                      <a:pt x="1068" y="1893"/>
                    </a:lnTo>
                    <a:lnTo>
                      <a:pt x="1065" y="1891"/>
                    </a:lnTo>
                    <a:lnTo>
                      <a:pt x="1069" y="1886"/>
                    </a:lnTo>
                    <a:lnTo>
                      <a:pt x="1067" y="1879"/>
                    </a:lnTo>
                    <a:lnTo>
                      <a:pt x="1059" y="1881"/>
                    </a:lnTo>
                    <a:lnTo>
                      <a:pt x="1058" y="1880"/>
                    </a:lnTo>
                    <a:lnTo>
                      <a:pt x="1048" y="1885"/>
                    </a:lnTo>
                    <a:lnTo>
                      <a:pt x="1047" y="1887"/>
                    </a:lnTo>
                    <a:lnTo>
                      <a:pt x="1043" y="1886"/>
                    </a:lnTo>
                    <a:lnTo>
                      <a:pt x="1041" y="1882"/>
                    </a:lnTo>
                    <a:lnTo>
                      <a:pt x="1039" y="1884"/>
                    </a:lnTo>
                    <a:lnTo>
                      <a:pt x="1035" y="1888"/>
                    </a:lnTo>
                    <a:lnTo>
                      <a:pt x="1030" y="1886"/>
                    </a:lnTo>
                    <a:lnTo>
                      <a:pt x="1024" y="1889"/>
                    </a:lnTo>
                    <a:lnTo>
                      <a:pt x="1017" y="1884"/>
                    </a:lnTo>
                    <a:lnTo>
                      <a:pt x="1018" y="1881"/>
                    </a:lnTo>
                    <a:lnTo>
                      <a:pt x="1015" y="1881"/>
                    </a:lnTo>
                    <a:lnTo>
                      <a:pt x="1018" y="1879"/>
                    </a:lnTo>
                    <a:lnTo>
                      <a:pt x="1018" y="1871"/>
                    </a:lnTo>
                    <a:lnTo>
                      <a:pt x="1021" y="1864"/>
                    </a:lnTo>
                    <a:lnTo>
                      <a:pt x="1027" y="1859"/>
                    </a:lnTo>
                    <a:lnTo>
                      <a:pt x="1026" y="1858"/>
                    </a:lnTo>
                    <a:lnTo>
                      <a:pt x="1021" y="1858"/>
                    </a:lnTo>
                    <a:lnTo>
                      <a:pt x="1015" y="1854"/>
                    </a:lnTo>
                    <a:lnTo>
                      <a:pt x="1013" y="1854"/>
                    </a:lnTo>
                    <a:lnTo>
                      <a:pt x="1004" y="1851"/>
                    </a:lnTo>
                    <a:lnTo>
                      <a:pt x="1001" y="1851"/>
                    </a:lnTo>
                    <a:lnTo>
                      <a:pt x="1000" y="1846"/>
                    </a:lnTo>
                    <a:lnTo>
                      <a:pt x="997" y="1845"/>
                    </a:lnTo>
                    <a:lnTo>
                      <a:pt x="996" y="1845"/>
                    </a:lnTo>
                    <a:lnTo>
                      <a:pt x="995" y="1844"/>
                    </a:lnTo>
                    <a:lnTo>
                      <a:pt x="996" y="1843"/>
                    </a:lnTo>
                    <a:lnTo>
                      <a:pt x="994" y="1840"/>
                    </a:lnTo>
                    <a:lnTo>
                      <a:pt x="1006" y="1836"/>
                    </a:lnTo>
                    <a:lnTo>
                      <a:pt x="1011" y="1837"/>
                    </a:lnTo>
                    <a:lnTo>
                      <a:pt x="1011" y="1839"/>
                    </a:lnTo>
                    <a:lnTo>
                      <a:pt x="1013" y="1837"/>
                    </a:lnTo>
                    <a:lnTo>
                      <a:pt x="1013" y="1833"/>
                    </a:lnTo>
                    <a:lnTo>
                      <a:pt x="1007" y="1831"/>
                    </a:lnTo>
                    <a:lnTo>
                      <a:pt x="1007" y="1828"/>
                    </a:lnTo>
                    <a:lnTo>
                      <a:pt x="1011" y="1827"/>
                    </a:lnTo>
                    <a:lnTo>
                      <a:pt x="1007" y="1822"/>
                    </a:lnTo>
                    <a:lnTo>
                      <a:pt x="1009" y="1820"/>
                    </a:lnTo>
                    <a:lnTo>
                      <a:pt x="1006" y="1819"/>
                    </a:lnTo>
                    <a:lnTo>
                      <a:pt x="1005" y="1817"/>
                    </a:lnTo>
                    <a:lnTo>
                      <a:pt x="1011" y="1810"/>
                    </a:lnTo>
                    <a:lnTo>
                      <a:pt x="1009" y="1809"/>
                    </a:lnTo>
                    <a:lnTo>
                      <a:pt x="1008" y="1812"/>
                    </a:lnTo>
                    <a:lnTo>
                      <a:pt x="1006" y="1812"/>
                    </a:lnTo>
                    <a:lnTo>
                      <a:pt x="1000" y="1806"/>
                    </a:lnTo>
                    <a:lnTo>
                      <a:pt x="993" y="1805"/>
                    </a:lnTo>
                    <a:lnTo>
                      <a:pt x="992" y="1803"/>
                    </a:lnTo>
                    <a:lnTo>
                      <a:pt x="989" y="1805"/>
                    </a:lnTo>
                    <a:lnTo>
                      <a:pt x="989" y="1803"/>
                    </a:lnTo>
                    <a:lnTo>
                      <a:pt x="982" y="1800"/>
                    </a:lnTo>
                    <a:lnTo>
                      <a:pt x="984" y="1795"/>
                    </a:lnTo>
                    <a:lnTo>
                      <a:pt x="979" y="1795"/>
                    </a:lnTo>
                    <a:lnTo>
                      <a:pt x="978" y="1789"/>
                    </a:lnTo>
                    <a:lnTo>
                      <a:pt x="974" y="1790"/>
                    </a:lnTo>
                    <a:lnTo>
                      <a:pt x="972" y="1788"/>
                    </a:lnTo>
                    <a:lnTo>
                      <a:pt x="965" y="1787"/>
                    </a:lnTo>
                    <a:lnTo>
                      <a:pt x="954" y="1783"/>
                    </a:lnTo>
                    <a:lnTo>
                      <a:pt x="955" y="1772"/>
                    </a:lnTo>
                    <a:lnTo>
                      <a:pt x="952" y="1772"/>
                    </a:lnTo>
                    <a:lnTo>
                      <a:pt x="948" y="1767"/>
                    </a:lnTo>
                    <a:lnTo>
                      <a:pt x="947" y="1762"/>
                    </a:lnTo>
                    <a:lnTo>
                      <a:pt x="945" y="1762"/>
                    </a:lnTo>
                    <a:lnTo>
                      <a:pt x="945" y="1761"/>
                    </a:lnTo>
                    <a:lnTo>
                      <a:pt x="942" y="1761"/>
                    </a:lnTo>
                    <a:lnTo>
                      <a:pt x="941" y="1759"/>
                    </a:lnTo>
                    <a:lnTo>
                      <a:pt x="946" y="1756"/>
                    </a:lnTo>
                    <a:lnTo>
                      <a:pt x="945" y="1754"/>
                    </a:lnTo>
                    <a:lnTo>
                      <a:pt x="947" y="1752"/>
                    </a:lnTo>
                    <a:lnTo>
                      <a:pt x="945" y="1749"/>
                    </a:lnTo>
                    <a:lnTo>
                      <a:pt x="948" y="1746"/>
                    </a:lnTo>
                    <a:lnTo>
                      <a:pt x="949" y="1746"/>
                    </a:lnTo>
                    <a:lnTo>
                      <a:pt x="948" y="1744"/>
                    </a:lnTo>
                    <a:lnTo>
                      <a:pt x="952" y="1741"/>
                    </a:lnTo>
                    <a:lnTo>
                      <a:pt x="951" y="1740"/>
                    </a:lnTo>
                    <a:lnTo>
                      <a:pt x="953" y="1732"/>
                    </a:lnTo>
                    <a:lnTo>
                      <a:pt x="952" y="1731"/>
                    </a:lnTo>
                    <a:lnTo>
                      <a:pt x="958" y="1731"/>
                    </a:lnTo>
                    <a:lnTo>
                      <a:pt x="959" y="1727"/>
                    </a:lnTo>
                    <a:lnTo>
                      <a:pt x="966" y="1725"/>
                    </a:lnTo>
                    <a:lnTo>
                      <a:pt x="969" y="1722"/>
                    </a:lnTo>
                    <a:lnTo>
                      <a:pt x="965" y="1720"/>
                    </a:lnTo>
                    <a:lnTo>
                      <a:pt x="964" y="1716"/>
                    </a:lnTo>
                    <a:lnTo>
                      <a:pt x="960" y="1715"/>
                    </a:lnTo>
                    <a:lnTo>
                      <a:pt x="958" y="1712"/>
                    </a:lnTo>
                    <a:lnTo>
                      <a:pt x="953" y="1713"/>
                    </a:lnTo>
                    <a:lnTo>
                      <a:pt x="949" y="1712"/>
                    </a:lnTo>
                    <a:lnTo>
                      <a:pt x="947" y="1713"/>
                    </a:lnTo>
                    <a:lnTo>
                      <a:pt x="943" y="1712"/>
                    </a:lnTo>
                    <a:lnTo>
                      <a:pt x="942" y="1710"/>
                    </a:lnTo>
                    <a:lnTo>
                      <a:pt x="942" y="1709"/>
                    </a:lnTo>
                    <a:lnTo>
                      <a:pt x="946" y="1709"/>
                    </a:lnTo>
                    <a:lnTo>
                      <a:pt x="954" y="1707"/>
                    </a:lnTo>
                    <a:lnTo>
                      <a:pt x="956" y="1706"/>
                    </a:lnTo>
                    <a:lnTo>
                      <a:pt x="952" y="1705"/>
                    </a:lnTo>
                    <a:lnTo>
                      <a:pt x="950" y="1700"/>
                    </a:lnTo>
                    <a:lnTo>
                      <a:pt x="952" y="1697"/>
                    </a:lnTo>
                    <a:lnTo>
                      <a:pt x="955" y="1697"/>
                    </a:lnTo>
                    <a:lnTo>
                      <a:pt x="958" y="1694"/>
                    </a:lnTo>
                    <a:lnTo>
                      <a:pt x="966" y="1696"/>
                    </a:lnTo>
                    <a:lnTo>
                      <a:pt x="965" y="1691"/>
                    </a:lnTo>
                    <a:lnTo>
                      <a:pt x="959" y="1687"/>
                    </a:lnTo>
                    <a:lnTo>
                      <a:pt x="957" y="1679"/>
                    </a:lnTo>
                    <a:lnTo>
                      <a:pt x="954" y="1677"/>
                    </a:lnTo>
                    <a:lnTo>
                      <a:pt x="954" y="1675"/>
                    </a:lnTo>
                    <a:lnTo>
                      <a:pt x="952" y="1673"/>
                    </a:lnTo>
                    <a:lnTo>
                      <a:pt x="954" y="1671"/>
                    </a:lnTo>
                    <a:lnTo>
                      <a:pt x="957" y="1670"/>
                    </a:lnTo>
                    <a:lnTo>
                      <a:pt x="958" y="1666"/>
                    </a:lnTo>
                    <a:lnTo>
                      <a:pt x="956" y="1665"/>
                    </a:lnTo>
                    <a:lnTo>
                      <a:pt x="954" y="1659"/>
                    </a:lnTo>
                    <a:lnTo>
                      <a:pt x="952" y="1659"/>
                    </a:lnTo>
                    <a:lnTo>
                      <a:pt x="949" y="1657"/>
                    </a:lnTo>
                    <a:lnTo>
                      <a:pt x="957" y="1646"/>
                    </a:lnTo>
                    <a:lnTo>
                      <a:pt x="956" y="1644"/>
                    </a:lnTo>
                    <a:lnTo>
                      <a:pt x="961" y="1642"/>
                    </a:lnTo>
                    <a:lnTo>
                      <a:pt x="961" y="1636"/>
                    </a:lnTo>
                    <a:lnTo>
                      <a:pt x="964" y="1630"/>
                    </a:lnTo>
                    <a:lnTo>
                      <a:pt x="961" y="1627"/>
                    </a:lnTo>
                    <a:lnTo>
                      <a:pt x="964" y="1621"/>
                    </a:lnTo>
                    <a:lnTo>
                      <a:pt x="973" y="1623"/>
                    </a:lnTo>
                    <a:lnTo>
                      <a:pt x="976" y="1622"/>
                    </a:lnTo>
                    <a:lnTo>
                      <a:pt x="976" y="1618"/>
                    </a:lnTo>
                    <a:lnTo>
                      <a:pt x="978" y="1617"/>
                    </a:lnTo>
                    <a:lnTo>
                      <a:pt x="979" y="1616"/>
                    </a:lnTo>
                    <a:lnTo>
                      <a:pt x="978" y="1614"/>
                    </a:lnTo>
                    <a:lnTo>
                      <a:pt x="979" y="1611"/>
                    </a:lnTo>
                    <a:lnTo>
                      <a:pt x="983" y="1611"/>
                    </a:lnTo>
                    <a:lnTo>
                      <a:pt x="983" y="1609"/>
                    </a:lnTo>
                    <a:lnTo>
                      <a:pt x="987" y="1607"/>
                    </a:lnTo>
                    <a:lnTo>
                      <a:pt x="987" y="1606"/>
                    </a:lnTo>
                    <a:lnTo>
                      <a:pt x="985" y="1605"/>
                    </a:lnTo>
                    <a:lnTo>
                      <a:pt x="988" y="1598"/>
                    </a:lnTo>
                    <a:lnTo>
                      <a:pt x="990" y="1597"/>
                    </a:lnTo>
                    <a:lnTo>
                      <a:pt x="990" y="1594"/>
                    </a:lnTo>
                    <a:lnTo>
                      <a:pt x="988" y="1591"/>
                    </a:lnTo>
                    <a:lnTo>
                      <a:pt x="986" y="1590"/>
                    </a:lnTo>
                    <a:lnTo>
                      <a:pt x="985" y="1588"/>
                    </a:lnTo>
                    <a:lnTo>
                      <a:pt x="988" y="1581"/>
                    </a:lnTo>
                    <a:lnTo>
                      <a:pt x="988" y="1576"/>
                    </a:lnTo>
                    <a:lnTo>
                      <a:pt x="986" y="1575"/>
                    </a:lnTo>
                    <a:lnTo>
                      <a:pt x="986" y="1571"/>
                    </a:lnTo>
                    <a:lnTo>
                      <a:pt x="977" y="1570"/>
                    </a:lnTo>
                    <a:lnTo>
                      <a:pt x="973" y="1567"/>
                    </a:lnTo>
                    <a:lnTo>
                      <a:pt x="967" y="1571"/>
                    </a:lnTo>
                    <a:lnTo>
                      <a:pt x="965" y="1569"/>
                    </a:lnTo>
                    <a:lnTo>
                      <a:pt x="965" y="1568"/>
                    </a:lnTo>
                    <a:lnTo>
                      <a:pt x="963" y="1564"/>
                    </a:lnTo>
                    <a:lnTo>
                      <a:pt x="960" y="1564"/>
                    </a:lnTo>
                    <a:lnTo>
                      <a:pt x="958" y="1560"/>
                    </a:lnTo>
                    <a:lnTo>
                      <a:pt x="958" y="1557"/>
                    </a:lnTo>
                    <a:lnTo>
                      <a:pt x="958" y="1553"/>
                    </a:lnTo>
                    <a:lnTo>
                      <a:pt x="954" y="1553"/>
                    </a:lnTo>
                    <a:lnTo>
                      <a:pt x="946" y="1563"/>
                    </a:lnTo>
                    <a:lnTo>
                      <a:pt x="942" y="1560"/>
                    </a:lnTo>
                    <a:lnTo>
                      <a:pt x="939" y="1561"/>
                    </a:lnTo>
                    <a:lnTo>
                      <a:pt x="934" y="1556"/>
                    </a:lnTo>
                    <a:lnTo>
                      <a:pt x="934" y="1553"/>
                    </a:lnTo>
                    <a:lnTo>
                      <a:pt x="933" y="1553"/>
                    </a:lnTo>
                    <a:lnTo>
                      <a:pt x="929" y="1555"/>
                    </a:lnTo>
                    <a:lnTo>
                      <a:pt x="918" y="1554"/>
                    </a:lnTo>
                    <a:lnTo>
                      <a:pt x="916" y="1560"/>
                    </a:lnTo>
                    <a:lnTo>
                      <a:pt x="913" y="1560"/>
                    </a:lnTo>
                    <a:lnTo>
                      <a:pt x="911" y="1563"/>
                    </a:lnTo>
                    <a:lnTo>
                      <a:pt x="906" y="1563"/>
                    </a:lnTo>
                    <a:lnTo>
                      <a:pt x="899" y="1567"/>
                    </a:lnTo>
                    <a:lnTo>
                      <a:pt x="893" y="1566"/>
                    </a:lnTo>
                    <a:lnTo>
                      <a:pt x="891" y="1567"/>
                    </a:lnTo>
                    <a:lnTo>
                      <a:pt x="889" y="1565"/>
                    </a:lnTo>
                    <a:lnTo>
                      <a:pt x="885" y="1567"/>
                    </a:lnTo>
                    <a:lnTo>
                      <a:pt x="884" y="1566"/>
                    </a:lnTo>
                    <a:lnTo>
                      <a:pt x="879" y="1566"/>
                    </a:lnTo>
                    <a:lnTo>
                      <a:pt x="880" y="1564"/>
                    </a:lnTo>
                    <a:lnTo>
                      <a:pt x="878" y="1561"/>
                    </a:lnTo>
                    <a:lnTo>
                      <a:pt x="880" y="1557"/>
                    </a:lnTo>
                    <a:lnTo>
                      <a:pt x="879" y="1555"/>
                    </a:lnTo>
                    <a:lnTo>
                      <a:pt x="882" y="1552"/>
                    </a:lnTo>
                    <a:lnTo>
                      <a:pt x="882" y="1550"/>
                    </a:lnTo>
                    <a:lnTo>
                      <a:pt x="878" y="1549"/>
                    </a:lnTo>
                    <a:lnTo>
                      <a:pt x="877" y="1545"/>
                    </a:lnTo>
                    <a:lnTo>
                      <a:pt x="874" y="1542"/>
                    </a:lnTo>
                    <a:lnTo>
                      <a:pt x="875" y="1539"/>
                    </a:lnTo>
                    <a:lnTo>
                      <a:pt x="873" y="1537"/>
                    </a:lnTo>
                    <a:lnTo>
                      <a:pt x="871" y="1532"/>
                    </a:lnTo>
                    <a:lnTo>
                      <a:pt x="870" y="1528"/>
                    </a:lnTo>
                    <a:lnTo>
                      <a:pt x="864" y="1527"/>
                    </a:lnTo>
                    <a:lnTo>
                      <a:pt x="864" y="1525"/>
                    </a:lnTo>
                    <a:lnTo>
                      <a:pt x="868" y="1519"/>
                    </a:lnTo>
                    <a:lnTo>
                      <a:pt x="863" y="1519"/>
                    </a:lnTo>
                    <a:lnTo>
                      <a:pt x="860" y="1521"/>
                    </a:lnTo>
                    <a:lnTo>
                      <a:pt x="859" y="1518"/>
                    </a:lnTo>
                    <a:lnTo>
                      <a:pt x="856" y="1515"/>
                    </a:lnTo>
                    <a:lnTo>
                      <a:pt x="855" y="1511"/>
                    </a:lnTo>
                    <a:lnTo>
                      <a:pt x="856" y="1508"/>
                    </a:lnTo>
                    <a:lnTo>
                      <a:pt x="852" y="1503"/>
                    </a:lnTo>
                    <a:lnTo>
                      <a:pt x="857" y="1497"/>
                    </a:lnTo>
                    <a:lnTo>
                      <a:pt x="850" y="1494"/>
                    </a:lnTo>
                    <a:lnTo>
                      <a:pt x="851" y="1490"/>
                    </a:lnTo>
                    <a:lnTo>
                      <a:pt x="849" y="1482"/>
                    </a:lnTo>
                    <a:lnTo>
                      <a:pt x="847" y="1478"/>
                    </a:lnTo>
                    <a:lnTo>
                      <a:pt x="850" y="1472"/>
                    </a:lnTo>
                    <a:lnTo>
                      <a:pt x="849" y="1468"/>
                    </a:lnTo>
                    <a:lnTo>
                      <a:pt x="842" y="1464"/>
                    </a:lnTo>
                    <a:lnTo>
                      <a:pt x="840" y="1462"/>
                    </a:lnTo>
                    <a:lnTo>
                      <a:pt x="840" y="1459"/>
                    </a:lnTo>
                    <a:lnTo>
                      <a:pt x="835" y="1458"/>
                    </a:lnTo>
                    <a:lnTo>
                      <a:pt x="829" y="1449"/>
                    </a:lnTo>
                    <a:lnTo>
                      <a:pt x="832" y="1443"/>
                    </a:lnTo>
                    <a:lnTo>
                      <a:pt x="834" y="1436"/>
                    </a:lnTo>
                    <a:lnTo>
                      <a:pt x="832" y="1430"/>
                    </a:lnTo>
                    <a:lnTo>
                      <a:pt x="834" y="1429"/>
                    </a:lnTo>
                    <a:lnTo>
                      <a:pt x="837" y="1425"/>
                    </a:lnTo>
                    <a:lnTo>
                      <a:pt x="841" y="1424"/>
                    </a:lnTo>
                    <a:lnTo>
                      <a:pt x="842" y="1418"/>
                    </a:lnTo>
                    <a:lnTo>
                      <a:pt x="843" y="1418"/>
                    </a:lnTo>
                    <a:lnTo>
                      <a:pt x="841" y="1416"/>
                    </a:lnTo>
                    <a:lnTo>
                      <a:pt x="845" y="1412"/>
                    </a:lnTo>
                    <a:lnTo>
                      <a:pt x="845" y="1409"/>
                    </a:lnTo>
                    <a:lnTo>
                      <a:pt x="857" y="1410"/>
                    </a:lnTo>
                    <a:lnTo>
                      <a:pt x="860" y="1405"/>
                    </a:lnTo>
                    <a:lnTo>
                      <a:pt x="860" y="1396"/>
                    </a:lnTo>
                    <a:lnTo>
                      <a:pt x="857" y="1395"/>
                    </a:lnTo>
                    <a:lnTo>
                      <a:pt x="858" y="1391"/>
                    </a:lnTo>
                    <a:lnTo>
                      <a:pt x="855" y="1390"/>
                    </a:lnTo>
                    <a:lnTo>
                      <a:pt x="855" y="1386"/>
                    </a:lnTo>
                    <a:lnTo>
                      <a:pt x="852" y="1385"/>
                    </a:lnTo>
                    <a:lnTo>
                      <a:pt x="850" y="1380"/>
                    </a:lnTo>
                    <a:lnTo>
                      <a:pt x="851" y="1378"/>
                    </a:lnTo>
                    <a:lnTo>
                      <a:pt x="850" y="1374"/>
                    </a:lnTo>
                    <a:lnTo>
                      <a:pt x="848" y="1370"/>
                    </a:lnTo>
                    <a:lnTo>
                      <a:pt x="835" y="1366"/>
                    </a:lnTo>
                    <a:lnTo>
                      <a:pt x="825" y="1358"/>
                    </a:lnTo>
                    <a:lnTo>
                      <a:pt x="817" y="1354"/>
                    </a:lnTo>
                    <a:lnTo>
                      <a:pt x="819" y="1353"/>
                    </a:lnTo>
                    <a:lnTo>
                      <a:pt x="817" y="1350"/>
                    </a:lnTo>
                    <a:lnTo>
                      <a:pt x="819" y="1348"/>
                    </a:lnTo>
                    <a:lnTo>
                      <a:pt x="817" y="1348"/>
                    </a:lnTo>
                    <a:lnTo>
                      <a:pt x="820" y="1345"/>
                    </a:lnTo>
                    <a:lnTo>
                      <a:pt x="817" y="1344"/>
                    </a:lnTo>
                    <a:lnTo>
                      <a:pt x="819" y="1340"/>
                    </a:lnTo>
                    <a:lnTo>
                      <a:pt x="817" y="1340"/>
                    </a:lnTo>
                    <a:lnTo>
                      <a:pt x="816" y="1332"/>
                    </a:lnTo>
                    <a:lnTo>
                      <a:pt x="820" y="1329"/>
                    </a:lnTo>
                    <a:lnTo>
                      <a:pt x="821" y="1320"/>
                    </a:lnTo>
                    <a:lnTo>
                      <a:pt x="828" y="1313"/>
                    </a:lnTo>
                    <a:lnTo>
                      <a:pt x="831" y="1305"/>
                    </a:lnTo>
                    <a:lnTo>
                      <a:pt x="831" y="1304"/>
                    </a:lnTo>
                    <a:lnTo>
                      <a:pt x="826" y="1299"/>
                    </a:lnTo>
                    <a:lnTo>
                      <a:pt x="825" y="1292"/>
                    </a:lnTo>
                    <a:lnTo>
                      <a:pt x="819" y="1290"/>
                    </a:lnTo>
                    <a:lnTo>
                      <a:pt x="814" y="1283"/>
                    </a:lnTo>
                    <a:lnTo>
                      <a:pt x="809" y="1281"/>
                    </a:lnTo>
                    <a:lnTo>
                      <a:pt x="804" y="1279"/>
                    </a:lnTo>
                    <a:lnTo>
                      <a:pt x="799" y="1275"/>
                    </a:lnTo>
                    <a:lnTo>
                      <a:pt x="793" y="1275"/>
                    </a:lnTo>
                    <a:lnTo>
                      <a:pt x="786" y="1267"/>
                    </a:lnTo>
                    <a:lnTo>
                      <a:pt x="785" y="1262"/>
                    </a:lnTo>
                    <a:lnTo>
                      <a:pt x="789" y="1259"/>
                    </a:lnTo>
                    <a:lnTo>
                      <a:pt x="780" y="1248"/>
                    </a:lnTo>
                    <a:lnTo>
                      <a:pt x="778" y="1248"/>
                    </a:lnTo>
                    <a:lnTo>
                      <a:pt x="776" y="1249"/>
                    </a:lnTo>
                    <a:lnTo>
                      <a:pt x="773" y="1250"/>
                    </a:lnTo>
                    <a:lnTo>
                      <a:pt x="771" y="1252"/>
                    </a:lnTo>
                    <a:lnTo>
                      <a:pt x="763" y="1252"/>
                    </a:lnTo>
                    <a:lnTo>
                      <a:pt x="761" y="1255"/>
                    </a:lnTo>
                    <a:lnTo>
                      <a:pt x="754" y="1256"/>
                    </a:lnTo>
                    <a:lnTo>
                      <a:pt x="751" y="1263"/>
                    </a:lnTo>
                    <a:lnTo>
                      <a:pt x="743" y="1267"/>
                    </a:lnTo>
                    <a:lnTo>
                      <a:pt x="735" y="1261"/>
                    </a:lnTo>
                    <a:lnTo>
                      <a:pt x="734" y="1257"/>
                    </a:lnTo>
                    <a:lnTo>
                      <a:pt x="729" y="1252"/>
                    </a:lnTo>
                    <a:lnTo>
                      <a:pt x="718" y="1255"/>
                    </a:lnTo>
                    <a:lnTo>
                      <a:pt x="715" y="1254"/>
                    </a:lnTo>
                    <a:lnTo>
                      <a:pt x="706" y="1254"/>
                    </a:lnTo>
                    <a:lnTo>
                      <a:pt x="700" y="1256"/>
                    </a:lnTo>
                    <a:lnTo>
                      <a:pt x="696" y="1255"/>
                    </a:lnTo>
                    <a:lnTo>
                      <a:pt x="690" y="1261"/>
                    </a:lnTo>
                    <a:lnTo>
                      <a:pt x="691" y="1264"/>
                    </a:lnTo>
                    <a:lnTo>
                      <a:pt x="695" y="1267"/>
                    </a:lnTo>
                    <a:lnTo>
                      <a:pt x="693" y="1269"/>
                    </a:lnTo>
                    <a:lnTo>
                      <a:pt x="693" y="1273"/>
                    </a:lnTo>
                    <a:lnTo>
                      <a:pt x="690" y="1278"/>
                    </a:lnTo>
                    <a:lnTo>
                      <a:pt x="685" y="1284"/>
                    </a:lnTo>
                    <a:lnTo>
                      <a:pt x="678" y="1280"/>
                    </a:lnTo>
                    <a:lnTo>
                      <a:pt x="676" y="1277"/>
                    </a:lnTo>
                    <a:lnTo>
                      <a:pt x="675" y="1268"/>
                    </a:lnTo>
                    <a:lnTo>
                      <a:pt x="668" y="1264"/>
                    </a:lnTo>
                    <a:lnTo>
                      <a:pt x="666" y="1266"/>
                    </a:lnTo>
                    <a:lnTo>
                      <a:pt x="666" y="1273"/>
                    </a:lnTo>
                    <a:lnTo>
                      <a:pt x="663" y="1279"/>
                    </a:lnTo>
                    <a:lnTo>
                      <a:pt x="660" y="1282"/>
                    </a:lnTo>
                    <a:lnTo>
                      <a:pt x="655" y="1282"/>
                    </a:lnTo>
                    <a:lnTo>
                      <a:pt x="653" y="1286"/>
                    </a:lnTo>
                    <a:lnTo>
                      <a:pt x="647" y="1288"/>
                    </a:lnTo>
                    <a:lnTo>
                      <a:pt x="641" y="1288"/>
                    </a:lnTo>
                    <a:lnTo>
                      <a:pt x="631" y="1283"/>
                    </a:lnTo>
                    <a:lnTo>
                      <a:pt x="630" y="1279"/>
                    </a:lnTo>
                    <a:lnTo>
                      <a:pt x="625" y="1277"/>
                    </a:lnTo>
                    <a:lnTo>
                      <a:pt x="624" y="1273"/>
                    </a:lnTo>
                    <a:lnTo>
                      <a:pt x="619" y="1266"/>
                    </a:lnTo>
                    <a:lnTo>
                      <a:pt x="615" y="1263"/>
                    </a:lnTo>
                    <a:lnTo>
                      <a:pt x="610" y="1264"/>
                    </a:lnTo>
                    <a:lnTo>
                      <a:pt x="609" y="1275"/>
                    </a:lnTo>
                    <a:lnTo>
                      <a:pt x="616" y="1283"/>
                    </a:lnTo>
                    <a:lnTo>
                      <a:pt x="614" y="1285"/>
                    </a:lnTo>
                    <a:lnTo>
                      <a:pt x="611" y="1287"/>
                    </a:lnTo>
                    <a:lnTo>
                      <a:pt x="603" y="1287"/>
                    </a:lnTo>
                    <a:lnTo>
                      <a:pt x="594" y="1281"/>
                    </a:lnTo>
                    <a:lnTo>
                      <a:pt x="582" y="1283"/>
                    </a:lnTo>
                    <a:lnTo>
                      <a:pt x="575" y="1281"/>
                    </a:lnTo>
                    <a:lnTo>
                      <a:pt x="565" y="1284"/>
                    </a:lnTo>
                    <a:lnTo>
                      <a:pt x="556" y="1286"/>
                    </a:lnTo>
                    <a:lnTo>
                      <a:pt x="546" y="1285"/>
                    </a:lnTo>
                    <a:lnTo>
                      <a:pt x="537" y="1285"/>
                    </a:lnTo>
                    <a:lnTo>
                      <a:pt x="523" y="1293"/>
                    </a:lnTo>
                    <a:lnTo>
                      <a:pt x="510" y="1292"/>
                    </a:lnTo>
                    <a:lnTo>
                      <a:pt x="505" y="1290"/>
                    </a:lnTo>
                    <a:lnTo>
                      <a:pt x="495" y="1292"/>
                    </a:lnTo>
                    <a:lnTo>
                      <a:pt x="484" y="1292"/>
                    </a:lnTo>
                    <a:lnTo>
                      <a:pt x="478" y="1296"/>
                    </a:lnTo>
                    <a:lnTo>
                      <a:pt x="478" y="1304"/>
                    </a:lnTo>
                    <a:lnTo>
                      <a:pt x="471" y="1314"/>
                    </a:lnTo>
                    <a:lnTo>
                      <a:pt x="470" y="1320"/>
                    </a:lnTo>
                    <a:lnTo>
                      <a:pt x="473" y="1324"/>
                    </a:lnTo>
                    <a:lnTo>
                      <a:pt x="472" y="1332"/>
                    </a:lnTo>
                    <a:lnTo>
                      <a:pt x="474" y="1344"/>
                    </a:lnTo>
                    <a:lnTo>
                      <a:pt x="471" y="1352"/>
                    </a:lnTo>
                    <a:lnTo>
                      <a:pt x="467" y="1352"/>
                    </a:lnTo>
                    <a:lnTo>
                      <a:pt x="454" y="1345"/>
                    </a:lnTo>
                    <a:lnTo>
                      <a:pt x="452" y="1341"/>
                    </a:lnTo>
                    <a:lnTo>
                      <a:pt x="454" y="1314"/>
                    </a:lnTo>
                    <a:lnTo>
                      <a:pt x="449" y="1294"/>
                    </a:lnTo>
                    <a:lnTo>
                      <a:pt x="441" y="1290"/>
                    </a:lnTo>
                    <a:lnTo>
                      <a:pt x="431" y="1291"/>
                    </a:lnTo>
                    <a:lnTo>
                      <a:pt x="419" y="1315"/>
                    </a:lnTo>
                    <a:lnTo>
                      <a:pt x="409" y="1324"/>
                    </a:lnTo>
                    <a:lnTo>
                      <a:pt x="406" y="1324"/>
                    </a:lnTo>
                    <a:lnTo>
                      <a:pt x="405" y="1323"/>
                    </a:lnTo>
                    <a:lnTo>
                      <a:pt x="396" y="1322"/>
                    </a:lnTo>
                    <a:lnTo>
                      <a:pt x="390" y="1313"/>
                    </a:lnTo>
                    <a:lnTo>
                      <a:pt x="388" y="1306"/>
                    </a:lnTo>
                    <a:lnTo>
                      <a:pt x="381" y="1293"/>
                    </a:lnTo>
                    <a:lnTo>
                      <a:pt x="379" y="1282"/>
                    </a:lnTo>
                    <a:lnTo>
                      <a:pt x="379" y="1269"/>
                    </a:lnTo>
                    <a:lnTo>
                      <a:pt x="381" y="1260"/>
                    </a:lnTo>
                    <a:lnTo>
                      <a:pt x="384" y="1258"/>
                    </a:lnTo>
                    <a:lnTo>
                      <a:pt x="389" y="1258"/>
                    </a:lnTo>
                    <a:lnTo>
                      <a:pt x="392" y="1257"/>
                    </a:lnTo>
                    <a:lnTo>
                      <a:pt x="392" y="1249"/>
                    </a:lnTo>
                    <a:lnTo>
                      <a:pt x="382" y="1247"/>
                    </a:lnTo>
                    <a:lnTo>
                      <a:pt x="369" y="1254"/>
                    </a:lnTo>
                    <a:lnTo>
                      <a:pt x="352" y="1252"/>
                    </a:lnTo>
                    <a:lnTo>
                      <a:pt x="346" y="1251"/>
                    </a:lnTo>
                    <a:lnTo>
                      <a:pt x="339" y="1246"/>
                    </a:lnTo>
                    <a:lnTo>
                      <a:pt x="337" y="1239"/>
                    </a:lnTo>
                    <a:lnTo>
                      <a:pt x="334" y="1238"/>
                    </a:lnTo>
                    <a:lnTo>
                      <a:pt x="326" y="1236"/>
                    </a:lnTo>
                    <a:lnTo>
                      <a:pt x="320" y="1237"/>
                    </a:lnTo>
                    <a:lnTo>
                      <a:pt x="310" y="1241"/>
                    </a:lnTo>
                    <a:lnTo>
                      <a:pt x="299" y="1242"/>
                    </a:lnTo>
                    <a:lnTo>
                      <a:pt x="283" y="1240"/>
                    </a:lnTo>
                    <a:lnTo>
                      <a:pt x="266" y="1242"/>
                    </a:lnTo>
                    <a:lnTo>
                      <a:pt x="259" y="1245"/>
                    </a:lnTo>
                    <a:lnTo>
                      <a:pt x="253" y="1244"/>
                    </a:lnTo>
                    <a:lnTo>
                      <a:pt x="249" y="1243"/>
                    </a:lnTo>
                    <a:lnTo>
                      <a:pt x="237" y="1239"/>
                    </a:lnTo>
                    <a:lnTo>
                      <a:pt x="226" y="1241"/>
                    </a:lnTo>
                    <a:lnTo>
                      <a:pt x="218" y="1238"/>
                    </a:lnTo>
                    <a:lnTo>
                      <a:pt x="205" y="1229"/>
                    </a:lnTo>
                    <a:lnTo>
                      <a:pt x="191" y="1229"/>
                    </a:lnTo>
                    <a:lnTo>
                      <a:pt x="183" y="1227"/>
                    </a:lnTo>
                    <a:lnTo>
                      <a:pt x="175" y="1229"/>
                    </a:lnTo>
                    <a:lnTo>
                      <a:pt x="166" y="1227"/>
                    </a:lnTo>
                    <a:lnTo>
                      <a:pt x="161" y="1229"/>
                    </a:lnTo>
                    <a:lnTo>
                      <a:pt x="155" y="1228"/>
                    </a:lnTo>
                    <a:lnTo>
                      <a:pt x="151" y="1227"/>
                    </a:lnTo>
                    <a:lnTo>
                      <a:pt x="138" y="1213"/>
                    </a:lnTo>
                    <a:lnTo>
                      <a:pt x="129" y="1210"/>
                    </a:lnTo>
                    <a:lnTo>
                      <a:pt x="125" y="1209"/>
                    </a:lnTo>
                    <a:lnTo>
                      <a:pt x="120" y="1212"/>
                    </a:lnTo>
                    <a:lnTo>
                      <a:pt x="106" y="1215"/>
                    </a:lnTo>
                    <a:lnTo>
                      <a:pt x="103" y="1216"/>
                    </a:lnTo>
                    <a:lnTo>
                      <a:pt x="96" y="1225"/>
                    </a:lnTo>
                    <a:lnTo>
                      <a:pt x="94" y="1226"/>
                    </a:lnTo>
                    <a:lnTo>
                      <a:pt x="90" y="1229"/>
                    </a:lnTo>
                    <a:lnTo>
                      <a:pt x="85" y="1237"/>
                    </a:lnTo>
                    <a:lnTo>
                      <a:pt x="79" y="1238"/>
                    </a:lnTo>
                    <a:lnTo>
                      <a:pt x="57" y="1243"/>
                    </a:lnTo>
                    <a:lnTo>
                      <a:pt x="45" y="1249"/>
                    </a:lnTo>
                    <a:lnTo>
                      <a:pt x="38" y="1254"/>
                    </a:lnTo>
                    <a:lnTo>
                      <a:pt x="35" y="1255"/>
                    </a:lnTo>
                    <a:lnTo>
                      <a:pt x="31" y="1255"/>
                    </a:lnTo>
                    <a:lnTo>
                      <a:pt x="22" y="1263"/>
                    </a:lnTo>
                    <a:lnTo>
                      <a:pt x="17" y="1264"/>
                    </a:lnTo>
                    <a:lnTo>
                      <a:pt x="11" y="1275"/>
                    </a:lnTo>
                    <a:lnTo>
                      <a:pt x="6" y="1267"/>
                    </a:lnTo>
                    <a:lnTo>
                      <a:pt x="10" y="1262"/>
                    </a:lnTo>
                    <a:lnTo>
                      <a:pt x="10" y="1257"/>
                    </a:lnTo>
                    <a:lnTo>
                      <a:pt x="5" y="1248"/>
                    </a:lnTo>
                    <a:lnTo>
                      <a:pt x="11" y="1237"/>
                    </a:lnTo>
                    <a:lnTo>
                      <a:pt x="6" y="1228"/>
                    </a:lnTo>
                    <a:lnTo>
                      <a:pt x="5" y="1215"/>
                    </a:lnTo>
                    <a:lnTo>
                      <a:pt x="3" y="1211"/>
                    </a:lnTo>
                    <a:lnTo>
                      <a:pt x="2" y="1208"/>
                    </a:lnTo>
                    <a:lnTo>
                      <a:pt x="4" y="1205"/>
                    </a:lnTo>
                    <a:lnTo>
                      <a:pt x="0" y="1201"/>
                    </a:lnTo>
                    <a:lnTo>
                      <a:pt x="2" y="1196"/>
                    </a:lnTo>
                    <a:lnTo>
                      <a:pt x="2" y="1192"/>
                    </a:lnTo>
                    <a:lnTo>
                      <a:pt x="7" y="1184"/>
                    </a:lnTo>
                    <a:lnTo>
                      <a:pt x="13" y="1167"/>
                    </a:lnTo>
                    <a:lnTo>
                      <a:pt x="18" y="1166"/>
                    </a:lnTo>
                    <a:lnTo>
                      <a:pt x="24" y="1168"/>
                    </a:lnTo>
                    <a:lnTo>
                      <a:pt x="28" y="1165"/>
                    </a:lnTo>
                    <a:lnTo>
                      <a:pt x="25" y="1156"/>
                    </a:lnTo>
                    <a:lnTo>
                      <a:pt x="18" y="1148"/>
                    </a:lnTo>
                    <a:lnTo>
                      <a:pt x="19" y="1143"/>
                    </a:lnTo>
                    <a:lnTo>
                      <a:pt x="24" y="1140"/>
                    </a:lnTo>
                    <a:lnTo>
                      <a:pt x="45" y="1148"/>
                    </a:lnTo>
                    <a:lnTo>
                      <a:pt x="49" y="1144"/>
                    </a:lnTo>
                    <a:lnTo>
                      <a:pt x="49" y="1142"/>
                    </a:lnTo>
                    <a:lnTo>
                      <a:pt x="39" y="1133"/>
                    </a:lnTo>
                    <a:lnTo>
                      <a:pt x="37" y="1130"/>
                    </a:lnTo>
                    <a:lnTo>
                      <a:pt x="46" y="1115"/>
                    </a:lnTo>
                    <a:lnTo>
                      <a:pt x="48" y="1106"/>
                    </a:lnTo>
                    <a:lnTo>
                      <a:pt x="50" y="1101"/>
                    </a:lnTo>
                    <a:lnTo>
                      <a:pt x="56" y="1096"/>
                    </a:lnTo>
                    <a:lnTo>
                      <a:pt x="60" y="1095"/>
                    </a:lnTo>
                    <a:lnTo>
                      <a:pt x="66" y="1090"/>
                    </a:lnTo>
                    <a:lnTo>
                      <a:pt x="67" y="1085"/>
                    </a:lnTo>
                    <a:lnTo>
                      <a:pt x="67" y="1081"/>
                    </a:lnTo>
                    <a:lnTo>
                      <a:pt x="69" y="1079"/>
                    </a:lnTo>
                    <a:lnTo>
                      <a:pt x="81" y="1077"/>
                    </a:lnTo>
                    <a:lnTo>
                      <a:pt x="82" y="1075"/>
                    </a:lnTo>
                    <a:lnTo>
                      <a:pt x="81" y="1068"/>
                    </a:lnTo>
                    <a:lnTo>
                      <a:pt x="88" y="1067"/>
                    </a:lnTo>
                    <a:lnTo>
                      <a:pt x="101" y="1068"/>
                    </a:lnTo>
                    <a:lnTo>
                      <a:pt x="104" y="1065"/>
                    </a:lnTo>
                    <a:lnTo>
                      <a:pt x="111" y="1060"/>
                    </a:lnTo>
                    <a:lnTo>
                      <a:pt x="118" y="1050"/>
                    </a:lnTo>
                    <a:lnTo>
                      <a:pt x="121" y="1042"/>
                    </a:lnTo>
                    <a:lnTo>
                      <a:pt x="119" y="1040"/>
                    </a:lnTo>
                    <a:lnTo>
                      <a:pt x="120" y="1034"/>
                    </a:lnTo>
                    <a:lnTo>
                      <a:pt x="117" y="1026"/>
                    </a:lnTo>
                    <a:lnTo>
                      <a:pt x="119" y="1024"/>
                    </a:lnTo>
                    <a:lnTo>
                      <a:pt x="125" y="1022"/>
                    </a:lnTo>
                    <a:lnTo>
                      <a:pt x="132" y="1014"/>
                    </a:lnTo>
                    <a:lnTo>
                      <a:pt x="136" y="1002"/>
                    </a:lnTo>
                    <a:lnTo>
                      <a:pt x="146" y="998"/>
                    </a:lnTo>
                    <a:lnTo>
                      <a:pt x="151" y="987"/>
                    </a:lnTo>
                    <a:lnTo>
                      <a:pt x="160" y="973"/>
                    </a:lnTo>
                    <a:lnTo>
                      <a:pt x="169" y="970"/>
                    </a:lnTo>
                    <a:lnTo>
                      <a:pt x="174" y="969"/>
                    </a:lnTo>
                    <a:lnTo>
                      <a:pt x="185" y="969"/>
                    </a:lnTo>
                    <a:lnTo>
                      <a:pt x="193" y="966"/>
                    </a:lnTo>
                    <a:lnTo>
                      <a:pt x="211" y="967"/>
                    </a:lnTo>
                    <a:lnTo>
                      <a:pt x="217" y="961"/>
                    </a:lnTo>
                    <a:lnTo>
                      <a:pt x="219" y="954"/>
                    </a:lnTo>
                    <a:lnTo>
                      <a:pt x="222" y="952"/>
                    </a:lnTo>
                    <a:lnTo>
                      <a:pt x="232" y="953"/>
                    </a:lnTo>
                    <a:lnTo>
                      <a:pt x="234" y="955"/>
                    </a:lnTo>
                    <a:lnTo>
                      <a:pt x="244" y="957"/>
                    </a:lnTo>
                    <a:lnTo>
                      <a:pt x="249" y="956"/>
                    </a:lnTo>
                    <a:lnTo>
                      <a:pt x="254" y="954"/>
                    </a:lnTo>
                    <a:lnTo>
                      <a:pt x="257" y="956"/>
                    </a:lnTo>
                    <a:lnTo>
                      <a:pt x="261" y="956"/>
                    </a:lnTo>
                    <a:lnTo>
                      <a:pt x="264" y="959"/>
                    </a:lnTo>
                    <a:lnTo>
                      <a:pt x="268" y="958"/>
                    </a:lnTo>
                    <a:lnTo>
                      <a:pt x="273" y="961"/>
                    </a:lnTo>
                    <a:lnTo>
                      <a:pt x="276" y="959"/>
                    </a:lnTo>
                    <a:lnTo>
                      <a:pt x="277" y="954"/>
                    </a:lnTo>
                    <a:lnTo>
                      <a:pt x="281" y="954"/>
                    </a:lnTo>
                    <a:lnTo>
                      <a:pt x="285" y="955"/>
                    </a:lnTo>
                    <a:lnTo>
                      <a:pt x="288" y="954"/>
                    </a:lnTo>
                    <a:lnTo>
                      <a:pt x="292" y="950"/>
                    </a:lnTo>
                    <a:lnTo>
                      <a:pt x="298" y="949"/>
                    </a:lnTo>
                    <a:lnTo>
                      <a:pt x="306" y="952"/>
                    </a:lnTo>
                    <a:lnTo>
                      <a:pt x="307" y="950"/>
                    </a:lnTo>
                    <a:lnTo>
                      <a:pt x="304" y="945"/>
                    </a:lnTo>
                    <a:lnTo>
                      <a:pt x="305" y="942"/>
                    </a:lnTo>
                    <a:lnTo>
                      <a:pt x="321" y="939"/>
                    </a:lnTo>
                    <a:lnTo>
                      <a:pt x="325" y="940"/>
                    </a:lnTo>
                    <a:lnTo>
                      <a:pt x="327" y="938"/>
                    </a:lnTo>
                    <a:lnTo>
                      <a:pt x="328" y="936"/>
                    </a:lnTo>
                    <a:lnTo>
                      <a:pt x="326" y="931"/>
                    </a:lnTo>
                    <a:lnTo>
                      <a:pt x="329" y="927"/>
                    </a:lnTo>
                    <a:lnTo>
                      <a:pt x="338" y="928"/>
                    </a:lnTo>
                    <a:lnTo>
                      <a:pt x="340" y="931"/>
                    </a:lnTo>
                    <a:lnTo>
                      <a:pt x="340" y="937"/>
                    </a:lnTo>
                    <a:lnTo>
                      <a:pt x="341" y="943"/>
                    </a:lnTo>
                    <a:lnTo>
                      <a:pt x="352" y="953"/>
                    </a:lnTo>
                    <a:lnTo>
                      <a:pt x="356" y="960"/>
                    </a:lnTo>
                    <a:lnTo>
                      <a:pt x="361" y="961"/>
                    </a:lnTo>
                    <a:lnTo>
                      <a:pt x="364" y="959"/>
                    </a:lnTo>
                    <a:lnTo>
                      <a:pt x="366" y="955"/>
                    </a:lnTo>
                    <a:lnTo>
                      <a:pt x="372" y="951"/>
                    </a:lnTo>
                    <a:lnTo>
                      <a:pt x="374" y="943"/>
                    </a:lnTo>
                    <a:lnTo>
                      <a:pt x="382" y="943"/>
                    </a:lnTo>
                    <a:lnTo>
                      <a:pt x="384" y="937"/>
                    </a:lnTo>
                    <a:lnTo>
                      <a:pt x="392" y="935"/>
                    </a:lnTo>
                    <a:lnTo>
                      <a:pt x="396" y="925"/>
                    </a:lnTo>
                    <a:lnTo>
                      <a:pt x="405" y="918"/>
                    </a:lnTo>
                    <a:lnTo>
                      <a:pt x="403" y="916"/>
                    </a:lnTo>
                    <a:lnTo>
                      <a:pt x="400" y="913"/>
                    </a:lnTo>
                    <a:lnTo>
                      <a:pt x="400" y="910"/>
                    </a:lnTo>
                    <a:lnTo>
                      <a:pt x="412" y="910"/>
                    </a:lnTo>
                    <a:lnTo>
                      <a:pt x="412" y="908"/>
                    </a:lnTo>
                    <a:lnTo>
                      <a:pt x="418" y="904"/>
                    </a:lnTo>
                    <a:lnTo>
                      <a:pt x="423" y="904"/>
                    </a:lnTo>
                    <a:lnTo>
                      <a:pt x="421" y="906"/>
                    </a:lnTo>
                    <a:lnTo>
                      <a:pt x="427" y="909"/>
                    </a:lnTo>
                    <a:lnTo>
                      <a:pt x="431" y="910"/>
                    </a:lnTo>
                    <a:lnTo>
                      <a:pt x="434" y="908"/>
                    </a:lnTo>
                    <a:lnTo>
                      <a:pt x="436" y="903"/>
                    </a:lnTo>
                    <a:lnTo>
                      <a:pt x="439" y="900"/>
                    </a:lnTo>
                    <a:lnTo>
                      <a:pt x="447" y="901"/>
                    </a:lnTo>
                    <a:lnTo>
                      <a:pt x="447" y="899"/>
                    </a:lnTo>
                    <a:lnTo>
                      <a:pt x="450" y="898"/>
                    </a:lnTo>
                    <a:lnTo>
                      <a:pt x="449" y="895"/>
                    </a:lnTo>
                    <a:lnTo>
                      <a:pt x="451" y="895"/>
                    </a:lnTo>
                    <a:lnTo>
                      <a:pt x="454" y="891"/>
                    </a:lnTo>
                    <a:lnTo>
                      <a:pt x="460" y="887"/>
                    </a:lnTo>
                    <a:lnTo>
                      <a:pt x="464" y="887"/>
                    </a:lnTo>
                    <a:lnTo>
                      <a:pt x="466" y="889"/>
                    </a:lnTo>
                    <a:lnTo>
                      <a:pt x="471" y="890"/>
                    </a:lnTo>
                    <a:lnTo>
                      <a:pt x="473" y="894"/>
                    </a:lnTo>
                    <a:lnTo>
                      <a:pt x="482" y="895"/>
                    </a:lnTo>
                    <a:lnTo>
                      <a:pt x="483" y="902"/>
                    </a:lnTo>
                    <a:lnTo>
                      <a:pt x="485" y="903"/>
                    </a:lnTo>
                    <a:lnTo>
                      <a:pt x="490" y="899"/>
                    </a:lnTo>
                    <a:lnTo>
                      <a:pt x="493" y="897"/>
                    </a:lnTo>
                    <a:lnTo>
                      <a:pt x="496" y="898"/>
                    </a:lnTo>
                    <a:lnTo>
                      <a:pt x="499" y="896"/>
                    </a:lnTo>
                    <a:lnTo>
                      <a:pt x="505" y="898"/>
                    </a:lnTo>
                    <a:lnTo>
                      <a:pt x="509" y="896"/>
                    </a:lnTo>
                    <a:lnTo>
                      <a:pt x="511" y="897"/>
                    </a:lnTo>
                    <a:lnTo>
                      <a:pt x="519" y="896"/>
                    </a:lnTo>
                    <a:lnTo>
                      <a:pt x="524" y="894"/>
                    </a:lnTo>
                    <a:lnTo>
                      <a:pt x="525" y="891"/>
                    </a:lnTo>
                    <a:lnTo>
                      <a:pt x="534" y="892"/>
                    </a:lnTo>
                    <a:lnTo>
                      <a:pt x="541" y="890"/>
                    </a:lnTo>
                    <a:lnTo>
                      <a:pt x="543" y="897"/>
                    </a:lnTo>
                    <a:lnTo>
                      <a:pt x="549" y="897"/>
                    </a:lnTo>
                    <a:lnTo>
                      <a:pt x="551" y="899"/>
                    </a:lnTo>
                    <a:lnTo>
                      <a:pt x="558" y="898"/>
                    </a:lnTo>
                    <a:lnTo>
                      <a:pt x="558" y="902"/>
                    </a:lnTo>
                    <a:lnTo>
                      <a:pt x="559" y="903"/>
                    </a:lnTo>
                    <a:lnTo>
                      <a:pt x="567" y="898"/>
                    </a:lnTo>
                    <a:lnTo>
                      <a:pt x="569" y="900"/>
                    </a:lnTo>
                    <a:lnTo>
                      <a:pt x="575" y="898"/>
                    </a:lnTo>
                    <a:lnTo>
                      <a:pt x="576" y="902"/>
                    </a:lnTo>
                    <a:lnTo>
                      <a:pt x="589" y="901"/>
                    </a:lnTo>
                    <a:lnTo>
                      <a:pt x="593" y="904"/>
                    </a:lnTo>
                    <a:lnTo>
                      <a:pt x="597" y="904"/>
                    </a:lnTo>
                    <a:lnTo>
                      <a:pt x="595" y="902"/>
                    </a:lnTo>
                    <a:lnTo>
                      <a:pt x="595" y="900"/>
                    </a:lnTo>
                    <a:lnTo>
                      <a:pt x="600" y="897"/>
                    </a:lnTo>
                    <a:lnTo>
                      <a:pt x="605" y="891"/>
                    </a:lnTo>
                    <a:lnTo>
                      <a:pt x="608" y="892"/>
                    </a:lnTo>
                    <a:lnTo>
                      <a:pt x="607" y="895"/>
                    </a:lnTo>
                    <a:lnTo>
                      <a:pt x="615" y="896"/>
                    </a:lnTo>
                    <a:lnTo>
                      <a:pt x="615" y="899"/>
                    </a:lnTo>
                    <a:lnTo>
                      <a:pt x="629" y="901"/>
                    </a:lnTo>
                    <a:lnTo>
                      <a:pt x="629" y="904"/>
                    </a:lnTo>
                    <a:lnTo>
                      <a:pt x="632" y="909"/>
                    </a:lnTo>
                    <a:lnTo>
                      <a:pt x="641" y="914"/>
                    </a:lnTo>
                    <a:lnTo>
                      <a:pt x="649" y="913"/>
                    </a:lnTo>
                    <a:lnTo>
                      <a:pt x="650" y="910"/>
                    </a:lnTo>
                    <a:lnTo>
                      <a:pt x="653" y="910"/>
                    </a:lnTo>
                    <a:lnTo>
                      <a:pt x="654" y="915"/>
                    </a:lnTo>
                    <a:lnTo>
                      <a:pt x="658" y="916"/>
                    </a:lnTo>
                    <a:lnTo>
                      <a:pt x="663" y="920"/>
                    </a:lnTo>
                    <a:lnTo>
                      <a:pt x="668" y="917"/>
                    </a:lnTo>
                    <a:lnTo>
                      <a:pt x="668" y="924"/>
                    </a:lnTo>
                    <a:lnTo>
                      <a:pt x="671" y="924"/>
                    </a:lnTo>
                    <a:lnTo>
                      <a:pt x="672" y="928"/>
                    </a:lnTo>
                    <a:lnTo>
                      <a:pt x="673" y="930"/>
                    </a:lnTo>
                    <a:lnTo>
                      <a:pt x="673" y="928"/>
                    </a:lnTo>
                    <a:lnTo>
                      <a:pt x="679" y="926"/>
                    </a:lnTo>
                    <a:lnTo>
                      <a:pt x="680" y="923"/>
                    </a:lnTo>
                    <a:lnTo>
                      <a:pt x="682" y="922"/>
                    </a:lnTo>
                    <a:lnTo>
                      <a:pt x="687" y="924"/>
                    </a:lnTo>
                    <a:lnTo>
                      <a:pt x="688" y="923"/>
                    </a:lnTo>
                    <a:lnTo>
                      <a:pt x="693" y="924"/>
                    </a:lnTo>
                    <a:lnTo>
                      <a:pt x="694" y="922"/>
                    </a:lnTo>
                    <a:lnTo>
                      <a:pt x="691" y="921"/>
                    </a:lnTo>
                    <a:lnTo>
                      <a:pt x="694" y="919"/>
                    </a:lnTo>
                    <a:lnTo>
                      <a:pt x="694" y="917"/>
                    </a:lnTo>
                    <a:lnTo>
                      <a:pt x="700" y="919"/>
                    </a:lnTo>
                    <a:lnTo>
                      <a:pt x="699" y="916"/>
                    </a:lnTo>
                    <a:lnTo>
                      <a:pt x="700" y="910"/>
                    </a:lnTo>
                    <a:lnTo>
                      <a:pt x="705" y="907"/>
                    </a:lnTo>
                    <a:lnTo>
                      <a:pt x="707" y="909"/>
                    </a:lnTo>
                    <a:lnTo>
                      <a:pt x="707" y="912"/>
                    </a:lnTo>
                    <a:lnTo>
                      <a:pt x="712" y="913"/>
                    </a:lnTo>
                    <a:lnTo>
                      <a:pt x="714" y="912"/>
                    </a:lnTo>
                    <a:lnTo>
                      <a:pt x="719" y="909"/>
                    </a:lnTo>
                    <a:lnTo>
                      <a:pt x="717" y="907"/>
                    </a:lnTo>
                    <a:lnTo>
                      <a:pt x="720" y="903"/>
                    </a:lnTo>
                    <a:lnTo>
                      <a:pt x="722" y="902"/>
                    </a:lnTo>
                    <a:lnTo>
                      <a:pt x="720" y="900"/>
                    </a:lnTo>
                    <a:lnTo>
                      <a:pt x="725" y="900"/>
                    </a:lnTo>
                    <a:lnTo>
                      <a:pt x="726" y="903"/>
                    </a:lnTo>
                    <a:lnTo>
                      <a:pt x="729" y="903"/>
                    </a:lnTo>
                    <a:lnTo>
                      <a:pt x="734" y="898"/>
                    </a:lnTo>
                    <a:lnTo>
                      <a:pt x="735" y="899"/>
                    </a:lnTo>
                    <a:lnTo>
                      <a:pt x="738" y="892"/>
                    </a:lnTo>
                    <a:lnTo>
                      <a:pt x="740" y="892"/>
                    </a:lnTo>
                    <a:lnTo>
                      <a:pt x="741" y="895"/>
                    </a:lnTo>
                    <a:lnTo>
                      <a:pt x="745" y="894"/>
                    </a:lnTo>
                    <a:lnTo>
                      <a:pt x="745" y="890"/>
                    </a:lnTo>
                    <a:lnTo>
                      <a:pt x="749" y="889"/>
                    </a:lnTo>
                    <a:lnTo>
                      <a:pt x="742" y="883"/>
                    </a:lnTo>
                    <a:lnTo>
                      <a:pt x="747" y="880"/>
                    </a:lnTo>
                    <a:lnTo>
                      <a:pt x="745" y="878"/>
                    </a:lnTo>
                    <a:lnTo>
                      <a:pt x="747" y="876"/>
                    </a:lnTo>
                    <a:lnTo>
                      <a:pt x="748" y="876"/>
                    </a:lnTo>
                    <a:lnTo>
                      <a:pt x="748" y="878"/>
                    </a:lnTo>
                    <a:lnTo>
                      <a:pt x="750" y="877"/>
                    </a:lnTo>
                    <a:lnTo>
                      <a:pt x="749" y="874"/>
                    </a:lnTo>
                    <a:lnTo>
                      <a:pt x="755" y="871"/>
                    </a:lnTo>
                    <a:lnTo>
                      <a:pt x="753" y="870"/>
                    </a:lnTo>
                    <a:lnTo>
                      <a:pt x="757" y="868"/>
                    </a:lnTo>
                    <a:lnTo>
                      <a:pt x="758" y="865"/>
                    </a:lnTo>
                    <a:lnTo>
                      <a:pt x="760" y="866"/>
                    </a:lnTo>
                    <a:lnTo>
                      <a:pt x="765" y="863"/>
                    </a:lnTo>
                    <a:lnTo>
                      <a:pt x="763" y="868"/>
                    </a:lnTo>
                    <a:lnTo>
                      <a:pt x="766" y="871"/>
                    </a:lnTo>
                    <a:lnTo>
                      <a:pt x="767" y="870"/>
                    </a:lnTo>
                    <a:lnTo>
                      <a:pt x="766" y="868"/>
                    </a:lnTo>
                    <a:lnTo>
                      <a:pt x="769" y="866"/>
                    </a:lnTo>
                    <a:lnTo>
                      <a:pt x="769" y="864"/>
                    </a:lnTo>
                    <a:lnTo>
                      <a:pt x="776" y="863"/>
                    </a:lnTo>
                    <a:lnTo>
                      <a:pt x="776" y="861"/>
                    </a:lnTo>
                    <a:lnTo>
                      <a:pt x="780" y="860"/>
                    </a:lnTo>
                    <a:lnTo>
                      <a:pt x="784" y="855"/>
                    </a:lnTo>
                    <a:lnTo>
                      <a:pt x="788" y="856"/>
                    </a:lnTo>
                    <a:lnTo>
                      <a:pt x="787" y="853"/>
                    </a:lnTo>
                    <a:lnTo>
                      <a:pt x="788" y="851"/>
                    </a:lnTo>
                    <a:lnTo>
                      <a:pt x="792" y="852"/>
                    </a:lnTo>
                    <a:lnTo>
                      <a:pt x="792" y="851"/>
                    </a:lnTo>
                    <a:lnTo>
                      <a:pt x="795" y="851"/>
                    </a:lnTo>
                    <a:lnTo>
                      <a:pt x="793" y="849"/>
                    </a:lnTo>
                    <a:lnTo>
                      <a:pt x="795" y="848"/>
                    </a:lnTo>
                    <a:lnTo>
                      <a:pt x="795" y="846"/>
                    </a:lnTo>
                    <a:lnTo>
                      <a:pt x="797" y="847"/>
                    </a:lnTo>
                    <a:lnTo>
                      <a:pt x="804" y="844"/>
                    </a:lnTo>
                    <a:lnTo>
                      <a:pt x="804" y="842"/>
                    </a:lnTo>
                    <a:lnTo>
                      <a:pt x="803" y="842"/>
                    </a:lnTo>
                    <a:lnTo>
                      <a:pt x="804" y="840"/>
                    </a:lnTo>
                    <a:lnTo>
                      <a:pt x="806" y="840"/>
                    </a:lnTo>
                    <a:lnTo>
                      <a:pt x="811" y="835"/>
                    </a:lnTo>
                    <a:lnTo>
                      <a:pt x="815" y="836"/>
                    </a:lnTo>
                    <a:lnTo>
                      <a:pt x="815" y="834"/>
                    </a:lnTo>
                    <a:lnTo>
                      <a:pt x="820" y="833"/>
                    </a:lnTo>
                    <a:lnTo>
                      <a:pt x="820" y="830"/>
                    </a:lnTo>
                    <a:lnTo>
                      <a:pt x="816" y="827"/>
                    </a:lnTo>
                    <a:lnTo>
                      <a:pt x="817" y="827"/>
                    </a:lnTo>
                    <a:lnTo>
                      <a:pt x="816" y="823"/>
                    </a:lnTo>
                    <a:lnTo>
                      <a:pt x="814" y="823"/>
                    </a:lnTo>
                    <a:lnTo>
                      <a:pt x="812" y="819"/>
                    </a:lnTo>
                    <a:lnTo>
                      <a:pt x="811" y="817"/>
                    </a:lnTo>
                    <a:lnTo>
                      <a:pt x="813" y="815"/>
                    </a:lnTo>
                    <a:lnTo>
                      <a:pt x="813" y="813"/>
                    </a:lnTo>
                    <a:lnTo>
                      <a:pt x="809" y="810"/>
                    </a:lnTo>
                    <a:lnTo>
                      <a:pt x="807" y="804"/>
                    </a:lnTo>
                    <a:lnTo>
                      <a:pt x="808" y="801"/>
                    </a:lnTo>
                    <a:lnTo>
                      <a:pt x="807" y="799"/>
                    </a:lnTo>
                    <a:lnTo>
                      <a:pt x="804" y="798"/>
                    </a:lnTo>
                    <a:lnTo>
                      <a:pt x="804" y="789"/>
                    </a:lnTo>
                    <a:lnTo>
                      <a:pt x="801" y="783"/>
                    </a:lnTo>
                    <a:lnTo>
                      <a:pt x="803" y="780"/>
                    </a:lnTo>
                    <a:lnTo>
                      <a:pt x="805" y="780"/>
                    </a:lnTo>
                    <a:lnTo>
                      <a:pt x="804" y="778"/>
                    </a:lnTo>
                    <a:lnTo>
                      <a:pt x="806" y="776"/>
                    </a:lnTo>
                    <a:lnTo>
                      <a:pt x="805" y="774"/>
                    </a:lnTo>
                    <a:lnTo>
                      <a:pt x="809" y="770"/>
                    </a:lnTo>
                    <a:lnTo>
                      <a:pt x="807" y="765"/>
                    </a:lnTo>
                    <a:lnTo>
                      <a:pt x="812" y="761"/>
                    </a:lnTo>
                    <a:lnTo>
                      <a:pt x="813" y="755"/>
                    </a:lnTo>
                    <a:lnTo>
                      <a:pt x="816" y="754"/>
                    </a:lnTo>
                    <a:lnTo>
                      <a:pt x="816" y="752"/>
                    </a:lnTo>
                    <a:lnTo>
                      <a:pt x="823" y="750"/>
                    </a:lnTo>
                    <a:lnTo>
                      <a:pt x="821" y="745"/>
                    </a:lnTo>
                    <a:lnTo>
                      <a:pt x="823" y="742"/>
                    </a:lnTo>
                    <a:lnTo>
                      <a:pt x="824" y="736"/>
                    </a:lnTo>
                    <a:lnTo>
                      <a:pt x="813" y="721"/>
                    </a:lnTo>
                    <a:lnTo>
                      <a:pt x="809" y="717"/>
                    </a:lnTo>
                    <a:lnTo>
                      <a:pt x="799" y="717"/>
                    </a:lnTo>
                    <a:lnTo>
                      <a:pt x="795" y="715"/>
                    </a:lnTo>
                    <a:lnTo>
                      <a:pt x="783" y="720"/>
                    </a:lnTo>
                    <a:lnTo>
                      <a:pt x="779" y="719"/>
                    </a:lnTo>
                    <a:lnTo>
                      <a:pt x="777" y="715"/>
                    </a:lnTo>
                    <a:lnTo>
                      <a:pt x="773" y="718"/>
                    </a:lnTo>
                    <a:lnTo>
                      <a:pt x="772" y="715"/>
                    </a:lnTo>
                    <a:lnTo>
                      <a:pt x="772" y="707"/>
                    </a:lnTo>
                    <a:lnTo>
                      <a:pt x="770" y="703"/>
                    </a:lnTo>
                    <a:lnTo>
                      <a:pt x="765" y="702"/>
                    </a:lnTo>
                    <a:lnTo>
                      <a:pt x="763" y="700"/>
                    </a:lnTo>
                    <a:lnTo>
                      <a:pt x="767" y="699"/>
                    </a:lnTo>
                    <a:lnTo>
                      <a:pt x="768" y="696"/>
                    </a:lnTo>
                    <a:lnTo>
                      <a:pt x="765" y="692"/>
                    </a:lnTo>
                    <a:lnTo>
                      <a:pt x="768" y="692"/>
                    </a:lnTo>
                    <a:lnTo>
                      <a:pt x="765" y="687"/>
                    </a:lnTo>
                    <a:lnTo>
                      <a:pt x="767" y="687"/>
                    </a:lnTo>
                    <a:lnTo>
                      <a:pt x="766" y="685"/>
                    </a:lnTo>
                    <a:lnTo>
                      <a:pt x="767" y="686"/>
                    </a:lnTo>
                    <a:lnTo>
                      <a:pt x="770" y="685"/>
                    </a:lnTo>
                    <a:lnTo>
                      <a:pt x="770" y="681"/>
                    </a:lnTo>
                    <a:lnTo>
                      <a:pt x="768" y="680"/>
                    </a:lnTo>
                    <a:lnTo>
                      <a:pt x="772" y="676"/>
                    </a:lnTo>
                    <a:lnTo>
                      <a:pt x="770" y="673"/>
                    </a:lnTo>
                    <a:lnTo>
                      <a:pt x="775" y="679"/>
                    </a:lnTo>
                    <a:lnTo>
                      <a:pt x="778" y="678"/>
                    </a:lnTo>
                    <a:lnTo>
                      <a:pt x="780" y="681"/>
                    </a:lnTo>
                    <a:lnTo>
                      <a:pt x="783" y="680"/>
                    </a:lnTo>
                    <a:lnTo>
                      <a:pt x="781" y="678"/>
                    </a:lnTo>
                    <a:lnTo>
                      <a:pt x="786" y="679"/>
                    </a:lnTo>
                    <a:lnTo>
                      <a:pt x="783" y="674"/>
                    </a:lnTo>
                    <a:lnTo>
                      <a:pt x="787" y="672"/>
                    </a:lnTo>
                    <a:lnTo>
                      <a:pt x="789" y="673"/>
                    </a:lnTo>
                    <a:lnTo>
                      <a:pt x="788" y="670"/>
                    </a:lnTo>
                    <a:lnTo>
                      <a:pt x="790" y="668"/>
                    </a:lnTo>
                    <a:lnTo>
                      <a:pt x="790" y="665"/>
                    </a:lnTo>
                    <a:lnTo>
                      <a:pt x="787" y="663"/>
                    </a:lnTo>
                    <a:lnTo>
                      <a:pt x="790" y="662"/>
                    </a:lnTo>
                    <a:lnTo>
                      <a:pt x="789" y="660"/>
                    </a:lnTo>
                    <a:lnTo>
                      <a:pt x="793" y="658"/>
                    </a:lnTo>
                    <a:lnTo>
                      <a:pt x="793" y="656"/>
                    </a:lnTo>
                    <a:lnTo>
                      <a:pt x="797" y="656"/>
                    </a:lnTo>
                    <a:lnTo>
                      <a:pt x="797" y="655"/>
                    </a:lnTo>
                    <a:lnTo>
                      <a:pt x="798" y="654"/>
                    </a:lnTo>
                    <a:lnTo>
                      <a:pt x="797" y="652"/>
                    </a:lnTo>
                    <a:lnTo>
                      <a:pt x="799" y="651"/>
                    </a:lnTo>
                    <a:lnTo>
                      <a:pt x="799" y="650"/>
                    </a:lnTo>
                    <a:lnTo>
                      <a:pt x="803" y="651"/>
                    </a:lnTo>
                    <a:lnTo>
                      <a:pt x="803" y="647"/>
                    </a:lnTo>
                    <a:lnTo>
                      <a:pt x="805" y="647"/>
                    </a:lnTo>
                    <a:lnTo>
                      <a:pt x="803" y="644"/>
                    </a:lnTo>
                    <a:lnTo>
                      <a:pt x="807" y="644"/>
                    </a:lnTo>
                    <a:lnTo>
                      <a:pt x="805" y="642"/>
                    </a:lnTo>
                    <a:lnTo>
                      <a:pt x="805" y="639"/>
                    </a:lnTo>
                    <a:lnTo>
                      <a:pt x="809" y="638"/>
                    </a:lnTo>
                    <a:lnTo>
                      <a:pt x="810" y="635"/>
                    </a:lnTo>
                    <a:lnTo>
                      <a:pt x="811" y="636"/>
                    </a:lnTo>
                    <a:lnTo>
                      <a:pt x="813" y="634"/>
                    </a:lnTo>
                    <a:lnTo>
                      <a:pt x="814" y="637"/>
                    </a:lnTo>
                    <a:lnTo>
                      <a:pt x="817" y="633"/>
                    </a:lnTo>
                    <a:lnTo>
                      <a:pt x="820" y="634"/>
                    </a:lnTo>
                    <a:lnTo>
                      <a:pt x="820" y="631"/>
                    </a:lnTo>
                    <a:lnTo>
                      <a:pt x="822" y="631"/>
                    </a:lnTo>
                    <a:lnTo>
                      <a:pt x="820" y="630"/>
                    </a:lnTo>
                    <a:lnTo>
                      <a:pt x="822" y="629"/>
                    </a:lnTo>
                    <a:lnTo>
                      <a:pt x="820" y="628"/>
                    </a:lnTo>
                    <a:lnTo>
                      <a:pt x="822" y="626"/>
                    </a:lnTo>
                    <a:lnTo>
                      <a:pt x="824" y="628"/>
                    </a:lnTo>
                    <a:lnTo>
                      <a:pt x="824" y="624"/>
                    </a:lnTo>
                    <a:lnTo>
                      <a:pt x="825" y="625"/>
                    </a:lnTo>
                    <a:lnTo>
                      <a:pt x="826" y="622"/>
                    </a:lnTo>
                    <a:lnTo>
                      <a:pt x="827" y="625"/>
                    </a:lnTo>
                    <a:lnTo>
                      <a:pt x="827" y="620"/>
                    </a:lnTo>
                    <a:lnTo>
                      <a:pt x="831" y="622"/>
                    </a:lnTo>
                    <a:lnTo>
                      <a:pt x="833" y="621"/>
                    </a:lnTo>
                    <a:lnTo>
                      <a:pt x="830" y="620"/>
                    </a:lnTo>
                    <a:lnTo>
                      <a:pt x="832" y="620"/>
                    </a:lnTo>
                    <a:lnTo>
                      <a:pt x="832" y="619"/>
                    </a:lnTo>
                    <a:lnTo>
                      <a:pt x="837" y="620"/>
                    </a:lnTo>
                    <a:lnTo>
                      <a:pt x="837" y="617"/>
                    </a:lnTo>
                    <a:lnTo>
                      <a:pt x="839" y="618"/>
                    </a:lnTo>
                    <a:lnTo>
                      <a:pt x="840" y="618"/>
                    </a:lnTo>
                    <a:lnTo>
                      <a:pt x="839" y="616"/>
                    </a:lnTo>
                    <a:lnTo>
                      <a:pt x="841" y="615"/>
                    </a:lnTo>
                    <a:lnTo>
                      <a:pt x="842" y="616"/>
                    </a:lnTo>
                    <a:lnTo>
                      <a:pt x="843" y="615"/>
                    </a:lnTo>
                    <a:lnTo>
                      <a:pt x="841" y="611"/>
                    </a:lnTo>
                    <a:lnTo>
                      <a:pt x="845" y="613"/>
                    </a:lnTo>
                    <a:lnTo>
                      <a:pt x="846" y="609"/>
                    </a:lnTo>
                    <a:lnTo>
                      <a:pt x="849" y="610"/>
                    </a:lnTo>
                    <a:lnTo>
                      <a:pt x="849" y="608"/>
                    </a:lnTo>
                    <a:lnTo>
                      <a:pt x="852" y="604"/>
                    </a:lnTo>
                    <a:lnTo>
                      <a:pt x="850" y="604"/>
                    </a:lnTo>
                    <a:lnTo>
                      <a:pt x="851" y="602"/>
                    </a:lnTo>
                    <a:lnTo>
                      <a:pt x="848" y="602"/>
                    </a:lnTo>
                    <a:lnTo>
                      <a:pt x="852" y="601"/>
                    </a:lnTo>
                    <a:lnTo>
                      <a:pt x="853" y="598"/>
                    </a:lnTo>
                    <a:lnTo>
                      <a:pt x="850" y="597"/>
                    </a:lnTo>
                    <a:lnTo>
                      <a:pt x="850" y="595"/>
                    </a:lnTo>
                    <a:lnTo>
                      <a:pt x="847" y="595"/>
                    </a:lnTo>
                    <a:lnTo>
                      <a:pt x="848" y="593"/>
                    </a:lnTo>
                    <a:lnTo>
                      <a:pt x="845" y="593"/>
                    </a:lnTo>
                    <a:lnTo>
                      <a:pt x="847" y="590"/>
                    </a:lnTo>
                    <a:lnTo>
                      <a:pt x="845" y="590"/>
                    </a:lnTo>
                    <a:lnTo>
                      <a:pt x="844" y="588"/>
                    </a:lnTo>
                    <a:lnTo>
                      <a:pt x="846" y="585"/>
                    </a:lnTo>
                    <a:lnTo>
                      <a:pt x="845" y="584"/>
                    </a:lnTo>
                    <a:lnTo>
                      <a:pt x="844" y="585"/>
                    </a:lnTo>
                    <a:lnTo>
                      <a:pt x="842" y="581"/>
                    </a:lnTo>
                    <a:lnTo>
                      <a:pt x="839" y="583"/>
                    </a:lnTo>
                    <a:lnTo>
                      <a:pt x="840" y="580"/>
                    </a:lnTo>
                    <a:lnTo>
                      <a:pt x="838" y="579"/>
                    </a:lnTo>
                    <a:lnTo>
                      <a:pt x="840" y="577"/>
                    </a:lnTo>
                    <a:lnTo>
                      <a:pt x="837" y="576"/>
                    </a:lnTo>
                    <a:lnTo>
                      <a:pt x="835" y="574"/>
                    </a:lnTo>
                    <a:lnTo>
                      <a:pt x="838" y="572"/>
                    </a:lnTo>
                    <a:lnTo>
                      <a:pt x="837" y="567"/>
                    </a:lnTo>
                    <a:lnTo>
                      <a:pt x="840" y="564"/>
                    </a:lnTo>
                    <a:lnTo>
                      <a:pt x="835" y="565"/>
                    </a:lnTo>
                    <a:lnTo>
                      <a:pt x="837" y="563"/>
                    </a:lnTo>
                    <a:lnTo>
                      <a:pt x="833" y="560"/>
                    </a:lnTo>
                    <a:lnTo>
                      <a:pt x="834" y="560"/>
                    </a:lnTo>
                    <a:lnTo>
                      <a:pt x="834" y="555"/>
                    </a:lnTo>
                    <a:lnTo>
                      <a:pt x="831" y="554"/>
                    </a:lnTo>
                    <a:lnTo>
                      <a:pt x="832" y="550"/>
                    </a:lnTo>
                    <a:lnTo>
                      <a:pt x="831" y="552"/>
                    </a:lnTo>
                    <a:lnTo>
                      <a:pt x="830" y="549"/>
                    </a:lnTo>
                    <a:lnTo>
                      <a:pt x="832" y="542"/>
                    </a:lnTo>
                    <a:lnTo>
                      <a:pt x="829" y="539"/>
                    </a:lnTo>
                    <a:lnTo>
                      <a:pt x="827" y="539"/>
                    </a:lnTo>
                    <a:lnTo>
                      <a:pt x="828" y="535"/>
                    </a:lnTo>
                    <a:lnTo>
                      <a:pt x="825" y="534"/>
                    </a:lnTo>
                    <a:lnTo>
                      <a:pt x="825" y="532"/>
                    </a:lnTo>
                    <a:lnTo>
                      <a:pt x="827" y="531"/>
                    </a:lnTo>
                    <a:lnTo>
                      <a:pt x="827" y="530"/>
                    </a:lnTo>
                    <a:lnTo>
                      <a:pt x="825" y="529"/>
                    </a:lnTo>
                    <a:lnTo>
                      <a:pt x="826" y="529"/>
                    </a:lnTo>
                    <a:lnTo>
                      <a:pt x="825" y="527"/>
                    </a:lnTo>
                    <a:lnTo>
                      <a:pt x="824" y="529"/>
                    </a:lnTo>
                    <a:lnTo>
                      <a:pt x="821" y="528"/>
                    </a:lnTo>
                    <a:lnTo>
                      <a:pt x="821" y="526"/>
                    </a:lnTo>
                    <a:lnTo>
                      <a:pt x="819" y="525"/>
                    </a:lnTo>
                    <a:lnTo>
                      <a:pt x="819" y="523"/>
                    </a:lnTo>
                    <a:lnTo>
                      <a:pt x="817" y="524"/>
                    </a:lnTo>
                    <a:lnTo>
                      <a:pt x="817" y="521"/>
                    </a:lnTo>
                    <a:lnTo>
                      <a:pt x="814" y="523"/>
                    </a:lnTo>
                    <a:lnTo>
                      <a:pt x="815" y="521"/>
                    </a:lnTo>
                    <a:lnTo>
                      <a:pt x="811" y="520"/>
                    </a:lnTo>
                    <a:lnTo>
                      <a:pt x="812" y="517"/>
                    </a:lnTo>
                    <a:lnTo>
                      <a:pt x="808" y="519"/>
                    </a:lnTo>
                    <a:lnTo>
                      <a:pt x="809" y="517"/>
                    </a:lnTo>
                    <a:lnTo>
                      <a:pt x="807" y="513"/>
                    </a:lnTo>
                    <a:lnTo>
                      <a:pt x="804" y="513"/>
                    </a:lnTo>
                    <a:lnTo>
                      <a:pt x="802" y="516"/>
                    </a:lnTo>
                    <a:lnTo>
                      <a:pt x="799" y="516"/>
                    </a:lnTo>
                    <a:lnTo>
                      <a:pt x="799" y="511"/>
                    </a:lnTo>
                    <a:lnTo>
                      <a:pt x="797" y="511"/>
                    </a:lnTo>
                    <a:lnTo>
                      <a:pt x="797" y="513"/>
                    </a:lnTo>
                    <a:lnTo>
                      <a:pt x="795" y="511"/>
                    </a:lnTo>
                    <a:lnTo>
                      <a:pt x="795" y="510"/>
                    </a:lnTo>
                    <a:lnTo>
                      <a:pt x="791" y="510"/>
                    </a:lnTo>
                    <a:lnTo>
                      <a:pt x="792" y="506"/>
                    </a:lnTo>
                    <a:lnTo>
                      <a:pt x="793" y="506"/>
                    </a:lnTo>
                    <a:lnTo>
                      <a:pt x="791" y="504"/>
                    </a:lnTo>
                    <a:lnTo>
                      <a:pt x="788" y="505"/>
                    </a:lnTo>
                    <a:lnTo>
                      <a:pt x="788" y="503"/>
                    </a:lnTo>
                    <a:lnTo>
                      <a:pt x="785" y="503"/>
                    </a:lnTo>
                    <a:lnTo>
                      <a:pt x="785" y="500"/>
                    </a:lnTo>
                    <a:lnTo>
                      <a:pt x="781" y="494"/>
                    </a:lnTo>
                    <a:lnTo>
                      <a:pt x="783" y="491"/>
                    </a:lnTo>
                    <a:lnTo>
                      <a:pt x="783" y="486"/>
                    </a:lnTo>
                    <a:lnTo>
                      <a:pt x="784" y="486"/>
                    </a:lnTo>
                    <a:lnTo>
                      <a:pt x="785" y="483"/>
                    </a:lnTo>
                    <a:lnTo>
                      <a:pt x="788" y="482"/>
                    </a:lnTo>
                    <a:lnTo>
                      <a:pt x="790" y="475"/>
                    </a:lnTo>
                    <a:lnTo>
                      <a:pt x="789" y="471"/>
                    </a:lnTo>
                    <a:lnTo>
                      <a:pt x="790" y="468"/>
                    </a:lnTo>
                    <a:lnTo>
                      <a:pt x="796" y="465"/>
                    </a:lnTo>
                    <a:lnTo>
                      <a:pt x="804" y="453"/>
                    </a:lnTo>
                    <a:lnTo>
                      <a:pt x="806" y="444"/>
                    </a:lnTo>
                    <a:lnTo>
                      <a:pt x="809" y="441"/>
                    </a:lnTo>
                    <a:lnTo>
                      <a:pt x="809" y="439"/>
                    </a:lnTo>
                    <a:lnTo>
                      <a:pt x="810" y="439"/>
                    </a:lnTo>
                    <a:lnTo>
                      <a:pt x="811" y="435"/>
                    </a:lnTo>
                    <a:lnTo>
                      <a:pt x="810" y="432"/>
                    </a:lnTo>
                    <a:lnTo>
                      <a:pt x="811" y="431"/>
                    </a:lnTo>
                    <a:lnTo>
                      <a:pt x="809" y="429"/>
                    </a:lnTo>
                    <a:lnTo>
                      <a:pt x="810" y="428"/>
                    </a:lnTo>
                    <a:lnTo>
                      <a:pt x="810" y="426"/>
                    </a:lnTo>
                    <a:lnTo>
                      <a:pt x="808" y="426"/>
                    </a:lnTo>
                    <a:lnTo>
                      <a:pt x="809" y="422"/>
                    </a:lnTo>
                    <a:lnTo>
                      <a:pt x="806" y="420"/>
                    </a:lnTo>
                    <a:lnTo>
                      <a:pt x="807" y="419"/>
                    </a:lnTo>
                    <a:lnTo>
                      <a:pt x="806" y="418"/>
                    </a:lnTo>
                    <a:lnTo>
                      <a:pt x="807" y="417"/>
                    </a:lnTo>
                    <a:lnTo>
                      <a:pt x="806" y="417"/>
                    </a:lnTo>
                    <a:lnTo>
                      <a:pt x="805" y="414"/>
                    </a:lnTo>
                    <a:lnTo>
                      <a:pt x="808" y="413"/>
                    </a:lnTo>
                    <a:lnTo>
                      <a:pt x="809" y="403"/>
                    </a:lnTo>
                    <a:lnTo>
                      <a:pt x="814" y="404"/>
                    </a:lnTo>
                    <a:lnTo>
                      <a:pt x="813" y="402"/>
                    </a:lnTo>
                    <a:lnTo>
                      <a:pt x="814" y="401"/>
                    </a:lnTo>
                    <a:lnTo>
                      <a:pt x="812" y="399"/>
                    </a:lnTo>
                    <a:lnTo>
                      <a:pt x="815" y="398"/>
                    </a:lnTo>
                    <a:lnTo>
                      <a:pt x="814" y="396"/>
                    </a:lnTo>
                    <a:lnTo>
                      <a:pt x="814" y="393"/>
                    </a:lnTo>
                    <a:lnTo>
                      <a:pt x="814" y="392"/>
                    </a:lnTo>
                    <a:lnTo>
                      <a:pt x="816" y="391"/>
                    </a:lnTo>
                    <a:lnTo>
                      <a:pt x="816" y="388"/>
                    </a:lnTo>
                    <a:lnTo>
                      <a:pt x="822" y="386"/>
                    </a:lnTo>
                    <a:lnTo>
                      <a:pt x="821" y="387"/>
                    </a:lnTo>
                    <a:lnTo>
                      <a:pt x="826" y="388"/>
                    </a:lnTo>
                    <a:lnTo>
                      <a:pt x="834" y="387"/>
                    </a:lnTo>
                    <a:lnTo>
                      <a:pt x="837" y="382"/>
                    </a:lnTo>
                    <a:lnTo>
                      <a:pt x="840" y="381"/>
                    </a:lnTo>
                    <a:lnTo>
                      <a:pt x="840" y="380"/>
                    </a:lnTo>
                    <a:lnTo>
                      <a:pt x="842" y="381"/>
                    </a:lnTo>
                    <a:lnTo>
                      <a:pt x="841" y="378"/>
                    </a:lnTo>
                    <a:lnTo>
                      <a:pt x="843" y="380"/>
                    </a:lnTo>
                    <a:lnTo>
                      <a:pt x="845" y="379"/>
                    </a:lnTo>
                    <a:lnTo>
                      <a:pt x="846" y="373"/>
                    </a:lnTo>
                    <a:lnTo>
                      <a:pt x="852" y="368"/>
                    </a:lnTo>
                    <a:lnTo>
                      <a:pt x="852" y="374"/>
                    </a:lnTo>
                    <a:lnTo>
                      <a:pt x="855" y="373"/>
                    </a:lnTo>
                    <a:lnTo>
                      <a:pt x="863" y="377"/>
                    </a:lnTo>
                    <a:lnTo>
                      <a:pt x="870" y="372"/>
                    </a:lnTo>
                    <a:lnTo>
                      <a:pt x="891" y="366"/>
                    </a:lnTo>
                    <a:lnTo>
                      <a:pt x="922" y="359"/>
                    </a:lnTo>
                    <a:lnTo>
                      <a:pt x="923" y="357"/>
                    </a:lnTo>
                    <a:lnTo>
                      <a:pt x="923" y="355"/>
                    </a:lnTo>
                    <a:lnTo>
                      <a:pt x="920" y="346"/>
                    </a:lnTo>
                    <a:lnTo>
                      <a:pt x="920" y="343"/>
                    </a:lnTo>
                    <a:lnTo>
                      <a:pt x="922" y="339"/>
                    </a:lnTo>
                    <a:lnTo>
                      <a:pt x="919" y="331"/>
                    </a:lnTo>
                    <a:lnTo>
                      <a:pt x="919" y="326"/>
                    </a:lnTo>
                    <a:lnTo>
                      <a:pt x="916" y="323"/>
                    </a:lnTo>
                    <a:lnTo>
                      <a:pt x="913" y="315"/>
                    </a:lnTo>
                    <a:lnTo>
                      <a:pt x="913" y="302"/>
                    </a:lnTo>
                    <a:lnTo>
                      <a:pt x="907" y="300"/>
                    </a:lnTo>
                    <a:lnTo>
                      <a:pt x="904" y="296"/>
                    </a:lnTo>
                    <a:lnTo>
                      <a:pt x="899" y="295"/>
                    </a:lnTo>
                    <a:lnTo>
                      <a:pt x="893" y="287"/>
                    </a:lnTo>
                    <a:lnTo>
                      <a:pt x="896" y="273"/>
                    </a:lnTo>
                    <a:lnTo>
                      <a:pt x="897" y="262"/>
                    </a:lnTo>
                    <a:lnTo>
                      <a:pt x="901" y="256"/>
                    </a:lnTo>
                    <a:lnTo>
                      <a:pt x="914" y="249"/>
                    </a:lnTo>
                    <a:lnTo>
                      <a:pt x="910" y="246"/>
                    </a:lnTo>
                    <a:lnTo>
                      <a:pt x="915" y="242"/>
                    </a:lnTo>
                    <a:lnTo>
                      <a:pt x="917" y="238"/>
                    </a:lnTo>
                    <a:lnTo>
                      <a:pt x="909" y="229"/>
                    </a:lnTo>
                    <a:lnTo>
                      <a:pt x="905" y="228"/>
                    </a:lnTo>
                    <a:lnTo>
                      <a:pt x="905" y="218"/>
                    </a:lnTo>
                    <a:lnTo>
                      <a:pt x="902" y="218"/>
                    </a:lnTo>
                    <a:lnTo>
                      <a:pt x="897" y="222"/>
                    </a:lnTo>
                    <a:lnTo>
                      <a:pt x="895" y="217"/>
                    </a:lnTo>
                    <a:lnTo>
                      <a:pt x="896" y="216"/>
                    </a:lnTo>
                    <a:lnTo>
                      <a:pt x="895" y="211"/>
                    </a:lnTo>
                    <a:lnTo>
                      <a:pt x="905" y="192"/>
                    </a:lnTo>
                    <a:lnTo>
                      <a:pt x="903" y="187"/>
                    </a:lnTo>
                    <a:lnTo>
                      <a:pt x="898" y="183"/>
                    </a:lnTo>
                    <a:lnTo>
                      <a:pt x="898" y="180"/>
                    </a:lnTo>
                    <a:lnTo>
                      <a:pt x="913" y="169"/>
                    </a:lnTo>
                    <a:lnTo>
                      <a:pt x="916" y="169"/>
                    </a:lnTo>
                    <a:lnTo>
                      <a:pt x="929" y="171"/>
                    </a:lnTo>
                    <a:lnTo>
                      <a:pt x="941" y="176"/>
                    </a:lnTo>
                    <a:lnTo>
                      <a:pt x="951" y="180"/>
                    </a:lnTo>
                    <a:lnTo>
                      <a:pt x="959" y="186"/>
                    </a:lnTo>
                    <a:lnTo>
                      <a:pt x="974" y="185"/>
                    </a:lnTo>
                    <a:lnTo>
                      <a:pt x="978" y="181"/>
                    </a:lnTo>
                    <a:lnTo>
                      <a:pt x="985" y="179"/>
                    </a:lnTo>
                    <a:lnTo>
                      <a:pt x="987" y="180"/>
                    </a:lnTo>
                    <a:lnTo>
                      <a:pt x="990" y="178"/>
                    </a:lnTo>
                    <a:lnTo>
                      <a:pt x="989" y="178"/>
                    </a:lnTo>
                    <a:lnTo>
                      <a:pt x="984" y="168"/>
                    </a:lnTo>
                    <a:lnTo>
                      <a:pt x="987" y="161"/>
                    </a:lnTo>
                    <a:lnTo>
                      <a:pt x="982" y="157"/>
                    </a:lnTo>
                    <a:lnTo>
                      <a:pt x="981" y="150"/>
                    </a:lnTo>
                    <a:lnTo>
                      <a:pt x="982" y="144"/>
                    </a:lnTo>
                    <a:lnTo>
                      <a:pt x="984" y="142"/>
                    </a:lnTo>
                    <a:lnTo>
                      <a:pt x="986" y="134"/>
                    </a:lnTo>
                    <a:lnTo>
                      <a:pt x="983" y="129"/>
                    </a:lnTo>
                    <a:lnTo>
                      <a:pt x="977" y="128"/>
                    </a:lnTo>
                    <a:lnTo>
                      <a:pt x="977" y="125"/>
                    </a:lnTo>
                    <a:lnTo>
                      <a:pt x="976" y="121"/>
                    </a:lnTo>
                    <a:lnTo>
                      <a:pt x="981" y="116"/>
                    </a:lnTo>
                    <a:lnTo>
                      <a:pt x="981" y="113"/>
                    </a:lnTo>
                    <a:lnTo>
                      <a:pt x="988" y="110"/>
                    </a:lnTo>
                    <a:lnTo>
                      <a:pt x="988" y="105"/>
                    </a:lnTo>
                    <a:lnTo>
                      <a:pt x="990" y="103"/>
                    </a:lnTo>
                    <a:lnTo>
                      <a:pt x="992" y="104"/>
                    </a:lnTo>
                    <a:lnTo>
                      <a:pt x="996" y="104"/>
                    </a:lnTo>
                    <a:lnTo>
                      <a:pt x="999" y="108"/>
                    </a:lnTo>
                    <a:lnTo>
                      <a:pt x="1002" y="109"/>
                    </a:lnTo>
                    <a:lnTo>
                      <a:pt x="1006" y="113"/>
                    </a:lnTo>
                    <a:lnTo>
                      <a:pt x="1011" y="114"/>
                    </a:lnTo>
                    <a:lnTo>
                      <a:pt x="1020" y="123"/>
                    </a:lnTo>
                    <a:lnTo>
                      <a:pt x="1022" y="122"/>
                    </a:lnTo>
                    <a:lnTo>
                      <a:pt x="1026" y="124"/>
                    </a:lnTo>
                    <a:lnTo>
                      <a:pt x="1026" y="126"/>
                    </a:lnTo>
                    <a:lnTo>
                      <a:pt x="1029" y="127"/>
                    </a:lnTo>
                    <a:lnTo>
                      <a:pt x="1028" y="133"/>
                    </a:lnTo>
                    <a:lnTo>
                      <a:pt x="1033" y="136"/>
                    </a:lnTo>
                    <a:lnTo>
                      <a:pt x="1030" y="142"/>
                    </a:lnTo>
                    <a:lnTo>
                      <a:pt x="1029" y="145"/>
                    </a:lnTo>
                    <a:lnTo>
                      <a:pt x="1032" y="148"/>
                    </a:lnTo>
                    <a:lnTo>
                      <a:pt x="1035" y="147"/>
                    </a:lnTo>
                    <a:lnTo>
                      <a:pt x="1037" y="151"/>
                    </a:lnTo>
                    <a:lnTo>
                      <a:pt x="1043" y="151"/>
                    </a:lnTo>
                    <a:lnTo>
                      <a:pt x="1048" y="150"/>
                    </a:lnTo>
                    <a:lnTo>
                      <a:pt x="1050" y="154"/>
                    </a:lnTo>
                    <a:lnTo>
                      <a:pt x="1055" y="153"/>
                    </a:lnTo>
                    <a:lnTo>
                      <a:pt x="1061" y="156"/>
                    </a:lnTo>
                    <a:lnTo>
                      <a:pt x="1064" y="152"/>
                    </a:lnTo>
                    <a:lnTo>
                      <a:pt x="1063" y="146"/>
                    </a:lnTo>
                    <a:lnTo>
                      <a:pt x="1067" y="151"/>
                    </a:lnTo>
                    <a:lnTo>
                      <a:pt x="1073" y="149"/>
                    </a:lnTo>
                    <a:lnTo>
                      <a:pt x="1075" y="153"/>
                    </a:lnTo>
                    <a:lnTo>
                      <a:pt x="1079" y="153"/>
                    </a:lnTo>
                    <a:lnTo>
                      <a:pt x="1081" y="151"/>
                    </a:lnTo>
                    <a:lnTo>
                      <a:pt x="1082" y="146"/>
                    </a:lnTo>
                    <a:lnTo>
                      <a:pt x="1085" y="147"/>
                    </a:lnTo>
                    <a:lnTo>
                      <a:pt x="1087" y="142"/>
                    </a:lnTo>
                    <a:lnTo>
                      <a:pt x="1091" y="140"/>
                    </a:lnTo>
                    <a:lnTo>
                      <a:pt x="1098" y="146"/>
                    </a:lnTo>
                    <a:lnTo>
                      <a:pt x="1098" y="151"/>
                    </a:lnTo>
                    <a:lnTo>
                      <a:pt x="1100" y="151"/>
                    </a:lnTo>
                    <a:lnTo>
                      <a:pt x="1105" y="156"/>
                    </a:lnTo>
                    <a:lnTo>
                      <a:pt x="1107" y="162"/>
                    </a:lnTo>
                    <a:lnTo>
                      <a:pt x="1105" y="165"/>
                    </a:lnTo>
                    <a:lnTo>
                      <a:pt x="1103" y="166"/>
                    </a:lnTo>
                    <a:lnTo>
                      <a:pt x="1104" y="176"/>
                    </a:lnTo>
                    <a:lnTo>
                      <a:pt x="1095" y="184"/>
                    </a:lnTo>
                    <a:lnTo>
                      <a:pt x="1093" y="192"/>
                    </a:lnTo>
                    <a:lnTo>
                      <a:pt x="1090" y="193"/>
                    </a:lnTo>
                    <a:lnTo>
                      <a:pt x="1089" y="196"/>
                    </a:lnTo>
                    <a:lnTo>
                      <a:pt x="1090" y="199"/>
                    </a:lnTo>
                    <a:lnTo>
                      <a:pt x="1087" y="204"/>
                    </a:lnTo>
                    <a:lnTo>
                      <a:pt x="1082" y="205"/>
                    </a:lnTo>
                    <a:lnTo>
                      <a:pt x="1078" y="208"/>
                    </a:lnTo>
                    <a:lnTo>
                      <a:pt x="1074" y="208"/>
                    </a:lnTo>
                    <a:lnTo>
                      <a:pt x="1073" y="210"/>
                    </a:lnTo>
                    <a:lnTo>
                      <a:pt x="1078" y="214"/>
                    </a:lnTo>
                    <a:lnTo>
                      <a:pt x="1078" y="219"/>
                    </a:lnTo>
                    <a:lnTo>
                      <a:pt x="1081" y="221"/>
                    </a:lnTo>
                    <a:lnTo>
                      <a:pt x="1083" y="224"/>
                    </a:lnTo>
                    <a:lnTo>
                      <a:pt x="1087" y="223"/>
                    </a:lnTo>
                    <a:lnTo>
                      <a:pt x="1087" y="221"/>
                    </a:lnTo>
                    <a:lnTo>
                      <a:pt x="1091" y="217"/>
                    </a:lnTo>
                    <a:lnTo>
                      <a:pt x="1091" y="214"/>
                    </a:lnTo>
                    <a:lnTo>
                      <a:pt x="1093" y="211"/>
                    </a:lnTo>
                    <a:lnTo>
                      <a:pt x="1099" y="210"/>
                    </a:lnTo>
                    <a:lnTo>
                      <a:pt x="1100" y="211"/>
                    </a:lnTo>
                    <a:lnTo>
                      <a:pt x="1102" y="210"/>
                    </a:lnTo>
                    <a:lnTo>
                      <a:pt x="1103" y="205"/>
                    </a:lnTo>
                    <a:lnTo>
                      <a:pt x="1105" y="204"/>
                    </a:lnTo>
                    <a:lnTo>
                      <a:pt x="1105" y="201"/>
                    </a:lnTo>
                    <a:lnTo>
                      <a:pt x="1110" y="197"/>
                    </a:lnTo>
                    <a:lnTo>
                      <a:pt x="1117" y="196"/>
                    </a:lnTo>
                    <a:lnTo>
                      <a:pt x="1127" y="201"/>
                    </a:lnTo>
                    <a:lnTo>
                      <a:pt x="1130" y="198"/>
                    </a:lnTo>
                    <a:lnTo>
                      <a:pt x="1133" y="199"/>
                    </a:lnTo>
                    <a:lnTo>
                      <a:pt x="1136" y="193"/>
                    </a:lnTo>
                    <a:lnTo>
                      <a:pt x="1138" y="192"/>
                    </a:lnTo>
                    <a:lnTo>
                      <a:pt x="1156" y="193"/>
                    </a:lnTo>
                    <a:lnTo>
                      <a:pt x="1159" y="192"/>
                    </a:lnTo>
                    <a:lnTo>
                      <a:pt x="1161" y="187"/>
                    </a:lnTo>
                    <a:lnTo>
                      <a:pt x="1162" y="188"/>
                    </a:lnTo>
                    <a:lnTo>
                      <a:pt x="1165" y="187"/>
                    </a:lnTo>
                    <a:lnTo>
                      <a:pt x="1166" y="185"/>
                    </a:lnTo>
                    <a:lnTo>
                      <a:pt x="1170" y="184"/>
                    </a:lnTo>
                    <a:lnTo>
                      <a:pt x="1174" y="177"/>
                    </a:lnTo>
                    <a:lnTo>
                      <a:pt x="1173" y="176"/>
                    </a:lnTo>
                    <a:lnTo>
                      <a:pt x="1173" y="172"/>
                    </a:lnTo>
                    <a:lnTo>
                      <a:pt x="1176" y="172"/>
                    </a:lnTo>
                    <a:lnTo>
                      <a:pt x="1176" y="174"/>
                    </a:lnTo>
                    <a:lnTo>
                      <a:pt x="1176" y="170"/>
                    </a:lnTo>
                    <a:lnTo>
                      <a:pt x="1177" y="172"/>
                    </a:lnTo>
                    <a:lnTo>
                      <a:pt x="1181" y="171"/>
                    </a:lnTo>
                    <a:lnTo>
                      <a:pt x="1185" y="166"/>
                    </a:lnTo>
                    <a:lnTo>
                      <a:pt x="1187" y="166"/>
                    </a:lnTo>
                    <a:lnTo>
                      <a:pt x="1188" y="162"/>
                    </a:lnTo>
                    <a:lnTo>
                      <a:pt x="1190" y="162"/>
                    </a:lnTo>
                    <a:lnTo>
                      <a:pt x="1189" y="161"/>
                    </a:lnTo>
                    <a:lnTo>
                      <a:pt x="1194" y="158"/>
                    </a:lnTo>
                    <a:lnTo>
                      <a:pt x="1194" y="154"/>
                    </a:lnTo>
                    <a:lnTo>
                      <a:pt x="1201" y="153"/>
                    </a:lnTo>
                    <a:lnTo>
                      <a:pt x="1205" y="157"/>
                    </a:lnTo>
                    <a:lnTo>
                      <a:pt x="1208" y="156"/>
                    </a:lnTo>
                    <a:lnTo>
                      <a:pt x="1210" y="159"/>
                    </a:lnTo>
                    <a:lnTo>
                      <a:pt x="1215" y="156"/>
                    </a:lnTo>
                    <a:lnTo>
                      <a:pt x="1218" y="157"/>
                    </a:lnTo>
                    <a:lnTo>
                      <a:pt x="1219" y="153"/>
                    </a:lnTo>
                    <a:lnTo>
                      <a:pt x="1222" y="150"/>
                    </a:lnTo>
                    <a:lnTo>
                      <a:pt x="1225" y="151"/>
                    </a:lnTo>
                    <a:lnTo>
                      <a:pt x="1229" y="149"/>
                    </a:lnTo>
                    <a:lnTo>
                      <a:pt x="1236" y="144"/>
                    </a:lnTo>
                    <a:lnTo>
                      <a:pt x="1236" y="141"/>
                    </a:lnTo>
                    <a:lnTo>
                      <a:pt x="1238" y="139"/>
                    </a:lnTo>
                    <a:lnTo>
                      <a:pt x="1240" y="140"/>
                    </a:lnTo>
                    <a:lnTo>
                      <a:pt x="1240" y="138"/>
                    </a:lnTo>
                    <a:lnTo>
                      <a:pt x="1247" y="134"/>
                    </a:lnTo>
                    <a:lnTo>
                      <a:pt x="1249" y="132"/>
                    </a:lnTo>
                    <a:lnTo>
                      <a:pt x="1247" y="130"/>
                    </a:lnTo>
                    <a:lnTo>
                      <a:pt x="1251" y="131"/>
                    </a:lnTo>
                    <a:lnTo>
                      <a:pt x="1253" y="129"/>
                    </a:lnTo>
                    <a:lnTo>
                      <a:pt x="1255" y="130"/>
                    </a:lnTo>
                    <a:lnTo>
                      <a:pt x="1254" y="127"/>
                    </a:lnTo>
                    <a:lnTo>
                      <a:pt x="1257" y="126"/>
                    </a:lnTo>
                    <a:lnTo>
                      <a:pt x="1258" y="123"/>
                    </a:lnTo>
                    <a:lnTo>
                      <a:pt x="1260" y="124"/>
                    </a:lnTo>
                    <a:lnTo>
                      <a:pt x="1261" y="121"/>
                    </a:lnTo>
                    <a:lnTo>
                      <a:pt x="1264" y="121"/>
                    </a:lnTo>
                    <a:lnTo>
                      <a:pt x="1267" y="115"/>
                    </a:lnTo>
                    <a:lnTo>
                      <a:pt x="1272" y="111"/>
                    </a:lnTo>
                    <a:lnTo>
                      <a:pt x="1275" y="112"/>
                    </a:lnTo>
                    <a:lnTo>
                      <a:pt x="1276" y="111"/>
                    </a:lnTo>
                    <a:lnTo>
                      <a:pt x="1277" y="111"/>
                    </a:lnTo>
                    <a:lnTo>
                      <a:pt x="1281" y="109"/>
                    </a:lnTo>
                    <a:lnTo>
                      <a:pt x="1288" y="112"/>
                    </a:lnTo>
                    <a:lnTo>
                      <a:pt x="1298" y="112"/>
                    </a:lnTo>
                    <a:lnTo>
                      <a:pt x="1302" y="108"/>
                    </a:lnTo>
                    <a:lnTo>
                      <a:pt x="1306" y="102"/>
                    </a:lnTo>
                    <a:lnTo>
                      <a:pt x="1309" y="99"/>
                    </a:lnTo>
                    <a:lnTo>
                      <a:pt x="1308" y="97"/>
                    </a:lnTo>
                    <a:lnTo>
                      <a:pt x="1317" y="95"/>
                    </a:lnTo>
                    <a:lnTo>
                      <a:pt x="1318" y="94"/>
                    </a:lnTo>
                    <a:lnTo>
                      <a:pt x="1317" y="93"/>
                    </a:lnTo>
                    <a:lnTo>
                      <a:pt x="1320" y="93"/>
                    </a:lnTo>
                    <a:lnTo>
                      <a:pt x="1320" y="91"/>
                    </a:lnTo>
                    <a:lnTo>
                      <a:pt x="1323" y="91"/>
                    </a:lnTo>
                    <a:lnTo>
                      <a:pt x="1321" y="90"/>
                    </a:lnTo>
                    <a:lnTo>
                      <a:pt x="1325" y="87"/>
                    </a:lnTo>
                    <a:lnTo>
                      <a:pt x="1327" y="88"/>
                    </a:lnTo>
                    <a:lnTo>
                      <a:pt x="1329" y="87"/>
                    </a:lnTo>
                    <a:lnTo>
                      <a:pt x="1329" y="85"/>
                    </a:lnTo>
                    <a:lnTo>
                      <a:pt x="1330" y="86"/>
                    </a:lnTo>
                    <a:lnTo>
                      <a:pt x="1335" y="84"/>
                    </a:lnTo>
                    <a:lnTo>
                      <a:pt x="1337" y="82"/>
                    </a:lnTo>
                    <a:lnTo>
                      <a:pt x="1336" y="80"/>
                    </a:lnTo>
                    <a:lnTo>
                      <a:pt x="1339" y="81"/>
                    </a:lnTo>
                    <a:lnTo>
                      <a:pt x="1344" y="78"/>
                    </a:lnTo>
                    <a:lnTo>
                      <a:pt x="1344" y="79"/>
                    </a:lnTo>
                    <a:lnTo>
                      <a:pt x="1347" y="75"/>
                    </a:lnTo>
                    <a:lnTo>
                      <a:pt x="1351" y="75"/>
                    </a:lnTo>
                    <a:lnTo>
                      <a:pt x="1351" y="72"/>
                    </a:lnTo>
                    <a:lnTo>
                      <a:pt x="1350" y="74"/>
                    </a:lnTo>
                    <a:lnTo>
                      <a:pt x="1348" y="74"/>
                    </a:lnTo>
                    <a:lnTo>
                      <a:pt x="1350" y="71"/>
                    </a:lnTo>
                    <a:lnTo>
                      <a:pt x="1350" y="68"/>
                    </a:lnTo>
                    <a:lnTo>
                      <a:pt x="1355" y="67"/>
                    </a:lnTo>
                    <a:lnTo>
                      <a:pt x="1353" y="66"/>
                    </a:lnTo>
                    <a:lnTo>
                      <a:pt x="1352" y="62"/>
                    </a:lnTo>
                    <a:lnTo>
                      <a:pt x="1355" y="61"/>
                    </a:lnTo>
                    <a:lnTo>
                      <a:pt x="1353" y="59"/>
                    </a:lnTo>
                    <a:lnTo>
                      <a:pt x="1353" y="58"/>
                    </a:lnTo>
                    <a:lnTo>
                      <a:pt x="1357" y="59"/>
                    </a:lnTo>
                    <a:lnTo>
                      <a:pt x="1359" y="57"/>
                    </a:lnTo>
                    <a:lnTo>
                      <a:pt x="1356" y="56"/>
                    </a:lnTo>
                    <a:lnTo>
                      <a:pt x="1362" y="57"/>
                    </a:lnTo>
                    <a:lnTo>
                      <a:pt x="1362" y="55"/>
                    </a:lnTo>
                    <a:lnTo>
                      <a:pt x="1370" y="53"/>
                    </a:lnTo>
                    <a:lnTo>
                      <a:pt x="1372" y="50"/>
                    </a:lnTo>
                    <a:lnTo>
                      <a:pt x="1373" y="51"/>
                    </a:lnTo>
                    <a:lnTo>
                      <a:pt x="1374" y="50"/>
                    </a:lnTo>
                    <a:lnTo>
                      <a:pt x="1380" y="45"/>
                    </a:lnTo>
                    <a:lnTo>
                      <a:pt x="1382" y="48"/>
                    </a:lnTo>
                    <a:lnTo>
                      <a:pt x="1385" y="40"/>
                    </a:lnTo>
                    <a:lnTo>
                      <a:pt x="1388" y="41"/>
                    </a:lnTo>
                    <a:lnTo>
                      <a:pt x="1389" y="40"/>
                    </a:lnTo>
                    <a:lnTo>
                      <a:pt x="1389" y="41"/>
                    </a:lnTo>
                    <a:lnTo>
                      <a:pt x="1391" y="40"/>
                    </a:lnTo>
                    <a:lnTo>
                      <a:pt x="1390" y="38"/>
                    </a:lnTo>
                    <a:lnTo>
                      <a:pt x="1391" y="35"/>
                    </a:lnTo>
                    <a:lnTo>
                      <a:pt x="1393" y="36"/>
                    </a:lnTo>
                    <a:lnTo>
                      <a:pt x="1396" y="34"/>
                    </a:lnTo>
                    <a:lnTo>
                      <a:pt x="1397" y="35"/>
                    </a:lnTo>
                    <a:lnTo>
                      <a:pt x="1399" y="31"/>
                    </a:lnTo>
                    <a:lnTo>
                      <a:pt x="1400" y="31"/>
                    </a:lnTo>
                    <a:lnTo>
                      <a:pt x="1402" y="28"/>
                    </a:lnTo>
                    <a:lnTo>
                      <a:pt x="1404" y="30"/>
                    </a:lnTo>
                    <a:lnTo>
                      <a:pt x="1410" y="24"/>
                    </a:lnTo>
                    <a:lnTo>
                      <a:pt x="1411" y="25"/>
                    </a:lnTo>
                    <a:lnTo>
                      <a:pt x="1411" y="23"/>
                    </a:lnTo>
                    <a:lnTo>
                      <a:pt x="1416" y="24"/>
                    </a:lnTo>
                    <a:lnTo>
                      <a:pt x="1417" y="21"/>
                    </a:lnTo>
                    <a:lnTo>
                      <a:pt x="1422" y="21"/>
                    </a:lnTo>
                    <a:lnTo>
                      <a:pt x="1423" y="19"/>
                    </a:lnTo>
                    <a:lnTo>
                      <a:pt x="1428" y="21"/>
                    </a:lnTo>
                    <a:lnTo>
                      <a:pt x="1432" y="18"/>
                    </a:lnTo>
                    <a:lnTo>
                      <a:pt x="1436" y="17"/>
                    </a:lnTo>
                    <a:lnTo>
                      <a:pt x="1441" y="12"/>
                    </a:lnTo>
                    <a:lnTo>
                      <a:pt x="1445" y="10"/>
                    </a:lnTo>
                    <a:lnTo>
                      <a:pt x="1449" y="8"/>
                    </a:lnTo>
                    <a:lnTo>
                      <a:pt x="1452" y="9"/>
                    </a:lnTo>
                    <a:lnTo>
                      <a:pt x="1453" y="8"/>
                    </a:lnTo>
                    <a:lnTo>
                      <a:pt x="1456" y="8"/>
                    </a:lnTo>
                    <a:lnTo>
                      <a:pt x="1458" y="6"/>
                    </a:lnTo>
                    <a:lnTo>
                      <a:pt x="1459" y="6"/>
                    </a:lnTo>
                    <a:lnTo>
                      <a:pt x="1458" y="5"/>
                    </a:lnTo>
                    <a:lnTo>
                      <a:pt x="1460" y="5"/>
                    </a:lnTo>
                    <a:lnTo>
                      <a:pt x="1460" y="3"/>
                    </a:lnTo>
                    <a:lnTo>
                      <a:pt x="1465" y="1"/>
                    </a:lnTo>
                    <a:lnTo>
                      <a:pt x="1469" y="4"/>
                    </a:lnTo>
                    <a:lnTo>
                      <a:pt x="1476" y="3"/>
                    </a:lnTo>
                    <a:lnTo>
                      <a:pt x="1480" y="5"/>
                    </a:lnTo>
                    <a:lnTo>
                      <a:pt x="1480" y="4"/>
                    </a:lnTo>
                    <a:lnTo>
                      <a:pt x="1481" y="4"/>
                    </a:lnTo>
                    <a:lnTo>
                      <a:pt x="1482" y="5"/>
                    </a:lnTo>
                    <a:lnTo>
                      <a:pt x="1483" y="3"/>
                    </a:lnTo>
                    <a:lnTo>
                      <a:pt x="1482" y="1"/>
                    </a:lnTo>
                    <a:lnTo>
                      <a:pt x="1487" y="2"/>
                    </a:lnTo>
                    <a:lnTo>
                      <a:pt x="1488" y="0"/>
                    </a:lnTo>
                    <a:lnTo>
                      <a:pt x="1491" y="4"/>
                    </a:lnTo>
                    <a:lnTo>
                      <a:pt x="1497" y="7"/>
                    </a:lnTo>
                    <a:lnTo>
                      <a:pt x="1498" y="7"/>
                    </a:lnTo>
                    <a:lnTo>
                      <a:pt x="1499" y="5"/>
                    </a:lnTo>
                    <a:lnTo>
                      <a:pt x="1505" y="6"/>
                    </a:lnTo>
                    <a:lnTo>
                      <a:pt x="1505" y="8"/>
                    </a:lnTo>
                    <a:lnTo>
                      <a:pt x="1504" y="9"/>
                    </a:lnTo>
                    <a:lnTo>
                      <a:pt x="1506" y="10"/>
                    </a:lnTo>
                    <a:lnTo>
                      <a:pt x="1511" y="5"/>
                    </a:lnTo>
                    <a:lnTo>
                      <a:pt x="1513" y="8"/>
                    </a:lnTo>
                    <a:lnTo>
                      <a:pt x="1515" y="7"/>
                    </a:lnTo>
                    <a:lnTo>
                      <a:pt x="1515" y="9"/>
                    </a:lnTo>
                    <a:lnTo>
                      <a:pt x="1516" y="7"/>
                    </a:lnTo>
                    <a:lnTo>
                      <a:pt x="1518" y="8"/>
                    </a:lnTo>
                    <a:lnTo>
                      <a:pt x="1518" y="12"/>
                    </a:lnTo>
                    <a:lnTo>
                      <a:pt x="1522" y="9"/>
                    </a:lnTo>
                    <a:lnTo>
                      <a:pt x="1523" y="10"/>
                    </a:lnTo>
                    <a:lnTo>
                      <a:pt x="1524" y="12"/>
                    </a:lnTo>
                    <a:lnTo>
                      <a:pt x="1526" y="10"/>
                    </a:lnTo>
                    <a:lnTo>
                      <a:pt x="1527" y="12"/>
                    </a:lnTo>
                    <a:lnTo>
                      <a:pt x="1531" y="8"/>
                    </a:lnTo>
                    <a:lnTo>
                      <a:pt x="1537" y="7"/>
                    </a:lnTo>
                    <a:lnTo>
                      <a:pt x="1536" y="8"/>
                    </a:lnTo>
                    <a:lnTo>
                      <a:pt x="1539" y="10"/>
                    </a:lnTo>
                    <a:lnTo>
                      <a:pt x="1542" y="9"/>
                    </a:lnTo>
                    <a:lnTo>
                      <a:pt x="1544" y="15"/>
                    </a:lnTo>
                    <a:lnTo>
                      <a:pt x="1546" y="13"/>
                    </a:lnTo>
                    <a:lnTo>
                      <a:pt x="1547" y="16"/>
                    </a:lnTo>
                    <a:lnTo>
                      <a:pt x="1549" y="14"/>
                    </a:lnTo>
                    <a:lnTo>
                      <a:pt x="1550" y="16"/>
                    </a:lnTo>
                    <a:lnTo>
                      <a:pt x="1551" y="14"/>
                    </a:lnTo>
                    <a:lnTo>
                      <a:pt x="1552" y="14"/>
                    </a:lnTo>
                    <a:lnTo>
                      <a:pt x="1553" y="16"/>
                    </a:lnTo>
                    <a:lnTo>
                      <a:pt x="1555" y="13"/>
                    </a:lnTo>
                    <a:lnTo>
                      <a:pt x="1558" y="15"/>
                    </a:lnTo>
                    <a:lnTo>
                      <a:pt x="1559" y="13"/>
                    </a:lnTo>
                    <a:lnTo>
                      <a:pt x="1559" y="16"/>
                    </a:lnTo>
                    <a:lnTo>
                      <a:pt x="1561" y="17"/>
                    </a:lnTo>
                    <a:lnTo>
                      <a:pt x="1567" y="16"/>
                    </a:lnTo>
                    <a:lnTo>
                      <a:pt x="1566" y="18"/>
                    </a:lnTo>
                    <a:lnTo>
                      <a:pt x="1568" y="17"/>
                    </a:lnTo>
                    <a:lnTo>
                      <a:pt x="1568" y="19"/>
                    </a:lnTo>
                    <a:lnTo>
                      <a:pt x="1570" y="17"/>
                    </a:lnTo>
                    <a:lnTo>
                      <a:pt x="1572" y="18"/>
                    </a:lnTo>
                    <a:lnTo>
                      <a:pt x="1573" y="17"/>
                    </a:lnTo>
                    <a:lnTo>
                      <a:pt x="1573" y="19"/>
                    </a:lnTo>
                    <a:lnTo>
                      <a:pt x="1575" y="19"/>
                    </a:lnTo>
                    <a:lnTo>
                      <a:pt x="1578" y="22"/>
                    </a:lnTo>
                    <a:lnTo>
                      <a:pt x="1582" y="23"/>
                    </a:lnTo>
                    <a:lnTo>
                      <a:pt x="1573" y="34"/>
                    </a:lnTo>
                    <a:lnTo>
                      <a:pt x="1571" y="45"/>
                    </a:lnTo>
                    <a:lnTo>
                      <a:pt x="1562" y="62"/>
                    </a:lnTo>
                    <a:lnTo>
                      <a:pt x="1561" y="72"/>
                    </a:lnTo>
                    <a:lnTo>
                      <a:pt x="1560" y="79"/>
                    </a:lnTo>
                    <a:lnTo>
                      <a:pt x="1562" y="78"/>
                    </a:lnTo>
                    <a:lnTo>
                      <a:pt x="1562" y="81"/>
                    </a:lnTo>
                    <a:lnTo>
                      <a:pt x="1563" y="82"/>
                    </a:lnTo>
                    <a:lnTo>
                      <a:pt x="1563" y="85"/>
                    </a:lnTo>
                    <a:lnTo>
                      <a:pt x="1561" y="86"/>
                    </a:lnTo>
                    <a:lnTo>
                      <a:pt x="1562" y="88"/>
                    </a:lnTo>
                    <a:lnTo>
                      <a:pt x="1560" y="88"/>
                    </a:lnTo>
                    <a:lnTo>
                      <a:pt x="1562" y="89"/>
                    </a:lnTo>
                    <a:lnTo>
                      <a:pt x="1560" y="89"/>
                    </a:lnTo>
                    <a:lnTo>
                      <a:pt x="1561" y="92"/>
                    </a:lnTo>
                    <a:lnTo>
                      <a:pt x="1562" y="91"/>
                    </a:lnTo>
                    <a:lnTo>
                      <a:pt x="1563" y="94"/>
                    </a:lnTo>
                    <a:lnTo>
                      <a:pt x="1564" y="93"/>
                    </a:lnTo>
                    <a:lnTo>
                      <a:pt x="1565" y="96"/>
                    </a:lnTo>
                    <a:lnTo>
                      <a:pt x="1581" y="98"/>
                    </a:lnTo>
                    <a:lnTo>
                      <a:pt x="1588" y="102"/>
                    </a:lnTo>
                    <a:lnTo>
                      <a:pt x="1595" y="102"/>
                    </a:lnTo>
                    <a:lnTo>
                      <a:pt x="1597" y="105"/>
                    </a:lnTo>
                    <a:lnTo>
                      <a:pt x="1596" y="108"/>
                    </a:lnTo>
                    <a:lnTo>
                      <a:pt x="1603" y="106"/>
                    </a:lnTo>
                    <a:lnTo>
                      <a:pt x="1602" y="108"/>
                    </a:lnTo>
                    <a:lnTo>
                      <a:pt x="1604" y="109"/>
                    </a:lnTo>
                    <a:lnTo>
                      <a:pt x="1605" y="107"/>
                    </a:lnTo>
                    <a:lnTo>
                      <a:pt x="1606" y="110"/>
                    </a:lnTo>
                    <a:lnTo>
                      <a:pt x="1608" y="111"/>
                    </a:lnTo>
                    <a:lnTo>
                      <a:pt x="1618" y="114"/>
                    </a:lnTo>
                    <a:lnTo>
                      <a:pt x="1626" y="112"/>
                    </a:lnTo>
                    <a:lnTo>
                      <a:pt x="1627" y="115"/>
                    </a:lnTo>
                    <a:lnTo>
                      <a:pt x="1635" y="120"/>
                    </a:lnTo>
                    <a:lnTo>
                      <a:pt x="1635" y="125"/>
                    </a:lnTo>
                    <a:lnTo>
                      <a:pt x="1637" y="127"/>
                    </a:lnTo>
                    <a:lnTo>
                      <a:pt x="1639" y="125"/>
                    </a:lnTo>
                    <a:lnTo>
                      <a:pt x="1641" y="125"/>
                    </a:lnTo>
                    <a:lnTo>
                      <a:pt x="1641" y="123"/>
                    </a:lnTo>
                    <a:lnTo>
                      <a:pt x="1647" y="122"/>
                    </a:lnTo>
                    <a:lnTo>
                      <a:pt x="1648" y="122"/>
                    </a:lnTo>
                    <a:lnTo>
                      <a:pt x="1651" y="120"/>
                    </a:lnTo>
                    <a:lnTo>
                      <a:pt x="1648" y="116"/>
                    </a:lnTo>
                    <a:lnTo>
                      <a:pt x="1653" y="115"/>
                    </a:lnTo>
                    <a:lnTo>
                      <a:pt x="1652" y="112"/>
                    </a:lnTo>
                    <a:lnTo>
                      <a:pt x="1653" y="110"/>
                    </a:lnTo>
                    <a:lnTo>
                      <a:pt x="1657" y="107"/>
                    </a:lnTo>
                    <a:lnTo>
                      <a:pt x="1661" y="107"/>
                    </a:lnTo>
                    <a:lnTo>
                      <a:pt x="1670" y="102"/>
                    </a:lnTo>
                    <a:lnTo>
                      <a:pt x="1677" y="100"/>
                    </a:lnTo>
                    <a:lnTo>
                      <a:pt x="1685" y="95"/>
                    </a:lnTo>
                    <a:lnTo>
                      <a:pt x="1690" y="96"/>
                    </a:lnTo>
                    <a:lnTo>
                      <a:pt x="1694" y="93"/>
                    </a:lnTo>
                    <a:lnTo>
                      <a:pt x="1707" y="92"/>
                    </a:lnTo>
                    <a:lnTo>
                      <a:pt x="1709" y="91"/>
                    </a:lnTo>
                    <a:lnTo>
                      <a:pt x="1713" y="93"/>
                    </a:lnTo>
                    <a:lnTo>
                      <a:pt x="1714" y="91"/>
                    </a:lnTo>
                    <a:lnTo>
                      <a:pt x="1720" y="94"/>
                    </a:lnTo>
                    <a:lnTo>
                      <a:pt x="1725" y="94"/>
                    </a:lnTo>
                    <a:lnTo>
                      <a:pt x="1727" y="97"/>
                    </a:lnTo>
                    <a:lnTo>
                      <a:pt x="1730" y="96"/>
                    </a:lnTo>
                    <a:lnTo>
                      <a:pt x="1734" y="102"/>
                    </a:lnTo>
                    <a:lnTo>
                      <a:pt x="1738" y="97"/>
                    </a:lnTo>
                    <a:lnTo>
                      <a:pt x="1740" y="99"/>
                    </a:lnTo>
                    <a:lnTo>
                      <a:pt x="1744" y="97"/>
                    </a:lnTo>
                    <a:lnTo>
                      <a:pt x="1746" y="98"/>
                    </a:lnTo>
                    <a:lnTo>
                      <a:pt x="1746" y="100"/>
                    </a:lnTo>
                    <a:lnTo>
                      <a:pt x="1750" y="102"/>
                    </a:lnTo>
                    <a:lnTo>
                      <a:pt x="1752" y="100"/>
                    </a:lnTo>
                    <a:lnTo>
                      <a:pt x="1765" y="104"/>
                    </a:lnTo>
                    <a:lnTo>
                      <a:pt x="1768" y="109"/>
                    </a:lnTo>
                    <a:lnTo>
                      <a:pt x="1768" y="111"/>
                    </a:lnTo>
                    <a:lnTo>
                      <a:pt x="1771" y="111"/>
                    </a:lnTo>
                    <a:lnTo>
                      <a:pt x="1773" y="115"/>
                    </a:lnTo>
                    <a:lnTo>
                      <a:pt x="1774" y="113"/>
                    </a:lnTo>
                    <a:lnTo>
                      <a:pt x="1776" y="116"/>
                    </a:lnTo>
                    <a:lnTo>
                      <a:pt x="1780" y="115"/>
                    </a:lnTo>
                    <a:lnTo>
                      <a:pt x="1781" y="117"/>
                    </a:lnTo>
                    <a:lnTo>
                      <a:pt x="1780" y="118"/>
                    </a:lnTo>
                    <a:lnTo>
                      <a:pt x="1792" y="128"/>
                    </a:lnTo>
                    <a:lnTo>
                      <a:pt x="1798" y="132"/>
                    </a:lnTo>
                    <a:lnTo>
                      <a:pt x="1805" y="133"/>
                    </a:lnTo>
                    <a:lnTo>
                      <a:pt x="1807" y="139"/>
                    </a:lnTo>
                    <a:lnTo>
                      <a:pt x="1810" y="141"/>
                    </a:lnTo>
                    <a:lnTo>
                      <a:pt x="1813" y="142"/>
                    </a:lnTo>
                    <a:lnTo>
                      <a:pt x="1815" y="141"/>
                    </a:lnTo>
                    <a:lnTo>
                      <a:pt x="1817" y="142"/>
                    </a:lnTo>
                    <a:lnTo>
                      <a:pt x="1819" y="146"/>
                    </a:lnTo>
                    <a:lnTo>
                      <a:pt x="1822" y="146"/>
                    </a:lnTo>
                    <a:lnTo>
                      <a:pt x="1825" y="149"/>
                    </a:lnTo>
                    <a:lnTo>
                      <a:pt x="1827" y="147"/>
                    </a:lnTo>
                    <a:lnTo>
                      <a:pt x="1828" y="150"/>
                    </a:lnTo>
                    <a:lnTo>
                      <a:pt x="1834" y="154"/>
                    </a:lnTo>
                    <a:lnTo>
                      <a:pt x="1839" y="150"/>
                    </a:lnTo>
                    <a:lnTo>
                      <a:pt x="1842" y="153"/>
                    </a:lnTo>
                    <a:lnTo>
                      <a:pt x="1848" y="159"/>
                    </a:lnTo>
                    <a:lnTo>
                      <a:pt x="1854" y="160"/>
                    </a:lnTo>
                    <a:lnTo>
                      <a:pt x="1854" y="162"/>
                    </a:lnTo>
                    <a:lnTo>
                      <a:pt x="1858" y="163"/>
                    </a:lnTo>
                    <a:lnTo>
                      <a:pt x="1867" y="170"/>
                    </a:lnTo>
                    <a:lnTo>
                      <a:pt x="1875" y="171"/>
                    </a:lnTo>
                    <a:lnTo>
                      <a:pt x="1873" y="180"/>
                    </a:lnTo>
                    <a:lnTo>
                      <a:pt x="1884" y="184"/>
                    </a:lnTo>
                    <a:lnTo>
                      <a:pt x="1889" y="182"/>
                    </a:lnTo>
                    <a:lnTo>
                      <a:pt x="1893" y="188"/>
                    </a:lnTo>
                    <a:lnTo>
                      <a:pt x="1897" y="184"/>
                    </a:lnTo>
                    <a:lnTo>
                      <a:pt x="1900" y="187"/>
                    </a:lnTo>
                    <a:lnTo>
                      <a:pt x="1908" y="193"/>
                    </a:lnTo>
                    <a:lnTo>
                      <a:pt x="1910" y="192"/>
                    </a:lnTo>
                    <a:lnTo>
                      <a:pt x="1912" y="194"/>
                    </a:lnTo>
                    <a:lnTo>
                      <a:pt x="1921" y="188"/>
                    </a:lnTo>
                    <a:lnTo>
                      <a:pt x="1923" y="189"/>
                    </a:lnTo>
                    <a:lnTo>
                      <a:pt x="1928" y="189"/>
                    </a:lnTo>
                    <a:lnTo>
                      <a:pt x="1932" y="185"/>
                    </a:lnTo>
                    <a:lnTo>
                      <a:pt x="1935" y="188"/>
                    </a:lnTo>
                    <a:lnTo>
                      <a:pt x="1937" y="188"/>
                    </a:lnTo>
                    <a:lnTo>
                      <a:pt x="1938" y="193"/>
                    </a:lnTo>
                    <a:lnTo>
                      <a:pt x="1945" y="198"/>
                    </a:lnTo>
                    <a:lnTo>
                      <a:pt x="1949" y="207"/>
                    </a:lnTo>
                    <a:lnTo>
                      <a:pt x="1963" y="203"/>
                    </a:lnTo>
                    <a:lnTo>
                      <a:pt x="1972" y="201"/>
                    </a:lnTo>
                    <a:lnTo>
                      <a:pt x="1973" y="203"/>
                    </a:lnTo>
                    <a:lnTo>
                      <a:pt x="1984" y="205"/>
                    </a:lnTo>
                    <a:lnTo>
                      <a:pt x="1986" y="202"/>
                    </a:lnTo>
                    <a:lnTo>
                      <a:pt x="1993" y="200"/>
                    </a:lnTo>
                    <a:lnTo>
                      <a:pt x="1996" y="197"/>
                    </a:lnTo>
                    <a:lnTo>
                      <a:pt x="1998" y="192"/>
                    </a:lnTo>
                    <a:lnTo>
                      <a:pt x="2002" y="193"/>
                    </a:lnTo>
                    <a:lnTo>
                      <a:pt x="2014" y="189"/>
                    </a:lnTo>
                    <a:lnTo>
                      <a:pt x="2087" y="254"/>
                    </a:lnTo>
                    <a:lnTo>
                      <a:pt x="2109" y="275"/>
                    </a:lnTo>
                    <a:lnTo>
                      <a:pt x="2110" y="276"/>
                    </a:lnTo>
                    <a:lnTo>
                      <a:pt x="2113" y="306"/>
                    </a:lnTo>
                    <a:lnTo>
                      <a:pt x="2116" y="329"/>
                    </a:lnTo>
                    <a:lnTo>
                      <a:pt x="2124" y="328"/>
                    </a:lnTo>
                    <a:lnTo>
                      <a:pt x="2131" y="330"/>
                    </a:lnTo>
                    <a:lnTo>
                      <a:pt x="2136" y="328"/>
                    </a:lnTo>
                    <a:lnTo>
                      <a:pt x="2141" y="327"/>
                    </a:lnTo>
                    <a:lnTo>
                      <a:pt x="2156" y="336"/>
                    </a:lnTo>
                    <a:lnTo>
                      <a:pt x="2160" y="329"/>
                    </a:lnTo>
                    <a:lnTo>
                      <a:pt x="2167" y="328"/>
                    </a:lnTo>
                    <a:lnTo>
                      <a:pt x="2171" y="324"/>
                    </a:lnTo>
                    <a:lnTo>
                      <a:pt x="2176" y="325"/>
                    </a:lnTo>
                    <a:lnTo>
                      <a:pt x="2180" y="323"/>
                    </a:lnTo>
                    <a:lnTo>
                      <a:pt x="2187" y="322"/>
                    </a:lnTo>
                    <a:lnTo>
                      <a:pt x="2192" y="318"/>
                    </a:lnTo>
                    <a:lnTo>
                      <a:pt x="2196" y="308"/>
                    </a:lnTo>
                    <a:lnTo>
                      <a:pt x="2199" y="310"/>
                    </a:lnTo>
                    <a:lnTo>
                      <a:pt x="2207" y="311"/>
                    </a:lnTo>
                    <a:lnTo>
                      <a:pt x="2209" y="318"/>
                    </a:lnTo>
                    <a:lnTo>
                      <a:pt x="2213" y="319"/>
                    </a:lnTo>
                    <a:lnTo>
                      <a:pt x="2223" y="315"/>
                    </a:lnTo>
                    <a:lnTo>
                      <a:pt x="2225" y="313"/>
                    </a:lnTo>
                    <a:lnTo>
                      <a:pt x="2225" y="308"/>
                    </a:lnTo>
                    <a:lnTo>
                      <a:pt x="2228" y="308"/>
                    </a:lnTo>
                    <a:lnTo>
                      <a:pt x="2235" y="315"/>
                    </a:lnTo>
                    <a:lnTo>
                      <a:pt x="2235" y="320"/>
                    </a:lnTo>
                    <a:lnTo>
                      <a:pt x="2238" y="323"/>
                    </a:lnTo>
                    <a:lnTo>
                      <a:pt x="2245" y="320"/>
                    </a:lnTo>
                    <a:lnTo>
                      <a:pt x="2244" y="316"/>
                    </a:lnTo>
                    <a:lnTo>
                      <a:pt x="2246" y="314"/>
                    </a:lnTo>
                    <a:lnTo>
                      <a:pt x="2251" y="312"/>
                    </a:lnTo>
                    <a:lnTo>
                      <a:pt x="2254" y="313"/>
                    </a:lnTo>
                    <a:lnTo>
                      <a:pt x="2257" y="320"/>
                    </a:lnTo>
                    <a:lnTo>
                      <a:pt x="2262" y="321"/>
                    </a:lnTo>
                    <a:lnTo>
                      <a:pt x="2265" y="326"/>
                    </a:lnTo>
                    <a:lnTo>
                      <a:pt x="2267" y="326"/>
                    </a:lnTo>
                    <a:lnTo>
                      <a:pt x="2268" y="324"/>
                    </a:lnTo>
                    <a:lnTo>
                      <a:pt x="2269" y="324"/>
                    </a:lnTo>
                    <a:lnTo>
                      <a:pt x="2274" y="329"/>
                    </a:lnTo>
                    <a:lnTo>
                      <a:pt x="2274" y="332"/>
                    </a:lnTo>
                    <a:lnTo>
                      <a:pt x="2277" y="333"/>
                    </a:lnTo>
                    <a:lnTo>
                      <a:pt x="2277" y="336"/>
                    </a:lnTo>
                    <a:lnTo>
                      <a:pt x="2282" y="336"/>
                    </a:lnTo>
                    <a:lnTo>
                      <a:pt x="2281" y="339"/>
                    </a:lnTo>
                    <a:lnTo>
                      <a:pt x="2283" y="342"/>
                    </a:lnTo>
                    <a:lnTo>
                      <a:pt x="2285" y="342"/>
                    </a:lnTo>
                    <a:lnTo>
                      <a:pt x="2288" y="340"/>
                    </a:lnTo>
                    <a:lnTo>
                      <a:pt x="2292" y="341"/>
                    </a:lnTo>
                    <a:lnTo>
                      <a:pt x="2292" y="337"/>
                    </a:lnTo>
                    <a:lnTo>
                      <a:pt x="2295" y="334"/>
                    </a:lnTo>
                    <a:lnTo>
                      <a:pt x="2298" y="333"/>
                    </a:lnTo>
                    <a:lnTo>
                      <a:pt x="2300" y="336"/>
                    </a:lnTo>
                    <a:lnTo>
                      <a:pt x="2305" y="331"/>
                    </a:lnTo>
                    <a:lnTo>
                      <a:pt x="2307" y="332"/>
                    </a:lnTo>
                    <a:lnTo>
                      <a:pt x="2311" y="337"/>
                    </a:lnTo>
                    <a:lnTo>
                      <a:pt x="2313" y="343"/>
                    </a:lnTo>
                    <a:lnTo>
                      <a:pt x="2320" y="345"/>
                    </a:lnTo>
                    <a:lnTo>
                      <a:pt x="2322" y="344"/>
                    </a:lnTo>
                    <a:lnTo>
                      <a:pt x="2323" y="346"/>
                    </a:lnTo>
                    <a:lnTo>
                      <a:pt x="2324" y="344"/>
                    </a:lnTo>
                    <a:lnTo>
                      <a:pt x="2332" y="345"/>
                    </a:lnTo>
                    <a:lnTo>
                      <a:pt x="2333" y="346"/>
                    </a:lnTo>
                    <a:lnTo>
                      <a:pt x="2341" y="345"/>
                    </a:lnTo>
                    <a:lnTo>
                      <a:pt x="2344" y="343"/>
                    </a:lnTo>
                    <a:lnTo>
                      <a:pt x="2345" y="345"/>
                    </a:lnTo>
                    <a:lnTo>
                      <a:pt x="2349" y="343"/>
                    </a:lnTo>
                    <a:lnTo>
                      <a:pt x="2354" y="342"/>
                    </a:lnTo>
                    <a:lnTo>
                      <a:pt x="2362" y="355"/>
                    </a:lnTo>
                    <a:lnTo>
                      <a:pt x="2363" y="354"/>
                    </a:lnTo>
                    <a:lnTo>
                      <a:pt x="2368" y="357"/>
                    </a:lnTo>
                    <a:lnTo>
                      <a:pt x="2370" y="356"/>
                    </a:lnTo>
                    <a:lnTo>
                      <a:pt x="2370" y="360"/>
                    </a:lnTo>
                    <a:lnTo>
                      <a:pt x="2368" y="364"/>
                    </a:lnTo>
                    <a:lnTo>
                      <a:pt x="2370" y="365"/>
                    </a:lnTo>
                    <a:lnTo>
                      <a:pt x="2372" y="363"/>
                    </a:lnTo>
                    <a:lnTo>
                      <a:pt x="2373" y="364"/>
                    </a:lnTo>
                    <a:lnTo>
                      <a:pt x="2375" y="363"/>
                    </a:lnTo>
                    <a:lnTo>
                      <a:pt x="2377" y="364"/>
                    </a:lnTo>
                    <a:lnTo>
                      <a:pt x="2380" y="364"/>
                    </a:lnTo>
                    <a:lnTo>
                      <a:pt x="2382" y="365"/>
                    </a:lnTo>
                    <a:lnTo>
                      <a:pt x="2385" y="363"/>
                    </a:lnTo>
                    <a:lnTo>
                      <a:pt x="2387" y="362"/>
                    </a:lnTo>
                    <a:lnTo>
                      <a:pt x="2388" y="368"/>
                    </a:lnTo>
                    <a:lnTo>
                      <a:pt x="2391" y="365"/>
                    </a:lnTo>
                    <a:lnTo>
                      <a:pt x="2391" y="370"/>
                    </a:lnTo>
                    <a:lnTo>
                      <a:pt x="2389" y="372"/>
                    </a:lnTo>
                    <a:lnTo>
                      <a:pt x="2391" y="372"/>
                    </a:lnTo>
                    <a:lnTo>
                      <a:pt x="2391" y="374"/>
                    </a:lnTo>
                    <a:lnTo>
                      <a:pt x="2393" y="375"/>
                    </a:lnTo>
                    <a:lnTo>
                      <a:pt x="2391" y="376"/>
                    </a:lnTo>
                    <a:lnTo>
                      <a:pt x="2395" y="377"/>
                    </a:lnTo>
                    <a:lnTo>
                      <a:pt x="2395" y="379"/>
                    </a:lnTo>
                    <a:lnTo>
                      <a:pt x="2398" y="379"/>
                    </a:lnTo>
                    <a:lnTo>
                      <a:pt x="2400" y="382"/>
                    </a:lnTo>
                    <a:lnTo>
                      <a:pt x="2403" y="381"/>
                    </a:lnTo>
                    <a:lnTo>
                      <a:pt x="2404" y="383"/>
                    </a:lnTo>
                    <a:lnTo>
                      <a:pt x="2406" y="383"/>
                    </a:lnTo>
                    <a:lnTo>
                      <a:pt x="2405" y="385"/>
                    </a:lnTo>
                    <a:lnTo>
                      <a:pt x="2407" y="383"/>
                    </a:lnTo>
                    <a:lnTo>
                      <a:pt x="2410" y="384"/>
                    </a:lnTo>
                    <a:lnTo>
                      <a:pt x="2410" y="386"/>
                    </a:lnTo>
                    <a:lnTo>
                      <a:pt x="2413" y="386"/>
                    </a:lnTo>
                    <a:lnTo>
                      <a:pt x="2415" y="383"/>
                    </a:lnTo>
                    <a:lnTo>
                      <a:pt x="2424" y="385"/>
                    </a:lnTo>
                    <a:lnTo>
                      <a:pt x="2419" y="390"/>
                    </a:lnTo>
                    <a:lnTo>
                      <a:pt x="2427" y="396"/>
                    </a:lnTo>
                    <a:lnTo>
                      <a:pt x="2427" y="398"/>
                    </a:lnTo>
                    <a:lnTo>
                      <a:pt x="2431" y="399"/>
                    </a:lnTo>
                    <a:lnTo>
                      <a:pt x="2432" y="404"/>
                    </a:lnTo>
                    <a:lnTo>
                      <a:pt x="2434" y="405"/>
                    </a:lnTo>
                    <a:lnTo>
                      <a:pt x="2436" y="410"/>
                    </a:lnTo>
                    <a:lnTo>
                      <a:pt x="2431" y="416"/>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25" name="Freeform 85"/>
              <p:cNvSpPr>
                <a:spLocks/>
              </p:cNvSpPr>
              <p:nvPr/>
            </p:nvSpPr>
            <p:spPr bwMode="auto">
              <a:xfrm>
                <a:off x="8262342" y="3963987"/>
                <a:ext cx="254000" cy="392113"/>
              </a:xfrm>
              <a:custGeom>
                <a:avLst/>
                <a:gdLst>
                  <a:gd name="T0" fmla="*/ 2147483647 w 483"/>
                  <a:gd name="T1" fmla="*/ 2147483647 h 743"/>
                  <a:gd name="T2" fmla="*/ 2147483647 w 483"/>
                  <a:gd name="T3" fmla="*/ 2147483647 h 743"/>
                  <a:gd name="T4" fmla="*/ 2147483647 w 483"/>
                  <a:gd name="T5" fmla="*/ 2147483647 h 743"/>
                  <a:gd name="T6" fmla="*/ 2147483647 w 483"/>
                  <a:gd name="T7" fmla="*/ 2147483647 h 743"/>
                  <a:gd name="T8" fmla="*/ 2147483647 w 483"/>
                  <a:gd name="T9" fmla="*/ 2147483647 h 743"/>
                  <a:gd name="T10" fmla="*/ 2147483647 w 483"/>
                  <a:gd name="T11" fmla="*/ 2147483647 h 743"/>
                  <a:gd name="T12" fmla="*/ 2147483647 w 483"/>
                  <a:gd name="T13" fmla="*/ 2147483647 h 743"/>
                  <a:gd name="T14" fmla="*/ 2147483647 w 483"/>
                  <a:gd name="T15" fmla="*/ 2147483647 h 743"/>
                  <a:gd name="T16" fmla="*/ 2147483647 w 483"/>
                  <a:gd name="T17" fmla="*/ 2147483647 h 743"/>
                  <a:gd name="T18" fmla="*/ 2147483647 w 483"/>
                  <a:gd name="T19" fmla="*/ 2147483647 h 743"/>
                  <a:gd name="T20" fmla="*/ 2147483647 w 483"/>
                  <a:gd name="T21" fmla="*/ 2147483647 h 743"/>
                  <a:gd name="T22" fmla="*/ 2147483647 w 483"/>
                  <a:gd name="T23" fmla="*/ 2147483647 h 743"/>
                  <a:gd name="T24" fmla="*/ 2147483647 w 483"/>
                  <a:gd name="T25" fmla="*/ 2147483647 h 743"/>
                  <a:gd name="T26" fmla="*/ 2147483647 w 483"/>
                  <a:gd name="T27" fmla="*/ 2147483647 h 743"/>
                  <a:gd name="T28" fmla="*/ 2147483647 w 483"/>
                  <a:gd name="T29" fmla="*/ 2147483647 h 743"/>
                  <a:gd name="T30" fmla="*/ 2147483647 w 483"/>
                  <a:gd name="T31" fmla="*/ 2147483647 h 743"/>
                  <a:gd name="T32" fmla="*/ 2147483647 w 483"/>
                  <a:gd name="T33" fmla="*/ 2147483647 h 743"/>
                  <a:gd name="T34" fmla="*/ 2147483647 w 483"/>
                  <a:gd name="T35" fmla="*/ 2147483647 h 743"/>
                  <a:gd name="T36" fmla="*/ 2147483647 w 483"/>
                  <a:gd name="T37" fmla="*/ 2147483647 h 743"/>
                  <a:gd name="T38" fmla="*/ 2147483647 w 483"/>
                  <a:gd name="T39" fmla="*/ 2147483647 h 743"/>
                  <a:gd name="T40" fmla="*/ 2147483647 w 483"/>
                  <a:gd name="T41" fmla="*/ 2147483647 h 743"/>
                  <a:gd name="T42" fmla="*/ 2147483647 w 483"/>
                  <a:gd name="T43" fmla="*/ 2147483647 h 743"/>
                  <a:gd name="T44" fmla="*/ 2147483647 w 483"/>
                  <a:gd name="T45" fmla="*/ 2147483647 h 743"/>
                  <a:gd name="T46" fmla="*/ 2147483647 w 483"/>
                  <a:gd name="T47" fmla="*/ 2147483647 h 743"/>
                  <a:gd name="T48" fmla="*/ 2147483647 w 483"/>
                  <a:gd name="T49" fmla="*/ 2147483647 h 743"/>
                  <a:gd name="T50" fmla="*/ 2147483647 w 483"/>
                  <a:gd name="T51" fmla="*/ 2147483647 h 743"/>
                  <a:gd name="T52" fmla="*/ 2147483647 w 483"/>
                  <a:gd name="T53" fmla="*/ 2147483647 h 743"/>
                  <a:gd name="T54" fmla="*/ 2147483647 w 483"/>
                  <a:gd name="T55" fmla="*/ 2147483647 h 743"/>
                  <a:gd name="T56" fmla="*/ 2147483647 w 483"/>
                  <a:gd name="T57" fmla="*/ 2147483647 h 743"/>
                  <a:gd name="T58" fmla="*/ 2147483647 w 483"/>
                  <a:gd name="T59" fmla="*/ 2147483647 h 743"/>
                  <a:gd name="T60" fmla="*/ 2147483647 w 483"/>
                  <a:gd name="T61" fmla="*/ 2147483647 h 743"/>
                  <a:gd name="T62" fmla="*/ 2147483647 w 483"/>
                  <a:gd name="T63" fmla="*/ 2147483647 h 743"/>
                  <a:gd name="T64" fmla="*/ 2147483647 w 483"/>
                  <a:gd name="T65" fmla="*/ 2147483647 h 743"/>
                  <a:gd name="T66" fmla="*/ 2147483647 w 483"/>
                  <a:gd name="T67" fmla="*/ 2147483647 h 743"/>
                  <a:gd name="T68" fmla="*/ 2147483647 w 483"/>
                  <a:gd name="T69" fmla="*/ 2147483647 h 743"/>
                  <a:gd name="T70" fmla="*/ 2147483647 w 483"/>
                  <a:gd name="T71" fmla="*/ 2147483647 h 743"/>
                  <a:gd name="T72" fmla="*/ 2147483647 w 483"/>
                  <a:gd name="T73" fmla="*/ 2147483647 h 743"/>
                  <a:gd name="T74" fmla="*/ 2147483647 w 483"/>
                  <a:gd name="T75" fmla="*/ 2147483647 h 743"/>
                  <a:gd name="T76" fmla="*/ 2147483647 w 483"/>
                  <a:gd name="T77" fmla="*/ 2147483647 h 743"/>
                  <a:gd name="T78" fmla="*/ 2147483647 w 483"/>
                  <a:gd name="T79" fmla="*/ 2147483647 h 743"/>
                  <a:gd name="T80" fmla="*/ 2147483647 w 483"/>
                  <a:gd name="T81" fmla="*/ 2147483647 h 743"/>
                  <a:gd name="T82" fmla="*/ 2147483647 w 483"/>
                  <a:gd name="T83" fmla="*/ 2147483647 h 743"/>
                  <a:gd name="T84" fmla="*/ 2147483647 w 483"/>
                  <a:gd name="T85" fmla="*/ 2147483647 h 743"/>
                  <a:gd name="T86" fmla="*/ 2147483647 w 483"/>
                  <a:gd name="T87" fmla="*/ 2147483647 h 743"/>
                  <a:gd name="T88" fmla="*/ 2147483647 w 483"/>
                  <a:gd name="T89" fmla="*/ 2147483647 h 743"/>
                  <a:gd name="T90" fmla="*/ 2147483647 w 483"/>
                  <a:gd name="T91" fmla="*/ 2147483647 h 743"/>
                  <a:gd name="T92" fmla="*/ 2147483647 w 483"/>
                  <a:gd name="T93" fmla="*/ 2147483647 h 743"/>
                  <a:gd name="T94" fmla="*/ 2147483647 w 483"/>
                  <a:gd name="T95" fmla="*/ 2147483647 h 743"/>
                  <a:gd name="T96" fmla="*/ 2147483647 w 483"/>
                  <a:gd name="T97" fmla="*/ 2147483647 h 743"/>
                  <a:gd name="T98" fmla="*/ 2147483647 w 483"/>
                  <a:gd name="T99" fmla="*/ 2147483647 h 743"/>
                  <a:gd name="T100" fmla="*/ 2147483647 w 483"/>
                  <a:gd name="T101" fmla="*/ 2147483647 h 743"/>
                  <a:gd name="T102" fmla="*/ 2147483647 w 483"/>
                  <a:gd name="T103" fmla="*/ 2147483647 h 743"/>
                  <a:gd name="T104" fmla="*/ 2147483647 w 483"/>
                  <a:gd name="T105" fmla="*/ 2147483647 h 743"/>
                  <a:gd name="T106" fmla="*/ 2147483647 w 483"/>
                  <a:gd name="T107" fmla="*/ 2147483647 h 743"/>
                  <a:gd name="T108" fmla="*/ 2147483647 w 483"/>
                  <a:gd name="T109" fmla="*/ 2147483647 h 743"/>
                  <a:gd name="T110" fmla="*/ 2147483647 w 483"/>
                  <a:gd name="T111" fmla="*/ 2147483647 h 743"/>
                  <a:gd name="T112" fmla="*/ 2147483647 w 483"/>
                  <a:gd name="T113" fmla="*/ 2147483647 h 743"/>
                  <a:gd name="T114" fmla="*/ 2147483647 w 483"/>
                  <a:gd name="T115" fmla="*/ 2147483647 h 743"/>
                  <a:gd name="T116" fmla="*/ 2147483647 w 483"/>
                  <a:gd name="T117" fmla="*/ 2147483647 h 743"/>
                  <a:gd name="T118" fmla="*/ 2147483647 w 483"/>
                  <a:gd name="T119" fmla="*/ 0 h 743"/>
                  <a:gd name="T120" fmla="*/ 2147483647 w 483"/>
                  <a:gd name="T121" fmla="*/ 2147483647 h 743"/>
                  <a:gd name="T122" fmla="*/ 2147483647 w 483"/>
                  <a:gd name="T123" fmla="*/ 2147483647 h 7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743"/>
                  <a:gd name="T188" fmla="*/ 483 w 483"/>
                  <a:gd name="T189" fmla="*/ 743 h 7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743">
                    <a:moveTo>
                      <a:pt x="474" y="115"/>
                    </a:moveTo>
                    <a:lnTo>
                      <a:pt x="469" y="133"/>
                    </a:lnTo>
                    <a:lnTo>
                      <a:pt x="468" y="144"/>
                    </a:lnTo>
                    <a:lnTo>
                      <a:pt x="467" y="144"/>
                    </a:lnTo>
                    <a:lnTo>
                      <a:pt x="468" y="145"/>
                    </a:lnTo>
                    <a:lnTo>
                      <a:pt x="469" y="155"/>
                    </a:lnTo>
                    <a:lnTo>
                      <a:pt x="467" y="156"/>
                    </a:lnTo>
                    <a:lnTo>
                      <a:pt x="468" y="155"/>
                    </a:lnTo>
                    <a:lnTo>
                      <a:pt x="467" y="153"/>
                    </a:lnTo>
                    <a:lnTo>
                      <a:pt x="464" y="154"/>
                    </a:lnTo>
                    <a:lnTo>
                      <a:pt x="467" y="154"/>
                    </a:lnTo>
                    <a:lnTo>
                      <a:pt x="466" y="156"/>
                    </a:lnTo>
                    <a:lnTo>
                      <a:pt x="468" y="157"/>
                    </a:lnTo>
                    <a:lnTo>
                      <a:pt x="465" y="177"/>
                    </a:lnTo>
                    <a:lnTo>
                      <a:pt x="464" y="209"/>
                    </a:lnTo>
                    <a:lnTo>
                      <a:pt x="466" y="231"/>
                    </a:lnTo>
                    <a:lnTo>
                      <a:pt x="471" y="263"/>
                    </a:lnTo>
                    <a:lnTo>
                      <a:pt x="477" y="304"/>
                    </a:lnTo>
                    <a:lnTo>
                      <a:pt x="474" y="327"/>
                    </a:lnTo>
                    <a:lnTo>
                      <a:pt x="467" y="346"/>
                    </a:lnTo>
                    <a:lnTo>
                      <a:pt x="452" y="378"/>
                    </a:lnTo>
                    <a:lnTo>
                      <a:pt x="451" y="382"/>
                    </a:lnTo>
                    <a:lnTo>
                      <a:pt x="451" y="377"/>
                    </a:lnTo>
                    <a:lnTo>
                      <a:pt x="454" y="370"/>
                    </a:lnTo>
                    <a:lnTo>
                      <a:pt x="451" y="371"/>
                    </a:lnTo>
                    <a:lnTo>
                      <a:pt x="448" y="380"/>
                    </a:lnTo>
                    <a:lnTo>
                      <a:pt x="449" y="385"/>
                    </a:lnTo>
                    <a:lnTo>
                      <a:pt x="436" y="388"/>
                    </a:lnTo>
                    <a:lnTo>
                      <a:pt x="427" y="392"/>
                    </a:lnTo>
                    <a:lnTo>
                      <a:pt x="412" y="404"/>
                    </a:lnTo>
                    <a:lnTo>
                      <a:pt x="399" y="416"/>
                    </a:lnTo>
                    <a:lnTo>
                      <a:pt x="397" y="419"/>
                    </a:lnTo>
                    <a:lnTo>
                      <a:pt x="396" y="428"/>
                    </a:lnTo>
                    <a:lnTo>
                      <a:pt x="391" y="433"/>
                    </a:lnTo>
                    <a:lnTo>
                      <a:pt x="387" y="442"/>
                    </a:lnTo>
                    <a:lnTo>
                      <a:pt x="374" y="449"/>
                    </a:lnTo>
                    <a:lnTo>
                      <a:pt x="371" y="446"/>
                    </a:lnTo>
                    <a:lnTo>
                      <a:pt x="372" y="449"/>
                    </a:lnTo>
                    <a:lnTo>
                      <a:pt x="379" y="449"/>
                    </a:lnTo>
                    <a:lnTo>
                      <a:pt x="381" y="452"/>
                    </a:lnTo>
                    <a:lnTo>
                      <a:pt x="380" y="453"/>
                    </a:lnTo>
                    <a:lnTo>
                      <a:pt x="376" y="462"/>
                    </a:lnTo>
                    <a:lnTo>
                      <a:pt x="375" y="467"/>
                    </a:lnTo>
                    <a:lnTo>
                      <a:pt x="369" y="468"/>
                    </a:lnTo>
                    <a:lnTo>
                      <a:pt x="367" y="471"/>
                    </a:lnTo>
                    <a:lnTo>
                      <a:pt x="372" y="476"/>
                    </a:lnTo>
                    <a:lnTo>
                      <a:pt x="373" y="483"/>
                    </a:lnTo>
                    <a:lnTo>
                      <a:pt x="367" y="503"/>
                    </a:lnTo>
                    <a:lnTo>
                      <a:pt x="362" y="511"/>
                    </a:lnTo>
                    <a:lnTo>
                      <a:pt x="363" y="512"/>
                    </a:lnTo>
                    <a:lnTo>
                      <a:pt x="360" y="516"/>
                    </a:lnTo>
                    <a:lnTo>
                      <a:pt x="358" y="522"/>
                    </a:lnTo>
                    <a:lnTo>
                      <a:pt x="357" y="522"/>
                    </a:lnTo>
                    <a:lnTo>
                      <a:pt x="354" y="518"/>
                    </a:lnTo>
                    <a:lnTo>
                      <a:pt x="348" y="519"/>
                    </a:lnTo>
                    <a:lnTo>
                      <a:pt x="350" y="524"/>
                    </a:lnTo>
                    <a:lnTo>
                      <a:pt x="349" y="529"/>
                    </a:lnTo>
                    <a:lnTo>
                      <a:pt x="349" y="530"/>
                    </a:lnTo>
                    <a:lnTo>
                      <a:pt x="350" y="531"/>
                    </a:lnTo>
                    <a:lnTo>
                      <a:pt x="348" y="533"/>
                    </a:lnTo>
                    <a:lnTo>
                      <a:pt x="347" y="536"/>
                    </a:lnTo>
                    <a:lnTo>
                      <a:pt x="342" y="543"/>
                    </a:lnTo>
                    <a:lnTo>
                      <a:pt x="339" y="552"/>
                    </a:lnTo>
                    <a:lnTo>
                      <a:pt x="340" y="552"/>
                    </a:lnTo>
                    <a:lnTo>
                      <a:pt x="333" y="563"/>
                    </a:lnTo>
                    <a:lnTo>
                      <a:pt x="331" y="572"/>
                    </a:lnTo>
                    <a:lnTo>
                      <a:pt x="327" y="576"/>
                    </a:lnTo>
                    <a:lnTo>
                      <a:pt x="323" y="583"/>
                    </a:lnTo>
                    <a:lnTo>
                      <a:pt x="322" y="590"/>
                    </a:lnTo>
                    <a:lnTo>
                      <a:pt x="318" y="596"/>
                    </a:lnTo>
                    <a:lnTo>
                      <a:pt x="318" y="598"/>
                    </a:lnTo>
                    <a:lnTo>
                      <a:pt x="315" y="599"/>
                    </a:lnTo>
                    <a:lnTo>
                      <a:pt x="313" y="597"/>
                    </a:lnTo>
                    <a:lnTo>
                      <a:pt x="311" y="598"/>
                    </a:lnTo>
                    <a:lnTo>
                      <a:pt x="312" y="596"/>
                    </a:lnTo>
                    <a:lnTo>
                      <a:pt x="307" y="595"/>
                    </a:lnTo>
                    <a:lnTo>
                      <a:pt x="308" y="596"/>
                    </a:lnTo>
                    <a:lnTo>
                      <a:pt x="307" y="599"/>
                    </a:lnTo>
                    <a:lnTo>
                      <a:pt x="308" y="601"/>
                    </a:lnTo>
                    <a:lnTo>
                      <a:pt x="307" y="601"/>
                    </a:lnTo>
                    <a:lnTo>
                      <a:pt x="308" y="602"/>
                    </a:lnTo>
                    <a:lnTo>
                      <a:pt x="307" y="604"/>
                    </a:lnTo>
                    <a:lnTo>
                      <a:pt x="305" y="602"/>
                    </a:lnTo>
                    <a:lnTo>
                      <a:pt x="301" y="605"/>
                    </a:lnTo>
                    <a:lnTo>
                      <a:pt x="295" y="604"/>
                    </a:lnTo>
                    <a:lnTo>
                      <a:pt x="294" y="603"/>
                    </a:lnTo>
                    <a:lnTo>
                      <a:pt x="294" y="607"/>
                    </a:lnTo>
                    <a:lnTo>
                      <a:pt x="291" y="606"/>
                    </a:lnTo>
                    <a:lnTo>
                      <a:pt x="294" y="607"/>
                    </a:lnTo>
                    <a:lnTo>
                      <a:pt x="293" y="609"/>
                    </a:lnTo>
                    <a:lnTo>
                      <a:pt x="296" y="609"/>
                    </a:lnTo>
                    <a:lnTo>
                      <a:pt x="294" y="609"/>
                    </a:lnTo>
                    <a:lnTo>
                      <a:pt x="294" y="607"/>
                    </a:lnTo>
                    <a:lnTo>
                      <a:pt x="294" y="605"/>
                    </a:lnTo>
                    <a:lnTo>
                      <a:pt x="303" y="605"/>
                    </a:lnTo>
                    <a:lnTo>
                      <a:pt x="299" y="609"/>
                    </a:lnTo>
                    <a:lnTo>
                      <a:pt x="295" y="616"/>
                    </a:lnTo>
                    <a:lnTo>
                      <a:pt x="296" y="619"/>
                    </a:lnTo>
                    <a:lnTo>
                      <a:pt x="294" y="619"/>
                    </a:lnTo>
                    <a:lnTo>
                      <a:pt x="292" y="622"/>
                    </a:lnTo>
                    <a:lnTo>
                      <a:pt x="291" y="621"/>
                    </a:lnTo>
                    <a:lnTo>
                      <a:pt x="288" y="622"/>
                    </a:lnTo>
                    <a:lnTo>
                      <a:pt x="288" y="623"/>
                    </a:lnTo>
                    <a:lnTo>
                      <a:pt x="285" y="628"/>
                    </a:lnTo>
                    <a:lnTo>
                      <a:pt x="283" y="634"/>
                    </a:lnTo>
                    <a:lnTo>
                      <a:pt x="277" y="635"/>
                    </a:lnTo>
                    <a:lnTo>
                      <a:pt x="272" y="643"/>
                    </a:lnTo>
                    <a:lnTo>
                      <a:pt x="272" y="638"/>
                    </a:lnTo>
                    <a:lnTo>
                      <a:pt x="267" y="634"/>
                    </a:lnTo>
                    <a:lnTo>
                      <a:pt x="268" y="633"/>
                    </a:lnTo>
                    <a:lnTo>
                      <a:pt x="270" y="630"/>
                    </a:lnTo>
                    <a:lnTo>
                      <a:pt x="268" y="633"/>
                    </a:lnTo>
                    <a:lnTo>
                      <a:pt x="266" y="633"/>
                    </a:lnTo>
                    <a:lnTo>
                      <a:pt x="267" y="635"/>
                    </a:lnTo>
                    <a:lnTo>
                      <a:pt x="256" y="641"/>
                    </a:lnTo>
                    <a:lnTo>
                      <a:pt x="257" y="641"/>
                    </a:lnTo>
                    <a:lnTo>
                      <a:pt x="254" y="643"/>
                    </a:lnTo>
                    <a:lnTo>
                      <a:pt x="252" y="642"/>
                    </a:lnTo>
                    <a:lnTo>
                      <a:pt x="251" y="642"/>
                    </a:lnTo>
                    <a:lnTo>
                      <a:pt x="252" y="642"/>
                    </a:lnTo>
                    <a:lnTo>
                      <a:pt x="253" y="644"/>
                    </a:lnTo>
                    <a:lnTo>
                      <a:pt x="248" y="644"/>
                    </a:lnTo>
                    <a:lnTo>
                      <a:pt x="245" y="648"/>
                    </a:lnTo>
                    <a:lnTo>
                      <a:pt x="243" y="653"/>
                    </a:lnTo>
                    <a:lnTo>
                      <a:pt x="241" y="653"/>
                    </a:lnTo>
                    <a:lnTo>
                      <a:pt x="234" y="665"/>
                    </a:lnTo>
                    <a:lnTo>
                      <a:pt x="233" y="676"/>
                    </a:lnTo>
                    <a:lnTo>
                      <a:pt x="234" y="679"/>
                    </a:lnTo>
                    <a:lnTo>
                      <a:pt x="232" y="684"/>
                    </a:lnTo>
                    <a:lnTo>
                      <a:pt x="228" y="689"/>
                    </a:lnTo>
                    <a:lnTo>
                      <a:pt x="222" y="705"/>
                    </a:lnTo>
                    <a:lnTo>
                      <a:pt x="219" y="707"/>
                    </a:lnTo>
                    <a:lnTo>
                      <a:pt x="212" y="714"/>
                    </a:lnTo>
                    <a:lnTo>
                      <a:pt x="207" y="719"/>
                    </a:lnTo>
                    <a:lnTo>
                      <a:pt x="201" y="732"/>
                    </a:lnTo>
                    <a:lnTo>
                      <a:pt x="201" y="743"/>
                    </a:lnTo>
                    <a:lnTo>
                      <a:pt x="196" y="740"/>
                    </a:lnTo>
                    <a:lnTo>
                      <a:pt x="197" y="738"/>
                    </a:lnTo>
                    <a:lnTo>
                      <a:pt x="193" y="739"/>
                    </a:lnTo>
                    <a:lnTo>
                      <a:pt x="191" y="732"/>
                    </a:lnTo>
                    <a:lnTo>
                      <a:pt x="186" y="731"/>
                    </a:lnTo>
                    <a:lnTo>
                      <a:pt x="183" y="733"/>
                    </a:lnTo>
                    <a:lnTo>
                      <a:pt x="182" y="732"/>
                    </a:lnTo>
                    <a:lnTo>
                      <a:pt x="173" y="725"/>
                    </a:lnTo>
                    <a:lnTo>
                      <a:pt x="169" y="725"/>
                    </a:lnTo>
                    <a:lnTo>
                      <a:pt x="166" y="728"/>
                    </a:lnTo>
                    <a:lnTo>
                      <a:pt x="162" y="727"/>
                    </a:lnTo>
                    <a:lnTo>
                      <a:pt x="161" y="730"/>
                    </a:lnTo>
                    <a:lnTo>
                      <a:pt x="158" y="730"/>
                    </a:lnTo>
                    <a:lnTo>
                      <a:pt x="158" y="731"/>
                    </a:lnTo>
                    <a:lnTo>
                      <a:pt x="153" y="731"/>
                    </a:lnTo>
                    <a:lnTo>
                      <a:pt x="152" y="729"/>
                    </a:lnTo>
                    <a:lnTo>
                      <a:pt x="150" y="732"/>
                    </a:lnTo>
                    <a:lnTo>
                      <a:pt x="149" y="730"/>
                    </a:lnTo>
                    <a:lnTo>
                      <a:pt x="147" y="731"/>
                    </a:lnTo>
                    <a:lnTo>
                      <a:pt x="143" y="727"/>
                    </a:lnTo>
                    <a:lnTo>
                      <a:pt x="142" y="728"/>
                    </a:lnTo>
                    <a:lnTo>
                      <a:pt x="142" y="727"/>
                    </a:lnTo>
                    <a:lnTo>
                      <a:pt x="139" y="725"/>
                    </a:lnTo>
                    <a:lnTo>
                      <a:pt x="134" y="729"/>
                    </a:lnTo>
                    <a:lnTo>
                      <a:pt x="132" y="728"/>
                    </a:lnTo>
                    <a:lnTo>
                      <a:pt x="131" y="730"/>
                    </a:lnTo>
                    <a:lnTo>
                      <a:pt x="127" y="729"/>
                    </a:lnTo>
                    <a:lnTo>
                      <a:pt x="124" y="725"/>
                    </a:lnTo>
                    <a:lnTo>
                      <a:pt x="123" y="725"/>
                    </a:lnTo>
                    <a:lnTo>
                      <a:pt x="123" y="723"/>
                    </a:lnTo>
                    <a:lnTo>
                      <a:pt x="121" y="723"/>
                    </a:lnTo>
                    <a:lnTo>
                      <a:pt x="121" y="724"/>
                    </a:lnTo>
                    <a:lnTo>
                      <a:pt x="120" y="723"/>
                    </a:lnTo>
                    <a:lnTo>
                      <a:pt x="111" y="721"/>
                    </a:lnTo>
                    <a:lnTo>
                      <a:pt x="109" y="720"/>
                    </a:lnTo>
                    <a:lnTo>
                      <a:pt x="106" y="721"/>
                    </a:lnTo>
                    <a:lnTo>
                      <a:pt x="101" y="721"/>
                    </a:lnTo>
                    <a:lnTo>
                      <a:pt x="96" y="724"/>
                    </a:lnTo>
                    <a:lnTo>
                      <a:pt x="90" y="721"/>
                    </a:lnTo>
                    <a:lnTo>
                      <a:pt x="87" y="719"/>
                    </a:lnTo>
                    <a:lnTo>
                      <a:pt x="88" y="717"/>
                    </a:lnTo>
                    <a:lnTo>
                      <a:pt x="84" y="717"/>
                    </a:lnTo>
                    <a:lnTo>
                      <a:pt x="80" y="716"/>
                    </a:lnTo>
                    <a:lnTo>
                      <a:pt x="79" y="718"/>
                    </a:lnTo>
                    <a:lnTo>
                      <a:pt x="76" y="716"/>
                    </a:lnTo>
                    <a:lnTo>
                      <a:pt x="73" y="717"/>
                    </a:lnTo>
                    <a:lnTo>
                      <a:pt x="70" y="715"/>
                    </a:lnTo>
                    <a:lnTo>
                      <a:pt x="69" y="717"/>
                    </a:lnTo>
                    <a:lnTo>
                      <a:pt x="68" y="716"/>
                    </a:lnTo>
                    <a:lnTo>
                      <a:pt x="68" y="715"/>
                    </a:lnTo>
                    <a:lnTo>
                      <a:pt x="65" y="713"/>
                    </a:lnTo>
                    <a:lnTo>
                      <a:pt x="63" y="710"/>
                    </a:lnTo>
                    <a:lnTo>
                      <a:pt x="58" y="712"/>
                    </a:lnTo>
                    <a:lnTo>
                      <a:pt x="56" y="710"/>
                    </a:lnTo>
                    <a:lnTo>
                      <a:pt x="52" y="709"/>
                    </a:lnTo>
                    <a:lnTo>
                      <a:pt x="50" y="709"/>
                    </a:lnTo>
                    <a:lnTo>
                      <a:pt x="50" y="707"/>
                    </a:lnTo>
                    <a:lnTo>
                      <a:pt x="48" y="706"/>
                    </a:lnTo>
                    <a:lnTo>
                      <a:pt x="48" y="704"/>
                    </a:lnTo>
                    <a:lnTo>
                      <a:pt x="44" y="706"/>
                    </a:lnTo>
                    <a:lnTo>
                      <a:pt x="44" y="704"/>
                    </a:lnTo>
                    <a:lnTo>
                      <a:pt x="41" y="702"/>
                    </a:lnTo>
                    <a:lnTo>
                      <a:pt x="38" y="703"/>
                    </a:lnTo>
                    <a:lnTo>
                      <a:pt x="38" y="705"/>
                    </a:lnTo>
                    <a:lnTo>
                      <a:pt x="36" y="704"/>
                    </a:lnTo>
                    <a:lnTo>
                      <a:pt x="36" y="702"/>
                    </a:lnTo>
                    <a:lnTo>
                      <a:pt x="38" y="701"/>
                    </a:lnTo>
                    <a:lnTo>
                      <a:pt x="36" y="700"/>
                    </a:lnTo>
                    <a:lnTo>
                      <a:pt x="32" y="699"/>
                    </a:lnTo>
                    <a:lnTo>
                      <a:pt x="35" y="694"/>
                    </a:lnTo>
                    <a:lnTo>
                      <a:pt x="32" y="692"/>
                    </a:lnTo>
                    <a:lnTo>
                      <a:pt x="33" y="688"/>
                    </a:lnTo>
                    <a:lnTo>
                      <a:pt x="35" y="689"/>
                    </a:lnTo>
                    <a:lnTo>
                      <a:pt x="36" y="687"/>
                    </a:lnTo>
                    <a:lnTo>
                      <a:pt x="34" y="684"/>
                    </a:lnTo>
                    <a:lnTo>
                      <a:pt x="36" y="681"/>
                    </a:lnTo>
                    <a:lnTo>
                      <a:pt x="34" y="679"/>
                    </a:lnTo>
                    <a:lnTo>
                      <a:pt x="37" y="675"/>
                    </a:lnTo>
                    <a:lnTo>
                      <a:pt x="36" y="667"/>
                    </a:lnTo>
                    <a:lnTo>
                      <a:pt x="32" y="665"/>
                    </a:lnTo>
                    <a:lnTo>
                      <a:pt x="31" y="662"/>
                    </a:lnTo>
                    <a:lnTo>
                      <a:pt x="33" y="661"/>
                    </a:lnTo>
                    <a:lnTo>
                      <a:pt x="34" y="661"/>
                    </a:lnTo>
                    <a:lnTo>
                      <a:pt x="35" y="656"/>
                    </a:lnTo>
                    <a:lnTo>
                      <a:pt x="34" y="653"/>
                    </a:lnTo>
                    <a:lnTo>
                      <a:pt x="37" y="649"/>
                    </a:lnTo>
                    <a:lnTo>
                      <a:pt x="34" y="648"/>
                    </a:lnTo>
                    <a:lnTo>
                      <a:pt x="31" y="649"/>
                    </a:lnTo>
                    <a:lnTo>
                      <a:pt x="31" y="638"/>
                    </a:lnTo>
                    <a:lnTo>
                      <a:pt x="23" y="633"/>
                    </a:lnTo>
                    <a:lnTo>
                      <a:pt x="15" y="634"/>
                    </a:lnTo>
                    <a:lnTo>
                      <a:pt x="16" y="633"/>
                    </a:lnTo>
                    <a:lnTo>
                      <a:pt x="12" y="633"/>
                    </a:lnTo>
                    <a:lnTo>
                      <a:pt x="12" y="631"/>
                    </a:lnTo>
                    <a:lnTo>
                      <a:pt x="8" y="629"/>
                    </a:lnTo>
                    <a:lnTo>
                      <a:pt x="6" y="626"/>
                    </a:lnTo>
                    <a:lnTo>
                      <a:pt x="3" y="626"/>
                    </a:lnTo>
                    <a:lnTo>
                      <a:pt x="1" y="626"/>
                    </a:lnTo>
                    <a:lnTo>
                      <a:pt x="0" y="624"/>
                    </a:lnTo>
                    <a:lnTo>
                      <a:pt x="2" y="621"/>
                    </a:lnTo>
                    <a:lnTo>
                      <a:pt x="5" y="622"/>
                    </a:lnTo>
                    <a:lnTo>
                      <a:pt x="3" y="616"/>
                    </a:lnTo>
                    <a:lnTo>
                      <a:pt x="6" y="611"/>
                    </a:lnTo>
                    <a:lnTo>
                      <a:pt x="13" y="604"/>
                    </a:lnTo>
                    <a:lnTo>
                      <a:pt x="12" y="603"/>
                    </a:lnTo>
                    <a:lnTo>
                      <a:pt x="15" y="602"/>
                    </a:lnTo>
                    <a:lnTo>
                      <a:pt x="14" y="601"/>
                    </a:lnTo>
                    <a:lnTo>
                      <a:pt x="16" y="599"/>
                    </a:lnTo>
                    <a:lnTo>
                      <a:pt x="13" y="598"/>
                    </a:lnTo>
                    <a:lnTo>
                      <a:pt x="14" y="595"/>
                    </a:lnTo>
                    <a:lnTo>
                      <a:pt x="8" y="595"/>
                    </a:lnTo>
                    <a:lnTo>
                      <a:pt x="5" y="593"/>
                    </a:lnTo>
                    <a:lnTo>
                      <a:pt x="8" y="591"/>
                    </a:lnTo>
                    <a:lnTo>
                      <a:pt x="12" y="580"/>
                    </a:lnTo>
                    <a:lnTo>
                      <a:pt x="17" y="578"/>
                    </a:lnTo>
                    <a:lnTo>
                      <a:pt x="15" y="572"/>
                    </a:lnTo>
                    <a:lnTo>
                      <a:pt x="18" y="563"/>
                    </a:lnTo>
                    <a:lnTo>
                      <a:pt x="17" y="552"/>
                    </a:lnTo>
                    <a:lnTo>
                      <a:pt x="9" y="549"/>
                    </a:lnTo>
                    <a:lnTo>
                      <a:pt x="7" y="541"/>
                    </a:lnTo>
                    <a:lnTo>
                      <a:pt x="5" y="540"/>
                    </a:lnTo>
                    <a:lnTo>
                      <a:pt x="6" y="535"/>
                    </a:lnTo>
                    <a:lnTo>
                      <a:pt x="8" y="534"/>
                    </a:lnTo>
                    <a:lnTo>
                      <a:pt x="7" y="531"/>
                    </a:lnTo>
                    <a:lnTo>
                      <a:pt x="9" y="532"/>
                    </a:lnTo>
                    <a:lnTo>
                      <a:pt x="13" y="527"/>
                    </a:lnTo>
                    <a:lnTo>
                      <a:pt x="22" y="523"/>
                    </a:lnTo>
                    <a:lnTo>
                      <a:pt x="23" y="516"/>
                    </a:lnTo>
                    <a:lnTo>
                      <a:pt x="27" y="504"/>
                    </a:lnTo>
                    <a:lnTo>
                      <a:pt x="47" y="504"/>
                    </a:lnTo>
                    <a:lnTo>
                      <a:pt x="103" y="504"/>
                    </a:lnTo>
                    <a:lnTo>
                      <a:pt x="103" y="502"/>
                    </a:lnTo>
                    <a:lnTo>
                      <a:pt x="109" y="500"/>
                    </a:lnTo>
                    <a:lnTo>
                      <a:pt x="110" y="495"/>
                    </a:lnTo>
                    <a:lnTo>
                      <a:pt x="116" y="486"/>
                    </a:lnTo>
                    <a:lnTo>
                      <a:pt x="116" y="479"/>
                    </a:lnTo>
                    <a:lnTo>
                      <a:pt x="119" y="479"/>
                    </a:lnTo>
                    <a:lnTo>
                      <a:pt x="120" y="472"/>
                    </a:lnTo>
                    <a:lnTo>
                      <a:pt x="122" y="470"/>
                    </a:lnTo>
                    <a:lnTo>
                      <a:pt x="125" y="462"/>
                    </a:lnTo>
                    <a:lnTo>
                      <a:pt x="125" y="459"/>
                    </a:lnTo>
                    <a:lnTo>
                      <a:pt x="123" y="455"/>
                    </a:lnTo>
                    <a:lnTo>
                      <a:pt x="127" y="446"/>
                    </a:lnTo>
                    <a:lnTo>
                      <a:pt x="132" y="447"/>
                    </a:lnTo>
                    <a:lnTo>
                      <a:pt x="137" y="445"/>
                    </a:lnTo>
                    <a:lnTo>
                      <a:pt x="139" y="446"/>
                    </a:lnTo>
                    <a:lnTo>
                      <a:pt x="142" y="439"/>
                    </a:lnTo>
                    <a:lnTo>
                      <a:pt x="147" y="439"/>
                    </a:lnTo>
                    <a:lnTo>
                      <a:pt x="151" y="435"/>
                    </a:lnTo>
                    <a:lnTo>
                      <a:pt x="151" y="427"/>
                    </a:lnTo>
                    <a:lnTo>
                      <a:pt x="153" y="425"/>
                    </a:lnTo>
                    <a:lnTo>
                      <a:pt x="151" y="422"/>
                    </a:lnTo>
                    <a:lnTo>
                      <a:pt x="153" y="422"/>
                    </a:lnTo>
                    <a:lnTo>
                      <a:pt x="156" y="417"/>
                    </a:lnTo>
                    <a:lnTo>
                      <a:pt x="153" y="412"/>
                    </a:lnTo>
                    <a:lnTo>
                      <a:pt x="153" y="410"/>
                    </a:lnTo>
                    <a:lnTo>
                      <a:pt x="150" y="404"/>
                    </a:lnTo>
                    <a:lnTo>
                      <a:pt x="152" y="403"/>
                    </a:lnTo>
                    <a:lnTo>
                      <a:pt x="153" y="394"/>
                    </a:lnTo>
                    <a:lnTo>
                      <a:pt x="156" y="388"/>
                    </a:lnTo>
                    <a:lnTo>
                      <a:pt x="158" y="386"/>
                    </a:lnTo>
                    <a:lnTo>
                      <a:pt x="161" y="385"/>
                    </a:lnTo>
                    <a:lnTo>
                      <a:pt x="164" y="381"/>
                    </a:lnTo>
                    <a:lnTo>
                      <a:pt x="168" y="380"/>
                    </a:lnTo>
                    <a:lnTo>
                      <a:pt x="170" y="373"/>
                    </a:lnTo>
                    <a:lnTo>
                      <a:pt x="171" y="372"/>
                    </a:lnTo>
                    <a:lnTo>
                      <a:pt x="176" y="372"/>
                    </a:lnTo>
                    <a:lnTo>
                      <a:pt x="176" y="369"/>
                    </a:lnTo>
                    <a:lnTo>
                      <a:pt x="180" y="369"/>
                    </a:lnTo>
                    <a:lnTo>
                      <a:pt x="179" y="368"/>
                    </a:lnTo>
                    <a:lnTo>
                      <a:pt x="184" y="365"/>
                    </a:lnTo>
                    <a:lnTo>
                      <a:pt x="182" y="359"/>
                    </a:lnTo>
                    <a:lnTo>
                      <a:pt x="183" y="354"/>
                    </a:lnTo>
                    <a:lnTo>
                      <a:pt x="181" y="351"/>
                    </a:lnTo>
                    <a:lnTo>
                      <a:pt x="182" y="347"/>
                    </a:lnTo>
                    <a:lnTo>
                      <a:pt x="188" y="352"/>
                    </a:lnTo>
                    <a:lnTo>
                      <a:pt x="194" y="352"/>
                    </a:lnTo>
                    <a:lnTo>
                      <a:pt x="197" y="351"/>
                    </a:lnTo>
                    <a:lnTo>
                      <a:pt x="202" y="344"/>
                    </a:lnTo>
                    <a:lnTo>
                      <a:pt x="203" y="342"/>
                    </a:lnTo>
                    <a:lnTo>
                      <a:pt x="201" y="339"/>
                    </a:lnTo>
                    <a:lnTo>
                      <a:pt x="199" y="334"/>
                    </a:lnTo>
                    <a:lnTo>
                      <a:pt x="200" y="333"/>
                    </a:lnTo>
                    <a:lnTo>
                      <a:pt x="201" y="328"/>
                    </a:lnTo>
                    <a:lnTo>
                      <a:pt x="207" y="324"/>
                    </a:lnTo>
                    <a:lnTo>
                      <a:pt x="207" y="322"/>
                    </a:lnTo>
                    <a:lnTo>
                      <a:pt x="205" y="320"/>
                    </a:lnTo>
                    <a:lnTo>
                      <a:pt x="205" y="317"/>
                    </a:lnTo>
                    <a:lnTo>
                      <a:pt x="212" y="308"/>
                    </a:lnTo>
                    <a:lnTo>
                      <a:pt x="211" y="307"/>
                    </a:lnTo>
                    <a:lnTo>
                      <a:pt x="206" y="307"/>
                    </a:lnTo>
                    <a:lnTo>
                      <a:pt x="207" y="304"/>
                    </a:lnTo>
                    <a:lnTo>
                      <a:pt x="204" y="303"/>
                    </a:lnTo>
                    <a:lnTo>
                      <a:pt x="206" y="301"/>
                    </a:lnTo>
                    <a:lnTo>
                      <a:pt x="210" y="301"/>
                    </a:lnTo>
                    <a:lnTo>
                      <a:pt x="210" y="297"/>
                    </a:lnTo>
                    <a:lnTo>
                      <a:pt x="206" y="297"/>
                    </a:lnTo>
                    <a:lnTo>
                      <a:pt x="205" y="296"/>
                    </a:lnTo>
                    <a:lnTo>
                      <a:pt x="206" y="295"/>
                    </a:lnTo>
                    <a:lnTo>
                      <a:pt x="204" y="292"/>
                    </a:lnTo>
                    <a:lnTo>
                      <a:pt x="205" y="290"/>
                    </a:lnTo>
                    <a:lnTo>
                      <a:pt x="209" y="286"/>
                    </a:lnTo>
                    <a:lnTo>
                      <a:pt x="207" y="285"/>
                    </a:lnTo>
                    <a:lnTo>
                      <a:pt x="207" y="283"/>
                    </a:lnTo>
                    <a:lnTo>
                      <a:pt x="204" y="281"/>
                    </a:lnTo>
                    <a:lnTo>
                      <a:pt x="204" y="277"/>
                    </a:lnTo>
                    <a:lnTo>
                      <a:pt x="203" y="274"/>
                    </a:lnTo>
                    <a:lnTo>
                      <a:pt x="204" y="273"/>
                    </a:lnTo>
                    <a:lnTo>
                      <a:pt x="200" y="273"/>
                    </a:lnTo>
                    <a:lnTo>
                      <a:pt x="201" y="270"/>
                    </a:lnTo>
                    <a:lnTo>
                      <a:pt x="200" y="268"/>
                    </a:lnTo>
                    <a:lnTo>
                      <a:pt x="196" y="266"/>
                    </a:lnTo>
                    <a:lnTo>
                      <a:pt x="195" y="264"/>
                    </a:lnTo>
                    <a:lnTo>
                      <a:pt x="189" y="263"/>
                    </a:lnTo>
                    <a:lnTo>
                      <a:pt x="191" y="260"/>
                    </a:lnTo>
                    <a:lnTo>
                      <a:pt x="188" y="262"/>
                    </a:lnTo>
                    <a:lnTo>
                      <a:pt x="189" y="257"/>
                    </a:lnTo>
                    <a:lnTo>
                      <a:pt x="186" y="259"/>
                    </a:lnTo>
                    <a:lnTo>
                      <a:pt x="180" y="256"/>
                    </a:lnTo>
                    <a:lnTo>
                      <a:pt x="180" y="254"/>
                    </a:lnTo>
                    <a:lnTo>
                      <a:pt x="179" y="253"/>
                    </a:lnTo>
                    <a:lnTo>
                      <a:pt x="176" y="247"/>
                    </a:lnTo>
                    <a:lnTo>
                      <a:pt x="178" y="243"/>
                    </a:lnTo>
                    <a:lnTo>
                      <a:pt x="185" y="239"/>
                    </a:lnTo>
                    <a:lnTo>
                      <a:pt x="188" y="236"/>
                    </a:lnTo>
                    <a:lnTo>
                      <a:pt x="184" y="237"/>
                    </a:lnTo>
                    <a:lnTo>
                      <a:pt x="181" y="236"/>
                    </a:lnTo>
                    <a:lnTo>
                      <a:pt x="181" y="234"/>
                    </a:lnTo>
                    <a:lnTo>
                      <a:pt x="178" y="234"/>
                    </a:lnTo>
                    <a:lnTo>
                      <a:pt x="178" y="230"/>
                    </a:lnTo>
                    <a:lnTo>
                      <a:pt x="175" y="230"/>
                    </a:lnTo>
                    <a:lnTo>
                      <a:pt x="175" y="228"/>
                    </a:lnTo>
                    <a:lnTo>
                      <a:pt x="169" y="227"/>
                    </a:lnTo>
                    <a:lnTo>
                      <a:pt x="169" y="226"/>
                    </a:lnTo>
                    <a:lnTo>
                      <a:pt x="166" y="225"/>
                    </a:lnTo>
                    <a:lnTo>
                      <a:pt x="167" y="223"/>
                    </a:lnTo>
                    <a:lnTo>
                      <a:pt x="164" y="218"/>
                    </a:lnTo>
                    <a:lnTo>
                      <a:pt x="159" y="216"/>
                    </a:lnTo>
                    <a:lnTo>
                      <a:pt x="156" y="211"/>
                    </a:lnTo>
                    <a:lnTo>
                      <a:pt x="149" y="212"/>
                    </a:lnTo>
                    <a:lnTo>
                      <a:pt x="146" y="210"/>
                    </a:lnTo>
                    <a:lnTo>
                      <a:pt x="145" y="215"/>
                    </a:lnTo>
                    <a:lnTo>
                      <a:pt x="142" y="211"/>
                    </a:lnTo>
                    <a:lnTo>
                      <a:pt x="139" y="210"/>
                    </a:lnTo>
                    <a:lnTo>
                      <a:pt x="140" y="208"/>
                    </a:lnTo>
                    <a:lnTo>
                      <a:pt x="139" y="208"/>
                    </a:lnTo>
                    <a:lnTo>
                      <a:pt x="140" y="206"/>
                    </a:lnTo>
                    <a:lnTo>
                      <a:pt x="139" y="202"/>
                    </a:lnTo>
                    <a:lnTo>
                      <a:pt x="141" y="197"/>
                    </a:lnTo>
                    <a:lnTo>
                      <a:pt x="160" y="197"/>
                    </a:lnTo>
                    <a:lnTo>
                      <a:pt x="162" y="197"/>
                    </a:lnTo>
                    <a:lnTo>
                      <a:pt x="166" y="200"/>
                    </a:lnTo>
                    <a:lnTo>
                      <a:pt x="167" y="206"/>
                    </a:lnTo>
                    <a:lnTo>
                      <a:pt x="169" y="207"/>
                    </a:lnTo>
                    <a:lnTo>
                      <a:pt x="186" y="206"/>
                    </a:lnTo>
                    <a:lnTo>
                      <a:pt x="200" y="207"/>
                    </a:lnTo>
                    <a:lnTo>
                      <a:pt x="203" y="203"/>
                    </a:lnTo>
                    <a:lnTo>
                      <a:pt x="205" y="205"/>
                    </a:lnTo>
                    <a:lnTo>
                      <a:pt x="210" y="201"/>
                    </a:lnTo>
                    <a:lnTo>
                      <a:pt x="205" y="192"/>
                    </a:lnTo>
                    <a:lnTo>
                      <a:pt x="204" y="183"/>
                    </a:lnTo>
                    <a:lnTo>
                      <a:pt x="204" y="173"/>
                    </a:lnTo>
                    <a:lnTo>
                      <a:pt x="202" y="172"/>
                    </a:lnTo>
                    <a:lnTo>
                      <a:pt x="194" y="172"/>
                    </a:lnTo>
                    <a:lnTo>
                      <a:pt x="185" y="165"/>
                    </a:lnTo>
                    <a:lnTo>
                      <a:pt x="185" y="164"/>
                    </a:lnTo>
                    <a:lnTo>
                      <a:pt x="182" y="165"/>
                    </a:lnTo>
                    <a:lnTo>
                      <a:pt x="183" y="163"/>
                    </a:lnTo>
                    <a:lnTo>
                      <a:pt x="180" y="161"/>
                    </a:lnTo>
                    <a:lnTo>
                      <a:pt x="184" y="158"/>
                    </a:lnTo>
                    <a:lnTo>
                      <a:pt x="184" y="156"/>
                    </a:lnTo>
                    <a:lnTo>
                      <a:pt x="183" y="156"/>
                    </a:lnTo>
                    <a:lnTo>
                      <a:pt x="186" y="139"/>
                    </a:lnTo>
                    <a:lnTo>
                      <a:pt x="188" y="127"/>
                    </a:lnTo>
                    <a:lnTo>
                      <a:pt x="186" y="123"/>
                    </a:lnTo>
                    <a:lnTo>
                      <a:pt x="153" y="121"/>
                    </a:lnTo>
                    <a:lnTo>
                      <a:pt x="152" y="119"/>
                    </a:lnTo>
                    <a:lnTo>
                      <a:pt x="156" y="115"/>
                    </a:lnTo>
                    <a:lnTo>
                      <a:pt x="161" y="112"/>
                    </a:lnTo>
                    <a:lnTo>
                      <a:pt x="158" y="111"/>
                    </a:lnTo>
                    <a:lnTo>
                      <a:pt x="157" y="109"/>
                    </a:lnTo>
                    <a:lnTo>
                      <a:pt x="158" y="106"/>
                    </a:lnTo>
                    <a:lnTo>
                      <a:pt x="160" y="105"/>
                    </a:lnTo>
                    <a:lnTo>
                      <a:pt x="158" y="91"/>
                    </a:lnTo>
                    <a:lnTo>
                      <a:pt x="170" y="80"/>
                    </a:lnTo>
                    <a:lnTo>
                      <a:pt x="169" y="75"/>
                    </a:lnTo>
                    <a:lnTo>
                      <a:pt x="171" y="73"/>
                    </a:lnTo>
                    <a:lnTo>
                      <a:pt x="169" y="70"/>
                    </a:lnTo>
                    <a:lnTo>
                      <a:pt x="171" y="69"/>
                    </a:lnTo>
                    <a:lnTo>
                      <a:pt x="171" y="66"/>
                    </a:lnTo>
                    <a:lnTo>
                      <a:pt x="179" y="63"/>
                    </a:lnTo>
                    <a:lnTo>
                      <a:pt x="180" y="59"/>
                    </a:lnTo>
                    <a:lnTo>
                      <a:pt x="184" y="59"/>
                    </a:lnTo>
                    <a:lnTo>
                      <a:pt x="184" y="61"/>
                    </a:lnTo>
                    <a:lnTo>
                      <a:pt x="185" y="58"/>
                    </a:lnTo>
                    <a:lnTo>
                      <a:pt x="188" y="58"/>
                    </a:lnTo>
                    <a:lnTo>
                      <a:pt x="189" y="61"/>
                    </a:lnTo>
                    <a:lnTo>
                      <a:pt x="192" y="59"/>
                    </a:lnTo>
                    <a:lnTo>
                      <a:pt x="195" y="61"/>
                    </a:lnTo>
                    <a:lnTo>
                      <a:pt x="194" y="57"/>
                    </a:lnTo>
                    <a:lnTo>
                      <a:pt x="197" y="54"/>
                    </a:lnTo>
                    <a:lnTo>
                      <a:pt x="202" y="57"/>
                    </a:lnTo>
                    <a:lnTo>
                      <a:pt x="202" y="52"/>
                    </a:lnTo>
                    <a:lnTo>
                      <a:pt x="206" y="53"/>
                    </a:lnTo>
                    <a:lnTo>
                      <a:pt x="215" y="48"/>
                    </a:lnTo>
                    <a:lnTo>
                      <a:pt x="216" y="51"/>
                    </a:lnTo>
                    <a:lnTo>
                      <a:pt x="218" y="50"/>
                    </a:lnTo>
                    <a:lnTo>
                      <a:pt x="225" y="56"/>
                    </a:lnTo>
                    <a:lnTo>
                      <a:pt x="234" y="57"/>
                    </a:lnTo>
                    <a:lnTo>
                      <a:pt x="237" y="58"/>
                    </a:lnTo>
                    <a:lnTo>
                      <a:pt x="241" y="57"/>
                    </a:lnTo>
                    <a:lnTo>
                      <a:pt x="241" y="47"/>
                    </a:lnTo>
                    <a:lnTo>
                      <a:pt x="213" y="20"/>
                    </a:lnTo>
                    <a:lnTo>
                      <a:pt x="216" y="20"/>
                    </a:lnTo>
                    <a:lnTo>
                      <a:pt x="217" y="17"/>
                    </a:lnTo>
                    <a:lnTo>
                      <a:pt x="218" y="19"/>
                    </a:lnTo>
                    <a:lnTo>
                      <a:pt x="221" y="21"/>
                    </a:lnTo>
                    <a:lnTo>
                      <a:pt x="228" y="14"/>
                    </a:lnTo>
                    <a:lnTo>
                      <a:pt x="229" y="14"/>
                    </a:lnTo>
                    <a:lnTo>
                      <a:pt x="230" y="16"/>
                    </a:lnTo>
                    <a:lnTo>
                      <a:pt x="233" y="13"/>
                    </a:lnTo>
                    <a:lnTo>
                      <a:pt x="236" y="14"/>
                    </a:lnTo>
                    <a:lnTo>
                      <a:pt x="237" y="19"/>
                    </a:lnTo>
                    <a:lnTo>
                      <a:pt x="241" y="18"/>
                    </a:lnTo>
                    <a:lnTo>
                      <a:pt x="243" y="19"/>
                    </a:lnTo>
                    <a:lnTo>
                      <a:pt x="243" y="23"/>
                    </a:lnTo>
                    <a:lnTo>
                      <a:pt x="246" y="26"/>
                    </a:lnTo>
                    <a:lnTo>
                      <a:pt x="251" y="23"/>
                    </a:lnTo>
                    <a:lnTo>
                      <a:pt x="254" y="25"/>
                    </a:lnTo>
                    <a:lnTo>
                      <a:pt x="256" y="29"/>
                    </a:lnTo>
                    <a:lnTo>
                      <a:pt x="260" y="26"/>
                    </a:lnTo>
                    <a:lnTo>
                      <a:pt x="266" y="27"/>
                    </a:lnTo>
                    <a:lnTo>
                      <a:pt x="269" y="21"/>
                    </a:lnTo>
                    <a:lnTo>
                      <a:pt x="274" y="21"/>
                    </a:lnTo>
                    <a:lnTo>
                      <a:pt x="274" y="18"/>
                    </a:lnTo>
                    <a:lnTo>
                      <a:pt x="275" y="16"/>
                    </a:lnTo>
                    <a:lnTo>
                      <a:pt x="274" y="15"/>
                    </a:lnTo>
                    <a:lnTo>
                      <a:pt x="276" y="13"/>
                    </a:lnTo>
                    <a:lnTo>
                      <a:pt x="275" y="11"/>
                    </a:lnTo>
                    <a:lnTo>
                      <a:pt x="282" y="10"/>
                    </a:lnTo>
                    <a:lnTo>
                      <a:pt x="282" y="5"/>
                    </a:lnTo>
                    <a:lnTo>
                      <a:pt x="290" y="3"/>
                    </a:lnTo>
                    <a:lnTo>
                      <a:pt x="293" y="0"/>
                    </a:lnTo>
                    <a:lnTo>
                      <a:pt x="297" y="0"/>
                    </a:lnTo>
                    <a:lnTo>
                      <a:pt x="301" y="4"/>
                    </a:lnTo>
                    <a:lnTo>
                      <a:pt x="304" y="3"/>
                    </a:lnTo>
                    <a:lnTo>
                      <a:pt x="309" y="9"/>
                    </a:lnTo>
                    <a:lnTo>
                      <a:pt x="311" y="5"/>
                    </a:lnTo>
                    <a:lnTo>
                      <a:pt x="320" y="8"/>
                    </a:lnTo>
                    <a:lnTo>
                      <a:pt x="329" y="7"/>
                    </a:lnTo>
                    <a:lnTo>
                      <a:pt x="331" y="9"/>
                    </a:lnTo>
                    <a:lnTo>
                      <a:pt x="333" y="7"/>
                    </a:lnTo>
                    <a:lnTo>
                      <a:pt x="337" y="8"/>
                    </a:lnTo>
                    <a:lnTo>
                      <a:pt x="343" y="12"/>
                    </a:lnTo>
                    <a:lnTo>
                      <a:pt x="346" y="12"/>
                    </a:lnTo>
                    <a:lnTo>
                      <a:pt x="349" y="15"/>
                    </a:lnTo>
                    <a:lnTo>
                      <a:pt x="361" y="19"/>
                    </a:lnTo>
                    <a:lnTo>
                      <a:pt x="446" y="73"/>
                    </a:lnTo>
                    <a:lnTo>
                      <a:pt x="477" y="93"/>
                    </a:lnTo>
                    <a:lnTo>
                      <a:pt x="481" y="94"/>
                    </a:lnTo>
                    <a:lnTo>
                      <a:pt x="483" y="95"/>
                    </a:lnTo>
                    <a:lnTo>
                      <a:pt x="482" y="100"/>
                    </a:lnTo>
                    <a:lnTo>
                      <a:pt x="474" y="115"/>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6" name="Freeform 86"/>
              <p:cNvSpPr>
                <a:spLocks/>
              </p:cNvSpPr>
              <p:nvPr/>
            </p:nvSpPr>
            <p:spPr bwMode="auto">
              <a:xfrm>
                <a:off x="7913092" y="4295775"/>
                <a:ext cx="457200" cy="300037"/>
              </a:xfrm>
              <a:custGeom>
                <a:avLst/>
                <a:gdLst>
                  <a:gd name="T0" fmla="*/ 2147483647 w 856"/>
                  <a:gd name="T1" fmla="*/ 2147483647 h 567"/>
                  <a:gd name="T2" fmla="*/ 2147483647 w 856"/>
                  <a:gd name="T3" fmla="*/ 2147483647 h 567"/>
                  <a:gd name="T4" fmla="*/ 2147483647 w 856"/>
                  <a:gd name="T5" fmla="*/ 2147483647 h 567"/>
                  <a:gd name="T6" fmla="*/ 2147483647 w 856"/>
                  <a:gd name="T7" fmla="*/ 2147483647 h 567"/>
                  <a:gd name="T8" fmla="*/ 2147483647 w 856"/>
                  <a:gd name="T9" fmla="*/ 2147483647 h 567"/>
                  <a:gd name="T10" fmla="*/ 2147483647 w 856"/>
                  <a:gd name="T11" fmla="*/ 2147483647 h 567"/>
                  <a:gd name="T12" fmla="*/ 2147483647 w 856"/>
                  <a:gd name="T13" fmla="*/ 2147483647 h 567"/>
                  <a:gd name="T14" fmla="*/ 2147483647 w 856"/>
                  <a:gd name="T15" fmla="*/ 2147483647 h 567"/>
                  <a:gd name="T16" fmla="*/ 2147483647 w 856"/>
                  <a:gd name="T17" fmla="*/ 2147483647 h 567"/>
                  <a:gd name="T18" fmla="*/ 2147483647 w 856"/>
                  <a:gd name="T19" fmla="*/ 2147483647 h 567"/>
                  <a:gd name="T20" fmla="*/ 2147483647 w 856"/>
                  <a:gd name="T21" fmla="*/ 2147483647 h 567"/>
                  <a:gd name="T22" fmla="*/ 2147483647 w 856"/>
                  <a:gd name="T23" fmla="*/ 2147483647 h 567"/>
                  <a:gd name="T24" fmla="*/ 2147483647 w 856"/>
                  <a:gd name="T25" fmla="*/ 2147483647 h 567"/>
                  <a:gd name="T26" fmla="*/ 2147483647 w 856"/>
                  <a:gd name="T27" fmla="*/ 2147483647 h 567"/>
                  <a:gd name="T28" fmla="*/ 2147483647 w 856"/>
                  <a:gd name="T29" fmla="*/ 2147483647 h 567"/>
                  <a:gd name="T30" fmla="*/ 2147483647 w 856"/>
                  <a:gd name="T31" fmla="*/ 2147483647 h 567"/>
                  <a:gd name="T32" fmla="*/ 2147483647 w 856"/>
                  <a:gd name="T33" fmla="*/ 2147483647 h 567"/>
                  <a:gd name="T34" fmla="*/ 2147483647 w 856"/>
                  <a:gd name="T35" fmla="*/ 2147483647 h 567"/>
                  <a:gd name="T36" fmla="*/ 2147483647 w 856"/>
                  <a:gd name="T37" fmla="*/ 2147483647 h 567"/>
                  <a:gd name="T38" fmla="*/ 2147483647 w 856"/>
                  <a:gd name="T39" fmla="*/ 2147483647 h 567"/>
                  <a:gd name="T40" fmla="*/ 2147483647 w 856"/>
                  <a:gd name="T41" fmla="*/ 2147483647 h 567"/>
                  <a:gd name="T42" fmla="*/ 2147483647 w 856"/>
                  <a:gd name="T43" fmla="*/ 2147483647 h 567"/>
                  <a:gd name="T44" fmla="*/ 2147483647 w 856"/>
                  <a:gd name="T45" fmla="*/ 2147483647 h 567"/>
                  <a:gd name="T46" fmla="*/ 2147483647 w 856"/>
                  <a:gd name="T47" fmla="*/ 2147483647 h 567"/>
                  <a:gd name="T48" fmla="*/ 2147483647 w 856"/>
                  <a:gd name="T49" fmla="*/ 2147483647 h 567"/>
                  <a:gd name="T50" fmla="*/ 2147483647 w 856"/>
                  <a:gd name="T51" fmla="*/ 2147483647 h 567"/>
                  <a:gd name="T52" fmla="*/ 2147483647 w 856"/>
                  <a:gd name="T53" fmla="*/ 2147483647 h 567"/>
                  <a:gd name="T54" fmla="*/ 2147483647 w 856"/>
                  <a:gd name="T55" fmla="*/ 2147483647 h 567"/>
                  <a:gd name="T56" fmla="*/ 2147483647 w 856"/>
                  <a:gd name="T57" fmla="*/ 2147483647 h 567"/>
                  <a:gd name="T58" fmla="*/ 2147483647 w 856"/>
                  <a:gd name="T59" fmla="*/ 2147483647 h 567"/>
                  <a:gd name="T60" fmla="*/ 2147483647 w 856"/>
                  <a:gd name="T61" fmla="*/ 2147483647 h 567"/>
                  <a:gd name="T62" fmla="*/ 2147483647 w 856"/>
                  <a:gd name="T63" fmla="*/ 2147483647 h 567"/>
                  <a:gd name="T64" fmla="*/ 2147483647 w 856"/>
                  <a:gd name="T65" fmla="*/ 2147483647 h 567"/>
                  <a:gd name="T66" fmla="*/ 2147483647 w 856"/>
                  <a:gd name="T67" fmla="*/ 2147483647 h 567"/>
                  <a:gd name="T68" fmla="*/ 2147483647 w 856"/>
                  <a:gd name="T69" fmla="*/ 2147483647 h 567"/>
                  <a:gd name="T70" fmla="*/ 2147483647 w 856"/>
                  <a:gd name="T71" fmla="*/ 2147483647 h 567"/>
                  <a:gd name="T72" fmla="*/ 2147483647 w 856"/>
                  <a:gd name="T73" fmla="*/ 2147483647 h 567"/>
                  <a:gd name="T74" fmla="*/ 2147483647 w 856"/>
                  <a:gd name="T75" fmla="*/ 2147483647 h 567"/>
                  <a:gd name="T76" fmla="*/ 2147483647 w 856"/>
                  <a:gd name="T77" fmla="*/ 2147483647 h 567"/>
                  <a:gd name="T78" fmla="*/ 2147483647 w 856"/>
                  <a:gd name="T79" fmla="*/ 2147483647 h 567"/>
                  <a:gd name="T80" fmla="*/ 2147483647 w 856"/>
                  <a:gd name="T81" fmla="*/ 2147483647 h 567"/>
                  <a:gd name="T82" fmla="*/ 2147483647 w 856"/>
                  <a:gd name="T83" fmla="*/ 2147483647 h 567"/>
                  <a:gd name="T84" fmla="*/ 2147483647 w 856"/>
                  <a:gd name="T85" fmla="*/ 2147483647 h 567"/>
                  <a:gd name="T86" fmla="*/ 2147483647 w 856"/>
                  <a:gd name="T87" fmla="*/ 2147483647 h 567"/>
                  <a:gd name="T88" fmla="*/ 2147483647 w 856"/>
                  <a:gd name="T89" fmla="*/ 2147483647 h 567"/>
                  <a:gd name="T90" fmla="*/ 2147483647 w 856"/>
                  <a:gd name="T91" fmla="*/ 2147483647 h 567"/>
                  <a:gd name="T92" fmla="*/ 2147483647 w 856"/>
                  <a:gd name="T93" fmla="*/ 2147483647 h 567"/>
                  <a:gd name="T94" fmla="*/ 2147483647 w 856"/>
                  <a:gd name="T95" fmla="*/ 2147483647 h 567"/>
                  <a:gd name="T96" fmla="*/ 2147483647 w 856"/>
                  <a:gd name="T97" fmla="*/ 2147483647 h 567"/>
                  <a:gd name="T98" fmla="*/ 2147483647 w 856"/>
                  <a:gd name="T99" fmla="*/ 2147483647 h 567"/>
                  <a:gd name="T100" fmla="*/ 2147483647 w 856"/>
                  <a:gd name="T101" fmla="*/ 2147483647 h 567"/>
                  <a:gd name="T102" fmla="*/ 2147483647 w 856"/>
                  <a:gd name="T103" fmla="*/ 2147483647 h 567"/>
                  <a:gd name="T104" fmla="*/ 2147483647 w 856"/>
                  <a:gd name="T105" fmla="*/ 2147483647 h 567"/>
                  <a:gd name="T106" fmla="*/ 2147483647 w 856"/>
                  <a:gd name="T107" fmla="*/ 2147483647 h 567"/>
                  <a:gd name="T108" fmla="*/ 2147483647 w 856"/>
                  <a:gd name="T109" fmla="*/ 2147483647 h 567"/>
                  <a:gd name="T110" fmla="*/ 2147483647 w 856"/>
                  <a:gd name="T111" fmla="*/ 2147483647 h 567"/>
                  <a:gd name="T112" fmla="*/ 2147483647 w 856"/>
                  <a:gd name="T113" fmla="*/ 2147483647 h 567"/>
                  <a:gd name="T114" fmla="*/ 2147483647 w 856"/>
                  <a:gd name="T115" fmla="*/ 2147483647 h 567"/>
                  <a:gd name="T116" fmla="*/ 2147483647 w 856"/>
                  <a:gd name="T117" fmla="*/ 2147483647 h 567"/>
                  <a:gd name="T118" fmla="*/ 2147483647 w 856"/>
                  <a:gd name="T119" fmla="*/ 2147483647 h 567"/>
                  <a:gd name="T120" fmla="*/ 2147483647 w 856"/>
                  <a:gd name="T121" fmla="*/ 2147483647 h 567"/>
                  <a:gd name="T122" fmla="*/ 2147483647 w 856"/>
                  <a:gd name="T123" fmla="*/ 2147483647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6"/>
                  <a:gd name="T187" fmla="*/ 0 h 567"/>
                  <a:gd name="T188" fmla="*/ 856 w 856"/>
                  <a:gd name="T189" fmla="*/ 567 h 5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6" h="567">
                    <a:moveTo>
                      <a:pt x="855" y="130"/>
                    </a:moveTo>
                    <a:lnTo>
                      <a:pt x="851" y="138"/>
                    </a:lnTo>
                    <a:lnTo>
                      <a:pt x="848" y="138"/>
                    </a:lnTo>
                    <a:lnTo>
                      <a:pt x="841" y="148"/>
                    </a:lnTo>
                    <a:lnTo>
                      <a:pt x="836" y="153"/>
                    </a:lnTo>
                    <a:lnTo>
                      <a:pt x="832" y="160"/>
                    </a:lnTo>
                    <a:lnTo>
                      <a:pt x="831" y="169"/>
                    </a:lnTo>
                    <a:lnTo>
                      <a:pt x="836" y="181"/>
                    </a:lnTo>
                    <a:lnTo>
                      <a:pt x="843" y="183"/>
                    </a:lnTo>
                    <a:lnTo>
                      <a:pt x="844" y="184"/>
                    </a:lnTo>
                    <a:lnTo>
                      <a:pt x="841" y="200"/>
                    </a:lnTo>
                    <a:lnTo>
                      <a:pt x="841" y="211"/>
                    </a:lnTo>
                    <a:lnTo>
                      <a:pt x="851" y="249"/>
                    </a:lnTo>
                    <a:lnTo>
                      <a:pt x="851" y="251"/>
                    </a:lnTo>
                    <a:lnTo>
                      <a:pt x="852" y="263"/>
                    </a:lnTo>
                    <a:lnTo>
                      <a:pt x="849" y="271"/>
                    </a:lnTo>
                    <a:lnTo>
                      <a:pt x="823" y="286"/>
                    </a:lnTo>
                    <a:lnTo>
                      <a:pt x="818" y="289"/>
                    </a:lnTo>
                    <a:lnTo>
                      <a:pt x="811" y="294"/>
                    </a:lnTo>
                    <a:lnTo>
                      <a:pt x="793" y="302"/>
                    </a:lnTo>
                    <a:lnTo>
                      <a:pt x="744" y="314"/>
                    </a:lnTo>
                    <a:lnTo>
                      <a:pt x="729" y="320"/>
                    </a:lnTo>
                    <a:lnTo>
                      <a:pt x="696" y="335"/>
                    </a:lnTo>
                    <a:lnTo>
                      <a:pt x="679" y="346"/>
                    </a:lnTo>
                    <a:lnTo>
                      <a:pt x="678" y="349"/>
                    </a:lnTo>
                    <a:lnTo>
                      <a:pt x="679" y="351"/>
                    </a:lnTo>
                    <a:lnTo>
                      <a:pt x="679" y="354"/>
                    </a:lnTo>
                    <a:lnTo>
                      <a:pt x="669" y="360"/>
                    </a:lnTo>
                    <a:lnTo>
                      <a:pt x="661" y="366"/>
                    </a:lnTo>
                    <a:lnTo>
                      <a:pt x="659" y="373"/>
                    </a:lnTo>
                    <a:lnTo>
                      <a:pt x="655" y="376"/>
                    </a:lnTo>
                    <a:lnTo>
                      <a:pt x="653" y="376"/>
                    </a:lnTo>
                    <a:lnTo>
                      <a:pt x="643" y="386"/>
                    </a:lnTo>
                    <a:lnTo>
                      <a:pt x="641" y="384"/>
                    </a:lnTo>
                    <a:lnTo>
                      <a:pt x="637" y="385"/>
                    </a:lnTo>
                    <a:lnTo>
                      <a:pt x="634" y="392"/>
                    </a:lnTo>
                    <a:lnTo>
                      <a:pt x="631" y="399"/>
                    </a:lnTo>
                    <a:lnTo>
                      <a:pt x="630" y="403"/>
                    </a:lnTo>
                    <a:lnTo>
                      <a:pt x="630" y="417"/>
                    </a:lnTo>
                    <a:lnTo>
                      <a:pt x="632" y="426"/>
                    </a:lnTo>
                    <a:lnTo>
                      <a:pt x="635" y="429"/>
                    </a:lnTo>
                    <a:lnTo>
                      <a:pt x="639" y="429"/>
                    </a:lnTo>
                    <a:lnTo>
                      <a:pt x="641" y="434"/>
                    </a:lnTo>
                    <a:lnTo>
                      <a:pt x="645" y="437"/>
                    </a:lnTo>
                    <a:lnTo>
                      <a:pt x="648" y="436"/>
                    </a:lnTo>
                    <a:lnTo>
                      <a:pt x="649" y="434"/>
                    </a:lnTo>
                    <a:lnTo>
                      <a:pt x="654" y="433"/>
                    </a:lnTo>
                    <a:lnTo>
                      <a:pt x="655" y="431"/>
                    </a:lnTo>
                    <a:lnTo>
                      <a:pt x="658" y="431"/>
                    </a:lnTo>
                    <a:lnTo>
                      <a:pt x="656" y="433"/>
                    </a:lnTo>
                    <a:lnTo>
                      <a:pt x="658" y="434"/>
                    </a:lnTo>
                    <a:lnTo>
                      <a:pt x="656" y="436"/>
                    </a:lnTo>
                    <a:lnTo>
                      <a:pt x="656" y="435"/>
                    </a:lnTo>
                    <a:lnTo>
                      <a:pt x="655" y="438"/>
                    </a:lnTo>
                    <a:lnTo>
                      <a:pt x="653" y="437"/>
                    </a:lnTo>
                    <a:lnTo>
                      <a:pt x="655" y="440"/>
                    </a:lnTo>
                    <a:lnTo>
                      <a:pt x="654" y="438"/>
                    </a:lnTo>
                    <a:lnTo>
                      <a:pt x="652" y="440"/>
                    </a:lnTo>
                    <a:lnTo>
                      <a:pt x="648" y="439"/>
                    </a:lnTo>
                    <a:lnTo>
                      <a:pt x="644" y="443"/>
                    </a:lnTo>
                    <a:lnTo>
                      <a:pt x="644" y="447"/>
                    </a:lnTo>
                    <a:lnTo>
                      <a:pt x="641" y="446"/>
                    </a:lnTo>
                    <a:lnTo>
                      <a:pt x="636" y="448"/>
                    </a:lnTo>
                    <a:lnTo>
                      <a:pt x="632" y="454"/>
                    </a:lnTo>
                    <a:lnTo>
                      <a:pt x="633" y="459"/>
                    </a:lnTo>
                    <a:lnTo>
                      <a:pt x="628" y="463"/>
                    </a:lnTo>
                    <a:lnTo>
                      <a:pt x="626" y="462"/>
                    </a:lnTo>
                    <a:lnTo>
                      <a:pt x="624" y="464"/>
                    </a:lnTo>
                    <a:lnTo>
                      <a:pt x="621" y="472"/>
                    </a:lnTo>
                    <a:lnTo>
                      <a:pt x="622" y="475"/>
                    </a:lnTo>
                    <a:lnTo>
                      <a:pt x="624" y="475"/>
                    </a:lnTo>
                    <a:lnTo>
                      <a:pt x="623" y="477"/>
                    </a:lnTo>
                    <a:lnTo>
                      <a:pt x="624" y="479"/>
                    </a:lnTo>
                    <a:lnTo>
                      <a:pt x="628" y="476"/>
                    </a:lnTo>
                    <a:lnTo>
                      <a:pt x="627" y="479"/>
                    </a:lnTo>
                    <a:lnTo>
                      <a:pt x="630" y="479"/>
                    </a:lnTo>
                    <a:lnTo>
                      <a:pt x="628" y="481"/>
                    </a:lnTo>
                    <a:lnTo>
                      <a:pt x="626" y="480"/>
                    </a:lnTo>
                    <a:lnTo>
                      <a:pt x="626" y="481"/>
                    </a:lnTo>
                    <a:lnTo>
                      <a:pt x="625" y="481"/>
                    </a:lnTo>
                    <a:lnTo>
                      <a:pt x="625" y="483"/>
                    </a:lnTo>
                    <a:lnTo>
                      <a:pt x="627" y="484"/>
                    </a:lnTo>
                    <a:lnTo>
                      <a:pt x="626" y="487"/>
                    </a:lnTo>
                    <a:lnTo>
                      <a:pt x="624" y="484"/>
                    </a:lnTo>
                    <a:lnTo>
                      <a:pt x="621" y="483"/>
                    </a:lnTo>
                    <a:lnTo>
                      <a:pt x="621" y="481"/>
                    </a:lnTo>
                    <a:lnTo>
                      <a:pt x="615" y="477"/>
                    </a:lnTo>
                    <a:lnTo>
                      <a:pt x="566" y="474"/>
                    </a:lnTo>
                    <a:lnTo>
                      <a:pt x="549" y="473"/>
                    </a:lnTo>
                    <a:lnTo>
                      <a:pt x="491" y="473"/>
                    </a:lnTo>
                    <a:lnTo>
                      <a:pt x="481" y="475"/>
                    </a:lnTo>
                    <a:lnTo>
                      <a:pt x="478" y="479"/>
                    </a:lnTo>
                    <a:lnTo>
                      <a:pt x="475" y="477"/>
                    </a:lnTo>
                    <a:lnTo>
                      <a:pt x="465" y="477"/>
                    </a:lnTo>
                    <a:lnTo>
                      <a:pt x="429" y="482"/>
                    </a:lnTo>
                    <a:lnTo>
                      <a:pt x="412" y="481"/>
                    </a:lnTo>
                    <a:lnTo>
                      <a:pt x="408" y="482"/>
                    </a:lnTo>
                    <a:lnTo>
                      <a:pt x="405" y="483"/>
                    </a:lnTo>
                    <a:lnTo>
                      <a:pt x="403" y="482"/>
                    </a:lnTo>
                    <a:lnTo>
                      <a:pt x="400" y="483"/>
                    </a:lnTo>
                    <a:lnTo>
                      <a:pt x="401" y="481"/>
                    </a:lnTo>
                    <a:lnTo>
                      <a:pt x="400" y="479"/>
                    </a:lnTo>
                    <a:lnTo>
                      <a:pt x="387" y="477"/>
                    </a:lnTo>
                    <a:lnTo>
                      <a:pt x="385" y="475"/>
                    </a:lnTo>
                    <a:lnTo>
                      <a:pt x="386" y="473"/>
                    </a:lnTo>
                    <a:lnTo>
                      <a:pt x="383" y="474"/>
                    </a:lnTo>
                    <a:lnTo>
                      <a:pt x="382" y="473"/>
                    </a:lnTo>
                    <a:lnTo>
                      <a:pt x="384" y="473"/>
                    </a:lnTo>
                    <a:lnTo>
                      <a:pt x="384" y="470"/>
                    </a:lnTo>
                    <a:lnTo>
                      <a:pt x="388" y="473"/>
                    </a:lnTo>
                    <a:lnTo>
                      <a:pt x="390" y="471"/>
                    </a:lnTo>
                    <a:lnTo>
                      <a:pt x="390" y="469"/>
                    </a:lnTo>
                    <a:lnTo>
                      <a:pt x="387" y="469"/>
                    </a:lnTo>
                    <a:lnTo>
                      <a:pt x="386" y="467"/>
                    </a:lnTo>
                    <a:lnTo>
                      <a:pt x="383" y="468"/>
                    </a:lnTo>
                    <a:lnTo>
                      <a:pt x="382" y="466"/>
                    </a:lnTo>
                    <a:lnTo>
                      <a:pt x="384" y="464"/>
                    </a:lnTo>
                    <a:lnTo>
                      <a:pt x="382" y="461"/>
                    </a:lnTo>
                    <a:lnTo>
                      <a:pt x="386" y="461"/>
                    </a:lnTo>
                    <a:lnTo>
                      <a:pt x="384" y="459"/>
                    </a:lnTo>
                    <a:lnTo>
                      <a:pt x="386" y="458"/>
                    </a:lnTo>
                    <a:lnTo>
                      <a:pt x="386" y="461"/>
                    </a:lnTo>
                    <a:lnTo>
                      <a:pt x="389" y="456"/>
                    </a:lnTo>
                    <a:lnTo>
                      <a:pt x="391" y="452"/>
                    </a:lnTo>
                    <a:lnTo>
                      <a:pt x="390" y="450"/>
                    </a:lnTo>
                    <a:lnTo>
                      <a:pt x="397" y="444"/>
                    </a:lnTo>
                    <a:lnTo>
                      <a:pt x="394" y="444"/>
                    </a:lnTo>
                    <a:lnTo>
                      <a:pt x="393" y="440"/>
                    </a:lnTo>
                    <a:lnTo>
                      <a:pt x="398" y="436"/>
                    </a:lnTo>
                    <a:lnTo>
                      <a:pt x="405" y="431"/>
                    </a:lnTo>
                    <a:lnTo>
                      <a:pt x="405" y="427"/>
                    </a:lnTo>
                    <a:lnTo>
                      <a:pt x="404" y="423"/>
                    </a:lnTo>
                    <a:lnTo>
                      <a:pt x="405" y="422"/>
                    </a:lnTo>
                    <a:lnTo>
                      <a:pt x="404" y="421"/>
                    </a:lnTo>
                    <a:lnTo>
                      <a:pt x="404" y="420"/>
                    </a:lnTo>
                    <a:lnTo>
                      <a:pt x="402" y="418"/>
                    </a:lnTo>
                    <a:lnTo>
                      <a:pt x="397" y="419"/>
                    </a:lnTo>
                    <a:lnTo>
                      <a:pt x="392" y="416"/>
                    </a:lnTo>
                    <a:lnTo>
                      <a:pt x="391" y="418"/>
                    </a:lnTo>
                    <a:lnTo>
                      <a:pt x="388" y="419"/>
                    </a:lnTo>
                    <a:lnTo>
                      <a:pt x="388" y="420"/>
                    </a:lnTo>
                    <a:lnTo>
                      <a:pt x="386" y="419"/>
                    </a:lnTo>
                    <a:lnTo>
                      <a:pt x="386" y="423"/>
                    </a:lnTo>
                    <a:lnTo>
                      <a:pt x="384" y="425"/>
                    </a:lnTo>
                    <a:lnTo>
                      <a:pt x="379" y="423"/>
                    </a:lnTo>
                    <a:lnTo>
                      <a:pt x="365" y="428"/>
                    </a:lnTo>
                    <a:lnTo>
                      <a:pt x="364" y="430"/>
                    </a:lnTo>
                    <a:lnTo>
                      <a:pt x="360" y="430"/>
                    </a:lnTo>
                    <a:lnTo>
                      <a:pt x="361" y="430"/>
                    </a:lnTo>
                    <a:lnTo>
                      <a:pt x="358" y="433"/>
                    </a:lnTo>
                    <a:lnTo>
                      <a:pt x="355" y="434"/>
                    </a:lnTo>
                    <a:lnTo>
                      <a:pt x="356" y="434"/>
                    </a:lnTo>
                    <a:lnTo>
                      <a:pt x="351" y="439"/>
                    </a:lnTo>
                    <a:lnTo>
                      <a:pt x="349" y="446"/>
                    </a:lnTo>
                    <a:lnTo>
                      <a:pt x="350" y="447"/>
                    </a:lnTo>
                    <a:lnTo>
                      <a:pt x="352" y="446"/>
                    </a:lnTo>
                    <a:lnTo>
                      <a:pt x="351" y="448"/>
                    </a:lnTo>
                    <a:lnTo>
                      <a:pt x="356" y="452"/>
                    </a:lnTo>
                    <a:lnTo>
                      <a:pt x="358" y="453"/>
                    </a:lnTo>
                    <a:lnTo>
                      <a:pt x="360" y="461"/>
                    </a:lnTo>
                    <a:lnTo>
                      <a:pt x="367" y="458"/>
                    </a:lnTo>
                    <a:lnTo>
                      <a:pt x="364" y="463"/>
                    </a:lnTo>
                    <a:lnTo>
                      <a:pt x="365" y="465"/>
                    </a:lnTo>
                    <a:lnTo>
                      <a:pt x="368" y="464"/>
                    </a:lnTo>
                    <a:lnTo>
                      <a:pt x="373" y="465"/>
                    </a:lnTo>
                    <a:lnTo>
                      <a:pt x="376" y="467"/>
                    </a:lnTo>
                    <a:lnTo>
                      <a:pt x="376" y="469"/>
                    </a:lnTo>
                    <a:lnTo>
                      <a:pt x="373" y="469"/>
                    </a:lnTo>
                    <a:lnTo>
                      <a:pt x="374" y="473"/>
                    </a:lnTo>
                    <a:lnTo>
                      <a:pt x="371" y="475"/>
                    </a:lnTo>
                    <a:lnTo>
                      <a:pt x="374" y="476"/>
                    </a:lnTo>
                    <a:lnTo>
                      <a:pt x="379" y="474"/>
                    </a:lnTo>
                    <a:lnTo>
                      <a:pt x="379" y="476"/>
                    </a:lnTo>
                    <a:lnTo>
                      <a:pt x="375" y="477"/>
                    </a:lnTo>
                    <a:lnTo>
                      <a:pt x="376" y="480"/>
                    </a:lnTo>
                    <a:lnTo>
                      <a:pt x="371" y="482"/>
                    </a:lnTo>
                    <a:lnTo>
                      <a:pt x="370" y="484"/>
                    </a:lnTo>
                    <a:lnTo>
                      <a:pt x="371" y="484"/>
                    </a:lnTo>
                    <a:lnTo>
                      <a:pt x="370" y="485"/>
                    </a:lnTo>
                    <a:lnTo>
                      <a:pt x="363" y="485"/>
                    </a:lnTo>
                    <a:lnTo>
                      <a:pt x="358" y="487"/>
                    </a:lnTo>
                    <a:lnTo>
                      <a:pt x="352" y="487"/>
                    </a:lnTo>
                    <a:lnTo>
                      <a:pt x="347" y="491"/>
                    </a:lnTo>
                    <a:lnTo>
                      <a:pt x="344" y="486"/>
                    </a:lnTo>
                    <a:lnTo>
                      <a:pt x="334" y="483"/>
                    </a:lnTo>
                    <a:lnTo>
                      <a:pt x="333" y="482"/>
                    </a:lnTo>
                    <a:lnTo>
                      <a:pt x="332" y="482"/>
                    </a:lnTo>
                    <a:lnTo>
                      <a:pt x="328" y="482"/>
                    </a:lnTo>
                    <a:lnTo>
                      <a:pt x="326" y="484"/>
                    </a:lnTo>
                    <a:lnTo>
                      <a:pt x="324" y="482"/>
                    </a:lnTo>
                    <a:lnTo>
                      <a:pt x="324" y="484"/>
                    </a:lnTo>
                    <a:lnTo>
                      <a:pt x="322" y="483"/>
                    </a:lnTo>
                    <a:lnTo>
                      <a:pt x="320" y="484"/>
                    </a:lnTo>
                    <a:lnTo>
                      <a:pt x="322" y="485"/>
                    </a:lnTo>
                    <a:lnTo>
                      <a:pt x="326" y="485"/>
                    </a:lnTo>
                    <a:lnTo>
                      <a:pt x="327" y="486"/>
                    </a:lnTo>
                    <a:lnTo>
                      <a:pt x="328" y="483"/>
                    </a:lnTo>
                    <a:lnTo>
                      <a:pt x="333" y="482"/>
                    </a:lnTo>
                    <a:lnTo>
                      <a:pt x="336" y="484"/>
                    </a:lnTo>
                    <a:lnTo>
                      <a:pt x="333" y="484"/>
                    </a:lnTo>
                    <a:lnTo>
                      <a:pt x="336" y="485"/>
                    </a:lnTo>
                    <a:lnTo>
                      <a:pt x="333" y="486"/>
                    </a:lnTo>
                    <a:lnTo>
                      <a:pt x="335" y="486"/>
                    </a:lnTo>
                    <a:lnTo>
                      <a:pt x="340" y="486"/>
                    </a:lnTo>
                    <a:lnTo>
                      <a:pt x="346" y="490"/>
                    </a:lnTo>
                    <a:lnTo>
                      <a:pt x="324" y="490"/>
                    </a:lnTo>
                    <a:lnTo>
                      <a:pt x="312" y="492"/>
                    </a:lnTo>
                    <a:lnTo>
                      <a:pt x="309" y="494"/>
                    </a:lnTo>
                    <a:lnTo>
                      <a:pt x="309" y="495"/>
                    </a:lnTo>
                    <a:lnTo>
                      <a:pt x="307" y="494"/>
                    </a:lnTo>
                    <a:lnTo>
                      <a:pt x="302" y="497"/>
                    </a:lnTo>
                    <a:lnTo>
                      <a:pt x="295" y="499"/>
                    </a:lnTo>
                    <a:lnTo>
                      <a:pt x="292" y="501"/>
                    </a:lnTo>
                    <a:lnTo>
                      <a:pt x="291" y="504"/>
                    </a:lnTo>
                    <a:lnTo>
                      <a:pt x="286" y="503"/>
                    </a:lnTo>
                    <a:lnTo>
                      <a:pt x="288" y="501"/>
                    </a:lnTo>
                    <a:lnTo>
                      <a:pt x="281" y="499"/>
                    </a:lnTo>
                    <a:lnTo>
                      <a:pt x="265" y="499"/>
                    </a:lnTo>
                    <a:lnTo>
                      <a:pt x="235" y="502"/>
                    </a:lnTo>
                    <a:lnTo>
                      <a:pt x="204" y="506"/>
                    </a:lnTo>
                    <a:lnTo>
                      <a:pt x="196" y="509"/>
                    </a:lnTo>
                    <a:lnTo>
                      <a:pt x="191" y="507"/>
                    </a:lnTo>
                    <a:lnTo>
                      <a:pt x="191" y="504"/>
                    </a:lnTo>
                    <a:lnTo>
                      <a:pt x="193" y="503"/>
                    </a:lnTo>
                    <a:lnTo>
                      <a:pt x="195" y="500"/>
                    </a:lnTo>
                    <a:lnTo>
                      <a:pt x="196" y="500"/>
                    </a:lnTo>
                    <a:lnTo>
                      <a:pt x="200" y="497"/>
                    </a:lnTo>
                    <a:lnTo>
                      <a:pt x="204" y="495"/>
                    </a:lnTo>
                    <a:lnTo>
                      <a:pt x="208" y="500"/>
                    </a:lnTo>
                    <a:lnTo>
                      <a:pt x="217" y="502"/>
                    </a:lnTo>
                    <a:lnTo>
                      <a:pt x="220" y="501"/>
                    </a:lnTo>
                    <a:lnTo>
                      <a:pt x="221" y="499"/>
                    </a:lnTo>
                    <a:lnTo>
                      <a:pt x="220" y="497"/>
                    </a:lnTo>
                    <a:lnTo>
                      <a:pt x="212" y="491"/>
                    </a:lnTo>
                    <a:lnTo>
                      <a:pt x="224" y="498"/>
                    </a:lnTo>
                    <a:lnTo>
                      <a:pt x="234" y="500"/>
                    </a:lnTo>
                    <a:lnTo>
                      <a:pt x="252" y="500"/>
                    </a:lnTo>
                    <a:lnTo>
                      <a:pt x="266" y="497"/>
                    </a:lnTo>
                    <a:lnTo>
                      <a:pt x="247" y="484"/>
                    </a:lnTo>
                    <a:lnTo>
                      <a:pt x="239" y="473"/>
                    </a:lnTo>
                    <a:lnTo>
                      <a:pt x="238" y="469"/>
                    </a:lnTo>
                    <a:lnTo>
                      <a:pt x="234" y="469"/>
                    </a:lnTo>
                    <a:lnTo>
                      <a:pt x="234" y="468"/>
                    </a:lnTo>
                    <a:lnTo>
                      <a:pt x="232" y="468"/>
                    </a:lnTo>
                    <a:lnTo>
                      <a:pt x="232" y="470"/>
                    </a:lnTo>
                    <a:lnTo>
                      <a:pt x="228" y="471"/>
                    </a:lnTo>
                    <a:lnTo>
                      <a:pt x="225" y="469"/>
                    </a:lnTo>
                    <a:lnTo>
                      <a:pt x="230" y="467"/>
                    </a:lnTo>
                    <a:lnTo>
                      <a:pt x="225" y="466"/>
                    </a:lnTo>
                    <a:lnTo>
                      <a:pt x="221" y="467"/>
                    </a:lnTo>
                    <a:lnTo>
                      <a:pt x="219" y="470"/>
                    </a:lnTo>
                    <a:lnTo>
                      <a:pt x="213" y="472"/>
                    </a:lnTo>
                    <a:lnTo>
                      <a:pt x="204" y="471"/>
                    </a:lnTo>
                    <a:lnTo>
                      <a:pt x="201" y="473"/>
                    </a:lnTo>
                    <a:lnTo>
                      <a:pt x="193" y="473"/>
                    </a:lnTo>
                    <a:lnTo>
                      <a:pt x="189" y="477"/>
                    </a:lnTo>
                    <a:lnTo>
                      <a:pt x="189" y="479"/>
                    </a:lnTo>
                    <a:lnTo>
                      <a:pt x="187" y="480"/>
                    </a:lnTo>
                    <a:lnTo>
                      <a:pt x="187" y="483"/>
                    </a:lnTo>
                    <a:lnTo>
                      <a:pt x="184" y="484"/>
                    </a:lnTo>
                    <a:lnTo>
                      <a:pt x="182" y="483"/>
                    </a:lnTo>
                    <a:lnTo>
                      <a:pt x="185" y="479"/>
                    </a:lnTo>
                    <a:lnTo>
                      <a:pt x="184" y="477"/>
                    </a:lnTo>
                    <a:lnTo>
                      <a:pt x="185" y="476"/>
                    </a:lnTo>
                    <a:lnTo>
                      <a:pt x="184" y="473"/>
                    </a:lnTo>
                    <a:lnTo>
                      <a:pt x="175" y="477"/>
                    </a:lnTo>
                    <a:lnTo>
                      <a:pt x="177" y="482"/>
                    </a:lnTo>
                    <a:lnTo>
                      <a:pt x="175" y="485"/>
                    </a:lnTo>
                    <a:lnTo>
                      <a:pt x="172" y="486"/>
                    </a:lnTo>
                    <a:lnTo>
                      <a:pt x="171" y="490"/>
                    </a:lnTo>
                    <a:lnTo>
                      <a:pt x="166" y="494"/>
                    </a:lnTo>
                    <a:lnTo>
                      <a:pt x="160" y="495"/>
                    </a:lnTo>
                    <a:lnTo>
                      <a:pt x="158" y="494"/>
                    </a:lnTo>
                    <a:lnTo>
                      <a:pt x="157" y="494"/>
                    </a:lnTo>
                    <a:lnTo>
                      <a:pt x="155" y="495"/>
                    </a:lnTo>
                    <a:lnTo>
                      <a:pt x="156" y="498"/>
                    </a:lnTo>
                    <a:lnTo>
                      <a:pt x="154" y="497"/>
                    </a:lnTo>
                    <a:lnTo>
                      <a:pt x="153" y="499"/>
                    </a:lnTo>
                    <a:lnTo>
                      <a:pt x="151" y="499"/>
                    </a:lnTo>
                    <a:lnTo>
                      <a:pt x="152" y="497"/>
                    </a:lnTo>
                    <a:lnTo>
                      <a:pt x="150" y="495"/>
                    </a:lnTo>
                    <a:lnTo>
                      <a:pt x="142" y="500"/>
                    </a:lnTo>
                    <a:lnTo>
                      <a:pt x="139" y="499"/>
                    </a:lnTo>
                    <a:lnTo>
                      <a:pt x="142" y="492"/>
                    </a:lnTo>
                    <a:lnTo>
                      <a:pt x="146" y="491"/>
                    </a:lnTo>
                    <a:lnTo>
                      <a:pt x="145" y="489"/>
                    </a:lnTo>
                    <a:lnTo>
                      <a:pt x="144" y="490"/>
                    </a:lnTo>
                    <a:lnTo>
                      <a:pt x="139" y="486"/>
                    </a:lnTo>
                    <a:lnTo>
                      <a:pt x="137" y="489"/>
                    </a:lnTo>
                    <a:lnTo>
                      <a:pt x="134" y="488"/>
                    </a:lnTo>
                    <a:lnTo>
                      <a:pt x="133" y="491"/>
                    </a:lnTo>
                    <a:lnTo>
                      <a:pt x="132" y="490"/>
                    </a:lnTo>
                    <a:lnTo>
                      <a:pt x="129" y="492"/>
                    </a:lnTo>
                    <a:lnTo>
                      <a:pt x="127" y="492"/>
                    </a:lnTo>
                    <a:lnTo>
                      <a:pt x="129" y="488"/>
                    </a:lnTo>
                    <a:lnTo>
                      <a:pt x="128" y="488"/>
                    </a:lnTo>
                    <a:lnTo>
                      <a:pt x="127" y="489"/>
                    </a:lnTo>
                    <a:lnTo>
                      <a:pt x="118" y="493"/>
                    </a:lnTo>
                    <a:lnTo>
                      <a:pt x="115" y="490"/>
                    </a:lnTo>
                    <a:lnTo>
                      <a:pt x="117" y="486"/>
                    </a:lnTo>
                    <a:lnTo>
                      <a:pt x="122" y="486"/>
                    </a:lnTo>
                    <a:lnTo>
                      <a:pt x="122" y="484"/>
                    </a:lnTo>
                    <a:lnTo>
                      <a:pt x="127" y="483"/>
                    </a:lnTo>
                    <a:lnTo>
                      <a:pt x="126" y="481"/>
                    </a:lnTo>
                    <a:lnTo>
                      <a:pt x="129" y="479"/>
                    </a:lnTo>
                    <a:lnTo>
                      <a:pt x="127" y="477"/>
                    </a:lnTo>
                    <a:lnTo>
                      <a:pt x="120" y="480"/>
                    </a:lnTo>
                    <a:lnTo>
                      <a:pt x="120" y="477"/>
                    </a:lnTo>
                    <a:lnTo>
                      <a:pt x="122" y="477"/>
                    </a:lnTo>
                    <a:lnTo>
                      <a:pt x="121" y="475"/>
                    </a:lnTo>
                    <a:lnTo>
                      <a:pt x="124" y="473"/>
                    </a:lnTo>
                    <a:lnTo>
                      <a:pt x="122" y="473"/>
                    </a:lnTo>
                    <a:lnTo>
                      <a:pt x="123" y="471"/>
                    </a:lnTo>
                    <a:lnTo>
                      <a:pt x="122" y="470"/>
                    </a:lnTo>
                    <a:lnTo>
                      <a:pt x="121" y="471"/>
                    </a:lnTo>
                    <a:lnTo>
                      <a:pt x="118" y="470"/>
                    </a:lnTo>
                    <a:lnTo>
                      <a:pt x="117" y="472"/>
                    </a:lnTo>
                    <a:lnTo>
                      <a:pt x="115" y="470"/>
                    </a:lnTo>
                    <a:lnTo>
                      <a:pt x="114" y="471"/>
                    </a:lnTo>
                    <a:lnTo>
                      <a:pt x="115" y="472"/>
                    </a:lnTo>
                    <a:lnTo>
                      <a:pt x="113" y="473"/>
                    </a:lnTo>
                    <a:lnTo>
                      <a:pt x="113" y="475"/>
                    </a:lnTo>
                    <a:lnTo>
                      <a:pt x="114" y="474"/>
                    </a:lnTo>
                    <a:lnTo>
                      <a:pt x="117" y="475"/>
                    </a:lnTo>
                    <a:lnTo>
                      <a:pt x="110" y="481"/>
                    </a:lnTo>
                    <a:lnTo>
                      <a:pt x="111" y="477"/>
                    </a:lnTo>
                    <a:lnTo>
                      <a:pt x="108" y="476"/>
                    </a:lnTo>
                    <a:lnTo>
                      <a:pt x="104" y="476"/>
                    </a:lnTo>
                    <a:lnTo>
                      <a:pt x="104" y="474"/>
                    </a:lnTo>
                    <a:lnTo>
                      <a:pt x="101" y="476"/>
                    </a:lnTo>
                    <a:lnTo>
                      <a:pt x="101" y="479"/>
                    </a:lnTo>
                    <a:lnTo>
                      <a:pt x="99" y="480"/>
                    </a:lnTo>
                    <a:lnTo>
                      <a:pt x="100" y="483"/>
                    </a:lnTo>
                    <a:lnTo>
                      <a:pt x="98" y="485"/>
                    </a:lnTo>
                    <a:lnTo>
                      <a:pt x="101" y="487"/>
                    </a:lnTo>
                    <a:lnTo>
                      <a:pt x="99" y="487"/>
                    </a:lnTo>
                    <a:lnTo>
                      <a:pt x="96" y="489"/>
                    </a:lnTo>
                    <a:lnTo>
                      <a:pt x="98" y="491"/>
                    </a:lnTo>
                    <a:lnTo>
                      <a:pt x="100" y="491"/>
                    </a:lnTo>
                    <a:lnTo>
                      <a:pt x="98" y="493"/>
                    </a:lnTo>
                    <a:lnTo>
                      <a:pt x="95" y="490"/>
                    </a:lnTo>
                    <a:lnTo>
                      <a:pt x="94" y="491"/>
                    </a:lnTo>
                    <a:lnTo>
                      <a:pt x="93" y="488"/>
                    </a:lnTo>
                    <a:lnTo>
                      <a:pt x="92" y="489"/>
                    </a:lnTo>
                    <a:lnTo>
                      <a:pt x="90" y="488"/>
                    </a:lnTo>
                    <a:lnTo>
                      <a:pt x="84" y="493"/>
                    </a:lnTo>
                    <a:lnTo>
                      <a:pt x="80" y="493"/>
                    </a:lnTo>
                    <a:lnTo>
                      <a:pt x="72" y="495"/>
                    </a:lnTo>
                    <a:lnTo>
                      <a:pt x="64" y="501"/>
                    </a:lnTo>
                    <a:lnTo>
                      <a:pt x="64" y="498"/>
                    </a:lnTo>
                    <a:lnTo>
                      <a:pt x="60" y="499"/>
                    </a:lnTo>
                    <a:lnTo>
                      <a:pt x="59" y="497"/>
                    </a:lnTo>
                    <a:lnTo>
                      <a:pt x="55" y="499"/>
                    </a:lnTo>
                    <a:lnTo>
                      <a:pt x="52" y="498"/>
                    </a:lnTo>
                    <a:lnTo>
                      <a:pt x="51" y="500"/>
                    </a:lnTo>
                    <a:lnTo>
                      <a:pt x="48" y="499"/>
                    </a:lnTo>
                    <a:lnTo>
                      <a:pt x="46" y="501"/>
                    </a:lnTo>
                    <a:lnTo>
                      <a:pt x="46" y="503"/>
                    </a:lnTo>
                    <a:lnTo>
                      <a:pt x="44" y="503"/>
                    </a:lnTo>
                    <a:lnTo>
                      <a:pt x="42" y="513"/>
                    </a:lnTo>
                    <a:lnTo>
                      <a:pt x="44" y="515"/>
                    </a:lnTo>
                    <a:lnTo>
                      <a:pt x="41" y="516"/>
                    </a:lnTo>
                    <a:lnTo>
                      <a:pt x="43" y="519"/>
                    </a:lnTo>
                    <a:lnTo>
                      <a:pt x="40" y="522"/>
                    </a:lnTo>
                    <a:lnTo>
                      <a:pt x="41" y="524"/>
                    </a:lnTo>
                    <a:lnTo>
                      <a:pt x="38" y="527"/>
                    </a:lnTo>
                    <a:lnTo>
                      <a:pt x="40" y="527"/>
                    </a:lnTo>
                    <a:lnTo>
                      <a:pt x="37" y="530"/>
                    </a:lnTo>
                    <a:lnTo>
                      <a:pt x="40" y="535"/>
                    </a:lnTo>
                    <a:lnTo>
                      <a:pt x="39" y="538"/>
                    </a:lnTo>
                    <a:lnTo>
                      <a:pt x="42" y="538"/>
                    </a:lnTo>
                    <a:lnTo>
                      <a:pt x="48" y="531"/>
                    </a:lnTo>
                    <a:lnTo>
                      <a:pt x="50" y="533"/>
                    </a:lnTo>
                    <a:lnTo>
                      <a:pt x="51" y="528"/>
                    </a:lnTo>
                    <a:lnTo>
                      <a:pt x="54" y="527"/>
                    </a:lnTo>
                    <a:lnTo>
                      <a:pt x="54" y="529"/>
                    </a:lnTo>
                    <a:lnTo>
                      <a:pt x="57" y="530"/>
                    </a:lnTo>
                    <a:lnTo>
                      <a:pt x="60" y="533"/>
                    </a:lnTo>
                    <a:lnTo>
                      <a:pt x="58" y="533"/>
                    </a:lnTo>
                    <a:lnTo>
                      <a:pt x="57" y="536"/>
                    </a:lnTo>
                    <a:lnTo>
                      <a:pt x="54" y="535"/>
                    </a:lnTo>
                    <a:lnTo>
                      <a:pt x="55" y="533"/>
                    </a:lnTo>
                    <a:lnTo>
                      <a:pt x="51" y="536"/>
                    </a:lnTo>
                    <a:lnTo>
                      <a:pt x="49" y="534"/>
                    </a:lnTo>
                    <a:lnTo>
                      <a:pt x="49" y="537"/>
                    </a:lnTo>
                    <a:lnTo>
                      <a:pt x="50" y="537"/>
                    </a:lnTo>
                    <a:lnTo>
                      <a:pt x="48" y="538"/>
                    </a:lnTo>
                    <a:lnTo>
                      <a:pt x="47" y="538"/>
                    </a:lnTo>
                    <a:lnTo>
                      <a:pt x="46" y="539"/>
                    </a:lnTo>
                    <a:lnTo>
                      <a:pt x="47" y="540"/>
                    </a:lnTo>
                    <a:lnTo>
                      <a:pt x="45" y="539"/>
                    </a:lnTo>
                    <a:lnTo>
                      <a:pt x="46" y="541"/>
                    </a:lnTo>
                    <a:lnTo>
                      <a:pt x="43" y="542"/>
                    </a:lnTo>
                    <a:lnTo>
                      <a:pt x="48" y="540"/>
                    </a:lnTo>
                    <a:lnTo>
                      <a:pt x="49" y="541"/>
                    </a:lnTo>
                    <a:lnTo>
                      <a:pt x="51" y="539"/>
                    </a:lnTo>
                    <a:lnTo>
                      <a:pt x="55" y="538"/>
                    </a:lnTo>
                    <a:lnTo>
                      <a:pt x="56" y="540"/>
                    </a:lnTo>
                    <a:lnTo>
                      <a:pt x="60" y="538"/>
                    </a:lnTo>
                    <a:lnTo>
                      <a:pt x="58" y="542"/>
                    </a:lnTo>
                    <a:lnTo>
                      <a:pt x="50" y="551"/>
                    </a:lnTo>
                    <a:lnTo>
                      <a:pt x="55" y="553"/>
                    </a:lnTo>
                    <a:lnTo>
                      <a:pt x="52" y="551"/>
                    </a:lnTo>
                    <a:lnTo>
                      <a:pt x="56" y="548"/>
                    </a:lnTo>
                    <a:lnTo>
                      <a:pt x="59" y="542"/>
                    </a:lnTo>
                    <a:lnTo>
                      <a:pt x="63" y="540"/>
                    </a:lnTo>
                    <a:lnTo>
                      <a:pt x="64" y="538"/>
                    </a:lnTo>
                    <a:lnTo>
                      <a:pt x="72" y="537"/>
                    </a:lnTo>
                    <a:lnTo>
                      <a:pt x="68" y="542"/>
                    </a:lnTo>
                    <a:lnTo>
                      <a:pt x="66" y="545"/>
                    </a:lnTo>
                    <a:lnTo>
                      <a:pt x="67" y="546"/>
                    </a:lnTo>
                    <a:lnTo>
                      <a:pt x="74" y="547"/>
                    </a:lnTo>
                    <a:lnTo>
                      <a:pt x="77" y="545"/>
                    </a:lnTo>
                    <a:lnTo>
                      <a:pt x="84" y="552"/>
                    </a:lnTo>
                    <a:lnTo>
                      <a:pt x="82" y="553"/>
                    </a:lnTo>
                    <a:lnTo>
                      <a:pt x="82" y="551"/>
                    </a:lnTo>
                    <a:lnTo>
                      <a:pt x="78" y="549"/>
                    </a:lnTo>
                    <a:lnTo>
                      <a:pt x="76" y="554"/>
                    </a:lnTo>
                    <a:lnTo>
                      <a:pt x="73" y="554"/>
                    </a:lnTo>
                    <a:lnTo>
                      <a:pt x="72" y="556"/>
                    </a:lnTo>
                    <a:lnTo>
                      <a:pt x="70" y="558"/>
                    </a:lnTo>
                    <a:lnTo>
                      <a:pt x="72" y="559"/>
                    </a:lnTo>
                    <a:lnTo>
                      <a:pt x="66" y="565"/>
                    </a:lnTo>
                    <a:lnTo>
                      <a:pt x="61" y="566"/>
                    </a:lnTo>
                    <a:lnTo>
                      <a:pt x="61" y="563"/>
                    </a:lnTo>
                    <a:lnTo>
                      <a:pt x="59" y="563"/>
                    </a:lnTo>
                    <a:lnTo>
                      <a:pt x="58" y="561"/>
                    </a:lnTo>
                    <a:lnTo>
                      <a:pt x="56" y="564"/>
                    </a:lnTo>
                    <a:lnTo>
                      <a:pt x="57" y="561"/>
                    </a:lnTo>
                    <a:lnTo>
                      <a:pt x="55" y="560"/>
                    </a:lnTo>
                    <a:lnTo>
                      <a:pt x="51" y="562"/>
                    </a:lnTo>
                    <a:lnTo>
                      <a:pt x="49" y="561"/>
                    </a:lnTo>
                    <a:lnTo>
                      <a:pt x="50" y="563"/>
                    </a:lnTo>
                    <a:lnTo>
                      <a:pt x="47" y="562"/>
                    </a:lnTo>
                    <a:lnTo>
                      <a:pt x="46" y="560"/>
                    </a:lnTo>
                    <a:lnTo>
                      <a:pt x="44" y="564"/>
                    </a:lnTo>
                    <a:lnTo>
                      <a:pt x="41" y="561"/>
                    </a:lnTo>
                    <a:lnTo>
                      <a:pt x="37" y="563"/>
                    </a:lnTo>
                    <a:lnTo>
                      <a:pt x="37" y="565"/>
                    </a:lnTo>
                    <a:lnTo>
                      <a:pt x="34" y="565"/>
                    </a:lnTo>
                    <a:lnTo>
                      <a:pt x="36" y="567"/>
                    </a:lnTo>
                    <a:lnTo>
                      <a:pt x="30" y="565"/>
                    </a:lnTo>
                    <a:lnTo>
                      <a:pt x="28" y="561"/>
                    </a:lnTo>
                    <a:lnTo>
                      <a:pt x="24" y="561"/>
                    </a:lnTo>
                    <a:lnTo>
                      <a:pt x="23" y="553"/>
                    </a:lnTo>
                    <a:lnTo>
                      <a:pt x="18" y="548"/>
                    </a:lnTo>
                    <a:lnTo>
                      <a:pt x="13" y="551"/>
                    </a:lnTo>
                    <a:lnTo>
                      <a:pt x="14" y="548"/>
                    </a:lnTo>
                    <a:lnTo>
                      <a:pt x="11" y="544"/>
                    </a:lnTo>
                    <a:lnTo>
                      <a:pt x="11" y="543"/>
                    </a:lnTo>
                    <a:lnTo>
                      <a:pt x="3" y="541"/>
                    </a:lnTo>
                    <a:lnTo>
                      <a:pt x="3" y="538"/>
                    </a:lnTo>
                    <a:lnTo>
                      <a:pt x="1" y="538"/>
                    </a:lnTo>
                    <a:lnTo>
                      <a:pt x="0" y="536"/>
                    </a:lnTo>
                    <a:lnTo>
                      <a:pt x="2" y="534"/>
                    </a:lnTo>
                    <a:lnTo>
                      <a:pt x="2" y="531"/>
                    </a:lnTo>
                    <a:lnTo>
                      <a:pt x="4" y="527"/>
                    </a:lnTo>
                    <a:lnTo>
                      <a:pt x="14" y="522"/>
                    </a:lnTo>
                    <a:lnTo>
                      <a:pt x="14" y="519"/>
                    </a:lnTo>
                    <a:lnTo>
                      <a:pt x="15" y="518"/>
                    </a:lnTo>
                    <a:lnTo>
                      <a:pt x="15" y="516"/>
                    </a:lnTo>
                    <a:lnTo>
                      <a:pt x="16" y="515"/>
                    </a:lnTo>
                    <a:lnTo>
                      <a:pt x="15" y="511"/>
                    </a:lnTo>
                    <a:lnTo>
                      <a:pt x="18" y="509"/>
                    </a:lnTo>
                    <a:lnTo>
                      <a:pt x="15" y="507"/>
                    </a:lnTo>
                    <a:lnTo>
                      <a:pt x="18" y="501"/>
                    </a:lnTo>
                    <a:lnTo>
                      <a:pt x="16" y="499"/>
                    </a:lnTo>
                    <a:lnTo>
                      <a:pt x="19" y="498"/>
                    </a:lnTo>
                    <a:lnTo>
                      <a:pt x="21" y="489"/>
                    </a:lnTo>
                    <a:lnTo>
                      <a:pt x="19" y="487"/>
                    </a:lnTo>
                    <a:lnTo>
                      <a:pt x="21" y="486"/>
                    </a:lnTo>
                    <a:lnTo>
                      <a:pt x="21" y="483"/>
                    </a:lnTo>
                    <a:lnTo>
                      <a:pt x="29" y="483"/>
                    </a:lnTo>
                    <a:lnTo>
                      <a:pt x="30" y="479"/>
                    </a:lnTo>
                    <a:lnTo>
                      <a:pt x="31" y="475"/>
                    </a:lnTo>
                    <a:lnTo>
                      <a:pt x="39" y="472"/>
                    </a:lnTo>
                    <a:lnTo>
                      <a:pt x="44" y="473"/>
                    </a:lnTo>
                    <a:lnTo>
                      <a:pt x="47" y="469"/>
                    </a:lnTo>
                    <a:lnTo>
                      <a:pt x="50" y="471"/>
                    </a:lnTo>
                    <a:lnTo>
                      <a:pt x="55" y="468"/>
                    </a:lnTo>
                    <a:lnTo>
                      <a:pt x="57" y="466"/>
                    </a:lnTo>
                    <a:lnTo>
                      <a:pt x="61" y="463"/>
                    </a:lnTo>
                    <a:lnTo>
                      <a:pt x="68" y="461"/>
                    </a:lnTo>
                    <a:lnTo>
                      <a:pt x="73" y="463"/>
                    </a:lnTo>
                    <a:lnTo>
                      <a:pt x="75" y="462"/>
                    </a:lnTo>
                    <a:lnTo>
                      <a:pt x="78" y="458"/>
                    </a:lnTo>
                    <a:lnTo>
                      <a:pt x="86" y="453"/>
                    </a:lnTo>
                    <a:lnTo>
                      <a:pt x="88" y="454"/>
                    </a:lnTo>
                    <a:lnTo>
                      <a:pt x="90" y="455"/>
                    </a:lnTo>
                    <a:lnTo>
                      <a:pt x="88" y="458"/>
                    </a:lnTo>
                    <a:lnTo>
                      <a:pt x="92" y="462"/>
                    </a:lnTo>
                    <a:lnTo>
                      <a:pt x="98" y="459"/>
                    </a:lnTo>
                    <a:lnTo>
                      <a:pt x="102" y="454"/>
                    </a:lnTo>
                    <a:lnTo>
                      <a:pt x="112" y="456"/>
                    </a:lnTo>
                    <a:lnTo>
                      <a:pt x="122" y="452"/>
                    </a:lnTo>
                    <a:lnTo>
                      <a:pt x="123" y="452"/>
                    </a:lnTo>
                    <a:lnTo>
                      <a:pt x="123" y="454"/>
                    </a:lnTo>
                    <a:lnTo>
                      <a:pt x="124" y="453"/>
                    </a:lnTo>
                    <a:lnTo>
                      <a:pt x="129" y="450"/>
                    </a:lnTo>
                    <a:lnTo>
                      <a:pt x="131" y="450"/>
                    </a:lnTo>
                    <a:lnTo>
                      <a:pt x="132" y="451"/>
                    </a:lnTo>
                    <a:lnTo>
                      <a:pt x="135" y="450"/>
                    </a:lnTo>
                    <a:lnTo>
                      <a:pt x="137" y="445"/>
                    </a:lnTo>
                    <a:lnTo>
                      <a:pt x="140" y="444"/>
                    </a:lnTo>
                    <a:lnTo>
                      <a:pt x="141" y="441"/>
                    </a:lnTo>
                    <a:lnTo>
                      <a:pt x="138" y="440"/>
                    </a:lnTo>
                    <a:lnTo>
                      <a:pt x="137" y="437"/>
                    </a:lnTo>
                    <a:lnTo>
                      <a:pt x="139" y="434"/>
                    </a:lnTo>
                    <a:lnTo>
                      <a:pt x="141" y="434"/>
                    </a:lnTo>
                    <a:lnTo>
                      <a:pt x="140" y="433"/>
                    </a:lnTo>
                    <a:lnTo>
                      <a:pt x="145" y="429"/>
                    </a:lnTo>
                    <a:lnTo>
                      <a:pt x="150" y="429"/>
                    </a:lnTo>
                    <a:lnTo>
                      <a:pt x="149" y="426"/>
                    </a:lnTo>
                    <a:lnTo>
                      <a:pt x="154" y="425"/>
                    </a:lnTo>
                    <a:lnTo>
                      <a:pt x="155" y="422"/>
                    </a:lnTo>
                    <a:lnTo>
                      <a:pt x="155" y="420"/>
                    </a:lnTo>
                    <a:lnTo>
                      <a:pt x="158" y="417"/>
                    </a:lnTo>
                    <a:lnTo>
                      <a:pt x="155" y="412"/>
                    </a:lnTo>
                    <a:lnTo>
                      <a:pt x="152" y="411"/>
                    </a:lnTo>
                    <a:lnTo>
                      <a:pt x="153" y="408"/>
                    </a:lnTo>
                    <a:lnTo>
                      <a:pt x="149" y="405"/>
                    </a:lnTo>
                    <a:lnTo>
                      <a:pt x="149" y="402"/>
                    </a:lnTo>
                    <a:lnTo>
                      <a:pt x="146" y="403"/>
                    </a:lnTo>
                    <a:lnTo>
                      <a:pt x="145" y="401"/>
                    </a:lnTo>
                    <a:lnTo>
                      <a:pt x="138" y="402"/>
                    </a:lnTo>
                    <a:lnTo>
                      <a:pt x="135" y="400"/>
                    </a:lnTo>
                    <a:lnTo>
                      <a:pt x="132" y="402"/>
                    </a:lnTo>
                    <a:lnTo>
                      <a:pt x="129" y="399"/>
                    </a:lnTo>
                    <a:lnTo>
                      <a:pt x="119" y="397"/>
                    </a:lnTo>
                    <a:lnTo>
                      <a:pt x="117" y="400"/>
                    </a:lnTo>
                    <a:lnTo>
                      <a:pt x="117" y="402"/>
                    </a:lnTo>
                    <a:lnTo>
                      <a:pt x="115" y="402"/>
                    </a:lnTo>
                    <a:lnTo>
                      <a:pt x="115" y="398"/>
                    </a:lnTo>
                    <a:lnTo>
                      <a:pt x="113" y="398"/>
                    </a:lnTo>
                    <a:lnTo>
                      <a:pt x="115" y="396"/>
                    </a:lnTo>
                    <a:lnTo>
                      <a:pt x="109" y="394"/>
                    </a:lnTo>
                    <a:lnTo>
                      <a:pt x="104" y="397"/>
                    </a:lnTo>
                    <a:lnTo>
                      <a:pt x="106" y="400"/>
                    </a:lnTo>
                    <a:lnTo>
                      <a:pt x="106" y="401"/>
                    </a:lnTo>
                    <a:lnTo>
                      <a:pt x="100" y="399"/>
                    </a:lnTo>
                    <a:lnTo>
                      <a:pt x="93" y="403"/>
                    </a:lnTo>
                    <a:lnTo>
                      <a:pt x="88" y="400"/>
                    </a:lnTo>
                    <a:lnTo>
                      <a:pt x="84" y="407"/>
                    </a:lnTo>
                    <a:lnTo>
                      <a:pt x="83" y="409"/>
                    </a:lnTo>
                    <a:lnTo>
                      <a:pt x="81" y="407"/>
                    </a:lnTo>
                    <a:lnTo>
                      <a:pt x="78" y="407"/>
                    </a:lnTo>
                    <a:lnTo>
                      <a:pt x="78" y="409"/>
                    </a:lnTo>
                    <a:lnTo>
                      <a:pt x="77" y="407"/>
                    </a:lnTo>
                    <a:lnTo>
                      <a:pt x="79" y="404"/>
                    </a:lnTo>
                    <a:lnTo>
                      <a:pt x="74" y="401"/>
                    </a:lnTo>
                    <a:lnTo>
                      <a:pt x="70" y="402"/>
                    </a:lnTo>
                    <a:lnTo>
                      <a:pt x="69" y="400"/>
                    </a:lnTo>
                    <a:lnTo>
                      <a:pt x="66" y="405"/>
                    </a:lnTo>
                    <a:lnTo>
                      <a:pt x="62" y="401"/>
                    </a:lnTo>
                    <a:lnTo>
                      <a:pt x="61" y="403"/>
                    </a:lnTo>
                    <a:lnTo>
                      <a:pt x="58" y="401"/>
                    </a:lnTo>
                    <a:lnTo>
                      <a:pt x="56" y="402"/>
                    </a:lnTo>
                    <a:lnTo>
                      <a:pt x="54" y="400"/>
                    </a:lnTo>
                    <a:lnTo>
                      <a:pt x="54" y="391"/>
                    </a:lnTo>
                    <a:lnTo>
                      <a:pt x="49" y="390"/>
                    </a:lnTo>
                    <a:lnTo>
                      <a:pt x="46" y="392"/>
                    </a:lnTo>
                    <a:lnTo>
                      <a:pt x="48" y="386"/>
                    </a:lnTo>
                    <a:lnTo>
                      <a:pt x="44" y="383"/>
                    </a:lnTo>
                    <a:lnTo>
                      <a:pt x="41" y="380"/>
                    </a:lnTo>
                    <a:lnTo>
                      <a:pt x="38" y="381"/>
                    </a:lnTo>
                    <a:lnTo>
                      <a:pt x="39" y="378"/>
                    </a:lnTo>
                    <a:lnTo>
                      <a:pt x="36" y="375"/>
                    </a:lnTo>
                    <a:lnTo>
                      <a:pt x="38" y="372"/>
                    </a:lnTo>
                    <a:lnTo>
                      <a:pt x="32" y="362"/>
                    </a:lnTo>
                    <a:lnTo>
                      <a:pt x="29" y="360"/>
                    </a:lnTo>
                    <a:lnTo>
                      <a:pt x="18" y="358"/>
                    </a:lnTo>
                    <a:lnTo>
                      <a:pt x="19" y="355"/>
                    </a:lnTo>
                    <a:lnTo>
                      <a:pt x="27" y="351"/>
                    </a:lnTo>
                    <a:lnTo>
                      <a:pt x="31" y="351"/>
                    </a:lnTo>
                    <a:lnTo>
                      <a:pt x="36" y="347"/>
                    </a:lnTo>
                    <a:lnTo>
                      <a:pt x="40" y="350"/>
                    </a:lnTo>
                    <a:lnTo>
                      <a:pt x="48" y="350"/>
                    </a:lnTo>
                    <a:lnTo>
                      <a:pt x="49" y="353"/>
                    </a:lnTo>
                    <a:lnTo>
                      <a:pt x="58" y="342"/>
                    </a:lnTo>
                    <a:lnTo>
                      <a:pt x="61" y="340"/>
                    </a:lnTo>
                    <a:lnTo>
                      <a:pt x="65" y="339"/>
                    </a:lnTo>
                    <a:lnTo>
                      <a:pt x="70" y="342"/>
                    </a:lnTo>
                    <a:lnTo>
                      <a:pt x="75" y="340"/>
                    </a:lnTo>
                    <a:lnTo>
                      <a:pt x="76" y="342"/>
                    </a:lnTo>
                    <a:lnTo>
                      <a:pt x="78" y="341"/>
                    </a:lnTo>
                    <a:lnTo>
                      <a:pt x="82" y="337"/>
                    </a:lnTo>
                    <a:lnTo>
                      <a:pt x="92" y="330"/>
                    </a:lnTo>
                    <a:lnTo>
                      <a:pt x="93" y="330"/>
                    </a:lnTo>
                    <a:lnTo>
                      <a:pt x="94" y="325"/>
                    </a:lnTo>
                    <a:lnTo>
                      <a:pt x="103" y="324"/>
                    </a:lnTo>
                    <a:lnTo>
                      <a:pt x="108" y="326"/>
                    </a:lnTo>
                    <a:lnTo>
                      <a:pt x="110" y="328"/>
                    </a:lnTo>
                    <a:lnTo>
                      <a:pt x="115" y="324"/>
                    </a:lnTo>
                    <a:lnTo>
                      <a:pt x="120" y="325"/>
                    </a:lnTo>
                    <a:lnTo>
                      <a:pt x="123" y="325"/>
                    </a:lnTo>
                    <a:lnTo>
                      <a:pt x="123" y="326"/>
                    </a:lnTo>
                    <a:lnTo>
                      <a:pt x="130" y="322"/>
                    </a:lnTo>
                    <a:lnTo>
                      <a:pt x="135" y="323"/>
                    </a:lnTo>
                    <a:lnTo>
                      <a:pt x="136" y="322"/>
                    </a:lnTo>
                    <a:lnTo>
                      <a:pt x="137" y="327"/>
                    </a:lnTo>
                    <a:lnTo>
                      <a:pt x="139" y="326"/>
                    </a:lnTo>
                    <a:lnTo>
                      <a:pt x="140" y="327"/>
                    </a:lnTo>
                    <a:lnTo>
                      <a:pt x="142" y="327"/>
                    </a:lnTo>
                    <a:lnTo>
                      <a:pt x="147" y="323"/>
                    </a:lnTo>
                    <a:lnTo>
                      <a:pt x="150" y="324"/>
                    </a:lnTo>
                    <a:lnTo>
                      <a:pt x="152" y="322"/>
                    </a:lnTo>
                    <a:lnTo>
                      <a:pt x="154" y="319"/>
                    </a:lnTo>
                    <a:lnTo>
                      <a:pt x="158" y="320"/>
                    </a:lnTo>
                    <a:lnTo>
                      <a:pt x="160" y="319"/>
                    </a:lnTo>
                    <a:lnTo>
                      <a:pt x="162" y="315"/>
                    </a:lnTo>
                    <a:lnTo>
                      <a:pt x="163" y="318"/>
                    </a:lnTo>
                    <a:lnTo>
                      <a:pt x="165" y="314"/>
                    </a:lnTo>
                    <a:lnTo>
                      <a:pt x="167" y="314"/>
                    </a:lnTo>
                    <a:lnTo>
                      <a:pt x="167" y="310"/>
                    </a:lnTo>
                    <a:lnTo>
                      <a:pt x="171" y="309"/>
                    </a:lnTo>
                    <a:lnTo>
                      <a:pt x="172" y="307"/>
                    </a:lnTo>
                    <a:lnTo>
                      <a:pt x="174" y="307"/>
                    </a:lnTo>
                    <a:lnTo>
                      <a:pt x="174" y="309"/>
                    </a:lnTo>
                    <a:lnTo>
                      <a:pt x="178" y="305"/>
                    </a:lnTo>
                    <a:lnTo>
                      <a:pt x="185" y="304"/>
                    </a:lnTo>
                    <a:lnTo>
                      <a:pt x="188" y="302"/>
                    </a:lnTo>
                    <a:lnTo>
                      <a:pt x="192" y="305"/>
                    </a:lnTo>
                    <a:lnTo>
                      <a:pt x="199" y="301"/>
                    </a:lnTo>
                    <a:lnTo>
                      <a:pt x="200" y="301"/>
                    </a:lnTo>
                    <a:lnTo>
                      <a:pt x="220" y="294"/>
                    </a:lnTo>
                    <a:lnTo>
                      <a:pt x="220" y="291"/>
                    </a:lnTo>
                    <a:lnTo>
                      <a:pt x="228" y="291"/>
                    </a:lnTo>
                    <a:lnTo>
                      <a:pt x="244" y="283"/>
                    </a:lnTo>
                    <a:lnTo>
                      <a:pt x="246" y="286"/>
                    </a:lnTo>
                    <a:lnTo>
                      <a:pt x="246" y="287"/>
                    </a:lnTo>
                    <a:lnTo>
                      <a:pt x="252" y="290"/>
                    </a:lnTo>
                    <a:lnTo>
                      <a:pt x="257" y="286"/>
                    </a:lnTo>
                    <a:lnTo>
                      <a:pt x="263" y="285"/>
                    </a:lnTo>
                    <a:lnTo>
                      <a:pt x="264" y="289"/>
                    </a:lnTo>
                    <a:lnTo>
                      <a:pt x="265" y="288"/>
                    </a:lnTo>
                    <a:lnTo>
                      <a:pt x="266" y="286"/>
                    </a:lnTo>
                    <a:lnTo>
                      <a:pt x="271" y="284"/>
                    </a:lnTo>
                    <a:lnTo>
                      <a:pt x="276" y="286"/>
                    </a:lnTo>
                    <a:lnTo>
                      <a:pt x="276" y="287"/>
                    </a:lnTo>
                    <a:lnTo>
                      <a:pt x="278" y="287"/>
                    </a:lnTo>
                    <a:lnTo>
                      <a:pt x="278" y="285"/>
                    </a:lnTo>
                    <a:lnTo>
                      <a:pt x="280" y="285"/>
                    </a:lnTo>
                    <a:lnTo>
                      <a:pt x="282" y="282"/>
                    </a:lnTo>
                    <a:lnTo>
                      <a:pt x="283" y="281"/>
                    </a:lnTo>
                    <a:lnTo>
                      <a:pt x="284" y="285"/>
                    </a:lnTo>
                    <a:lnTo>
                      <a:pt x="288" y="286"/>
                    </a:lnTo>
                    <a:lnTo>
                      <a:pt x="289" y="288"/>
                    </a:lnTo>
                    <a:lnTo>
                      <a:pt x="297" y="285"/>
                    </a:lnTo>
                    <a:lnTo>
                      <a:pt x="299" y="282"/>
                    </a:lnTo>
                    <a:lnTo>
                      <a:pt x="301" y="286"/>
                    </a:lnTo>
                    <a:lnTo>
                      <a:pt x="311" y="285"/>
                    </a:lnTo>
                    <a:lnTo>
                      <a:pt x="316" y="283"/>
                    </a:lnTo>
                    <a:lnTo>
                      <a:pt x="336" y="270"/>
                    </a:lnTo>
                    <a:lnTo>
                      <a:pt x="337" y="271"/>
                    </a:lnTo>
                    <a:lnTo>
                      <a:pt x="340" y="271"/>
                    </a:lnTo>
                    <a:lnTo>
                      <a:pt x="346" y="273"/>
                    </a:lnTo>
                    <a:lnTo>
                      <a:pt x="357" y="271"/>
                    </a:lnTo>
                    <a:lnTo>
                      <a:pt x="362" y="275"/>
                    </a:lnTo>
                    <a:lnTo>
                      <a:pt x="364" y="276"/>
                    </a:lnTo>
                    <a:lnTo>
                      <a:pt x="367" y="274"/>
                    </a:lnTo>
                    <a:lnTo>
                      <a:pt x="367" y="277"/>
                    </a:lnTo>
                    <a:lnTo>
                      <a:pt x="374" y="274"/>
                    </a:lnTo>
                    <a:lnTo>
                      <a:pt x="378" y="276"/>
                    </a:lnTo>
                    <a:lnTo>
                      <a:pt x="383" y="275"/>
                    </a:lnTo>
                    <a:lnTo>
                      <a:pt x="383" y="277"/>
                    </a:lnTo>
                    <a:lnTo>
                      <a:pt x="384" y="279"/>
                    </a:lnTo>
                    <a:lnTo>
                      <a:pt x="382" y="282"/>
                    </a:lnTo>
                    <a:lnTo>
                      <a:pt x="378" y="286"/>
                    </a:lnTo>
                    <a:lnTo>
                      <a:pt x="382" y="293"/>
                    </a:lnTo>
                    <a:lnTo>
                      <a:pt x="385" y="289"/>
                    </a:lnTo>
                    <a:lnTo>
                      <a:pt x="388" y="288"/>
                    </a:lnTo>
                    <a:lnTo>
                      <a:pt x="394" y="288"/>
                    </a:lnTo>
                    <a:lnTo>
                      <a:pt x="396" y="289"/>
                    </a:lnTo>
                    <a:lnTo>
                      <a:pt x="398" y="289"/>
                    </a:lnTo>
                    <a:lnTo>
                      <a:pt x="404" y="284"/>
                    </a:lnTo>
                    <a:lnTo>
                      <a:pt x="403" y="279"/>
                    </a:lnTo>
                    <a:lnTo>
                      <a:pt x="410" y="276"/>
                    </a:lnTo>
                    <a:lnTo>
                      <a:pt x="412" y="277"/>
                    </a:lnTo>
                    <a:lnTo>
                      <a:pt x="418" y="272"/>
                    </a:lnTo>
                    <a:lnTo>
                      <a:pt x="432" y="267"/>
                    </a:lnTo>
                    <a:lnTo>
                      <a:pt x="437" y="260"/>
                    </a:lnTo>
                    <a:lnTo>
                      <a:pt x="454" y="255"/>
                    </a:lnTo>
                    <a:lnTo>
                      <a:pt x="483" y="241"/>
                    </a:lnTo>
                    <a:lnTo>
                      <a:pt x="496" y="237"/>
                    </a:lnTo>
                    <a:lnTo>
                      <a:pt x="502" y="236"/>
                    </a:lnTo>
                    <a:lnTo>
                      <a:pt x="502" y="234"/>
                    </a:lnTo>
                    <a:lnTo>
                      <a:pt x="528" y="222"/>
                    </a:lnTo>
                    <a:lnTo>
                      <a:pt x="529" y="222"/>
                    </a:lnTo>
                    <a:lnTo>
                      <a:pt x="544" y="217"/>
                    </a:lnTo>
                    <a:lnTo>
                      <a:pt x="547" y="215"/>
                    </a:lnTo>
                    <a:lnTo>
                      <a:pt x="551" y="213"/>
                    </a:lnTo>
                    <a:lnTo>
                      <a:pt x="558" y="213"/>
                    </a:lnTo>
                    <a:lnTo>
                      <a:pt x="571" y="206"/>
                    </a:lnTo>
                    <a:lnTo>
                      <a:pt x="570" y="206"/>
                    </a:lnTo>
                    <a:lnTo>
                      <a:pt x="571" y="202"/>
                    </a:lnTo>
                    <a:lnTo>
                      <a:pt x="570" y="201"/>
                    </a:lnTo>
                    <a:lnTo>
                      <a:pt x="569" y="199"/>
                    </a:lnTo>
                    <a:lnTo>
                      <a:pt x="567" y="200"/>
                    </a:lnTo>
                    <a:lnTo>
                      <a:pt x="567" y="197"/>
                    </a:lnTo>
                    <a:lnTo>
                      <a:pt x="563" y="194"/>
                    </a:lnTo>
                    <a:lnTo>
                      <a:pt x="555" y="196"/>
                    </a:lnTo>
                    <a:lnTo>
                      <a:pt x="553" y="192"/>
                    </a:lnTo>
                    <a:lnTo>
                      <a:pt x="549" y="192"/>
                    </a:lnTo>
                    <a:lnTo>
                      <a:pt x="548" y="191"/>
                    </a:lnTo>
                    <a:lnTo>
                      <a:pt x="551" y="187"/>
                    </a:lnTo>
                    <a:lnTo>
                      <a:pt x="549" y="186"/>
                    </a:lnTo>
                    <a:lnTo>
                      <a:pt x="552" y="180"/>
                    </a:lnTo>
                    <a:lnTo>
                      <a:pt x="553" y="178"/>
                    </a:lnTo>
                    <a:lnTo>
                      <a:pt x="558" y="176"/>
                    </a:lnTo>
                    <a:lnTo>
                      <a:pt x="556" y="174"/>
                    </a:lnTo>
                    <a:lnTo>
                      <a:pt x="561" y="173"/>
                    </a:lnTo>
                    <a:lnTo>
                      <a:pt x="563" y="169"/>
                    </a:lnTo>
                    <a:lnTo>
                      <a:pt x="562" y="166"/>
                    </a:lnTo>
                    <a:lnTo>
                      <a:pt x="567" y="166"/>
                    </a:lnTo>
                    <a:lnTo>
                      <a:pt x="569" y="161"/>
                    </a:lnTo>
                    <a:lnTo>
                      <a:pt x="572" y="159"/>
                    </a:lnTo>
                    <a:lnTo>
                      <a:pt x="573" y="158"/>
                    </a:lnTo>
                    <a:lnTo>
                      <a:pt x="570" y="156"/>
                    </a:lnTo>
                    <a:lnTo>
                      <a:pt x="570" y="153"/>
                    </a:lnTo>
                    <a:lnTo>
                      <a:pt x="565" y="151"/>
                    </a:lnTo>
                    <a:lnTo>
                      <a:pt x="569" y="145"/>
                    </a:lnTo>
                    <a:lnTo>
                      <a:pt x="568" y="141"/>
                    </a:lnTo>
                    <a:lnTo>
                      <a:pt x="570" y="139"/>
                    </a:lnTo>
                    <a:lnTo>
                      <a:pt x="572" y="141"/>
                    </a:lnTo>
                    <a:lnTo>
                      <a:pt x="577" y="139"/>
                    </a:lnTo>
                    <a:lnTo>
                      <a:pt x="578" y="137"/>
                    </a:lnTo>
                    <a:lnTo>
                      <a:pt x="574" y="135"/>
                    </a:lnTo>
                    <a:lnTo>
                      <a:pt x="579" y="131"/>
                    </a:lnTo>
                    <a:lnTo>
                      <a:pt x="579" y="128"/>
                    </a:lnTo>
                    <a:lnTo>
                      <a:pt x="578" y="126"/>
                    </a:lnTo>
                    <a:lnTo>
                      <a:pt x="580" y="125"/>
                    </a:lnTo>
                    <a:lnTo>
                      <a:pt x="578" y="121"/>
                    </a:lnTo>
                    <a:lnTo>
                      <a:pt x="579" y="119"/>
                    </a:lnTo>
                    <a:lnTo>
                      <a:pt x="579" y="113"/>
                    </a:lnTo>
                    <a:lnTo>
                      <a:pt x="588" y="106"/>
                    </a:lnTo>
                    <a:lnTo>
                      <a:pt x="586" y="104"/>
                    </a:lnTo>
                    <a:lnTo>
                      <a:pt x="587" y="101"/>
                    </a:lnTo>
                    <a:lnTo>
                      <a:pt x="585" y="99"/>
                    </a:lnTo>
                    <a:lnTo>
                      <a:pt x="586" y="95"/>
                    </a:lnTo>
                    <a:lnTo>
                      <a:pt x="584" y="90"/>
                    </a:lnTo>
                    <a:lnTo>
                      <a:pt x="585" y="89"/>
                    </a:lnTo>
                    <a:lnTo>
                      <a:pt x="586" y="86"/>
                    </a:lnTo>
                    <a:lnTo>
                      <a:pt x="590" y="80"/>
                    </a:lnTo>
                    <a:lnTo>
                      <a:pt x="591" y="79"/>
                    </a:lnTo>
                    <a:lnTo>
                      <a:pt x="594" y="73"/>
                    </a:lnTo>
                    <a:lnTo>
                      <a:pt x="599" y="74"/>
                    </a:lnTo>
                    <a:lnTo>
                      <a:pt x="600" y="69"/>
                    </a:lnTo>
                    <a:lnTo>
                      <a:pt x="603" y="68"/>
                    </a:lnTo>
                    <a:lnTo>
                      <a:pt x="603" y="66"/>
                    </a:lnTo>
                    <a:lnTo>
                      <a:pt x="607" y="62"/>
                    </a:lnTo>
                    <a:lnTo>
                      <a:pt x="607" y="59"/>
                    </a:lnTo>
                    <a:lnTo>
                      <a:pt x="612" y="59"/>
                    </a:lnTo>
                    <a:lnTo>
                      <a:pt x="612" y="58"/>
                    </a:lnTo>
                    <a:lnTo>
                      <a:pt x="610" y="56"/>
                    </a:lnTo>
                    <a:lnTo>
                      <a:pt x="598" y="50"/>
                    </a:lnTo>
                    <a:lnTo>
                      <a:pt x="596" y="45"/>
                    </a:lnTo>
                    <a:lnTo>
                      <a:pt x="601" y="42"/>
                    </a:lnTo>
                    <a:lnTo>
                      <a:pt x="604" y="42"/>
                    </a:lnTo>
                    <a:lnTo>
                      <a:pt x="604" y="40"/>
                    </a:lnTo>
                    <a:lnTo>
                      <a:pt x="608" y="37"/>
                    </a:lnTo>
                    <a:lnTo>
                      <a:pt x="615" y="38"/>
                    </a:lnTo>
                    <a:lnTo>
                      <a:pt x="624" y="35"/>
                    </a:lnTo>
                    <a:lnTo>
                      <a:pt x="634" y="37"/>
                    </a:lnTo>
                    <a:lnTo>
                      <a:pt x="634" y="34"/>
                    </a:lnTo>
                    <a:lnTo>
                      <a:pt x="636" y="33"/>
                    </a:lnTo>
                    <a:lnTo>
                      <a:pt x="637" y="27"/>
                    </a:lnTo>
                    <a:lnTo>
                      <a:pt x="640" y="23"/>
                    </a:lnTo>
                    <a:lnTo>
                      <a:pt x="639" y="22"/>
                    </a:lnTo>
                    <a:lnTo>
                      <a:pt x="644" y="18"/>
                    </a:lnTo>
                    <a:lnTo>
                      <a:pt x="645" y="16"/>
                    </a:lnTo>
                    <a:lnTo>
                      <a:pt x="643" y="14"/>
                    </a:lnTo>
                    <a:lnTo>
                      <a:pt x="644" y="6"/>
                    </a:lnTo>
                    <a:lnTo>
                      <a:pt x="651" y="7"/>
                    </a:lnTo>
                    <a:lnTo>
                      <a:pt x="658" y="0"/>
                    </a:lnTo>
                    <a:lnTo>
                      <a:pt x="661" y="0"/>
                    </a:lnTo>
                    <a:lnTo>
                      <a:pt x="663" y="3"/>
                    </a:lnTo>
                    <a:lnTo>
                      <a:pt x="667" y="5"/>
                    </a:lnTo>
                    <a:lnTo>
                      <a:pt x="667" y="7"/>
                    </a:lnTo>
                    <a:lnTo>
                      <a:pt x="671" y="7"/>
                    </a:lnTo>
                    <a:lnTo>
                      <a:pt x="670" y="8"/>
                    </a:lnTo>
                    <a:lnTo>
                      <a:pt x="678" y="7"/>
                    </a:lnTo>
                    <a:lnTo>
                      <a:pt x="686" y="12"/>
                    </a:lnTo>
                    <a:lnTo>
                      <a:pt x="686" y="23"/>
                    </a:lnTo>
                    <a:lnTo>
                      <a:pt x="689" y="22"/>
                    </a:lnTo>
                    <a:lnTo>
                      <a:pt x="692" y="23"/>
                    </a:lnTo>
                    <a:lnTo>
                      <a:pt x="689" y="27"/>
                    </a:lnTo>
                    <a:lnTo>
                      <a:pt x="690" y="30"/>
                    </a:lnTo>
                    <a:lnTo>
                      <a:pt x="689" y="35"/>
                    </a:lnTo>
                    <a:lnTo>
                      <a:pt x="688" y="35"/>
                    </a:lnTo>
                    <a:lnTo>
                      <a:pt x="686" y="36"/>
                    </a:lnTo>
                    <a:lnTo>
                      <a:pt x="687" y="39"/>
                    </a:lnTo>
                    <a:lnTo>
                      <a:pt x="691" y="41"/>
                    </a:lnTo>
                    <a:lnTo>
                      <a:pt x="692" y="49"/>
                    </a:lnTo>
                    <a:lnTo>
                      <a:pt x="689" y="53"/>
                    </a:lnTo>
                    <a:lnTo>
                      <a:pt x="691" y="55"/>
                    </a:lnTo>
                    <a:lnTo>
                      <a:pt x="689" y="58"/>
                    </a:lnTo>
                    <a:lnTo>
                      <a:pt x="691" y="61"/>
                    </a:lnTo>
                    <a:lnTo>
                      <a:pt x="690" y="63"/>
                    </a:lnTo>
                    <a:lnTo>
                      <a:pt x="688" y="62"/>
                    </a:lnTo>
                    <a:lnTo>
                      <a:pt x="687" y="66"/>
                    </a:lnTo>
                    <a:lnTo>
                      <a:pt x="690" y="68"/>
                    </a:lnTo>
                    <a:lnTo>
                      <a:pt x="687" y="73"/>
                    </a:lnTo>
                    <a:lnTo>
                      <a:pt x="691" y="74"/>
                    </a:lnTo>
                    <a:lnTo>
                      <a:pt x="693" y="75"/>
                    </a:lnTo>
                    <a:lnTo>
                      <a:pt x="691" y="76"/>
                    </a:lnTo>
                    <a:lnTo>
                      <a:pt x="691" y="78"/>
                    </a:lnTo>
                    <a:lnTo>
                      <a:pt x="693" y="79"/>
                    </a:lnTo>
                    <a:lnTo>
                      <a:pt x="693" y="77"/>
                    </a:lnTo>
                    <a:lnTo>
                      <a:pt x="696" y="76"/>
                    </a:lnTo>
                    <a:lnTo>
                      <a:pt x="699" y="78"/>
                    </a:lnTo>
                    <a:lnTo>
                      <a:pt x="699" y="80"/>
                    </a:lnTo>
                    <a:lnTo>
                      <a:pt x="703" y="78"/>
                    </a:lnTo>
                    <a:lnTo>
                      <a:pt x="703" y="80"/>
                    </a:lnTo>
                    <a:lnTo>
                      <a:pt x="705" y="81"/>
                    </a:lnTo>
                    <a:lnTo>
                      <a:pt x="705" y="83"/>
                    </a:lnTo>
                    <a:lnTo>
                      <a:pt x="707" y="83"/>
                    </a:lnTo>
                    <a:lnTo>
                      <a:pt x="711" y="84"/>
                    </a:lnTo>
                    <a:lnTo>
                      <a:pt x="713" y="86"/>
                    </a:lnTo>
                    <a:lnTo>
                      <a:pt x="718" y="84"/>
                    </a:lnTo>
                    <a:lnTo>
                      <a:pt x="720" y="87"/>
                    </a:lnTo>
                    <a:lnTo>
                      <a:pt x="723" y="89"/>
                    </a:lnTo>
                    <a:lnTo>
                      <a:pt x="723" y="90"/>
                    </a:lnTo>
                    <a:lnTo>
                      <a:pt x="724" y="91"/>
                    </a:lnTo>
                    <a:lnTo>
                      <a:pt x="725" y="89"/>
                    </a:lnTo>
                    <a:lnTo>
                      <a:pt x="728" y="91"/>
                    </a:lnTo>
                    <a:lnTo>
                      <a:pt x="731" y="90"/>
                    </a:lnTo>
                    <a:lnTo>
                      <a:pt x="734" y="92"/>
                    </a:lnTo>
                    <a:lnTo>
                      <a:pt x="735" y="90"/>
                    </a:lnTo>
                    <a:lnTo>
                      <a:pt x="739" y="91"/>
                    </a:lnTo>
                    <a:lnTo>
                      <a:pt x="743" y="91"/>
                    </a:lnTo>
                    <a:lnTo>
                      <a:pt x="742" y="93"/>
                    </a:lnTo>
                    <a:lnTo>
                      <a:pt x="745" y="95"/>
                    </a:lnTo>
                    <a:lnTo>
                      <a:pt x="751" y="98"/>
                    </a:lnTo>
                    <a:lnTo>
                      <a:pt x="756" y="95"/>
                    </a:lnTo>
                    <a:lnTo>
                      <a:pt x="761" y="95"/>
                    </a:lnTo>
                    <a:lnTo>
                      <a:pt x="764" y="94"/>
                    </a:lnTo>
                    <a:lnTo>
                      <a:pt x="766" y="95"/>
                    </a:lnTo>
                    <a:lnTo>
                      <a:pt x="775" y="97"/>
                    </a:lnTo>
                    <a:lnTo>
                      <a:pt x="776" y="98"/>
                    </a:lnTo>
                    <a:lnTo>
                      <a:pt x="776" y="97"/>
                    </a:lnTo>
                    <a:lnTo>
                      <a:pt x="778" y="97"/>
                    </a:lnTo>
                    <a:lnTo>
                      <a:pt x="778" y="99"/>
                    </a:lnTo>
                    <a:lnTo>
                      <a:pt x="779" y="99"/>
                    </a:lnTo>
                    <a:lnTo>
                      <a:pt x="782" y="103"/>
                    </a:lnTo>
                    <a:lnTo>
                      <a:pt x="786" y="104"/>
                    </a:lnTo>
                    <a:lnTo>
                      <a:pt x="787" y="102"/>
                    </a:lnTo>
                    <a:lnTo>
                      <a:pt x="789" y="103"/>
                    </a:lnTo>
                    <a:lnTo>
                      <a:pt x="794" y="99"/>
                    </a:lnTo>
                    <a:lnTo>
                      <a:pt x="797" y="101"/>
                    </a:lnTo>
                    <a:lnTo>
                      <a:pt x="797" y="102"/>
                    </a:lnTo>
                    <a:lnTo>
                      <a:pt x="798" y="101"/>
                    </a:lnTo>
                    <a:lnTo>
                      <a:pt x="802" y="105"/>
                    </a:lnTo>
                    <a:lnTo>
                      <a:pt x="804" y="104"/>
                    </a:lnTo>
                    <a:lnTo>
                      <a:pt x="805" y="106"/>
                    </a:lnTo>
                    <a:lnTo>
                      <a:pt x="807" y="103"/>
                    </a:lnTo>
                    <a:lnTo>
                      <a:pt x="808" y="105"/>
                    </a:lnTo>
                    <a:lnTo>
                      <a:pt x="813" y="105"/>
                    </a:lnTo>
                    <a:lnTo>
                      <a:pt x="813" y="104"/>
                    </a:lnTo>
                    <a:lnTo>
                      <a:pt x="816" y="104"/>
                    </a:lnTo>
                    <a:lnTo>
                      <a:pt x="817" y="101"/>
                    </a:lnTo>
                    <a:lnTo>
                      <a:pt x="821" y="102"/>
                    </a:lnTo>
                    <a:lnTo>
                      <a:pt x="824" y="99"/>
                    </a:lnTo>
                    <a:lnTo>
                      <a:pt x="828" y="99"/>
                    </a:lnTo>
                    <a:lnTo>
                      <a:pt x="837" y="106"/>
                    </a:lnTo>
                    <a:lnTo>
                      <a:pt x="838" y="107"/>
                    </a:lnTo>
                    <a:lnTo>
                      <a:pt x="841" y="105"/>
                    </a:lnTo>
                    <a:lnTo>
                      <a:pt x="846" y="106"/>
                    </a:lnTo>
                    <a:lnTo>
                      <a:pt x="848" y="113"/>
                    </a:lnTo>
                    <a:lnTo>
                      <a:pt x="852" y="112"/>
                    </a:lnTo>
                    <a:lnTo>
                      <a:pt x="851" y="114"/>
                    </a:lnTo>
                    <a:lnTo>
                      <a:pt x="856" y="117"/>
                    </a:lnTo>
                    <a:lnTo>
                      <a:pt x="854" y="124"/>
                    </a:lnTo>
                    <a:lnTo>
                      <a:pt x="855" y="130"/>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7" name="Freeform 119"/>
              <p:cNvSpPr>
                <a:spLocks/>
              </p:cNvSpPr>
              <p:nvPr/>
            </p:nvSpPr>
            <p:spPr bwMode="auto">
              <a:xfrm>
                <a:off x="6792317" y="4498975"/>
                <a:ext cx="760413" cy="484187"/>
              </a:xfrm>
              <a:custGeom>
                <a:avLst/>
                <a:gdLst>
                  <a:gd name="T0" fmla="*/ 2147483647 w 1436"/>
                  <a:gd name="T1" fmla="*/ 2147483647 h 915"/>
                  <a:gd name="T2" fmla="*/ 2147483647 w 1436"/>
                  <a:gd name="T3" fmla="*/ 2147483647 h 915"/>
                  <a:gd name="T4" fmla="*/ 2147483647 w 1436"/>
                  <a:gd name="T5" fmla="*/ 2147483647 h 915"/>
                  <a:gd name="T6" fmla="*/ 2147483647 w 1436"/>
                  <a:gd name="T7" fmla="*/ 2147483647 h 915"/>
                  <a:gd name="T8" fmla="*/ 2147483647 w 1436"/>
                  <a:gd name="T9" fmla="*/ 2147483647 h 915"/>
                  <a:gd name="T10" fmla="*/ 2147483647 w 1436"/>
                  <a:gd name="T11" fmla="*/ 2147483647 h 915"/>
                  <a:gd name="T12" fmla="*/ 2147483647 w 1436"/>
                  <a:gd name="T13" fmla="*/ 2147483647 h 915"/>
                  <a:gd name="T14" fmla="*/ 2147483647 w 1436"/>
                  <a:gd name="T15" fmla="*/ 2147483647 h 915"/>
                  <a:gd name="T16" fmla="*/ 2147483647 w 1436"/>
                  <a:gd name="T17" fmla="*/ 2147483647 h 915"/>
                  <a:gd name="T18" fmla="*/ 2147483647 w 1436"/>
                  <a:gd name="T19" fmla="*/ 2147483647 h 915"/>
                  <a:gd name="T20" fmla="*/ 2147483647 w 1436"/>
                  <a:gd name="T21" fmla="*/ 2147483647 h 915"/>
                  <a:gd name="T22" fmla="*/ 2147483647 w 1436"/>
                  <a:gd name="T23" fmla="*/ 2147483647 h 915"/>
                  <a:gd name="T24" fmla="*/ 2147483647 w 1436"/>
                  <a:gd name="T25" fmla="*/ 2147483647 h 915"/>
                  <a:gd name="T26" fmla="*/ 2147483647 w 1436"/>
                  <a:gd name="T27" fmla="*/ 2147483647 h 915"/>
                  <a:gd name="T28" fmla="*/ 2147483647 w 1436"/>
                  <a:gd name="T29" fmla="*/ 2147483647 h 915"/>
                  <a:gd name="T30" fmla="*/ 2147483647 w 1436"/>
                  <a:gd name="T31" fmla="*/ 2147483647 h 915"/>
                  <a:gd name="T32" fmla="*/ 2147483647 w 1436"/>
                  <a:gd name="T33" fmla="*/ 2147483647 h 915"/>
                  <a:gd name="T34" fmla="*/ 2147483647 w 1436"/>
                  <a:gd name="T35" fmla="*/ 2147483647 h 915"/>
                  <a:gd name="T36" fmla="*/ 2147483647 w 1436"/>
                  <a:gd name="T37" fmla="*/ 2147483647 h 915"/>
                  <a:gd name="T38" fmla="*/ 2147483647 w 1436"/>
                  <a:gd name="T39" fmla="*/ 2147483647 h 915"/>
                  <a:gd name="T40" fmla="*/ 2147483647 w 1436"/>
                  <a:gd name="T41" fmla="*/ 2147483647 h 915"/>
                  <a:gd name="T42" fmla="*/ 2147483647 w 1436"/>
                  <a:gd name="T43" fmla="*/ 2147483647 h 915"/>
                  <a:gd name="T44" fmla="*/ 2147483647 w 1436"/>
                  <a:gd name="T45" fmla="*/ 2147483647 h 915"/>
                  <a:gd name="T46" fmla="*/ 2147483647 w 1436"/>
                  <a:gd name="T47" fmla="*/ 2147483647 h 915"/>
                  <a:gd name="T48" fmla="*/ 2147483647 w 1436"/>
                  <a:gd name="T49" fmla="*/ 2147483647 h 915"/>
                  <a:gd name="T50" fmla="*/ 2147483647 w 1436"/>
                  <a:gd name="T51" fmla="*/ 2147483647 h 915"/>
                  <a:gd name="T52" fmla="*/ 2147483647 w 1436"/>
                  <a:gd name="T53" fmla="*/ 2147483647 h 915"/>
                  <a:gd name="T54" fmla="*/ 2147483647 w 1436"/>
                  <a:gd name="T55" fmla="*/ 2147483647 h 915"/>
                  <a:gd name="T56" fmla="*/ 2147483647 w 1436"/>
                  <a:gd name="T57" fmla="*/ 2147483647 h 915"/>
                  <a:gd name="T58" fmla="*/ 2147483647 w 1436"/>
                  <a:gd name="T59" fmla="*/ 2147483647 h 915"/>
                  <a:gd name="T60" fmla="*/ 2147483647 w 1436"/>
                  <a:gd name="T61" fmla="*/ 2147483647 h 915"/>
                  <a:gd name="T62" fmla="*/ 2147483647 w 1436"/>
                  <a:gd name="T63" fmla="*/ 2147483647 h 915"/>
                  <a:gd name="T64" fmla="*/ 0 w 1436"/>
                  <a:gd name="T65" fmla="*/ 2147483647 h 915"/>
                  <a:gd name="T66" fmla="*/ 2147483647 w 1436"/>
                  <a:gd name="T67" fmla="*/ 2147483647 h 915"/>
                  <a:gd name="T68" fmla="*/ 2147483647 w 1436"/>
                  <a:gd name="T69" fmla="*/ 2147483647 h 915"/>
                  <a:gd name="T70" fmla="*/ 2147483647 w 1436"/>
                  <a:gd name="T71" fmla="*/ 2147483647 h 915"/>
                  <a:gd name="T72" fmla="*/ 2147483647 w 1436"/>
                  <a:gd name="T73" fmla="*/ 2147483647 h 915"/>
                  <a:gd name="T74" fmla="*/ 2147483647 w 1436"/>
                  <a:gd name="T75" fmla="*/ 2147483647 h 915"/>
                  <a:gd name="T76" fmla="*/ 2147483647 w 1436"/>
                  <a:gd name="T77" fmla="*/ 2147483647 h 915"/>
                  <a:gd name="T78" fmla="*/ 2147483647 w 1436"/>
                  <a:gd name="T79" fmla="*/ 2147483647 h 915"/>
                  <a:gd name="T80" fmla="*/ 2147483647 w 1436"/>
                  <a:gd name="T81" fmla="*/ 2147483647 h 915"/>
                  <a:gd name="T82" fmla="*/ 2147483647 w 1436"/>
                  <a:gd name="T83" fmla="*/ 2147483647 h 915"/>
                  <a:gd name="T84" fmla="*/ 2147483647 w 1436"/>
                  <a:gd name="T85" fmla="*/ 2147483647 h 915"/>
                  <a:gd name="T86" fmla="*/ 2147483647 w 1436"/>
                  <a:gd name="T87" fmla="*/ 2147483647 h 915"/>
                  <a:gd name="T88" fmla="*/ 2147483647 w 1436"/>
                  <a:gd name="T89" fmla="*/ 2147483647 h 915"/>
                  <a:gd name="T90" fmla="*/ 2147483647 w 1436"/>
                  <a:gd name="T91" fmla="*/ 2147483647 h 915"/>
                  <a:gd name="T92" fmla="*/ 2147483647 w 1436"/>
                  <a:gd name="T93" fmla="*/ 2147483647 h 915"/>
                  <a:gd name="T94" fmla="*/ 2147483647 w 1436"/>
                  <a:gd name="T95" fmla="*/ 2147483647 h 915"/>
                  <a:gd name="T96" fmla="*/ 2147483647 w 1436"/>
                  <a:gd name="T97" fmla="*/ 2147483647 h 915"/>
                  <a:gd name="T98" fmla="*/ 2147483647 w 1436"/>
                  <a:gd name="T99" fmla="*/ 2147483647 h 915"/>
                  <a:gd name="T100" fmla="*/ 2147483647 w 1436"/>
                  <a:gd name="T101" fmla="*/ 2147483647 h 915"/>
                  <a:gd name="T102" fmla="*/ 2147483647 w 1436"/>
                  <a:gd name="T103" fmla="*/ 2147483647 h 915"/>
                  <a:gd name="T104" fmla="*/ 2147483647 w 1436"/>
                  <a:gd name="T105" fmla="*/ 2147483647 h 915"/>
                  <a:gd name="T106" fmla="*/ 2147483647 w 1436"/>
                  <a:gd name="T107" fmla="*/ 2147483647 h 915"/>
                  <a:gd name="T108" fmla="*/ 2147483647 w 1436"/>
                  <a:gd name="T109" fmla="*/ 2147483647 h 915"/>
                  <a:gd name="T110" fmla="*/ 2147483647 w 1436"/>
                  <a:gd name="T111" fmla="*/ 2147483647 h 915"/>
                  <a:gd name="T112" fmla="*/ 2147483647 w 1436"/>
                  <a:gd name="T113" fmla="*/ 2147483647 h 915"/>
                  <a:gd name="T114" fmla="*/ 2147483647 w 1436"/>
                  <a:gd name="T115" fmla="*/ 2147483647 h 915"/>
                  <a:gd name="T116" fmla="*/ 2147483647 w 1436"/>
                  <a:gd name="T117" fmla="*/ 2147483647 h 915"/>
                  <a:gd name="T118" fmla="*/ 2147483647 w 1436"/>
                  <a:gd name="T119" fmla="*/ 2147483647 h 915"/>
                  <a:gd name="T120" fmla="*/ 2147483647 w 1436"/>
                  <a:gd name="T121" fmla="*/ 2147483647 h 915"/>
                  <a:gd name="T122" fmla="*/ 2147483647 w 1436"/>
                  <a:gd name="T123" fmla="*/ 2147483647 h 9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6"/>
                  <a:gd name="T187" fmla="*/ 0 h 915"/>
                  <a:gd name="T188" fmla="*/ 1436 w 1436"/>
                  <a:gd name="T189" fmla="*/ 915 h 9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6" h="915">
                    <a:moveTo>
                      <a:pt x="1422" y="604"/>
                    </a:moveTo>
                    <a:lnTo>
                      <a:pt x="1419" y="609"/>
                    </a:lnTo>
                    <a:lnTo>
                      <a:pt x="1421" y="610"/>
                    </a:lnTo>
                    <a:lnTo>
                      <a:pt x="1417" y="611"/>
                    </a:lnTo>
                    <a:lnTo>
                      <a:pt x="1404" y="624"/>
                    </a:lnTo>
                    <a:lnTo>
                      <a:pt x="1398" y="634"/>
                    </a:lnTo>
                    <a:lnTo>
                      <a:pt x="1394" y="643"/>
                    </a:lnTo>
                    <a:lnTo>
                      <a:pt x="1385" y="644"/>
                    </a:lnTo>
                    <a:lnTo>
                      <a:pt x="1378" y="647"/>
                    </a:lnTo>
                    <a:lnTo>
                      <a:pt x="1372" y="648"/>
                    </a:lnTo>
                    <a:lnTo>
                      <a:pt x="1371" y="649"/>
                    </a:lnTo>
                    <a:lnTo>
                      <a:pt x="1374" y="658"/>
                    </a:lnTo>
                    <a:lnTo>
                      <a:pt x="1375" y="659"/>
                    </a:lnTo>
                    <a:lnTo>
                      <a:pt x="1377" y="658"/>
                    </a:lnTo>
                    <a:lnTo>
                      <a:pt x="1377" y="660"/>
                    </a:lnTo>
                    <a:lnTo>
                      <a:pt x="1375" y="662"/>
                    </a:lnTo>
                    <a:lnTo>
                      <a:pt x="1375" y="664"/>
                    </a:lnTo>
                    <a:lnTo>
                      <a:pt x="1372" y="666"/>
                    </a:lnTo>
                    <a:lnTo>
                      <a:pt x="1365" y="666"/>
                    </a:lnTo>
                    <a:lnTo>
                      <a:pt x="1364" y="668"/>
                    </a:lnTo>
                    <a:lnTo>
                      <a:pt x="1357" y="670"/>
                    </a:lnTo>
                    <a:lnTo>
                      <a:pt x="1350" y="677"/>
                    </a:lnTo>
                    <a:lnTo>
                      <a:pt x="1337" y="697"/>
                    </a:lnTo>
                    <a:lnTo>
                      <a:pt x="1327" y="716"/>
                    </a:lnTo>
                    <a:lnTo>
                      <a:pt x="1323" y="724"/>
                    </a:lnTo>
                    <a:lnTo>
                      <a:pt x="1324" y="725"/>
                    </a:lnTo>
                    <a:lnTo>
                      <a:pt x="1321" y="727"/>
                    </a:lnTo>
                    <a:lnTo>
                      <a:pt x="1318" y="728"/>
                    </a:lnTo>
                    <a:lnTo>
                      <a:pt x="1317" y="734"/>
                    </a:lnTo>
                    <a:lnTo>
                      <a:pt x="1319" y="735"/>
                    </a:lnTo>
                    <a:lnTo>
                      <a:pt x="1315" y="742"/>
                    </a:lnTo>
                    <a:lnTo>
                      <a:pt x="1312" y="754"/>
                    </a:lnTo>
                    <a:lnTo>
                      <a:pt x="1308" y="755"/>
                    </a:lnTo>
                    <a:lnTo>
                      <a:pt x="1305" y="755"/>
                    </a:lnTo>
                    <a:lnTo>
                      <a:pt x="1305" y="753"/>
                    </a:lnTo>
                    <a:lnTo>
                      <a:pt x="1303" y="754"/>
                    </a:lnTo>
                    <a:lnTo>
                      <a:pt x="1300" y="749"/>
                    </a:lnTo>
                    <a:lnTo>
                      <a:pt x="1295" y="754"/>
                    </a:lnTo>
                    <a:lnTo>
                      <a:pt x="1293" y="754"/>
                    </a:lnTo>
                    <a:lnTo>
                      <a:pt x="1231" y="754"/>
                    </a:lnTo>
                    <a:lnTo>
                      <a:pt x="1234" y="756"/>
                    </a:lnTo>
                    <a:lnTo>
                      <a:pt x="1229" y="756"/>
                    </a:lnTo>
                    <a:lnTo>
                      <a:pt x="1227" y="756"/>
                    </a:lnTo>
                    <a:lnTo>
                      <a:pt x="1226" y="759"/>
                    </a:lnTo>
                    <a:lnTo>
                      <a:pt x="1222" y="761"/>
                    </a:lnTo>
                    <a:lnTo>
                      <a:pt x="1213" y="759"/>
                    </a:lnTo>
                    <a:lnTo>
                      <a:pt x="1212" y="763"/>
                    </a:lnTo>
                    <a:lnTo>
                      <a:pt x="1211" y="763"/>
                    </a:lnTo>
                    <a:lnTo>
                      <a:pt x="1208" y="760"/>
                    </a:lnTo>
                    <a:lnTo>
                      <a:pt x="1208" y="758"/>
                    </a:lnTo>
                    <a:lnTo>
                      <a:pt x="1202" y="760"/>
                    </a:lnTo>
                    <a:lnTo>
                      <a:pt x="1200" y="758"/>
                    </a:lnTo>
                    <a:lnTo>
                      <a:pt x="1198" y="759"/>
                    </a:lnTo>
                    <a:lnTo>
                      <a:pt x="1195" y="758"/>
                    </a:lnTo>
                    <a:lnTo>
                      <a:pt x="1192" y="761"/>
                    </a:lnTo>
                    <a:lnTo>
                      <a:pt x="1186" y="758"/>
                    </a:lnTo>
                    <a:lnTo>
                      <a:pt x="1177" y="764"/>
                    </a:lnTo>
                    <a:lnTo>
                      <a:pt x="1172" y="766"/>
                    </a:lnTo>
                    <a:lnTo>
                      <a:pt x="1168" y="769"/>
                    </a:lnTo>
                    <a:lnTo>
                      <a:pt x="1167" y="773"/>
                    </a:lnTo>
                    <a:lnTo>
                      <a:pt x="1165" y="773"/>
                    </a:lnTo>
                    <a:lnTo>
                      <a:pt x="1165" y="776"/>
                    </a:lnTo>
                    <a:lnTo>
                      <a:pt x="1159" y="777"/>
                    </a:lnTo>
                    <a:lnTo>
                      <a:pt x="1159" y="782"/>
                    </a:lnTo>
                    <a:lnTo>
                      <a:pt x="1158" y="782"/>
                    </a:lnTo>
                    <a:lnTo>
                      <a:pt x="1157" y="783"/>
                    </a:lnTo>
                    <a:lnTo>
                      <a:pt x="1153" y="783"/>
                    </a:lnTo>
                    <a:lnTo>
                      <a:pt x="1150" y="786"/>
                    </a:lnTo>
                    <a:lnTo>
                      <a:pt x="1144" y="789"/>
                    </a:lnTo>
                    <a:lnTo>
                      <a:pt x="1142" y="792"/>
                    </a:lnTo>
                    <a:lnTo>
                      <a:pt x="1138" y="793"/>
                    </a:lnTo>
                    <a:lnTo>
                      <a:pt x="1136" y="791"/>
                    </a:lnTo>
                    <a:lnTo>
                      <a:pt x="1134" y="794"/>
                    </a:lnTo>
                    <a:lnTo>
                      <a:pt x="1132" y="792"/>
                    </a:lnTo>
                    <a:lnTo>
                      <a:pt x="1132" y="794"/>
                    </a:lnTo>
                    <a:lnTo>
                      <a:pt x="1130" y="795"/>
                    </a:lnTo>
                    <a:lnTo>
                      <a:pt x="1128" y="796"/>
                    </a:lnTo>
                    <a:lnTo>
                      <a:pt x="1128" y="794"/>
                    </a:lnTo>
                    <a:lnTo>
                      <a:pt x="1123" y="794"/>
                    </a:lnTo>
                    <a:lnTo>
                      <a:pt x="1122" y="796"/>
                    </a:lnTo>
                    <a:lnTo>
                      <a:pt x="1119" y="800"/>
                    </a:lnTo>
                    <a:lnTo>
                      <a:pt x="1117" y="799"/>
                    </a:lnTo>
                    <a:lnTo>
                      <a:pt x="1117" y="801"/>
                    </a:lnTo>
                    <a:lnTo>
                      <a:pt x="1114" y="803"/>
                    </a:lnTo>
                    <a:lnTo>
                      <a:pt x="1116" y="805"/>
                    </a:lnTo>
                    <a:lnTo>
                      <a:pt x="1113" y="808"/>
                    </a:lnTo>
                    <a:lnTo>
                      <a:pt x="1112" y="807"/>
                    </a:lnTo>
                    <a:lnTo>
                      <a:pt x="1110" y="808"/>
                    </a:lnTo>
                    <a:lnTo>
                      <a:pt x="1107" y="806"/>
                    </a:lnTo>
                    <a:lnTo>
                      <a:pt x="1107" y="807"/>
                    </a:lnTo>
                    <a:lnTo>
                      <a:pt x="1106" y="805"/>
                    </a:lnTo>
                    <a:lnTo>
                      <a:pt x="1105" y="807"/>
                    </a:lnTo>
                    <a:lnTo>
                      <a:pt x="1106" y="808"/>
                    </a:lnTo>
                    <a:lnTo>
                      <a:pt x="1103" y="808"/>
                    </a:lnTo>
                    <a:lnTo>
                      <a:pt x="1102" y="810"/>
                    </a:lnTo>
                    <a:lnTo>
                      <a:pt x="1100" y="810"/>
                    </a:lnTo>
                    <a:lnTo>
                      <a:pt x="1097" y="805"/>
                    </a:lnTo>
                    <a:lnTo>
                      <a:pt x="1097" y="808"/>
                    </a:lnTo>
                    <a:lnTo>
                      <a:pt x="1094" y="809"/>
                    </a:lnTo>
                    <a:lnTo>
                      <a:pt x="1095" y="806"/>
                    </a:lnTo>
                    <a:lnTo>
                      <a:pt x="1092" y="808"/>
                    </a:lnTo>
                    <a:lnTo>
                      <a:pt x="1090" y="805"/>
                    </a:lnTo>
                    <a:lnTo>
                      <a:pt x="1089" y="805"/>
                    </a:lnTo>
                    <a:lnTo>
                      <a:pt x="1089" y="804"/>
                    </a:lnTo>
                    <a:lnTo>
                      <a:pt x="1087" y="806"/>
                    </a:lnTo>
                    <a:lnTo>
                      <a:pt x="1085" y="804"/>
                    </a:lnTo>
                    <a:lnTo>
                      <a:pt x="1086" y="803"/>
                    </a:lnTo>
                    <a:lnTo>
                      <a:pt x="1086" y="801"/>
                    </a:lnTo>
                    <a:lnTo>
                      <a:pt x="1084" y="801"/>
                    </a:lnTo>
                    <a:lnTo>
                      <a:pt x="1085" y="803"/>
                    </a:lnTo>
                    <a:lnTo>
                      <a:pt x="1083" y="805"/>
                    </a:lnTo>
                    <a:lnTo>
                      <a:pt x="1081" y="804"/>
                    </a:lnTo>
                    <a:lnTo>
                      <a:pt x="1081" y="800"/>
                    </a:lnTo>
                    <a:lnTo>
                      <a:pt x="1072" y="800"/>
                    </a:lnTo>
                    <a:lnTo>
                      <a:pt x="1076" y="797"/>
                    </a:lnTo>
                    <a:lnTo>
                      <a:pt x="1072" y="797"/>
                    </a:lnTo>
                    <a:lnTo>
                      <a:pt x="1068" y="792"/>
                    </a:lnTo>
                    <a:lnTo>
                      <a:pt x="1064" y="795"/>
                    </a:lnTo>
                    <a:lnTo>
                      <a:pt x="1063" y="793"/>
                    </a:lnTo>
                    <a:lnTo>
                      <a:pt x="1065" y="790"/>
                    </a:lnTo>
                    <a:lnTo>
                      <a:pt x="1060" y="789"/>
                    </a:lnTo>
                    <a:lnTo>
                      <a:pt x="1060" y="785"/>
                    </a:lnTo>
                    <a:lnTo>
                      <a:pt x="1054" y="781"/>
                    </a:lnTo>
                    <a:lnTo>
                      <a:pt x="1053" y="782"/>
                    </a:lnTo>
                    <a:lnTo>
                      <a:pt x="1056" y="783"/>
                    </a:lnTo>
                    <a:lnTo>
                      <a:pt x="1053" y="785"/>
                    </a:lnTo>
                    <a:lnTo>
                      <a:pt x="1051" y="781"/>
                    </a:lnTo>
                    <a:lnTo>
                      <a:pt x="1051" y="783"/>
                    </a:lnTo>
                    <a:lnTo>
                      <a:pt x="1050" y="784"/>
                    </a:lnTo>
                    <a:lnTo>
                      <a:pt x="1048" y="783"/>
                    </a:lnTo>
                    <a:lnTo>
                      <a:pt x="1047" y="778"/>
                    </a:lnTo>
                    <a:lnTo>
                      <a:pt x="1043" y="778"/>
                    </a:lnTo>
                    <a:lnTo>
                      <a:pt x="1042" y="774"/>
                    </a:lnTo>
                    <a:lnTo>
                      <a:pt x="1040" y="774"/>
                    </a:lnTo>
                    <a:lnTo>
                      <a:pt x="1042" y="773"/>
                    </a:lnTo>
                    <a:lnTo>
                      <a:pt x="1042" y="770"/>
                    </a:lnTo>
                    <a:lnTo>
                      <a:pt x="1039" y="773"/>
                    </a:lnTo>
                    <a:lnTo>
                      <a:pt x="1033" y="768"/>
                    </a:lnTo>
                    <a:lnTo>
                      <a:pt x="1034" y="767"/>
                    </a:lnTo>
                    <a:lnTo>
                      <a:pt x="1029" y="765"/>
                    </a:lnTo>
                    <a:lnTo>
                      <a:pt x="1027" y="766"/>
                    </a:lnTo>
                    <a:lnTo>
                      <a:pt x="1024" y="765"/>
                    </a:lnTo>
                    <a:lnTo>
                      <a:pt x="1020" y="766"/>
                    </a:lnTo>
                    <a:lnTo>
                      <a:pt x="1018" y="765"/>
                    </a:lnTo>
                    <a:lnTo>
                      <a:pt x="1020" y="763"/>
                    </a:lnTo>
                    <a:lnTo>
                      <a:pt x="1018" y="760"/>
                    </a:lnTo>
                    <a:lnTo>
                      <a:pt x="1014" y="764"/>
                    </a:lnTo>
                    <a:lnTo>
                      <a:pt x="1016" y="765"/>
                    </a:lnTo>
                    <a:lnTo>
                      <a:pt x="1011" y="771"/>
                    </a:lnTo>
                    <a:lnTo>
                      <a:pt x="1010" y="770"/>
                    </a:lnTo>
                    <a:lnTo>
                      <a:pt x="1012" y="768"/>
                    </a:lnTo>
                    <a:lnTo>
                      <a:pt x="1013" y="764"/>
                    </a:lnTo>
                    <a:lnTo>
                      <a:pt x="1010" y="761"/>
                    </a:lnTo>
                    <a:lnTo>
                      <a:pt x="1007" y="761"/>
                    </a:lnTo>
                    <a:lnTo>
                      <a:pt x="1003" y="761"/>
                    </a:lnTo>
                    <a:lnTo>
                      <a:pt x="1004" y="769"/>
                    </a:lnTo>
                    <a:lnTo>
                      <a:pt x="997" y="765"/>
                    </a:lnTo>
                    <a:lnTo>
                      <a:pt x="993" y="767"/>
                    </a:lnTo>
                    <a:lnTo>
                      <a:pt x="990" y="767"/>
                    </a:lnTo>
                    <a:lnTo>
                      <a:pt x="989" y="769"/>
                    </a:lnTo>
                    <a:lnTo>
                      <a:pt x="987" y="764"/>
                    </a:lnTo>
                    <a:lnTo>
                      <a:pt x="986" y="768"/>
                    </a:lnTo>
                    <a:lnTo>
                      <a:pt x="982" y="771"/>
                    </a:lnTo>
                    <a:lnTo>
                      <a:pt x="980" y="770"/>
                    </a:lnTo>
                    <a:lnTo>
                      <a:pt x="979" y="772"/>
                    </a:lnTo>
                    <a:lnTo>
                      <a:pt x="976" y="768"/>
                    </a:lnTo>
                    <a:lnTo>
                      <a:pt x="973" y="772"/>
                    </a:lnTo>
                    <a:lnTo>
                      <a:pt x="973" y="771"/>
                    </a:lnTo>
                    <a:lnTo>
                      <a:pt x="975" y="765"/>
                    </a:lnTo>
                    <a:lnTo>
                      <a:pt x="969" y="765"/>
                    </a:lnTo>
                    <a:lnTo>
                      <a:pt x="967" y="766"/>
                    </a:lnTo>
                    <a:lnTo>
                      <a:pt x="970" y="768"/>
                    </a:lnTo>
                    <a:lnTo>
                      <a:pt x="971" y="767"/>
                    </a:lnTo>
                    <a:lnTo>
                      <a:pt x="972" y="769"/>
                    </a:lnTo>
                    <a:lnTo>
                      <a:pt x="968" y="773"/>
                    </a:lnTo>
                    <a:lnTo>
                      <a:pt x="967" y="775"/>
                    </a:lnTo>
                    <a:lnTo>
                      <a:pt x="963" y="774"/>
                    </a:lnTo>
                    <a:lnTo>
                      <a:pt x="959" y="771"/>
                    </a:lnTo>
                    <a:lnTo>
                      <a:pt x="956" y="772"/>
                    </a:lnTo>
                    <a:lnTo>
                      <a:pt x="954" y="767"/>
                    </a:lnTo>
                    <a:lnTo>
                      <a:pt x="952" y="766"/>
                    </a:lnTo>
                    <a:lnTo>
                      <a:pt x="950" y="767"/>
                    </a:lnTo>
                    <a:lnTo>
                      <a:pt x="951" y="770"/>
                    </a:lnTo>
                    <a:lnTo>
                      <a:pt x="946" y="768"/>
                    </a:lnTo>
                    <a:lnTo>
                      <a:pt x="945" y="770"/>
                    </a:lnTo>
                    <a:lnTo>
                      <a:pt x="940" y="771"/>
                    </a:lnTo>
                    <a:lnTo>
                      <a:pt x="933" y="777"/>
                    </a:lnTo>
                    <a:lnTo>
                      <a:pt x="935" y="779"/>
                    </a:lnTo>
                    <a:lnTo>
                      <a:pt x="933" y="781"/>
                    </a:lnTo>
                    <a:lnTo>
                      <a:pt x="933" y="783"/>
                    </a:lnTo>
                    <a:lnTo>
                      <a:pt x="935" y="786"/>
                    </a:lnTo>
                    <a:lnTo>
                      <a:pt x="933" y="786"/>
                    </a:lnTo>
                    <a:lnTo>
                      <a:pt x="935" y="786"/>
                    </a:lnTo>
                    <a:lnTo>
                      <a:pt x="935" y="788"/>
                    </a:lnTo>
                    <a:lnTo>
                      <a:pt x="934" y="787"/>
                    </a:lnTo>
                    <a:lnTo>
                      <a:pt x="933" y="788"/>
                    </a:lnTo>
                    <a:lnTo>
                      <a:pt x="926" y="783"/>
                    </a:lnTo>
                    <a:lnTo>
                      <a:pt x="925" y="784"/>
                    </a:lnTo>
                    <a:lnTo>
                      <a:pt x="926" y="779"/>
                    </a:lnTo>
                    <a:lnTo>
                      <a:pt x="924" y="776"/>
                    </a:lnTo>
                    <a:lnTo>
                      <a:pt x="917" y="771"/>
                    </a:lnTo>
                    <a:lnTo>
                      <a:pt x="917" y="773"/>
                    </a:lnTo>
                    <a:lnTo>
                      <a:pt x="912" y="772"/>
                    </a:lnTo>
                    <a:lnTo>
                      <a:pt x="907" y="768"/>
                    </a:lnTo>
                    <a:lnTo>
                      <a:pt x="908" y="767"/>
                    </a:lnTo>
                    <a:lnTo>
                      <a:pt x="905" y="767"/>
                    </a:lnTo>
                    <a:lnTo>
                      <a:pt x="905" y="765"/>
                    </a:lnTo>
                    <a:lnTo>
                      <a:pt x="903" y="765"/>
                    </a:lnTo>
                    <a:lnTo>
                      <a:pt x="903" y="764"/>
                    </a:lnTo>
                    <a:lnTo>
                      <a:pt x="902" y="764"/>
                    </a:lnTo>
                    <a:lnTo>
                      <a:pt x="902" y="766"/>
                    </a:lnTo>
                    <a:lnTo>
                      <a:pt x="901" y="766"/>
                    </a:lnTo>
                    <a:lnTo>
                      <a:pt x="900" y="765"/>
                    </a:lnTo>
                    <a:lnTo>
                      <a:pt x="897" y="764"/>
                    </a:lnTo>
                    <a:lnTo>
                      <a:pt x="895" y="766"/>
                    </a:lnTo>
                    <a:lnTo>
                      <a:pt x="894" y="765"/>
                    </a:lnTo>
                    <a:lnTo>
                      <a:pt x="886" y="768"/>
                    </a:lnTo>
                    <a:lnTo>
                      <a:pt x="881" y="759"/>
                    </a:lnTo>
                    <a:lnTo>
                      <a:pt x="877" y="764"/>
                    </a:lnTo>
                    <a:lnTo>
                      <a:pt x="877" y="768"/>
                    </a:lnTo>
                    <a:lnTo>
                      <a:pt x="879" y="769"/>
                    </a:lnTo>
                    <a:lnTo>
                      <a:pt x="885" y="768"/>
                    </a:lnTo>
                    <a:lnTo>
                      <a:pt x="885" y="771"/>
                    </a:lnTo>
                    <a:lnTo>
                      <a:pt x="877" y="774"/>
                    </a:lnTo>
                    <a:lnTo>
                      <a:pt x="868" y="772"/>
                    </a:lnTo>
                    <a:lnTo>
                      <a:pt x="862" y="781"/>
                    </a:lnTo>
                    <a:lnTo>
                      <a:pt x="864" y="787"/>
                    </a:lnTo>
                    <a:lnTo>
                      <a:pt x="858" y="791"/>
                    </a:lnTo>
                    <a:lnTo>
                      <a:pt x="853" y="799"/>
                    </a:lnTo>
                    <a:lnTo>
                      <a:pt x="852" y="800"/>
                    </a:lnTo>
                    <a:lnTo>
                      <a:pt x="846" y="803"/>
                    </a:lnTo>
                    <a:lnTo>
                      <a:pt x="849" y="810"/>
                    </a:lnTo>
                    <a:lnTo>
                      <a:pt x="849" y="812"/>
                    </a:lnTo>
                    <a:lnTo>
                      <a:pt x="844" y="813"/>
                    </a:lnTo>
                    <a:lnTo>
                      <a:pt x="843" y="809"/>
                    </a:lnTo>
                    <a:lnTo>
                      <a:pt x="841" y="807"/>
                    </a:lnTo>
                    <a:lnTo>
                      <a:pt x="832" y="808"/>
                    </a:lnTo>
                    <a:lnTo>
                      <a:pt x="826" y="812"/>
                    </a:lnTo>
                    <a:lnTo>
                      <a:pt x="823" y="818"/>
                    </a:lnTo>
                    <a:lnTo>
                      <a:pt x="817" y="811"/>
                    </a:lnTo>
                    <a:lnTo>
                      <a:pt x="815" y="811"/>
                    </a:lnTo>
                    <a:lnTo>
                      <a:pt x="813" y="819"/>
                    </a:lnTo>
                    <a:lnTo>
                      <a:pt x="809" y="822"/>
                    </a:lnTo>
                    <a:lnTo>
                      <a:pt x="808" y="821"/>
                    </a:lnTo>
                    <a:lnTo>
                      <a:pt x="808" y="813"/>
                    </a:lnTo>
                    <a:lnTo>
                      <a:pt x="802" y="810"/>
                    </a:lnTo>
                    <a:lnTo>
                      <a:pt x="799" y="810"/>
                    </a:lnTo>
                    <a:lnTo>
                      <a:pt x="802" y="818"/>
                    </a:lnTo>
                    <a:lnTo>
                      <a:pt x="799" y="821"/>
                    </a:lnTo>
                    <a:lnTo>
                      <a:pt x="797" y="818"/>
                    </a:lnTo>
                    <a:lnTo>
                      <a:pt x="794" y="817"/>
                    </a:lnTo>
                    <a:lnTo>
                      <a:pt x="793" y="812"/>
                    </a:lnTo>
                    <a:lnTo>
                      <a:pt x="790" y="810"/>
                    </a:lnTo>
                    <a:lnTo>
                      <a:pt x="788" y="809"/>
                    </a:lnTo>
                    <a:lnTo>
                      <a:pt x="776" y="812"/>
                    </a:lnTo>
                    <a:lnTo>
                      <a:pt x="770" y="808"/>
                    </a:lnTo>
                    <a:lnTo>
                      <a:pt x="764" y="819"/>
                    </a:lnTo>
                    <a:lnTo>
                      <a:pt x="758" y="820"/>
                    </a:lnTo>
                    <a:lnTo>
                      <a:pt x="757" y="821"/>
                    </a:lnTo>
                    <a:lnTo>
                      <a:pt x="754" y="820"/>
                    </a:lnTo>
                    <a:lnTo>
                      <a:pt x="748" y="823"/>
                    </a:lnTo>
                    <a:lnTo>
                      <a:pt x="745" y="824"/>
                    </a:lnTo>
                    <a:lnTo>
                      <a:pt x="742" y="823"/>
                    </a:lnTo>
                    <a:lnTo>
                      <a:pt x="740" y="827"/>
                    </a:lnTo>
                    <a:lnTo>
                      <a:pt x="733" y="831"/>
                    </a:lnTo>
                    <a:lnTo>
                      <a:pt x="732" y="833"/>
                    </a:lnTo>
                    <a:lnTo>
                      <a:pt x="733" y="835"/>
                    </a:lnTo>
                    <a:lnTo>
                      <a:pt x="730" y="838"/>
                    </a:lnTo>
                    <a:lnTo>
                      <a:pt x="733" y="841"/>
                    </a:lnTo>
                    <a:lnTo>
                      <a:pt x="728" y="843"/>
                    </a:lnTo>
                    <a:lnTo>
                      <a:pt x="726" y="844"/>
                    </a:lnTo>
                    <a:lnTo>
                      <a:pt x="727" y="846"/>
                    </a:lnTo>
                    <a:lnTo>
                      <a:pt x="724" y="846"/>
                    </a:lnTo>
                    <a:lnTo>
                      <a:pt x="724" y="849"/>
                    </a:lnTo>
                    <a:lnTo>
                      <a:pt x="722" y="850"/>
                    </a:lnTo>
                    <a:lnTo>
                      <a:pt x="723" y="854"/>
                    </a:lnTo>
                    <a:lnTo>
                      <a:pt x="727" y="856"/>
                    </a:lnTo>
                    <a:lnTo>
                      <a:pt x="727" y="859"/>
                    </a:lnTo>
                    <a:lnTo>
                      <a:pt x="733" y="860"/>
                    </a:lnTo>
                    <a:lnTo>
                      <a:pt x="730" y="861"/>
                    </a:lnTo>
                    <a:lnTo>
                      <a:pt x="733" y="862"/>
                    </a:lnTo>
                    <a:lnTo>
                      <a:pt x="729" y="864"/>
                    </a:lnTo>
                    <a:lnTo>
                      <a:pt x="730" y="865"/>
                    </a:lnTo>
                    <a:lnTo>
                      <a:pt x="727" y="867"/>
                    </a:lnTo>
                    <a:lnTo>
                      <a:pt x="733" y="873"/>
                    </a:lnTo>
                    <a:lnTo>
                      <a:pt x="734" y="876"/>
                    </a:lnTo>
                    <a:lnTo>
                      <a:pt x="739" y="879"/>
                    </a:lnTo>
                    <a:lnTo>
                      <a:pt x="738" y="881"/>
                    </a:lnTo>
                    <a:lnTo>
                      <a:pt x="740" y="883"/>
                    </a:lnTo>
                    <a:lnTo>
                      <a:pt x="739" y="884"/>
                    </a:lnTo>
                    <a:lnTo>
                      <a:pt x="739" y="889"/>
                    </a:lnTo>
                    <a:lnTo>
                      <a:pt x="736" y="891"/>
                    </a:lnTo>
                    <a:lnTo>
                      <a:pt x="738" y="893"/>
                    </a:lnTo>
                    <a:lnTo>
                      <a:pt x="736" y="894"/>
                    </a:lnTo>
                    <a:lnTo>
                      <a:pt x="736" y="896"/>
                    </a:lnTo>
                    <a:lnTo>
                      <a:pt x="732" y="895"/>
                    </a:lnTo>
                    <a:lnTo>
                      <a:pt x="729" y="898"/>
                    </a:lnTo>
                    <a:lnTo>
                      <a:pt x="727" y="897"/>
                    </a:lnTo>
                    <a:lnTo>
                      <a:pt x="727" y="898"/>
                    </a:lnTo>
                    <a:lnTo>
                      <a:pt x="726" y="899"/>
                    </a:lnTo>
                    <a:lnTo>
                      <a:pt x="726" y="901"/>
                    </a:lnTo>
                    <a:lnTo>
                      <a:pt x="717" y="902"/>
                    </a:lnTo>
                    <a:lnTo>
                      <a:pt x="715" y="900"/>
                    </a:lnTo>
                    <a:lnTo>
                      <a:pt x="702" y="903"/>
                    </a:lnTo>
                    <a:lnTo>
                      <a:pt x="700" y="907"/>
                    </a:lnTo>
                    <a:lnTo>
                      <a:pt x="702" y="909"/>
                    </a:lnTo>
                    <a:lnTo>
                      <a:pt x="702" y="912"/>
                    </a:lnTo>
                    <a:lnTo>
                      <a:pt x="700" y="914"/>
                    </a:lnTo>
                    <a:lnTo>
                      <a:pt x="697" y="915"/>
                    </a:lnTo>
                    <a:lnTo>
                      <a:pt x="699" y="912"/>
                    </a:lnTo>
                    <a:lnTo>
                      <a:pt x="693" y="910"/>
                    </a:lnTo>
                    <a:lnTo>
                      <a:pt x="692" y="904"/>
                    </a:lnTo>
                    <a:lnTo>
                      <a:pt x="688" y="900"/>
                    </a:lnTo>
                    <a:lnTo>
                      <a:pt x="689" y="899"/>
                    </a:lnTo>
                    <a:lnTo>
                      <a:pt x="688" y="898"/>
                    </a:lnTo>
                    <a:lnTo>
                      <a:pt x="687" y="895"/>
                    </a:lnTo>
                    <a:lnTo>
                      <a:pt x="681" y="895"/>
                    </a:lnTo>
                    <a:lnTo>
                      <a:pt x="681" y="890"/>
                    </a:lnTo>
                    <a:lnTo>
                      <a:pt x="680" y="886"/>
                    </a:lnTo>
                    <a:lnTo>
                      <a:pt x="676" y="885"/>
                    </a:lnTo>
                    <a:lnTo>
                      <a:pt x="672" y="889"/>
                    </a:lnTo>
                    <a:lnTo>
                      <a:pt x="669" y="887"/>
                    </a:lnTo>
                    <a:lnTo>
                      <a:pt x="660" y="887"/>
                    </a:lnTo>
                    <a:lnTo>
                      <a:pt x="657" y="885"/>
                    </a:lnTo>
                    <a:lnTo>
                      <a:pt x="650" y="889"/>
                    </a:lnTo>
                    <a:lnTo>
                      <a:pt x="643" y="880"/>
                    </a:lnTo>
                    <a:lnTo>
                      <a:pt x="635" y="886"/>
                    </a:lnTo>
                    <a:lnTo>
                      <a:pt x="630" y="884"/>
                    </a:lnTo>
                    <a:lnTo>
                      <a:pt x="627" y="884"/>
                    </a:lnTo>
                    <a:lnTo>
                      <a:pt x="627" y="887"/>
                    </a:lnTo>
                    <a:lnTo>
                      <a:pt x="626" y="886"/>
                    </a:lnTo>
                    <a:lnTo>
                      <a:pt x="620" y="885"/>
                    </a:lnTo>
                    <a:lnTo>
                      <a:pt x="616" y="887"/>
                    </a:lnTo>
                    <a:lnTo>
                      <a:pt x="609" y="884"/>
                    </a:lnTo>
                    <a:lnTo>
                      <a:pt x="603" y="889"/>
                    </a:lnTo>
                    <a:lnTo>
                      <a:pt x="601" y="886"/>
                    </a:lnTo>
                    <a:lnTo>
                      <a:pt x="597" y="890"/>
                    </a:lnTo>
                    <a:lnTo>
                      <a:pt x="595" y="886"/>
                    </a:lnTo>
                    <a:lnTo>
                      <a:pt x="585" y="886"/>
                    </a:lnTo>
                    <a:lnTo>
                      <a:pt x="581" y="883"/>
                    </a:lnTo>
                    <a:lnTo>
                      <a:pt x="579" y="882"/>
                    </a:lnTo>
                    <a:lnTo>
                      <a:pt x="579" y="884"/>
                    </a:lnTo>
                    <a:lnTo>
                      <a:pt x="575" y="882"/>
                    </a:lnTo>
                    <a:lnTo>
                      <a:pt x="574" y="883"/>
                    </a:lnTo>
                    <a:lnTo>
                      <a:pt x="567" y="882"/>
                    </a:lnTo>
                    <a:lnTo>
                      <a:pt x="566" y="880"/>
                    </a:lnTo>
                    <a:lnTo>
                      <a:pt x="563" y="878"/>
                    </a:lnTo>
                    <a:lnTo>
                      <a:pt x="563" y="877"/>
                    </a:lnTo>
                    <a:lnTo>
                      <a:pt x="556" y="873"/>
                    </a:lnTo>
                    <a:lnTo>
                      <a:pt x="553" y="874"/>
                    </a:lnTo>
                    <a:lnTo>
                      <a:pt x="550" y="869"/>
                    </a:lnTo>
                    <a:lnTo>
                      <a:pt x="549" y="871"/>
                    </a:lnTo>
                    <a:lnTo>
                      <a:pt x="548" y="863"/>
                    </a:lnTo>
                    <a:lnTo>
                      <a:pt x="536" y="861"/>
                    </a:lnTo>
                    <a:lnTo>
                      <a:pt x="529" y="856"/>
                    </a:lnTo>
                    <a:lnTo>
                      <a:pt x="526" y="858"/>
                    </a:lnTo>
                    <a:lnTo>
                      <a:pt x="519" y="860"/>
                    </a:lnTo>
                    <a:lnTo>
                      <a:pt x="514" y="858"/>
                    </a:lnTo>
                    <a:lnTo>
                      <a:pt x="510" y="859"/>
                    </a:lnTo>
                    <a:lnTo>
                      <a:pt x="508" y="859"/>
                    </a:lnTo>
                    <a:lnTo>
                      <a:pt x="504" y="855"/>
                    </a:lnTo>
                    <a:lnTo>
                      <a:pt x="499" y="856"/>
                    </a:lnTo>
                    <a:lnTo>
                      <a:pt x="495" y="854"/>
                    </a:lnTo>
                    <a:lnTo>
                      <a:pt x="493" y="855"/>
                    </a:lnTo>
                    <a:lnTo>
                      <a:pt x="490" y="853"/>
                    </a:lnTo>
                    <a:lnTo>
                      <a:pt x="487" y="855"/>
                    </a:lnTo>
                    <a:lnTo>
                      <a:pt x="483" y="851"/>
                    </a:lnTo>
                    <a:lnTo>
                      <a:pt x="477" y="855"/>
                    </a:lnTo>
                    <a:lnTo>
                      <a:pt x="474" y="854"/>
                    </a:lnTo>
                    <a:lnTo>
                      <a:pt x="469" y="855"/>
                    </a:lnTo>
                    <a:lnTo>
                      <a:pt x="466" y="850"/>
                    </a:lnTo>
                    <a:lnTo>
                      <a:pt x="462" y="850"/>
                    </a:lnTo>
                    <a:lnTo>
                      <a:pt x="456" y="845"/>
                    </a:lnTo>
                    <a:lnTo>
                      <a:pt x="450" y="848"/>
                    </a:lnTo>
                    <a:lnTo>
                      <a:pt x="448" y="847"/>
                    </a:lnTo>
                    <a:lnTo>
                      <a:pt x="438" y="849"/>
                    </a:lnTo>
                    <a:lnTo>
                      <a:pt x="430" y="841"/>
                    </a:lnTo>
                    <a:lnTo>
                      <a:pt x="426" y="840"/>
                    </a:lnTo>
                    <a:lnTo>
                      <a:pt x="422" y="836"/>
                    </a:lnTo>
                    <a:lnTo>
                      <a:pt x="417" y="837"/>
                    </a:lnTo>
                    <a:lnTo>
                      <a:pt x="414" y="837"/>
                    </a:lnTo>
                    <a:lnTo>
                      <a:pt x="410" y="833"/>
                    </a:lnTo>
                    <a:lnTo>
                      <a:pt x="403" y="836"/>
                    </a:lnTo>
                    <a:lnTo>
                      <a:pt x="385" y="833"/>
                    </a:lnTo>
                    <a:lnTo>
                      <a:pt x="379" y="838"/>
                    </a:lnTo>
                    <a:lnTo>
                      <a:pt x="370" y="837"/>
                    </a:lnTo>
                    <a:lnTo>
                      <a:pt x="366" y="838"/>
                    </a:lnTo>
                    <a:lnTo>
                      <a:pt x="361" y="838"/>
                    </a:lnTo>
                    <a:lnTo>
                      <a:pt x="357" y="835"/>
                    </a:lnTo>
                    <a:lnTo>
                      <a:pt x="354" y="835"/>
                    </a:lnTo>
                    <a:lnTo>
                      <a:pt x="346" y="839"/>
                    </a:lnTo>
                    <a:lnTo>
                      <a:pt x="346" y="840"/>
                    </a:lnTo>
                    <a:lnTo>
                      <a:pt x="341" y="842"/>
                    </a:lnTo>
                    <a:lnTo>
                      <a:pt x="332" y="844"/>
                    </a:lnTo>
                    <a:lnTo>
                      <a:pt x="331" y="842"/>
                    </a:lnTo>
                    <a:lnTo>
                      <a:pt x="325" y="840"/>
                    </a:lnTo>
                    <a:lnTo>
                      <a:pt x="321" y="836"/>
                    </a:lnTo>
                    <a:lnTo>
                      <a:pt x="321" y="833"/>
                    </a:lnTo>
                    <a:lnTo>
                      <a:pt x="316" y="835"/>
                    </a:lnTo>
                    <a:lnTo>
                      <a:pt x="312" y="833"/>
                    </a:lnTo>
                    <a:lnTo>
                      <a:pt x="311" y="831"/>
                    </a:lnTo>
                    <a:lnTo>
                      <a:pt x="302" y="827"/>
                    </a:lnTo>
                    <a:lnTo>
                      <a:pt x="302" y="828"/>
                    </a:lnTo>
                    <a:lnTo>
                      <a:pt x="300" y="824"/>
                    </a:lnTo>
                    <a:lnTo>
                      <a:pt x="297" y="824"/>
                    </a:lnTo>
                    <a:lnTo>
                      <a:pt x="296" y="822"/>
                    </a:lnTo>
                    <a:lnTo>
                      <a:pt x="294" y="822"/>
                    </a:lnTo>
                    <a:lnTo>
                      <a:pt x="294" y="817"/>
                    </a:lnTo>
                    <a:lnTo>
                      <a:pt x="291" y="815"/>
                    </a:lnTo>
                    <a:lnTo>
                      <a:pt x="291" y="813"/>
                    </a:lnTo>
                    <a:lnTo>
                      <a:pt x="288" y="813"/>
                    </a:lnTo>
                    <a:lnTo>
                      <a:pt x="286" y="815"/>
                    </a:lnTo>
                    <a:lnTo>
                      <a:pt x="284" y="813"/>
                    </a:lnTo>
                    <a:lnTo>
                      <a:pt x="280" y="814"/>
                    </a:lnTo>
                    <a:lnTo>
                      <a:pt x="278" y="812"/>
                    </a:lnTo>
                    <a:lnTo>
                      <a:pt x="276" y="813"/>
                    </a:lnTo>
                    <a:lnTo>
                      <a:pt x="275" y="814"/>
                    </a:lnTo>
                    <a:lnTo>
                      <a:pt x="270" y="811"/>
                    </a:lnTo>
                    <a:lnTo>
                      <a:pt x="269" y="812"/>
                    </a:lnTo>
                    <a:lnTo>
                      <a:pt x="259" y="820"/>
                    </a:lnTo>
                    <a:lnTo>
                      <a:pt x="257" y="821"/>
                    </a:lnTo>
                    <a:lnTo>
                      <a:pt x="255" y="821"/>
                    </a:lnTo>
                    <a:lnTo>
                      <a:pt x="252" y="824"/>
                    </a:lnTo>
                    <a:lnTo>
                      <a:pt x="249" y="822"/>
                    </a:lnTo>
                    <a:lnTo>
                      <a:pt x="243" y="825"/>
                    </a:lnTo>
                    <a:lnTo>
                      <a:pt x="237" y="822"/>
                    </a:lnTo>
                    <a:lnTo>
                      <a:pt x="232" y="823"/>
                    </a:lnTo>
                    <a:lnTo>
                      <a:pt x="225" y="819"/>
                    </a:lnTo>
                    <a:lnTo>
                      <a:pt x="224" y="814"/>
                    </a:lnTo>
                    <a:lnTo>
                      <a:pt x="216" y="815"/>
                    </a:lnTo>
                    <a:lnTo>
                      <a:pt x="213" y="813"/>
                    </a:lnTo>
                    <a:lnTo>
                      <a:pt x="210" y="810"/>
                    </a:lnTo>
                    <a:lnTo>
                      <a:pt x="213" y="806"/>
                    </a:lnTo>
                    <a:lnTo>
                      <a:pt x="210" y="804"/>
                    </a:lnTo>
                    <a:lnTo>
                      <a:pt x="211" y="801"/>
                    </a:lnTo>
                    <a:lnTo>
                      <a:pt x="205" y="797"/>
                    </a:lnTo>
                    <a:lnTo>
                      <a:pt x="204" y="794"/>
                    </a:lnTo>
                    <a:lnTo>
                      <a:pt x="200" y="792"/>
                    </a:lnTo>
                    <a:lnTo>
                      <a:pt x="196" y="786"/>
                    </a:lnTo>
                    <a:lnTo>
                      <a:pt x="195" y="787"/>
                    </a:lnTo>
                    <a:lnTo>
                      <a:pt x="190" y="784"/>
                    </a:lnTo>
                    <a:lnTo>
                      <a:pt x="192" y="777"/>
                    </a:lnTo>
                    <a:lnTo>
                      <a:pt x="194" y="773"/>
                    </a:lnTo>
                    <a:lnTo>
                      <a:pt x="192" y="768"/>
                    </a:lnTo>
                    <a:lnTo>
                      <a:pt x="187" y="768"/>
                    </a:lnTo>
                    <a:lnTo>
                      <a:pt x="187" y="766"/>
                    </a:lnTo>
                    <a:lnTo>
                      <a:pt x="186" y="767"/>
                    </a:lnTo>
                    <a:lnTo>
                      <a:pt x="182" y="764"/>
                    </a:lnTo>
                    <a:lnTo>
                      <a:pt x="182" y="760"/>
                    </a:lnTo>
                    <a:lnTo>
                      <a:pt x="177" y="757"/>
                    </a:lnTo>
                    <a:lnTo>
                      <a:pt x="178" y="755"/>
                    </a:lnTo>
                    <a:lnTo>
                      <a:pt x="175" y="756"/>
                    </a:lnTo>
                    <a:lnTo>
                      <a:pt x="175" y="754"/>
                    </a:lnTo>
                    <a:lnTo>
                      <a:pt x="170" y="753"/>
                    </a:lnTo>
                    <a:lnTo>
                      <a:pt x="171" y="751"/>
                    </a:lnTo>
                    <a:lnTo>
                      <a:pt x="169" y="749"/>
                    </a:lnTo>
                    <a:lnTo>
                      <a:pt x="168" y="745"/>
                    </a:lnTo>
                    <a:lnTo>
                      <a:pt x="170" y="743"/>
                    </a:lnTo>
                    <a:lnTo>
                      <a:pt x="170" y="741"/>
                    </a:lnTo>
                    <a:lnTo>
                      <a:pt x="174" y="743"/>
                    </a:lnTo>
                    <a:lnTo>
                      <a:pt x="174" y="739"/>
                    </a:lnTo>
                    <a:lnTo>
                      <a:pt x="170" y="740"/>
                    </a:lnTo>
                    <a:lnTo>
                      <a:pt x="174" y="736"/>
                    </a:lnTo>
                    <a:lnTo>
                      <a:pt x="167" y="734"/>
                    </a:lnTo>
                    <a:lnTo>
                      <a:pt x="172" y="731"/>
                    </a:lnTo>
                    <a:lnTo>
                      <a:pt x="170" y="730"/>
                    </a:lnTo>
                    <a:lnTo>
                      <a:pt x="170" y="728"/>
                    </a:lnTo>
                    <a:lnTo>
                      <a:pt x="168" y="728"/>
                    </a:lnTo>
                    <a:lnTo>
                      <a:pt x="170" y="725"/>
                    </a:lnTo>
                    <a:lnTo>
                      <a:pt x="167" y="723"/>
                    </a:lnTo>
                    <a:lnTo>
                      <a:pt x="170" y="721"/>
                    </a:lnTo>
                    <a:lnTo>
                      <a:pt x="169" y="719"/>
                    </a:lnTo>
                    <a:lnTo>
                      <a:pt x="174" y="718"/>
                    </a:lnTo>
                    <a:lnTo>
                      <a:pt x="171" y="717"/>
                    </a:lnTo>
                    <a:lnTo>
                      <a:pt x="172" y="714"/>
                    </a:lnTo>
                    <a:lnTo>
                      <a:pt x="168" y="713"/>
                    </a:lnTo>
                    <a:lnTo>
                      <a:pt x="171" y="711"/>
                    </a:lnTo>
                    <a:lnTo>
                      <a:pt x="168" y="709"/>
                    </a:lnTo>
                    <a:lnTo>
                      <a:pt x="165" y="707"/>
                    </a:lnTo>
                    <a:lnTo>
                      <a:pt x="167" y="706"/>
                    </a:lnTo>
                    <a:lnTo>
                      <a:pt x="169" y="706"/>
                    </a:lnTo>
                    <a:lnTo>
                      <a:pt x="168" y="704"/>
                    </a:lnTo>
                    <a:lnTo>
                      <a:pt x="170" y="704"/>
                    </a:lnTo>
                    <a:lnTo>
                      <a:pt x="167" y="702"/>
                    </a:lnTo>
                    <a:lnTo>
                      <a:pt x="164" y="703"/>
                    </a:lnTo>
                    <a:lnTo>
                      <a:pt x="165" y="698"/>
                    </a:lnTo>
                    <a:lnTo>
                      <a:pt x="161" y="695"/>
                    </a:lnTo>
                    <a:lnTo>
                      <a:pt x="164" y="695"/>
                    </a:lnTo>
                    <a:lnTo>
                      <a:pt x="162" y="692"/>
                    </a:lnTo>
                    <a:lnTo>
                      <a:pt x="167" y="695"/>
                    </a:lnTo>
                    <a:lnTo>
                      <a:pt x="166" y="692"/>
                    </a:lnTo>
                    <a:lnTo>
                      <a:pt x="167" y="692"/>
                    </a:lnTo>
                    <a:lnTo>
                      <a:pt x="168" y="691"/>
                    </a:lnTo>
                    <a:lnTo>
                      <a:pt x="165" y="689"/>
                    </a:lnTo>
                    <a:lnTo>
                      <a:pt x="166" y="687"/>
                    </a:lnTo>
                    <a:lnTo>
                      <a:pt x="164" y="684"/>
                    </a:lnTo>
                    <a:lnTo>
                      <a:pt x="162" y="683"/>
                    </a:lnTo>
                    <a:lnTo>
                      <a:pt x="159" y="685"/>
                    </a:lnTo>
                    <a:lnTo>
                      <a:pt x="162" y="681"/>
                    </a:lnTo>
                    <a:lnTo>
                      <a:pt x="158" y="681"/>
                    </a:lnTo>
                    <a:lnTo>
                      <a:pt x="159" y="677"/>
                    </a:lnTo>
                    <a:lnTo>
                      <a:pt x="153" y="679"/>
                    </a:lnTo>
                    <a:lnTo>
                      <a:pt x="153" y="678"/>
                    </a:lnTo>
                    <a:lnTo>
                      <a:pt x="151" y="678"/>
                    </a:lnTo>
                    <a:lnTo>
                      <a:pt x="152" y="675"/>
                    </a:lnTo>
                    <a:lnTo>
                      <a:pt x="149" y="677"/>
                    </a:lnTo>
                    <a:lnTo>
                      <a:pt x="146" y="674"/>
                    </a:lnTo>
                    <a:lnTo>
                      <a:pt x="145" y="677"/>
                    </a:lnTo>
                    <a:lnTo>
                      <a:pt x="146" y="679"/>
                    </a:lnTo>
                    <a:lnTo>
                      <a:pt x="144" y="682"/>
                    </a:lnTo>
                    <a:lnTo>
                      <a:pt x="143" y="681"/>
                    </a:lnTo>
                    <a:lnTo>
                      <a:pt x="142" y="675"/>
                    </a:lnTo>
                    <a:lnTo>
                      <a:pt x="140" y="674"/>
                    </a:lnTo>
                    <a:lnTo>
                      <a:pt x="141" y="671"/>
                    </a:lnTo>
                    <a:lnTo>
                      <a:pt x="136" y="668"/>
                    </a:lnTo>
                    <a:lnTo>
                      <a:pt x="130" y="664"/>
                    </a:lnTo>
                    <a:lnTo>
                      <a:pt x="128" y="664"/>
                    </a:lnTo>
                    <a:lnTo>
                      <a:pt x="126" y="668"/>
                    </a:lnTo>
                    <a:lnTo>
                      <a:pt x="124" y="668"/>
                    </a:lnTo>
                    <a:lnTo>
                      <a:pt x="117" y="662"/>
                    </a:lnTo>
                    <a:lnTo>
                      <a:pt x="114" y="668"/>
                    </a:lnTo>
                    <a:lnTo>
                      <a:pt x="114" y="675"/>
                    </a:lnTo>
                    <a:lnTo>
                      <a:pt x="113" y="676"/>
                    </a:lnTo>
                    <a:lnTo>
                      <a:pt x="107" y="664"/>
                    </a:lnTo>
                    <a:lnTo>
                      <a:pt x="113" y="653"/>
                    </a:lnTo>
                    <a:lnTo>
                      <a:pt x="114" y="650"/>
                    </a:lnTo>
                    <a:lnTo>
                      <a:pt x="110" y="649"/>
                    </a:lnTo>
                    <a:lnTo>
                      <a:pt x="103" y="655"/>
                    </a:lnTo>
                    <a:lnTo>
                      <a:pt x="99" y="659"/>
                    </a:lnTo>
                    <a:lnTo>
                      <a:pt x="93" y="658"/>
                    </a:lnTo>
                    <a:lnTo>
                      <a:pt x="90" y="659"/>
                    </a:lnTo>
                    <a:lnTo>
                      <a:pt x="90" y="662"/>
                    </a:lnTo>
                    <a:lnTo>
                      <a:pt x="96" y="665"/>
                    </a:lnTo>
                    <a:lnTo>
                      <a:pt x="96" y="668"/>
                    </a:lnTo>
                    <a:lnTo>
                      <a:pt x="91" y="667"/>
                    </a:lnTo>
                    <a:lnTo>
                      <a:pt x="85" y="663"/>
                    </a:lnTo>
                    <a:lnTo>
                      <a:pt x="82" y="665"/>
                    </a:lnTo>
                    <a:lnTo>
                      <a:pt x="84" y="670"/>
                    </a:lnTo>
                    <a:lnTo>
                      <a:pt x="80" y="670"/>
                    </a:lnTo>
                    <a:lnTo>
                      <a:pt x="74" y="662"/>
                    </a:lnTo>
                    <a:lnTo>
                      <a:pt x="70" y="662"/>
                    </a:lnTo>
                    <a:lnTo>
                      <a:pt x="62" y="665"/>
                    </a:lnTo>
                    <a:lnTo>
                      <a:pt x="59" y="674"/>
                    </a:lnTo>
                    <a:lnTo>
                      <a:pt x="57" y="674"/>
                    </a:lnTo>
                    <a:lnTo>
                      <a:pt x="54" y="670"/>
                    </a:lnTo>
                    <a:lnTo>
                      <a:pt x="51" y="671"/>
                    </a:lnTo>
                    <a:lnTo>
                      <a:pt x="49" y="679"/>
                    </a:lnTo>
                    <a:lnTo>
                      <a:pt x="42" y="684"/>
                    </a:lnTo>
                    <a:lnTo>
                      <a:pt x="42" y="691"/>
                    </a:lnTo>
                    <a:lnTo>
                      <a:pt x="41" y="693"/>
                    </a:lnTo>
                    <a:lnTo>
                      <a:pt x="39" y="692"/>
                    </a:lnTo>
                    <a:lnTo>
                      <a:pt x="37" y="685"/>
                    </a:lnTo>
                    <a:lnTo>
                      <a:pt x="34" y="681"/>
                    </a:lnTo>
                    <a:lnTo>
                      <a:pt x="25" y="675"/>
                    </a:lnTo>
                    <a:lnTo>
                      <a:pt x="20" y="678"/>
                    </a:lnTo>
                    <a:lnTo>
                      <a:pt x="18" y="676"/>
                    </a:lnTo>
                    <a:lnTo>
                      <a:pt x="18" y="671"/>
                    </a:lnTo>
                    <a:lnTo>
                      <a:pt x="15" y="669"/>
                    </a:lnTo>
                    <a:lnTo>
                      <a:pt x="5" y="669"/>
                    </a:lnTo>
                    <a:lnTo>
                      <a:pt x="3" y="646"/>
                    </a:lnTo>
                    <a:lnTo>
                      <a:pt x="0" y="643"/>
                    </a:lnTo>
                    <a:lnTo>
                      <a:pt x="0" y="640"/>
                    </a:lnTo>
                    <a:lnTo>
                      <a:pt x="3" y="637"/>
                    </a:lnTo>
                    <a:lnTo>
                      <a:pt x="8" y="625"/>
                    </a:lnTo>
                    <a:lnTo>
                      <a:pt x="25" y="607"/>
                    </a:lnTo>
                    <a:lnTo>
                      <a:pt x="32" y="587"/>
                    </a:lnTo>
                    <a:lnTo>
                      <a:pt x="34" y="583"/>
                    </a:lnTo>
                    <a:lnTo>
                      <a:pt x="41" y="574"/>
                    </a:lnTo>
                    <a:lnTo>
                      <a:pt x="40" y="570"/>
                    </a:lnTo>
                    <a:lnTo>
                      <a:pt x="34" y="562"/>
                    </a:lnTo>
                    <a:lnTo>
                      <a:pt x="35" y="550"/>
                    </a:lnTo>
                    <a:lnTo>
                      <a:pt x="38" y="539"/>
                    </a:lnTo>
                    <a:lnTo>
                      <a:pt x="38" y="530"/>
                    </a:lnTo>
                    <a:lnTo>
                      <a:pt x="42" y="520"/>
                    </a:lnTo>
                    <a:lnTo>
                      <a:pt x="50" y="494"/>
                    </a:lnTo>
                    <a:lnTo>
                      <a:pt x="56" y="485"/>
                    </a:lnTo>
                    <a:lnTo>
                      <a:pt x="60" y="473"/>
                    </a:lnTo>
                    <a:lnTo>
                      <a:pt x="63" y="467"/>
                    </a:lnTo>
                    <a:lnTo>
                      <a:pt x="66" y="451"/>
                    </a:lnTo>
                    <a:lnTo>
                      <a:pt x="60" y="436"/>
                    </a:lnTo>
                    <a:lnTo>
                      <a:pt x="61" y="432"/>
                    </a:lnTo>
                    <a:lnTo>
                      <a:pt x="63" y="423"/>
                    </a:lnTo>
                    <a:lnTo>
                      <a:pt x="70" y="415"/>
                    </a:lnTo>
                    <a:lnTo>
                      <a:pt x="75" y="407"/>
                    </a:lnTo>
                    <a:lnTo>
                      <a:pt x="78" y="400"/>
                    </a:lnTo>
                    <a:lnTo>
                      <a:pt x="75" y="390"/>
                    </a:lnTo>
                    <a:lnTo>
                      <a:pt x="72" y="385"/>
                    </a:lnTo>
                    <a:lnTo>
                      <a:pt x="63" y="377"/>
                    </a:lnTo>
                    <a:lnTo>
                      <a:pt x="62" y="364"/>
                    </a:lnTo>
                    <a:lnTo>
                      <a:pt x="59" y="358"/>
                    </a:lnTo>
                    <a:lnTo>
                      <a:pt x="61" y="349"/>
                    </a:lnTo>
                    <a:lnTo>
                      <a:pt x="68" y="344"/>
                    </a:lnTo>
                    <a:lnTo>
                      <a:pt x="72" y="338"/>
                    </a:lnTo>
                    <a:lnTo>
                      <a:pt x="79" y="336"/>
                    </a:lnTo>
                    <a:lnTo>
                      <a:pt x="96" y="323"/>
                    </a:lnTo>
                    <a:lnTo>
                      <a:pt x="109" y="317"/>
                    </a:lnTo>
                    <a:lnTo>
                      <a:pt x="112" y="311"/>
                    </a:lnTo>
                    <a:lnTo>
                      <a:pt x="116" y="299"/>
                    </a:lnTo>
                    <a:lnTo>
                      <a:pt x="116" y="293"/>
                    </a:lnTo>
                    <a:lnTo>
                      <a:pt x="115" y="289"/>
                    </a:lnTo>
                    <a:lnTo>
                      <a:pt x="116" y="275"/>
                    </a:lnTo>
                    <a:lnTo>
                      <a:pt x="123" y="263"/>
                    </a:lnTo>
                    <a:lnTo>
                      <a:pt x="123" y="254"/>
                    </a:lnTo>
                    <a:lnTo>
                      <a:pt x="128" y="242"/>
                    </a:lnTo>
                    <a:lnTo>
                      <a:pt x="134" y="213"/>
                    </a:lnTo>
                    <a:lnTo>
                      <a:pt x="138" y="205"/>
                    </a:lnTo>
                    <a:lnTo>
                      <a:pt x="143" y="201"/>
                    </a:lnTo>
                    <a:lnTo>
                      <a:pt x="149" y="202"/>
                    </a:lnTo>
                    <a:lnTo>
                      <a:pt x="175" y="189"/>
                    </a:lnTo>
                    <a:lnTo>
                      <a:pt x="183" y="187"/>
                    </a:lnTo>
                    <a:lnTo>
                      <a:pt x="185" y="184"/>
                    </a:lnTo>
                    <a:lnTo>
                      <a:pt x="197" y="167"/>
                    </a:lnTo>
                    <a:lnTo>
                      <a:pt x="201" y="154"/>
                    </a:lnTo>
                    <a:lnTo>
                      <a:pt x="214" y="130"/>
                    </a:lnTo>
                    <a:lnTo>
                      <a:pt x="214" y="106"/>
                    </a:lnTo>
                    <a:lnTo>
                      <a:pt x="219" y="98"/>
                    </a:lnTo>
                    <a:lnTo>
                      <a:pt x="237" y="80"/>
                    </a:lnTo>
                    <a:lnTo>
                      <a:pt x="254" y="72"/>
                    </a:lnTo>
                    <a:lnTo>
                      <a:pt x="260" y="67"/>
                    </a:lnTo>
                    <a:lnTo>
                      <a:pt x="265" y="64"/>
                    </a:lnTo>
                    <a:lnTo>
                      <a:pt x="270" y="63"/>
                    </a:lnTo>
                    <a:lnTo>
                      <a:pt x="274" y="57"/>
                    </a:lnTo>
                    <a:lnTo>
                      <a:pt x="280" y="54"/>
                    </a:lnTo>
                    <a:lnTo>
                      <a:pt x="305" y="47"/>
                    </a:lnTo>
                    <a:lnTo>
                      <a:pt x="311" y="44"/>
                    </a:lnTo>
                    <a:lnTo>
                      <a:pt x="329" y="22"/>
                    </a:lnTo>
                    <a:lnTo>
                      <a:pt x="333" y="31"/>
                    </a:lnTo>
                    <a:lnTo>
                      <a:pt x="336" y="27"/>
                    </a:lnTo>
                    <a:lnTo>
                      <a:pt x="342" y="23"/>
                    </a:lnTo>
                    <a:lnTo>
                      <a:pt x="349" y="17"/>
                    </a:lnTo>
                    <a:lnTo>
                      <a:pt x="359" y="11"/>
                    </a:lnTo>
                    <a:lnTo>
                      <a:pt x="367" y="11"/>
                    </a:lnTo>
                    <a:lnTo>
                      <a:pt x="373" y="12"/>
                    </a:lnTo>
                    <a:lnTo>
                      <a:pt x="383" y="20"/>
                    </a:lnTo>
                    <a:lnTo>
                      <a:pt x="392" y="17"/>
                    </a:lnTo>
                    <a:lnTo>
                      <a:pt x="399" y="18"/>
                    </a:lnTo>
                    <a:lnTo>
                      <a:pt x="400" y="18"/>
                    </a:lnTo>
                    <a:lnTo>
                      <a:pt x="413" y="23"/>
                    </a:lnTo>
                    <a:lnTo>
                      <a:pt x="417" y="23"/>
                    </a:lnTo>
                    <a:lnTo>
                      <a:pt x="442" y="11"/>
                    </a:lnTo>
                    <a:lnTo>
                      <a:pt x="453" y="21"/>
                    </a:lnTo>
                    <a:lnTo>
                      <a:pt x="460" y="26"/>
                    </a:lnTo>
                    <a:lnTo>
                      <a:pt x="472" y="19"/>
                    </a:lnTo>
                    <a:lnTo>
                      <a:pt x="478" y="20"/>
                    </a:lnTo>
                    <a:lnTo>
                      <a:pt x="489" y="25"/>
                    </a:lnTo>
                    <a:lnTo>
                      <a:pt x="503" y="26"/>
                    </a:lnTo>
                    <a:lnTo>
                      <a:pt x="507" y="25"/>
                    </a:lnTo>
                    <a:lnTo>
                      <a:pt x="513" y="21"/>
                    </a:lnTo>
                    <a:lnTo>
                      <a:pt x="518" y="22"/>
                    </a:lnTo>
                    <a:lnTo>
                      <a:pt x="520" y="26"/>
                    </a:lnTo>
                    <a:lnTo>
                      <a:pt x="521" y="34"/>
                    </a:lnTo>
                    <a:lnTo>
                      <a:pt x="530" y="30"/>
                    </a:lnTo>
                    <a:lnTo>
                      <a:pt x="536" y="28"/>
                    </a:lnTo>
                    <a:lnTo>
                      <a:pt x="535" y="18"/>
                    </a:lnTo>
                    <a:lnTo>
                      <a:pt x="537" y="11"/>
                    </a:lnTo>
                    <a:lnTo>
                      <a:pt x="540" y="2"/>
                    </a:lnTo>
                    <a:lnTo>
                      <a:pt x="546" y="0"/>
                    </a:lnTo>
                    <a:lnTo>
                      <a:pt x="557" y="4"/>
                    </a:lnTo>
                    <a:lnTo>
                      <a:pt x="563" y="4"/>
                    </a:lnTo>
                    <a:lnTo>
                      <a:pt x="582" y="11"/>
                    </a:lnTo>
                    <a:lnTo>
                      <a:pt x="592" y="18"/>
                    </a:lnTo>
                    <a:lnTo>
                      <a:pt x="594" y="20"/>
                    </a:lnTo>
                    <a:lnTo>
                      <a:pt x="597" y="25"/>
                    </a:lnTo>
                    <a:lnTo>
                      <a:pt x="601" y="25"/>
                    </a:lnTo>
                    <a:lnTo>
                      <a:pt x="619" y="21"/>
                    </a:lnTo>
                    <a:lnTo>
                      <a:pt x="624" y="21"/>
                    </a:lnTo>
                    <a:lnTo>
                      <a:pt x="628" y="23"/>
                    </a:lnTo>
                    <a:lnTo>
                      <a:pt x="630" y="31"/>
                    </a:lnTo>
                    <a:lnTo>
                      <a:pt x="631" y="33"/>
                    </a:lnTo>
                    <a:lnTo>
                      <a:pt x="644" y="30"/>
                    </a:lnTo>
                    <a:lnTo>
                      <a:pt x="650" y="31"/>
                    </a:lnTo>
                    <a:lnTo>
                      <a:pt x="651" y="30"/>
                    </a:lnTo>
                    <a:lnTo>
                      <a:pt x="658" y="36"/>
                    </a:lnTo>
                    <a:lnTo>
                      <a:pt x="665" y="39"/>
                    </a:lnTo>
                    <a:lnTo>
                      <a:pt x="671" y="37"/>
                    </a:lnTo>
                    <a:lnTo>
                      <a:pt x="675" y="37"/>
                    </a:lnTo>
                    <a:lnTo>
                      <a:pt x="683" y="36"/>
                    </a:lnTo>
                    <a:lnTo>
                      <a:pt x="690" y="30"/>
                    </a:lnTo>
                    <a:lnTo>
                      <a:pt x="696" y="30"/>
                    </a:lnTo>
                    <a:lnTo>
                      <a:pt x="700" y="33"/>
                    </a:lnTo>
                    <a:lnTo>
                      <a:pt x="706" y="31"/>
                    </a:lnTo>
                    <a:lnTo>
                      <a:pt x="715" y="33"/>
                    </a:lnTo>
                    <a:lnTo>
                      <a:pt x="723" y="34"/>
                    </a:lnTo>
                    <a:lnTo>
                      <a:pt x="726" y="32"/>
                    </a:lnTo>
                    <a:lnTo>
                      <a:pt x="730" y="33"/>
                    </a:lnTo>
                    <a:lnTo>
                      <a:pt x="735" y="37"/>
                    </a:lnTo>
                    <a:lnTo>
                      <a:pt x="737" y="43"/>
                    </a:lnTo>
                    <a:lnTo>
                      <a:pt x="741" y="45"/>
                    </a:lnTo>
                    <a:lnTo>
                      <a:pt x="750" y="48"/>
                    </a:lnTo>
                    <a:lnTo>
                      <a:pt x="759" y="53"/>
                    </a:lnTo>
                    <a:lnTo>
                      <a:pt x="775" y="54"/>
                    </a:lnTo>
                    <a:lnTo>
                      <a:pt x="786" y="59"/>
                    </a:lnTo>
                    <a:lnTo>
                      <a:pt x="789" y="59"/>
                    </a:lnTo>
                    <a:lnTo>
                      <a:pt x="792" y="57"/>
                    </a:lnTo>
                    <a:lnTo>
                      <a:pt x="796" y="58"/>
                    </a:lnTo>
                    <a:lnTo>
                      <a:pt x="799" y="63"/>
                    </a:lnTo>
                    <a:lnTo>
                      <a:pt x="804" y="61"/>
                    </a:lnTo>
                    <a:lnTo>
                      <a:pt x="811" y="61"/>
                    </a:lnTo>
                    <a:lnTo>
                      <a:pt x="818" y="65"/>
                    </a:lnTo>
                    <a:lnTo>
                      <a:pt x="822" y="68"/>
                    </a:lnTo>
                    <a:lnTo>
                      <a:pt x="824" y="74"/>
                    </a:lnTo>
                    <a:lnTo>
                      <a:pt x="826" y="75"/>
                    </a:lnTo>
                    <a:lnTo>
                      <a:pt x="827" y="79"/>
                    </a:lnTo>
                    <a:lnTo>
                      <a:pt x="832" y="82"/>
                    </a:lnTo>
                    <a:lnTo>
                      <a:pt x="830" y="92"/>
                    </a:lnTo>
                    <a:lnTo>
                      <a:pt x="831" y="94"/>
                    </a:lnTo>
                    <a:lnTo>
                      <a:pt x="840" y="93"/>
                    </a:lnTo>
                    <a:lnTo>
                      <a:pt x="846" y="97"/>
                    </a:lnTo>
                    <a:lnTo>
                      <a:pt x="851" y="94"/>
                    </a:lnTo>
                    <a:lnTo>
                      <a:pt x="859" y="83"/>
                    </a:lnTo>
                    <a:lnTo>
                      <a:pt x="864" y="83"/>
                    </a:lnTo>
                    <a:lnTo>
                      <a:pt x="866" y="85"/>
                    </a:lnTo>
                    <a:lnTo>
                      <a:pt x="872" y="88"/>
                    </a:lnTo>
                    <a:lnTo>
                      <a:pt x="880" y="84"/>
                    </a:lnTo>
                    <a:lnTo>
                      <a:pt x="889" y="86"/>
                    </a:lnTo>
                    <a:lnTo>
                      <a:pt x="890" y="91"/>
                    </a:lnTo>
                    <a:lnTo>
                      <a:pt x="895" y="93"/>
                    </a:lnTo>
                    <a:lnTo>
                      <a:pt x="900" y="91"/>
                    </a:lnTo>
                    <a:lnTo>
                      <a:pt x="912" y="93"/>
                    </a:lnTo>
                    <a:lnTo>
                      <a:pt x="914" y="91"/>
                    </a:lnTo>
                    <a:lnTo>
                      <a:pt x="915" y="86"/>
                    </a:lnTo>
                    <a:lnTo>
                      <a:pt x="922" y="84"/>
                    </a:lnTo>
                    <a:lnTo>
                      <a:pt x="927" y="87"/>
                    </a:lnTo>
                    <a:lnTo>
                      <a:pt x="932" y="93"/>
                    </a:lnTo>
                    <a:lnTo>
                      <a:pt x="936" y="94"/>
                    </a:lnTo>
                    <a:lnTo>
                      <a:pt x="940" y="91"/>
                    </a:lnTo>
                    <a:lnTo>
                      <a:pt x="945" y="90"/>
                    </a:lnTo>
                    <a:lnTo>
                      <a:pt x="952" y="91"/>
                    </a:lnTo>
                    <a:lnTo>
                      <a:pt x="953" y="94"/>
                    </a:lnTo>
                    <a:lnTo>
                      <a:pt x="958" y="93"/>
                    </a:lnTo>
                    <a:lnTo>
                      <a:pt x="961" y="94"/>
                    </a:lnTo>
                    <a:lnTo>
                      <a:pt x="966" y="95"/>
                    </a:lnTo>
                    <a:lnTo>
                      <a:pt x="972" y="91"/>
                    </a:lnTo>
                    <a:lnTo>
                      <a:pt x="976" y="92"/>
                    </a:lnTo>
                    <a:lnTo>
                      <a:pt x="980" y="92"/>
                    </a:lnTo>
                    <a:lnTo>
                      <a:pt x="985" y="88"/>
                    </a:lnTo>
                    <a:lnTo>
                      <a:pt x="991" y="89"/>
                    </a:lnTo>
                    <a:lnTo>
                      <a:pt x="994" y="85"/>
                    </a:lnTo>
                    <a:lnTo>
                      <a:pt x="1002" y="86"/>
                    </a:lnTo>
                    <a:lnTo>
                      <a:pt x="1004" y="89"/>
                    </a:lnTo>
                    <a:lnTo>
                      <a:pt x="1007" y="90"/>
                    </a:lnTo>
                    <a:lnTo>
                      <a:pt x="1007" y="88"/>
                    </a:lnTo>
                    <a:lnTo>
                      <a:pt x="1006" y="84"/>
                    </a:lnTo>
                    <a:lnTo>
                      <a:pt x="1007" y="83"/>
                    </a:lnTo>
                    <a:lnTo>
                      <a:pt x="1009" y="84"/>
                    </a:lnTo>
                    <a:lnTo>
                      <a:pt x="1013" y="89"/>
                    </a:lnTo>
                    <a:lnTo>
                      <a:pt x="1011" y="95"/>
                    </a:lnTo>
                    <a:lnTo>
                      <a:pt x="1011" y="97"/>
                    </a:lnTo>
                    <a:lnTo>
                      <a:pt x="1015" y="101"/>
                    </a:lnTo>
                    <a:lnTo>
                      <a:pt x="1021" y="101"/>
                    </a:lnTo>
                    <a:lnTo>
                      <a:pt x="1027" y="105"/>
                    </a:lnTo>
                    <a:lnTo>
                      <a:pt x="1024" y="113"/>
                    </a:lnTo>
                    <a:lnTo>
                      <a:pt x="1025" y="117"/>
                    </a:lnTo>
                    <a:lnTo>
                      <a:pt x="1030" y="119"/>
                    </a:lnTo>
                    <a:lnTo>
                      <a:pt x="1031" y="118"/>
                    </a:lnTo>
                    <a:lnTo>
                      <a:pt x="1034" y="121"/>
                    </a:lnTo>
                    <a:lnTo>
                      <a:pt x="1042" y="120"/>
                    </a:lnTo>
                    <a:lnTo>
                      <a:pt x="1045" y="122"/>
                    </a:lnTo>
                    <a:lnTo>
                      <a:pt x="1047" y="124"/>
                    </a:lnTo>
                    <a:lnTo>
                      <a:pt x="1051" y="127"/>
                    </a:lnTo>
                    <a:lnTo>
                      <a:pt x="1062" y="126"/>
                    </a:lnTo>
                    <a:lnTo>
                      <a:pt x="1065" y="128"/>
                    </a:lnTo>
                    <a:lnTo>
                      <a:pt x="1063" y="135"/>
                    </a:lnTo>
                    <a:lnTo>
                      <a:pt x="1067" y="138"/>
                    </a:lnTo>
                    <a:lnTo>
                      <a:pt x="1068" y="139"/>
                    </a:lnTo>
                    <a:lnTo>
                      <a:pt x="1070" y="138"/>
                    </a:lnTo>
                    <a:lnTo>
                      <a:pt x="1071" y="141"/>
                    </a:lnTo>
                    <a:lnTo>
                      <a:pt x="1076" y="141"/>
                    </a:lnTo>
                    <a:lnTo>
                      <a:pt x="1075" y="143"/>
                    </a:lnTo>
                    <a:lnTo>
                      <a:pt x="1081" y="152"/>
                    </a:lnTo>
                    <a:lnTo>
                      <a:pt x="1081" y="155"/>
                    </a:lnTo>
                    <a:lnTo>
                      <a:pt x="1083" y="158"/>
                    </a:lnTo>
                    <a:lnTo>
                      <a:pt x="1082" y="160"/>
                    </a:lnTo>
                    <a:lnTo>
                      <a:pt x="1086" y="166"/>
                    </a:lnTo>
                    <a:lnTo>
                      <a:pt x="1085" y="172"/>
                    </a:lnTo>
                    <a:lnTo>
                      <a:pt x="1087" y="177"/>
                    </a:lnTo>
                    <a:lnTo>
                      <a:pt x="1086" y="180"/>
                    </a:lnTo>
                    <a:lnTo>
                      <a:pt x="1084" y="179"/>
                    </a:lnTo>
                    <a:lnTo>
                      <a:pt x="1084" y="181"/>
                    </a:lnTo>
                    <a:lnTo>
                      <a:pt x="1085" y="182"/>
                    </a:lnTo>
                    <a:lnTo>
                      <a:pt x="1089" y="182"/>
                    </a:lnTo>
                    <a:lnTo>
                      <a:pt x="1094" y="185"/>
                    </a:lnTo>
                    <a:lnTo>
                      <a:pt x="1095" y="190"/>
                    </a:lnTo>
                    <a:lnTo>
                      <a:pt x="1092" y="189"/>
                    </a:lnTo>
                    <a:lnTo>
                      <a:pt x="1088" y="190"/>
                    </a:lnTo>
                    <a:lnTo>
                      <a:pt x="1087" y="192"/>
                    </a:lnTo>
                    <a:lnTo>
                      <a:pt x="1093" y="192"/>
                    </a:lnTo>
                    <a:lnTo>
                      <a:pt x="1092" y="194"/>
                    </a:lnTo>
                    <a:lnTo>
                      <a:pt x="1097" y="195"/>
                    </a:lnTo>
                    <a:lnTo>
                      <a:pt x="1097" y="199"/>
                    </a:lnTo>
                    <a:lnTo>
                      <a:pt x="1100" y="198"/>
                    </a:lnTo>
                    <a:lnTo>
                      <a:pt x="1098" y="201"/>
                    </a:lnTo>
                    <a:lnTo>
                      <a:pt x="1097" y="200"/>
                    </a:lnTo>
                    <a:lnTo>
                      <a:pt x="1094" y="200"/>
                    </a:lnTo>
                    <a:lnTo>
                      <a:pt x="1092" y="203"/>
                    </a:lnTo>
                    <a:lnTo>
                      <a:pt x="1093" y="205"/>
                    </a:lnTo>
                    <a:lnTo>
                      <a:pt x="1093" y="209"/>
                    </a:lnTo>
                    <a:lnTo>
                      <a:pt x="1089" y="208"/>
                    </a:lnTo>
                    <a:lnTo>
                      <a:pt x="1089" y="211"/>
                    </a:lnTo>
                    <a:lnTo>
                      <a:pt x="1087" y="213"/>
                    </a:lnTo>
                    <a:lnTo>
                      <a:pt x="1089" y="216"/>
                    </a:lnTo>
                    <a:lnTo>
                      <a:pt x="1086" y="216"/>
                    </a:lnTo>
                    <a:lnTo>
                      <a:pt x="1087" y="219"/>
                    </a:lnTo>
                    <a:lnTo>
                      <a:pt x="1093" y="221"/>
                    </a:lnTo>
                    <a:lnTo>
                      <a:pt x="1092" y="224"/>
                    </a:lnTo>
                    <a:lnTo>
                      <a:pt x="1093" y="226"/>
                    </a:lnTo>
                    <a:lnTo>
                      <a:pt x="1090" y="228"/>
                    </a:lnTo>
                    <a:lnTo>
                      <a:pt x="1092" y="232"/>
                    </a:lnTo>
                    <a:lnTo>
                      <a:pt x="1088" y="234"/>
                    </a:lnTo>
                    <a:lnTo>
                      <a:pt x="1087" y="237"/>
                    </a:lnTo>
                    <a:lnTo>
                      <a:pt x="1089" y="241"/>
                    </a:lnTo>
                    <a:lnTo>
                      <a:pt x="1090" y="241"/>
                    </a:lnTo>
                    <a:lnTo>
                      <a:pt x="1088" y="245"/>
                    </a:lnTo>
                    <a:lnTo>
                      <a:pt x="1092" y="245"/>
                    </a:lnTo>
                    <a:lnTo>
                      <a:pt x="1092" y="247"/>
                    </a:lnTo>
                    <a:lnTo>
                      <a:pt x="1096" y="248"/>
                    </a:lnTo>
                    <a:lnTo>
                      <a:pt x="1097" y="253"/>
                    </a:lnTo>
                    <a:lnTo>
                      <a:pt x="1098" y="252"/>
                    </a:lnTo>
                    <a:lnTo>
                      <a:pt x="1099" y="255"/>
                    </a:lnTo>
                    <a:lnTo>
                      <a:pt x="1102" y="255"/>
                    </a:lnTo>
                    <a:lnTo>
                      <a:pt x="1101" y="259"/>
                    </a:lnTo>
                    <a:lnTo>
                      <a:pt x="1103" y="259"/>
                    </a:lnTo>
                    <a:lnTo>
                      <a:pt x="1102" y="263"/>
                    </a:lnTo>
                    <a:lnTo>
                      <a:pt x="1103" y="266"/>
                    </a:lnTo>
                    <a:lnTo>
                      <a:pt x="1100" y="265"/>
                    </a:lnTo>
                    <a:lnTo>
                      <a:pt x="1100" y="268"/>
                    </a:lnTo>
                    <a:lnTo>
                      <a:pt x="1098" y="270"/>
                    </a:lnTo>
                    <a:lnTo>
                      <a:pt x="1101" y="271"/>
                    </a:lnTo>
                    <a:lnTo>
                      <a:pt x="1099" y="274"/>
                    </a:lnTo>
                    <a:lnTo>
                      <a:pt x="1101" y="278"/>
                    </a:lnTo>
                    <a:lnTo>
                      <a:pt x="1100" y="283"/>
                    </a:lnTo>
                    <a:lnTo>
                      <a:pt x="1094" y="286"/>
                    </a:lnTo>
                    <a:lnTo>
                      <a:pt x="1095" y="288"/>
                    </a:lnTo>
                    <a:lnTo>
                      <a:pt x="1090" y="288"/>
                    </a:lnTo>
                    <a:lnTo>
                      <a:pt x="1094" y="289"/>
                    </a:lnTo>
                    <a:lnTo>
                      <a:pt x="1090" y="290"/>
                    </a:lnTo>
                    <a:lnTo>
                      <a:pt x="1093" y="291"/>
                    </a:lnTo>
                    <a:lnTo>
                      <a:pt x="1092" y="295"/>
                    </a:lnTo>
                    <a:lnTo>
                      <a:pt x="1094" y="296"/>
                    </a:lnTo>
                    <a:lnTo>
                      <a:pt x="1095" y="299"/>
                    </a:lnTo>
                    <a:lnTo>
                      <a:pt x="1098" y="296"/>
                    </a:lnTo>
                    <a:lnTo>
                      <a:pt x="1097" y="301"/>
                    </a:lnTo>
                    <a:lnTo>
                      <a:pt x="1102" y="304"/>
                    </a:lnTo>
                    <a:lnTo>
                      <a:pt x="1102" y="306"/>
                    </a:lnTo>
                    <a:lnTo>
                      <a:pt x="1106" y="307"/>
                    </a:lnTo>
                    <a:lnTo>
                      <a:pt x="1110" y="305"/>
                    </a:lnTo>
                    <a:lnTo>
                      <a:pt x="1113" y="308"/>
                    </a:lnTo>
                    <a:lnTo>
                      <a:pt x="1108" y="308"/>
                    </a:lnTo>
                    <a:lnTo>
                      <a:pt x="1110" y="311"/>
                    </a:lnTo>
                    <a:lnTo>
                      <a:pt x="1114" y="311"/>
                    </a:lnTo>
                    <a:lnTo>
                      <a:pt x="1113" y="314"/>
                    </a:lnTo>
                    <a:lnTo>
                      <a:pt x="1114" y="314"/>
                    </a:lnTo>
                    <a:lnTo>
                      <a:pt x="1111" y="317"/>
                    </a:lnTo>
                    <a:lnTo>
                      <a:pt x="1115" y="317"/>
                    </a:lnTo>
                    <a:lnTo>
                      <a:pt x="1116" y="318"/>
                    </a:lnTo>
                    <a:lnTo>
                      <a:pt x="1115" y="322"/>
                    </a:lnTo>
                    <a:lnTo>
                      <a:pt x="1118" y="324"/>
                    </a:lnTo>
                    <a:lnTo>
                      <a:pt x="1116" y="326"/>
                    </a:lnTo>
                    <a:lnTo>
                      <a:pt x="1117" y="328"/>
                    </a:lnTo>
                    <a:lnTo>
                      <a:pt x="1119" y="327"/>
                    </a:lnTo>
                    <a:lnTo>
                      <a:pt x="1122" y="328"/>
                    </a:lnTo>
                    <a:lnTo>
                      <a:pt x="1123" y="334"/>
                    </a:lnTo>
                    <a:lnTo>
                      <a:pt x="1128" y="336"/>
                    </a:lnTo>
                    <a:lnTo>
                      <a:pt x="1128" y="338"/>
                    </a:lnTo>
                    <a:lnTo>
                      <a:pt x="1130" y="338"/>
                    </a:lnTo>
                    <a:lnTo>
                      <a:pt x="1129" y="339"/>
                    </a:lnTo>
                    <a:lnTo>
                      <a:pt x="1130" y="340"/>
                    </a:lnTo>
                    <a:lnTo>
                      <a:pt x="1130" y="342"/>
                    </a:lnTo>
                    <a:lnTo>
                      <a:pt x="1135" y="344"/>
                    </a:lnTo>
                    <a:lnTo>
                      <a:pt x="1134" y="346"/>
                    </a:lnTo>
                    <a:lnTo>
                      <a:pt x="1138" y="349"/>
                    </a:lnTo>
                    <a:lnTo>
                      <a:pt x="1142" y="347"/>
                    </a:lnTo>
                    <a:lnTo>
                      <a:pt x="1144" y="351"/>
                    </a:lnTo>
                    <a:lnTo>
                      <a:pt x="1150" y="353"/>
                    </a:lnTo>
                    <a:lnTo>
                      <a:pt x="1151" y="356"/>
                    </a:lnTo>
                    <a:lnTo>
                      <a:pt x="1149" y="357"/>
                    </a:lnTo>
                    <a:lnTo>
                      <a:pt x="1148" y="364"/>
                    </a:lnTo>
                    <a:lnTo>
                      <a:pt x="1149" y="368"/>
                    </a:lnTo>
                    <a:lnTo>
                      <a:pt x="1146" y="370"/>
                    </a:lnTo>
                    <a:lnTo>
                      <a:pt x="1156" y="378"/>
                    </a:lnTo>
                    <a:lnTo>
                      <a:pt x="1156" y="379"/>
                    </a:lnTo>
                    <a:lnTo>
                      <a:pt x="1158" y="381"/>
                    </a:lnTo>
                    <a:lnTo>
                      <a:pt x="1158" y="386"/>
                    </a:lnTo>
                    <a:lnTo>
                      <a:pt x="1160" y="387"/>
                    </a:lnTo>
                    <a:lnTo>
                      <a:pt x="1161" y="390"/>
                    </a:lnTo>
                    <a:lnTo>
                      <a:pt x="1165" y="390"/>
                    </a:lnTo>
                    <a:lnTo>
                      <a:pt x="1167" y="392"/>
                    </a:lnTo>
                    <a:lnTo>
                      <a:pt x="1168" y="392"/>
                    </a:lnTo>
                    <a:lnTo>
                      <a:pt x="1169" y="395"/>
                    </a:lnTo>
                    <a:lnTo>
                      <a:pt x="1173" y="395"/>
                    </a:lnTo>
                    <a:lnTo>
                      <a:pt x="1174" y="397"/>
                    </a:lnTo>
                    <a:lnTo>
                      <a:pt x="1178" y="396"/>
                    </a:lnTo>
                    <a:lnTo>
                      <a:pt x="1179" y="398"/>
                    </a:lnTo>
                    <a:lnTo>
                      <a:pt x="1171" y="406"/>
                    </a:lnTo>
                    <a:lnTo>
                      <a:pt x="1168" y="411"/>
                    </a:lnTo>
                    <a:lnTo>
                      <a:pt x="1169" y="413"/>
                    </a:lnTo>
                    <a:lnTo>
                      <a:pt x="1170" y="410"/>
                    </a:lnTo>
                    <a:lnTo>
                      <a:pt x="1172" y="412"/>
                    </a:lnTo>
                    <a:lnTo>
                      <a:pt x="1168" y="417"/>
                    </a:lnTo>
                    <a:lnTo>
                      <a:pt x="1169" y="419"/>
                    </a:lnTo>
                    <a:lnTo>
                      <a:pt x="1168" y="423"/>
                    </a:lnTo>
                    <a:lnTo>
                      <a:pt x="1170" y="423"/>
                    </a:lnTo>
                    <a:lnTo>
                      <a:pt x="1169" y="425"/>
                    </a:lnTo>
                    <a:lnTo>
                      <a:pt x="1166" y="426"/>
                    </a:lnTo>
                    <a:lnTo>
                      <a:pt x="1165" y="430"/>
                    </a:lnTo>
                    <a:lnTo>
                      <a:pt x="1158" y="432"/>
                    </a:lnTo>
                    <a:lnTo>
                      <a:pt x="1161" y="440"/>
                    </a:lnTo>
                    <a:lnTo>
                      <a:pt x="1159" y="442"/>
                    </a:lnTo>
                    <a:lnTo>
                      <a:pt x="1159" y="444"/>
                    </a:lnTo>
                    <a:lnTo>
                      <a:pt x="1156" y="442"/>
                    </a:lnTo>
                    <a:lnTo>
                      <a:pt x="1154" y="444"/>
                    </a:lnTo>
                    <a:lnTo>
                      <a:pt x="1155" y="449"/>
                    </a:lnTo>
                    <a:lnTo>
                      <a:pt x="1154" y="451"/>
                    </a:lnTo>
                    <a:lnTo>
                      <a:pt x="1157" y="453"/>
                    </a:lnTo>
                    <a:lnTo>
                      <a:pt x="1155" y="454"/>
                    </a:lnTo>
                    <a:lnTo>
                      <a:pt x="1154" y="457"/>
                    </a:lnTo>
                    <a:lnTo>
                      <a:pt x="1156" y="459"/>
                    </a:lnTo>
                    <a:lnTo>
                      <a:pt x="1154" y="462"/>
                    </a:lnTo>
                    <a:lnTo>
                      <a:pt x="1157" y="465"/>
                    </a:lnTo>
                    <a:lnTo>
                      <a:pt x="1155" y="467"/>
                    </a:lnTo>
                    <a:lnTo>
                      <a:pt x="1156" y="469"/>
                    </a:lnTo>
                    <a:lnTo>
                      <a:pt x="1159" y="470"/>
                    </a:lnTo>
                    <a:lnTo>
                      <a:pt x="1162" y="475"/>
                    </a:lnTo>
                    <a:lnTo>
                      <a:pt x="1177" y="476"/>
                    </a:lnTo>
                    <a:lnTo>
                      <a:pt x="1178" y="472"/>
                    </a:lnTo>
                    <a:lnTo>
                      <a:pt x="1183" y="469"/>
                    </a:lnTo>
                    <a:lnTo>
                      <a:pt x="1189" y="469"/>
                    </a:lnTo>
                    <a:lnTo>
                      <a:pt x="1194" y="471"/>
                    </a:lnTo>
                    <a:lnTo>
                      <a:pt x="1198" y="472"/>
                    </a:lnTo>
                    <a:lnTo>
                      <a:pt x="1200" y="470"/>
                    </a:lnTo>
                    <a:lnTo>
                      <a:pt x="1202" y="471"/>
                    </a:lnTo>
                    <a:lnTo>
                      <a:pt x="1205" y="471"/>
                    </a:lnTo>
                    <a:lnTo>
                      <a:pt x="1205" y="469"/>
                    </a:lnTo>
                    <a:lnTo>
                      <a:pt x="1207" y="470"/>
                    </a:lnTo>
                    <a:lnTo>
                      <a:pt x="1208" y="472"/>
                    </a:lnTo>
                    <a:lnTo>
                      <a:pt x="1211" y="471"/>
                    </a:lnTo>
                    <a:lnTo>
                      <a:pt x="1214" y="467"/>
                    </a:lnTo>
                    <a:lnTo>
                      <a:pt x="1215" y="463"/>
                    </a:lnTo>
                    <a:lnTo>
                      <a:pt x="1213" y="462"/>
                    </a:lnTo>
                    <a:lnTo>
                      <a:pt x="1216" y="461"/>
                    </a:lnTo>
                    <a:lnTo>
                      <a:pt x="1219" y="463"/>
                    </a:lnTo>
                    <a:lnTo>
                      <a:pt x="1223" y="461"/>
                    </a:lnTo>
                    <a:lnTo>
                      <a:pt x="1221" y="467"/>
                    </a:lnTo>
                    <a:lnTo>
                      <a:pt x="1225" y="466"/>
                    </a:lnTo>
                    <a:lnTo>
                      <a:pt x="1226" y="468"/>
                    </a:lnTo>
                    <a:lnTo>
                      <a:pt x="1231" y="470"/>
                    </a:lnTo>
                    <a:lnTo>
                      <a:pt x="1231" y="472"/>
                    </a:lnTo>
                    <a:lnTo>
                      <a:pt x="1236" y="469"/>
                    </a:lnTo>
                    <a:lnTo>
                      <a:pt x="1242" y="471"/>
                    </a:lnTo>
                    <a:lnTo>
                      <a:pt x="1242" y="469"/>
                    </a:lnTo>
                    <a:lnTo>
                      <a:pt x="1252" y="468"/>
                    </a:lnTo>
                    <a:lnTo>
                      <a:pt x="1256" y="470"/>
                    </a:lnTo>
                    <a:lnTo>
                      <a:pt x="1257" y="469"/>
                    </a:lnTo>
                    <a:lnTo>
                      <a:pt x="1254" y="466"/>
                    </a:lnTo>
                    <a:lnTo>
                      <a:pt x="1258" y="468"/>
                    </a:lnTo>
                    <a:lnTo>
                      <a:pt x="1261" y="465"/>
                    </a:lnTo>
                    <a:lnTo>
                      <a:pt x="1264" y="470"/>
                    </a:lnTo>
                    <a:lnTo>
                      <a:pt x="1269" y="471"/>
                    </a:lnTo>
                    <a:lnTo>
                      <a:pt x="1272" y="475"/>
                    </a:lnTo>
                    <a:lnTo>
                      <a:pt x="1274" y="475"/>
                    </a:lnTo>
                    <a:lnTo>
                      <a:pt x="1276" y="471"/>
                    </a:lnTo>
                    <a:lnTo>
                      <a:pt x="1277" y="475"/>
                    </a:lnTo>
                    <a:lnTo>
                      <a:pt x="1281" y="472"/>
                    </a:lnTo>
                    <a:lnTo>
                      <a:pt x="1287" y="471"/>
                    </a:lnTo>
                    <a:lnTo>
                      <a:pt x="1291" y="475"/>
                    </a:lnTo>
                    <a:lnTo>
                      <a:pt x="1291" y="468"/>
                    </a:lnTo>
                    <a:lnTo>
                      <a:pt x="1295" y="471"/>
                    </a:lnTo>
                    <a:lnTo>
                      <a:pt x="1294" y="473"/>
                    </a:lnTo>
                    <a:lnTo>
                      <a:pt x="1295" y="476"/>
                    </a:lnTo>
                    <a:lnTo>
                      <a:pt x="1294" y="476"/>
                    </a:lnTo>
                    <a:lnTo>
                      <a:pt x="1297" y="477"/>
                    </a:lnTo>
                    <a:lnTo>
                      <a:pt x="1297" y="473"/>
                    </a:lnTo>
                    <a:lnTo>
                      <a:pt x="1301" y="473"/>
                    </a:lnTo>
                    <a:lnTo>
                      <a:pt x="1300" y="471"/>
                    </a:lnTo>
                    <a:lnTo>
                      <a:pt x="1301" y="470"/>
                    </a:lnTo>
                    <a:lnTo>
                      <a:pt x="1304" y="471"/>
                    </a:lnTo>
                    <a:lnTo>
                      <a:pt x="1306" y="468"/>
                    </a:lnTo>
                    <a:lnTo>
                      <a:pt x="1310" y="468"/>
                    </a:lnTo>
                    <a:lnTo>
                      <a:pt x="1313" y="471"/>
                    </a:lnTo>
                    <a:lnTo>
                      <a:pt x="1314" y="469"/>
                    </a:lnTo>
                    <a:lnTo>
                      <a:pt x="1317" y="477"/>
                    </a:lnTo>
                    <a:lnTo>
                      <a:pt x="1320" y="478"/>
                    </a:lnTo>
                    <a:lnTo>
                      <a:pt x="1323" y="481"/>
                    </a:lnTo>
                    <a:lnTo>
                      <a:pt x="1326" y="484"/>
                    </a:lnTo>
                    <a:lnTo>
                      <a:pt x="1332" y="484"/>
                    </a:lnTo>
                    <a:lnTo>
                      <a:pt x="1331" y="489"/>
                    </a:lnTo>
                    <a:lnTo>
                      <a:pt x="1329" y="490"/>
                    </a:lnTo>
                    <a:lnTo>
                      <a:pt x="1329" y="493"/>
                    </a:lnTo>
                    <a:lnTo>
                      <a:pt x="1319" y="499"/>
                    </a:lnTo>
                    <a:lnTo>
                      <a:pt x="1317" y="512"/>
                    </a:lnTo>
                    <a:lnTo>
                      <a:pt x="1321" y="512"/>
                    </a:lnTo>
                    <a:lnTo>
                      <a:pt x="1322" y="515"/>
                    </a:lnTo>
                    <a:lnTo>
                      <a:pt x="1319" y="516"/>
                    </a:lnTo>
                    <a:lnTo>
                      <a:pt x="1319" y="519"/>
                    </a:lnTo>
                    <a:lnTo>
                      <a:pt x="1316" y="518"/>
                    </a:lnTo>
                    <a:lnTo>
                      <a:pt x="1317" y="523"/>
                    </a:lnTo>
                    <a:lnTo>
                      <a:pt x="1316" y="524"/>
                    </a:lnTo>
                    <a:lnTo>
                      <a:pt x="1318" y="527"/>
                    </a:lnTo>
                    <a:lnTo>
                      <a:pt x="1317" y="529"/>
                    </a:lnTo>
                    <a:lnTo>
                      <a:pt x="1318" y="530"/>
                    </a:lnTo>
                    <a:lnTo>
                      <a:pt x="1316" y="531"/>
                    </a:lnTo>
                    <a:lnTo>
                      <a:pt x="1317" y="535"/>
                    </a:lnTo>
                    <a:lnTo>
                      <a:pt x="1315" y="538"/>
                    </a:lnTo>
                    <a:lnTo>
                      <a:pt x="1313" y="538"/>
                    </a:lnTo>
                    <a:lnTo>
                      <a:pt x="1311" y="541"/>
                    </a:lnTo>
                    <a:lnTo>
                      <a:pt x="1310" y="544"/>
                    </a:lnTo>
                    <a:lnTo>
                      <a:pt x="1313" y="545"/>
                    </a:lnTo>
                    <a:lnTo>
                      <a:pt x="1314" y="552"/>
                    </a:lnTo>
                    <a:lnTo>
                      <a:pt x="1317" y="552"/>
                    </a:lnTo>
                    <a:lnTo>
                      <a:pt x="1319" y="554"/>
                    </a:lnTo>
                    <a:lnTo>
                      <a:pt x="1319" y="559"/>
                    </a:lnTo>
                    <a:lnTo>
                      <a:pt x="1326" y="562"/>
                    </a:lnTo>
                    <a:lnTo>
                      <a:pt x="1332" y="554"/>
                    </a:lnTo>
                    <a:lnTo>
                      <a:pt x="1335" y="553"/>
                    </a:lnTo>
                    <a:lnTo>
                      <a:pt x="1335" y="550"/>
                    </a:lnTo>
                    <a:lnTo>
                      <a:pt x="1336" y="549"/>
                    </a:lnTo>
                    <a:lnTo>
                      <a:pt x="1337" y="544"/>
                    </a:lnTo>
                    <a:lnTo>
                      <a:pt x="1346" y="539"/>
                    </a:lnTo>
                    <a:lnTo>
                      <a:pt x="1350" y="538"/>
                    </a:lnTo>
                    <a:lnTo>
                      <a:pt x="1351" y="536"/>
                    </a:lnTo>
                    <a:lnTo>
                      <a:pt x="1358" y="540"/>
                    </a:lnTo>
                    <a:lnTo>
                      <a:pt x="1365" y="547"/>
                    </a:lnTo>
                    <a:lnTo>
                      <a:pt x="1365" y="549"/>
                    </a:lnTo>
                    <a:lnTo>
                      <a:pt x="1370" y="549"/>
                    </a:lnTo>
                    <a:lnTo>
                      <a:pt x="1370" y="553"/>
                    </a:lnTo>
                    <a:lnTo>
                      <a:pt x="1373" y="551"/>
                    </a:lnTo>
                    <a:lnTo>
                      <a:pt x="1376" y="545"/>
                    </a:lnTo>
                    <a:lnTo>
                      <a:pt x="1378" y="550"/>
                    </a:lnTo>
                    <a:lnTo>
                      <a:pt x="1380" y="549"/>
                    </a:lnTo>
                    <a:lnTo>
                      <a:pt x="1382" y="540"/>
                    </a:lnTo>
                    <a:lnTo>
                      <a:pt x="1385" y="540"/>
                    </a:lnTo>
                    <a:lnTo>
                      <a:pt x="1385" y="538"/>
                    </a:lnTo>
                    <a:lnTo>
                      <a:pt x="1386" y="536"/>
                    </a:lnTo>
                    <a:lnTo>
                      <a:pt x="1388" y="539"/>
                    </a:lnTo>
                    <a:lnTo>
                      <a:pt x="1391" y="541"/>
                    </a:lnTo>
                    <a:lnTo>
                      <a:pt x="1390" y="542"/>
                    </a:lnTo>
                    <a:lnTo>
                      <a:pt x="1392" y="542"/>
                    </a:lnTo>
                    <a:lnTo>
                      <a:pt x="1390" y="545"/>
                    </a:lnTo>
                    <a:lnTo>
                      <a:pt x="1395" y="547"/>
                    </a:lnTo>
                    <a:lnTo>
                      <a:pt x="1393" y="550"/>
                    </a:lnTo>
                    <a:lnTo>
                      <a:pt x="1394" y="559"/>
                    </a:lnTo>
                    <a:lnTo>
                      <a:pt x="1401" y="570"/>
                    </a:lnTo>
                    <a:lnTo>
                      <a:pt x="1407" y="572"/>
                    </a:lnTo>
                    <a:lnTo>
                      <a:pt x="1404" y="575"/>
                    </a:lnTo>
                    <a:lnTo>
                      <a:pt x="1404" y="577"/>
                    </a:lnTo>
                    <a:lnTo>
                      <a:pt x="1402" y="580"/>
                    </a:lnTo>
                    <a:lnTo>
                      <a:pt x="1399" y="583"/>
                    </a:lnTo>
                    <a:lnTo>
                      <a:pt x="1400" y="586"/>
                    </a:lnTo>
                    <a:lnTo>
                      <a:pt x="1405" y="587"/>
                    </a:lnTo>
                    <a:lnTo>
                      <a:pt x="1408" y="591"/>
                    </a:lnTo>
                    <a:lnTo>
                      <a:pt x="1417" y="595"/>
                    </a:lnTo>
                    <a:lnTo>
                      <a:pt x="1419" y="593"/>
                    </a:lnTo>
                    <a:lnTo>
                      <a:pt x="1423" y="594"/>
                    </a:lnTo>
                    <a:lnTo>
                      <a:pt x="1428" y="593"/>
                    </a:lnTo>
                    <a:lnTo>
                      <a:pt x="1428" y="589"/>
                    </a:lnTo>
                    <a:lnTo>
                      <a:pt x="1430" y="590"/>
                    </a:lnTo>
                    <a:lnTo>
                      <a:pt x="1431" y="589"/>
                    </a:lnTo>
                    <a:lnTo>
                      <a:pt x="1435" y="589"/>
                    </a:lnTo>
                    <a:lnTo>
                      <a:pt x="1436" y="591"/>
                    </a:lnTo>
                    <a:lnTo>
                      <a:pt x="1422" y="604"/>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8" name="Freeform 120"/>
              <p:cNvSpPr>
                <a:spLocks/>
              </p:cNvSpPr>
              <p:nvPr/>
            </p:nvSpPr>
            <p:spPr bwMode="auto">
              <a:xfrm>
                <a:off x="6882805" y="4894262"/>
                <a:ext cx="619125" cy="390525"/>
              </a:xfrm>
              <a:custGeom>
                <a:avLst/>
                <a:gdLst>
                  <a:gd name="T0" fmla="*/ 2147483647 w 1169"/>
                  <a:gd name="T1" fmla="*/ 2147483647 h 740"/>
                  <a:gd name="T2" fmla="*/ 2147483647 w 1169"/>
                  <a:gd name="T3" fmla="*/ 2147483647 h 740"/>
                  <a:gd name="T4" fmla="*/ 2147483647 w 1169"/>
                  <a:gd name="T5" fmla="*/ 2147483647 h 740"/>
                  <a:gd name="T6" fmla="*/ 2147483647 w 1169"/>
                  <a:gd name="T7" fmla="*/ 2147483647 h 740"/>
                  <a:gd name="T8" fmla="*/ 2147483647 w 1169"/>
                  <a:gd name="T9" fmla="*/ 2147483647 h 740"/>
                  <a:gd name="T10" fmla="*/ 2147483647 w 1169"/>
                  <a:gd name="T11" fmla="*/ 2147483647 h 740"/>
                  <a:gd name="T12" fmla="*/ 2147483647 w 1169"/>
                  <a:gd name="T13" fmla="*/ 2147483647 h 740"/>
                  <a:gd name="T14" fmla="*/ 2147483647 w 1169"/>
                  <a:gd name="T15" fmla="*/ 2147483647 h 740"/>
                  <a:gd name="T16" fmla="*/ 2147483647 w 1169"/>
                  <a:gd name="T17" fmla="*/ 2147483647 h 740"/>
                  <a:gd name="T18" fmla="*/ 2147483647 w 1169"/>
                  <a:gd name="T19" fmla="*/ 2147483647 h 740"/>
                  <a:gd name="T20" fmla="*/ 2147483647 w 1169"/>
                  <a:gd name="T21" fmla="*/ 2147483647 h 740"/>
                  <a:gd name="T22" fmla="*/ 2147483647 w 1169"/>
                  <a:gd name="T23" fmla="*/ 2147483647 h 740"/>
                  <a:gd name="T24" fmla="*/ 2147483647 w 1169"/>
                  <a:gd name="T25" fmla="*/ 2147483647 h 740"/>
                  <a:gd name="T26" fmla="*/ 2147483647 w 1169"/>
                  <a:gd name="T27" fmla="*/ 2147483647 h 740"/>
                  <a:gd name="T28" fmla="*/ 2147483647 w 1169"/>
                  <a:gd name="T29" fmla="*/ 2147483647 h 740"/>
                  <a:gd name="T30" fmla="*/ 2147483647 w 1169"/>
                  <a:gd name="T31" fmla="*/ 2147483647 h 740"/>
                  <a:gd name="T32" fmla="*/ 2147483647 w 1169"/>
                  <a:gd name="T33" fmla="*/ 2147483647 h 740"/>
                  <a:gd name="T34" fmla="*/ 2147483647 w 1169"/>
                  <a:gd name="T35" fmla="*/ 2147483647 h 740"/>
                  <a:gd name="T36" fmla="*/ 2147483647 w 1169"/>
                  <a:gd name="T37" fmla="*/ 2147483647 h 740"/>
                  <a:gd name="T38" fmla="*/ 2147483647 w 1169"/>
                  <a:gd name="T39" fmla="*/ 2147483647 h 740"/>
                  <a:gd name="T40" fmla="*/ 2147483647 w 1169"/>
                  <a:gd name="T41" fmla="*/ 2147483647 h 740"/>
                  <a:gd name="T42" fmla="*/ 2147483647 w 1169"/>
                  <a:gd name="T43" fmla="*/ 2147483647 h 740"/>
                  <a:gd name="T44" fmla="*/ 2147483647 w 1169"/>
                  <a:gd name="T45" fmla="*/ 2147483647 h 740"/>
                  <a:gd name="T46" fmla="*/ 2147483647 w 1169"/>
                  <a:gd name="T47" fmla="*/ 2147483647 h 740"/>
                  <a:gd name="T48" fmla="*/ 2147483647 w 1169"/>
                  <a:gd name="T49" fmla="*/ 2147483647 h 740"/>
                  <a:gd name="T50" fmla="*/ 2147483647 w 1169"/>
                  <a:gd name="T51" fmla="*/ 2147483647 h 740"/>
                  <a:gd name="T52" fmla="*/ 2147483647 w 1169"/>
                  <a:gd name="T53" fmla="*/ 2147483647 h 740"/>
                  <a:gd name="T54" fmla="*/ 2147483647 w 1169"/>
                  <a:gd name="T55" fmla="*/ 2147483647 h 740"/>
                  <a:gd name="T56" fmla="*/ 2147483647 w 1169"/>
                  <a:gd name="T57" fmla="*/ 2147483647 h 740"/>
                  <a:gd name="T58" fmla="*/ 2147483647 w 1169"/>
                  <a:gd name="T59" fmla="*/ 2147483647 h 740"/>
                  <a:gd name="T60" fmla="*/ 2147483647 w 1169"/>
                  <a:gd name="T61" fmla="*/ 2147483647 h 740"/>
                  <a:gd name="T62" fmla="*/ 2147483647 w 1169"/>
                  <a:gd name="T63" fmla="*/ 2147483647 h 740"/>
                  <a:gd name="T64" fmla="*/ 2147483647 w 1169"/>
                  <a:gd name="T65" fmla="*/ 2147483647 h 740"/>
                  <a:gd name="T66" fmla="*/ 2147483647 w 1169"/>
                  <a:gd name="T67" fmla="*/ 2147483647 h 740"/>
                  <a:gd name="T68" fmla="*/ 2147483647 w 1169"/>
                  <a:gd name="T69" fmla="*/ 2147483647 h 740"/>
                  <a:gd name="T70" fmla="*/ 2147483647 w 1169"/>
                  <a:gd name="T71" fmla="*/ 2147483647 h 740"/>
                  <a:gd name="T72" fmla="*/ 2147483647 w 1169"/>
                  <a:gd name="T73" fmla="*/ 2147483647 h 740"/>
                  <a:gd name="T74" fmla="*/ 2147483647 w 1169"/>
                  <a:gd name="T75" fmla="*/ 2147483647 h 740"/>
                  <a:gd name="T76" fmla="*/ 2147483647 w 1169"/>
                  <a:gd name="T77" fmla="*/ 2147483647 h 740"/>
                  <a:gd name="T78" fmla="*/ 2147483647 w 1169"/>
                  <a:gd name="T79" fmla="*/ 2147483647 h 740"/>
                  <a:gd name="T80" fmla="*/ 2147483647 w 1169"/>
                  <a:gd name="T81" fmla="*/ 2147483647 h 740"/>
                  <a:gd name="T82" fmla="*/ 2147483647 w 1169"/>
                  <a:gd name="T83" fmla="*/ 2147483647 h 740"/>
                  <a:gd name="T84" fmla="*/ 2147483647 w 1169"/>
                  <a:gd name="T85" fmla="*/ 2147483647 h 740"/>
                  <a:gd name="T86" fmla="*/ 2147483647 w 1169"/>
                  <a:gd name="T87" fmla="*/ 2147483647 h 740"/>
                  <a:gd name="T88" fmla="*/ 2147483647 w 1169"/>
                  <a:gd name="T89" fmla="*/ 2147483647 h 740"/>
                  <a:gd name="T90" fmla="*/ 2147483647 w 1169"/>
                  <a:gd name="T91" fmla="*/ 2147483647 h 740"/>
                  <a:gd name="T92" fmla="*/ 2147483647 w 1169"/>
                  <a:gd name="T93" fmla="*/ 2147483647 h 740"/>
                  <a:gd name="T94" fmla="*/ 2147483647 w 1169"/>
                  <a:gd name="T95" fmla="*/ 2147483647 h 740"/>
                  <a:gd name="T96" fmla="*/ 2147483647 w 1169"/>
                  <a:gd name="T97" fmla="*/ 2147483647 h 740"/>
                  <a:gd name="T98" fmla="*/ 2147483647 w 1169"/>
                  <a:gd name="T99" fmla="*/ 2147483647 h 740"/>
                  <a:gd name="T100" fmla="*/ 2147483647 w 1169"/>
                  <a:gd name="T101" fmla="*/ 2147483647 h 740"/>
                  <a:gd name="T102" fmla="*/ 2147483647 w 1169"/>
                  <a:gd name="T103" fmla="*/ 2147483647 h 740"/>
                  <a:gd name="T104" fmla="*/ 2147483647 w 1169"/>
                  <a:gd name="T105" fmla="*/ 2147483647 h 740"/>
                  <a:gd name="T106" fmla="*/ 2147483647 w 1169"/>
                  <a:gd name="T107" fmla="*/ 2147483647 h 740"/>
                  <a:gd name="T108" fmla="*/ 2147483647 w 1169"/>
                  <a:gd name="T109" fmla="*/ 2147483647 h 740"/>
                  <a:gd name="T110" fmla="*/ 2147483647 w 1169"/>
                  <a:gd name="T111" fmla="*/ 2147483647 h 740"/>
                  <a:gd name="T112" fmla="*/ 2147483647 w 1169"/>
                  <a:gd name="T113" fmla="*/ 2147483647 h 740"/>
                  <a:gd name="T114" fmla="*/ 2147483647 w 1169"/>
                  <a:gd name="T115" fmla="*/ 2147483647 h 740"/>
                  <a:gd name="T116" fmla="*/ 2147483647 w 1169"/>
                  <a:gd name="T117" fmla="*/ 2147483647 h 740"/>
                  <a:gd name="T118" fmla="*/ 2147483647 w 1169"/>
                  <a:gd name="T119" fmla="*/ 2147483647 h 740"/>
                  <a:gd name="T120" fmla="*/ 2147483647 w 1169"/>
                  <a:gd name="T121" fmla="*/ 2147483647 h 7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9"/>
                  <a:gd name="T184" fmla="*/ 0 h 740"/>
                  <a:gd name="T185" fmla="*/ 1169 w 1169"/>
                  <a:gd name="T186" fmla="*/ 740 h 7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9" h="740">
                    <a:moveTo>
                      <a:pt x="1162" y="266"/>
                    </a:moveTo>
                    <a:lnTo>
                      <a:pt x="1163" y="271"/>
                    </a:lnTo>
                    <a:lnTo>
                      <a:pt x="1167" y="271"/>
                    </a:lnTo>
                    <a:lnTo>
                      <a:pt x="1166" y="273"/>
                    </a:lnTo>
                    <a:lnTo>
                      <a:pt x="1159" y="276"/>
                    </a:lnTo>
                    <a:lnTo>
                      <a:pt x="1159" y="275"/>
                    </a:lnTo>
                    <a:lnTo>
                      <a:pt x="1162" y="273"/>
                    </a:lnTo>
                    <a:lnTo>
                      <a:pt x="1162" y="271"/>
                    </a:lnTo>
                    <a:lnTo>
                      <a:pt x="1159" y="268"/>
                    </a:lnTo>
                    <a:lnTo>
                      <a:pt x="1154" y="267"/>
                    </a:lnTo>
                    <a:lnTo>
                      <a:pt x="1145" y="274"/>
                    </a:lnTo>
                    <a:lnTo>
                      <a:pt x="1140" y="275"/>
                    </a:lnTo>
                    <a:lnTo>
                      <a:pt x="1136" y="286"/>
                    </a:lnTo>
                    <a:lnTo>
                      <a:pt x="1141" y="296"/>
                    </a:lnTo>
                    <a:lnTo>
                      <a:pt x="1143" y="297"/>
                    </a:lnTo>
                    <a:lnTo>
                      <a:pt x="1148" y="295"/>
                    </a:lnTo>
                    <a:lnTo>
                      <a:pt x="1148" y="296"/>
                    </a:lnTo>
                    <a:lnTo>
                      <a:pt x="1150" y="296"/>
                    </a:lnTo>
                    <a:lnTo>
                      <a:pt x="1150" y="294"/>
                    </a:lnTo>
                    <a:lnTo>
                      <a:pt x="1153" y="293"/>
                    </a:lnTo>
                    <a:lnTo>
                      <a:pt x="1153" y="297"/>
                    </a:lnTo>
                    <a:lnTo>
                      <a:pt x="1154" y="300"/>
                    </a:lnTo>
                    <a:lnTo>
                      <a:pt x="1157" y="300"/>
                    </a:lnTo>
                    <a:lnTo>
                      <a:pt x="1153" y="306"/>
                    </a:lnTo>
                    <a:lnTo>
                      <a:pt x="1157" y="310"/>
                    </a:lnTo>
                    <a:lnTo>
                      <a:pt x="1154" y="311"/>
                    </a:lnTo>
                    <a:lnTo>
                      <a:pt x="1151" y="307"/>
                    </a:lnTo>
                    <a:lnTo>
                      <a:pt x="1149" y="308"/>
                    </a:lnTo>
                    <a:lnTo>
                      <a:pt x="1148" y="313"/>
                    </a:lnTo>
                    <a:lnTo>
                      <a:pt x="1149" y="315"/>
                    </a:lnTo>
                    <a:lnTo>
                      <a:pt x="1147" y="316"/>
                    </a:lnTo>
                    <a:lnTo>
                      <a:pt x="1148" y="318"/>
                    </a:lnTo>
                    <a:lnTo>
                      <a:pt x="1144" y="322"/>
                    </a:lnTo>
                    <a:lnTo>
                      <a:pt x="1140" y="320"/>
                    </a:lnTo>
                    <a:lnTo>
                      <a:pt x="1135" y="321"/>
                    </a:lnTo>
                    <a:lnTo>
                      <a:pt x="1130" y="333"/>
                    </a:lnTo>
                    <a:lnTo>
                      <a:pt x="1133" y="343"/>
                    </a:lnTo>
                    <a:lnTo>
                      <a:pt x="1138" y="347"/>
                    </a:lnTo>
                    <a:lnTo>
                      <a:pt x="1136" y="349"/>
                    </a:lnTo>
                    <a:lnTo>
                      <a:pt x="1140" y="352"/>
                    </a:lnTo>
                    <a:lnTo>
                      <a:pt x="1145" y="353"/>
                    </a:lnTo>
                    <a:lnTo>
                      <a:pt x="1145" y="356"/>
                    </a:lnTo>
                    <a:lnTo>
                      <a:pt x="1147" y="358"/>
                    </a:lnTo>
                    <a:lnTo>
                      <a:pt x="1143" y="363"/>
                    </a:lnTo>
                    <a:lnTo>
                      <a:pt x="1141" y="362"/>
                    </a:lnTo>
                    <a:lnTo>
                      <a:pt x="1141" y="359"/>
                    </a:lnTo>
                    <a:lnTo>
                      <a:pt x="1139" y="359"/>
                    </a:lnTo>
                    <a:lnTo>
                      <a:pt x="1134" y="360"/>
                    </a:lnTo>
                    <a:lnTo>
                      <a:pt x="1134" y="366"/>
                    </a:lnTo>
                    <a:lnTo>
                      <a:pt x="1132" y="367"/>
                    </a:lnTo>
                    <a:lnTo>
                      <a:pt x="1131" y="366"/>
                    </a:lnTo>
                    <a:lnTo>
                      <a:pt x="1127" y="368"/>
                    </a:lnTo>
                    <a:lnTo>
                      <a:pt x="1132" y="374"/>
                    </a:lnTo>
                    <a:lnTo>
                      <a:pt x="1131" y="377"/>
                    </a:lnTo>
                    <a:lnTo>
                      <a:pt x="1134" y="378"/>
                    </a:lnTo>
                    <a:lnTo>
                      <a:pt x="1131" y="381"/>
                    </a:lnTo>
                    <a:lnTo>
                      <a:pt x="1132" y="383"/>
                    </a:lnTo>
                    <a:lnTo>
                      <a:pt x="1131" y="386"/>
                    </a:lnTo>
                    <a:lnTo>
                      <a:pt x="1132" y="389"/>
                    </a:lnTo>
                    <a:lnTo>
                      <a:pt x="1136" y="392"/>
                    </a:lnTo>
                    <a:lnTo>
                      <a:pt x="1136" y="395"/>
                    </a:lnTo>
                    <a:lnTo>
                      <a:pt x="1133" y="396"/>
                    </a:lnTo>
                    <a:lnTo>
                      <a:pt x="1132" y="400"/>
                    </a:lnTo>
                    <a:lnTo>
                      <a:pt x="1134" y="401"/>
                    </a:lnTo>
                    <a:lnTo>
                      <a:pt x="1136" y="399"/>
                    </a:lnTo>
                    <a:lnTo>
                      <a:pt x="1134" y="404"/>
                    </a:lnTo>
                    <a:lnTo>
                      <a:pt x="1135" y="406"/>
                    </a:lnTo>
                    <a:lnTo>
                      <a:pt x="1142" y="407"/>
                    </a:lnTo>
                    <a:lnTo>
                      <a:pt x="1143" y="412"/>
                    </a:lnTo>
                    <a:lnTo>
                      <a:pt x="1145" y="412"/>
                    </a:lnTo>
                    <a:lnTo>
                      <a:pt x="1144" y="414"/>
                    </a:lnTo>
                    <a:lnTo>
                      <a:pt x="1143" y="413"/>
                    </a:lnTo>
                    <a:lnTo>
                      <a:pt x="1141" y="414"/>
                    </a:lnTo>
                    <a:lnTo>
                      <a:pt x="1140" y="416"/>
                    </a:lnTo>
                    <a:lnTo>
                      <a:pt x="1142" y="420"/>
                    </a:lnTo>
                    <a:lnTo>
                      <a:pt x="1146" y="419"/>
                    </a:lnTo>
                    <a:lnTo>
                      <a:pt x="1144" y="425"/>
                    </a:lnTo>
                    <a:lnTo>
                      <a:pt x="1136" y="433"/>
                    </a:lnTo>
                    <a:lnTo>
                      <a:pt x="1134" y="436"/>
                    </a:lnTo>
                    <a:lnTo>
                      <a:pt x="1135" y="437"/>
                    </a:lnTo>
                    <a:lnTo>
                      <a:pt x="1134" y="440"/>
                    </a:lnTo>
                    <a:lnTo>
                      <a:pt x="1133" y="448"/>
                    </a:lnTo>
                    <a:lnTo>
                      <a:pt x="1136" y="451"/>
                    </a:lnTo>
                    <a:lnTo>
                      <a:pt x="1138" y="449"/>
                    </a:lnTo>
                    <a:lnTo>
                      <a:pt x="1141" y="452"/>
                    </a:lnTo>
                    <a:lnTo>
                      <a:pt x="1138" y="454"/>
                    </a:lnTo>
                    <a:lnTo>
                      <a:pt x="1138" y="459"/>
                    </a:lnTo>
                    <a:lnTo>
                      <a:pt x="1133" y="464"/>
                    </a:lnTo>
                    <a:lnTo>
                      <a:pt x="1132" y="469"/>
                    </a:lnTo>
                    <a:lnTo>
                      <a:pt x="1133" y="469"/>
                    </a:lnTo>
                    <a:lnTo>
                      <a:pt x="1132" y="472"/>
                    </a:lnTo>
                    <a:lnTo>
                      <a:pt x="1131" y="474"/>
                    </a:lnTo>
                    <a:lnTo>
                      <a:pt x="1132" y="476"/>
                    </a:lnTo>
                    <a:lnTo>
                      <a:pt x="1130" y="477"/>
                    </a:lnTo>
                    <a:lnTo>
                      <a:pt x="1126" y="484"/>
                    </a:lnTo>
                    <a:lnTo>
                      <a:pt x="1127" y="488"/>
                    </a:lnTo>
                    <a:lnTo>
                      <a:pt x="1126" y="492"/>
                    </a:lnTo>
                    <a:lnTo>
                      <a:pt x="1127" y="495"/>
                    </a:lnTo>
                    <a:lnTo>
                      <a:pt x="1128" y="496"/>
                    </a:lnTo>
                    <a:lnTo>
                      <a:pt x="1129" y="495"/>
                    </a:lnTo>
                    <a:lnTo>
                      <a:pt x="1130" y="496"/>
                    </a:lnTo>
                    <a:lnTo>
                      <a:pt x="1125" y="501"/>
                    </a:lnTo>
                    <a:lnTo>
                      <a:pt x="1121" y="506"/>
                    </a:lnTo>
                    <a:lnTo>
                      <a:pt x="1116" y="516"/>
                    </a:lnTo>
                    <a:lnTo>
                      <a:pt x="1117" y="519"/>
                    </a:lnTo>
                    <a:lnTo>
                      <a:pt x="1118" y="519"/>
                    </a:lnTo>
                    <a:lnTo>
                      <a:pt x="1116" y="520"/>
                    </a:lnTo>
                    <a:lnTo>
                      <a:pt x="1109" y="529"/>
                    </a:lnTo>
                    <a:lnTo>
                      <a:pt x="1108" y="536"/>
                    </a:lnTo>
                    <a:lnTo>
                      <a:pt x="1110" y="538"/>
                    </a:lnTo>
                    <a:lnTo>
                      <a:pt x="1104" y="546"/>
                    </a:lnTo>
                    <a:lnTo>
                      <a:pt x="1105" y="552"/>
                    </a:lnTo>
                    <a:lnTo>
                      <a:pt x="1108" y="554"/>
                    </a:lnTo>
                    <a:lnTo>
                      <a:pt x="1108" y="556"/>
                    </a:lnTo>
                    <a:lnTo>
                      <a:pt x="1105" y="559"/>
                    </a:lnTo>
                    <a:lnTo>
                      <a:pt x="1105" y="563"/>
                    </a:lnTo>
                    <a:lnTo>
                      <a:pt x="1102" y="564"/>
                    </a:lnTo>
                    <a:lnTo>
                      <a:pt x="1099" y="567"/>
                    </a:lnTo>
                    <a:lnTo>
                      <a:pt x="1099" y="569"/>
                    </a:lnTo>
                    <a:lnTo>
                      <a:pt x="1097" y="569"/>
                    </a:lnTo>
                    <a:lnTo>
                      <a:pt x="1093" y="574"/>
                    </a:lnTo>
                    <a:lnTo>
                      <a:pt x="1093" y="578"/>
                    </a:lnTo>
                    <a:lnTo>
                      <a:pt x="1084" y="580"/>
                    </a:lnTo>
                    <a:lnTo>
                      <a:pt x="1058" y="593"/>
                    </a:lnTo>
                    <a:lnTo>
                      <a:pt x="1013" y="620"/>
                    </a:lnTo>
                    <a:lnTo>
                      <a:pt x="990" y="637"/>
                    </a:lnTo>
                    <a:lnTo>
                      <a:pt x="971" y="654"/>
                    </a:lnTo>
                    <a:lnTo>
                      <a:pt x="942" y="684"/>
                    </a:lnTo>
                    <a:lnTo>
                      <a:pt x="911" y="718"/>
                    </a:lnTo>
                    <a:lnTo>
                      <a:pt x="898" y="735"/>
                    </a:lnTo>
                    <a:lnTo>
                      <a:pt x="891" y="735"/>
                    </a:lnTo>
                    <a:lnTo>
                      <a:pt x="891" y="734"/>
                    </a:lnTo>
                    <a:lnTo>
                      <a:pt x="894" y="732"/>
                    </a:lnTo>
                    <a:lnTo>
                      <a:pt x="891" y="731"/>
                    </a:lnTo>
                    <a:lnTo>
                      <a:pt x="892" y="729"/>
                    </a:lnTo>
                    <a:lnTo>
                      <a:pt x="886" y="728"/>
                    </a:lnTo>
                    <a:lnTo>
                      <a:pt x="880" y="725"/>
                    </a:lnTo>
                    <a:lnTo>
                      <a:pt x="870" y="724"/>
                    </a:lnTo>
                    <a:lnTo>
                      <a:pt x="869" y="723"/>
                    </a:lnTo>
                    <a:lnTo>
                      <a:pt x="870" y="720"/>
                    </a:lnTo>
                    <a:lnTo>
                      <a:pt x="866" y="720"/>
                    </a:lnTo>
                    <a:lnTo>
                      <a:pt x="869" y="718"/>
                    </a:lnTo>
                    <a:lnTo>
                      <a:pt x="866" y="717"/>
                    </a:lnTo>
                    <a:lnTo>
                      <a:pt x="866" y="714"/>
                    </a:lnTo>
                    <a:lnTo>
                      <a:pt x="857" y="710"/>
                    </a:lnTo>
                    <a:lnTo>
                      <a:pt x="846" y="707"/>
                    </a:lnTo>
                    <a:lnTo>
                      <a:pt x="845" y="707"/>
                    </a:lnTo>
                    <a:lnTo>
                      <a:pt x="842" y="708"/>
                    </a:lnTo>
                    <a:lnTo>
                      <a:pt x="841" y="710"/>
                    </a:lnTo>
                    <a:lnTo>
                      <a:pt x="836" y="713"/>
                    </a:lnTo>
                    <a:lnTo>
                      <a:pt x="830" y="713"/>
                    </a:lnTo>
                    <a:lnTo>
                      <a:pt x="822" y="717"/>
                    </a:lnTo>
                    <a:lnTo>
                      <a:pt x="821" y="718"/>
                    </a:lnTo>
                    <a:lnTo>
                      <a:pt x="810" y="720"/>
                    </a:lnTo>
                    <a:lnTo>
                      <a:pt x="811" y="724"/>
                    </a:lnTo>
                    <a:lnTo>
                      <a:pt x="816" y="728"/>
                    </a:lnTo>
                    <a:lnTo>
                      <a:pt x="822" y="731"/>
                    </a:lnTo>
                    <a:lnTo>
                      <a:pt x="827" y="740"/>
                    </a:lnTo>
                    <a:lnTo>
                      <a:pt x="824" y="737"/>
                    </a:lnTo>
                    <a:lnTo>
                      <a:pt x="821" y="738"/>
                    </a:lnTo>
                    <a:lnTo>
                      <a:pt x="822" y="735"/>
                    </a:lnTo>
                    <a:lnTo>
                      <a:pt x="819" y="735"/>
                    </a:lnTo>
                    <a:lnTo>
                      <a:pt x="821" y="734"/>
                    </a:lnTo>
                    <a:lnTo>
                      <a:pt x="817" y="734"/>
                    </a:lnTo>
                    <a:lnTo>
                      <a:pt x="816" y="731"/>
                    </a:lnTo>
                    <a:lnTo>
                      <a:pt x="814" y="731"/>
                    </a:lnTo>
                    <a:lnTo>
                      <a:pt x="811" y="729"/>
                    </a:lnTo>
                    <a:lnTo>
                      <a:pt x="812" y="728"/>
                    </a:lnTo>
                    <a:lnTo>
                      <a:pt x="809" y="728"/>
                    </a:lnTo>
                    <a:lnTo>
                      <a:pt x="808" y="725"/>
                    </a:lnTo>
                    <a:lnTo>
                      <a:pt x="807" y="726"/>
                    </a:lnTo>
                    <a:lnTo>
                      <a:pt x="807" y="729"/>
                    </a:lnTo>
                    <a:lnTo>
                      <a:pt x="803" y="726"/>
                    </a:lnTo>
                    <a:lnTo>
                      <a:pt x="804" y="725"/>
                    </a:lnTo>
                    <a:lnTo>
                      <a:pt x="802" y="725"/>
                    </a:lnTo>
                    <a:lnTo>
                      <a:pt x="803" y="720"/>
                    </a:lnTo>
                    <a:lnTo>
                      <a:pt x="805" y="719"/>
                    </a:lnTo>
                    <a:lnTo>
                      <a:pt x="802" y="720"/>
                    </a:lnTo>
                    <a:lnTo>
                      <a:pt x="802" y="718"/>
                    </a:lnTo>
                    <a:lnTo>
                      <a:pt x="798" y="718"/>
                    </a:lnTo>
                    <a:lnTo>
                      <a:pt x="804" y="716"/>
                    </a:lnTo>
                    <a:lnTo>
                      <a:pt x="803" y="712"/>
                    </a:lnTo>
                    <a:lnTo>
                      <a:pt x="806" y="709"/>
                    </a:lnTo>
                    <a:lnTo>
                      <a:pt x="802" y="707"/>
                    </a:lnTo>
                    <a:lnTo>
                      <a:pt x="805" y="705"/>
                    </a:lnTo>
                    <a:lnTo>
                      <a:pt x="805" y="707"/>
                    </a:lnTo>
                    <a:lnTo>
                      <a:pt x="808" y="706"/>
                    </a:lnTo>
                    <a:lnTo>
                      <a:pt x="808" y="707"/>
                    </a:lnTo>
                    <a:lnTo>
                      <a:pt x="811" y="708"/>
                    </a:lnTo>
                    <a:lnTo>
                      <a:pt x="810" y="709"/>
                    </a:lnTo>
                    <a:lnTo>
                      <a:pt x="815" y="709"/>
                    </a:lnTo>
                    <a:lnTo>
                      <a:pt x="814" y="712"/>
                    </a:lnTo>
                    <a:lnTo>
                      <a:pt x="810" y="712"/>
                    </a:lnTo>
                    <a:lnTo>
                      <a:pt x="810" y="716"/>
                    </a:lnTo>
                    <a:lnTo>
                      <a:pt x="815" y="712"/>
                    </a:lnTo>
                    <a:lnTo>
                      <a:pt x="814" y="714"/>
                    </a:lnTo>
                    <a:lnTo>
                      <a:pt x="815" y="714"/>
                    </a:lnTo>
                    <a:lnTo>
                      <a:pt x="817" y="712"/>
                    </a:lnTo>
                    <a:lnTo>
                      <a:pt x="817" y="711"/>
                    </a:lnTo>
                    <a:lnTo>
                      <a:pt x="815" y="711"/>
                    </a:lnTo>
                    <a:lnTo>
                      <a:pt x="817" y="707"/>
                    </a:lnTo>
                    <a:lnTo>
                      <a:pt x="815" y="707"/>
                    </a:lnTo>
                    <a:lnTo>
                      <a:pt x="816" y="705"/>
                    </a:lnTo>
                    <a:lnTo>
                      <a:pt x="815" y="706"/>
                    </a:lnTo>
                    <a:lnTo>
                      <a:pt x="816" y="704"/>
                    </a:lnTo>
                    <a:lnTo>
                      <a:pt x="814" y="703"/>
                    </a:lnTo>
                    <a:lnTo>
                      <a:pt x="815" y="702"/>
                    </a:lnTo>
                    <a:lnTo>
                      <a:pt x="814" y="701"/>
                    </a:lnTo>
                    <a:lnTo>
                      <a:pt x="815" y="699"/>
                    </a:lnTo>
                    <a:lnTo>
                      <a:pt x="819" y="698"/>
                    </a:lnTo>
                    <a:lnTo>
                      <a:pt x="815" y="700"/>
                    </a:lnTo>
                    <a:lnTo>
                      <a:pt x="816" y="702"/>
                    </a:lnTo>
                    <a:lnTo>
                      <a:pt x="818" y="702"/>
                    </a:lnTo>
                    <a:lnTo>
                      <a:pt x="817" y="703"/>
                    </a:lnTo>
                    <a:lnTo>
                      <a:pt x="819" y="703"/>
                    </a:lnTo>
                    <a:lnTo>
                      <a:pt x="819" y="704"/>
                    </a:lnTo>
                    <a:lnTo>
                      <a:pt x="822" y="702"/>
                    </a:lnTo>
                    <a:lnTo>
                      <a:pt x="822" y="704"/>
                    </a:lnTo>
                    <a:lnTo>
                      <a:pt x="830" y="702"/>
                    </a:lnTo>
                    <a:lnTo>
                      <a:pt x="828" y="701"/>
                    </a:lnTo>
                    <a:lnTo>
                      <a:pt x="829" y="700"/>
                    </a:lnTo>
                    <a:lnTo>
                      <a:pt x="830" y="700"/>
                    </a:lnTo>
                    <a:lnTo>
                      <a:pt x="830" y="696"/>
                    </a:lnTo>
                    <a:lnTo>
                      <a:pt x="833" y="698"/>
                    </a:lnTo>
                    <a:lnTo>
                      <a:pt x="834" y="694"/>
                    </a:lnTo>
                    <a:lnTo>
                      <a:pt x="832" y="691"/>
                    </a:lnTo>
                    <a:lnTo>
                      <a:pt x="837" y="691"/>
                    </a:lnTo>
                    <a:lnTo>
                      <a:pt x="838" y="693"/>
                    </a:lnTo>
                    <a:lnTo>
                      <a:pt x="837" y="689"/>
                    </a:lnTo>
                    <a:lnTo>
                      <a:pt x="843" y="689"/>
                    </a:lnTo>
                    <a:lnTo>
                      <a:pt x="841" y="686"/>
                    </a:lnTo>
                    <a:lnTo>
                      <a:pt x="842" y="682"/>
                    </a:lnTo>
                    <a:lnTo>
                      <a:pt x="845" y="682"/>
                    </a:lnTo>
                    <a:lnTo>
                      <a:pt x="844" y="678"/>
                    </a:lnTo>
                    <a:lnTo>
                      <a:pt x="847" y="677"/>
                    </a:lnTo>
                    <a:lnTo>
                      <a:pt x="847" y="675"/>
                    </a:lnTo>
                    <a:lnTo>
                      <a:pt x="844" y="677"/>
                    </a:lnTo>
                    <a:lnTo>
                      <a:pt x="838" y="678"/>
                    </a:lnTo>
                    <a:lnTo>
                      <a:pt x="838" y="681"/>
                    </a:lnTo>
                    <a:lnTo>
                      <a:pt x="837" y="678"/>
                    </a:lnTo>
                    <a:lnTo>
                      <a:pt x="834" y="678"/>
                    </a:lnTo>
                    <a:lnTo>
                      <a:pt x="842" y="675"/>
                    </a:lnTo>
                    <a:lnTo>
                      <a:pt x="845" y="672"/>
                    </a:lnTo>
                    <a:lnTo>
                      <a:pt x="844" y="671"/>
                    </a:lnTo>
                    <a:lnTo>
                      <a:pt x="848" y="668"/>
                    </a:lnTo>
                    <a:lnTo>
                      <a:pt x="842" y="669"/>
                    </a:lnTo>
                    <a:lnTo>
                      <a:pt x="845" y="663"/>
                    </a:lnTo>
                    <a:lnTo>
                      <a:pt x="847" y="662"/>
                    </a:lnTo>
                    <a:lnTo>
                      <a:pt x="847" y="659"/>
                    </a:lnTo>
                    <a:lnTo>
                      <a:pt x="852" y="658"/>
                    </a:lnTo>
                    <a:lnTo>
                      <a:pt x="850" y="657"/>
                    </a:lnTo>
                    <a:lnTo>
                      <a:pt x="850" y="655"/>
                    </a:lnTo>
                    <a:lnTo>
                      <a:pt x="844" y="655"/>
                    </a:lnTo>
                    <a:lnTo>
                      <a:pt x="844" y="648"/>
                    </a:lnTo>
                    <a:lnTo>
                      <a:pt x="845" y="649"/>
                    </a:lnTo>
                    <a:lnTo>
                      <a:pt x="846" y="647"/>
                    </a:lnTo>
                    <a:lnTo>
                      <a:pt x="842" y="646"/>
                    </a:lnTo>
                    <a:lnTo>
                      <a:pt x="846" y="641"/>
                    </a:lnTo>
                    <a:lnTo>
                      <a:pt x="846" y="639"/>
                    </a:lnTo>
                    <a:lnTo>
                      <a:pt x="850" y="635"/>
                    </a:lnTo>
                    <a:lnTo>
                      <a:pt x="844" y="637"/>
                    </a:lnTo>
                    <a:lnTo>
                      <a:pt x="846" y="636"/>
                    </a:lnTo>
                    <a:lnTo>
                      <a:pt x="845" y="636"/>
                    </a:lnTo>
                    <a:lnTo>
                      <a:pt x="845" y="635"/>
                    </a:lnTo>
                    <a:lnTo>
                      <a:pt x="842" y="636"/>
                    </a:lnTo>
                    <a:lnTo>
                      <a:pt x="845" y="631"/>
                    </a:lnTo>
                    <a:lnTo>
                      <a:pt x="844" y="631"/>
                    </a:lnTo>
                    <a:lnTo>
                      <a:pt x="844" y="627"/>
                    </a:lnTo>
                    <a:lnTo>
                      <a:pt x="843" y="624"/>
                    </a:lnTo>
                    <a:lnTo>
                      <a:pt x="843" y="619"/>
                    </a:lnTo>
                    <a:lnTo>
                      <a:pt x="846" y="620"/>
                    </a:lnTo>
                    <a:lnTo>
                      <a:pt x="843" y="614"/>
                    </a:lnTo>
                    <a:lnTo>
                      <a:pt x="845" y="612"/>
                    </a:lnTo>
                    <a:lnTo>
                      <a:pt x="846" y="610"/>
                    </a:lnTo>
                    <a:lnTo>
                      <a:pt x="848" y="610"/>
                    </a:lnTo>
                    <a:lnTo>
                      <a:pt x="852" y="608"/>
                    </a:lnTo>
                    <a:lnTo>
                      <a:pt x="850" y="604"/>
                    </a:lnTo>
                    <a:lnTo>
                      <a:pt x="850" y="602"/>
                    </a:lnTo>
                    <a:lnTo>
                      <a:pt x="856" y="600"/>
                    </a:lnTo>
                    <a:lnTo>
                      <a:pt x="854" y="603"/>
                    </a:lnTo>
                    <a:lnTo>
                      <a:pt x="857" y="602"/>
                    </a:lnTo>
                    <a:lnTo>
                      <a:pt x="858" y="603"/>
                    </a:lnTo>
                    <a:lnTo>
                      <a:pt x="860" y="602"/>
                    </a:lnTo>
                    <a:lnTo>
                      <a:pt x="858" y="606"/>
                    </a:lnTo>
                    <a:lnTo>
                      <a:pt x="861" y="608"/>
                    </a:lnTo>
                    <a:lnTo>
                      <a:pt x="862" y="608"/>
                    </a:lnTo>
                    <a:lnTo>
                      <a:pt x="860" y="605"/>
                    </a:lnTo>
                    <a:lnTo>
                      <a:pt x="863" y="603"/>
                    </a:lnTo>
                    <a:lnTo>
                      <a:pt x="863" y="598"/>
                    </a:lnTo>
                    <a:lnTo>
                      <a:pt x="869" y="599"/>
                    </a:lnTo>
                    <a:lnTo>
                      <a:pt x="870" y="601"/>
                    </a:lnTo>
                    <a:lnTo>
                      <a:pt x="871" y="596"/>
                    </a:lnTo>
                    <a:lnTo>
                      <a:pt x="875" y="595"/>
                    </a:lnTo>
                    <a:lnTo>
                      <a:pt x="871" y="596"/>
                    </a:lnTo>
                    <a:lnTo>
                      <a:pt x="870" y="592"/>
                    </a:lnTo>
                    <a:lnTo>
                      <a:pt x="876" y="588"/>
                    </a:lnTo>
                    <a:lnTo>
                      <a:pt x="876" y="587"/>
                    </a:lnTo>
                    <a:lnTo>
                      <a:pt x="874" y="587"/>
                    </a:lnTo>
                    <a:lnTo>
                      <a:pt x="876" y="586"/>
                    </a:lnTo>
                    <a:lnTo>
                      <a:pt x="875" y="585"/>
                    </a:lnTo>
                    <a:lnTo>
                      <a:pt x="880" y="579"/>
                    </a:lnTo>
                    <a:lnTo>
                      <a:pt x="882" y="578"/>
                    </a:lnTo>
                    <a:lnTo>
                      <a:pt x="883" y="582"/>
                    </a:lnTo>
                    <a:lnTo>
                      <a:pt x="888" y="580"/>
                    </a:lnTo>
                    <a:lnTo>
                      <a:pt x="889" y="582"/>
                    </a:lnTo>
                    <a:lnTo>
                      <a:pt x="894" y="581"/>
                    </a:lnTo>
                    <a:lnTo>
                      <a:pt x="899" y="582"/>
                    </a:lnTo>
                    <a:lnTo>
                      <a:pt x="901" y="582"/>
                    </a:lnTo>
                    <a:lnTo>
                      <a:pt x="900" y="578"/>
                    </a:lnTo>
                    <a:lnTo>
                      <a:pt x="898" y="577"/>
                    </a:lnTo>
                    <a:lnTo>
                      <a:pt x="898" y="570"/>
                    </a:lnTo>
                    <a:lnTo>
                      <a:pt x="896" y="570"/>
                    </a:lnTo>
                    <a:lnTo>
                      <a:pt x="894" y="565"/>
                    </a:lnTo>
                    <a:lnTo>
                      <a:pt x="890" y="564"/>
                    </a:lnTo>
                    <a:lnTo>
                      <a:pt x="891" y="562"/>
                    </a:lnTo>
                    <a:lnTo>
                      <a:pt x="895" y="558"/>
                    </a:lnTo>
                    <a:lnTo>
                      <a:pt x="891" y="556"/>
                    </a:lnTo>
                    <a:lnTo>
                      <a:pt x="892" y="555"/>
                    </a:lnTo>
                    <a:lnTo>
                      <a:pt x="891" y="554"/>
                    </a:lnTo>
                    <a:lnTo>
                      <a:pt x="887" y="555"/>
                    </a:lnTo>
                    <a:lnTo>
                      <a:pt x="886" y="552"/>
                    </a:lnTo>
                    <a:lnTo>
                      <a:pt x="887" y="545"/>
                    </a:lnTo>
                    <a:lnTo>
                      <a:pt x="883" y="548"/>
                    </a:lnTo>
                    <a:lnTo>
                      <a:pt x="882" y="554"/>
                    </a:lnTo>
                    <a:lnTo>
                      <a:pt x="878" y="551"/>
                    </a:lnTo>
                    <a:lnTo>
                      <a:pt x="877" y="547"/>
                    </a:lnTo>
                    <a:lnTo>
                      <a:pt x="875" y="547"/>
                    </a:lnTo>
                    <a:lnTo>
                      <a:pt x="876" y="550"/>
                    </a:lnTo>
                    <a:lnTo>
                      <a:pt x="873" y="549"/>
                    </a:lnTo>
                    <a:lnTo>
                      <a:pt x="871" y="554"/>
                    </a:lnTo>
                    <a:lnTo>
                      <a:pt x="869" y="552"/>
                    </a:lnTo>
                    <a:lnTo>
                      <a:pt x="870" y="551"/>
                    </a:lnTo>
                    <a:lnTo>
                      <a:pt x="864" y="551"/>
                    </a:lnTo>
                    <a:lnTo>
                      <a:pt x="864" y="546"/>
                    </a:lnTo>
                    <a:lnTo>
                      <a:pt x="862" y="544"/>
                    </a:lnTo>
                    <a:lnTo>
                      <a:pt x="868" y="542"/>
                    </a:lnTo>
                    <a:lnTo>
                      <a:pt x="863" y="542"/>
                    </a:lnTo>
                    <a:lnTo>
                      <a:pt x="861" y="543"/>
                    </a:lnTo>
                    <a:lnTo>
                      <a:pt x="859" y="541"/>
                    </a:lnTo>
                    <a:lnTo>
                      <a:pt x="857" y="542"/>
                    </a:lnTo>
                    <a:lnTo>
                      <a:pt x="859" y="546"/>
                    </a:lnTo>
                    <a:lnTo>
                      <a:pt x="856" y="546"/>
                    </a:lnTo>
                    <a:lnTo>
                      <a:pt x="851" y="544"/>
                    </a:lnTo>
                    <a:lnTo>
                      <a:pt x="848" y="545"/>
                    </a:lnTo>
                    <a:lnTo>
                      <a:pt x="851" y="548"/>
                    </a:lnTo>
                    <a:lnTo>
                      <a:pt x="847" y="550"/>
                    </a:lnTo>
                    <a:lnTo>
                      <a:pt x="845" y="544"/>
                    </a:lnTo>
                    <a:lnTo>
                      <a:pt x="842" y="545"/>
                    </a:lnTo>
                    <a:lnTo>
                      <a:pt x="841" y="541"/>
                    </a:lnTo>
                    <a:lnTo>
                      <a:pt x="838" y="542"/>
                    </a:lnTo>
                    <a:lnTo>
                      <a:pt x="838" y="545"/>
                    </a:lnTo>
                    <a:lnTo>
                      <a:pt x="832" y="544"/>
                    </a:lnTo>
                    <a:lnTo>
                      <a:pt x="829" y="548"/>
                    </a:lnTo>
                    <a:lnTo>
                      <a:pt x="827" y="549"/>
                    </a:lnTo>
                    <a:lnTo>
                      <a:pt x="820" y="550"/>
                    </a:lnTo>
                    <a:lnTo>
                      <a:pt x="817" y="548"/>
                    </a:lnTo>
                    <a:lnTo>
                      <a:pt x="814" y="551"/>
                    </a:lnTo>
                    <a:lnTo>
                      <a:pt x="811" y="548"/>
                    </a:lnTo>
                    <a:lnTo>
                      <a:pt x="808" y="549"/>
                    </a:lnTo>
                    <a:lnTo>
                      <a:pt x="808" y="546"/>
                    </a:lnTo>
                    <a:lnTo>
                      <a:pt x="811" y="542"/>
                    </a:lnTo>
                    <a:lnTo>
                      <a:pt x="807" y="539"/>
                    </a:lnTo>
                    <a:lnTo>
                      <a:pt x="807" y="541"/>
                    </a:lnTo>
                    <a:lnTo>
                      <a:pt x="804" y="543"/>
                    </a:lnTo>
                    <a:lnTo>
                      <a:pt x="803" y="546"/>
                    </a:lnTo>
                    <a:lnTo>
                      <a:pt x="801" y="546"/>
                    </a:lnTo>
                    <a:lnTo>
                      <a:pt x="805" y="554"/>
                    </a:lnTo>
                    <a:lnTo>
                      <a:pt x="801" y="554"/>
                    </a:lnTo>
                    <a:lnTo>
                      <a:pt x="797" y="544"/>
                    </a:lnTo>
                    <a:lnTo>
                      <a:pt x="791" y="542"/>
                    </a:lnTo>
                    <a:lnTo>
                      <a:pt x="786" y="546"/>
                    </a:lnTo>
                    <a:lnTo>
                      <a:pt x="784" y="545"/>
                    </a:lnTo>
                    <a:lnTo>
                      <a:pt x="782" y="539"/>
                    </a:lnTo>
                    <a:lnTo>
                      <a:pt x="778" y="542"/>
                    </a:lnTo>
                    <a:lnTo>
                      <a:pt x="781" y="543"/>
                    </a:lnTo>
                    <a:lnTo>
                      <a:pt x="775" y="545"/>
                    </a:lnTo>
                    <a:lnTo>
                      <a:pt x="771" y="544"/>
                    </a:lnTo>
                    <a:lnTo>
                      <a:pt x="769" y="541"/>
                    </a:lnTo>
                    <a:lnTo>
                      <a:pt x="764" y="540"/>
                    </a:lnTo>
                    <a:lnTo>
                      <a:pt x="762" y="541"/>
                    </a:lnTo>
                    <a:lnTo>
                      <a:pt x="762" y="545"/>
                    </a:lnTo>
                    <a:lnTo>
                      <a:pt x="761" y="546"/>
                    </a:lnTo>
                    <a:lnTo>
                      <a:pt x="758" y="545"/>
                    </a:lnTo>
                    <a:lnTo>
                      <a:pt x="760" y="539"/>
                    </a:lnTo>
                    <a:lnTo>
                      <a:pt x="757" y="537"/>
                    </a:lnTo>
                    <a:lnTo>
                      <a:pt x="754" y="538"/>
                    </a:lnTo>
                    <a:lnTo>
                      <a:pt x="753" y="543"/>
                    </a:lnTo>
                    <a:lnTo>
                      <a:pt x="749" y="540"/>
                    </a:lnTo>
                    <a:lnTo>
                      <a:pt x="743" y="540"/>
                    </a:lnTo>
                    <a:lnTo>
                      <a:pt x="739" y="539"/>
                    </a:lnTo>
                    <a:lnTo>
                      <a:pt x="736" y="534"/>
                    </a:lnTo>
                    <a:lnTo>
                      <a:pt x="727" y="536"/>
                    </a:lnTo>
                    <a:lnTo>
                      <a:pt x="721" y="533"/>
                    </a:lnTo>
                    <a:lnTo>
                      <a:pt x="719" y="534"/>
                    </a:lnTo>
                    <a:lnTo>
                      <a:pt x="720" y="539"/>
                    </a:lnTo>
                    <a:lnTo>
                      <a:pt x="717" y="539"/>
                    </a:lnTo>
                    <a:lnTo>
                      <a:pt x="713" y="536"/>
                    </a:lnTo>
                    <a:lnTo>
                      <a:pt x="707" y="529"/>
                    </a:lnTo>
                    <a:lnTo>
                      <a:pt x="702" y="531"/>
                    </a:lnTo>
                    <a:lnTo>
                      <a:pt x="699" y="530"/>
                    </a:lnTo>
                    <a:lnTo>
                      <a:pt x="697" y="528"/>
                    </a:lnTo>
                    <a:lnTo>
                      <a:pt x="698" y="525"/>
                    </a:lnTo>
                    <a:lnTo>
                      <a:pt x="691" y="519"/>
                    </a:lnTo>
                    <a:lnTo>
                      <a:pt x="692" y="515"/>
                    </a:lnTo>
                    <a:lnTo>
                      <a:pt x="683" y="508"/>
                    </a:lnTo>
                    <a:lnTo>
                      <a:pt x="683" y="504"/>
                    </a:lnTo>
                    <a:lnTo>
                      <a:pt x="672" y="500"/>
                    </a:lnTo>
                    <a:lnTo>
                      <a:pt x="670" y="487"/>
                    </a:lnTo>
                    <a:lnTo>
                      <a:pt x="665" y="489"/>
                    </a:lnTo>
                    <a:lnTo>
                      <a:pt x="663" y="488"/>
                    </a:lnTo>
                    <a:lnTo>
                      <a:pt x="665" y="484"/>
                    </a:lnTo>
                    <a:lnTo>
                      <a:pt x="663" y="479"/>
                    </a:lnTo>
                    <a:lnTo>
                      <a:pt x="664" y="476"/>
                    </a:lnTo>
                    <a:lnTo>
                      <a:pt x="657" y="476"/>
                    </a:lnTo>
                    <a:lnTo>
                      <a:pt x="655" y="471"/>
                    </a:lnTo>
                    <a:lnTo>
                      <a:pt x="646" y="476"/>
                    </a:lnTo>
                    <a:lnTo>
                      <a:pt x="645" y="474"/>
                    </a:lnTo>
                    <a:lnTo>
                      <a:pt x="646" y="470"/>
                    </a:lnTo>
                    <a:lnTo>
                      <a:pt x="645" y="467"/>
                    </a:lnTo>
                    <a:lnTo>
                      <a:pt x="639" y="465"/>
                    </a:lnTo>
                    <a:lnTo>
                      <a:pt x="639" y="462"/>
                    </a:lnTo>
                    <a:lnTo>
                      <a:pt x="643" y="460"/>
                    </a:lnTo>
                    <a:lnTo>
                      <a:pt x="645" y="454"/>
                    </a:lnTo>
                    <a:lnTo>
                      <a:pt x="641" y="450"/>
                    </a:lnTo>
                    <a:lnTo>
                      <a:pt x="635" y="448"/>
                    </a:lnTo>
                    <a:lnTo>
                      <a:pt x="635" y="446"/>
                    </a:lnTo>
                    <a:lnTo>
                      <a:pt x="632" y="443"/>
                    </a:lnTo>
                    <a:lnTo>
                      <a:pt x="634" y="441"/>
                    </a:lnTo>
                    <a:lnTo>
                      <a:pt x="634" y="439"/>
                    </a:lnTo>
                    <a:lnTo>
                      <a:pt x="629" y="438"/>
                    </a:lnTo>
                    <a:lnTo>
                      <a:pt x="622" y="434"/>
                    </a:lnTo>
                    <a:lnTo>
                      <a:pt x="620" y="433"/>
                    </a:lnTo>
                    <a:lnTo>
                      <a:pt x="617" y="437"/>
                    </a:lnTo>
                    <a:lnTo>
                      <a:pt x="616" y="438"/>
                    </a:lnTo>
                    <a:lnTo>
                      <a:pt x="612" y="435"/>
                    </a:lnTo>
                    <a:lnTo>
                      <a:pt x="613" y="429"/>
                    </a:lnTo>
                    <a:lnTo>
                      <a:pt x="605" y="424"/>
                    </a:lnTo>
                    <a:lnTo>
                      <a:pt x="606" y="417"/>
                    </a:lnTo>
                    <a:lnTo>
                      <a:pt x="600" y="415"/>
                    </a:lnTo>
                    <a:lnTo>
                      <a:pt x="601" y="411"/>
                    </a:lnTo>
                    <a:lnTo>
                      <a:pt x="599" y="408"/>
                    </a:lnTo>
                    <a:lnTo>
                      <a:pt x="589" y="408"/>
                    </a:lnTo>
                    <a:lnTo>
                      <a:pt x="588" y="403"/>
                    </a:lnTo>
                    <a:lnTo>
                      <a:pt x="583" y="402"/>
                    </a:lnTo>
                    <a:lnTo>
                      <a:pt x="576" y="397"/>
                    </a:lnTo>
                    <a:lnTo>
                      <a:pt x="569" y="396"/>
                    </a:lnTo>
                    <a:lnTo>
                      <a:pt x="565" y="397"/>
                    </a:lnTo>
                    <a:lnTo>
                      <a:pt x="564" y="393"/>
                    </a:lnTo>
                    <a:lnTo>
                      <a:pt x="558" y="390"/>
                    </a:lnTo>
                    <a:lnTo>
                      <a:pt x="557" y="385"/>
                    </a:lnTo>
                    <a:lnTo>
                      <a:pt x="550" y="384"/>
                    </a:lnTo>
                    <a:lnTo>
                      <a:pt x="552" y="381"/>
                    </a:lnTo>
                    <a:lnTo>
                      <a:pt x="550" y="379"/>
                    </a:lnTo>
                    <a:lnTo>
                      <a:pt x="549" y="375"/>
                    </a:lnTo>
                    <a:lnTo>
                      <a:pt x="546" y="374"/>
                    </a:lnTo>
                    <a:lnTo>
                      <a:pt x="541" y="376"/>
                    </a:lnTo>
                    <a:lnTo>
                      <a:pt x="537" y="375"/>
                    </a:lnTo>
                    <a:lnTo>
                      <a:pt x="535" y="371"/>
                    </a:lnTo>
                    <a:lnTo>
                      <a:pt x="537" y="366"/>
                    </a:lnTo>
                    <a:lnTo>
                      <a:pt x="535" y="364"/>
                    </a:lnTo>
                    <a:lnTo>
                      <a:pt x="531" y="364"/>
                    </a:lnTo>
                    <a:lnTo>
                      <a:pt x="528" y="369"/>
                    </a:lnTo>
                    <a:lnTo>
                      <a:pt x="523" y="370"/>
                    </a:lnTo>
                    <a:lnTo>
                      <a:pt x="522" y="369"/>
                    </a:lnTo>
                    <a:lnTo>
                      <a:pt x="522" y="365"/>
                    </a:lnTo>
                    <a:lnTo>
                      <a:pt x="518" y="360"/>
                    </a:lnTo>
                    <a:lnTo>
                      <a:pt x="514" y="358"/>
                    </a:lnTo>
                    <a:lnTo>
                      <a:pt x="514" y="351"/>
                    </a:lnTo>
                    <a:lnTo>
                      <a:pt x="510" y="349"/>
                    </a:lnTo>
                    <a:lnTo>
                      <a:pt x="498" y="349"/>
                    </a:lnTo>
                    <a:lnTo>
                      <a:pt x="496" y="354"/>
                    </a:lnTo>
                    <a:lnTo>
                      <a:pt x="492" y="353"/>
                    </a:lnTo>
                    <a:lnTo>
                      <a:pt x="490" y="350"/>
                    </a:lnTo>
                    <a:lnTo>
                      <a:pt x="492" y="342"/>
                    </a:lnTo>
                    <a:lnTo>
                      <a:pt x="488" y="342"/>
                    </a:lnTo>
                    <a:lnTo>
                      <a:pt x="483" y="346"/>
                    </a:lnTo>
                    <a:lnTo>
                      <a:pt x="481" y="346"/>
                    </a:lnTo>
                    <a:lnTo>
                      <a:pt x="480" y="343"/>
                    </a:lnTo>
                    <a:lnTo>
                      <a:pt x="482" y="336"/>
                    </a:lnTo>
                    <a:lnTo>
                      <a:pt x="480" y="334"/>
                    </a:lnTo>
                    <a:lnTo>
                      <a:pt x="477" y="335"/>
                    </a:lnTo>
                    <a:lnTo>
                      <a:pt x="477" y="340"/>
                    </a:lnTo>
                    <a:lnTo>
                      <a:pt x="475" y="341"/>
                    </a:lnTo>
                    <a:lnTo>
                      <a:pt x="470" y="339"/>
                    </a:lnTo>
                    <a:lnTo>
                      <a:pt x="470" y="333"/>
                    </a:lnTo>
                    <a:lnTo>
                      <a:pt x="465" y="332"/>
                    </a:lnTo>
                    <a:lnTo>
                      <a:pt x="460" y="340"/>
                    </a:lnTo>
                    <a:lnTo>
                      <a:pt x="454" y="334"/>
                    </a:lnTo>
                    <a:lnTo>
                      <a:pt x="444" y="334"/>
                    </a:lnTo>
                    <a:lnTo>
                      <a:pt x="443" y="338"/>
                    </a:lnTo>
                    <a:lnTo>
                      <a:pt x="445" y="340"/>
                    </a:lnTo>
                    <a:lnTo>
                      <a:pt x="446" y="342"/>
                    </a:lnTo>
                    <a:lnTo>
                      <a:pt x="444" y="343"/>
                    </a:lnTo>
                    <a:lnTo>
                      <a:pt x="439" y="340"/>
                    </a:lnTo>
                    <a:lnTo>
                      <a:pt x="436" y="342"/>
                    </a:lnTo>
                    <a:lnTo>
                      <a:pt x="431" y="341"/>
                    </a:lnTo>
                    <a:lnTo>
                      <a:pt x="434" y="333"/>
                    </a:lnTo>
                    <a:lnTo>
                      <a:pt x="430" y="331"/>
                    </a:lnTo>
                    <a:lnTo>
                      <a:pt x="426" y="333"/>
                    </a:lnTo>
                    <a:lnTo>
                      <a:pt x="427" y="340"/>
                    </a:lnTo>
                    <a:lnTo>
                      <a:pt x="425" y="341"/>
                    </a:lnTo>
                    <a:lnTo>
                      <a:pt x="423" y="341"/>
                    </a:lnTo>
                    <a:lnTo>
                      <a:pt x="421" y="336"/>
                    </a:lnTo>
                    <a:lnTo>
                      <a:pt x="421" y="328"/>
                    </a:lnTo>
                    <a:lnTo>
                      <a:pt x="418" y="328"/>
                    </a:lnTo>
                    <a:lnTo>
                      <a:pt x="412" y="330"/>
                    </a:lnTo>
                    <a:lnTo>
                      <a:pt x="408" y="331"/>
                    </a:lnTo>
                    <a:lnTo>
                      <a:pt x="408" y="328"/>
                    </a:lnTo>
                    <a:lnTo>
                      <a:pt x="412" y="325"/>
                    </a:lnTo>
                    <a:lnTo>
                      <a:pt x="414" y="322"/>
                    </a:lnTo>
                    <a:lnTo>
                      <a:pt x="408" y="317"/>
                    </a:lnTo>
                    <a:lnTo>
                      <a:pt x="398" y="316"/>
                    </a:lnTo>
                    <a:lnTo>
                      <a:pt x="398" y="314"/>
                    </a:lnTo>
                    <a:lnTo>
                      <a:pt x="402" y="312"/>
                    </a:lnTo>
                    <a:lnTo>
                      <a:pt x="411" y="313"/>
                    </a:lnTo>
                    <a:lnTo>
                      <a:pt x="410" y="311"/>
                    </a:lnTo>
                    <a:lnTo>
                      <a:pt x="408" y="309"/>
                    </a:lnTo>
                    <a:lnTo>
                      <a:pt x="403" y="309"/>
                    </a:lnTo>
                    <a:lnTo>
                      <a:pt x="400" y="310"/>
                    </a:lnTo>
                    <a:lnTo>
                      <a:pt x="395" y="306"/>
                    </a:lnTo>
                    <a:lnTo>
                      <a:pt x="398" y="302"/>
                    </a:lnTo>
                    <a:lnTo>
                      <a:pt x="397" y="300"/>
                    </a:lnTo>
                    <a:lnTo>
                      <a:pt x="389" y="303"/>
                    </a:lnTo>
                    <a:lnTo>
                      <a:pt x="384" y="302"/>
                    </a:lnTo>
                    <a:lnTo>
                      <a:pt x="377" y="303"/>
                    </a:lnTo>
                    <a:lnTo>
                      <a:pt x="375" y="294"/>
                    </a:lnTo>
                    <a:lnTo>
                      <a:pt x="372" y="293"/>
                    </a:lnTo>
                    <a:lnTo>
                      <a:pt x="364" y="295"/>
                    </a:lnTo>
                    <a:lnTo>
                      <a:pt x="366" y="289"/>
                    </a:lnTo>
                    <a:lnTo>
                      <a:pt x="364" y="287"/>
                    </a:lnTo>
                    <a:lnTo>
                      <a:pt x="359" y="289"/>
                    </a:lnTo>
                    <a:lnTo>
                      <a:pt x="355" y="298"/>
                    </a:lnTo>
                    <a:lnTo>
                      <a:pt x="351" y="299"/>
                    </a:lnTo>
                    <a:lnTo>
                      <a:pt x="347" y="294"/>
                    </a:lnTo>
                    <a:lnTo>
                      <a:pt x="339" y="293"/>
                    </a:lnTo>
                    <a:lnTo>
                      <a:pt x="342" y="289"/>
                    </a:lnTo>
                    <a:lnTo>
                      <a:pt x="349" y="287"/>
                    </a:lnTo>
                    <a:lnTo>
                      <a:pt x="348" y="285"/>
                    </a:lnTo>
                    <a:lnTo>
                      <a:pt x="343" y="284"/>
                    </a:lnTo>
                    <a:lnTo>
                      <a:pt x="334" y="285"/>
                    </a:lnTo>
                    <a:lnTo>
                      <a:pt x="333" y="288"/>
                    </a:lnTo>
                    <a:lnTo>
                      <a:pt x="336" y="295"/>
                    </a:lnTo>
                    <a:lnTo>
                      <a:pt x="335" y="297"/>
                    </a:lnTo>
                    <a:lnTo>
                      <a:pt x="324" y="290"/>
                    </a:lnTo>
                    <a:lnTo>
                      <a:pt x="318" y="294"/>
                    </a:lnTo>
                    <a:lnTo>
                      <a:pt x="316" y="290"/>
                    </a:lnTo>
                    <a:lnTo>
                      <a:pt x="317" y="285"/>
                    </a:lnTo>
                    <a:lnTo>
                      <a:pt x="315" y="282"/>
                    </a:lnTo>
                    <a:lnTo>
                      <a:pt x="313" y="284"/>
                    </a:lnTo>
                    <a:lnTo>
                      <a:pt x="314" y="290"/>
                    </a:lnTo>
                    <a:lnTo>
                      <a:pt x="313" y="291"/>
                    </a:lnTo>
                    <a:lnTo>
                      <a:pt x="308" y="289"/>
                    </a:lnTo>
                    <a:lnTo>
                      <a:pt x="303" y="285"/>
                    </a:lnTo>
                    <a:lnTo>
                      <a:pt x="305" y="275"/>
                    </a:lnTo>
                    <a:lnTo>
                      <a:pt x="303" y="275"/>
                    </a:lnTo>
                    <a:lnTo>
                      <a:pt x="296" y="278"/>
                    </a:lnTo>
                    <a:lnTo>
                      <a:pt x="295" y="286"/>
                    </a:lnTo>
                    <a:lnTo>
                      <a:pt x="283" y="285"/>
                    </a:lnTo>
                    <a:lnTo>
                      <a:pt x="281" y="280"/>
                    </a:lnTo>
                    <a:lnTo>
                      <a:pt x="277" y="281"/>
                    </a:lnTo>
                    <a:lnTo>
                      <a:pt x="271" y="281"/>
                    </a:lnTo>
                    <a:lnTo>
                      <a:pt x="264" y="286"/>
                    </a:lnTo>
                    <a:lnTo>
                      <a:pt x="260" y="285"/>
                    </a:lnTo>
                    <a:lnTo>
                      <a:pt x="258" y="280"/>
                    </a:lnTo>
                    <a:lnTo>
                      <a:pt x="254" y="279"/>
                    </a:lnTo>
                    <a:lnTo>
                      <a:pt x="249" y="290"/>
                    </a:lnTo>
                    <a:lnTo>
                      <a:pt x="246" y="288"/>
                    </a:lnTo>
                    <a:lnTo>
                      <a:pt x="244" y="279"/>
                    </a:lnTo>
                    <a:lnTo>
                      <a:pt x="242" y="279"/>
                    </a:lnTo>
                    <a:lnTo>
                      <a:pt x="238" y="284"/>
                    </a:lnTo>
                    <a:lnTo>
                      <a:pt x="235" y="284"/>
                    </a:lnTo>
                    <a:lnTo>
                      <a:pt x="233" y="280"/>
                    </a:lnTo>
                    <a:lnTo>
                      <a:pt x="234" y="275"/>
                    </a:lnTo>
                    <a:lnTo>
                      <a:pt x="228" y="272"/>
                    </a:lnTo>
                    <a:lnTo>
                      <a:pt x="226" y="272"/>
                    </a:lnTo>
                    <a:lnTo>
                      <a:pt x="216" y="273"/>
                    </a:lnTo>
                    <a:lnTo>
                      <a:pt x="216" y="267"/>
                    </a:lnTo>
                    <a:lnTo>
                      <a:pt x="214" y="264"/>
                    </a:lnTo>
                    <a:lnTo>
                      <a:pt x="210" y="266"/>
                    </a:lnTo>
                    <a:lnTo>
                      <a:pt x="203" y="271"/>
                    </a:lnTo>
                    <a:lnTo>
                      <a:pt x="197" y="272"/>
                    </a:lnTo>
                    <a:lnTo>
                      <a:pt x="195" y="271"/>
                    </a:lnTo>
                    <a:lnTo>
                      <a:pt x="195" y="264"/>
                    </a:lnTo>
                    <a:lnTo>
                      <a:pt x="191" y="263"/>
                    </a:lnTo>
                    <a:lnTo>
                      <a:pt x="190" y="267"/>
                    </a:lnTo>
                    <a:lnTo>
                      <a:pt x="189" y="275"/>
                    </a:lnTo>
                    <a:lnTo>
                      <a:pt x="186" y="276"/>
                    </a:lnTo>
                    <a:lnTo>
                      <a:pt x="181" y="272"/>
                    </a:lnTo>
                    <a:lnTo>
                      <a:pt x="181" y="268"/>
                    </a:lnTo>
                    <a:lnTo>
                      <a:pt x="186" y="262"/>
                    </a:lnTo>
                    <a:lnTo>
                      <a:pt x="184" y="258"/>
                    </a:lnTo>
                    <a:lnTo>
                      <a:pt x="180" y="257"/>
                    </a:lnTo>
                    <a:lnTo>
                      <a:pt x="176" y="261"/>
                    </a:lnTo>
                    <a:lnTo>
                      <a:pt x="173" y="260"/>
                    </a:lnTo>
                    <a:lnTo>
                      <a:pt x="173" y="255"/>
                    </a:lnTo>
                    <a:lnTo>
                      <a:pt x="178" y="248"/>
                    </a:lnTo>
                    <a:lnTo>
                      <a:pt x="176" y="245"/>
                    </a:lnTo>
                    <a:lnTo>
                      <a:pt x="172" y="245"/>
                    </a:lnTo>
                    <a:lnTo>
                      <a:pt x="166" y="250"/>
                    </a:lnTo>
                    <a:lnTo>
                      <a:pt x="164" y="253"/>
                    </a:lnTo>
                    <a:lnTo>
                      <a:pt x="167" y="259"/>
                    </a:lnTo>
                    <a:lnTo>
                      <a:pt x="167" y="262"/>
                    </a:lnTo>
                    <a:lnTo>
                      <a:pt x="153" y="267"/>
                    </a:lnTo>
                    <a:lnTo>
                      <a:pt x="152" y="266"/>
                    </a:lnTo>
                    <a:lnTo>
                      <a:pt x="150" y="259"/>
                    </a:lnTo>
                    <a:lnTo>
                      <a:pt x="146" y="258"/>
                    </a:lnTo>
                    <a:lnTo>
                      <a:pt x="144" y="260"/>
                    </a:lnTo>
                    <a:lnTo>
                      <a:pt x="143" y="267"/>
                    </a:lnTo>
                    <a:lnTo>
                      <a:pt x="141" y="269"/>
                    </a:lnTo>
                    <a:lnTo>
                      <a:pt x="130" y="264"/>
                    </a:lnTo>
                    <a:lnTo>
                      <a:pt x="118" y="271"/>
                    </a:lnTo>
                    <a:lnTo>
                      <a:pt x="115" y="275"/>
                    </a:lnTo>
                    <a:lnTo>
                      <a:pt x="113" y="274"/>
                    </a:lnTo>
                    <a:lnTo>
                      <a:pt x="118" y="257"/>
                    </a:lnTo>
                    <a:lnTo>
                      <a:pt x="114" y="253"/>
                    </a:lnTo>
                    <a:lnTo>
                      <a:pt x="107" y="254"/>
                    </a:lnTo>
                    <a:lnTo>
                      <a:pt x="105" y="252"/>
                    </a:lnTo>
                    <a:lnTo>
                      <a:pt x="103" y="248"/>
                    </a:lnTo>
                    <a:lnTo>
                      <a:pt x="100" y="248"/>
                    </a:lnTo>
                    <a:lnTo>
                      <a:pt x="92" y="258"/>
                    </a:lnTo>
                    <a:lnTo>
                      <a:pt x="82" y="261"/>
                    </a:lnTo>
                    <a:lnTo>
                      <a:pt x="78" y="257"/>
                    </a:lnTo>
                    <a:lnTo>
                      <a:pt x="72" y="257"/>
                    </a:lnTo>
                    <a:lnTo>
                      <a:pt x="71" y="261"/>
                    </a:lnTo>
                    <a:lnTo>
                      <a:pt x="76" y="270"/>
                    </a:lnTo>
                    <a:lnTo>
                      <a:pt x="74" y="272"/>
                    </a:lnTo>
                    <a:lnTo>
                      <a:pt x="70" y="272"/>
                    </a:lnTo>
                    <a:lnTo>
                      <a:pt x="63" y="266"/>
                    </a:lnTo>
                    <a:lnTo>
                      <a:pt x="60" y="266"/>
                    </a:lnTo>
                    <a:lnTo>
                      <a:pt x="51" y="269"/>
                    </a:lnTo>
                    <a:lnTo>
                      <a:pt x="48" y="269"/>
                    </a:lnTo>
                    <a:lnTo>
                      <a:pt x="45" y="274"/>
                    </a:lnTo>
                    <a:lnTo>
                      <a:pt x="43" y="275"/>
                    </a:lnTo>
                    <a:lnTo>
                      <a:pt x="41" y="274"/>
                    </a:lnTo>
                    <a:lnTo>
                      <a:pt x="41" y="267"/>
                    </a:lnTo>
                    <a:lnTo>
                      <a:pt x="37" y="263"/>
                    </a:lnTo>
                    <a:lnTo>
                      <a:pt x="32" y="263"/>
                    </a:lnTo>
                    <a:lnTo>
                      <a:pt x="26" y="268"/>
                    </a:lnTo>
                    <a:lnTo>
                      <a:pt x="19" y="270"/>
                    </a:lnTo>
                    <a:lnTo>
                      <a:pt x="16" y="261"/>
                    </a:lnTo>
                    <a:lnTo>
                      <a:pt x="14" y="260"/>
                    </a:lnTo>
                    <a:lnTo>
                      <a:pt x="5" y="266"/>
                    </a:lnTo>
                    <a:lnTo>
                      <a:pt x="0" y="264"/>
                    </a:lnTo>
                    <a:lnTo>
                      <a:pt x="0" y="261"/>
                    </a:lnTo>
                    <a:lnTo>
                      <a:pt x="1" y="259"/>
                    </a:lnTo>
                    <a:lnTo>
                      <a:pt x="9" y="259"/>
                    </a:lnTo>
                    <a:lnTo>
                      <a:pt x="8" y="257"/>
                    </a:lnTo>
                    <a:lnTo>
                      <a:pt x="5" y="258"/>
                    </a:lnTo>
                    <a:lnTo>
                      <a:pt x="2" y="256"/>
                    </a:lnTo>
                    <a:lnTo>
                      <a:pt x="2" y="255"/>
                    </a:lnTo>
                    <a:lnTo>
                      <a:pt x="5" y="256"/>
                    </a:lnTo>
                    <a:lnTo>
                      <a:pt x="7" y="254"/>
                    </a:lnTo>
                    <a:lnTo>
                      <a:pt x="7" y="252"/>
                    </a:lnTo>
                    <a:lnTo>
                      <a:pt x="4" y="250"/>
                    </a:lnTo>
                    <a:lnTo>
                      <a:pt x="6" y="249"/>
                    </a:lnTo>
                    <a:lnTo>
                      <a:pt x="9" y="252"/>
                    </a:lnTo>
                    <a:lnTo>
                      <a:pt x="13" y="250"/>
                    </a:lnTo>
                    <a:lnTo>
                      <a:pt x="9" y="248"/>
                    </a:lnTo>
                    <a:lnTo>
                      <a:pt x="7" y="245"/>
                    </a:lnTo>
                    <a:lnTo>
                      <a:pt x="9" y="242"/>
                    </a:lnTo>
                    <a:lnTo>
                      <a:pt x="12" y="244"/>
                    </a:lnTo>
                    <a:lnTo>
                      <a:pt x="14" y="243"/>
                    </a:lnTo>
                    <a:lnTo>
                      <a:pt x="9" y="240"/>
                    </a:lnTo>
                    <a:lnTo>
                      <a:pt x="8" y="236"/>
                    </a:lnTo>
                    <a:lnTo>
                      <a:pt x="10" y="237"/>
                    </a:lnTo>
                    <a:lnTo>
                      <a:pt x="14" y="242"/>
                    </a:lnTo>
                    <a:lnTo>
                      <a:pt x="16" y="242"/>
                    </a:lnTo>
                    <a:lnTo>
                      <a:pt x="17" y="241"/>
                    </a:lnTo>
                    <a:lnTo>
                      <a:pt x="13" y="238"/>
                    </a:lnTo>
                    <a:lnTo>
                      <a:pt x="11" y="234"/>
                    </a:lnTo>
                    <a:lnTo>
                      <a:pt x="16" y="237"/>
                    </a:lnTo>
                    <a:lnTo>
                      <a:pt x="16" y="235"/>
                    </a:lnTo>
                    <a:lnTo>
                      <a:pt x="19" y="234"/>
                    </a:lnTo>
                    <a:lnTo>
                      <a:pt x="16" y="230"/>
                    </a:lnTo>
                    <a:lnTo>
                      <a:pt x="18" y="228"/>
                    </a:lnTo>
                    <a:lnTo>
                      <a:pt x="20" y="231"/>
                    </a:lnTo>
                    <a:lnTo>
                      <a:pt x="23" y="228"/>
                    </a:lnTo>
                    <a:lnTo>
                      <a:pt x="20" y="225"/>
                    </a:lnTo>
                    <a:lnTo>
                      <a:pt x="26" y="225"/>
                    </a:lnTo>
                    <a:lnTo>
                      <a:pt x="22" y="222"/>
                    </a:lnTo>
                    <a:lnTo>
                      <a:pt x="24" y="219"/>
                    </a:lnTo>
                    <a:lnTo>
                      <a:pt x="27" y="220"/>
                    </a:lnTo>
                    <a:lnTo>
                      <a:pt x="29" y="219"/>
                    </a:lnTo>
                    <a:lnTo>
                      <a:pt x="28" y="214"/>
                    </a:lnTo>
                    <a:lnTo>
                      <a:pt x="36" y="215"/>
                    </a:lnTo>
                    <a:lnTo>
                      <a:pt x="30" y="212"/>
                    </a:lnTo>
                    <a:lnTo>
                      <a:pt x="35" y="208"/>
                    </a:lnTo>
                    <a:lnTo>
                      <a:pt x="34" y="207"/>
                    </a:lnTo>
                    <a:lnTo>
                      <a:pt x="35" y="204"/>
                    </a:lnTo>
                    <a:lnTo>
                      <a:pt x="31" y="203"/>
                    </a:lnTo>
                    <a:lnTo>
                      <a:pt x="34" y="199"/>
                    </a:lnTo>
                    <a:lnTo>
                      <a:pt x="31" y="197"/>
                    </a:lnTo>
                    <a:lnTo>
                      <a:pt x="38" y="198"/>
                    </a:lnTo>
                    <a:lnTo>
                      <a:pt x="34" y="194"/>
                    </a:lnTo>
                    <a:lnTo>
                      <a:pt x="31" y="195"/>
                    </a:lnTo>
                    <a:lnTo>
                      <a:pt x="32" y="192"/>
                    </a:lnTo>
                    <a:lnTo>
                      <a:pt x="28" y="187"/>
                    </a:lnTo>
                    <a:lnTo>
                      <a:pt x="30" y="186"/>
                    </a:lnTo>
                    <a:lnTo>
                      <a:pt x="30" y="183"/>
                    </a:lnTo>
                    <a:lnTo>
                      <a:pt x="28" y="183"/>
                    </a:lnTo>
                    <a:lnTo>
                      <a:pt x="26" y="180"/>
                    </a:lnTo>
                    <a:lnTo>
                      <a:pt x="30" y="178"/>
                    </a:lnTo>
                    <a:lnTo>
                      <a:pt x="24" y="179"/>
                    </a:lnTo>
                    <a:lnTo>
                      <a:pt x="20" y="176"/>
                    </a:lnTo>
                    <a:lnTo>
                      <a:pt x="25" y="176"/>
                    </a:lnTo>
                    <a:lnTo>
                      <a:pt x="27" y="173"/>
                    </a:lnTo>
                    <a:lnTo>
                      <a:pt x="23" y="169"/>
                    </a:lnTo>
                    <a:lnTo>
                      <a:pt x="22" y="171"/>
                    </a:lnTo>
                    <a:lnTo>
                      <a:pt x="18" y="171"/>
                    </a:lnTo>
                    <a:lnTo>
                      <a:pt x="20" y="169"/>
                    </a:lnTo>
                    <a:lnTo>
                      <a:pt x="17" y="166"/>
                    </a:lnTo>
                    <a:lnTo>
                      <a:pt x="18" y="164"/>
                    </a:lnTo>
                    <a:lnTo>
                      <a:pt x="19" y="166"/>
                    </a:lnTo>
                    <a:lnTo>
                      <a:pt x="23" y="166"/>
                    </a:lnTo>
                    <a:lnTo>
                      <a:pt x="23" y="162"/>
                    </a:lnTo>
                    <a:lnTo>
                      <a:pt x="20" y="158"/>
                    </a:lnTo>
                    <a:lnTo>
                      <a:pt x="24" y="161"/>
                    </a:lnTo>
                    <a:lnTo>
                      <a:pt x="26" y="159"/>
                    </a:lnTo>
                    <a:lnTo>
                      <a:pt x="23" y="158"/>
                    </a:lnTo>
                    <a:lnTo>
                      <a:pt x="24" y="155"/>
                    </a:lnTo>
                    <a:lnTo>
                      <a:pt x="26" y="155"/>
                    </a:lnTo>
                    <a:lnTo>
                      <a:pt x="25" y="151"/>
                    </a:lnTo>
                    <a:lnTo>
                      <a:pt x="24" y="153"/>
                    </a:lnTo>
                    <a:lnTo>
                      <a:pt x="23" y="150"/>
                    </a:lnTo>
                    <a:lnTo>
                      <a:pt x="17" y="149"/>
                    </a:lnTo>
                    <a:lnTo>
                      <a:pt x="18" y="148"/>
                    </a:lnTo>
                    <a:lnTo>
                      <a:pt x="22" y="150"/>
                    </a:lnTo>
                    <a:lnTo>
                      <a:pt x="20" y="147"/>
                    </a:lnTo>
                    <a:lnTo>
                      <a:pt x="23" y="147"/>
                    </a:lnTo>
                    <a:lnTo>
                      <a:pt x="24" y="144"/>
                    </a:lnTo>
                    <a:lnTo>
                      <a:pt x="23" y="143"/>
                    </a:lnTo>
                    <a:lnTo>
                      <a:pt x="24" y="141"/>
                    </a:lnTo>
                    <a:lnTo>
                      <a:pt x="23" y="137"/>
                    </a:lnTo>
                    <a:lnTo>
                      <a:pt x="25" y="138"/>
                    </a:lnTo>
                    <a:lnTo>
                      <a:pt x="25" y="132"/>
                    </a:lnTo>
                    <a:lnTo>
                      <a:pt x="28" y="132"/>
                    </a:lnTo>
                    <a:lnTo>
                      <a:pt x="26" y="131"/>
                    </a:lnTo>
                    <a:lnTo>
                      <a:pt x="22" y="133"/>
                    </a:lnTo>
                    <a:lnTo>
                      <a:pt x="25" y="130"/>
                    </a:lnTo>
                    <a:lnTo>
                      <a:pt x="20" y="129"/>
                    </a:lnTo>
                    <a:lnTo>
                      <a:pt x="26" y="127"/>
                    </a:lnTo>
                    <a:lnTo>
                      <a:pt x="25" y="126"/>
                    </a:lnTo>
                    <a:lnTo>
                      <a:pt x="26" y="125"/>
                    </a:lnTo>
                    <a:lnTo>
                      <a:pt x="24" y="125"/>
                    </a:lnTo>
                    <a:lnTo>
                      <a:pt x="24" y="119"/>
                    </a:lnTo>
                    <a:lnTo>
                      <a:pt x="29" y="120"/>
                    </a:lnTo>
                    <a:lnTo>
                      <a:pt x="28" y="118"/>
                    </a:lnTo>
                    <a:lnTo>
                      <a:pt x="29" y="116"/>
                    </a:lnTo>
                    <a:lnTo>
                      <a:pt x="31" y="116"/>
                    </a:lnTo>
                    <a:lnTo>
                      <a:pt x="31" y="113"/>
                    </a:lnTo>
                    <a:lnTo>
                      <a:pt x="29" y="113"/>
                    </a:lnTo>
                    <a:lnTo>
                      <a:pt x="28" y="114"/>
                    </a:lnTo>
                    <a:lnTo>
                      <a:pt x="27" y="112"/>
                    </a:lnTo>
                    <a:lnTo>
                      <a:pt x="29" y="111"/>
                    </a:lnTo>
                    <a:lnTo>
                      <a:pt x="30" y="112"/>
                    </a:lnTo>
                    <a:lnTo>
                      <a:pt x="29" y="106"/>
                    </a:lnTo>
                    <a:lnTo>
                      <a:pt x="32" y="107"/>
                    </a:lnTo>
                    <a:lnTo>
                      <a:pt x="32" y="104"/>
                    </a:lnTo>
                    <a:lnTo>
                      <a:pt x="29" y="100"/>
                    </a:lnTo>
                    <a:lnTo>
                      <a:pt x="30" y="97"/>
                    </a:lnTo>
                    <a:lnTo>
                      <a:pt x="28" y="94"/>
                    </a:lnTo>
                    <a:lnTo>
                      <a:pt x="30" y="94"/>
                    </a:lnTo>
                    <a:lnTo>
                      <a:pt x="30" y="89"/>
                    </a:lnTo>
                    <a:lnTo>
                      <a:pt x="32" y="88"/>
                    </a:lnTo>
                    <a:lnTo>
                      <a:pt x="31" y="87"/>
                    </a:lnTo>
                    <a:lnTo>
                      <a:pt x="32" y="87"/>
                    </a:lnTo>
                    <a:lnTo>
                      <a:pt x="33" y="83"/>
                    </a:lnTo>
                    <a:lnTo>
                      <a:pt x="36" y="81"/>
                    </a:lnTo>
                    <a:lnTo>
                      <a:pt x="35" y="80"/>
                    </a:lnTo>
                    <a:lnTo>
                      <a:pt x="42" y="73"/>
                    </a:lnTo>
                    <a:lnTo>
                      <a:pt x="43" y="66"/>
                    </a:lnTo>
                    <a:lnTo>
                      <a:pt x="42" y="64"/>
                    </a:lnTo>
                    <a:lnTo>
                      <a:pt x="43" y="64"/>
                    </a:lnTo>
                    <a:lnTo>
                      <a:pt x="46" y="66"/>
                    </a:lnTo>
                    <a:lnTo>
                      <a:pt x="54" y="65"/>
                    </a:lnTo>
                    <a:lnTo>
                      <a:pt x="55" y="70"/>
                    </a:lnTo>
                    <a:lnTo>
                      <a:pt x="62" y="74"/>
                    </a:lnTo>
                    <a:lnTo>
                      <a:pt x="67" y="73"/>
                    </a:lnTo>
                    <a:lnTo>
                      <a:pt x="73" y="76"/>
                    </a:lnTo>
                    <a:lnTo>
                      <a:pt x="79" y="73"/>
                    </a:lnTo>
                    <a:lnTo>
                      <a:pt x="82" y="75"/>
                    </a:lnTo>
                    <a:lnTo>
                      <a:pt x="85" y="72"/>
                    </a:lnTo>
                    <a:lnTo>
                      <a:pt x="87" y="72"/>
                    </a:lnTo>
                    <a:lnTo>
                      <a:pt x="89" y="71"/>
                    </a:lnTo>
                    <a:lnTo>
                      <a:pt x="99" y="63"/>
                    </a:lnTo>
                    <a:lnTo>
                      <a:pt x="100" y="62"/>
                    </a:lnTo>
                    <a:lnTo>
                      <a:pt x="105" y="65"/>
                    </a:lnTo>
                    <a:lnTo>
                      <a:pt x="106" y="64"/>
                    </a:lnTo>
                    <a:lnTo>
                      <a:pt x="108" y="63"/>
                    </a:lnTo>
                    <a:lnTo>
                      <a:pt x="110" y="65"/>
                    </a:lnTo>
                    <a:lnTo>
                      <a:pt x="114" y="64"/>
                    </a:lnTo>
                    <a:lnTo>
                      <a:pt x="116" y="66"/>
                    </a:lnTo>
                    <a:lnTo>
                      <a:pt x="118" y="64"/>
                    </a:lnTo>
                    <a:lnTo>
                      <a:pt x="121" y="64"/>
                    </a:lnTo>
                    <a:lnTo>
                      <a:pt x="121" y="66"/>
                    </a:lnTo>
                    <a:lnTo>
                      <a:pt x="124" y="68"/>
                    </a:lnTo>
                    <a:lnTo>
                      <a:pt x="124" y="73"/>
                    </a:lnTo>
                    <a:lnTo>
                      <a:pt x="126" y="73"/>
                    </a:lnTo>
                    <a:lnTo>
                      <a:pt x="127" y="75"/>
                    </a:lnTo>
                    <a:lnTo>
                      <a:pt x="130" y="75"/>
                    </a:lnTo>
                    <a:lnTo>
                      <a:pt x="132" y="79"/>
                    </a:lnTo>
                    <a:lnTo>
                      <a:pt x="132" y="78"/>
                    </a:lnTo>
                    <a:lnTo>
                      <a:pt x="141" y="82"/>
                    </a:lnTo>
                    <a:lnTo>
                      <a:pt x="142" y="84"/>
                    </a:lnTo>
                    <a:lnTo>
                      <a:pt x="146" y="86"/>
                    </a:lnTo>
                    <a:lnTo>
                      <a:pt x="151" y="84"/>
                    </a:lnTo>
                    <a:lnTo>
                      <a:pt x="151" y="87"/>
                    </a:lnTo>
                    <a:lnTo>
                      <a:pt x="155" y="91"/>
                    </a:lnTo>
                    <a:lnTo>
                      <a:pt x="161" y="93"/>
                    </a:lnTo>
                    <a:lnTo>
                      <a:pt x="162" y="95"/>
                    </a:lnTo>
                    <a:lnTo>
                      <a:pt x="171" y="93"/>
                    </a:lnTo>
                    <a:lnTo>
                      <a:pt x="176" y="91"/>
                    </a:lnTo>
                    <a:lnTo>
                      <a:pt x="176" y="90"/>
                    </a:lnTo>
                    <a:lnTo>
                      <a:pt x="184" y="86"/>
                    </a:lnTo>
                    <a:lnTo>
                      <a:pt x="187" y="86"/>
                    </a:lnTo>
                    <a:lnTo>
                      <a:pt x="191" y="89"/>
                    </a:lnTo>
                    <a:lnTo>
                      <a:pt x="196" y="89"/>
                    </a:lnTo>
                    <a:lnTo>
                      <a:pt x="200" y="88"/>
                    </a:lnTo>
                    <a:lnTo>
                      <a:pt x="209" y="89"/>
                    </a:lnTo>
                    <a:lnTo>
                      <a:pt x="215" y="84"/>
                    </a:lnTo>
                    <a:lnTo>
                      <a:pt x="233" y="87"/>
                    </a:lnTo>
                    <a:lnTo>
                      <a:pt x="240" y="84"/>
                    </a:lnTo>
                    <a:lnTo>
                      <a:pt x="244" y="88"/>
                    </a:lnTo>
                    <a:lnTo>
                      <a:pt x="247" y="88"/>
                    </a:lnTo>
                    <a:lnTo>
                      <a:pt x="252" y="87"/>
                    </a:lnTo>
                    <a:lnTo>
                      <a:pt x="256" y="91"/>
                    </a:lnTo>
                    <a:lnTo>
                      <a:pt x="260" y="92"/>
                    </a:lnTo>
                    <a:lnTo>
                      <a:pt x="268" y="100"/>
                    </a:lnTo>
                    <a:lnTo>
                      <a:pt x="278" y="98"/>
                    </a:lnTo>
                    <a:lnTo>
                      <a:pt x="280" y="99"/>
                    </a:lnTo>
                    <a:lnTo>
                      <a:pt x="286" y="96"/>
                    </a:lnTo>
                    <a:lnTo>
                      <a:pt x="292" y="101"/>
                    </a:lnTo>
                    <a:lnTo>
                      <a:pt x="296" y="101"/>
                    </a:lnTo>
                    <a:lnTo>
                      <a:pt x="299" y="106"/>
                    </a:lnTo>
                    <a:lnTo>
                      <a:pt x="304" y="105"/>
                    </a:lnTo>
                    <a:lnTo>
                      <a:pt x="307" y="106"/>
                    </a:lnTo>
                    <a:lnTo>
                      <a:pt x="313" y="102"/>
                    </a:lnTo>
                    <a:lnTo>
                      <a:pt x="317" y="106"/>
                    </a:lnTo>
                    <a:lnTo>
                      <a:pt x="320" y="104"/>
                    </a:lnTo>
                    <a:lnTo>
                      <a:pt x="323" y="106"/>
                    </a:lnTo>
                    <a:lnTo>
                      <a:pt x="325" y="105"/>
                    </a:lnTo>
                    <a:lnTo>
                      <a:pt x="329" y="107"/>
                    </a:lnTo>
                    <a:lnTo>
                      <a:pt x="334" y="106"/>
                    </a:lnTo>
                    <a:lnTo>
                      <a:pt x="338" y="110"/>
                    </a:lnTo>
                    <a:lnTo>
                      <a:pt x="340" y="110"/>
                    </a:lnTo>
                    <a:lnTo>
                      <a:pt x="344" y="109"/>
                    </a:lnTo>
                    <a:lnTo>
                      <a:pt x="349" y="111"/>
                    </a:lnTo>
                    <a:lnTo>
                      <a:pt x="356" y="109"/>
                    </a:lnTo>
                    <a:lnTo>
                      <a:pt x="359" y="107"/>
                    </a:lnTo>
                    <a:lnTo>
                      <a:pt x="366" y="112"/>
                    </a:lnTo>
                    <a:lnTo>
                      <a:pt x="378" y="114"/>
                    </a:lnTo>
                    <a:lnTo>
                      <a:pt x="379" y="122"/>
                    </a:lnTo>
                    <a:lnTo>
                      <a:pt x="380" y="120"/>
                    </a:lnTo>
                    <a:lnTo>
                      <a:pt x="383" y="125"/>
                    </a:lnTo>
                    <a:lnTo>
                      <a:pt x="386" y="124"/>
                    </a:lnTo>
                    <a:lnTo>
                      <a:pt x="393" y="128"/>
                    </a:lnTo>
                    <a:lnTo>
                      <a:pt x="393" y="129"/>
                    </a:lnTo>
                    <a:lnTo>
                      <a:pt x="396" y="131"/>
                    </a:lnTo>
                    <a:lnTo>
                      <a:pt x="397" y="133"/>
                    </a:lnTo>
                    <a:lnTo>
                      <a:pt x="404" y="134"/>
                    </a:lnTo>
                    <a:lnTo>
                      <a:pt x="405" y="133"/>
                    </a:lnTo>
                    <a:lnTo>
                      <a:pt x="409" y="135"/>
                    </a:lnTo>
                    <a:lnTo>
                      <a:pt x="409" y="133"/>
                    </a:lnTo>
                    <a:lnTo>
                      <a:pt x="411" y="134"/>
                    </a:lnTo>
                    <a:lnTo>
                      <a:pt x="415" y="137"/>
                    </a:lnTo>
                    <a:lnTo>
                      <a:pt x="425" y="137"/>
                    </a:lnTo>
                    <a:lnTo>
                      <a:pt x="427" y="141"/>
                    </a:lnTo>
                    <a:lnTo>
                      <a:pt x="431" y="137"/>
                    </a:lnTo>
                    <a:lnTo>
                      <a:pt x="433" y="140"/>
                    </a:lnTo>
                    <a:lnTo>
                      <a:pt x="439" y="135"/>
                    </a:lnTo>
                    <a:lnTo>
                      <a:pt x="446" y="138"/>
                    </a:lnTo>
                    <a:lnTo>
                      <a:pt x="450" y="136"/>
                    </a:lnTo>
                    <a:lnTo>
                      <a:pt x="456" y="137"/>
                    </a:lnTo>
                    <a:lnTo>
                      <a:pt x="457" y="138"/>
                    </a:lnTo>
                    <a:lnTo>
                      <a:pt x="457" y="135"/>
                    </a:lnTo>
                    <a:lnTo>
                      <a:pt x="460" y="135"/>
                    </a:lnTo>
                    <a:lnTo>
                      <a:pt x="465" y="137"/>
                    </a:lnTo>
                    <a:lnTo>
                      <a:pt x="473" y="131"/>
                    </a:lnTo>
                    <a:lnTo>
                      <a:pt x="480" y="140"/>
                    </a:lnTo>
                    <a:lnTo>
                      <a:pt x="487" y="136"/>
                    </a:lnTo>
                    <a:lnTo>
                      <a:pt x="490" y="138"/>
                    </a:lnTo>
                    <a:lnTo>
                      <a:pt x="499" y="138"/>
                    </a:lnTo>
                    <a:lnTo>
                      <a:pt x="502" y="140"/>
                    </a:lnTo>
                    <a:lnTo>
                      <a:pt x="506" y="136"/>
                    </a:lnTo>
                    <a:lnTo>
                      <a:pt x="510" y="137"/>
                    </a:lnTo>
                    <a:lnTo>
                      <a:pt x="511" y="141"/>
                    </a:lnTo>
                    <a:lnTo>
                      <a:pt x="511" y="146"/>
                    </a:lnTo>
                    <a:lnTo>
                      <a:pt x="517" y="146"/>
                    </a:lnTo>
                    <a:lnTo>
                      <a:pt x="518" y="149"/>
                    </a:lnTo>
                    <a:lnTo>
                      <a:pt x="519" y="150"/>
                    </a:lnTo>
                    <a:lnTo>
                      <a:pt x="518" y="151"/>
                    </a:lnTo>
                    <a:lnTo>
                      <a:pt x="522" y="155"/>
                    </a:lnTo>
                    <a:lnTo>
                      <a:pt x="523" y="161"/>
                    </a:lnTo>
                    <a:lnTo>
                      <a:pt x="529" y="163"/>
                    </a:lnTo>
                    <a:lnTo>
                      <a:pt x="527" y="166"/>
                    </a:lnTo>
                    <a:lnTo>
                      <a:pt x="530" y="165"/>
                    </a:lnTo>
                    <a:lnTo>
                      <a:pt x="532" y="163"/>
                    </a:lnTo>
                    <a:lnTo>
                      <a:pt x="532" y="160"/>
                    </a:lnTo>
                    <a:lnTo>
                      <a:pt x="530" y="158"/>
                    </a:lnTo>
                    <a:lnTo>
                      <a:pt x="532" y="154"/>
                    </a:lnTo>
                    <a:lnTo>
                      <a:pt x="545" y="151"/>
                    </a:lnTo>
                    <a:lnTo>
                      <a:pt x="547" y="153"/>
                    </a:lnTo>
                    <a:lnTo>
                      <a:pt x="556" y="152"/>
                    </a:lnTo>
                    <a:lnTo>
                      <a:pt x="556" y="150"/>
                    </a:lnTo>
                    <a:lnTo>
                      <a:pt x="557" y="149"/>
                    </a:lnTo>
                    <a:lnTo>
                      <a:pt x="557" y="148"/>
                    </a:lnTo>
                    <a:lnTo>
                      <a:pt x="559" y="149"/>
                    </a:lnTo>
                    <a:lnTo>
                      <a:pt x="562" y="146"/>
                    </a:lnTo>
                    <a:lnTo>
                      <a:pt x="566" y="147"/>
                    </a:lnTo>
                    <a:lnTo>
                      <a:pt x="566" y="145"/>
                    </a:lnTo>
                    <a:lnTo>
                      <a:pt x="568" y="144"/>
                    </a:lnTo>
                    <a:lnTo>
                      <a:pt x="566" y="142"/>
                    </a:lnTo>
                    <a:lnTo>
                      <a:pt x="569" y="140"/>
                    </a:lnTo>
                    <a:lnTo>
                      <a:pt x="569" y="135"/>
                    </a:lnTo>
                    <a:lnTo>
                      <a:pt x="570" y="134"/>
                    </a:lnTo>
                    <a:lnTo>
                      <a:pt x="568" y="132"/>
                    </a:lnTo>
                    <a:lnTo>
                      <a:pt x="569" y="130"/>
                    </a:lnTo>
                    <a:lnTo>
                      <a:pt x="564" y="127"/>
                    </a:lnTo>
                    <a:lnTo>
                      <a:pt x="563" y="124"/>
                    </a:lnTo>
                    <a:lnTo>
                      <a:pt x="557" y="118"/>
                    </a:lnTo>
                    <a:lnTo>
                      <a:pt x="560" y="116"/>
                    </a:lnTo>
                    <a:lnTo>
                      <a:pt x="559" y="115"/>
                    </a:lnTo>
                    <a:lnTo>
                      <a:pt x="563" y="113"/>
                    </a:lnTo>
                    <a:lnTo>
                      <a:pt x="560" y="112"/>
                    </a:lnTo>
                    <a:lnTo>
                      <a:pt x="563" y="111"/>
                    </a:lnTo>
                    <a:lnTo>
                      <a:pt x="557" y="110"/>
                    </a:lnTo>
                    <a:lnTo>
                      <a:pt x="557" y="107"/>
                    </a:lnTo>
                    <a:lnTo>
                      <a:pt x="553" y="105"/>
                    </a:lnTo>
                    <a:lnTo>
                      <a:pt x="552" y="101"/>
                    </a:lnTo>
                    <a:lnTo>
                      <a:pt x="554" y="100"/>
                    </a:lnTo>
                    <a:lnTo>
                      <a:pt x="554" y="97"/>
                    </a:lnTo>
                    <a:lnTo>
                      <a:pt x="557" y="97"/>
                    </a:lnTo>
                    <a:lnTo>
                      <a:pt x="556" y="95"/>
                    </a:lnTo>
                    <a:lnTo>
                      <a:pt x="558" y="94"/>
                    </a:lnTo>
                    <a:lnTo>
                      <a:pt x="563" y="92"/>
                    </a:lnTo>
                    <a:lnTo>
                      <a:pt x="560" y="89"/>
                    </a:lnTo>
                    <a:lnTo>
                      <a:pt x="563" y="86"/>
                    </a:lnTo>
                    <a:lnTo>
                      <a:pt x="562" y="84"/>
                    </a:lnTo>
                    <a:lnTo>
                      <a:pt x="563" y="82"/>
                    </a:lnTo>
                    <a:lnTo>
                      <a:pt x="570" y="78"/>
                    </a:lnTo>
                    <a:lnTo>
                      <a:pt x="572" y="74"/>
                    </a:lnTo>
                    <a:lnTo>
                      <a:pt x="575" y="75"/>
                    </a:lnTo>
                    <a:lnTo>
                      <a:pt x="578" y="74"/>
                    </a:lnTo>
                    <a:lnTo>
                      <a:pt x="584" y="71"/>
                    </a:lnTo>
                    <a:lnTo>
                      <a:pt x="587" y="72"/>
                    </a:lnTo>
                    <a:lnTo>
                      <a:pt x="588" y="71"/>
                    </a:lnTo>
                    <a:lnTo>
                      <a:pt x="594" y="70"/>
                    </a:lnTo>
                    <a:lnTo>
                      <a:pt x="600" y="59"/>
                    </a:lnTo>
                    <a:lnTo>
                      <a:pt x="606" y="63"/>
                    </a:lnTo>
                    <a:lnTo>
                      <a:pt x="618" y="60"/>
                    </a:lnTo>
                    <a:lnTo>
                      <a:pt x="620" y="61"/>
                    </a:lnTo>
                    <a:lnTo>
                      <a:pt x="623" y="63"/>
                    </a:lnTo>
                    <a:lnTo>
                      <a:pt x="624" y="68"/>
                    </a:lnTo>
                    <a:lnTo>
                      <a:pt x="627" y="69"/>
                    </a:lnTo>
                    <a:lnTo>
                      <a:pt x="629" y="72"/>
                    </a:lnTo>
                    <a:lnTo>
                      <a:pt x="632" y="69"/>
                    </a:lnTo>
                    <a:lnTo>
                      <a:pt x="629" y="61"/>
                    </a:lnTo>
                    <a:lnTo>
                      <a:pt x="632" y="61"/>
                    </a:lnTo>
                    <a:lnTo>
                      <a:pt x="638" y="64"/>
                    </a:lnTo>
                    <a:lnTo>
                      <a:pt x="638" y="72"/>
                    </a:lnTo>
                    <a:lnTo>
                      <a:pt x="639" y="73"/>
                    </a:lnTo>
                    <a:lnTo>
                      <a:pt x="643" y="70"/>
                    </a:lnTo>
                    <a:lnTo>
                      <a:pt x="645" y="62"/>
                    </a:lnTo>
                    <a:lnTo>
                      <a:pt x="647" y="62"/>
                    </a:lnTo>
                    <a:lnTo>
                      <a:pt x="653" y="69"/>
                    </a:lnTo>
                    <a:lnTo>
                      <a:pt x="656" y="63"/>
                    </a:lnTo>
                    <a:lnTo>
                      <a:pt x="662" y="59"/>
                    </a:lnTo>
                    <a:lnTo>
                      <a:pt x="671" y="58"/>
                    </a:lnTo>
                    <a:lnTo>
                      <a:pt x="673" y="60"/>
                    </a:lnTo>
                    <a:lnTo>
                      <a:pt x="674" y="64"/>
                    </a:lnTo>
                    <a:lnTo>
                      <a:pt x="679" y="63"/>
                    </a:lnTo>
                    <a:lnTo>
                      <a:pt x="679" y="61"/>
                    </a:lnTo>
                    <a:lnTo>
                      <a:pt x="676" y="54"/>
                    </a:lnTo>
                    <a:lnTo>
                      <a:pt x="682" y="51"/>
                    </a:lnTo>
                    <a:lnTo>
                      <a:pt x="683" y="50"/>
                    </a:lnTo>
                    <a:lnTo>
                      <a:pt x="688" y="42"/>
                    </a:lnTo>
                    <a:lnTo>
                      <a:pt x="694" y="38"/>
                    </a:lnTo>
                    <a:lnTo>
                      <a:pt x="692" y="32"/>
                    </a:lnTo>
                    <a:lnTo>
                      <a:pt x="698" y="23"/>
                    </a:lnTo>
                    <a:lnTo>
                      <a:pt x="707" y="25"/>
                    </a:lnTo>
                    <a:lnTo>
                      <a:pt x="715" y="22"/>
                    </a:lnTo>
                    <a:lnTo>
                      <a:pt x="715" y="19"/>
                    </a:lnTo>
                    <a:lnTo>
                      <a:pt x="709" y="20"/>
                    </a:lnTo>
                    <a:lnTo>
                      <a:pt x="707" y="19"/>
                    </a:lnTo>
                    <a:lnTo>
                      <a:pt x="707" y="15"/>
                    </a:lnTo>
                    <a:lnTo>
                      <a:pt x="711" y="10"/>
                    </a:lnTo>
                    <a:lnTo>
                      <a:pt x="716" y="19"/>
                    </a:lnTo>
                    <a:lnTo>
                      <a:pt x="724" y="16"/>
                    </a:lnTo>
                    <a:lnTo>
                      <a:pt x="725" y="17"/>
                    </a:lnTo>
                    <a:lnTo>
                      <a:pt x="727" y="15"/>
                    </a:lnTo>
                    <a:lnTo>
                      <a:pt x="730" y="16"/>
                    </a:lnTo>
                    <a:lnTo>
                      <a:pt x="731" y="17"/>
                    </a:lnTo>
                    <a:lnTo>
                      <a:pt x="732" y="17"/>
                    </a:lnTo>
                    <a:lnTo>
                      <a:pt x="732" y="15"/>
                    </a:lnTo>
                    <a:lnTo>
                      <a:pt x="733" y="15"/>
                    </a:lnTo>
                    <a:lnTo>
                      <a:pt x="733" y="16"/>
                    </a:lnTo>
                    <a:lnTo>
                      <a:pt x="735" y="16"/>
                    </a:lnTo>
                    <a:lnTo>
                      <a:pt x="735" y="18"/>
                    </a:lnTo>
                    <a:lnTo>
                      <a:pt x="738" y="18"/>
                    </a:lnTo>
                    <a:lnTo>
                      <a:pt x="737" y="19"/>
                    </a:lnTo>
                    <a:lnTo>
                      <a:pt x="742" y="23"/>
                    </a:lnTo>
                    <a:lnTo>
                      <a:pt x="747" y="24"/>
                    </a:lnTo>
                    <a:lnTo>
                      <a:pt x="747" y="22"/>
                    </a:lnTo>
                    <a:lnTo>
                      <a:pt x="754" y="27"/>
                    </a:lnTo>
                    <a:lnTo>
                      <a:pt x="756" y="30"/>
                    </a:lnTo>
                    <a:lnTo>
                      <a:pt x="755" y="35"/>
                    </a:lnTo>
                    <a:lnTo>
                      <a:pt x="756" y="34"/>
                    </a:lnTo>
                    <a:lnTo>
                      <a:pt x="763" y="39"/>
                    </a:lnTo>
                    <a:lnTo>
                      <a:pt x="764" y="38"/>
                    </a:lnTo>
                    <a:lnTo>
                      <a:pt x="765" y="39"/>
                    </a:lnTo>
                    <a:lnTo>
                      <a:pt x="765" y="37"/>
                    </a:lnTo>
                    <a:lnTo>
                      <a:pt x="763" y="37"/>
                    </a:lnTo>
                    <a:lnTo>
                      <a:pt x="765" y="37"/>
                    </a:lnTo>
                    <a:lnTo>
                      <a:pt x="763" y="34"/>
                    </a:lnTo>
                    <a:lnTo>
                      <a:pt x="763" y="32"/>
                    </a:lnTo>
                    <a:lnTo>
                      <a:pt x="765" y="30"/>
                    </a:lnTo>
                    <a:lnTo>
                      <a:pt x="763" y="28"/>
                    </a:lnTo>
                    <a:lnTo>
                      <a:pt x="770" y="22"/>
                    </a:lnTo>
                    <a:lnTo>
                      <a:pt x="775" y="21"/>
                    </a:lnTo>
                    <a:lnTo>
                      <a:pt x="776" y="19"/>
                    </a:lnTo>
                    <a:lnTo>
                      <a:pt x="781" y="21"/>
                    </a:lnTo>
                    <a:lnTo>
                      <a:pt x="780" y="18"/>
                    </a:lnTo>
                    <a:lnTo>
                      <a:pt x="782" y="17"/>
                    </a:lnTo>
                    <a:lnTo>
                      <a:pt x="784" y="18"/>
                    </a:lnTo>
                    <a:lnTo>
                      <a:pt x="786" y="23"/>
                    </a:lnTo>
                    <a:lnTo>
                      <a:pt x="789" y="22"/>
                    </a:lnTo>
                    <a:lnTo>
                      <a:pt x="793" y="25"/>
                    </a:lnTo>
                    <a:lnTo>
                      <a:pt x="797" y="26"/>
                    </a:lnTo>
                    <a:lnTo>
                      <a:pt x="798" y="24"/>
                    </a:lnTo>
                    <a:lnTo>
                      <a:pt x="802" y="20"/>
                    </a:lnTo>
                    <a:lnTo>
                      <a:pt x="801" y="18"/>
                    </a:lnTo>
                    <a:lnTo>
                      <a:pt x="800" y="19"/>
                    </a:lnTo>
                    <a:lnTo>
                      <a:pt x="797" y="17"/>
                    </a:lnTo>
                    <a:lnTo>
                      <a:pt x="799" y="16"/>
                    </a:lnTo>
                    <a:lnTo>
                      <a:pt x="805" y="16"/>
                    </a:lnTo>
                    <a:lnTo>
                      <a:pt x="803" y="22"/>
                    </a:lnTo>
                    <a:lnTo>
                      <a:pt x="803" y="23"/>
                    </a:lnTo>
                    <a:lnTo>
                      <a:pt x="806" y="19"/>
                    </a:lnTo>
                    <a:lnTo>
                      <a:pt x="809" y="23"/>
                    </a:lnTo>
                    <a:lnTo>
                      <a:pt x="810" y="21"/>
                    </a:lnTo>
                    <a:lnTo>
                      <a:pt x="812" y="22"/>
                    </a:lnTo>
                    <a:lnTo>
                      <a:pt x="816" y="19"/>
                    </a:lnTo>
                    <a:lnTo>
                      <a:pt x="817" y="15"/>
                    </a:lnTo>
                    <a:lnTo>
                      <a:pt x="819" y="20"/>
                    </a:lnTo>
                    <a:lnTo>
                      <a:pt x="820" y="18"/>
                    </a:lnTo>
                    <a:lnTo>
                      <a:pt x="823" y="18"/>
                    </a:lnTo>
                    <a:lnTo>
                      <a:pt x="827" y="16"/>
                    </a:lnTo>
                    <a:lnTo>
                      <a:pt x="834" y="20"/>
                    </a:lnTo>
                    <a:lnTo>
                      <a:pt x="833" y="12"/>
                    </a:lnTo>
                    <a:lnTo>
                      <a:pt x="837" y="12"/>
                    </a:lnTo>
                    <a:lnTo>
                      <a:pt x="840" y="12"/>
                    </a:lnTo>
                    <a:lnTo>
                      <a:pt x="843" y="15"/>
                    </a:lnTo>
                    <a:lnTo>
                      <a:pt x="842" y="19"/>
                    </a:lnTo>
                    <a:lnTo>
                      <a:pt x="840" y="21"/>
                    </a:lnTo>
                    <a:lnTo>
                      <a:pt x="841" y="22"/>
                    </a:lnTo>
                    <a:lnTo>
                      <a:pt x="846" y="16"/>
                    </a:lnTo>
                    <a:lnTo>
                      <a:pt x="844" y="15"/>
                    </a:lnTo>
                    <a:lnTo>
                      <a:pt x="848" y="11"/>
                    </a:lnTo>
                    <a:lnTo>
                      <a:pt x="850" y="14"/>
                    </a:lnTo>
                    <a:lnTo>
                      <a:pt x="848" y="16"/>
                    </a:lnTo>
                    <a:lnTo>
                      <a:pt x="850" y="17"/>
                    </a:lnTo>
                    <a:lnTo>
                      <a:pt x="854" y="16"/>
                    </a:lnTo>
                    <a:lnTo>
                      <a:pt x="857" y="17"/>
                    </a:lnTo>
                    <a:lnTo>
                      <a:pt x="859" y="16"/>
                    </a:lnTo>
                    <a:lnTo>
                      <a:pt x="864" y="18"/>
                    </a:lnTo>
                    <a:lnTo>
                      <a:pt x="863" y="19"/>
                    </a:lnTo>
                    <a:lnTo>
                      <a:pt x="869" y="24"/>
                    </a:lnTo>
                    <a:lnTo>
                      <a:pt x="872" y="21"/>
                    </a:lnTo>
                    <a:lnTo>
                      <a:pt x="872" y="24"/>
                    </a:lnTo>
                    <a:lnTo>
                      <a:pt x="870" y="25"/>
                    </a:lnTo>
                    <a:lnTo>
                      <a:pt x="872" y="25"/>
                    </a:lnTo>
                    <a:lnTo>
                      <a:pt x="873" y="29"/>
                    </a:lnTo>
                    <a:lnTo>
                      <a:pt x="877" y="29"/>
                    </a:lnTo>
                    <a:lnTo>
                      <a:pt x="878" y="34"/>
                    </a:lnTo>
                    <a:lnTo>
                      <a:pt x="880" y="35"/>
                    </a:lnTo>
                    <a:lnTo>
                      <a:pt x="881" y="34"/>
                    </a:lnTo>
                    <a:lnTo>
                      <a:pt x="881" y="32"/>
                    </a:lnTo>
                    <a:lnTo>
                      <a:pt x="883" y="36"/>
                    </a:lnTo>
                    <a:lnTo>
                      <a:pt x="886" y="34"/>
                    </a:lnTo>
                    <a:lnTo>
                      <a:pt x="883" y="33"/>
                    </a:lnTo>
                    <a:lnTo>
                      <a:pt x="884" y="32"/>
                    </a:lnTo>
                    <a:lnTo>
                      <a:pt x="890" y="36"/>
                    </a:lnTo>
                    <a:lnTo>
                      <a:pt x="890" y="40"/>
                    </a:lnTo>
                    <a:lnTo>
                      <a:pt x="895" y="41"/>
                    </a:lnTo>
                    <a:lnTo>
                      <a:pt x="893" y="44"/>
                    </a:lnTo>
                    <a:lnTo>
                      <a:pt x="894" y="46"/>
                    </a:lnTo>
                    <a:lnTo>
                      <a:pt x="898" y="43"/>
                    </a:lnTo>
                    <a:lnTo>
                      <a:pt x="902" y="48"/>
                    </a:lnTo>
                    <a:lnTo>
                      <a:pt x="906" y="48"/>
                    </a:lnTo>
                    <a:lnTo>
                      <a:pt x="902" y="51"/>
                    </a:lnTo>
                    <a:lnTo>
                      <a:pt x="911" y="51"/>
                    </a:lnTo>
                    <a:lnTo>
                      <a:pt x="911" y="55"/>
                    </a:lnTo>
                    <a:lnTo>
                      <a:pt x="913" y="56"/>
                    </a:lnTo>
                    <a:lnTo>
                      <a:pt x="915" y="54"/>
                    </a:lnTo>
                    <a:lnTo>
                      <a:pt x="914" y="52"/>
                    </a:lnTo>
                    <a:lnTo>
                      <a:pt x="916" y="52"/>
                    </a:lnTo>
                    <a:lnTo>
                      <a:pt x="916" y="54"/>
                    </a:lnTo>
                    <a:lnTo>
                      <a:pt x="915" y="55"/>
                    </a:lnTo>
                    <a:lnTo>
                      <a:pt x="917" y="57"/>
                    </a:lnTo>
                    <a:lnTo>
                      <a:pt x="919" y="55"/>
                    </a:lnTo>
                    <a:lnTo>
                      <a:pt x="919" y="56"/>
                    </a:lnTo>
                    <a:lnTo>
                      <a:pt x="920" y="56"/>
                    </a:lnTo>
                    <a:lnTo>
                      <a:pt x="922" y="59"/>
                    </a:lnTo>
                    <a:lnTo>
                      <a:pt x="925" y="57"/>
                    </a:lnTo>
                    <a:lnTo>
                      <a:pt x="924" y="60"/>
                    </a:lnTo>
                    <a:lnTo>
                      <a:pt x="927" y="59"/>
                    </a:lnTo>
                    <a:lnTo>
                      <a:pt x="927" y="56"/>
                    </a:lnTo>
                    <a:lnTo>
                      <a:pt x="930" y="61"/>
                    </a:lnTo>
                    <a:lnTo>
                      <a:pt x="932" y="61"/>
                    </a:lnTo>
                    <a:lnTo>
                      <a:pt x="933" y="59"/>
                    </a:lnTo>
                    <a:lnTo>
                      <a:pt x="936" y="59"/>
                    </a:lnTo>
                    <a:lnTo>
                      <a:pt x="935" y="58"/>
                    </a:lnTo>
                    <a:lnTo>
                      <a:pt x="936" y="56"/>
                    </a:lnTo>
                    <a:lnTo>
                      <a:pt x="937" y="58"/>
                    </a:lnTo>
                    <a:lnTo>
                      <a:pt x="937" y="57"/>
                    </a:lnTo>
                    <a:lnTo>
                      <a:pt x="940" y="59"/>
                    </a:lnTo>
                    <a:lnTo>
                      <a:pt x="942" y="58"/>
                    </a:lnTo>
                    <a:lnTo>
                      <a:pt x="943" y="59"/>
                    </a:lnTo>
                    <a:lnTo>
                      <a:pt x="946" y="56"/>
                    </a:lnTo>
                    <a:lnTo>
                      <a:pt x="944" y="54"/>
                    </a:lnTo>
                    <a:lnTo>
                      <a:pt x="947" y="52"/>
                    </a:lnTo>
                    <a:lnTo>
                      <a:pt x="947" y="50"/>
                    </a:lnTo>
                    <a:lnTo>
                      <a:pt x="949" y="51"/>
                    </a:lnTo>
                    <a:lnTo>
                      <a:pt x="952" y="47"/>
                    </a:lnTo>
                    <a:lnTo>
                      <a:pt x="953" y="45"/>
                    </a:lnTo>
                    <a:lnTo>
                      <a:pt x="958" y="45"/>
                    </a:lnTo>
                    <a:lnTo>
                      <a:pt x="958" y="47"/>
                    </a:lnTo>
                    <a:lnTo>
                      <a:pt x="960" y="46"/>
                    </a:lnTo>
                    <a:lnTo>
                      <a:pt x="962" y="45"/>
                    </a:lnTo>
                    <a:lnTo>
                      <a:pt x="962" y="43"/>
                    </a:lnTo>
                    <a:lnTo>
                      <a:pt x="964" y="45"/>
                    </a:lnTo>
                    <a:lnTo>
                      <a:pt x="966" y="42"/>
                    </a:lnTo>
                    <a:lnTo>
                      <a:pt x="968" y="44"/>
                    </a:lnTo>
                    <a:lnTo>
                      <a:pt x="972" y="43"/>
                    </a:lnTo>
                    <a:lnTo>
                      <a:pt x="974" y="40"/>
                    </a:lnTo>
                    <a:lnTo>
                      <a:pt x="980" y="37"/>
                    </a:lnTo>
                    <a:lnTo>
                      <a:pt x="983" y="34"/>
                    </a:lnTo>
                    <a:lnTo>
                      <a:pt x="987" y="34"/>
                    </a:lnTo>
                    <a:lnTo>
                      <a:pt x="988" y="33"/>
                    </a:lnTo>
                    <a:lnTo>
                      <a:pt x="989" y="33"/>
                    </a:lnTo>
                    <a:lnTo>
                      <a:pt x="989" y="28"/>
                    </a:lnTo>
                    <a:lnTo>
                      <a:pt x="995" y="27"/>
                    </a:lnTo>
                    <a:lnTo>
                      <a:pt x="995" y="24"/>
                    </a:lnTo>
                    <a:lnTo>
                      <a:pt x="997" y="24"/>
                    </a:lnTo>
                    <a:lnTo>
                      <a:pt x="998" y="20"/>
                    </a:lnTo>
                    <a:lnTo>
                      <a:pt x="1002" y="17"/>
                    </a:lnTo>
                    <a:lnTo>
                      <a:pt x="1007" y="15"/>
                    </a:lnTo>
                    <a:lnTo>
                      <a:pt x="1016" y="9"/>
                    </a:lnTo>
                    <a:lnTo>
                      <a:pt x="1022" y="12"/>
                    </a:lnTo>
                    <a:lnTo>
                      <a:pt x="1025" y="9"/>
                    </a:lnTo>
                    <a:lnTo>
                      <a:pt x="1028" y="10"/>
                    </a:lnTo>
                    <a:lnTo>
                      <a:pt x="1030" y="9"/>
                    </a:lnTo>
                    <a:lnTo>
                      <a:pt x="1032" y="11"/>
                    </a:lnTo>
                    <a:lnTo>
                      <a:pt x="1038" y="9"/>
                    </a:lnTo>
                    <a:lnTo>
                      <a:pt x="1038" y="11"/>
                    </a:lnTo>
                    <a:lnTo>
                      <a:pt x="1041" y="14"/>
                    </a:lnTo>
                    <a:lnTo>
                      <a:pt x="1042" y="14"/>
                    </a:lnTo>
                    <a:lnTo>
                      <a:pt x="1043" y="10"/>
                    </a:lnTo>
                    <a:lnTo>
                      <a:pt x="1052" y="12"/>
                    </a:lnTo>
                    <a:lnTo>
                      <a:pt x="1056" y="10"/>
                    </a:lnTo>
                    <a:lnTo>
                      <a:pt x="1057" y="7"/>
                    </a:lnTo>
                    <a:lnTo>
                      <a:pt x="1059" y="7"/>
                    </a:lnTo>
                    <a:lnTo>
                      <a:pt x="1064" y="7"/>
                    </a:lnTo>
                    <a:lnTo>
                      <a:pt x="1061" y="5"/>
                    </a:lnTo>
                    <a:lnTo>
                      <a:pt x="1123" y="5"/>
                    </a:lnTo>
                    <a:lnTo>
                      <a:pt x="1125" y="5"/>
                    </a:lnTo>
                    <a:lnTo>
                      <a:pt x="1130" y="0"/>
                    </a:lnTo>
                    <a:lnTo>
                      <a:pt x="1133" y="5"/>
                    </a:lnTo>
                    <a:lnTo>
                      <a:pt x="1135" y="4"/>
                    </a:lnTo>
                    <a:lnTo>
                      <a:pt x="1135" y="6"/>
                    </a:lnTo>
                    <a:lnTo>
                      <a:pt x="1138" y="6"/>
                    </a:lnTo>
                    <a:lnTo>
                      <a:pt x="1142" y="5"/>
                    </a:lnTo>
                    <a:lnTo>
                      <a:pt x="1139" y="12"/>
                    </a:lnTo>
                    <a:lnTo>
                      <a:pt x="1139" y="24"/>
                    </a:lnTo>
                    <a:lnTo>
                      <a:pt x="1140" y="25"/>
                    </a:lnTo>
                    <a:lnTo>
                      <a:pt x="1141" y="39"/>
                    </a:lnTo>
                    <a:lnTo>
                      <a:pt x="1145" y="47"/>
                    </a:lnTo>
                    <a:lnTo>
                      <a:pt x="1147" y="50"/>
                    </a:lnTo>
                    <a:lnTo>
                      <a:pt x="1149" y="46"/>
                    </a:lnTo>
                    <a:lnTo>
                      <a:pt x="1156" y="45"/>
                    </a:lnTo>
                    <a:lnTo>
                      <a:pt x="1158" y="57"/>
                    </a:lnTo>
                    <a:lnTo>
                      <a:pt x="1160" y="59"/>
                    </a:lnTo>
                    <a:lnTo>
                      <a:pt x="1163" y="57"/>
                    </a:lnTo>
                    <a:lnTo>
                      <a:pt x="1142" y="98"/>
                    </a:lnTo>
                    <a:lnTo>
                      <a:pt x="1141" y="108"/>
                    </a:lnTo>
                    <a:lnTo>
                      <a:pt x="1129" y="129"/>
                    </a:lnTo>
                    <a:lnTo>
                      <a:pt x="1126" y="135"/>
                    </a:lnTo>
                    <a:lnTo>
                      <a:pt x="1121" y="155"/>
                    </a:lnTo>
                    <a:lnTo>
                      <a:pt x="1123" y="162"/>
                    </a:lnTo>
                    <a:lnTo>
                      <a:pt x="1123" y="168"/>
                    </a:lnTo>
                    <a:lnTo>
                      <a:pt x="1124" y="173"/>
                    </a:lnTo>
                    <a:lnTo>
                      <a:pt x="1127" y="178"/>
                    </a:lnTo>
                    <a:lnTo>
                      <a:pt x="1129" y="178"/>
                    </a:lnTo>
                    <a:lnTo>
                      <a:pt x="1130" y="176"/>
                    </a:lnTo>
                    <a:lnTo>
                      <a:pt x="1136" y="181"/>
                    </a:lnTo>
                    <a:lnTo>
                      <a:pt x="1139" y="181"/>
                    </a:lnTo>
                    <a:lnTo>
                      <a:pt x="1141" y="178"/>
                    </a:lnTo>
                    <a:lnTo>
                      <a:pt x="1141" y="180"/>
                    </a:lnTo>
                    <a:lnTo>
                      <a:pt x="1144" y="180"/>
                    </a:lnTo>
                    <a:lnTo>
                      <a:pt x="1144" y="183"/>
                    </a:lnTo>
                    <a:lnTo>
                      <a:pt x="1141" y="184"/>
                    </a:lnTo>
                    <a:lnTo>
                      <a:pt x="1140" y="189"/>
                    </a:lnTo>
                    <a:lnTo>
                      <a:pt x="1135" y="189"/>
                    </a:lnTo>
                    <a:lnTo>
                      <a:pt x="1132" y="196"/>
                    </a:lnTo>
                    <a:lnTo>
                      <a:pt x="1131" y="208"/>
                    </a:lnTo>
                    <a:lnTo>
                      <a:pt x="1133" y="212"/>
                    </a:lnTo>
                    <a:lnTo>
                      <a:pt x="1135" y="210"/>
                    </a:lnTo>
                    <a:lnTo>
                      <a:pt x="1134" y="218"/>
                    </a:lnTo>
                    <a:lnTo>
                      <a:pt x="1132" y="223"/>
                    </a:lnTo>
                    <a:lnTo>
                      <a:pt x="1136" y="228"/>
                    </a:lnTo>
                    <a:lnTo>
                      <a:pt x="1140" y="228"/>
                    </a:lnTo>
                    <a:lnTo>
                      <a:pt x="1140" y="226"/>
                    </a:lnTo>
                    <a:lnTo>
                      <a:pt x="1143" y="225"/>
                    </a:lnTo>
                    <a:lnTo>
                      <a:pt x="1144" y="225"/>
                    </a:lnTo>
                    <a:lnTo>
                      <a:pt x="1145" y="230"/>
                    </a:lnTo>
                    <a:lnTo>
                      <a:pt x="1147" y="230"/>
                    </a:lnTo>
                    <a:lnTo>
                      <a:pt x="1143" y="241"/>
                    </a:lnTo>
                    <a:lnTo>
                      <a:pt x="1142" y="243"/>
                    </a:lnTo>
                    <a:lnTo>
                      <a:pt x="1143" y="244"/>
                    </a:lnTo>
                    <a:lnTo>
                      <a:pt x="1138" y="250"/>
                    </a:lnTo>
                    <a:lnTo>
                      <a:pt x="1140" y="254"/>
                    </a:lnTo>
                    <a:lnTo>
                      <a:pt x="1144" y="259"/>
                    </a:lnTo>
                    <a:lnTo>
                      <a:pt x="1151" y="261"/>
                    </a:lnTo>
                    <a:lnTo>
                      <a:pt x="1154" y="259"/>
                    </a:lnTo>
                    <a:lnTo>
                      <a:pt x="1153" y="258"/>
                    </a:lnTo>
                    <a:lnTo>
                      <a:pt x="1157" y="256"/>
                    </a:lnTo>
                    <a:lnTo>
                      <a:pt x="1156" y="254"/>
                    </a:lnTo>
                    <a:lnTo>
                      <a:pt x="1161" y="253"/>
                    </a:lnTo>
                    <a:lnTo>
                      <a:pt x="1159" y="256"/>
                    </a:lnTo>
                    <a:lnTo>
                      <a:pt x="1162" y="259"/>
                    </a:lnTo>
                    <a:lnTo>
                      <a:pt x="1165" y="260"/>
                    </a:lnTo>
                    <a:lnTo>
                      <a:pt x="1166" y="257"/>
                    </a:lnTo>
                    <a:lnTo>
                      <a:pt x="1167" y="259"/>
                    </a:lnTo>
                    <a:lnTo>
                      <a:pt x="1169" y="259"/>
                    </a:lnTo>
                    <a:lnTo>
                      <a:pt x="1162" y="266"/>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29" name="Freeform 129"/>
              <p:cNvSpPr>
                <a:spLocks/>
              </p:cNvSpPr>
              <p:nvPr/>
            </p:nvSpPr>
            <p:spPr bwMode="auto">
              <a:xfrm>
                <a:off x="6444655" y="5022850"/>
                <a:ext cx="915987" cy="771525"/>
              </a:xfrm>
              <a:custGeom>
                <a:avLst/>
                <a:gdLst>
                  <a:gd name="T0" fmla="*/ 2147483647 w 1730"/>
                  <a:gd name="T1" fmla="*/ 2147483647 h 1453"/>
                  <a:gd name="T2" fmla="*/ 2147483647 w 1730"/>
                  <a:gd name="T3" fmla="*/ 2147483647 h 1453"/>
                  <a:gd name="T4" fmla="*/ 2147483647 w 1730"/>
                  <a:gd name="T5" fmla="*/ 2147483647 h 1453"/>
                  <a:gd name="T6" fmla="*/ 2147483647 w 1730"/>
                  <a:gd name="T7" fmla="*/ 2147483647 h 1453"/>
                  <a:gd name="T8" fmla="*/ 2147483647 w 1730"/>
                  <a:gd name="T9" fmla="*/ 2147483647 h 1453"/>
                  <a:gd name="T10" fmla="*/ 2147483647 w 1730"/>
                  <a:gd name="T11" fmla="*/ 2147483647 h 1453"/>
                  <a:gd name="T12" fmla="*/ 2147483647 w 1730"/>
                  <a:gd name="T13" fmla="*/ 2147483647 h 1453"/>
                  <a:gd name="T14" fmla="*/ 2147483647 w 1730"/>
                  <a:gd name="T15" fmla="*/ 2147483647 h 1453"/>
                  <a:gd name="T16" fmla="*/ 2147483647 w 1730"/>
                  <a:gd name="T17" fmla="*/ 2147483647 h 1453"/>
                  <a:gd name="T18" fmla="*/ 2147483647 w 1730"/>
                  <a:gd name="T19" fmla="*/ 2147483647 h 1453"/>
                  <a:gd name="T20" fmla="*/ 2147483647 w 1730"/>
                  <a:gd name="T21" fmla="*/ 2147483647 h 1453"/>
                  <a:gd name="T22" fmla="*/ 2147483647 w 1730"/>
                  <a:gd name="T23" fmla="*/ 2147483647 h 1453"/>
                  <a:gd name="T24" fmla="*/ 2147483647 w 1730"/>
                  <a:gd name="T25" fmla="*/ 2147483647 h 1453"/>
                  <a:gd name="T26" fmla="*/ 2147483647 w 1730"/>
                  <a:gd name="T27" fmla="*/ 2147483647 h 1453"/>
                  <a:gd name="T28" fmla="*/ 2147483647 w 1730"/>
                  <a:gd name="T29" fmla="*/ 2147483647 h 1453"/>
                  <a:gd name="T30" fmla="*/ 2147483647 w 1730"/>
                  <a:gd name="T31" fmla="*/ 2147483647 h 1453"/>
                  <a:gd name="T32" fmla="*/ 2147483647 w 1730"/>
                  <a:gd name="T33" fmla="*/ 2147483647 h 1453"/>
                  <a:gd name="T34" fmla="*/ 2147483647 w 1730"/>
                  <a:gd name="T35" fmla="*/ 2147483647 h 1453"/>
                  <a:gd name="T36" fmla="*/ 2147483647 w 1730"/>
                  <a:gd name="T37" fmla="*/ 2147483647 h 1453"/>
                  <a:gd name="T38" fmla="*/ 2147483647 w 1730"/>
                  <a:gd name="T39" fmla="*/ 2147483647 h 1453"/>
                  <a:gd name="T40" fmla="*/ 2147483647 w 1730"/>
                  <a:gd name="T41" fmla="*/ 2147483647 h 1453"/>
                  <a:gd name="T42" fmla="*/ 2147483647 w 1730"/>
                  <a:gd name="T43" fmla="*/ 2147483647 h 1453"/>
                  <a:gd name="T44" fmla="*/ 2147483647 w 1730"/>
                  <a:gd name="T45" fmla="*/ 2147483647 h 1453"/>
                  <a:gd name="T46" fmla="*/ 2147483647 w 1730"/>
                  <a:gd name="T47" fmla="*/ 2147483647 h 1453"/>
                  <a:gd name="T48" fmla="*/ 2147483647 w 1730"/>
                  <a:gd name="T49" fmla="*/ 2147483647 h 1453"/>
                  <a:gd name="T50" fmla="*/ 2147483647 w 1730"/>
                  <a:gd name="T51" fmla="*/ 2147483647 h 1453"/>
                  <a:gd name="T52" fmla="*/ 2147483647 w 1730"/>
                  <a:gd name="T53" fmla="*/ 2147483647 h 1453"/>
                  <a:gd name="T54" fmla="*/ 2147483647 w 1730"/>
                  <a:gd name="T55" fmla="*/ 2147483647 h 1453"/>
                  <a:gd name="T56" fmla="*/ 2147483647 w 1730"/>
                  <a:gd name="T57" fmla="*/ 2147483647 h 1453"/>
                  <a:gd name="T58" fmla="*/ 2147483647 w 1730"/>
                  <a:gd name="T59" fmla="*/ 2147483647 h 1453"/>
                  <a:gd name="T60" fmla="*/ 2147483647 w 1730"/>
                  <a:gd name="T61" fmla="*/ 2147483647 h 1453"/>
                  <a:gd name="T62" fmla="*/ 2147483647 w 1730"/>
                  <a:gd name="T63" fmla="*/ 2147483647 h 1453"/>
                  <a:gd name="T64" fmla="*/ 2147483647 w 1730"/>
                  <a:gd name="T65" fmla="*/ 2147483647 h 1453"/>
                  <a:gd name="T66" fmla="*/ 2147483647 w 1730"/>
                  <a:gd name="T67" fmla="*/ 2147483647 h 1453"/>
                  <a:gd name="T68" fmla="*/ 2147483647 w 1730"/>
                  <a:gd name="T69" fmla="*/ 2147483647 h 1453"/>
                  <a:gd name="T70" fmla="*/ 2147483647 w 1730"/>
                  <a:gd name="T71" fmla="*/ 2147483647 h 1453"/>
                  <a:gd name="T72" fmla="*/ 2147483647 w 1730"/>
                  <a:gd name="T73" fmla="*/ 2147483647 h 1453"/>
                  <a:gd name="T74" fmla="*/ 2147483647 w 1730"/>
                  <a:gd name="T75" fmla="*/ 2147483647 h 1453"/>
                  <a:gd name="T76" fmla="*/ 2147483647 w 1730"/>
                  <a:gd name="T77" fmla="*/ 2147483647 h 1453"/>
                  <a:gd name="T78" fmla="*/ 2147483647 w 1730"/>
                  <a:gd name="T79" fmla="*/ 2147483647 h 1453"/>
                  <a:gd name="T80" fmla="*/ 2147483647 w 1730"/>
                  <a:gd name="T81" fmla="*/ 2147483647 h 1453"/>
                  <a:gd name="T82" fmla="*/ 2147483647 w 1730"/>
                  <a:gd name="T83" fmla="*/ 2147483647 h 1453"/>
                  <a:gd name="T84" fmla="*/ 2147483647 w 1730"/>
                  <a:gd name="T85" fmla="*/ 2147483647 h 1453"/>
                  <a:gd name="T86" fmla="*/ 2147483647 w 1730"/>
                  <a:gd name="T87" fmla="*/ 2147483647 h 1453"/>
                  <a:gd name="T88" fmla="*/ 2147483647 w 1730"/>
                  <a:gd name="T89" fmla="*/ 2147483647 h 1453"/>
                  <a:gd name="T90" fmla="*/ 2147483647 w 1730"/>
                  <a:gd name="T91" fmla="*/ 2147483647 h 1453"/>
                  <a:gd name="T92" fmla="*/ 2147483647 w 1730"/>
                  <a:gd name="T93" fmla="*/ 2147483647 h 1453"/>
                  <a:gd name="T94" fmla="*/ 2147483647 w 1730"/>
                  <a:gd name="T95" fmla="*/ 2147483647 h 1453"/>
                  <a:gd name="T96" fmla="*/ 2147483647 w 1730"/>
                  <a:gd name="T97" fmla="*/ 2147483647 h 1453"/>
                  <a:gd name="T98" fmla="*/ 2147483647 w 1730"/>
                  <a:gd name="T99" fmla="*/ 2147483647 h 1453"/>
                  <a:gd name="T100" fmla="*/ 2147483647 w 1730"/>
                  <a:gd name="T101" fmla="*/ 2147483647 h 1453"/>
                  <a:gd name="T102" fmla="*/ 2147483647 w 1730"/>
                  <a:gd name="T103" fmla="*/ 2147483647 h 1453"/>
                  <a:gd name="T104" fmla="*/ 2147483647 w 1730"/>
                  <a:gd name="T105" fmla="*/ 2147483647 h 1453"/>
                  <a:gd name="T106" fmla="*/ 2147483647 w 1730"/>
                  <a:gd name="T107" fmla="*/ 2147483647 h 1453"/>
                  <a:gd name="T108" fmla="*/ 2147483647 w 1730"/>
                  <a:gd name="T109" fmla="*/ 2147483647 h 1453"/>
                  <a:gd name="T110" fmla="*/ 2147483647 w 1730"/>
                  <a:gd name="T111" fmla="*/ 2147483647 h 1453"/>
                  <a:gd name="T112" fmla="*/ 2147483647 w 1730"/>
                  <a:gd name="T113" fmla="*/ 2147483647 h 1453"/>
                  <a:gd name="T114" fmla="*/ 2147483647 w 1730"/>
                  <a:gd name="T115" fmla="*/ 2147483647 h 1453"/>
                  <a:gd name="T116" fmla="*/ 2147483647 w 1730"/>
                  <a:gd name="T117" fmla="*/ 2147483647 h 1453"/>
                  <a:gd name="T118" fmla="*/ 2147483647 w 1730"/>
                  <a:gd name="T119" fmla="*/ 2147483647 h 1453"/>
                  <a:gd name="T120" fmla="*/ 2147483647 w 1730"/>
                  <a:gd name="T121" fmla="*/ 2147483647 h 1453"/>
                  <a:gd name="T122" fmla="*/ 2147483647 w 1730"/>
                  <a:gd name="T123" fmla="*/ 2147483647 h 1453"/>
                  <a:gd name="T124" fmla="*/ 2147483647 w 1730"/>
                  <a:gd name="T125" fmla="*/ 2147483647 h 14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30"/>
                  <a:gd name="T190" fmla="*/ 0 h 1453"/>
                  <a:gd name="T191" fmla="*/ 1730 w 1730"/>
                  <a:gd name="T192" fmla="*/ 1453 h 14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30" h="1453">
                    <a:moveTo>
                      <a:pt x="1728" y="337"/>
                    </a:moveTo>
                    <a:lnTo>
                      <a:pt x="1723" y="336"/>
                    </a:lnTo>
                    <a:lnTo>
                      <a:pt x="1718" y="337"/>
                    </a:lnTo>
                    <a:lnTo>
                      <a:pt x="1717" y="335"/>
                    </a:lnTo>
                    <a:lnTo>
                      <a:pt x="1712" y="337"/>
                    </a:lnTo>
                    <a:lnTo>
                      <a:pt x="1711" y="333"/>
                    </a:lnTo>
                    <a:lnTo>
                      <a:pt x="1709" y="334"/>
                    </a:lnTo>
                    <a:lnTo>
                      <a:pt x="1704" y="340"/>
                    </a:lnTo>
                    <a:lnTo>
                      <a:pt x="1705" y="341"/>
                    </a:lnTo>
                    <a:lnTo>
                      <a:pt x="1703" y="342"/>
                    </a:lnTo>
                    <a:lnTo>
                      <a:pt x="1705" y="342"/>
                    </a:lnTo>
                    <a:lnTo>
                      <a:pt x="1705" y="343"/>
                    </a:lnTo>
                    <a:lnTo>
                      <a:pt x="1699" y="347"/>
                    </a:lnTo>
                    <a:lnTo>
                      <a:pt x="1700" y="351"/>
                    </a:lnTo>
                    <a:lnTo>
                      <a:pt x="1704" y="350"/>
                    </a:lnTo>
                    <a:lnTo>
                      <a:pt x="1700" y="351"/>
                    </a:lnTo>
                    <a:lnTo>
                      <a:pt x="1699" y="356"/>
                    </a:lnTo>
                    <a:lnTo>
                      <a:pt x="1698" y="354"/>
                    </a:lnTo>
                    <a:lnTo>
                      <a:pt x="1692" y="353"/>
                    </a:lnTo>
                    <a:lnTo>
                      <a:pt x="1692" y="358"/>
                    </a:lnTo>
                    <a:lnTo>
                      <a:pt x="1689" y="360"/>
                    </a:lnTo>
                    <a:lnTo>
                      <a:pt x="1691" y="363"/>
                    </a:lnTo>
                    <a:lnTo>
                      <a:pt x="1690" y="363"/>
                    </a:lnTo>
                    <a:lnTo>
                      <a:pt x="1687" y="361"/>
                    </a:lnTo>
                    <a:lnTo>
                      <a:pt x="1689" y="357"/>
                    </a:lnTo>
                    <a:lnTo>
                      <a:pt x="1687" y="358"/>
                    </a:lnTo>
                    <a:lnTo>
                      <a:pt x="1686" y="357"/>
                    </a:lnTo>
                    <a:lnTo>
                      <a:pt x="1683" y="358"/>
                    </a:lnTo>
                    <a:lnTo>
                      <a:pt x="1685" y="355"/>
                    </a:lnTo>
                    <a:lnTo>
                      <a:pt x="1679" y="357"/>
                    </a:lnTo>
                    <a:lnTo>
                      <a:pt x="1679" y="359"/>
                    </a:lnTo>
                    <a:lnTo>
                      <a:pt x="1681" y="363"/>
                    </a:lnTo>
                    <a:lnTo>
                      <a:pt x="1677" y="365"/>
                    </a:lnTo>
                    <a:lnTo>
                      <a:pt x="1675" y="365"/>
                    </a:lnTo>
                    <a:lnTo>
                      <a:pt x="1674" y="367"/>
                    </a:lnTo>
                    <a:lnTo>
                      <a:pt x="1672" y="369"/>
                    </a:lnTo>
                    <a:lnTo>
                      <a:pt x="1675" y="375"/>
                    </a:lnTo>
                    <a:lnTo>
                      <a:pt x="1672" y="374"/>
                    </a:lnTo>
                    <a:lnTo>
                      <a:pt x="1672" y="379"/>
                    </a:lnTo>
                    <a:lnTo>
                      <a:pt x="1673" y="382"/>
                    </a:lnTo>
                    <a:lnTo>
                      <a:pt x="1673" y="386"/>
                    </a:lnTo>
                    <a:lnTo>
                      <a:pt x="1674" y="386"/>
                    </a:lnTo>
                    <a:lnTo>
                      <a:pt x="1671" y="391"/>
                    </a:lnTo>
                    <a:lnTo>
                      <a:pt x="1674" y="390"/>
                    </a:lnTo>
                    <a:lnTo>
                      <a:pt x="1674" y="391"/>
                    </a:lnTo>
                    <a:lnTo>
                      <a:pt x="1675" y="391"/>
                    </a:lnTo>
                    <a:lnTo>
                      <a:pt x="1673" y="392"/>
                    </a:lnTo>
                    <a:lnTo>
                      <a:pt x="1679" y="390"/>
                    </a:lnTo>
                    <a:lnTo>
                      <a:pt x="1675" y="394"/>
                    </a:lnTo>
                    <a:lnTo>
                      <a:pt x="1675" y="396"/>
                    </a:lnTo>
                    <a:lnTo>
                      <a:pt x="1671" y="401"/>
                    </a:lnTo>
                    <a:lnTo>
                      <a:pt x="1675" y="402"/>
                    </a:lnTo>
                    <a:lnTo>
                      <a:pt x="1674" y="404"/>
                    </a:lnTo>
                    <a:lnTo>
                      <a:pt x="1673" y="403"/>
                    </a:lnTo>
                    <a:lnTo>
                      <a:pt x="1673" y="410"/>
                    </a:lnTo>
                    <a:lnTo>
                      <a:pt x="1679" y="410"/>
                    </a:lnTo>
                    <a:lnTo>
                      <a:pt x="1679" y="412"/>
                    </a:lnTo>
                    <a:lnTo>
                      <a:pt x="1681" y="413"/>
                    </a:lnTo>
                    <a:lnTo>
                      <a:pt x="1676" y="414"/>
                    </a:lnTo>
                    <a:lnTo>
                      <a:pt x="1676" y="417"/>
                    </a:lnTo>
                    <a:lnTo>
                      <a:pt x="1674" y="418"/>
                    </a:lnTo>
                    <a:lnTo>
                      <a:pt x="1671" y="424"/>
                    </a:lnTo>
                    <a:lnTo>
                      <a:pt x="1677" y="423"/>
                    </a:lnTo>
                    <a:lnTo>
                      <a:pt x="1673" y="426"/>
                    </a:lnTo>
                    <a:lnTo>
                      <a:pt x="1674" y="427"/>
                    </a:lnTo>
                    <a:lnTo>
                      <a:pt x="1671" y="430"/>
                    </a:lnTo>
                    <a:lnTo>
                      <a:pt x="1663" y="433"/>
                    </a:lnTo>
                    <a:lnTo>
                      <a:pt x="1666" y="433"/>
                    </a:lnTo>
                    <a:lnTo>
                      <a:pt x="1667" y="436"/>
                    </a:lnTo>
                    <a:lnTo>
                      <a:pt x="1667" y="433"/>
                    </a:lnTo>
                    <a:lnTo>
                      <a:pt x="1673" y="432"/>
                    </a:lnTo>
                    <a:lnTo>
                      <a:pt x="1676" y="430"/>
                    </a:lnTo>
                    <a:lnTo>
                      <a:pt x="1676" y="432"/>
                    </a:lnTo>
                    <a:lnTo>
                      <a:pt x="1673" y="433"/>
                    </a:lnTo>
                    <a:lnTo>
                      <a:pt x="1674" y="437"/>
                    </a:lnTo>
                    <a:lnTo>
                      <a:pt x="1671" y="437"/>
                    </a:lnTo>
                    <a:lnTo>
                      <a:pt x="1670" y="441"/>
                    </a:lnTo>
                    <a:lnTo>
                      <a:pt x="1672" y="444"/>
                    </a:lnTo>
                    <a:lnTo>
                      <a:pt x="1666" y="444"/>
                    </a:lnTo>
                    <a:lnTo>
                      <a:pt x="1667" y="448"/>
                    </a:lnTo>
                    <a:lnTo>
                      <a:pt x="1666" y="446"/>
                    </a:lnTo>
                    <a:lnTo>
                      <a:pt x="1661" y="446"/>
                    </a:lnTo>
                    <a:lnTo>
                      <a:pt x="1663" y="449"/>
                    </a:lnTo>
                    <a:lnTo>
                      <a:pt x="1662" y="453"/>
                    </a:lnTo>
                    <a:lnTo>
                      <a:pt x="1659" y="451"/>
                    </a:lnTo>
                    <a:lnTo>
                      <a:pt x="1659" y="455"/>
                    </a:lnTo>
                    <a:lnTo>
                      <a:pt x="1658" y="455"/>
                    </a:lnTo>
                    <a:lnTo>
                      <a:pt x="1657" y="456"/>
                    </a:lnTo>
                    <a:lnTo>
                      <a:pt x="1659" y="457"/>
                    </a:lnTo>
                    <a:lnTo>
                      <a:pt x="1651" y="459"/>
                    </a:lnTo>
                    <a:lnTo>
                      <a:pt x="1651" y="457"/>
                    </a:lnTo>
                    <a:lnTo>
                      <a:pt x="1648" y="459"/>
                    </a:lnTo>
                    <a:lnTo>
                      <a:pt x="1648" y="458"/>
                    </a:lnTo>
                    <a:lnTo>
                      <a:pt x="1646" y="458"/>
                    </a:lnTo>
                    <a:lnTo>
                      <a:pt x="1647" y="457"/>
                    </a:lnTo>
                    <a:lnTo>
                      <a:pt x="1645" y="457"/>
                    </a:lnTo>
                    <a:lnTo>
                      <a:pt x="1644" y="455"/>
                    </a:lnTo>
                    <a:lnTo>
                      <a:pt x="1648" y="453"/>
                    </a:lnTo>
                    <a:lnTo>
                      <a:pt x="1644" y="454"/>
                    </a:lnTo>
                    <a:lnTo>
                      <a:pt x="1643" y="456"/>
                    </a:lnTo>
                    <a:lnTo>
                      <a:pt x="1644" y="457"/>
                    </a:lnTo>
                    <a:lnTo>
                      <a:pt x="1643" y="458"/>
                    </a:lnTo>
                    <a:lnTo>
                      <a:pt x="1645" y="459"/>
                    </a:lnTo>
                    <a:lnTo>
                      <a:pt x="1644" y="461"/>
                    </a:lnTo>
                    <a:lnTo>
                      <a:pt x="1645" y="460"/>
                    </a:lnTo>
                    <a:lnTo>
                      <a:pt x="1644" y="462"/>
                    </a:lnTo>
                    <a:lnTo>
                      <a:pt x="1646" y="462"/>
                    </a:lnTo>
                    <a:lnTo>
                      <a:pt x="1644" y="466"/>
                    </a:lnTo>
                    <a:lnTo>
                      <a:pt x="1646" y="466"/>
                    </a:lnTo>
                    <a:lnTo>
                      <a:pt x="1646" y="467"/>
                    </a:lnTo>
                    <a:lnTo>
                      <a:pt x="1644" y="469"/>
                    </a:lnTo>
                    <a:lnTo>
                      <a:pt x="1643" y="469"/>
                    </a:lnTo>
                    <a:lnTo>
                      <a:pt x="1644" y="467"/>
                    </a:lnTo>
                    <a:lnTo>
                      <a:pt x="1639" y="471"/>
                    </a:lnTo>
                    <a:lnTo>
                      <a:pt x="1639" y="467"/>
                    </a:lnTo>
                    <a:lnTo>
                      <a:pt x="1643" y="467"/>
                    </a:lnTo>
                    <a:lnTo>
                      <a:pt x="1644" y="464"/>
                    </a:lnTo>
                    <a:lnTo>
                      <a:pt x="1639" y="464"/>
                    </a:lnTo>
                    <a:lnTo>
                      <a:pt x="1640" y="463"/>
                    </a:lnTo>
                    <a:lnTo>
                      <a:pt x="1637" y="462"/>
                    </a:lnTo>
                    <a:lnTo>
                      <a:pt x="1637" y="461"/>
                    </a:lnTo>
                    <a:lnTo>
                      <a:pt x="1634" y="462"/>
                    </a:lnTo>
                    <a:lnTo>
                      <a:pt x="1634" y="460"/>
                    </a:lnTo>
                    <a:lnTo>
                      <a:pt x="1631" y="462"/>
                    </a:lnTo>
                    <a:lnTo>
                      <a:pt x="1635" y="464"/>
                    </a:lnTo>
                    <a:lnTo>
                      <a:pt x="1632" y="467"/>
                    </a:lnTo>
                    <a:lnTo>
                      <a:pt x="1633" y="471"/>
                    </a:lnTo>
                    <a:lnTo>
                      <a:pt x="1627" y="473"/>
                    </a:lnTo>
                    <a:lnTo>
                      <a:pt x="1631" y="473"/>
                    </a:lnTo>
                    <a:lnTo>
                      <a:pt x="1631" y="475"/>
                    </a:lnTo>
                    <a:lnTo>
                      <a:pt x="1634" y="474"/>
                    </a:lnTo>
                    <a:lnTo>
                      <a:pt x="1632" y="475"/>
                    </a:lnTo>
                    <a:lnTo>
                      <a:pt x="1631" y="480"/>
                    </a:lnTo>
                    <a:lnTo>
                      <a:pt x="1633" y="480"/>
                    </a:lnTo>
                    <a:lnTo>
                      <a:pt x="1632" y="481"/>
                    </a:lnTo>
                    <a:lnTo>
                      <a:pt x="1636" y="484"/>
                    </a:lnTo>
                    <a:lnTo>
                      <a:pt x="1636" y="481"/>
                    </a:lnTo>
                    <a:lnTo>
                      <a:pt x="1637" y="480"/>
                    </a:lnTo>
                    <a:lnTo>
                      <a:pt x="1638" y="483"/>
                    </a:lnTo>
                    <a:lnTo>
                      <a:pt x="1641" y="483"/>
                    </a:lnTo>
                    <a:lnTo>
                      <a:pt x="1640" y="484"/>
                    </a:lnTo>
                    <a:lnTo>
                      <a:pt x="1643" y="486"/>
                    </a:lnTo>
                    <a:lnTo>
                      <a:pt x="1645" y="486"/>
                    </a:lnTo>
                    <a:lnTo>
                      <a:pt x="1646" y="489"/>
                    </a:lnTo>
                    <a:lnTo>
                      <a:pt x="1650" y="489"/>
                    </a:lnTo>
                    <a:lnTo>
                      <a:pt x="1648" y="490"/>
                    </a:lnTo>
                    <a:lnTo>
                      <a:pt x="1651" y="490"/>
                    </a:lnTo>
                    <a:lnTo>
                      <a:pt x="1650" y="493"/>
                    </a:lnTo>
                    <a:lnTo>
                      <a:pt x="1653" y="492"/>
                    </a:lnTo>
                    <a:lnTo>
                      <a:pt x="1656" y="495"/>
                    </a:lnTo>
                    <a:lnTo>
                      <a:pt x="1651" y="486"/>
                    </a:lnTo>
                    <a:lnTo>
                      <a:pt x="1645" y="483"/>
                    </a:lnTo>
                    <a:lnTo>
                      <a:pt x="1640" y="479"/>
                    </a:lnTo>
                    <a:lnTo>
                      <a:pt x="1639" y="475"/>
                    </a:lnTo>
                    <a:lnTo>
                      <a:pt x="1650" y="473"/>
                    </a:lnTo>
                    <a:lnTo>
                      <a:pt x="1651" y="472"/>
                    </a:lnTo>
                    <a:lnTo>
                      <a:pt x="1659" y="468"/>
                    </a:lnTo>
                    <a:lnTo>
                      <a:pt x="1665" y="468"/>
                    </a:lnTo>
                    <a:lnTo>
                      <a:pt x="1670" y="465"/>
                    </a:lnTo>
                    <a:lnTo>
                      <a:pt x="1671" y="463"/>
                    </a:lnTo>
                    <a:lnTo>
                      <a:pt x="1674" y="462"/>
                    </a:lnTo>
                    <a:lnTo>
                      <a:pt x="1675" y="462"/>
                    </a:lnTo>
                    <a:lnTo>
                      <a:pt x="1686" y="465"/>
                    </a:lnTo>
                    <a:lnTo>
                      <a:pt x="1695" y="469"/>
                    </a:lnTo>
                    <a:lnTo>
                      <a:pt x="1695" y="472"/>
                    </a:lnTo>
                    <a:lnTo>
                      <a:pt x="1698" y="473"/>
                    </a:lnTo>
                    <a:lnTo>
                      <a:pt x="1695" y="475"/>
                    </a:lnTo>
                    <a:lnTo>
                      <a:pt x="1699" y="475"/>
                    </a:lnTo>
                    <a:lnTo>
                      <a:pt x="1698" y="478"/>
                    </a:lnTo>
                    <a:lnTo>
                      <a:pt x="1699" y="479"/>
                    </a:lnTo>
                    <a:lnTo>
                      <a:pt x="1709" y="480"/>
                    </a:lnTo>
                    <a:lnTo>
                      <a:pt x="1715" y="483"/>
                    </a:lnTo>
                    <a:lnTo>
                      <a:pt x="1721" y="484"/>
                    </a:lnTo>
                    <a:lnTo>
                      <a:pt x="1720" y="486"/>
                    </a:lnTo>
                    <a:lnTo>
                      <a:pt x="1723" y="487"/>
                    </a:lnTo>
                    <a:lnTo>
                      <a:pt x="1720" y="489"/>
                    </a:lnTo>
                    <a:lnTo>
                      <a:pt x="1720" y="490"/>
                    </a:lnTo>
                    <a:lnTo>
                      <a:pt x="1727" y="490"/>
                    </a:lnTo>
                    <a:lnTo>
                      <a:pt x="1723" y="496"/>
                    </a:lnTo>
                    <a:lnTo>
                      <a:pt x="1707" y="515"/>
                    </a:lnTo>
                    <a:lnTo>
                      <a:pt x="1679" y="554"/>
                    </a:lnTo>
                    <a:lnTo>
                      <a:pt x="1661" y="587"/>
                    </a:lnTo>
                    <a:lnTo>
                      <a:pt x="1651" y="605"/>
                    </a:lnTo>
                    <a:lnTo>
                      <a:pt x="1648" y="611"/>
                    </a:lnTo>
                    <a:lnTo>
                      <a:pt x="1638" y="631"/>
                    </a:lnTo>
                    <a:lnTo>
                      <a:pt x="1628" y="658"/>
                    </a:lnTo>
                    <a:lnTo>
                      <a:pt x="1616" y="687"/>
                    </a:lnTo>
                    <a:lnTo>
                      <a:pt x="1610" y="702"/>
                    </a:lnTo>
                    <a:lnTo>
                      <a:pt x="1601" y="727"/>
                    </a:lnTo>
                    <a:lnTo>
                      <a:pt x="1592" y="745"/>
                    </a:lnTo>
                    <a:lnTo>
                      <a:pt x="1543" y="815"/>
                    </a:lnTo>
                    <a:lnTo>
                      <a:pt x="1519" y="845"/>
                    </a:lnTo>
                    <a:lnTo>
                      <a:pt x="1500" y="875"/>
                    </a:lnTo>
                    <a:lnTo>
                      <a:pt x="1484" y="893"/>
                    </a:lnTo>
                    <a:lnTo>
                      <a:pt x="1467" y="910"/>
                    </a:lnTo>
                    <a:lnTo>
                      <a:pt x="1435" y="935"/>
                    </a:lnTo>
                    <a:lnTo>
                      <a:pt x="1409" y="962"/>
                    </a:lnTo>
                    <a:lnTo>
                      <a:pt x="1392" y="978"/>
                    </a:lnTo>
                    <a:lnTo>
                      <a:pt x="1343" y="1013"/>
                    </a:lnTo>
                    <a:lnTo>
                      <a:pt x="1280" y="1045"/>
                    </a:lnTo>
                    <a:lnTo>
                      <a:pt x="1257" y="1060"/>
                    </a:lnTo>
                    <a:lnTo>
                      <a:pt x="1241" y="1073"/>
                    </a:lnTo>
                    <a:lnTo>
                      <a:pt x="1212" y="1104"/>
                    </a:lnTo>
                    <a:lnTo>
                      <a:pt x="1212" y="1101"/>
                    </a:lnTo>
                    <a:lnTo>
                      <a:pt x="1208" y="1099"/>
                    </a:lnTo>
                    <a:lnTo>
                      <a:pt x="1211" y="1099"/>
                    </a:lnTo>
                    <a:lnTo>
                      <a:pt x="1218" y="1088"/>
                    </a:lnTo>
                    <a:lnTo>
                      <a:pt x="1220" y="1080"/>
                    </a:lnTo>
                    <a:lnTo>
                      <a:pt x="1219" y="1073"/>
                    </a:lnTo>
                    <a:lnTo>
                      <a:pt x="1217" y="1068"/>
                    </a:lnTo>
                    <a:lnTo>
                      <a:pt x="1225" y="1065"/>
                    </a:lnTo>
                    <a:lnTo>
                      <a:pt x="1226" y="1061"/>
                    </a:lnTo>
                    <a:lnTo>
                      <a:pt x="1224" y="1055"/>
                    </a:lnTo>
                    <a:lnTo>
                      <a:pt x="1208" y="1042"/>
                    </a:lnTo>
                    <a:lnTo>
                      <a:pt x="1207" y="1036"/>
                    </a:lnTo>
                    <a:lnTo>
                      <a:pt x="1215" y="1032"/>
                    </a:lnTo>
                    <a:lnTo>
                      <a:pt x="1221" y="1032"/>
                    </a:lnTo>
                    <a:lnTo>
                      <a:pt x="1230" y="1033"/>
                    </a:lnTo>
                    <a:lnTo>
                      <a:pt x="1249" y="1043"/>
                    </a:lnTo>
                    <a:lnTo>
                      <a:pt x="1256" y="1044"/>
                    </a:lnTo>
                    <a:lnTo>
                      <a:pt x="1261" y="1042"/>
                    </a:lnTo>
                    <a:lnTo>
                      <a:pt x="1270" y="1038"/>
                    </a:lnTo>
                    <a:lnTo>
                      <a:pt x="1271" y="1035"/>
                    </a:lnTo>
                    <a:lnTo>
                      <a:pt x="1267" y="1030"/>
                    </a:lnTo>
                    <a:lnTo>
                      <a:pt x="1260" y="1030"/>
                    </a:lnTo>
                    <a:lnTo>
                      <a:pt x="1258" y="1029"/>
                    </a:lnTo>
                    <a:lnTo>
                      <a:pt x="1272" y="1025"/>
                    </a:lnTo>
                    <a:lnTo>
                      <a:pt x="1292" y="1025"/>
                    </a:lnTo>
                    <a:lnTo>
                      <a:pt x="1302" y="1022"/>
                    </a:lnTo>
                    <a:lnTo>
                      <a:pt x="1313" y="1013"/>
                    </a:lnTo>
                    <a:lnTo>
                      <a:pt x="1323" y="1001"/>
                    </a:lnTo>
                    <a:lnTo>
                      <a:pt x="1335" y="982"/>
                    </a:lnTo>
                    <a:lnTo>
                      <a:pt x="1345" y="975"/>
                    </a:lnTo>
                    <a:lnTo>
                      <a:pt x="1349" y="964"/>
                    </a:lnTo>
                    <a:lnTo>
                      <a:pt x="1355" y="958"/>
                    </a:lnTo>
                    <a:lnTo>
                      <a:pt x="1356" y="958"/>
                    </a:lnTo>
                    <a:lnTo>
                      <a:pt x="1357" y="964"/>
                    </a:lnTo>
                    <a:lnTo>
                      <a:pt x="1358" y="966"/>
                    </a:lnTo>
                    <a:lnTo>
                      <a:pt x="1367" y="969"/>
                    </a:lnTo>
                    <a:lnTo>
                      <a:pt x="1378" y="966"/>
                    </a:lnTo>
                    <a:lnTo>
                      <a:pt x="1389" y="959"/>
                    </a:lnTo>
                    <a:lnTo>
                      <a:pt x="1396" y="952"/>
                    </a:lnTo>
                    <a:lnTo>
                      <a:pt x="1406" y="936"/>
                    </a:lnTo>
                    <a:lnTo>
                      <a:pt x="1412" y="915"/>
                    </a:lnTo>
                    <a:lnTo>
                      <a:pt x="1412" y="901"/>
                    </a:lnTo>
                    <a:lnTo>
                      <a:pt x="1407" y="881"/>
                    </a:lnTo>
                    <a:lnTo>
                      <a:pt x="1409" y="871"/>
                    </a:lnTo>
                    <a:lnTo>
                      <a:pt x="1411" y="868"/>
                    </a:lnTo>
                    <a:lnTo>
                      <a:pt x="1411" y="870"/>
                    </a:lnTo>
                    <a:lnTo>
                      <a:pt x="1414" y="873"/>
                    </a:lnTo>
                    <a:lnTo>
                      <a:pt x="1423" y="876"/>
                    </a:lnTo>
                    <a:lnTo>
                      <a:pt x="1436" y="868"/>
                    </a:lnTo>
                    <a:lnTo>
                      <a:pt x="1448" y="864"/>
                    </a:lnTo>
                    <a:lnTo>
                      <a:pt x="1453" y="861"/>
                    </a:lnTo>
                    <a:lnTo>
                      <a:pt x="1456" y="855"/>
                    </a:lnTo>
                    <a:lnTo>
                      <a:pt x="1457" y="845"/>
                    </a:lnTo>
                    <a:lnTo>
                      <a:pt x="1454" y="832"/>
                    </a:lnTo>
                    <a:lnTo>
                      <a:pt x="1463" y="834"/>
                    </a:lnTo>
                    <a:lnTo>
                      <a:pt x="1468" y="833"/>
                    </a:lnTo>
                    <a:lnTo>
                      <a:pt x="1477" y="825"/>
                    </a:lnTo>
                    <a:lnTo>
                      <a:pt x="1485" y="822"/>
                    </a:lnTo>
                    <a:lnTo>
                      <a:pt x="1486" y="820"/>
                    </a:lnTo>
                    <a:lnTo>
                      <a:pt x="1502" y="814"/>
                    </a:lnTo>
                    <a:lnTo>
                      <a:pt x="1511" y="800"/>
                    </a:lnTo>
                    <a:lnTo>
                      <a:pt x="1514" y="790"/>
                    </a:lnTo>
                    <a:lnTo>
                      <a:pt x="1517" y="769"/>
                    </a:lnTo>
                    <a:lnTo>
                      <a:pt x="1514" y="746"/>
                    </a:lnTo>
                    <a:lnTo>
                      <a:pt x="1512" y="730"/>
                    </a:lnTo>
                    <a:lnTo>
                      <a:pt x="1506" y="718"/>
                    </a:lnTo>
                    <a:lnTo>
                      <a:pt x="1506" y="715"/>
                    </a:lnTo>
                    <a:lnTo>
                      <a:pt x="1510" y="715"/>
                    </a:lnTo>
                    <a:lnTo>
                      <a:pt x="1507" y="715"/>
                    </a:lnTo>
                    <a:lnTo>
                      <a:pt x="1508" y="713"/>
                    </a:lnTo>
                    <a:lnTo>
                      <a:pt x="1512" y="712"/>
                    </a:lnTo>
                    <a:lnTo>
                      <a:pt x="1510" y="714"/>
                    </a:lnTo>
                    <a:lnTo>
                      <a:pt x="1513" y="713"/>
                    </a:lnTo>
                    <a:lnTo>
                      <a:pt x="1523" y="723"/>
                    </a:lnTo>
                    <a:lnTo>
                      <a:pt x="1527" y="725"/>
                    </a:lnTo>
                    <a:lnTo>
                      <a:pt x="1524" y="720"/>
                    </a:lnTo>
                    <a:lnTo>
                      <a:pt x="1527" y="721"/>
                    </a:lnTo>
                    <a:lnTo>
                      <a:pt x="1525" y="718"/>
                    </a:lnTo>
                    <a:lnTo>
                      <a:pt x="1527" y="716"/>
                    </a:lnTo>
                    <a:lnTo>
                      <a:pt x="1526" y="710"/>
                    </a:lnTo>
                    <a:lnTo>
                      <a:pt x="1528" y="708"/>
                    </a:lnTo>
                    <a:lnTo>
                      <a:pt x="1528" y="712"/>
                    </a:lnTo>
                    <a:lnTo>
                      <a:pt x="1536" y="724"/>
                    </a:lnTo>
                    <a:lnTo>
                      <a:pt x="1528" y="724"/>
                    </a:lnTo>
                    <a:lnTo>
                      <a:pt x="1529" y="726"/>
                    </a:lnTo>
                    <a:lnTo>
                      <a:pt x="1526" y="725"/>
                    </a:lnTo>
                    <a:lnTo>
                      <a:pt x="1522" y="728"/>
                    </a:lnTo>
                    <a:lnTo>
                      <a:pt x="1523" y="735"/>
                    </a:lnTo>
                    <a:lnTo>
                      <a:pt x="1531" y="742"/>
                    </a:lnTo>
                    <a:lnTo>
                      <a:pt x="1537" y="743"/>
                    </a:lnTo>
                    <a:lnTo>
                      <a:pt x="1539" y="742"/>
                    </a:lnTo>
                    <a:lnTo>
                      <a:pt x="1541" y="732"/>
                    </a:lnTo>
                    <a:lnTo>
                      <a:pt x="1541" y="720"/>
                    </a:lnTo>
                    <a:lnTo>
                      <a:pt x="1545" y="713"/>
                    </a:lnTo>
                    <a:lnTo>
                      <a:pt x="1545" y="709"/>
                    </a:lnTo>
                    <a:lnTo>
                      <a:pt x="1543" y="706"/>
                    </a:lnTo>
                    <a:lnTo>
                      <a:pt x="1546" y="701"/>
                    </a:lnTo>
                    <a:lnTo>
                      <a:pt x="1547" y="696"/>
                    </a:lnTo>
                    <a:lnTo>
                      <a:pt x="1546" y="692"/>
                    </a:lnTo>
                    <a:lnTo>
                      <a:pt x="1540" y="689"/>
                    </a:lnTo>
                    <a:lnTo>
                      <a:pt x="1535" y="678"/>
                    </a:lnTo>
                    <a:lnTo>
                      <a:pt x="1530" y="680"/>
                    </a:lnTo>
                    <a:lnTo>
                      <a:pt x="1524" y="678"/>
                    </a:lnTo>
                    <a:lnTo>
                      <a:pt x="1521" y="680"/>
                    </a:lnTo>
                    <a:lnTo>
                      <a:pt x="1519" y="692"/>
                    </a:lnTo>
                    <a:lnTo>
                      <a:pt x="1522" y="697"/>
                    </a:lnTo>
                    <a:lnTo>
                      <a:pt x="1518" y="700"/>
                    </a:lnTo>
                    <a:lnTo>
                      <a:pt x="1507" y="701"/>
                    </a:lnTo>
                    <a:lnTo>
                      <a:pt x="1497" y="699"/>
                    </a:lnTo>
                    <a:lnTo>
                      <a:pt x="1496" y="700"/>
                    </a:lnTo>
                    <a:lnTo>
                      <a:pt x="1493" y="698"/>
                    </a:lnTo>
                    <a:lnTo>
                      <a:pt x="1491" y="705"/>
                    </a:lnTo>
                    <a:lnTo>
                      <a:pt x="1492" y="709"/>
                    </a:lnTo>
                    <a:lnTo>
                      <a:pt x="1494" y="708"/>
                    </a:lnTo>
                    <a:lnTo>
                      <a:pt x="1493" y="710"/>
                    </a:lnTo>
                    <a:lnTo>
                      <a:pt x="1490" y="710"/>
                    </a:lnTo>
                    <a:lnTo>
                      <a:pt x="1481" y="706"/>
                    </a:lnTo>
                    <a:lnTo>
                      <a:pt x="1468" y="707"/>
                    </a:lnTo>
                    <a:lnTo>
                      <a:pt x="1463" y="709"/>
                    </a:lnTo>
                    <a:lnTo>
                      <a:pt x="1460" y="714"/>
                    </a:lnTo>
                    <a:lnTo>
                      <a:pt x="1459" y="724"/>
                    </a:lnTo>
                    <a:lnTo>
                      <a:pt x="1463" y="731"/>
                    </a:lnTo>
                    <a:lnTo>
                      <a:pt x="1469" y="733"/>
                    </a:lnTo>
                    <a:lnTo>
                      <a:pt x="1463" y="731"/>
                    </a:lnTo>
                    <a:lnTo>
                      <a:pt x="1447" y="723"/>
                    </a:lnTo>
                    <a:lnTo>
                      <a:pt x="1439" y="720"/>
                    </a:lnTo>
                    <a:lnTo>
                      <a:pt x="1435" y="721"/>
                    </a:lnTo>
                    <a:lnTo>
                      <a:pt x="1434" y="720"/>
                    </a:lnTo>
                    <a:lnTo>
                      <a:pt x="1437" y="716"/>
                    </a:lnTo>
                    <a:lnTo>
                      <a:pt x="1434" y="713"/>
                    </a:lnTo>
                    <a:lnTo>
                      <a:pt x="1439" y="709"/>
                    </a:lnTo>
                    <a:lnTo>
                      <a:pt x="1442" y="700"/>
                    </a:lnTo>
                    <a:lnTo>
                      <a:pt x="1439" y="695"/>
                    </a:lnTo>
                    <a:lnTo>
                      <a:pt x="1436" y="695"/>
                    </a:lnTo>
                    <a:lnTo>
                      <a:pt x="1433" y="696"/>
                    </a:lnTo>
                    <a:lnTo>
                      <a:pt x="1432" y="695"/>
                    </a:lnTo>
                    <a:lnTo>
                      <a:pt x="1433" y="693"/>
                    </a:lnTo>
                    <a:lnTo>
                      <a:pt x="1430" y="690"/>
                    </a:lnTo>
                    <a:lnTo>
                      <a:pt x="1425" y="689"/>
                    </a:lnTo>
                    <a:lnTo>
                      <a:pt x="1423" y="690"/>
                    </a:lnTo>
                    <a:lnTo>
                      <a:pt x="1424" y="693"/>
                    </a:lnTo>
                    <a:lnTo>
                      <a:pt x="1421" y="690"/>
                    </a:lnTo>
                    <a:lnTo>
                      <a:pt x="1418" y="691"/>
                    </a:lnTo>
                    <a:lnTo>
                      <a:pt x="1417" y="695"/>
                    </a:lnTo>
                    <a:lnTo>
                      <a:pt x="1412" y="693"/>
                    </a:lnTo>
                    <a:lnTo>
                      <a:pt x="1414" y="690"/>
                    </a:lnTo>
                    <a:lnTo>
                      <a:pt x="1413" y="689"/>
                    </a:lnTo>
                    <a:lnTo>
                      <a:pt x="1404" y="689"/>
                    </a:lnTo>
                    <a:lnTo>
                      <a:pt x="1407" y="684"/>
                    </a:lnTo>
                    <a:lnTo>
                      <a:pt x="1403" y="682"/>
                    </a:lnTo>
                    <a:lnTo>
                      <a:pt x="1404" y="680"/>
                    </a:lnTo>
                    <a:lnTo>
                      <a:pt x="1403" y="678"/>
                    </a:lnTo>
                    <a:lnTo>
                      <a:pt x="1393" y="677"/>
                    </a:lnTo>
                    <a:lnTo>
                      <a:pt x="1397" y="675"/>
                    </a:lnTo>
                    <a:lnTo>
                      <a:pt x="1396" y="672"/>
                    </a:lnTo>
                    <a:lnTo>
                      <a:pt x="1398" y="669"/>
                    </a:lnTo>
                    <a:lnTo>
                      <a:pt x="1393" y="663"/>
                    </a:lnTo>
                    <a:lnTo>
                      <a:pt x="1389" y="663"/>
                    </a:lnTo>
                    <a:lnTo>
                      <a:pt x="1391" y="660"/>
                    </a:lnTo>
                    <a:lnTo>
                      <a:pt x="1388" y="659"/>
                    </a:lnTo>
                    <a:lnTo>
                      <a:pt x="1392" y="657"/>
                    </a:lnTo>
                    <a:lnTo>
                      <a:pt x="1393" y="654"/>
                    </a:lnTo>
                    <a:lnTo>
                      <a:pt x="1396" y="648"/>
                    </a:lnTo>
                    <a:lnTo>
                      <a:pt x="1396" y="645"/>
                    </a:lnTo>
                    <a:lnTo>
                      <a:pt x="1392" y="644"/>
                    </a:lnTo>
                    <a:lnTo>
                      <a:pt x="1388" y="648"/>
                    </a:lnTo>
                    <a:lnTo>
                      <a:pt x="1391" y="644"/>
                    </a:lnTo>
                    <a:lnTo>
                      <a:pt x="1387" y="644"/>
                    </a:lnTo>
                    <a:lnTo>
                      <a:pt x="1387" y="647"/>
                    </a:lnTo>
                    <a:lnTo>
                      <a:pt x="1380" y="648"/>
                    </a:lnTo>
                    <a:lnTo>
                      <a:pt x="1378" y="654"/>
                    </a:lnTo>
                    <a:lnTo>
                      <a:pt x="1380" y="657"/>
                    </a:lnTo>
                    <a:lnTo>
                      <a:pt x="1378" y="661"/>
                    </a:lnTo>
                    <a:lnTo>
                      <a:pt x="1378" y="664"/>
                    </a:lnTo>
                    <a:lnTo>
                      <a:pt x="1380" y="665"/>
                    </a:lnTo>
                    <a:lnTo>
                      <a:pt x="1377" y="670"/>
                    </a:lnTo>
                    <a:lnTo>
                      <a:pt x="1376" y="673"/>
                    </a:lnTo>
                    <a:lnTo>
                      <a:pt x="1379" y="676"/>
                    </a:lnTo>
                    <a:lnTo>
                      <a:pt x="1375" y="685"/>
                    </a:lnTo>
                    <a:lnTo>
                      <a:pt x="1375" y="687"/>
                    </a:lnTo>
                    <a:lnTo>
                      <a:pt x="1378" y="687"/>
                    </a:lnTo>
                    <a:lnTo>
                      <a:pt x="1379" y="689"/>
                    </a:lnTo>
                    <a:lnTo>
                      <a:pt x="1383" y="687"/>
                    </a:lnTo>
                    <a:lnTo>
                      <a:pt x="1382" y="689"/>
                    </a:lnTo>
                    <a:lnTo>
                      <a:pt x="1382" y="690"/>
                    </a:lnTo>
                    <a:lnTo>
                      <a:pt x="1386" y="691"/>
                    </a:lnTo>
                    <a:lnTo>
                      <a:pt x="1381" y="693"/>
                    </a:lnTo>
                    <a:lnTo>
                      <a:pt x="1382" y="702"/>
                    </a:lnTo>
                    <a:lnTo>
                      <a:pt x="1391" y="702"/>
                    </a:lnTo>
                    <a:lnTo>
                      <a:pt x="1392" y="705"/>
                    </a:lnTo>
                    <a:lnTo>
                      <a:pt x="1393" y="708"/>
                    </a:lnTo>
                    <a:lnTo>
                      <a:pt x="1396" y="703"/>
                    </a:lnTo>
                    <a:lnTo>
                      <a:pt x="1400" y="701"/>
                    </a:lnTo>
                    <a:lnTo>
                      <a:pt x="1401" y="711"/>
                    </a:lnTo>
                    <a:lnTo>
                      <a:pt x="1404" y="718"/>
                    </a:lnTo>
                    <a:lnTo>
                      <a:pt x="1407" y="720"/>
                    </a:lnTo>
                    <a:lnTo>
                      <a:pt x="1418" y="714"/>
                    </a:lnTo>
                    <a:lnTo>
                      <a:pt x="1425" y="714"/>
                    </a:lnTo>
                    <a:lnTo>
                      <a:pt x="1425" y="716"/>
                    </a:lnTo>
                    <a:lnTo>
                      <a:pt x="1420" y="723"/>
                    </a:lnTo>
                    <a:lnTo>
                      <a:pt x="1420" y="725"/>
                    </a:lnTo>
                    <a:lnTo>
                      <a:pt x="1418" y="731"/>
                    </a:lnTo>
                    <a:lnTo>
                      <a:pt x="1416" y="731"/>
                    </a:lnTo>
                    <a:lnTo>
                      <a:pt x="1415" y="728"/>
                    </a:lnTo>
                    <a:lnTo>
                      <a:pt x="1412" y="726"/>
                    </a:lnTo>
                    <a:lnTo>
                      <a:pt x="1402" y="726"/>
                    </a:lnTo>
                    <a:lnTo>
                      <a:pt x="1397" y="729"/>
                    </a:lnTo>
                    <a:lnTo>
                      <a:pt x="1389" y="738"/>
                    </a:lnTo>
                    <a:lnTo>
                      <a:pt x="1383" y="752"/>
                    </a:lnTo>
                    <a:lnTo>
                      <a:pt x="1380" y="764"/>
                    </a:lnTo>
                    <a:lnTo>
                      <a:pt x="1382" y="800"/>
                    </a:lnTo>
                    <a:lnTo>
                      <a:pt x="1385" y="813"/>
                    </a:lnTo>
                    <a:lnTo>
                      <a:pt x="1382" y="815"/>
                    </a:lnTo>
                    <a:lnTo>
                      <a:pt x="1384" y="811"/>
                    </a:lnTo>
                    <a:lnTo>
                      <a:pt x="1384" y="810"/>
                    </a:lnTo>
                    <a:lnTo>
                      <a:pt x="1374" y="805"/>
                    </a:lnTo>
                    <a:lnTo>
                      <a:pt x="1380" y="807"/>
                    </a:lnTo>
                    <a:lnTo>
                      <a:pt x="1382" y="804"/>
                    </a:lnTo>
                    <a:lnTo>
                      <a:pt x="1381" y="793"/>
                    </a:lnTo>
                    <a:lnTo>
                      <a:pt x="1378" y="789"/>
                    </a:lnTo>
                    <a:lnTo>
                      <a:pt x="1377" y="777"/>
                    </a:lnTo>
                    <a:lnTo>
                      <a:pt x="1373" y="774"/>
                    </a:lnTo>
                    <a:lnTo>
                      <a:pt x="1366" y="774"/>
                    </a:lnTo>
                    <a:lnTo>
                      <a:pt x="1363" y="777"/>
                    </a:lnTo>
                    <a:lnTo>
                      <a:pt x="1359" y="793"/>
                    </a:lnTo>
                    <a:lnTo>
                      <a:pt x="1359" y="806"/>
                    </a:lnTo>
                    <a:lnTo>
                      <a:pt x="1361" y="817"/>
                    </a:lnTo>
                    <a:lnTo>
                      <a:pt x="1366" y="826"/>
                    </a:lnTo>
                    <a:lnTo>
                      <a:pt x="1362" y="827"/>
                    </a:lnTo>
                    <a:lnTo>
                      <a:pt x="1350" y="825"/>
                    </a:lnTo>
                    <a:lnTo>
                      <a:pt x="1348" y="826"/>
                    </a:lnTo>
                    <a:lnTo>
                      <a:pt x="1342" y="831"/>
                    </a:lnTo>
                    <a:lnTo>
                      <a:pt x="1339" y="835"/>
                    </a:lnTo>
                    <a:lnTo>
                      <a:pt x="1338" y="847"/>
                    </a:lnTo>
                    <a:lnTo>
                      <a:pt x="1343" y="865"/>
                    </a:lnTo>
                    <a:lnTo>
                      <a:pt x="1348" y="872"/>
                    </a:lnTo>
                    <a:lnTo>
                      <a:pt x="1350" y="873"/>
                    </a:lnTo>
                    <a:lnTo>
                      <a:pt x="1329" y="878"/>
                    </a:lnTo>
                    <a:lnTo>
                      <a:pt x="1326" y="879"/>
                    </a:lnTo>
                    <a:lnTo>
                      <a:pt x="1323" y="882"/>
                    </a:lnTo>
                    <a:lnTo>
                      <a:pt x="1314" y="883"/>
                    </a:lnTo>
                    <a:lnTo>
                      <a:pt x="1310" y="887"/>
                    </a:lnTo>
                    <a:lnTo>
                      <a:pt x="1307" y="895"/>
                    </a:lnTo>
                    <a:lnTo>
                      <a:pt x="1307" y="903"/>
                    </a:lnTo>
                    <a:lnTo>
                      <a:pt x="1309" y="911"/>
                    </a:lnTo>
                    <a:lnTo>
                      <a:pt x="1312" y="912"/>
                    </a:lnTo>
                    <a:lnTo>
                      <a:pt x="1291" y="912"/>
                    </a:lnTo>
                    <a:lnTo>
                      <a:pt x="1287" y="915"/>
                    </a:lnTo>
                    <a:lnTo>
                      <a:pt x="1283" y="915"/>
                    </a:lnTo>
                    <a:lnTo>
                      <a:pt x="1281" y="916"/>
                    </a:lnTo>
                    <a:lnTo>
                      <a:pt x="1275" y="913"/>
                    </a:lnTo>
                    <a:lnTo>
                      <a:pt x="1270" y="916"/>
                    </a:lnTo>
                    <a:lnTo>
                      <a:pt x="1260" y="927"/>
                    </a:lnTo>
                    <a:lnTo>
                      <a:pt x="1260" y="923"/>
                    </a:lnTo>
                    <a:lnTo>
                      <a:pt x="1257" y="918"/>
                    </a:lnTo>
                    <a:lnTo>
                      <a:pt x="1256" y="922"/>
                    </a:lnTo>
                    <a:lnTo>
                      <a:pt x="1254" y="923"/>
                    </a:lnTo>
                    <a:lnTo>
                      <a:pt x="1255" y="925"/>
                    </a:lnTo>
                    <a:lnTo>
                      <a:pt x="1247" y="922"/>
                    </a:lnTo>
                    <a:lnTo>
                      <a:pt x="1243" y="924"/>
                    </a:lnTo>
                    <a:lnTo>
                      <a:pt x="1245" y="927"/>
                    </a:lnTo>
                    <a:lnTo>
                      <a:pt x="1239" y="929"/>
                    </a:lnTo>
                    <a:lnTo>
                      <a:pt x="1237" y="934"/>
                    </a:lnTo>
                    <a:lnTo>
                      <a:pt x="1239" y="935"/>
                    </a:lnTo>
                    <a:lnTo>
                      <a:pt x="1234" y="937"/>
                    </a:lnTo>
                    <a:lnTo>
                      <a:pt x="1232" y="940"/>
                    </a:lnTo>
                    <a:lnTo>
                      <a:pt x="1226" y="963"/>
                    </a:lnTo>
                    <a:lnTo>
                      <a:pt x="1225" y="973"/>
                    </a:lnTo>
                    <a:lnTo>
                      <a:pt x="1226" y="987"/>
                    </a:lnTo>
                    <a:lnTo>
                      <a:pt x="1221" y="1005"/>
                    </a:lnTo>
                    <a:lnTo>
                      <a:pt x="1216" y="1002"/>
                    </a:lnTo>
                    <a:lnTo>
                      <a:pt x="1216" y="1000"/>
                    </a:lnTo>
                    <a:lnTo>
                      <a:pt x="1218" y="1001"/>
                    </a:lnTo>
                    <a:lnTo>
                      <a:pt x="1220" y="999"/>
                    </a:lnTo>
                    <a:lnTo>
                      <a:pt x="1218" y="996"/>
                    </a:lnTo>
                    <a:lnTo>
                      <a:pt x="1219" y="995"/>
                    </a:lnTo>
                    <a:lnTo>
                      <a:pt x="1222" y="995"/>
                    </a:lnTo>
                    <a:lnTo>
                      <a:pt x="1217" y="984"/>
                    </a:lnTo>
                    <a:lnTo>
                      <a:pt x="1220" y="980"/>
                    </a:lnTo>
                    <a:lnTo>
                      <a:pt x="1219" y="978"/>
                    </a:lnTo>
                    <a:lnTo>
                      <a:pt x="1221" y="978"/>
                    </a:lnTo>
                    <a:lnTo>
                      <a:pt x="1220" y="977"/>
                    </a:lnTo>
                    <a:lnTo>
                      <a:pt x="1209" y="973"/>
                    </a:lnTo>
                    <a:lnTo>
                      <a:pt x="1205" y="975"/>
                    </a:lnTo>
                    <a:lnTo>
                      <a:pt x="1206" y="977"/>
                    </a:lnTo>
                    <a:lnTo>
                      <a:pt x="1203" y="978"/>
                    </a:lnTo>
                    <a:lnTo>
                      <a:pt x="1203" y="981"/>
                    </a:lnTo>
                    <a:lnTo>
                      <a:pt x="1206" y="990"/>
                    </a:lnTo>
                    <a:lnTo>
                      <a:pt x="1213" y="989"/>
                    </a:lnTo>
                    <a:lnTo>
                      <a:pt x="1216" y="984"/>
                    </a:lnTo>
                    <a:lnTo>
                      <a:pt x="1216" y="990"/>
                    </a:lnTo>
                    <a:lnTo>
                      <a:pt x="1217" y="993"/>
                    </a:lnTo>
                    <a:lnTo>
                      <a:pt x="1211" y="999"/>
                    </a:lnTo>
                    <a:lnTo>
                      <a:pt x="1214" y="1000"/>
                    </a:lnTo>
                    <a:lnTo>
                      <a:pt x="1214" y="1002"/>
                    </a:lnTo>
                    <a:lnTo>
                      <a:pt x="1198" y="1005"/>
                    </a:lnTo>
                    <a:lnTo>
                      <a:pt x="1186" y="1012"/>
                    </a:lnTo>
                    <a:lnTo>
                      <a:pt x="1180" y="1019"/>
                    </a:lnTo>
                    <a:lnTo>
                      <a:pt x="1181" y="1026"/>
                    </a:lnTo>
                    <a:lnTo>
                      <a:pt x="1182" y="1031"/>
                    </a:lnTo>
                    <a:lnTo>
                      <a:pt x="1178" y="1030"/>
                    </a:lnTo>
                    <a:lnTo>
                      <a:pt x="1181" y="1033"/>
                    </a:lnTo>
                    <a:lnTo>
                      <a:pt x="1180" y="1038"/>
                    </a:lnTo>
                    <a:lnTo>
                      <a:pt x="1180" y="1039"/>
                    </a:lnTo>
                    <a:lnTo>
                      <a:pt x="1176" y="1037"/>
                    </a:lnTo>
                    <a:lnTo>
                      <a:pt x="1173" y="1039"/>
                    </a:lnTo>
                    <a:lnTo>
                      <a:pt x="1175" y="1045"/>
                    </a:lnTo>
                    <a:lnTo>
                      <a:pt x="1179" y="1050"/>
                    </a:lnTo>
                    <a:lnTo>
                      <a:pt x="1179" y="1047"/>
                    </a:lnTo>
                    <a:lnTo>
                      <a:pt x="1177" y="1045"/>
                    </a:lnTo>
                    <a:lnTo>
                      <a:pt x="1181" y="1044"/>
                    </a:lnTo>
                    <a:lnTo>
                      <a:pt x="1188" y="1051"/>
                    </a:lnTo>
                    <a:lnTo>
                      <a:pt x="1200" y="1056"/>
                    </a:lnTo>
                    <a:lnTo>
                      <a:pt x="1204" y="1060"/>
                    </a:lnTo>
                    <a:lnTo>
                      <a:pt x="1204" y="1068"/>
                    </a:lnTo>
                    <a:lnTo>
                      <a:pt x="1207" y="1071"/>
                    </a:lnTo>
                    <a:lnTo>
                      <a:pt x="1209" y="1077"/>
                    </a:lnTo>
                    <a:lnTo>
                      <a:pt x="1215" y="1079"/>
                    </a:lnTo>
                    <a:lnTo>
                      <a:pt x="1215" y="1083"/>
                    </a:lnTo>
                    <a:lnTo>
                      <a:pt x="1209" y="1085"/>
                    </a:lnTo>
                    <a:lnTo>
                      <a:pt x="1211" y="1086"/>
                    </a:lnTo>
                    <a:lnTo>
                      <a:pt x="1206" y="1094"/>
                    </a:lnTo>
                    <a:lnTo>
                      <a:pt x="1206" y="1104"/>
                    </a:lnTo>
                    <a:lnTo>
                      <a:pt x="1209" y="1110"/>
                    </a:lnTo>
                    <a:lnTo>
                      <a:pt x="1207" y="1107"/>
                    </a:lnTo>
                    <a:lnTo>
                      <a:pt x="1206" y="1107"/>
                    </a:lnTo>
                    <a:lnTo>
                      <a:pt x="1196" y="1112"/>
                    </a:lnTo>
                    <a:lnTo>
                      <a:pt x="1182" y="1124"/>
                    </a:lnTo>
                    <a:lnTo>
                      <a:pt x="1171" y="1138"/>
                    </a:lnTo>
                    <a:lnTo>
                      <a:pt x="1159" y="1157"/>
                    </a:lnTo>
                    <a:lnTo>
                      <a:pt x="1147" y="1181"/>
                    </a:lnTo>
                    <a:lnTo>
                      <a:pt x="1136" y="1209"/>
                    </a:lnTo>
                    <a:lnTo>
                      <a:pt x="1129" y="1241"/>
                    </a:lnTo>
                    <a:lnTo>
                      <a:pt x="1121" y="1264"/>
                    </a:lnTo>
                    <a:lnTo>
                      <a:pt x="1093" y="1313"/>
                    </a:lnTo>
                    <a:lnTo>
                      <a:pt x="1073" y="1339"/>
                    </a:lnTo>
                    <a:lnTo>
                      <a:pt x="1058" y="1354"/>
                    </a:lnTo>
                    <a:lnTo>
                      <a:pt x="957" y="1434"/>
                    </a:lnTo>
                    <a:lnTo>
                      <a:pt x="930" y="1452"/>
                    </a:lnTo>
                    <a:lnTo>
                      <a:pt x="925" y="1453"/>
                    </a:lnTo>
                    <a:lnTo>
                      <a:pt x="918" y="1452"/>
                    </a:lnTo>
                    <a:lnTo>
                      <a:pt x="917" y="1451"/>
                    </a:lnTo>
                    <a:lnTo>
                      <a:pt x="915" y="1441"/>
                    </a:lnTo>
                    <a:lnTo>
                      <a:pt x="897" y="1440"/>
                    </a:lnTo>
                    <a:lnTo>
                      <a:pt x="895" y="1440"/>
                    </a:lnTo>
                    <a:lnTo>
                      <a:pt x="897" y="1436"/>
                    </a:lnTo>
                    <a:lnTo>
                      <a:pt x="894" y="1432"/>
                    </a:lnTo>
                    <a:lnTo>
                      <a:pt x="896" y="1426"/>
                    </a:lnTo>
                    <a:lnTo>
                      <a:pt x="894" y="1423"/>
                    </a:lnTo>
                    <a:lnTo>
                      <a:pt x="896" y="1420"/>
                    </a:lnTo>
                    <a:lnTo>
                      <a:pt x="897" y="1425"/>
                    </a:lnTo>
                    <a:lnTo>
                      <a:pt x="899" y="1420"/>
                    </a:lnTo>
                    <a:lnTo>
                      <a:pt x="899" y="1411"/>
                    </a:lnTo>
                    <a:lnTo>
                      <a:pt x="900" y="1405"/>
                    </a:lnTo>
                    <a:lnTo>
                      <a:pt x="902" y="1409"/>
                    </a:lnTo>
                    <a:lnTo>
                      <a:pt x="908" y="1410"/>
                    </a:lnTo>
                    <a:lnTo>
                      <a:pt x="906" y="1410"/>
                    </a:lnTo>
                    <a:lnTo>
                      <a:pt x="907" y="1413"/>
                    </a:lnTo>
                    <a:lnTo>
                      <a:pt x="905" y="1412"/>
                    </a:lnTo>
                    <a:lnTo>
                      <a:pt x="906" y="1414"/>
                    </a:lnTo>
                    <a:lnTo>
                      <a:pt x="910" y="1415"/>
                    </a:lnTo>
                    <a:lnTo>
                      <a:pt x="913" y="1414"/>
                    </a:lnTo>
                    <a:lnTo>
                      <a:pt x="911" y="1410"/>
                    </a:lnTo>
                    <a:lnTo>
                      <a:pt x="910" y="1411"/>
                    </a:lnTo>
                    <a:lnTo>
                      <a:pt x="912" y="1407"/>
                    </a:lnTo>
                    <a:lnTo>
                      <a:pt x="913" y="1401"/>
                    </a:lnTo>
                    <a:lnTo>
                      <a:pt x="915" y="1399"/>
                    </a:lnTo>
                    <a:lnTo>
                      <a:pt x="913" y="1402"/>
                    </a:lnTo>
                    <a:lnTo>
                      <a:pt x="915" y="1403"/>
                    </a:lnTo>
                    <a:lnTo>
                      <a:pt x="916" y="1399"/>
                    </a:lnTo>
                    <a:lnTo>
                      <a:pt x="918" y="1382"/>
                    </a:lnTo>
                    <a:lnTo>
                      <a:pt x="909" y="1346"/>
                    </a:lnTo>
                    <a:lnTo>
                      <a:pt x="919" y="1315"/>
                    </a:lnTo>
                    <a:lnTo>
                      <a:pt x="923" y="1313"/>
                    </a:lnTo>
                    <a:lnTo>
                      <a:pt x="923" y="1317"/>
                    </a:lnTo>
                    <a:lnTo>
                      <a:pt x="920" y="1315"/>
                    </a:lnTo>
                    <a:lnTo>
                      <a:pt x="918" y="1324"/>
                    </a:lnTo>
                    <a:lnTo>
                      <a:pt x="919" y="1325"/>
                    </a:lnTo>
                    <a:lnTo>
                      <a:pt x="918" y="1324"/>
                    </a:lnTo>
                    <a:lnTo>
                      <a:pt x="921" y="1325"/>
                    </a:lnTo>
                    <a:lnTo>
                      <a:pt x="924" y="1324"/>
                    </a:lnTo>
                    <a:lnTo>
                      <a:pt x="942" y="1302"/>
                    </a:lnTo>
                    <a:lnTo>
                      <a:pt x="942" y="1304"/>
                    </a:lnTo>
                    <a:lnTo>
                      <a:pt x="941" y="1304"/>
                    </a:lnTo>
                    <a:lnTo>
                      <a:pt x="939" y="1306"/>
                    </a:lnTo>
                    <a:lnTo>
                      <a:pt x="941" y="1309"/>
                    </a:lnTo>
                    <a:lnTo>
                      <a:pt x="950" y="1313"/>
                    </a:lnTo>
                    <a:lnTo>
                      <a:pt x="953" y="1313"/>
                    </a:lnTo>
                    <a:lnTo>
                      <a:pt x="960" y="1305"/>
                    </a:lnTo>
                    <a:lnTo>
                      <a:pt x="966" y="1299"/>
                    </a:lnTo>
                    <a:lnTo>
                      <a:pt x="974" y="1287"/>
                    </a:lnTo>
                    <a:lnTo>
                      <a:pt x="978" y="1279"/>
                    </a:lnTo>
                    <a:lnTo>
                      <a:pt x="977" y="1260"/>
                    </a:lnTo>
                    <a:lnTo>
                      <a:pt x="981" y="1247"/>
                    </a:lnTo>
                    <a:lnTo>
                      <a:pt x="984" y="1245"/>
                    </a:lnTo>
                    <a:lnTo>
                      <a:pt x="990" y="1252"/>
                    </a:lnTo>
                    <a:lnTo>
                      <a:pt x="996" y="1253"/>
                    </a:lnTo>
                    <a:lnTo>
                      <a:pt x="1013" y="1236"/>
                    </a:lnTo>
                    <a:lnTo>
                      <a:pt x="1015" y="1232"/>
                    </a:lnTo>
                    <a:lnTo>
                      <a:pt x="1010" y="1243"/>
                    </a:lnTo>
                    <a:lnTo>
                      <a:pt x="1018" y="1254"/>
                    </a:lnTo>
                    <a:lnTo>
                      <a:pt x="1036" y="1269"/>
                    </a:lnTo>
                    <a:lnTo>
                      <a:pt x="1046" y="1271"/>
                    </a:lnTo>
                    <a:lnTo>
                      <a:pt x="1052" y="1270"/>
                    </a:lnTo>
                    <a:lnTo>
                      <a:pt x="1061" y="1265"/>
                    </a:lnTo>
                    <a:lnTo>
                      <a:pt x="1065" y="1259"/>
                    </a:lnTo>
                    <a:lnTo>
                      <a:pt x="1093" y="1213"/>
                    </a:lnTo>
                    <a:lnTo>
                      <a:pt x="1100" y="1188"/>
                    </a:lnTo>
                    <a:lnTo>
                      <a:pt x="1100" y="1181"/>
                    </a:lnTo>
                    <a:lnTo>
                      <a:pt x="1093" y="1164"/>
                    </a:lnTo>
                    <a:lnTo>
                      <a:pt x="1077" y="1142"/>
                    </a:lnTo>
                    <a:lnTo>
                      <a:pt x="1080" y="1130"/>
                    </a:lnTo>
                    <a:lnTo>
                      <a:pt x="1093" y="1103"/>
                    </a:lnTo>
                    <a:lnTo>
                      <a:pt x="1082" y="1108"/>
                    </a:lnTo>
                    <a:lnTo>
                      <a:pt x="1077" y="1107"/>
                    </a:lnTo>
                    <a:lnTo>
                      <a:pt x="1077" y="1109"/>
                    </a:lnTo>
                    <a:lnTo>
                      <a:pt x="1073" y="1109"/>
                    </a:lnTo>
                    <a:lnTo>
                      <a:pt x="1068" y="1108"/>
                    </a:lnTo>
                    <a:lnTo>
                      <a:pt x="1069" y="1110"/>
                    </a:lnTo>
                    <a:lnTo>
                      <a:pt x="1067" y="1110"/>
                    </a:lnTo>
                    <a:lnTo>
                      <a:pt x="1069" y="1110"/>
                    </a:lnTo>
                    <a:lnTo>
                      <a:pt x="1068" y="1112"/>
                    </a:lnTo>
                    <a:lnTo>
                      <a:pt x="1071" y="1113"/>
                    </a:lnTo>
                    <a:lnTo>
                      <a:pt x="1070" y="1115"/>
                    </a:lnTo>
                    <a:lnTo>
                      <a:pt x="1070" y="1114"/>
                    </a:lnTo>
                    <a:lnTo>
                      <a:pt x="1067" y="1114"/>
                    </a:lnTo>
                    <a:lnTo>
                      <a:pt x="1061" y="1116"/>
                    </a:lnTo>
                    <a:lnTo>
                      <a:pt x="1061" y="1117"/>
                    </a:lnTo>
                    <a:lnTo>
                      <a:pt x="1067" y="1117"/>
                    </a:lnTo>
                    <a:lnTo>
                      <a:pt x="1069" y="1116"/>
                    </a:lnTo>
                    <a:lnTo>
                      <a:pt x="1070" y="1119"/>
                    </a:lnTo>
                    <a:lnTo>
                      <a:pt x="1068" y="1121"/>
                    </a:lnTo>
                    <a:lnTo>
                      <a:pt x="1064" y="1119"/>
                    </a:lnTo>
                    <a:lnTo>
                      <a:pt x="1060" y="1123"/>
                    </a:lnTo>
                    <a:lnTo>
                      <a:pt x="1058" y="1130"/>
                    </a:lnTo>
                    <a:lnTo>
                      <a:pt x="1055" y="1132"/>
                    </a:lnTo>
                    <a:lnTo>
                      <a:pt x="1057" y="1133"/>
                    </a:lnTo>
                    <a:lnTo>
                      <a:pt x="1052" y="1142"/>
                    </a:lnTo>
                    <a:lnTo>
                      <a:pt x="1055" y="1145"/>
                    </a:lnTo>
                    <a:lnTo>
                      <a:pt x="1051" y="1143"/>
                    </a:lnTo>
                    <a:lnTo>
                      <a:pt x="1050" y="1145"/>
                    </a:lnTo>
                    <a:lnTo>
                      <a:pt x="1053" y="1149"/>
                    </a:lnTo>
                    <a:lnTo>
                      <a:pt x="1057" y="1147"/>
                    </a:lnTo>
                    <a:lnTo>
                      <a:pt x="1054" y="1150"/>
                    </a:lnTo>
                    <a:lnTo>
                      <a:pt x="1057" y="1155"/>
                    </a:lnTo>
                    <a:lnTo>
                      <a:pt x="1058" y="1153"/>
                    </a:lnTo>
                    <a:lnTo>
                      <a:pt x="1062" y="1155"/>
                    </a:lnTo>
                    <a:lnTo>
                      <a:pt x="1065" y="1150"/>
                    </a:lnTo>
                    <a:lnTo>
                      <a:pt x="1072" y="1152"/>
                    </a:lnTo>
                    <a:lnTo>
                      <a:pt x="1071" y="1157"/>
                    </a:lnTo>
                    <a:lnTo>
                      <a:pt x="1057" y="1169"/>
                    </a:lnTo>
                    <a:lnTo>
                      <a:pt x="1027" y="1175"/>
                    </a:lnTo>
                    <a:lnTo>
                      <a:pt x="1022" y="1177"/>
                    </a:lnTo>
                    <a:lnTo>
                      <a:pt x="1018" y="1181"/>
                    </a:lnTo>
                    <a:lnTo>
                      <a:pt x="1015" y="1199"/>
                    </a:lnTo>
                    <a:lnTo>
                      <a:pt x="1011" y="1204"/>
                    </a:lnTo>
                    <a:lnTo>
                      <a:pt x="998" y="1207"/>
                    </a:lnTo>
                    <a:lnTo>
                      <a:pt x="996" y="1210"/>
                    </a:lnTo>
                    <a:lnTo>
                      <a:pt x="995" y="1215"/>
                    </a:lnTo>
                    <a:lnTo>
                      <a:pt x="984" y="1211"/>
                    </a:lnTo>
                    <a:lnTo>
                      <a:pt x="978" y="1212"/>
                    </a:lnTo>
                    <a:lnTo>
                      <a:pt x="973" y="1215"/>
                    </a:lnTo>
                    <a:lnTo>
                      <a:pt x="970" y="1212"/>
                    </a:lnTo>
                    <a:lnTo>
                      <a:pt x="960" y="1210"/>
                    </a:lnTo>
                    <a:lnTo>
                      <a:pt x="956" y="1203"/>
                    </a:lnTo>
                    <a:lnTo>
                      <a:pt x="952" y="1204"/>
                    </a:lnTo>
                    <a:lnTo>
                      <a:pt x="948" y="1207"/>
                    </a:lnTo>
                    <a:lnTo>
                      <a:pt x="938" y="1200"/>
                    </a:lnTo>
                    <a:lnTo>
                      <a:pt x="934" y="1201"/>
                    </a:lnTo>
                    <a:lnTo>
                      <a:pt x="931" y="1196"/>
                    </a:lnTo>
                    <a:lnTo>
                      <a:pt x="929" y="1197"/>
                    </a:lnTo>
                    <a:lnTo>
                      <a:pt x="927" y="1200"/>
                    </a:lnTo>
                    <a:lnTo>
                      <a:pt x="924" y="1199"/>
                    </a:lnTo>
                    <a:lnTo>
                      <a:pt x="920" y="1194"/>
                    </a:lnTo>
                    <a:lnTo>
                      <a:pt x="917" y="1195"/>
                    </a:lnTo>
                    <a:lnTo>
                      <a:pt x="912" y="1185"/>
                    </a:lnTo>
                    <a:lnTo>
                      <a:pt x="910" y="1178"/>
                    </a:lnTo>
                    <a:lnTo>
                      <a:pt x="901" y="1177"/>
                    </a:lnTo>
                    <a:lnTo>
                      <a:pt x="899" y="1178"/>
                    </a:lnTo>
                    <a:lnTo>
                      <a:pt x="898" y="1177"/>
                    </a:lnTo>
                    <a:lnTo>
                      <a:pt x="896" y="1178"/>
                    </a:lnTo>
                    <a:lnTo>
                      <a:pt x="893" y="1176"/>
                    </a:lnTo>
                    <a:lnTo>
                      <a:pt x="893" y="1175"/>
                    </a:lnTo>
                    <a:lnTo>
                      <a:pt x="890" y="1175"/>
                    </a:lnTo>
                    <a:lnTo>
                      <a:pt x="884" y="1170"/>
                    </a:lnTo>
                    <a:lnTo>
                      <a:pt x="883" y="1167"/>
                    </a:lnTo>
                    <a:lnTo>
                      <a:pt x="877" y="1163"/>
                    </a:lnTo>
                    <a:lnTo>
                      <a:pt x="877" y="1159"/>
                    </a:lnTo>
                    <a:lnTo>
                      <a:pt x="871" y="1156"/>
                    </a:lnTo>
                    <a:lnTo>
                      <a:pt x="874" y="1148"/>
                    </a:lnTo>
                    <a:lnTo>
                      <a:pt x="871" y="1145"/>
                    </a:lnTo>
                    <a:lnTo>
                      <a:pt x="871" y="1143"/>
                    </a:lnTo>
                    <a:lnTo>
                      <a:pt x="869" y="1141"/>
                    </a:lnTo>
                    <a:lnTo>
                      <a:pt x="871" y="1141"/>
                    </a:lnTo>
                    <a:lnTo>
                      <a:pt x="871" y="1137"/>
                    </a:lnTo>
                    <a:lnTo>
                      <a:pt x="869" y="1135"/>
                    </a:lnTo>
                    <a:lnTo>
                      <a:pt x="869" y="1133"/>
                    </a:lnTo>
                    <a:lnTo>
                      <a:pt x="863" y="1129"/>
                    </a:lnTo>
                    <a:lnTo>
                      <a:pt x="863" y="1124"/>
                    </a:lnTo>
                    <a:lnTo>
                      <a:pt x="860" y="1116"/>
                    </a:lnTo>
                    <a:lnTo>
                      <a:pt x="857" y="1116"/>
                    </a:lnTo>
                    <a:lnTo>
                      <a:pt x="856" y="1114"/>
                    </a:lnTo>
                    <a:lnTo>
                      <a:pt x="858" y="1113"/>
                    </a:lnTo>
                    <a:lnTo>
                      <a:pt x="854" y="1110"/>
                    </a:lnTo>
                    <a:lnTo>
                      <a:pt x="855" y="1105"/>
                    </a:lnTo>
                    <a:lnTo>
                      <a:pt x="851" y="1105"/>
                    </a:lnTo>
                    <a:lnTo>
                      <a:pt x="853" y="1103"/>
                    </a:lnTo>
                    <a:lnTo>
                      <a:pt x="849" y="1097"/>
                    </a:lnTo>
                    <a:lnTo>
                      <a:pt x="849" y="1094"/>
                    </a:lnTo>
                    <a:lnTo>
                      <a:pt x="852" y="1095"/>
                    </a:lnTo>
                    <a:lnTo>
                      <a:pt x="853" y="1093"/>
                    </a:lnTo>
                    <a:lnTo>
                      <a:pt x="848" y="1092"/>
                    </a:lnTo>
                    <a:lnTo>
                      <a:pt x="848" y="1089"/>
                    </a:lnTo>
                    <a:lnTo>
                      <a:pt x="836" y="1088"/>
                    </a:lnTo>
                    <a:lnTo>
                      <a:pt x="834" y="1085"/>
                    </a:lnTo>
                    <a:lnTo>
                      <a:pt x="830" y="1085"/>
                    </a:lnTo>
                    <a:lnTo>
                      <a:pt x="827" y="1080"/>
                    </a:lnTo>
                    <a:lnTo>
                      <a:pt x="828" y="1079"/>
                    </a:lnTo>
                    <a:lnTo>
                      <a:pt x="825" y="1078"/>
                    </a:lnTo>
                    <a:lnTo>
                      <a:pt x="826" y="1072"/>
                    </a:lnTo>
                    <a:lnTo>
                      <a:pt x="823" y="1071"/>
                    </a:lnTo>
                    <a:lnTo>
                      <a:pt x="821" y="1072"/>
                    </a:lnTo>
                    <a:lnTo>
                      <a:pt x="817" y="1071"/>
                    </a:lnTo>
                    <a:lnTo>
                      <a:pt x="812" y="1065"/>
                    </a:lnTo>
                    <a:lnTo>
                      <a:pt x="805" y="1062"/>
                    </a:lnTo>
                    <a:lnTo>
                      <a:pt x="802" y="1062"/>
                    </a:lnTo>
                    <a:lnTo>
                      <a:pt x="800" y="1059"/>
                    </a:lnTo>
                    <a:lnTo>
                      <a:pt x="802" y="1057"/>
                    </a:lnTo>
                    <a:lnTo>
                      <a:pt x="800" y="1054"/>
                    </a:lnTo>
                    <a:lnTo>
                      <a:pt x="793" y="1054"/>
                    </a:lnTo>
                    <a:lnTo>
                      <a:pt x="787" y="1050"/>
                    </a:lnTo>
                    <a:lnTo>
                      <a:pt x="782" y="1052"/>
                    </a:lnTo>
                    <a:lnTo>
                      <a:pt x="779" y="1055"/>
                    </a:lnTo>
                    <a:lnTo>
                      <a:pt x="777" y="1055"/>
                    </a:lnTo>
                    <a:lnTo>
                      <a:pt x="774" y="1058"/>
                    </a:lnTo>
                    <a:lnTo>
                      <a:pt x="771" y="1056"/>
                    </a:lnTo>
                    <a:lnTo>
                      <a:pt x="770" y="1052"/>
                    </a:lnTo>
                    <a:lnTo>
                      <a:pt x="763" y="1049"/>
                    </a:lnTo>
                    <a:lnTo>
                      <a:pt x="763" y="1047"/>
                    </a:lnTo>
                    <a:lnTo>
                      <a:pt x="694" y="996"/>
                    </a:lnTo>
                    <a:lnTo>
                      <a:pt x="695" y="991"/>
                    </a:lnTo>
                    <a:lnTo>
                      <a:pt x="692" y="988"/>
                    </a:lnTo>
                    <a:lnTo>
                      <a:pt x="695" y="985"/>
                    </a:lnTo>
                    <a:lnTo>
                      <a:pt x="692" y="983"/>
                    </a:lnTo>
                    <a:lnTo>
                      <a:pt x="690" y="979"/>
                    </a:lnTo>
                    <a:lnTo>
                      <a:pt x="686" y="977"/>
                    </a:lnTo>
                    <a:lnTo>
                      <a:pt x="686" y="975"/>
                    </a:lnTo>
                    <a:lnTo>
                      <a:pt x="681" y="966"/>
                    </a:lnTo>
                    <a:lnTo>
                      <a:pt x="668" y="960"/>
                    </a:lnTo>
                    <a:lnTo>
                      <a:pt x="665" y="954"/>
                    </a:lnTo>
                    <a:lnTo>
                      <a:pt x="647" y="953"/>
                    </a:lnTo>
                    <a:lnTo>
                      <a:pt x="641" y="949"/>
                    </a:lnTo>
                    <a:lnTo>
                      <a:pt x="637" y="950"/>
                    </a:lnTo>
                    <a:lnTo>
                      <a:pt x="636" y="948"/>
                    </a:lnTo>
                    <a:lnTo>
                      <a:pt x="630" y="948"/>
                    </a:lnTo>
                    <a:lnTo>
                      <a:pt x="629" y="947"/>
                    </a:lnTo>
                    <a:lnTo>
                      <a:pt x="622" y="949"/>
                    </a:lnTo>
                    <a:lnTo>
                      <a:pt x="619" y="948"/>
                    </a:lnTo>
                    <a:lnTo>
                      <a:pt x="611" y="950"/>
                    </a:lnTo>
                    <a:lnTo>
                      <a:pt x="606" y="945"/>
                    </a:lnTo>
                    <a:lnTo>
                      <a:pt x="607" y="943"/>
                    </a:lnTo>
                    <a:lnTo>
                      <a:pt x="602" y="941"/>
                    </a:lnTo>
                    <a:lnTo>
                      <a:pt x="601" y="936"/>
                    </a:lnTo>
                    <a:lnTo>
                      <a:pt x="597" y="936"/>
                    </a:lnTo>
                    <a:lnTo>
                      <a:pt x="596" y="937"/>
                    </a:lnTo>
                    <a:lnTo>
                      <a:pt x="589" y="937"/>
                    </a:lnTo>
                    <a:lnTo>
                      <a:pt x="590" y="932"/>
                    </a:lnTo>
                    <a:lnTo>
                      <a:pt x="585" y="931"/>
                    </a:lnTo>
                    <a:lnTo>
                      <a:pt x="586" y="927"/>
                    </a:lnTo>
                    <a:lnTo>
                      <a:pt x="584" y="924"/>
                    </a:lnTo>
                    <a:lnTo>
                      <a:pt x="581" y="924"/>
                    </a:lnTo>
                    <a:lnTo>
                      <a:pt x="579" y="918"/>
                    </a:lnTo>
                    <a:lnTo>
                      <a:pt x="575" y="915"/>
                    </a:lnTo>
                    <a:lnTo>
                      <a:pt x="575" y="913"/>
                    </a:lnTo>
                    <a:lnTo>
                      <a:pt x="569" y="913"/>
                    </a:lnTo>
                    <a:lnTo>
                      <a:pt x="567" y="922"/>
                    </a:lnTo>
                    <a:lnTo>
                      <a:pt x="563" y="923"/>
                    </a:lnTo>
                    <a:lnTo>
                      <a:pt x="564" y="927"/>
                    </a:lnTo>
                    <a:lnTo>
                      <a:pt x="559" y="927"/>
                    </a:lnTo>
                    <a:lnTo>
                      <a:pt x="552" y="922"/>
                    </a:lnTo>
                    <a:lnTo>
                      <a:pt x="549" y="923"/>
                    </a:lnTo>
                    <a:lnTo>
                      <a:pt x="549" y="921"/>
                    </a:lnTo>
                    <a:lnTo>
                      <a:pt x="543" y="918"/>
                    </a:lnTo>
                    <a:lnTo>
                      <a:pt x="540" y="916"/>
                    </a:lnTo>
                    <a:lnTo>
                      <a:pt x="539" y="913"/>
                    </a:lnTo>
                    <a:lnTo>
                      <a:pt x="523" y="911"/>
                    </a:lnTo>
                    <a:lnTo>
                      <a:pt x="521" y="908"/>
                    </a:lnTo>
                    <a:lnTo>
                      <a:pt x="521" y="901"/>
                    </a:lnTo>
                    <a:lnTo>
                      <a:pt x="520" y="900"/>
                    </a:lnTo>
                    <a:lnTo>
                      <a:pt x="521" y="899"/>
                    </a:lnTo>
                    <a:lnTo>
                      <a:pt x="518" y="896"/>
                    </a:lnTo>
                    <a:lnTo>
                      <a:pt x="514" y="896"/>
                    </a:lnTo>
                    <a:lnTo>
                      <a:pt x="514" y="894"/>
                    </a:lnTo>
                    <a:lnTo>
                      <a:pt x="517" y="893"/>
                    </a:lnTo>
                    <a:lnTo>
                      <a:pt x="513" y="890"/>
                    </a:lnTo>
                    <a:lnTo>
                      <a:pt x="514" y="888"/>
                    </a:lnTo>
                    <a:lnTo>
                      <a:pt x="512" y="886"/>
                    </a:lnTo>
                    <a:lnTo>
                      <a:pt x="507" y="887"/>
                    </a:lnTo>
                    <a:lnTo>
                      <a:pt x="506" y="885"/>
                    </a:lnTo>
                    <a:lnTo>
                      <a:pt x="502" y="883"/>
                    </a:lnTo>
                    <a:lnTo>
                      <a:pt x="504" y="879"/>
                    </a:lnTo>
                    <a:lnTo>
                      <a:pt x="503" y="877"/>
                    </a:lnTo>
                    <a:lnTo>
                      <a:pt x="504" y="874"/>
                    </a:lnTo>
                    <a:lnTo>
                      <a:pt x="497" y="869"/>
                    </a:lnTo>
                    <a:lnTo>
                      <a:pt x="499" y="862"/>
                    </a:lnTo>
                    <a:lnTo>
                      <a:pt x="495" y="861"/>
                    </a:lnTo>
                    <a:lnTo>
                      <a:pt x="494" y="858"/>
                    </a:lnTo>
                    <a:lnTo>
                      <a:pt x="487" y="860"/>
                    </a:lnTo>
                    <a:lnTo>
                      <a:pt x="487" y="858"/>
                    </a:lnTo>
                    <a:lnTo>
                      <a:pt x="483" y="858"/>
                    </a:lnTo>
                    <a:lnTo>
                      <a:pt x="481" y="854"/>
                    </a:lnTo>
                    <a:lnTo>
                      <a:pt x="481" y="853"/>
                    </a:lnTo>
                    <a:lnTo>
                      <a:pt x="483" y="851"/>
                    </a:lnTo>
                    <a:lnTo>
                      <a:pt x="480" y="849"/>
                    </a:lnTo>
                    <a:lnTo>
                      <a:pt x="480" y="845"/>
                    </a:lnTo>
                    <a:lnTo>
                      <a:pt x="469" y="843"/>
                    </a:lnTo>
                    <a:lnTo>
                      <a:pt x="469" y="838"/>
                    </a:lnTo>
                    <a:lnTo>
                      <a:pt x="466" y="838"/>
                    </a:lnTo>
                    <a:lnTo>
                      <a:pt x="464" y="833"/>
                    </a:lnTo>
                    <a:lnTo>
                      <a:pt x="460" y="833"/>
                    </a:lnTo>
                    <a:lnTo>
                      <a:pt x="457" y="831"/>
                    </a:lnTo>
                    <a:lnTo>
                      <a:pt x="450" y="818"/>
                    </a:lnTo>
                    <a:lnTo>
                      <a:pt x="444" y="821"/>
                    </a:lnTo>
                    <a:lnTo>
                      <a:pt x="441" y="820"/>
                    </a:lnTo>
                    <a:lnTo>
                      <a:pt x="437" y="821"/>
                    </a:lnTo>
                    <a:lnTo>
                      <a:pt x="434" y="824"/>
                    </a:lnTo>
                    <a:lnTo>
                      <a:pt x="432" y="825"/>
                    </a:lnTo>
                    <a:lnTo>
                      <a:pt x="433" y="832"/>
                    </a:lnTo>
                    <a:lnTo>
                      <a:pt x="435" y="835"/>
                    </a:lnTo>
                    <a:lnTo>
                      <a:pt x="431" y="841"/>
                    </a:lnTo>
                    <a:lnTo>
                      <a:pt x="432" y="842"/>
                    </a:lnTo>
                    <a:lnTo>
                      <a:pt x="429" y="844"/>
                    </a:lnTo>
                    <a:lnTo>
                      <a:pt x="425" y="842"/>
                    </a:lnTo>
                    <a:lnTo>
                      <a:pt x="421" y="844"/>
                    </a:lnTo>
                    <a:lnTo>
                      <a:pt x="419" y="842"/>
                    </a:lnTo>
                    <a:lnTo>
                      <a:pt x="417" y="850"/>
                    </a:lnTo>
                    <a:lnTo>
                      <a:pt x="413" y="850"/>
                    </a:lnTo>
                    <a:lnTo>
                      <a:pt x="411" y="854"/>
                    </a:lnTo>
                    <a:lnTo>
                      <a:pt x="407" y="854"/>
                    </a:lnTo>
                    <a:lnTo>
                      <a:pt x="408" y="857"/>
                    </a:lnTo>
                    <a:lnTo>
                      <a:pt x="399" y="857"/>
                    </a:lnTo>
                    <a:lnTo>
                      <a:pt x="395" y="863"/>
                    </a:lnTo>
                    <a:lnTo>
                      <a:pt x="390" y="864"/>
                    </a:lnTo>
                    <a:lnTo>
                      <a:pt x="386" y="870"/>
                    </a:lnTo>
                    <a:lnTo>
                      <a:pt x="381" y="871"/>
                    </a:lnTo>
                    <a:lnTo>
                      <a:pt x="379" y="869"/>
                    </a:lnTo>
                    <a:lnTo>
                      <a:pt x="374" y="871"/>
                    </a:lnTo>
                    <a:lnTo>
                      <a:pt x="373" y="873"/>
                    </a:lnTo>
                    <a:lnTo>
                      <a:pt x="362" y="870"/>
                    </a:lnTo>
                    <a:lnTo>
                      <a:pt x="360" y="873"/>
                    </a:lnTo>
                    <a:lnTo>
                      <a:pt x="356" y="872"/>
                    </a:lnTo>
                    <a:lnTo>
                      <a:pt x="354" y="863"/>
                    </a:lnTo>
                    <a:lnTo>
                      <a:pt x="355" y="852"/>
                    </a:lnTo>
                    <a:lnTo>
                      <a:pt x="357" y="849"/>
                    </a:lnTo>
                    <a:lnTo>
                      <a:pt x="355" y="842"/>
                    </a:lnTo>
                    <a:lnTo>
                      <a:pt x="357" y="837"/>
                    </a:lnTo>
                    <a:lnTo>
                      <a:pt x="356" y="831"/>
                    </a:lnTo>
                    <a:lnTo>
                      <a:pt x="360" y="823"/>
                    </a:lnTo>
                    <a:lnTo>
                      <a:pt x="356" y="815"/>
                    </a:lnTo>
                    <a:lnTo>
                      <a:pt x="354" y="815"/>
                    </a:lnTo>
                    <a:lnTo>
                      <a:pt x="355" y="811"/>
                    </a:lnTo>
                    <a:lnTo>
                      <a:pt x="352" y="810"/>
                    </a:lnTo>
                    <a:lnTo>
                      <a:pt x="353" y="807"/>
                    </a:lnTo>
                    <a:lnTo>
                      <a:pt x="350" y="807"/>
                    </a:lnTo>
                    <a:lnTo>
                      <a:pt x="350" y="805"/>
                    </a:lnTo>
                    <a:lnTo>
                      <a:pt x="344" y="805"/>
                    </a:lnTo>
                    <a:lnTo>
                      <a:pt x="342" y="799"/>
                    </a:lnTo>
                    <a:lnTo>
                      <a:pt x="338" y="801"/>
                    </a:lnTo>
                    <a:lnTo>
                      <a:pt x="335" y="796"/>
                    </a:lnTo>
                    <a:lnTo>
                      <a:pt x="330" y="798"/>
                    </a:lnTo>
                    <a:lnTo>
                      <a:pt x="330" y="792"/>
                    </a:lnTo>
                    <a:lnTo>
                      <a:pt x="325" y="790"/>
                    </a:lnTo>
                    <a:lnTo>
                      <a:pt x="325" y="787"/>
                    </a:lnTo>
                    <a:lnTo>
                      <a:pt x="327" y="786"/>
                    </a:lnTo>
                    <a:lnTo>
                      <a:pt x="322" y="782"/>
                    </a:lnTo>
                    <a:lnTo>
                      <a:pt x="321" y="779"/>
                    </a:lnTo>
                    <a:lnTo>
                      <a:pt x="322" y="777"/>
                    </a:lnTo>
                    <a:lnTo>
                      <a:pt x="318" y="772"/>
                    </a:lnTo>
                    <a:lnTo>
                      <a:pt x="321" y="770"/>
                    </a:lnTo>
                    <a:lnTo>
                      <a:pt x="316" y="768"/>
                    </a:lnTo>
                    <a:lnTo>
                      <a:pt x="309" y="768"/>
                    </a:lnTo>
                    <a:lnTo>
                      <a:pt x="306" y="766"/>
                    </a:lnTo>
                    <a:lnTo>
                      <a:pt x="309" y="764"/>
                    </a:lnTo>
                    <a:lnTo>
                      <a:pt x="307" y="762"/>
                    </a:lnTo>
                    <a:lnTo>
                      <a:pt x="304" y="762"/>
                    </a:lnTo>
                    <a:lnTo>
                      <a:pt x="302" y="765"/>
                    </a:lnTo>
                    <a:lnTo>
                      <a:pt x="301" y="764"/>
                    </a:lnTo>
                    <a:lnTo>
                      <a:pt x="302" y="759"/>
                    </a:lnTo>
                    <a:lnTo>
                      <a:pt x="300" y="757"/>
                    </a:lnTo>
                    <a:lnTo>
                      <a:pt x="297" y="759"/>
                    </a:lnTo>
                    <a:lnTo>
                      <a:pt x="297" y="756"/>
                    </a:lnTo>
                    <a:lnTo>
                      <a:pt x="295" y="752"/>
                    </a:lnTo>
                    <a:lnTo>
                      <a:pt x="295" y="750"/>
                    </a:lnTo>
                    <a:lnTo>
                      <a:pt x="290" y="752"/>
                    </a:lnTo>
                    <a:lnTo>
                      <a:pt x="286" y="752"/>
                    </a:lnTo>
                    <a:lnTo>
                      <a:pt x="285" y="750"/>
                    </a:lnTo>
                    <a:lnTo>
                      <a:pt x="285" y="748"/>
                    </a:lnTo>
                    <a:lnTo>
                      <a:pt x="281" y="744"/>
                    </a:lnTo>
                    <a:lnTo>
                      <a:pt x="279" y="744"/>
                    </a:lnTo>
                    <a:lnTo>
                      <a:pt x="280" y="745"/>
                    </a:lnTo>
                    <a:lnTo>
                      <a:pt x="278" y="746"/>
                    </a:lnTo>
                    <a:lnTo>
                      <a:pt x="275" y="745"/>
                    </a:lnTo>
                    <a:lnTo>
                      <a:pt x="273" y="743"/>
                    </a:lnTo>
                    <a:lnTo>
                      <a:pt x="271" y="742"/>
                    </a:lnTo>
                    <a:lnTo>
                      <a:pt x="271" y="739"/>
                    </a:lnTo>
                    <a:lnTo>
                      <a:pt x="269" y="738"/>
                    </a:lnTo>
                    <a:lnTo>
                      <a:pt x="271" y="734"/>
                    </a:lnTo>
                    <a:lnTo>
                      <a:pt x="269" y="733"/>
                    </a:lnTo>
                    <a:lnTo>
                      <a:pt x="267" y="730"/>
                    </a:lnTo>
                    <a:lnTo>
                      <a:pt x="263" y="730"/>
                    </a:lnTo>
                    <a:lnTo>
                      <a:pt x="260" y="728"/>
                    </a:lnTo>
                    <a:lnTo>
                      <a:pt x="261" y="726"/>
                    </a:lnTo>
                    <a:lnTo>
                      <a:pt x="258" y="720"/>
                    </a:lnTo>
                    <a:lnTo>
                      <a:pt x="251" y="724"/>
                    </a:lnTo>
                    <a:lnTo>
                      <a:pt x="245" y="715"/>
                    </a:lnTo>
                    <a:lnTo>
                      <a:pt x="240" y="715"/>
                    </a:lnTo>
                    <a:lnTo>
                      <a:pt x="240" y="713"/>
                    </a:lnTo>
                    <a:lnTo>
                      <a:pt x="237" y="711"/>
                    </a:lnTo>
                    <a:lnTo>
                      <a:pt x="241" y="709"/>
                    </a:lnTo>
                    <a:lnTo>
                      <a:pt x="241" y="705"/>
                    </a:lnTo>
                    <a:lnTo>
                      <a:pt x="239" y="705"/>
                    </a:lnTo>
                    <a:lnTo>
                      <a:pt x="236" y="706"/>
                    </a:lnTo>
                    <a:lnTo>
                      <a:pt x="233" y="702"/>
                    </a:lnTo>
                    <a:lnTo>
                      <a:pt x="232" y="699"/>
                    </a:lnTo>
                    <a:lnTo>
                      <a:pt x="224" y="702"/>
                    </a:lnTo>
                    <a:lnTo>
                      <a:pt x="223" y="700"/>
                    </a:lnTo>
                    <a:lnTo>
                      <a:pt x="226" y="698"/>
                    </a:lnTo>
                    <a:lnTo>
                      <a:pt x="226" y="695"/>
                    </a:lnTo>
                    <a:lnTo>
                      <a:pt x="224" y="693"/>
                    </a:lnTo>
                    <a:lnTo>
                      <a:pt x="222" y="695"/>
                    </a:lnTo>
                    <a:lnTo>
                      <a:pt x="218" y="693"/>
                    </a:lnTo>
                    <a:lnTo>
                      <a:pt x="222" y="690"/>
                    </a:lnTo>
                    <a:lnTo>
                      <a:pt x="216" y="684"/>
                    </a:lnTo>
                    <a:lnTo>
                      <a:pt x="213" y="684"/>
                    </a:lnTo>
                    <a:lnTo>
                      <a:pt x="217" y="681"/>
                    </a:lnTo>
                    <a:lnTo>
                      <a:pt x="214" y="680"/>
                    </a:lnTo>
                    <a:lnTo>
                      <a:pt x="210" y="680"/>
                    </a:lnTo>
                    <a:lnTo>
                      <a:pt x="210" y="679"/>
                    </a:lnTo>
                    <a:lnTo>
                      <a:pt x="206" y="681"/>
                    </a:lnTo>
                    <a:lnTo>
                      <a:pt x="204" y="677"/>
                    </a:lnTo>
                    <a:lnTo>
                      <a:pt x="205" y="675"/>
                    </a:lnTo>
                    <a:lnTo>
                      <a:pt x="201" y="676"/>
                    </a:lnTo>
                    <a:lnTo>
                      <a:pt x="193" y="672"/>
                    </a:lnTo>
                    <a:lnTo>
                      <a:pt x="189" y="672"/>
                    </a:lnTo>
                    <a:lnTo>
                      <a:pt x="187" y="670"/>
                    </a:lnTo>
                    <a:lnTo>
                      <a:pt x="188" y="664"/>
                    </a:lnTo>
                    <a:lnTo>
                      <a:pt x="183" y="662"/>
                    </a:lnTo>
                    <a:lnTo>
                      <a:pt x="182" y="659"/>
                    </a:lnTo>
                    <a:lnTo>
                      <a:pt x="180" y="660"/>
                    </a:lnTo>
                    <a:lnTo>
                      <a:pt x="179" y="658"/>
                    </a:lnTo>
                    <a:lnTo>
                      <a:pt x="175" y="656"/>
                    </a:lnTo>
                    <a:lnTo>
                      <a:pt x="168" y="657"/>
                    </a:lnTo>
                    <a:lnTo>
                      <a:pt x="168" y="655"/>
                    </a:lnTo>
                    <a:lnTo>
                      <a:pt x="164" y="656"/>
                    </a:lnTo>
                    <a:lnTo>
                      <a:pt x="161" y="661"/>
                    </a:lnTo>
                    <a:lnTo>
                      <a:pt x="161" y="660"/>
                    </a:lnTo>
                    <a:lnTo>
                      <a:pt x="159" y="660"/>
                    </a:lnTo>
                    <a:lnTo>
                      <a:pt x="158" y="657"/>
                    </a:lnTo>
                    <a:lnTo>
                      <a:pt x="150" y="658"/>
                    </a:lnTo>
                    <a:lnTo>
                      <a:pt x="145" y="658"/>
                    </a:lnTo>
                    <a:lnTo>
                      <a:pt x="141" y="655"/>
                    </a:lnTo>
                    <a:lnTo>
                      <a:pt x="135" y="656"/>
                    </a:lnTo>
                    <a:lnTo>
                      <a:pt x="134" y="658"/>
                    </a:lnTo>
                    <a:lnTo>
                      <a:pt x="131" y="659"/>
                    </a:lnTo>
                    <a:lnTo>
                      <a:pt x="125" y="658"/>
                    </a:lnTo>
                    <a:lnTo>
                      <a:pt x="126" y="656"/>
                    </a:lnTo>
                    <a:lnTo>
                      <a:pt x="125" y="655"/>
                    </a:lnTo>
                    <a:lnTo>
                      <a:pt x="122" y="658"/>
                    </a:lnTo>
                    <a:lnTo>
                      <a:pt x="121" y="662"/>
                    </a:lnTo>
                    <a:lnTo>
                      <a:pt x="116" y="661"/>
                    </a:lnTo>
                    <a:lnTo>
                      <a:pt x="116" y="664"/>
                    </a:lnTo>
                    <a:lnTo>
                      <a:pt x="118" y="664"/>
                    </a:lnTo>
                    <a:lnTo>
                      <a:pt x="117" y="665"/>
                    </a:lnTo>
                    <a:lnTo>
                      <a:pt x="115" y="667"/>
                    </a:lnTo>
                    <a:lnTo>
                      <a:pt x="113" y="667"/>
                    </a:lnTo>
                    <a:lnTo>
                      <a:pt x="108" y="674"/>
                    </a:lnTo>
                    <a:lnTo>
                      <a:pt x="104" y="679"/>
                    </a:lnTo>
                    <a:lnTo>
                      <a:pt x="104" y="684"/>
                    </a:lnTo>
                    <a:lnTo>
                      <a:pt x="106" y="688"/>
                    </a:lnTo>
                    <a:lnTo>
                      <a:pt x="98" y="694"/>
                    </a:lnTo>
                    <a:lnTo>
                      <a:pt x="96" y="698"/>
                    </a:lnTo>
                    <a:lnTo>
                      <a:pt x="86" y="699"/>
                    </a:lnTo>
                    <a:lnTo>
                      <a:pt x="83" y="695"/>
                    </a:lnTo>
                    <a:lnTo>
                      <a:pt x="82" y="696"/>
                    </a:lnTo>
                    <a:lnTo>
                      <a:pt x="82" y="698"/>
                    </a:lnTo>
                    <a:lnTo>
                      <a:pt x="79" y="700"/>
                    </a:lnTo>
                    <a:lnTo>
                      <a:pt x="71" y="693"/>
                    </a:lnTo>
                    <a:lnTo>
                      <a:pt x="70" y="695"/>
                    </a:lnTo>
                    <a:lnTo>
                      <a:pt x="64" y="698"/>
                    </a:lnTo>
                    <a:lnTo>
                      <a:pt x="61" y="695"/>
                    </a:lnTo>
                    <a:lnTo>
                      <a:pt x="59" y="696"/>
                    </a:lnTo>
                    <a:lnTo>
                      <a:pt x="54" y="702"/>
                    </a:lnTo>
                    <a:lnTo>
                      <a:pt x="49" y="702"/>
                    </a:lnTo>
                    <a:lnTo>
                      <a:pt x="49" y="697"/>
                    </a:lnTo>
                    <a:lnTo>
                      <a:pt x="42" y="696"/>
                    </a:lnTo>
                    <a:lnTo>
                      <a:pt x="38" y="694"/>
                    </a:lnTo>
                    <a:lnTo>
                      <a:pt x="34" y="695"/>
                    </a:lnTo>
                    <a:lnTo>
                      <a:pt x="31" y="699"/>
                    </a:lnTo>
                    <a:lnTo>
                      <a:pt x="26" y="698"/>
                    </a:lnTo>
                    <a:lnTo>
                      <a:pt x="20" y="696"/>
                    </a:lnTo>
                    <a:lnTo>
                      <a:pt x="16" y="691"/>
                    </a:lnTo>
                    <a:lnTo>
                      <a:pt x="18" y="688"/>
                    </a:lnTo>
                    <a:lnTo>
                      <a:pt x="18" y="682"/>
                    </a:lnTo>
                    <a:lnTo>
                      <a:pt x="8" y="678"/>
                    </a:lnTo>
                    <a:lnTo>
                      <a:pt x="3" y="677"/>
                    </a:lnTo>
                    <a:lnTo>
                      <a:pt x="0" y="678"/>
                    </a:lnTo>
                    <a:lnTo>
                      <a:pt x="1" y="675"/>
                    </a:lnTo>
                    <a:lnTo>
                      <a:pt x="17" y="674"/>
                    </a:lnTo>
                    <a:lnTo>
                      <a:pt x="35" y="663"/>
                    </a:lnTo>
                    <a:lnTo>
                      <a:pt x="41" y="658"/>
                    </a:lnTo>
                    <a:lnTo>
                      <a:pt x="45" y="648"/>
                    </a:lnTo>
                    <a:lnTo>
                      <a:pt x="53" y="642"/>
                    </a:lnTo>
                    <a:lnTo>
                      <a:pt x="64" y="638"/>
                    </a:lnTo>
                    <a:lnTo>
                      <a:pt x="68" y="630"/>
                    </a:lnTo>
                    <a:lnTo>
                      <a:pt x="70" y="621"/>
                    </a:lnTo>
                    <a:lnTo>
                      <a:pt x="69" y="611"/>
                    </a:lnTo>
                    <a:lnTo>
                      <a:pt x="75" y="600"/>
                    </a:lnTo>
                    <a:lnTo>
                      <a:pt x="90" y="588"/>
                    </a:lnTo>
                    <a:lnTo>
                      <a:pt x="103" y="588"/>
                    </a:lnTo>
                    <a:lnTo>
                      <a:pt x="111" y="586"/>
                    </a:lnTo>
                    <a:lnTo>
                      <a:pt x="118" y="582"/>
                    </a:lnTo>
                    <a:lnTo>
                      <a:pt x="135" y="568"/>
                    </a:lnTo>
                    <a:lnTo>
                      <a:pt x="139" y="562"/>
                    </a:lnTo>
                    <a:lnTo>
                      <a:pt x="147" y="557"/>
                    </a:lnTo>
                    <a:lnTo>
                      <a:pt x="146" y="551"/>
                    </a:lnTo>
                    <a:lnTo>
                      <a:pt x="150" y="546"/>
                    </a:lnTo>
                    <a:lnTo>
                      <a:pt x="167" y="531"/>
                    </a:lnTo>
                    <a:lnTo>
                      <a:pt x="180" y="523"/>
                    </a:lnTo>
                    <a:lnTo>
                      <a:pt x="183" y="517"/>
                    </a:lnTo>
                    <a:lnTo>
                      <a:pt x="189" y="513"/>
                    </a:lnTo>
                    <a:lnTo>
                      <a:pt x="189" y="510"/>
                    </a:lnTo>
                    <a:lnTo>
                      <a:pt x="189" y="504"/>
                    </a:lnTo>
                    <a:lnTo>
                      <a:pt x="192" y="500"/>
                    </a:lnTo>
                    <a:lnTo>
                      <a:pt x="205" y="497"/>
                    </a:lnTo>
                    <a:lnTo>
                      <a:pt x="215" y="479"/>
                    </a:lnTo>
                    <a:lnTo>
                      <a:pt x="216" y="473"/>
                    </a:lnTo>
                    <a:lnTo>
                      <a:pt x="215" y="467"/>
                    </a:lnTo>
                    <a:lnTo>
                      <a:pt x="217" y="461"/>
                    </a:lnTo>
                    <a:lnTo>
                      <a:pt x="226" y="453"/>
                    </a:lnTo>
                    <a:lnTo>
                      <a:pt x="230" y="445"/>
                    </a:lnTo>
                    <a:lnTo>
                      <a:pt x="233" y="443"/>
                    </a:lnTo>
                    <a:lnTo>
                      <a:pt x="240" y="443"/>
                    </a:lnTo>
                    <a:lnTo>
                      <a:pt x="247" y="438"/>
                    </a:lnTo>
                    <a:lnTo>
                      <a:pt x="267" y="435"/>
                    </a:lnTo>
                    <a:lnTo>
                      <a:pt x="271" y="423"/>
                    </a:lnTo>
                    <a:lnTo>
                      <a:pt x="267" y="419"/>
                    </a:lnTo>
                    <a:lnTo>
                      <a:pt x="268" y="413"/>
                    </a:lnTo>
                    <a:lnTo>
                      <a:pt x="276" y="407"/>
                    </a:lnTo>
                    <a:lnTo>
                      <a:pt x="282" y="406"/>
                    </a:lnTo>
                    <a:lnTo>
                      <a:pt x="287" y="402"/>
                    </a:lnTo>
                    <a:lnTo>
                      <a:pt x="293" y="394"/>
                    </a:lnTo>
                    <a:lnTo>
                      <a:pt x="293" y="377"/>
                    </a:lnTo>
                    <a:lnTo>
                      <a:pt x="294" y="374"/>
                    </a:lnTo>
                    <a:lnTo>
                      <a:pt x="301" y="370"/>
                    </a:lnTo>
                    <a:lnTo>
                      <a:pt x="318" y="368"/>
                    </a:lnTo>
                    <a:lnTo>
                      <a:pt x="331" y="350"/>
                    </a:lnTo>
                    <a:lnTo>
                      <a:pt x="345" y="337"/>
                    </a:lnTo>
                    <a:lnTo>
                      <a:pt x="356" y="332"/>
                    </a:lnTo>
                    <a:lnTo>
                      <a:pt x="358" y="330"/>
                    </a:lnTo>
                    <a:lnTo>
                      <a:pt x="357" y="325"/>
                    </a:lnTo>
                    <a:lnTo>
                      <a:pt x="352" y="318"/>
                    </a:lnTo>
                    <a:lnTo>
                      <a:pt x="354" y="313"/>
                    </a:lnTo>
                    <a:lnTo>
                      <a:pt x="360" y="309"/>
                    </a:lnTo>
                    <a:lnTo>
                      <a:pt x="384" y="305"/>
                    </a:lnTo>
                    <a:lnTo>
                      <a:pt x="384" y="301"/>
                    </a:lnTo>
                    <a:lnTo>
                      <a:pt x="379" y="291"/>
                    </a:lnTo>
                    <a:lnTo>
                      <a:pt x="385" y="279"/>
                    </a:lnTo>
                    <a:lnTo>
                      <a:pt x="390" y="278"/>
                    </a:lnTo>
                    <a:lnTo>
                      <a:pt x="399" y="280"/>
                    </a:lnTo>
                    <a:lnTo>
                      <a:pt x="411" y="281"/>
                    </a:lnTo>
                    <a:lnTo>
                      <a:pt x="416" y="284"/>
                    </a:lnTo>
                    <a:lnTo>
                      <a:pt x="420" y="293"/>
                    </a:lnTo>
                    <a:lnTo>
                      <a:pt x="423" y="294"/>
                    </a:lnTo>
                    <a:lnTo>
                      <a:pt x="425" y="291"/>
                    </a:lnTo>
                    <a:lnTo>
                      <a:pt x="425" y="286"/>
                    </a:lnTo>
                    <a:lnTo>
                      <a:pt x="430" y="274"/>
                    </a:lnTo>
                    <a:lnTo>
                      <a:pt x="416" y="263"/>
                    </a:lnTo>
                    <a:lnTo>
                      <a:pt x="407" y="259"/>
                    </a:lnTo>
                    <a:lnTo>
                      <a:pt x="406" y="256"/>
                    </a:lnTo>
                    <a:lnTo>
                      <a:pt x="412" y="251"/>
                    </a:lnTo>
                    <a:lnTo>
                      <a:pt x="424" y="249"/>
                    </a:lnTo>
                    <a:lnTo>
                      <a:pt x="432" y="241"/>
                    </a:lnTo>
                    <a:lnTo>
                      <a:pt x="438" y="239"/>
                    </a:lnTo>
                    <a:lnTo>
                      <a:pt x="441" y="233"/>
                    </a:lnTo>
                    <a:lnTo>
                      <a:pt x="441" y="229"/>
                    </a:lnTo>
                    <a:lnTo>
                      <a:pt x="443" y="226"/>
                    </a:lnTo>
                    <a:lnTo>
                      <a:pt x="448" y="227"/>
                    </a:lnTo>
                    <a:lnTo>
                      <a:pt x="448" y="232"/>
                    </a:lnTo>
                    <a:lnTo>
                      <a:pt x="455" y="237"/>
                    </a:lnTo>
                    <a:lnTo>
                      <a:pt x="458" y="228"/>
                    </a:lnTo>
                    <a:lnTo>
                      <a:pt x="464" y="225"/>
                    </a:lnTo>
                    <a:lnTo>
                      <a:pt x="467" y="217"/>
                    </a:lnTo>
                    <a:lnTo>
                      <a:pt x="470" y="217"/>
                    </a:lnTo>
                    <a:lnTo>
                      <a:pt x="476" y="222"/>
                    </a:lnTo>
                    <a:lnTo>
                      <a:pt x="479" y="222"/>
                    </a:lnTo>
                    <a:lnTo>
                      <a:pt x="480" y="220"/>
                    </a:lnTo>
                    <a:lnTo>
                      <a:pt x="485" y="213"/>
                    </a:lnTo>
                    <a:lnTo>
                      <a:pt x="494" y="208"/>
                    </a:lnTo>
                    <a:lnTo>
                      <a:pt x="496" y="204"/>
                    </a:lnTo>
                    <a:lnTo>
                      <a:pt x="493" y="199"/>
                    </a:lnTo>
                    <a:lnTo>
                      <a:pt x="492" y="196"/>
                    </a:lnTo>
                    <a:lnTo>
                      <a:pt x="502" y="193"/>
                    </a:lnTo>
                    <a:lnTo>
                      <a:pt x="503" y="186"/>
                    </a:lnTo>
                    <a:lnTo>
                      <a:pt x="505" y="184"/>
                    </a:lnTo>
                    <a:lnTo>
                      <a:pt x="509" y="184"/>
                    </a:lnTo>
                    <a:lnTo>
                      <a:pt x="517" y="186"/>
                    </a:lnTo>
                    <a:lnTo>
                      <a:pt x="520" y="183"/>
                    </a:lnTo>
                    <a:lnTo>
                      <a:pt x="525" y="175"/>
                    </a:lnTo>
                    <a:lnTo>
                      <a:pt x="533" y="170"/>
                    </a:lnTo>
                    <a:lnTo>
                      <a:pt x="539" y="171"/>
                    </a:lnTo>
                    <a:lnTo>
                      <a:pt x="547" y="178"/>
                    </a:lnTo>
                    <a:lnTo>
                      <a:pt x="549" y="176"/>
                    </a:lnTo>
                    <a:lnTo>
                      <a:pt x="548" y="171"/>
                    </a:lnTo>
                    <a:lnTo>
                      <a:pt x="550" y="168"/>
                    </a:lnTo>
                    <a:lnTo>
                      <a:pt x="556" y="166"/>
                    </a:lnTo>
                    <a:lnTo>
                      <a:pt x="565" y="168"/>
                    </a:lnTo>
                    <a:lnTo>
                      <a:pt x="569" y="169"/>
                    </a:lnTo>
                    <a:lnTo>
                      <a:pt x="570" y="167"/>
                    </a:lnTo>
                    <a:lnTo>
                      <a:pt x="570" y="165"/>
                    </a:lnTo>
                    <a:lnTo>
                      <a:pt x="558" y="156"/>
                    </a:lnTo>
                    <a:lnTo>
                      <a:pt x="558" y="153"/>
                    </a:lnTo>
                    <a:lnTo>
                      <a:pt x="564" y="150"/>
                    </a:lnTo>
                    <a:lnTo>
                      <a:pt x="571" y="156"/>
                    </a:lnTo>
                    <a:lnTo>
                      <a:pt x="576" y="155"/>
                    </a:lnTo>
                    <a:lnTo>
                      <a:pt x="577" y="151"/>
                    </a:lnTo>
                    <a:lnTo>
                      <a:pt x="587" y="152"/>
                    </a:lnTo>
                    <a:lnTo>
                      <a:pt x="589" y="151"/>
                    </a:lnTo>
                    <a:lnTo>
                      <a:pt x="592" y="145"/>
                    </a:lnTo>
                    <a:lnTo>
                      <a:pt x="596" y="141"/>
                    </a:lnTo>
                    <a:lnTo>
                      <a:pt x="597" y="135"/>
                    </a:lnTo>
                    <a:lnTo>
                      <a:pt x="596" y="122"/>
                    </a:lnTo>
                    <a:lnTo>
                      <a:pt x="600" y="119"/>
                    </a:lnTo>
                    <a:lnTo>
                      <a:pt x="606" y="120"/>
                    </a:lnTo>
                    <a:lnTo>
                      <a:pt x="609" y="118"/>
                    </a:lnTo>
                    <a:lnTo>
                      <a:pt x="612" y="104"/>
                    </a:lnTo>
                    <a:lnTo>
                      <a:pt x="617" y="98"/>
                    </a:lnTo>
                    <a:lnTo>
                      <a:pt x="620" y="99"/>
                    </a:lnTo>
                    <a:lnTo>
                      <a:pt x="622" y="107"/>
                    </a:lnTo>
                    <a:lnTo>
                      <a:pt x="625" y="109"/>
                    </a:lnTo>
                    <a:lnTo>
                      <a:pt x="627" y="109"/>
                    </a:lnTo>
                    <a:lnTo>
                      <a:pt x="631" y="105"/>
                    </a:lnTo>
                    <a:lnTo>
                      <a:pt x="636" y="105"/>
                    </a:lnTo>
                    <a:lnTo>
                      <a:pt x="646" y="107"/>
                    </a:lnTo>
                    <a:lnTo>
                      <a:pt x="647" y="104"/>
                    </a:lnTo>
                    <a:lnTo>
                      <a:pt x="645" y="96"/>
                    </a:lnTo>
                    <a:lnTo>
                      <a:pt x="647" y="93"/>
                    </a:lnTo>
                    <a:lnTo>
                      <a:pt x="650" y="95"/>
                    </a:lnTo>
                    <a:lnTo>
                      <a:pt x="653" y="100"/>
                    </a:lnTo>
                    <a:lnTo>
                      <a:pt x="655" y="101"/>
                    </a:lnTo>
                    <a:lnTo>
                      <a:pt x="659" y="99"/>
                    </a:lnTo>
                    <a:lnTo>
                      <a:pt x="666" y="82"/>
                    </a:lnTo>
                    <a:lnTo>
                      <a:pt x="668" y="82"/>
                    </a:lnTo>
                    <a:lnTo>
                      <a:pt x="672" y="84"/>
                    </a:lnTo>
                    <a:lnTo>
                      <a:pt x="678" y="93"/>
                    </a:lnTo>
                    <a:lnTo>
                      <a:pt x="680" y="91"/>
                    </a:lnTo>
                    <a:lnTo>
                      <a:pt x="683" y="87"/>
                    </a:lnTo>
                    <a:lnTo>
                      <a:pt x="690" y="87"/>
                    </a:lnTo>
                    <a:lnTo>
                      <a:pt x="695" y="87"/>
                    </a:lnTo>
                    <a:lnTo>
                      <a:pt x="697" y="84"/>
                    </a:lnTo>
                    <a:lnTo>
                      <a:pt x="692" y="78"/>
                    </a:lnTo>
                    <a:lnTo>
                      <a:pt x="691" y="76"/>
                    </a:lnTo>
                    <a:lnTo>
                      <a:pt x="699" y="75"/>
                    </a:lnTo>
                    <a:lnTo>
                      <a:pt x="703" y="71"/>
                    </a:lnTo>
                    <a:lnTo>
                      <a:pt x="708" y="73"/>
                    </a:lnTo>
                    <a:lnTo>
                      <a:pt x="717" y="84"/>
                    </a:lnTo>
                    <a:lnTo>
                      <a:pt x="720" y="82"/>
                    </a:lnTo>
                    <a:lnTo>
                      <a:pt x="720" y="70"/>
                    </a:lnTo>
                    <a:lnTo>
                      <a:pt x="731" y="80"/>
                    </a:lnTo>
                    <a:lnTo>
                      <a:pt x="735" y="78"/>
                    </a:lnTo>
                    <a:lnTo>
                      <a:pt x="735" y="73"/>
                    </a:lnTo>
                    <a:lnTo>
                      <a:pt x="736" y="69"/>
                    </a:lnTo>
                    <a:lnTo>
                      <a:pt x="746" y="66"/>
                    </a:lnTo>
                    <a:lnTo>
                      <a:pt x="749" y="55"/>
                    </a:lnTo>
                    <a:lnTo>
                      <a:pt x="752" y="49"/>
                    </a:lnTo>
                    <a:lnTo>
                      <a:pt x="753" y="41"/>
                    </a:lnTo>
                    <a:lnTo>
                      <a:pt x="755" y="39"/>
                    </a:lnTo>
                    <a:lnTo>
                      <a:pt x="757" y="39"/>
                    </a:lnTo>
                    <a:lnTo>
                      <a:pt x="759" y="41"/>
                    </a:lnTo>
                    <a:lnTo>
                      <a:pt x="759" y="47"/>
                    </a:lnTo>
                    <a:lnTo>
                      <a:pt x="769" y="49"/>
                    </a:lnTo>
                    <a:lnTo>
                      <a:pt x="776" y="47"/>
                    </a:lnTo>
                    <a:lnTo>
                      <a:pt x="782" y="40"/>
                    </a:lnTo>
                    <a:lnTo>
                      <a:pt x="788" y="37"/>
                    </a:lnTo>
                    <a:lnTo>
                      <a:pt x="789" y="29"/>
                    </a:lnTo>
                    <a:lnTo>
                      <a:pt x="790" y="26"/>
                    </a:lnTo>
                    <a:lnTo>
                      <a:pt x="802" y="25"/>
                    </a:lnTo>
                    <a:lnTo>
                      <a:pt x="802" y="18"/>
                    </a:lnTo>
                    <a:lnTo>
                      <a:pt x="804" y="15"/>
                    </a:lnTo>
                    <a:lnTo>
                      <a:pt x="815" y="21"/>
                    </a:lnTo>
                    <a:lnTo>
                      <a:pt x="817" y="17"/>
                    </a:lnTo>
                    <a:lnTo>
                      <a:pt x="819" y="11"/>
                    </a:lnTo>
                    <a:lnTo>
                      <a:pt x="822" y="10"/>
                    </a:lnTo>
                    <a:lnTo>
                      <a:pt x="829" y="19"/>
                    </a:lnTo>
                    <a:lnTo>
                      <a:pt x="834" y="21"/>
                    </a:lnTo>
                    <a:lnTo>
                      <a:pt x="843" y="15"/>
                    </a:lnTo>
                    <a:lnTo>
                      <a:pt x="845" y="16"/>
                    </a:lnTo>
                    <a:lnTo>
                      <a:pt x="848" y="25"/>
                    </a:lnTo>
                    <a:lnTo>
                      <a:pt x="855" y="23"/>
                    </a:lnTo>
                    <a:lnTo>
                      <a:pt x="861" y="18"/>
                    </a:lnTo>
                    <a:lnTo>
                      <a:pt x="866" y="18"/>
                    </a:lnTo>
                    <a:lnTo>
                      <a:pt x="870" y="22"/>
                    </a:lnTo>
                    <a:lnTo>
                      <a:pt x="870" y="29"/>
                    </a:lnTo>
                    <a:lnTo>
                      <a:pt x="872" y="30"/>
                    </a:lnTo>
                    <a:lnTo>
                      <a:pt x="874" y="29"/>
                    </a:lnTo>
                    <a:lnTo>
                      <a:pt x="877" y="24"/>
                    </a:lnTo>
                    <a:lnTo>
                      <a:pt x="880" y="24"/>
                    </a:lnTo>
                    <a:lnTo>
                      <a:pt x="889" y="21"/>
                    </a:lnTo>
                    <a:lnTo>
                      <a:pt x="892" y="21"/>
                    </a:lnTo>
                    <a:lnTo>
                      <a:pt x="899" y="27"/>
                    </a:lnTo>
                    <a:lnTo>
                      <a:pt x="903" y="27"/>
                    </a:lnTo>
                    <a:lnTo>
                      <a:pt x="905" y="25"/>
                    </a:lnTo>
                    <a:lnTo>
                      <a:pt x="900" y="16"/>
                    </a:lnTo>
                    <a:lnTo>
                      <a:pt x="901" y="12"/>
                    </a:lnTo>
                    <a:lnTo>
                      <a:pt x="907" y="12"/>
                    </a:lnTo>
                    <a:lnTo>
                      <a:pt x="911" y="16"/>
                    </a:lnTo>
                    <a:lnTo>
                      <a:pt x="921" y="13"/>
                    </a:lnTo>
                    <a:lnTo>
                      <a:pt x="929" y="3"/>
                    </a:lnTo>
                    <a:lnTo>
                      <a:pt x="932" y="3"/>
                    </a:lnTo>
                    <a:lnTo>
                      <a:pt x="934" y="7"/>
                    </a:lnTo>
                    <a:lnTo>
                      <a:pt x="936" y="9"/>
                    </a:lnTo>
                    <a:lnTo>
                      <a:pt x="943" y="8"/>
                    </a:lnTo>
                    <a:lnTo>
                      <a:pt x="947" y="12"/>
                    </a:lnTo>
                    <a:lnTo>
                      <a:pt x="942" y="29"/>
                    </a:lnTo>
                    <a:lnTo>
                      <a:pt x="944" y="30"/>
                    </a:lnTo>
                    <a:lnTo>
                      <a:pt x="947" y="26"/>
                    </a:lnTo>
                    <a:lnTo>
                      <a:pt x="959" y="19"/>
                    </a:lnTo>
                    <a:lnTo>
                      <a:pt x="970" y="24"/>
                    </a:lnTo>
                    <a:lnTo>
                      <a:pt x="972" y="22"/>
                    </a:lnTo>
                    <a:lnTo>
                      <a:pt x="973" y="15"/>
                    </a:lnTo>
                    <a:lnTo>
                      <a:pt x="975" y="13"/>
                    </a:lnTo>
                    <a:lnTo>
                      <a:pt x="979" y="14"/>
                    </a:lnTo>
                    <a:lnTo>
                      <a:pt x="981" y="21"/>
                    </a:lnTo>
                    <a:lnTo>
                      <a:pt x="982" y="22"/>
                    </a:lnTo>
                    <a:lnTo>
                      <a:pt x="996" y="17"/>
                    </a:lnTo>
                    <a:lnTo>
                      <a:pt x="996" y="14"/>
                    </a:lnTo>
                    <a:lnTo>
                      <a:pt x="993" y="8"/>
                    </a:lnTo>
                    <a:lnTo>
                      <a:pt x="995" y="5"/>
                    </a:lnTo>
                    <a:lnTo>
                      <a:pt x="1001" y="0"/>
                    </a:lnTo>
                    <a:lnTo>
                      <a:pt x="1005" y="0"/>
                    </a:lnTo>
                    <a:lnTo>
                      <a:pt x="1007" y="3"/>
                    </a:lnTo>
                    <a:lnTo>
                      <a:pt x="1002" y="10"/>
                    </a:lnTo>
                    <a:lnTo>
                      <a:pt x="1002" y="15"/>
                    </a:lnTo>
                    <a:lnTo>
                      <a:pt x="1005" y="16"/>
                    </a:lnTo>
                    <a:lnTo>
                      <a:pt x="1009" y="12"/>
                    </a:lnTo>
                    <a:lnTo>
                      <a:pt x="1013" y="13"/>
                    </a:lnTo>
                    <a:lnTo>
                      <a:pt x="1015" y="17"/>
                    </a:lnTo>
                    <a:lnTo>
                      <a:pt x="1010" y="23"/>
                    </a:lnTo>
                    <a:lnTo>
                      <a:pt x="1010" y="27"/>
                    </a:lnTo>
                    <a:lnTo>
                      <a:pt x="1015" y="31"/>
                    </a:lnTo>
                    <a:lnTo>
                      <a:pt x="1018" y="30"/>
                    </a:lnTo>
                    <a:lnTo>
                      <a:pt x="1019" y="22"/>
                    </a:lnTo>
                    <a:lnTo>
                      <a:pt x="1020" y="18"/>
                    </a:lnTo>
                    <a:lnTo>
                      <a:pt x="1024" y="19"/>
                    </a:lnTo>
                    <a:lnTo>
                      <a:pt x="1024" y="26"/>
                    </a:lnTo>
                    <a:lnTo>
                      <a:pt x="1026" y="27"/>
                    </a:lnTo>
                    <a:lnTo>
                      <a:pt x="1032" y="26"/>
                    </a:lnTo>
                    <a:lnTo>
                      <a:pt x="1039" y="21"/>
                    </a:lnTo>
                    <a:lnTo>
                      <a:pt x="1043" y="19"/>
                    </a:lnTo>
                    <a:lnTo>
                      <a:pt x="1045" y="22"/>
                    </a:lnTo>
                    <a:lnTo>
                      <a:pt x="1045" y="28"/>
                    </a:lnTo>
                    <a:lnTo>
                      <a:pt x="1055" y="27"/>
                    </a:lnTo>
                    <a:lnTo>
                      <a:pt x="1057" y="27"/>
                    </a:lnTo>
                    <a:lnTo>
                      <a:pt x="1063" y="30"/>
                    </a:lnTo>
                    <a:lnTo>
                      <a:pt x="1062" y="35"/>
                    </a:lnTo>
                    <a:lnTo>
                      <a:pt x="1064" y="39"/>
                    </a:lnTo>
                    <a:lnTo>
                      <a:pt x="1067" y="39"/>
                    </a:lnTo>
                    <a:lnTo>
                      <a:pt x="1071" y="34"/>
                    </a:lnTo>
                    <a:lnTo>
                      <a:pt x="1073" y="34"/>
                    </a:lnTo>
                    <a:lnTo>
                      <a:pt x="1075" y="43"/>
                    </a:lnTo>
                    <a:lnTo>
                      <a:pt x="1078" y="45"/>
                    </a:lnTo>
                    <a:lnTo>
                      <a:pt x="1083" y="34"/>
                    </a:lnTo>
                    <a:lnTo>
                      <a:pt x="1087" y="35"/>
                    </a:lnTo>
                    <a:lnTo>
                      <a:pt x="1089" y="40"/>
                    </a:lnTo>
                    <a:lnTo>
                      <a:pt x="1093" y="41"/>
                    </a:lnTo>
                    <a:lnTo>
                      <a:pt x="1100" y="36"/>
                    </a:lnTo>
                    <a:lnTo>
                      <a:pt x="1106" y="36"/>
                    </a:lnTo>
                    <a:lnTo>
                      <a:pt x="1110" y="35"/>
                    </a:lnTo>
                    <a:lnTo>
                      <a:pt x="1112" y="40"/>
                    </a:lnTo>
                    <a:lnTo>
                      <a:pt x="1124" y="41"/>
                    </a:lnTo>
                    <a:lnTo>
                      <a:pt x="1125" y="33"/>
                    </a:lnTo>
                    <a:lnTo>
                      <a:pt x="1132" y="30"/>
                    </a:lnTo>
                    <a:lnTo>
                      <a:pt x="1134" y="30"/>
                    </a:lnTo>
                    <a:lnTo>
                      <a:pt x="1132" y="40"/>
                    </a:lnTo>
                    <a:lnTo>
                      <a:pt x="1137" y="44"/>
                    </a:lnTo>
                    <a:lnTo>
                      <a:pt x="1142" y="46"/>
                    </a:lnTo>
                    <a:lnTo>
                      <a:pt x="1143" y="45"/>
                    </a:lnTo>
                    <a:lnTo>
                      <a:pt x="1142" y="39"/>
                    </a:lnTo>
                    <a:lnTo>
                      <a:pt x="1144" y="37"/>
                    </a:lnTo>
                    <a:lnTo>
                      <a:pt x="1146" y="40"/>
                    </a:lnTo>
                    <a:lnTo>
                      <a:pt x="1145" y="45"/>
                    </a:lnTo>
                    <a:lnTo>
                      <a:pt x="1147" y="49"/>
                    </a:lnTo>
                    <a:lnTo>
                      <a:pt x="1153" y="45"/>
                    </a:lnTo>
                    <a:lnTo>
                      <a:pt x="1164" y="52"/>
                    </a:lnTo>
                    <a:lnTo>
                      <a:pt x="1165" y="50"/>
                    </a:lnTo>
                    <a:lnTo>
                      <a:pt x="1162" y="43"/>
                    </a:lnTo>
                    <a:lnTo>
                      <a:pt x="1163" y="40"/>
                    </a:lnTo>
                    <a:lnTo>
                      <a:pt x="1172" y="39"/>
                    </a:lnTo>
                    <a:lnTo>
                      <a:pt x="1177" y="40"/>
                    </a:lnTo>
                    <a:lnTo>
                      <a:pt x="1178" y="42"/>
                    </a:lnTo>
                    <a:lnTo>
                      <a:pt x="1171" y="44"/>
                    </a:lnTo>
                    <a:lnTo>
                      <a:pt x="1168" y="48"/>
                    </a:lnTo>
                    <a:lnTo>
                      <a:pt x="1176" y="49"/>
                    </a:lnTo>
                    <a:lnTo>
                      <a:pt x="1180" y="54"/>
                    </a:lnTo>
                    <a:lnTo>
                      <a:pt x="1184" y="53"/>
                    </a:lnTo>
                    <a:lnTo>
                      <a:pt x="1188" y="44"/>
                    </a:lnTo>
                    <a:lnTo>
                      <a:pt x="1193" y="42"/>
                    </a:lnTo>
                    <a:lnTo>
                      <a:pt x="1195" y="44"/>
                    </a:lnTo>
                    <a:lnTo>
                      <a:pt x="1193" y="50"/>
                    </a:lnTo>
                    <a:lnTo>
                      <a:pt x="1201" y="48"/>
                    </a:lnTo>
                    <a:lnTo>
                      <a:pt x="1204" y="49"/>
                    </a:lnTo>
                    <a:lnTo>
                      <a:pt x="1206" y="58"/>
                    </a:lnTo>
                    <a:lnTo>
                      <a:pt x="1213" y="57"/>
                    </a:lnTo>
                    <a:lnTo>
                      <a:pt x="1218" y="58"/>
                    </a:lnTo>
                    <a:lnTo>
                      <a:pt x="1226" y="55"/>
                    </a:lnTo>
                    <a:lnTo>
                      <a:pt x="1227" y="57"/>
                    </a:lnTo>
                    <a:lnTo>
                      <a:pt x="1224" y="61"/>
                    </a:lnTo>
                    <a:lnTo>
                      <a:pt x="1229" y="65"/>
                    </a:lnTo>
                    <a:lnTo>
                      <a:pt x="1232" y="64"/>
                    </a:lnTo>
                    <a:lnTo>
                      <a:pt x="1237" y="64"/>
                    </a:lnTo>
                    <a:lnTo>
                      <a:pt x="1239" y="66"/>
                    </a:lnTo>
                    <a:lnTo>
                      <a:pt x="1240" y="68"/>
                    </a:lnTo>
                    <a:lnTo>
                      <a:pt x="1231" y="67"/>
                    </a:lnTo>
                    <a:lnTo>
                      <a:pt x="1227" y="69"/>
                    </a:lnTo>
                    <a:lnTo>
                      <a:pt x="1227" y="71"/>
                    </a:lnTo>
                    <a:lnTo>
                      <a:pt x="1237" y="72"/>
                    </a:lnTo>
                    <a:lnTo>
                      <a:pt x="1243" y="77"/>
                    </a:lnTo>
                    <a:lnTo>
                      <a:pt x="1241" y="80"/>
                    </a:lnTo>
                    <a:lnTo>
                      <a:pt x="1237" y="83"/>
                    </a:lnTo>
                    <a:lnTo>
                      <a:pt x="1237" y="86"/>
                    </a:lnTo>
                    <a:lnTo>
                      <a:pt x="1241" y="85"/>
                    </a:lnTo>
                    <a:lnTo>
                      <a:pt x="1247" y="83"/>
                    </a:lnTo>
                    <a:lnTo>
                      <a:pt x="1250" y="83"/>
                    </a:lnTo>
                    <a:lnTo>
                      <a:pt x="1250" y="91"/>
                    </a:lnTo>
                    <a:lnTo>
                      <a:pt x="1252" y="96"/>
                    </a:lnTo>
                    <a:lnTo>
                      <a:pt x="1254" y="96"/>
                    </a:lnTo>
                    <a:lnTo>
                      <a:pt x="1256" y="95"/>
                    </a:lnTo>
                    <a:lnTo>
                      <a:pt x="1255" y="88"/>
                    </a:lnTo>
                    <a:lnTo>
                      <a:pt x="1259" y="86"/>
                    </a:lnTo>
                    <a:lnTo>
                      <a:pt x="1263" y="88"/>
                    </a:lnTo>
                    <a:lnTo>
                      <a:pt x="1260" y="96"/>
                    </a:lnTo>
                    <a:lnTo>
                      <a:pt x="1265" y="97"/>
                    </a:lnTo>
                    <a:lnTo>
                      <a:pt x="1268" y="95"/>
                    </a:lnTo>
                    <a:lnTo>
                      <a:pt x="1273" y="98"/>
                    </a:lnTo>
                    <a:lnTo>
                      <a:pt x="1275" y="97"/>
                    </a:lnTo>
                    <a:lnTo>
                      <a:pt x="1274" y="95"/>
                    </a:lnTo>
                    <a:lnTo>
                      <a:pt x="1272" y="93"/>
                    </a:lnTo>
                    <a:lnTo>
                      <a:pt x="1273" y="89"/>
                    </a:lnTo>
                    <a:lnTo>
                      <a:pt x="1283" y="89"/>
                    </a:lnTo>
                    <a:lnTo>
                      <a:pt x="1289" y="95"/>
                    </a:lnTo>
                    <a:lnTo>
                      <a:pt x="1294" y="87"/>
                    </a:lnTo>
                    <a:lnTo>
                      <a:pt x="1299" y="88"/>
                    </a:lnTo>
                    <a:lnTo>
                      <a:pt x="1299" y="94"/>
                    </a:lnTo>
                    <a:lnTo>
                      <a:pt x="1304" y="96"/>
                    </a:lnTo>
                    <a:lnTo>
                      <a:pt x="1306" y="95"/>
                    </a:lnTo>
                    <a:lnTo>
                      <a:pt x="1306" y="90"/>
                    </a:lnTo>
                    <a:lnTo>
                      <a:pt x="1309" y="89"/>
                    </a:lnTo>
                    <a:lnTo>
                      <a:pt x="1311" y="91"/>
                    </a:lnTo>
                    <a:lnTo>
                      <a:pt x="1309" y="98"/>
                    </a:lnTo>
                    <a:lnTo>
                      <a:pt x="1310" y="101"/>
                    </a:lnTo>
                    <a:lnTo>
                      <a:pt x="1312" y="101"/>
                    </a:lnTo>
                    <a:lnTo>
                      <a:pt x="1317" y="97"/>
                    </a:lnTo>
                    <a:lnTo>
                      <a:pt x="1321" y="97"/>
                    </a:lnTo>
                    <a:lnTo>
                      <a:pt x="1319" y="105"/>
                    </a:lnTo>
                    <a:lnTo>
                      <a:pt x="1321" y="108"/>
                    </a:lnTo>
                    <a:lnTo>
                      <a:pt x="1325" y="109"/>
                    </a:lnTo>
                    <a:lnTo>
                      <a:pt x="1327" y="104"/>
                    </a:lnTo>
                    <a:lnTo>
                      <a:pt x="1339" y="104"/>
                    </a:lnTo>
                    <a:lnTo>
                      <a:pt x="1343" y="106"/>
                    </a:lnTo>
                    <a:lnTo>
                      <a:pt x="1343" y="113"/>
                    </a:lnTo>
                    <a:lnTo>
                      <a:pt x="1347" y="115"/>
                    </a:lnTo>
                    <a:lnTo>
                      <a:pt x="1351" y="120"/>
                    </a:lnTo>
                    <a:lnTo>
                      <a:pt x="1351" y="124"/>
                    </a:lnTo>
                    <a:lnTo>
                      <a:pt x="1352" y="125"/>
                    </a:lnTo>
                    <a:lnTo>
                      <a:pt x="1357" y="124"/>
                    </a:lnTo>
                    <a:lnTo>
                      <a:pt x="1360" y="119"/>
                    </a:lnTo>
                    <a:lnTo>
                      <a:pt x="1364" y="119"/>
                    </a:lnTo>
                    <a:lnTo>
                      <a:pt x="1366" y="121"/>
                    </a:lnTo>
                    <a:lnTo>
                      <a:pt x="1364" y="126"/>
                    </a:lnTo>
                    <a:lnTo>
                      <a:pt x="1366" y="130"/>
                    </a:lnTo>
                    <a:lnTo>
                      <a:pt x="1370" y="131"/>
                    </a:lnTo>
                    <a:lnTo>
                      <a:pt x="1375" y="129"/>
                    </a:lnTo>
                    <a:lnTo>
                      <a:pt x="1378" y="130"/>
                    </a:lnTo>
                    <a:lnTo>
                      <a:pt x="1379" y="134"/>
                    </a:lnTo>
                    <a:lnTo>
                      <a:pt x="1381" y="136"/>
                    </a:lnTo>
                    <a:lnTo>
                      <a:pt x="1379" y="139"/>
                    </a:lnTo>
                    <a:lnTo>
                      <a:pt x="1386" y="140"/>
                    </a:lnTo>
                    <a:lnTo>
                      <a:pt x="1387" y="145"/>
                    </a:lnTo>
                    <a:lnTo>
                      <a:pt x="1393" y="148"/>
                    </a:lnTo>
                    <a:lnTo>
                      <a:pt x="1394" y="152"/>
                    </a:lnTo>
                    <a:lnTo>
                      <a:pt x="1398" y="151"/>
                    </a:lnTo>
                    <a:lnTo>
                      <a:pt x="1405" y="152"/>
                    </a:lnTo>
                    <a:lnTo>
                      <a:pt x="1412" y="157"/>
                    </a:lnTo>
                    <a:lnTo>
                      <a:pt x="1417" y="158"/>
                    </a:lnTo>
                    <a:lnTo>
                      <a:pt x="1418" y="163"/>
                    </a:lnTo>
                    <a:lnTo>
                      <a:pt x="1428" y="163"/>
                    </a:lnTo>
                    <a:lnTo>
                      <a:pt x="1430" y="166"/>
                    </a:lnTo>
                    <a:lnTo>
                      <a:pt x="1429" y="170"/>
                    </a:lnTo>
                    <a:lnTo>
                      <a:pt x="1435" y="172"/>
                    </a:lnTo>
                    <a:lnTo>
                      <a:pt x="1434" y="179"/>
                    </a:lnTo>
                    <a:lnTo>
                      <a:pt x="1442" y="184"/>
                    </a:lnTo>
                    <a:lnTo>
                      <a:pt x="1441" y="190"/>
                    </a:lnTo>
                    <a:lnTo>
                      <a:pt x="1445" y="193"/>
                    </a:lnTo>
                    <a:lnTo>
                      <a:pt x="1446" y="192"/>
                    </a:lnTo>
                    <a:lnTo>
                      <a:pt x="1449" y="188"/>
                    </a:lnTo>
                    <a:lnTo>
                      <a:pt x="1451" y="189"/>
                    </a:lnTo>
                    <a:lnTo>
                      <a:pt x="1458" y="193"/>
                    </a:lnTo>
                    <a:lnTo>
                      <a:pt x="1463" y="194"/>
                    </a:lnTo>
                    <a:lnTo>
                      <a:pt x="1463" y="196"/>
                    </a:lnTo>
                    <a:lnTo>
                      <a:pt x="1461" y="198"/>
                    </a:lnTo>
                    <a:lnTo>
                      <a:pt x="1464" y="201"/>
                    </a:lnTo>
                    <a:lnTo>
                      <a:pt x="1464" y="203"/>
                    </a:lnTo>
                    <a:lnTo>
                      <a:pt x="1470" y="205"/>
                    </a:lnTo>
                    <a:lnTo>
                      <a:pt x="1474" y="209"/>
                    </a:lnTo>
                    <a:lnTo>
                      <a:pt x="1472" y="215"/>
                    </a:lnTo>
                    <a:lnTo>
                      <a:pt x="1468" y="217"/>
                    </a:lnTo>
                    <a:lnTo>
                      <a:pt x="1468" y="220"/>
                    </a:lnTo>
                    <a:lnTo>
                      <a:pt x="1474" y="222"/>
                    </a:lnTo>
                    <a:lnTo>
                      <a:pt x="1475" y="225"/>
                    </a:lnTo>
                    <a:lnTo>
                      <a:pt x="1474" y="229"/>
                    </a:lnTo>
                    <a:lnTo>
                      <a:pt x="1475" y="231"/>
                    </a:lnTo>
                    <a:lnTo>
                      <a:pt x="1484" y="226"/>
                    </a:lnTo>
                    <a:lnTo>
                      <a:pt x="1486" y="231"/>
                    </a:lnTo>
                    <a:lnTo>
                      <a:pt x="1493" y="231"/>
                    </a:lnTo>
                    <a:lnTo>
                      <a:pt x="1492" y="234"/>
                    </a:lnTo>
                    <a:lnTo>
                      <a:pt x="1494" y="239"/>
                    </a:lnTo>
                    <a:lnTo>
                      <a:pt x="1492" y="243"/>
                    </a:lnTo>
                    <a:lnTo>
                      <a:pt x="1494" y="244"/>
                    </a:lnTo>
                    <a:lnTo>
                      <a:pt x="1499" y="242"/>
                    </a:lnTo>
                    <a:lnTo>
                      <a:pt x="1501" y="255"/>
                    </a:lnTo>
                    <a:lnTo>
                      <a:pt x="1512" y="259"/>
                    </a:lnTo>
                    <a:lnTo>
                      <a:pt x="1512" y="263"/>
                    </a:lnTo>
                    <a:lnTo>
                      <a:pt x="1521" y="270"/>
                    </a:lnTo>
                    <a:lnTo>
                      <a:pt x="1520" y="274"/>
                    </a:lnTo>
                    <a:lnTo>
                      <a:pt x="1527" y="280"/>
                    </a:lnTo>
                    <a:lnTo>
                      <a:pt x="1526" y="283"/>
                    </a:lnTo>
                    <a:lnTo>
                      <a:pt x="1528" y="285"/>
                    </a:lnTo>
                    <a:lnTo>
                      <a:pt x="1531" y="286"/>
                    </a:lnTo>
                    <a:lnTo>
                      <a:pt x="1536" y="284"/>
                    </a:lnTo>
                    <a:lnTo>
                      <a:pt x="1542" y="291"/>
                    </a:lnTo>
                    <a:lnTo>
                      <a:pt x="1546" y="294"/>
                    </a:lnTo>
                    <a:lnTo>
                      <a:pt x="1549" y="294"/>
                    </a:lnTo>
                    <a:lnTo>
                      <a:pt x="1548" y="289"/>
                    </a:lnTo>
                    <a:lnTo>
                      <a:pt x="1550" y="288"/>
                    </a:lnTo>
                    <a:lnTo>
                      <a:pt x="1556" y="291"/>
                    </a:lnTo>
                    <a:lnTo>
                      <a:pt x="1565" y="289"/>
                    </a:lnTo>
                    <a:lnTo>
                      <a:pt x="1568" y="294"/>
                    </a:lnTo>
                    <a:lnTo>
                      <a:pt x="1572" y="295"/>
                    </a:lnTo>
                    <a:lnTo>
                      <a:pt x="1578" y="295"/>
                    </a:lnTo>
                    <a:lnTo>
                      <a:pt x="1582" y="298"/>
                    </a:lnTo>
                    <a:lnTo>
                      <a:pt x="1583" y="293"/>
                    </a:lnTo>
                    <a:lnTo>
                      <a:pt x="1586" y="292"/>
                    </a:lnTo>
                    <a:lnTo>
                      <a:pt x="1589" y="294"/>
                    </a:lnTo>
                    <a:lnTo>
                      <a:pt x="1587" y="300"/>
                    </a:lnTo>
                    <a:lnTo>
                      <a:pt x="1590" y="301"/>
                    </a:lnTo>
                    <a:lnTo>
                      <a:pt x="1591" y="300"/>
                    </a:lnTo>
                    <a:lnTo>
                      <a:pt x="1591" y="296"/>
                    </a:lnTo>
                    <a:lnTo>
                      <a:pt x="1593" y="295"/>
                    </a:lnTo>
                    <a:lnTo>
                      <a:pt x="1598" y="296"/>
                    </a:lnTo>
                    <a:lnTo>
                      <a:pt x="1600" y="299"/>
                    </a:lnTo>
                    <a:lnTo>
                      <a:pt x="1604" y="300"/>
                    </a:lnTo>
                    <a:lnTo>
                      <a:pt x="1610" y="298"/>
                    </a:lnTo>
                    <a:lnTo>
                      <a:pt x="1607" y="297"/>
                    </a:lnTo>
                    <a:lnTo>
                      <a:pt x="1611" y="294"/>
                    </a:lnTo>
                    <a:lnTo>
                      <a:pt x="1613" y="300"/>
                    </a:lnTo>
                    <a:lnTo>
                      <a:pt x="1615" y="301"/>
                    </a:lnTo>
                    <a:lnTo>
                      <a:pt x="1620" y="297"/>
                    </a:lnTo>
                    <a:lnTo>
                      <a:pt x="1626" y="299"/>
                    </a:lnTo>
                    <a:lnTo>
                      <a:pt x="1630" y="309"/>
                    </a:lnTo>
                    <a:lnTo>
                      <a:pt x="1634" y="309"/>
                    </a:lnTo>
                    <a:lnTo>
                      <a:pt x="1630" y="301"/>
                    </a:lnTo>
                    <a:lnTo>
                      <a:pt x="1632" y="301"/>
                    </a:lnTo>
                    <a:lnTo>
                      <a:pt x="1633" y="298"/>
                    </a:lnTo>
                    <a:lnTo>
                      <a:pt x="1636" y="296"/>
                    </a:lnTo>
                    <a:lnTo>
                      <a:pt x="1636" y="294"/>
                    </a:lnTo>
                    <a:lnTo>
                      <a:pt x="1640" y="297"/>
                    </a:lnTo>
                    <a:lnTo>
                      <a:pt x="1637" y="301"/>
                    </a:lnTo>
                    <a:lnTo>
                      <a:pt x="1637" y="304"/>
                    </a:lnTo>
                    <a:lnTo>
                      <a:pt x="1640" y="303"/>
                    </a:lnTo>
                    <a:lnTo>
                      <a:pt x="1643" y="306"/>
                    </a:lnTo>
                    <a:lnTo>
                      <a:pt x="1646" y="303"/>
                    </a:lnTo>
                    <a:lnTo>
                      <a:pt x="1649" y="305"/>
                    </a:lnTo>
                    <a:lnTo>
                      <a:pt x="1656" y="304"/>
                    </a:lnTo>
                    <a:lnTo>
                      <a:pt x="1658" y="303"/>
                    </a:lnTo>
                    <a:lnTo>
                      <a:pt x="1661" y="299"/>
                    </a:lnTo>
                    <a:lnTo>
                      <a:pt x="1667" y="300"/>
                    </a:lnTo>
                    <a:lnTo>
                      <a:pt x="1667" y="297"/>
                    </a:lnTo>
                    <a:lnTo>
                      <a:pt x="1670" y="296"/>
                    </a:lnTo>
                    <a:lnTo>
                      <a:pt x="1671" y="300"/>
                    </a:lnTo>
                    <a:lnTo>
                      <a:pt x="1674" y="299"/>
                    </a:lnTo>
                    <a:lnTo>
                      <a:pt x="1676" y="305"/>
                    </a:lnTo>
                    <a:lnTo>
                      <a:pt x="1680" y="303"/>
                    </a:lnTo>
                    <a:lnTo>
                      <a:pt x="1677" y="300"/>
                    </a:lnTo>
                    <a:lnTo>
                      <a:pt x="1680" y="299"/>
                    </a:lnTo>
                    <a:lnTo>
                      <a:pt x="1685" y="301"/>
                    </a:lnTo>
                    <a:lnTo>
                      <a:pt x="1688" y="301"/>
                    </a:lnTo>
                    <a:lnTo>
                      <a:pt x="1686" y="297"/>
                    </a:lnTo>
                    <a:lnTo>
                      <a:pt x="1688" y="296"/>
                    </a:lnTo>
                    <a:lnTo>
                      <a:pt x="1690" y="298"/>
                    </a:lnTo>
                    <a:lnTo>
                      <a:pt x="1692" y="297"/>
                    </a:lnTo>
                    <a:lnTo>
                      <a:pt x="1697" y="297"/>
                    </a:lnTo>
                    <a:lnTo>
                      <a:pt x="1691" y="299"/>
                    </a:lnTo>
                    <a:lnTo>
                      <a:pt x="1693" y="301"/>
                    </a:lnTo>
                    <a:lnTo>
                      <a:pt x="1693" y="306"/>
                    </a:lnTo>
                    <a:lnTo>
                      <a:pt x="1699" y="306"/>
                    </a:lnTo>
                    <a:lnTo>
                      <a:pt x="1698" y="307"/>
                    </a:lnTo>
                    <a:lnTo>
                      <a:pt x="1700" y="309"/>
                    </a:lnTo>
                    <a:lnTo>
                      <a:pt x="1702" y="304"/>
                    </a:lnTo>
                    <a:lnTo>
                      <a:pt x="1705" y="305"/>
                    </a:lnTo>
                    <a:lnTo>
                      <a:pt x="1704" y="302"/>
                    </a:lnTo>
                    <a:lnTo>
                      <a:pt x="1706" y="302"/>
                    </a:lnTo>
                    <a:lnTo>
                      <a:pt x="1707" y="306"/>
                    </a:lnTo>
                    <a:lnTo>
                      <a:pt x="1711" y="309"/>
                    </a:lnTo>
                    <a:lnTo>
                      <a:pt x="1712" y="303"/>
                    </a:lnTo>
                    <a:lnTo>
                      <a:pt x="1716" y="300"/>
                    </a:lnTo>
                    <a:lnTo>
                      <a:pt x="1715" y="307"/>
                    </a:lnTo>
                    <a:lnTo>
                      <a:pt x="1716" y="310"/>
                    </a:lnTo>
                    <a:lnTo>
                      <a:pt x="1720" y="309"/>
                    </a:lnTo>
                    <a:lnTo>
                      <a:pt x="1721" y="310"/>
                    </a:lnTo>
                    <a:lnTo>
                      <a:pt x="1720" y="311"/>
                    </a:lnTo>
                    <a:lnTo>
                      <a:pt x="1724" y="313"/>
                    </a:lnTo>
                    <a:lnTo>
                      <a:pt x="1720" y="317"/>
                    </a:lnTo>
                    <a:lnTo>
                      <a:pt x="1719" y="319"/>
                    </a:lnTo>
                    <a:lnTo>
                      <a:pt x="1723" y="320"/>
                    </a:lnTo>
                    <a:lnTo>
                      <a:pt x="1725" y="325"/>
                    </a:lnTo>
                    <a:lnTo>
                      <a:pt x="1727" y="325"/>
                    </a:lnTo>
                    <a:lnTo>
                      <a:pt x="1727" y="332"/>
                    </a:lnTo>
                    <a:lnTo>
                      <a:pt x="1729" y="333"/>
                    </a:lnTo>
                    <a:lnTo>
                      <a:pt x="1730" y="337"/>
                    </a:lnTo>
                    <a:lnTo>
                      <a:pt x="1728" y="337"/>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0" name="Freeform 130"/>
              <p:cNvSpPr>
                <a:spLocks/>
              </p:cNvSpPr>
              <p:nvPr/>
            </p:nvSpPr>
            <p:spPr bwMode="auto">
              <a:xfrm>
                <a:off x="6384330" y="3879850"/>
                <a:ext cx="836612" cy="796925"/>
              </a:xfrm>
              <a:custGeom>
                <a:avLst/>
                <a:gdLst>
                  <a:gd name="T0" fmla="*/ 2147483647 w 1578"/>
                  <a:gd name="T1" fmla="*/ 2147483647 h 1504"/>
                  <a:gd name="T2" fmla="*/ 2147483647 w 1578"/>
                  <a:gd name="T3" fmla="*/ 2147483647 h 1504"/>
                  <a:gd name="T4" fmla="*/ 2147483647 w 1578"/>
                  <a:gd name="T5" fmla="*/ 2147483647 h 1504"/>
                  <a:gd name="T6" fmla="*/ 2147483647 w 1578"/>
                  <a:gd name="T7" fmla="*/ 2147483647 h 1504"/>
                  <a:gd name="T8" fmla="*/ 2147483647 w 1578"/>
                  <a:gd name="T9" fmla="*/ 2147483647 h 1504"/>
                  <a:gd name="T10" fmla="*/ 2147483647 w 1578"/>
                  <a:gd name="T11" fmla="*/ 2147483647 h 1504"/>
                  <a:gd name="T12" fmla="*/ 2147483647 w 1578"/>
                  <a:gd name="T13" fmla="*/ 2147483647 h 1504"/>
                  <a:gd name="T14" fmla="*/ 2147483647 w 1578"/>
                  <a:gd name="T15" fmla="*/ 2147483647 h 1504"/>
                  <a:gd name="T16" fmla="*/ 2147483647 w 1578"/>
                  <a:gd name="T17" fmla="*/ 2147483647 h 1504"/>
                  <a:gd name="T18" fmla="*/ 2147483647 w 1578"/>
                  <a:gd name="T19" fmla="*/ 2147483647 h 1504"/>
                  <a:gd name="T20" fmla="*/ 2147483647 w 1578"/>
                  <a:gd name="T21" fmla="*/ 2147483647 h 1504"/>
                  <a:gd name="T22" fmla="*/ 2147483647 w 1578"/>
                  <a:gd name="T23" fmla="*/ 2147483647 h 1504"/>
                  <a:gd name="T24" fmla="*/ 2147483647 w 1578"/>
                  <a:gd name="T25" fmla="*/ 2147483647 h 1504"/>
                  <a:gd name="T26" fmla="*/ 2147483647 w 1578"/>
                  <a:gd name="T27" fmla="*/ 2147483647 h 1504"/>
                  <a:gd name="T28" fmla="*/ 2147483647 w 1578"/>
                  <a:gd name="T29" fmla="*/ 2147483647 h 1504"/>
                  <a:gd name="T30" fmla="*/ 2147483647 w 1578"/>
                  <a:gd name="T31" fmla="*/ 2147483647 h 1504"/>
                  <a:gd name="T32" fmla="*/ 2147483647 w 1578"/>
                  <a:gd name="T33" fmla="*/ 2147483647 h 1504"/>
                  <a:gd name="T34" fmla="*/ 2147483647 w 1578"/>
                  <a:gd name="T35" fmla="*/ 2147483647 h 1504"/>
                  <a:gd name="T36" fmla="*/ 2147483647 w 1578"/>
                  <a:gd name="T37" fmla="*/ 2147483647 h 1504"/>
                  <a:gd name="T38" fmla="*/ 2147483647 w 1578"/>
                  <a:gd name="T39" fmla="*/ 2147483647 h 1504"/>
                  <a:gd name="T40" fmla="*/ 2147483647 w 1578"/>
                  <a:gd name="T41" fmla="*/ 2147483647 h 1504"/>
                  <a:gd name="T42" fmla="*/ 2147483647 w 1578"/>
                  <a:gd name="T43" fmla="*/ 2147483647 h 1504"/>
                  <a:gd name="T44" fmla="*/ 2147483647 w 1578"/>
                  <a:gd name="T45" fmla="*/ 2147483647 h 1504"/>
                  <a:gd name="T46" fmla="*/ 2147483647 w 1578"/>
                  <a:gd name="T47" fmla="*/ 2147483647 h 1504"/>
                  <a:gd name="T48" fmla="*/ 2147483647 w 1578"/>
                  <a:gd name="T49" fmla="*/ 2147483647 h 1504"/>
                  <a:gd name="T50" fmla="*/ 2147483647 w 1578"/>
                  <a:gd name="T51" fmla="*/ 2147483647 h 1504"/>
                  <a:gd name="T52" fmla="*/ 2147483647 w 1578"/>
                  <a:gd name="T53" fmla="*/ 2147483647 h 1504"/>
                  <a:gd name="T54" fmla="*/ 2147483647 w 1578"/>
                  <a:gd name="T55" fmla="*/ 2147483647 h 1504"/>
                  <a:gd name="T56" fmla="*/ 2147483647 w 1578"/>
                  <a:gd name="T57" fmla="*/ 2147483647 h 1504"/>
                  <a:gd name="T58" fmla="*/ 2147483647 w 1578"/>
                  <a:gd name="T59" fmla="*/ 2147483647 h 1504"/>
                  <a:gd name="T60" fmla="*/ 2147483647 w 1578"/>
                  <a:gd name="T61" fmla="*/ 2147483647 h 1504"/>
                  <a:gd name="T62" fmla="*/ 2147483647 w 1578"/>
                  <a:gd name="T63" fmla="*/ 2147483647 h 1504"/>
                  <a:gd name="T64" fmla="*/ 2147483647 w 1578"/>
                  <a:gd name="T65" fmla="*/ 2147483647 h 1504"/>
                  <a:gd name="T66" fmla="*/ 2147483647 w 1578"/>
                  <a:gd name="T67" fmla="*/ 2147483647 h 1504"/>
                  <a:gd name="T68" fmla="*/ 2147483647 w 1578"/>
                  <a:gd name="T69" fmla="*/ 2147483647 h 1504"/>
                  <a:gd name="T70" fmla="*/ 2147483647 w 1578"/>
                  <a:gd name="T71" fmla="*/ 2147483647 h 1504"/>
                  <a:gd name="T72" fmla="*/ 2147483647 w 1578"/>
                  <a:gd name="T73" fmla="*/ 2147483647 h 1504"/>
                  <a:gd name="T74" fmla="*/ 2147483647 w 1578"/>
                  <a:gd name="T75" fmla="*/ 2147483647 h 1504"/>
                  <a:gd name="T76" fmla="*/ 2147483647 w 1578"/>
                  <a:gd name="T77" fmla="*/ 2147483647 h 1504"/>
                  <a:gd name="T78" fmla="*/ 2147483647 w 1578"/>
                  <a:gd name="T79" fmla="*/ 2147483647 h 1504"/>
                  <a:gd name="T80" fmla="*/ 2147483647 w 1578"/>
                  <a:gd name="T81" fmla="*/ 2147483647 h 1504"/>
                  <a:gd name="T82" fmla="*/ 2147483647 w 1578"/>
                  <a:gd name="T83" fmla="*/ 2147483647 h 1504"/>
                  <a:gd name="T84" fmla="*/ 2147483647 w 1578"/>
                  <a:gd name="T85" fmla="*/ 2147483647 h 1504"/>
                  <a:gd name="T86" fmla="*/ 2147483647 w 1578"/>
                  <a:gd name="T87" fmla="*/ 2147483647 h 1504"/>
                  <a:gd name="T88" fmla="*/ 2147483647 w 1578"/>
                  <a:gd name="T89" fmla="*/ 2147483647 h 1504"/>
                  <a:gd name="T90" fmla="*/ 2147483647 w 1578"/>
                  <a:gd name="T91" fmla="*/ 2147483647 h 1504"/>
                  <a:gd name="T92" fmla="*/ 2147483647 w 1578"/>
                  <a:gd name="T93" fmla="*/ 2147483647 h 1504"/>
                  <a:gd name="T94" fmla="*/ 2147483647 w 1578"/>
                  <a:gd name="T95" fmla="*/ 2147483647 h 1504"/>
                  <a:gd name="T96" fmla="*/ 2147483647 w 1578"/>
                  <a:gd name="T97" fmla="*/ 2147483647 h 1504"/>
                  <a:gd name="T98" fmla="*/ 2147483647 w 1578"/>
                  <a:gd name="T99" fmla="*/ 2147483647 h 1504"/>
                  <a:gd name="T100" fmla="*/ 2147483647 w 1578"/>
                  <a:gd name="T101" fmla="*/ 2147483647 h 1504"/>
                  <a:gd name="T102" fmla="*/ 2147483647 w 1578"/>
                  <a:gd name="T103" fmla="*/ 2147483647 h 1504"/>
                  <a:gd name="T104" fmla="*/ 2147483647 w 1578"/>
                  <a:gd name="T105" fmla="*/ 2147483647 h 1504"/>
                  <a:gd name="T106" fmla="*/ 2147483647 w 1578"/>
                  <a:gd name="T107" fmla="*/ 2147483647 h 1504"/>
                  <a:gd name="T108" fmla="*/ 2147483647 w 1578"/>
                  <a:gd name="T109" fmla="*/ 2147483647 h 1504"/>
                  <a:gd name="T110" fmla="*/ 2147483647 w 1578"/>
                  <a:gd name="T111" fmla="*/ 2147483647 h 1504"/>
                  <a:gd name="T112" fmla="*/ 2147483647 w 1578"/>
                  <a:gd name="T113" fmla="*/ 2147483647 h 1504"/>
                  <a:gd name="T114" fmla="*/ 2147483647 w 1578"/>
                  <a:gd name="T115" fmla="*/ 2147483647 h 1504"/>
                  <a:gd name="T116" fmla="*/ 2147483647 w 1578"/>
                  <a:gd name="T117" fmla="*/ 2147483647 h 1504"/>
                  <a:gd name="T118" fmla="*/ 2147483647 w 1578"/>
                  <a:gd name="T119" fmla="*/ 2147483647 h 1504"/>
                  <a:gd name="T120" fmla="*/ 2147483647 w 1578"/>
                  <a:gd name="T121" fmla="*/ 2147483647 h 1504"/>
                  <a:gd name="T122" fmla="*/ 2147483647 w 1578"/>
                  <a:gd name="T123" fmla="*/ 2147483647 h 1504"/>
                  <a:gd name="T124" fmla="*/ 2147483647 w 1578"/>
                  <a:gd name="T125" fmla="*/ 2147483647 h 1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78"/>
                  <a:gd name="T190" fmla="*/ 0 h 1504"/>
                  <a:gd name="T191" fmla="*/ 1578 w 1578"/>
                  <a:gd name="T192" fmla="*/ 1504 h 1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78" h="1504">
                    <a:moveTo>
                      <a:pt x="1574" y="529"/>
                    </a:moveTo>
                    <a:lnTo>
                      <a:pt x="1568" y="527"/>
                    </a:lnTo>
                    <a:lnTo>
                      <a:pt x="1563" y="528"/>
                    </a:lnTo>
                    <a:lnTo>
                      <a:pt x="1557" y="545"/>
                    </a:lnTo>
                    <a:lnTo>
                      <a:pt x="1552" y="553"/>
                    </a:lnTo>
                    <a:lnTo>
                      <a:pt x="1552" y="557"/>
                    </a:lnTo>
                    <a:lnTo>
                      <a:pt x="1550" y="562"/>
                    </a:lnTo>
                    <a:lnTo>
                      <a:pt x="1554" y="566"/>
                    </a:lnTo>
                    <a:lnTo>
                      <a:pt x="1552" y="569"/>
                    </a:lnTo>
                    <a:lnTo>
                      <a:pt x="1553" y="572"/>
                    </a:lnTo>
                    <a:lnTo>
                      <a:pt x="1555" y="576"/>
                    </a:lnTo>
                    <a:lnTo>
                      <a:pt x="1556" y="589"/>
                    </a:lnTo>
                    <a:lnTo>
                      <a:pt x="1561" y="598"/>
                    </a:lnTo>
                    <a:lnTo>
                      <a:pt x="1555" y="609"/>
                    </a:lnTo>
                    <a:lnTo>
                      <a:pt x="1560" y="618"/>
                    </a:lnTo>
                    <a:lnTo>
                      <a:pt x="1560" y="623"/>
                    </a:lnTo>
                    <a:lnTo>
                      <a:pt x="1556" y="628"/>
                    </a:lnTo>
                    <a:lnTo>
                      <a:pt x="1561" y="636"/>
                    </a:lnTo>
                    <a:lnTo>
                      <a:pt x="1561" y="638"/>
                    </a:lnTo>
                    <a:lnTo>
                      <a:pt x="1554" y="651"/>
                    </a:lnTo>
                    <a:lnTo>
                      <a:pt x="1548" y="669"/>
                    </a:lnTo>
                    <a:lnTo>
                      <a:pt x="1538" y="677"/>
                    </a:lnTo>
                    <a:lnTo>
                      <a:pt x="1529" y="682"/>
                    </a:lnTo>
                    <a:lnTo>
                      <a:pt x="1496" y="689"/>
                    </a:lnTo>
                    <a:lnTo>
                      <a:pt x="1485" y="695"/>
                    </a:lnTo>
                    <a:lnTo>
                      <a:pt x="1479" y="703"/>
                    </a:lnTo>
                    <a:lnTo>
                      <a:pt x="1474" y="715"/>
                    </a:lnTo>
                    <a:lnTo>
                      <a:pt x="1469" y="719"/>
                    </a:lnTo>
                    <a:lnTo>
                      <a:pt x="1463" y="723"/>
                    </a:lnTo>
                    <a:lnTo>
                      <a:pt x="1459" y="727"/>
                    </a:lnTo>
                    <a:lnTo>
                      <a:pt x="1452" y="742"/>
                    </a:lnTo>
                    <a:lnTo>
                      <a:pt x="1437" y="752"/>
                    </a:lnTo>
                    <a:lnTo>
                      <a:pt x="1435" y="753"/>
                    </a:lnTo>
                    <a:lnTo>
                      <a:pt x="1429" y="762"/>
                    </a:lnTo>
                    <a:lnTo>
                      <a:pt x="1422" y="781"/>
                    </a:lnTo>
                    <a:lnTo>
                      <a:pt x="1425" y="787"/>
                    </a:lnTo>
                    <a:lnTo>
                      <a:pt x="1423" y="797"/>
                    </a:lnTo>
                    <a:lnTo>
                      <a:pt x="1423" y="805"/>
                    </a:lnTo>
                    <a:lnTo>
                      <a:pt x="1427" y="811"/>
                    </a:lnTo>
                    <a:lnTo>
                      <a:pt x="1425" y="822"/>
                    </a:lnTo>
                    <a:lnTo>
                      <a:pt x="1417" y="828"/>
                    </a:lnTo>
                    <a:lnTo>
                      <a:pt x="1404" y="829"/>
                    </a:lnTo>
                    <a:lnTo>
                      <a:pt x="1395" y="840"/>
                    </a:lnTo>
                    <a:lnTo>
                      <a:pt x="1392" y="845"/>
                    </a:lnTo>
                    <a:lnTo>
                      <a:pt x="1388" y="857"/>
                    </a:lnTo>
                    <a:lnTo>
                      <a:pt x="1382" y="863"/>
                    </a:lnTo>
                    <a:lnTo>
                      <a:pt x="1370" y="864"/>
                    </a:lnTo>
                    <a:lnTo>
                      <a:pt x="1369" y="878"/>
                    </a:lnTo>
                    <a:lnTo>
                      <a:pt x="1374" y="891"/>
                    </a:lnTo>
                    <a:lnTo>
                      <a:pt x="1373" y="909"/>
                    </a:lnTo>
                    <a:lnTo>
                      <a:pt x="1371" y="912"/>
                    </a:lnTo>
                    <a:lnTo>
                      <a:pt x="1363" y="919"/>
                    </a:lnTo>
                    <a:lnTo>
                      <a:pt x="1358" y="934"/>
                    </a:lnTo>
                    <a:lnTo>
                      <a:pt x="1354" y="937"/>
                    </a:lnTo>
                    <a:lnTo>
                      <a:pt x="1351" y="944"/>
                    </a:lnTo>
                    <a:lnTo>
                      <a:pt x="1343" y="948"/>
                    </a:lnTo>
                    <a:lnTo>
                      <a:pt x="1329" y="945"/>
                    </a:lnTo>
                    <a:lnTo>
                      <a:pt x="1322" y="953"/>
                    </a:lnTo>
                    <a:lnTo>
                      <a:pt x="1320" y="960"/>
                    </a:lnTo>
                    <a:lnTo>
                      <a:pt x="1328" y="966"/>
                    </a:lnTo>
                    <a:lnTo>
                      <a:pt x="1332" y="976"/>
                    </a:lnTo>
                    <a:lnTo>
                      <a:pt x="1332" y="980"/>
                    </a:lnTo>
                    <a:lnTo>
                      <a:pt x="1327" y="991"/>
                    </a:lnTo>
                    <a:lnTo>
                      <a:pt x="1320" y="998"/>
                    </a:lnTo>
                    <a:lnTo>
                      <a:pt x="1312" y="1000"/>
                    </a:lnTo>
                    <a:lnTo>
                      <a:pt x="1308" y="1003"/>
                    </a:lnTo>
                    <a:lnTo>
                      <a:pt x="1303" y="1013"/>
                    </a:lnTo>
                    <a:lnTo>
                      <a:pt x="1301" y="1020"/>
                    </a:lnTo>
                    <a:lnTo>
                      <a:pt x="1289" y="1032"/>
                    </a:lnTo>
                    <a:lnTo>
                      <a:pt x="1282" y="1035"/>
                    </a:lnTo>
                    <a:lnTo>
                      <a:pt x="1276" y="1042"/>
                    </a:lnTo>
                    <a:lnTo>
                      <a:pt x="1267" y="1067"/>
                    </a:lnTo>
                    <a:lnTo>
                      <a:pt x="1261" y="1076"/>
                    </a:lnTo>
                    <a:lnTo>
                      <a:pt x="1258" y="1078"/>
                    </a:lnTo>
                    <a:lnTo>
                      <a:pt x="1254" y="1085"/>
                    </a:lnTo>
                    <a:lnTo>
                      <a:pt x="1244" y="1093"/>
                    </a:lnTo>
                    <a:lnTo>
                      <a:pt x="1239" y="1097"/>
                    </a:lnTo>
                    <a:lnTo>
                      <a:pt x="1237" y="1101"/>
                    </a:lnTo>
                    <a:lnTo>
                      <a:pt x="1217" y="1108"/>
                    </a:lnTo>
                    <a:lnTo>
                      <a:pt x="1200" y="1120"/>
                    </a:lnTo>
                    <a:lnTo>
                      <a:pt x="1191" y="1122"/>
                    </a:lnTo>
                    <a:lnTo>
                      <a:pt x="1169" y="1135"/>
                    </a:lnTo>
                    <a:lnTo>
                      <a:pt x="1160" y="1144"/>
                    </a:lnTo>
                    <a:lnTo>
                      <a:pt x="1155" y="1150"/>
                    </a:lnTo>
                    <a:lnTo>
                      <a:pt x="1136" y="1157"/>
                    </a:lnTo>
                    <a:lnTo>
                      <a:pt x="1128" y="1159"/>
                    </a:lnTo>
                    <a:lnTo>
                      <a:pt x="1125" y="1161"/>
                    </a:lnTo>
                    <a:lnTo>
                      <a:pt x="1122" y="1166"/>
                    </a:lnTo>
                    <a:lnTo>
                      <a:pt x="1116" y="1168"/>
                    </a:lnTo>
                    <a:lnTo>
                      <a:pt x="1109" y="1173"/>
                    </a:lnTo>
                    <a:lnTo>
                      <a:pt x="1101" y="1183"/>
                    </a:lnTo>
                    <a:lnTo>
                      <a:pt x="1102" y="1188"/>
                    </a:lnTo>
                    <a:lnTo>
                      <a:pt x="1084" y="1210"/>
                    </a:lnTo>
                    <a:lnTo>
                      <a:pt x="1078" y="1213"/>
                    </a:lnTo>
                    <a:lnTo>
                      <a:pt x="1053" y="1220"/>
                    </a:lnTo>
                    <a:lnTo>
                      <a:pt x="1047" y="1223"/>
                    </a:lnTo>
                    <a:lnTo>
                      <a:pt x="1043" y="1229"/>
                    </a:lnTo>
                    <a:lnTo>
                      <a:pt x="1038" y="1230"/>
                    </a:lnTo>
                    <a:lnTo>
                      <a:pt x="1033" y="1233"/>
                    </a:lnTo>
                    <a:lnTo>
                      <a:pt x="1027" y="1238"/>
                    </a:lnTo>
                    <a:lnTo>
                      <a:pt x="1010" y="1246"/>
                    </a:lnTo>
                    <a:lnTo>
                      <a:pt x="992" y="1264"/>
                    </a:lnTo>
                    <a:lnTo>
                      <a:pt x="987" y="1272"/>
                    </a:lnTo>
                    <a:lnTo>
                      <a:pt x="987" y="1296"/>
                    </a:lnTo>
                    <a:lnTo>
                      <a:pt x="974" y="1320"/>
                    </a:lnTo>
                    <a:lnTo>
                      <a:pt x="970" y="1333"/>
                    </a:lnTo>
                    <a:lnTo>
                      <a:pt x="958" y="1350"/>
                    </a:lnTo>
                    <a:lnTo>
                      <a:pt x="956" y="1353"/>
                    </a:lnTo>
                    <a:lnTo>
                      <a:pt x="948" y="1355"/>
                    </a:lnTo>
                    <a:lnTo>
                      <a:pt x="922" y="1368"/>
                    </a:lnTo>
                    <a:lnTo>
                      <a:pt x="916" y="1367"/>
                    </a:lnTo>
                    <a:lnTo>
                      <a:pt x="911" y="1371"/>
                    </a:lnTo>
                    <a:lnTo>
                      <a:pt x="907" y="1379"/>
                    </a:lnTo>
                    <a:lnTo>
                      <a:pt x="901" y="1408"/>
                    </a:lnTo>
                    <a:lnTo>
                      <a:pt x="896" y="1420"/>
                    </a:lnTo>
                    <a:lnTo>
                      <a:pt x="896" y="1429"/>
                    </a:lnTo>
                    <a:lnTo>
                      <a:pt x="889" y="1441"/>
                    </a:lnTo>
                    <a:lnTo>
                      <a:pt x="888" y="1455"/>
                    </a:lnTo>
                    <a:lnTo>
                      <a:pt x="889" y="1459"/>
                    </a:lnTo>
                    <a:lnTo>
                      <a:pt x="889" y="1465"/>
                    </a:lnTo>
                    <a:lnTo>
                      <a:pt x="885" y="1477"/>
                    </a:lnTo>
                    <a:lnTo>
                      <a:pt x="882" y="1483"/>
                    </a:lnTo>
                    <a:lnTo>
                      <a:pt x="869" y="1489"/>
                    </a:lnTo>
                    <a:lnTo>
                      <a:pt x="852" y="1502"/>
                    </a:lnTo>
                    <a:lnTo>
                      <a:pt x="845" y="1504"/>
                    </a:lnTo>
                    <a:lnTo>
                      <a:pt x="840" y="1499"/>
                    </a:lnTo>
                    <a:lnTo>
                      <a:pt x="837" y="1494"/>
                    </a:lnTo>
                    <a:lnTo>
                      <a:pt x="837" y="1491"/>
                    </a:lnTo>
                    <a:lnTo>
                      <a:pt x="830" y="1490"/>
                    </a:lnTo>
                    <a:lnTo>
                      <a:pt x="825" y="1487"/>
                    </a:lnTo>
                    <a:lnTo>
                      <a:pt x="821" y="1482"/>
                    </a:lnTo>
                    <a:lnTo>
                      <a:pt x="817" y="1481"/>
                    </a:lnTo>
                    <a:lnTo>
                      <a:pt x="814" y="1473"/>
                    </a:lnTo>
                    <a:lnTo>
                      <a:pt x="812" y="1469"/>
                    </a:lnTo>
                    <a:lnTo>
                      <a:pt x="803" y="1466"/>
                    </a:lnTo>
                    <a:lnTo>
                      <a:pt x="798" y="1462"/>
                    </a:lnTo>
                    <a:lnTo>
                      <a:pt x="797" y="1464"/>
                    </a:lnTo>
                    <a:lnTo>
                      <a:pt x="795" y="1464"/>
                    </a:lnTo>
                    <a:lnTo>
                      <a:pt x="793" y="1462"/>
                    </a:lnTo>
                    <a:lnTo>
                      <a:pt x="789" y="1461"/>
                    </a:lnTo>
                    <a:lnTo>
                      <a:pt x="782" y="1462"/>
                    </a:lnTo>
                    <a:lnTo>
                      <a:pt x="783" y="1457"/>
                    </a:lnTo>
                    <a:lnTo>
                      <a:pt x="780" y="1453"/>
                    </a:lnTo>
                    <a:lnTo>
                      <a:pt x="776" y="1456"/>
                    </a:lnTo>
                    <a:lnTo>
                      <a:pt x="774" y="1456"/>
                    </a:lnTo>
                    <a:lnTo>
                      <a:pt x="773" y="1453"/>
                    </a:lnTo>
                    <a:lnTo>
                      <a:pt x="770" y="1452"/>
                    </a:lnTo>
                    <a:lnTo>
                      <a:pt x="767" y="1452"/>
                    </a:lnTo>
                    <a:lnTo>
                      <a:pt x="764" y="1450"/>
                    </a:lnTo>
                    <a:lnTo>
                      <a:pt x="761" y="1448"/>
                    </a:lnTo>
                    <a:lnTo>
                      <a:pt x="758" y="1452"/>
                    </a:lnTo>
                    <a:lnTo>
                      <a:pt x="755" y="1454"/>
                    </a:lnTo>
                    <a:lnTo>
                      <a:pt x="755" y="1457"/>
                    </a:lnTo>
                    <a:lnTo>
                      <a:pt x="754" y="1459"/>
                    </a:lnTo>
                    <a:lnTo>
                      <a:pt x="745" y="1461"/>
                    </a:lnTo>
                    <a:lnTo>
                      <a:pt x="742" y="1457"/>
                    </a:lnTo>
                    <a:lnTo>
                      <a:pt x="738" y="1461"/>
                    </a:lnTo>
                    <a:lnTo>
                      <a:pt x="735" y="1459"/>
                    </a:lnTo>
                    <a:lnTo>
                      <a:pt x="731" y="1465"/>
                    </a:lnTo>
                    <a:lnTo>
                      <a:pt x="725" y="1464"/>
                    </a:lnTo>
                    <a:lnTo>
                      <a:pt x="722" y="1466"/>
                    </a:lnTo>
                    <a:lnTo>
                      <a:pt x="722" y="1469"/>
                    </a:lnTo>
                    <a:lnTo>
                      <a:pt x="717" y="1469"/>
                    </a:lnTo>
                    <a:lnTo>
                      <a:pt x="716" y="1467"/>
                    </a:lnTo>
                    <a:lnTo>
                      <a:pt x="714" y="1467"/>
                    </a:lnTo>
                    <a:lnTo>
                      <a:pt x="713" y="1469"/>
                    </a:lnTo>
                    <a:lnTo>
                      <a:pt x="709" y="1469"/>
                    </a:lnTo>
                    <a:lnTo>
                      <a:pt x="708" y="1471"/>
                    </a:lnTo>
                    <a:lnTo>
                      <a:pt x="706" y="1472"/>
                    </a:lnTo>
                    <a:lnTo>
                      <a:pt x="706" y="1474"/>
                    </a:lnTo>
                    <a:lnTo>
                      <a:pt x="705" y="1476"/>
                    </a:lnTo>
                    <a:lnTo>
                      <a:pt x="706" y="1480"/>
                    </a:lnTo>
                    <a:lnTo>
                      <a:pt x="703" y="1482"/>
                    </a:lnTo>
                    <a:lnTo>
                      <a:pt x="690" y="1480"/>
                    </a:lnTo>
                    <a:lnTo>
                      <a:pt x="680" y="1486"/>
                    </a:lnTo>
                    <a:lnTo>
                      <a:pt x="679" y="1485"/>
                    </a:lnTo>
                    <a:lnTo>
                      <a:pt x="677" y="1488"/>
                    </a:lnTo>
                    <a:lnTo>
                      <a:pt x="674" y="1486"/>
                    </a:lnTo>
                    <a:lnTo>
                      <a:pt x="673" y="1485"/>
                    </a:lnTo>
                    <a:lnTo>
                      <a:pt x="672" y="1486"/>
                    </a:lnTo>
                    <a:lnTo>
                      <a:pt x="670" y="1485"/>
                    </a:lnTo>
                    <a:lnTo>
                      <a:pt x="666" y="1481"/>
                    </a:lnTo>
                    <a:lnTo>
                      <a:pt x="660" y="1486"/>
                    </a:lnTo>
                    <a:lnTo>
                      <a:pt x="657" y="1487"/>
                    </a:lnTo>
                    <a:lnTo>
                      <a:pt x="655" y="1485"/>
                    </a:lnTo>
                    <a:lnTo>
                      <a:pt x="651" y="1488"/>
                    </a:lnTo>
                    <a:lnTo>
                      <a:pt x="650" y="1486"/>
                    </a:lnTo>
                    <a:lnTo>
                      <a:pt x="647" y="1486"/>
                    </a:lnTo>
                    <a:lnTo>
                      <a:pt x="645" y="1489"/>
                    </a:lnTo>
                    <a:lnTo>
                      <a:pt x="636" y="1489"/>
                    </a:lnTo>
                    <a:lnTo>
                      <a:pt x="633" y="1488"/>
                    </a:lnTo>
                    <a:lnTo>
                      <a:pt x="620" y="1481"/>
                    </a:lnTo>
                    <a:lnTo>
                      <a:pt x="616" y="1488"/>
                    </a:lnTo>
                    <a:lnTo>
                      <a:pt x="614" y="1488"/>
                    </a:lnTo>
                    <a:lnTo>
                      <a:pt x="608" y="1485"/>
                    </a:lnTo>
                    <a:lnTo>
                      <a:pt x="608" y="1483"/>
                    </a:lnTo>
                    <a:lnTo>
                      <a:pt x="602" y="1484"/>
                    </a:lnTo>
                    <a:lnTo>
                      <a:pt x="598" y="1480"/>
                    </a:lnTo>
                    <a:lnTo>
                      <a:pt x="598" y="1476"/>
                    </a:lnTo>
                    <a:lnTo>
                      <a:pt x="595" y="1476"/>
                    </a:lnTo>
                    <a:lnTo>
                      <a:pt x="596" y="1473"/>
                    </a:lnTo>
                    <a:lnTo>
                      <a:pt x="593" y="1471"/>
                    </a:lnTo>
                    <a:lnTo>
                      <a:pt x="595" y="1462"/>
                    </a:lnTo>
                    <a:lnTo>
                      <a:pt x="594" y="1452"/>
                    </a:lnTo>
                    <a:lnTo>
                      <a:pt x="592" y="1450"/>
                    </a:lnTo>
                    <a:lnTo>
                      <a:pt x="596" y="1444"/>
                    </a:lnTo>
                    <a:lnTo>
                      <a:pt x="593" y="1433"/>
                    </a:lnTo>
                    <a:lnTo>
                      <a:pt x="595" y="1428"/>
                    </a:lnTo>
                    <a:lnTo>
                      <a:pt x="594" y="1426"/>
                    </a:lnTo>
                    <a:lnTo>
                      <a:pt x="591" y="1428"/>
                    </a:lnTo>
                    <a:lnTo>
                      <a:pt x="589" y="1427"/>
                    </a:lnTo>
                    <a:lnTo>
                      <a:pt x="590" y="1420"/>
                    </a:lnTo>
                    <a:lnTo>
                      <a:pt x="587" y="1418"/>
                    </a:lnTo>
                    <a:lnTo>
                      <a:pt x="587" y="1413"/>
                    </a:lnTo>
                    <a:lnTo>
                      <a:pt x="584" y="1411"/>
                    </a:lnTo>
                    <a:lnTo>
                      <a:pt x="579" y="1409"/>
                    </a:lnTo>
                    <a:lnTo>
                      <a:pt x="579" y="1407"/>
                    </a:lnTo>
                    <a:lnTo>
                      <a:pt x="574" y="1409"/>
                    </a:lnTo>
                    <a:lnTo>
                      <a:pt x="573" y="1408"/>
                    </a:lnTo>
                    <a:lnTo>
                      <a:pt x="573" y="1400"/>
                    </a:lnTo>
                    <a:lnTo>
                      <a:pt x="576" y="1395"/>
                    </a:lnTo>
                    <a:lnTo>
                      <a:pt x="574" y="1392"/>
                    </a:lnTo>
                    <a:lnTo>
                      <a:pt x="573" y="1385"/>
                    </a:lnTo>
                    <a:lnTo>
                      <a:pt x="571" y="1385"/>
                    </a:lnTo>
                    <a:lnTo>
                      <a:pt x="571" y="1381"/>
                    </a:lnTo>
                    <a:lnTo>
                      <a:pt x="567" y="1376"/>
                    </a:lnTo>
                    <a:lnTo>
                      <a:pt x="567" y="1375"/>
                    </a:lnTo>
                    <a:lnTo>
                      <a:pt x="571" y="1375"/>
                    </a:lnTo>
                    <a:lnTo>
                      <a:pt x="571" y="1368"/>
                    </a:lnTo>
                    <a:lnTo>
                      <a:pt x="577" y="1360"/>
                    </a:lnTo>
                    <a:lnTo>
                      <a:pt x="579" y="1354"/>
                    </a:lnTo>
                    <a:lnTo>
                      <a:pt x="576" y="1350"/>
                    </a:lnTo>
                    <a:lnTo>
                      <a:pt x="573" y="1343"/>
                    </a:lnTo>
                    <a:lnTo>
                      <a:pt x="569" y="1341"/>
                    </a:lnTo>
                    <a:lnTo>
                      <a:pt x="570" y="1337"/>
                    </a:lnTo>
                    <a:lnTo>
                      <a:pt x="569" y="1332"/>
                    </a:lnTo>
                    <a:lnTo>
                      <a:pt x="576" y="1327"/>
                    </a:lnTo>
                    <a:lnTo>
                      <a:pt x="574" y="1326"/>
                    </a:lnTo>
                    <a:lnTo>
                      <a:pt x="573" y="1326"/>
                    </a:lnTo>
                    <a:lnTo>
                      <a:pt x="571" y="1319"/>
                    </a:lnTo>
                    <a:lnTo>
                      <a:pt x="573" y="1319"/>
                    </a:lnTo>
                    <a:lnTo>
                      <a:pt x="576" y="1314"/>
                    </a:lnTo>
                    <a:lnTo>
                      <a:pt x="572" y="1310"/>
                    </a:lnTo>
                    <a:lnTo>
                      <a:pt x="572" y="1305"/>
                    </a:lnTo>
                    <a:lnTo>
                      <a:pt x="566" y="1303"/>
                    </a:lnTo>
                    <a:lnTo>
                      <a:pt x="559" y="1304"/>
                    </a:lnTo>
                    <a:lnTo>
                      <a:pt x="560" y="1297"/>
                    </a:lnTo>
                    <a:lnTo>
                      <a:pt x="555" y="1289"/>
                    </a:lnTo>
                    <a:lnTo>
                      <a:pt x="557" y="1288"/>
                    </a:lnTo>
                    <a:lnTo>
                      <a:pt x="557" y="1282"/>
                    </a:lnTo>
                    <a:lnTo>
                      <a:pt x="554" y="1278"/>
                    </a:lnTo>
                    <a:lnTo>
                      <a:pt x="551" y="1276"/>
                    </a:lnTo>
                    <a:lnTo>
                      <a:pt x="553" y="1271"/>
                    </a:lnTo>
                    <a:lnTo>
                      <a:pt x="552" y="1270"/>
                    </a:lnTo>
                    <a:lnTo>
                      <a:pt x="554" y="1268"/>
                    </a:lnTo>
                    <a:lnTo>
                      <a:pt x="551" y="1263"/>
                    </a:lnTo>
                    <a:lnTo>
                      <a:pt x="552" y="1261"/>
                    </a:lnTo>
                    <a:lnTo>
                      <a:pt x="548" y="1260"/>
                    </a:lnTo>
                    <a:lnTo>
                      <a:pt x="548" y="1248"/>
                    </a:lnTo>
                    <a:lnTo>
                      <a:pt x="545" y="1246"/>
                    </a:lnTo>
                    <a:lnTo>
                      <a:pt x="544" y="1239"/>
                    </a:lnTo>
                    <a:lnTo>
                      <a:pt x="548" y="1228"/>
                    </a:lnTo>
                    <a:lnTo>
                      <a:pt x="547" y="1225"/>
                    </a:lnTo>
                    <a:lnTo>
                      <a:pt x="551" y="1223"/>
                    </a:lnTo>
                    <a:lnTo>
                      <a:pt x="552" y="1221"/>
                    </a:lnTo>
                    <a:lnTo>
                      <a:pt x="555" y="1220"/>
                    </a:lnTo>
                    <a:lnTo>
                      <a:pt x="554" y="1218"/>
                    </a:lnTo>
                    <a:lnTo>
                      <a:pt x="556" y="1214"/>
                    </a:lnTo>
                    <a:lnTo>
                      <a:pt x="556" y="1205"/>
                    </a:lnTo>
                    <a:lnTo>
                      <a:pt x="556" y="1197"/>
                    </a:lnTo>
                    <a:lnTo>
                      <a:pt x="555" y="1196"/>
                    </a:lnTo>
                    <a:lnTo>
                      <a:pt x="554" y="1189"/>
                    </a:lnTo>
                    <a:lnTo>
                      <a:pt x="541" y="1182"/>
                    </a:lnTo>
                    <a:lnTo>
                      <a:pt x="539" y="1179"/>
                    </a:lnTo>
                    <a:lnTo>
                      <a:pt x="538" y="1176"/>
                    </a:lnTo>
                    <a:lnTo>
                      <a:pt x="533" y="1174"/>
                    </a:lnTo>
                    <a:lnTo>
                      <a:pt x="530" y="1170"/>
                    </a:lnTo>
                    <a:lnTo>
                      <a:pt x="526" y="1157"/>
                    </a:lnTo>
                    <a:lnTo>
                      <a:pt x="527" y="1155"/>
                    </a:lnTo>
                    <a:lnTo>
                      <a:pt x="529" y="1153"/>
                    </a:lnTo>
                    <a:lnTo>
                      <a:pt x="529" y="1143"/>
                    </a:lnTo>
                    <a:lnTo>
                      <a:pt x="527" y="1141"/>
                    </a:lnTo>
                    <a:lnTo>
                      <a:pt x="528" y="1140"/>
                    </a:lnTo>
                    <a:lnTo>
                      <a:pt x="523" y="1137"/>
                    </a:lnTo>
                    <a:lnTo>
                      <a:pt x="518" y="1138"/>
                    </a:lnTo>
                    <a:lnTo>
                      <a:pt x="515" y="1134"/>
                    </a:lnTo>
                    <a:lnTo>
                      <a:pt x="516" y="1130"/>
                    </a:lnTo>
                    <a:lnTo>
                      <a:pt x="510" y="1128"/>
                    </a:lnTo>
                    <a:lnTo>
                      <a:pt x="507" y="1117"/>
                    </a:lnTo>
                    <a:lnTo>
                      <a:pt x="504" y="1114"/>
                    </a:lnTo>
                    <a:lnTo>
                      <a:pt x="494" y="1115"/>
                    </a:lnTo>
                    <a:lnTo>
                      <a:pt x="487" y="1114"/>
                    </a:lnTo>
                    <a:lnTo>
                      <a:pt x="484" y="1115"/>
                    </a:lnTo>
                    <a:lnTo>
                      <a:pt x="483" y="1116"/>
                    </a:lnTo>
                    <a:lnTo>
                      <a:pt x="479" y="1116"/>
                    </a:lnTo>
                    <a:lnTo>
                      <a:pt x="476" y="1114"/>
                    </a:lnTo>
                    <a:lnTo>
                      <a:pt x="470" y="1117"/>
                    </a:lnTo>
                    <a:lnTo>
                      <a:pt x="469" y="1115"/>
                    </a:lnTo>
                    <a:lnTo>
                      <a:pt x="459" y="1113"/>
                    </a:lnTo>
                    <a:lnTo>
                      <a:pt x="456" y="1115"/>
                    </a:lnTo>
                    <a:lnTo>
                      <a:pt x="453" y="1115"/>
                    </a:lnTo>
                    <a:lnTo>
                      <a:pt x="446" y="1112"/>
                    </a:lnTo>
                    <a:lnTo>
                      <a:pt x="444" y="1113"/>
                    </a:lnTo>
                    <a:lnTo>
                      <a:pt x="444" y="1115"/>
                    </a:lnTo>
                    <a:lnTo>
                      <a:pt x="437" y="1114"/>
                    </a:lnTo>
                    <a:lnTo>
                      <a:pt x="436" y="1116"/>
                    </a:lnTo>
                    <a:lnTo>
                      <a:pt x="434" y="1114"/>
                    </a:lnTo>
                    <a:lnTo>
                      <a:pt x="431" y="1114"/>
                    </a:lnTo>
                    <a:lnTo>
                      <a:pt x="430" y="1112"/>
                    </a:lnTo>
                    <a:lnTo>
                      <a:pt x="426" y="1113"/>
                    </a:lnTo>
                    <a:lnTo>
                      <a:pt x="421" y="1109"/>
                    </a:lnTo>
                    <a:lnTo>
                      <a:pt x="419" y="1105"/>
                    </a:lnTo>
                    <a:lnTo>
                      <a:pt x="412" y="1105"/>
                    </a:lnTo>
                    <a:lnTo>
                      <a:pt x="407" y="1101"/>
                    </a:lnTo>
                    <a:lnTo>
                      <a:pt x="403" y="1101"/>
                    </a:lnTo>
                    <a:lnTo>
                      <a:pt x="399" y="1096"/>
                    </a:lnTo>
                    <a:lnTo>
                      <a:pt x="397" y="1092"/>
                    </a:lnTo>
                    <a:lnTo>
                      <a:pt x="393" y="1090"/>
                    </a:lnTo>
                    <a:lnTo>
                      <a:pt x="391" y="1086"/>
                    </a:lnTo>
                    <a:lnTo>
                      <a:pt x="392" y="1083"/>
                    </a:lnTo>
                    <a:lnTo>
                      <a:pt x="389" y="1079"/>
                    </a:lnTo>
                    <a:lnTo>
                      <a:pt x="389" y="1076"/>
                    </a:lnTo>
                    <a:lnTo>
                      <a:pt x="386" y="1074"/>
                    </a:lnTo>
                    <a:lnTo>
                      <a:pt x="387" y="1073"/>
                    </a:lnTo>
                    <a:lnTo>
                      <a:pt x="386" y="1070"/>
                    </a:lnTo>
                    <a:lnTo>
                      <a:pt x="380" y="1072"/>
                    </a:lnTo>
                    <a:lnTo>
                      <a:pt x="379" y="1071"/>
                    </a:lnTo>
                    <a:lnTo>
                      <a:pt x="378" y="1072"/>
                    </a:lnTo>
                    <a:lnTo>
                      <a:pt x="375" y="1072"/>
                    </a:lnTo>
                    <a:lnTo>
                      <a:pt x="374" y="1070"/>
                    </a:lnTo>
                    <a:lnTo>
                      <a:pt x="374" y="1072"/>
                    </a:lnTo>
                    <a:lnTo>
                      <a:pt x="369" y="1071"/>
                    </a:lnTo>
                    <a:lnTo>
                      <a:pt x="368" y="1074"/>
                    </a:lnTo>
                    <a:lnTo>
                      <a:pt x="362" y="1074"/>
                    </a:lnTo>
                    <a:lnTo>
                      <a:pt x="358" y="1079"/>
                    </a:lnTo>
                    <a:lnTo>
                      <a:pt x="359" y="1084"/>
                    </a:lnTo>
                    <a:lnTo>
                      <a:pt x="355" y="1086"/>
                    </a:lnTo>
                    <a:lnTo>
                      <a:pt x="356" y="1088"/>
                    </a:lnTo>
                    <a:lnTo>
                      <a:pt x="350" y="1090"/>
                    </a:lnTo>
                    <a:lnTo>
                      <a:pt x="350" y="1096"/>
                    </a:lnTo>
                    <a:lnTo>
                      <a:pt x="348" y="1098"/>
                    </a:lnTo>
                    <a:lnTo>
                      <a:pt x="345" y="1097"/>
                    </a:lnTo>
                    <a:lnTo>
                      <a:pt x="343" y="1101"/>
                    </a:lnTo>
                    <a:lnTo>
                      <a:pt x="342" y="1099"/>
                    </a:lnTo>
                    <a:lnTo>
                      <a:pt x="342" y="1101"/>
                    </a:lnTo>
                    <a:lnTo>
                      <a:pt x="339" y="1102"/>
                    </a:lnTo>
                    <a:lnTo>
                      <a:pt x="340" y="1104"/>
                    </a:lnTo>
                    <a:lnTo>
                      <a:pt x="336" y="1107"/>
                    </a:lnTo>
                    <a:lnTo>
                      <a:pt x="332" y="1107"/>
                    </a:lnTo>
                    <a:lnTo>
                      <a:pt x="333" y="1110"/>
                    </a:lnTo>
                    <a:lnTo>
                      <a:pt x="332" y="1111"/>
                    </a:lnTo>
                    <a:lnTo>
                      <a:pt x="330" y="1108"/>
                    </a:lnTo>
                    <a:lnTo>
                      <a:pt x="324" y="1107"/>
                    </a:lnTo>
                    <a:lnTo>
                      <a:pt x="324" y="1102"/>
                    </a:lnTo>
                    <a:lnTo>
                      <a:pt x="319" y="1101"/>
                    </a:lnTo>
                    <a:lnTo>
                      <a:pt x="321" y="1103"/>
                    </a:lnTo>
                    <a:lnTo>
                      <a:pt x="315" y="1110"/>
                    </a:lnTo>
                    <a:lnTo>
                      <a:pt x="311" y="1109"/>
                    </a:lnTo>
                    <a:lnTo>
                      <a:pt x="312" y="1107"/>
                    </a:lnTo>
                    <a:lnTo>
                      <a:pt x="309" y="1105"/>
                    </a:lnTo>
                    <a:lnTo>
                      <a:pt x="308" y="1107"/>
                    </a:lnTo>
                    <a:lnTo>
                      <a:pt x="306" y="1106"/>
                    </a:lnTo>
                    <a:lnTo>
                      <a:pt x="306" y="1108"/>
                    </a:lnTo>
                    <a:lnTo>
                      <a:pt x="304" y="1110"/>
                    </a:lnTo>
                    <a:lnTo>
                      <a:pt x="301" y="1109"/>
                    </a:lnTo>
                    <a:lnTo>
                      <a:pt x="301" y="1106"/>
                    </a:lnTo>
                    <a:lnTo>
                      <a:pt x="299" y="1106"/>
                    </a:lnTo>
                    <a:lnTo>
                      <a:pt x="296" y="1109"/>
                    </a:lnTo>
                    <a:lnTo>
                      <a:pt x="297" y="1115"/>
                    </a:lnTo>
                    <a:lnTo>
                      <a:pt x="289" y="1120"/>
                    </a:lnTo>
                    <a:lnTo>
                      <a:pt x="281" y="1113"/>
                    </a:lnTo>
                    <a:lnTo>
                      <a:pt x="282" y="1111"/>
                    </a:lnTo>
                    <a:lnTo>
                      <a:pt x="279" y="1107"/>
                    </a:lnTo>
                    <a:lnTo>
                      <a:pt x="276" y="1108"/>
                    </a:lnTo>
                    <a:lnTo>
                      <a:pt x="274" y="1111"/>
                    </a:lnTo>
                    <a:lnTo>
                      <a:pt x="270" y="1108"/>
                    </a:lnTo>
                    <a:lnTo>
                      <a:pt x="266" y="1109"/>
                    </a:lnTo>
                    <a:lnTo>
                      <a:pt x="264" y="1106"/>
                    </a:lnTo>
                    <a:lnTo>
                      <a:pt x="257" y="1106"/>
                    </a:lnTo>
                    <a:lnTo>
                      <a:pt x="255" y="1102"/>
                    </a:lnTo>
                    <a:lnTo>
                      <a:pt x="252" y="1105"/>
                    </a:lnTo>
                    <a:lnTo>
                      <a:pt x="247" y="1104"/>
                    </a:lnTo>
                    <a:lnTo>
                      <a:pt x="245" y="1106"/>
                    </a:lnTo>
                    <a:lnTo>
                      <a:pt x="243" y="1104"/>
                    </a:lnTo>
                    <a:lnTo>
                      <a:pt x="241" y="1104"/>
                    </a:lnTo>
                    <a:lnTo>
                      <a:pt x="241" y="1106"/>
                    </a:lnTo>
                    <a:lnTo>
                      <a:pt x="236" y="1108"/>
                    </a:lnTo>
                    <a:lnTo>
                      <a:pt x="235" y="1106"/>
                    </a:lnTo>
                    <a:lnTo>
                      <a:pt x="234" y="1107"/>
                    </a:lnTo>
                    <a:lnTo>
                      <a:pt x="232" y="1107"/>
                    </a:lnTo>
                    <a:lnTo>
                      <a:pt x="230" y="1106"/>
                    </a:lnTo>
                    <a:lnTo>
                      <a:pt x="231" y="1103"/>
                    </a:lnTo>
                    <a:lnTo>
                      <a:pt x="224" y="1103"/>
                    </a:lnTo>
                    <a:lnTo>
                      <a:pt x="222" y="1104"/>
                    </a:lnTo>
                    <a:lnTo>
                      <a:pt x="218" y="1103"/>
                    </a:lnTo>
                    <a:lnTo>
                      <a:pt x="214" y="1105"/>
                    </a:lnTo>
                    <a:lnTo>
                      <a:pt x="213" y="1101"/>
                    </a:lnTo>
                    <a:lnTo>
                      <a:pt x="211" y="1099"/>
                    </a:lnTo>
                    <a:lnTo>
                      <a:pt x="210" y="1101"/>
                    </a:lnTo>
                    <a:lnTo>
                      <a:pt x="209" y="1099"/>
                    </a:lnTo>
                    <a:lnTo>
                      <a:pt x="207" y="1101"/>
                    </a:lnTo>
                    <a:lnTo>
                      <a:pt x="209" y="1103"/>
                    </a:lnTo>
                    <a:lnTo>
                      <a:pt x="207" y="1103"/>
                    </a:lnTo>
                    <a:lnTo>
                      <a:pt x="206" y="1106"/>
                    </a:lnTo>
                    <a:lnTo>
                      <a:pt x="202" y="1108"/>
                    </a:lnTo>
                    <a:lnTo>
                      <a:pt x="199" y="1105"/>
                    </a:lnTo>
                    <a:lnTo>
                      <a:pt x="196" y="1105"/>
                    </a:lnTo>
                    <a:lnTo>
                      <a:pt x="195" y="1104"/>
                    </a:lnTo>
                    <a:lnTo>
                      <a:pt x="194" y="1105"/>
                    </a:lnTo>
                    <a:lnTo>
                      <a:pt x="194" y="1103"/>
                    </a:lnTo>
                    <a:lnTo>
                      <a:pt x="191" y="1101"/>
                    </a:lnTo>
                    <a:lnTo>
                      <a:pt x="184" y="1107"/>
                    </a:lnTo>
                    <a:lnTo>
                      <a:pt x="181" y="1103"/>
                    </a:lnTo>
                    <a:lnTo>
                      <a:pt x="180" y="1105"/>
                    </a:lnTo>
                    <a:lnTo>
                      <a:pt x="177" y="1103"/>
                    </a:lnTo>
                    <a:lnTo>
                      <a:pt x="176" y="1104"/>
                    </a:lnTo>
                    <a:lnTo>
                      <a:pt x="175" y="1103"/>
                    </a:lnTo>
                    <a:lnTo>
                      <a:pt x="173" y="1104"/>
                    </a:lnTo>
                    <a:lnTo>
                      <a:pt x="173" y="1102"/>
                    </a:lnTo>
                    <a:lnTo>
                      <a:pt x="171" y="1103"/>
                    </a:lnTo>
                    <a:lnTo>
                      <a:pt x="171" y="1099"/>
                    </a:lnTo>
                    <a:lnTo>
                      <a:pt x="170" y="1097"/>
                    </a:lnTo>
                    <a:lnTo>
                      <a:pt x="168" y="1098"/>
                    </a:lnTo>
                    <a:lnTo>
                      <a:pt x="163" y="1096"/>
                    </a:lnTo>
                    <a:lnTo>
                      <a:pt x="162" y="1097"/>
                    </a:lnTo>
                    <a:lnTo>
                      <a:pt x="162" y="1096"/>
                    </a:lnTo>
                    <a:lnTo>
                      <a:pt x="160" y="1096"/>
                    </a:lnTo>
                    <a:lnTo>
                      <a:pt x="157" y="1094"/>
                    </a:lnTo>
                    <a:lnTo>
                      <a:pt x="156" y="1095"/>
                    </a:lnTo>
                    <a:lnTo>
                      <a:pt x="155" y="1094"/>
                    </a:lnTo>
                    <a:lnTo>
                      <a:pt x="148" y="1094"/>
                    </a:lnTo>
                    <a:lnTo>
                      <a:pt x="147" y="1093"/>
                    </a:lnTo>
                    <a:lnTo>
                      <a:pt x="144" y="1093"/>
                    </a:lnTo>
                    <a:lnTo>
                      <a:pt x="142" y="1091"/>
                    </a:lnTo>
                    <a:lnTo>
                      <a:pt x="140" y="1090"/>
                    </a:lnTo>
                    <a:lnTo>
                      <a:pt x="135" y="1093"/>
                    </a:lnTo>
                    <a:lnTo>
                      <a:pt x="128" y="1091"/>
                    </a:lnTo>
                    <a:lnTo>
                      <a:pt x="126" y="1089"/>
                    </a:lnTo>
                    <a:lnTo>
                      <a:pt x="127" y="1084"/>
                    </a:lnTo>
                    <a:lnTo>
                      <a:pt x="125" y="1085"/>
                    </a:lnTo>
                    <a:lnTo>
                      <a:pt x="125" y="1083"/>
                    </a:lnTo>
                    <a:lnTo>
                      <a:pt x="124" y="1084"/>
                    </a:lnTo>
                    <a:lnTo>
                      <a:pt x="124" y="1083"/>
                    </a:lnTo>
                    <a:lnTo>
                      <a:pt x="122" y="1079"/>
                    </a:lnTo>
                    <a:lnTo>
                      <a:pt x="121" y="1080"/>
                    </a:lnTo>
                    <a:lnTo>
                      <a:pt x="121" y="1074"/>
                    </a:lnTo>
                    <a:lnTo>
                      <a:pt x="112" y="1076"/>
                    </a:lnTo>
                    <a:lnTo>
                      <a:pt x="107" y="1075"/>
                    </a:lnTo>
                    <a:lnTo>
                      <a:pt x="104" y="1072"/>
                    </a:lnTo>
                    <a:lnTo>
                      <a:pt x="101" y="1073"/>
                    </a:lnTo>
                    <a:lnTo>
                      <a:pt x="101" y="1075"/>
                    </a:lnTo>
                    <a:lnTo>
                      <a:pt x="98" y="1077"/>
                    </a:lnTo>
                    <a:lnTo>
                      <a:pt x="95" y="1075"/>
                    </a:lnTo>
                    <a:lnTo>
                      <a:pt x="93" y="1076"/>
                    </a:lnTo>
                    <a:lnTo>
                      <a:pt x="93" y="1083"/>
                    </a:lnTo>
                    <a:lnTo>
                      <a:pt x="92" y="1084"/>
                    </a:lnTo>
                    <a:lnTo>
                      <a:pt x="85" y="1080"/>
                    </a:lnTo>
                    <a:lnTo>
                      <a:pt x="79" y="1086"/>
                    </a:lnTo>
                    <a:lnTo>
                      <a:pt x="74" y="1079"/>
                    </a:lnTo>
                    <a:lnTo>
                      <a:pt x="67" y="1081"/>
                    </a:lnTo>
                    <a:lnTo>
                      <a:pt x="67" y="1083"/>
                    </a:lnTo>
                    <a:lnTo>
                      <a:pt x="61" y="1081"/>
                    </a:lnTo>
                    <a:lnTo>
                      <a:pt x="60" y="1080"/>
                    </a:lnTo>
                    <a:lnTo>
                      <a:pt x="52" y="1079"/>
                    </a:lnTo>
                    <a:lnTo>
                      <a:pt x="54" y="1077"/>
                    </a:lnTo>
                    <a:lnTo>
                      <a:pt x="51" y="1076"/>
                    </a:lnTo>
                    <a:lnTo>
                      <a:pt x="50" y="1072"/>
                    </a:lnTo>
                    <a:lnTo>
                      <a:pt x="47" y="1072"/>
                    </a:lnTo>
                    <a:lnTo>
                      <a:pt x="45" y="1071"/>
                    </a:lnTo>
                    <a:lnTo>
                      <a:pt x="43" y="1073"/>
                    </a:lnTo>
                    <a:lnTo>
                      <a:pt x="38" y="1073"/>
                    </a:lnTo>
                    <a:lnTo>
                      <a:pt x="39" y="1067"/>
                    </a:lnTo>
                    <a:lnTo>
                      <a:pt x="35" y="1062"/>
                    </a:lnTo>
                    <a:lnTo>
                      <a:pt x="36" y="1059"/>
                    </a:lnTo>
                    <a:lnTo>
                      <a:pt x="42" y="1056"/>
                    </a:lnTo>
                    <a:lnTo>
                      <a:pt x="44" y="1053"/>
                    </a:lnTo>
                    <a:lnTo>
                      <a:pt x="44" y="1049"/>
                    </a:lnTo>
                    <a:lnTo>
                      <a:pt x="51" y="1036"/>
                    </a:lnTo>
                    <a:lnTo>
                      <a:pt x="48" y="1032"/>
                    </a:lnTo>
                    <a:lnTo>
                      <a:pt x="52" y="1029"/>
                    </a:lnTo>
                    <a:lnTo>
                      <a:pt x="55" y="1027"/>
                    </a:lnTo>
                    <a:lnTo>
                      <a:pt x="55" y="1025"/>
                    </a:lnTo>
                    <a:lnTo>
                      <a:pt x="43" y="1020"/>
                    </a:lnTo>
                    <a:lnTo>
                      <a:pt x="51" y="1016"/>
                    </a:lnTo>
                    <a:lnTo>
                      <a:pt x="56" y="1004"/>
                    </a:lnTo>
                    <a:lnTo>
                      <a:pt x="49" y="1000"/>
                    </a:lnTo>
                    <a:lnTo>
                      <a:pt x="49" y="996"/>
                    </a:lnTo>
                    <a:lnTo>
                      <a:pt x="62" y="985"/>
                    </a:lnTo>
                    <a:lnTo>
                      <a:pt x="61" y="984"/>
                    </a:lnTo>
                    <a:lnTo>
                      <a:pt x="53" y="980"/>
                    </a:lnTo>
                    <a:lnTo>
                      <a:pt x="49" y="972"/>
                    </a:lnTo>
                    <a:lnTo>
                      <a:pt x="50" y="969"/>
                    </a:lnTo>
                    <a:lnTo>
                      <a:pt x="55" y="964"/>
                    </a:lnTo>
                    <a:lnTo>
                      <a:pt x="44" y="957"/>
                    </a:lnTo>
                    <a:lnTo>
                      <a:pt x="43" y="950"/>
                    </a:lnTo>
                    <a:lnTo>
                      <a:pt x="48" y="945"/>
                    </a:lnTo>
                    <a:lnTo>
                      <a:pt x="52" y="939"/>
                    </a:lnTo>
                    <a:lnTo>
                      <a:pt x="53" y="933"/>
                    </a:lnTo>
                    <a:lnTo>
                      <a:pt x="56" y="927"/>
                    </a:lnTo>
                    <a:lnTo>
                      <a:pt x="57" y="923"/>
                    </a:lnTo>
                    <a:lnTo>
                      <a:pt x="67" y="911"/>
                    </a:lnTo>
                    <a:lnTo>
                      <a:pt x="69" y="907"/>
                    </a:lnTo>
                    <a:lnTo>
                      <a:pt x="68" y="904"/>
                    </a:lnTo>
                    <a:lnTo>
                      <a:pt x="58" y="901"/>
                    </a:lnTo>
                    <a:lnTo>
                      <a:pt x="54" y="896"/>
                    </a:lnTo>
                    <a:lnTo>
                      <a:pt x="68" y="886"/>
                    </a:lnTo>
                    <a:lnTo>
                      <a:pt x="69" y="883"/>
                    </a:lnTo>
                    <a:lnTo>
                      <a:pt x="70" y="877"/>
                    </a:lnTo>
                    <a:lnTo>
                      <a:pt x="67" y="865"/>
                    </a:lnTo>
                    <a:lnTo>
                      <a:pt x="70" y="857"/>
                    </a:lnTo>
                    <a:lnTo>
                      <a:pt x="66" y="850"/>
                    </a:lnTo>
                    <a:lnTo>
                      <a:pt x="66" y="844"/>
                    </a:lnTo>
                    <a:lnTo>
                      <a:pt x="76" y="831"/>
                    </a:lnTo>
                    <a:lnTo>
                      <a:pt x="74" y="827"/>
                    </a:lnTo>
                    <a:lnTo>
                      <a:pt x="76" y="823"/>
                    </a:lnTo>
                    <a:lnTo>
                      <a:pt x="73" y="821"/>
                    </a:lnTo>
                    <a:lnTo>
                      <a:pt x="70" y="824"/>
                    </a:lnTo>
                    <a:lnTo>
                      <a:pt x="67" y="824"/>
                    </a:lnTo>
                    <a:lnTo>
                      <a:pt x="59" y="815"/>
                    </a:lnTo>
                    <a:lnTo>
                      <a:pt x="54" y="815"/>
                    </a:lnTo>
                    <a:lnTo>
                      <a:pt x="52" y="814"/>
                    </a:lnTo>
                    <a:lnTo>
                      <a:pt x="65" y="803"/>
                    </a:lnTo>
                    <a:lnTo>
                      <a:pt x="67" y="799"/>
                    </a:lnTo>
                    <a:lnTo>
                      <a:pt x="66" y="796"/>
                    </a:lnTo>
                    <a:lnTo>
                      <a:pt x="59" y="789"/>
                    </a:lnTo>
                    <a:lnTo>
                      <a:pt x="50" y="791"/>
                    </a:lnTo>
                    <a:lnTo>
                      <a:pt x="44" y="790"/>
                    </a:lnTo>
                    <a:lnTo>
                      <a:pt x="51" y="780"/>
                    </a:lnTo>
                    <a:lnTo>
                      <a:pt x="63" y="781"/>
                    </a:lnTo>
                    <a:lnTo>
                      <a:pt x="67" y="779"/>
                    </a:lnTo>
                    <a:lnTo>
                      <a:pt x="63" y="773"/>
                    </a:lnTo>
                    <a:lnTo>
                      <a:pt x="54" y="762"/>
                    </a:lnTo>
                    <a:lnTo>
                      <a:pt x="51" y="763"/>
                    </a:lnTo>
                    <a:lnTo>
                      <a:pt x="47" y="770"/>
                    </a:lnTo>
                    <a:lnTo>
                      <a:pt x="39" y="770"/>
                    </a:lnTo>
                    <a:lnTo>
                      <a:pt x="39" y="766"/>
                    </a:lnTo>
                    <a:lnTo>
                      <a:pt x="42" y="757"/>
                    </a:lnTo>
                    <a:lnTo>
                      <a:pt x="38" y="755"/>
                    </a:lnTo>
                    <a:lnTo>
                      <a:pt x="34" y="751"/>
                    </a:lnTo>
                    <a:lnTo>
                      <a:pt x="37" y="743"/>
                    </a:lnTo>
                    <a:lnTo>
                      <a:pt x="33" y="730"/>
                    </a:lnTo>
                    <a:lnTo>
                      <a:pt x="33" y="727"/>
                    </a:lnTo>
                    <a:lnTo>
                      <a:pt x="34" y="723"/>
                    </a:lnTo>
                    <a:lnTo>
                      <a:pt x="37" y="716"/>
                    </a:lnTo>
                    <a:lnTo>
                      <a:pt x="37" y="712"/>
                    </a:lnTo>
                    <a:lnTo>
                      <a:pt x="32" y="706"/>
                    </a:lnTo>
                    <a:lnTo>
                      <a:pt x="22" y="703"/>
                    </a:lnTo>
                    <a:lnTo>
                      <a:pt x="18" y="698"/>
                    </a:lnTo>
                    <a:lnTo>
                      <a:pt x="14" y="688"/>
                    </a:lnTo>
                    <a:lnTo>
                      <a:pt x="17" y="677"/>
                    </a:lnTo>
                    <a:lnTo>
                      <a:pt x="16" y="674"/>
                    </a:lnTo>
                    <a:lnTo>
                      <a:pt x="11" y="672"/>
                    </a:lnTo>
                    <a:lnTo>
                      <a:pt x="5" y="677"/>
                    </a:lnTo>
                    <a:lnTo>
                      <a:pt x="1" y="675"/>
                    </a:lnTo>
                    <a:lnTo>
                      <a:pt x="1" y="667"/>
                    </a:lnTo>
                    <a:lnTo>
                      <a:pt x="9" y="660"/>
                    </a:lnTo>
                    <a:lnTo>
                      <a:pt x="6" y="657"/>
                    </a:lnTo>
                    <a:lnTo>
                      <a:pt x="1" y="656"/>
                    </a:lnTo>
                    <a:lnTo>
                      <a:pt x="0" y="655"/>
                    </a:lnTo>
                    <a:lnTo>
                      <a:pt x="3" y="651"/>
                    </a:lnTo>
                    <a:lnTo>
                      <a:pt x="12" y="648"/>
                    </a:lnTo>
                    <a:lnTo>
                      <a:pt x="17" y="641"/>
                    </a:lnTo>
                    <a:lnTo>
                      <a:pt x="25" y="640"/>
                    </a:lnTo>
                    <a:lnTo>
                      <a:pt x="31" y="630"/>
                    </a:lnTo>
                    <a:lnTo>
                      <a:pt x="40" y="630"/>
                    </a:lnTo>
                    <a:lnTo>
                      <a:pt x="45" y="622"/>
                    </a:lnTo>
                    <a:lnTo>
                      <a:pt x="48" y="622"/>
                    </a:lnTo>
                    <a:lnTo>
                      <a:pt x="52" y="622"/>
                    </a:lnTo>
                    <a:lnTo>
                      <a:pt x="57" y="627"/>
                    </a:lnTo>
                    <a:lnTo>
                      <a:pt x="63" y="618"/>
                    </a:lnTo>
                    <a:lnTo>
                      <a:pt x="68" y="611"/>
                    </a:lnTo>
                    <a:lnTo>
                      <a:pt x="7" y="565"/>
                    </a:lnTo>
                    <a:lnTo>
                      <a:pt x="84" y="407"/>
                    </a:lnTo>
                    <a:lnTo>
                      <a:pt x="99" y="407"/>
                    </a:lnTo>
                    <a:lnTo>
                      <a:pt x="104" y="402"/>
                    </a:lnTo>
                    <a:lnTo>
                      <a:pt x="101" y="396"/>
                    </a:lnTo>
                    <a:lnTo>
                      <a:pt x="97" y="394"/>
                    </a:lnTo>
                    <a:lnTo>
                      <a:pt x="97" y="377"/>
                    </a:lnTo>
                    <a:lnTo>
                      <a:pt x="87" y="377"/>
                    </a:lnTo>
                    <a:lnTo>
                      <a:pt x="132" y="234"/>
                    </a:lnTo>
                    <a:lnTo>
                      <a:pt x="156" y="232"/>
                    </a:lnTo>
                    <a:lnTo>
                      <a:pt x="151" y="229"/>
                    </a:lnTo>
                    <a:lnTo>
                      <a:pt x="149" y="225"/>
                    </a:lnTo>
                    <a:lnTo>
                      <a:pt x="144" y="225"/>
                    </a:lnTo>
                    <a:lnTo>
                      <a:pt x="129" y="210"/>
                    </a:lnTo>
                    <a:lnTo>
                      <a:pt x="124" y="192"/>
                    </a:lnTo>
                    <a:lnTo>
                      <a:pt x="97" y="144"/>
                    </a:lnTo>
                    <a:lnTo>
                      <a:pt x="106" y="144"/>
                    </a:lnTo>
                    <a:lnTo>
                      <a:pt x="106" y="140"/>
                    </a:lnTo>
                    <a:lnTo>
                      <a:pt x="97" y="132"/>
                    </a:lnTo>
                    <a:lnTo>
                      <a:pt x="99" y="123"/>
                    </a:lnTo>
                    <a:lnTo>
                      <a:pt x="95" y="120"/>
                    </a:lnTo>
                    <a:lnTo>
                      <a:pt x="88" y="107"/>
                    </a:lnTo>
                    <a:lnTo>
                      <a:pt x="86" y="107"/>
                    </a:lnTo>
                    <a:lnTo>
                      <a:pt x="84" y="103"/>
                    </a:lnTo>
                    <a:lnTo>
                      <a:pt x="86" y="97"/>
                    </a:lnTo>
                    <a:lnTo>
                      <a:pt x="85" y="98"/>
                    </a:lnTo>
                    <a:lnTo>
                      <a:pt x="84" y="96"/>
                    </a:lnTo>
                    <a:lnTo>
                      <a:pt x="86" y="94"/>
                    </a:lnTo>
                    <a:lnTo>
                      <a:pt x="83" y="93"/>
                    </a:lnTo>
                    <a:lnTo>
                      <a:pt x="85" y="91"/>
                    </a:lnTo>
                    <a:lnTo>
                      <a:pt x="81" y="91"/>
                    </a:lnTo>
                    <a:lnTo>
                      <a:pt x="85" y="89"/>
                    </a:lnTo>
                    <a:lnTo>
                      <a:pt x="80" y="86"/>
                    </a:lnTo>
                    <a:lnTo>
                      <a:pt x="84" y="85"/>
                    </a:lnTo>
                    <a:lnTo>
                      <a:pt x="90" y="86"/>
                    </a:lnTo>
                    <a:lnTo>
                      <a:pt x="94" y="79"/>
                    </a:lnTo>
                    <a:lnTo>
                      <a:pt x="99" y="82"/>
                    </a:lnTo>
                    <a:lnTo>
                      <a:pt x="104" y="100"/>
                    </a:lnTo>
                    <a:lnTo>
                      <a:pt x="109" y="111"/>
                    </a:lnTo>
                    <a:lnTo>
                      <a:pt x="108" y="112"/>
                    </a:lnTo>
                    <a:lnTo>
                      <a:pt x="106" y="113"/>
                    </a:lnTo>
                    <a:lnTo>
                      <a:pt x="105" y="120"/>
                    </a:lnTo>
                    <a:lnTo>
                      <a:pt x="110" y="123"/>
                    </a:lnTo>
                    <a:lnTo>
                      <a:pt x="114" y="120"/>
                    </a:lnTo>
                    <a:lnTo>
                      <a:pt x="121" y="127"/>
                    </a:lnTo>
                    <a:lnTo>
                      <a:pt x="120" y="129"/>
                    </a:lnTo>
                    <a:lnTo>
                      <a:pt x="121" y="131"/>
                    </a:lnTo>
                    <a:lnTo>
                      <a:pt x="124" y="133"/>
                    </a:lnTo>
                    <a:lnTo>
                      <a:pt x="121" y="134"/>
                    </a:lnTo>
                    <a:lnTo>
                      <a:pt x="122" y="138"/>
                    </a:lnTo>
                    <a:lnTo>
                      <a:pt x="129" y="138"/>
                    </a:lnTo>
                    <a:lnTo>
                      <a:pt x="129" y="141"/>
                    </a:lnTo>
                    <a:lnTo>
                      <a:pt x="132" y="141"/>
                    </a:lnTo>
                    <a:lnTo>
                      <a:pt x="134" y="144"/>
                    </a:lnTo>
                    <a:lnTo>
                      <a:pt x="139" y="147"/>
                    </a:lnTo>
                    <a:lnTo>
                      <a:pt x="138" y="150"/>
                    </a:lnTo>
                    <a:lnTo>
                      <a:pt x="141" y="152"/>
                    </a:lnTo>
                    <a:lnTo>
                      <a:pt x="150" y="151"/>
                    </a:lnTo>
                    <a:lnTo>
                      <a:pt x="150" y="155"/>
                    </a:lnTo>
                    <a:lnTo>
                      <a:pt x="155" y="160"/>
                    </a:lnTo>
                    <a:lnTo>
                      <a:pt x="157" y="158"/>
                    </a:lnTo>
                    <a:lnTo>
                      <a:pt x="157" y="154"/>
                    </a:lnTo>
                    <a:lnTo>
                      <a:pt x="162" y="150"/>
                    </a:lnTo>
                    <a:lnTo>
                      <a:pt x="165" y="151"/>
                    </a:lnTo>
                    <a:lnTo>
                      <a:pt x="167" y="147"/>
                    </a:lnTo>
                    <a:lnTo>
                      <a:pt x="170" y="148"/>
                    </a:lnTo>
                    <a:lnTo>
                      <a:pt x="171" y="143"/>
                    </a:lnTo>
                    <a:lnTo>
                      <a:pt x="174" y="143"/>
                    </a:lnTo>
                    <a:lnTo>
                      <a:pt x="177" y="147"/>
                    </a:lnTo>
                    <a:lnTo>
                      <a:pt x="184" y="143"/>
                    </a:lnTo>
                    <a:lnTo>
                      <a:pt x="187" y="140"/>
                    </a:lnTo>
                    <a:lnTo>
                      <a:pt x="188" y="141"/>
                    </a:lnTo>
                    <a:lnTo>
                      <a:pt x="191" y="140"/>
                    </a:lnTo>
                    <a:lnTo>
                      <a:pt x="191" y="142"/>
                    </a:lnTo>
                    <a:lnTo>
                      <a:pt x="193" y="143"/>
                    </a:lnTo>
                    <a:lnTo>
                      <a:pt x="193" y="141"/>
                    </a:lnTo>
                    <a:lnTo>
                      <a:pt x="197" y="142"/>
                    </a:lnTo>
                    <a:lnTo>
                      <a:pt x="199" y="140"/>
                    </a:lnTo>
                    <a:lnTo>
                      <a:pt x="203" y="140"/>
                    </a:lnTo>
                    <a:lnTo>
                      <a:pt x="199" y="137"/>
                    </a:lnTo>
                    <a:lnTo>
                      <a:pt x="201" y="137"/>
                    </a:lnTo>
                    <a:lnTo>
                      <a:pt x="203" y="136"/>
                    </a:lnTo>
                    <a:lnTo>
                      <a:pt x="204" y="136"/>
                    </a:lnTo>
                    <a:lnTo>
                      <a:pt x="204" y="134"/>
                    </a:lnTo>
                    <a:lnTo>
                      <a:pt x="210" y="136"/>
                    </a:lnTo>
                    <a:lnTo>
                      <a:pt x="216" y="133"/>
                    </a:lnTo>
                    <a:lnTo>
                      <a:pt x="220" y="133"/>
                    </a:lnTo>
                    <a:lnTo>
                      <a:pt x="222" y="131"/>
                    </a:lnTo>
                    <a:lnTo>
                      <a:pt x="229" y="134"/>
                    </a:lnTo>
                    <a:lnTo>
                      <a:pt x="230" y="132"/>
                    </a:lnTo>
                    <a:lnTo>
                      <a:pt x="233" y="132"/>
                    </a:lnTo>
                    <a:lnTo>
                      <a:pt x="234" y="127"/>
                    </a:lnTo>
                    <a:lnTo>
                      <a:pt x="237" y="126"/>
                    </a:lnTo>
                    <a:lnTo>
                      <a:pt x="238" y="124"/>
                    </a:lnTo>
                    <a:lnTo>
                      <a:pt x="245" y="123"/>
                    </a:lnTo>
                    <a:lnTo>
                      <a:pt x="247" y="115"/>
                    </a:lnTo>
                    <a:lnTo>
                      <a:pt x="250" y="115"/>
                    </a:lnTo>
                    <a:lnTo>
                      <a:pt x="251" y="111"/>
                    </a:lnTo>
                    <a:lnTo>
                      <a:pt x="254" y="109"/>
                    </a:lnTo>
                    <a:lnTo>
                      <a:pt x="257" y="107"/>
                    </a:lnTo>
                    <a:lnTo>
                      <a:pt x="257" y="103"/>
                    </a:lnTo>
                    <a:lnTo>
                      <a:pt x="263" y="98"/>
                    </a:lnTo>
                    <a:lnTo>
                      <a:pt x="263" y="96"/>
                    </a:lnTo>
                    <a:lnTo>
                      <a:pt x="260" y="98"/>
                    </a:lnTo>
                    <a:lnTo>
                      <a:pt x="258" y="97"/>
                    </a:lnTo>
                    <a:lnTo>
                      <a:pt x="259" y="94"/>
                    </a:lnTo>
                    <a:lnTo>
                      <a:pt x="258" y="90"/>
                    </a:lnTo>
                    <a:lnTo>
                      <a:pt x="265" y="87"/>
                    </a:lnTo>
                    <a:lnTo>
                      <a:pt x="266" y="84"/>
                    </a:lnTo>
                    <a:lnTo>
                      <a:pt x="274" y="80"/>
                    </a:lnTo>
                    <a:lnTo>
                      <a:pt x="277" y="81"/>
                    </a:lnTo>
                    <a:lnTo>
                      <a:pt x="282" y="80"/>
                    </a:lnTo>
                    <a:lnTo>
                      <a:pt x="285" y="73"/>
                    </a:lnTo>
                    <a:lnTo>
                      <a:pt x="284" y="72"/>
                    </a:lnTo>
                    <a:lnTo>
                      <a:pt x="284" y="69"/>
                    </a:lnTo>
                    <a:lnTo>
                      <a:pt x="288" y="69"/>
                    </a:lnTo>
                    <a:lnTo>
                      <a:pt x="287" y="65"/>
                    </a:lnTo>
                    <a:lnTo>
                      <a:pt x="292" y="63"/>
                    </a:lnTo>
                    <a:lnTo>
                      <a:pt x="289" y="60"/>
                    </a:lnTo>
                    <a:lnTo>
                      <a:pt x="293" y="59"/>
                    </a:lnTo>
                    <a:lnTo>
                      <a:pt x="292" y="55"/>
                    </a:lnTo>
                    <a:lnTo>
                      <a:pt x="289" y="54"/>
                    </a:lnTo>
                    <a:lnTo>
                      <a:pt x="291" y="52"/>
                    </a:lnTo>
                    <a:lnTo>
                      <a:pt x="291" y="49"/>
                    </a:lnTo>
                    <a:lnTo>
                      <a:pt x="301" y="48"/>
                    </a:lnTo>
                    <a:lnTo>
                      <a:pt x="301" y="45"/>
                    </a:lnTo>
                    <a:lnTo>
                      <a:pt x="306" y="43"/>
                    </a:lnTo>
                    <a:lnTo>
                      <a:pt x="306" y="41"/>
                    </a:lnTo>
                    <a:lnTo>
                      <a:pt x="304" y="39"/>
                    </a:lnTo>
                    <a:lnTo>
                      <a:pt x="307" y="37"/>
                    </a:lnTo>
                    <a:lnTo>
                      <a:pt x="307" y="35"/>
                    </a:lnTo>
                    <a:lnTo>
                      <a:pt x="310" y="35"/>
                    </a:lnTo>
                    <a:lnTo>
                      <a:pt x="312" y="31"/>
                    </a:lnTo>
                    <a:lnTo>
                      <a:pt x="315" y="31"/>
                    </a:lnTo>
                    <a:lnTo>
                      <a:pt x="317" y="33"/>
                    </a:lnTo>
                    <a:lnTo>
                      <a:pt x="321" y="33"/>
                    </a:lnTo>
                    <a:lnTo>
                      <a:pt x="321" y="35"/>
                    </a:lnTo>
                    <a:lnTo>
                      <a:pt x="323" y="32"/>
                    </a:lnTo>
                    <a:lnTo>
                      <a:pt x="327" y="37"/>
                    </a:lnTo>
                    <a:lnTo>
                      <a:pt x="329" y="36"/>
                    </a:lnTo>
                    <a:lnTo>
                      <a:pt x="327" y="35"/>
                    </a:lnTo>
                    <a:lnTo>
                      <a:pt x="329" y="33"/>
                    </a:lnTo>
                    <a:lnTo>
                      <a:pt x="331" y="37"/>
                    </a:lnTo>
                    <a:lnTo>
                      <a:pt x="331" y="33"/>
                    </a:lnTo>
                    <a:lnTo>
                      <a:pt x="335" y="36"/>
                    </a:lnTo>
                    <a:lnTo>
                      <a:pt x="337" y="34"/>
                    </a:lnTo>
                    <a:lnTo>
                      <a:pt x="339" y="36"/>
                    </a:lnTo>
                    <a:lnTo>
                      <a:pt x="346" y="35"/>
                    </a:lnTo>
                    <a:lnTo>
                      <a:pt x="346" y="33"/>
                    </a:lnTo>
                    <a:lnTo>
                      <a:pt x="347" y="32"/>
                    </a:lnTo>
                    <a:lnTo>
                      <a:pt x="351" y="34"/>
                    </a:lnTo>
                    <a:lnTo>
                      <a:pt x="356" y="32"/>
                    </a:lnTo>
                    <a:lnTo>
                      <a:pt x="357" y="33"/>
                    </a:lnTo>
                    <a:lnTo>
                      <a:pt x="358" y="31"/>
                    </a:lnTo>
                    <a:lnTo>
                      <a:pt x="362" y="30"/>
                    </a:lnTo>
                    <a:lnTo>
                      <a:pt x="360" y="28"/>
                    </a:lnTo>
                    <a:lnTo>
                      <a:pt x="361" y="28"/>
                    </a:lnTo>
                    <a:lnTo>
                      <a:pt x="363" y="26"/>
                    </a:lnTo>
                    <a:lnTo>
                      <a:pt x="363" y="29"/>
                    </a:lnTo>
                    <a:lnTo>
                      <a:pt x="368" y="31"/>
                    </a:lnTo>
                    <a:lnTo>
                      <a:pt x="371" y="30"/>
                    </a:lnTo>
                    <a:lnTo>
                      <a:pt x="371" y="32"/>
                    </a:lnTo>
                    <a:lnTo>
                      <a:pt x="374" y="31"/>
                    </a:lnTo>
                    <a:lnTo>
                      <a:pt x="375" y="35"/>
                    </a:lnTo>
                    <a:lnTo>
                      <a:pt x="378" y="33"/>
                    </a:lnTo>
                    <a:lnTo>
                      <a:pt x="381" y="31"/>
                    </a:lnTo>
                    <a:lnTo>
                      <a:pt x="383" y="32"/>
                    </a:lnTo>
                    <a:lnTo>
                      <a:pt x="384" y="30"/>
                    </a:lnTo>
                    <a:lnTo>
                      <a:pt x="387" y="29"/>
                    </a:lnTo>
                    <a:lnTo>
                      <a:pt x="389" y="27"/>
                    </a:lnTo>
                    <a:lnTo>
                      <a:pt x="394" y="25"/>
                    </a:lnTo>
                    <a:lnTo>
                      <a:pt x="394" y="22"/>
                    </a:lnTo>
                    <a:lnTo>
                      <a:pt x="397" y="24"/>
                    </a:lnTo>
                    <a:lnTo>
                      <a:pt x="395" y="24"/>
                    </a:lnTo>
                    <a:lnTo>
                      <a:pt x="399" y="27"/>
                    </a:lnTo>
                    <a:lnTo>
                      <a:pt x="399" y="25"/>
                    </a:lnTo>
                    <a:lnTo>
                      <a:pt x="401" y="26"/>
                    </a:lnTo>
                    <a:lnTo>
                      <a:pt x="401" y="24"/>
                    </a:lnTo>
                    <a:lnTo>
                      <a:pt x="403" y="23"/>
                    </a:lnTo>
                    <a:lnTo>
                      <a:pt x="407" y="24"/>
                    </a:lnTo>
                    <a:lnTo>
                      <a:pt x="411" y="22"/>
                    </a:lnTo>
                    <a:lnTo>
                      <a:pt x="410" y="17"/>
                    </a:lnTo>
                    <a:lnTo>
                      <a:pt x="414" y="17"/>
                    </a:lnTo>
                    <a:lnTo>
                      <a:pt x="413" y="16"/>
                    </a:lnTo>
                    <a:lnTo>
                      <a:pt x="416" y="16"/>
                    </a:lnTo>
                    <a:lnTo>
                      <a:pt x="415" y="14"/>
                    </a:lnTo>
                    <a:lnTo>
                      <a:pt x="417" y="15"/>
                    </a:lnTo>
                    <a:lnTo>
                      <a:pt x="417" y="11"/>
                    </a:lnTo>
                    <a:lnTo>
                      <a:pt x="423" y="13"/>
                    </a:lnTo>
                    <a:lnTo>
                      <a:pt x="423" y="11"/>
                    </a:lnTo>
                    <a:lnTo>
                      <a:pt x="427" y="13"/>
                    </a:lnTo>
                    <a:lnTo>
                      <a:pt x="426" y="10"/>
                    </a:lnTo>
                    <a:lnTo>
                      <a:pt x="431" y="10"/>
                    </a:lnTo>
                    <a:lnTo>
                      <a:pt x="432" y="5"/>
                    </a:lnTo>
                    <a:lnTo>
                      <a:pt x="433" y="7"/>
                    </a:lnTo>
                    <a:lnTo>
                      <a:pt x="438" y="4"/>
                    </a:lnTo>
                    <a:lnTo>
                      <a:pt x="441" y="6"/>
                    </a:lnTo>
                    <a:lnTo>
                      <a:pt x="441" y="3"/>
                    </a:lnTo>
                    <a:lnTo>
                      <a:pt x="446" y="1"/>
                    </a:lnTo>
                    <a:lnTo>
                      <a:pt x="448" y="0"/>
                    </a:lnTo>
                    <a:lnTo>
                      <a:pt x="453" y="3"/>
                    </a:lnTo>
                    <a:lnTo>
                      <a:pt x="458" y="0"/>
                    </a:lnTo>
                    <a:lnTo>
                      <a:pt x="461" y="5"/>
                    </a:lnTo>
                    <a:lnTo>
                      <a:pt x="462" y="0"/>
                    </a:lnTo>
                    <a:lnTo>
                      <a:pt x="465" y="4"/>
                    </a:lnTo>
                    <a:lnTo>
                      <a:pt x="468" y="5"/>
                    </a:lnTo>
                    <a:lnTo>
                      <a:pt x="471" y="8"/>
                    </a:lnTo>
                    <a:lnTo>
                      <a:pt x="467" y="11"/>
                    </a:lnTo>
                    <a:lnTo>
                      <a:pt x="470" y="10"/>
                    </a:lnTo>
                    <a:lnTo>
                      <a:pt x="469" y="15"/>
                    </a:lnTo>
                    <a:lnTo>
                      <a:pt x="471" y="14"/>
                    </a:lnTo>
                    <a:lnTo>
                      <a:pt x="472" y="17"/>
                    </a:lnTo>
                    <a:lnTo>
                      <a:pt x="474" y="16"/>
                    </a:lnTo>
                    <a:lnTo>
                      <a:pt x="473" y="19"/>
                    </a:lnTo>
                    <a:lnTo>
                      <a:pt x="474" y="21"/>
                    </a:lnTo>
                    <a:lnTo>
                      <a:pt x="476" y="17"/>
                    </a:lnTo>
                    <a:lnTo>
                      <a:pt x="479" y="19"/>
                    </a:lnTo>
                    <a:lnTo>
                      <a:pt x="483" y="18"/>
                    </a:lnTo>
                    <a:lnTo>
                      <a:pt x="482" y="19"/>
                    </a:lnTo>
                    <a:lnTo>
                      <a:pt x="485" y="25"/>
                    </a:lnTo>
                    <a:lnTo>
                      <a:pt x="488" y="19"/>
                    </a:lnTo>
                    <a:lnTo>
                      <a:pt x="489" y="22"/>
                    </a:lnTo>
                    <a:lnTo>
                      <a:pt x="497" y="22"/>
                    </a:lnTo>
                    <a:lnTo>
                      <a:pt x="493" y="24"/>
                    </a:lnTo>
                    <a:lnTo>
                      <a:pt x="495" y="23"/>
                    </a:lnTo>
                    <a:lnTo>
                      <a:pt x="497" y="26"/>
                    </a:lnTo>
                    <a:lnTo>
                      <a:pt x="499" y="25"/>
                    </a:lnTo>
                    <a:lnTo>
                      <a:pt x="498" y="24"/>
                    </a:lnTo>
                    <a:lnTo>
                      <a:pt x="499" y="23"/>
                    </a:lnTo>
                    <a:lnTo>
                      <a:pt x="503" y="26"/>
                    </a:lnTo>
                    <a:lnTo>
                      <a:pt x="504" y="25"/>
                    </a:lnTo>
                    <a:lnTo>
                      <a:pt x="506" y="29"/>
                    </a:lnTo>
                    <a:lnTo>
                      <a:pt x="509" y="27"/>
                    </a:lnTo>
                    <a:lnTo>
                      <a:pt x="509" y="30"/>
                    </a:lnTo>
                    <a:lnTo>
                      <a:pt x="511" y="29"/>
                    </a:lnTo>
                    <a:lnTo>
                      <a:pt x="515" y="29"/>
                    </a:lnTo>
                    <a:lnTo>
                      <a:pt x="515" y="31"/>
                    </a:lnTo>
                    <a:lnTo>
                      <a:pt x="518" y="35"/>
                    </a:lnTo>
                    <a:lnTo>
                      <a:pt x="520" y="33"/>
                    </a:lnTo>
                    <a:lnTo>
                      <a:pt x="521" y="36"/>
                    </a:lnTo>
                    <a:lnTo>
                      <a:pt x="524" y="34"/>
                    </a:lnTo>
                    <a:lnTo>
                      <a:pt x="533" y="40"/>
                    </a:lnTo>
                    <a:lnTo>
                      <a:pt x="536" y="37"/>
                    </a:lnTo>
                    <a:lnTo>
                      <a:pt x="537" y="41"/>
                    </a:lnTo>
                    <a:lnTo>
                      <a:pt x="539" y="37"/>
                    </a:lnTo>
                    <a:lnTo>
                      <a:pt x="540" y="41"/>
                    </a:lnTo>
                    <a:lnTo>
                      <a:pt x="541" y="37"/>
                    </a:lnTo>
                    <a:lnTo>
                      <a:pt x="544" y="40"/>
                    </a:lnTo>
                    <a:lnTo>
                      <a:pt x="546" y="37"/>
                    </a:lnTo>
                    <a:lnTo>
                      <a:pt x="549" y="42"/>
                    </a:lnTo>
                    <a:lnTo>
                      <a:pt x="549" y="37"/>
                    </a:lnTo>
                    <a:lnTo>
                      <a:pt x="554" y="43"/>
                    </a:lnTo>
                    <a:lnTo>
                      <a:pt x="556" y="44"/>
                    </a:lnTo>
                    <a:lnTo>
                      <a:pt x="556" y="42"/>
                    </a:lnTo>
                    <a:lnTo>
                      <a:pt x="558" y="44"/>
                    </a:lnTo>
                    <a:lnTo>
                      <a:pt x="562" y="46"/>
                    </a:lnTo>
                    <a:lnTo>
                      <a:pt x="562" y="50"/>
                    </a:lnTo>
                    <a:lnTo>
                      <a:pt x="563" y="51"/>
                    </a:lnTo>
                    <a:lnTo>
                      <a:pt x="562" y="51"/>
                    </a:lnTo>
                    <a:lnTo>
                      <a:pt x="562" y="55"/>
                    </a:lnTo>
                    <a:lnTo>
                      <a:pt x="564" y="54"/>
                    </a:lnTo>
                    <a:lnTo>
                      <a:pt x="564" y="59"/>
                    </a:lnTo>
                    <a:lnTo>
                      <a:pt x="570" y="61"/>
                    </a:lnTo>
                    <a:lnTo>
                      <a:pt x="569" y="62"/>
                    </a:lnTo>
                    <a:lnTo>
                      <a:pt x="572" y="63"/>
                    </a:lnTo>
                    <a:lnTo>
                      <a:pt x="573" y="66"/>
                    </a:lnTo>
                    <a:lnTo>
                      <a:pt x="576" y="66"/>
                    </a:lnTo>
                    <a:lnTo>
                      <a:pt x="576" y="68"/>
                    </a:lnTo>
                    <a:lnTo>
                      <a:pt x="580" y="68"/>
                    </a:lnTo>
                    <a:lnTo>
                      <a:pt x="580" y="69"/>
                    </a:lnTo>
                    <a:lnTo>
                      <a:pt x="587" y="68"/>
                    </a:lnTo>
                    <a:lnTo>
                      <a:pt x="591" y="75"/>
                    </a:lnTo>
                    <a:lnTo>
                      <a:pt x="593" y="76"/>
                    </a:lnTo>
                    <a:lnTo>
                      <a:pt x="593" y="73"/>
                    </a:lnTo>
                    <a:lnTo>
                      <a:pt x="601" y="76"/>
                    </a:lnTo>
                    <a:lnTo>
                      <a:pt x="607" y="78"/>
                    </a:lnTo>
                    <a:lnTo>
                      <a:pt x="608" y="76"/>
                    </a:lnTo>
                    <a:lnTo>
                      <a:pt x="613" y="80"/>
                    </a:lnTo>
                    <a:lnTo>
                      <a:pt x="613" y="83"/>
                    </a:lnTo>
                    <a:lnTo>
                      <a:pt x="616" y="83"/>
                    </a:lnTo>
                    <a:lnTo>
                      <a:pt x="619" y="84"/>
                    </a:lnTo>
                    <a:lnTo>
                      <a:pt x="618" y="83"/>
                    </a:lnTo>
                    <a:lnTo>
                      <a:pt x="619" y="82"/>
                    </a:lnTo>
                    <a:lnTo>
                      <a:pt x="626" y="82"/>
                    </a:lnTo>
                    <a:lnTo>
                      <a:pt x="625" y="84"/>
                    </a:lnTo>
                    <a:lnTo>
                      <a:pt x="628" y="84"/>
                    </a:lnTo>
                    <a:lnTo>
                      <a:pt x="627" y="86"/>
                    </a:lnTo>
                    <a:lnTo>
                      <a:pt x="628" y="85"/>
                    </a:lnTo>
                    <a:lnTo>
                      <a:pt x="630" y="87"/>
                    </a:lnTo>
                    <a:lnTo>
                      <a:pt x="631" y="85"/>
                    </a:lnTo>
                    <a:lnTo>
                      <a:pt x="632" y="89"/>
                    </a:lnTo>
                    <a:lnTo>
                      <a:pt x="634" y="89"/>
                    </a:lnTo>
                    <a:lnTo>
                      <a:pt x="636" y="95"/>
                    </a:lnTo>
                    <a:lnTo>
                      <a:pt x="636" y="94"/>
                    </a:lnTo>
                    <a:lnTo>
                      <a:pt x="637" y="95"/>
                    </a:lnTo>
                    <a:lnTo>
                      <a:pt x="638" y="94"/>
                    </a:lnTo>
                    <a:lnTo>
                      <a:pt x="641" y="95"/>
                    </a:lnTo>
                    <a:lnTo>
                      <a:pt x="643" y="97"/>
                    </a:lnTo>
                    <a:lnTo>
                      <a:pt x="641" y="97"/>
                    </a:lnTo>
                    <a:lnTo>
                      <a:pt x="642" y="98"/>
                    </a:lnTo>
                    <a:lnTo>
                      <a:pt x="645" y="98"/>
                    </a:lnTo>
                    <a:lnTo>
                      <a:pt x="648" y="101"/>
                    </a:lnTo>
                    <a:lnTo>
                      <a:pt x="650" y="99"/>
                    </a:lnTo>
                    <a:lnTo>
                      <a:pt x="651" y="102"/>
                    </a:lnTo>
                    <a:lnTo>
                      <a:pt x="653" y="102"/>
                    </a:lnTo>
                    <a:lnTo>
                      <a:pt x="652" y="103"/>
                    </a:lnTo>
                    <a:lnTo>
                      <a:pt x="659" y="103"/>
                    </a:lnTo>
                    <a:lnTo>
                      <a:pt x="660" y="105"/>
                    </a:lnTo>
                    <a:lnTo>
                      <a:pt x="664" y="105"/>
                    </a:lnTo>
                    <a:lnTo>
                      <a:pt x="665" y="101"/>
                    </a:lnTo>
                    <a:lnTo>
                      <a:pt x="668" y="100"/>
                    </a:lnTo>
                    <a:lnTo>
                      <a:pt x="669" y="102"/>
                    </a:lnTo>
                    <a:lnTo>
                      <a:pt x="670" y="101"/>
                    </a:lnTo>
                    <a:lnTo>
                      <a:pt x="673" y="101"/>
                    </a:lnTo>
                    <a:lnTo>
                      <a:pt x="675" y="104"/>
                    </a:lnTo>
                    <a:lnTo>
                      <a:pt x="680" y="102"/>
                    </a:lnTo>
                    <a:lnTo>
                      <a:pt x="683" y="103"/>
                    </a:lnTo>
                    <a:lnTo>
                      <a:pt x="687" y="101"/>
                    </a:lnTo>
                    <a:lnTo>
                      <a:pt x="691" y="103"/>
                    </a:lnTo>
                    <a:lnTo>
                      <a:pt x="696" y="98"/>
                    </a:lnTo>
                    <a:lnTo>
                      <a:pt x="697" y="99"/>
                    </a:lnTo>
                    <a:lnTo>
                      <a:pt x="697" y="98"/>
                    </a:lnTo>
                    <a:lnTo>
                      <a:pt x="701" y="98"/>
                    </a:lnTo>
                    <a:lnTo>
                      <a:pt x="702" y="97"/>
                    </a:lnTo>
                    <a:lnTo>
                      <a:pt x="708" y="97"/>
                    </a:lnTo>
                    <a:lnTo>
                      <a:pt x="713" y="99"/>
                    </a:lnTo>
                    <a:lnTo>
                      <a:pt x="716" y="98"/>
                    </a:lnTo>
                    <a:lnTo>
                      <a:pt x="720" y="100"/>
                    </a:lnTo>
                    <a:lnTo>
                      <a:pt x="722" y="97"/>
                    </a:lnTo>
                    <a:lnTo>
                      <a:pt x="727" y="97"/>
                    </a:lnTo>
                    <a:lnTo>
                      <a:pt x="728" y="94"/>
                    </a:lnTo>
                    <a:lnTo>
                      <a:pt x="733" y="90"/>
                    </a:lnTo>
                    <a:lnTo>
                      <a:pt x="742" y="87"/>
                    </a:lnTo>
                    <a:lnTo>
                      <a:pt x="742" y="80"/>
                    </a:lnTo>
                    <a:lnTo>
                      <a:pt x="744" y="77"/>
                    </a:lnTo>
                    <a:lnTo>
                      <a:pt x="751" y="77"/>
                    </a:lnTo>
                    <a:lnTo>
                      <a:pt x="755" y="75"/>
                    </a:lnTo>
                    <a:lnTo>
                      <a:pt x="755" y="72"/>
                    </a:lnTo>
                    <a:lnTo>
                      <a:pt x="758" y="75"/>
                    </a:lnTo>
                    <a:lnTo>
                      <a:pt x="762" y="72"/>
                    </a:lnTo>
                    <a:lnTo>
                      <a:pt x="764" y="70"/>
                    </a:lnTo>
                    <a:lnTo>
                      <a:pt x="769" y="71"/>
                    </a:lnTo>
                    <a:lnTo>
                      <a:pt x="775" y="70"/>
                    </a:lnTo>
                    <a:lnTo>
                      <a:pt x="780" y="66"/>
                    </a:lnTo>
                    <a:lnTo>
                      <a:pt x="787" y="70"/>
                    </a:lnTo>
                    <a:lnTo>
                      <a:pt x="791" y="68"/>
                    </a:lnTo>
                    <a:lnTo>
                      <a:pt x="803" y="70"/>
                    </a:lnTo>
                    <a:lnTo>
                      <a:pt x="803" y="71"/>
                    </a:lnTo>
                    <a:lnTo>
                      <a:pt x="804" y="72"/>
                    </a:lnTo>
                    <a:lnTo>
                      <a:pt x="804" y="76"/>
                    </a:lnTo>
                    <a:lnTo>
                      <a:pt x="806" y="79"/>
                    </a:lnTo>
                    <a:lnTo>
                      <a:pt x="815" y="81"/>
                    </a:lnTo>
                    <a:lnTo>
                      <a:pt x="819" y="86"/>
                    </a:lnTo>
                    <a:lnTo>
                      <a:pt x="824" y="88"/>
                    </a:lnTo>
                    <a:lnTo>
                      <a:pt x="824" y="95"/>
                    </a:lnTo>
                    <a:lnTo>
                      <a:pt x="826" y="97"/>
                    </a:lnTo>
                    <a:lnTo>
                      <a:pt x="823" y="102"/>
                    </a:lnTo>
                    <a:lnTo>
                      <a:pt x="835" y="107"/>
                    </a:lnTo>
                    <a:lnTo>
                      <a:pt x="848" y="106"/>
                    </a:lnTo>
                    <a:lnTo>
                      <a:pt x="852" y="103"/>
                    </a:lnTo>
                    <a:lnTo>
                      <a:pt x="854" y="101"/>
                    </a:lnTo>
                    <a:lnTo>
                      <a:pt x="868" y="95"/>
                    </a:lnTo>
                    <a:lnTo>
                      <a:pt x="873" y="96"/>
                    </a:lnTo>
                    <a:lnTo>
                      <a:pt x="878" y="99"/>
                    </a:lnTo>
                    <a:lnTo>
                      <a:pt x="881" y="98"/>
                    </a:lnTo>
                    <a:lnTo>
                      <a:pt x="882" y="99"/>
                    </a:lnTo>
                    <a:lnTo>
                      <a:pt x="883" y="98"/>
                    </a:lnTo>
                    <a:lnTo>
                      <a:pt x="890" y="98"/>
                    </a:lnTo>
                    <a:lnTo>
                      <a:pt x="891" y="91"/>
                    </a:lnTo>
                    <a:lnTo>
                      <a:pt x="896" y="88"/>
                    </a:lnTo>
                    <a:lnTo>
                      <a:pt x="898" y="81"/>
                    </a:lnTo>
                    <a:lnTo>
                      <a:pt x="896" y="79"/>
                    </a:lnTo>
                    <a:lnTo>
                      <a:pt x="895" y="76"/>
                    </a:lnTo>
                    <a:lnTo>
                      <a:pt x="897" y="75"/>
                    </a:lnTo>
                    <a:lnTo>
                      <a:pt x="900" y="68"/>
                    </a:lnTo>
                    <a:lnTo>
                      <a:pt x="907" y="67"/>
                    </a:lnTo>
                    <a:lnTo>
                      <a:pt x="914" y="66"/>
                    </a:lnTo>
                    <a:lnTo>
                      <a:pt x="914" y="65"/>
                    </a:lnTo>
                    <a:lnTo>
                      <a:pt x="918" y="64"/>
                    </a:lnTo>
                    <a:lnTo>
                      <a:pt x="934" y="46"/>
                    </a:lnTo>
                    <a:lnTo>
                      <a:pt x="943" y="42"/>
                    </a:lnTo>
                    <a:lnTo>
                      <a:pt x="943" y="36"/>
                    </a:lnTo>
                    <a:lnTo>
                      <a:pt x="947" y="28"/>
                    </a:lnTo>
                    <a:lnTo>
                      <a:pt x="954" y="26"/>
                    </a:lnTo>
                    <a:lnTo>
                      <a:pt x="960" y="16"/>
                    </a:lnTo>
                    <a:lnTo>
                      <a:pt x="962" y="16"/>
                    </a:lnTo>
                    <a:lnTo>
                      <a:pt x="966" y="14"/>
                    </a:lnTo>
                    <a:lnTo>
                      <a:pt x="972" y="13"/>
                    </a:lnTo>
                    <a:lnTo>
                      <a:pt x="977" y="18"/>
                    </a:lnTo>
                    <a:lnTo>
                      <a:pt x="972" y="107"/>
                    </a:lnTo>
                    <a:lnTo>
                      <a:pt x="969" y="109"/>
                    </a:lnTo>
                    <a:lnTo>
                      <a:pt x="966" y="108"/>
                    </a:lnTo>
                    <a:lnTo>
                      <a:pt x="960" y="109"/>
                    </a:lnTo>
                    <a:lnTo>
                      <a:pt x="950" y="111"/>
                    </a:lnTo>
                    <a:lnTo>
                      <a:pt x="939" y="117"/>
                    </a:lnTo>
                    <a:lnTo>
                      <a:pt x="938" y="121"/>
                    </a:lnTo>
                    <a:lnTo>
                      <a:pt x="932" y="126"/>
                    </a:lnTo>
                    <a:lnTo>
                      <a:pt x="930" y="133"/>
                    </a:lnTo>
                    <a:lnTo>
                      <a:pt x="917" y="153"/>
                    </a:lnTo>
                    <a:lnTo>
                      <a:pt x="918" y="160"/>
                    </a:lnTo>
                    <a:lnTo>
                      <a:pt x="919" y="161"/>
                    </a:lnTo>
                    <a:lnTo>
                      <a:pt x="918" y="163"/>
                    </a:lnTo>
                    <a:lnTo>
                      <a:pt x="918" y="165"/>
                    </a:lnTo>
                    <a:lnTo>
                      <a:pt x="922" y="162"/>
                    </a:lnTo>
                    <a:lnTo>
                      <a:pt x="924" y="165"/>
                    </a:lnTo>
                    <a:lnTo>
                      <a:pt x="929" y="163"/>
                    </a:lnTo>
                    <a:lnTo>
                      <a:pt x="927" y="162"/>
                    </a:lnTo>
                    <a:lnTo>
                      <a:pt x="930" y="161"/>
                    </a:lnTo>
                    <a:lnTo>
                      <a:pt x="934" y="165"/>
                    </a:lnTo>
                    <a:lnTo>
                      <a:pt x="935" y="163"/>
                    </a:lnTo>
                    <a:lnTo>
                      <a:pt x="936" y="166"/>
                    </a:lnTo>
                    <a:lnTo>
                      <a:pt x="938" y="165"/>
                    </a:lnTo>
                    <a:lnTo>
                      <a:pt x="941" y="169"/>
                    </a:lnTo>
                    <a:lnTo>
                      <a:pt x="942" y="168"/>
                    </a:lnTo>
                    <a:lnTo>
                      <a:pt x="943" y="170"/>
                    </a:lnTo>
                    <a:lnTo>
                      <a:pt x="944" y="169"/>
                    </a:lnTo>
                    <a:lnTo>
                      <a:pt x="945" y="171"/>
                    </a:lnTo>
                    <a:lnTo>
                      <a:pt x="947" y="173"/>
                    </a:lnTo>
                    <a:lnTo>
                      <a:pt x="949" y="173"/>
                    </a:lnTo>
                    <a:lnTo>
                      <a:pt x="949" y="175"/>
                    </a:lnTo>
                    <a:lnTo>
                      <a:pt x="950" y="174"/>
                    </a:lnTo>
                    <a:lnTo>
                      <a:pt x="952" y="177"/>
                    </a:lnTo>
                    <a:lnTo>
                      <a:pt x="953" y="176"/>
                    </a:lnTo>
                    <a:lnTo>
                      <a:pt x="954" y="180"/>
                    </a:lnTo>
                    <a:lnTo>
                      <a:pt x="957" y="181"/>
                    </a:lnTo>
                    <a:lnTo>
                      <a:pt x="965" y="180"/>
                    </a:lnTo>
                    <a:lnTo>
                      <a:pt x="967" y="183"/>
                    </a:lnTo>
                    <a:lnTo>
                      <a:pt x="969" y="181"/>
                    </a:lnTo>
                    <a:lnTo>
                      <a:pt x="969" y="183"/>
                    </a:lnTo>
                    <a:lnTo>
                      <a:pt x="973" y="183"/>
                    </a:lnTo>
                    <a:lnTo>
                      <a:pt x="974" y="185"/>
                    </a:lnTo>
                    <a:lnTo>
                      <a:pt x="975" y="183"/>
                    </a:lnTo>
                    <a:lnTo>
                      <a:pt x="977" y="179"/>
                    </a:lnTo>
                    <a:lnTo>
                      <a:pt x="980" y="178"/>
                    </a:lnTo>
                    <a:lnTo>
                      <a:pt x="981" y="176"/>
                    </a:lnTo>
                    <a:lnTo>
                      <a:pt x="991" y="176"/>
                    </a:lnTo>
                    <a:lnTo>
                      <a:pt x="993" y="180"/>
                    </a:lnTo>
                    <a:lnTo>
                      <a:pt x="996" y="183"/>
                    </a:lnTo>
                    <a:lnTo>
                      <a:pt x="996" y="185"/>
                    </a:lnTo>
                    <a:lnTo>
                      <a:pt x="1004" y="183"/>
                    </a:lnTo>
                    <a:lnTo>
                      <a:pt x="1004" y="185"/>
                    </a:lnTo>
                    <a:lnTo>
                      <a:pt x="1012" y="186"/>
                    </a:lnTo>
                    <a:lnTo>
                      <a:pt x="1020" y="190"/>
                    </a:lnTo>
                    <a:lnTo>
                      <a:pt x="1023" y="189"/>
                    </a:lnTo>
                    <a:lnTo>
                      <a:pt x="1026" y="181"/>
                    </a:lnTo>
                    <a:lnTo>
                      <a:pt x="1027" y="181"/>
                    </a:lnTo>
                    <a:lnTo>
                      <a:pt x="1027" y="180"/>
                    </a:lnTo>
                    <a:lnTo>
                      <a:pt x="1029" y="178"/>
                    </a:lnTo>
                    <a:lnTo>
                      <a:pt x="1033" y="178"/>
                    </a:lnTo>
                    <a:lnTo>
                      <a:pt x="1034" y="180"/>
                    </a:lnTo>
                    <a:lnTo>
                      <a:pt x="1035" y="179"/>
                    </a:lnTo>
                    <a:lnTo>
                      <a:pt x="1037" y="179"/>
                    </a:lnTo>
                    <a:lnTo>
                      <a:pt x="1042" y="184"/>
                    </a:lnTo>
                    <a:lnTo>
                      <a:pt x="1050" y="184"/>
                    </a:lnTo>
                    <a:lnTo>
                      <a:pt x="1060" y="180"/>
                    </a:lnTo>
                    <a:lnTo>
                      <a:pt x="1074" y="184"/>
                    </a:lnTo>
                    <a:lnTo>
                      <a:pt x="1082" y="186"/>
                    </a:lnTo>
                    <a:lnTo>
                      <a:pt x="1083" y="190"/>
                    </a:lnTo>
                    <a:lnTo>
                      <a:pt x="1087" y="191"/>
                    </a:lnTo>
                    <a:lnTo>
                      <a:pt x="1110" y="190"/>
                    </a:lnTo>
                    <a:lnTo>
                      <a:pt x="1107" y="193"/>
                    </a:lnTo>
                    <a:lnTo>
                      <a:pt x="1097" y="195"/>
                    </a:lnTo>
                    <a:lnTo>
                      <a:pt x="1094" y="199"/>
                    </a:lnTo>
                    <a:lnTo>
                      <a:pt x="1097" y="212"/>
                    </a:lnTo>
                    <a:lnTo>
                      <a:pt x="1097" y="216"/>
                    </a:lnTo>
                    <a:lnTo>
                      <a:pt x="1101" y="229"/>
                    </a:lnTo>
                    <a:lnTo>
                      <a:pt x="1103" y="250"/>
                    </a:lnTo>
                    <a:lnTo>
                      <a:pt x="1110" y="257"/>
                    </a:lnTo>
                    <a:lnTo>
                      <a:pt x="1119" y="258"/>
                    </a:lnTo>
                    <a:lnTo>
                      <a:pt x="1122" y="252"/>
                    </a:lnTo>
                    <a:lnTo>
                      <a:pt x="1134" y="246"/>
                    </a:lnTo>
                    <a:lnTo>
                      <a:pt x="1139" y="246"/>
                    </a:lnTo>
                    <a:lnTo>
                      <a:pt x="1153" y="250"/>
                    </a:lnTo>
                    <a:lnTo>
                      <a:pt x="1164" y="249"/>
                    </a:lnTo>
                    <a:lnTo>
                      <a:pt x="1174" y="253"/>
                    </a:lnTo>
                    <a:lnTo>
                      <a:pt x="1177" y="258"/>
                    </a:lnTo>
                    <a:lnTo>
                      <a:pt x="1177" y="261"/>
                    </a:lnTo>
                    <a:lnTo>
                      <a:pt x="1172" y="266"/>
                    </a:lnTo>
                    <a:lnTo>
                      <a:pt x="1169" y="271"/>
                    </a:lnTo>
                    <a:lnTo>
                      <a:pt x="1160" y="274"/>
                    </a:lnTo>
                    <a:lnTo>
                      <a:pt x="1153" y="275"/>
                    </a:lnTo>
                    <a:lnTo>
                      <a:pt x="1151" y="283"/>
                    </a:lnTo>
                    <a:lnTo>
                      <a:pt x="1146" y="286"/>
                    </a:lnTo>
                    <a:lnTo>
                      <a:pt x="1143" y="293"/>
                    </a:lnTo>
                    <a:lnTo>
                      <a:pt x="1137" y="294"/>
                    </a:lnTo>
                    <a:lnTo>
                      <a:pt x="1133" y="299"/>
                    </a:lnTo>
                    <a:lnTo>
                      <a:pt x="1133" y="301"/>
                    </a:lnTo>
                    <a:lnTo>
                      <a:pt x="1139" y="312"/>
                    </a:lnTo>
                    <a:lnTo>
                      <a:pt x="1138" y="315"/>
                    </a:lnTo>
                    <a:lnTo>
                      <a:pt x="1142" y="315"/>
                    </a:lnTo>
                    <a:lnTo>
                      <a:pt x="1143" y="317"/>
                    </a:lnTo>
                    <a:lnTo>
                      <a:pt x="1143" y="321"/>
                    </a:lnTo>
                    <a:lnTo>
                      <a:pt x="1153" y="322"/>
                    </a:lnTo>
                    <a:lnTo>
                      <a:pt x="1158" y="327"/>
                    </a:lnTo>
                    <a:lnTo>
                      <a:pt x="1163" y="328"/>
                    </a:lnTo>
                    <a:lnTo>
                      <a:pt x="1167" y="327"/>
                    </a:lnTo>
                    <a:lnTo>
                      <a:pt x="1171" y="330"/>
                    </a:lnTo>
                    <a:lnTo>
                      <a:pt x="1176" y="330"/>
                    </a:lnTo>
                    <a:lnTo>
                      <a:pt x="1181" y="333"/>
                    </a:lnTo>
                    <a:lnTo>
                      <a:pt x="1186" y="332"/>
                    </a:lnTo>
                    <a:lnTo>
                      <a:pt x="1194" y="330"/>
                    </a:lnTo>
                    <a:lnTo>
                      <a:pt x="1205" y="333"/>
                    </a:lnTo>
                    <a:lnTo>
                      <a:pt x="1207" y="332"/>
                    </a:lnTo>
                    <a:lnTo>
                      <a:pt x="1213" y="332"/>
                    </a:lnTo>
                    <a:lnTo>
                      <a:pt x="1223" y="324"/>
                    </a:lnTo>
                    <a:lnTo>
                      <a:pt x="1227" y="325"/>
                    </a:lnTo>
                    <a:lnTo>
                      <a:pt x="1229" y="328"/>
                    </a:lnTo>
                    <a:lnTo>
                      <a:pt x="1233" y="329"/>
                    </a:lnTo>
                    <a:lnTo>
                      <a:pt x="1245" y="332"/>
                    </a:lnTo>
                    <a:lnTo>
                      <a:pt x="1254" y="345"/>
                    </a:lnTo>
                    <a:lnTo>
                      <a:pt x="1254" y="346"/>
                    </a:lnTo>
                    <a:lnTo>
                      <a:pt x="1256" y="347"/>
                    </a:lnTo>
                    <a:lnTo>
                      <a:pt x="1257" y="350"/>
                    </a:lnTo>
                    <a:lnTo>
                      <a:pt x="1263" y="354"/>
                    </a:lnTo>
                    <a:lnTo>
                      <a:pt x="1262" y="356"/>
                    </a:lnTo>
                    <a:lnTo>
                      <a:pt x="1265" y="356"/>
                    </a:lnTo>
                    <a:lnTo>
                      <a:pt x="1265" y="358"/>
                    </a:lnTo>
                    <a:lnTo>
                      <a:pt x="1271" y="363"/>
                    </a:lnTo>
                    <a:lnTo>
                      <a:pt x="1276" y="365"/>
                    </a:lnTo>
                    <a:lnTo>
                      <a:pt x="1279" y="363"/>
                    </a:lnTo>
                    <a:lnTo>
                      <a:pt x="1285" y="361"/>
                    </a:lnTo>
                    <a:lnTo>
                      <a:pt x="1289" y="365"/>
                    </a:lnTo>
                    <a:lnTo>
                      <a:pt x="1295" y="365"/>
                    </a:lnTo>
                    <a:lnTo>
                      <a:pt x="1297" y="367"/>
                    </a:lnTo>
                    <a:lnTo>
                      <a:pt x="1303" y="367"/>
                    </a:lnTo>
                    <a:lnTo>
                      <a:pt x="1307" y="370"/>
                    </a:lnTo>
                    <a:lnTo>
                      <a:pt x="1307" y="373"/>
                    </a:lnTo>
                    <a:lnTo>
                      <a:pt x="1309" y="374"/>
                    </a:lnTo>
                    <a:lnTo>
                      <a:pt x="1309" y="375"/>
                    </a:lnTo>
                    <a:lnTo>
                      <a:pt x="1318" y="377"/>
                    </a:lnTo>
                    <a:lnTo>
                      <a:pt x="1320" y="384"/>
                    </a:lnTo>
                    <a:lnTo>
                      <a:pt x="1323" y="386"/>
                    </a:lnTo>
                    <a:lnTo>
                      <a:pt x="1322" y="387"/>
                    </a:lnTo>
                    <a:lnTo>
                      <a:pt x="1326" y="389"/>
                    </a:lnTo>
                    <a:lnTo>
                      <a:pt x="1333" y="389"/>
                    </a:lnTo>
                    <a:lnTo>
                      <a:pt x="1334" y="391"/>
                    </a:lnTo>
                    <a:lnTo>
                      <a:pt x="1338" y="391"/>
                    </a:lnTo>
                    <a:lnTo>
                      <a:pt x="1339" y="393"/>
                    </a:lnTo>
                    <a:lnTo>
                      <a:pt x="1338" y="395"/>
                    </a:lnTo>
                    <a:lnTo>
                      <a:pt x="1339" y="395"/>
                    </a:lnTo>
                    <a:lnTo>
                      <a:pt x="1343" y="392"/>
                    </a:lnTo>
                    <a:lnTo>
                      <a:pt x="1344" y="393"/>
                    </a:lnTo>
                    <a:lnTo>
                      <a:pt x="1347" y="393"/>
                    </a:lnTo>
                    <a:lnTo>
                      <a:pt x="1348" y="395"/>
                    </a:lnTo>
                    <a:lnTo>
                      <a:pt x="1350" y="394"/>
                    </a:lnTo>
                    <a:lnTo>
                      <a:pt x="1350" y="392"/>
                    </a:lnTo>
                    <a:lnTo>
                      <a:pt x="1353" y="395"/>
                    </a:lnTo>
                    <a:lnTo>
                      <a:pt x="1356" y="392"/>
                    </a:lnTo>
                    <a:lnTo>
                      <a:pt x="1359" y="394"/>
                    </a:lnTo>
                    <a:lnTo>
                      <a:pt x="1359" y="396"/>
                    </a:lnTo>
                    <a:lnTo>
                      <a:pt x="1365" y="399"/>
                    </a:lnTo>
                    <a:lnTo>
                      <a:pt x="1367" y="402"/>
                    </a:lnTo>
                    <a:lnTo>
                      <a:pt x="1367" y="403"/>
                    </a:lnTo>
                    <a:lnTo>
                      <a:pt x="1374" y="411"/>
                    </a:lnTo>
                    <a:lnTo>
                      <a:pt x="1377" y="409"/>
                    </a:lnTo>
                    <a:lnTo>
                      <a:pt x="1379" y="409"/>
                    </a:lnTo>
                    <a:lnTo>
                      <a:pt x="1377" y="412"/>
                    </a:lnTo>
                    <a:lnTo>
                      <a:pt x="1383" y="411"/>
                    </a:lnTo>
                    <a:lnTo>
                      <a:pt x="1387" y="414"/>
                    </a:lnTo>
                    <a:lnTo>
                      <a:pt x="1388" y="417"/>
                    </a:lnTo>
                    <a:lnTo>
                      <a:pt x="1391" y="417"/>
                    </a:lnTo>
                    <a:lnTo>
                      <a:pt x="1394" y="419"/>
                    </a:lnTo>
                    <a:lnTo>
                      <a:pt x="1399" y="419"/>
                    </a:lnTo>
                    <a:lnTo>
                      <a:pt x="1398" y="420"/>
                    </a:lnTo>
                    <a:lnTo>
                      <a:pt x="1401" y="421"/>
                    </a:lnTo>
                    <a:lnTo>
                      <a:pt x="1402" y="423"/>
                    </a:lnTo>
                    <a:lnTo>
                      <a:pt x="1405" y="422"/>
                    </a:lnTo>
                    <a:lnTo>
                      <a:pt x="1407" y="423"/>
                    </a:lnTo>
                    <a:lnTo>
                      <a:pt x="1406" y="424"/>
                    </a:lnTo>
                    <a:lnTo>
                      <a:pt x="1409" y="425"/>
                    </a:lnTo>
                    <a:lnTo>
                      <a:pt x="1418" y="429"/>
                    </a:lnTo>
                    <a:lnTo>
                      <a:pt x="1421" y="427"/>
                    </a:lnTo>
                    <a:lnTo>
                      <a:pt x="1428" y="430"/>
                    </a:lnTo>
                    <a:lnTo>
                      <a:pt x="1431" y="427"/>
                    </a:lnTo>
                    <a:lnTo>
                      <a:pt x="1435" y="427"/>
                    </a:lnTo>
                    <a:lnTo>
                      <a:pt x="1435" y="428"/>
                    </a:lnTo>
                    <a:lnTo>
                      <a:pt x="1440" y="428"/>
                    </a:lnTo>
                    <a:lnTo>
                      <a:pt x="1443" y="430"/>
                    </a:lnTo>
                    <a:lnTo>
                      <a:pt x="1445" y="430"/>
                    </a:lnTo>
                    <a:lnTo>
                      <a:pt x="1449" y="432"/>
                    </a:lnTo>
                    <a:lnTo>
                      <a:pt x="1452" y="431"/>
                    </a:lnTo>
                    <a:lnTo>
                      <a:pt x="1453" y="435"/>
                    </a:lnTo>
                    <a:lnTo>
                      <a:pt x="1457" y="433"/>
                    </a:lnTo>
                    <a:lnTo>
                      <a:pt x="1461" y="436"/>
                    </a:lnTo>
                    <a:lnTo>
                      <a:pt x="1463" y="435"/>
                    </a:lnTo>
                    <a:lnTo>
                      <a:pt x="1465" y="437"/>
                    </a:lnTo>
                    <a:lnTo>
                      <a:pt x="1469" y="436"/>
                    </a:lnTo>
                    <a:lnTo>
                      <a:pt x="1470" y="438"/>
                    </a:lnTo>
                    <a:lnTo>
                      <a:pt x="1472" y="438"/>
                    </a:lnTo>
                    <a:lnTo>
                      <a:pt x="1471" y="439"/>
                    </a:lnTo>
                    <a:lnTo>
                      <a:pt x="1474" y="442"/>
                    </a:lnTo>
                    <a:lnTo>
                      <a:pt x="1479" y="442"/>
                    </a:lnTo>
                    <a:lnTo>
                      <a:pt x="1481" y="446"/>
                    </a:lnTo>
                    <a:lnTo>
                      <a:pt x="1480" y="447"/>
                    </a:lnTo>
                    <a:lnTo>
                      <a:pt x="1485" y="446"/>
                    </a:lnTo>
                    <a:lnTo>
                      <a:pt x="1488" y="448"/>
                    </a:lnTo>
                    <a:lnTo>
                      <a:pt x="1494" y="447"/>
                    </a:lnTo>
                    <a:lnTo>
                      <a:pt x="1495" y="448"/>
                    </a:lnTo>
                    <a:lnTo>
                      <a:pt x="1494" y="451"/>
                    </a:lnTo>
                    <a:lnTo>
                      <a:pt x="1496" y="451"/>
                    </a:lnTo>
                    <a:lnTo>
                      <a:pt x="1498" y="455"/>
                    </a:lnTo>
                    <a:lnTo>
                      <a:pt x="1500" y="454"/>
                    </a:lnTo>
                    <a:lnTo>
                      <a:pt x="1500" y="457"/>
                    </a:lnTo>
                    <a:lnTo>
                      <a:pt x="1506" y="459"/>
                    </a:lnTo>
                    <a:lnTo>
                      <a:pt x="1507" y="458"/>
                    </a:lnTo>
                    <a:lnTo>
                      <a:pt x="1513" y="456"/>
                    </a:lnTo>
                    <a:lnTo>
                      <a:pt x="1519" y="458"/>
                    </a:lnTo>
                    <a:lnTo>
                      <a:pt x="1521" y="461"/>
                    </a:lnTo>
                    <a:lnTo>
                      <a:pt x="1527" y="462"/>
                    </a:lnTo>
                    <a:lnTo>
                      <a:pt x="1530" y="462"/>
                    </a:lnTo>
                    <a:lnTo>
                      <a:pt x="1533" y="465"/>
                    </a:lnTo>
                    <a:lnTo>
                      <a:pt x="1542" y="466"/>
                    </a:lnTo>
                    <a:lnTo>
                      <a:pt x="1546" y="472"/>
                    </a:lnTo>
                    <a:lnTo>
                      <a:pt x="1548" y="472"/>
                    </a:lnTo>
                    <a:lnTo>
                      <a:pt x="1551" y="475"/>
                    </a:lnTo>
                    <a:lnTo>
                      <a:pt x="1551" y="478"/>
                    </a:lnTo>
                    <a:lnTo>
                      <a:pt x="1553" y="478"/>
                    </a:lnTo>
                    <a:lnTo>
                      <a:pt x="1556" y="483"/>
                    </a:lnTo>
                    <a:lnTo>
                      <a:pt x="1553" y="486"/>
                    </a:lnTo>
                    <a:lnTo>
                      <a:pt x="1560" y="486"/>
                    </a:lnTo>
                    <a:lnTo>
                      <a:pt x="1560" y="490"/>
                    </a:lnTo>
                    <a:lnTo>
                      <a:pt x="1564" y="489"/>
                    </a:lnTo>
                    <a:lnTo>
                      <a:pt x="1564" y="494"/>
                    </a:lnTo>
                    <a:lnTo>
                      <a:pt x="1571" y="496"/>
                    </a:lnTo>
                    <a:lnTo>
                      <a:pt x="1574" y="501"/>
                    </a:lnTo>
                    <a:lnTo>
                      <a:pt x="1569" y="504"/>
                    </a:lnTo>
                    <a:lnTo>
                      <a:pt x="1568" y="509"/>
                    </a:lnTo>
                    <a:lnTo>
                      <a:pt x="1575" y="517"/>
                    </a:lnTo>
                    <a:lnTo>
                      <a:pt x="1578" y="526"/>
                    </a:lnTo>
                    <a:lnTo>
                      <a:pt x="1574" y="529"/>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1" name="Freeform 131"/>
              <p:cNvSpPr>
                <a:spLocks/>
              </p:cNvSpPr>
              <p:nvPr/>
            </p:nvSpPr>
            <p:spPr bwMode="auto">
              <a:xfrm>
                <a:off x="5982692" y="2746375"/>
                <a:ext cx="1316038" cy="1235075"/>
              </a:xfrm>
              <a:custGeom>
                <a:avLst/>
                <a:gdLst>
                  <a:gd name="T0" fmla="*/ 2147483647 w 2483"/>
                  <a:gd name="T1" fmla="*/ 2147483647 h 2330"/>
                  <a:gd name="T2" fmla="*/ 2147483647 w 2483"/>
                  <a:gd name="T3" fmla="*/ 2147483647 h 2330"/>
                  <a:gd name="T4" fmla="*/ 2147483647 w 2483"/>
                  <a:gd name="T5" fmla="*/ 2147483647 h 2330"/>
                  <a:gd name="T6" fmla="*/ 2147483647 w 2483"/>
                  <a:gd name="T7" fmla="*/ 2147483647 h 2330"/>
                  <a:gd name="T8" fmla="*/ 2147483647 w 2483"/>
                  <a:gd name="T9" fmla="*/ 2147483647 h 2330"/>
                  <a:gd name="T10" fmla="*/ 2147483647 w 2483"/>
                  <a:gd name="T11" fmla="*/ 2147483647 h 2330"/>
                  <a:gd name="T12" fmla="*/ 2147483647 w 2483"/>
                  <a:gd name="T13" fmla="*/ 2147483647 h 2330"/>
                  <a:gd name="T14" fmla="*/ 2147483647 w 2483"/>
                  <a:gd name="T15" fmla="*/ 2147483647 h 2330"/>
                  <a:gd name="T16" fmla="*/ 2147483647 w 2483"/>
                  <a:gd name="T17" fmla="*/ 2147483647 h 2330"/>
                  <a:gd name="T18" fmla="*/ 2147483647 w 2483"/>
                  <a:gd name="T19" fmla="*/ 2147483647 h 2330"/>
                  <a:gd name="T20" fmla="*/ 2147483647 w 2483"/>
                  <a:gd name="T21" fmla="*/ 2147483647 h 2330"/>
                  <a:gd name="T22" fmla="*/ 2147483647 w 2483"/>
                  <a:gd name="T23" fmla="*/ 2147483647 h 2330"/>
                  <a:gd name="T24" fmla="*/ 2147483647 w 2483"/>
                  <a:gd name="T25" fmla="*/ 2147483647 h 2330"/>
                  <a:gd name="T26" fmla="*/ 2147483647 w 2483"/>
                  <a:gd name="T27" fmla="*/ 2147483647 h 2330"/>
                  <a:gd name="T28" fmla="*/ 2147483647 w 2483"/>
                  <a:gd name="T29" fmla="*/ 2147483647 h 2330"/>
                  <a:gd name="T30" fmla="*/ 2147483647 w 2483"/>
                  <a:gd name="T31" fmla="*/ 2147483647 h 2330"/>
                  <a:gd name="T32" fmla="*/ 2147483647 w 2483"/>
                  <a:gd name="T33" fmla="*/ 2147483647 h 2330"/>
                  <a:gd name="T34" fmla="*/ 2147483647 w 2483"/>
                  <a:gd name="T35" fmla="*/ 2147483647 h 2330"/>
                  <a:gd name="T36" fmla="*/ 2147483647 w 2483"/>
                  <a:gd name="T37" fmla="*/ 2147483647 h 2330"/>
                  <a:gd name="T38" fmla="*/ 2147483647 w 2483"/>
                  <a:gd name="T39" fmla="*/ 2147483647 h 2330"/>
                  <a:gd name="T40" fmla="*/ 2147483647 w 2483"/>
                  <a:gd name="T41" fmla="*/ 2147483647 h 2330"/>
                  <a:gd name="T42" fmla="*/ 2147483647 w 2483"/>
                  <a:gd name="T43" fmla="*/ 2147483647 h 2330"/>
                  <a:gd name="T44" fmla="*/ 2147483647 w 2483"/>
                  <a:gd name="T45" fmla="*/ 2147483647 h 2330"/>
                  <a:gd name="T46" fmla="*/ 2147483647 w 2483"/>
                  <a:gd name="T47" fmla="*/ 2147483647 h 2330"/>
                  <a:gd name="T48" fmla="*/ 2147483647 w 2483"/>
                  <a:gd name="T49" fmla="*/ 2147483647 h 2330"/>
                  <a:gd name="T50" fmla="*/ 2147483647 w 2483"/>
                  <a:gd name="T51" fmla="*/ 2147483647 h 2330"/>
                  <a:gd name="T52" fmla="*/ 2147483647 w 2483"/>
                  <a:gd name="T53" fmla="*/ 2147483647 h 2330"/>
                  <a:gd name="T54" fmla="*/ 2147483647 w 2483"/>
                  <a:gd name="T55" fmla="*/ 2147483647 h 2330"/>
                  <a:gd name="T56" fmla="*/ 2147483647 w 2483"/>
                  <a:gd name="T57" fmla="*/ 2147483647 h 2330"/>
                  <a:gd name="T58" fmla="*/ 2147483647 w 2483"/>
                  <a:gd name="T59" fmla="*/ 2147483647 h 2330"/>
                  <a:gd name="T60" fmla="*/ 2147483647 w 2483"/>
                  <a:gd name="T61" fmla="*/ 2147483647 h 2330"/>
                  <a:gd name="T62" fmla="*/ 2147483647 w 2483"/>
                  <a:gd name="T63" fmla="*/ 2147483647 h 2330"/>
                  <a:gd name="T64" fmla="*/ 2147483647 w 2483"/>
                  <a:gd name="T65" fmla="*/ 2147483647 h 2330"/>
                  <a:gd name="T66" fmla="*/ 2147483647 w 2483"/>
                  <a:gd name="T67" fmla="*/ 2147483647 h 2330"/>
                  <a:gd name="T68" fmla="*/ 2147483647 w 2483"/>
                  <a:gd name="T69" fmla="*/ 2147483647 h 2330"/>
                  <a:gd name="T70" fmla="*/ 2147483647 w 2483"/>
                  <a:gd name="T71" fmla="*/ 2147483647 h 2330"/>
                  <a:gd name="T72" fmla="*/ 2147483647 w 2483"/>
                  <a:gd name="T73" fmla="*/ 2147483647 h 2330"/>
                  <a:gd name="T74" fmla="*/ 2147483647 w 2483"/>
                  <a:gd name="T75" fmla="*/ 2147483647 h 2330"/>
                  <a:gd name="T76" fmla="*/ 2147483647 w 2483"/>
                  <a:gd name="T77" fmla="*/ 2147483647 h 2330"/>
                  <a:gd name="T78" fmla="*/ 2147483647 w 2483"/>
                  <a:gd name="T79" fmla="*/ 2147483647 h 2330"/>
                  <a:gd name="T80" fmla="*/ 2147483647 w 2483"/>
                  <a:gd name="T81" fmla="*/ 2147483647 h 2330"/>
                  <a:gd name="T82" fmla="*/ 2147483647 w 2483"/>
                  <a:gd name="T83" fmla="*/ 2147483647 h 2330"/>
                  <a:gd name="T84" fmla="*/ 2147483647 w 2483"/>
                  <a:gd name="T85" fmla="*/ 2147483647 h 2330"/>
                  <a:gd name="T86" fmla="*/ 2147483647 w 2483"/>
                  <a:gd name="T87" fmla="*/ 2147483647 h 2330"/>
                  <a:gd name="T88" fmla="*/ 2147483647 w 2483"/>
                  <a:gd name="T89" fmla="*/ 2147483647 h 2330"/>
                  <a:gd name="T90" fmla="*/ 2147483647 w 2483"/>
                  <a:gd name="T91" fmla="*/ 2147483647 h 2330"/>
                  <a:gd name="T92" fmla="*/ 2147483647 w 2483"/>
                  <a:gd name="T93" fmla="*/ 2147483647 h 2330"/>
                  <a:gd name="T94" fmla="*/ 2147483647 w 2483"/>
                  <a:gd name="T95" fmla="*/ 2147483647 h 2330"/>
                  <a:gd name="T96" fmla="*/ 2147483647 w 2483"/>
                  <a:gd name="T97" fmla="*/ 2147483647 h 2330"/>
                  <a:gd name="T98" fmla="*/ 2147483647 w 2483"/>
                  <a:gd name="T99" fmla="*/ 2147483647 h 2330"/>
                  <a:gd name="T100" fmla="*/ 2147483647 w 2483"/>
                  <a:gd name="T101" fmla="*/ 2147483647 h 2330"/>
                  <a:gd name="T102" fmla="*/ 2147483647 w 2483"/>
                  <a:gd name="T103" fmla="*/ 2147483647 h 2330"/>
                  <a:gd name="T104" fmla="*/ 2147483647 w 2483"/>
                  <a:gd name="T105" fmla="*/ 2147483647 h 2330"/>
                  <a:gd name="T106" fmla="*/ 2147483647 w 2483"/>
                  <a:gd name="T107" fmla="*/ 2147483647 h 2330"/>
                  <a:gd name="T108" fmla="*/ 2147483647 w 2483"/>
                  <a:gd name="T109" fmla="*/ 2147483647 h 2330"/>
                  <a:gd name="T110" fmla="*/ 2147483647 w 2483"/>
                  <a:gd name="T111" fmla="*/ 2147483647 h 2330"/>
                  <a:gd name="T112" fmla="*/ 2147483647 w 2483"/>
                  <a:gd name="T113" fmla="*/ 2147483647 h 2330"/>
                  <a:gd name="T114" fmla="*/ 2147483647 w 2483"/>
                  <a:gd name="T115" fmla="*/ 2147483647 h 2330"/>
                  <a:gd name="T116" fmla="*/ 2147483647 w 2483"/>
                  <a:gd name="T117" fmla="*/ 2147483647 h 2330"/>
                  <a:gd name="T118" fmla="*/ 2147483647 w 2483"/>
                  <a:gd name="T119" fmla="*/ 2147483647 h 2330"/>
                  <a:gd name="T120" fmla="*/ 2147483647 w 2483"/>
                  <a:gd name="T121" fmla="*/ 2147483647 h 2330"/>
                  <a:gd name="T122" fmla="*/ 2147483647 w 2483"/>
                  <a:gd name="T123" fmla="*/ 2147483647 h 23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3"/>
                  <a:gd name="T187" fmla="*/ 0 h 2330"/>
                  <a:gd name="T188" fmla="*/ 2483 w 2483"/>
                  <a:gd name="T189" fmla="*/ 2330 h 23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3" h="2330">
                    <a:moveTo>
                      <a:pt x="2479" y="549"/>
                    </a:moveTo>
                    <a:lnTo>
                      <a:pt x="2475" y="558"/>
                    </a:lnTo>
                    <a:lnTo>
                      <a:pt x="2471" y="571"/>
                    </a:lnTo>
                    <a:lnTo>
                      <a:pt x="2469" y="576"/>
                    </a:lnTo>
                    <a:lnTo>
                      <a:pt x="2466" y="585"/>
                    </a:lnTo>
                    <a:lnTo>
                      <a:pt x="2455" y="595"/>
                    </a:lnTo>
                    <a:lnTo>
                      <a:pt x="2454" y="598"/>
                    </a:lnTo>
                    <a:lnTo>
                      <a:pt x="2447" y="606"/>
                    </a:lnTo>
                    <a:lnTo>
                      <a:pt x="2445" y="614"/>
                    </a:lnTo>
                    <a:lnTo>
                      <a:pt x="2447" y="616"/>
                    </a:lnTo>
                    <a:lnTo>
                      <a:pt x="2449" y="625"/>
                    </a:lnTo>
                    <a:lnTo>
                      <a:pt x="2440" y="650"/>
                    </a:lnTo>
                    <a:lnTo>
                      <a:pt x="2441" y="655"/>
                    </a:lnTo>
                    <a:lnTo>
                      <a:pt x="2436" y="659"/>
                    </a:lnTo>
                    <a:lnTo>
                      <a:pt x="2434" y="662"/>
                    </a:lnTo>
                    <a:lnTo>
                      <a:pt x="2429" y="666"/>
                    </a:lnTo>
                    <a:lnTo>
                      <a:pt x="2426" y="679"/>
                    </a:lnTo>
                    <a:lnTo>
                      <a:pt x="2427" y="685"/>
                    </a:lnTo>
                    <a:lnTo>
                      <a:pt x="2419" y="688"/>
                    </a:lnTo>
                    <a:lnTo>
                      <a:pt x="2421" y="692"/>
                    </a:lnTo>
                    <a:lnTo>
                      <a:pt x="2418" y="695"/>
                    </a:lnTo>
                    <a:lnTo>
                      <a:pt x="2419" y="700"/>
                    </a:lnTo>
                    <a:lnTo>
                      <a:pt x="2416" y="705"/>
                    </a:lnTo>
                    <a:lnTo>
                      <a:pt x="2415" y="709"/>
                    </a:lnTo>
                    <a:lnTo>
                      <a:pt x="2410" y="711"/>
                    </a:lnTo>
                    <a:lnTo>
                      <a:pt x="2406" y="717"/>
                    </a:lnTo>
                    <a:lnTo>
                      <a:pt x="2400" y="722"/>
                    </a:lnTo>
                    <a:lnTo>
                      <a:pt x="2401" y="724"/>
                    </a:lnTo>
                    <a:lnTo>
                      <a:pt x="2405" y="727"/>
                    </a:lnTo>
                    <a:lnTo>
                      <a:pt x="2408" y="742"/>
                    </a:lnTo>
                    <a:lnTo>
                      <a:pt x="2403" y="752"/>
                    </a:lnTo>
                    <a:lnTo>
                      <a:pt x="2399" y="754"/>
                    </a:lnTo>
                    <a:lnTo>
                      <a:pt x="2397" y="761"/>
                    </a:lnTo>
                    <a:lnTo>
                      <a:pt x="2397" y="766"/>
                    </a:lnTo>
                    <a:lnTo>
                      <a:pt x="2401" y="770"/>
                    </a:lnTo>
                    <a:lnTo>
                      <a:pt x="2401" y="774"/>
                    </a:lnTo>
                    <a:lnTo>
                      <a:pt x="2394" y="781"/>
                    </a:lnTo>
                    <a:lnTo>
                      <a:pt x="2397" y="788"/>
                    </a:lnTo>
                    <a:lnTo>
                      <a:pt x="2396" y="792"/>
                    </a:lnTo>
                    <a:lnTo>
                      <a:pt x="2399" y="810"/>
                    </a:lnTo>
                    <a:lnTo>
                      <a:pt x="2398" y="814"/>
                    </a:lnTo>
                    <a:lnTo>
                      <a:pt x="2394" y="817"/>
                    </a:lnTo>
                    <a:lnTo>
                      <a:pt x="2392" y="822"/>
                    </a:lnTo>
                    <a:lnTo>
                      <a:pt x="2389" y="824"/>
                    </a:lnTo>
                    <a:lnTo>
                      <a:pt x="2388" y="832"/>
                    </a:lnTo>
                    <a:lnTo>
                      <a:pt x="2390" y="848"/>
                    </a:lnTo>
                    <a:lnTo>
                      <a:pt x="2386" y="858"/>
                    </a:lnTo>
                    <a:lnTo>
                      <a:pt x="2380" y="864"/>
                    </a:lnTo>
                    <a:lnTo>
                      <a:pt x="2377" y="874"/>
                    </a:lnTo>
                    <a:lnTo>
                      <a:pt x="2374" y="878"/>
                    </a:lnTo>
                    <a:lnTo>
                      <a:pt x="2374" y="886"/>
                    </a:lnTo>
                    <a:lnTo>
                      <a:pt x="2371" y="890"/>
                    </a:lnTo>
                    <a:lnTo>
                      <a:pt x="2372" y="907"/>
                    </a:lnTo>
                    <a:lnTo>
                      <a:pt x="2371" y="912"/>
                    </a:lnTo>
                    <a:lnTo>
                      <a:pt x="2376" y="922"/>
                    </a:lnTo>
                    <a:lnTo>
                      <a:pt x="2387" y="922"/>
                    </a:lnTo>
                    <a:lnTo>
                      <a:pt x="2389" y="925"/>
                    </a:lnTo>
                    <a:lnTo>
                      <a:pt x="2388" y="932"/>
                    </a:lnTo>
                    <a:lnTo>
                      <a:pt x="2388" y="943"/>
                    </a:lnTo>
                    <a:lnTo>
                      <a:pt x="2375" y="955"/>
                    </a:lnTo>
                    <a:lnTo>
                      <a:pt x="2377" y="960"/>
                    </a:lnTo>
                    <a:lnTo>
                      <a:pt x="2382" y="975"/>
                    </a:lnTo>
                    <a:lnTo>
                      <a:pt x="2382" y="982"/>
                    </a:lnTo>
                    <a:lnTo>
                      <a:pt x="2389" y="984"/>
                    </a:lnTo>
                    <a:lnTo>
                      <a:pt x="2393" y="990"/>
                    </a:lnTo>
                    <a:lnTo>
                      <a:pt x="2393" y="992"/>
                    </a:lnTo>
                    <a:lnTo>
                      <a:pt x="2387" y="998"/>
                    </a:lnTo>
                    <a:lnTo>
                      <a:pt x="2390" y="1002"/>
                    </a:lnTo>
                    <a:lnTo>
                      <a:pt x="2390" y="1005"/>
                    </a:lnTo>
                    <a:lnTo>
                      <a:pt x="2383" y="1012"/>
                    </a:lnTo>
                    <a:lnTo>
                      <a:pt x="2383" y="1014"/>
                    </a:lnTo>
                    <a:lnTo>
                      <a:pt x="2385" y="1017"/>
                    </a:lnTo>
                    <a:lnTo>
                      <a:pt x="2382" y="1023"/>
                    </a:lnTo>
                    <a:lnTo>
                      <a:pt x="2387" y="1028"/>
                    </a:lnTo>
                    <a:lnTo>
                      <a:pt x="2387" y="1031"/>
                    </a:lnTo>
                    <a:lnTo>
                      <a:pt x="2385" y="1040"/>
                    </a:lnTo>
                    <a:lnTo>
                      <a:pt x="2387" y="1044"/>
                    </a:lnTo>
                    <a:lnTo>
                      <a:pt x="2382" y="1057"/>
                    </a:lnTo>
                    <a:lnTo>
                      <a:pt x="2385" y="1060"/>
                    </a:lnTo>
                    <a:lnTo>
                      <a:pt x="2392" y="1062"/>
                    </a:lnTo>
                    <a:lnTo>
                      <a:pt x="2391" y="1068"/>
                    </a:lnTo>
                    <a:lnTo>
                      <a:pt x="2395" y="1074"/>
                    </a:lnTo>
                    <a:lnTo>
                      <a:pt x="2391" y="1078"/>
                    </a:lnTo>
                    <a:lnTo>
                      <a:pt x="2393" y="1084"/>
                    </a:lnTo>
                    <a:lnTo>
                      <a:pt x="2392" y="1089"/>
                    </a:lnTo>
                    <a:lnTo>
                      <a:pt x="2395" y="1094"/>
                    </a:lnTo>
                    <a:lnTo>
                      <a:pt x="2396" y="1098"/>
                    </a:lnTo>
                    <a:lnTo>
                      <a:pt x="2394" y="1104"/>
                    </a:lnTo>
                    <a:lnTo>
                      <a:pt x="2397" y="1106"/>
                    </a:lnTo>
                    <a:lnTo>
                      <a:pt x="2397" y="1109"/>
                    </a:lnTo>
                    <a:lnTo>
                      <a:pt x="2396" y="1113"/>
                    </a:lnTo>
                    <a:lnTo>
                      <a:pt x="2392" y="1112"/>
                    </a:lnTo>
                    <a:lnTo>
                      <a:pt x="2390" y="1113"/>
                    </a:lnTo>
                    <a:lnTo>
                      <a:pt x="2392" y="1119"/>
                    </a:lnTo>
                    <a:lnTo>
                      <a:pt x="2389" y="1122"/>
                    </a:lnTo>
                    <a:lnTo>
                      <a:pt x="2388" y="1130"/>
                    </a:lnTo>
                    <a:lnTo>
                      <a:pt x="2382" y="1138"/>
                    </a:lnTo>
                    <a:lnTo>
                      <a:pt x="2387" y="1140"/>
                    </a:lnTo>
                    <a:lnTo>
                      <a:pt x="2387" y="1143"/>
                    </a:lnTo>
                    <a:lnTo>
                      <a:pt x="2386" y="1144"/>
                    </a:lnTo>
                    <a:lnTo>
                      <a:pt x="2381" y="1142"/>
                    </a:lnTo>
                    <a:lnTo>
                      <a:pt x="2379" y="1144"/>
                    </a:lnTo>
                    <a:lnTo>
                      <a:pt x="2379" y="1154"/>
                    </a:lnTo>
                    <a:lnTo>
                      <a:pt x="2391" y="1155"/>
                    </a:lnTo>
                    <a:lnTo>
                      <a:pt x="2390" y="1161"/>
                    </a:lnTo>
                    <a:lnTo>
                      <a:pt x="2392" y="1166"/>
                    </a:lnTo>
                    <a:lnTo>
                      <a:pt x="2395" y="1166"/>
                    </a:lnTo>
                    <a:lnTo>
                      <a:pt x="2393" y="1171"/>
                    </a:lnTo>
                    <a:lnTo>
                      <a:pt x="2396" y="1174"/>
                    </a:lnTo>
                    <a:lnTo>
                      <a:pt x="2396" y="1179"/>
                    </a:lnTo>
                    <a:lnTo>
                      <a:pt x="2394" y="1181"/>
                    </a:lnTo>
                    <a:lnTo>
                      <a:pt x="2399" y="1182"/>
                    </a:lnTo>
                    <a:lnTo>
                      <a:pt x="2396" y="1188"/>
                    </a:lnTo>
                    <a:lnTo>
                      <a:pt x="2396" y="1192"/>
                    </a:lnTo>
                    <a:lnTo>
                      <a:pt x="2398" y="1192"/>
                    </a:lnTo>
                    <a:lnTo>
                      <a:pt x="2400" y="1188"/>
                    </a:lnTo>
                    <a:lnTo>
                      <a:pt x="2406" y="1188"/>
                    </a:lnTo>
                    <a:lnTo>
                      <a:pt x="2405" y="1190"/>
                    </a:lnTo>
                    <a:lnTo>
                      <a:pt x="2401" y="1192"/>
                    </a:lnTo>
                    <a:lnTo>
                      <a:pt x="2403" y="1194"/>
                    </a:lnTo>
                    <a:lnTo>
                      <a:pt x="2409" y="1197"/>
                    </a:lnTo>
                    <a:lnTo>
                      <a:pt x="2416" y="1197"/>
                    </a:lnTo>
                    <a:lnTo>
                      <a:pt x="2418" y="1196"/>
                    </a:lnTo>
                    <a:lnTo>
                      <a:pt x="2421" y="1201"/>
                    </a:lnTo>
                    <a:lnTo>
                      <a:pt x="2423" y="1206"/>
                    </a:lnTo>
                    <a:lnTo>
                      <a:pt x="2421" y="1210"/>
                    </a:lnTo>
                    <a:lnTo>
                      <a:pt x="2417" y="1218"/>
                    </a:lnTo>
                    <a:lnTo>
                      <a:pt x="2417" y="1226"/>
                    </a:lnTo>
                    <a:lnTo>
                      <a:pt x="2414" y="1228"/>
                    </a:lnTo>
                    <a:lnTo>
                      <a:pt x="2411" y="1232"/>
                    </a:lnTo>
                    <a:lnTo>
                      <a:pt x="2407" y="1231"/>
                    </a:lnTo>
                    <a:lnTo>
                      <a:pt x="2404" y="1232"/>
                    </a:lnTo>
                    <a:lnTo>
                      <a:pt x="2404" y="1236"/>
                    </a:lnTo>
                    <a:lnTo>
                      <a:pt x="2408" y="1239"/>
                    </a:lnTo>
                    <a:lnTo>
                      <a:pt x="2407" y="1243"/>
                    </a:lnTo>
                    <a:lnTo>
                      <a:pt x="2399" y="1245"/>
                    </a:lnTo>
                    <a:lnTo>
                      <a:pt x="2404" y="1255"/>
                    </a:lnTo>
                    <a:lnTo>
                      <a:pt x="2401" y="1263"/>
                    </a:lnTo>
                    <a:lnTo>
                      <a:pt x="2403" y="1268"/>
                    </a:lnTo>
                    <a:lnTo>
                      <a:pt x="2400" y="1274"/>
                    </a:lnTo>
                    <a:lnTo>
                      <a:pt x="2405" y="1279"/>
                    </a:lnTo>
                    <a:lnTo>
                      <a:pt x="2405" y="1285"/>
                    </a:lnTo>
                    <a:lnTo>
                      <a:pt x="2400" y="1290"/>
                    </a:lnTo>
                    <a:lnTo>
                      <a:pt x="2399" y="1300"/>
                    </a:lnTo>
                    <a:lnTo>
                      <a:pt x="2391" y="1310"/>
                    </a:lnTo>
                    <a:lnTo>
                      <a:pt x="2388" y="1314"/>
                    </a:lnTo>
                    <a:lnTo>
                      <a:pt x="2388" y="1327"/>
                    </a:lnTo>
                    <a:lnTo>
                      <a:pt x="2383" y="1328"/>
                    </a:lnTo>
                    <a:lnTo>
                      <a:pt x="2380" y="1335"/>
                    </a:lnTo>
                    <a:lnTo>
                      <a:pt x="2370" y="1342"/>
                    </a:lnTo>
                    <a:lnTo>
                      <a:pt x="2367" y="1346"/>
                    </a:lnTo>
                    <a:lnTo>
                      <a:pt x="2364" y="1361"/>
                    </a:lnTo>
                    <a:lnTo>
                      <a:pt x="2357" y="1381"/>
                    </a:lnTo>
                    <a:lnTo>
                      <a:pt x="2353" y="1387"/>
                    </a:lnTo>
                    <a:lnTo>
                      <a:pt x="2346" y="1387"/>
                    </a:lnTo>
                    <a:lnTo>
                      <a:pt x="2342" y="1391"/>
                    </a:lnTo>
                    <a:lnTo>
                      <a:pt x="2346" y="1398"/>
                    </a:lnTo>
                    <a:lnTo>
                      <a:pt x="2345" y="1412"/>
                    </a:lnTo>
                    <a:lnTo>
                      <a:pt x="2350" y="1419"/>
                    </a:lnTo>
                    <a:lnTo>
                      <a:pt x="2349" y="1428"/>
                    </a:lnTo>
                    <a:lnTo>
                      <a:pt x="2350" y="1433"/>
                    </a:lnTo>
                    <a:lnTo>
                      <a:pt x="2349" y="1436"/>
                    </a:lnTo>
                    <a:lnTo>
                      <a:pt x="2344" y="1440"/>
                    </a:lnTo>
                    <a:lnTo>
                      <a:pt x="2343" y="1444"/>
                    </a:lnTo>
                    <a:lnTo>
                      <a:pt x="2347" y="1449"/>
                    </a:lnTo>
                    <a:lnTo>
                      <a:pt x="2346" y="1455"/>
                    </a:lnTo>
                    <a:lnTo>
                      <a:pt x="2352" y="1465"/>
                    </a:lnTo>
                    <a:lnTo>
                      <a:pt x="2349" y="1472"/>
                    </a:lnTo>
                    <a:lnTo>
                      <a:pt x="2343" y="1477"/>
                    </a:lnTo>
                    <a:lnTo>
                      <a:pt x="2338" y="1477"/>
                    </a:lnTo>
                    <a:lnTo>
                      <a:pt x="2335" y="1473"/>
                    </a:lnTo>
                    <a:lnTo>
                      <a:pt x="2333" y="1474"/>
                    </a:lnTo>
                    <a:lnTo>
                      <a:pt x="2334" y="1482"/>
                    </a:lnTo>
                    <a:lnTo>
                      <a:pt x="2334" y="1486"/>
                    </a:lnTo>
                    <a:lnTo>
                      <a:pt x="2323" y="1504"/>
                    </a:lnTo>
                    <a:lnTo>
                      <a:pt x="2320" y="1514"/>
                    </a:lnTo>
                    <a:lnTo>
                      <a:pt x="2321" y="1522"/>
                    </a:lnTo>
                    <a:lnTo>
                      <a:pt x="2317" y="1528"/>
                    </a:lnTo>
                    <a:lnTo>
                      <a:pt x="2317" y="1535"/>
                    </a:lnTo>
                    <a:lnTo>
                      <a:pt x="2315" y="1540"/>
                    </a:lnTo>
                    <a:lnTo>
                      <a:pt x="2318" y="1544"/>
                    </a:lnTo>
                    <a:lnTo>
                      <a:pt x="2317" y="1549"/>
                    </a:lnTo>
                    <a:lnTo>
                      <a:pt x="2321" y="1554"/>
                    </a:lnTo>
                    <a:lnTo>
                      <a:pt x="2320" y="1558"/>
                    </a:lnTo>
                    <a:lnTo>
                      <a:pt x="2322" y="1564"/>
                    </a:lnTo>
                    <a:lnTo>
                      <a:pt x="2315" y="1575"/>
                    </a:lnTo>
                    <a:lnTo>
                      <a:pt x="2317" y="1582"/>
                    </a:lnTo>
                    <a:lnTo>
                      <a:pt x="2308" y="1594"/>
                    </a:lnTo>
                    <a:lnTo>
                      <a:pt x="2307" y="1597"/>
                    </a:lnTo>
                    <a:lnTo>
                      <a:pt x="2308" y="1603"/>
                    </a:lnTo>
                    <a:lnTo>
                      <a:pt x="2303" y="1612"/>
                    </a:lnTo>
                    <a:lnTo>
                      <a:pt x="2305" y="1622"/>
                    </a:lnTo>
                    <a:lnTo>
                      <a:pt x="2300" y="1626"/>
                    </a:lnTo>
                    <a:lnTo>
                      <a:pt x="2295" y="1632"/>
                    </a:lnTo>
                    <a:lnTo>
                      <a:pt x="2295" y="1643"/>
                    </a:lnTo>
                    <a:lnTo>
                      <a:pt x="2297" y="1649"/>
                    </a:lnTo>
                    <a:lnTo>
                      <a:pt x="2286" y="1654"/>
                    </a:lnTo>
                    <a:lnTo>
                      <a:pt x="2283" y="1658"/>
                    </a:lnTo>
                    <a:lnTo>
                      <a:pt x="2282" y="1663"/>
                    </a:lnTo>
                    <a:lnTo>
                      <a:pt x="2271" y="1668"/>
                    </a:lnTo>
                    <a:lnTo>
                      <a:pt x="2262" y="1675"/>
                    </a:lnTo>
                    <a:lnTo>
                      <a:pt x="2251" y="1675"/>
                    </a:lnTo>
                    <a:lnTo>
                      <a:pt x="2249" y="1671"/>
                    </a:lnTo>
                    <a:lnTo>
                      <a:pt x="2249" y="1664"/>
                    </a:lnTo>
                    <a:lnTo>
                      <a:pt x="2244" y="1661"/>
                    </a:lnTo>
                    <a:lnTo>
                      <a:pt x="2241" y="1661"/>
                    </a:lnTo>
                    <a:lnTo>
                      <a:pt x="2238" y="1665"/>
                    </a:lnTo>
                    <a:lnTo>
                      <a:pt x="2236" y="1667"/>
                    </a:lnTo>
                    <a:lnTo>
                      <a:pt x="2232" y="1669"/>
                    </a:lnTo>
                    <a:lnTo>
                      <a:pt x="2228" y="1667"/>
                    </a:lnTo>
                    <a:lnTo>
                      <a:pt x="2223" y="1668"/>
                    </a:lnTo>
                    <a:lnTo>
                      <a:pt x="2218" y="1674"/>
                    </a:lnTo>
                    <a:lnTo>
                      <a:pt x="2211" y="1679"/>
                    </a:lnTo>
                    <a:lnTo>
                      <a:pt x="2200" y="1680"/>
                    </a:lnTo>
                    <a:lnTo>
                      <a:pt x="2198" y="1682"/>
                    </a:lnTo>
                    <a:lnTo>
                      <a:pt x="2194" y="1690"/>
                    </a:lnTo>
                    <a:lnTo>
                      <a:pt x="2190" y="1692"/>
                    </a:lnTo>
                    <a:lnTo>
                      <a:pt x="2184" y="1701"/>
                    </a:lnTo>
                    <a:lnTo>
                      <a:pt x="2173" y="1706"/>
                    </a:lnTo>
                    <a:lnTo>
                      <a:pt x="2173" y="1712"/>
                    </a:lnTo>
                    <a:lnTo>
                      <a:pt x="2169" y="1720"/>
                    </a:lnTo>
                    <a:lnTo>
                      <a:pt x="2174" y="1723"/>
                    </a:lnTo>
                    <a:lnTo>
                      <a:pt x="2174" y="1725"/>
                    </a:lnTo>
                    <a:lnTo>
                      <a:pt x="2165" y="1732"/>
                    </a:lnTo>
                    <a:lnTo>
                      <a:pt x="2165" y="1742"/>
                    </a:lnTo>
                    <a:lnTo>
                      <a:pt x="2167" y="1744"/>
                    </a:lnTo>
                    <a:lnTo>
                      <a:pt x="2169" y="1748"/>
                    </a:lnTo>
                    <a:lnTo>
                      <a:pt x="2162" y="1756"/>
                    </a:lnTo>
                    <a:lnTo>
                      <a:pt x="2163" y="1761"/>
                    </a:lnTo>
                    <a:lnTo>
                      <a:pt x="2160" y="1767"/>
                    </a:lnTo>
                    <a:lnTo>
                      <a:pt x="2162" y="1773"/>
                    </a:lnTo>
                    <a:lnTo>
                      <a:pt x="2161" y="1775"/>
                    </a:lnTo>
                    <a:lnTo>
                      <a:pt x="2155" y="1778"/>
                    </a:lnTo>
                    <a:lnTo>
                      <a:pt x="2156" y="1787"/>
                    </a:lnTo>
                    <a:lnTo>
                      <a:pt x="2152" y="1788"/>
                    </a:lnTo>
                    <a:lnTo>
                      <a:pt x="2148" y="1783"/>
                    </a:lnTo>
                    <a:lnTo>
                      <a:pt x="2145" y="1784"/>
                    </a:lnTo>
                    <a:lnTo>
                      <a:pt x="2145" y="1788"/>
                    </a:lnTo>
                    <a:lnTo>
                      <a:pt x="2151" y="1800"/>
                    </a:lnTo>
                    <a:lnTo>
                      <a:pt x="2149" y="1806"/>
                    </a:lnTo>
                    <a:lnTo>
                      <a:pt x="2140" y="1822"/>
                    </a:lnTo>
                    <a:lnTo>
                      <a:pt x="2140" y="1825"/>
                    </a:lnTo>
                    <a:lnTo>
                      <a:pt x="2136" y="1826"/>
                    </a:lnTo>
                    <a:lnTo>
                      <a:pt x="2131" y="1830"/>
                    </a:lnTo>
                    <a:lnTo>
                      <a:pt x="2127" y="1839"/>
                    </a:lnTo>
                    <a:lnTo>
                      <a:pt x="2124" y="1842"/>
                    </a:lnTo>
                    <a:lnTo>
                      <a:pt x="2123" y="1847"/>
                    </a:lnTo>
                    <a:lnTo>
                      <a:pt x="2121" y="1848"/>
                    </a:lnTo>
                    <a:lnTo>
                      <a:pt x="2116" y="1844"/>
                    </a:lnTo>
                    <a:lnTo>
                      <a:pt x="2108" y="1844"/>
                    </a:lnTo>
                    <a:lnTo>
                      <a:pt x="2106" y="1846"/>
                    </a:lnTo>
                    <a:lnTo>
                      <a:pt x="2107" y="1849"/>
                    </a:lnTo>
                    <a:lnTo>
                      <a:pt x="2103" y="1849"/>
                    </a:lnTo>
                    <a:lnTo>
                      <a:pt x="2100" y="1851"/>
                    </a:lnTo>
                    <a:lnTo>
                      <a:pt x="2098" y="1858"/>
                    </a:lnTo>
                    <a:lnTo>
                      <a:pt x="2094" y="1860"/>
                    </a:lnTo>
                    <a:lnTo>
                      <a:pt x="2084" y="1860"/>
                    </a:lnTo>
                    <a:lnTo>
                      <a:pt x="2080" y="1859"/>
                    </a:lnTo>
                    <a:lnTo>
                      <a:pt x="2075" y="1861"/>
                    </a:lnTo>
                    <a:lnTo>
                      <a:pt x="2073" y="1859"/>
                    </a:lnTo>
                    <a:lnTo>
                      <a:pt x="2069" y="1862"/>
                    </a:lnTo>
                    <a:lnTo>
                      <a:pt x="2055" y="1859"/>
                    </a:lnTo>
                    <a:lnTo>
                      <a:pt x="2050" y="1861"/>
                    </a:lnTo>
                    <a:lnTo>
                      <a:pt x="2041" y="1861"/>
                    </a:lnTo>
                    <a:lnTo>
                      <a:pt x="2041" y="1869"/>
                    </a:lnTo>
                    <a:lnTo>
                      <a:pt x="2034" y="1878"/>
                    </a:lnTo>
                    <a:lnTo>
                      <a:pt x="2034" y="1881"/>
                    </a:lnTo>
                    <a:lnTo>
                      <a:pt x="2029" y="1886"/>
                    </a:lnTo>
                    <a:lnTo>
                      <a:pt x="2027" y="1893"/>
                    </a:lnTo>
                    <a:lnTo>
                      <a:pt x="2026" y="1900"/>
                    </a:lnTo>
                    <a:lnTo>
                      <a:pt x="2020" y="1903"/>
                    </a:lnTo>
                    <a:lnTo>
                      <a:pt x="2018" y="1902"/>
                    </a:lnTo>
                    <a:lnTo>
                      <a:pt x="2015" y="1906"/>
                    </a:lnTo>
                    <a:lnTo>
                      <a:pt x="2010" y="1905"/>
                    </a:lnTo>
                    <a:lnTo>
                      <a:pt x="2001" y="1909"/>
                    </a:lnTo>
                    <a:lnTo>
                      <a:pt x="1997" y="1913"/>
                    </a:lnTo>
                    <a:lnTo>
                      <a:pt x="1994" y="1913"/>
                    </a:lnTo>
                    <a:lnTo>
                      <a:pt x="1991" y="1913"/>
                    </a:lnTo>
                    <a:lnTo>
                      <a:pt x="1987" y="1916"/>
                    </a:lnTo>
                    <a:lnTo>
                      <a:pt x="1984" y="1914"/>
                    </a:lnTo>
                    <a:lnTo>
                      <a:pt x="1982" y="1915"/>
                    </a:lnTo>
                    <a:lnTo>
                      <a:pt x="1982" y="1919"/>
                    </a:lnTo>
                    <a:lnTo>
                      <a:pt x="1977" y="1921"/>
                    </a:lnTo>
                    <a:lnTo>
                      <a:pt x="1978" y="1933"/>
                    </a:lnTo>
                    <a:lnTo>
                      <a:pt x="1974" y="1934"/>
                    </a:lnTo>
                    <a:lnTo>
                      <a:pt x="1973" y="1935"/>
                    </a:lnTo>
                    <a:lnTo>
                      <a:pt x="1978" y="1941"/>
                    </a:lnTo>
                    <a:lnTo>
                      <a:pt x="1975" y="1942"/>
                    </a:lnTo>
                    <a:lnTo>
                      <a:pt x="1971" y="1939"/>
                    </a:lnTo>
                    <a:lnTo>
                      <a:pt x="1968" y="1944"/>
                    </a:lnTo>
                    <a:lnTo>
                      <a:pt x="1964" y="1945"/>
                    </a:lnTo>
                    <a:lnTo>
                      <a:pt x="1961" y="1948"/>
                    </a:lnTo>
                    <a:lnTo>
                      <a:pt x="1954" y="1946"/>
                    </a:lnTo>
                    <a:lnTo>
                      <a:pt x="1948" y="1951"/>
                    </a:lnTo>
                    <a:lnTo>
                      <a:pt x="1947" y="1953"/>
                    </a:lnTo>
                    <a:lnTo>
                      <a:pt x="1948" y="1959"/>
                    </a:lnTo>
                    <a:lnTo>
                      <a:pt x="1946" y="1962"/>
                    </a:lnTo>
                    <a:lnTo>
                      <a:pt x="1946" y="1965"/>
                    </a:lnTo>
                    <a:lnTo>
                      <a:pt x="1949" y="1968"/>
                    </a:lnTo>
                    <a:lnTo>
                      <a:pt x="1947" y="1971"/>
                    </a:lnTo>
                    <a:lnTo>
                      <a:pt x="1949" y="1974"/>
                    </a:lnTo>
                    <a:lnTo>
                      <a:pt x="1957" y="1974"/>
                    </a:lnTo>
                    <a:lnTo>
                      <a:pt x="1958" y="1980"/>
                    </a:lnTo>
                    <a:lnTo>
                      <a:pt x="1963" y="1983"/>
                    </a:lnTo>
                    <a:lnTo>
                      <a:pt x="1962" y="1986"/>
                    </a:lnTo>
                    <a:lnTo>
                      <a:pt x="1963" y="1985"/>
                    </a:lnTo>
                    <a:lnTo>
                      <a:pt x="1965" y="1986"/>
                    </a:lnTo>
                    <a:lnTo>
                      <a:pt x="1963" y="1987"/>
                    </a:lnTo>
                    <a:lnTo>
                      <a:pt x="1965" y="1991"/>
                    </a:lnTo>
                    <a:lnTo>
                      <a:pt x="1963" y="1994"/>
                    </a:lnTo>
                    <a:lnTo>
                      <a:pt x="1958" y="1994"/>
                    </a:lnTo>
                    <a:lnTo>
                      <a:pt x="1960" y="1998"/>
                    </a:lnTo>
                    <a:lnTo>
                      <a:pt x="1960" y="2001"/>
                    </a:lnTo>
                    <a:lnTo>
                      <a:pt x="1959" y="2002"/>
                    </a:lnTo>
                    <a:lnTo>
                      <a:pt x="1959" y="2005"/>
                    </a:lnTo>
                    <a:lnTo>
                      <a:pt x="1956" y="2004"/>
                    </a:lnTo>
                    <a:lnTo>
                      <a:pt x="1955" y="2007"/>
                    </a:lnTo>
                    <a:lnTo>
                      <a:pt x="1951" y="2005"/>
                    </a:lnTo>
                    <a:lnTo>
                      <a:pt x="1950" y="2007"/>
                    </a:lnTo>
                    <a:lnTo>
                      <a:pt x="1953" y="2009"/>
                    </a:lnTo>
                    <a:lnTo>
                      <a:pt x="1950" y="2009"/>
                    </a:lnTo>
                    <a:lnTo>
                      <a:pt x="1950" y="2012"/>
                    </a:lnTo>
                    <a:lnTo>
                      <a:pt x="1946" y="2012"/>
                    </a:lnTo>
                    <a:lnTo>
                      <a:pt x="1943" y="2009"/>
                    </a:lnTo>
                    <a:lnTo>
                      <a:pt x="1943" y="2016"/>
                    </a:lnTo>
                    <a:lnTo>
                      <a:pt x="1937" y="2012"/>
                    </a:lnTo>
                    <a:lnTo>
                      <a:pt x="1936" y="2013"/>
                    </a:lnTo>
                    <a:lnTo>
                      <a:pt x="1938" y="2016"/>
                    </a:lnTo>
                    <a:lnTo>
                      <a:pt x="1936" y="2018"/>
                    </a:lnTo>
                    <a:lnTo>
                      <a:pt x="1939" y="2019"/>
                    </a:lnTo>
                    <a:lnTo>
                      <a:pt x="1941" y="2024"/>
                    </a:lnTo>
                    <a:lnTo>
                      <a:pt x="1939" y="2026"/>
                    </a:lnTo>
                    <a:lnTo>
                      <a:pt x="1937" y="2023"/>
                    </a:lnTo>
                    <a:lnTo>
                      <a:pt x="1935" y="2022"/>
                    </a:lnTo>
                    <a:lnTo>
                      <a:pt x="1936" y="2028"/>
                    </a:lnTo>
                    <a:lnTo>
                      <a:pt x="1929" y="2030"/>
                    </a:lnTo>
                    <a:lnTo>
                      <a:pt x="1932" y="2031"/>
                    </a:lnTo>
                    <a:lnTo>
                      <a:pt x="1930" y="2034"/>
                    </a:lnTo>
                    <a:lnTo>
                      <a:pt x="1931" y="2039"/>
                    </a:lnTo>
                    <a:lnTo>
                      <a:pt x="1927" y="2039"/>
                    </a:lnTo>
                    <a:lnTo>
                      <a:pt x="1925" y="2042"/>
                    </a:lnTo>
                    <a:lnTo>
                      <a:pt x="1926" y="2046"/>
                    </a:lnTo>
                    <a:lnTo>
                      <a:pt x="1923" y="2048"/>
                    </a:lnTo>
                    <a:lnTo>
                      <a:pt x="1921" y="2046"/>
                    </a:lnTo>
                    <a:lnTo>
                      <a:pt x="1917" y="2050"/>
                    </a:lnTo>
                    <a:lnTo>
                      <a:pt x="1915" y="2053"/>
                    </a:lnTo>
                    <a:lnTo>
                      <a:pt x="1912" y="2052"/>
                    </a:lnTo>
                    <a:lnTo>
                      <a:pt x="1911" y="2054"/>
                    </a:lnTo>
                    <a:lnTo>
                      <a:pt x="1909" y="2053"/>
                    </a:lnTo>
                    <a:lnTo>
                      <a:pt x="1908" y="2055"/>
                    </a:lnTo>
                    <a:lnTo>
                      <a:pt x="1905" y="2054"/>
                    </a:lnTo>
                    <a:lnTo>
                      <a:pt x="1897" y="2062"/>
                    </a:lnTo>
                    <a:lnTo>
                      <a:pt x="1895" y="2063"/>
                    </a:lnTo>
                    <a:lnTo>
                      <a:pt x="1895" y="2060"/>
                    </a:lnTo>
                    <a:lnTo>
                      <a:pt x="1893" y="2060"/>
                    </a:lnTo>
                    <a:lnTo>
                      <a:pt x="1891" y="2061"/>
                    </a:lnTo>
                    <a:lnTo>
                      <a:pt x="1895" y="2067"/>
                    </a:lnTo>
                    <a:lnTo>
                      <a:pt x="1889" y="2068"/>
                    </a:lnTo>
                    <a:lnTo>
                      <a:pt x="1891" y="2072"/>
                    </a:lnTo>
                    <a:lnTo>
                      <a:pt x="1890" y="2073"/>
                    </a:lnTo>
                    <a:lnTo>
                      <a:pt x="1890" y="2071"/>
                    </a:lnTo>
                    <a:lnTo>
                      <a:pt x="1888" y="2071"/>
                    </a:lnTo>
                    <a:lnTo>
                      <a:pt x="1889" y="2073"/>
                    </a:lnTo>
                    <a:lnTo>
                      <a:pt x="1887" y="2072"/>
                    </a:lnTo>
                    <a:lnTo>
                      <a:pt x="1887" y="2074"/>
                    </a:lnTo>
                    <a:lnTo>
                      <a:pt x="1886" y="2074"/>
                    </a:lnTo>
                    <a:lnTo>
                      <a:pt x="1884" y="2073"/>
                    </a:lnTo>
                    <a:lnTo>
                      <a:pt x="1879" y="2074"/>
                    </a:lnTo>
                    <a:lnTo>
                      <a:pt x="1878" y="2072"/>
                    </a:lnTo>
                    <a:lnTo>
                      <a:pt x="1877" y="2073"/>
                    </a:lnTo>
                    <a:lnTo>
                      <a:pt x="1877" y="2072"/>
                    </a:lnTo>
                    <a:lnTo>
                      <a:pt x="1876" y="2073"/>
                    </a:lnTo>
                    <a:lnTo>
                      <a:pt x="1875" y="2076"/>
                    </a:lnTo>
                    <a:lnTo>
                      <a:pt x="1876" y="2077"/>
                    </a:lnTo>
                    <a:lnTo>
                      <a:pt x="1875" y="2080"/>
                    </a:lnTo>
                    <a:lnTo>
                      <a:pt x="1872" y="2082"/>
                    </a:lnTo>
                    <a:lnTo>
                      <a:pt x="1873" y="2083"/>
                    </a:lnTo>
                    <a:lnTo>
                      <a:pt x="1870" y="2083"/>
                    </a:lnTo>
                    <a:lnTo>
                      <a:pt x="1872" y="2090"/>
                    </a:lnTo>
                    <a:lnTo>
                      <a:pt x="1869" y="2092"/>
                    </a:lnTo>
                    <a:lnTo>
                      <a:pt x="1869" y="2096"/>
                    </a:lnTo>
                    <a:lnTo>
                      <a:pt x="1867" y="2095"/>
                    </a:lnTo>
                    <a:lnTo>
                      <a:pt x="1868" y="2101"/>
                    </a:lnTo>
                    <a:lnTo>
                      <a:pt x="1867" y="2102"/>
                    </a:lnTo>
                    <a:lnTo>
                      <a:pt x="1867" y="2106"/>
                    </a:lnTo>
                    <a:lnTo>
                      <a:pt x="1866" y="2106"/>
                    </a:lnTo>
                    <a:lnTo>
                      <a:pt x="1866" y="2107"/>
                    </a:lnTo>
                    <a:lnTo>
                      <a:pt x="1867" y="2107"/>
                    </a:lnTo>
                    <a:lnTo>
                      <a:pt x="1864" y="2109"/>
                    </a:lnTo>
                    <a:lnTo>
                      <a:pt x="1865" y="2111"/>
                    </a:lnTo>
                    <a:lnTo>
                      <a:pt x="1864" y="2113"/>
                    </a:lnTo>
                    <a:lnTo>
                      <a:pt x="1866" y="2113"/>
                    </a:lnTo>
                    <a:lnTo>
                      <a:pt x="1865" y="2115"/>
                    </a:lnTo>
                    <a:lnTo>
                      <a:pt x="1867" y="2115"/>
                    </a:lnTo>
                    <a:lnTo>
                      <a:pt x="1867" y="2118"/>
                    </a:lnTo>
                    <a:lnTo>
                      <a:pt x="1866" y="2119"/>
                    </a:lnTo>
                    <a:lnTo>
                      <a:pt x="1863" y="2119"/>
                    </a:lnTo>
                    <a:lnTo>
                      <a:pt x="1864" y="2121"/>
                    </a:lnTo>
                    <a:lnTo>
                      <a:pt x="1863" y="2120"/>
                    </a:lnTo>
                    <a:lnTo>
                      <a:pt x="1861" y="2122"/>
                    </a:lnTo>
                    <a:lnTo>
                      <a:pt x="1859" y="2121"/>
                    </a:lnTo>
                    <a:lnTo>
                      <a:pt x="1860" y="2124"/>
                    </a:lnTo>
                    <a:lnTo>
                      <a:pt x="1859" y="2122"/>
                    </a:lnTo>
                    <a:lnTo>
                      <a:pt x="1859" y="2125"/>
                    </a:lnTo>
                    <a:lnTo>
                      <a:pt x="1857" y="2125"/>
                    </a:lnTo>
                    <a:lnTo>
                      <a:pt x="1857" y="2127"/>
                    </a:lnTo>
                    <a:lnTo>
                      <a:pt x="1853" y="2128"/>
                    </a:lnTo>
                    <a:lnTo>
                      <a:pt x="1854" y="2130"/>
                    </a:lnTo>
                    <a:lnTo>
                      <a:pt x="1850" y="2134"/>
                    </a:lnTo>
                    <a:lnTo>
                      <a:pt x="1851" y="2136"/>
                    </a:lnTo>
                    <a:lnTo>
                      <a:pt x="1849" y="2138"/>
                    </a:lnTo>
                    <a:lnTo>
                      <a:pt x="1848" y="2140"/>
                    </a:lnTo>
                    <a:lnTo>
                      <a:pt x="1845" y="2139"/>
                    </a:lnTo>
                    <a:lnTo>
                      <a:pt x="1843" y="2151"/>
                    </a:lnTo>
                    <a:lnTo>
                      <a:pt x="1838" y="2158"/>
                    </a:lnTo>
                    <a:lnTo>
                      <a:pt x="1836" y="2160"/>
                    </a:lnTo>
                    <a:lnTo>
                      <a:pt x="1836" y="2163"/>
                    </a:lnTo>
                    <a:lnTo>
                      <a:pt x="1832" y="2168"/>
                    </a:lnTo>
                    <a:lnTo>
                      <a:pt x="1832" y="2170"/>
                    </a:lnTo>
                    <a:lnTo>
                      <a:pt x="1834" y="2171"/>
                    </a:lnTo>
                    <a:lnTo>
                      <a:pt x="1832" y="2174"/>
                    </a:lnTo>
                    <a:lnTo>
                      <a:pt x="1834" y="2175"/>
                    </a:lnTo>
                    <a:lnTo>
                      <a:pt x="1835" y="2179"/>
                    </a:lnTo>
                    <a:lnTo>
                      <a:pt x="1834" y="2182"/>
                    </a:lnTo>
                    <a:lnTo>
                      <a:pt x="1836" y="2181"/>
                    </a:lnTo>
                    <a:lnTo>
                      <a:pt x="1836" y="2183"/>
                    </a:lnTo>
                    <a:lnTo>
                      <a:pt x="1834" y="2184"/>
                    </a:lnTo>
                    <a:lnTo>
                      <a:pt x="1836" y="2186"/>
                    </a:lnTo>
                    <a:lnTo>
                      <a:pt x="1835" y="2188"/>
                    </a:lnTo>
                    <a:lnTo>
                      <a:pt x="1834" y="2187"/>
                    </a:lnTo>
                    <a:lnTo>
                      <a:pt x="1834" y="2188"/>
                    </a:lnTo>
                    <a:lnTo>
                      <a:pt x="1833" y="2189"/>
                    </a:lnTo>
                    <a:lnTo>
                      <a:pt x="1834" y="2190"/>
                    </a:lnTo>
                    <a:lnTo>
                      <a:pt x="1829" y="2196"/>
                    </a:lnTo>
                    <a:lnTo>
                      <a:pt x="1829" y="2199"/>
                    </a:lnTo>
                    <a:lnTo>
                      <a:pt x="1831" y="2203"/>
                    </a:lnTo>
                    <a:lnTo>
                      <a:pt x="1827" y="2212"/>
                    </a:lnTo>
                    <a:lnTo>
                      <a:pt x="1827" y="2215"/>
                    </a:lnTo>
                    <a:lnTo>
                      <a:pt x="1825" y="2220"/>
                    </a:lnTo>
                    <a:lnTo>
                      <a:pt x="1827" y="2223"/>
                    </a:lnTo>
                    <a:lnTo>
                      <a:pt x="1825" y="2224"/>
                    </a:lnTo>
                    <a:lnTo>
                      <a:pt x="1827" y="2229"/>
                    </a:lnTo>
                    <a:lnTo>
                      <a:pt x="1827" y="2234"/>
                    </a:lnTo>
                    <a:lnTo>
                      <a:pt x="1824" y="2235"/>
                    </a:lnTo>
                    <a:lnTo>
                      <a:pt x="1824" y="2243"/>
                    </a:lnTo>
                    <a:lnTo>
                      <a:pt x="1827" y="2248"/>
                    </a:lnTo>
                    <a:lnTo>
                      <a:pt x="1825" y="2250"/>
                    </a:lnTo>
                    <a:lnTo>
                      <a:pt x="1827" y="2253"/>
                    </a:lnTo>
                    <a:lnTo>
                      <a:pt x="1825" y="2253"/>
                    </a:lnTo>
                    <a:lnTo>
                      <a:pt x="1827" y="2254"/>
                    </a:lnTo>
                    <a:lnTo>
                      <a:pt x="1828" y="2258"/>
                    </a:lnTo>
                    <a:lnTo>
                      <a:pt x="1835" y="2261"/>
                    </a:lnTo>
                    <a:lnTo>
                      <a:pt x="1840" y="2268"/>
                    </a:lnTo>
                    <a:lnTo>
                      <a:pt x="1845" y="2274"/>
                    </a:lnTo>
                    <a:lnTo>
                      <a:pt x="1845" y="2277"/>
                    </a:lnTo>
                    <a:lnTo>
                      <a:pt x="1850" y="2286"/>
                    </a:lnTo>
                    <a:lnTo>
                      <a:pt x="1848" y="2293"/>
                    </a:lnTo>
                    <a:lnTo>
                      <a:pt x="1851" y="2299"/>
                    </a:lnTo>
                    <a:lnTo>
                      <a:pt x="1851" y="2302"/>
                    </a:lnTo>
                    <a:lnTo>
                      <a:pt x="1857" y="2307"/>
                    </a:lnTo>
                    <a:lnTo>
                      <a:pt x="1864" y="2317"/>
                    </a:lnTo>
                    <a:lnTo>
                      <a:pt x="1864" y="2329"/>
                    </a:lnTo>
                    <a:lnTo>
                      <a:pt x="1841" y="2330"/>
                    </a:lnTo>
                    <a:lnTo>
                      <a:pt x="1837" y="2329"/>
                    </a:lnTo>
                    <a:lnTo>
                      <a:pt x="1836" y="2325"/>
                    </a:lnTo>
                    <a:lnTo>
                      <a:pt x="1828" y="2323"/>
                    </a:lnTo>
                    <a:lnTo>
                      <a:pt x="1814" y="2319"/>
                    </a:lnTo>
                    <a:lnTo>
                      <a:pt x="1804" y="2323"/>
                    </a:lnTo>
                    <a:lnTo>
                      <a:pt x="1796" y="2323"/>
                    </a:lnTo>
                    <a:lnTo>
                      <a:pt x="1791" y="2318"/>
                    </a:lnTo>
                    <a:lnTo>
                      <a:pt x="1789" y="2318"/>
                    </a:lnTo>
                    <a:lnTo>
                      <a:pt x="1788" y="2319"/>
                    </a:lnTo>
                    <a:lnTo>
                      <a:pt x="1787" y="2317"/>
                    </a:lnTo>
                    <a:lnTo>
                      <a:pt x="1783" y="2317"/>
                    </a:lnTo>
                    <a:lnTo>
                      <a:pt x="1781" y="2319"/>
                    </a:lnTo>
                    <a:lnTo>
                      <a:pt x="1781" y="2320"/>
                    </a:lnTo>
                    <a:lnTo>
                      <a:pt x="1780" y="2320"/>
                    </a:lnTo>
                    <a:lnTo>
                      <a:pt x="1777" y="2328"/>
                    </a:lnTo>
                    <a:lnTo>
                      <a:pt x="1774" y="2329"/>
                    </a:lnTo>
                    <a:lnTo>
                      <a:pt x="1766" y="2325"/>
                    </a:lnTo>
                    <a:lnTo>
                      <a:pt x="1758" y="2324"/>
                    </a:lnTo>
                    <a:lnTo>
                      <a:pt x="1758" y="2322"/>
                    </a:lnTo>
                    <a:lnTo>
                      <a:pt x="1750" y="2324"/>
                    </a:lnTo>
                    <a:lnTo>
                      <a:pt x="1750" y="2322"/>
                    </a:lnTo>
                    <a:lnTo>
                      <a:pt x="1747" y="2319"/>
                    </a:lnTo>
                    <a:lnTo>
                      <a:pt x="1745" y="2315"/>
                    </a:lnTo>
                    <a:lnTo>
                      <a:pt x="1735" y="2315"/>
                    </a:lnTo>
                    <a:lnTo>
                      <a:pt x="1734" y="2317"/>
                    </a:lnTo>
                    <a:lnTo>
                      <a:pt x="1731" y="2318"/>
                    </a:lnTo>
                    <a:lnTo>
                      <a:pt x="1729" y="2322"/>
                    </a:lnTo>
                    <a:lnTo>
                      <a:pt x="1728" y="2324"/>
                    </a:lnTo>
                    <a:lnTo>
                      <a:pt x="1727" y="2322"/>
                    </a:lnTo>
                    <a:lnTo>
                      <a:pt x="1723" y="2322"/>
                    </a:lnTo>
                    <a:lnTo>
                      <a:pt x="1723" y="2320"/>
                    </a:lnTo>
                    <a:lnTo>
                      <a:pt x="1721" y="2322"/>
                    </a:lnTo>
                    <a:lnTo>
                      <a:pt x="1719" y="2319"/>
                    </a:lnTo>
                    <a:lnTo>
                      <a:pt x="1711" y="2320"/>
                    </a:lnTo>
                    <a:lnTo>
                      <a:pt x="1708" y="2319"/>
                    </a:lnTo>
                    <a:lnTo>
                      <a:pt x="1707" y="2315"/>
                    </a:lnTo>
                    <a:lnTo>
                      <a:pt x="1706" y="2316"/>
                    </a:lnTo>
                    <a:lnTo>
                      <a:pt x="1704" y="2313"/>
                    </a:lnTo>
                    <a:lnTo>
                      <a:pt x="1703" y="2314"/>
                    </a:lnTo>
                    <a:lnTo>
                      <a:pt x="1703" y="2312"/>
                    </a:lnTo>
                    <a:lnTo>
                      <a:pt x="1701" y="2312"/>
                    </a:lnTo>
                    <a:lnTo>
                      <a:pt x="1699" y="2310"/>
                    </a:lnTo>
                    <a:lnTo>
                      <a:pt x="1698" y="2308"/>
                    </a:lnTo>
                    <a:lnTo>
                      <a:pt x="1697" y="2309"/>
                    </a:lnTo>
                    <a:lnTo>
                      <a:pt x="1696" y="2307"/>
                    </a:lnTo>
                    <a:lnTo>
                      <a:pt x="1695" y="2308"/>
                    </a:lnTo>
                    <a:lnTo>
                      <a:pt x="1692" y="2304"/>
                    </a:lnTo>
                    <a:lnTo>
                      <a:pt x="1690" y="2305"/>
                    </a:lnTo>
                    <a:lnTo>
                      <a:pt x="1689" y="2302"/>
                    </a:lnTo>
                    <a:lnTo>
                      <a:pt x="1688" y="2304"/>
                    </a:lnTo>
                    <a:lnTo>
                      <a:pt x="1684" y="2300"/>
                    </a:lnTo>
                    <a:lnTo>
                      <a:pt x="1681" y="2301"/>
                    </a:lnTo>
                    <a:lnTo>
                      <a:pt x="1683" y="2302"/>
                    </a:lnTo>
                    <a:lnTo>
                      <a:pt x="1678" y="2304"/>
                    </a:lnTo>
                    <a:lnTo>
                      <a:pt x="1676" y="2301"/>
                    </a:lnTo>
                    <a:lnTo>
                      <a:pt x="1672" y="2304"/>
                    </a:lnTo>
                    <a:lnTo>
                      <a:pt x="1672" y="2302"/>
                    </a:lnTo>
                    <a:lnTo>
                      <a:pt x="1673" y="2300"/>
                    </a:lnTo>
                    <a:lnTo>
                      <a:pt x="1672" y="2299"/>
                    </a:lnTo>
                    <a:lnTo>
                      <a:pt x="1671" y="2292"/>
                    </a:lnTo>
                    <a:lnTo>
                      <a:pt x="1684" y="2272"/>
                    </a:lnTo>
                    <a:lnTo>
                      <a:pt x="1686" y="2265"/>
                    </a:lnTo>
                    <a:lnTo>
                      <a:pt x="1692" y="2260"/>
                    </a:lnTo>
                    <a:lnTo>
                      <a:pt x="1693" y="2256"/>
                    </a:lnTo>
                    <a:lnTo>
                      <a:pt x="1704" y="2250"/>
                    </a:lnTo>
                    <a:lnTo>
                      <a:pt x="1714" y="2248"/>
                    </a:lnTo>
                    <a:lnTo>
                      <a:pt x="1720" y="2247"/>
                    </a:lnTo>
                    <a:lnTo>
                      <a:pt x="1723" y="2248"/>
                    </a:lnTo>
                    <a:lnTo>
                      <a:pt x="1726" y="2246"/>
                    </a:lnTo>
                    <a:lnTo>
                      <a:pt x="1731" y="2157"/>
                    </a:lnTo>
                    <a:lnTo>
                      <a:pt x="1726" y="2152"/>
                    </a:lnTo>
                    <a:lnTo>
                      <a:pt x="1720" y="2153"/>
                    </a:lnTo>
                    <a:lnTo>
                      <a:pt x="1716" y="2155"/>
                    </a:lnTo>
                    <a:lnTo>
                      <a:pt x="1714" y="2155"/>
                    </a:lnTo>
                    <a:lnTo>
                      <a:pt x="1708" y="2165"/>
                    </a:lnTo>
                    <a:lnTo>
                      <a:pt x="1701" y="2167"/>
                    </a:lnTo>
                    <a:lnTo>
                      <a:pt x="1697" y="2175"/>
                    </a:lnTo>
                    <a:lnTo>
                      <a:pt x="1697" y="2181"/>
                    </a:lnTo>
                    <a:lnTo>
                      <a:pt x="1688" y="2185"/>
                    </a:lnTo>
                    <a:lnTo>
                      <a:pt x="1672" y="2203"/>
                    </a:lnTo>
                    <a:lnTo>
                      <a:pt x="1668" y="2204"/>
                    </a:lnTo>
                    <a:lnTo>
                      <a:pt x="1668" y="2205"/>
                    </a:lnTo>
                    <a:lnTo>
                      <a:pt x="1661" y="2206"/>
                    </a:lnTo>
                    <a:lnTo>
                      <a:pt x="1654" y="2207"/>
                    </a:lnTo>
                    <a:lnTo>
                      <a:pt x="1651" y="2214"/>
                    </a:lnTo>
                    <a:lnTo>
                      <a:pt x="1649" y="2215"/>
                    </a:lnTo>
                    <a:lnTo>
                      <a:pt x="1650" y="2218"/>
                    </a:lnTo>
                    <a:lnTo>
                      <a:pt x="1652" y="2220"/>
                    </a:lnTo>
                    <a:lnTo>
                      <a:pt x="1650" y="2227"/>
                    </a:lnTo>
                    <a:lnTo>
                      <a:pt x="1645" y="2230"/>
                    </a:lnTo>
                    <a:lnTo>
                      <a:pt x="1644" y="2237"/>
                    </a:lnTo>
                    <a:lnTo>
                      <a:pt x="1637" y="2237"/>
                    </a:lnTo>
                    <a:lnTo>
                      <a:pt x="1636" y="2238"/>
                    </a:lnTo>
                    <a:lnTo>
                      <a:pt x="1635" y="2237"/>
                    </a:lnTo>
                    <a:lnTo>
                      <a:pt x="1632" y="2238"/>
                    </a:lnTo>
                    <a:lnTo>
                      <a:pt x="1627" y="2235"/>
                    </a:lnTo>
                    <a:lnTo>
                      <a:pt x="1622" y="2234"/>
                    </a:lnTo>
                    <a:lnTo>
                      <a:pt x="1608" y="2240"/>
                    </a:lnTo>
                    <a:lnTo>
                      <a:pt x="1606" y="2242"/>
                    </a:lnTo>
                    <a:lnTo>
                      <a:pt x="1602" y="2245"/>
                    </a:lnTo>
                    <a:lnTo>
                      <a:pt x="1589" y="2246"/>
                    </a:lnTo>
                    <a:lnTo>
                      <a:pt x="1577" y="2241"/>
                    </a:lnTo>
                    <a:lnTo>
                      <a:pt x="1580" y="2236"/>
                    </a:lnTo>
                    <a:lnTo>
                      <a:pt x="1578" y="2234"/>
                    </a:lnTo>
                    <a:lnTo>
                      <a:pt x="1578" y="2227"/>
                    </a:lnTo>
                    <a:lnTo>
                      <a:pt x="1573" y="2225"/>
                    </a:lnTo>
                    <a:lnTo>
                      <a:pt x="1569" y="2220"/>
                    </a:lnTo>
                    <a:lnTo>
                      <a:pt x="1560" y="2218"/>
                    </a:lnTo>
                    <a:lnTo>
                      <a:pt x="1558" y="2215"/>
                    </a:lnTo>
                    <a:lnTo>
                      <a:pt x="1558" y="2211"/>
                    </a:lnTo>
                    <a:lnTo>
                      <a:pt x="1557" y="2210"/>
                    </a:lnTo>
                    <a:lnTo>
                      <a:pt x="1557" y="2209"/>
                    </a:lnTo>
                    <a:lnTo>
                      <a:pt x="1545" y="2207"/>
                    </a:lnTo>
                    <a:lnTo>
                      <a:pt x="1541" y="2209"/>
                    </a:lnTo>
                    <a:lnTo>
                      <a:pt x="1534" y="2205"/>
                    </a:lnTo>
                    <a:lnTo>
                      <a:pt x="1529" y="2209"/>
                    </a:lnTo>
                    <a:lnTo>
                      <a:pt x="1523" y="2210"/>
                    </a:lnTo>
                    <a:lnTo>
                      <a:pt x="1518" y="2209"/>
                    </a:lnTo>
                    <a:lnTo>
                      <a:pt x="1516" y="2211"/>
                    </a:lnTo>
                    <a:lnTo>
                      <a:pt x="1512" y="2214"/>
                    </a:lnTo>
                    <a:lnTo>
                      <a:pt x="1509" y="2211"/>
                    </a:lnTo>
                    <a:lnTo>
                      <a:pt x="1509" y="2214"/>
                    </a:lnTo>
                    <a:lnTo>
                      <a:pt x="1505" y="2216"/>
                    </a:lnTo>
                    <a:lnTo>
                      <a:pt x="1498" y="2216"/>
                    </a:lnTo>
                    <a:lnTo>
                      <a:pt x="1496" y="2219"/>
                    </a:lnTo>
                    <a:lnTo>
                      <a:pt x="1496" y="2226"/>
                    </a:lnTo>
                    <a:lnTo>
                      <a:pt x="1487" y="2229"/>
                    </a:lnTo>
                    <a:lnTo>
                      <a:pt x="1482" y="2233"/>
                    </a:lnTo>
                    <a:lnTo>
                      <a:pt x="1481" y="2236"/>
                    </a:lnTo>
                    <a:lnTo>
                      <a:pt x="1476" y="2236"/>
                    </a:lnTo>
                    <a:lnTo>
                      <a:pt x="1474" y="2239"/>
                    </a:lnTo>
                    <a:lnTo>
                      <a:pt x="1470" y="2237"/>
                    </a:lnTo>
                    <a:lnTo>
                      <a:pt x="1467" y="2238"/>
                    </a:lnTo>
                    <a:lnTo>
                      <a:pt x="1462" y="2236"/>
                    </a:lnTo>
                    <a:lnTo>
                      <a:pt x="1456" y="2236"/>
                    </a:lnTo>
                    <a:lnTo>
                      <a:pt x="1455" y="2237"/>
                    </a:lnTo>
                    <a:lnTo>
                      <a:pt x="1451" y="2237"/>
                    </a:lnTo>
                    <a:lnTo>
                      <a:pt x="1451" y="2238"/>
                    </a:lnTo>
                    <a:lnTo>
                      <a:pt x="1450" y="2237"/>
                    </a:lnTo>
                    <a:lnTo>
                      <a:pt x="1445" y="2242"/>
                    </a:lnTo>
                    <a:lnTo>
                      <a:pt x="1441" y="2240"/>
                    </a:lnTo>
                    <a:lnTo>
                      <a:pt x="1437" y="2242"/>
                    </a:lnTo>
                    <a:lnTo>
                      <a:pt x="1434" y="2241"/>
                    </a:lnTo>
                    <a:lnTo>
                      <a:pt x="1429" y="2243"/>
                    </a:lnTo>
                    <a:lnTo>
                      <a:pt x="1427" y="2240"/>
                    </a:lnTo>
                    <a:lnTo>
                      <a:pt x="1424" y="2240"/>
                    </a:lnTo>
                    <a:lnTo>
                      <a:pt x="1423" y="2241"/>
                    </a:lnTo>
                    <a:lnTo>
                      <a:pt x="1422" y="2239"/>
                    </a:lnTo>
                    <a:lnTo>
                      <a:pt x="1419" y="2240"/>
                    </a:lnTo>
                    <a:lnTo>
                      <a:pt x="1418" y="2244"/>
                    </a:lnTo>
                    <a:lnTo>
                      <a:pt x="1414" y="2244"/>
                    </a:lnTo>
                    <a:lnTo>
                      <a:pt x="1413" y="2242"/>
                    </a:lnTo>
                    <a:lnTo>
                      <a:pt x="1406" y="2242"/>
                    </a:lnTo>
                    <a:lnTo>
                      <a:pt x="1407" y="2241"/>
                    </a:lnTo>
                    <a:lnTo>
                      <a:pt x="1405" y="2241"/>
                    </a:lnTo>
                    <a:lnTo>
                      <a:pt x="1404" y="2238"/>
                    </a:lnTo>
                    <a:lnTo>
                      <a:pt x="1402" y="2240"/>
                    </a:lnTo>
                    <a:lnTo>
                      <a:pt x="1399" y="2237"/>
                    </a:lnTo>
                    <a:lnTo>
                      <a:pt x="1396" y="2237"/>
                    </a:lnTo>
                    <a:lnTo>
                      <a:pt x="1395" y="2236"/>
                    </a:lnTo>
                    <a:lnTo>
                      <a:pt x="1397" y="2236"/>
                    </a:lnTo>
                    <a:lnTo>
                      <a:pt x="1395" y="2234"/>
                    </a:lnTo>
                    <a:lnTo>
                      <a:pt x="1392" y="2233"/>
                    </a:lnTo>
                    <a:lnTo>
                      <a:pt x="1391" y="2234"/>
                    </a:lnTo>
                    <a:lnTo>
                      <a:pt x="1390" y="2233"/>
                    </a:lnTo>
                    <a:lnTo>
                      <a:pt x="1390" y="2234"/>
                    </a:lnTo>
                    <a:lnTo>
                      <a:pt x="1388" y="2228"/>
                    </a:lnTo>
                    <a:lnTo>
                      <a:pt x="1386" y="2228"/>
                    </a:lnTo>
                    <a:lnTo>
                      <a:pt x="1385" y="2224"/>
                    </a:lnTo>
                    <a:lnTo>
                      <a:pt x="1384" y="2226"/>
                    </a:lnTo>
                    <a:lnTo>
                      <a:pt x="1382" y="2224"/>
                    </a:lnTo>
                    <a:lnTo>
                      <a:pt x="1381" y="2225"/>
                    </a:lnTo>
                    <a:lnTo>
                      <a:pt x="1382" y="2223"/>
                    </a:lnTo>
                    <a:lnTo>
                      <a:pt x="1379" y="2223"/>
                    </a:lnTo>
                    <a:lnTo>
                      <a:pt x="1380" y="2221"/>
                    </a:lnTo>
                    <a:lnTo>
                      <a:pt x="1373" y="2221"/>
                    </a:lnTo>
                    <a:lnTo>
                      <a:pt x="1372" y="2222"/>
                    </a:lnTo>
                    <a:lnTo>
                      <a:pt x="1373" y="2223"/>
                    </a:lnTo>
                    <a:lnTo>
                      <a:pt x="1370" y="2222"/>
                    </a:lnTo>
                    <a:lnTo>
                      <a:pt x="1367" y="2222"/>
                    </a:lnTo>
                    <a:lnTo>
                      <a:pt x="1367" y="2219"/>
                    </a:lnTo>
                    <a:lnTo>
                      <a:pt x="1362" y="2215"/>
                    </a:lnTo>
                    <a:lnTo>
                      <a:pt x="1361" y="2217"/>
                    </a:lnTo>
                    <a:lnTo>
                      <a:pt x="1355" y="2215"/>
                    </a:lnTo>
                    <a:lnTo>
                      <a:pt x="1347" y="2212"/>
                    </a:lnTo>
                    <a:lnTo>
                      <a:pt x="1347" y="2215"/>
                    </a:lnTo>
                    <a:lnTo>
                      <a:pt x="1345" y="2214"/>
                    </a:lnTo>
                    <a:lnTo>
                      <a:pt x="1341" y="2207"/>
                    </a:lnTo>
                    <a:lnTo>
                      <a:pt x="1334" y="2208"/>
                    </a:lnTo>
                    <a:lnTo>
                      <a:pt x="1334" y="2207"/>
                    </a:lnTo>
                    <a:lnTo>
                      <a:pt x="1330" y="2207"/>
                    </a:lnTo>
                    <a:lnTo>
                      <a:pt x="1330" y="2205"/>
                    </a:lnTo>
                    <a:lnTo>
                      <a:pt x="1327" y="2205"/>
                    </a:lnTo>
                    <a:lnTo>
                      <a:pt x="1326" y="2202"/>
                    </a:lnTo>
                    <a:lnTo>
                      <a:pt x="1323" y="2201"/>
                    </a:lnTo>
                    <a:lnTo>
                      <a:pt x="1324" y="2200"/>
                    </a:lnTo>
                    <a:lnTo>
                      <a:pt x="1318" y="2198"/>
                    </a:lnTo>
                    <a:lnTo>
                      <a:pt x="1318" y="2193"/>
                    </a:lnTo>
                    <a:lnTo>
                      <a:pt x="1316" y="2194"/>
                    </a:lnTo>
                    <a:lnTo>
                      <a:pt x="1316" y="2190"/>
                    </a:lnTo>
                    <a:lnTo>
                      <a:pt x="1317" y="2190"/>
                    </a:lnTo>
                    <a:lnTo>
                      <a:pt x="1316" y="2189"/>
                    </a:lnTo>
                    <a:lnTo>
                      <a:pt x="1316" y="2185"/>
                    </a:lnTo>
                    <a:lnTo>
                      <a:pt x="1312" y="2183"/>
                    </a:lnTo>
                    <a:lnTo>
                      <a:pt x="1310" y="2181"/>
                    </a:lnTo>
                    <a:lnTo>
                      <a:pt x="1310" y="2183"/>
                    </a:lnTo>
                    <a:lnTo>
                      <a:pt x="1308" y="2182"/>
                    </a:lnTo>
                    <a:lnTo>
                      <a:pt x="1303" y="2176"/>
                    </a:lnTo>
                    <a:lnTo>
                      <a:pt x="1303" y="2181"/>
                    </a:lnTo>
                    <a:lnTo>
                      <a:pt x="1300" y="2176"/>
                    </a:lnTo>
                    <a:lnTo>
                      <a:pt x="1298" y="2179"/>
                    </a:lnTo>
                    <a:lnTo>
                      <a:pt x="1295" y="2176"/>
                    </a:lnTo>
                    <a:lnTo>
                      <a:pt x="1294" y="2180"/>
                    </a:lnTo>
                    <a:lnTo>
                      <a:pt x="1293" y="2176"/>
                    </a:lnTo>
                    <a:lnTo>
                      <a:pt x="1291" y="2180"/>
                    </a:lnTo>
                    <a:lnTo>
                      <a:pt x="1290" y="2176"/>
                    </a:lnTo>
                    <a:lnTo>
                      <a:pt x="1287" y="2179"/>
                    </a:lnTo>
                    <a:lnTo>
                      <a:pt x="1278" y="2173"/>
                    </a:lnTo>
                    <a:lnTo>
                      <a:pt x="1275" y="2175"/>
                    </a:lnTo>
                    <a:lnTo>
                      <a:pt x="1274" y="2172"/>
                    </a:lnTo>
                    <a:lnTo>
                      <a:pt x="1272" y="2174"/>
                    </a:lnTo>
                    <a:lnTo>
                      <a:pt x="1269" y="2170"/>
                    </a:lnTo>
                    <a:lnTo>
                      <a:pt x="1269" y="2168"/>
                    </a:lnTo>
                    <a:lnTo>
                      <a:pt x="1265" y="2168"/>
                    </a:lnTo>
                    <a:lnTo>
                      <a:pt x="1263" y="2169"/>
                    </a:lnTo>
                    <a:lnTo>
                      <a:pt x="1263" y="2166"/>
                    </a:lnTo>
                    <a:lnTo>
                      <a:pt x="1260" y="2168"/>
                    </a:lnTo>
                    <a:lnTo>
                      <a:pt x="1258" y="2164"/>
                    </a:lnTo>
                    <a:lnTo>
                      <a:pt x="1257" y="2165"/>
                    </a:lnTo>
                    <a:lnTo>
                      <a:pt x="1253" y="2162"/>
                    </a:lnTo>
                    <a:lnTo>
                      <a:pt x="1252" y="2163"/>
                    </a:lnTo>
                    <a:lnTo>
                      <a:pt x="1253" y="2164"/>
                    </a:lnTo>
                    <a:lnTo>
                      <a:pt x="1251" y="2165"/>
                    </a:lnTo>
                    <a:lnTo>
                      <a:pt x="1249" y="2162"/>
                    </a:lnTo>
                    <a:lnTo>
                      <a:pt x="1247" y="2163"/>
                    </a:lnTo>
                    <a:lnTo>
                      <a:pt x="1251" y="2161"/>
                    </a:lnTo>
                    <a:lnTo>
                      <a:pt x="1243" y="2161"/>
                    </a:lnTo>
                    <a:lnTo>
                      <a:pt x="1242" y="2158"/>
                    </a:lnTo>
                    <a:lnTo>
                      <a:pt x="1239" y="2164"/>
                    </a:lnTo>
                    <a:lnTo>
                      <a:pt x="1236" y="2158"/>
                    </a:lnTo>
                    <a:lnTo>
                      <a:pt x="1237" y="2157"/>
                    </a:lnTo>
                    <a:lnTo>
                      <a:pt x="1233" y="2158"/>
                    </a:lnTo>
                    <a:lnTo>
                      <a:pt x="1230" y="2156"/>
                    </a:lnTo>
                    <a:lnTo>
                      <a:pt x="1228" y="2160"/>
                    </a:lnTo>
                    <a:lnTo>
                      <a:pt x="1227" y="2158"/>
                    </a:lnTo>
                    <a:lnTo>
                      <a:pt x="1228" y="2155"/>
                    </a:lnTo>
                    <a:lnTo>
                      <a:pt x="1226" y="2156"/>
                    </a:lnTo>
                    <a:lnTo>
                      <a:pt x="1225" y="2153"/>
                    </a:lnTo>
                    <a:lnTo>
                      <a:pt x="1223" y="2154"/>
                    </a:lnTo>
                    <a:lnTo>
                      <a:pt x="1224" y="2149"/>
                    </a:lnTo>
                    <a:lnTo>
                      <a:pt x="1221" y="2150"/>
                    </a:lnTo>
                    <a:lnTo>
                      <a:pt x="1225" y="2147"/>
                    </a:lnTo>
                    <a:lnTo>
                      <a:pt x="1222" y="2144"/>
                    </a:lnTo>
                    <a:lnTo>
                      <a:pt x="1219" y="2143"/>
                    </a:lnTo>
                    <a:lnTo>
                      <a:pt x="1216" y="2139"/>
                    </a:lnTo>
                    <a:lnTo>
                      <a:pt x="1215" y="2144"/>
                    </a:lnTo>
                    <a:lnTo>
                      <a:pt x="1212" y="2139"/>
                    </a:lnTo>
                    <a:lnTo>
                      <a:pt x="1207" y="2142"/>
                    </a:lnTo>
                    <a:lnTo>
                      <a:pt x="1202" y="2139"/>
                    </a:lnTo>
                    <a:lnTo>
                      <a:pt x="1200" y="2140"/>
                    </a:lnTo>
                    <a:lnTo>
                      <a:pt x="1195" y="2142"/>
                    </a:lnTo>
                    <a:lnTo>
                      <a:pt x="1195" y="2145"/>
                    </a:lnTo>
                    <a:lnTo>
                      <a:pt x="1192" y="2143"/>
                    </a:lnTo>
                    <a:lnTo>
                      <a:pt x="1187" y="2146"/>
                    </a:lnTo>
                    <a:lnTo>
                      <a:pt x="1186" y="2144"/>
                    </a:lnTo>
                    <a:lnTo>
                      <a:pt x="1185" y="2149"/>
                    </a:lnTo>
                    <a:lnTo>
                      <a:pt x="1180" y="2149"/>
                    </a:lnTo>
                    <a:lnTo>
                      <a:pt x="1181" y="2152"/>
                    </a:lnTo>
                    <a:lnTo>
                      <a:pt x="1177" y="2150"/>
                    </a:lnTo>
                    <a:lnTo>
                      <a:pt x="1177" y="2152"/>
                    </a:lnTo>
                    <a:lnTo>
                      <a:pt x="1171" y="2150"/>
                    </a:lnTo>
                    <a:lnTo>
                      <a:pt x="1171" y="2154"/>
                    </a:lnTo>
                    <a:lnTo>
                      <a:pt x="1169" y="2153"/>
                    </a:lnTo>
                    <a:lnTo>
                      <a:pt x="1170" y="2155"/>
                    </a:lnTo>
                    <a:lnTo>
                      <a:pt x="1167" y="2155"/>
                    </a:lnTo>
                    <a:lnTo>
                      <a:pt x="1168" y="2156"/>
                    </a:lnTo>
                    <a:lnTo>
                      <a:pt x="1164" y="2156"/>
                    </a:lnTo>
                    <a:lnTo>
                      <a:pt x="1165" y="2161"/>
                    </a:lnTo>
                    <a:lnTo>
                      <a:pt x="1161" y="2163"/>
                    </a:lnTo>
                    <a:lnTo>
                      <a:pt x="1157" y="2162"/>
                    </a:lnTo>
                    <a:lnTo>
                      <a:pt x="1155" y="2163"/>
                    </a:lnTo>
                    <a:lnTo>
                      <a:pt x="1155" y="2165"/>
                    </a:lnTo>
                    <a:lnTo>
                      <a:pt x="1153" y="2164"/>
                    </a:lnTo>
                    <a:lnTo>
                      <a:pt x="1153" y="2166"/>
                    </a:lnTo>
                    <a:lnTo>
                      <a:pt x="1149" y="2163"/>
                    </a:lnTo>
                    <a:lnTo>
                      <a:pt x="1151" y="2163"/>
                    </a:lnTo>
                    <a:lnTo>
                      <a:pt x="1148" y="2161"/>
                    </a:lnTo>
                    <a:lnTo>
                      <a:pt x="1148" y="2164"/>
                    </a:lnTo>
                    <a:lnTo>
                      <a:pt x="1143" y="2166"/>
                    </a:lnTo>
                    <a:lnTo>
                      <a:pt x="1141" y="2168"/>
                    </a:lnTo>
                    <a:lnTo>
                      <a:pt x="1138" y="2169"/>
                    </a:lnTo>
                    <a:lnTo>
                      <a:pt x="1137" y="2171"/>
                    </a:lnTo>
                    <a:lnTo>
                      <a:pt x="1135" y="2170"/>
                    </a:lnTo>
                    <a:lnTo>
                      <a:pt x="1132" y="2172"/>
                    </a:lnTo>
                    <a:lnTo>
                      <a:pt x="1129" y="2174"/>
                    </a:lnTo>
                    <a:lnTo>
                      <a:pt x="1128" y="2170"/>
                    </a:lnTo>
                    <a:lnTo>
                      <a:pt x="1125" y="2171"/>
                    </a:lnTo>
                    <a:lnTo>
                      <a:pt x="1125" y="2169"/>
                    </a:lnTo>
                    <a:lnTo>
                      <a:pt x="1122" y="2170"/>
                    </a:lnTo>
                    <a:lnTo>
                      <a:pt x="1117" y="2168"/>
                    </a:lnTo>
                    <a:lnTo>
                      <a:pt x="1117" y="2165"/>
                    </a:lnTo>
                    <a:lnTo>
                      <a:pt x="1115" y="2167"/>
                    </a:lnTo>
                    <a:lnTo>
                      <a:pt x="1114" y="2167"/>
                    </a:lnTo>
                    <a:lnTo>
                      <a:pt x="1116" y="2169"/>
                    </a:lnTo>
                    <a:lnTo>
                      <a:pt x="1112" y="2170"/>
                    </a:lnTo>
                    <a:lnTo>
                      <a:pt x="1111" y="2172"/>
                    </a:lnTo>
                    <a:lnTo>
                      <a:pt x="1110" y="2171"/>
                    </a:lnTo>
                    <a:lnTo>
                      <a:pt x="1105" y="2173"/>
                    </a:lnTo>
                    <a:lnTo>
                      <a:pt x="1101" y="2171"/>
                    </a:lnTo>
                    <a:lnTo>
                      <a:pt x="1100" y="2172"/>
                    </a:lnTo>
                    <a:lnTo>
                      <a:pt x="1100" y="2174"/>
                    </a:lnTo>
                    <a:lnTo>
                      <a:pt x="1093" y="2175"/>
                    </a:lnTo>
                    <a:lnTo>
                      <a:pt x="1091" y="2173"/>
                    </a:lnTo>
                    <a:lnTo>
                      <a:pt x="1089" y="2175"/>
                    </a:lnTo>
                    <a:lnTo>
                      <a:pt x="1085" y="2172"/>
                    </a:lnTo>
                    <a:lnTo>
                      <a:pt x="1085" y="2176"/>
                    </a:lnTo>
                    <a:lnTo>
                      <a:pt x="1083" y="2172"/>
                    </a:lnTo>
                    <a:lnTo>
                      <a:pt x="1081" y="2174"/>
                    </a:lnTo>
                    <a:lnTo>
                      <a:pt x="1083" y="2175"/>
                    </a:lnTo>
                    <a:lnTo>
                      <a:pt x="1081" y="2176"/>
                    </a:lnTo>
                    <a:lnTo>
                      <a:pt x="1077" y="2171"/>
                    </a:lnTo>
                    <a:lnTo>
                      <a:pt x="1075" y="2174"/>
                    </a:lnTo>
                    <a:lnTo>
                      <a:pt x="1075" y="2172"/>
                    </a:lnTo>
                    <a:lnTo>
                      <a:pt x="1071" y="2172"/>
                    </a:lnTo>
                    <a:lnTo>
                      <a:pt x="1069" y="2170"/>
                    </a:lnTo>
                    <a:lnTo>
                      <a:pt x="1066" y="2170"/>
                    </a:lnTo>
                    <a:lnTo>
                      <a:pt x="1064" y="2174"/>
                    </a:lnTo>
                    <a:lnTo>
                      <a:pt x="1061" y="2174"/>
                    </a:lnTo>
                    <a:lnTo>
                      <a:pt x="1061" y="2176"/>
                    </a:lnTo>
                    <a:lnTo>
                      <a:pt x="1058" y="2178"/>
                    </a:lnTo>
                    <a:lnTo>
                      <a:pt x="1060" y="2180"/>
                    </a:lnTo>
                    <a:lnTo>
                      <a:pt x="1060" y="2182"/>
                    </a:lnTo>
                    <a:lnTo>
                      <a:pt x="1055" y="2184"/>
                    </a:lnTo>
                    <a:lnTo>
                      <a:pt x="1055" y="2187"/>
                    </a:lnTo>
                    <a:lnTo>
                      <a:pt x="1045" y="2188"/>
                    </a:lnTo>
                    <a:lnTo>
                      <a:pt x="1045" y="2191"/>
                    </a:lnTo>
                    <a:lnTo>
                      <a:pt x="1043" y="2193"/>
                    </a:lnTo>
                    <a:lnTo>
                      <a:pt x="1046" y="2194"/>
                    </a:lnTo>
                    <a:lnTo>
                      <a:pt x="1047" y="2198"/>
                    </a:lnTo>
                    <a:lnTo>
                      <a:pt x="1043" y="2199"/>
                    </a:lnTo>
                    <a:lnTo>
                      <a:pt x="1046" y="2202"/>
                    </a:lnTo>
                    <a:lnTo>
                      <a:pt x="1041" y="2204"/>
                    </a:lnTo>
                    <a:lnTo>
                      <a:pt x="1042" y="2208"/>
                    </a:lnTo>
                    <a:lnTo>
                      <a:pt x="1038" y="2208"/>
                    </a:lnTo>
                    <a:lnTo>
                      <a:pt x="1038" y="2211"/>
                    </a:lnTo>
                    <a:lnTo>
                      <a:pt x="1039" y="2212"/>
                    </a:lnTo>
                    <a:lnTo>
                      <a:pt x="1036" y="2219"/>
                    </a:lnTo>
                    <a:lnTo>
                      <a:pt x="1031" y="2220"/>
                    </a:lnTo>
                    <a:lnTo>
                      <a:pt x="1028" y="2219"/>
                    </a:lnTo>
                    <a:lnTo>
                      <a:pt x="1020" y="2223"/>
                    </a:lnTo>
                    <a:lnTo>
                      <a:pt x="1019" y="2226"/>
                    </a:lnTo>
                    <a:lnTo>
                      <a:pt x="1012" y="2229"/>
                    </a:lnTo>
                    <a:lnTo>
                      <a:pt x="1013" y="2233"/>
                    </a:lnTo>
                    <a:lnTo>
                      <a:pt x="1012" y="2236"/>
                    </a:lnTo>
                    <a:lnTo>
                      <a:pt x="1014" y="2237"/>
                    </a:lnTo>
                    <a:lnTo>
                      <a:pt x="1017" y="2235"/>
                    </a:lnTo>
                    <a:lnTo>
                      <a:pt x="1017" y="2237"/>
                    </a:lnTo>
                    <a:lnTo>
                      <a:pt x="1011" y="2242"/>
                    </a:lnTo>
                    <a:lnTo>
                      <a:pt x="1011" y="2246"/>
                    </a:lnTo>
                    <a:lnTo>
                      <a:pt x="1008" y="2248"/>
                    </a:lnTo>
                    <a:lnTo>
                      <a:pt x="1005" y="2250"/>
                    </a:lnTo>
                    <a:lnTo>
                      <a:pt x="1004" y="2254"/>
                    </a:lnTo>
                    <a:lnTo>
                      <a:pt x="1001" y="2254"/>
                    </a:lnTo>
                    <a:lnTo>
                      <a:pt x="999" y="2262"/>
                    </a:lnTo>
                    <a:lnTo>
                      <a:pt x="992" y="2263"/>
                    </a:lnTo>
                    <a:lnTo>
                      <a:pt x="991" y="2265"/>
                    </a:lnTo>
                    <a:lnTo>
                      <a:pt x="988" y="2266"/>
                    </a:lnTo>
                    <a:lnTo>
                      <a:pt x="987" y="2271"/>
                    </a:lnTo>
                    <a:lnTo>
                      <a:pt x="984" y="2271"/>
                    </a:lnTo>
                    <a:lnTo>
                      <a:pt x="983" y="2273"/>
                    </a:lnTo>
                    <a:lnTo>
                      <a:pt x="976" y="2270"/>
                    </a:lnTo>
                    <a:lnTo>
                      <a:pt x="974" y="2272"/>
                    </a:lnTo>
                    <a:lnTo>
                      <a:pt x="970" y="2272"/>
                    </a:lnTo>
                    <a:lnTo>
                      <a:pt x="964" y="2275"/>
                    </a:lnTo>
                    <a:lnTo>
                      <a:pt x="958" y="2273"/>
                    </a:lnTo>
                    <a:lnTo>
                      <a:pt x="958" y="2275"/>
                    </a:lnTo>
                    <a:lnTo>
                      <a:pt x="957" y="2275"/>
                    </a:lnTo>
                    <a:lnTo>
                      <a:pt x="955" y="2276"/>
                    </a:lnTo>
                    <a:lnTo>
                      <a:pt x="953" y="2276"/>
                    </a:lnTo>
                    <a:lnTo>
                      <a:pt x="957" y="2279"/>
                    </a:lnTo>
                    <a:lnTo>
                      <a:pt x="953" y="2279"/>
                    </a:lnTo>
                    <a:lnTo>
                      <a:pt x="951" y="2281"/>
                    </a:lnTo>
                    <a:lnTo>
                      <a:pt x="947" y="2280"/>
                    </a:lnTo>
                    <a:lnTo>
                      <a:pt x="947" y="2282"/>
                    </a:lnTo>
                    <a:lnTo>
                      <a:pt x="945" y="2281"/>
                    </a:lnTo>
                    <a:lnTo>
                      <a:pt x="945" y="2279"/>
                    </a:lnTo>
                    <a:lnTo>
                      <a:pt x="942" y="2280"/>
                    </a:lnTo>
                    <a:lnTo>
                      <a:pt x="941" y="2279"/>
                    </a:lnTo>
                    <a:lnTo>
                      <a:pt x="938" y="2282"/>
                    </a:lnTo>
                    <a:lnTo>
                      <a:pt x="931" y="2286"/>
                    </a:lnTo>
                    <a:lnTo>
                      <a:pt x="928" y="2282"/>
                    </a:lnTo>
                    <a:lnTo>
                      <a:pt x="925" y="2282"/>
                    </a:lnTo>
                    <a:lnTo>
                      <a:pt x="924" y="2287"/>
                    </a:lnTo>
                    <a:lnTo>
                      <a:pt x="921" y="2286"/>
                    </a:lnTo>
                    <a:lnTo>
                      <a:pt x="919" y="2290"/>
                    </a:lnTo>
                    <a:lnTo>
                      <a:pt x="916" y="2289"/>
                    </a:lnTo>
                    <a:lnTo>
                      <a:pt x="911" y="2293"/>
                    </a:lnTo>
                    <a:lnTo>
                      <a:pt x="911" y="2297"/>
                    </a:lnTo>
                    <a:lnTo>
                      <a:pt x="909" y="2299"/>
                    </a:lnTo>
                    <a:lnTo>
                      <a:pt x="904" y="2294"/>
                    </a:lnTo>
                    <a:lnTo>
                      <a:pt x="904" y="2290"/>
                    </a:lnTo>
                    <a:lnTo>
                      <a:pt x="895" y="2291"/>
                    </a:lnTo>
                    <a:lnTo>
                      <a:pt x="892" y="2289"/>
                    </a:lnTo>
                    <a:lnTo>
                      <a:pt x="893" y="2286"/>
                    </a:lnTo>
                    <a:lnTo>
                      <a:pt x="888" y="2283"/>
                    </a:lnTo>
                    <a:lnTo>
                      <a:pt x="886" y="2280"/>
                    </a:lnTo>
                    <a:lnTo>
                      <a:pt x="883" y="2280"/>
                    </a:lnTo>
                    <a:lnTo>
                      <a:pt x="883" y="2277"/>
                    </a:lnTo>
                    <a:lnTo>
                      <a:pt x="876" y="2277"/>
                    </a:lnTo>
                    <a:lnTo>
                      <a:pt x="875" y="2273"/>
                    </a:lnTo>
                    <a:lnTo>
                      <a:pt x="878" y="2272"/>
                    </a:lnTo>
                    <a:lnTo>
                      <a:pt x="875" y="2270"/>
                    </a:lnTo>
                    <a:lnTo>
                      <a:pt x="874" y="2268"/>
                    </a:lnTo>
                    <a:lnTo>
                      <a:pt x="875" y="2266"/>
                    </a:lnTo>
                    <a:lnTo>
                      <a:pt x="868" y="2259"/>
                    </a:lnTo>
                    <a:lnTo>
                      <a:pt x="864" y="2262"/>
                    </a:lnTo>
                    <a:lnTo>
                      <a:pt x="859" y="2259"/>
                    </a:lnTo>
                    <a:lnTo>
                      <a:pt x="860" y="2252"/>
                    </a:lnTo>
                    <a:lnTo>
                      <a:pt x="862" y="2251"/>
                    </a:lnTo>
                    <a:lnTo>
                      <a:pt x="863" y="2250"/>
                    </a:lnTo>
                    <a:lnTo>
                      <a:pt x="858" y="2239"/>
                    </a:lnTo>
                    <a:lnTo>
                      <a:pt x="853" y="2221"/>
                    </a:lnTo>
                    <a:lnTo>
                      <a:pt x="848" y="2218"/>
                    </a:lnTo>
                    <a:lnTo>
                      <a:pt x="844" y="2225"/>
                    </a:lnTo>
                    <a:lnTo>
                      <a:pt x="815" y="2201"/>
                    </a:lnTo>
                    <a:lnTo>
                      <a:pt x="797" y="2212"/>
                    </a:lnTo>
                    <a:lnTo>
                      <a:pt x="791" y="2215"/>
                    </a:lnTo>
                    <a:lnTo>
                      <a:pt x="788" y="2211"/>
                    </a:lnTo>
                    <a:lnTo>
                      <a:pt x="781" y="2210"/>
                    </a:lnTo>
                    <a:lnTo>
                      <a:pt x="779" y="2204"/>
                    </a:lnTo>
                    <a:lnTo>
                      <a:pt x="777" y="2201"/>
                    </a:lnTo>
                    <a:lnTo>
                      <a:pt x="771" y="2203"/>
                    </a:lnTo>
                    <a:lnTo>
                      <a:pt x="765" y="2201"/>
                    </a:lnTo>
                    <a:lnTo>
                      <a:pt x="763" y="2193"/>
                    </a:lnTo>
                    <a:lnTo>
                      <a:pt x="759" y="2192"/>
                    </a:lnTo>
                    <a:lnTo>
                      <a:pt x="757" y="2190"/>
                    </a:lnTo>
                    <a:lnTo>
                      <a:pt x="757" y="2186"/>
                    </a:lnTo>
                    <a:lnTo>
                      <a:pt x="749" y="2188"/>
                    </a:lnTo>
                    <a:lnTo>
                      <a:pt x="747" y="2186"/>
                    </a:lnTo>
                    <a:lnTo>
                      <a:pt x="748" y="2183"/>
                    </a:lnTo>
                    <a:lnTo>
                      <a:pt x="747" y="2181"/>
                    </a:lnTo>
                    <a:lnTo>
                      <a:pt x="742" y="2181"/>
                    </a:lnTo>
                    <a:lnTo>
                      <a:pt x="741" y="2181"/>
                    </a:lnTo>
                    <a:lnTo>
                      <a:pt x="741" y="2179"/>
                    </a:lnTo>
                    <a:lnTo>
                      <a:pt x="737" y="2180"/>
                    </a:lnTo>
                    <a:lnTo>
                      <a:pt x="735" y="2179"/>
                    </a:lnTo>
                    <a:lnTo>
                      <a:pt x="733" y="2178"/>
                    </a:lnTo>
                    <a:lnTo>
                      <a:pt x="733" y="2174"/>
                    </a:lnTo>
                    <a:lnTo>
                      <a:pt x="731" y="2173"/>
                    </a:lnTo>
                    <a:lnTo>
                      <a:pt x="731" y="2168"/>
                    </a:lnTo>
                    <a:lnTo>
                      <a:pt x="725" y="2168"/>
                    </a:lnTo>
                    <a:lnTo>
                      <a:pt x="726" y="2166"/>
                    </a:lnTo>
                    <a:lnTo>
                      <a:pt x="724" y="2164"/>
                    </a:lnTo>
                    <a:lnTo>
                      <a:pt x="724" y="2162"/>
                    </a:lnTo>
                    <a:lnTo>
                      <a:pt x="721" y="2161"/>
                    </a:lnTo>
                    <a:lnTo>
                      <a:pt x="721" y="2158"/>
                    </a:lnTo>
                    <a:lnTo>
                      <a:pt x="715" y="2153"/>
                    </a:lnTo>
                    <a:lnTo>
                      <a:pt x="713" y="2149"/>
                    </a:lnTo>
                    <a:lnTo>
                      <a:pt x="712" y="2149"/>
                    </a:lnTo>
                    <a:lnTo>
                      <a:pt x="711" y="2146"/>
                    </a:lnTo>
                    <a:lnTo>
                      <a:pt x="704" y="2143"/>
                    </a:lnTo>
                    <a:lnTo>
                      <a:pt x="704" y="2134"/>
                    </a:lnTo>
                    <a:lnTo>
                      <a:pt x="706" y="2126"/>
                    </a:lnTo>
                    <a:lnTo>
                      <a:pt x="704" y="2126"/>
                    </a:lnTo>
                    <a:lnTo>
                      <a:pt x="698" y="2128"/>
                    </a:lnTo>
                    <a:lnTo>
                      <a:pt x="697" y="2126"/>
                    </a:lnTo>
                    <a:lnTo>
                      <a:pt x="698" y="2122"/>
                    </a:lnTo>
                    <a:lnTo>
                      <a:pt x="696" y="2120"/>
                    </a:lnTo>
                    <a:lnTo>
                      <a:pt x="697" y="2115"/>
                    </a:lnTo>
                    <a:lnTo>
                      <a:pt x="699" y="2114"/>
                    </a:lnTo>
                    <a:lnTo>
                      <a:pt x="696" y="2112"/>
                    </a:lnTo>
                    <a:lnTo>
                      <a:pt x="700" y="2110"/>
                    </a:lnTo>
                    <a:lnTo>
                      <a:pt x="696" y="2109"/>
                    </a:lnTo>
                    <a:lnTo>
                      <a:pt x="696" y="2104"/>
                    </a:lnTo>
                    <a:lnTo>
                      <a:pt x="698" y="2100"/>
                    </a:lnTo>
                    <a:lnTo>
                      <a:pt x="697" y="2100"/>
                    </a:lnTo>
                    <a:lnTo>
                      <a:pt x="693" y="2098"/>
                    </a:lnTo>
                    <a:lnTo>
                      <a:pt x="693" y="2096"/>
                    </a:lnTo>
                    <a:lnTo>
                      <a:pt x="690" y="2096"/>
                    </a:lnTo>
                    <a:lnTo>
                      <a:pt x="691" y="2090"/>
                    </a:lnTo>
                    <a:lnTo>
                      <a:pt x="687" y="2089"/>
                    </a:lnTo>
                    <a:lnTo>
                      <a:pt x="688" y="2086"/>
                    </a:lnTo>
                    <a:lnTo>
                      <a:pt x="687" y="2084"/>
                    </a:lnTo>
                    <a:lnTo>
                      <a:pt x="690" y="2081"/>
                    </a:lnTo>
                    <a:lnTo>
                      <a:pt x="688" y="2081"/>
                    </a:lnTo>
                    <a:lnTo>
                      <a:pt x="689" y="2074"/>
                    </a:lnTo>
                    <a:lnTo>
                      <a:pt x="690" y="2073"/>
                    </a:lnTo>
                    <a:lnTo>
                      <a:pt x="689" y="2072"/>
                    </a:lnTo>
                    <a:lnTo>
                      <a:pt x="690" y="2070"/>
                    </a:lnTo>
                    <a:lnTo>
                      <a:pt x="688" y="2070"/>
                    </a:lnTo>
                    <a:lnTo>
                      <a:pt x="689" y="2068"/>
                    </a:lnTo>
                    <a:lnTo>
                      <a:pt x="686" y="2063"/>
                    </a:lnTo>
                    <a:lnTo>
                      <a:pt x="687" y="2057"/>
                    </a:lnTo>
                    <a:lnTo>
                      <a:pt x="690" y="2056"/>
                    </a:lnTo>
                    <a:lnTo>
                      <a:pt x="687" y="2047"/>
                    </a:lnTo>
                    <a:lnTo>
                      <a:pt x="688" y="2042"/>
                    </a:lnTo>
                    <a:lnTo>
                      <a:pt x="688" y="2038"/>
                    </a:lnTo>
                    <a:lnTo>
                      <a:pt x="689" y="2027"/>
                    </a:lnTo>
                    <a:lnTo>
                      <a:pt x="696" y="2013"/>
                    </a:lnTo>
                    <a:lnTo>
                      <a:pt x="699" y="2010"/>
                    </a:lnTo>
                    <a:lnTo>
                      <a:pt x="704" y="2007"/>
                    </a:lnTo>
                    <a:lnTo>
                      <a:pt x="706" y="2003"/>
                    </a:lnTo>
                    <a:lnTo>
                      <a:pt x="716" y="1998"/>
                    </a:lnTo>
                    <a:lnTo>
                      <a:pt x="718" y="1991"/>
                    </a:lnTo>
                    <a:lnTo>
                      <a:pt x="713" y="1977"/>
                    </a:lnTo>
                    <a:lnTo>
                      <a:pt x="716" y="1970"/>
                    </a:lnTo>
                    <a:lnTo>
                      <a:pt x="723" y="1966"/>
                    </a:lnTo>
                    <a:lnTo>
                      <a:pt x="724" y="1952"/>
                    </a:lnTo>
                    <a:lnTo>
                      <a:pt x="721" y="1948"/>
                    </a:lnTo>
                    <a:lnTo>
                      <a:pt x="720" y="1942"/>
                    </a:lnTo>
                    <a:lnTo>
                      <a:pt x="717" y="1945"/>
                    </a:lnTo>
                    <a:lnTo>
                      <a:pt x="711" y="1945"/>
                    </a:lnTo>
                    <a:lnTo>
                      <a:pt x="706" y="1941"/>
                    </a:lnTo>
                    <a:lnTo>
                      <a:pt x="704" y="1950"/>
                    </a:lnTo>
                    <a:lnTo>
                      <a:pt x="697" y="1955"/>
                    </a:lnTo>
                    <a:lnTo>
                      <a:pt x="619" y="1952"/>
                    </a:lnTo>
                    <a:lnTo>
                      <a:pt x="470" y="1946"/>
                    </a:lnTo>
                    <a:lnTo>
                      <a:pt x="318" y="1942"/>
                    </a:lnTo>
                    <a:lnTo>
                      <a:pt x="303" y="1770"/>
                    </a:lnTo>
                    <a:lnTo>
                      <a:pt x="232" y="1690"/>
                    </a:lnTo>
                    <a:lnTo>
                      <a:pt x="246" y="1688"/>
                    </a:lnTo>
                    <a:lnTo>
                      <a:pt x="302" y="1688"/>
                    </a:lnTo>
                    <a:lnTo>
                      <a:pt x="295" y="1585"/>
                    </a:lnTo>
                    <a:lnTo>
                      <a:pt x="291" y="1586"/>
                    </a:lnTo>
                    <a:lnTo>
                      <a:pt x="285" y="1581"/>
                    </a:lnTo>
                    <a:lnTo>
                      <a:pt x="283" y="1573"/>
                    </a:lnTo>
                    <a:lnTo>
                      <a:pt x="284" y="1572"/>
                    </a:lnTo>
                    <a:lnTo>
                      <a:pt x="281" y="1566"/>
                    </a:lnTo>
                    <a:lnTo>
                      <a:pt x="282" y="1564"/>
                    </a:lnTo>
                    <a:lnTo>
                      <a:pt x="281" y="1563"/>
                    </a:lnTo>
                    <a:lnTo>
                      <a:pt x="282" y="1560"/>
                    </a:lnTo>
                    <a:lnTo>
                      <a:pt x="280" y="1558"/>
                    </a:lnTo>
                    <a:lnTo>
                      <a:pt x="275" y="1555"/>
                    </a:lnTo>
                    <a:lnTo>
                      <a:pt x="276" y="1555"/>
                    </a:lnTo>
                    <a:lnTo>
                      <a:pt x="276" y="1552"/>
                    </a:lnTo>
                    <a:lnTo>
                      <a:pt x="272" y="1550"/>
                    </a:lnTo>
                    <a:lnTo>
                      <a:pt x="271" y="1544"/>
                    </a:lnTo>
                    <a:lnTo>
                      <a:pt x="268" y="1543"/>
                    </a:lnTo>
                    <a:lnTo>
                      <a:pt x="269" y="1541"/>
                    </a:lnTo>
                    <a:lnTo>
                      <a:pt x="268" y="1541"/>
                    </a:lnTo>
                    <a:lnTo>
                      <a:pt x="267" y="1539"/>
                    </a:lnTo>
                    <a:lnTo>
                      <a:pt x="268" y="1537"/>
                    </a:lnTo>
                    <a:lnTo>
                      <a:pt x="267" y="1534"/>
                    </a:lnTo>
                    <a:lnTo>
                      <a:pt x="268" y="1532"/>
                    </a:lnTo>
                    <a:lnTo>
                      <a:pt x="269" y="1534"/>
                    </a:lnTo>
                    <a:lnTo>
                      <a:pt x="269" y="1528"/>
                    </a:lnTo>
                    <a:lnTo>
                      <a:pt x="266" y="1530"/>
                    </a:lnTo>
                    <a:lnTo>
                      <a:pt x="267" y="1526"/>
                    </a:lnTo>
                    <a:lnTo>
                      <a:pt x="265" y="1527"/>
                    </a:lnTo>
                    <a:lnTo>
                      <a:pt x="264" y="1525"/>
                    </a:lnTo>
                    <a:lnTo>
                      <a:pt x="263" y="1526"/>
                    </a:lnTo>
                    <a:lnTo>
                      <a:pt x="259" y="1519"/>
                    </a:lnTo>
                    <a:lnTo>
                      <a:pt x="256" y="1518"/>
                    </a:lnTo>
                    <a:lnTo>
                      <a:pt x="254" y="1506"/>
                    </a:lnTo>
                    <a:lnTo>
                      <a:pt x="257" y="1504"/>
                    </a:lnTo>
                    <a:lnTo>
                      <a:pt x="257" y="1502"/>
                    </a:lnTo>
                    <a:lnTo>
                      <a:pt x="254" y="1500"/>
                    </a:lnTo>
                    <a:lnTo>
                      <a:pt x="252" y="1491"/>
                    </a:lnTo>
                    <a:lnTo>
                      <a:pt x="248" y="1490"/>
                    </a:lnTo>
                    <a:lnTo>
                      <a:pt x="249" y="1486"/>
                    </a:lnTo>
                    <a:lnTo>
                      <a:pt x="251" y="1484"/>
                    </a:lnTo>
                    <a:lnTo>
                      <a:pt x="250" y="1479"/>
                    </a:lnTo>
                    <a:lnTo>
                      <a:pt x="252" y="1477"/>
                    </a:lnTo>
                    <a:lnTo>
                      <a:pt x="250" y="1474"/>
                    </a:lnTo>
                    <a:lnTo>
                      <a:pt x="252" y="1473"/>
                    </a:lnTo>
                    <a:lnTo>
                      <a:pt x="251" y="1470"/>
                    </a:lnTo>
                    <a:lnTo>
                      <a:pt x="252" y="1468"/>
                    </a:lnTo>
                    <a:lnTo>
                      <a:pt x="254" y="1469"/>
                    </a:lnTo>
                    <a:lnTo>
                      <a:pt x="259" y="1466"/>
                    </a:lnTo>
                    <a:lnTo>
                      <a:pt x="262" y="1463"/>
                    </a:lnTo>
                    <a:lnTo>
                      <a:pt x="263" y="1460"/>
                    </a:lnTo>
                    <a:lnTo>
                      <a:pt x="267" y="1455"/>
                    </a:lnTo>
                    <a:lnTo>
                      <a:pt x="267" y="1449"/>
                    </a:lnTo>
                    <a:lnTo>
                      <a:pt x="272" y="1447"/>
                    </a:lnTo>
                    <a:lnTo>
                      <a:pt x="270" y="1444"/>
                    </a:lnTo>
                    <a:lnTo>
                      <a:pt x="265" y="1445"/>
                    </a:lnTo>
                    <a:lnTo>
                      <a:pt x="262" y="1441"/>
                    </a:lnTo>
                    <a:lnTo>
                      <a:pt x="264" y="1441"/>
                    </a:lnTo>
                    <a:lnTo>
                      <a:pt x="264" y="1438"/>
                    </a:lnTo>
                    <a:lnTo>
                      <a:pt x="266" y="1438"/>
                    </a:lnTo>
                    <a:lnTo>
                      <a:pt x="264" y="1437"/>
                    </a:lnTo>
                    <a:lnTo>
                      <a:pt x="264" y="1435"/>
                    </a:lnTo>
                    <a:lnTo>
                      <a:pt x="262" y="1436"/>
                    </a:lnTo>
                    <a:lnTo>
                      <a:pt x="258" y="1434"/>
                    </a:lnTo>
                    <a:lnTo>
                      <a:pt x="258" y="1435"/>
                    </a:lnTo>
                    <a:lnTo>
                      <a:pt x="256" y="1435"/>
                    </a:lnTo>
                    <a:lnTo>
                      <a:pt x="255" y="1426"/>
                    </a:lnTo>
                    <a:lnTo>
                      <a:pt x="257" y="1424"/>
                    </a:lnTo>
                    <a:lnTo>
                      <a:pt x="254" y="1424"/>
                    </a:lnTo>
                    <a:lnTo>
                      <a:pt x="253" y="1426"/>
                    </a:lnTo>
                    <a:lnTo>
                      <a:pt x="251" y="1424"/>
                    </a:lnTo>
                    <a:lnTo>
                      <a:pt x="255" y="1417"/>
                    </a:lnTo>
                    <a:lnTo>
                      <a:pt x="248" y="1417"/>
                    </a:lnTo>
                    <a:lnTo>
                      <a:pt x="253" y="1413"/>
                    </a:lnTo>
                    <a:lnTo>
                      <a:pt x="250" y="1412"/>
                    </a:lnTo>
                    <a:lnTo>
                      <a:pt x="248" y="1411"/>
                    </a:lnTo>
                    <a:lnTo>
                      <a:pt x="253" y="1410"/>
                    </a:lnTo>
                    <a:lnTo>
                      <a:pt x="253" y="1409"/>
                    </a:lnTo>
                    <a:lnTo>
                      <a:pt x="251" y="1407"/>
                    </a:lnTo>
                    <a:lnTo>
                      <a:pt x="253" y="1406"/>
                    </a:lnTo>
                    <a:lnTo>
                      <a:pt x="253" y="1405"/>
                    </a:lnTo>
                    <a:lnTo>
                      <a:pt x="248" y="1405"/>
                    </a:lnTo>
                    <a:lnTo>
                      <a:pt x="246" y="1404"/>
                    </a:lnTo>
                    <a:lnTo>
                      <a:pt x="246" y="1405"/>
                    </a:lnTo>
                    <a:lnTo>
                      <a:pt x="240" y="1404"/>
                    </a:lnTo>
                    <a:lnTo>
                      <a:pt x="243" y="1400"/>
                    </a:lnTo>
                    <a:lnTo>
                      <a:pt x="241" y="1398"/>
                    </a:lnTo>
                    <a:lnTo>
                      <a:pt x="235" y="1399"/>
                    </a:lnTo>
                    <a:lnTo>
                      <a:pt x="235" y="1401"/>
                    </a:lnTo>
                    <a:lnTo>
                      <a:pt x="234" y="1399"/>
                    </a:lnTo>
                    <a:lnTo>
                      <a:pt x="231" y="1398"/>
                    </a:lnTo>
                    <a:lnTo>
                      <a:pt x="232" y="1396"/>
                    </a:lnTo>
                    <a:lnTo>
                      <a:pt x="229" y="1396"/>
                    </a:lnTo>
                    <a:lnTo>
                      <a:pt x="230" y="1394"/>
                    </a:lnTo>
                    <a:lnTo>
                      <a:pt x="226" y="1393"/>
                    </a:lnTo>
                    <a:lnTo>
                      <a:pt x="223" y="1394"/>
                    </a:lnTo>
                    <a:lnTo>
                      <a:pt x="221" y="1389"/>
                    </a:lnTo>
                    <a:lnTo>
                      <a:pt x="219" y="1388"/>
                    </a:lnTo>
                    <a:lnTo>
                      <a:pt x="214" y="1392"/>
                    </a:lnTo>
                    <a:lnTo>
                      <a:pt x="213" y="1390"/>
                    </a:lnTo>
                    <a:lnTo>
                      <a:pt x="212" y="1392"/>
                    </a:lnTo>
                    <a:lnTo>
                      <a:pt x="207" y="1388"/>
                    </a:lnTo>
                    <a:lnTo>
                      <a:pt x="204" y="1383"/>
                    </a:lnTo>
                    <a:lnTo>
                      <a:pt x="203" y="1387"/>
                    </a:lnTo>
                    <a:lnTo>
                      <a:pt x="200" y="1382"/>
                    </a:lnTo>
                    <a:lnTo>
                      <a:pt x="199" y="1380"/>
                    </a:lnTo>
                    <a:lnTo>
                      <a:pt x="203" y="1376"/>
                    </a:lnTo>
                    <a:lnTo>
                      <a:pt x="202" y="1375"/>
                    </a:lnTo>
                    <a:lnTo>
                      <a:pt x="204" y="1373"/>
                    </a:lnTo>
                    <a:lnTo>
                      <a:pt x="205" y="1368"/>
                    </a:lnTo>
                    <a:lnTo>
                      <a:pt x="214" y="1360"/>
                    </a:lnTo>
                    <a:lnTo>
                      <a:pt x="215" y="1361"/>
                    </a:lnTo>
                    <a:lnTo>
                      <a:pt x="217" y="1356"/>
                    </a:lnTo>
                    <a:lnTo>
                      <a:pt x="221" y="1355"/>
                    </a:lnTo>
                    <a:lnTo>
                      <a:pt x="225" y="1356"/>
                    </a:lnTo>
                    <a:lnTo>
                      <a:pt x="229" y="1354"/>
                    </a:lnTo>
                    <a:lnTo>
                      <a:pt x="235" y="1351"/>
                    </a:lnTo>
                    <a:lnTo>
                      <a:pt x="236" y="1348"/>
                    </a:lnTo>
                    <a:lnTo>
                      <a:pt x="239" y="1348"/>
                    </a:lnTo>
                    <a:lnTo>
                      <a:pt x="239" y="1344"/>
                    </a:lnTo>
                    <a:lnTo>
                      <a:pt x="244" y="1341"/>
                    </a:lnTo>
                    <a:lnTo>
                      <a:pt x="253" y="1338"/>
                    </a:lnTo>
                    <a:lnTo>
                      <a:pt x="255" y="1339"/>
                    </a:lnTo>
                    <a:lnTo>
                      <a:pt x="261" y="1338"/>
                    </a:lnTo>
                    <a:lnTo>
                      <a:pt x="266" y="1332"/>
                    </a:lnTo>
                    <a:lnTo>
                      <a:pt x="270" y="1330"/>
                    </a:lnTo>
                    <a:lnTo>
                      <a:pt x="272" y="1322"/>
                    </a:lnTo>
                    <a:lnTo>
                      <a:pt x="274" y="1320"/>
                    </a:lnTo>
                    <a:lnTo>
                      <a:pt x="272" y="1312"/>
                    </a:lnTo>
                    <a:lnTo>
                      <a:pt x="274" y="1311"/>
                    </a:lnTo>
                    <a:lnTo>
                      <a:pt x="275" y="1305"/>
                    </a:lnTo>
                    <a:lnTo>
                      <a:pt x="273" y="1302"/>
                    </a:lnTo>
                    <a:lnTo>
                      <a:pt x="276" y="1299"/>
                    </a:lnTo>
                    <a:lnTo>
                      <a:pt x="275" y="1296"/>
                    </a:lnTo>
                    <a:lnTo>
                      <a:pt x="279" y="1294"/>
                    </a:lnTo>
                    <a:lnTo>
                      <a:pt x="279" y="1291"/>
                    </a:lnTo>
                    <a:lnTo>
                      <a:pt x="281" y="1290"/>
                    </a:lnTo>
                    <a:lnTo>
                      <a:pt x="283" y="1287"/>
                    </a:lnTo>
                    <a:lnTo>
                      <a:pt x="284" y="1286"/>
                    </a:lnTo>
                    <a:lnTo>
                      <a:pt x="284" y="1282"/>
                    </a:lnTo>
                    <a:lnTo>
                      <a:pt x="288" y="1274"/>
                    </a:lnTo>
                    <a:lnTo>
                      <a:pt x="289" y="1270"/>
                    </a:lnTo>
                    <a:lnTo>
                      <a:pt x="297" y="1263"/>
                    </a:lnTo>
                    <a:lnTo>
                      <a:pt x="293" y="1261"/>
                    </a:lnTo>
                    <a:lnTo>
                      <a:pt x="294" y="1258"/>
                    </a:lnTo>
                    <a:lnTo>
                      <a:pt x="293" y="1249"/>
                    </a:lnTo>
                    <a:lnTo>
                      <a:pt x="297" y="1248"/>
                    </a:lnTo>
                    <a:lnTo>
                      <a:pt x="303" y="1239"/>
                    </a:lnTo>
                    <a:lnTo>
                      <a:pt x="308" y="1237"/>
                    </a:lnTo>
                    <a:lnTo>
                      <a:pt x="308" y="1233"/>
                    </a:lnTo>
                    <a:lnTo>
                      <a:pt x="313" y="1225"/>
                    </a:lnTo>
                    <a:lnTo>
                      <a:pt x="322" y="1224"/>
                    </a:lnTo>
                    <a:lnTo>
                      <a:pt x="324" y="1225"/>
                    </a:lnTo>
                    <a:lnTo>
                      <a:pt x="329" y="1222"/>
                    </a:lnTo>
                    <a:lnTo>
                      <a:pt x="333" y="1214"/>
                    </a:lnTo>
                    <a:lnTo>
                      <a:pt x="337" y="1207"/>
                    </a:lnTo>
                    <a:lnTo>
                      <a:pt x="337" y="1196"/>
                    </a:lnTo>
                    <a:lnTo>
                      <a:pt x="339" y="1183"/>
                    </a:lnTo>
                    <a:lnTo>
                      <a:pt x="336" y="1172"/>
                    </a:lnTo>
                    <a:lnTo>
                      <a:pt x="338" y="1165"/>
                    </a:lnTo>
                    <a:lnTo>
                      <a:pt x="338" y="1158"/>
                    </a:lnTo>
                    <a:lnTo>
                      <a:pt x="341" y="1153"/>
                    </a:lnTo>
                    <a:lnTo>
                      <a:pt x="340" y="1147"/>
                    </a:lnTo>
                    <a:lnTo>
                      <a:pt x="347" y="1143"/>
                    </a:lnTo>
                    <a:lnTo>
                      <a:pt x="351" y="1135"/>
                    </a:lnTo>
                    <a:lnTo>
                      <a:pt x="355" y="1130"/>
                    </a:lnTo>
                    <a:lnTo>
                      <a:pt x="361" y="1129"/>
                    </a:lnTo>
                    <a:lnTo>
                      <a:pt x="364" y="1123"/>
                    </a:lnTo>
                    <a:lnTo>
                      <a:pt x="369" y="1121"/>
                    </a:lnTo>
                    <a:lnTo>
                      <a:pt x="369" y="1120"/>
                    </a:lnTo>
                    <a:lnTo>
                      <a:pt x="375" y="1118"/>
                    </a:lnTo>
                    <a:lnTo>
                      <a:pt x="376" y="1116"/>
                    </a:lnTo>
                    <a:lnTo>
                      <a:pt x="383" y="1119"/>
                    </a:lnTo>
                    <a:lnTo>
                      <a:pt x="388" y="1117"/>
                    </a:lnTo>
                    <a:lnTo>
                      <a:pt x="390" y="1113"/>
                    </a:lnTo>
                    <a:lnTo>
                      <a:pt x="390" y="1106"/>
                    </a:lnTo>
                    <a:lnTo>
                      <a:pt x="392" y="1101"/>
                    </a:lnTo>
                    <a:lnTo>
                      <a:pt x="394" y="1099"/>
                    </a:lnTo>
                    <a:lnTo>
                      <a:pt x="394" y="1095"/>
                    </a:lnTo>
                    <a:lnTo>
                      <a:pt x="397" y="1093"/>
                    </a:lnTo>
                    <a:lnTo>
                      <a:pt x="400" y="1089"/>
                    </a:lnTo>
                    <a:lnTo>
                      <a:pt x="405" y="1088"/>
                    </a:lnTo>
                    <a:lnTo>
                      <a:pt x="378" y="1067"/>
                    </a:lnTo>
                    <a:lnTo>
                      <a:pt x="375" y="1054"/>
                    </a:lnTo>
                    <a:lnTo>
                      <a:pt x="377" y="1051"/>
                    </a:lnTo>
                    <a:lnTo>
                      <a:pt x="377" y="1039"/>
                    </a:lnTo>
                    <a:lnTo>
                      <a:pt x="372" y="1034"/>
                    </a:lnTo>
                    <a:lnTo>
                      <a:pt x="371" y="1031"/>
                    </a:lnTo>
                    <a:lnTo>
                      <a:pt x="363" y="1026"/>
                    </a:lnTo>
                    <a:lnTo>
                      <a:pt x="361" y="1020"/>
                    </a:lnTo>
                    <a:lnTo>
                      <a:pt x="359" y="1019"/>
                    </a:lnTo>
                    <a:lnTo>
                      <a:pt x="362" y="1015"/>
                    </a:lnTo>
                    <a:lnTo>
                      <a:pt x="361" y="1013"/>
                    </a:lnTo>
                    <a:lnTo>
                      <a:pt x="359" y="1012"/>
                    </a:lnTo>
                    <a:lnTo>
                      <a:pt x="361" y="1011"/>
                    </a:lnTo>
                    <a:lnTo>
                      <a:pt x="361" y="1006"/>
                    </a:lnTo>
                    <a:lnTo>
                      <a:pt x="358" y="1004"/>
                    </a:lnTo>
                    <a:lnTo>
                      <a:pt x="359" y="1001"/>
                    </a:lnTo>
                    <a:lnTo>
                      <a:pt x="357" y="998"/>
                    </a:lnTo>
                    <a:lnTo>
                      <a:pt x="358" y="994"/>
                    </a:lnTo>
                    <a:lnTo>
                      <a:pt x="353" y="990"/>
                    </a:lnTo>
                    <a:lnTo>
                      <a:pt x="347" y="992"/>
                    </a:lnTo>
                    <a:lnTo>
                      <a:pt x="346" y="990"/>
                    </a:lnTo>
                    <a:lnTo>
                      <a:pt x="342" y="991"/>
                    </a:lnTo>
                    <a:lnTo>
                      <a:pt x="338" y="988"/>
                    </a:lnTo>
                    <a:lnTo>
                      <a:pt x="337" y="982"/>
                    </a:lnTo>
                    <a:lnTo>
                      <a:pt x="335" y="983"/>
                    </a:lnTo>
                    <a:lnTo>
                      <a:pt x="335" y="981"/>
                    </a:lnTo>
                    <a:lnTo>
                      <a:pt x="334" y="982"/>
                    </a:lnTo>
                    <a:lnTo>
                      <a:pt x="334" y="978"/>
                    </a:lnTo>
                    <a:lnTo>
                      <a:pt x="331" y="978"/>
                    </a:lnTo>
                    <a:lnTo>
                      <a:pt x="334" y="976"/>
                    </a:lnTo>
                    <a:lnTo>
                      <a:pt x="333" y="974"/>
                    </a:lnTo>
                    <a:lnTo>
                      <a:pt x="335" y="974"/>
                    </a:lnTo>
                    <a:lnTo>
                      <a:pt x="333" y="973"/>
                    </a:lnTo>
                    <a:lnTo>
                      <a:pt x="334" y="970"/>
                    </a:lnTo>
                    <a:lnTo>
                      <a:pt x="333" y="970"/>
                    </a:lnTo>
                    <a:lnTo>
                      <a:pt x="334" y="969"/>
                    </a:lnTo>
                    <a:lnTo>
                      <a:pt x="331" y="968"/>
                    </a:lnTo>
                    <a:lnTo>
                      <a:pt x="333" y="965"/>
                    </a:lnTo>
                    <a:lnTo>
                      <a:pt x="331" y="965"/>
                    </a:lnTo>
                    <a:lnTo>
                      <a:pt x="333" y="964"/>
                    </a:lnTo>
                    <a:lnTo>
                      <a:pt x="330" y="961"/>
                    </a:lnTo>
                    <a:lnTo>
                      <a:pt x="331" y="959"/>
                    </a:lnTo>
                    <a:lnTo>
                      <a:pt x="329" y="955"/>
                    </a:lnTo>
                    <a:lnTo>
                      <a:pt x="330" y="952"/>
                    </a:lnTo>
                    <a:lnTo>
                      <a:pt x="328" y="950"/>
                    </a:lnTo>
                    <a:lnTo>
                      <a:pt x="329" y="949"/>
                    </a:lnTo>
                    <a:lnTo>
                      <a:pt x="328" y="944"/>
                    </a:lnTo>
                    <a:lnTo>
                      <a:pt x="330" y="940"/>
                    </a:lnTo>
                    <a:lnTo>
                      <a:pt x="329" y="936"/>
                    </a:lnTo>
                    <a:lnTo>
                      <a:pt x="330" y="936"/>
                    </a:lnTo>
                    <a:lnTo>
                      <a:pt x="329" y="930"/>
                    </a:lnTo>
                    <a:lnTo>
                      <a:pt x="331" y="929"/>
                    </a:lnTo>
                    <a:lnTo>
                      <a:pt x="330" y="923"/>
                    </a:lnTo>
                    <a:lnTo>
                      <a:pt x="330" y="922"/>
                    </a:lnTo>
                    <a:lnTo>
                      <a:pt x="335" y="923"/>
                    </a:lnTo>
                    <a:lnTo>
                      <a:pt x="333" y="921"/>
                    </a:lnTo>
                    <a:lnTo>
                      <a:pt x="335" y="921"/>
                    </a:lnTo>
                    <a:lnTo>
                      <a:pt x="334" y="919"/>
                    </a:lnTo>
                    <a:lnTo>
                      <a:pt x="336" y="920"/>
                    </a:lnTo>
                    <a:lnTo>
                      <a:pt x="335" y="918"/>
                    </a:lnTo>
                    <a:lnTo>
                      <a:pt x="336" y="916"/>
                    </a:lnTo>
                    <a:lnTo>
                      <a:pt x="336" y="918"/>
                    </a:lnTo>
                    <a:lnTo>
                      <a:pt x="342" y="913"/>
                    </a:lnTo>
                    <a:lnTo>
                      <a:pt x="343" y="910"/>
                    </a:lnTo>
                    <a:lnTo>
                      <a:pt x="348" y="906"/>
                    </a:lnTo>
                    <a:lnTo>
                      <a:pt x="347" y="904"/>
                    </a:lnTo>
                    <a:lnTo>
                      <a:pt x="348" y="903"/>
                    </a:lnTo>
                    <a:lnTo>
                      <a:pt x="351" y="904"/>
                    </a:lnTo>
                    <a:lnTo>
                      <a:pt x="358" y="897"/>
                    </a:lnTo>
                    <a:lnTo>
                      <a:pt x="360" y="891"/>
                    </a:lnTo>
                    <a:lnTo>
                      <a:pt x="365" y="890"/>
                    </a:lnTo>
                    <a:lnTo>
                      <a:pt x="367" y="888"/>
                    </a:lnTo>
                    <a:lnTo>
                      <a:pt x="370" y="888"/>
                    </a:lnTo>
                    <a:lnTo>
                      <a:pt x="372" y="883"/>
                    </a:lnTo>
                    <a:lnTo>
                      <a:pt x="372" y="874"/>
                    </a:lnTo>
                    <a:lnTo>
                      <a:pt x="373" y="871"/>
                    </a:lnTo>
                    <a:lnTo>
                      <a:pt x="373" y="867"/>
                    </a:lnTo>
                    <a:lnTo>
                      <a:pt x="371" y="862"/>
                    </a:lnTo>
                    <a:lnTo>
                      <a:pt x="365" y="861"/>
                    </a:lnTo>
                    <a:lnTo>
                      <a:pt x="364" y="859"/>
                    </a:lnTo>
                    <a:lnTo>
                      <a:pt x="362" y="851"/>
                    </a:lnTo>
                    <a:lnTo>
                      <a:pt x="359" y="847"/>
                    </a:lnTo>
                    <a:lnTo>
                      <a:pt x="359" y="840"/>
                    </a:lnTo>
                    <a:lnTo>
                      <a:pt x="363" y="837"/>
                    </a:lnTo>
                    <a:lnTo>
                      <a:pt x="359" y="835"/>
                    </a:lnTo>
                    <a:lnTo>
                      <a:pt x="356" y="829"/>
                    </a:lnTo>
                    <a:lnTo>
                      <a:pt x="358" y="828"/>
                    </a:lnTo>
                    <a:lnTo>
                      <a:pt x="357" y="825"/>
                    </a:lnTo>
                    <a:lnTo>
                      <a:pt x="359" y="825"/>
                    </a:lnTo>
                    <a:lnTo>
                      <a:pt x="360" y="822"/>
                    </a:lnTo>
                    <a:lnTo>
                      <a:pt x="358" y="820"/>
                    </a:lnTo>
                    <a:lnTo>
                      <a:pt x="356" y="822"/>
                    </a:lnTo>
                    <a:lnTo>
                      <a:pt x="352" y="822"/>
                    </a:lnTo>
                    <a:lnTo>
                      <a:pt x="352" y="821"/>
                    </a:lnTo>
                    <a:lnTo>
                      <a:pt x="349" y="823"/>
                    </a:lnTo>
                    <a:lnTo>
                      <a:pt x="346" y="821"/>
                    </a:lnTo>
                    <a:lnTo>
                      <a:pt x="345" y="822"/>
                    </a:lnTo>
                    <a:lnTo>
                      <a:pt x="340" y="822"/>
                    </a:lnTo>
                    <a:lnTo>
                      <a:pt x="337" y="817"/>
                    </a:lnTo>
                    <a:lnTo>
                      <a:pt x="334" y="819"/>
                    </a:lnTo>
                    <a:lnTo>
                      <a:pt x="330" y="818"/>
                    </a:lnTo>
                    <a:lnTo>
                      <a:pt x="324" y="818"/>
                    </a:lnTo>
                    <a:lnTo>
                      <a:pt x="320" y="816"/>
                    </a:lnTo>
                    <a:lnTo>
                      <a:pt x="317" y="817"/>
                    </a:lnTo>
                    <a:lnTo>
                      <a:pt x="313" y="820"/>
                    </a:lnTo>
                    <a:lnTo>
                      <a:pt x="310" y="820"/>
                    </a:lnTo>
                    <a:lnTo>
                      <a:pt x="303" y="816"/>
                    </a:lnTo>
                    <a:lnTo>
                      <a:pt x="295" y="817"/>
                    </a:lnTo>
                    <a:lnTo>
                      <a:pt x="293" y="815"/>
                    </a:lnTo>
                    <a:lnTo>
                      <a:pt x="293" y="810"/>
                    </a:lnTo>
                    <a:lnTo>
                      <a:pt x="291" y="810"/>
                    </a:lnTo>
                    <a:lnTo>
                      <a:pt x="289" y="807"/>
                    </a:lnTo>
                    <a:lnTo>
                      <a:pt x="282" y="814"/>
                    </a:lnTo>
                    <a:lnTo>
                      <a:pt x="280" y="812"/>
                    </a:lnTo>
                    <a:lnTo>
                      <a:pt x="281" y="814"/>
                    </a:lnTo>
                    <a:lnTo>
                      <a:pt x="280" y="819"/>
                    </a:lnTo>
                    <a:lnTo>
                      <a:pt x="273" y="816"/>
                    </a:lnTo>
                    <a:lnTo>
                      <a:pt x="270" y="816"/>
                    </a:lnTo>
                    <a:lnTo>
                      <a:pt x="267" y="811"/>
                    </a:lnTo>
                    <a:lnTo>
                      <a:pt x="265" y="810"/>
                    </a:lnTo>
                    <a:lnTo>
                      <a:pt x="265" y="805"/>
                    </a:lnTo>
                    <a:lnTo>
                      <a:pt x="262" y="803"/>
                    </a:lnTo>
                    <a:lnTo>
                      <a:pt x="257" y="804"/>
                    </a:lnTo>
                    <a:lnTo>
                      <a:pt x="259" y="799"/>
                    </a:lnTo>
                    <a:lnTo>
                      <a:pt x="255" y="794"/>
                    </a:lnTo>
                    <a:lnTo>
                      <a:pt x="137" y="794"/>
                    </a:lnTo>
                    <a:lnTo>
                      <a:pt x="43" y="793"/>
                    </a:lnTo>
                    <a:lnTo>
                      <a:pt x="17" y="793"/>
                    </a:lnTo>
                    <a:lnTo>
                      <a:pt x="18" y="790"/>
                    </a:lnTo>
                    <a:lnTo>
                      <a:pt x="22" y="790"/>
                    </a:lnTo>
                    <a:lnTo>
                      <a:pt x="22" y="786"/>
                    </a:lnTo>
                    <a:lnTo>
                      <a:pt x="24" y="784"/>
                    </a:lnTo>
                    <a:lnTo>
                      <a:pt x="23" y="778"/>
                    </a:lnTo>
                    <a:lnTo>
                      <a:pt x="25" y="776"/>
                    </a:lnTo>
                    <a:lnTo>
                      <a:pt x="23" y="775"/>
                    </a:lnTo>
                    <a:lnTo>
                      <a:pt x="24" y="772"/>
                    </a:lnTo>
                    <a:lnTo>
                      <a:pt x="22" y="770"/>
                    </a:lnTo>
                    <a:lnTo>
                      <a:pt x="23" y="764"/>
                    </a:lnTo>
                    <a:lnTo>
                      <a:pt x="23" y="761"/>
                    </a:lnTo>
                    <a:lnTo>
                      <a:pt x="27" y="760"/>
                    </a:lnTo>
                    <a:lnTo>
                      <a:pt x="25" y="757"/>
                    </a:lnTo>
                    <a:lnTo>
                      <a:pt x="28" y="753"/>
                    </a:lnTo>
                    <a:lnTo>
                      <a:pt x="25" y="750"/>
                    </a:lnTo>
                    <a:lnTo>
                      <a:pt x="29" y="748"/>
                    </a:lnTo>
                    <a:lnTo>
                      <a:pt x="30" y="748"/>
                    </a:lnTo>
                    <a:lnTo>
                      <a:pt x="31" y="751"/>
                    </a:lnTo>
                    <a:lnTo>
                      <a:pt x="34" y="751"/>
                    </a:lnTo>
                    <a:lnTo>
                      <a:pt x="33" y="748"/>
                    </a:lnTo>
                    <a:lnTo>
                      <a:pt x="33" y="740"/>
                    </a:lnTo>
                    <a:lnTo>
                      <a:pt x="31" y="738"/>
                    </a:lnTo>
                    <a:lnTo>
                      <a:pt x="34" y="733"/>
                    </a:lnTo>
                    <a:lnTo>
                      <a:pt x="33" y="733"/>
                    </a:lnTo>
                    <a:lnTo>
                      <a:pt x="29" y="729"/>
                    </a:lnTo>
                    <a:lnTo>
                      <a:pt x="30" y="725"/>
                    </a:lnTo>
                    <a:lnTo>
                      <a:pt x="32" y="724"/>
                    </a:lnTo>
                    <a:lnTo>
                      <a:pt x="33" y="717"/>
                    </a:lnTo>
                    <a:lnTo>
                      <a:pt x="31" y="714"/>
                    </a:lnTo>
                    <a:lnTo>
                      <a:pt x="34" y="710"/>
                    </a:lnTo>
                    <a:lnTo>
                      <a:pt x="33" y="703"/>
                    </a:lnTo>
                    <a:lnTo>
                      <a:pt x="36" y="695"/>
                    </a:lnTo>
                    <a:lnTo>
                      <a:pt x="33" y="693"/>
                    </a:lnTo>
                    <a:lnTo>
                      <a:pt x="33" y="687"/>
                    </a:lnTo>
                    <a:lnTo>
                      <a:pt x="33" y="684"/>
                    </a:lnTo>
                    <a:lnTo>
                      <a:pt x="35" y="678"/>
                    </a:lnTo>
                    <a:lnTo>
                      <a:pt x="34" y="676"/>
                    </a:lnTo>
                    <a:lnTo>
                      <a:pt x="35" y="675"/>
                    </a:lnTo>
                    <a:lnTo>
                      <a:pt x="37" y="669"/>
                    </a:lnTo>
                    <a:lnTo>
                      <a:pt x="34" y="669"/>
                    </a:lnTo>
                    <a:lnTo>
                      <a:pt x="35" y="666"/>
                    </a:lnTo>
                    <a:lnTo>
                      <a:pt x="29" y="662"/>
                    </a:lnTo>
                    <a:lnTo>
                      <a:pt x="28" y="655"/>
                    </a:lnTo>
                    <a:lnTo>
                      <a:pt x="25" y="654"/>
                    </a:lnTo>
                    <a:lnTo>
                      <a:pt x="24" y="651"/>
                    </a:lnTo>
                    <a:lnTo>
                      <a:pt x="21" y="650"/>
                    </a:lnTo>
                    <a:lnTo>
                      <a:pt x="17" y="644"/>
                    </a:lnTo>
                    <a:lnTo>
                      <a:pt x="19" y="643"/>
                    </a:lnTo>
                    <a:lnTo>
                      <a:pt x="13" y="634"/>
                    </a:lnTo>
                    <a:lnTo>
                      <a:pt x="12" y="628"/>
                    </a:lnTo>
                    <a:lnTo>
                      <a:pt x="13" y="623"/>
                    </a:lnTo>
                    <a:lnTo>
                      <a:pt x="17" y="621"/>
                    </a:lnTo>
                    <a:lnTo>
                      <a:pt x="15" y="620"/>
                    </a:lnTo>
                    <a:lnTo>
                      <a:pt x="15" y="615"/>
                    </a:lnTo>
                    <a:lnTo>
                      <a:pt x="12" y="613"/>
                    </a:lnTo>
                    <a:lnTo>
                      <a:pt x="7" y="613"/>
                    </a:lnTo>
                    <a:lnTo>
                      <a:pt x="6" y="612"/>
                    </a:lnTo>
                    <a:lnTo>
                      <a:pt x="12" y="595"/>
                    </a:lnTo>
                    <a:lnTo>
                      <a:pt x="10" y="590"/>
                    </a:lnTo>
                    <a:lnTo>
                      <a:pt x="16" y="586"/>
                    </a:lnTo>
                    <a:lnTo>
                      <a:pt x="19" y="578"/>
                    </a:lnTo>
                    <a:lnTo>
                      <a:pt x="21" y="576"/>
                    </a:lnTo>
                    <a:lnTo>
                      <a:pt x="22" y="571"/>
                    </a:lnTo>
                    <a:lnTo>
                      <a:pt x="20" y="569"/>
                    </a:lnTo>
                    <a:lnTo>
                      <a:pt x="23" y="566"/>
                    </a:lnTo>
                    <a:lnTo>
                      <a:pt x="22" y="564"/>
                    </a:lnTo>
                    <a:lnTo>
                      <a:pt x="23" y="562"/>
                    </a:lnTo>
                    <a:lnTo>
                      <a:pt x="23" y="558"/>
                    </a:lnTo>
                    <a:lnTo>
                      <a:pt x="27" y="554"/>
                    </a:lnTo>
                    <a:lnTo>
                      <a:pt x="27" y="547"/>
                    </a:lnTo>
                    <a:lnTo>
                      <a:pt x="24" y="538"/>
                    </a:lnTo>
                    <a:lnTo>
                      <a:pt x="21" y="538"/>
                    </a:lnTo>
                    <a:lnTo>
                      <a:pt x="23" y="533"/>
                    </a:lnTo>
                    <a:lnTo>
                      <a:pt x="18" y="531"/>
                    </a:lnTo>
                    <a:lnTo>
                      <a:pt x="21" y="525"/>
                    </a:lnTo>
                    <a:lnTo>
                      <a:pt x="21" y="520"/>
                    </a:lnTo>
                    <a:lnTo>
                      <a:pt x="14" y="518"/>
                    </a:lnTo>
                    <a:lnTo>
                      <a:pt x="12" y="516"/>
                    </a:lnTo>
                    <a:lnTo>
                      <a:pt x="17" y="514"/>
                    </a:lnTo>
                    <a:lnTo>
                      <a:pt x="18" y="515"/>
                    </a:lnTo>
                    <a:lnTo>
                      <a:pt x="21" y="515"/>
                    </a:lnTo>
                    <a:lnTo>
                      <a:pt x="28" y="510"/>
                    </a:lnTo>
                    <a:lnTo>
                      <a:pt x="27" y="504"/>
                    </a:lnTo>
                    <a:lnTo>
                      <a:pt x="30" y="504"/>
                    </a:lnTo>
                    <a:lnTo>
                      <a:pt x="34" y="497"/>
                    </a:lnTo>
                    <a:lnTo>
                      <a:pt x="33" y="495"/>
                    </a:lnTo>
                    <a:lnTo>
                      <a:pt x="29" y="496"/>
                    </a:lnTo>
                    <a:lnTo>
                      <a:pt x="28" y="493"/>
                    </a:lnTo>
                    <a:lnTo>
                      <a:pt x="30" y="487"/>
                    </a:lnTo>
                    <a:lnTo>
                      <a:pt x="27" y="482"/>
                    </a:lnTo>
                    <a:lnTo>
                      <a:pt x="25" y="475"/>
                    </a:lnTo>
                    <a:lnTo>
                      <a:pt x="22" y="476"/>
                    </a:lnTo>
                    <a:lnTo>
                      <a:pt x="18" y="472"/>
                    </a:lnTo>
                    <a:lnTo>
                      <a:pt x="22" y="470"/>
                    </a:lnTo>
                    <a:lnTo>
                      <a:pt x="22" y="469"/>
                    </a:lnTo>
                    <a:lnTo>
                      <a:pt x="15" y="465"/>
                    </a:lnTo>
                    <a:lnTo>
                      <a:pt x="12" y="462"/>
                    </a:lnTo>
                    <a:lnTo>
                      <a:pt x="13" y="460"/>
                    </a:lnTo>
                    <a:lnTo>
                      <a:pt x="11" y="460"/>
                    </a:lnTo>
                    <a:lnTo>
                      <a:pt x="16" y="454"/>
                    </a:lnTo>
                    <a:lnTo>
                      <a:pt x="17" y="451"/>
                    </a:lnTo>
                    <a:lnTo>
                      <a:pt x="15" y="446"/>
                    </a:lnTo>
                    <a:lnTo>
                      <a:pt x="17" y="444"/>
                    </a:lnTo>
                    <a:lnTo>
                      <a:pt x="12" y="440"/>
                    </a:lnTo>
                    <a:lnTo>
                      <a:pt x="6" y="440"/>
                    </a:lnTo>
                    <a:lnTo>
                      <a:pt x="4" y="437"/>
                    </a:lnTo>
                    <a:lnTo>
                      <a:pt x="1" y="439"/>
                    </a:lnTo>
                    <a:lnTo>
                      <a:pt x="0" y="437"/>
                    </a:lnTo>
                    <a:lnTo>
                      <a:pt x="1" y="433"/>
                    </a:lnTo>
                    <a:lnTo>
                      <a:pt x="4" y="428"/>
                    </a:lnTo>
                    <a:lnTo>
                      <a:pt x="4" y="421"/>
                    </a:lnTo>
                    <a:lnTo>
                      <a:pt x="0" y="421"/>
                    </a:lnTo>
                    <a:lnTo>
                      <a:pt x="0" y="416"/>
                    </a:lnTo>
                    <a:lnTo>
                      <a:pt x="6" y="416"/>
                    </a:lnTo>
                    <a:lnTo>
                      <a:pt x="12" y="411"/>
                    </a:lnTo>
                    <a:lnTo>
                      <a:pt x="21" y="414"/>
                    </a:lnTo>
                    <a:lnTo>
                      <a:pt x="23" y="412"/>
                    </a:lnTo>
                    <a:lnTo>
                      <a:pt x="23" y="399"/>
                    </a:lnTo>
                    <a:lnTo>
                      <a:pt x="16" y="388"/>
                    </a:lnTo>
                    <a:lnTo>
                      <a:pt x="16" y="385"/>
                    </a:lnTo>
                    <a:lnTo>
                      <a:pt x="24" y="360"/>
                    </a:lnTo>
                    <a:lnTo>
                      <a:pt x="30" y="347"/>
                    </a:lnTo>
                    <a:lnTo>
                      <a:pt x="35" y="342"/>
                    </a:lnTo>
                    <a:lnTo>
                      <a:pt x="32" y="339"/>
                    </a:lnTo>
                    <a:lnTo>
                      <a:pt x="30" y="334"/>
                    </a:lnTo>
                    <a:lnTo>
                      <a:pt x="25" y="330"/>
                    </a:lnTo>
                    <a:lnTo>
                      <a:pt x="25" y="324"/>
                    </a:lnTo>
                    <a:lnTo>
                      <a:pt x="23" y="320"/>
                    </a:lnTo>
                    <a:lnTo>
                      <a:pt x="19" y="320"/>
                    </a:lnTo>
                    <a:lnTo>
                      <a:pt x="14" y="316"/>
                    </a:lnTo>
                    <a:lnTo>
                      <a:pt x="11" y="316"/>
                    </a:lnTo>
                    <a:lnTo>
                      <a:pt x="264" y="315"/>
                    </a:lnTo>
                    <a:lnTo>
                      <a:pt x="545" y="317"/>
                    </a:lnTo>
                    <a:lnTo>
                      <a:pt x="694" y="316"/>
                    </a:lnTo>
                    <a:lnTo>
                      <a:pt x="704" y="312"/>
                    </a:lnTo>
                    <a:lnTo>
                      <a:pt x="714" y="302"/>
                    </a:lnTo>
                    <a:lnTo>
                      <a:pt x="719" y="298"/>
                    </a:lnTo>
                    <a:lnTo>
                      <a:pt x="719" y="297"/>
                    </a:lnTo>
                    <a:lnTo>
                      <a:pt x="714" y="295"/>
                    </a:lnTo>
                    <a:lnTo>
                      <a:pt x="707" y="296"/>
                    </a:lnTo>
                    <a:lnTo>
                      <a:pt x="701" y="299"/>
                    </a:lnTo>
                    <a:lnTo>
                      <a:pt x="695" y="295"/>
                    </a:lnTo>
                    <a:lnTo>
                      <a:pt x="705" y="272"/>
                    </a:lnTo>
                    <a:lnTo>
                      <a:pt x="701" y="266"/>
                    </a:lnTo>
                    <a:lnTo>
                      <a:pt x="702" y="259"/>
                    </a:lnTo>
                    <a:lnTo>
                      <a:pt x="700" y="254"/>
                    </a:lnTo>
                    <a:lnTo>
                      <a:pt x="700" y="248"/>
                    </a:lnTo>
                    <a:lnTo>
                      <a:pt x="705" y="238"/>
                    </a:lnTo>
                    <a:lnTo>
                      <a:pt x="714" y="227"/>
                    </a:lnTo>
                    <a:lnTo>
                      <a:pt x="715" y="217"/>
                    </a:lnTo>
                    <a:lnTo>
                      <a:pt x="722" y="212"/>
                    </a:lnTo>
                    <a:lnTo>
                      <a:pt x="721" y="208"/>
                    </a:lnTo>
                    <a:lnTo>
                      <a:pt x="719" y="204"/>
                    </a:lnTo>
                    <a:lnTo>
                      <a:pt x="721" y="201"/>
                    </a:lnTo>
                    <a:lnTo>
                      <a:pt x="720" y="192"/>
                    </a:lnTo>
                    <a:lnTo>
                      <a:pt x="722" y="187"/>
                    </a:lnTo>
                    <a:lnTo>
                      <a:pt x="720" y="178"/>
                    </a:lnTo>
                    <a:lnTo>
                      <a:pt x="721" y="175"/>
                    </a:lnTo>
                    <a:lnTo>
                      <a:pt x="727" y="170"/>
                    </a:lnTo>
                    <a:lnTo>
                      <a:pt x="727" y="159"/>
                    </a:lnTo>
                    <a:lnTo>
                      <a:pt x="720" y="147"/>
                    </a:lnTo>
                    <a:lnTo>
                      <a:pt x="718" y="135"/>
                    </a:lnTo>
                    <a:lnTo>
                      <a:pt x="713" y="130"/>
                    </a:lnTo>
                    <a:lnTo>
                      <a:pt x="709" y="121"/>
                    </a:lnTo>
                    <a:lnTo>
                      <a:pt x="708" y="112"/>
                    </a:lnTo>
                    <a:lnTo>
                      <a:pt x="706" y="108"/>
                    </a:lnTo>
                    <a:lnTo>
                      <a:pt x="709" y="102"/>
                    </a:lnTo>
                    <a:lnTo>
                      <a:pt x="718" y="99"/>
                    </a:lnTo>
                    <a:lnTo>
                      <a:pt x="726" y="92"/>
                    </a:lnTo>
                    <a:lnTo>
                      <a:pt x="729" y="86"/>
                    </a:lnTo>
                    <a:lnTo>
                      <a:pt x="730" y="78"/>
                    </a:lnTo>
                    <a:lnTo>
                      <a:pt x="736" y="72"/>
                    </a:lnTo>
                    <a:lnTo>
                      <a:pt x="738" y="66"/>
                    </a:lnTo>
                    <a:lnTo>
                      <a:pt x="747" y="59"/>
                    </a:lnTo>
                    <a:lnTo>
                      <a:pt x="747" y="54"/>
                    </a:lnTo>
                    <a:lnTo>
                      <a:pt x="742" y="38"/>
                    </a:lnTo>
                    <a:lnTo>
                      <a:pt x="744" y="31"/>
                    </a:lnTo>
                    <a:lnTo>
                      <a:pt x="744" y="24"/>
                    </a:lnTo>
                    <a:lnTo>
                      <a:pt x="753" y="10"/>
                    </a:lnTo>
                    <a:lnTo>
                      <a:pt x="760" y="2"/>
                    </a:lnTo>
                    <a:lnTo>
                      <a:pt x="760" y="0"/>
                    </a:lnTo>
                    <a:lnTo>
                      <a:pt x="765" y="1"/>
                    </a:lnTo>
                    <a:lnTo>
                      <a:pt x="777" y="10"/>
                    </a:lnTo>
                    <a:lnTo>
                      <a:pt x="783" y="23"/>
                    </a:lnTo>
                    <a:lnTo>
                      <a:pt x="790" y="30"/>
                    </a:lnTo>
                    <a:lnTo>
                      <a:pt x="796" y="41"/>
                    </a:lnTo>
                    <a:lnTo>
                      <a:pt x="803" y="55"/>
                    </a:lnTo>
                    <a:lnTo>
                      <a:pt x="804" y="66"/>
                    </a:lnTo>
                    <a:lnTo>
                      <a:pt x="809" y="67"/>
                    </a:lnTo>
                    <a:lnTo>
                      <a:pt x="812" y="70"/>
                    </a:lnTo>
                    <a:lnTo>
                      <a:pt x="817" y="98"/>
                    </a:lnTo>
                    <a:lnTo>
                      <a:pt x="826" y="116"/>
                    </a:lnTo>
                    <a:lnTo>
                      <a:pt x="827" y="135"/>
                    </a:lnTo>
                    <a:lnTo>
                      <a:pt x="832" y="141"/>
                    </a:lnTo>
                    <a:lnTo>
                      <a:pt x="839" y="153"/>
                    </a:lnTo>
                    <a:lnTo>
                      <a:pt x="849" y="163"/>
                    </a:lnTo>
                    <a:lnTo>
                      <a:pt x="852" y="176"/>
                    </a:lnTo>
                    <a:lnTo>
                      <a:pt x="855" y="178"/>
                    </a:lnTo>
                    <a:lnTo>
                      <a:pt x="863" y="181"/>
                    </a:lnTo>
                    <a:lnTo>
                      <a:pt x="868" y="188"/>
                    </a:lnTo>
                    <a:lnTo>
                      <a:pt x="868" y="192"/>
                    </a:lnTo>
                    <a:lnTo>
                      <a:pt x="864" y="200"/>
                    </a:lnTo>
                    <a:lnTo>
                      <a:pt x="863" y="206"/>
                    </a:lnTo>
                    <a:lnTo>
                      <a:pt x="860" y="210"/>
                    </a:lnTo>
                    <a:lnTo>
                      <a:pt x="863" y="222"/>
                    </a:lnTo>
                    <a:lnTo>
                      <a:pt x="859" y="231"/>
                    </a:lnTo>
                    <a:lnTo>
                      <a:pt x="860" y="236"/>
                    </a:lnTo>
                    <a:lnTo>
                      <a:pt x="866" y="244"/>
                    </a:lnTo>
                    <a:lnTo>
                      <a:pt x="865" y="250"/>
                    </a:lnTo>
                    <a:lnTo>
                      <a:pt x="870" y="255"/>
                    </a:lnTo>
                    <a:lnTo>
                      <a:pt x="869" y="259"/>
                    </a:lnTo>
                    <a:lnTo>
                      <a:pt x="866" y="262"/>
                    </a:lnTo>
                    <a:lnTo>
                      <a:pt x="867" y="267"/>
                    </a:lnTo>
                    <a:lnTo>
                      <a:pt x="873" y="271"/>
                    </a:lnTo>
                    <a:lnTo>
                      <a:pt x="873" y="281"/>
                    </a:lnTo>
                    <a:lnTo>
                      <a:pt x="877" y="286"/>
                    </a:lnTo>
                    <a:lnTo>
                      <a:pt x="878" y="293"/>
                    </a:lnTo>
                    <a:lnTo>
                      <a:pt x="879" y="296"/>
                    </a:lnTo>
                    <a:lnTo>
                      <a:pt x="877" y="303"/>
                    </a:lnTo>
                    <a:lnTo>
                      <a:pt x="879" y="307"/>
                    </a:lnTo>
                    <a:lnTo>
                      <a:pt x="885" y="308"/>
                    </a:lnTo>
                    <a:lnTo>
                      <a:pt x="893" y="304"/>
                    </a:lnTo>
                    <a:lnTo>
                      <a:pt x="907" y="313"/>
                    </a:lnTo>
                    <a:lnTo>
                      <a:pt x="915" y="312"/>
                    </a:lnTo>
                    <a:lnTo>
                      <a:pt x="917" y="314"/>
                    </a:lnTo>
                    <a:lnTo>
                      <a:pt x="918" y="318"/>
                    </a:lnTo>
                    <a:lnTo>
                      <a:pt x="917" y="328"/>
                    </a:lnTo>
                    <a:lnTo>
                      <a:pt x="924" y="333"/>
                    </a:lnTo>
                    <a:lnTo>
                      <a:pt x="939" y="335"/>
                    </a:lnTo>
                    <a:lnTo>
                      <a:pt x="942" y="340"/>
                    </a:lnTo>
                    <a:lnTo>
                      <a:pt x="956" y="339"/>
                    </a:lnTo>
                    <a:lnTo>
                      <a:pt x="966" y="344"/>
                    </a:lnTo>
                    <a:lnTo>
                      <a:pt x="978" y="358"/>
                    </a:lnTo>
                    <a:lnTo>
                      <a:pt x="988" y="364"/>
                    </a:lnTo>
                    <a:lnTo>
                      <a:pt x="990" y="370"/>
                    </a:lnTo>
                    <a:lnTo>
                      <a:pt x="995" y="373"/>
                    </a:lnTo>
                    <a:lnTo>
                      <a:pt x="994" y="376"/>
                    </a:lnTo>
                    <a:lnTo>
                      <a:pt x="1000" y="381"/>
                    </a:lnTo>
                    <a:lnTo>
                      <a:pt x="1000" y="385"/>
                    </a:lnTo>
                    <a:lnTo>
                      <a:pt x="995" y="389"/>
                    </a:lnTo>
                    <a:lnTo>
                      <a:pt x="996" y="394"/>
                    </a:lnTo>
                    <a:lnTo>
                      <a:pt x="995" y="399"/>
                    </a:lnTo>
                    <a:lnTo>
                      <a:pt x="1003" y="407"/>
                    </a:lnTo>
                    <a:lnTo>
                      <a:pt x="1009" y="410"/>
                    </a:lnTo>
                    <a:lnTo>
                      <a:pt x="1019" y="408"/>
                    </a:lnTo>
                    <a:lnTo>
                      <a:pt x="1035" y="411"/>
                    </a:lnTo>
                    <a:lnTo>
                      <a:pt x="1039" y="410"/>
                    </a:lnTo>
                    <a:lnTo>
                      <a:pt x="1047" y="414"/>
                    </a:lnTo>
                    <a:lnTo>
                      <a:pt x="1050" y="418"/>
                    </a:lnTo>
                    <a:lnTo>
                      <a:pt x="1055" y="428"/>
                    </a:lnTo>
                    <a:lnTo>
                      <a:pt x="1056" y="428"/>
                    </a:lnTo>
                    <a:lnTo>
                      <a:pt x="1058" y="444"/>
                    </a:lnTo>
                    <a:lnTo>
                      <a:pt x="1061" y="448"/>
                    </a:lnTo>
                    <a:lnTo>
                      <a:pt x="1071" y="441"/>
                    </a:lnTo>
                    <a:lnTo>
                      <a:pt x="1080" y="440"/>
                    </a:lnTo>
                    <a:lnTo>
                      <a:pt x="1166" y="446"/>
                    </a:lnTo>
                    <a:lnTo>
                      <a:pt x="1192" y="450"/>
                    </a:lnTo>
                    <a:lnTo>
                      <a:pt x="1272" y="456"/>
                    </a:lnTo>
                    <a:lnTo>
                      <a:pt x="1444" y="470"/>
                    </a:lnTo>
                    <a:lnTo>
                      <a:pt x="1528" y="476"/>
                    </a:lnTo>
                    <a:lnTo>
                      <a:pt x="1638" y="484"/>
                    </a:lnTo>
                    <a:lnTo>
                      <a:pt x="1751" y="493"/>
                    </a:lnTo>
                    <a:lnTo>
                      <a:pt x="1850" y="500"/>
                    </a:lnTo>
                    <a:lnTo>
                      <a:pt x="1962" y="508"/>
                    </a:lnTo>
                    <a:lnTo>
                      <a:pt x="2041" y="514"/>
                    </a:lnTo>
                    <a:lnTo>
                      <a:pt x="2248" y="528"/>
                    </a:lnTo>
                    <a:lnTo>
                      <a:pt x="2349" y="534"/>
                    </a:lnTo>
                    <a:lnTo>
                      <a:pt x="2483" y="543"/>
                    </a:lnTo>
                    <a:lnTo>
                      <a:pt x="2483" y="546"/>
                    </a:lnTo>
                    <a:lnTo>
                      <a:pt x="2479" y="549"/>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32" name="Freeform 132"/>
              <p:cNvSpPr>
                <a:spLocks/>
              </p:cNvSpPr>
              <p:nvPr/>
            </p:nvSpPr>
            <p:spPr bwMode="auto">
              <a:xfrm>
                <a:off x="6949480" y="3330575"/>
                <a:ext cx="846137" cy="817562"/>
              </a:xfrm>
              <a:custGeom>
                <a:avLst/>
                <a:gdLst>
                  <a:gd name="T0" fmla="*/ 2147483647 w 1599"/>
                  <a:gd name="T1" fmla="*/ 2147483647 h 1548"/>
                  <a:gd name="T2" fmla="*/ 2147483647 w 1599"/>
                  <a:gd name="T3" fmla="*/ 2147483647 h 1548"/>
                  <a:gd name="T4" fmla="*/ 2147483647 w 1599"/>
                  <a:gd name="T5" fmla="*/ 2147483647 h 1548"/>
                  <a:gd name="T6" fmla="*/ 2147483647 w 1599"/>
                  <a:gd name="T7" fmla="*/ 2147483647 h 1548"/>
                  <a:gd name="T8" fmla="*/ 2147483647 w 1599"/>
                  <a:gd name="T9" fmla="*/ 2147483647 h 1548"/>
                  <a:gd name="T10" fmla="*/ 2147483647 w 1599"/>
                  <a:gd name="T11" fmla="*/ 2147483647 h 1548"/>
                  <a:gd name="T12" fmla="*/ 2147483647 w 1599"/>
                  <a:gd name="T13" fmla="*/ 2147483647 h 1548"/>
                  <a:gd name="T14" fmla="*/ 2147483647 w 1599"/>
                  <a:gd name="T15" fmla="*/ 2147483647 h 1548"/>
                  <a:gd name="T16" fmla="*/ 2147483647 w 1599"/>
                  <a:gd name="T17" fmla="*/ 2147483647 h 1548"/>
                  <a:gd name="T18" fmla="*/ 2147483647 w 1599"/>
                  <a:gd name="T19" fmla="*/ 2147483647 h 1548"/>
                  <a:gd name="T20" fmla="*/ 2147483647 w 1599"/>
                  <a:gd name="T21" fmla="*/ 2147483647 h 1548"/>
                  <a:gd name="T22" fmla="*/ 2147483647 w 1599"/>
                  <a:gd name="T23" fmla="*/ 2147483647 h 1548"/>
                  <a:gd name="T24" fmla="*/ 2147483647 w 1599"/>
                  <a:gd name="T25" fmla="*/ 2147483647 h 1548"/>
                  <a:gd name="T26" fmla="*/ 2147483647 w 1599"/>
                  <a:gd name="T27" fmla="*/ 2147483647 h 1548"/>
                  <a:gd name="T28" fmla="*/ 2147483647 w 1599"/>
                  <a:gd name="T29" fmla="*/ 2147483647 h 1548"/>
                  <a:gd name="T30" fmla="*/ 2147483647 w 1599"/>
                  <a:gd name="T31" fmla="*/ 2147483647 h 1548"/>
                  <a:gd name="T32" fmla="*/ 2147483647 w 1599"/>
                  <a:gd name="T33" fmla="*/ 2147483647 h 1548"/>
                  <a:gd name="T34" fmla="*/ 2147483647 w 1599"/>
                  <a:gd name="T35" fmla="*/ 2147483647 h 1548"/>
                  <a:gd name="T36" fmla="*/ 2147483647 w 1599"/>
                  <a:gd name="T37" fmla="*/ 2147483647 h 1548"/>
                  <a:gd name="T38" fmla="*/ 2147483647 w 1599"/>
                  <a:gd name="T39" fmla="*/ 2147483647 h 1548"/>
                  <a:gd name="T40" fmla="*/ 2147483647 w 1599"/>
                  <a:gd name="T41" fmla="*/ 2147483647 h 1548"/>
                  <a:gd name="T42" fmla="*/ 2147483647 w 1599"/>
                  <a:gd name="T43" fmla="*/ 2147483647 h 1548"/>
                  <a:gd name="T44" fmla="*/ 2147483647 w 1599"/>
                  <a:gd name="T45" fmla="*/ 2147483647 h 1548"/>
                  <a:gd name="T46" fmla="*/ 2147483647 w 1599"/>
                  <a:gd name="T47" fmla="*/ 2147483647 h 1548"/>
                  <a:gd name="T48" fmla="*/ 2147483647 w 1599"/>
                  <a:gd name="T49" fmla="*/ 2147483647 h 1548"/>
                  <a:gd name="T50" fmla="*/ 2147483647 w 1599"/>
                  <a:gd name="T51" fmla="*/ 2147483647 h 1548"/>
                  <a:gd name="T52" fmla="*/ 2147483647 w 1599"/>
                  <a:gd name="T53" fmla="*/ 2147483647 h 1548"/>
                  <a:gd name="T54" fmla="*/ 2147483647 w 1599"/>
                  <a:gd name="T55" fmla="*/ 2147483647 h 1548"/>
                  <a:gd name="T56" fmla="*/ 2147483647 w 1599"/>
                  <a:gd name="T57" fmla="*/ 2147483647 h 1548"/>
                  <a:gd name="T58" fmla="*/ 2147483647 w 1599"/>
                  <a:gd name="T59" fmla="*/ 2147483647 h 1548"/>
                  <a:gd name="T60" fmla="*/ 2147483647 w 1599"/>
                  <a:gd name="T61" fmla="*/ 2147483647 h 1548"/>
                  <a:gd name="T62" fmla="*/ 2147483647 w 1599"/>
                  <a:gd name="T63" fmla="*/ 2147483647 h 1548"/>
                  <a:gd name="T64" fmla="*/ 2147483647 w 1599"/>
                  <a:gd name="T65" fmla="*/ 2147483647 h 1548"/>
                  <a:gd name="T66" fmla="*/ 2147483647 w 1599"/>
                  <a:gd name="T67" fmla="*/ 2147483647 h 1548"/>
                  <a:gd name="T68" fmla="*/ 2147483647 w 1599"/>
                  <a:gd name="T69" fmla="*/ 2147483647 h 1548"/>
                  <a:gd name="T70" fmla="*/ 2147483647 w 1599"/>
                  <a:gd name="T71" fmla="*/ 2147483647 h 1548"/>
                  <a:gd name="T72" fmla="*/ 2147483647 w 1599"/>
                  <a:gd name="T73" fmla="*/ 2147483647 h 1548"/>
                  <a:gd name="T74" fmla="*/ 2147483647 w 1599"/>
                  <a:gd name="T75" fmla="*/ 2147483647 h 1548"/>
                  <a:gd name="T76" fmla="*/ 2147483647 w 1599"/>
                  <a:gd name="T77" fmla="*/ 2147483647 h 1548"/>
                  <a:gd name="T78" fmla="*/ 2147483647 w 1599"/>
                  <a:gd name="T79" fmla="*/ 2147483647 h 1548"/>
                  <a:gd name="T80" fmla="*/ 2147483647 w 1599"/>
                  <a:gd name="T81" fmla="*/ 2147483647 h 1548"/>
                  <a:gd name="T82" fmla="*/ 2147483647 w 1599"/>
                  <a:gd name="T83" fmla="*/ 2147483647 h 1548"/>
                  <a:gd name="T84" fmla="*/ 2147483647 w 1599"/>
                  <a:gd name="T85" fmla="*/ 2147483647 h 1548"/>
                  <a:gd name="T86" fmla="*/ 2147483647 w 1599"/>
                  <a:gd name="T87" fmla="*/ 2147483647 h 1548"/>
                  <a:gd name="T88" fmla="*/ 2147483647 w 1599"/>
                  <a:gd name="T89" fmla="*/ 2147483647 h 1548"/>
                  <a:gd name="T90" fmla="*/ 2147483647 w 1599"/>
                  <a:gd name="T91" fmla="*/ 2147483647 h 1548"/>
                  <a:gd name="T92" fmla="*/ 2147483647 w 1599"/>
                  <a:gd name="T93" fmla="*/ 2147483647 h 1548"/>
                  <a:gd name="T94" fmla="*/ 2147483647 w 1599"/>
                  <a:gd name="T95" fmla="*/ 2147483647 h 1548"/>
                  <a:gd name="T96" fmla="*/ 2147483647 w 1599"/>
                  <a:gd name="T97" fmla="*/ 2147483647 h 1548"/>
                  <a:gd name="T98" fmla="*/ 2147483647 w 1599"/>
                  <a:gd name="T99" fmla="*/ 2147483647 h 1548"/>
                  <a:gd name="T100" fmla="*/ 2147483647 w 1599"/>
                  <a:gd name="T101" fmla="*/ 2147483647 h 1548"/>
                  <a:gd name="T102" fmla="*/ 2147483647 w 1599"/>
                  <a:gd name="T103" fmla="*/ 2147483647 h 1548"/>
                  <a:gd name="T104" fmla="*/ 2147483647 w 1599"/>
                  <a:gd name="T105" fmla="*/ 2147483647 h 1548"/>
                  <a:gd name="T106" fmla="*/ 2147483647 w 1599"/>
                  <a:gd name="T107" fmla="*/ 2147483647 h 1548"/>
                  <a:gd name="T108" fmla="*/ 2147483647 w 1599"/>
                  <a:gd name="T109" fmla="*/ 2147483647 h 1548"/>
                  <a:gd name="T110" fmla="*/ 2147483647 w 1599"/>
                  <a:gd name="T111" fmla="*/ 2147483647 h 1548"/>
                  <a:gd name="T112" fmla="*/ 2147483647 w 1599"/>
                  <a:gd name="T113" fmla="*/ 2147483647 h 1548"/>
                  <a:gd name="T114" fmla="*/ 2147483647 w 1599"/>
                  <a:gd name="T115" fmla="*/ 2147483647 h 1548"/>
                  <a:gd name="T116" fmla="*/ 2147483647 w 1599"/>
                  <a:gd name="T117" fmla="*/ 2147483647 h 1548"/>
                  <a:gd name="T118" fmla="*/ 2147483647 w 1599"/>
                  <a:gd name="T119" fmla="*/ 2147483647 h 1548"/>
                  <a:gd name="T120" fmla="*/ 2147483647 w 1599"/>
                  <a:gd name="T121" fmla="*/ 2147483647 h 1548"/>
                  <a:gd name="T122" fmla="*/ 2147483647 w 1599"/>
                  <a:gd name="T123" fmla="*/ 2147483647 h 15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9"/>
                  <a:gd name="T187" fmla="*/ 0 h 1548"/>
                  <a:gd name="T188" fmla="*/ 1599 w 1599"/>
                  <a:gd name="T189" fmla="*/ 1548 h 15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9" h="1548">
                    <a:moveTo>
                      <a:pt x="1596" y="433"/>
                    </a:moveTo>
                    <a:lnTo>
                      <a:pt x="1595" y="438"/>
                    </a:lnTo>
                    <a:lnTo>
                      <a:pt x="1593" y="439"/>
                    </a:lnTo>
                    <a:lnTo>
                      <a:pt x="1583" y="443"/>
                    </a:lnTo>
                    <a:lnTo>
                      <a:pt x="1579" y="442"/>
                    </a:lnTo>
                    <a:lnTo>
                      <a:pt x="1577" y="438"/>
                    </a:lnTo>
                    <a:lnTo>
                      <a:pt x="1575" y="440"/>
                    </a:lnTo>
                    <a:lnTo>
                      <a:pt x="1579" y="443"/>
                    </a:lnTo>
                    <a:lnTo>
                      <a:pt x="1579" y="446"/>
                    </a:lnTo>
                    <a:lnTo>
                      <a:pt x="1577" y="449"/>
                    </a:lnTo>
                    <a:lnTo>
                      <a:pt x="1576" y="452"/>
                    </a:lnTo>
                    <a:lnTo>
                      <a:pt x="1580" y="457"/>
                    </a:lnTo>
                    <a:lnTo>
                      <a:pt x="1578" y="461"/>
                    </a:lnTo>
                    <a:lnTo>
                      <a:pt x="1584" y="467"/>
                    </a:lnTo>
                    <a:lnTo>
                      <a:pt x="1583" y="468"/>
                    </a:lnTo>
                    <a:lnTo>
                      <a:pt x="1580" y="468"/>
                    </a:lnTo>
                    <a:lnTo>
                      <a:pt x="1581" y="469"/>
                    </a:lnTo>
                    <a:lnTo>
                      <a:pt x="1580" y="472"/>
                    </a:lnTo>
                    <a:lnTo>
                      <a:pt x="1582" y="474"/>
                    </a:lnTo>
                    <a:lnTo>
                      <a:pt x="1579" y="480"/>
                    </a:lnTo>
                    <a:lnTo>
                      <a:pt x="1582" y="485"/>
                    </a:lnTo>
                    <a:lnTo>
                      <a:pt x="1580" y="488"/>
                    </a:lnTo>
                    <a:lnTo>
                      <a:pt x="1581" y="492"/>
                    </a:lnTo>
                    <a:lnTo>
                      <a:pt x="1579" y="494"/>
                    </a:lnTo>
                    <a:lnTo>
                      <a:pt x="1577" y="492"/>
                    </a:lnTo>
                    <a:lnTo>
                      <a:pt x="1575" y="493"/>
                    </a:lnTo>
                    <a:lnTo>
                      <a:pt x="1574" y="496"/>
                    </a:lnTo>
                    <a:lnTo>
                      <a:pt x="1573" y="498"/>
                    </a:lnTo>
                    <a:lnTo>
                      <a:pt x="1579" y="504"/>
                    </a:lnTo>
                    <a:lnTo>
                      <a:pt x="1576" y="509"/>
                    </a:lnTo>
                    <a:lnTo>
                      <a:pt x="1577" y="511"/>
                    </a:lnTo>
                    <a:lnTo>
                      <a:pt x="1576" y="516"/>
                    </a:lnTo>
                    <a:lnTo>
                      <a:pt x="1578" y="522"/>
                    </a:lnTo>
                    <a:lnTo>
                      <a:pt x="1575" y="526"/>
                    </a:lnTo>
                    <a:lnTo>
                      <a:pt x="1574" y="527"/>
                    </a:lnTo>
                    <a:lnTo>
                      <a:pt x="1567" y="530"/>
                    </a:lnTo>
                    <a:lnTo>
                      <a:pt x="1572" y="535"/>
                    </a:lnTo>
                    <a:lnTo>
                      <a:pt x="1571" y="540"/>
                    </a:lnTo>
                    <a:lnTo>
                      <a:pt x="1567" y="542"/>
                    </a:lnTo>
                    <a:lnTo>
                      <a:pt x="1565" y="547"/>
                    </a:lnTo>
                    <a:lnTo>
                      <a:pt x="1562" y="546"/>
                    </a:lnTo>
                    <a:lnTo>
                      <a:pt x="1561" y="551"/>
                    </a:lnTo>
                    <a:lnTo>
                      <a:pt x="1559" y="553"/>
                    </a:lnTo>
                    <a:lnTo>
                      <a:pt x="1555" y="553"/>
                    </a:lnTo>
                    <a:lnTo>
                      <a:pt x="1553" y="549"/>
                    </a:lnTo>
                    <a:lnTo>
                      <a:pt x="1547" y="551"/>
                    </a:lnTo>
                    <a:lnTo>
                      <a:pt x="1543" y="546"/>
                    </a:lnTo>
                    <a:lnTo>
                      <a:pt x="1544" y="552"/>
                    </a:lnTo>
                    <a:lnTo>
                      <a:pt x="1541" y="556"/>
                    </a:lnTo>
                    <a:lnTo>
                      <a:pt x="1535" y="553"/>
                    </a:lnTo>
                    <a:lnTo>
                      <a:pt x="1530" y="554"/>
                    </a:lnTo>
                    <a:lnTo>
                      <a:pt x="1528" y="550"/>
                    </a:lnTo>
                    <a:lnTo>
                      <a:pt x="1523" y="551"/>
                    </a:lnTo>
                    <a:lnTo>
                      <a:pt x="1517" y="551"/>
                    </a:lnTo>
                    <a:lnTo>
                      <a:pt x="1515" y="547"/>
                    </a:lnTo>
                    <a:lnTo>
                      <a:pt x="1512" y="548"/>
                    </a:lnTo>
                    <a:lnTo>
                      <a:pt x="1509" y="545"/>
                    </a:lnTo>
                    <a:lnTo>
                      <a:pt x="1510" y="542"/>
                    </a:lnTo>
                    <a:lnTo>
                      <a:pt x="1513" y="536"/>
                    </a:lnTo>
                    <a:lnTo>
                      <a:pt x="1508" y="533"/>
                    </a:lnTo>
                    <a:lnTo>
                      <a:pt x="1509" y="527"/>
                    </a:lnTo>
                    <a:lnTo>
                      <a:pt x="1506" y="526"/>
                    </a:lnTo>
                    <a:lnTo>
                      <a:pt x="1506" y="524"/>
                    </a:lnTo>
                    <a:lnTo>
                      <a:pt x="1502" y="522"/>
                    </a:lnTo>
                    <a:lnTo>
                      <a:pt x="1500" y="523"/>
                    </a:lnTo>
                    <a:lnTo>
                      <a:pt x="1491" y="514"/>
                    </a:lnTo>
                    <a:lnTo>
                      <a:pt x="1486" y="513"/>
                    </a:lnTo>
                    <a:lnTo>
                      <a:pt x="1482" y="509"/>
                    </a:lnTo>
                    <a:lnTo>
                      <a:pt x="1479" y="508"/>
                    </a:lnTo>
                    <a:lnTo>
                      <a:pt x="1476" y="504"/>
                    </a:lnTo>
                    <a:lnTo>
                      <a:pt x="1472" y="504"/>
                    </a:lnTo>
                    <a:lnTo>
                      <a:pt x="1470" y="503"/>
                    </a:lnTo>
                    <a:lnTo>
                      <a:pt x="1468" y="505"/>
                    </a:lnTo>
                    <a:lnTo>
                      <a:pt x="1468" y="510"/>
                    </a:lnTo>
                    <a:lnTo>
                      <a:pt x="1461" y="513"/>
                    </a:lnTo>
                    <a:lnTo>
                      <a:pt x="1461" y="516"/>
                    </a:lnTo>
                    <a:lnTo>
                      <a:pt x="1456" y="521"/>
                    </a:lnTo>
                    <a:lnTo>
                      <a:pt x="1457" y="525"/>
                    </a:lnTo>
                    <a:lnTo>
                      <a:pt x="1457" y="528"/>
                    </a:lnTo>
                    <a:lnTo>
                      <a:pt x="1463" y="529"/>
                    </a:lnTo>
                    <a:lnTo>
                      <a:pt x="1466" y="534"/>
                    </a:lnTo>
                    <a:lnTo>
                      <a:pt x="1464" y="542"/>
                    </a:lnTo>
                    <a:lnTo>
                      <a:pt x="1462" y="544"/>
                    </a:lnTo>
                    <a:lnTo>
                      <a:pt x="1461" y="550"/>
                    </a:lnTo>
                    <a:lnTo>
                      <a:pt x="1462" y="557"/>
                    </a:lnTo>
                    <a:lnTo>
                      <a:pt x="1467" y="561"/>
                    </a:lnTo>
                    <a:lnTo>
                      <a:pt x="1464" y="568"/>
                    </a:lnTo>
                    <a:lnTo>
                      <a:pt x="1469" y="578"/>
                    </a:lnTo>
                    <a:lnTo>
                      <a:pt x="1470" y="578"/>
                    </a:lnTo>
                    <a:lnTo>
                      <a:pt x="1467" y="580"/>
                    </a:lnTo>
                    <a:lnTo>
                      <a:pt x="1465" y="579"/>
                    </a:lnTo>
                    <a:lnTo>
                      <a:pt x="1458" y="581"/>
                    </a:lnTo>
                    <a:lnTo>
                      <a:pt x="1454" y="585"/>
                    </a:lnTo>
                    <a:lnTo>
                      <a:pt x="1439" y="586"/>
                    </a:lnTo>
                    <a:lnTo>
                      <a:pt x="1431" y="580"/>
                    </a:lnTo>
                    <a:lnTo>
                      <a:pt x="1421" y="576"/>
                    </a:lnTo>
                    <a:lnTo>
                      <a:pt x="1409" y="571"/>
                    </a:lnTo>
                    <a:lnTo>
                      <a:pt x="1396" y="569"/>
                    </a:lnTo>
                    <a:lnTo>
                      <a:pt x="1393" y="569"/>
                    </a:lnTo>
                    <a:lnTo>
                      <a:pt x="1378" y="580"/>
                    </a:lnTo>
                    <a:lnTo>
                      <a:pt x="1378" y="583"/>
                    </a:lnTo>
                    <a:lnTo>
                      <a:pt x="1383" y="587"/>
                    </a:lnTo>
                    <a:lnTo>
                      <a:pt x="1385" y="592"/>
                    </a:lnTo>
                    <a:lnTo>
                      <a:pt x="1375" y="611"/>
                    </a:lnTo>
                    <a:lnTo>
                      <a:pt x="1376" y="616"/>
                    </a:lnTo>
                    <a:lnTo>
                      <a:pt x="1375" y="617"/>
                    </a:lnTo>
                    <a:lnTo>
                      <a:pt x="1377" y="622"/>
                    </a:lnTo>
                    <a:lnTo>
                      <a:pt x="1382" y="618"/>
                    </a:lnTo>
                    <a:lnTo>
                      <a:pt x="1385" y="618"/>
                    </a:lnTo>
                    <a:lnTo>
                      <a:pt x="1385" y="628"/>
                    </a:lnTo>
                    <a:lnTo>
                      <a:pt x="1389" y="629"/>
                    </a:lnTo>
                    <a:lnTo>
                      <a:pt x="1397" y="638"/>
                    </a:lnTo>
                    <a:lnTo>
                      <a:pt x="1395" y="642"/>
                    </a:lnTo>
                    <a:lnTo>
                      <a:pt x="1390" y="646"/>
                    </a:lnTo>
                    <a:lnTo>
                      <a:pt x="1394" y="649"/>
                    </a:lnTo>
                    <a:lnTo>
                      <a:pt x="1381" y="656"/>
                    </a:lnTo>
                    <a:lnTo>
                      <a:pt x="1377" y="662"/>
                    </a:lnTo>
                    <a:lnTo>
                      <a:pt x="1376" y="673"/>
                    </a:lnTo>
                    <a:lnTo>
                      <a:pt x="1373" y="687"/>
                    </a:lnTo>
                    <a:lnTo>
                      <a:pt x="1379" y="695"/>
                    </a:lnTo>
                    <a:lnTo>
                      <a:pt x="1384" y="696"/>
                    </a:lnTo>
                    <a:lnTo>
                      <a:pt x="1387" y="700"/>
                    </a:lnTo>
                    <a:lnTo>
                      <a:pt x="1393" y="702"/>
                    </a:lnTo>
                    <a:lnTo>
                      <a:pt x="1393" y="715"/>
                    </a:lnTo>
                    <a:lnTo>
                      <a:pt x="1396" y="723"/>
                    </a:lnTo>
                    <a:lnTo>
                      <a:pt x="1399" y="726"/>
                    </a:lnTo>
                    <a:lnTo>
                      <a:pt x="1399" y="731"/>
                    </a:lnTo>
                    <a:lnTo>
                      <a:pt x="1402" y="739"/>
                    </a:lnTo>
                    <a:lnTo>
                      <a:pt x="1400" y="743"/>
                    </a:lnTo>
                    <a:lnTo>
                      <a:pt x="1400" y="746"/>
                    </a:lnTo>
                    <a:lnTo>
                      <a:pt x="1403" y="755"/>
                    </a:lnTo>
                    <a:lnTo>
                      <a:pt x="1403" y="757"/>
                    </a:lnTo>
                    <a:lnTo>
                      <a:pt x="1402" y="759"/>
                    </a:lnTo>
                    <a:lnTo>
                      <a:pt x="1371" y="766"/>
                    </a:lnTo>
                    <a:lnTo>
                      <a:pt x="1350" y="772"/>
                    </a:lnTo>
                    <a:lnTo>
                      <a:pt x="1343" y="777"/>
                    </a:lnTo>
                    <a:lnTo>
                      <a:pt x="1335" y="773"/>
                    </a:lnTo>
                    <a:lnTo>
                      <a:pt x="1332" y="774"/>
                    </a:lnTo>
                    <a:lnTo>
                      <a:pt x="1332" y="768"/>
                    </a:lnTo>
                    <a:lnTo>
                      <a:pt x="1326" y="773"/>
                    </a:lnTo>
                    <a:lnTo>
                      <a:pt x="1325" y="779"/>
                    </a:lnTo>
                    <a:lnTo>
                      <a:pt x="1323" y="780"/>
                    </a:lnTo>
                    <a:lnTo>
                      <a:pt x="1321" y="778"/>
                    </a:lnTo>
                    <a:lnTo>
                      <a:pt x="1322" y="781"/>
                    </a:lnTo>
                    <a:lnTo>
                      <a:pt x="1320" y="780"/>
                    </a:lnTo>
                    <a:lnTo>
                      <a:pt x="1320" y="781"/>
                    </a:lnTo>
                    <a:lnTo>
                      <a:pt x="1317" y="782"/>
                    </a:lnTo>
                    <a:lnTo>
                      <a:pt x="1314" y="787"/>
                    </a:lnTo>
                    <a:lnTo>
                      <a:pt x="1306" y="788"/>
                    </a:lnTo>
                    <a:lnTo>
                      <a:pt x="1301" y="787"/>
                    </a:lnTo>
                    <a:lnTo>
                      <a:pt x="1302" y="786"/>
                    </a:lnTo>
                    <a:lnTo>
                      <a:pt x="1296" y="788"/>
                    </a:lnTo>
                    <a:lnTo>
                      <a:pt x="1296" y="791"/>
                    </a:lnTo>
                    <a:lnTo>
                      <a:pt x="1294" y="792"/>
                    </a:lnTo>
                    <a:lnTo>
                      <a:pt x="1294" y="793"/>
                    </a:lnTo>
                    <a:lnTo>
                      <a:pt x="1292" y="793"/>
                    </a:lnTo>
                    <a:lnTo>
                      <a:pt x="1291" y="791"/>
                    </a:lnTo>
                    <a:lnTo>
                      <a:pt x="1288" y="788"/>
                    </a:lnTo>
                    <a:lnTo>
                      <a:pt x="1288" y="787"/>
                    </a:lnTo>
                    <a:lnTo>
                      <a:pt x="1286" y="786"/>
                    </a:lnTo>
                    <a:lnTo>
                      <a:pt x="1282" y="785"/>
                    </a:lnTo>
                    <a:lnTo>
                      <a:pt x="1279" y="782"/>
                    </a:lnTo>
                    <a:lnTo>
                      <a:pt x="1281" y="780"/>
                    </a:lnTo>
                    <a:lnTo>
                      <a:pt x="1279" y="780"/>
                    </a:lnTo>
                    <a:lnTo>
                      <a:pt x="1279" y="777"/>
                    </a:lnTo>
                    <a:lnTo>
                      <a:pt x="1282" y="774"/>
                    </a:lnTo>
                    <a:lnTo>
                      <a:pt x="1281" y="770"/>
                    </a:lnTo>
                    <a:lnTo>
                      <a:pt x="1283" y="768"/>
                    </a:lnTo>
                    <a:lnTo>
                      <a:pt x="1278" y="759"/>
                    </a:lnTo>
                    <a:lnTo>
                      <a:pt x="1281" y="758"/>
                    </a:lnTo>
                    <a:lnTo>
                      <a:pt x="1282" y="751"/>
                    </a:lnTo>
                    <a:lnTo>
                      <a:pt x="1282" y="747"/>
                    </a:lnTo>
                    <a:lnTo>
                      <a:pt x="1285" y="746"/>
                    </a:lnTo>
                    <a:lnTo>
                      <a:pt x="1291" y="731"/>
                    </a:lnTo>
                    <a:lnTo>
                      <a:pt x="1293" y="728"/>
                    </a:lnTo>
                    <a:lnTo>
                      <a:pt x="1292" y="724"/>
                    </a:lnTo>
                    <a:lnTo>
                      <a:pt x="1293" y="719"/>
                    </a:lnTo>
                    <a:lnTo>
                      <a:pt x="1289" y="715"/>
                    </a:lnTo>
                    <a:lnTo>
                      <a:pt x="1290" y="708"/>
                    </a:lnTo>
                    <a:lnTo>
                      <a:pt x="1289" y="704"/>
                    </a:lnTo>
                    <a:lnTo>
                      <a:pt x="1292" y="695"/>
                    </a:lnTo>
                    <a:lnTo>
                      <a:pt x="1279" y="693"/>
                    </a:lnTo>
                    <a:lnTo>
                      <a:pt x="1273" y="686"/>
                    </a:lnTo>
                    <a:lnTo>
                      <a:pt x="1270" y="686"/>
                    </a:lnTo>
                    <a:lnTo>
                      <a:pt x="1271" y="676"/>
                    </a:lnTo>
                    <a:lnTo>
                      <a:pt x="1253" y="676"/>
                    </a:lnTo>
                    <a:lnTo>
                      <a:pt x="1132" y="676"/>
                    </a:lnTo>
                    <a:lnTo>
                      <a:pt x="1101" y="676"/>
                    </a:lnTo>
                    <a:lnTo>
                      <a:pt x="1101" y="703"/>
                    </a:lnTo>
                    <a:lnTo>
                      <a:pt x="1095" y="704"/>
                    </a:lnTo>
                    <a:lnTo>
                      <a:pt x="1092" y="707"/>
                    </a:lnTo>
                    <a:lnTo>
                      <a:pt x="1092" y="710"/>
                    </a:lnTo>
                    <a:lnTo>
                      <a:pt x="1091" y="721"/>
                    </a:lnTo>
                    <a:lnTo>
                      <a:pt x="1096" y="721"/>
                    </a:lnTo>
                    <a:lnTo>
                      <a:pt x="1098" y="724"/>
                    </a:lnTo>
                    <a:lnTo>
                      <a:pt x="1098" y="729"/>
                    </a:lnTo>
                    <a:lnTo>
                      <a:pt x="1092" y="738"/>
                    </a:lnTo>
                    <a:lnTo>
                      <a:pt x="1091" y="741"/>
                    </a:lnTo>
                    <a:lnTo>
                      <a:pt x="1086" y="743"/>
                    </a:lnTo>
                    <a:lnTo>
                      <a:pt x="1083" y="747"/>
                    </a:lnTo>
                    <a:lnTo>
                      <a:pt x="1081" y="750"/>
                    </a:lnTo>
                    <a:lnTo>
                      <a:pt x="1085" y="759"/>
                    </a:lnTo>
                    <a:lnTo>
                      <a:pt x="1084" y="769"/>
                    </a:lnTo>
                    <a:lnTo>
                      <a:pt x="1087" y="769"/>
                    </a:lnTo>
                    <a:lnTo>
                      <a:pt x="1089" y="774"/>
                    </a:lnTo>
                    <a:lnTo>
                      <a:pt x="1085" y="786"/>
                    </a:lnTo>
                    <a:lnTo>
                      <a:pt x="1083" y="796"/>
                    </a:lnTo>
                    <a:lnTo>
                      <a:pt x="1125" y="796"/>
                    </a:lnTo>
                    <a:lnTo>
                      <a:pt x="1139" y="796"/>
                    </a:lnTo>
                    <a:lnTo>
                      <a:pt x="1157" y="796"/>
                    </a:lnTo>
                    <a:lnTo>
                      <a:pt x="1213" y="796"/>
                    </a:lnTo>
                    <a:lnTo>
                      <a:pt x="1294" y="796"/>
                    </a:lnTo>
                    <a:lnTo>
                      <a:pt x="1295" y="798"/>
                    </a:lnTo>
                    <a:lnTo>
                      <a:pt x="1292" y="799"/>
                    </a:lnTo>
                    <a:lnTo>
                      <a:pt x="1294" y="801"/>
                    </a:lnTo>
                    <a:lnTo>
                      <a:pt x="1293" y="802"/>
                    </a:lnTo>
                    <a:lnTo>
                      <a:pt x="1294" y="804"/>
                    </a:lnTo>
                    <a:lnTo>
                      <a:pt x="1289" y="803"/>
                    </a:lnTo>
                    <a:lnTo>
                      <a:pt x="1288" y="813"/>
                    </a:lnTo>
                    <a:lnTo>
                      <a:pt x="1285" y="814"/>
                    </a:lnTo>
                    <a:lnTo>
                      <a:pt x="1286" y="817"/>
                    </a:lnTo>
                    <a:lnTo>
                      <a:pt x="1287" y="817"/>
                    </a:lnTo>
                    <a:lnTo>
                      <a:pt x="1286" y="818"/>
                    </a:lnTo>
                    <a:lnTo>
                      <a:pt x="1287" y="819"/>
                    </a:lnTo>
                    <a:lnTo>
                      <a:pt x="1286" y="820"/>
                    </a:lnTo>
                    <a:lnTo>
                      <a:pt x="1289" y="822"/>
                    </a:lnTo>
                    <a:lnTo>
                      <a:pt x="1288" y="826"/>
                    </a:lnTo>
                    <a:lnTo>
                      <a:pt x="1290" y="826"/>
                    </a:lnTo>
                    <a:lnTo>
                      <a:pt x="1290" y="828"/>
                    </a:lnTo>
                    <a:lnTo>
                      <a:pt x="1289" y="829"/>
                    </a:lnTo>
                    <a:lnTo>
                      <a:pt x="1291" y="831"/>
                    </a:lnTo>
                    <a:lnTo>
                      <a:pt x="1290" y="832"/>
                    </a:lnTo>
                    <a:lnTo>
                      <a:pt x="1291" y="835"/>
                    </a:lnTo>
                    <a:lnTo>
                      <a:pt x="1290" y="839"/>
                    </a:lnTo>
                    <a:lnTo>
                      <a:pt x="1289" y="839"/>
                    </a:lnTo>
                    <a:lnTo>
                      <a:pt x="1289" y="841"/>
                    </a:lnTo>
                    <a:lnTo>
                      <a:pt x="1286" y="844"/>
                    </a:lnTo>
                    <a:lnTo>
                      <a:pt x="1284" y="853"/>
                    </a:lnTo>
                    <a:lnTo>
                      <a:pt x="1276" y="865"/>
                    </a:lnTo>
                    <a:lnTo>
                      <a:pt x="1270" y="868"/>
                    </a:lnTo>
                    <a:lnTo>
                      <a:pt x="1269" y="871"/>
                    </a:lnTo>
                    <a:lnTo>
                      <a:pt x="1270" y="875"/>
                    </a:lnTo>
                    <a:lnTo>
                      <a:pt x="1268" y="882"/>
                    </a:lnTo>
                    <a:lnTo>
                      <a:pt x="1265" y="883"/>
                    </a:lnTo>
                    <a:lnTo>
                      <a:pt x="1264" y="886"/>
                    </a:lnTo>
                    <a:lnTo>
                      <a:pt x="1263" y="886"/>
                    </a:lnTo>
                    <a:lnTo>
                      <a:pt x="1263" y="891"/>
                    </a:lnTo>
                    <a:lnTo>
                      <a:pt x="1261" y="894"/>
                    </a:lnTo>
                    <a:lnTo>
                      <a:pt x="1265" y="900"/>
                    </a:lnTo>
                    <a:lnTo>
                      <a:pt x="1265" y="903"/>
                    </a:lnTo>
                    <a:lnTo>
                      <a:pt x="1268" y="903"/>
                    </a:lnTo>
                    <a:lnTo>
                      <a:pt x="1268" y="905"/>
                    </a:lnTo>
                    <a:lnTo>
                      <a:pt x="1271" y="904"/>
                    </a:lnTo>
                    <a:lnTo>
                      <a:pt x="1273" y="906"/>
                    </a:lnTo>
                    <a:lnTo>
                      <a:pt x="1272" y="906"/>
                    </a:lnTo>
                    <a:lnTo>
                      <a:pt x="1271" y="910"/>
                    </a:lnTo>
                    <a:lnTo>
                      <a:pt x="1275" y="910"/>
                    </a:lnTo>
                    <a:lnTo>
                      <a:pt x="1275" y="911"/>
                    </a:lnTo>
                    <a:lnTo>
                      <a:pt x="1277" y="913"/>
                    </a:lnTo>
                    <a:lnTo>
                      <a:pt x="1277" y="911"/>
                    </a:lnTo>
                    <a:lnTo>
                      <a:pt x="1279" y="911"/>
                    </a:lnTo>
                    <a:lnTo>
                      <a:pt x="1279" y="916"/>
                    </a:lnTo>
                    <a:lnTo>
                      <a:pt x="1282" y="916"/>
                    </a:lnTo>
                    <a:lnTo>
                      <a:pt x="1284" y="913"/>
                    </a:lnTo>
                    <a:lnTo>
                      <a:pt x="1287" y="913"/>
                    </a:lnTo>
                    <a:lnTo>
                      <a:pt x="1289" y="917"/>
                    </a:lnTo>
                    <a:lnTo>
                      <a:pt x="1288" y="919"/>
                    </a:lnTo>
                    <a:lnTo>
                      <a:pt x="1292" y="917"/>
                    </a:lnTo>
                    <a:lnTo>
                      <a:pt x="1291" y="920"/>
                    </a:lnTo>
                    <a:lnTo>
                      <a:pt x="1295" y="921"/>
                    </a:lnTo>
                    <a:lnTo>
                      <a:pt x="1294" y="923"/>
                    </a:lnTo>
                    <a:lnTo>
                      <a:pt x="1297" y="921"/>
                    </a:lnTo>
                    <a:lnTo>
                      <a:pt x="1297" y="924"/>
                    </a:lnTo>
                    <a:lnTo>
                      <a:pt x="1299" y="923"/>
                    </a:lnTo>
                    <a:lnTo>
                      <a:pt x="1299" y="925"/>
                    </a:lnTo>
                    <a:lnTo>
                      <a:pt x="1301" y="926"/>
                    </a:lnTo>
                    <a:lnTo>
                      <a:pt x="1301" y="928"/>
                    </a:lnTo>
                    <a:lnTo>
                      <a:pt x="1304" y="929"/>
                    </a:lnTo>
                    <a:lnTo>
                      <a:pt x="1305" y="927"/>
                    </a:lnTo>
                    <a:lnTo>
                      <a:pt x="1306" y="929"/>
                    </a:lnTo>
                    <a:lnTo>
                      <a:pt x="1305" y="929"/>
                    </a:lnTo>
                    <a:lnTo>
                      <a:pt x="1307" y="930"/>
                    </a:lnTo>
                    <a:lnTo>
                      <a:pt x="1307" y="931"/>
                    </a:lnTo>
                    <a:lnTo>
                      <a:pt x="1305" y="932"/>
                    </a:lnTo>
                    <a:lnTo>
                      <a:pt x="1305" y="934"/>
                    </a:lnTo>
                    <a:lnTo>
                      <a:pt x="1308" y="935"/>
                    </a:lnTo>
                    <a:lnTo>
                      <a:pt x="1307" y="939"/>
                    </a:lnTo>
                    <a:lnTo>
                      <a:pt x="1309" y="939"/>
                    </a:lnTo>
                    <a:lnTo>
                      <a:pt x="1312" y="942"/>
                    </a:lnTo>
                    <a:lnTo>
                      <a:pt x="1310" y="949"/>
                    </a:lnTo>
                    <a:lnTo>
                      <a:pt x="1311" y="952"/>
                    </a:lnTo>
                    <a:lnTo>
                      <a:pt x="1312" y="950"/>
                    </a:lnTo>
                    <a:lnTo>
                      <a:pt x="1311" y="954"/>
                    </a:lnTo>
                    <a:lnTo>
                      <a:pt x="1314" y="955"/>
                    </a:lnTo>
                    <a:lnTo>
                      <a:pt x="1314" y="960"/>
                    </a:lnTo>
                    <a:lnTo>
                      <a:pt x="1313" y="960"/>
                    </a:lnTo>
                    <a:lnTo>
                      <a:pt x="1317" y="963"/>
                    </a:lnTo>
                    <a:lnTo>
                      <a:pt x="1315" y="965"/>
                    </a:lnTo>
                    <a:lnTo>
                      <a:pt x="1320" y="964"/>
                    </a:lnTo>
                    <a:lnTo>
                      <a:pt x="1317" y="967"/>
                    </a:lnTo>
                    <a:lnTo>
                      <a:pt x="1318" y="972"/>
                    </a:lnTo>
                    <a:lnTo>
                      <a:pt x="1315" y="974"/>
                    </a:lnTo>
                    <a:lnTo>
                      <a:pt x="1317" y="976"/>
                    </a:lnTo>
                    <a:lnTo>
                      <a:pt x="1320" y="977"/>
                    </a:lnTo>
                    <a:lnTo>
                      <a:pt x="1318" y="979"/>
                    </a:lnTo>
                    <a:lnTo>
                      <a:pt x="1320" y="980"/>
                    </a:lnTo>
                    <a:lnTo>
                      <a:pt x="1319" y="983"/>
                    </a:lnTo>
                    <a:lnTo>
                      <a:pt x="1322" y="981"/>
                    </a:lnTo>
                    <a:lnTo>
                      <a:pt x="1324" y="985"/>
                    </a:lnTo>
                    <a:lnTo>
                      <a:pt x="1325" y="984"/>
                    </a:lnTo>
                    <a:lnTo>
                      <a:pt x="1326" y="985"/>
                    </a:lnTo>
                    <a:lnTo>
                      <a:pt x="1324" y="988"/>
                    </a:lnTo>
                    <a:lnTo>
                      <a:pt x="1325" y="990"/>
                    </a:lnTo>
                    <a:lnTo>
                      <a:pt x="1327" y="990"/>
                    </a:lnTo>
                    <a:lnTo>
                      <a:pt x="1325" y="993"/>
                    </a:lnTo>
                    <a:lnTo>
                      <a:pt x="1328" y="993"/>
                    </a:lnTo>
                    <a:lnTo>
                      <a:pt x="1327" y="995"/>
                    </a:lnTo>
                    <a:lnTo>
                      <a:pt x="1330" y="995"/>
                    </a:lnTo>
                    <a:lnTo>
                      <a:pt x="1330" y="997"/>
                    </a:lnTo>
                    <a:lnTo>
                      <a:pt x="1333" y="998"/>
                    </a:lnTo>
                    <a:lnTo>
                      <a:pt x="1332" y="1001"/>
                    </a:lnTo>
                    <a:lnTo>
                      <a:pt x="1328" y="1002"/>
                    </a:lnTo>
                    <a:lnTo>
                      <a:pt x="1331" y="1002"/>
                    </a:lnTo>
                    <a:lnTo>
                      <a:pt x="1330" y="1004"/>
                    </a:lnTo>
                    <a:lnTo>
                      <a:pt x="1332" y="1004"/>
                    </a:lnTo>
                    <a:lnTo>
                      <a:pt x="1329" y="1008"/>
                    </a:lnTo>
                    <a:lnTo>
                      <a:pt x="1329" y="1010"/>
                    </a:lnTo>
                    <a:lnTo>
                      <a:pt x="1326" y="1009"/>
                    </a:lnTo>
                    <a:lnTo>
                      <a:pt x="1325" y="1013"/>
                    </a:lnTo>
                    <a:lnTo>
                      <a:pt x="1321" y="1011"/>
                    </a:lnTo>
                    <a:lnTo>
                      <a:pt x="1323" y="1015"/>
                    </a:lnTo>
                    <a:lnTo>
                      <a:pt x="1322" y="1016"/>
                    </a:lnTo>
                    <a:lnTo>
                      <a:pt x="1321" y="1015"/>
                    </a:lnTo>
                    <a:lnTo>
                      <a:pt x="1319" y="1016"/>
                    </a:lnTo>
                    <a:lnTo>
                      <a:pt x="1320" y="1018"/>
                    </a:lnTo>
                    <a:lnTo>
                      <a:pt x="1319" y="1018"/>
                    </a:lnTo>
                    <a:lnTo>
                      <a:pt x="1317" y="1017"/>
                    </a:lnTo>
                    <a:lnTo>
                      <a:pt x="1317" y="1020"/>
                    </a:lnTo>
                    <a:lnTo>
                      <a:pt x="1312" y="1019"/>
                    </a:lnTo>
                    <a:lnTo>
                      <a:pt x="1312" y="1020"/>
                    </a:lnTo>
                    <a:lnTo>
                      <a:pt x="1310" y="1020"/>
                    </a:lnTo>
                    <a:lnTo>
                      <a:pt x="1313" y="1021"/>
                    </a:lnTo>
                    <a:lnTo>
                      <a:pt x="1311" y="1022"/>
                    </a:lnTo>
                    <a:lnTo>
                      <a:pt x="1307" y="1020"/>
                    </a:lnTo>
                    <a:lnTo>
                      <a:pt x="1307" y="1025"/>
                    </a:lnTo>
                    <a:lnTo>
                      <a:pt x="1306" y="1022"/>
                    </a:lnTo>
                    <a:lnTo>
                      <a:pt x="1305" y="1025"/>
                    </a:lnTo>
                    <a:lnTo>
                      <a:pt x="1304" y="1024"/>
                    </a:lnTo>
                    <a:lnTo>
                      <a:pt x="1304" y="1028"/>
                    </a:lnTo>
                    <a:lnTo>
                      <a:pt x="1302" y="1026"/>
                    </a:lnTo>
                    <a:lnTo>
                      <a:pt x="1300" y="1028"/>
                    </a:lnTo>
                    <a:lnTo>
                      <a:pt x="1302" y="1029"/>
                    </a:lnTo>
                    <a:lnTo>
                      <a:pt x="1300" y="1030"/>
                    </a:lnTo>
                    <a:lnTo>
                      <a:pt x="1302" y="1031"/>
                    </a:lnTo>
                    <a:lnTo>
                      <a:pt x="1300" y="1031"/>
                    </a:lnTo>
                    <a:lnTo>
                      <a:pt x="1300" y="1034"/>
                    </a:lnTo>
                    <a:lnTo>
                      <a:pt x="1297" y="1033"/>
                    </a:lnTo>
                    <a:lnTo>
                      <a:pt x="1294" y="1037"/>
                    </a:lnTo>
                    <a:lnTo>
                      <a:pt x="1293" y="1034"/>
                    </a:lnTo>
                    <a:lnTo>
                      <a:pt x="1291" y="1036"/>
                    </a:lnTo>
                    <a:lnTo>
                      <a:pt x="1290" y="1035"/>
                    </a:lnTo>
                    <a:lnTo>
                      <a:pt x="1289" y="1038"/>
                    </a:lnTo>
                    <a:lnTo>
                      <a:pt x="1285" y="1039"/>
                    </a:lnTo>
                    <a:lnTo>
                      <a:pt x="1285" y="1042"/>
                    </a:lnTo>
                    <a:lnTo>
                      <a:pt x="1287" y="1044"/>
                    </a:lnTo>
                    <a:lnTo>
                      <a:pt x="1283" y="1044"/>
                    </a:lnTo>
                    <a:lnTo>
                      <a:pt x="1285" y="1047"/>
                    </a:lnTo>
                    <a:lnTo>
                      <a:pt x="1283" y="1047"/>
                    </a:lnTo>
                    <a:lnTo>
                      <a:pt x="1283" y="1051"/>
                    </a:lnTo>
                    <a:lnTo>
                      <a:pt x="1279" y="1050"/>
                    </a:lnTo>
                    <a:lnTo>
                      <a:pt x="1279" y="1051"/>
                    </a:lnTo>
                    <a:lnTo>
                      <a:pt x="1277" y="1052"/>
                    </a:lnTo>
                    <a:lnTo>
                      <a:pt x="1278" y="1054"/>
                    </a:lnTo>
                    <a:lnTo>
                      <a:pt x="1277" y="1055"/>
                    </a:lnTo>
                    <a:lnTo>
                      <a:pt x="1277" y="1056"/>
                    </a:lnTo>
                    <a:lnTo>
                      <a:pt x="1273" y="1056"/>
                    </a:lnTo>
                    <a:lnTo>
                      <a:pt x="1273" y="1058"/>
                    </a:lnTo>
                    <a:lnTo>
                      <a:pt x="1269" y="1060"/>
                    </a:lnTo>
                    <a:lnTo>
                      <a:pt x="1270" y="1062"/>
                    </a:lnTo>
                    <a:lnTo>
                      <a:pt x="1267" y="1063"/>
                    </a:lnTo>
                    <a:lnTo>
                      <a:pt x="1270" y="1065"/>
                    </a:lnTo>
                    <a:lnTo>
                      <a:pt x="1270" y="1068"/>
                    </a:lnTo>
                    <a:lnTo>
                      <a:pt x="1268" y="1070"/>
                    </a:lnTo>
                    <a:lnTo>
                      <a:pt x="1269" y="1073"/>
                    </a:lnTo>
                    <a:lnTo>
                      <a:pt x="1267" y="1072"/>
                    </a:lnTo>
                    <a:lnTo>
                      <a:pt x="1263" y="1074"/>
                    </a:lnTo>
                    <a:lnTo>
                      <a:pt x="1266" y="1079"/>
                    </a:lnTo>
                    <a:lnTo>
                      <a:pt x="1261" y="1078"/>
                    </a:lnTo>
                    <a:lnTo>
                      <a:pt x="1263" y="1080"/>
                    </a:lnTo>
                    <a:lnTo>
                      <a:pt x="1260" y="1081"/>
                    </a:lnTo>
                    <a:lnTo>
                      <a:pt x="1258" y="1078"/>
                    </a:lnTo>
                    <a:lnTo>
                      <a:pt x="1255" y="1079"/>
                    </a:lnTo>
                    <a:lnTo>
                      <a:pt x="1250" y="1073"/>
                    </a:lnTo>
                    <a:lnTo>
                      <a:pt x="1252" y="1076"/>
                    </a:lnTo>
                    <a:lnTo>
                      <a:pt x="1248" y="1080"/>
                    </a:lnTo>
                    <a:lnTo>
                      <a:pt x="1250" y="1081"/>
                    </a:lnTo>
                    <a:lnTo>
                      <a:pt x="1250" y="1085"/>
                    </a:lnTo>
                    <a:lnTo>
                      <a:pt x="1247" y="1086"/>
                    </a:lnTo>
                    <a:lnTo>
                      <a:pt x="1246" y="1085"/>
                    </a:lnTo>
                    <a:lnTo>
                      <a:pt x="1247" y="1087"/>
                    </a:lnTo>
                    <a:lnTo>
                      <a:pt x="1245" y="1087"/>
                    </a:lnTo>
                    <a:lnTo>
                      <a:pt x="1248" y="1092"/>
                    </a:lnTo>
                    <a:lnTo>
                      <a:pt x="1245" y="1092"/>
                    </a:lnTo>
                    <a:lnTo>
                      <a:pt x="1248" y="1096"/>
                    </a:lnTo>
                    <a:lnTo>
                      <a:pt x="1247" y="1099"/>
                    </a:lnTo>
                    <a:lnTo>
                      <a:pt x="1243" y="1100"/>
                    </a:lnTo>
                    <a:lnTo>
                      <a:pt x="1245" y="1102"/>
                    </a:lnTo>
                    <a:lnTo>
                      <a:pt x="1250" y="1103"/>
                    </a:lnTo>
                    <a:lnTo>
                      <a:pt x="1252" y="1107"/>
                    </a:lnTo>
                    <a:lnTo>
                      <a:pt x="1252" y="1115"/>
                    </a:lnTo>
                    <a:lnTo>
                      <a:pt x="1253" y="1118"/>
                    </a:lnTo>
                    <a:lnTo>
                      <a:pt x="1257" y="1115"/>
                    </a:lnTo>
                    <a:lnTo>
                      <a:pt x="1259" y="1119"/>
                    </a:lnTo>
                    <a:lnTo>
                      <a:pt x="1263" y="1120"/>
                    </a:lnTo>
                    <a:lnTo>
                      <a:pt x="1275" y="1115"/>
                    </a:lnTo>
                    <a:lnTo>
                      <a:pt x="1279" y="1117"/>
                    </a:lnTo>
                    <a:lnTo>
                      <a:pt x="1289" y="1117"/>
                    </a:lnTo>
                    <a:lnTo>
                      <a:pt x="1293" y="1121"/>
                    </a:lnTo>
                    <a:lnTo>
                      <a:pt x="1304" y="1136"/>
                    </a:lnTo>
                    <a:lnTo>
                      <a:pt x="1303" y="1142"/>
                    </a:lnTo>
                    <a:lnTo>
                      <a:pt x="1301" y="1145"/>
                    </a:lnTo>
                    <a:lnTo>
                      <a:pt x="1303" y="1150"/>
                    </a:lnTo>
                    <a:lnTo>
                      <a:pt x="1296" y="1152"/>
                    </a:lnTo>
                    <a:lnTo>
                      <a:pt x="1296" y="1154"/>
                    </a:lnTo>
                    <a:lnTo>
                      <a:pt x="1293" y="1155"/>
                    </a:lnTo>
                    <a:lnTo>
                      <a:pt x="1292" y="1161"/>
                    </a:lnTo>
                    <a:lnTo>
                      <a:pt x="1287" y="1165"/>
                    </a:lnTo>
                    <a:lnTo>
                      <a:pt x="1289" y="1170"/>
                    </a:lnTo>
                    <a:lnTo>
                      <a:pt x="1285" y="1174"/>
                    </a:lnTo>
                    <a:lnTo>
                      <a:pt x="1286" y="1176"/>
                    </a:lnTo>
                    <a:lnTo>
                      <a:pt x="1284" y="1178"/>
                    </a:lnTo>
                    <a:lnTo>
                      <a:pt x="1285" y="1180"/>
                    </a:lnTo>
                    <a:lnTo>
                      <a:pt x="1283" y="1180"/>
                    </a:lnTo>
                    <a:lnTo>
                      <a:pt x="1281" y="1183"/>
                    </a:lnTo>
                    <a:lnTo>
                      <a:pt x="1284" y="1189"/>
                    </a:lnTo>
                    <a:lnTo>
                      <a:pt x="1284" y="1198"/>
                    </a:lnTo>
                    <a:lnTo>
                      <a:pt x="1287" y="1199"/>
                    </a:lnTo>
                    <a:lnTo>
                      <a:pt x="1288" y="1201"/>
                    </a:lnTo>
                    <a:lnTo>
                      <a:pt x="1287" y="1204"/>
                    </a:lnTo>
                    <a:lnTo>
                      <a:pt x="1289" y="1210"/>
                    </a:lnTo>
                    <a:lnTo>
                      <a:pt x="1293" y="1213"/>
                    </a:lnTo>
                    <a:lnTo>
                      <a:pt x="1293" y="1215"/>
                    </a:lnTo>
                    <a:lnTo>
                      <a:pt x="1291" y="1217"/>
                    </a:lnTo>
                    <a:lnTo>
                      <a:pt x="1292" y="1219"/>
                    </a:lnTo>
                    <a:lnTo>
                      <a:pt x="1294" y="1223"/>
                    </a:lnTo>
                    <a:lnTo>
                      <a:pt x="1296" y="1223"/>
                    </a:lnTo>
                    <a:lnTo>
                      <a:pt x="1297" y="1227"/>
                    </a:lnTo>
                    <a:lnTo>
                      <a:pt x="1296" y="1227"/>
                    </a:lnTo>
                    <a:lnTo>
                      <a:pt x="1300" y="1230"/>
                    </a:lnTo>
                    <a:lnTo>
                      <a:pt x="1300" y="1233"/>
                    </a:lnTo>
                    <a:lnTo>
                      <a:pt x="1295" y="1234"/>
                    </a:lnTo>
                    <a:lnTo>
                      <a:pt x="1295" y="1236"/>
                    </a:lnTo>
                    <a:lnTo>
                      <a:pt x="1291" y="1235"/>
                    </a:lnTo>
                    <a:lnTo>
                      <a:pt x="1286" y="1240"/>
                    </a:lnTo>
                    <a:lnTo>
                      <a:pt x="1284" y="1240"/>
                    </a:lnTo>
                    <a:lnTo>
                      <a:pt x="1283" y="1242"/>
                    </a:lnTo>
                    <a:lnTo>
                      <a:pt x="1284" y="1242"/>
                    </a:lnTo>
                    <a:lnTo>
                      <a:pt x="1284" y="1244"/>
                    </a:lnTo>
                    <a:lnTo>
                      <a:pt x="1277" y="1247"/>
                    </a:lnTo>
                    <a:lnTo>
                      <a:pt x="1275" y="1246"/>
                    </a:lnTo>
                    <a:lnTo>
                      <a:pt x="1275" y="1248"/>
                    </a:lnTo>
                    <a:lnTo>
                      <a:pt x="1273" y="1249"/>
                    </a:lnTo>
                    <a:lnTo>
                      <a:pt x="1275" y="1251"/>
                    </a:lnTo>
                    <a:lnTo>
                      <a:pt x="1272" y="1251"/>
                    </a:lnTo>
                    <a:lnTo>
                      <a:pt x="1272" y="1252"/>
                    </a:lnTo>
                    <a:lnTo>
                      <a:pt x="1268" y="1251"/>
                    </a:lnTo>
                    <a:lnTo>
                      <a:pt x="1267" y="1253"/>
                    </a:lnTo>
                    <a:lnTo>
                      <a:pt x="1268" y="1256"/>
                    </a:lnTo>
                    <a:lnTo>
                      <a:pt x="1264" y="1255"/>
                    </a:lnTo>
                    <a:lnTo>
                      <a:pt x="1260" y="1260"/>
                    </a:lnTo>
                    <a:lnTo>
                      <a:pt x="1256" y="1261"/>
                    </a:lnTo>
                    <a:lnTo>
                      <a:pt x="1256" y="1263"/>
                    </a:lnTo>
                    <a:lnTo>
                      <a:pt x="1249" y="1264"/>
                    </a:lnTo>
                    <a:lnTo>
                      <a:pt x="1249" y="1266"/>
                    </a:lnTo>
                    <a:lnTo>
                      <a:pt x="1246" y="1268"/>
                    </a:lnTo>
                    <a:lnTo>
                      <a:pt x="1247" y="1270"/>
                    </a:lnTo>
                    <a:lnTo>
                      <a:pt x="1246" y="1271"/>
                    </a:lnTo>
                    <a:lnTo>
                      <a:pt x="1243" y="1268"/>
                    </a:lnTo>
                    <a:lnTo>
                      <a:pt x="1245" y="1263"/>
                    </a:lnTo>
                    <a:lnTo>
                      <a:pt x="1240" y="1266"/>
                    </a:lnTo>
                    <a:lnTo>
                      <a:pt x="1238" y="1265"/>
                    </a:lnTo>
                    <a:lnTo>
                      <a:pt x="1237" y="1268"/>
                    </a:lnTo>
                    <a:lnTo>
                      <a:pt x="1233" y="1270"/>
                    </a:lnTo>
                    <a:lnTo>
                      <a:pt x="1235" y="1271"/>
                    </a:lnTo>
                    <a:lnTo>
                      <a:pt x="1229" y="1274"/>
                    </a:lnTo>
                    <a:lnTo>
                      <a:pt x="1230" y="1277"/>
                    </a:lnTo>
                    <a:lnTo>
                      <a:pt x="1228" y="1278"/>
                    </a:lnTo>
                    <a:lnTo>
                      <a:pt x="1228" y="1276"/>
                    </a:lnTo>
                    <a:lnTo>
                      <a:pt x="1227" y="1276"/>
                    </a:lnTo>
                    <a:lnTo>
                      <a:pt x="1225" y="1278"/>
                    </a:lnTo>
                    <a:lnTo>
                      <a:pt x="1227" y="1280"/>
                    </a:lnTo>
                    <a:lnTo>
                      <a:pt x="1222" y="1283"/>
                    </a:lnTo>
                    <a:lnTo>
                      <a:pt x="1229" y="1289"/>
                    </a:lnTo>
                    <a:lnTo>
                      <a:pt x="1225" y="1290"/>
                    </a:lnTo>
                    <a:lnTo>
                      <a:pt x="1225" y="1294"/>
                    </a:lnTo>
                    <a:lnTo>
                      <a:pt x="1221" y="1295"/>
                    </a:lnTo>
                    <a:lnTo>
                      <a:pt x="1220" y="1292"/>
                    </a:lnTo>
                    <a:lnTo>
                      <a:pt x="1218" y="1292"/>
                    </a:lnTo>
                    <a:lnTo>
                      <a:pt x="1215" y="1299"/>
                    </a:lnTo>
                    <a:lnTo>
                      <a:pt x="1214" y="1298"/>
                    </a:lnTo>
                    <a:lnTo>
                      <a:pt x="1209" y="1303"/>
                    </a:lnTo>
                    <a:lnTo>
                      <a:pt x="1206" y="1303"/>
                    </a:lnTo>
                    <a:lnTo>
                      <a:pt x="1205" y="1300"/>
                    </a:lnTo>
                    <a:lnTo>
                      <a:pt x="1200" y="1300"/>
                    </a:lnTo>
                    <a:lnTo>
                      <a:pt x="1202" y="1302"/>
                    </a:lnTo>
                    <a:lnTo>
                      <a:pt x="1200" y="1303"/>
                    </a:lnTo>
                    <a:lnTo>
                      <a:pt x="1197" y="1307"/>
                    </a:lnTo>
                    <a:lnTo>
                      <a:pt x="1199" y="1309"/>
                    </a:lnTo>
                    <a:lnTo>
                      <a:pt x="1194" y="1312"/>
                    </a:lnTo>
                    <a:lnTo>
                      <a:pt x="1192" y="1313"/>
                    </a:lnTo>
                    <a:lnTo>
                      <a:pt x="1187" y="1312"/>
                    </a:lnTo>
                    <a:lnTo>
                      <a:pt x="1187" y="1309"/>
                    </a:lnTo>
                    <a:lnTo>
                      <a:pt x="1185" y="1307"/>
                    </a:lnTo>
                    <a:lnTo>
                      <a:pt x="1180" y="1310"/>
                    </a:lnTo>
                    <a:lnTo>
                      <a:pt x="1179" y="1316"/>
                    </a:lnTo>
                    <a:lnTo>
                      <a:pt x="1180" y="1319"/>
                    </a:lnTo>
                    <a:lnTo>
                      <a:pt x="1174" y="1317"/>
                    </a:lnTo>
                    <a:lnTo>
                      <a:pt x="1174" y="1319"/>
                    </a:lnTo>
                    <a:lnTo>
                      <a:pt x="1171" y="1321"/>
                    </a:lnTo>
                    <a:lnTo>
                      <a:pt x="1174" y="1322"/>
                    </a:lnTo>
                    <a:lnTo>
                      <a:pt x="1173" y="1324"/>
                    </a:lnTo>
                    <a:lnTo>
                      <a:pt x="1168" y="1323"/>
                    </a:lnTo>
                    <a:lnTo>
                      <a:pt x="1167" y="1324"/>
                    </a:lnTo>
                    <a:lnTo>
                      <a:pt x="1162" y="1322"/>
                    </a:lnTo>
                    <a:lnTo>
                      <a:pt x="1160" y="1323"/>
                    </a:lnTo>
                    <a:lnTo>
                      <a:pt x="1159" y="1326"/>
                    </a:lnTo>
                    <a:lnTo>
                      <a:pt x="1153" y="1328"/>
                    </a:lnTo>
                    <a:lnTo>
                      <a:pt x="1153" y="1330"/>
                    </a:lnTo>
                    <a:lnTo>
                      <a:pt x="1152" y="1328"/>
                    </a:lnTo>
                    <a:lnTo>
                      <a:pt x="1151" y="1324"/>
                    </a:lnTo>
                    <a:lnTo>
                      <a:pt x="1148" y="1324"/>
                    </a:lnTo>
                    <a:lnTo>
                      <a:pt x="1148" y="1317"/>
                    </a:lnTo>
                    <a:lnTo>
                      <a:pt x="1143" y="1320"/>
                    </a:lnTo>
                    <a:lnTo>
                      <a:pt x="1138" y="1316"/>
                    </a:lnTo>
                    <a:lnTo>
                      <a:pt x="1134" y="1315"/>
                    </a:lnTo>
                    <a:lnTo>
                      <a:pt x="1133" y="1310"/>
                    </a:lnTo>
                    <a:lnTo>
                      <a:pt x="1130" y="1310"/>
                    </a:lnTo>
                    <a:lnTo>
                      <a:pt x="1129" y="1313"/>
                    </a:lnTo>
                    <a:lnTo>
                      <a:pt x="1121" y="1314"/>
                    </a:lnTo>
                    <a:lnTo>
                      <a:pt x="1112" y="1309"/>
                    </a:lnTo>
                    <a:lnTo>
                      <a:pt x="1109" y="1304"/>
                    </a:lnTo>
                    <a:lnTo>
                      <a:pt x="1109" y="1301"/>
                    </a:lnTo>
                    <a:lnTo>
                      <a:pt x="1095" y="1299"/>
                    </a:lnTo>
                    <a:lnTo>
                      <a:pt x="1095" y="1296"/>
                    </a:lnTo>
                    <a:lnTo>
                      <a:pt x="1087" y="1295"/>
                    </a:lnTo>
                    <a:lnTo>
                      <a:pt x="1088" y="1292"/>
                    </a:lnTo>
                    <a:lnTo>
                      <a:pt x="1085" y="1291"/>
                    </a:lnTo>
                    <a:lnTo>
                      <a:pt x="1080" y="1297"/>
                    </a:lnTo>
                    <a:lnTo>
                      <a:pt x="1075" y="1300"/>
                    </a:lnTo>
                    <a:lnTo>
                      <a:pt x="1075" y="1302"/>
                    </a:lnTo>
                    <a:lnTo>
                      <a:pt x="1077" y="1304"/>
                    </a:lnTo>
                    <a:lnTo>
                      <a:pt x="1073" y="1304"/>
                    </a:lnTo>
                    <a:lnTo>
                      <a:pt x="1069" y="1301"/>
                    </a:lnTo>
                    <a:lnTo>
                      <a:pt x="1056" y="1302"/>
                    </a:lnTo>
                    <a:lnTo>
                      <a:pt x="1055" y="1298"/>
                    </a:lnTo>
                    <a:lnTo>
                      <a:pt x="1049" y="1300"/>
                    </a:lnTo>
                    <a:lnTo>
                      <a:pt x="1047" y="1298"/>
                    </a:lnTo>
                    <a:lnTo>
                      <a:pt x="1039" y="1303"/>
                    </a:lnTo>
                    <a:lnTo>
                      <a:pt x="1038" y="1302"/>
                    </a:lnTo>
                    <a:lnTo>
                      <a:pt x="1038" y="1298"/>
                    </a:lnTo>
                    <a:lnTo>
                      <a:pt x="1031" y="1299"/>
                    </a:lnTo>
                    <a:lnTo>
                      <a:pt x="1029" y="1297"/>
                    </a:lnTo>
                    <a:lnTo>
                      <a:pt x="1023" y="1297"/>
                    </a:lnTo>
                    <a:lnTo>
                      <a:pt x="1021" y="1290"/>
                    </a:lnTo>
                    <a:lnTo>
                      <a:pt x="1014" y="1292"/>
                    </a:lnTo>
                    <a:lnTo>
                      <a:pt x="1005" y="1291"/>
                    </a:lnTo>
                    <a:lnTo>
                      <a:pt x="1004" y="1294"/>
                    </a:lnTo>
                    <a:lnTo>
                      <a:pt x="999" y="1296"/>
                    </a:lnTo>
                    <a:lnTo>
                      <a:pt x="991" y="1297"/>
                    </a:lnTo>
                    <a:lnTo>
                      <a:pt x="989" y="1296"/>
                    </a:lnTo>
                    <a:lnTo>
                      <a:pt x="985" y="1298"/>
                    </a:lnTo>
                    <a:lnTo>
                      <a:pt x="979" y="1296"/>
                    </a:lnTo>
                    <a:lnTo>
                      <a:pt x="976" y="1298"/>
                    </a:lnTo>
                    <a:lnTo>
                      <a:pt x="973" y="1297"/>
                    </a:lnTo>
                    <a:lnTo>
                      <a:pt x="970" y="1299"/>
                    </a:lnTo>
                    <a:lnTo>
                      <a:pt x="965" y="1303"/>
                    </a:lnTo>
                    <a:lnTo>
                      <a:pt x="963" y="1302"/>
                    </a:lnTo>
                    <a:lnTo>
                      <a:pt x="962" y="1295"/>
                    </a:lnTo>
                    <a:lnTo>
                      <a:pt x="953" y="1294"/>
                    </a:lnTo>
                    <a:lnTo>
                      <a:pt x="951" y="1290"/>
                    </a:lnTo>
                    <a:lnTo>
                      <a:pt x="946" y="1289"/>
                    </a:lnTo>
                    <a:lnTo>
                      <a:pt x="944" y="1287"/>
                    </a:lnTo>
                    <a:lnTo>
                      <a:pt x="940" y="1287"/>
                    </a:lnTo>
                    <a:lnTo>
                      <a:pt x="934" y="1291"/>
                    </a:lnTo>
                    <a:lnTo>
                      <a:pt x="931" y="1295"/>
                    </a:lnTo>
                    <a:lnTo>
                      <a:pt x="929" y="1295"/>
                    </a:lnTo>
                    <a:lnTo>
                      <a:pt x="930" y="1298"/>
                    </a:lnTo>
                    <a:lnTo>
                      <a:pt x="927" y="1299"/>
                    </a:lnTo>
                    <a:lnTo>
                      <a:pt x="927" y="1301"/>
                    </a:lnTo>
                    <a:lnTo>
                      <a:pt x="919" y="1300"/>
                    </a:lnTo>
                    <a:lnTo>
                      <a:pt x="916" y="1303"/>
                    </a:lnTo>
                    <a:lnTo>
                      <a:pt x="914" y="1308"/>
                    </a:lnTo>
                    <a:lnTo>
                      <a:pt x="911" y="1310"/>
                    </a:lnTo>
                    <a:lnTo>
                      <a:pt x="907" y="1309"/>
                    </a:lnTo>
                    <a:lnTo>
                      <a:pt x="901" y="1306"/>
                    </a:lnTo>
                    <a:lnTo>
                      <a:pt x="903" y="1304"/>
                    </a:lnTo>
                    <a:lnTo>
                      <a:pt x="898" y="1304"/>
                    </a:lnTo>
                    <a:lnTo>
                      <a:pt x="892" y="1308"/>
                    </a:lnTo>
                    <a:lnTo>
                      <a:pt x="892" y="1310"/>
                    </a:lnTo>
                    <a:lnTo>
                      <a:pt x="880" y="1310"/>
                    </a:lnTo>
                    <a:lnTo>
                      <a:pt x="880" y="1313"/>
                    </a:lnTo>
                    <a:lnTo>
                      <a:pt x="883" y="1316"/>
                    </a:lnTo>
                    <a:lnTo>
                      <a:pt x="885" y="1318"/>
                    </a:lnTo>
                    <a:lnTo>
                      <a:pt x="876" y="1325"/>
                    </a:lnTo>
                    <a:lnTo>
                      <a:pt x="872" y="1335"/>
                    </a:lnTo>
                    <a:lnTo>
                      <a:pt x="864" y="1337"/>
                    </a:lnTo>
                    <a:lnTo>
                      <a:pt x="862" y="1343"/>
                    </a:lnTo>
                    <a:lnTo>
                      <a:pt x="854" y="1343"/>
                    </a:lnTo>
                    <a:lnTo>
                      <a:pt x="852" y="1351"/>
                    </a:lnTo>
                    <a:lnTo>
                      <a:pt x="846" y="1355"/>
                    </a:lnTo>
                    <a:lnTo>
                      <a:pt x="844" y="1359"/>
                    </a:lnTo>
                    <a:lnTo>
                      <a:pt x="841" y="1361"/>
                    </a:lnTo>
                    <a:lnTo>
                      <a:pt x="836" y="1360"/>
                    </a:lnTo>
                    <a:lnTo>
                      <a:pt x="832" y="1353"/>
                    </a:lnTo>
                    <a:lnTo>
                      <a:pt x="821" y="1343"/>
                    </a:lnTo>
                    <a:lnTo>
                      <a:pt x="820" y="1337"/>
                    </a:lnTo>
                    <a:lnTo>
                      <a:pt x="820" y="1331"/>
                    </a:lnTo>
                    <a:lnTo>
                      <a:pt x="818" y="1328"/>
                    </a:lnTo>
                    <a:lnTo>
                      <a:pt x="809" y="1327"/>
                    </a:lnTo>
                    <a:lnTo>
                      <a:pt x="806" y="1331"/>
                    </a:lnTo>
                    <a:lnTo>
                      <a:pt x="808" y="1336"/>
                    </a:lnTo>
                    <a:lnTo>
                      <a:pt x="807" y="1338"/>
                    </a:lnTo>
                    <a:lnTo>
                      <a:pt x="805" y="1340"/>
                    </a:lnTo>
                    <a:lnTo>
                      <a:pt x="801" y="1339"/>
                    </a:lnTo>
                    <a:lnTo>
                      <a:pt x="785" y="1342"/>
                    </a:lnTo>
                    <a:lnTo>
                      <a:pt x="784" y="1345"/>
                    </a:lnTo>
                    <a:lnTo>
                      <a:pt x="787" y="1350"/>
                    </a:lnTo>
                    <a:lnTo>
                      <a:pt x="786" y="1352"/>
                    </a:lnTo>
                    <a:lnTo>
                      <a:pt x="778" y="1349"/>
                    </a:lnTo>
                    <a:lnTo>
                      <a:pt x="772" y="1350"/>
                    </a:lnTo>
                    <a:lnTo>
                      <a:pt x="768" y="1354"/>
                    </a:lnTo>
                    <a:lnTo>
                      <a:pt x="765" y="1355"/>
                    </a:lnTo>
                    <a:lnTo>
                      <a:pt x="761" y="1354"/>
                    </a:lnTo>
                    <a:lnTo>
                      <a:pt x="757" y="1354"/>
                    </a:lnTo>
                    <a:lnTo>
                      <a:pt x="756" y="1359"/>
                    </a:lnTo>
                    <a:lnTo>
                      <a:pt x="753" y="1361"/>
                    </a:lnTo>
                    <a:lnTo>
                      <a:pt x="748" y="1358"/>
                    </a:lnTo>
                    <a:lnTo>
                      <a:pt x="744" y="1359"/>
                    </a:lnTo>
                    <a:lnTo>
                      <a:pt x="741" y="1356"/>
                    </a:lnTo>
                    <a:lnTo>
                      <a:pt x="737" y="1356"/>
                    </a:lnTo>
                    <a:lnTo>
                      <a:pt x="734" y="1354"/>
                    </a:lnTo>
                    <a:lnTo>
                      <a:pt x="729" y="1356"/>
                    </a:lnTo>
                    <a:lnTo>
                      <a:pt x="724" y="1357"/>
                    </a:lnTo>
                    <a:lnTo>
                      <a:pt x="714" y="1355"/>
                    </a:lnTo>
                    <a:lnTo>
                      <a:pt x="712" y="1353"/>
                    </a:lnTo>
                    <a:lnTo>
                      <a:pt x="702" y="1352"/>
                    </a:lnTo>
                    <a:lnTo>
                      <a:pt x="699" y="1354"/>
                    </a:lnTo>
                    <a:lnTo>
                      <a:pt x="697" y="1361"/>
                    </a:lnTo>
                    <a:lnTo>
                      <a:pt x="691" y="1367"/>
                    </a:lnTo>
                    <a:lnTo>
                      <a:pt x="673" y="1366"/>
                    </a:lnTo>
                    <a:lnTo>
                      <a:pt x="665" y="1369"/>
                    </a:lnTo>
                    <a:lnTo>
                      <a:pt x="654" y="1369"/>
                    </a:lnTo>
                    <a:lnTo>
                      <a:pt x="649" y="1370"/>
                    </a:lnTo>
                    <a:lnTo>
                      <a:pt x="640" y="1373"/>
                    </a:lnTo>
                    <a:lnTo>
                      <a:pt x="631" y="1387"/>
                    </a:lnTo>
                    <a:lnTo>
                      <a:pt x="626" y="1398"/>
                    </a:lnTo>
                    <a:lnTo>
                      <a:pt x="616" y="1402"/>
                    </a:lnTo>
                    <a:lnTo>
                      <a:pt x="612" y="1414"/>
                    </a:lnTo>
                    <a:lnTo>
                      <a:pt x="605" y="1422"/>
                    </a:lnTo>
                    <a:lnTo>
                      <a:pt x="599" y="1424"/>
                    </a:lnTo>
                    <a:lnTo>
                      <a:pt x="597" y="1426"/>
                    </a:lnTo>
                    <a:lnTo>
                      <a:pt x="600" y="1434"/>
                    </a:lnTo>
                    <a:lnTo>
                      <a:pt x="599" y="1440"/>
                    </a:lnTo>
                    <a:lnTo>
                      <a:pt x="601" y="1442"/>
                    </a:lnTo>
                    <a:lnTo>
                      <a:pt x="598" y="1450"/>
                    </a:lnTo>
                    <a:lnTo>
                      <a:pt x="591" y="1460"/>
                    </a:lnTo>
                    <a:lnTo>
                      <a:pt x="584" y="1465"/>
                    </a:lnTo>
                    <a:lnTo>
                      <a:pt x="581" y="1468"/>
                    </a:lnTo>
                    <a:lnTo>
                      <a:pt x="568" y="1467"/>
                    </a:lnTo>
                    <a:lnTo>
                      <a:pt x="561" y="1468"/>
                    </a:lnTo>
                    <a:lnTo>
                      <a:pt x="562" y="1475"/>
                    </a:lnTo>
                    <a:lnTo>
                      <a:pt x="561" y="1477"/>
                    </a:lnTo>
                    <a:lnTo>
                      <a:pt x="549" y="1479"/>
                    </a:lnTo>
                    <a:lnTo>
                      <a:pt x="547" y="1481"/>
                    </a:lnTo>
                    <a:lnTo>
                      <a:pt x="547" y="1485"/>
                    </a:lnTo>
                    <a:lnTo>
                      <a:pt x="546" y="1490"/>
                    </a:lnTo>
                    <a:lnTo>
                      <a:pt x="540" y="1495"/>
                    </a:lnTo>
                    <a:lnTo>
                      <a:pt x="536" y="1496"/>
                    </a:lnTo>
                    <a:lnTo>
                      <a:pt x="530" y="1501"/>
                    </a:lnTo>
                    <a:lnTo>
                      <a:pt x="528" y="1506"/>
                    </a:lnTo>
                    <a:lnTo>
                      <a:pt x="526" y="1515"/>
                    </a:lnTo>
                    <a:lnTo>
                      <a:pt x="517" y="1530"/>
                    </a:lnTo>
                    <a:lnTo>
                      <a:pt x="519" y="1533"/>
                    </a:lnTo>
                    <a:lnTo>
                      <a:pt x="529" y="1542"/>
                    </a:lnTo>
                    <a:lnTo>
                      <a:pt x="529" y="1544"/>
                    </a:lnTo>
                    <a:lnTo>
                      <a:pt x="525" y="1548"/>
                    </a:lnTo>
                    <a:lnTo>
                      <a:pt x="504" y="1540"/>
                    </a:lnTo>
                    <a:lnTo>
                      <a:pt x="501" y="1535"/>
                    </a:lnTo>
                    <a:lnTo>
                      <a:pt x="494" y="1533"/>
                    </a:lnTo>
                    <a:lnTo>
                      <a:pt x="494" y="1528"/>
                    </a:lnTo>
                    <a:lnTo>
                      <a:pt x="490" y="1529"/>
                    </a:lnTo>
                    <a:lnTo>
                      <a:pt x="490" y="1525"/>
                    </a:lnTo>
                    <a:lnTo>
                      <a:pt x="483" y="1525"/>
                    </a:lnTo>
                    <a:lnTo>
                      <a:pt x="486" y="1522"/>
                    </a:lnTo>
                    <a:lnTo>
                      <a:pt x="483" y="1517"/>
                    </a:lnTo>
                    <a:lnTo>
                      <a:pt x="481" y="1517"/>
                    </a:lnTo>
                    <a:lnTo>
                      <a:pt x="481" y="1514"/>
                    </a:lnTo>
                    <a:lnTo>
                      <a:pt x="478" y="1511"/>
                    </a:lnTo>
                    <a:lnTo>
                      <a:pt x="476" y="1511"/>
                    </a:lnTo>
                    <a:lnTo>
                      <a:pt x="472" y="1505"/>
                    </a:lnTo>
                    <a:lnTo>
                      <a:pt x="463" y="1504"/>
                    </a:lnTo>
                    <a:lnTo>
                      <a:pt x="460" y="1501"/>
                    </a:lnTo>
                    <a:lnTo>
                      <a:pt x="457" y="1501"/>
                    </a:lnTo>
                    <a:lnTo>
                      <a:pt x="451" y="1500"/>
                    </a:lnTo>
                    <a:lnTo>
                      <a:pt x="449" y="1497"/>
                    </a:lnTo>
                    <a:lnTo>
                      <a:pt x="443" y="1495"/>
                    </a:lnTo>
                    <a:lnTo>
                      <a:pt x="437" y="1497"/>
                    </a:lnTo>
                    <a:lnTo>
                      <a:pt x="436" y="1498"/>
                    </a:lnTo>
                    <a:lnTo>
                      <a:pt x="430" y="1496"/>
                    </a:lnTo>
                    <a:lnTo>
                      <a:pt x="430" y="1493"/>
                    </a:lnTo>
                    <a:lnTo>
                      <a:pt x="428" y="1494"/>
                    </a:lnTo>
                    <a:lnTo>
                      <a:pt x="426" y="1490"/>
                    </a:lnTo>
                    <a:lnTo>
                      <a:pt x="424" y="1490"/>
                    </a:lnTo>
                    <a:lnTo>
                      <a:pt x="425" y="1487"/>
                    </a:lnTo>
                    <a:lnTo>
                      <a:pt x="424" y="1486"/>
                    </a:lnTo>
                    <a:lnTo>
                      <a:pt x="418" y="1487"/>
                    </a:lnTo>
                    <a:lnTo>
                      <a:pt x="415" y="1485"/>
                    </a:lnTo>
                    <a:lnTo>
                      <a:pt x="410" y="1486"/>
                    </a:lnTo>
                    <a:lnTo>
                      <a:pt x="411" y="1485"/>
                    </a:lnTo>
                    <a:lnTo>
                      <a:pt x="409" y="1481"/>
                    </a:lnTo>
                    <a:lnTo>
                      <a:pt x="404" y="1481"/>
                    </a:lnTo>
                    <a:lnTo>
                      <a:pt x="401" y="1478"/>
                    </a:lnTo>
                    <a:lnTo>
                      <a:pt x="402" y="1477"/>
                    </a:lnTo>
                    <a:lnTo>
                      <a:pt x="400" y="1477"/>
                    </a:lnTo>
                    <a:lnTo>
                      <a:pt x="399" y="1475"/>
                    </a:lnTo>
                    <a:lnTo>
                      <a:pt x="395" y="1476"/>
                    </a:lnTo>
                    <a:lnTo>
                      <a:pt x="393" y="1474"/>
                    </a:lnTo>
                    <a:lnTo>
                      <a:pt x="391" y="1475"/>
                    </a:lnTo>
                    <a:lnTo>
                      <a:pt x="387" y="1472"/>
                    </a:lnTo>
                    <a:lnTo>
                      <a:pt x="383" y="1474"/>
                    </a:lnTo>
                    <a:lnTo>
                      <a:pt x="382" y="1470"/>
                    </a:lnTo>
                    <a:lnTo>
                      <a:pt x="379" y="1471"/>
                    </a:lnTo>
                    <a:lnTo>
                      <a:pt x="375" y="1469"/>
                    </a:lnTo>
                    <a:lnTo>
                      <a:pt x="373" y="1469"/>
                    </a:lnTo>
                    <a:lnTo>
                      <a:pt x="370" y="1467"/>
                    </a:lnTo>
                    <a:lnTo>
                      <a:pt x="365" y="1467"/>
                    </a:lnTo>
                    <a:lnTo>
                      <a:pt x="365" y="1466"/>
                    </a:lnTo>
                    <a:lnTo>
                      <a:pt x="361" y="1466"/>
                    </a:lnTo>
                    <a:lnTo>
                      <a:pt x="358" y="1469"/>
                    </a:lnTo>
                    <a:lnTo>
                      <a:pt x="351" y="1466"/>
                    </a:lnTo>
                    <a:lnTo>
                      <a:pt x="348" y="1468"/>
                    </a:lnTo>
                    <a:lnTo>
                      <a:pt x="339" y="1464"/>
                    </a:lnTo>
                    <a:lnTo>
                      <a:pt x="336" y="1463"/>
                    </a:lnTo>
                    <a:lnTo>
                      <a:pt x="337" y="1462"/>
                    </a:lnTo>
                    <a:lnTo>
                      <a:pt x="335" y="1461"/>
                    </a:lnTo>
                    <a:lnTo>
                      <a:pt x="332" y="1462"/>
                    </a:lnTo>
                    <a:lnTo>
                      <a:pt x="331" y="1460"/>
                    </a:lnTo>
                    <a:lnTo>
                      <a:pt x="328" y="1459"/>
                    </a:lnTo>
                    <a:lnTo>
                      <a:pt x="329" y="1458"/>
                    </a:lnTo>
                    <a:lnTo>
                      <a:pt x="324" y="1458"/>
                    </a:lnTo>
                    <a:lnTo>
                      <a:pt x="321" y="1456"/>
                    </a:lnTo>
                    <a:lnTo>
                      <a:pt x="318" y="1456"/>
                    </a:lnTo>
                    <a:lnTo>
                      <a:pt x="317" y="1453"/>
                    </a:lnTo>
                    <a:lnTo>
                      <a:pt x="313" y="1450"/>
                    </a:lnTo>
                    <a:lnTo>
                      <a:pt x="307" y="1451"/>
                    </a:lnTo>
                    <a:lnTo>
                      <a:pt x="309" y="1448"/>
                    </a:lnTo>
                    <a:lnTo>
                      <a:pt x="307" y="1448"/>
                    </a:lnTo>
                    <a:lnTo>
                      <a:pt x="304" y="1450"/>
                    </a:lnTo>
                    <a:lnTo>
                      <a:pt x="297" y="1442"/>
                    </a:lnTo>
                    <a:lnTo>
                      <a:pt x="297" y="1441"/>
                    </a:lnTo>
                    <a:lnTo>
                      <a:pt x="295" y="1438"/>
                    </a:lnTo>
                    <a:lnTo>
                      <a:pt x="289" y="1435"/>
                    </a:lnTo>
                    <a:lnTo>
                      <a:pt x="289" y="1433"/>
                    </a:lnTo>
                    <a:lnTo>
                      <a:pt x="286" y="1431"/>
                    </a:lnTo>
                    <a:lnTo>
                      <a:pt x="283" y="1434"/>
                    </a:lnTo>
                    <a:lnTo>
                      <a:pt x="280" y="1431"/>
                    </a:lnTo>
                    <a:lnTo>
                      <a:pt x="280" y="1433"/>
                    </a:lnTo>
                    <a:lnTo>
                      <a:pt x="278" y="1434"/>
                    </a:lnTo>
                    <a:lnTo>
                      <a:pt x="277" y="1432"/>
                    </a:lnTo>
                    <a:lnTo>
                      <a:pt x="274" y="1432"/>
                    </a:lnTo>
                    <a:lnTo>
                      <a:pt x="273" y="1431"/>
                    </a:lnTo>
                    <a:lnTo>
                      <a:pt x="269" y="1434"/>
                    </a:lnTo>
                    <a:lnTo>
                      <a:pt x="268" y="1434"/>
                    </a:lnTo>
                    <a:lnTo>
                      <a:pt x="269" y="1432"/>
                    </a:lnTo>
                    <a:lnTo>
                      <a:pt x="268" y="1430"/>
                    </a:lnTo>
                    <a:lnTo>
                      <a:pt x="264" y="1430"/>
                    </a:lnTo>
                    <a:lnTo>
                      <a:pt x="263" y="1428"/>
                    </a:lnTo>
                    <a:lnTo>
                      <a:pt x="256" y="1428"/>
                    </a:lnTo>
                    <a:lnTo>
                      <a:pt x="252" y="1426"/>
                    </a:lnTo>
                    <a:lnTo>
                      <a:pt x="253" y="1425"/>
                    </a:lnTo>
                    <a:lnTo>
                      <a:pt x="250" y="1423"/>
                    </a:lnTo>
                    <a:lnTo>
                      <a:pt x="248" y="1416"/>
                    </a:lnTo>
                    <a:lnTo>
                      <a:pt x="239" y="1414"/>
                    </a:lnTo>
                    <a:lnTo>
                      <a:pt x="239" y="1413"/>
                    </a:lnTo>
                    <a:lnTo>
                      <a:pt x="237" y="1412"/>
                    </a:lnTo>
                    <a:lnTo>
                      <a:pt x="237" y="1409"/>
                    </a:lnTo>
                    <a:lnTo>
                      <a:pt x="233" y="1406"/>
                    </a:lnTo>
                    <a:lnTo>
                      <a:pt x="227" y="1406"/>
                    </a:lnTo>
                    <a:lnTo>
                      <a:pt x="225" y="1404"/>
                    </a:lnTo>
                    <a:lnTo>
                      <a:pt x="219" y="1404"/>
                    </a:lnTo>
                    <a:lnTo>
                      <a:pt x="215" y="1400"/>
                    </a:lnTo>
                    <a:lnTo>
                      <a:pt x="209" y="1402"/>
                    </a:lnTo>
                    <a:lnTo>
                      <a:pt x="206" y="1404"/>
                    </a:lnTo>
                    <a:lnTo>
                      <a:pt x="201" y="1402"/>
                    </a:lnTo>
                    <a:lnTo>
                      <a:pt x="195" y="1397"/>
                    </a:lnTo>
                    <a:lnTo>
                      <a:pt x="195" y="1395"/>
                    </a:lnTo>
                    <a:lnTo>
                      <a:pt x="192" y="1395"/>
                    </a:lnTo>
                    <a:lnTo>
                      <a:pt x="193" y="1393"/>
                    </a:lnTo>
                    <a:lnTo>
                      <a:pt x="187" y="1389"/>
                    </a:lnTo>
                    <a:lnTo>
                      <a:pt x="186" y="1386"/>
                    </a:lnTo>
                    <a:lnTo>
                      <a:pt x="184" y="1385"/>
                    </a:lnTo>
                    <a:lnTo>
                      <a:pt x="184" y="1384"/>
                    </a:lnTo>
                    <a:lnTo>
                      <a:pt x="175" y="1371"/>
                    </a:lnTo>
                    <a:lnTo>
                      <a:pt x="163" y="1368"/>
                    </a:lnTo>
                    <a:lnTo>
                      <a:pt x="159" y="1367"/>
                    </a:lnTo>
                    <a:lnTo>
                      <a:pt x="157" y="1364"/>
                    </a:lnTo>
                    <a:lnTo>
                      <a:pt x="153" y="1363"/>
                    </a:lnTo>
                    <a:lnTo>
                      <a:pt x="143" y="1371"/>
                    </a:lnTo>
                    <a:lnTo>
                      <a:pt x="137" y="1371"/>
                    </a:lnTo>
                    <a:lnTo>
                      <a:pt x="135" y="1372"/>
                    </a:lnTo>
                    <a:lnTo>
                      <a:pt x="124" y="1369"/>
                    </a:lnTo>
                    <a:lnTo>
                      <a:pt x="116" y="1371"/>
                    </a:lnTo>
                    <a:lnTo>
                      <a:pt x="111" y="1372"/>
                    </a:lnTo>
                    <a:lnTo>
                      <a:pt x="106" y="1369"/>
                    </a:lnTo>
                    <a:lnTo>
                      <a:pt x="101" y="1369"/>
                    </a:lnTo>
                    <a:lnTo>
                      <a:pt x="97" y="1366"/>
                    </a:lnTo>
                    <a:lnTo>
                      <a:pt x="93" y="1367"/>
                    </a:lnTo>
                    <a:lnTo>
                      <a:pt x="88" y="1366"/>
                    </a:lnTo>
                    <a:lnTo>
                      <a:pt x="83" y="1361"/>
                    </a:lnTo>
                    <a:lnTo>
                      <a:pt x="73" y="1360"/>
                    </a:lnTo>
                    <a:lnTo>
                      <a:pt x="73" y="1356"/>
                    </a:lnTo>
                    <a:lnTo>
                      <a:pt x="72" y="1354"/>
                    </a:lnTo>
                    <a:lnTo>
                      <a:pt x="68" y="1354"/>
                    </a:lnTo>
                    <a:lnTo>
                      <a:pt x="69" y="1351"/>
                    </a:lnTo>
                    <a:lnTo>
                      <a:pt x="63" y="1340"/>
                    </a:lnTo>
                    <a:lnTo>
                      <a:pt x="63" y="1338"/>
                    </a:lnTo>
                    <a:lnTo>
                      <a:pt x="67" y="1333"/>
                    </a:lnTo>
                    <a:lnTo>
                      <a:pt x="73" y="1332"/>
                    </a:lnTo>
                    <a:lnTo>
                      <a:pt x="76" y="1325"/>
                    </a:lnTo>
                    <a:lnTo>
                      <a:pt x="81" y="1322"/>
                    </a:lnTo>
                    <a:lnTo>
                      <a:pt x="83" y="1314"/>
                    </a:lnTo>
                    <a:lnTo>
                      <a:pt x="90" y="1313"/>
                    </a:lnTo>
                    <a:lnTo>
                      <a:pt x="99" y="1310"/>
                    </a:lnTo>
                    <a:lnTo>
                      <a:pt x="102" y="1305"/>
                    </a:lnTo>
                    <a:lnTo>
                      <a:pt x="107" y="1300"/>
                    </a:lnTo>
                    <a:lnTo>
                      <a:pt x="107" y="1297"/>
                    </a:lnTo>
                    <a:lnTo>
                      <a:pt x="104" y="1292"/>
                    </a:lnTo>
                    <a:lnTo>
                      <a:pt x="94" y="1288"/>
                    </a:lnTo>
                    <a:lnTo>
                      <a:pt x="83" y="1289"/>
                    </a:lnTo>
                    <a:lnTo>
                      <a:pt x="69" y="1285"/>
                    </a:lnTo>
                    <a:lnTo>
                      <a:pt x="64" y="1285"/>
                    </a:lnTo>
                    <a:lnTo>
                      <a:pt x="52" y="1291"/>
                    </a:lnTo>
                    <a:lnTo>
                      <a:pt x="49" y="1297"/>
                    </a:lnTo>
                    <a:lnTo>
                      <a:pt x="40" y="1296"/>
                    </a:lnTo>
                    <a:lnTo>
                      <a:pt x="33" y="1289"/>
                    </a:lnTo>
                    <a:lnTo>
                      <a:pt x="31" y="1268"/>
                    </a:lnTo>
                    <a:lnTo>
                      <a:pt x="27" y="1255"/>
                    </a:lnTo>
                    <a:lnTo>
                      <a:pt x="27" y="1251"/>
                    </a:lnTo>
                    <a:lnTo>
                      <a:pt x="24" y="1238"/>
                    </a:lnTo>
                    <a:lnTo>
                      <a:pt x="27" y="1234"/>
                    </a:lnTo>
                    <a:lnTo>
                      <a:pt x="37" y="1232"/>
                    </a:lnTo>
                    <a:lnTo>
                      <a:pt x="40" y="1229"/>
                    </a:lnTo>
                    <a:lnTo>
                      <a:pt x="40" y="1217"/>
                    </a:lnTo>
                    <a:lnTo>
                      <a:pt x="33" y="1207"/>
                    </a:lnTo>
                    <a:lnTo>
                      <a:pt x="27" y="1202"/>
                    </a:lnTo>
                    <a:lnTo>
                      <a:pt x="27" y="1199"/>
                    </a:lnTo>
                    <a:lnTo>
                      <a:pt x="24" y="1193"/>
                    </a:lnTo>
                    <a:lnTo>
                      <a:pt x="26" y="1186"/>
                    </a:lnTo>
                    <a:lnTo>
                      <a:pt x="21" y="1177"/>
                    </a:lnTo>
                    <a:lnTo>
                      <a:pt x="21" y="1174"/>
                    </a:lnTo>
                    <a:lnTo>
                      <a:pt x="16" y="1168"/>
                    </a:lnTo>
                    <a:lnTo>
                      <a:pt x="11" y="1161"/>
                    </a:lnTo>
                    <a:lnTo>
                      <a:pt x="4" y="1158"/>
                    </a:lnTo>
                    <a:lnTo>
                      <a:pt x="3" y="1154"/>
                    </a:lnTo>
                    <a:lnTo>
                      <a:pt x="1" y="1153"/>
                    </a:lnTo>
                    <a:lnTo>
                      <a:pt x="3" y="1153"/>
                    </a:lnTo>
                    <a:lnTo>
                      <a:pt x="1" y="1150"/>
                    </a:lnTo>
                    <a:lnTo>
                      <a:pt x="3" y="1148"/>
                    </a:lnTo>
                    <a:lnTo>
                      <a:pt x="0" y="1143"/>
                    </a:lnTo>
                    <a:lnTo>
                      <a:pt x="0" y="1135"/>
                    </a:lnTo>
                    <a:lnTo>
                      <a:pt x="3" y="1134"/>
                    </a:lnTo>
                    <a:lnTo>
                      <a:pt x="3" y="1129"/>
                    </a:lnTo>
                    <a:lnTo>
                      <a:pt x="1" y="1124"/>
                    </a:lnTo>
                    <a:lnTo>
                      <a:pt x="3" y="1123"/>
                    </a:lnTo>
                    <a:lnTo>
                      <a:pt x="1" y="1120"/>
                    </a:lnTo>
                    <a:lnTo>
                      <a:pt x="3" y="1115"/>
                    </a:lnTo>
                    <a:lnTo>
                      <a:pt x="3" y="1112"/>
                    </a:lnTo>
                    <a:lnTo>
                      <a:pt x="7" y="1103"/>
                    </a:lnTo>
                    <a:lnTo>
                      <a:pt x="5" y="1099"/>
                    </a:lnTo>
                    <a:lnTo>
                      <a:pt x="5" y="1096"/>
                    </a:lnTo>
                    <a:lnTo>
                      <a:pt x="10" y="1090"/>
                    </a:lnTo>
                    <a:lnTo>
                      <a:pt x="9" y="1089"/>
                    </a:lnTo>
                    <a:lnTo>
                      <a:pt x="10" y="1088"/>
                    </a:lnTo>
                    <a:lnTo>
                      <a:pt x="10" y="1087"/>
                    </a:lnTo>
                    <a:lnTo>
                      <a:pt x="11" y="1088"/>
                    </a:lnTo>
                    <a:lnTo>
                      <a:pt x="12" y="1086"/>
                    </a:lnTo>
                    <a:lnTo>
                      <a:pt x="10" y="1084"/>
                    </a:lnTo>
                    <a:lnTo>
                      <a:pt x="12" y="1083"/>
                    </a:lnTo>
                    <a:lnTo>
                      <a:pt x="12" y="1081"/>
                    </a:lnTo>
                    <a:lnTo>
                      <a:pt x="10" y="1082"/>
                    </a:lnTo>
                    <a:lnTo>
                      <a:pt x="11" y="1079"/>
                    </a:lnTo>
                    <a:lnTo>
                      <a:pt x="10" y="1075"/>
                    </a:lnTo>
                    <a:lnTo>
                      <a:pt x="8" y="1074"/>
                    </a:lnTo>
                    <a:lnTo>
                      <a:pt x="10" y="1071"/>
                    </a:lnTo>
                    <a:lnTo>
                      <a:pt x="8" y="1070"/>
                    </a:lnTo>
                    <a:lnTo>
                      <a:pt x="8" y="1068"/>
                    </a:lnTo>
                    <a:lnTo>
                      <a:pt x="12" y="1063"/>
                    </a:lnTo>
                    <a:lnTo>
                      <a:pt x="12" y="1060"/>
                    </a:lnTo>
                    <a:lnTo>
                      <a:pt x="14" y="1058"/>
                    </a:lnTo>
                    <a:lnTo>
                      <a:pt x="19" y="1051"/>
                    </a:lnTo>
                    <a:lnTo>
                      <a:pt x="21" y="1039"/>
                    </a:lnTo>
                    <a:lnTo>
                      <a:pt x="24" y="1040"/>
                    </a:lnTo>
                    <a:lnTo>
                      <a:pt x="25" y="1038"/>
                    </a:lnTo>
                    <a:lnTo>
                      <a:pt x="27" y="1036"/>
                    </a:lnTo>
                    <a:lnTo>
                      <a:pt x="26" y="1034"/>
                    </a:lnTo>
                    <a:lnTo>
                      <a:pt x="30" y="1030"/>
                    </a:lnTo>
                    <a:lnTo>
                      <a:pt x="29" y="1028"/>
                    </a:lnTo>
                    <a:lnTo>
                      <a:pt x="33" y="1027"/>
                    </a:lnTo>
                    <a:lnTo>
                      <a:pt x="33" y="1025"/>
                    </a:lnTo>
                    <a:lnTo>
                      <a:pt x="35" y="1025"/>
                    </a:lnTo>
                    <a:lnTo>
                      <a:pt x="35" y="1022"/>
                    </a:lnTo>
                    <a:lnTo>
                      <a:pt x="36" y="1024"/>
                    </a:lnTo>
                    <a:lnTo>
                      <a:pt x="35" y="1021"/>
                    </a:lnTo>
                    <a:lnTo>
                      <a:pt x="37" y="1022"/>
                    </a:lnTo>
                    <a:lnTo>
                      <a:pt x="39" y="1020"/>
                    </a:lnTo>
                    <a:lnTo>
                      <a:pt x="40" y="1021"/>
                    </a:lnTo>
                    <a:lnTo>
                      <a:pt x="39" y="1019"/>
                    </a:lnTo>
                    <a:lnTo>
                      <a:pt x="42" y="1019"/>
                    </a:lnTo>
                    <a:lnTo>
                      <a:pt x="43" y="1018"/>
                    </a:lnTo>
                    <a:lnTo>
                      <a:pt x="43" y="1015"/>
                    </a:lnTo>
                    <a:lnTo>
                      <a:pt x="41" y="1015"/>
                    </a:lnTo>
                    <a:lnTo>
                      <a:pt x="42" y="1013"/>
                    </a:lnTo>
                    <a:lnTo>
                      <a:pt x="40" y="1013"/>
                    </a:lnTo>
                    <a:lnTo>
                      <a:pt x="41" y="1011"/>
                    </a:lnTo>
                    <a:lnTo>
                      <a:pt x="40" y="1009"/>
                    </a:lnTo>
                    <a:lnTo>
                      <a:pt x="43" y="1007"/>
                    </a:lnTo>
                    <a:lnTo>
                      <a:pt x="42" y="1007"/>
                    </a:lnTo>
                    <a:lnTo>
                      <a:pt x="42" y="1006"/>
                    </a:lnTo>
                    <a:lnTo>
                      <a:pt x="43" y="1006"/>
                    </a:lnTo>
                    <a:lnTo>
                      <a:pt x="43" y="1002"/>
                    </a:lnTo>
                    <a:lnTo>
                      <a:pt x="44" y="1001"/>
                    </a:lnTo>
                    <a:lnTo>
                      <a:pt x="43" y="995"/>
                    </a:lnTo>
                    <a:lnTo>
                      <a:pt x="45" y="996"/>
                    </a:lnTo>
                    <a:lnTo>
                      <a:pt x="45" y="992"/>
                    </a:lnTo>
                    <a:lnTo>
                      <a:pt x="48" y="990"/>
                    </a:lnTo>
                    <a:lnTo>
                      <a:pt x="46" y="983"/>
                    </a:lnTo>
                    <a:lnTo>
                      <a:pt x="49" y="983"/>
                    </a:lnTo>
                    <a:lnTo>
                      <a:pt x="48" y="982"/>
                    </a:lnTo>
                    <a:lnTo>
                      <a:pt x="51" y="980"/>
                    </a:lnTo>
                    <a:lnTo>
                      <a:pt x="52" y="977"/>
                    </a:lnTo>
                    <a:lnTo>
                      <a:pt x="51" y="976"/>
                    </a:lnTo>
                    <a:lnTo>
                      <a:pt x="52" y="973"/>
                    </a:lnTo>
                    <a:lnTo>
                      <a:pt x="53" y="972"/>
                    </a:lnTo>
                    <a:lnTo>
                      <a:pt x="53" y="973"/>
                    </a:lnTo>
                    <a:lnTo>
                      <a:pt x="54" y="972"/>
                    </a:lnTo>
                    <a:lnTo>
                      <a:pt x="55" y="974"/>
                    </a:lnTo>
                    <a:lnTo>
                      <a:pt x="60" y="973"/>
                    </a:lnTo>
                    <a:lnTo>
                      <a:pt x="62" y="974"/>
                    </a:lnTo>
                    <a:lnTo>
                      <a:pt x="63" y="974"/>
                    </a:lnTo>
                    <a:lnTo>
                      <a:pt x="63" y="972"/>
                    </a:lnTo>
                    <a:lnTo>
                      <a:pt x="65" y="973"/>
                    </a:lnTo>
                    <a:lnTo>
                      <a:pt x="64" y="971"/>
                    </a:lnTo>
                    <a:lnTo>
                      <a:pt x="66" y="971"/>
                    </a:lnTo>
                    <a:lnTo>
                      <a:pt x="66" y="973"/>
                    </a:lnTo>
                    <a:lnTo>
                      <a:pt x="67" y="972"/>
                    </a:lnTo>
                    <a:lnTo>
                      <a:pt x="65" y="968"/>
                    </a:lnTo>
                    <a:lnTo>
                      <a:pt x="71" y="967"/>
                    </a:lnTo>
                    <a:lnTo>
                      <a:pt x="67" y="961"/>
                    </a:lnTo>
                    <a:lnTo>
                      <a:pt x="69" y="960"/>
                    </a:lnTo>
                    <a:lnTo>
                      <a:pt x="71" y="960"/>
                    </a:lnTo>
                    <a:lnTo>
                      <a:pt x="71" y="963"/>
                    </a:lnTo>
                    <a:lnTo>
                      <a:pt x="73" y="962"/>
                    </a:lnTo>
                    <a:lnTo>
                      <a:pt x="81" y="954"/>
                    </a:lnTo>
                    <a:lnTo>
                      <a:pt x="84" y="955"/>
                    </a:lnTo>
                    <a:lnTo>
                      <a:pt x="85" y="953"/>
                    </a:lnTo>
                    <a:lnTo>
                      <a:pt x="87" y="954"/>
                    </a:lnTo>
                    <a:lnTo>
                      <a:pt x="88" y="952"/>
                    </a:lnTo>
                    <a:lnTo>
                      <a:pt x="91" y="953"/>
                    </a:lnTo>
                    <a:lnTo>
                      <a:pt x="93" y="950"/>
                    </a:lnTo>
                    <a:lnTo>
                      <a:pt x="97" y="946"/>
                    </a:lnTo>
                    <a:lnTo>
                      <a:pt x="99" y="948"/>
                    </a:lnTo>
                    <a:lnTo>
                      <a:pt x="102" y="946"/>
                    </a:lnTo>
                    <a:lnTo>
                      <a:pt x="101" y="942"/>
                    </a:lnTo>
                    <a:lnTo>
                      <a:pt x="103" y="939"/>
                    </a:lnTo>
                    <a:lnTo>
                      <a:pt x="107" y="939"/>
                    </a:lnTo>
                    <a:lnTo>
                      <a:pt x="106" y="934"/>
                    </a:lnTo>
                    <a:lnTo>
                      <a:pt x="108" y="931"/>
                    </a:lnTo>
                    <a:lnTo>
                      <a:pt x="105" y="930"/>
                    </a:lnTo>
                    <a:lnTo>
                      <a:pt x="112" y="928"/>
                    </a:lnTo>
                    <a:lnTo>
                      <a:pt x="111" y="922"/>
                    </a:lnTo>
                    <a:lnTo>
                      <a:pt x="113" y="923"/>
                    </a:lnTo>
                    <a:lnTo>
                      <a:pt x="115" y="926"/>
                    </a:lnTo>
                    <a:lnTo>
                      <a:pt x="117" y="924"/>
                    </a:lnTo>
                    <a:lnTo>
                      <a:pt x="115" y="919"/>
                    </a:lnTo>
                    <a:lnTo>
                      <a:pt x="112" y="918"/>
                    </a:lnTo>
                    <a:lnTo>
                      <a:pt x="114" y="916"/>
                    </a:lnTo>
                    <a:lnTo>
                      <a:pt x="112" y="913"/>
                    </a:lnTo>
                    <a:lnTo>
                      <a:pt x="113" y="912"/>
                    </a:lnTo>
                    <a:lnTo>
                      <a:pt x="119" y="916"/>
                    </a:lnTo>
                    <a:lnTo>
                      <a:pt x="119" y="909"/>
                    </a:lnTo>
                    <a:lnTo>
                      <a:pt x="122" y="912"/>
                    </a:lnTo>
                    <a:lnTo>
                      <a:pt x="126" y="912"/>
                    </a:lnTo>
                    <a:lnTo>
                      <a:pt x="126" y="909"/>
                    </a:lnTo>
                    <a:lnTo>
                      <a:pt x="129" y="909"/>
                    </a:lnTo>
                    <a:lnTo>
                      <a:pt x="126" y="907"/>
                    </a:lnTo>
                    <a:lnTo>
                      <a:pt x="127" y="905"/>
                    </a:lnTo>
                    <a:lnTo>
                      <a:pt x="131" y="907"/>
                    </a:lnTo>
                    <a:lnTo>
                      <a:pt x="132" y="904"/>
                    </a:lnTo>
                    <a:lnTo>
                      <a:pt x="135" y="905"/>
                    </a:lnTo>
                    <a:lnTo>
                      <a:pt x="135" y="902"/>
                    </a:lnTo>
                    <a:lnTo>
                      <a:pt x="136" y="901"/>
                    </a:lnTo>
                    <a:lnTo>
                      <a:pt x="136" y="898"/>
                    </a:lnTo>
                    <a:lnTo>
                      <a:pt x="134" y="894"/>
                    </a:lnTo>
                    <a:lnTo>
                      <a:pt x="139" y="894"/>
                    </a:lnTo>
                    <a:lnTo>
                      <a:pt x="141" y="891"/>
                    </a:lnTo>
                    <a:lnTo>
                      <a:pt x="139" y="887"/>
                    </a:lnTo>
                    <a:lnTo>
                      <a:pt x="141" y="886"/>
                    </a:lnTo>
                    <a:lnTo>
                      <a:pt x="139" y="885"/>
                    </a:lnTo>
                    <a:lnTo>
                      <a:pt x="138" y="886"/>
                    </a:lnTo>
                    <a:lnTo>
                      <a:pt x="139" y="883"/>
                    </a:lnTo>
                    <a:lnTo>
                      <a:pt x="134" y="880"/>
                    </a:lnTo>
                    <a:lnTo>
                      <a:pt x="133" y="874"/>
                    </a:lnTo>
                    <a:lnTo>
                      <a:pt x="125" y="874"/>
                    </a:lnTo>
                    <a:lnTo>
                      <a:pt x="123" y="871"/>
                    </a:lnTo>
                    <a:lnTo>
                      <a:pt x="125" y="868"/>
                    </a:lnTo>
                    <a:lnTo>
                      <a:pt x="122" y="865"/>
                    </a:lnTo>
                    <a:lnTo>
                      <a:pt x="122" y="862"/>
                    </a:lnTo>
                    <a:lnTo>
                      <a:pt x="124" y="859"/>
                    </a:lnTo>
                    <a:lnTo>
                      <a:pt x="123" y="853"/>
                    </a:lnTo>
                    <a:lnTo>
                      <a:pt x="124" y="851"/>
                    </a:lnTo>
                    <a:lnTo>
                      <a:pt x="130" y="846"/>
                    </a:lnTo>
                    <a:lnTo>
                      <a:pt x="137" y="848"/>
                    </a:lnTo>
                    <a:lnTo>
                      <a:pt x="140" y="845"/>
                    </a:lnTo>
                    <a:lnTo>
                      <a:pt x="144" y="844"/>
                    </a:lnTo>
                    <a:lnTo>
                      <a:pt x="147" y="839"/>
                    </a:lnTo>
                    <a:lnTo>
                      <a:pt x="151" y="842"/>
                    </a:lnTo>
                    <a:lnTo>
                      <a:pt x="154" y="841"/>
                    </a:lnTo>
                    <a:lnTo>
                      <a:pt x="149" y="835"/>
                    </a:lnTo>
                    <a:lnTo>
                      <a:pt x="150" y="834"/>
                    </a:lnTo>
                    <a:lnTo>
                      <a:pt x="154" y="833"/>
                    </a:lnTo>
                    <a:lnTo>
                      <a:pt x="153" y="821"/>
                    </a:lnTo>
                    <a:lnTo>
                      <a:pt x="158" y="819"/>
                    </a:lnTo>
                    <a:lnTo>
                      <a:pt x="158" y="815"/>
                    </a:lnTo>
                    <a:lnTo>
                      <a:pt x="160" y="814"/>
                    </a:lnTo>
                    <a:lnTo>
                      <a:pt x="163" y="816"/>
                    </a:lnTo>
                    <a:lnTo>
                      <a:pt x="167" y="813"/>
                    </a:lnTo>
                    <a:lnTo>
                      <a:pt x="170" y="813"/>
                    </a:lnTo>
                    <a:lnTo>
                      <a:pt x="173" y="813"/>
                    </a:lnTo>
                    <a:lnTo>
                      <a:pt x="177" y="809"/>
                    </a:lnTo>
                    <a:lnTo>
                      <a:pt x="186" y="805"/>
                    </a:lnTo>
                    <a:lnTo>
                      <a:pt x="191" y="806"/>
                    </a:lnTo>
                    <a:lnTo>
                      <a:pt x="194" y="802"/>
                    </a:lnTo>
                    <a:lnTo>
                      <a:pt x="196" y="803"/>
                    </a:lnTo>
                    <a:lnTo>
                      <a:pt x="202" y="800"/>
                    </a:lnTo>
                    <a:lnTo>
                      <a:pt x="203" y="793"/>
                    </a:lnTo>
                    <a:lnTo>
                      <a:pt x="205" y="786"/>
                    </a:lnTo>
                    <a:lnTo>
                      <a:pt x="210" y="781"/>
                    </a:lnTo>
                    <a:lnTo>
                      <a:pt x="210" y="778"/>
                    </a:lnTo>
                    <a:lnTo>
                      <a:pt x="217" y="769"/>
                    </a:lnTo>
                    <a:lnTo>
                      <a:pt x="217" y="761"/>
                    </a:lnTo>
                    <a:lnTo>
                      <a:pt x="226" y="761"/>
                    </a:lnTo>
                    <a:lnTo>
                      <a:pt x="231" y="759"/>
                    </a:lnTo>
                    <a:lnTo>
                      <a:pt x="245" y="762"/>
                    </a:lnTo>
                    <a:lnTo>
                      <a:pt x="249" y="759"/>
                    </a:lnTo>
                    <a:lnTo>
                      <a:pt x="251" y="761"/>
                    </a:lnTo>
                    <a:lnTo>
                      <a:pt x="256" y="759"/>
                    </a:lnTo>
                    <a:lnTo>
                      <a:pt x="260" y="760"/>
                    </a:lnTo>
                    <a:lnTo>
                      <a:pt x="270" y="760"/>
                    </a:lnTo>
                    <a:lnTo>
                      <a:pt x="274" y="758"/>
                    </a:lnTo>
                    <a:lnTo>
                      <a:pt x="276" y="751"/>
                    </a:lnTo>
                    <a:lnTo>
                      <a:pt x="279" y="749"/>
                    </a:lnTo>
                    <a:lnTo>
                      <a:pt x="283" y="749"/>
                    </a:lnTo>
                    <a:lnTo>
                      <a:pt x="282" y="746"/>
                    </a:lnTo>
                    <a:lnTo>
                      <a:pt x="284" y="744"/>
                    </a:lnTo>
                    <a:lnTo>
                      <a:pt x="292" y="744"/>
                    </a:lnTo>
                    <a:lnTo>
                      <a:pt x="297" y="748"/>
                    </a:lnTo>
                    <a:lnTo>
                      <a:pt x="299" y="747"/>
                    </a:lnTo>
                    <a:lnTo>
                      <a:pt x="300" y="742"/>
                    </a:lnTo>
                    <a:lnTo>
                      <a:pt x="303" y="739"/>
                    </a:lnTo>
                    <a:lnTo>
                      <a:pt x="307" y="730"/>
                    </a:lnTo>
                    <a:lnTo>
                      <a:pt x="312" y="726"/>
                    </a:lnTo>
                    <a:lnTo>
                      <a:pt x="316" y="725"/>
                    </a:lnTo>
                    <a:lnTo>
                      <a:pt x="316" y="722"/>
                    </a:lnTo>
                    <a:lnTo>
                      <a:pt x="325" y="706"/>
                    </a:lnTo>
                    <a:lnTo>
                      <a:pt x="327" y="700"/>
                    </a:lnTo>
                    <a:lnTo>
                      <a:pt x="321" y="688"/>
                    </a:lnTo>
                    <a:lnTo>
                      <a:pt x="321" y="684"/>
                    </a:lnTo>
                    <a:lnTo>
                      <a:pt x="324" y="683"/>
                    </a:lnTo>
                    <a:lnTo>
                      <a:pt x="328" y="688"/>
                    </a:lnTo>
                    <a:lnTo>
                      <a:pt x="332" y="687"/>
                    </a:lnTo>
                    <a:lnTo>
                      <a:pt x="331" y="678"/>
                    </a:lnTo>
                    <a:lnTo>
                      <a:pt x="337" y="675"/>
                    </a:lnTo>
                    <a:lnTo>
                      <a:pt x="338" y="673"/>
                    </a:lnTo>
                    <a:lnTo>
                      <a:pt x="336" y="667"/>
                    </a:lnTo>
                    <a:lnTo>
                      <a:pt x="339" y="661"/>
                    </a:lnTo>
                    <a:lnTo>
                      <a:pt x="338" y="656"/>
                    </a:lnTo>
                    <a:lnTo>
                      <a:pt x="345" y="648"/>
                    </a:lnTo>
                    <a:lnTo>
                      <a:pt x="343" y="644"/>
                    </a:lnTo>
                    <a:lnTo>
                      <a:pt x="341" y="642"/>
                    </a:lnTo>
                    <a:lnTo>
                      <a:pt x="341" y="632"/>
                    </a:lnTo>
                    <a:lnTo>
                      <a:pt x="350" y="625"/>
                    </a:lnTo>
                    <a:lnTo>
                      <a:pt x="350" y="623"/>
                    </a:lnTo>
                    <a:lnTo>
                      <a:pt x="345" y="620"/>
                    </a:lnTo>
                    <a:lnTo>
                      <a:pt x="349" y="612"/>
                    </a:lnTo>
                    <a:lnTo>
                      <a:pt x="349" y="606"/>
                    </a:lnTo>
                    <a:lnTo>
                      <a:pt x="360" y="601"/>
                    </a:lnTo>
                    <a:lnTo>
                      <a:pt x="366" y="592"/>
                    </a:lnTo>
                    <a:lnTo>
                      <a:pt x="370" y="590"/>
                    </a:lnTo>
                    <a:lnTo>
                      <a:pt x="374" y="582"/>
                    </a:lnTo>
                    <a:lnTo>
                      <a:pt x="376" y="580"/>
                    </a:lnTo>
                    <a:lnTo>
                      <a:pt x="387" y="579"/>
                    </a:lnTo>
                    <a:lnTo>
                      <a:pt x="394" y="574"/>
                    </a:lnTo>
                    <a:lnTo>
                      <a:pt x="399" y="568"/>
                    </a:lnTo>
                    <a:lnTo>
                      <a:pt x="404" y="567"/>
                    </a:lnTo>
                    <a:lnTo>
                      <a:pt x="408" y="569"/>
                    </a:lnTo>
                    <a:lnTo>
                      <a:pt x="412" y="567"/>
                    </a:lnTo>
                    <a:lnTo>
                      <a:pt x="414" y="565"/>
                    </a:lnTo>
                    <a:lnTo>
                      <a:pt x="417" y="561"/>
                    </a:lnTo>
                    <a:lnTo>
                      <a:pt x="420" y="561"/>
                    </a:lnTo>
                    <a:lnTo>
                      <a:pt x="425" y="564"/>
                    </a:lnTo>
                    <a:lnTo>
                      <a:pt x="425" y="571"/>
                    </a:lnTo>
                    <a:lnTo>
                      <a:pt x="427" y="575"/>
                    </a:lnTo>
                    <a:lnTo>
                      <a:pt x="438" y="575"/>
                    </a:lnTo>
                    <a:lnTo>
                      <a:pt x="447" y="568"/>
                    </a:lnTo>
                    <a:lnTo>
                      <a:pt x="458" y="563"/>
                    </a:lnTo>
                    <a:lnTo>
                      <a:pt x="459" y="558"/>
                    </a:lnTo>
                    <a:lnTo>
                      <a:pt x="462" y="554"/>
                    </a:lnTo>
                    <a:lnTo>
                      <a:pt x="473" y="549"/>
                    </a:lnTo>
                    <a:lnTo>
                      <a:pt x="471" y="543"/>
                    </a:lnTo>
                    <a:lnTo>
                      <a:pt x="471" y="532"/>
                    </a:lnTo>
                    <a:lnTo>
                      <a:pt x="476" y="526"/>
                    </a:lnTo>
                    <a:lnTo>
                      <a:pt x="481" y="522"/>
                    </a:lnTo>
                    <a:lnTo>
                      <a:pt x="479" y="512"/>
                    </a:lnTo>
                    <a:lnTo>
                      <a:pt x="484" y="503"/>
                    </a:lnTo>
                    <a:lnTo>
                      <a:pt x="483" y="497"/>
                    </a:lnTo>
                    <a:lnTo>
                      <a:pt x="484" y="494"/>
                    </a:lnTo>
                    <a:lnTo>
                      <a:pt x="493" y="482"/>
                    </a:lnTo>
                    <a:lnTo>
                      <a:pt x="491" y="475"/>
                    </a:lnTo>
                    <a:lnTo>
                      <a:pt x="498" y="464"/>
                    </a:lnTo>
                    <a:lnTo>
                      <a:pt x="496" y="458"/>
                    </a:lnTo>
                    <a:lnTo>
                      <a:pt x="497" y="454"/>
                    </a:lnTo>
                    <a:lnTo>
                      <a:pt x="493" y="449"/>
                    </a:lnTo>
                    <a:lnTo>
                      <a:pt x="494" y="444"/>
                    </a:lnTo>
                    <a:lnTo>
                      <a:pt x="491" y="440"/>
                    </a:lnTo>
                    <a:lnTo>
                      <a:pt x="493" y="435"/>
                    </a:lnTo>
                    <a:lnTo>
                      <a:pt x="493" y="428"/>
                    </a:lnTo>
                    <a:lnTo>
                      <a:pt x="497" y="422"/>
                    </a:lnTo>
                    <a:lnTo>
                      <a:pt x="496" y="414"/>
                    </a:lnTo>
                    <a:lnTo>
                      <a:pt x="499" y="404"/>
                    </a:lnTo>
                    <a:lnTo>
                      <a:pt x="510" y="386"/>
                    </a:lnTo>
                    <a:lnTo>
                      <a:pt x="510" y="382"/>
                    </a:lnTo>
                    <a:lnTo>
                      <a:pt x="509" y="374"/>
                    </a:lnTo>
                    <a:lnTo>
                      <a:pt x="511" y="373"/>
                    </a:lnTo>
                    <a:lnTo>
                      <a:pt x="514" y="377"/>
                    </a:lnTo>
                    <a:lnTo>
                      <a:pt x="519" y="377"/>
                    </a:lnTo>
                    <a:lnTo>
                      <a:pt x="525" y="372"/>
                    </a:lnTo>
                    <a:lnTo>
                      <a:pt x="528" y="365"/>
                    </a:lnTo>
                    <a:lnTo>
                      <a:pt x="522" y="355"/>
                    </a:lnTo>
                    <a:lnTo>
                      <a:pt x="523" y="349"/>
                    </a:lnTo>
                    <a:lnTo>
                      <a:pt x="519" y="344"/>
                    </a:lnTo>
                    <a:lnTo>
                      <a:pt x="520" y="340"/>
                    </a:lnTo>
                    <a:lnTo>
                      <a:pt x="525" y="336"/>
                    </a:lnTo>
                    <a:lnTo>
                      <a:pt x="526" y="333"/>
                    </a:lnTo>
                    <a:lnTo>
                      <a:pt x="525" y="328"/>
                    </a:lnTo>
                    <a:lnTo>
                      <a:pt x="526" y="319"/>
                    </a:lnTo>
                    <a:lnTo>
                      <a:pt x="521" y="312"/>
                    </a:lnTo>
                    <a:lnTo>
                      <a:pt x="522" y="298"/>
                    </a:lnTo>
                    <a:lnTo>
                      <a:pt x="518" y="291"/>
                    </a:lnTo>
                    <a:lnTo>
                      <a:pt x="522" y="287"/>
                    </a:lnTo>
                    <a:lnTo>
                      <a:pt x="529" y="287"/>
                    </a:lnTo>
                    <a:lnTo>
                      <a:pt x="533" y="281"/>
                    </a:lnTo>
                    <a:lnTo>
                      <a:pt x="540" y="261"/>
                    </a:lnTo>
                    <a:lnTo>
                      <a:pt x="543" y="246"/>
                    </a:lnTo>
                    <a:lnTo>
                      <a:pt x="546" y="242"/>
                    </a:lnTo>
                    <a:lnTo>
                      <a:pt x="556" y="235"/>
                    </a:lnTo>
                    <a:lnTo>
                      <a:pt x="559" y="228"/>
                    </a:lnTo>
                    <a:lnTo>
                      <a:pt x="564" y="227"/>
                    </a:lnTo>
                    <a:lnTo>
                      <a:pt x="564" y="214"/>
                    </a:lnTo>
                    <a:lnTo>
                      <a:pt x="567" y="210"/>
                    </a:lnTo>
                    <a:lnTo>
                      <a:pt x="575" y="200"/>
                    </a:lnTo>
                    <a:lnTo>
                      <a:pt x="576" y="190"/>
                    </a:lnTo>
                    <a:lnTo>
                      <a:pt x="581" y="185"/>
                    </a:lnTo>
                    <a:lnTo>
                      <a:pt x="581" y="179"/>
                    </a:lnTo>
                    <a:lnTo>
                      <a:pt x="576" y="174"/>
                    </a:lnTo>
                    <a:lnTo>
                      <a:pt x="579" y="168"/>
                    </a:lnTo>
                    <a:lnTo>
                      <a:pt x="577" y="163"/>
                    </a:lnTo>
                    <a:lnTo>
                      <a:pt x="580" y="155"/>
                    </a:lnTo>
                    <a:lnTo>
                      <a:pt x="575" y="145"/>
                    </a:lnTo>
                    <a:lnTo>
                      <a:pt x="583" y="143"/>
                    </a:lnTo>
                    <a:lnTo>
                      <a:pt x="584" y="139"/>
                    </a:lnTo>
                    <a:lnTo>
                      <a:pt x="580" y="136"/>
                    </a:lnTo>
                    <a:lnTo>
                      <a:pt x="580" y="132"/>
                    </a:lnTo>
                    <a:lnTo>
                      <a:pt x="583" y="131"/>
                    </a:lnTo>
                    <a:lnTo>
                      <a:pt x="587" y="132"/>
                    </a:lnTo>
                    <a:lnTo>
                      <a:pt x="590" y="128"/>
                    </a:lnTo>
                    <a:lnTo>
                      <a:pt x="593" y="126"/>
                    </a:lnTo>
                    <a:lnTo>
                      <a:pt x="593" y="118"/>
                    </a:lnTo>
                    <a:lnTo>
                      <a:pt x="597" y="110"/>
                    </a:lnTo>
                    <a:lnTo>
                      <a:pt x="599" y="106"/>
                    </a:lnTo>
                    <a:lnTo>
                      <a:pt x="597" y="101"/>
                    </a:lnTo>
                    <a:lnTo>
                      <a:pt x="601" y="97"/>
                    </a:lnTo>
                    <a:lnTo>
                      <a:pt x="601" y="92"/>
                    </a:lnTo>
                    <a:lnTo>
                      <a:pt x="603" y="90"/>
                    </a:lnTo>
                    <a:lnTo>
                      <a:pt x="601" y="84"/>
                    </a:lnTo>
                    <a:lnTo>
                      <a:pt x="605" y="81"/>
                    </a:lnTo>
                    <a:lnTo>
                      <a:pt x="604" y="79"/>
                    </a:lnTo>
                    <a:lnTo>
                      <a:pt x="606" y="78"/>
                    </a:lnTo>
                    <a:lnTo>
                      <a:pt x="603" y="76"/>
                    </a:lnTo>
                    <a:lnTo>
                      <a:pt x="603" y="75"/>
                    </a:lnTo>
                    <a:lnTo>
                      <a:pt x="607" y="73"/>
                    </a:lnTo>
                    <a:lnTo>
                      <a:pt x="604" y="67"/>
                    </a:lnTo>
                    <a:lnTo>
                      <a:pt x="607" y="66"/>
                    </a:lnTo>
                    <a:lnTo>
                      <a:pt x="608" y="64"/>
                    </a:lnTo>
                    <a:lnTo>
                      <a:pt x="613" y="64"/>
                    </a:lnTo>
                    <a:lnTo>
                      <a:pt x="613" y="57"/>
                    </a:lnTo>
                    <a:lnTo>
                      <a:pt x="615" y="56"/>
                    </a:lnTo>
                    <a:lnTo>
                      <a:pt x="613" y="55"/>
                    </a:lnTo>
                    <a:lnTo>
                      <a:pt x="612" y="57"/>
                    </a:lnTo>
                    <a:lnTo>
                      <a:pt x="612" y="56"/>
                    </a:lnTo>
                    <a:lnTo>
                      <a:pt x="616" y="54"/>
                    </a:lnTo>
                    <a:lnTo>
                      <a:pt x="619" y="55"/>
                    </a:lnTo>
                    <a:lnTo>
                      <a:pt x="617" y="49"/>
                    </a:lnTo>
                    <a:lnTo>
                      <a:pt x="623" y="46"/>
                    </a:lnTo>
                    <a:lnTo>
                      <a:pt x="621" y="44"/>
                    </a:lnTo>
                    <a:lnTo>
                      <a:pt x="625" y="39"/>
                    </a:lnTo>
                    <a:lnTo>
                      <a:pt x="628" y="38"/>
                    </a:lnTo>
                    <a:lnTo>
                      <a:pt x="628" y="35"/>
                    </a:lnTo>
                    <a:lnTo>
                      <a:pt x="630" y="34"/>
                    </a:lnTo>
                    <a:lnTo>
                      <a:pt x="628" y="32"/>
                    </a:lnTo>
                    <a:lnTo>
                      <a:pt x="633" y="31"/>
                    </a:lnTo>
                    <a:lnTo>
                      <a:pt x="634" y="29"/>
                    </a:lnTo>
                    <a:lnTo>
                      <a:pt x="636" y="30"/>
                    </a:lnTo>
                    <a:lnTo>
                      <a:pt x="637" y="25"/>
                    </a:lnTo>
                    <a:lnTo>
                      <a:pt x="640" y="27"/>
                    </a:lnTo>
                    <a:lnTo>
                      <a:pt x="638" y="24"/>
                    </a:lnTo>
                    <a:lnTo>
                      <a:pt x="641" y="21"/>
                    </a:lnTo>
                    <a:lnTo>
                      <a:pt x="647" y="18"/>
                    </a:lnTo>
                    <a:lnTo>
                      <a:pt x="651" y="18"/>
                    </a:lnTo>
                    <a:lnTo>
                      <a:pt x="653" y="14"/>
                    </a:lnTo>
                    <a:lnTo>
                      <a:pt x="658" y="12"/>
                    </a:lnTo>
                    <a:lnTo>
                      <a:pt x="659" y="10"/>
                    </a:lnTo>
                    <a:lnTo>
                      <a:pt x="663" y="11"/>
                    </a:lnTo>
                    <a:lnTo>
                      <a:pt x="661" y="9"/>
                    </a:lnTo>
                    <a:lnTo>
                      <a:pt x="662" y="8"/>
                    </a:lnTo>
                    <a:lnTo>
                      <a:pt x="667" y="7"/>
                    </a:lnTo>
                    <a:lnTo>
                      <a:pt x="669" y="6"/>
                    </a:lnTo>
                    <a:lnTo>
                      <a:pt x="665" y="5"/>
                    </a:lnTo>
                    <a:lnTo>
                      <a:pt x="665" y="3"/>
                    </a:lnTo>
                    <a:lnTo>
                      <a:pt x="670" y="6"/>
                    </a:lnTo>
                    <a:lnTo>
                      <a:pt x="671" y="2"/>
                    </a:lnTo>
                    <a:lnTo>
                      <a:pt x="677" y="0"/>
                    </a:lnTo>
                    <a:lnTo>
                      <a:pt x="674" y="3"/>
                    </a:lnTo>
                    <a:lnTo>
                      <a:pt x="674" y="7"/>
                    </a:lnTo>
                    <a:lnTo>
                      <a:pt x="670" y="9"/>
                    </a:lnTo>
                    <a:lnTo>
                      <a:pt x="669" y="12"/>
                    </a:lnTo>
                    <a:lnTo>
                      <a:pt x="664" y="13"/>
                    </a:lnTo>
                    <a:lnTo>
                      <a:pt x="663" y="18"/>
                    </a:lnTo>
                    <a:lnTo>
                      <a:pt x="661" y="20"/>
                    </a:lnTo>
                    <a:lnTo>
                      <a:pt x="660" y="26"/>
                    </a:lnTo>
                    <a:lnTo>
                      <a:pt x="658" y="29"/>
                    </a:lnTo>
                    <a:lnTo>
                      <a:pt x="662" y="32"/>
                    </a:lnTo>
                    <a:lnTo>
                      <a:pt x="662" y="36"/>
                    </a:lnTo>
                    <a:lnTo>
                      <a:pt x="664" y="34"/>
                    </a:lnTo>
                    <a:lnTo>
                      <a:pt x="666" y="37"/>
                    </a:lnTo>
                    <a:lnTo>
                      <a:pt x="664" y="36"/>
                    </a:lnTo>
                    <a:lnTo>
                      <a:pt x="659" y="41"/>
                    </a:lnTo>
                    <a:lnTo>
                      <a:pt x="657" y="40"/>
                    </a:lnTo>
                    <a:lnTo>
                      <a:pt x="655" y="43"/>
                    </a:lnTo>
                    <a:lnTo>
                      <a:pt x="657" y="49"/>
                    </a:lnTo>
                    <a:lnTo>
                      <a:pt x="654" y="50"/>
                    </a:lnTo>
                    <a:lnTo>
                      <a:pt x="653" y="49"/>
                    </a:lnTo>
                    <a:lnTo>
                      <a:pt x="652" y="53"/>
                    </a:lnTo>
                    <a:lnTo>
                      <a:pt x="652" y="54"/>
                    </a:lnTo>
                    <a:lnTo>
                      <a:pt x="649" y="56"/>
                    </a:lnTo>
                    <a:lnTo>
                      <a:pt x="651" y="58"/>
                    </a:lnTo>
                    <a:lnTo>
                      <a:pt x="651" y="62"/>
                    </a:lnTo>
                    <a:lnTo>
                      <a:pt x="647" y="61"/>
                    </a:lnTo>
                    <a:lnTo>
                      <a:pt x="647" y="63"/>
                    </a:lnTo>
                    <a:lnTo>
                      <a:pt x="646" y="62"/>
                    </a:lnTo>
                    <a:lnTo>
                      <a:pt x="644" y="63"/>
                    </a:lnTo>
                    <a:lnTo>
                      <a:pt x="644" y="61"/>
                    </a:lnTo>
                    <a:lnTo>
                      <a:pt x="643" y="62"/>
                    </a:lnTo>
                    <a:lnTo>
                      <a:pt x="644" y="65"/>
                    </a:lnTo>
                    <a:lnTo>
                      <a:pt x="643" y="67"/>
                    </a:lnTo>
                    <a:lnTo>
                      <a:pt x="646" y="70"/>
                    </a:lnTo>
                    <a:lnTo>
                      <a:pt x="645" y="74"/>
                    </a:lnTo>
                    <a:lnTo>
                      <a:pt x="642" y="76"/>
                    </a:lnTo>
                    <a:lnTo>
                      <a:pt x="644" y="77"/>
                    </a:lnTo>
                    <a:lnTo>
                      <a:pt x="641" y="80"/>
                    </a:lnTo>
                    <a:lnTo>
                      <a:pt x="642" y="83"/>
                    </a:lnTo>
                    <a:lnTo>
                      <a:pt x="640" y="88"/>
                    </a:lnTo>
                    <a:lnTo>
                      <a:pt x="641" y="92"/>
                    </a:lnTo>
                    <a:lnTo>
                      <a:pt x="644" y="96"/>
                    </a:lnTo>
                    <a:lnTo>
                      <a:pt x="649" y="97"/>
                    </a:lnTo>
                    <a:lnTo>
                      <a:pt x="657" y="100"/>
                    </a:lnTo>
                    <a:lnTo>
                      <a:pt x="658" y="99"/>
                    </a:lnTo>
                    <a:lnTo>
                      <a:pt x="659" y="103"/>
                    </a:lnTo>
                    <a:lnTo>
                      <a:pt x="662" y="104"/>
                    </a:lnTo>
                    <a:lnTo>
                      <a:pt x="669" y="109"/>
                    </a:lnTo>
                    <a:lnTo>
                      <a:pt x="673" y="108"/>
                    </a:lnTo>
                    <a:lnTo>
                      <a:pt x="676" y="110"/>
                    </a:lnTo>
                    <a:lnTo>
                      <a:pt x="684" y="112"/>
                    </a:lnTo>
                    <a:lnTo>
                      <a:pt x="691" y="111"/>
                    </a:lnTo>
                    <a:lnTo>
                      <a:pt x="693" y="113"/>
                    </a:lnTo>
                    <a:lnTo>
                      <a:pt x="697" y="114"/>
                    </a:lnTo>
                    <a:lnTo>
                      <a:pt x="699" y="117"/>
                    </a:lnTo>
                    <a:lnTo>
                      <a:pt x="705" y="116"/>
                    </a:lnTo>
                    <a:lnTo>
                      <a:pt x="711" y="119"/>
                    </a:lnTo>
                    <a:lnTo>
                      <a:pt x="713" y="118"/>
                    </a:lnTo>
                    <a:lnTo>
                      <a:pt x="718" y="122"/>
                    </a:lnTo>
                    <a:lnTo>
                      <a:pt x="726" y="122"/>
                    </a:lnTo>
                    <a:lnTo>
                      <a:pt x="728" y="126"/>
                    </a:lnTo>
                    <a:lnTo>
                      <a:pt x="845" y="191"/>
                    </a:lnTo>
                    <a:lnTo>
                      <a:pt x="852" y="186"/>
                    </a:lnTo>
                    <a:lnTo>
                      <a:pt x="850" y="178"/>
                    </a:lnTo>
                    <a:lnTo>
                      <a:pt x="851" y="170"/>
                    </a:lnTo>
                    <a:lnTo>
                      <a:pt x="849" y="165"/>
                    </a:lnTo>
                    <a:lnTo>
                      <a:pt x="852" y="158"/>
                    </a:lnTo>
                    <a:lnTo>
                      <a:pt x="849" y="153"/>
                    </a:lnTo>
                    <a:lnTo>
                      <a:pt x="853" y="146"/>
                    </a:lnTo>
                    <a:lnTo>
                      <a:pt x="860" y="137"/>
                    </a:lnTo>
                    <a:lnTo>
                      <a:pt x="865" y="129"/>
                    </a:lnTo>
                    <a:lnTo>
                      <a:pt x="865" y="125"/>
                    </a:lnTo>
                    <a:lnTo>
                      <a:pt x="868" y="119"/>
                    </a:lnTo>
                    <a:lnTo>
                      <a:pt x="871" y="116"/>
                    </a:lnTo>
                    <a:lnTo>
                      <a:pt x="872" y="110"/>
                    </a:lnTo>
                    <a:lnTo>
                      <a:pt x="875" y="108"/>
                    </a:lnTo>
                    <a:lnTo>
                      <a:pt x="874" y="106"/>
                    </a:lnTo>
                    <a:lnTo>
                      <a:pt x="880" y="104"/>
                    </a:lnTo>
                    <a:lnTo>
                      <a:pt x="883" y="102"/>
                    </a:lnTo>
                    <a:lnTo>
                      <a:pt x="886" y="98"/>
                    </a:lnTo>
                    <a:lnTo>
                      <a:pt x="894" y="92"/>
                    </a:lnTo>
                    <a:lnTo>
                      <a:pt x="896" y="88"/>
                    </a:lnTo>
                    <a:lnTo>
                      <a:pt x="900" y="85"/>
                    </a:lnTo>
                    <a:lnTo>
                      <a:pt x="903" y="95"/>
                    </a:lnTo>
                    <a:lnTo>
                      <a:pt x="911" y="98"/>
                    </a:lnTo>
                    <a:lnTo>
                      <a:pt x="907" y="107"/>
                    </a:lnTo>
                    <a:lnTo>
                      <a:pt x="909" y="110"/>
                    </a:lnTo>
                    <a:lnTo>
                      <a:pt x="915" y="112"/>
                    </a:lnTo>
                    <a:lnTo>
                      <a:pt x="918" y="110"/>
                    </a:lnTo>
                    <a:lnTo>
                      <a:pt x="921" y="111"/>
                    </a:lnTo>
                    <a:lnTo>
                      <a:pt x="931" y="121"/>
                    </a:lnTo>
                    <a:lnTo>
                      <a:pt x="952" y="92"/>
                    </a:lnTo>
                    <a:lnTo>
                      <a:pt x="954" y="91"/>
                    </a:lnTo>
                    <a:lnTo>
                      <a:pt x="954" y="89"/>
                    </a:lnTo>
                    <a:lnTo>
                      <a:pt x="960" y="90"/>
                    </a:lnTo>
                    <a:lnTo>
                      <a:pt x="961" y="97"/>
                    </a:lnTo>
                    <a:lnTo>
                      <a:pt x="965" y="97"/>
                    </a:lnTo>
                    <a:lnTo>
                      <a:pt x="966" y="101"/>
                    </a:lnTo>
                    <a:lnTo>
                      <a:pt x="971" y="106"/>
                    </a:lnTo>
                    <a:lnTo>
                      <a:pt x="972" y="106"/>
                    </a:lnTo>
                    <a:lnTo>
                      <a:pt x="975" y="107"/>
                    </a:lnTo>
                    <a:lnTo>
                      <a:pt x="981" y="113"/>
                    </a:lnTo>
                    <a:lnTo>
                      <a:pt x="983" y="114"/>
                    </a:lnTo>
                    <a:lnTo>
                      <a:pt x="984" y="127"/>
                    </a:lnTo>
                    <a:lnTo>
                      <a:pt x="987" y="132"/>
                    </a:lnTo>
                    <a:lnTo>
                      <a:pt x="989" y="132"/>
                    </a:lnTo>
                    <a:lnTo>
                      <a:pt x="993" y="130"/>
                    </a:lnTo>
                    <a:lnTo>
                      <a:pt x="995" y="132"/>
                    </a:lnTo>
                    <a:lnTo>
                      <a:pt x="995" y="130"/>
                    </a:lnTo>
                    <a:lnTo>
                      <a:pt x="998" y="131"/>
                    </a:lnTo>
                    <a:lnTo>
                      <a:pt x="1001" y="132"/>
                    </a:lnTo>
                    <a:lnTo>
                      <a:pt x="1001" y="134"/>
                    </a:lnTo>
                    <a:lnTo>
                      <a:pt x="1004" y="134"/>
                    </a:lnTo>
                    <a:lnTo>
                      <a:pt x="1007" y="143"/>
                    </a:lnTo>
                    <a:lnTo>
                      <a:pt x="1013" y="144"/>
                    </a:lnTo>
                    <a:lnTo>
                      <a:pt x="1013" y="148"/>
                    </a:lnTo>
                    <a:lnTo>
                      <a:pt x="1014" y="148"/>
                    </a:lnTo>
                    <a:lnTo>
                      <a:pt x="1016" y="153"/>
                    </a:lnTo>
                    <a:lnTo>
                      <a:pt x="1014" y="154"/>
                    </a:lnTo>
                    <a:lnTo>
                      <a:pt x="1016" y="154"/>
                    </a:lnTo>
                    <a:lnTo>
                      <a:pt x="1018" y="158"/>
                    </a:lnTo>
                    <a:lnTo>
                      <a:pt x="1017" y="162"/>
                    </a:lnTo>
                    <a:lnTo>
                      <a:pt x="1014" y="165"/>
                    </a:lnTo>
                    <a:lnTo>
                      <a:pt x="1018" y="169"/>
                    </a:lnTo>
                    <a:lnTo>
                      <a:pt x="1017" y="170"/>
                    </a:lnTo>
                    <a:lnTo>
                      <a:pt x="1018" y="172"/>
                    </a:lnTo>
                    <a:lnTo>
                      <a:pt x="1018" y="176"/>
                    </a:lnTo>
                    <a:lnTo>
                      <a:pt x="1016" y="181"/>
                    </a:lnTo>
                    <a:lnTo>
                      <a:pt x="1013" y="183"/>
                    </a:lnTo>
                    <a:lnTo>
                      <a:pt x="1016" y="187"/>
                    </a:lnTo>
                    <a:lnTo>
                      <a:pt x="1013" y="196"/>
                    </a:lnTo>
                    <a:lnTo>
                      <a:pt x="1016" y="201"/>
                    </a:lnTo>
                    <a:lnTo>
                      <a:pt x="1018" y="200"/>
                    </a:lnTo>
                    <a:lnTo>
                      <a:pt x="1023" y="197"/>
                    </a:lnTo>
                    <a:lnTo>
                      <a:pt x="1022" y="191"/>
                    </a:lnTo>
                    <a:lnTo>
                      <a:pt x="1024" y="182"/>
                    </a:lnTo>
                    <a:lnTo>
                      <a:pt x="1023" y="175"/>
                    </a:lnTo>
                    <a:lnTo>
                      <a:pt x="1024" y="173"/>
                    </a:lnTo>
                    <a:lnTo>
                      <a:pt x="1029" y="173"/>
                    </a:lnTo>
                    <a:lnTo>
                      <a:pt x="1031" y="167"/>
                    </a:lnTo>
                    <a:lnTo>
                      <a:pt x="1030" y="162"/>
                    </a:lnTo>
                    <a:lnTo>
                      <a:pt x="1033" y="160"/>
                    </a:lnTo>
                    <a:lnTo>
                      <a:pt x="1037" y="163"/>
                    </a:lnTo>
                    <a:lnTo>
                      <a:pt x="1039" y="162"/>
                    </a:lnTo>
                    <a:lnTo>
                      <a:pt x="1039" y="161"/>
                    </a:lnTo>
                    <a:lnTo>
                      <a:pt x="1040" y="161"/>
                    </a:lnTo>
                    <a:lnTo>
                      <a:pt x="1041" y="167"/>
                    </a:lnTo>
                    <a:lnTo>
                      <a:pt x="1040" y="170"/>
                    </a:lnTo>
                    <a:lnTo>
                      <a:pt x="1040" y="183"/>
                    </a:lnTo>
                    <a:lnTo>
                      <a:pt x="1044" y="185"/>
                    </a:lnTo>
                    <a:lnTo>
                      <a:pt x="1043" y="192"/>
                    </a:lnTo>
                    <a:lnTo>
                      <a:pt x="1047" y="193"/>
                    </a:lnTo>
                    <a:lnTo>
                      <a:pt x="1048" y="194"/>
                    </a:lnTo>
                    <a:lnTo>
                      <a:pt x="1050" y="190"/>
                    </a:lnTo>
                    <a:lnTo>
                      <a:pt x="1053" y="191"/>
                    </a:lnTo>
                    <a:lnTo>
                      <a:pt x="1055" y="189"/>
                    </a:lnTo>
                    <a:lnTo>
                      <a:pt x="1058" y="189"/>
                    </a:lnTo>
                    <a:lnTo>
                      <a:pt x="1059" y="188"/>
                    </a:lnTo>
                    <a:lnTo>
                      <a:pt x="1059" y="189"/>
                    </a:lnTo>
                    <a:lnTo>
                      <a:pt x="1066" y="184"/>
                    </a:lnTo>
                    <a:lnTo>
                      <a:pt x="1070" y="185"/>
                    </a:lnTo>
                    <a:lnTo>
                      <a:pt x="1069" y="184"/>
                    </a:lnTo>
                    <a:lnTo>
                      <a:pt x="1069" y="181"/>
                    </a:lnTo>
                    <a:lnTo>
                      <a:pt x="1077" y="183"/>
                    </a:lnTo>
                    <a:lnTo>
                      <a:pt x="1076" y="181"/>
                    </a:lnTo>
                    <a:lnTo>
                      <a:pt x="1080" y="179"/>
                    </a:lnTo>
                    <a:lnTo>
                      <a:pt x="1081" y="175"/>
                    </a:lnTo>
                    <a:lnTo>
                      <a:pt x="1084" y="174"/>
                    </a:lnTo>
                    <a:lnTo>
                      <a:pt x="1083" y="176"/>
                    </a:lnTo>
                    <a:lnTo>
                      <a:pt x="1086" y="175"/>
                    </a:lnTo>
                    <a:lnTo>
                      <a:pt x="1087" y="174"/>
                    </a:lnTo>
                    <a:lnTo>
                      <a:pt x="1089" y="174"/>
                    </a:lnTo>
                    <a:lnTo>
                      <a:pt x="1093" y="168"/>
                    </a:lnTo>
                    <a:lnTo>
                      <a:pt x="1094" y="169"/>
                    </a:lnTo>
                    <a:lnTo>
                      <a:pt x="1096" y="168"/>
                    </a:lnTo>
                    <a:lnTo>
                      <a:pt x="1101" y="169"/>
                    </a:lnTo>
                    <a:lnTo>
                      <a:pt x="1103" y="165"/>
                    </a:lnTo>
                    <a:lnTo>
                      <a:pt x="1106" y="164"/>
                    </a:lnTo>
                    <a:lnTo>
                      <a:pt x="1108" y="166"/>
                    </a:lnTo>
                    <a:lnTo>
                      <a:pt x="1112" y="164"/>
                    </a:lnTo>
                    <a:lnTo>
                      <a:pt x="1108" y="172"/>
                    </a:lnTo>
                    <a:lnTo>
                      <a:pt x="1110" y="179"/>
                    </a:lnTo>
                    <a:lnTo>
                      <a:pt x="1107" y="182"/>
                    </a:lnTo>
                    <a:lnTo>
                      <a:pt x="1107" y="184"/>
                    </a:lnTo>
                    <a:lnTo>
                      <a:pt x="1110" y="186"/>
                    </a:lnTo>
                    <a:lnTo>
                      <a:pt x="1110" y="192"/>
                    </a:lnTo>
                    <a:lnTo>
                      <a:pt x="1107" y="197"/>
                    </a:lnTo>
                    <a:lnTo>
                      <a:pt x="1109" y="199"/>
                    </a:lnTo>
                    <a:lnTo>
                      <a:pt x="1110" y="198"/>
                    </a:lnTo>
                    <a:lnTo>
                      <a:pt x="1112" y="198"/>
                    </a:lnTo>
                    <a:lnTo>
                      <a:pt x="1117" y="194"/>
                    </a:lnTo>
                    <a:lnTo>
                      <a:pt x="1126" y="194"/>
                    </a:lnTo>
                    <a:lnTo>
                      <a:pt x="1127" y="189"/>
                    </a:lnTo>
                    <a:lnTo>
                      <a:pt x="1128" y="189"/>
                    </a:lnTo>
                    <a:lnTo>
                      <a:pt x="1126" y="184"/>
                    </a:lnTo>
                    <a:lnTo>
                      <a:pt x="1130" y="183"/>
                    </a:lnTo>
                    <a:lnTo>
                      <a:pt x="1131" y="183"/>
                    </a:lnTo>
                    <a:lnTo>
                      <a:pt x="1132" y="187"/>
                    </a:lnTo>
                    <a:lnTo>
                      <a:pt x="1137" y="186"/>
                    </a:lnTo>
                    <a:lnTo>
                      <a:pt x="1137" y="191"/>
                    </a:lnTo>
                    <a:lnTo>
                      <a:pt x="1139" y="192"/>
                    </a:lnTo>
                    <a:lnTo>
                      <a:pt x="1146" y="191"/>
                    </a:lnTo>
                    <a:lnTo>
                      <a:pt x="1151" y="200"/>
                    </a:lnTo>
                    <a:lnTo>
                      <a:pt x="1156" y="198"/>
                    </a:lnTo>
                    <a:lnTo>
                      <a:pt x="1158" y="194"/>
                    </a:lnTo>
                    <a:lnTo>
                      <a:pt x="1164" y="197"/>
                    </a:lnTo>
                    <a:lnTo>
                      <a:pt x="1165" y="199"/>
                    </a:lnTo>
                    <a:lnTo>
                      <a:pt x="1167" y="198"/>
                    </a:lnTo>
                    <a:lnTo>
                      <a:pt x="1169" y="201"/>
                    </a:lnTo>
                    <a:lnTo>
                      <a:pt x="1183" y="199"/>
                    </a:lnTo>
                    <a:lnTo>
                      <a:pt x="1214" y="233"/>
                    </a:lnTo>
                    <a:lnTo>
                      <a:pt x="1215" y="227"/>
                    </a:lnTo>
                    <a:lnTo>
                      <a:pt x="1218" y="224"/>
                    </a:lnTo>
                    <a:lnTo>
                      <a:pt x="1222" y="217"/>
                    </a:lnTo>
                    <a:lnTo>
                      <a:pt x="1224" y="216"/>
                    </a:lnTo>
                    <a:lnTo>
                      <a:pt x="1225" y="211"/>
                    </a:lnTo>
                    <a:lnTo>
                      <a:pt x="1222" y="210"/>
                    </a:lnTo>
                    <a:lnTo>
                      <a:pt x="1220" y="207"/>
                    </a:lnTo>
                    <a:lnTo>
                      <a:pt x="1219" y="200"/>
                    </a:lnTo>
                    <a:lnTo>
                      <a:pt x="1217" y="198"/>
                    </a:lnTo>
                    <a:lnTo>
                      <a:pt x="1218" y="191"/>
                    </a:lnTo>
                    <a:lnTo>
                      <a:pt x="1222" y="188"/>
                    </a:lnTo>
                    <a:lnTo>
                      <a:pt x="1220" y="184"/>
                    </a:lnTo>
                    <a:lnTo>
                      <a:pt x="1218" y="182"/>
                    </a:lnTo>
                    <a:lnTo>
                      <a:pt x="1219" y="180"/>
                    </a:lnTo>
                    <a:lnTo>
                      <a:pt x="1216" y="179"/>
                    </a:lnTo>
                    <a:lnTo>
                      <a:pt x="1216" y="176"/>
                    </a:lnTo>
                    <a:lnTo>
                      <a:pt x="1217" y="176"/>
                    </a:lnTo>
                    <a:lnTo>
                      <a:pt x="1216" y="174"/>
                    </a:lnTo>
                    <a:lnTo>
                      <a:pt x="1218" y="173"/>
                    </a:lnTo>
                    <a:lnTo>
                      <a:pt x="1219" y="170"/>
                    </a:lnTo>
                    <a:lnTo>
                      <a:pt x="1216" y="168"/>
                    </a:lnTo>
                    <a:lnTo>
                      <a:pt x="1221" y="164"/>
                    </a:lnTo>
                    <a:lnTo>
                      <a:pt x="1220" y="161"/>
                    </a:lnTo>
                    <a:lnTo>
                      <a:pt x="1220" y="157"/>
                    </a:lnTo>
                    <a:lnTo>
                      <a:pt x="1223" y="156"/>
                    </a:lnTo>
                    <a:lnTo>
                      <a:pt x="1223" y="154"/>
                    </a:lnTo>
                    <a:lnTo>
                      <a:pt x="1224" y="155"/>
                    </a:lnTo>
                    <a:lnTo>
                      <a:pt x="1228" y="154"/>
                    </a:lnTo>
                    <a:lnTo>
                      <a:pt x="1239" y="157"/>
                    </a:lnTo>
                    <a:lnTo>
                      <a:pt x="1237" y="164"/>
                    </a:lnTo>
                    <a:lnTo>
                      <a:pt x="1239" y="171"/>
                    </a:lnTo>
                    <a:lnTo>
                      <a:pt x="1243" y="173"/>
                    </a:lnTo>
                    <a:lnTo>
                      <a:pt x="1248" y="171"/>
                    </a:lnTo>
                    <a:lnTo>
                      <a:pt x="1251" y="172"/>
                    </a:lnTo>
                    <a:lnTo>
                      <a:pt x="1257" y="171"/>
                    </a:lnTo>
                    <a:lnTo>
                      <a:pt x="1255" y="176"/>
                    </a:lnTo>
                    <a:lnTo>
                      <a:pt x="1256" y="180"/>
                    </a:lnTo>
                    <a:lnTo>
                      <a:pt x="1260" y="181"/>
                    </a:lnTo>
                    <a:lnTo>
                      <a:pt x="1265" y="180"/>
                    </a:lnTo>
                    <a:lnTo>
                      <a:pt x="1268" y="182"/>
                    </a:lnTo>
                    <a:lnTo>
                      <a:pt x="1268" y="183"/>
                    </a:lnTo>
                    <a:lnTo>
                      <a:pt x="1264" y="184"/>
                    </a:lnTo>
                    <a:lnTo>
                      <a:pt x="1263" y="185"/>
                    </a:lnTo>
                    <a:lnTo>
                      <a:pt x="1267" y="189"/>
                    </a:lnTo>
                    <a:lnTo>
                      <a:pt x="1267" y="194"/>
                    </a:lnTo>
                    <a:lnTo>
                      <a:pt x="1269" y="193"/>
                    </a:lnTo>
                    <a:lnTo>
                      <a:pt x="1271" y="190"/>
                    </a:lnTo>
                    <a:lnTo>
                      <a:pt x="1276" y="188"/>
                    </a:lnTo>
                    <a:lnTo>
                      <a:pt x="1275" y="185"/>
                    </a:lnTo>
                    <a:lnTo>
                      <a:pt x="1277" y="184"/>
                    </a:lnTo>
                    <a:lnTo>
                      <a:pt x="1281" y="181"/>
                    </a:lnTo>
                    <a:lnTo>
                      <a:pt x="1285" y="185"/>
                    </a:lnTo>
                    <a:lnTo>
                      <a:pt x="1288" y="185"/>
                    </a:lnTo>
                    <a:lnTo>
                      <a:pt x="1291" y="187"/>
                    </a:lnTo>
                    <a:lnTo>
                      <a:pt x="1297" y="185"/>
                    </a:lnTo>
                    <a:lnTo>
                      <a:pt x="1300" y="189"/>
                    </a:lnTo>
                    <a:lnTo>
                      <a:pt x="1303" y="185"/>
                    </a:lnTo>
                    <a:lnTo>
                      <a:pt x="1303" y="183"/>
                    </a:lnTo>
                    <a:lnTo>
                      <a:pt x="1306" y="183"/>
                    </a:lnTo>
                    <a:lnTo>
                      <a:pt x="1307" y="181"/>
                    </a:lnTo>
                    <a:lnTo>
                      <a:pt x="1307" y="178"/>
                    </a:lnTo>
                    <a:lnTo>
                      <a:pt x="1311" y="175"/>
                    </a:lnTo>
                    <a:lnTo>
                      <a:pt x="1312" y="173"/>
                    </a:lnTo>
                    <a:lnTo>
                      <a:pt x="1322" y="172"/>
                    </a:lnTo>
                    <a:lnTo>
                      <a:pt x="1323" y="173"/>
                    </a:lnTo>
                    <a:lnTo>
                      <a:pt x="1321" y="175"/>
                    </a:lnTo>
                    <a:lnTo>
                      <a:pt x="1325" y="178"/>
                    </a:lnTo>
                    <a:lnTo>
                      <a:pt x="1331" y="175"/>
                    </a:lnTo>
                    <a:lnTo>
                      <a:pt x="1332" y="172"/>
                    </a:lnTo>
                    <a:lnTo>
                      <a:pt x="1331" y="172"/>
                    </a:lnTo>
                    <a:lnTo>
                      <a:pt x="1332" y="170"/>
                    </a:lnTo>
                    <a:lnTo>
                      <a:pt x="1338" y="168"/>
                    </a:lnTo>
                    <a:lnTo>
                      <a:pt x="1339" y="171"/>
                    </a:lnTo>
                    <a:lnTo>
                      <a:pt x="1340" y="169"/>
                    </a:lnTo>
                    <a:lnTo>
                      <a:pt x="1342" y="171"/>
                    </a:lnTo>
                    <a:lnTo>
                      <a:pt x="1344" y="170"/>
                    </a:lnTo>
                    <a:lnTo>
                      <a:pt x="1344" y="167"/>
                    </a:lnTo>
                    <a:lnTo>
                      <a:pt x="1346" y="165"/>
                    </a:lnTo>
                    <a:lnTo>
                      <a:pt x="1348" y="166"/>
                    </a:lnTo>
                    <a:lnTo>
                      <a:pt x="1353" y="164"/>
                    </a:lnTo>
                    <a:lnTo>
                      <a:pt x="1357" y="163"/>
                    </a:lnTo>
                    <a:lnTo>
                      <a:pt x="1359" y="162"/>
                    </a:lnTo>
                    <a:lnTo>
                      <a:pt x="1361" y="157"/>
                    </a:lnTo>
                    <a:lnTo>
                      <a:pt x="1364" y="157"/>
                    </a:lnTo>
                    <a:lnTo>
                      <a:pt x="1364" y="160"/>
                    </a:lnTo>
                    <a:lnTo>
                      <a:pt x="1366" y="160"/>
                    </a:lnTo>
                    <a:lnTo>
                      <a:pt x="1366" y="157"/>
                    </a:lnTo>
                    <a:lnTo>
                      <a:pt x="1377" y="151"/>
                    </a:lnTo>
                    <a:lnTo>
                      <a:pt x="1377" y="149"/>
                    </a:lnTo>
                    <a:lnTo>
                      <a:pt x="1382" y="146"/>
                    </a:lnTo>
                    <a:lnTo>
                      <a:pt x="1385" y="143"/>
                    </a:lnTo>
                    <a:lnTo>
                      <a:pt x="1387" y="142"/>
                    </a:lnTo>
                    <a:lnTo>
                      <a:pt x="1387" y="144"/>
                    </a:lnTo>
                    <a:lnTo>
                      <a:pt x="1390" y="145"/>
                    </a:lnTo>
                    <a:lnTo>
                      <a:pt x="1390" y="146"/>
                    </a:lnTo>
                    <a:lnTo>
                      <a:pt x="1393" y="146"/>
                    </a:lnTo>
                    <a:lnTo>
                      <a:pt x="1393" y="144"/>
                    </a:lnTo>
                    <a:lnTo>
                      <a:pt x="1395" y="143"/>
                    </a:lnTo>
                    <a:lnTo>
                      <a:pt x="1399" y="135"/>
                    </a:lnTo>
                    <a:lnTo>
                      <a:pt x="1401" y="134"/>
                    </a:lnTo>
                    <a:lnTo>
                      <a:pt x="1400" y="132"/>
                    </a:lnTo>
                    <a:lnTo>
                      <a:pt x="1446" y="119"/>
                    </a:lnTo>
                    <a:lnTo>
                      <a:pt x="1451" y="120"/>
                    </a:lnTo>
                    <a:lnTo>
                      <a:pt x="1477" y="121"/>
                    </a:lnTo>
                    <a:lnTo>
                      <a:pt x="1480" y="116"/>
                    </a:lnTo>
                    <a:lnTo>
                      <a:pt x="1488" y="93"/>
                    </a:lnTo>
                    <a:lnTo>
                      <a:pt x="1490" y="97"/>
                    </a:lnTo>
                    <a:lnTo>
                      <a:pt x="1498" y="98"/>
                    </a:lnTo>
                    <a:lnTo>
                      <a:pt x="1500" y="101"/>
                    </a:lnTo>
                    <a:lnTo>
                      <a:pt x="1499" y="107"/>
                    </a:lnTo>
                    <a:lnTo>
                      <a:pt x="1501" y="108"/>
                    </a:lnTo>
                    <a:lnTo>
                      <a:pt x="1499" y="110"/>
                    </a:lnTo>
                    <a:lnTo>
                      <a:pt x="1501" y="111"/>
                    </a:lnTo>
                    <a:lnTo>
                      <a:pt x="1497" y="124"/>
                    </a:lnTo>
                    <a:lnTo>
                      <a:pt x="1499" y="126"/>
                    </a:lnTo>
                    <a:lnTo>
                      <a:pt x="1498" y="128"/>
                    </a:lnTo>
                    <a:lnTo>
                      <a:pt x="1500" y="129"/>
                    </a:lnTo>
                    <a:lnTo>
                      <a:pt x="1506" y="128"/>
                    </a:lnTo>
                    <a:lnTo>
                      <a:pt x="1530" y="121"/>
                    </a:lnTo>
                    <a:lnTo>
                      <a:pt x="1537" y="121"/>
                    </a:lnTo>
                    <a:lnTo>
                      <a:pt x="1541" y="118"/>
                    </a:lnTo>
                    <a:lnTo>
                      <a:pt x="1546" y="117"/>
                    </a:lnTo>
                    <a:lnTo>
                      <a:pt x="1555" y="113"/>
                    </a:lnTo>
                    <a:lnTo>
                      <a:pt x="1555" y="116"/>
                    </a:lnTo>
                    <a:lnTo>
                      <a:pt x="1552" y="122"/>
                    </a:lnTo>
                    <a:lnTo>
                      <a:pt x="1533" y="132"/>
                    </a:lnTo>
                    <a:lnTo>
                      <a:pt x="1528" y="130"/>
                    </a:lnTo>
                    <a:lnTo>
                      <a:pt x="1525" y="131"/>
                    </a:lnTo>
                    <a:lnTo>
                      <a:pt x="1520" y="134"/>
                    </a:lnTo>
                    <a:lnTo>
                      <a:pt x="1518" y="140"/>
                    </a:lnTo>
                    <a:lnTo>
                      <a:pt x="1515" y="145"/>
                    </a:lnTo>
                    <a:lnTo>
                      <a:pt x="1509" y="152"/>
                    </a:lnTo>
                    <a:lnTo>
                      <a:pt x="1511" y="157"/>
                    </a:lnTo>
                    <a:lnTo>
                      <a:pt x="1515" y="160"/>
                    </a:lnTo>
                    <a:lnTo>
                      <a:pt x="1516" y="163"/>
                    </a:lnTo>
                    <a:lnTo>
                      <a:pt x="1511" y="166"/>
                    </a:lnTo>
                    <a:lnTo>
                      <a:pt x="1513" y="168"/>
                    </a:lnTo>
                    <a:lnTo>
                      <a:pt x="1510" y="170"/>
                    </a:lnTo>
                    <a:lnTo>
                      <a:pt x="1513" y="171"/>
                    </a:lnTo>
                    <a:lnTo>
                      <a:pt x="1513" y="173"/>
                    </a:lnTo>
                    <a:lnTo>
                      <a:pt x="1507" y="186"/>
                    </a:lnTo>
                    <a:lnTo>
                      <a:pt x="1515" y="186"/>
                    </a:lnTo>
                    <a:lnTo>
                      <a:pt x="1515" y="192"/>
                    </a:lnTo>
                    <a:lnTo>
                      <a:pt x="1510" y="198"/>
                    </a:lnTo>
                    <a:lnTo>
                      <a:pt x="1517" y="200"/>
                    </a:lnTo>
                    <a:lnTo>
                      <a:pt x="1519" y="207"/>
                    </a:lnTo>
                    <a:lnTo>
                      <a:pt x="1527" y="204"/>
                    </a:lnTo>
                    <a:lnTo>
                      <a:pt x="1531" y="200"/>
                    </a:lnTo>
                    <a:lnTo>
                      <a:pt x="1535" y="201"/>
                    </a:lnTo>
                    <a:lnTo>
                      <a:pt x="1542" y="199"/>
                    </a:lnTo>
                    <a:lnTo>
                      <a:pt x="1553" y="192"/>
                    </a:lnTo>
                    <a:lnTo>
                      <a:pt x="1555" y="193"/>
                    </a:lnTo>
                    <a:lnTo>
                      <a:pt x="1565" y="188"/>
                    </a:lnTo>
                    <a:lnTo>
                      <a:pt x="1570" y="190"/>
                    </a:lnTo>
                    <a:lnTo>
                      <a:pt x="1569" y="199"/>
                    </a:lnTo>
                    <a:lnTo>
                      <a:pt x="1558" y="204"/>
                    </a:lnTo>
                    <a:lnTo>
                      <a:pt x="1555" y="209"/>
                    </a:lnTo>
                    <a:lnTo>
                      <a:pt x="1549" y="212"/>
                    </a:lnTo>
                    <a:lnTo>
                      <a:pt x="1533" y="219"/>
                    </a:lnTo>
                    <a:lnTo>
                      <a:pt x="1526" y="225"/>
                    </a:lnTo>
                    <a:lnTo>
                      <a:pt x="1526" y="226"/>
                    </a:lnTo>
                    <a:lnTo>
                      <a:pt x="1530" y="226"/>
                    </a:lnTo>
                    <a:lnTo>
                      <a:pt x="1530" y="228"/>
                    </a:lnTo>
                    <a:lnTo>
                      <a:pt x="1535" y="233"/>
                    </a:lnTo>
                    <a:lnTo>
                      <a:pt x="1529" y="236"/>
                    </a:lnTo>
                    <a:lnTo>
                      <a:pt x="1531" y="238"/>
                    </a:lnTo>
                    <a:lnTo>
                      <a:pt x="1531" y="240"/>
                    </a:lnTo>
                    <a:lnTo>
                      <a:pt x="1526" y="245"/>
                    </a:lnTo>
                    <a:lnTo>
                      <a:pt x="1528" y="254"/>
                    </a:lnTo>
                    <a:lnTo>
                      <a:pt x="1533" y="256"/>
                    </a:lnTo>
                    <a:lnTo>
                      <a:pt x="1539" y="255"/>
                    </a:lnTo>
                    <a:lnTo>
                      <a:pt x="1544" y="260"/>
                    </a:lnTo>
                    <a:lnTo>
                      <a:pt x="1538" y="265"/>
                    </a:lnTo>
                    <a:lnTo>
                      <a:pt x="1533" y="269"/>
                    </a:lnTo>
                    <a:lnTo>
                      <a:pt x="1526" y="274"/>
                    </a:lnTo>
                    <a:lnTo>
                      <a:pt x="1522" y="281"/>
                    </a:lnTo>
                    <a:lnTo>
                      <a:pt x="1528" y="286"/>
                    </a:lnTo>
                    <a:lnTo>
                      <a:pt x="1521" y="293"/>
                    </a:lnTo>
                    <a:lnTo>
                      <a:pt x="1524" y="294"/>
                    </a:lnTo>
                    <a:lnTo>
                      <a:pt x="1527" y="293"/>
                    </a:lnTo>
                    <a:lnTo>
                      <a:pt x="1530" y="299"/>
                    </a:lnTo>
                    <a:lnTo>
                      <a:pt x="1518" y="305"/>
                    </a:lnTo>
                    <a:lnTo>
                      <a:pt x="1522" y="308"/>
                    </a:lnTo>
                    <a:lnTo>
                      <a:pt x="1520" y="311"/>
                    </a:lnTo>
                    <a:lnTo>
                      <a:pt x="1525" y="312"/>
                    </a:lnTo>
                    <a:lnTo>
                      <a:pt x="1528" y="315"/>
                    </a:lnTo>
                    <a:lnTo>
                      <a:pt x="1522" y="328"/>
                    </a:lnTo>
                    <a:lnTo>
                      <a:pt x="1521" y="335"/>
                    </a:lnTo>
                    <a:lnTo>
                      <a:pt x="1521" y="337"/>
                    </a:lnTo>
                    <a:lnTo>
                      <a:pt x="1531" y="344"/>
                    </a:lnTo>
                    <a:lnTo>
                      <a:pt x="1531" y="349"/>
                    </a:lnTo>
                    <a:lnTo>
                      <a:pt x="1534" y="352"/>
                    </a:lnTo>
                    <a:lnTo>
                      <a:pt x="1529" y="359"/>
                    </a:lnTo>
                    <a:lnTo>
                      <a:pt x="1525" y="362"/>
                    </a:lnTo>
                    <a:lnTo>
                      <a:pt x="1528" y="362"/>
                    </a:lnTo>
                    <a:lnTo>
                      <a:pt x="1530" y="365"/>
                    </a:lnTo>
                    <a:lnTo>
                      <a:pt x="1526" y="369"/>
                    </a:lnTo>
                    <a:lnTo>
                      <a:pt x="1524" y="368"/>
                    </a:lnTo>
                    <a:lnTo>
                      <a:pt x="1521" y="370"/>
                    </a:lnTo>
                    <a:lnTo>
                      <a:pt x="1531" y="376"/>
                    </a:lnTo>
                    <a:lnTo>
                      <a:pt x="1535" y="376"/>
                    </a:lnTo>
                    <a:lnTo>
                      <a:pt x="1536" y="380"/>
                    </a:lnTo>
                    <a:lnTo>
                      <a:pt x="1539" y="382"/>
                    </a:lnTo>
                    <a:lnTo>
                      <a:pt x="1546" y="384"/>
                    </a:lnTo>
                    <a:lnTo>
                      <a:pt x="1551" y="382"/>
                    </a:lnTo>
                    <a:lnTo>
                      <a:pt x="1554" y="384"/>
                    </a:lnTo>
                    <a:lnTo>
                      <a:pt x="1554" y="390"/>
                    </a:lnTo>
                    <a:lnTo>
                      <a:pt x="1557" y="391"/>
                    </a:lnTo>
                    <a:lnTo>
                      <a:pt x="1558" y="394"/>
                    </a:lnTo>
                    <a:lnTo>
                      <a:pt x="1565" y="391"/>
                    </a:lnTo>
                    <a:lnTo>
                      <a:pt x="1567" y="394"/>
                    </a:lnTo>
                    <a:lnTo>
                      <a:pt x="1565" y="400"/>
                    </a:lnTo>
                    <a:lnTo>
                      <a:pt x="1570" y="402"/>
                    </a:lnTo>
                    <a:lnTo>
                      <a:pt x="1573" y="403"/>
                    </a:lnTo>
                    <a:lnTo>
                      <a:pt x="1575" y="406"/>
                    </a:lnTo>
                    <a:lnTo>
                      <a:pt x="1580" y="405"/>
                    </a:lnTo>
                    <a:lnTo>
                      <a:pt x="1580" y="409"/>
                    </a:lnTo>
                    <a:lnTo>
                      <a:pt x="1584" y="409"/>
                    </a:lnTo>
                    <a:lnTo>
                      <a:pt x="1588" y="412"/>
                    </a:lnTo>
                    <a:lnTo>
                      <a:pt x="1589" y="419"/>
                    </a:lnTo>
                    <a:lnTo>
                      <a:pt x="1592" y="424"/>
                    </a:lnTo>
                    <a:lnTo>
                      <a:pt x="1594" y="425"/>
                    </a:lnTo>
                    <a:lnTo>
                      <a:pt x="1598" y="424"/>
                    </a:lnTo>
                    <a:lnTo>
                      <a:pt x="1599" y="427"/>
                    </a:lnTo>
                    <a:lnTo>
                      <a:pt x="1598" y="431"/>
                    </a:lnTo>
                    <a:lnTo>
                      <a:pt x="1596" y="433"/>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3" name="Freeform 133"/>
              <p:cNvSpPr>
                <a:spLocks/>
              </p:cNvSpPr>
              <p:nvPr/>
            </p:nvSpPr>
            <p:spPr bwMode="auto">
              <a:xfrm>
                <a:off x="7522567" y="3687762"/>
                <a:ext cx="114300" cy="63500"/>
              </a:xfrm>
              <a:custGeom>
                <a:avLst/>
                <a:gdLst>
                  <a:gd name="T0" fmla="*/ 2147483647 w 213"/>
                  <a:gd name="T1" fmla="*/ 2147483647 h 120"/>
                  <a:gd name="T2" fmla="*/ 2147483647 w 213"/>
                  <a:gd name="T3" fmla="*/ 2147483647 h 120"/>
                  <a:gd name="T4" fmla="*/ 2147483647 w 213"/>
                  <a:gd name="T5" fmla="*/ 2147483647 h 120"/>
                  <a:gd name="T6" fmla="*/ 2147483647 w 213"/>
                  <a:gd name="T7" fmla="*/ 2147483647 h 120"/>
                  <a:gd name="T8" fmla="*/ 2147483647 w 213"/>
                  <a:gd name="T9" fmla="*/ 2147483647 h 120"/>
                  <a:gd name="T10" fmla="*/ 2147483647 w 213"/>
                  <a:gd name="T11" fmla="*/ 2147483647 h 120"/>
                  <a:gd name="T12" fmla="*/ 2147483647 w 213"/>
                  <a:gd name="T13" fmla="*/ 2147483647 h 120"/>
                  <a:gd name="T14" fmla="*/ 2147483647 w 213"/>
                  <a:gd name="T15" fmla="*/ 2147483647 h 120"/>
                  <a:gd name="T16" fmla="*/ 2147483647 w 213"/>
                  <a:gd name="T17" fmla="*/ 2147483647 h 120"/>
                  <a:gd name="T18" fmla="*/ 2147483647 w 213"/>
                  <a:gd name="T19" fmla="*/ 2147483647 h 120"/>
                  <a:gd name="T20" fmla="*/ 0 w 213"/>
                  <a:gd name="T21" fmla="*/ 2147483647 h 120"/>
                  <a:gd name="T22" fmla="*/ 2147483647 w 213"/>
                  <a:gd name="T23" fmla="*/ 2147483647 h 120"/>
                  <a:gd name="T24" fmla="*/ 2147483647 w 213"/>
                  <a:gd name="T25" fmla="*/ 2147483647 h 120"/>
                  <a:gd name="T26" fmla="*/ 2147483647 w 213"/>
                  <a:gd name="T27" fmla="*/ 2147483647 h 120"/>
                  <a:gd name="T28" fmla="*/ 2147483647 w 213"/>
                  <a:gd name="T29" fmla="*/ 2147483647 h 120"/>
                  <a:gd name="T30" fmla="*/ 2147483647 w 213"/>
                  <a:gd name="T31" fmla="*/ 2147483647 h 120"/>
                  <a:gd name="T32" fmla="*/ 2147483647 w 213"/>
                  <a:gd name="T33" fmla="*/ 2147483647 h 120"/>
                  <a:gd name="T34" fmla="*/ 2147483647 w 213"/>
                  <a:gd name="T35" fmla="*/ 2147483647 h 120"/>
                  <a:gd name="T36" fmla="*/ 2147483647 w 213"/>
                  <a:gd name="T37" fmla="*/ 2147483647 h 120"/>
                  <a:gd name="T38" fmla="*/ 2147483647 w 213"/>
                  <a:gd name="T39" fmla="*/ 2147483647 h 120"/>
                  <a:gd name="T40" fmla="*/ 2147483647 w 213"/>
                  <a:gd name="T41" fmla="*/ 2147483647 h 120"/>
                  <a:gd name="T42" fmla="*/ 2147483647 w 213"/>
                  <a:gd name="T43" fmla="*/ 2147483647 h 120"/>
                  <a:gd name="T44" fmla="*/ 2147483647 w 213"/>
                  <a:gd name="T45" fmla="*/ 2147483647 h 120"/>
                  <a:gd name="T46" fmla="*/ 2147483647 w 213"/>
                  <a:gd name="T47" fmla="*/ 0 h 120"/>
                  <a:gd name="T48" fmla="*/ 2147483647 w 213"/>
                  <a:gd name="T49" fmla="*/ 0 h 120"/>
                  <a:gd name="T50" fmla="*/ 2147483647 w 213"/>
                  <a:gd name="T51" fmla="*/ 0 h 120"/>
                  <a:gd name="T52" fmla="*/ 2147483647 w 213"/>
                  <a:gd name="T53" fmla="*/ 0 h 120"/>
                  <a:gd name="T54" fmla="*/ 2147483647 w 213"/>
                  <a:gd name="T55" fmla="*/ 2147483647 h 120"/>
                  <a:gd name="T56" fmla="*/ 2147483647 w 213"/>
                  <a:gd name="T57" fmla="*/ 2147483647 h 120"/>
                  <a:gd name="T58" fmla="*/ 2147483647 w 213"/>
                  <a:gd name="T59" fmla="*/ 2147483647 h 120"/>
                  <a:gd name="T60" fmla="*/ 2147483647 w 213"/>
                  <a:gd name="T61" fmla="*/ 2147483647 h 120"/>
                  <a:gd name="T62" fmla="*/ 2147483647 w 213"/>
                  <a:gd name="T63" fmla="*/ 2147483647 h 120"/>
                  <a:gd name="T64" fmla="*/ 2147483647 w 213"/>
                  <a:gd name="T65" fmla="*/ 2147483647 h 120"/>
                  <a:gd name="T66" fmla="*/ 2147483647 w 213"/>
                  <a:gd name="T67" fmla="*/ 2147483647 h 120"/>
                  <a:gd name="T68" fmla="*/ 2147483647 w 213"/>
                  <a:gd name="T69" fmla="*/ 2147483647 h 120"/>
                  <a:gd name="T70" fmla="*/ 2147483647 w 213"/>
                  <a:gd name="T71" fmla="*/ 2147483647 h 120"/>
                  <a:gd name="T72" fmla="*/ 2147483647 w 213"/>
                  <a:gd name="T73" fmla="*/ 2147483647 h 120"/>
                  <a:gd name="T74" fmla="*/ 2147483647 w 213"/>
                  <a:gd name="T75" fmla="*/ 2147483647 h 120"/>
                  <a:gd name="T76" fmla="*/ 2147483647 w 213"/>
                  <a:gd name="T77" fmla="*/ 2147483647 h 120"/>
                  <a:gd name="T78" fmla="*/ 2147483647 w 213"/>
                  <a:gd name="T79" fmla="*/ 2147483647 h 120"/>
                  <a:gd name="T80" fmla="*/ 2147483647 w 213"/>
                  <a:gd name="T81" fmla="*/ 2147483647 h 120"/>
                  <a:gd name="T82" fmla="*/ 2147483647 w 213"/>
                  <a:gd name="T83" fmla="*/ 2147483647 h 120"/>
                  <a:gd name="T84" fmla="*/ 2147483647 w 213"/>
                  <a:gd name="T85" fmla="*/ 2147483647 h 120"/>
                  <a:gd name="T86" fmla="*/ 2147483647 w 213"/>
                  <a:gd name="T87" fmla="*/ 2147483647 h 120"/>
                  <a:gd name="T88" fmla="*/ 2147483647 w 213"/>
                  <a:gd name="T89" fmla="*/ 2147483647 h 120"/>
                  <a:gd name="T90" fmla="*/ 2147483647 w 213"/>
                  <a:gd name="T91" fmla="*/ 2147483647 h 120"/>
                  <a:gd name="T92" fmla="*/ 2147483647 w 213"/>
                  <a:gd name="T93" fmla="*/ 2147483647 h 120"/>
                  <a:gd name="T94" fmla="*/ 2147483647 w 213"/>
                  <a:gd name="T95" fmla="*/ 2147483647 h 120"/>
                  <a:gd name="T96" fmla="*/ 2147483647 w 213"/>
                  <a:gd name="T97" fmla="*/ 2147483647 h 120"/>
                  <a:gd name="T98" fmla="*/ 2147483647 w 213"/>
                  <a:gd name="T99" fmla="*/ 2147483647 h 120"/>
                  <a:gd name="T100" fmla="*/ 2147483647 w 213"/>
                  <a:gd name="T101" fmla="*/ 2147483647 h 120"/>
                  <a:gd name="T102" fmla="*/ 2147483647 w 213"/>
                  <a:gd name="T103" fmla="*/ 2147483647 h 120"/>
                  <a:gd name="T104" fmla="*/ 2147483647 w 213"/>
                  <a:gd name="T105" fmla="*/ 2147483647 h 120"/>
                  <a:gd name="T106" fmla="*/ 2147483647 w 213"/>
                  <a:gd name="T107" fmla="*/ 2147483647 h 120"/>
                  <a:gd name="T108" fmla="*/ 2147483647 w 213"/>
                  <a:gd name="T109" fmla="*/ 2147483647 h 120"/>
                  <a:gd name="T110" fmla="*/ 2147483647 w 213"/>
                  <a:gd name="T111" fmla="*/ 2147483647 h 120"/>
                  <a:gd name="T112" fmla="*/ 2147483647 w 213"/>
                  <a:gd name="T113" fmla="*/ 2147483647 h 120"/>
                  <a:gd name="T114" fmla="*/ 2147483647 w 213"/>
                  <a:gd name="T115" fmla="*/ 2147483647 h 120"/>
                  <a:gd name="T116" fmla="*/ 2147483647 w 213"/>
                  <a:gd name="T117" fmla="*/ 2147483647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3"/>
                  <a:gd name="T178" fmla="*/ 0 h 120"/>
                  <a:gd name="T179" fmla="*/ 213 w 213"/>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3" h="120">
                    <a:moveTo>
                      <a:pt x="132" y="120"/>
                    </a:moveTo>
                    <a:lnTo>
                      <a:pt x="76" y="120"/>
                    </a:lnTo>
                    <a:lnTo>
                      <a:pt x="58" y="120"/>
                    </a:lnTo>
                    <a:lnTo>
                      <a:pt x="44" y="120"/>
                    </a:lnTo>
                    <a:lnTo>
                      <a:pt x="2" y="120"/>
                    </a:lnTo>
                    <a:lnTo>
                      <a:pt x="4" y="110"/>
                    </a:lnTo>
                    <a:lnTo>
                      <a:pt x="8" y="98"/>
                    </a:lnTo>
                    <a:lnTo>
                      <a:pt x="6" y="93"/>
                    </a:lnTo>
                    <a:lnTo>
                      <a:pt x="3" y="93"/>
                    </a:lnTo>
                    <a:lnTo>
                      <a:pt x="4" y="83"/>
                    </a:lnTo>
                    <a:lnTo>
                      <a:pt x="0" y="74"/>
                    </a:lnTo>
                    <a:lnTo>
                      <a:pt x="2" y="71"/>
                    </a:lnTo>
                    <a:lnTo>
                      <a:pt x="5" y="67"/>
                    </a:lnTo>
                    <a:lnTo>
                      <a:pt x="10" y="65"/>
                    </a:lnTo>
                    <a:lnTo>
                      <a:pt x="11" y="62"/>
                    </a:lnTo>
                    <a:lnTo>
                      <a:pt x="17" y="53"/>
                    </a:lnTo>
                    <a:lnTo>
                      <a:pt x="17" y="48"/>
                    </a:lnTo>
                    <a:lnTo>
                      <a:pt x="15" y="45"/>
                    </a:lnTo>
                    <a:lnTo>
                      <a:pt x="10" y="45"/>
                    </a:lnTo>
                    <a:lnTo>
                      <a:pt x="11" y="34"/>
                    </a:lnTo>
                    <a:lnTo>
                      <a:pt x="11" y="31"/>
                    </a:lnTo>
                    <a:lnTo>
                      <a:pt x="14" y="28"/>
                    </a:lnTo>
                    <a:lnTo>
                      <a:pt x="20" y="27"/>
                    </a:lnTo>
                    <a:lnTo>
                      <a:pt x="20" y="0"/>
                    </a:lnTo>
                    <a:lnTo>
                      <a:pt x="51" y="0"/>
                    </a:lnTo>
                    <a:lnTo>
                      <a:pt x="172" y="0"/>
                    </a:lnTo>
                    <a:lnTo>
                      <a:pt x="190" y="0"/>
                    </a:lnTo>
                    <a:lnTo>
                      <a:pt x="189" y="10"/>
                    </a:lnTo>
                    <a:lnTo>
                      <a:pt x="192" y="10"/>
                    </a:lnTo>
                    <a:lnTo>
                      <a:pt x="198" y="17"/>
                    </a:lnTo>
                    <a:lnTo>
                      <a:pt x="211" y="19"/>
                    </a:lnTo>
                    <a:lnTo>
                      <a:pt x="208" y="28"/>
                    </a:lnTo>
                    <a:lnTo>
                      <a:pt x="209" y="32"/>
                    </a:lnTo>
                    <a:lnTo>
                      <a:pt x="208" y="39"/>
                    </a:lnTo>
                    <a:lnTo>
                      <a:pt x="212" y="43"/>
                    </a:lnTo>
                    <a:lnTo>
                      <a:pt x="211" y="48"/>
                    </a:lnTo>
                    <a:lnTo>
                      <a:pt x="212" y="52"/>
                    </a:lnTo>
                    <a:lnTo>
                      <a:pt x="210" y="55"/>
                    </a:lnTo>
                    <a:lnTo>
                      <a:pt x="204" y="70"/>
                    </a:lnTo>
                    <a:lnTo>
                      <a:pt x="201" y="71"/>
                    </a:lnTo>
                    <a:lnTo>
                      <a:pt x="201" y="75"/>
                    </a:lnTo>
                    <a:lnTo>
                      <a:pt x="200" y="82"/>
                    </a:lnTo>
                    <a:lnTo>
                      <a:pt x="197" y="83"/>
                    </a:lnTo>
                    <a:lnTo>
                      <a:pt x="202" y="92"/>
                    </a:lnTo>
                    <a:lnTo>
                      <a:pt x="200" y="94"/>
                    </a:lnTo>
                    <a:lnTo>
                      <a:pt x="201" y="98"/>
                    </a:lnTo>
                    <a:lnTo>
                      <a:pt x="198" y="101"/>
                    </a:lnTo>
                    <a:lnTo>
                      <a:pt x="198" y="104"/>
                    </a:lnTo>
                    <a:lnTo>
                      <a:pt x="200" y="104"/>
                    </a:lnTo>
                    <a:lnTo>
                      <a:pt x="198" y="106"/>
                    </a:lnTo>
                    <a:lnTo>
                      <a:pt x="201" y="109"/>
                    </a:lnTo>
                    <a:lnTo>
                      <a:pt x="205" y="110"/>
                    </a:lnTo>
                    <a:lnTo>
                      <a:pt x="207" y="111"/>
                    </a:lnTo>
                    <a:lnTo>
                      <a:pt x="207" y="112"/>
                    </a:lnTo>
                    <a:lnTo>
                      <a:pt x="210" y="115"/>
                    </a:lnTo>
                    <a:lnTo>
                      <a:pt x="211" y="117"/>
                    </a:lnTo>
                    <a:lnTo>
                      <a:pt x="213" y="117"/>
                    </a:lnTo>
                    <a:lnTo>
                      <a:pt x="213" y="120"/>
                    </a:lnTo>
                    <a:lnTo>
                      <a:pt x="132" y="120"/>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4" name="Freeform 134"/>
              <p:cNvSpPr>
                <a:spLocks/>
              </p:cNvSpPr>
              <p:nvPr/>
            </p:nvSpPr>
            <p:spPr bwMode="auto">
              <a:xfrm>
                <a:off x="5388967" y="2820987"/>
                <a:ext cx="809625" cy="658813"/>
              </a:xfrm>
              <a:custGeom>
                <a:avLst/>
                <a:gdLst>
                  <a:gd name="T0" fmla="*/ 2147483647 w 1532"/>
                  <a:gd name="T1" fmla="*/ 2147483647 h 1247"/>
                  <a:gd name="T2" fmla="*/ 2147483647 w 1532"/>
                  <a:gd name="T3" fmla="*/ 2147483647 h 1247"/>
                  <a:gd name="T4" fmla="*/ 2147483647 w 1532"/>
                  <a:gd name="T5" fmla="*/ 2147483647 h 1247"/>
                  <a:gd name="T6" fmla="*/ 2147483647 w 1532"/>
                  <a:gd name="T7" fmla="*/ 2147483647 h 1247"/>
                  <a:gd name="T8" fmla="*/ 2147483647 w 1532"/>
                  <a:gd name="T9" fmla="*/ 2147483647 h 1247"/>
                  <a:gd name="T10" fmla="*/ 2147483647 w 1532"/>
                  <a:gd name="T11" fmla="*/ 2147483647 h 1247"/>
                  <a:gd name="T12" fmla="*/ 2147483647 w 1532"/>
                  <a:gd name="T13" fmla="*/ 2147483647 h 1247"/>
                  <a:gd name="T14" fmla="*/ 2147483647 w 1532"/>
                  <a:gd name="T15" fmla="*/ 2147483647 h 1247"/>
                  <a:gd name="T16" fmla="*/ 2147483647 w 1532"/>
                  <a:gd name="T17" fmla="*/ 2147483647 h 1247"/>
                  <a:gd name="T18" fmla="*/ 2147483647 w 1532"/>
                  <a:gd name="T19" fmla="*/ 2147483647 h 1247"/>
                  <a:gd name="T20" fmla="*/ 2147483647 w 1532"/>
                  <a:gd name="T21" fmla="*/ 2147483647 h 1247"/>
                  <a:gd name="T22" fmla="*/ 2147483647 w 1532"/>
                  <a:gd name="T23" fmla="*/ 2147483647 h 1247"/>
                  <a:gd name="T24" fmla="*/ 2147483647 w 1532"/>
                  <a:gd name="T25" fmla="*/ 2147483647 h 1247"/>
                  <a:gd name="T26" fmla="*/ 2147483647 w 1532"/>
                  <a:gd name="T27" fmla="*/ 2147483647 h 1247"/>
                  <a:gd name="T28" fmla="*/ 2147483647 w 1532"/>
                  <a:gd name="T29" fmla="*/ 2147483647 h 1247"/>
                  <a:gd name="T30" fmla="*/ 2147483647 w 1532"/>
                  <a:gd name="T31" fmla="*/ 2147483647 h 1247"/>
                  <a:gd name="T32" fmla="*/ 2147483647 w 1532"/>
                  <a:gd name="T33" fmla="*/ 2147483647 h 1247"/>
                  <a:gd name="T34" fmla="*/ 2147483647 w 1532"/>
                  <a:gd name="T35" fmla="*/ 2147483647 h 1247"/>
                  <a:gd name="T36" fmla="*/ 2147483647 w 1532"/>
                  <a:gd name="T37" fmla="*/ 2147483647 h 1247"/>
                  <a:gd name="T38" fmla="*/ 2147483647 w 1532"/>
                  <a:gd name="T39" fmla="*/ 2147483647 h 1247"/>
                  <a:gd name="T40" fmla="*/ 2147483647 w 1532"/>
                  <a:gd name="T41" fmla="*/ 2147483647 h 1247"/>
                  <a:gd name="T42" fmla="*/ 2147483647 w 1532"/>
                  <a:gd name="T43" fmla="*/ 2147483647 h 1247"/>
                  <a:gd name="T44" fmla="*/ 2147483647 w 1532"/>
                  <a:gd name="T45" fmla="*/ 2147483647 h 1247"/>
                  <a:gd name="T46" fmla="*/ 2147483647 w 1532"/>
                  <a:gd name="T47" fmla="*/ 2147483647 h 1247"/>
                  <a:gd name="T48" fmla="*/ 2147483647 w 1532"/>
                  <a:gd name="T49" fmla="*/ 2147483647 h 1247"/>
                  <a:gd name="T50" fmla="*/ 2147483647 w 1532"/>
                  <a:gd name="T51" fmla="*/ 2147483647 h 1247"/>
                  <a:gd name="T52" fmla="*/ 2147483647 w 1532"/>
                  <a:gd name="T53" fmla="*/ 2147483647 h 1247"/>
                  <a:gd name="T54" fmla="*/ 2147483647 w 1532"/>
                  <a:gd name="T55" fmla="*/ 2147483647 h 1247"/>
                  <a:gd name="T56" fmla="*/ 2147483647 w 1532"/>
                  <a:gd name="T57" fmla="*/ 2147483647 h 1247"/>
                  <a:gd name="T58" fmla="*/ 2147483647 w 1532"/>
                  <a:gd name="T59" fmla="*/ 2147483647 h 1247"/>
                  <a:gd name="T60" fmla="*/ 2147483647 w 1532"/>
                  <a:gd name="T61" fmla="*/ 2147483647 h 1247"/>
                  <a:gd name="T62" fmla="*/ 2147483647 w 1532"/>
                  <a:gd name="T63" fmla="*/ 2147483647 h 1247"/>
                  <a:gd name="T64" fmla="*/ 2147483647 w 1532"/>
                  <a:gd name="T65" fmla="*/ 2147483647 h 1247"/>
                  <a:gd name="T66" fmla="*/ 2147483647 w 1532"/>
                  <a:gd name="T67" fmla="*/ 2147483647 h 1247"/>
                  <a:gd name="T68" fmla="*/ 2147483647 w 1532"/>
                  <a:gd name="T69" fmla="*/ 2147483647 h 1247"/>
                  <a:gd name="T70" fmla="*/ 2147483647 w 1532"/>
                  <a:gd name="T71" fmla="*/ 2147483647 h 1247"/>
                  <a:gd name="T72" fmla="*/ 2147483647 w 1532"/>
                  <a:gd name="T73" fmla="*/ 2147483647 h 1247"/>
                  <a:gd name="T74" fmla="*/ 2147483647 w 1532"/>
                  <a:gd name="T75" fmla="*/ 2147483647 h 1247"/>
                  <a:gd name="T76" fmla="*/ 2147483647 w 1532"/>
                  <a:gd name="T77" fmla="*/ 2147483647 h 1247"/>
                  <a:gd name="T78" fmla="*/ 2147483647 w 1532"/>
                  <a:gd name="T79" fmla="*/ 2147483647 h 1247"/>
                  <a:gd name="T80" fmla="*/ 2147483647 w 1532"/>
                  <a:gd name="T81" fmla="*/ 2147483647 h 1247"/>
                  <a:gd name="T82" fmla="*/ 2147483647 w 1532"/>
                  <a:gd name="T83" fmla="*/ 2147483647 h 1247"/>
                  <a:gd name="T84" fmla="*/ 2147483647 w 1532"/>
                  <a:gd name="T85" fmla="*/ 2147483647 h 1247"/>
                  <a:gd name="T86" fmla="*/ 2147483647 w 1532"/>
                  <a:gd name="T87" fmla="*/ 2147483647 h 1247"/>
                  <a:gd name="T88" fmla="*/ 2147483647 w 1532"/>
                  <a:gd name="T89" fmla="*/ 2147483647 h 1247"/>
                  <a:gd name="T90" fmla="*/ 2147483647 w 1532"/>
                  <a:gd name="T91" fmla="*/ 2147483647 h 1247"/>
                  <a:gd name="T92" fmla="*/ 2147483647 w 1532"/>
                  <a:gd name="T93" fmla="*/ 2147483647 h 1247"/>
                  <a:gd name="T94" fmla="*/ 2147483647 w 1532"/>
                  <a:gd name="T95" fmla="*/ 2147483647 h 1247"/>
                  <a:gd name="T96" fmla="*/ 2147483647 w 1532"/>
                  <a:gd name="T97" fmla="*/ 2147483647 h 1247"/>
                  <a:gd name="T98" fmla="*/ 2147483647 w 1532"/>
                  <a:gd name="T99" fmla="*/ 2147483647 h 1247"/>
                  <a:gd name="T100" fmla="*/ 2147483647 w 1532"/>
                  <a:gd name="T101" fmla="*/ 2147483647 h 1247"/>
                  <a:gd name="T102" fmla="*/ 2147483647 w 1532"/>
                  <a:gd name="T103" fmla="*/ 2147483647 h 1247"/>
                  <a:gd name="T104" fmla="*/ 2147483647 w 1532"/>
                  <a:gd name="T105" fmla="*/ 2147483647 h 1247"/>
                  <a:gd name="T106" fmla="*/ 2147483647 w 1532"/>
                  <a:gd name="T107" fmla="*/ 2147483647 h 1247"/>
                  <a:gd name="T108" fmla="*/ 2147483647 w 1532"/>
                  <a:gd name="T109" fmla="*/ 2147483647 h 1247"/>
                  <a:gd name="T110" fmla="*/ 2147483647 w 1532"/>
                  <a:gd name="T111" fmla="*/ 2147483647 h 1247"/>
                  <a:gd name="T112" fmla="*/ 2147483647 w 1532"/>
                  <a:gd name="T113" fmla="*/ 2147483647 h 1247"/>
                  <a:gd name="T114" fmla="*/ 2147483647 w 1532"/>
                  <a:gd name="T115" fmla="*/ 2147483647 h 1247"/>
                  <a:gd name="T116" fmla="*/ 2147483647 w 1532"/>
                  <a:gd name="T117" fmla="*/ 2147483647 h 1247"/>
                  <a:gd name="T118" fmla="*/ 2147483647 w 1532"/>
                  <a:gd name="T119" fmla="*/ 2147483647 h 1247"/>
                  <a:gd name="T120" fmla="*/ 2147483647 w 1532"/>
                  <a:gd name="T121" fmla="*/ 2147483647 h 12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2"/>
                  <a:gd name="T184" fmla="*/ 0 h 1247"/>
                  <a:gd name="T185" fmla="*/ 1532 w 1532"/>
                  <a:gd name="T186" fmla="*/ 1247 h 12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2" h="1247">
                    <a:moveTo>
                      <a:pt x="1524" y="958"/>
                    </a:moveTo>
                    <a:lnTo>
                      <a:pt x="1521" y="960"/>
                    </a:lnTo>
                    <a:lnTo>
                      <a:pt x="1521" y="964"/>
                    </a:lnTo>
                    <a:lnTo>
                      <a:pt x="1519" y="966"/>
                    </a:lnTo>
                    <a:lnTo>
                      <a:pt x="1517" y="971"/>
                    </a:lnTo>
                    <a:lnTo>
                      <a:pt x="1517" y="978"/>
                    </a:lnTo>
                    <a:lnTo>
                      <a:pt x="1515" y="982"/>
                    </a:lnTo>
                    <a:lnTo>
                      <a:pt x="1510" y="984"/>
                    </a:lnTo>
                    <a:lnTo>
                      <a:pt x="1503" y="981"/>
                    </a:lnTo>
                    <a:lnTo>
                      <a:pt x="1502" y="983"/>
                    </a:lnTo>
                    <a:lnTo>
                      <a:pt x="1496" y="985"/>
                    </a:lnTo>
                    <a:lnTo>
                      <a:pt x="1496" y="986"/>
                    </a:lnTo>
                    <a:lnTo>
                      <a:pt x="1491" y="988"/>
                    </a:lnTo>
                    <a:lnTo>
                      <a:pt x="1488" y="994"/>
                    </a:lnTo>
                    <a:lnTo>
                      <a:pt x="1482" y="995"/>
                    </a:lnTo>
                    <a:lnTo>
                      <a:pt x="1478" y="1000"/>
                    </a:lnTo>
                    <a:lnTo>
                      <a:pt x="1474" y="1008"/>
                    </a:lnTo>
                    <a:lnTo>
                      <a:pt x="1467" y="1012"/>
                    </a:lnTo>
                    <a:lnTo>
                      <a:pt x="1468" y="1018"/>
                    </a:lnTo>
                    <a:lnTo>
                      <a:pt x="1465" y="1023"/>
                    </a:lnTo>
                    <a:lnTo>
                      <a:pt x="1465" y="1030"/>
                    </a:lnTo>
                    <a:lnTo>
                      <a:pt x="1463" y="1037"/>
                    </a:lnTo>
                    <a:lnTo>
                      <a:pt x="1466" y="1048"/>
                    </a:lnTo>
                    <a:lnTo>
                      <a:pt x="1464" y="1061"/>
                    </a:lnTo>
                    <a:lnTo>
                      <a:pt x="1464" y="1072"/>
                    </a:lnTo>
                    <a:lnTo>
                      <a:pt x="1460" y="1079"/>
                    </a:lnTo>
                    <a:lnTo>
                      <a:pt x="1456" y="1087"/>
                    </a:lnTo>
                    <a:lnTo>
                      <a:pt x="1451" y="1090"/>
                    </a:lnTo>
                    <a:lnTo>
                      <a:pt x="1449" y="1089"/>
                    </a:lnTo>
                    <a:lnTo>
                      <a:pt x="1440" y="1090"/>
                    </a:lnTo>
                    <a:lnTo>
                      <a:pt x="1435" y="1098"/>
                    </a:lnTo>
                    <a:lnTo>
                      <a:pt x="1435" y="1102"/>
                    </a:lnTo>
                    <a:lnTo>
                      <a:pt x="1430" y="1104"/>
                    </a:lnTo>
                    <a:lnTo>
                      <a:pt x="1424" y="1113"/>
                    </a:lnTo>
                    <a:lnTo>
                      <a:pt x="1420" y="1114"/>
                    </a:lnTo>
                    <a:lnTo>
                      <a:pt x="1421" y="1123"/>
                    </a:lnTo>
                    <a:lnTo>
                      <a:pt x="1420" y="1126"/>
                    </a:lnTo>
                    <a:lnTo>
                      <a:pt x="1424" y="1128"/>
                    </a:lnTo>
                    <a:lnTo>
                      <a:pt x="1416" y="1135"/>
                    </a:lnTo>
                    <a:lnTo>
                      <a:pt x="1415" y="1139"/>
                    </a:lnTo>
                    <a:lnTo>
                      <a:pt x="1411" y="1147"/>
                    </a:lnTo>
                    <a:lnTo>
                      <a:pt x="1411" y="1151"/>
                    </a:lnTo>
                    <a:lnTo>
                      <a:pt x="1410" y="1152"/>
                    </a:lnTo>
                    <a:lnTo>
                      <a:pt x="1408" y="1155"/>
                    </a:lnTo>
                    <a:lnTo>
                      <a:pt x="1406" y="1156"/>
                    </a:lnTo>
                    <a:lnTo>
                      <a:pt x="1406" y="1159"/>
                    </a:lnTo>
                    <a:lnTo>
                      <a:pt x="1402" y="1161"/>
                    </a:lnTo>
                    <a:lnTo>
                      <a:pt x="1403" y="1164"/>
                    </a:lnTo>
                    <a:lnTo>
                      <a:pt x="1400" y="1167"/>
                    </a:lnTo>
                    <a:lnTo>
                      <a:pt x="1402" y="1170"/>
                    </a:lnTo>
                    <a:lnTo>
                      <a:pt x="1401" y="1176"/>
                    </a:lnTo>
                    <a:lnTo>
                      <a:pt x="1399" y="1177"/>
                    </a:lnTo>
                    <a:lnTo>
                      <a:pt x="1401" y="1185"/>
                    </a:lnTo>
                    <a:lnTo>
                      <a:pt x="1399" y="1187"/>
                    </a:lnTo>
                    <a:lnTo>
                      <a:pt x="1397" y="1195"/>
                    </a:lnTo>
                    <a:lnTo>
                      <a:pt x="1393" y="1197"/>
                    </a:lnTo>
                    <a:lnTo>
                      <a:pt x="1388" y="1203"/>
                    </a:lnTo>
                    <a:lnTo>
                      <a:pt x="1382" y="1204"/>
                    </a:lnTo>
                    <a:lnTo>
                      <a:pt x="1380" y="1203"/>
                    </a:lnTo>
                    <a:lnTo>
                      <a:pt x="1371" y="1206"/>
                    </a:lnTo>
                    <a:lnTo>
                      <a:pt x="1366" y="1209"/>
                    </a:lnTo>
                    <a:lnTo>
                      <a:pt x="1366" y="1213"/>
                    </a:lnTo>
                    <a:lnTo>
                      <a:pt x="1363" y="1213"/>
                    </a:lnTo>
                    <a:lnTo>
                      <a:pt x="1362" y="1216"/>
                    </a:lnTo>
                    <a:lnTo>
                      <a:pt x="1356" y="1219"/>
                    </a:lnTo>
                    <a:lnTo>
                      <a:pt x="1352" y="1221"/>
                    </a:lnTo>
                    <a:lnTo>
                      <a:pt x="1348" y="1220"/>
                    </a:lnTo>
                    <a:lnTo>
                      <a:pt x="1344" y="1221"/>
                    </a:lnTo>
                    <a:lnTo>
                      <a:pt x="1342" y="1226"/>
                    </a:lnTo>
                    <a:lnTo>
                      <a:pt x="1341" y="1225"/>
                    </a:lnTo>
                    <a:lnTo>
                      <a:pt x="1332" y="1233"/>
                    </a:lnTo>
                    <a:lnTo>
                      <a:pt x="1331" y="1238"/>
                    </a:lnTo>
                    <a:lnTo>
                      <a:pt x="1329" y="1240"/>
                    </a:lnTo>
                    <a:lnTo>
                      <a:pt x="1330" y="1241"/>
                    </a:lnTo>
                    <a:lnTo>
                      <a:pt x="1326" y="1245"/>
                    </a:lnTo>
                    <a:lnTo>
                      <a:pt x="1327" y="1247"/>
                    </a:lnTo>
                    <a:lnTo>
                      <a:pt x="1314" y="1245"/>
                    </a:lnTo>
                    <a:lnTo>
                      <a:pt x="1313" y="1240"/>
                    </a:lnTo>
                    <a:lnTo>
                      <a:pt x="1306" y="1239"/>
                    </a:lnTo>
                    <a:lnTo>
                      <a:pt x="1302" y="1234"/>
                    </a:lnTo>
                    <a:lnTo>
                      <a:pt x="1298" y="1234"/>
                    </a:lnTo>
                    <a:lnTo>
                      <a:pt x="1291" y="1231"/>
                    </a:lnTo>
                    <a:lnTo>
                      <a:pt x="1282" y="1220"/>
                    </a:lnTo>
                    <a:lnTo>
                      <a:pt x="1281" y="1218"/>
                    </a:lnTo>
                    <a:lnTo>
                      <a:pt x="1282" y="1216"/>
                    </a:lnTo>
                    <a:lnTo>
                      <a:pt x="1281" y="1213"/>
                    </a:lnTo>
                    <a:lnTo>
                      <a:pt x="1278" y="1213"/>
                    </a:lnTo>
                    <a:lnTo>
                      <a:pt x="1275" y="1217"/>
                    </a:lnTo>
                    <a:lnTo>
                      <a:pt x="1270" y="1213"/>
                    </a:lnTo>
                    <a:lnTo>
                      <a:pt x="1267" y="1213"/>
                    </a:lnTo>
                    <a:lnTo>
                      <a:pt x="1267" y="1216"/>
                    </a:lnTo>
                    <a:lnTo>
                      <a:pt x="1263" y="1216"/>
                    </a:lnTo>
                    <a:lnTo>
                      <a:pt x="1262" y="1211"/>
                    </a:lnTo>
                    <a:lnTo>
                      <a:pt x="1263" y="1210"/>
                    </a:lnTo>
                    <a:lnTo>
                      <a:pt x="1265" y="1211"/>
                    </a:lnTo>
                    <a:lnTo>
                      <a:pt x="1263" y="1206"/>
                    </a:lnTo>
                    <a:lnTo>
                      <a:pt x="1267" y="1205"/>
                    </a:lnTo>
                    <a:lnTo>
                      <a:pt x="1260" y="1203"/>
                    </a:lnTo>
                    <a:lnTo>
                      <a:pt x="1254" y="1202"/>
                    </a:lnTo>
                    <a:lnTo>
                      <a:pt x="1253" y="1204"/>
                    </a:lnTo>
                    <a:lnTo>
                      <a:pt x="1256" y="1205"/>
                    </a:lnTo>
                    <a:lnTo>
                      <a:pt x="1251" y="1208"/>
                    </a:lnTo>
                    <a:lnTo>
                      <a:pt x="1250" y="1205"/>
                    </a:lnTo>
                    <a:lnTo>
                      <a:pt x="1244" y="1203"/>
                    </a:lnTo>
                    <a:lnTo>
                      <a:pt x="1241" y="1212"/>
                    </a:lnTo>
                    <a:lnTo>
                      <a:pt x="1237" y="1209"/>
                    </a:lnTo>
                    <a:lnTo>
                      <a:pt x="1234" y="1211"/>
                    </a:lnTo>
                    <a:lnTo>
                      <a:pt x="1234" y="1208"/>
                    </a:lnTo>
                    <a:lnTo>
                      <a:pt x="1232" y="1209"/>
                    </a:lnTo>
                    <a:lnTo>
                      <a:pt x="1232" y="1212"/>
                    </a:lnTo>
                    <a:lnTo>
                      <a:pt x="1230" y="1209"/>
                    </a:lnTo>
                    <a:lnTo>
                      <a:pt x="1227" y="1207"/>
                    </a:lnTo>
                    <a:lnTo>
                      <a:pt x="1224" y="1208"/>
                    </a:lnTo>
                    <a:lnTo>
                      <a:pt x="1224" y="1207"/>
                    </a:lnTo>
                    <a:lnTo>
                      <a:pt x="1224" y="1211"/>
                    </a:lnTo>
                    <a:lnTo>
                      <a:pt x="1222" y="1213"/>
                    </a:lnTo>
                    <a:lnTo>
                      <a:pt x="1219" y="1210"/>
                    </a:lnTo>
                    <a:lnTo>
                      <a:pt x="1216" y="1211"/>
                    </a:lnTo>
                    <a:lnTo>
                      <a:pt x="1214" y="1210"/>
                    </a:lnTo>
                    <a:lnTo>
                      <a:pt x="1210" y="1204"/>
                    </a:lnTo>
                    <a:lnTo>
                      <a:pt x="1203" y="1206"/>
                    </a:lnTo>
                    <a:lnTo>
                      <a:pt x="1200" y="1201"/>
                    </a:lnTo>
                    <a:lnTo>
                      <a:pt x="1198" y="1201"/>
                    </a:lnTo>
                    <a:lnTo>
                      <a:pt x="1199" y="1205"/>
                    </a:lnTo>
                    <a:lnTo>
                      <a:pt x="1198" y="1206"/>
                    </a:lnTo>
                    <a:lnTo>
                      <a:pt x="1191" y="1206"/>
                    </a:lnTo>
                    <a:lnTo>
                      <a:pt x="1187" y="1209"/>
                    </a:lnTo>
                    <a:lnTo>
                      <a:pt x="1179" y="1209"/>
                    </a:lnTo>
                    <a:lnTo>
                      <a:pt x="1176" y="1211"/>
                    </a:lnTo>
                    <a:lnTo>
                      <a:pt x="1176" y="1213"/>
                    </a:lnTo>
                    <a:lnTo>
                      <a:pt x="1162" y="1217"/>
                    </a:lnTo>
                    <a:lnTo>
                      <a:pt x="1157" y="1216"/>
                    </a:lnTo>
                    <a:lnTo>
                      <a:pt x="1154" y="1216"/>
                    </a:lnTo>
                    <a:lnTo>
                      <a:pt x="1143" y="1209"/>
                    </a:lnTo>
                    <a:lnTo>
                      <a:pt x="1140" y="1209"/>
                    </a:lnTo>
                    <a:lnTo>
                      <a:pt x="1139" y="1207"/>
                    </a:lnTo>
                    <a:lnTo>
                      <a:pt x="1139" y="1203"/>
                    </a:lnTo>
                    <a:lnTo>
                      <a:pt x="1132" y="1207"/>
                    </a:lnTo>
                    <a:lnTo>
                      <a:pt x="1130" y="1207"/>
                    </a:lnTo>
                    <a:lnTo>
                      <a:pt x="1128" y="1204"/>
                    </a:lnTo>
                    <a:lnTo>
                      <a:pt x="1128" y="1208"/>
                    </a:lnTo>
                    <a:lnTo>
                      <a:pt x="1124" y="1206"/>
                    </a:lnTo>
                    <a:lnTo>
                      <a:pt x="1123" y="1209"/>
                    </a:lnTo>
                    <a:lnTo>
                      <a:pt x="1119" y="1206"/>
                    </a:lnTo>
                    <a:lnTo>
                      <a:pt x="1114" y="1207"/>
                    </a:lnTo>
                    <a:lnTo>
                      <a:pt x="1112" y="1205"/>
                    </a:lnTo>
                    <a:lnTo>
                      <a:pt x="1113" y="1207"/>
                    </a:lnTo>
                    <a:lnTo>
                      <a:pt x="1111" y="1208"/>
                    </a:lnTo>
                    <a:lnTo>
                      <a:pt x="1106" y="1210"/>
                    </a:lnTo>
                    <a:lnTo>
                      <a:pt x="1104" y="1209"/>
                    </a:lnTo>
                    <a:lnTo>
                      <a:pt x="1105" y="1211"/>
                    </a:lnTo>
                    <a:lnTo>
                      <a:pt x="1100" y="1210"/>
                    </a:lnTo>
                    <a:lnTo>
                      <a:pt x="1100" y="1213"/>
                    </a:lnTo>
                    <a:lnTo>
                      <a:pt x="1097" y="1213"/>
                    </a:lnTo>
                    <a:lnTo>
                      <a:pt x="1096" y="1209"/>
                    </a:lnTo>
                    <a:lnTo>
                      <a:pt x="1095" y="1209"/>
                    </a:lnTo>
                    <a:lnTo>
                      <a:pt x="1093" y="1213"/>
                    </a:lnTo>
                    <a:lnTo>
                      <a:pt x="1087" y="1211"/>
                    </a:lnTo>
                    <a:lnTo>
                      <a:pt x="1088" y="1213"/>
                    </a:lnTo>
                    <a:lnTo>
                      <a:pt x="1086" y="1212"/>
                    </a:lnTo>
                    <a:lnTo>
                      <a:pt x="1082" y="1216"/>
                    </a:lnTo>
                    <a:lnTo>
                      <a:pt x="1082" y="1211"/>
                    </a:lnTo>
                    <a:lnTo>
                      <a:pt x="1078" y="1213"/>
                    </a:lnTo>
                    <a:lnTo>
                      <a:pt x="1076" y="1212"/>
                    </a:lnTo>
                    <a:lnTo>
                      <a:pt x="1072" y="1205"/>
                    </a:lnTo>
                    <a:lnTo>
                      <a:pt x="1072" y="1195"/>
                    </a:lnTo>
                    <a:lnTo>
                      <a:pt x="1070" y="1190"/>
                    </a:lnTo>
                    <a:lnTo>
                      <a:pt x="1069" y="1189"/>
                    </a:lnTo>
                    <a:lnTo>
                      <a:pt x="1066" y="1190"/>
                    </a:lnTo>
                    <a:lnTo>
                      <a:pt x="1059" y="1185"/>
                    </a:lnTo>
                    <a:lnTo>
                      <a:pt x="1058" y="1187"/>
                    </a:lnTo>
                    <a:lnTo>
                      <a:pt x="1053" y="1185"/>
                    </a:lnTo>
                    <a:lnTo>
                      <a:pt x="1055" y="1182"/>
                    </a:lnTo>
                    <a:lnTo>
                      <a:pt x="1052" y="1181"/>
                    </a:lnTo>
                    <a:lnTo>
                      <a:pt x="1053" y="1177"/>
                    </a:lnTo>
                    <a:lnTo>
                      <a:pt x="1051" y="1175"/>
                    </a:lnTo>
                    <a:lnTo>
                      <a:pt x="1047" y="1175"/>
                    </a:lnTo>
                    <a:lnTo>
                      <a:pt x="1048" y="1176"/>
                    </a:lnTo>
                    <a:lnTo>
                      <a:pt x="1047" y="1177"/>
                    </a:lnTo>
                    <a:lnTo>
                      <a:pt x="1043" y="1173"/>
                    </a:lnTo>
                    <a:lnTo>
                      <a:pt x="1043" y="1168"/>
                    </a:lnTo>
                    <a:lnTo>
                      <a:pt x="1041" y="1168"/>
                    </a:lnTo>
                    <a:lnTo>
                      <a:pt x="1039" y="1169"/>
                    </a:lnTo>
                    <a:lnTo>
                      <a:pt x="1034" y="1164"/>
                    </a:lnTo>
                    <a:lnTo>
                      <a:pt x="1034" y="1158"/>
                    </a:lnTo>
                    <a:lnTo>
                      <a:pt x="1031" y="1161"/>
                    </a:lnTo>
                    <a:lnTo>
                      <a:pt x="1029" y="1159"/>
                    </a:lnTo>
                    <a:lnTo>
                      <a:pt x="1028" y="1157"/>
                    </a:lnTo>
                    <a:lnTo>
                      <a:pt x="1021" y="1153"/>
                    </a:lnTo>
                    <a:lnTo>
                      <a:pt x="1022" y="1144"/>
                    </a:lnTo>
                    <a:lnTo>
                      <a:pt x="1021" y="1132"/>
                    </a:lnTo>
                    <a:lnTo>
                      <a:pt x="1018" y="1129"/>
                    </a:lnTo>
                    <a:lnTo>
                      <a:pt x="1014" y="1132"/>
                    </a:lnTo>
                    <a:lnTo>
                      <a:pt x="1014" y="1129"/>
                    </a:lnTo>
                    <a:lnTo>
                      <a:pt x="1010" y="1126"/>
                    </a:lnTo>
                    <a:lnTo>
                      <a:pt x="1010" y="1121"/>
                    </a:lnTo>
                    <a:lnTo>
                      <a:pt x="1007" y="1121"/>
                    </a:lnTo>
                    <a:lnTo>
                      <a:pt x="1007" y="1128"/>
                    </a:lnTo>
                    <a:lnTo>
                      <a:pt x="1005" y="1130"/>
                    </a:lnTo>
                    <a:lnTo>
                      <a:pt x="1003" y="1129"/>
                    </a:lnTo>
                    <a:lnTo>
                      <a:pt x="1003" y="1123"/>
                    </a:lnTo>
                    <a:lnTo>
                      <a:pt x="1000" y="1120"/>
                    </a:lnTo>
                    <a:lnTo>
                      <a:pt x="997" y="1122"/>
                    </a:lnTo>
                    <a:lnTo>
                      <a:pt x="994" y="1121"/>
                    </a:lnTo>
                    <a:lnTo>
                      <a:pt x="993" y="1128"/>
                    </a:lnTo>
                    <a:lnTo>
                      <a:pt x="989" y="1128"/>
                    </a:lnTo>
                    <a:lnTo>
                      <a:pt x="988" y="1130"/>
                    </a:lnTo>
                    <a:lnTo>
                      <a:pt x="986" y="1128"/>
                    </a:lnTo>
                    <a:lnTo>
                      <a:pt x="987" y="1130"/>
                    </a:lnTo>
                    <a:lnTo>
                      <a:pt x="984" y="1127"/>
                    </a:lnTo>
                    <a:lnTo>
                      <a:pt x="981" y="1129"/>
                    </a:lnTo>
                    <a:lnTo>
                      <a:pt x="978" y="1126"/>
                    </a:lnTo>
                    <a:lnTo>
                      <a:pt x="977" y="1129"/>
                    </a:lnTo>
                    <a:lnTo>
                      <a:pt x="975" y="1127"/>
                    </a:lnTo>
                    <a:lnTo>
                      <a:pt x="972" y="1129"/>
                    </a:lnTo>
                    <a:lnTo>
                      <a:pt x="974" y="1127"/>
                    </a:lnTo>
                    <a:lnTo>
                      <a:pt x="971" y="1126"/>
                    </a:lnTo>
                    <a:lnTo>
                      <a:pt x="970" y="1128"/>
                    </a:lnTo>
                    <a:lnTo>
                      <a:pt x="965" y="1127"/>
                    </a:lnTo>
                    <a:lnTo>
                      <a:pt x="963" y="1125"/>
                    </a:lnTo>
                    <a:lnTo>
                      <a:pt x="961" y="1126"/>
                    </a:lnTo>
                    <a:lnTo>
                      <a:pt x="960" y="1121"/>
                    </a:lnTo>
                    <a:lnTo>
                      <a:pt x="957" y="1125"/>
                    </a:lnTo>
                    <a:lnTo>
                      <a:pt x="956" y="1122"/>
                    </a:lnTo>
                    <a:lnTo>
                      <a:pt x="952" y="1118"/>
                    </a:lnTo>
                    <a:lnTo>
                      <a:pt x="951" y="1114"/>
                    </a:lnTo>
                    <a:lnTo>
                      <a:pt x="947" y="1115"/>
                    </a:lnTo>
                    <a:lnTo>
                      <a:pt x="948" y="1111"/>
                    </a:lnTo>
                    <a:lnTo>
                      <a:pt x="944" y="1113"/>
                    </a:lnTo>
                    <a:lnTo>
                      <a:pt x="942" y="1109"/>
                    </a:lnTo>
                    <a:lnTo>
                      <a:pt x="942" y="1113"/>
                    </a:lnTo>
                    <a:lnTo>
                      <a:pt x="938" y="1114"/>
                    </a:lnTo>
                    <a:lnTo>
                      <a:pt x="932" y="1111"/>
                    </a:lnTo>
                    <a:lnTo>
                      <a:pt x="929" y="1113"/>
                    </a:lnTo>
                    <a:lnTo>
                      <a:pt x="914" y="1105"/>
                    </a:lnTo>
                    <a:lnTo>
                      <a:pt x="913" y="1102"/>
                    </a:lnTo>
                    <a:lnTo>
                      <a:pt x="916" y="1099"/>
                    </a:lnTo>
                    <a:lnTo>
                      <a:pt x="914" y="1098"/>
                    </a:lnTo>
                    <a:lnTo>
                      <a:pt x="910" y="1100"/>
                    </a:lnTo>
                    <a:lnTo>
                      <a:pt x="909" y="1094"/>
                    </a:lnTo>
                    <a:lnTo>
                      <a:pt x="905" y="1094"/>
                    </a:lnTo>
                    <a:lnTo>
                      <a:pt x="906" y="1091"/>
                    </a:lnTo>
                    <a:lnTo>
                      <a:pt x="905" y="1089"/>
                    </a:lnTo>
                    <a:lnTo>
                      <a:pt x="903" y="1090"/>
                    </a:lnTo>
                    <a:lnTo>
                      <a:pt x="899" y="1094"/>
                    </a:lnTo>
                    <a:lnTo>
                      <a:pt x="895" y="1095"/>
                    </a:lnTo>
                    <a:lnTo>
                      <a:pt x="894" y="1097"/>
                    </a:lnTo>
                    <a:lnTo>
                      <a:pt x="889" y="1096"/>
                    </a:lnTo>
                    <a:lnTo>
                      <a:pt x="888" y="1100"/>
                    </a:lnTo>
                    <a:lnTo>
                      <a:pt x="887" y="1101"/>
                    </a:lnTo>
                    <a:lnTo>
                      <a:pt x="884" y="1096"/>
                    </a:lnTo>
                    <a:lnTo>
                      <a:pt x="881" y="1100"/>
                    </a:lnTo>
                    <a:lnTo>
                      <a:pt x="877" y="1098"/>
                    </a:lnTo>
                    <a:lnTo>
                      <a:pt x="874" y="1095"/>
                    </a:lnTo>
                    <a:lnTo>
                      <a:pt x="871" y="1090"/>
                    </a:lnTo>
                    <a:lnTo>
                      <a:pt x="871" y="1083"/>
                    </a:lnTo>
                    <a:lnTo>
                      <a:pt x="868" y="1082"/>
                    </a:lnTo>
                    <a:lnTo>
                      <a:pt x="862" y="1085"/>
                    </a:lnTo>
                    <a:lnTo>
                      <a:pt x="861" y="1083"/>
                    </a:lnTo>
                    <a:lnTo>
                      <a:pt x="863" y="1080"/>
                    </a:lnTo>
                    <a:lnTo>
                      <a:pt x="857" y="1077"/>
                    </a:lnTo>
                    <a:lnTo>
                      <a:pt x="855" y="1072"/>
                    </a:lnTo>
                    <a:lnTo>
                      <a:pt x="852" y="1069"/>
                    </a:lnTo>
                    <a:lnTo>
                      <a:pt x="852" y="1065"/>
                    </a:lnTo>
                    <a:lnTo>
                      <a:pt x="845" y="1061"/>
                    </a:lnTo>
                    <a:lnTo>
                      <a:pt x="842" y="1062"/>
                    </a:lnTo>
                    <a:lnTo>
                      <a:pt x="840" y="1065"/>
                    </a:lnTo>
                    <a:lnTo>
                      <a:pt x="838" y="1063"/>
                    </a:lnTo>
                    <a:lnTo>
                      <a:pt x="835" y="1065"/>
                    </a:lnTo>
                    <a:lnTo>
                      <a:pt x="834" y="1065"/>
                    </a:lnTo>
                    <a:lnTo>
                      <a:pt x="833" y="1062"/>
                    </a:lnTo>
                    <a:lnTo>
                      <a:pt x="826" y="1060"/>
                    </a:lnTo>
                    <a:lnTo>
                      <a:pt x="827" y="1055"/>
                    </a:lnTo>
                    <a:lnTo>
                      <a:pt x="824" y="1054"/>
                    </a:lnTo>
                    <a:lnTo>
                      <a:pt x="824" y="1050"/>
                    </a:lnTo>
                    <a:lnTo>
                      <a:pt x="821" y="1048"/>
                    </a:lnTo>
                    <a:lnTo>
                      <a:pt x="817" y="1038"/>
                    </a:lnTo>
                    <a:lnTo>
                      <a:pt x="812" y="1036"/>
                    </a:lnTo>
                    <a:lnTo>
                      <a:pt x="810" y="1032"/>
                    </a:lnTo>
                    <a:lnTo>
                      <a:pt x="816" y="1029"/>
                    </a:lnTo>
                    <a:lnTo>
                      <a:pt x="815" y="1027"/>
                    </a:lnTo>
                    <a:lnTo>
                      <a:pt x="808" y="1027"/>
                    </a:lnTo>
                    <a:lnTo>
                      <a:pt x="808" y="1022"/>
                    </a:lnTo>
                    <a:lnTo>
                      <a:pt x="804" y="1022"/>
                    </a:lnTo>
                    <a:lnTo>
                      <a:pt x="801" y="1019"/>
                    </a:lnTo>
                    <a:lnTo>
                      <a:pt x="799" y="1019"/>
                    </a:lnTo>
                    <a:lnTo>
                      <a:pt x="799" y="1018"/>
                    </a:lnTo>
                    <a:lnTo>
                      <a:pt x="796" y="1017"/>
                    </a:lnTo>
                    <a:lnTo>
                      <a:pt x="795" y="1012"/>
                    </a:lnTo>
                    <a:lnTo>
                      <a:pt x="792" y="1013"/>
                    </a:lnTo>
                    <a:lnTo>
                      <a:pt x="794" y="1018"/>
                    </a:lnTo>
                    <a:lnTo>
                      <a:pt x="791" y="1018"/>
                    </a:lnTo>
                    <a:lnTo>
                      <a:pt x="787" y="1014"/>
                    </a:lnTo>
                    <a:lnTo>
                      <a:pt x="786" y="1015"/>
                    </a:lnTo>
                    <a:lnTo>
                      <a:pt x="787" y="1020"/>
                    </a:lnTo>
                    <a:lnTo>
                      <a:pt x="786" y="1021"/>
                    </a:lnTo>
                    <a:lnTo>
                      <a:pt x="781" y="1021"/>
                    </a:lnTo>
                    <a:lnTo>
                      <a:pt x="779" y="1023"/>
                    </a:lnTo>
                    <a:lnTo>
                      <a:pt x="776" y="1022"/>
                    </a:lnTo>
                    <a:lnTo>
                      <a:pt x="779" y="1027"/>
                    </a:lnTo>
                    <a:lnTo>
                      <a:pt x="777" y="1029"/>
                    </a:lnTo>
                    <a:lnTo>
                      <a:pt x="765" y="1027"/>
                    </a:lnTo>
                    <a:lnTo>
                      <a:pt x="752" y="1022"/>
                    </a:lnTo>
                    <a:lnTo>
                      <a:pt x="747" y="1021"/>
                    </a:lnTo>
                    <a:lnTo>
                      <a:pt x="742" y="1017"/>
                    </a:lnTo>
                    <a:lnTo>
                      <a:pt x="740" y="1011"/>
                    </a:lnTo>
                    <a:lnTo>
                      <a:pt x="733" y="1010"/>
                    </a:lnTo>
                    <a:lnTo>
                      <a:pt x="733" y="1009"/>
                    </a:lnTo>
                    <a:lnTo>
                      <a:pt x="736" y="1008"/>
                    </a:lnTo>
                    <a:lnTo>
                      <a:pt x="733" y="1006"/>
                    </a:lnTo>
                    <a:lnTo>
                      <a:pt x="734" y="1002"/>
                    </a:lnTo>
                    <a:lnTo>
                      <a:pt x="726" y="1001"/>
                    </a:lnTo>
                    <a:lnTo>
                      <a:pt x="719" y="1002"/>
                    </a:lnTo>
                    <a:lnTo>
                      <a:pt x="714" y="996"/>
                    </a:lnTo>
                    <a:lnTo>
                      <a:pt x="709" y="989"/>
                    </a:lnTo>
                    <a:lnTo>
                      <a:pt x="695" y="984"/>
                    </a:lnTo>
                    <a:lnTo>
                      <a:pt x="693" y="982"/>
                    </a:lnTo>
                    <a:lnTo>
                      <a:pt x="682" y="979"/>
                    </a:lnTo>
                    <a:lnTo>
                      <a:pt x="680" y="977"/>
                    </a:lnTo>
                    <a:lnTo>
                      <a:pt x="669" y="974"/>
                    </a:lnTo>
                    <a:lnTo>
                      <a:pt x="662" y="974"/>
                    </a:lnTo>
                    <a:lnTo>
                      <a:pt x="658" y="971"/>
                    </a:lnTo>
                    <a:lnTo>
                      <a:pt x="654" y="975"/>
                    </a:lnTo>
                    <a:lnTo>
                      <a:pt x="651" y="975"/>
                    </a:lnTo>
                    <a:lnTo>
                      <a:pt x="647" y="979"/>
                    </a:lnTo>
                    <a:lnTo>
                      <a:pt x="636" y="975"/>
                    </a:lnTo>
                    <a:lnTo>
                      <a:pt x="633" y="984"/>
                    </a:lnTo>
                    <a:lnTo>
                      <a:pt x="633" y="989"/>
                    </a:lnTo>
                    <a:lnTo>
                      <a:pt x="621" y="994"/>
                    </a:lnTo>
                    <a:lnTo>
                      <a:pt x="611" y="988"/>
                    </a:lnTo>
                    <a:lnTo>
                      <a:pt x="609" y="991"/>
                    </a:lnTo>
                    <a:lnTo>
                      <a:pt x="606" y="989"/>
                    </a:lnTo>
                    <a:lnTo>
                      <a:pt x="602" y="990"/>
                    </a:lnTo>
                    <a:lnTo>
                      <a:pt x="598" y="985"/>
                    </a:lnTo>
                    <a:lnTo>
                      <a:pt x="592" y="987"/>
                    </a:lnTo>
                    <a:lnTo>
                      <a:pt x="591" y="984"/>
                    </a:lnTo>
                    <a:lnTo>
                      <a:pt x="584" y="988"/>
                    </a:lnTo>
                    <a:lnTo>
                      <a:pt x="584" y="984"/>
                    </a:lnTo>
                    <a:lnTo>
                      <a:pt x="582" y="982"/>
                    </a:lnTo>
                    <a:lnTo>
                      <a:pt x="580" y="984"/>
                    </a:lnTo>
                    <a:lnTo>
                      <a:pt x="579" y="988"/>
                    </a:lnTo>
                    <a:lnTo>
                      <a:pt x="575" y="990"/>
                    </a:lnTo>
                    <a:lnTo>
                      <a:pt x="573" y="989"/>
                    </a:lnTo>
                    <a:lnTo>
                      <a:pt x="573" y="979"/>
                    </a:lnTo>
                    <a:lnTo>
                      <a:pt x="568" y="982"/>
                    </a:lnTo>
                    <a:lnTo>
                      <a:pt x="560" y="977"/>
                    </a:lnTo>
                    <a:lnTo>
                      <a:pt x="549" y="988"/>
                    </a:lnTo>
                    <a:lnTo>
                      <a:pt x="546" y="985"/>
                    </a:lnTo>
                    <a:lnTo>
                      <a:pt x="548" y="981"/>
                    </a:lnTo>
                    <a:lnTo>
                      <a:pt x="547" y="978"/>
                    </a:lnTo>
                    <a:lnTo>
                      <a:pt x="535" y="978"/>
                    </a:lnTo>
                    <a:lnTo>
                      <a:pt x="522" y="975"/>
                    </a:lnTo>
                    <a:lnTo>
                      <a:pt x="514" y="968"/>
                    </a:lnTo>
                    <a:lnTo>
                      <a:pt x="511" y="963"/>
                    </a:lnTo>
                    <a:lnTo>
                      <a:pt x="502" y="958"/>
                    </a:lnTo>
                    <a:lnTo>
                      <a:pt x="499" y="954"/>
                    </a:lnTo>
                    <a:lnTo>
                      <a:pt x="502" y="950"/>
                    </a:lnTo>
                    <a:lnTo>
                      <a:pt x="503" y="942"/>
                    </a:lnTo>
                    <a:lnTo>
                      <a:pt x="501" y="928"/>
                    </a:lnTo>
                    <a:lnTo>
                      <a:pt x="497" y="928"/>
                    </a:lnTo>
                    <a:lnTo>
                      <a:pt x="492" y="931"/>
                    </a:lnTo>
                    <a:lnTo>
                      <a:pt x="485" y="925"/>
                    </a:lnTo>
                    <a:lnTo>
                      <a:pt x="481" y="925"/>
                    </a:lnTo>
                    <a:lnTo>
                      <a:pt x="477" y="925"/>
                    </a:lnTo>
                    <a:lnTo>
                      <a:pt x="460" y="919"/>
                    </a:lnTo>
                    <a:lnTo>
                      <a:pt x="456" y="916"/>
                    </a:lnTo>
                    <a:lnTo>
                      <a:pt x="456" y="906"/>
                    </a:lnTo>
                    <a:lnTo>
                      <a:pt x="459" y="900"/>
                    </a:lnTo>
                    <a:lnTo>
                      <a:pt x="457" y="897"/>
                    </a:lnTo>
                    <a:lnTo>
                      <a:pt x="450" y="900"/>
                    </a:lnTo>
                    <a:lnTo>
                      <a:pt x="450" y="909"/>
                    </a:lnTo>
                    <a:lnTo>
                      <a:pt x="449" y="912"/>
                    </a:lnTo>
                    <a:lnTo>
                      <a:pt x="447" y="913"/>
                    </a:lnTo>
                    <a:lnTo>
                      <a:pt x="444" y="910"/>
                    </a:lnTo>
                    <a:lnTo>
                      <a:pt x="446" y="902"/>
                    </a:lnTo>
                    <a:lnTo>
                      <a:pt x="444" y="899"/>
                    </a:lnTo>
                    <a:lnTo>
                      <a:pt x="437" y="897"/>
                    </a:lnTo>
                    <a:lnTo>
                      <a:pt x="431" y="905"/>
                    </a:lnTo>
                    <a:lnTo>
                      <a:pt x="427" y="901"/>
                    </a:lnTo>
                    <a:lnTo>
                      <a:pt x="429" y="897"/>
                    </a:lnTo>
                    <a:lnTo>
                      <a:pt x="435" y="893"/>
                    </a:lnTo>
                    <a:lnTo>
                      <a:pt x="435" y="888"/>
                    </a:lnTo>
                    <a:lnTo>
                      <a:pt x="430" y="882"/>
                    </a:lnTo>
                    <a:lnTo>
                      <a:pt x="427" y="880"/>
                    </a:lnTo>
                    <a:lnTo>
                      <a:pt x="420" y="881"/>
                    </a:lnTo>
                    <a:lnTo>
                      <a:pt x="411" y="884"/>
                    </a:lnTo>
                    <a:lnTo>
                      <a:pt x="408" y="883"/>
                    </a:lnTo>
                    <a:lnTo>
                      <a:pt x="405" y="877"/>
                    </a:lnTo>
                    <a:lnTo>
                      <a:pt x="401" y="878"/>
                    </a:lnTo>
                    <a:lnTo>
                      <a:pt x="399" y="882"/>
                    </a:lnTo>
                    <a:lnTo>
                      <a:pt x="393" y="877"/>
                    </a:lnTo>
                    <a:lnTo>
                      <a:pt x="387" y="878"/>
                    </a:lnTo>
                    <a:lnTo>
                      <a:pt x="386" y="876"/>
                    </a:lnTo>
                    <a:lnTo>
                      <a:pt x="388" y="871"/>
                    </a:lnTo>
                    <a:lnTo>
                      <a:pt x="385" y="871"/>
                    </a:lnTo>
                    <a:lnTo>
                      <a:pt x="388" y="865"/>
                    </a:lnTo>
                    <a:lnTo>
                      <a:pt x="390" y="857"/>
                    </a:lnTo>
                    <a:lnTo>
                      <a:pt x="388" y="853"/>
                    </a:lnTo>
                    <a:lnTo>
                      <a:pt x="381" y="852"/>
                    </a:lnTo>
                    <a:lnTo>
                      <a:pt x="377" y="849"/>
                    </a:lnTo>
                    <a:lnTo>
                      <a:pt x="381" y="835"/>
                    </a:lnTo>
                    <a:lnTo>
                      <a:pt x="375" y="817"/>
                    </a:lnTo>
                    <a:lnTo>
                      <a:pt x="373" y="814"/>
                    </a:lnTo>
                    <a:lnTo>
                      <a:pt x="371" y="814"/>
                    </a:lnTo>
                    <a:lnTo>
                      <a:pt x="366" y="817"/>
                    </a:lnTo>
                    <a:lnTo>
                      <a:pt x="353" y="817"/>
                    </a:lnTo>
                    <a:lnTo>
                      <a:pt x="353" y="819"/>
                    </a:lnTo>
                    <a:lnTo>
                      <a:pt x="355" y="824"/>
                    </a:lnTo>
                    <a:lnTo>
                      <a:pt x="354" y="825"/>
                    </a:lnTo>
                    <a:lnTo>
                      <a:pt x="347" y="823"/>
                    </a:lnTo>
                    <a:lnTo>
                      <a:pt x="337" y="816"/>
                    </a:lnTo>
                    <a:lnTo>
                      <a:pt x="337" y="813"/>
                    </a:lnTo>
                    <a:lnTo>
                      <a:pt x="346" y="803"/>
                    </a:lnTo>
                    <a:lnTo>
                      <a:pt x="342" y="795"/>
                    </a:lnTo>
                    <a:lnTo>
                      <a:pt x="345" y="791"/>
                    </a:lnTo>
                    <a:lnTo>
                      <a:pt x="342" y="786"/>
                    </a:lnTo>
                    <a:lnTo>
                      <a:pt x="347" y="779"/>
                    </a:lnTo>
                    <a:lnTo>
                      <a:pt x="347" y="776"/>
                    </a:lnTo>
                    <a:lnTo>
                      <a:pt x="345" y="773"/>
                    </a:lnTo>
                    <a:lnTo>
                      <a:pt x="337" y="772"/>
                    </a:lnTo>
                    <a:lnTo>
                      <a:pt x="327" y="770"/>
                    </a:lnTo>
                    <a:lnTo>
                      <a:pt x="321" y="740"/>
                    </a:lnTo>
                    <a:lnTo>
                      <a:pt x="321" y="735"/>
                    </a:lnTo>
                    <a:lnTo>
                      <a:pt x="329" y="733"/>
                    </a:lnTo>
                    <a:lnTo>
                      <a:pt x="330" y="731"/>
                    </a:lnTo>
                    <a:lnTo>
                      <a:pt x="329" y="730"/>
                    </a:lnTo>
                    <a:lnTo>
                      <a:pt x="319" y="729"/>
                    </a:lnTo>
                    <a:lnTo>
                      <a:pt x="318" y="726"/>
                    </a:lnTo>
                    <a:lnTo>
                      <a:pt x="315" y="715"/>
                    </a:lnTo>
                    <a:lnTo>
                      <a:pt x="315" y="709"/>
                    </a:lnTo>
                    <a:lnTo>
                      <a:pt x="317" y="706"/>
                    </a:lnTo>
                    <a:lnTo>
                      <a:pt x="322" y="706"/>
                    </a:lnTo>
                    <a:lnTo>
                      <a:pt x="323" y="703"/>
                    </a:lnTo>
                    <a:lnTo>
                      <a:pt x="322" y="701"/>
                    </a:lnTo>
                    <a:lnTo>
                      <a:pt x="317" y="701"/>
                    </a:lnTo>
                    <a:lnTo>
                      <a:pt x="314" y="691"/>
                    </a:lnTo>
                    <a:lnTo>
                      <a:pt x="320" y="684"/>
                    </a:lnTo>
                    <a:lnTo>
                      <a:pt x="332" y="680"/>
                    </a:lnTo>
                    <a:lnTo>
                      <a:pt x="332" y="675"/>
                    </a:lnTo>
                    <a:lnTo>
                      <a:pt x="328" y="668"/>
                    </a:lnTo>
                    <a:lnTo>
                      <a:pt x="334" y="661"/>
                    </a:lnTo>
                    <a:lnTo>
                      <a:pt x="339" y="658"/>
                    </a:lnTo>
                    <a:lnTo>
                      <a:pt x="334" y="649"/>
                    </a:lnTo>
                    <a:lnTo>
                      <a:pt x="331" y="644"/>
                    </a:lnTo>
                    <a:lnTo>
                      <a:pt x="332" y="643"/>
                    </a:lnTo>
                    <a:lnTo>
                      <a:pt x="335" y="644"/>
                    </a:lnTo>
                    <a:lnTo>
                      <a:pt x="333" y="632"/>
                    </a:lnTo>
                    <a:lnTo>
                      <a:pt x="323" y="622"/>
                    </a:lnTo>
                    <a:lnTo>
                      <a:pt x="314" y="616"/>
                    </a:lnTo>
                    <a:lnTo>
                      <a:pt x="314" y="612"/>
                    </a:lnTo>
                    <a:lnTo>
                      <a:pt x="317" y="612"/>
                    </a:lnTo>
                    <a:lnTo>
                      <a:pt x="318" y="610"/>
                    </a:lnTo>
                    <a:lnTo>
                      <a:pt x="317" y="605"/>
                    </a:lnTo>
                    <a:lnTo>
                      <a:pt x="318" y="592"/>
                    </a:lnTo>
                    <a:lnTo>
                      <a:pt x="315" y="586"/>
                    </a:lnTo>
                    <a:lnTo>
                      <a:pt x="312" y="583"/>
                    </a:lnTo>
                    <a:lnTo>
                      <a:pt x="305" y="582"/>
                    </a:lnTo>
                    <a:lnTo>
                      <a:pt x="302" y="578"/>
                    </a:lnTo>
                    <a:lnTo>
                      <a:pt x="304" y="576"/>
                    </a:lnTo>
                    <a:lnTo>
                      <a:pt x="304" y="573"/>
                    </a:lnTo>
                    <a:lnTo>
                      <a:pt x="306" y="571"/>
                    </a:lnTo>
                    <a:lnTo>
                      <a:pt x="305" y="563"/>
                    </a:lnTo>
                    <a:lnTo>
                      <a:pt x="302" y="559"/>
                    </a:lnTo>
                    <a:lnTo>
                      <a:pt x="304" y="554"/>
                    </a:lnTo>
                    <a:lnTo>
                      <a:pt x="303" y="552"/>
                    </a:lnTo>
                    <a:lnTo>
                      <a:pt x="300" y="549"/>
                    </a:lnTo>
                    <a:lnTo>
                      <a:pt x="301" y="544"/>
                    </a:lnTo>
                    <a:lnTo>
                      <a:pt x="305" y="543"/>
                    </a:lnTo>
                    <a:lnTo>
                      <a:pt x="311" y="536"/>
                    </a:lnTo>
                    <a:lnTo>
                      <a:pt x="311" y="529"/>
                    </a:lnTo>
                    <a:lnTo>
                      <a:pt x="308" y="524"/>
                    </a:lnTo>
                    <a:lnTo>
                      <a:pt x="318" y="513"/>
                    </a:lnTo>
                    <a:lnTo>
                      <a:pt x="323" y="507"/>
                    </a:lnTo>
                    <a:lnTo>
                      <a:pt x="326" y="499"/>
                    </a:lnTo>
                    <a:lnTo>
                      <a:pt x="329" y="495"/>
                    </a:lnTo>
                    <a:lnTo>
                      <a:pt x="331" y="490"/>
                    </a:lnTo>
                    <a:lnTo>
                      <a:pt x="327" y="479"/>
                    </a:lnTo>
                    <a:lnTo>
                      <a:pt x="328" y="465"/>
                    </a:lnTo>
                    <a:lnTo>
                      <a:pt x="323" y="460"/>
                    </a:lnTo>
                    <a:lnTo>
                      <a:pt x="321" y="454"/>
                    </a:lnTo>
                    <a:lnTo>
                      <a:pt x="323" y="443"/>
                    </a:lnTo>
                    <a:lnTo>
                      <a:pt x="323" y="437"/>
                    </a:lnTo>
                    <a:lnTo>
                      <a:pt x="321" y="435"/>
                    </a:lnTo>
                    <a:lnTo>
                      <a:pt x="321" y="430"/>
                    </a:lnTo>
                    <a:lnTo>
                      <a:pt x="323" y="421"/>
                    </a:lnTo>
                    <a:lnTo>
                      <a:pt x="331" y="412"/>
                    </a:lnTo>
                    <a:lnTo>
                      <a:pt x="331" y="408"/>
                    </a:lnTo>
                    <a:lnTo>
                      <a:pt x="323" y="402"/>
                    </a:lnTo>
                    <a:lnTo>
                      <a:pt x="322" y="395"/>
                    </a:lnTo>
                    <a:lnTo>
                      <a:pt x="316" y="382"/>
                    </a:lnTo>
                    <a:lnTo>
                      <a:pt x="308" y="375"/>
                    </a:lnTo>
                    <a:lnTo>
                      <a:pt x="296" y="371"/>
                    </a:lnTo>
                    <a:lnTo>
                      <a:pt x="297" y="374"/>
                    </a:lnTo>
                    <a:lnTo>
                      <a:pt x="296" y="376"/>
                    </a:lnTo>
                    <a:lnTo>
                      <a:pt x="291" y="380"/>
                    </a:lnTo>
                    <a:lnTo>
                      <a:pt x="287" y="379"/>
                    </a:lnTo>
                    <a:lnTo>
                      <a:pt x="286" y="380"/>
                    </a:lnTo>
                    <a:lnTo>
                      <a:pt x="288" y="383"/>
                    </a:lnTo>
                    <a:lnTo>
                      <a:pt x="284" y="383"/>
                    </a:lnTo>
                    <a:lnTo>
                      <a:pt x="283" y="392"/>
                    </a:lnTo>
                    <a:lnTo>
                      <a:pt x="284" y="395"/>
                    </a:lnTo>
                    <a:lnTo>
                      <a:pt x="281" y="397"/>
                    </a:lnTo>
                    <a:lnTo>
                      <a:pt x="278" y="395"/>
                    </a:lnTo>
                    <a:lnTo>
                      <a:pt x="276" y="399"/>
                    </a:lnTo>
                    <a:lnTo>
                      <a:pt x="270" y="401"/>
                    </a:lnTo>
                    <a:lnTo>
                      <a:pt x="273" y="407"/>
                    </a:lnTo>
                    <a:lnTo>
                      <a:pt x="272" y="409"/>
                    </a:lnTo>
                    <a:lnTo>
                      <a:pt x="269" y="407"/>
                    </a:lnTo>
                    <a:lnTo>
                      <a:pt x="263" y="408"/>
                    </a:lnTo>
                    <a:lnTo>
                      <a:pt x="262" y="405"/>
                    </a:lnTo>
                    <a:lnTo>
                      <a:pt x="257" y="407"/>
                    </a:lnTo>
                    <a:lnTo>
                      <a:pt x="256" y="400"/>
                    </a:lnTo>
                    <a:lnTo>
                      <a:pt x="251" y="402"/>
                    </a:lnTo>
                    <a:lnTo>
                      <a:pt x="251" y="400"/>
                    </a:lnTo>
                    <a:lnTo>
                      <a:pt x="254" y="397"/>
                    </a:lnTo>
                    <a:lnTo>
                      <a:pt x="249" y="397"/>
                    </a:lnTo>
                    <a:lnTo>
                      <a:pt x="247" y="395"/>
                    </a:lnTo>
                    <a:lnTo>
                      <a:pt x="243" y="399"/>
                    </a:lnTo>
                    <a:lnTo>
                      <a:pt x="243" y="401"/>
                    </a:lnTo>
                    <a:lnTo>
                      <a:pt x="239" y="400"/>
                    </a:lnTo>
                    <a:lnTo>
                      <a:pt x="241" y="397"/>
                    </a:lnTo>
                    <a:lnTo>
                      <a:pt x="239" y="392"/>
                    </a:lnTo>
                    <a:lnTo>
                      <a:pt x="245" y="392"/>
                    </a:lnTo>
                    <a:lnTo>
                      <a:pt x="244" y="388"/>
                    </a:lnTo>
                    <a:lnTo>
                      <a:pt x="234" y="390"/>
                    </a:lnTo>
                    <a:lnTo>
                      <a:pt x="232" y="395"/>
                    </a:lnTo>
                    <a:lnTo>
                      <a:pt x="231" y="395"/>
                    </a:lnTo>
                    <a:lnTo>
                      <a:pt x="225" y="390"/>
                    </a:lnTo>
                    <a:lnTo>
                      <a:pt x="226" y="385"/>
                    </a:lnTo>
                    <a:lnTo>
                      <a:pt x="225" y="384"/>
                    </a:lnTo>
                    <a:lnTo>
                      <a:pt x="224" y="387"/>
                    </a:lnTo>
                    <a:lnTo>
                      <a:pt x="225" y="392"/>
                    </a:lnTo>
                    <a:lnTo>
                      <a:pt x="223" y="396"/>
                    </a:lnTo>
                    <a:lnTo>
                      <a:pt x="221" y="397"/>
                    </a:lnTo>
                    <a:lnTo>
                      <a:pt x="218" y="396"/>
                    </a:lnTo>
                    <a:lnTo>
                      <a:pt x="216" y="393"/>
                    </a:lnTo>
                    <a:lnTo>
                      <a:pt x="219" y="392"/>
                    </a:lnTo>
                    <a:lnTo>
                      <a:pt x="220" y="390"/>
                    </a:lnTo>
                    <a:lnTo>
                      <a:pt x="218" y="391"/>
                    </a:lnTo>
                    <a:lnTo>
                      <a:pt x="215" y="389"/>
                    </a:lnTo>
                    <a:lnTo>
                      <a:pt x="214" y="392"/>
                    </a:lnTo>
                    <a:lnTo>
                      <a:pt x="212" y="392"/>
                    </a:lnTo>
                    <a:lnTo>
                      <a:pt x="210" y="395"/>
                    </a:lnTo>
                    <a:lnTo>
                      <a:pt x="210" y="397"/>
                    </a:lnTo>
                    <a:lnTo>
                      <a:pt x="204" y="397"/>
                    </a:lnTo>
                    <a:lnTo>
                      <a:pt x="204" y="393"/>
                    </a:lnTo>
                    <a:lnTo>
                      <a:pt x="206" y="392"/>
                    </a:lnTo>
                    <a:lnTo>
                      <a:pt x="204" y="389"/>
                    </a:lnTo>
                    <a:lnTo>
                      <a:pt x="201" y="389"/>
                    </a:lnTo>
                    <a:lnTo>
                      <a:pt x="196" y="392"/>
                    </a:lnTo>
                    <a:lnTo>
                      <a:pt x="194" y="391"/>
                    </a:lnTo>
                    <a:lnTo>
                      <a:pt x="193" y="389"/>
                    </a:lnTo>
                    <a:lnTo>
                      <a:pt x="192" y="391"/>
                    </a:lnTo>
                    <a:lnTo>
                      <a:pt x="190" y="392"/>
                    </a:lnTo>
                    <a:lnTo>
                      <a:pt x="188" y="390"/>
                    </a:lnTo>
                    <a:lnTo>
                      <a:pt x="183" y="393"/>
                    </a:lnTo>
                    <a:lnTo>
                      <a:pt x="182" y="396"/>
                    </a:lnTo>
                    <a:lnTo>
                      <a:pt x="183" y="400"/>
                    </a:lnTo>
                    <a:lnTo>
                      <a:pt x="179" y="399"/>
                    </a:lnTo>
                    <a:lnTo>
                      <a:pt x="179" y="400"/>
                    </a:lnTo>
                    <a:lnTo>
                      <a:pt x="176" y="399"/>
                    </a:lnTo>
                    <a:lnTo>
                      <a:pt x="175" y="398"/>
                    </a:lnTo>
                    <a:lnTo>
                      <a:pt x="170" y="401"/>
                    </a:lnTo>
                    <a:lnTo>
                      <a:pt x="168" y="396"/>
                    </a:lnTo>
                    <a:lnTo>
                      <a:pt x="159" y="396"/>
                    </a:lnTo>
                    <a:lnTo>
                      <a:pt x="156" y="397"/>
                    </a:lnTo>
                    <a:lnTo>
                      <a:pt x="158" y="398"/>
                    </a:lnTo>
                    <a:lnTo>
                      <a:pt x="155" y="402"/>
                    </a:lnTo>
                    <a:lnTo>
                      <a:pt x="154" y="400"/>
                    </a:lnTo>
                    <a:lnTo>
                      <a:pt x="154" y="395"/>
                    </a:lnTo>
                    <a:lnTo>
                      <a:pt x="149" y="397"/>
                    </a:lnTo>
                    <a:lnTo>
                      <a:pt x="142" y="396"/>
                    </a:lnTo>
                    <a:lnTo>
                      <a:pt x="138" y="397"/>
                    </a:lnTo>
                    <a:lnTo>
                      <a:pt x="137" y="399"/>
                    </a:lnTo>
                    <a:lnTo>
                      <a:pt x="133" y="400"/>
                    </a:lnTo>
                    <a:lnTo>
                      <a:pt x="133" y="402"/>
                    </a:lnTo>
                    <a:lnTo>
                      <a:pt x="135" y="403"/>
                    </a:lnTo>
                    <a:lnTo>
                      <a:pt x="133" y="403"/>
                    </a:lnTo>
                    <a:lnTo>
                      <a:pt x="133" y="406"/>
                    </a:lnTo>
                    <a:lnTo>
                      <a:pt x="132" y="407"/>
                    </a:lnTo>
                    <a:lnTo>
                      <a:pt x="129" y="407"/>
                    </a:lnTo>
                    <a:lnTo>
                      <a:pt x="124" y="402"/>
                    </a:lnTo>
                    <a:lnTo>
                      <a:pt x="123" y="405"/>
                    </a:lnTo>
                    <a:lnTo>
                      <a:pt x="121" y="403"/>
                    </a:lnTo>
                    <a:lnTo>
                      <a:pt x="120" y="406"/>
                    </a:lnTo>
                    <a:lnTo>
                      <a:pt x="116" y="407"/>
                    </a:lnTo>
                    <a:lnTo>
                      <a:pt x="116" y="405"/>
                    </a:lnTo>
                    <a:lnTo>
                      <a:pt x="114" y="408"/>
                    </a:lnTo>
                    <a:lnTo>
                      <a:pt x="114" y="409"/>
                    </a:lnTo>
                    <a:lnTo>
                      <a:pt x="110" y="407"/>
                    </a:lnTo>
                    <a:lnTo>
                      <a:pt x="108" y="408"/>
                    </a:lnTo>
                    <a:lnTo>
                      <a:pt x="106" y="406"/>
                    </a:lnTo>
                    <a:lnTo>
                      <a:pt x="100" y="408"/>
                    </a:lnTo>
                    <a:lnTo>
                      <a:pt x="97" y="413"/>
                    </a:lnTo>
                    <a:lnTo>
                      <a:pt x="87" y="413"/>
                    </a:lnTo>
                    <a:lnTo>
                      <a:pt x="83" y="418"/>
                    </a:lnTo>
                    <a:lnTo>
                      <a:pt x="86" y="419"/>
                    </a:lnTo>
                    <a:lnTo>
                      <a:pt x="83" y="420"/>
                    </a:lnTo>
                    <a:lnTo>
                      <a:pt x="81" y="419"/>
                    </a:lnTo>
                    <a:lnTo>
                      <a:pt x="83" y="415"/>
                    </a:lnTo>
                    <a:lnTo>
                      <a:pt x="81" y="413"/>
                    </a:lnTo>
                    <a:lnTo>
                      <a:pt x="76" y="415"/>
                    </a:lnTo>
                    <a:lnTo>
                      <a:pt x="77" y="416"/>
                    </a:lnTo>
                    <a:lnTo>
                      <a:pt x="70" y="414"/>
                    </a:lnTo>
                    <a:lnTo>
                      <a:pt x="69" y="414"/>
                    </a:lnTo>
                    <a:lnTo>
                      <a:pt x="68" y="417"/>
                    </a:lnTo>
                    <a:lnTo>
                      <a:pt x="66" y="417"/>
                    </a:lnTo>
                    <a:lnTo>
                      <a:pt x="66" y="415"/>
                    </a:lnTo>
                    <a:lnTo>
                      <a:pt x="61" y="418"/>
                    </a:lnTo>
                    <a:lnTo>
                      <a:pt x="58" y="416"/>
                    </a:lnTo>
                    <a:lnTo>
                      <a:pt x="57" y="418"/>
                    </a:lnTo>
                    <a:lnTo>
                      <a:pt x="53" y="416"/>
                    </a:lnTo>
                    <a:lnTo>
                      <a:pt x="53" y="418"/>
                    </a:lnTo>
                    <a:lnTo>
                      <a:pt x="52" y="419"/>
                    </a:lnTo>
                    <a:lnTo>
                      <a:pt x="50" y="418"/>
                    </a:lnTo>
                    <a:lnTo>
                      <a:pt x="49" y="421"/>
                    </a:lnTo>
                    <a:lnTo>
                      <a:pt x="41" y="419"/>
                    </a:lnTo>
                    <a:lnTo>
                      <a:pt x="0" y="402"/>
                    </a:lnTo>
                    <a:lnTo>
                      <a:pt x="6" y="397"/>
                    </a:lnTo>
                    <a:lnTo>
                      <a:pt x="6" y="390"/>
                    </a:lnTo>
                    <a:lnTo>
                      <a:pt x="7" y="389"/>
                    </a:lnTo>
                    <a:lnTo>
                      <a:pt x="10" y="390"/>
                    </a:lnTo>
                    <a:lnTo>
                      <a:pt x="17" y="390"/>
                    </a:lnTo>
                    <a:lnTo>
                      <a:pt x="25" y="384"/>
                    </a:lnTo>
                    <a:lnTo>
                      <a:pt x="27" y="380"/>
                    </a:lnTo>
                    <a:lnTo>
                      <a:pt x="40" y="373"/>
                    </a:lnTo>
                    <a:lnTo>
                      <a:pt x="43" y="370"/>
                    </a:lnTo>
                    <a:lnTo>
                      <a:pt x="48" y="372"/>
                    </a:lnTo>
                    <a:lnTo>
                      <a:pt x="56" y="367"/>
                    </a:lnTo>
                    <a:lnTo>
                      <a:pt x="59" y="364"/>
                    </a:lnTo>
                    <a:lnTo>
                      <a:pt x="66" y="362"/>
                    </a:lnTo>
                    <a:lnTo>
                      <a:pt x="68" y="356"/>
                    </a:lnTo>
                    <a:lnTo>
                      <a:pt x="80" y="345"/>
                    </a:lnTo>
                    <a:lnTo>
                      <a:pt x="83" y="339"/>
                    </a:lnTo>
                    <a:lnTo>
                      <a:pt x="90" y="334"/>
                    </a:lnTo>
                    <a:lnTo>
                      <a:pt x="90" y="324"/>
                    </a:lnTo>
                    <a:lnTo>
                      <a:pt x="89" y="320"/>
                    </a:lnTo>
                    <a:lnTo>
                      <a:pt x="85" y="317"/>
                    </a:lnTo>
                    <a:lnTo>
                      <a:pt x="86" y="313"/>
                    </a:lnTo>
                    <a:lnTo>
                      <a:pt x="94" y="318"/>
                    </a:lnTo>
                    <a:lnTo>
                      <a:pt x="99" y="316"/>
                    </a:lnTo>
                    <a:lnTo>
                      <a:pt x="101" y="318"/>
                    </a:lnTo>
                    <a:lnTo>
                      <a:pt x="106" y="316"/>
                    </a:lnTo>
                    <a:lnTo>
                      <a:pt x="108" y="320"/>
                    </a:lnTo>
                    <a:lnTo>
                      <a:pt x="114" y="319"/>
                    </a:lnTo>
                    <a:lnTo>
                      <a:pt x="113" y="315"/>
                    </a:lnTo>
                    <a:lnTo>
                      <a:pt x="117" y="313"/>
                    </a:lnTo>
                    <a:lnTo>
                      <a:pt x="122" y="318"/>
                    </a:lnTo>
                    <a:lnTo>
                      <a:pt x="131" y="318"/>
                    </a:lnTo>
                    <a:lnTo>
                      <a:pt x="138" y="319"/>
                    </a:lnTo>
                    <a:lnTo>
                      <a:pt x="149" y="313"/>
                    </a:lnTo>
                    <a:lnTo>
                      <a:pt x="162" y="316"/>
                    </a:lnTo>
                    <a:lnTo>
                      <a:pt x="167" y="312"/>
                    </a:lnTo>
                    <a:lnTo>
                      <a:pt x="170" y="312"/>
                    </a:lnTo>
                    <a:lnTo>
                      <a:pt x="182" y="315"/>
                    </a:lnTo>
                    <a:lnTo>
                      <a:pt x="186" y="320"/>
                    </a:lnTo>
                    <a:lnTo>
                      <a:pt x="190" y="322"/>
                    </a:lnTo>
                    <a:lnTo>
                      <a:pt x="194" y="330"/>
                    </a:lnTo>
                    <a:lnTo>
                      <a:pt x="202" y="330"/>
                    </a:lnTo>
                    <a:lnTo>
                      <a:pt x="206" y="336"/>
                    </a:lnTo>
                    <a:lnTo>
                      <a:pt x="209" y="337"/>
                    </a:lnTo>
                    <a:lnTo>
                      <a:pt x="209" y="341"/>
                    </a:lnTo>
                    <a:lnTo>
                      <a:pt x="213" y="340"/>
                    </a:lnTo>
                    <a:lnTo>
                      <a:pt x="215" y="347"/>
                    </a:lnTo>
                    <a:lnTo>
                      <a:pt x="218" y="348"/>
                    </a:lnTo>
                    <a:lnTo>
                      <a:pt x="220" y="352"/>
                    </a:lnTo>
                    <a:lnTo>
                      <a:pt x="221" y="353"/>
                    </a:lnTo>
                    <a:lnTo>
                      <a:pt x="226" y="347"/>
                    </a:lnTo>
                    <a:lnTo>
                      <a:pt x="228" y="348"/>
                    </a:lnTo>
                    <a:lnTo>
                      <a:pt x="230" y="345"/>
                    </a:lnTo>
                    <a:lnTo>
                      <a:pt x="234" y="347"/>
                    </a:lnTo>
                    <a:lnTo>
                      <a:pt x="236" y="346"/>
                    </a:lnTo>
                    <a:lnTo>
                      <a:pt x="242" y="335"/>
                    </a:lnTo>
                    <a:lnTo>
                      <a:pt x="245" y="334"/>
                    </a:lnTo>
                    <a:lnTo>
                      <a:pt x="245" y="323"/>
                    </a:lnTo>
                    <a:lnTo>
                      <a:pt x="251" y="322"/>
                    </a:lnTo>
                    <a:lnTo>
                      <a:pt x="254" y="319"/>
                    </a:lnTo>
                    <a:lnTo>
                      <a:pt x="263" y="315"/>
                    </a:lnTo>
                    <a:lnTo>
                      <a:pt x="273" y="317"/>
                    </a:lnTo>
                    <a:lnTo>
                      <a:pt x="280" y="322"/>
                    </a:lnTo>
                    <a:lnTo>
                      <a:pt x="283" y="322"/>
                    </a:lnTo>
                    <a:lnTo>
                      <a:pt x="284" y="327"/>
                    </a:lnTo>
                    <a:lnTo>
                      <a:pt x="286" y="327"/>
                    </a:lnTo>
                    <a:lnTo>
                      <a:pt x="290" y="327"/>
                    </a:lnTo>
                    <a:lnTo>
                      <a:pt x="292" y="325"/>
                    </a:lnTo>
                    <a:lnTo>
                      <a:pt x="294" y="327"/>
                    </a:lnTo>
                    <a:lnTo>
                      <a:pt x="299" y="326"/>
                    </a:lnTo>
                    <a:lnTo>
                      <a:pt x="297" y="316"/>
                    </a:lnTo>
                    <a:lnTo>
                      <a:pt x="294" y="312"/>
                    </a:lnTo>
                    <a:lnTo>
                      <a:pt x="296" y="305"/>
                    </a:lnTo>
                    <a:lnTo>
                      <a:pt x="296" y="293"/>
                    </a:lnTo>
                    <a:lnTo>
                      <a:pt x="297" y="292"/>
                    </a:lnTo>
                    <a:lnTo>
                      <a:pt x="302" y="294"/>
                    </a:lnTo>
                    <a:lnTo>
                      <a:pt x="308" y="299"/>
                    </a:lnTo>
                    <a:lnTo>
                      <a:pt x="310" y="299"/>
                    </a:lnTo>
                    <a:lnTo>
                      <a:pt x="311" y="295"/>
                    </a:lnTo>
                    <a:lnTo>
                      <a:pt x="317" y="295"/>
                    </a:lnTo>
                    <a:lnTo>
                      <a:pt x="319" y="292"/>
                    </a:lnTo>
                    <a:lnTo>
                      <a:pt x="328" y="287"/>
                    </a:lnTo>
                    <a:lnTo>
                      <a:pt x="332" y="284"/>
                    </a:lnTo>
                    <a:lnTo>
                      <a:pt x="339" y="281"/>
                    </a:lnTo>
                    <a:lnTo>
                      <a:pt x="348" y="287"/>
                    </a:lnTo>
                    <a:lnTo>
                      <a:pt x="348" y="292"/>
                    </a:lnTo>
                    <a:lnTo>
                      <a:pt x="352" y="300"/>
                    </a:lnTo>
                    <a:lnTo>
                      <a:pt x="351" y="306"/>
                    </a:lnTo>
                    <a:lnTo>
                      <a:pt x="355" y="308"/>
                    </a:lnTo>
                    <a:lnTo>
                      <a:pt x="353" y="315"/>
                    </a:lnTo>
                    <a:lnTo>
                      <a:pt x="353" y="318"/>
                    </a:lnTo>
                    <a:lnTo>
                      <a:pt x="363" y="322"/>
                    </a:lnTo>
                    <a:lnTo>
                      <a:pt x="369" y="319"/>
                    </a:lnTo>
                    <a:lnTo>
                      <a:pt x="372" y="319"/>
                    </a:lnTo>
                    <a:lnTo>
                      <a:pt x="374" y="318"/>
                    </a:lnTo>
                    <a:lnTo>
                      <a:pt x="373" y="313"/>
                    </a:lnTo>
                    <a:lnTo>
                      <a:pt x="374" y="312"/>
                    </a:lnTo>
                    <a:lnTo>
                      <a:pt x="382" y="312"/>
                    </a:lnTo>
                    <a:lnTo>
                      <a:pt x="386" y="306"/>
                    </a:lnTo>
                    <a:lnTo>
                      <a:pt x="385" y="303"/>
                    </a:lnTo>
                    <a:lnTo>
                      <a:pt x="388" y="302"/>
                    </a:lnTo>
                    <a:lnTo>
                      <a:pt x="388" y="300"/>
                    </a:lnTo>
                    <a:lnTo>
                      <a:pt x="392" y="300"/>
                    </a:lnTo>
                    <a:lnTo>
                      <a:pt x="390" y="297"/>
                    </a:lnTo>
                    <a:lnTo>
                      <a:pt x="393" y="293"/>
                    </a:lnTo>
                    <a:lnTo>
                      <a:pt x="393" y="291"/>
                    </a:lnTo>
                    <a:lnTo>
                      <a:pt x="396" y="288"/>
                    </a:lnTo>
                    <a:lnTo>
                      <a:pt x="402" y="288"/>
                    </a:lnTo>
                    <a:lnTo>
                      <a:pt x="404" y="284"/>
                    </a:lnTo>
                    <a:lnTo>
                      <a:pt x="407" y="281"/>
                    </a:lnTo>
                    <a:lnTo>
                      <a:pt x="411" y="272"/>
                    </a:lnTo>
                    <a:lnTo>
                      <a:pt x="408" y="265"/>
                    </a:lnTo>
                    <a:lnTo>
                      <a:pt x="406" y="252"/>
                    </a:lnTo>
                    <a:lnTo>
                      <a:pt x="411" y="240"/>
                    </a:lnTo>
                    <a:lnTo>
                      <a:pt x="411" y="234"/>
                    </a:lnTo>
                    <a:lnTo>
                      <a:pt x="417" y="234"/>
                    </a:lnTo>
                    <a:lnTo>
                      <a:pt x="422" y="228"/>
                    </a:lnTo>
                    <a:lnTo>
                      <a:pt x="434" y="221"/>
                    </a:lnTo>
                    <a:lnTo>
                      <a:pt x="440" y="222"/>
                    </a:lnTo>
                    <a:lnTo>
                      <a:pt x="445" y="229"/>
                    </a:lnTo>
                    <a:lnTo>
                      <a:pt x="447" y="229"/>
                    </a:lnTo>
                    <a:lnTo>
                      <a:pt x="452" y="228"/>
                    </a:lnTo>
                    <a:lnTo>
                      <a:pt x="459" y="222"/>
                    </a:lnTo>
                    <a:lnTo>
                      <a:pt x="462" y="223"/>
                    </a:lnTo>
                    <a:lnTo>
                      <a:pt x="465" y="228"/>
                    </a:lnTo>
                    <a:lnTo>
                      <a:pt x="472" y="226"/>
                    </a:lnTo>
                    <a:lnTo>
                      <a:pt x="478" y="228"/>
                    </a:lnTo>
                    <a:lnTo>
                      <a:pt x="483" y="227"/>
                    </a:lnTo>
                    <a:lnTo>
                      <a:pt x="485" y="225"/>
                    </a:lnTo>
                    <a:lnTo>
                      <a:pt x="485" y="222"/>
                    </a:lnTo>
                    <a:lnTo>
                      <a:pt x="488" y="222"/>
                    </a:lnTo>
                    <a:lnTo>
                      <a:pt x="490" y="220"/>
                    </a:lnTo>
                    <a:lnTo>
                      <a:pt x="495" y="219"/>
                    </a:lnTo>
                    <a:lnTo>
                      <a:pt x="514" y="219"/>
                    </a:lnTo>
                    <a:lnTo>
                      <a:pt x="540" y="209"/>
                    </a:lnTo>
                    <a:lnTo>
                      <a:pt x="544" y="211"/>
                    </a:lnTo>
                    <a:lnTo>
                      <a:pt x="540" y="220"/>
                    </a:lnTo>
                    <a:lnTo>
                      <a:pt x="540" y="222"/>
                    </a:lnTo>
                    <a:lnTo>
                      <a:pt x="544" y="223"/>
                    </a:lnTo>
                    <a:lnTo>
                      <a:pt x="553" y="222"/>
                    </a:lnTo>
                    <a:lnTo>
                      <a:pt x="561" y="222"/>
                    </a:lnTo>
                    <a:lnTo>
                      <a:pt x="573" y="216"/>
                    </a:lnTo>
                    <a:lnTo>
                      <a:pt x="580" y="214"/>
                    </a:lnTo>
                    <a:lnTo>
                      <a:pt x="578" y="202"/>
                    </a:lnTo>
                    <a:lnTo>
                      <a:pt x="579" y="197"/>
                    </a:lnTo>
                    <a:lnTo>
                      <a:pt x="576" y="191"/>
                    </a:lnTo>
                    <a:lnTo>
                      <a:pt x="583" y="182"/>
                    </a:lnTo>
                    <a:lnTo>
                      <a:pt x="580" y="176"/>
                    </a:lnTo>
                    <a:lnTo>
                      <a:pt x="580" y="168"/>
                    </a:lnTo>
                    <a:lnTo>
                      <a:pt x="584" y="163"/>
                    </a:lnTo>
                    <a:lnTo>
                      <a:pt x="590" y="165"/>
                    </a:lnTo>
                    <a:lnTo>
                      <a:pt x="597" y="161"/>
                    </a:lnTo>
                    <a:lnTo>
                      <a:pt x="605" y="163"/>
                    </a:lnTo>
                    <a:lnTo>
                      <a:pt x="603" y="158"/>
                    </a:lnTo>
                    <a:lnTo>
                      <a:pt x="607" y="153"/>
                    </a:lnTo>
                    <a:lnTo>
                      <a:pt x="607" y="150"/>
                    </a:lnTo>
                    <a:lnTo>
                      <a:pt x="610" y="146"/>
                    </a:lnTo>
                    <a:lnTo>
                      <a:pt x="610" y="143"/>
                    </a:lnTo>
                    <a:lnTo>
                      <a:pt x="612" y="141"/>
                    </a:lnTo>
                    <a:lnTo>
                      <a:pt x="614" y="135"/>
                    </a:lnTo>
                    <a:lnTo>
                      <a:pt x="617" y="133"/>
                    </a:lnTo>
                    <a:lnTo>
                      <a:pt x="619" y="137"/>
                    </a:lnTo>
                    <a:lnTo>
                      <a:pt x="623" y="140"/>
                    </a:lnTo>
                    <a:lnTo>
                      <a:pt x="627" y="132"/>
                    </a:lnTo>
                    <a:lnTo>
                      <a:pt x="627" y="128"/>
                    </a:lnTo>
                    <a:lnTo>
                      <a:pt x="623" y="127"/>
                    </a:lnTo>
                    <a:lnTo>
                      <a:pt x="623" y="122"/>
                    </a:lnTo>
                    <a:lnTo>
                      <a:pt x="618" y="115"/>
                    </a:lnTo>
                    <a:lnTo>
                      <a:pt x="617" y="113"/>
                    </a:lnTo>
                    <a:lnTo>
                      <a:pt x="617" y="111"/>
                    </a:lnTo>
                    <a:lnTo>
                      <a:pt x="624" y="105"/>
                    </a:lnTo>
                    <a:lnTo>
                      <a:pt x="623" y="102"/>
                    </a:lnTo>
                    <a:lnTo>
                      <a:pt x="616" y="99"/>
                    </a:lnTo>
                    <a:lnTo>
                      <a:pt x="616" y="96"/>
                    </a:lnTo>
                    <a:lnTo>
                      <a:pt x="623" y="91"/>
                    </a:lnTo>
                    <a:lnTo>
                      <a:pt x="623" y="78"/>
                    </a:lnTo>
                    <a:lnTo>
                      <a:pt x="626" y="77"/>
                    </a:lnTo>
                    <a:lnTo>
                      <a:pt x="630" y="78"/>
                    </a:lnTo>
                    <a:lnTo>
                      <a:pt x="634" y="72"/>
                    </a:lnTo>
                    <a:lnTo>
                      <a:pt x="639" y="70"/>
                    </a:lnTo>
                    <a:lnTo>
                      <a:pt x="650" y="73"/>
                    </a:lnTo>
                    <a:lnTo>
                      <a:pt x="657" y="79"/>
                    </a:lnTo>
                    <a:lnTo>
                      <a:pt x="660" y="76"/>
                    </a:lnTo>
                    <a:lnTo>
                      <a:pt x="666" y="66"/>
                    </a:lnTo>
                    <a:lnTo>
                      <a:pt x="672" y="61"/>
                    </a:lnTo>
                    <a:lnTo>
                      <a:pt x="665" y="52"/>
                    </a:lnTo>
                    <a:lnTo>
                      <a:pt x="666" y="50"/>
                    </a:lnTo>
                    <a:lnTo>
                      <a:pt x="670" y="46"/>
                    </a:lnTo>
                    <a:lnTo>
                      <a:pt x="678" y="41"/>
                    </a:lnTo>
                    <a:lnTo>
                      <a:pt x="683" y="33"/>
                    </a:lnTo>
                    <a:lnTo>
                      <a:pt x="684" y="29"/>
                    </a:lnTo>
                    <a:lnTo>
                      <a:pt x="683" y="24"/>
                    </a:lnTo>
                    <a:lnTo>
                      <a:pt x="693" y="13"/>
                    </a:lnTo>
                    <a:lnTo>
                      <a:pt x="692" y="11"/>
                    </a:lnTo>
                    <a:lnTo>
                      <a:pt x="694" y="0"/>
                    </a:lnTo>
                    <a:lnTo>
                      <a:pt x="719" y="1"/>
                    </a:lnTo>
                    <a:lnTo>
                      <a:pt x="858" y="1"/>
                    </a:lnTo>
                    <a:lnTo>
                      <a:pt x="860" y="4"/>
                    </a:lnTo>
                    <a:lnTo>
                      <a:pt x="862" y="3"/>
                    </a:lnTo>
                    <a:lnTo>
                      <a:pt x="863" y="5"/>
                    </a:lnTo>
                    <a:lnTo>
                      <a:pt x="866" y="5"/>
                    </a:lnTo>
                    <a:lnTo>
                      <a:pt x="870" y="12"/>
                    </a:lnTo>
                    <a:lnTo>
                      <a:pt x="875" y="13"/>
                    </a:lnTo>
                    <a:lnTo>
                      <a:pt x="885" y="17"/>
                    </a:lnTo>
                    <a:lnTo>
                      <a:pt x="891" y="24"/>
                    </a:lnTo>
                    <a:lnTo>
                      <a:pt x="896" y="27"/>
                    </a:lnTo>
                    <a:lnTo>
                      <a:pt x="898" y="31"/>
                    </a:lnTo>
                    <a:lnTo>
                      <a:pt x="897" y="32"/>
                    </a:lnTo>
                    <a:lnTo>
                      <a:pt x="900" y="38"/>
                    </a:lnTo>
                    <a:lnTo>
                      <a:pt x="897" y="42"/>
                    </a:lnTo>
                    <a:lnTo>
                      <a:pt x="897" y="46"/>
                    </a:lnTo>
                    <a:lnTo>
                      <a:pt x="903" y="50"/>
                    </a:lnTo>
                    <a:lnTo>
                      <a:pt x="905" y="58"/>
                    </a:lnTo>
                    <a:lnTo>
                      <a:pt x="916" y="66"/>
                    </a:lnTo>
                    <a:lnTo>
                      <a:pt x="920" y="66"/>
                    </a:lnTo>
                    <a:lnTo>
                      <a:pt x="923" y="69"/>
                    </a:lnTo>
                    <a:lnTo>
                      <a:pt x="924" y="69"/>
                    </a:lnTo>
                    <a:lnTo>
                      <a:pt x="926" y="73"/>
                    </a:lnTo>
                    <a:lnTo>
                      <a:pt x="925" y="75"/>
                    </a:lnTo>
                    <a:lnTo>
                      <a:pt x="927" y="82"/>
                    </a:lnTo>
                    <a:lnTo>
                      <a:pt x="927" y="85"/>
                    </a:lnTo>
                    <a:lnTo>
                      <a:pt x="929" y="85"/>
                    </a:lnTo>
                    <a:lnTo>
                      <a:pt x="932" y="90"/>
                    </a:lnTo>
                    <a:lnTo>
                      <a:pt x="933" y="90"/>
                    </a:lnTo>
                    <a:lnTo>
                      <a:pt x="945" y="81"/>
                    </a:lnTo>
                    <a:lnTo>
                      <a:pt x="952" y="88"/>
                    </a:lnTo>
                    <a:lnTo>
                      <a:pt x="963" y="89"/>
                    </a:lnTo>
                    <a:lnTo>
                      <a:pt x="967" y="92"/>
                    </a:lnTo>
                    <a:lnTo>
                      <a:pt x="968" y="95"/>
                    </a:lnTo>
                    <a:lnTo>
                      <a:pt x="966" y="104"/>
                    </a:lnTo>
                    <a:lnTo>
                      <a:pt x="967" y="114"/>
                    </a:lnTo>
                    <a:lnTo>
                      <a:pt x="969" y="119"/>
                    </a:lnTo>
                    <a:lnTo>
                      <a:pt x="974" y="120"/>
                    </a:lnTo>
                    <a:lnTo>
                      <a:pt x="976" y="129"/>
                    </a:lnTo>
                    <a:lnTo>
                      <a:pt x="972" y="137"/>
                    </a:lnTo>
                    <a:lnTo>
                      <a:pt x="974" y="140"/>
                    </a:lnTo>
                    <a:lnTo>
                      <a:pt x="985" y="146"/>
                    </a:lnTo>
                    <a:lnTo>
                      <a:pt x="985" y="144"/>
                    </a:lnTo>
                    <a:lnTo>
                      <a:pt x="982" y="139"/>
                    </a:lnTo>
                    <a:lnTo>
                      <a:pt x="983" y="137"/>
                    </a:lnTo>
                    <a:lnTo>
                      <a:pt x="988" y="132"/>
                    </a:lnTo>
                    <a:lnTo>
                      <a:pt x="997" y="136"/>
                    </a:lnTo>
                    <a:lnTo>
                      <a:pt x="1005" y="136"/>
                    </a:lnTo>
                    <a:lnTo>
                      <a:pt x="1008" y="145"/>
                    </a:lnTo>
                    <a:lnTo>
                      <a:pt x="1004" y="145"/>
                    </a:lnTo>
                    <a:lnTo>
                      <a:pt x="1003" y="147"/>
                    </a:lnTo>
                    <a:lnTo>
                      <a:pt x="1011" y="155"/>
                    </a:lnTo>
                    <a:lnTo>
                      <a:pt x="1010" y="158"/>
                    </a:lnTo>
                    <a:lnTo>
                      <a:pt x="1014" y="163"/>
                    </a:lnTo>
                    <a:lnTo>
                      <a:pt x="1013" y="167"/>
                    </a:lnTo>
                    <a:lnTo>
                      <a:pt x="1019" y="181"/>
                    </a:lnTo>
                    <a:lnTo>
                      <a:pt x="1025" y="183"/>
                    </a:lnTo>
                    <a:lnTo>
                      <a:pt x="1031" y="181"/>
                    </a:lnTo>
                    <a:lnTo>
                      <a:pt x="1040" y="181"/>
                    </a:lnTo>
                    <a:lnTo>
                      <a:pt x="1042" y="186"/>
                    </a:lnTo>
                    <a:lnTo>
                      <a:pt x="1046" y="187"/>
                    </a:lnTo>
                    <a:lnTo>
                      <a:pt x="1048" y="190"/>
                    </a:lnTo>
                    <a:lnTo>
                      <a:pt x="1050" y="198"/>
                    </a:lnTo>
                    <a:lnTo>
                      <a:pt x="1051" y="197"/>
                    </a:lnTo>
                    <a:lnTo>
                      <a:pt x="1061" y="198"/>
                    </a:lnTo>
                    <a:lnTo>
                      <a:pt x="1067" y="197"/>
                    </a:lnTo>
                    <a:lnTo>
                      <a:pt x="1068" y="195"/>
                    </a:lnTo>
                    <a:lnTo>
                      <a:pt x="1073" y="195"/>
                    </a:lnTo>
                    <a:lnTo>
                      <a:pt x="1077" y="193"/>
                    </a:lnTo>
                    <a:lnTo>
                      <a:pt x="1076" y="182"/>
                    </a:lnTo>
                    <a:lnTo>
                      <a:pt x="1080" y="177"/>
                    </a:lnTo>
                    <a:lnTo>
                      <a:pt x="1080" y="169"/>
                    </a:lnTo>
                    <a:lnTo>
                      <a:pt x="1083" y="166"/>
                    </a:lnTo>
                    <a:lnTo>
                      <a:pt x="1089" y="169"/>
                    </a:lnTo>
                    <a:lnTo>
                      <a:pt x="1095" y="169"/>
                    </a:lnTo>
                    <a:lnTo>
                      <a:pt x="1098" y="167"/>
                    </a:lnTo>
                    <a:lnTo>
                      <a:pt x="1098" y="165"/>
                    </a:lnTo>
                    <a:lnTo>
                      <a:pt x="1102" y="163"/>
                    </a:lnTo>
                    <a:lnTo>
                      <a:pt x="1103" y="158"/>
                    </a:lnTo>
                    <a:lnTo>
                      <a:pt x="1109" y="157"/>
                    </a:lnTo>
                    <a:lnTo>
                      <a:pt x="1111" y="161"/>
                    </a:lnTo>
                    <a:lnTo>
                      <a:pt x="1118" y="160"/>
                    </a:lnTo>
                    <a:lnTo>
                      <a:pt x="1124" y="164"/>
                    </a:lnTo>
                    <a:lnTo>
                      <a:pt x="1127" y="164"/>
                    </a:lnTo>
                    <a:lnTo>
                      <a:pt x="1127" y="171"/>
                    </a:lnTo>
                    <a:lnTo>
                      <a:pt x="1132" y="180"/>
                    </a:lnTo>
                    <a:lnTo>
                      <a:pt x="1138" y="181"/>
                    </a:lnTo>
                    <a:lnTo>
                      <a:pt x="1141" y="181"/>
                    </a:lnTo>
                    <a:lnTo>
                      <a:pt x="1146" y="185"/>
                    </a:lnTo>
                    <a:lnTo>
                      <a:pt x="1150" y="185"/>
                    </a:lnTo>
                    <a:lnTo>
                      <a:pt x="1152" y="189"/>
                    </a:lnTo>
                    <a:lnTo>
                      <a:pt x="1152" y="195"/>
                    </a:lnTo>
                    <a:lnTo>
                      <a:pt x="1157" y="199"/>
                    </a:lnTo>
                    <a:lnTo>
                      <a:pt x="1159" y="204"/>
                    </a:lnTo>
                    <a:lnTo>
                      <a:pt x="1162" y="207"/>
                    </a:lnTo>
                    <a:lnTo>
                      <a:pt x="1157" y="212"/>
                    </a:lnTo>
                    <a:lnTo>
                      <a:pt x="1151" y="225"/>
                    </a:lnTo>
                    <a:lnTo>
                      <a:pt x="1143" y="250"/>
                    </a:lnTo>
                    <a:lnTo>
                      <a:pt x="1143" y="253"/>
                    </a:lnTo>
                    <a:lnTo>
                      <a:pt x="1150" y="264"/>
                    </a:lnTo>
                    <a:lnTo>
                      <a:pt x="1150" y="277"/>
                    </a:lnTo>
                    <a:lnTo>
                      <a:pt x="1148" y="279"/>
                    </a:lnTo>
                    <a:lnTo>
                      <a:pt x="1139" y="276"/>
                    </a:lnTo>
                    <a:lnTo>
                      <a:pt x="1133" y="281"/>
                    </a:lnTo>
                    <a:lnTo>
                      <a:pt x="1127" y="281"/>
                    </a:lnTo>
                    <a:lnTo>
                      <a:pt x="1127" y="286"/>
                    </a:lnTo>
                    <a:lnTo>
                      <a:pt x="1131" y="286"/>
                    </a:lnTo>
                    <a:lnTo>
                      <a:pt x="1131" y="293"/>
                    </a:lnTo>
                    <a:lnTo>
                      <a:pt x="1128" y="298"/>
                    </a:lnTo>
                    <a:lnTo>
                      <a:pt x="1127" y="302"/>
                    </a:lnTo>
                    <a:lnTo>
                      <a:pt x="1128" y="304"/>
                    </a:lnTo>
                    <a:lnTo>
                      <a:pt x="1131" y="302"/>
                    </a:lnTo>
                    <a:lnTo>
                      <a:pt x="1133" y="305"/>
                    </a:lnTo>
                    <a:lnTo>
                      <a:pt x="1139" y="305"/>
                    </a:lnTo>
                    <a:lnTo>
                      <a:pt x="1144" y="309"/>
                    </a:lnTo>
                    <a:lnTo>
                      <a:pt x="1142" y="311"/>
                    </a:lnTo>
                    <a:lnTo>
                      <a:pt x="1144" y="316"/>
                    </a:lnTo>
                    <a:lnTo>
                      <a:pt x="1143" y="319"/>
                    </a:lnTo>
                    <a:lnTo>
                      <a:pt x="1138" y="325"/>
                    </a:lnTo>
                    <a:lnTo>
                      <a:pt x="1140" y="325"/>
                    </a:lnTo>
                    <a:lnTo>
                      <a:pt x="1139" y="327"/>
                    </a:lnTo>
                    <a:lnTo>
                      <a:pt x="1142" y="330"/>
                    </a:lnTo>
                    <a:lnTo>
                      <a:pt x="1149" y="334"/>
                    </a:lnTo>
                    <a:lnTo>
                      <a:pt x="1149" y="335"/>
                    </a:lnTo>
                    <a:lnTo>
                      <a:pt x="1145" y="337"/>
                    </a:lnTo>
                    <a:lnTo>
                      <a:pt x="1149" y="341"/>
                    </a:lnTo>
                    <a:lnTo>
                      <a:pt x="1152" y="340"/>
                    </a:lnTo>
                    <a:lnTo>
                      <a:pt x="1154" y="347"/>
                    </a:lnTo>
                    <a:lnTo>
                      <a:pt x="1157" y="352"/>
                    </a:lnTo>
                    <a:lnTo>
                      <a:pt x="1155" y="358"/>
                    </a:lnTo>
                    <a:lnTo>
                      <a:pt x="1156" y="361"/>
                    </a:lnTo>
                    <a:lnTo>
                      <a:pt x="1160" y="360"/>
                    </a:lnTo>
                    <a:lnTo>
                      <a:pt x="1161" y="362"/>
                    </a:lnTo>
                    <a:lnTo>
                      <a:pt x="1157" y="369"/>
                    </a:lnTo>
                    <a:lnTo>
                      <a:pt x="1154" y="369"/>
                    </a:lnTo>
                    <a:lnTo>
                      <a:pt x="1155" y="375"/>
                    </a:lnTo>
                    <a:lnTo>
                      <a:pt x="1148" y="380"/>
                    </a:lnTo>
                    <a:lnTo>
                      <a:pt x="1145" y="380"/>
                    </a:lnTo>
                    <a:lnTo>
                      <a:pt x="1144" y="379"/>
                    </a:lnTo>
                    <a:lnTo>
                      <a:pt x="1139" y="381"/>
                    </a:lnTo>
                    <a:lnTo>
                      <a:pt x="1141" y="383"/>
                    </a:lnTo>
                    <a:lnTo>
                      <a:pt x="1148" y="385"/>
                    </a:lnTo>
                    <a:lnTo>
                      <a:pt x="1148" y="390"/>
                    </a:lnTo>
                    <a:lnTo>
                      <a:pt x="1145" y="396"/>
                    </a:lnTo>
                    <a:lnTo>
                      <a:pt x="1150" y="398"/>
                    </a:lnTo>
                    <a:lnTo>
                      <a:pt x="1148" y="403"/>
                    </a:lnTo>
                    <a:lnTo>
                      <a:pt x="1151" y="403"/>
                    </a:lnTo>
                    <a:lnTo>
                      <a:pt x="1154" y="412"/>
                    </a:lnTo>
                    <a:lnTo>
                      <a:pt x="1154" y="419"/>
                    </a:lnTo>
                    <a:lnTo>
                      <a:pt x="1150" y="423"/>
                    </a:lnTo>
                    <a:lnTo>
                      <a:pt x="1150" y="427"/>
                    </a:lnTo>
                    <a:lnTo>
                      <a:pt x="1149" y="429"/>
                    </a:lnTo>
                    <a:lnTo>
                      <a:pt x="1150" y="431"/>
                    </a:lnTo>
                    <a:lnTo>
                      <a:pt x="1147" y="434"/>
                    </a:lnTo>
                    <a:lnTo>
                      <a:pt x="1149" y="436"/>
                    </a:lnTo>
                    <a:lnTo>
                      <a:pt x="1148" y="441"/>
                    </a:lnTo>
                    <a:lnTo>
                      <a:pt x="1146" y="443"/>
                    </a:lnTo>
                    <a:lnTo>
                      <a:pt x="1143" y="451"/>
                    </a:lnTo>
                    <a:lnTo>
                      <a:pt x="1137" y="455"/>
                    </a:lnTo>
                    <a:lnTo>
                      <a:pt x="1139" y="460"/>
                    </a:lnTo>
                    <a:lnTo>
                      <a:pt x="1133" y="477"/>
                    </a:lnTo>
                    <a:lnTo>
                      <a:pt x="1134" y="478"/>
                    </a:lnTo>
                    <a:lnTo>
                      <a:pt x="1139" y="478"/>
                    </a:lnTo>
                    <a:lnTo>
                      <a:pt x="1142" y="480"/>
                    </a:lnTo>
                    <a:lnTo>
                      <a:pt x="1142" y="485"/>
                    </a:lnTo>
                    <a:lnTo>
                      <a:pt x="1144" y="486"/>
                    </a:lnTo>
                    <a:lnTo>
                      <a:pt x="1140" y="488"/>
                    </a:lnTo>
                    <a:lnTo>
                      <a:pt x="1139" y="493"/>
                    </a:lnTo>
                    <a:lnTo>
                      <a:pt x="1140" y="499"/>
                    </a:lnTo>
                    <a:lnTo>
                      <a:pt x="1146" y="508"/>
                    </a:lnTo>
                    <a:lnTo>
                      <a:pt x="1144" y="509"/>
                    </a:lnTo>
                    <a:lnTo>
                      <a:pt x="1148" y="515"/>
                    </a:lnTo>
                    <a:lnTo>
                      <a:pt x="1151" y="516"/>
                    </a:lnTo>
                    <a:lnTo>
                      <a:pt x="1152" y="519"/>
                    </a:lnTo>
                    <a:lnTo>
                      <a:pt x="1155" y="520"/>
                    </a:lnTo>
                    <a:lnTo>
                      <a:pt x="1156" y="527"/>
                    </a:lnTo>
                    <a:lnTo>
                      <a:pt x="1162" y="531"/>
                    </a:lnTo>
                    <a:lnTo>
                      <a:pt x="1161" y="534"/>
                    </a:lnTo>
                    <a:lnTo>
                      <a:pt x="1164" y="534"/>
                    </a:lnTo>
                    <a:lnTo>
                      <a:pt x="1162" y="540"/>
                    </a:lnTo>
                    <a:lnTo>
                      <a:pt x="1161" y="541"/>
                    </a:lnTo>
                    <a:lnTo>
                      <a:pt x="1162" y="543"/>
                    </a:lnTo>
                    <a:lnTo>
                      <a:pt x="1160" y="549"/>
                    </a:lnTo>
                    <a:lnTo>
                      <a:pt x="1160" y="552"/>
                    </a:lnTo>
                    <a:lnTo>
                      <a:pt x="1160" y="558"/>
                    </a:lnTo>
                    <a:lnTo>
                      <a:pt x="1163" y="560"/>
                    </a:lnTo>
                    <a:lnTo>
                      <a:pt x="1160" y="568"/>
                    </a:lnTo>
                    <a:lnTo>
                      <a:pt x="1161" y="575"/>
                    </a:lnTo>
                    <a:lnTo>
                      <a:pt x="1158" y="579"/>
                    </a:lnTo>
                    <a:lnTo>
                      <a:pt x="1160" y="582"/>
                    </a:lnTo>
                    <a:lnTo>
                      <a:pt x="1159" y="589"/>
                    </a:lnTo>
                    <a:lnTo>
                      <a:pt x="1157" y="590"/>
                    </a:lnTo>
                    <a:lnTo>
                      <a:pt x="1156" y="594"/>
                    </a:lnTo>
                    <a:lnTo>
                      <a:pt x="1160" y="598"/>
                    </a:lnTo>
                    <a:lnTo>
                      <a:pt x="1161" y="598"/>
                    </a:lnTo>
                    <a:lnTo>
                      <a:pt x="1158" y="603"/>
                    </a:lnTo>
                    <a:lnTo>
                      <a:pt x="1160" y="605"/>
                    </a:lnTo>
                    <a:lnTo>
                      <a:pt x="1160" y="613"/>
                    </a:lnTo>
                    <a:lnTo>
                      <a:pt x="1161" y="616"/>
                    </a:lnTo>
                    <a:lnTo>
                      <a:pt x="1158" y="616"/>
                    </a:lnTo>
                    <a:lnTo>
                      <a:pt x="1157" y="613"/>
                    </a:lnTo>
                    <a:lnTo>
                      <a:pt x="1156" y="613"/>
                    </a:lnTo>
                    <a:lnTo>
                      <a:pt x="1152" y="615"/>
                    </a:lnTo>
                    <a:lnTo>
                      <a:pt x="1155" y="618"/>
                    </a:lnTo>
                    <a:lnTo>
                      <a:pt x="1152" y="622"/>
                    </a:lnTo>
                    <a:lnTo>
                      <a:pt x="1154" y="625"/>
                    </a:lnTo>
                    <a:lnTo>
                      <a:pt x="1150" y="626"/>
                    </a:lnTo>
                    <a:lnTo>
                      <a:pt x="1150" y="629"/>
                    </a:lnTo>
                    <a:lnTo>
                      <a:pt x="1149" y="635"/>
                    </a:lnTo>
                    <a:lnTo>
                      <a:pt x="1151" y="637"/>
                    </a:lnTo>
                    <a:lnTo>
                      <a:pt x="1150" y="640"/>
                    </a:lnTo>
                    <a:lnTo>
                      <a:pt x="1152" y="641"/>
                    </a:lnTo>
                    <a:lnTo>
                      <a:pt x="1150" y="643"/>
                    </a:lnTo>
                    <a:lnTo>
                      <a:pt x="1151" y="649"/>
                    </a:lnTo>
                    <a:lnTo>
                      <a:pt x="1149" y="651"/>
                    </a:lnTo>
                    <a:lnTo>
                      <a:pt x="1149" y="655"/>
                    </a:lnTo>
                    <a:lnTo>
                      <a:pt x="1145" y="655"/>
                    </a:lnTo>
                    <a:lnTo>
                      <a:pt x="1144" y="658"/>
                    </a:lnTo>
                    <a:lnTo>
                      <a:pt x="1170" y="658"/>
                    </a:lnTo>
                    <a:lnTo>
                      <a:pt x="1264" y="659"/>
                    </a:lnTo>
                    <a:lnTo>
                      <a:pt x="1382" y="659"/>
                    </a:lnTo>
                    <a:lnTo>
                      <a:pt x="1386" y="664"/>
                    </a:lnTo>
                    <a:lnTo>
                      <a:pt x="1384" y="669"/>
                    </a:lnTo>
                    <a:lnTo>
                      <a:pt x="1389" y="668"/>
                    </a:lnTo>
                    <a:lnTo>
                      <a:pt x="1392" y="670"/>
                    </a:lnTo>
                    <a:lnTo>
                      <a:pt x="1392" y="675"/>
                    </a:lnTo>
                    <a:lnTo>
                      <a:pt x="1394" y="676"/>
                    </a:lnTo>
                    <a:lnTo>
                      <a:pt x="1397" y="681"/>
                    </a:lnTo>
                    <a:lnTo>
                      <a:pt x="1400" y="681"/>
                    </a:lnTo>
                    <a:lnTo>
                      <a:pt x="1407" y="684"/>
                    </a:lnTo>
                    <a:lnTo>
                      <a:pt x="1408" y="679"/>
                    </a:lnTo>
                    <a:lnTo>
                      <a:pt x="1407" y="677"/>
                    </a:lnTo>
                    <a:lnTo>
                      <a:pt x="1409" y="679"/>
                    </a:lnTo>
                    <a:lnTo>
                      <a:pt x="1416" y="672"/>
                    </a:lnTo>
                    <a:lnTo>
                      <a:pt x="1418" y="675"/>
                    </a:lnTo>
                    <a:lnTo>
                      <a:pt x="1420" y="675"/>
                    </a:lnTo>
                    <a:lnTo>
                      <a:pt x="1420" y="680"/>
                    </a:lnTo>
                    <a:lnTo>
                      <a:pt x="1422" y="682"/>
                    </a:lnTo>
                    <a:lnTo>
                      <a:pt x="1430" y="681"/>
                    </a:lnTo>
                    <a:lnTo>
                      <a:pt x="1437" y="685"/>
                    </a:lnTo>
                    <a:lnTo>
                      <a:pt x="1440" y="685"/>
                    </a:lnTo>
                    <a:lnTo>
                      <a:pt x="1444" y="682"/>
                    </a:lnTo>
                    <a:lnTo>
                      <a:pt x="1447" y="681"/>
                    </a:lnTo>
                    <a:lnTo>
                      <a:pt x="1451" y="683"/>
                    </a:lnTo>
                    <a:lnTo>
                      <a:pt x="1457" y="683"/>
                    </a:lnTo>
                    <a:lnTo>
                      <a:pt x="1461" y="684"/>
                    </a:lnTo>
                    <a:lnTo>
                      <a:pt x="1464" y="682"/>
                    </a:lnTo>
                    <a:lnTo>
                      <a:pt x="1467" y="687"/>
                    </a:lnTo>
                    <a:lnTo>
                      <a:pt x="1472" y="687"/>
                    </a:lnTo>
                    <a:lnTo>
                      <a:pt x="1473" y="686"/>
                    </a:lnTo>
                    <a:lnTo>
                      <a:pt x="1476" y="688"/>
                    </a:lnTo>
                    <a:lnTo>
                      <a:pt x="1479" y="686"/>
                    </a:lnTo>
                    <a:lnTo>
                      <a:pt x="1479" y="687"/>
                    </a:lnTo>
                    <a:lnTo>
                      <a:pt x="1483" y="687"/>
                    </a:lnTo>
                    <a:lnTo>
                      <a:pt x="1485" y="685"/>
                    </a:lnTo>
                    <a:lnTo>
                      <a:pt x="1487" y="687"/>
                    </a:lnTo>
                    <a:lnTo>
                      <a:pt x="1486" y="690"/>
                    </a:lnTo>
                    <a:lnTo>
                      <a:pt x="1484" y="690"/>
                    </a:lnTo>
                    <a:lnTo>
                      <a:pt x="1485" y="693"/>
                    </a:lnTo>
                    <a:lnTo>
                      <a:pt x="1483" y="694"/>
                    </a:lnTo>
                    <a:lnTo>
                      <a:pt x="1486" y="700"/>
                    </a:lnTo>
                    <a:lnTo>
                      <a:pt x="1490" y="702"/>
                    </a:lnTo>
                    <a:lnTo>
                      <a:pt x="1486" y="705"/>
                    </a:lnTo>
                    <a:lnTo>
                      <a:pt x="1486" y="712"/>
                    </a:lnTo>
                    <a:lnTo>
                      <a:pt x="1489" y="716"/>
                    </a:lnTo>
                    <a:lnTo>
                      <a:pt x="1491" y="724"/>
                    </a:lnTo>
                    <a:lnTo>
                      <a:pt x="1492" y="726"/>
                    </a:lnTo>
                    <a:lnTo>
                      <a:pt x="1498" y="727"/>
                    </a:lnTo>
                    <a:lnTo>
                      <a:pt x="1500" y="732"/>
                    </a:lnTo>
                    <a:lnTo>
                      <a:pt x="1500" y="736"/>
                    </a:lnTo>
                    <a:lnTo>
                      <a:pt x="1499" y="739"/>
                    </a:lnTo>
                    <a:lnTo>
                      <a:pt x="1499" y="748"/>
                    </a:lnTo>
                    <a:lnTo>
                      <a:pt x="1497" y="753"/>
                    </a:lnTo>
                    <a:lnTo>
                      <a:pt x="1494" y="753"/>
                    </a:lnTo>
                    <a:lnTo>
                      <a:pt x="1492" y="755"/>
                    </a:lnTo>
                    <a:lnTo>
                      <a:pt x="1487" y="756"/>
                    </a:lnTo>
                    <a:lnTo>
                      <a:pt x="1485" y="762"/>
                    </a:lnTo>
                    <a:lnTo>
                      <a:pt x="1478" y="769"/>
                    </a:lnTo>
                    <a:lnTo>
                      <a:pt x="1475" y="768"/>
                    </a:lnTo>
                    <a:lnTo>
                      <a:pt x="1474" y="769"/>
                    </a:lnTo>
                    <a:lnTo>
                      <a:pt x="1475" y="771"/>
                    </a:lnTo>
                    <a:lnTo>
                      <a:pt x="1470" y="775"/>
                    </a:lnTo>
                    <a:lnTo>
                      <a:pt x="1469" y="778"/>
                    </a:lnTo>
                    <a:lnTo>
                      <a:pt x="1463" y="783"/>
                    </a:lnTo>
                    <a:lnTo>
                      <a:pt x="1463" y="781"/>
                    </a:lnTo>
                    <a:lnTo>
                      <a:pt x="1462" y="783"/>
                    </a:lnTo>
                    <a:lnTo>
                      <a:pt x="1463" y="785"/>
                    </a:lnTo>
                    <a:lnTo>
                      <a:pt x="1461" y="784"/>
                    </a:lnTo>
                    <a:lnTo>
                      <a:pt x="1462" y="786"/>
                    </a:lnTo>
                    <a:lnTo>
                      <a:pt x="1460" y="786"/>
                    </a:lnTo>
                    <a:lnTo>
                      <a:pt x="1462" y="788"/>
                    </a:lnTo>
                    <a:lnTo>
                      <a:pt x="1457" y="787"/>
                    </a:lnTo>
                    <a:lnTo>
                      <a:pt x="1457" y="788"/>
                    </a:lnTo>
                    <a:lnTo>
                      <a:pt x="1458" y="794"/>
                    </a:lnTo>
                    <a:lnTo>
                      <a:pt x="1456" y="795"/>
                    </a:lnTo>
                    <a:lnTo>
                      <a:pt x="1457" y="801"/>
                    </a:lnTo>
                    <a:lnTo>
                      <a:pt x="1456" y="801"/>
                    </a:lnTo>
                    <a:lnTo>
                      <a:pt x="1457" y="805"/>
                    </a:lnTo>
                    <a:lnTo>
                      <a:pt x="1455" y="809"/>
                    </a:lnTo>
                    <a:lnTo>
                      <a:pt x="1456" y="814"/>
                    </a:lnTo>
                    <a:lnTo>
                      <a:pt x="1455" y="815"/>
                    </a:lnTo>
                    <a:lnTo>
                      <a:pt x="1457" y="817"/>
                    </a:lnTo>
                    <a:lnTo>
                      <a:pt x="1456" y="820"/>
                    </a:lnTo>
                    <a:lnTo>
                      <a:pt x="1458" y="824"/>
                    </a:lnTo>
                    <a:lnTo>
                      <a:pt x="1457" y="826"/>
                    </a:lnTo>
                    <a:lnTo>
                      <a:pt x="1460" y="829"/>
                    </a:lnTo>
                    <a:lnTo>
                      <a:pt x="1458" y="830"/>
                    </a:lnTo>
                    <a:lnTo>
                      <a:pt x="1460" y="830"/>
                    </a:lnTo>
                    <a:lnTo>
                      <a:pt x="1458" y="833"/>
                    </a:lnTo>
                    <a:lnTo>
                      <a:pt x="1461" y="834"/>
                    </a:lnTo>
                    <a:lnTo>
                      <a:pt x="1460" y="835"/>
                    </a:lnTo>
                    <a:lnTo>
                      <a:pt x="1461" y="835"/>
                    </a:lnTo>
                    <a:lnTo>
                      <a:pt x="1460" y="838"/>
                    </a:lnTo>
                    <a:lnTo>
                      <a:pt x="1462" y="839"/>
                    </a:lnTo>
                    <a:lnTo>
                      <a:pt x="1460" y="839"/>
                    </a:lnTo>
                    <a:lnTo>
                      <a:pt x="1461" y="841"/>
                    </a:lnTo>
                    <a:lnTo>
                      <a:pt x="1458" y="843"/>
                    </a:lnTo>
                    <a:lnTo>
                      <a:pt x="1461" y="843"/>
                    </a:lnTo>
                    <a:lnTo>
                      <a:pt x="1461" y="847"/>
                    </a:lnTo>
                    <a:lnTo>
                      <a:pt x="1462" y="846"/>
                    </a:lnTo>
                    <a:lnTo>
                      <a:pt x="1462" y="848"/>
                    </a:lnTo>
                    <a:lnTo>
                      <a:pt x="1464" y="847"/>
                    </a:lnTo>
                    <a:lnTo>
                      <a:pt x="1465" y="853"/>
                    </a:lnTo>
                    <a:lnTo>
                      <a:pt x="1469" y="856"/>
                    </a:lnTo>
                    <a:lnTo>
                      <a:pt x="1473" y="855"/>
                    </a:lnTo>
                    <a:lnTo>
                      <a:pt x="1474" y="857"/>
                    </a:lnTo>
                    <a:lnTo>
                      <a:pt x="1480" y="855"/>
                    </a:lnTo>
                    <a:lnTo>
                      <a:pt x="1485" y="859"/>
                    </a:lnTo>
                    <a:lnTo>
                      <a:pt x="1484" y="863"/>
                    </a:lnTo>
                    <a:lnTo>
                      <a:pt x="1486" y="866"/>
                    </a:lnTo>
                    <a:lnTo>
                      <a:pt x="1485" y="869"/>
                    </a:lnTo>
                    <a:lnTo>
                      <a:pt x="1488" y="871"/>
                    </a:lnTo>
                    <a:lnTo>
                      <a:pt x="1488" y="876"/>
                    </a:lnTo>
                    <a:lnTo>
                      <a:pt x="1486" y="877"/>
                    </a:lnTo>
                    <a:lnTo>
                      <a:pt x="1488" y="878"/>
                    </a:lnTo>
                    <a:lnTo>
                      <a:pt x="1489" y="880"/>
                    </a:lnTo>
                    <a:lnTo>
                      <a:pt x="1486" y="884"/>
                    </a:lnTo>
                    <a:lnTo>
                      <a:pt x="1488" y="885"/>
                    </a:lnTo>
                    <a:lnTo>
                      <a:pt x="1490" y="891"/>
                    </a:lnTo>
                    <a:lnTo>
                      <a:pt x="1498" y="896"/>
                    </a:lnTo>
                    <a:lnTo>
                      <a:pt x="1499" y="899"/>
                    </a:lnTo>
                    <a:lnTo>
                      <a:pt x="1504" y="904"/>
                    </a:lnTo>
                    <a:lnTo>
                      <a:pt x="1504" y="916"/>
                    </a:lnTo>
                    <a:lnTo>
                      <a:pt x="1502" y="919"/>
                    </a:lnTo>
                    <a:lnTo>
                      <a:pt x="1505" y="932"/>
                    </a:lnTo>
                    <a:lnTo>
                      <a:pt x="1532" y="953"/>
                    </a:lnTo>
                    <a:lnTo>
                      <a:pt x="1527" y="954"/>
                    </a:lnTo>
                    <a:lnTo>
                      <a:pt x="1524" y="958"/>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grpSp>
      </p:grpSp>
      <p:sp>
        <p:nvSpPr>
          <p:cNvPr id="36" name="CaixaDeTexto 35"/>
          <p:cNvSpPr txBox="1"/>
          <p:nvPr/>
        </p:nvSpPr>
        <p:spPr>
          <a:xfrm>
            <a:off x="7851091" y="321328"/>
            <a:ext cx="1051891" cy="338554"/>
          </a:xfrm>
          <a:prstGeom prst="rect">
            <a:avLst/>
          </a:prstGeom>
          <a:noFill/>
        </p:spPr>
        <p:txBody>
          <a:bodyPr wrap="none" rtlCol="0">
            <a:spAutoFit/>
          </a:bodyPr>
          <a:lstStyle/>
          <a:p>
            <a:r>
              <a:rPr lang="pt-BR" sz="1600" dirty="0" smtClean="0"/>
              <a:t>cobertura</a:t>
            </a:r>
            <a:endParaRPr lang="pt-BR" sz="1600" dirty="0"/>
          </a:p>
        </p:txBody>
      </p:sp>
      <p:sp>
        <p:nvSpPr>
          <p:cNvPr id="40" name="Rectangle 2"/>
          <p:cNvSpPr>
            <a:spLocks noChangeArrowheads="1"/>
          </p:cNvSpPr>
          <p:nvPr/>
        </p:nvSpPr>
        <p:spPr bwMode="auto">
          <a:xfrm>
            <a:off x="2051720" y="41446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442776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Principais </a:t>
            </a:r>
            <a:r>
              <a:rPr lang="pt-BR" dirty="0" smtClean="0"/>
              <a:t>achados (conclusões)</a:t>
            </a:r>
            <a:endParaRPr lang="pt-BR" dirty="0"/>
          </a:p>
        </p:txBody>
      </p:sp>
      <p:sp>
        <p:nvSpPr>
          <p:cNvPr id="43" name="Espaço Reservado para Conteúdo 42"/>
          <p:cNvSpPr>
            <a:spLocks noGrp="1"/>
          </p:cNvSpPr>
          <p:nvPr>
            <p:ph idx="1"/>
          </p:nvPr>
        </p:nvSpPr>
        <p:spPr>
          <a:xfrm>
            <a:off x="457200" y="1600200"/>
            <a:ext cx="8320982" cy="4525963"/>
          </a:xfrm>
        </p:spPr>
        <p:txBody>
          <a:bodyPr/>
          <a:lstStyle/>
          <a:p>
            <a:pPr algn="just"/>
            <a:r>
              <a:rPr lang="pt-BR" sz="2000" b="1" dirty="0" smtClean="0"/>
              <a:t>Quanto à cobertura os municípios brasileiros podem ser divididos em dois grupos</a:t>
            </a:r>
            <a:r>
              <a:rPr lang="pt-BR" sz="2000" dirty="0" smtClean="0"/>
              <a:t>:</a:t>
            </a:r>
          </a:p>
          <a:p>
            <a:pPr lvl="1" algn="just"/>
            <a:r>
              <a:rPr lang="pt-BR" sz="1800" dirty="0" smtClean="0"/>
              <a:t> </a:t>
            </a:r>
            <a:r>
              <a:rPr lang="pt-BR" sz="1800" u="sng" dirty="0" smtClean="0"/>
              <a:t>superavitários</a:t>
            </a:r>
            <a:r>
              <a:rPr lang="pt-BR" sz="1800" dirty="0" smtClean="0"/>
              <a:t> </a:t>
            </a:r>
            <a:r>
              <a:rPr lang="pt-BR" sz="1800" dirty="0" smtClean="0"/>
              <a:t>(distribuição bastante desigual, concentração sobretudo nas capitais dos estados) </a:t>
            </a:r>
            <a:r>
              <a:rPr lang="pt-BR" sz="1800" dirty="0" smtClean="0"/>
              <a:t>e</a:t>
            </a:r>
          </a:p>
          <a:p>
            <a:pPr lvl="1" algn="just"/>
            <a:r>
              <a:rPr lang="pt-BR" sz="1800" u="sng" dirty="0" smtClean="0"/>
              <a:t>deficitários</a:t>
            </a:r>
            <a:r>
              <a:rPr lang="pt-BR" sz="1800" dirty="0" smtClean="0"/>
              <a:t>, apresentados no slide a seguir  (cerca de </a:t>
            </a:r>
            <a:r>
              <a:rPr lang="pt-BR" sz="1800" dirty="0" smtClean="0"/>
              <a:t>475 </a:t>
            </a:r>
            <a:r>
              <a:rPr lang="pt-BR" sz="1800" dirty="0" smtClean="0"/>
              <a:t>municípios, com destaque para os estados do Pará, 33 </a:t>
            </a:r>
            <a:r>
              <a:rPr lang="pt-BR" sz="1800" dirty="0"/>
              <a:t>municípios, 10,7 mil </a:t>
            </a:r>
            <a:r>
              <a:rPr lang="pt-BR" sz="1800" dirty="0" smtClean="0"/>
              <a:t>vagas; Alagoas, 36 </a:t>
            </a:r>
            <a:r>
              <a:rPr lang="pt-BR" sz="1800" dirty="0"/>
              <a:t>municípios, 6,2 mil </a:t>
            </a:r>
            <a:r>
              <a:rPr lang="pt-BR" sz="1800" dirty="0" smtClean="0"/>
              <a:t>vagas; </a:t>
            </a:r>
            <a:r>
              <a:rPr lang="pt-BR" sz="1800" dirty="0"/>
              <a:t>e Maranhão </a:t>
            </a:r>
            <a:r>
              <a:rPr lang="pt-BR" sz="1800" dirty="0" smtClean="0"/>
              <a:t>36 </a:t>
            </a:r>
            <a:r>
              <a:rPr lang="pt-BR" sz="1800" dirty="0"/>
              <a:t>municípios, 5,97 mil vagas</a:t>
            </a:r>
            <a:r>
              <a:rPr lang="pt-BR" sz="1800" dirty="0" smtClean="0"/>
              <a:t>);</a:t>
            </a:r>
          </a:p>
          <a:p>
            <a:pPr lvl="0" algn="just"/>
            <a:r>
              <a:rPr lang="pt-BR" sz="2000" b="1" dirty="0"/>
              <a:t>independentemente </a:t>
            </a:r>
            <a:r>
              <a:rPr lang="pt-BR" sz="2000" b="1" dirty="0"/>
              <a:t>da precisão das estimativas, </a:t>
            </a:r>
            <a:r>
              <a:rPr lang="pt-BR" sz="2000" b="1" dirty="0" smtClean="0"/>
              <a:t>o </a:t>
            </a:r>
            <a:r>
              <a:rPr lang="pt-BR" sz="2000" b="1" dirty="0"/>
              <a:t>enfrentamento eficiente da oferta de vagas para o ensino médio e, consequentemente, o cumprimento das metas do </a:t>
            </a:r>
            <a:r>
              <a:rPr lang="pt-BR" sz="2000" b="1" dirty="0" smtClean="0"/>
              <a:t>PNE</a:t>
            </a:r>
            <a:r>
              <a:rPr lang="pt-BR" sz="2000" b="1" dirty="0"/>
              <a:t>, dependerá do desenvolvimento de estratégia </a:t>
            </a:r>
            <a:r>
              <a:rPr lang="pt-BR" sz="2000" b="1" dirty="0" err="1"/>
              <a:t>territorializada</a:t>
            </a:r>
            <a:r>
              <a:rPr lang="pt-BR" sz="2000" b="1" dirty="0"/>
              <a:t> e da capacidade de articulação das secretarias estaduais para equacionar a oferta intermunicipal e do </a:t>
            </a:r>
            <a:r>
              <a:rPr lang="pt-BR" sz="2000" b="1" dirty="0" smtClean="0"/>
              <a:t>MEC, </a:t>
            </a:r>
            <a:r>
              <a:rPr lang="pt-BR" sz="2000" b="1" dirty="0"/>
              <a:t>com os governos </a:t>
            </a:r>
            <a:r>
              <a:rPr lang="pt-BR" sz="2000" b="1" dirty="0" smtClean="0"/>
              <a:t>estaduais, </a:t>
            </a:r>
            <a:r>
              <a:rPr lang="pt-BR" sz="2000" b="1" dirty="0"/>
              <a:t>para equacionar a oferta em seus municípios fronteiriços</a:t>
            </a:r>
            <a:r>
              <a:rPr lang="pt-BR" sz="2000" b="1" dirty="0" smtClean="0"/>
              <a:t>.</a:t>
            </a:r>
            <a:endParaRPr lang="pt-BR" sz="2000" b="1" dirty="0"/>
          </a:p>
        </p:txBody>
      </p:sp>
      <p:grpSp>
        <p:nvGrpSpPr>
          <p:cNvPr id="35" name="Grupo 34"/>
          <p:cNvGrpSpPr/>
          <p:nvPr/>
        </p:nvGrpSpPr>
        <p:grpSpPr>
          <a:xfrm>
            <a:off x="7884368" y="597300"/>
            <a:ext cx="985337" cy="933334"/>
            <a:chOff x="7784139" y="1417638"/>
            <a:chExt cx="985337" cy="933334"/>
          </a:xfrm>
        </p:grpSpPr>
        <p:sp>
          <p:nvSpPr>
            <p:cNvPr id="6" name="Retângulo de cantos arredondados 5"/>
            <p:cNvSpPr/>
            <p:nvPr/>
          </p:nvSpPr>
          <p:spPr>
            <a:xfrm>
              <a:off x="7784139" y="1417638"/>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grpSp>
          <p:nvGrpSpPr>
            <p:cNvPr id="7" name="Grupo 6"/>
            <p:cNvGrpSpPr/>
            <p:nvPr/>
          </p:nvGrpSpPr>
          <p:grpSpPr>
            <a:xfrm>
              <a:off x="7875210" y="1484382"/>
              <a:ext cx="803194" cy="799846"/>
              <a:chOff x="4560292" y="1293812"/>
              <a:chExt cx="4519400" cy="4500563"/>
            </a:xfrm>
          </p:grpSpPr>
          <p:sp>
            <p:nvSpPr>
              <p:cNvPr id="8" name="Freeform 6"/>
              <p:cNvSpPr>
                <a:spLocks/>
              </p:cNvSpPr>
              <p:nvPr/>
            </p:nvSpPr>
            <p:spPr bwMode="auto">
              <a:xfrm>
                <a:off x="6300192" y="1600200"/>
                <a:ext cx="1477963" cy="1435100"/>
              </a:xfrm>
              <a:custGeom>
                <a:avLst/>
                <a:gdLst>
                  <a:gd name="T0" fmla="*/ 2147483647 w 2792"/>
                  <a:gd name="T1" fmla="*/ 2147483647 h 2709"/>
                  <a:gd name="T2" fmla="*/ 2147483647 w 2792"/>
                  <a:gd name="T3" fmla="*/ 2147483647 h 2709"/>
                  <a:gd name="T4" fmla="*/ 2147483647 w 2792"/>
                  <a:gd name="T5" fmla="*/ 2147483647 h 2709"/>
                  <a:gd name="T6" fmla="*/ 2147483647 w 2792"/>
                  <a:gd name="T7" fmla="*/ 2147483647 h 2709"/>
                  <a:gd name="T8" fmla="*/ 2147483647 w 2792"/>
                  <a:gd name="T9" fmla="*/ 2147483647 h 2709"/>
                  <a:gd name="T10" fmla="*/ 2147483647 w 2792"/>
                  <a:gd name="T11" fmla="*/ 2147483647 h 2709"/>
                  <a:gd name="T12" fmla="*/ 2147483647 w 2792"/>
                  <a:gd name="T13" fmla="*/ 2147483647 h 2709"/>
                  <a:gd name="T14" fmla="*/ 2147483647 w 2792"/>
                  <a:gd name="T15" fmla="*/ 2147483647 h 2709"/>
                  <a:gd name="T16" fmla="*/ 2147483647 w 2792"/>
                  <a:gd name="T17" fmla="*/ 2147483647 h 2709"/>
                  <a:gd name="T18" fmla="*/ 2147483647 w 2792"/>
                  <a:gd name="T19" fmla="*/ 2147483647 h 2709"/>
                  <a:gd name="T20" fmla="*/ 2147483647 w 2792"/>
                  <a:gd name="T21" fmla="*/ 2147483647 h 2709"/>
                  <a:gd name="T22" fmla="*/ 2147483647 w 2792"/>
                  <a:gd name="T23" fmla="*/ 2147483647 h 2709"/>
                  <a:gd name="T24" fmla="*/ 2147483647 w 2792"/>
                  <a:gd name="T25" fmla="*/ 2147483647 h 2709"/>
                  <a:gd name="T26" fmla="*/ 2147483647 w 2792"/>
                  <a:gd name="T27" fmla="*/ 2147483647 h 2709"/>
                  <a:gd name="T28" fmla="*/ 2147483647 w 2792"/>
                  <a:gd name="T29" fmla="*/ 2147483647 h 2709"/>
                  <a:gd name="T30" fmla="*/ 2147483647 w 2792"/>
                  <a:gd name="T31" fmla="*/ 2147483647 h 2709"/>
                  <a:gd name="T32" fmla="*/ 2147483647 w 2792"/>
                  <a:gd name="T33" fmla="*/ 2147483647 h 2709"/>
                  <a:gd name="T34" fmla="*/ 2147483647 w 2792"/>
                  <a:gd name="T35" fmla="*/ 2147483647 h 2709"/>
                  <a:gd name="T36" fmla="*/ 2147483647 w 2792"/>
                  <a:gd name="T37" fmla="*/ 2147483647 h 2709"/>
                  <a:gd name="T38" fmla="*/ 2147483647 w 2792"/>
                  <a:gd name="T39" fmla="*/ 2147483647 h 2709"/>
                  <a:gd name="T40" fmla="*/ 2147483647 w 2792"/>
                  <a:gd name="T41" fmla="*/ 2147483647 h 2709"/>
                  <a:gd name="T42" fmla="*/ 2147483647 w 2792"/>
                  <a:gd name="T43" fmla="*/ 2147483647 h 2709"/>
                  <a:gd name="T44" fmla="*/ 2147483647 w 2792"/>
                  <a:gd name="T45" fmla="*/ 2147483647 h 2709"/>
                  <a:gd name="T46" fmla="*/ 2147483647 w 2792"/>
                  <a:gd name="T47" fmla="*/ 2147483647 h 2709"/>
                  <a:gd name="T48" fmla="*/ 2147483647 w 2792"/>
                  <a:gd name="T49" fmla="*/ 2147483647 h 2709"/>
                  <a:gd name="T50" fmla="*/ 2147483647 w 2792"/>
                  <a:gd name="T51" fmla="*/ 2147483647 h 2709"/>
                  <a:gd name="T52" fmla="*/ 2147483647 w 2792"/>
                  <a:gd name="T53" fmla="*/ 2147483647 h 2709"/>
                  <a:gd name="T54" fmla="*/ 2147483647 w 2792"/>
                  <a:gd name="T55" fmla="*/ 2147483647 h 2709"/>
                  <a:gd name="T56" fmla="*/ 2147483647 w 2792"/>
                  <a:gd name="T57" fmla="*/ 2147483647 h 2709"/>
                  <a:gd name="T58" fmla="*/ 2147483647 w 2792"/>
                  <a:gd name="T59" fmla="*/ 2147483647 h 2709"/>
                  <a:gd name="T60" fmla="*/ 2147483647 w 2792"/>
                  <a:gd name="T61" fmla="*/ 2147483647 h 2709"/>
                  <a:gd name="T62" fmla="*/ 2147483647 w 2792"/>
                  <a:gd name="T63" fmla="*/ 2147483647 h 2709"/>
                  <a:gd name="T64" fmla="*/ 2147483647 w 2792"/>
                  <a:gd name="T65" fmla="*/ 2147483647 h 2709"/>
                  <a:gd name="T66" fmla="*/ 2147483647 w 2792"/>
                  <a:gd name="T67" fmla="*/ 2147483647 h 2709"/>
                  <a:gd name="T68" fmla="*/ 2147483647 w 2792"/>
                  <a:gd name="T69" fmla="*/ 2147483647 h 2709"/>
                  <a:gd name="T70" fmla="*/ 2147483647 w 2792"/>
                  <a:gd name="T71" fmla="*/ 2147483647 h 2709"/>
                  <a:gd name="T72" fmla="*/ 2147483647 w 2792"/>
                  <a:gd name="T73" fmla="*/ 2147483647 h 2709"/>
                  <a:gd name="T74" fmla="*/ 2147483647 w 2792"/>
                  <a:gd name="T75" fmla="*/ 2147483647 h 2709"/>
                  <a:gd name="T76" fmla="*/ 2147483647 w 2792"/>
                  <a:gd name="T77" fmla="*/ 2147483647 h 2709"/>
                  <a:gd name="T78" fmla="*/ 2147483647 w 2792"/>
                  <a:gd name="T79" fmla="*/ 2147483647 h 2709"/>
                  <a:gd name="T80" fmla="*/ 2147483647 w 2792"/>
                  <a:gd name="T81" fmla="*/ 2147483647 h 2709"/>
                  <a:gd name="T82" fmla="*/ 2147483647 w 2792"/>
                  <a:gd name="T83" fmla="*/ 2147483647 h 2709"/>
                  <a:gd name="T84" fmla="*/ 2147483647 w 2792"/>
                  <a:gd name="T85" fmla="*/ 2147483647 h 2709"/>
                  <a:gd name="T86" fmla="*/ 2147483647 w 2792"/>
                  <a:gd name="T87" fmla="*/ 2147483647 h 2709"/>
                  <a:gd name="T88" fmla="*/ 2147483647 w 2792"/>
                  <a:gd name="T89" fmla="*/ 2147483647 h 2709"/>
                  <a:gd name="T90" fmla="*/ 2147483647 w 2792"/>
                  <a:gd name="T91" fmla="*/ 2147483647 h 2709"/>
                  <a:gd name="T92" fmla="*/ 2147483647 w 2792"/>
                  <a:gd name="T93" fmla="*/ 2147483647 h 2709"/>
                  <a:gd name="T94" fmla="*/ 2147483647 w 2792"/>
                  <a:gd name="T95" fmla="*/ 2147483647 h 2709"/>
                  <a:gd name="T96" fmla="*/ 2147483647 w 2792"/>
                  <a:gd name="T97" fmla="*/ 2147483647 h 2709"/>
                  <a:gd name="T98" fmla="*/ 2147483647 w 2792"/>
                  <a:gd name="T99" fmla="*/ 2147483647 h 2709"/>
                  <a:gd name="T100" fmla="*/ 2147483647 w 2792"/>
                  <a:gd name="T101" fmla="*/ 2147483647 h 2709"/>
                  <a:gd name="T102" fmla="*/ 2147483647 w 2792"/>
                  <a:gd name="T103" fmla="*/ 2147483647 h 2709"/>
                  <a:gd name="T104" fmla="*/ 2147483647 w 2792"/>
                  <a:gd name="T105" fmla="*/ 2147483647 h 2709"/>
                  <a:gd name="T106" fmla="*/ 2147483647 w 2792"/>
                  <a:gd name="T107" fmla="*/ 2147483647 h 2709"/>
                  <a:gd name="T108" fmla="*/ 2147483647 w 2792"/>
                  <a:gd name="T109" fmla="*/ 2147483647 h 2709"/>
                  <a:gd name="T110" fmla="*/ 2147483647 w 2792"/>
                  <a:gd name="T111" fmla="*/ 2147483647 h 2709"/>
                  <a:gd name="T112" fmla="*/ 2147483647 w 2792"/>
                  <a:gd name="T113" fmla="*/ 2147483647 h 2709"/>
                  <a:gd name="T114" fmla="*/ 2147483647 w 2792"/>
                  <a:gd name="T115" fmla="*/ 2147483647 h 2709"/>
                  <a:gd name="T116" fmla="*/ 2147483647 w 2792"/>
                  <a:gd name="T117" fmla="*/ 2147483647 h 2709"/>
                  <a:gd name="T118" fmla="*/ 2147483647 w 2792"/>
                  <a:gd name="T119" fmla="*/ 2147483647 h 2709"/>
                  <a:gd name="T120" fmla="*/ 2147483647 w 2792"/>
                  <a:gd name="T121" fmla="*/ 2147483647 h 2709"/>
                  <a:gd name="T122" fmla="*/ 2147483647 w 2792"/>
                  <a:gd name="T123" fmla="*/ 2147483647 h 2709"/>
                  <a:gd name="T124" fmla="*/ 2147483647 w 2792"/>
                  <a:gd name="T125" fmla="*/ 2147483647 h 27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92"/>
                  <a:gd name="T190" fmla="*/ 0 h 2709"/>
                  <a:gd name="T191" fmla="*/ 2792 w 2792"/>
                  <a:gd name="T192" fmla="*/ 2709 h 27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92" h="2709">
                    <a:moveTo>
                      <a:pt x="2788" y="793"/>
                    </a:moveTo>
                    <a:lnTo>
                      <a:pt x="2786" y="798"/>
                    </a:lnTo>
                    <a:lnTo>
                      <a:pt x="2788" y="803"/>
                    </a:lnTo>
                    <a:lnTo>
                      <a:pt x="2790" y="803"/>
                    </a:lnTo>
                    <a:lnTo>
                      <a:pt x="2792" y="807"/>
                    </a:lnTo>
                    <a:lnTo>
                      <a:pt x="2787" y="814"/>
                    </a:lnTo>
                    <a:lnTo>
                      <a:pt x="2785" y="825"/>
                    </a:lnTo>
                    <a:lnTo>
                      <a:pt x="2781" y="826"/>
                    </a:lnTo>
                    <a:lnTo>
                      <a:pt x="2776" y="830"/>
                    </a:lnTo>
                    <a:lnTo>
                      <a:pt x="2776" y="831"/>
                    </a:lnTo>
                    <a:lnTo>
                      <a:pt x="2777" y="835"/>
                    </a:lnTo>
                    <a:lnTo>
                      <a:pt x="2774" y="841"/>
                    </a:lnTo>
                    <a:lnTo>
                      <a:pt x="2776" y="846"/>
                    </a:lnTo>
                    <a:lnTo>
                      <a:pt x="2782" y="848"/>
                    </a:lnTo>
                    <a:lnTo>
                      <a:pt x="2781" y="853"/>
                    </a:lnTo>
                    <a:lnTo>
                      <a:pt x="2786" y="854"/>
                    </a:lnTo>
                    <a:lnTo>
                      <a:pt x="2784" y="860"/>
                    </a:lnTo>
                    <a:lnTo>
                      <a:pt x="2775" y="873"/>
                    </a:lnTo>
                    <a:lnTo>
                      <a:pt x="2778" y="875"/>
                    </a:lnTo>
                    <a:lnTo>
                      <a:pt x="2778" y="877"/>
                    </a:lnTo>
                    <a:lnTo>
                      <a:pt x="2771" y="883"/>
                    </a:lnTo>
                    <a:lnTo>
                      <a:pt x="2773" y="889"/>
                    </a:lnTo>
                    <a:lnTo>
                      <a:pt x="2776" y="892"/>
                    </a:lnTo>
                    <a:lnTo>
                      <a:pt x="2780" y="908"/>
                    </a:lnTo>
                    <a:lnTo>
                      <a:pt x="2775" y="911"/>
                    </a:lnTo>
                    <a:lnTo>
                      <a:pt x="2776" y="914"/>
                    </a:lnTo>
                    <a:lnTo>
                      <a:pt x="2773" y="916"/>
                    </a:lnTo>
                    <a:lnTo>
                      <a:pt x="2775" y="928"/>
                    </a:lnTo>
                    <a:lnTo>
                      <a:pt x="2772" y="933"/>
                    </a:lnTo>
                    <a:lnTo>
                      <a:pt x="2765" y="934"/>
                    </a:lnTo>
                    <a:lnTo>
                      <a:pt x="2764" y="937"/>
                    </a:lnTo>
                    <a:lnTo>
                      <a:pt x="2762" y="939"/>
                    </a:lnTo>
                    <a:lnTo>
                      <a:pt x="2755" y="938"/>
                    </a:lnTo>
                    <a:lnTo>
                      <a:pt x="2751" y="940"/>
                    </a:lnTo>
                    <a:lnTo>
                      <a:pt x="2746" y="939"/>
                    </a:lnTo>
                    <a:lnTo>
                      <a:pt x="2740" y="942"/>
                    </a:lnTo>
                    <a:lnTo>
                      <a:pt x="2738" y="950"/>
                    </a:lnTo>
                    <a:lnTo>
                      <a:pt x="2740" y="957"/>
                    </a:lnTo>
                    <a:lnTo>
                      <a:pt x="2744" y="955"/>
                    </a:lnTo>
                    <a:lnTo>
                      <a:pt x="2753" y="955"/>
                    </a:lnTo>
                    <a:lnTo>
                      <a:pt x="2760" y="960"/>
                    </a:lnTo>
                    <a:lnTo>
                      <a:pt x="2763" y="965"/>
                    </a:lnTo>
                    <a:lnTo>
                      <a:pt x="2755" y="974"/>
                    </a:lnTo>
                    <a:lnTo>
                      <a:pt x="2759" y="974"/>
                    </a:lnTo>
                    <a:lnTo>
                      <a:pt x="2760" y="982"/>
                    </a:lnTo>
                    <a:lnTo>
                      <a:pt x="2752" y="1010"/>
                    </a:lnTo>
                    <a:lnTo>
                      <a:pt x="2749" y="1012"/>
                    </a:lnTo>
                    <a:lnTo>
                      <a:pt x="2748" y="1018"/>
                    </a:lnTo>
                    <a:lnTo>
                      <a:pt x="2750" y="1021"/>
                    </a:lnTo>
                    <a:lnTo>
                      <a:pt x="2750" y="1025"/>
                    </a:lnTo>
                    <a:lnTo>
                      <a:pt x="2744" y="1032"/>
                    </a:lnTo>
                    <a:lnTo>
                      <a:pt x="2744" y="1033"/>
                    </a:lnTo>
                    <a:lnTo>
                      <a:pt x="2747" y="1034"/>
                    </a:lnTo>
                    <a:lnTo>
                      <a:pt x="2746" y="1035"/>
                    </a:lnTo>
                    <a:lnTo>
                      <a:pt x="2736" y="1042"/>
                    </a:lnTo>
                    <a:lnTo>
                      <a:pt x="2734" y="1048"/>
                    </a:lnTo>
                    <a:lnTo>
                      <a:pt x="2729" y="1051"/>
                    </a:lnTo>
                    <a:lnTo>
                      <a:pt x="2724" y="1056"/>
                    </a:lnTo>
                    <a:lnTo>
                      <a:pt x="2722" y="1055"/>
                    </a:lnTo>
                    <a:lnTo>
                      <a:pt x="2719" y="1051"/>
                    </a:lnTo>
                    <a:lnTo>
                      <a:pt x="2714" y="1053"/>
                    </a:lnTo>
                    <a:lnTo>
                      <a:pt x="2717" y="1057"/>
                    </a:lnTo>
                    <a:lnTo>
                      <a:pt x="2716" y="1063"/>
                    </a:lnTo>
                    <a:lnTo>
                      <a:pt x="2714" y="1065"/>
                    </a:lnTo>
                    <a:lnTo>
                      <a:pt x="2714" y="1072"/>
                    </a:lnTo>
                    <a:lnTo>
                      <a:pt x="2706" y="1081"/>
                    </a:lnTo>
                    <a:lnTo>
                      <a:pt x="2710" y="1083"/>
                    </a:lnTo>
                    <a:lnTo>
                      <a:pt x="2715" y="1078"/>
                    </a:lnTo>
                    <a:lnTo>
                      <a:pt x="2718" y="1079"/>
                    </a:lnTo>
                    <a:lnTo>
                      <a:pt x="2719" y="1081"/>
                    </a:lnTo>
                    <a:lnTo>
                      <a:pt x="2713" y="1090"/>
                    </a:lnTo>
                    <a:lnTo>
                      <a:pt x="2713" y="1098"/>
                    </a:lnTo>
                    <a:lnTo>
                      <a:pt x="2714" y="1100"/>
                    </a:lnTo>
                    <a:lnTo>
                      <a:pt x="2713" y="1102"/>
                    </a:lnTo>
                    <a:lnTo>
                      <a:pt x="2713" y="1106"/>
                    </a:lnTo>
                    <a:lnTo>
                      <a:pt x="2715" y="1108"/>
                    </a:lnTo>
                    <a:lnTo>
                      <a:pt x="2714" y="1113"/>
                    </a:lnTo>
                    <a:lnTo>
                      <a:pt x="2717" y="1115"/>
                    </a:lnTo>
                    <a:lnTo>
                      <a:pt x="2706" y="1118"/>
                    </a:lnTo>
                    <a:lnTo>
                      <a:pt x="2703" y="1118"/>
                    </a:lnTo>
                    <a:lnTo>
                      <a:pt x="2703" y="1116"/>
                    </a:lnTo>
                    <a:lnTo>
                      <a:pt x="2701" y="1117"/>
                    </a:lnTo>
                    <a:lnTo>
                      <a:pt x="2699" y="1122"/>
                    </a:lnTo>
                    <a:lnTo>
                      <a:pt x="2702" y="1125"/>
                    </a:lnTo>
                    <a:lnTo>
                      <a:pt x="2701" y="1127"/>
                    </a:lnTo>
                    <a:lnTo>
                      <a:pt x="2699" y="1127"/>
                    </a:lnTo>
                    <a:lnTo>
                      <a:pt x="2697" y="1129"/>
                    </a:lnTo>
                    <a:lnTo>
                      <a:pt x="2698" y="1134"/>
                    </a:lnTo>
                    <a:lnTo>
                      <a:pt x="2687" y="1137"/>
                    </a:lnTo>
                    <a:lnTo>
                      <a:pt x="2683" y="1137"/>
                    </a:lnTo>
                    <a:lnTo>
                      <a:pt x="2681" y="1140"/>
                    </a:lnTo>
                    <a:lnTo>
                      <a:pt x="2679" y="1145"/>
                    </a:lnTo>
                    <a:lnTo>
                      <a:pt x="2676" y="1140"/>
                    </a:lnTo>
                    <a:lnTo>
                      <a:pt x="2673" y="1141"/>
                    </a:lnTo>
                    <a:lnTo>
                      <a:pt x="2674" y="1145"/>
                    </a:lnTo>
                    <a:lnTo>
                      <a:pt x="2670" y="1147"/>
                    </a:lnTo>
                    <a:lnTo>
                      <a:pt x="2669" y="1150"/>
                    </a:lnTo>
                    <a:lnTo>
                      <a:pt x="2667" y="1148"/>
                    </a:lnTo>
                    <a:lnTo>
                      <a:pt x="2667" y="1150"/>
                    </a:lnTo>
                    <a:lnTo>
                      <a:pt x="2663" y="1151"/>
                    </a:lnTo>
                    <a:lnTo>
                      <a:pt x="2662" y="1155"/>
                    </a:lnTo>
                    <a:lnTo>
                      <a:pt x="2662" y="1160"/>
                    </a:lnTo>
                    <a:lnTo>
                      <a:pt x="2666" y="1160"/>
                    </a:lnTo>
                    <a:lnTo>
                      <a:pt x="2665" y="1162"/>
                    </a:lnTo>
                    <a:lnTo>
                      <a:pt x="2666" y="1165"/>
                    </a:lnTo>
                    <a:lnTo>
                      <a:pt x="2668" y="1164"/>
                    </a:lnTo>
                    <a:lnTo>
                      <a:pt x="2669" y="1165"/>
                    </a:lnTo>
                    <a:lnTo>
                      <a:pt x="2669" y="1173"/>
                    </a:lnTo>
                    <a:lnTo>
                      <a:pt x="2673" y="1176"/>
                    </a:lnTo>
                    <a:lnTo>
                      <a:pt x="2677" y="1172"/>
                    </a:lnTo>
                    <a:lnTo>
                      <a:pt x="2678" y="1178"/>
                    </a:lnTo>
                    <a:lnTo>
                      <a:pt x="2680" y="1179"/>
                    </a:lnTo>
                    <a:lnTo>
                      <a:pt x="2680" y="1182"/>
                    </a:lnTo>
                    <a:lnTo>
                      <a:pt x="2681" y="1181"/>
                    </a:lnTo>
                    <a:lnTo>
                      <a:pt x="2683" y="1184"/>
                    </a:lnTo>
                    <a:lnTo>
                      <a:pt x="2680" y="1184"/>
                    </a:lnTo>
                    <a:lnTo>
                      <a:pt x="2675" y="1181"/>
                    </a:lnTo>
                    <a:lnTo>
                      <a:pt x="2674" y="1183"/>
                    </a:lnTo>
                    <a:lnTo>
                      <a:pt x="2676" y="1186"/>
                    </a:lnTo>
                    <a:lnTo>
                      <a:pt x="2674" y="1187"/>
                    </a:lnTo>
                    <a:lnTo>
                      <a:pt x="2668" y="1186"/>
                    </a:lnTo>
                    <a:lnTo>
                      <a:pt x="2670" y="1190"/>
                    </a:lnTo>
                    <a:lnTo>
                      <a:pt x="2668" y="1192"/>
                    </a:lnTo>
                    <a:lnTo>
                      <a:pt x="2663" y="1191"/>
                    </a:lnTo>
                    <a:lnTo>
                      <a:pt x="2660" y="1192"/>
                    </a:lnTo>
                    <a:lnTo>
                      <a:pt x="2660" y="1195"/>
                    </a:lnTo>
                    <a:lnTo>
                      <a:pt x="2664" y="1198"/>
                    </a:lnTo>
                    <a:lnTo>
                      <a:pt x="2666" y="1203"/>
                    </a:lnTo>
                    <a:lnTo>
                      <a:pt x="2663" y="1204"/>
                    </a:lnTo>
                    <a:lnTo>
                      <a:pt x="2662" y="1206"/>
                    </a:lnTo>
                    <a:lnTo>
                      <a:pt x="2667" y="1209"/>
                    </a:lnTo>
                    <a:lnTo>
                      <a:pt x="2667" y="1212"/>
                    </a:lnTo>
                    <a:lnTo>
                      <a:pt x="2664" y="1213"/>
                    </a:lnTo>
                    <a:lnTo>
                      <a:pt x="2667" y="1215"/>
                    </a:lnTo>
                    <a:lnTo>
                      <a:pt x="2666" y="1218"/>
                    </a:lnTo>
                    <a:lnTo>
                      <a:pt x="2662" y="1218"/>
                    </a:lnTo>
                    <a:lnTo>
                      <a:pt x="2663" y="1220"/>
                    </a:lnTo>
                    <a:lnTo>
                      <a:pt x="2661" y="1223"/>
                    </a:lnTo>
                    <a:lnTo>
                      <a:pt x="2662" y="1225"/>
                    </a:lnTo>
                    <a:lnTo>
                      <a:pt x="2660" y="1226"/>
                    </a:lnTo>
                    <a:lnTo>
                      <a:pt x="2661" y="1233"/>
                    </a:lnTo>
                    <a:lnTo>
                      <a:pt x="2659" y="1235"/>
                    </a:lnTo>
                    <a:lnTo>
                      <a:pt x="2660" y="1239"/>
                    </a:lnTo>
                    <a:lnTo>
                      <a:pt x="2655" y="1240"/>
                    </a:lnTo>
                    <a:lnTo>
                      <a:pt x="2654" y="1246"/>
                    </a:lnTo>
                    <a:lnTo>
                      <a:pt x="2651" y="1242"/>
                    </a:lnTo>
                    <a:lnTo>
                      <a:pt x="2649" y="1244"/>
                    </a:lnTo>
                    <a:lnTo>
                      <a:pt x="2645" y="1244"/>
                    </a:lnTo>
                    <a:lnTo>
                      <a:pt x="2646" y="1248"/>
                    </a:lnTo>
                    <a:lnTo>
                      <a:pt x="2648" y="1245"/>
                    </a:lnTo>
                    <a:lnTo>
                      <a:pt x="2650" y="1251"/>
                    </a:lnTo>
                    <a:lnTo>
                      <a:pt x="2650" y="1253"/>
                    </a:lnTo>
                    <a:lnTo>
                      <a:pt x="2645" y="1253"/>
                    </a:lnTo>
                    <a:lnTo>
                      <a:pt x="2644" y="1259"/>
                    </a:lnTo>
                    <a:lnTo>
                      <a:pt x="2642" y="1256"/>
                    </a:lnTo>
                    <a:lnTo>
                      <a:pt x="2640" y="1256"/>
                    </a:lnTo>
                    <a:lnTo>
                      <a:pt x="2643" y="1259"/>
                    </a:lnTo>
                    <a:lnTo>
                      <a:pt x="2640" y="1261"/>
                    </a:lnTo>
                    <a:lnTo>
                      <a:pt x="2644" y="1266"/>
                    </a:lnTo>
                    <a:lnTo>
                      <a:pt x="2639" y="1266"/>
                    </a:lnTo>
                    <a:lnTo>
                      <a:pt x="2638" y="1271"/>
                    </a:lnTo>
                    <a:lnTo>
                      <a:pt x="2634" y="1270"/>
                    </a:lnTo>
                    <a:lnTo>
                      <a:pt x="2632" y="1271"/>
                    </a:lnTo>
                    <a:lnTo>
                      <a:pt x="2633" y="1276"/>
                    </a:lnTo>
                    <a:lnTo>
                      <a:pt x="2629" y="1277"/>
                    </a:lnTo>
                    <a:lnTo>
                      <a:pt x="2632" y="1279"/>
                    </a:lnTo>
                    <a:lnTo>
                      <a:pt x="2628" y="1282"/>
                    </a:lnTo>
                    <a:lnTo>
                      <a:pt x="2631" y="1284"/>
                    </a:lnTo>
                    <a:lnTo>
                      <a:pt x="2630" y="1285"/>
                    </a:lnTo>
                    <a:lnTo>
                      <a:pt x="2627" y="1286"/>
                    </a:lnTo>
                    <a:lnTo>
                      <a:pt x="2625" y="1288"/>
                    </a:lnTo>
                    <a:lnTo>
                      <a:pt x="2623" y="1287"/>
                    </a:lnTo>
                    <a:lnTo>
                      <a:pt x="2623" y="1291"/>
                    </a:lnTo>
                    <a:lnTo>
                      <a:pt x="2622" y="1292"/>
                    </a:lnTo>
                    <a:lnTo>
                      <a:pt x="2619" y="1289"/>
                    </a:lnTo>
                    <a:lnTo>
                      <a:pt x="2619" y="1293"/>
                    </a:lnTo>
                    <a:lnTo>
                      <a:pt x="2616" y="1293"/>
                    </a:lnTo>
                    <a:lnTo>
                      <a:pt x="2614" y="1291"/>
                    </a:lnTo>
                    <a:lnTo>
                      <a:pt x="2614" y="1293"/>
                    </a:lnTo>
                    <a:lnTo>
                      <a:pt x="2611" y="1295"/>
                    </a:lnTo>
                    <a:lnTo>
                      <a:pt x="2612" y="1296"/>
                    </a:lnTo>
                    <a:lnTo>
                      <a:pt x="2610" y="1298"/>
                    </a:lnTo>
                    <a:lnTo>
                      <a:pt x="2609" y="1297"/>
                    </a:lnTo>
                    <a:lnTo>
                      <a:pt x="2607" y="1297"/>
                    </a:lnTo>
                    <a:lnTo>
                      <a:pt x="2607" y="1300"/>
                    </a:lnTo>
                    <a:lnTo>
                      <a:pt x="2603" y="1300"/>
                    </a:lnTo>
                    <a:lnTo>
                      <a:pt x="2604" y="1304"/>
                    </a:lnTo>
                    <a:lnTo>
                      <a:pt x="2602" y="1304"/>
                    </a:lnTo>
                    <a:lnTo>
                      <a:pt x="2602" y="1307"/>
                    </a:lnTo>
                    <a:lnTo>
                      <a:pt x="2603" y="1309"/>
                    </a:lnTo>
                    <a:lnTo>
                      <a:pt x="2603" y="1310"/>
                    </a:lnTo>
                    <a:lnTo>
                      <a:pt x="2600" y="1310"/>
                    </a:lnTo>
                    <a:lnTo>
                      <a:pt x="2604" y="1315"/>
                    </a:lnTo>
                    <a:lnTo>
                      <a:pt x="2601" y="1316"/>
                    </a:lnTo>
                    <a:lnTo>
                      <a:pt x="2602" y="1318"/>
                    </a:lnTo>
                    <a:lnTo>
                      <a:pt x="2600" y="1318"/>
                    </a:lnTo>
                    <a:lnTo>
                      <a:pt x="2602" y="1320"/>
                    </a:lnTo>
                    <a:lnTo>
                      <a:pt x="2602" y="1323"/>
                    </a:lnTo>
                    <a:lnTo>
                      <a:pt x="2597" y="1322"/>
                    </a:lnTo>
                    <a:lnTo>
                      <a:pt x="2598" y="1326"/>
                    </a:lnTo>
                    <a:lnTo>
                      <a:pt x="2597" y="1325"/>
                    </a:lnTo>
                    <a:lnTo>
                      <a:pt x="2594" y="1327"/>
                    </a:lnTo>
                    <a:lnTo>
                      <a:pt x="2596" y="1330"/>
                    </a:lnTo>
                    <a:lnTo>
                      <a:pt x="2594" y="1331"/>
                    </a:lnTo>
                    <a:lnTo>
                      <a:pt x="2595" y="1333"/>
                    </a:lnTo>
                    <a:lnTo>
                      <a:pt x="2592" y="1335"/>
                    </a:lnTo>
                    <a:lnTo>
                      <a:pt x="2589" y="1334"/>
                    </a:lnTo>
                    <a:lnTo>
                      <a:pt x="2588" y="1338"/>
                    </a:lnTo>
                    <a:lnTo>
                      <a:pt x="2587" y="1338"/>
                    </a:lnTo>
                    <a:lnTo>
                      <a:pt x="2586" y="1341"/>
                    </a:lnTo>
                    <a:lnTo>
                      <a:pt x="2583" y="1341"/>
                    </a:lnTo>
                    <a:lnTo>
                      <a:pt x="2583" y="1344"/>
                    </a:lnTo>
                    <a:lnTo>
                      <a:pt x="2585" y="1345"/>
                    </a:lnTo>
                    <a:lnTo>
                      <a:pt x="2583" y="1346"/>
                    </a:lnTo>
                    <a:lnTo>
                      <a:pt x="2584" y="1349"/>
                    </a:lnTo>
                    <a:lnTo>
                      <a:pt x="2580" y="1352"/>
                    </a:lnTo>
                    <a:lnTo>
                      <a:pt x="2579" y="1356"/>
                    </a:lnTo>
                    <a:lnTo>
                      <a:pt x="2582" y="1358"/>
                    </a:lnTo>
                    <a:lnTo>
                      <a:pt x="2578" y="1359"/>
                    </a:lnTo>
                    <a:lnTo>
                      <a:pt x="2579" y="1364"/>
                    </a:lnTo>
                    <a:lnTo>
                      <a:pt x="2582" y="1363"/>
                    </a:lnTo>
                    <a:lnTo>
                      <a:pt x="2583" y="1364"/>
                    </a:lnTo>
                    <a:lnTo>
                      <a:pt x="2579" y="1366"/>
                    </a:lnTo>
                    <a:lnTo>
                      <a:pt x="2580" y="1372"/>
                    </a:lnTo>
                    <a:lnTo>
                      <a:pt x="2577" y="1377"/>
                    </a:lnTo>
                    <a:lnTo>
                      <a:pt x="2578" y="1381"/>
                    </a:lnTo>
                    <a:lnTo>
                      <a:pt x="2576" y="1384"/>
                    </a:lnTo>
                    <a:lnTo>
                      <a:pt x="2577" y="1389"/>
                    </a:lnTo>
                    <a:lnTo>
                      <a:pt x="2574" y="1393"/>
                    </a:lnTo>
                    <a:lnTo>
                      <a:pt x="2574" y="1396"/>
                    </a:lnTo>
                    <a:lnTo>
                      <a:pt x="2571" y="1398"/>
                    </a:lnTo>
                    <a:lnTo>
                      <a:pt x="2572" y="1401"/>
                    </a:lnTo>
                    <a:lnTo>
                      <a:pt x="2571" y="1404"/>
                    </a:lnTo>
                    <a:lnTo>
                      <a:pt x="2568" y="1406"/>
                    </a:lnTo>
                    <a:lnTo>
                      <a:pt x="2567" y="1410"/>
                    </a:lnTo>
                    <a:lnTo>
                      <a:pt x="2561" y="1411"/>
                    </a:lnTo>
                    <a:lnTo>
                      <a:pt x="2561" y="1414"/>
                    </a:lnTo>
                    <a:lnTo>
                      <a:pt x="2558" y="1414"/>
                    </a:lnTo>
                    <a:lnTo>
                      <a:pt x="2556" y="1417"/>
                    </a:lnTo>
                    <a:lnTo>
                      <a:pt x="2553" y="1419"/>
                    </a:lnTo>
                    <a:lnTo>
                      <a:pt x="2553" y="1423"/>
                    </a:lnTo>
                    <a:lnTo>
                      <a:pt x="2551" y="1423"/>
                    </a:lnTo>
                    <a:lnTo>
                      <a:pt x="2551" y="1428"/>
                    </a:lnTo>
                    <a:lnTo>
                      <a:pt x="2549" y="1432"/>
                    </a:lnTo>
                    <a:lnTo>
                      <a:pt x="2547" y="1430"/>
                    </a:lnTo>
                    <a:lnTo>
                      <a:pt x="2546" y="1433"/>
                    </a:lnTo>
                    <a:lnTo>
                      <a:pt x="2543" y="1433"/>
                    </a:lnTo>
                    <a:lnTo>
                      <a:pt x="2542" y="1435"/>
                    </a:lnTo>
                    <a:lnTo>
                      <a:pt x="2539" y="1435"/>
                    </a:lnTo>
                    <a:lnTo>
                      <a:pt x="2537" y="1439"/>
                    </a:lnTo>
                    <a:lnTo>
                      <a:pt x="2532" y="1441"/>
                    </a:lnTo>
                    <a:lnTo>
                      <a:pt x="2532" y="1443"/>
                    </a:lnTo>
                    <a:lnTo>
                      <a:pt x="2529" y="1443"/>
                    </a:lnTo>
                    <a:lnTo>
                      <a:pt x="2528" y="1446"/>
                    </a:lnTo>
                    <a:lnTo>
                      <a:pt x="2526" y="1446"/>
                    </a:lnTo>
                    <a:lnTo>
                      <a:pt x="2526" y="1448"/>
                    </a:lnTo>
                    <a:lnTo>
                      <a:pt x="2523" y="1449"/>
                    </a:lnTo>
                    <a:lnTo>
                      <a:pt x="2521" y="1447"/>
                    </a:lnTo>
                    <a:lnTo>
                      <a:pt x="2519" y="1451"/>
                    </a:lnTo>
                    <a:lnTo>
                      <a:pt x="2518" y="1452"/>
                    </a:lnTo>
                    <a:lnTo>
                      <a:pt x="2518" y="1455"/>
                    </a:lnTo>
                    <a:lnTo>
                      <a:pt x="2515" y="1459"/>
                    </a:lnTo>
                    <a:lnTo>
                      <a:pt x="2516" y="1464"/>
                    </a:lnTo>
                    <a:lnTo>
                      <a:pt x="2514" y="1467"/>
                    </a:lnTo>
                    <a:lnTo>
                      <a:pt x="2516" y="1469"/>
                    </a:lnTo>
                    <a:lnTo>
                      <a:pt x="2516" y="1475"/>
                    </a:lnTo>
                    <a:lnTo>
                      <a:pt x="2511" y="1475"/>
                    </a:lnTo>
                    <a:lnTo>
                      <a:pt x="2512" y="1477"/>
                    </a:lnTo>
                    <a:lnTo>
                      <a:pt x="2511" y="1478"/>
                    </a:lnTo>
                    <a:lnTo>
                      <a:pt x="2511" y="1480"/>
                    </a:lnTo>
                    <a:lnTo>
                      <a:pt x="2510" y="1484"/>
                    </a:lnTo>
                    <a:lnTo>
                      <a:pt x="2507" y="1484"/>
                    </a:lnTo>
                    <a:lnTo>
                      <a:pt x="2510" y="1489"/>
                    </a:lnTo>
                    <a:lnTo>
                      <a:pt x="2505" y="1491"/>
                    </a:lnTo>
                    <a:lnTo>
                      <a:pt x="2499" y="1496"/>
                    </a:lnTo>
                    <a:lnTo>
                      <a:pt x="2497" y="1496"/>
                    </a:lnTo>
                    <a:lnTo>
                      <a:pt x="2497" y="1498"/>
                    </a:lnTo>
                    <a:lnTo>
                      <a:pt x="2495" y="1498"/>
                    </a:lnTo>
                    <a:lnTo>
                      <a:pt x="2493" y="1502"/>
                    </a:lnTo>
                    <a:lnTo>
                      <a:pt x="2487" y="1505"/>
                    </a:lnTo>
                    <a:lnTo>
                      <a:pt x="2485" y="1512"/>
                    </a:lnTo>
                    <a:lnTo>
                      <a:pt x="2486" y="1513"/>
                    </a:lnTo>
                    <a:lnTo>
                      <a:pt x="2484" y="1516"/>
                    </a:lnTo>
                    <a:lnTo>
                      <a:pt x="2480" y="1526"/>
                    </a:lnTo>
                    <a:lnTo>
                      <a:pt x="2467" y="1541"/>
                    </a:lnTo>
                    <a:lnTo>
                      <a:pt x="2462" y="1552"/>
                    </a:lnTo>
                    <a:lnTo>
                      <a:pt x="2457" y="1558"/>
                    </a:lnTo>
                    <a:lnTo>
                      <a:pt x="2453" y="1560"/>
                    </a:lnTo>
                    <a:lnTo>
                      <a:pt x="2443" y="1568"/>
                    </a:lnTo>
                    <a:lnTo>
                      <a:pt x="2428" y="1567"/>
                    </a:lnTo>
                    <a:lnTo>
                      <a:pt x="2426" y="1565"/>
                    </a:lnTo>
                    <a:lnTo>
                      <a:pt x="2423" y="1565"/>
                    </a:lnTo>
                    <a:lnTo>
                      <a:pt x="2418" y="1564"/>
                    </a:lnTo>
                    <a:lnTo>
                      <a:pt x="2413" y="1570"/>
                    </a:lnTo>
                    <a:lnTo>
                      <a:pt x="2368" y="1605"/>
                    </a:lnTo>
                    <a:lnTo>
                      <a:pt x="2360" y="1612"/>
                    </a:lnTo>
                    <a:lnTo>
                      <a:pt x="2331" y="1635"/>
                    </a:lnTo>
                    <a:lnTo>
                      <a:pt x="2326" y="1637"/>
                    </a:lnTo>
                    <a:lnTo>
                      <a:pt x="2285" y="1670"/>
                    </a:lnTo>
                    <a:lnTo>
                      <a:pt x="2282" y="1673"/>
                    </a:lnTo>
                    <a:lnTo>
                      <a:pt x="2280" y="1670"/>
                    </a:lnTo>
                    <a:lnTo>
                      <a:pt x="2278" y="1671"/>
                    </a:lnTo>
                    <a:lnTo>
                      <a:pt x="2279" y="1675"/>
                    </a:lnTo>
                    <a:lnTo>
                      <a:pt x="2274" y="1678"/>
                    </a:lnTo>
                    <a:lnTo>
                      <a:pt x="2208" y="1730"/>
                    </a:lnTo>
                    <a:lnTo>
                      <a:pt x="2210" y="1734"/>
                    </a:lnTo>
                    <a:lnTo>
                      <a:pt x="2212" y="1736"/>
                    </a:lnTo>
                    <a:lnTo>
                      <a:pt x="2231" y="1738"/>
                    </a:lnTo>
                    <a:lnTo>
                      <a:pt x="2235" y="1743"/>
                    </a:lnTo>
                    <a:lnTo>
                      <a:pt x="2243" y="1746"/>
                    </a:lnTo>
                    <a:lnTo>
                      <a:pt x="2276" y="1740"/>
                    </a:lnTo>
                    <a:lnTo>
                      <a:pt x="2278" y="1743"/>
                    </a:lnTo>
                    <a:lnTo>
                      <a:pt x="2295" y="1746"/>
                    </a:lnTo>
                    <a:lnTo>
                      <a:pt x="2298" y="1750"/>
                    </a:lnTo>
                    <a:lnTo>
                      <a:pt x="2299" y="1756"/>
                    </a:lnTo>
                    <a:lnTo>
                      <a:pt x="2304" y="1762"/>
                    </a:lnTo>
                    <a:lnTo>
                      <a:pt x="2301" y="1763"/>
                    </a:lnTo>
                    <a:lnTo>
                      <a:pt x="2307" y="1772"/>
                    </a:lnTo>
                    <a:lnTo>
                      <a:pt x="2324" y="1776"/>
                    </a:lnTo>
                    <a:lnTo>
                      <a:pt x="2341" y="1790"/>
                    </a:lnTo>
                    <a:lnTo>
                      <a:pt x="2342" y="1794"/>
                    </a:lnTo>
                    <a:lnTo>
                      <a:pt x="2342" y="1797"/>
                    </a:lnTo>
                    <a:lnTo>
                      <a:pt x="2335" y="1809"/>
                    </a:lnTo>
                    <a:lnTo>
                      <a:pt x="2325" y="1813"/>
                    </a:lnTo>
                    <a:lnTo>
                      <a:pt x="2313" y="1812"/>
                    </a:lnTo>
                    <a:lnTo>
                      <a:pt x="2308" y="1820"/>
                    </a:lnTo>
                    <a:lnTo>
                      <a:pt x="2307" y="1828"/>
                    </a:lnTo>
                    <a:lnTo>
                      <a:pt x="2309" y="1836"/>
                    </a:lnTo>
                    <a:lnTo>
                      <a:pt x="2322" y="1853"/>
                    </a:lnTo>
                    <a:lnTo>
                      <a:pt x="2322" y="1861"/>
                    </a:lnTo>
                    <a:lnTo>
                      <a:pt x="2318" y="1864"/>
                    </a:lnTo>
                    <a:lnTo>
                      <a:pt x="2305" y="1867"/>
                    </a:lnTo>
                    <a:lnTo>
                      <a:pt x="2300" y="1873"/>
                    </a:lnTo>
                    <a:lnTo>
                      <a:pt x="2300" y="1880"/>
                    </a:lnTo>
                    <a:lnTo>
                      <a:pt x="2307" y="1882"/>
                    </a:lnTo>
                    <a:lnTo>
                      <a:pt x="2310" y="1886"/>
                    </a:lnTo>
                    <a:lnTo>
                      <a:pt x="2310" y="1890"/>
                    </a:lnTo>
                    <a:lnTo>
                      <a:pt x="2308" y="1896"/>
                    </a:lnTo>
                    <a:lnTo>
                      <a:pt x="2300" y="1902"/>
                    </a:lnTo>
                    <a:lnTo>
                      <a:pt x="2294" y="1904"/>
                    </a:lnTo>
                    <a:lnTo>
                      <a:pt x="2287" y="1904"/>
                    </a:lnTo>
                    <a:lnTo>
                      <a:pt x="2280" y="1909"/>
                    </a:lnTo>
                    <a:lnTo>
                      <a:pt x="2278" y="1916"/>
                    </a:lnTo>
                    <a:lnTo>
                      <a:pt x="2283" y="1934"/>
                    </a:lnTo>
                    <a:lnTo>
                      <a:pt x="2282" y="1937"/>
                    </a:lnTo>
                    <a:lnTo>
                      <a:pt x="2289" y="1943"/>
                    </a:lnTo>
                    <a:lnTo>
                      <a:pt x="2291" y="1947"/>
                    </a:lnTo>
                    <a:lnTo>
                      <a:pt x="2288" y="1955"/>
                    </a:lnTo>
                    <a:lnTo>
                      <a:pt x="2281" y="1950"/>
                    </a:lnTo>
                    <a:lnTo>
                      <a:pt x="2276" y="1948"/>
                    </a:lnTo>
                    <a:lnTo>
                      <a:pt x="2263" y="1948"/>
                    </a:lnTo>
                    <a:lnTo>
                      <a:pt x="2255" y="1959"/>
                    </a:lnTo>
                    <a:lnTo>
                      <a:pt x="2241" y="1970"/>
                    </a:lnTo>
                    <a:lnTo>
                      <a:pt x="2236" y="1976"/>
                    </a:lnTo>
                    <a:lnTo>
                      <a:pt x="2235" y="1978"/>
                    </a:lnTo>
                    <a:lnTo>
                      <a:pt x="2232" y="1982"/>
                    </a:lnTo>
                    <a:lnTo>
                      <a:pt x="2232" y="1986"/>
                    </a:lnTo>
                    <a:lnTo>
                      <a:pt x="2228" y="1993"/>
                    </a:lnTo>
                    <a:lnTo>
                      <a:pt x="2231" y="2011"/>
                    </a:lnTo>
                    <a:lnTo>
                      <a:pt x="2228" y="2016"/>
                    </a:lnTo>
                    <a:lnTo>
                      <a:pt x="2224" y="2020"/>
                    </a:lnTo>
                    <a:lnTo>
                      <a:pt x="2212" y="2023"/>
                    </a:lnTo>
                    <a:lnTo>
                      <a:pt x="2206" y="2031"/>
                    </a:lnTo>
                    <a:lnTo>
                      <a:pt x="2200" y="2034"/>
                    </a:lnTo>
                    <a:lnTo>
                      <a:pt x="2193" y="2036"/>
                    </a:lnTo>
                    <a:lnTo>
                      <a:pt x="2190" y="2035"/>
                    </a:lnTo>
                    <a:lnTo>
                      <a:pt x="2175" y="2036"/>
                    </a:lnTo>
                    <a:lnTo>
                      <a:pt x="2163" y="2042"/>
                    </a:lnTo>
                    <a:lnTo>
                      <a:pt x="2151" y="2043"/>
                    </a:lnTo>
                    <a:lnTo>
                      <a:pt x="2148" y="2047"/>
                    </a:lnTo>
                    <a:lnTo>
                      <a:pt x="2137" y="2055"/>
                    </a:lnTo>
                    <a:lnTo>
                      <a:pt x="2129" y="2062"/>
                    </a:lnTo>
                    <a:lnTo>
                      <a:pt x="2118" y="2066"/>
                    </a:lnTo>
                    <a:lnTo>
                      <a:pt x="2109" y="2073"/>
                    </a:lnTo>
                    <a:lnTo>
                      <a:pt x="2107" y="2082"/>
                    </a:lnTo>
                    <a:lnTo>
                      <a:pt x="2112" y="2099"/>
                    </a:lnTo>
                    <a:lnTo>
                      <a:pt x="2112" y="2118"/>
                    </a:lnTo>
                    <a:lnTo>
                      <a:pt x="2115" y="2132"/>
                    </a:lnTo>
                    <a:lnTo>
                      <a:pt x="2115" y="2141"/>
                    </a:lnTo>
                    <a:lnTo>
                      <a:pt x="2105" y="2160"/>
                    </a:lnTo>
                    <a:lnTo>
                      <a:pt x="2097" y="2170"/>
                    </a:lnTo>
                    <a:lnTo>
                      <a:pt x="2072" y="2198"/>
                    </a:lnTo>
                    <a:lnTo>
                      <a:pt x="2071" y="2211"/>
                    </a:lnTo>
                    <a:lnTo>
                      <a:pt x="2076" y="2224"/>
                    </a:lnTo>
                    <a:lnTo>
                      <a:pt x="2081" y="2233"/>
                    </a:lnTo>
                    <a:lnTo>
                      <a:pt x="2084" y="2238"/>
                    </a:lnTo>
                    <a:lnTo>
                      <a:pt x="2103" y="2251"/>
                    </a:lnTo>
                    <a:lnTo>
                      <a:pt x="2107" y="2256"/>
                    </a:lnTo>
                    <a:lnTo>
                      <a:pt x="2121" y="2263"/>
                    </a:lnTo>
                    <a:lnTo>
                      <a:pt x="2123" y="2266"/>
                    </a:lnTo>
                    <a:lnTo>
                      <a:pt x="2119" y="2271"/>
                    </a:lnTo>
                    <a:lnTo>
                      <a:pt x="2119" y="2275"/>
                    </a:lnTo>
                    <a:lnTo>
                      <a:pt x="2120" y="2290"/>
                    </a:lnTo>
                    <a:lnTo>
                      <a:pt x="2118" y="2298"/>
                    </a:lnTo>
                    <a:lnTo>
                      <a:pt x="2116" y="2302"/>
                    </a:lnTo>
                    <a:lnTo>
                      <a:pt x="2117" y="2310"/>
                    </a:lnTo>
                    <a:lnTo>
                      <a:pt x="2117" y="2321"/>
                    </a:lnTo>
                    <a:lnTo>
                      <a:pt x="2111" y="2326"/>
                    </a:lnTo>
                    <a:lnTo>
                      <a:pt x="2109" y="2346"/>
                    </a:lnTo>
                    <a:lnTo>
                      <a:pt x="2106" y="2353"/>
                    </a:lnTo>
                    <a:lnTo>
                      <a:pt x="2101" y="2364"/>
                    </a:lnTo>
                    <a:lnTo>
                      <a:pt x="2093" y="2390"/>
                    </a:lnTo>
                    <a:lnTo>
                      <a:pt x="2090" y="2394"/>
                    </a:lnTo>
                    <a:lnTo>
                      <a:pt x="2079" y="2398"/>
                    </a:lnTo>
                    <a:lnTo>
                      <a:pt x="2073" y="2407"/>
                    </a:lnTo>
                    <a:lnTo>
                      <a:pt x="2070" y="2414"/>
                    </a:lnTo>
                    <a:lnTo>
                      <a:pt x="2068" y="2427"/>
                    </a:lnTo>
                    <a:lnTo>
                      <a:pt x="2066" y="2434"/>
                    </a:lnTo>
                    <a:lnTo>
                      <a:pt x="2056" y="2442"/>
                    </a:lnTo>
                    <a:lnTo>
                      <a:pt x="2050" y="2455"/>
                    </a:lnTo>
                    <a:lnTo>
                      <a:pt x="2026" y="2491"/>
                    </a:lnTo>
                    <a:lnTo>
                      <a:pt x="2006" y="2494"/>
                    </a:lnTo>
                    <a:lnTo>
                      <a:pt x="1996" y="2503"/>
                    </a:lnTo>
                    <a:lnTo>
                      <a:pt x="1993" y="2505"/>
                    </a:lnTo>
                    <a:lnTo>
                      <a:pt x="1982" y="2521"/>
                    </a:lnTo>
                    <a:lnTo>
                      <a:pt x="1972" y="2532"/>
                    </a:lnTo>
                    <a:lnTo>
                      <a:pt x="1970" y="2538"/>
                    </a:lnTo>
                    <a:lnTo>
                      <a:pt x="1967" y="2544"/>
                    </a:lnTo>
                    <a:lnTo>
                      <a:pt x="1960" y="2557"/>
                    </a:lnTo>
                    <a:lnTo>
                      <a:pt x="1957" y="2559"/>
                    </a:lnTo>
                    <a:lnTo>
                      <a:pt x="1957" y="2564"/>
                    </a:lnTo>
                    <a:lnTo>
                      <a:pt x="1949" y="2569"/>
                    </a:lnTo>
                    <a:lnTo>
                      <a:pt x="1944" y="2576"/>
                    </a:lnTo>
                    <a:lnTo>
                      <a:pt x="1939" y="2576"/>
                    </a:lnTo>
                    <a:lnTo>
                      <a:pt x="1936" y="2584"/>
                    </a:lnTo>
                    <a:lnTo>
                      <a:pt x="1929" y="2589"/>
                    </a:lnTo>
                    <a:lnTo>
                      <a:pt x="1926" y="2593"/>
                    </a:lnTo>
                    <a:lnTo>
                      <a:pt x="1926" y="2607"/>
                    </a:lnTo>
                    <a:lnTo>
                      <a:pt x="1918" y="2620"/>
                    </a:lnTo>
                    <a:lnTo>
                      <a:pt x="1914" y="2629"/>
                    </a:lnTo>
                    <a:lnTo>
                      <a:pt x="1916" y="2635"/>
                    </a:lnTo>
                    <a:lnTo>
                      <a:pt x="1913" y="2637"/>
                    </a:lnTo>
                    <a:lnTo>
                      <a:pt x="1917" y="2640"/>
                    </a:lnTo>
                    <a:lnTo>
                      <a:pt x="1918" y="2644"/>
                    </a:lnTo>
                    <a:lnTo>
                      <a:pt x="1913" y="2650"/>
                    </a:lnTo>
                    <a:lnTo>
                      <a:pt x="1913" y="2655"/>
                    </a:lnTo>
                    <a:lnTo>
                      <a:pt x="1907" y="2662"/>
                    </a:lnTo>
                    <a:lnTo>
                      <a:pt x="1904" y="2677"/>
                    </a:lnTo>
                    <a:lnTo>
                      <a:pt x="1894" y="2691"/>
                    </a:lnTo>
                    <a:lnTo>
                      <a:pt x="1890" y="2707"/>
                    </a:lnTo>
                    <a:lnTo>
                      <a:pt x="1888" y="2709"/>
                    </a:lnTo>
                    <a:lnTo>
                      <a:pt x="1754" y="2700"/>
                    </a:lnTo>
                    <a:lnTo>
                      <a:pt x="1653" y="2694"/>
                    </a:lnTo>
                    <a:lnTo>
                      <a:pt x="1446" y="2680"/>
                    </a:lnTo>
                    <a:lnTo>
                      <a:pt x="1367" y="2674"/>
                    </a:lnTo>
                    <a:lnTo>
                      <a:pt x="1255" y="2666"/>
                    </a:lnTo>
                    <a:lnTo>
                      <a:pt x="1156" y="2659"/>
                    </a:lnTo>
                    <a:lnTo>
                      <a:pt x="1043" y="2650"/>
                    </a:lnTo>
                    <a:lnTo>
                      <a:pt x="933" y="2642"/>
                    </a:lnTo>
                    <a:lnTo>
                      <a:pt x="849" y="2636"/>
                    </a:lnTo>
                    <a:lnTo>
                      <a:pt x="677" y="2622"/>
                    </a:lnTo>
                    <a:lnTo>
                      <a:pt x="597" y="2616"/>
                    </a:lnTo>
                    <a:lnTo>
                      <a:pt x="571" y="2612"/>
                    </a:lnTo>
                    <a:lnTo>
                      <a:pt x="485" y="2606"/>
                    </a:lnTo>
                    <a:lnTo>
                      <a:pt x="476" y="2607"/>
                    </a:lnTo>
                    <a:lnTo>
                      <a:pt x="466" y="2614"/>
                    </a:lnTo>
                    <a:lnTo>
                      <a:pt x="463" y="2610"/>
                    </a:lnTo>
                    <a:lnTo>
                      <a:pt x="461" y="2594"/>
                    </a:lnTo>
                    <a:lnTo>
                      <a:pt x="460" y="2594"/>
                    </a:lnTo>
                    <a:lnTo>
                      <a:pt x="455" y="2584"/>
                    </a:lnTo>
                    <a:lnTo>
                      <a:pt x="452" y="2580"/>
                    </a:lnTo>
                    <a:lnTo>
                      <a:pt x="444" y="2576"/>
                    </a:lnTo>
                    <a:lnTo>
                      <a:pt x="440" y="2577"/>
                    </a:lnTo>
                    <a:lnTo>
                      <a:pt x="424" y="2574"/>
                    </a:lnTo>
                    <a:lnTo>
                      <a:pt x="414" y="2576"/>
                    </a:lnTo>
                    <a:lnTo>
                      <a:pt x="408" y="2573"/>
                    </a:lnTo>
                    <a:lnTo>
                      <a:pt x="400" y="2565"/>
                    </a:lnTo>
                    <a:lnTo>
                      <a:pt x="401" y="2560"/>
                    </a:lnTo>
                    <a:lnTo>
                      <a:pt x="400" y="2555"/>
                    </a:lnTo>
                    <a:lnTo>
                      <a:pt x="405" y="2551"/>
                    </a:lnTo>
                    <a:lnTo>
                      <a:pt x="405" y="2547"/>
                    </a:lnTo>
                    <a:lnTo>
                      <a:pt x="399" y="2542"/>
                    </a:lnTo>
                    <a:lnTo>
                      <a:pt x="400" y="2539"/>
                    </a:lnTo>
                    <a:lnTo>
                      <a:pt x="395" y="2536"/>
                    </a:lnTo>
                    <a:lnTo>
                      <a:pt x="393" y="2530"/>
                    </a:lnTo>
                    <a:lnTo>
                      <a:pt x="383" y="2524"/>
                    </a:lnTo>
                    <a:lnTo>
                      <a:pt x="371" y="2510"/>
                    </a:lnTo>
                    <a:lnTo>
                      <a:pt x="361" y="2505"/>
                    </a:lnTo>
                    <a:lnTo>
                      <a:pt x="347" y="2506"/>
                    </a:lnTo>
                    <a:lnTo>
                      <a:pt x="344" y="2501"/>
                    </a:lnTo>
                    <a:lnTo>
                      <a:pt x="329" y="2499"/>
                    </a:lnTo>
                    <a:lnTo>
                      <a:pt x="322" y="2494"/>
                    </a:lnTo>
                    <a:lnTo>
                      <a:pt x="323" y="2484"/>
                    </a:lnTo>
                    <a:lnTo>
                      <a:pt x="322" y="2480"/>
                    </a:lnTo>
                    <a:lnTo>
                      <a:pt x="320" y="2478"/>
                    </a:lnTo>
                    <a:lnTo>
                      <a:pt x="312" y="2479"/>
                    </a:lnTo>
                    <a:lnTo>
                      <a:pt x="298" y="2470"/>
                    </a:lnTo>
                    <a:lnTo>
                      <a:pt x="290" y="2474"/>
                    </a:lnTo>
                    <a:lnTo>
                      <a:pt x="284" y="2473"/>
                    </a:lnTo>
                    <a:lnTo>
                      <a:pt x="282" y="2469"/>
                    </a:lnTo>
                    <a:lnTo>
                      <a:pt x="284" y="2462"/>
                    </a:lnTo>
                    <a:lnTo>
                      <a:pt x="283" y="2459"/>
                    </a:lnTo>
                    <a:lnTo>
                      <a:pt x="282" y="2452"/>
                    </a:lnTo>
                    <a:lnTo>
                      <a:pt x="278" y="2447"/>
                    </a:lnTo>
                    <a:lnTo>
                      <a:pt x="278" y="2437"/>
                    </a:lnTo>
                    <a:lnTo>
                      <a:pt x="272" y="2433"/>
                    </a:lnTo>
                    <a:lnTo>
                      <a:pt x="271" y="2428"/>
                    </a:lnTo>
                    <a:lnTo>
                      <a:pt x="274" y="2425"/>
                    </a:lnTo>
                    <a:lnTo>
                      <a:pt x="275" y="2421"/>
                    </a:lnTo>
                    <a:lnTo>
                      <a:pt x="270" y="2416"/>
                    </a:lnTo>
                    <a:lnTo>
                      <a:pt x="271" y="2410"/>
                    </a:lnTo>
                    <a:lnTo>
                      <a:pt x="265" y="2402"/>
                    </a:lnTo>
                    <a:lnTo>
                      <a:pt x="264" y="2397"/>
                    </a:lnTo>
                    <a:lnTo>
                      <a:pt x="268" y="2388"/>
                    </a:lnTo>
                    <a:lnTo>
                      <a:pt x="265" y="2376"/>
                    </a:lnTo>
                    <a:lnTo>
                      <a:pt x="268" y="2372"/>
                    </a:lnTo>
                    <a:lnTo>
                      <a:pt x="269" y="2366"/>
                    </a:lnTo>
                    <a:lnTo>
                      <a:pt x="273" y="2358"/>
                    </a:lnTo>
                    <a:lnTo>
                      <a:pt x="273" y="2354"/>
                    </a:lnTo>
                    <a:lnTo>
                      <a:pt x="268" y="2347"/>
                    </a:lnTo>
                    <a:lnTo>
                      <a:pt x="260" y="2344"/>
                    </a:lnTo>
                    <a:lnTo>
                      <a:pt x="257" y="2342"/>
                    </a:lnTo>
                    <a:lnTo>
                      <a:pt x="254" y="2329"/>
                    </a:lnTo>
                    <a:lnTo>
                      <a:pt x="244" y="2319"/>
                    </a:lnTo>
                    <a:lnTo>
                      <a:pt x="237" y="2307"/>
                    </a:lnTo>
                    <a:lnTo>
                      <a:pt x="232" y="2301"/>
                    </a:lnTo>
                    <a:lnTo>
                      <a:pt x="231" y="2282"/>
                    </a:lnTo>
                    <a:lnTo>
                      <a:pt x="222" y="2264"/>
                    </a:lnTo>
                    <a:lnTo>
                      <a:pt x="217" y="2236"/>
                    </a:lnTo>
                    <a:lnTo>
                      <a:pt x="214" y="2233"/>
                    </a:lnTo>
                    <a:lnTo>
                      <a:pt x="209" y="2232"/>
                    </a:lnTo>
                    <a:lnTo>
                      <a:pt x="208" y="2221"/>
                    </a:lnTo>
                    <a:lnTo>
                      <a:pt x="201" y="2207"/>
                    </a:lnTo>
                    <a:lnTo>
                      <a:pt x="195" y="2196"/>
                    </a:lnTo>
                    <a:lnTo>
                      <a:pt x="188" y="2189"/>
                    </a:lnTo>
                    <a:lnTo>
                      <a:pt x="182" y="2176"/>
                    </a:lnTo>
                    <a:lnTo>
                      <a:pt x="170" y="2167"/>
                    </a:lnTo>
                    <a:lnTo>
                      <a:pt x="165" y="2166"/>
                    </a:lnTo>
                    <a:lnTo>
                      <a:pt x="165" y="2168"/>
                    </a:lnTo>
                    <a:lnTo>
                      <a:pt x="163" y="2164"/>
                    </a:lnTo>
                    <a:lnTo>
                      <a:pt x="158" y="2156"/>
                    </a:lnTo>
                    <a:lnTo>
                      <a:pt x="157" y="2149"/>
                    </a:lnTo>
                    <a:lnTo>
                      <a:pt x="159" y="2140"/>
                    </a:lnTo>
                    <a:lnTo>
                      <a:pt x="157" y="2131"/>
                    </a:lnTo>
                    <a:lnTo>
                      <a:pt x="149" y="2119"/>
                    </a:lnTo>
                    <a:lnTo>
                      <a:pt x="142" y="2109"/>
                    </a:lnTo>
                    <a:lnTo>
                      <a:pt x="132" y="2103"/>
                    </a:lnTo>
                    <a:lnTo>
                      <a:pt x="122" y="2087"/>
                    </a:lnTo>
                    <a:lnTo>
                      <a:pt x="118" y="2084"/>
                    </a:lnTo>
                    <a:lnTo>
                      <a:pt x="112" y="2083"/>
                    </a:lnTo>
                    <a:lnTo>
                      <a:pt x="101" y="2070"/>
                    </a:lnTo>
                    <a:lnTo>
                      <a:pt x="90" y="2042"/>
                    </a:lnTo>
                    <a:lnTo>
                      <a:pt x="91" y="2025"/>
                    </a:lnTo>
                    <a:lnTo>
                      <a:pt x="103" y="2006"/>
                    </a:lnTo>
                    <a:lnTo>
                      <a:pt x="121" y="1993"/>
                    </a:lnTo>
                    <a:lnTo>
                      <a:pt x="123" y="1988"/>
                    </a:lnTo>
                    <a:lnTo>
                      <a:pt x="124" y="1981"/>
                    </a:lnTo>
                    <a:lnTo>
                      <a:pt x="131" y="1979"/>
                    </a:lnTo>
                    <a:lnTo>
                      <a:pt x="138" y="1974"/>
                    </a:lnTo>
                    <a:lnTo>
                      <a:pt x="226" y="1785"/>
                    </a:lnTo>
                    <a:lnTo>
                      <a:pt x="423" y="1362"/>
                    </a:lnTo>
                    <a:lnTo>
                      <a:pt x="432" y="1341"/>
                    </a:lnTo>
                    <a:lnTo>
                      <a:pt x="454" y="1291"/>
                    </a:lnTo>
                    <a:lnTo>
                      <a:pt x="464" y="1271"/>
                    </a:lnTo>
                    <a:lnTo>
                      <a:pt x="543" y="1099"/>
                    </a:lnTo>
                    <a:lnTo>
                      <a:pt x="530" y="1094"/>
                    </a:lnTo>
                    <a:lnTo>
                      <a:pt x="530" y="1093"/>
                    </a:lnTo>
                    <a:lnTo>
                      <a:pt x="540" y="1078"/>
                    </a:lnTo>
                    <a:lnTo>
                      <a:pt x="540" y="1071"/>
                    </a:lnTo>
                    <a:lnTo>
                      <a:pt x="546" y="1061"/>
                    </a:lnTo>
                    <a:lnTo>
                      <a:pt x="552" y="1057"/>
                    </a:lnTo>
                    <a:lnTo>
                      <a:pt x="564" y="1053"/>
                    </a:lnTo>
                    <a:lnTo>
                      <a:pt x="573" y="1048"/>
                    </a:lnTo>
                    <a:lnTo>
                      <a:pt x="587" y="1040"/>
                    </a:lnTo>
                    <a:lnTo>
                      <a:pt x="594" y="1032"/>
                    </a:lnTo>
                    <a:lnTo>
                      <a:pt x="609" y="1010"/>
                    </a:lnTo>
                    <a:lnTo>
                      <a:pt x="609" y="1006"/>
                    </a:lnTo>
                    <a:lnTo>
                      <a:pt x="590" y="1009"/>
                    </a:lnTo>
                    <a:lnTo>
                      <a:pt x="586" y="1014"/>
                    </a:lnTo>
                    <a:lnTo>
                      <a:pt x="581" y="1012"/>
                    </a:lnTo>
                    <a:lnTo>
                      <a:pt x="575" y="1020"/>
                    </a:lnTo>
                    <a:lnTo>
                      <a:pt x="567" y="1022"/>
                    </a:lnTo>
                    <a:lnTo>
                      <a:pt x="566" y="1026"/>
                    </a:lnTo>
                    <a:lnTo>
                      <a:pt x="563" y="1026"/>
                    </a:lnTo>
                    <a:lnTo>
                      <a:pt x="562" y="1030"/>
                    </a:lnTo>
                    <a:lnTo>
                      <a:pt x="556" y="1033"/>
                    </a:lnTo>
                    <a:lnTo>
                      <a:pt x="550" y="1030"/>
                    </a:lnTo>
                    <a:lnTo>
                      <a:pt x="541" y="1039"/>
                    </a:lnTo>
                    <a:lnTo>
                      <a:pt x="534" y="1034"/>
                    </a:lnTo>
                    <a:lnTo>
                      <a:pt x="526" y="1038"/>
                    </a:lnTo>
                    <a:lnTo>
                      <a:pt x="518" y="1030"/>
                    </a:lnTo>
                    <a:lnTo>
                      <a:pt x="507" y="1038"/>
                    </a:lnTo>
                    <a:lnTo>
                      <a:pt x="504" y="1039"/>
                    </a:lnTo>
                    <a:lnTo>
                      <a:pt x="501" y="1039"/>
                    </a:lnTo>
                    <a:lnTo>
                      <a:pt x="498" y="1046"/>
                    </a:lnTo>
                    <a:lnTo>
                      <a:pt x="492" y="1044"/>
                    </a:lnTo>
                    <a:lnTo>
                      <a:pt x="483" y="1046"/>
                    </a:lnTo>
                    <a:lnTo>
                      <a:pt x="478" y="1044"/>
                    </a:lnTo>
                    <a:lnTo>
                      <a:pt x="477" y="1040"/>
                    </a:lnTo>
                    <a:lnTo>
                      <a:pt x="474" y="1039"/>
                    </a:lnTo>
                    <a:lnTo>
                      <a:pt x="465" y="1038"/>
                    </a:lnTo>
                    <a:lnTo>
                      <a:pt x="464" y="1037"/>
                    </a:lnTo>
                    <a:lnTo>
                      <a:pt x="463" y="1030"/>
                    </a:lnTo>
                    <a:lnTo>
                      <a:pt x="467" y="1025"/>
                    </a:lnTo>
                    <a:lnTo>
                      <a:pt x="471" y="1020"/>
                    </a:lnTo>
                    <a:lnTo>
                      <a:pt x="473" y="1014"/>
                    </a:lnTo>
                    <a:lnTo>
                      <a:pt x="471" y="1006"/>
                    </a:lnTo>
                    <a:lnTo>
                      <a:pt x="468" y="1003"/>
                    </a:lnTo>
                    <a:lnTo>
                      <a:pt x="464" y="1002"/>
                    </a:lnTo>
                    <a:lnTo>
                      <a:pt x="459" y="1005"/>
                    </a:lnTo>
                    <a:lnTo>
                      <a:pt x="446" y="1005"/>
                    </a:lnTo>
                    <a:lnTo>
                      <a:pt x="435" y="996"/>
                    </a:lnTo>
                    <a:lnTo>
                      <a:pt x="424" y="991"/>
                    </a:lnTo>
                    <a:lnTo>
                      <a:pt x="415" y="980"/>
                    </a:lnTo>
                    <a:lnTo>
                      <a:pt x="408" y="982"/>
                    </a:lnTo>
                    <a:lnTo>
                      <a:pt x="405" y="981"/>
                    </a:lnTo>
                    <a:lnTo>
                      <a:pt x="397" y="964"/>
                    </a:lnTo>
                    <a:lnTo>
                      <a:pt x="400" y="961"/>
                    </a:lnTo>
                    <a:lnTo>
                      <a:pt x="399" y="958"/>
                    </a:lnTo>
                    <a:lnTo>
                      <a:pt x="396" y="957"/>
                    </a:lnTo>
                    <a:lnTo>
                      <a:pt x="395" y="953"/>
                    </a:lnTo>
                    <a:lnTo>
                      <a:pt x="392" y="951"/>
                    </a:lnTo>
                    <a:lnTo>
                      <a:pt x="388" y="955"/>
                    </a:lnTo>
                    <a:lnTo>
                      <a:pt x="384" y="949"/>
                    </a:lnTo>
                    <a:lnTo>
                      <a:pt x="378" y="950"/>
                    </a:lnTo>
                    <a:lnTo>
                      <a:pt x="378" y="947"/>
                    </a:lnTo>
                    <a:lnTo>
                      <a:pt x="376" y="946"/>
                    </a:lnTo>
                    <a:lnTo>
                      <a:pt x="378" y="942"/>
                    </a:lnTo>
                    <a:lnTo>
                      <a:pt x="377" y="939"/>
                    </a:lnTo>
                    <a:lnTo>
                      <a:pt x="374" y="942"/>
                    </a:lnTo>
                    <a:lnTo>
                      <a:pt x="372" y="939"/>
                    </a:lnTo>
                    <a:lnTo>
                      <a:pt x="371" y="942"/>
                    </a:lnTo>
                    <a:lnTo>
                      <a:pt x="369" y="937"/>
                    </a:lnTo>
                    <a:lnTo>
                      <a:pt x="363" y="940"/>
                    </a:lnTo>
                    <a:lnTo>
                      <a:pt x="360" y="939"/>
                    </a:lnTo>
                    <a:lnTo>
                      <a:pt x="359" y="937"/>
                    </a:lnTo>
                    <a:lnTo>
                      <a:pt x="360" y="936"/>
                    </a:lnTo>
                    <a:lnTo>
                      <a:pt x="358" y="934"/>
                    </a:lnTo>
                    <a:lnTo>
                      <a:pt x="356" y="934"/>
                    </a:lnTo>
                    <a:lnTo>
                      <a:pt x="356" y="938"/>
                    </a:lnTo>
                    <a:lnTo>
                      <a:pt x="354" y="939"/>
                    </a:lnTo>
                    <a:lnTo>
                      <a:pt x="354" y="937"/>
                    </a:lnTo>
                    <a:lnTo>
                      <a:pt x="348" y="937"/>
                    </a:lnTo>
                    <a:lnTo>
                      <a:pt x="346" y="942"/>
                    </a:lnTo>
                    <a:lnTo>
                      <a:pt x="342" y="938"/>
                    </a:lnTo>
                    <a:lnTo>
                      <a:pt x="338" y="938"/>
                    </a:lnTo>
                    <a:lnTo>
                      <a:pt x="338" y="940"/>
                    </a:lnTo>
                    <a:lnTo>
                      <a:pt x="337" y="943"/>
                    </a:lnTo>
                    <a:lnTo>
                      <a:pt x="332" y="938"/>
                    </a:lnTo>
                    <a:lnTo>
                      <a:pt x="327" y="940"/>
                    </a:lnTo>
                    <a:lnTo>
                      <a:pt x="326" y="937"/>
                    </a:lnTo>
                    <a:lnTo>
                      <a:pt x="328" y="936"/>
                    </a:lnTo>
                    <a:lnTo>
                      <a:pt x="328" y="934"/>
                    </a:lnTo>
                    <a:lnTo>
                      <a:pt x="325" y="931"/>
                    </a:lnTo>
                    <a:lnTo>
                      <a:pt x="325" y="930"/>
                    </a:lnTo>
                    <a:lnTo>
                      <a:pt x="323" y="929"/>
                    </a:lnTo>
                    <a:lnTo>
                      <a:pt x="320" y="933"/>
                    </a:lnTo>
                    <a:lnTo>
                      <a:pt x="318" y="932"/>
                    </a:lnTo>
                    <a:lnTo>
                      <a:pt x="318" y="928"/>
                    </a:lnTo>
                    <a:lnTo>
                      <a:pt x="309" y="930"/>
                    </a:lnTo>
                    <a:lnTo>
                      <a:pt x="308" y="926"/>
                    </a:lnTo>
                    <a:lnTo>
                      <a:pt x="306" y="926"/>
                    </a:lnTo>
                    <a:lnTo>
                      <a:pt x="303" y="922"/>
                    </a:lnTo>
                    <a:lnTo>
                      <a:pt x="298" y="925"/>
                    </a:lnTo>
                    <a:lnTo>
                      <a:pt x="299" y="919"/>
                    </a:lnTo>
                    <a:lnTo>
                      <a:pt x="296" y="918"/>
                    </a:lnTo>
                    <a:lnTo>
                      <a:pt x="292" y="914"/>
                    </a:lnTo>
                    <a:lnTo>
                      <a:pt x="286" y="912"/>
                    </a:lnTo>
                    <a:lnTo>
                      <a:pt x="284" y="913"/>
                    </a:lnTo>
                    <a:lnTo>
                      <a:pt x="285" y="909"/>
                    </a:lnTo>
                    <a:lnTo>
                      <a:pt x="282" y="907"/>
                    </a:lnTo>
                    <a:lnTo>
                      <a:pt x="280" y="910"/>
                    </a:lnTo>
                    <a:lnTo>
                      <a:pt x="271" y="911"/>
                    </a:lnTo>
                    <a:lnTo>
                      <a:pt x="270" y="909"/>
                    </a:lnTo>
                    <a:lnTo>
                      <a:pt x="265" y="912"/>
                    </a:lnTo>
                    <a:lnTo>
                      <a:pt x="262" y="908"/>
                    </a:lnTo>
                    <a:lnTo>
                      <a:pt x="260" y="908"/>
                    </a:lnTo>
                    <a:lnTo>
                      <a:pt x="261" y="904"/>
                    </a:lnTo>
                    <a:lnTo>
                      <a:pt x="258" y="899"/>
                    </a:lnTo>
                    <a:lnTo>
                      <a:pt x="257" y="892"/>
                    </a:lnTo>
                    <a:lnTo>
                      <a:pt x="254" y="894"/>
                    </a:lnTo>
                    <a:lnTo>
                      <a:pt x="251" y="892"/>
                    </a:lnTo>
                    <a:lnTo>
                      <a:pt x="243" y="893"/>
                    </a:lnTo>
                    <a:lnTo>
                      <a:pt x="243" y="889"/>
                    </a:lnTo>
                    <a:lnTo>
                      <a:pt x="239" y="889"/>
                    </a:lnTo>
                    <a:lnTo>
                      <a:pt x="234" y="878"/>
                    </a:lnTo>
                    <a:lnTo>
                      <a:pt x="221" y="875"/>
                    </a:lnTo>
                    <a:lnTo>
                      <a:pt x="218" y="877"/>
                    </a:lnTo>
                    <a:lnTo>
                      <a:pt x="216" y="875"/>
                    </a:lnTo>
                    <a:lnTo>
                      <a:pt x="214" y="876"/>
                    </a:lnTo>
                    <a:lnTo>
                      <a:pt x="213" y="874"/>
                    </a:lnTo>
                    <a:lnTo>
                      <a:pt x="215" y="872"/>
                    </a:lnTo>
                    <a:lnTo>
                      <a:pt x="213" y="871"/>
                    </a:lnTo>
                    <a:lnTo>
                      <a:pt x="204" y="870"/>
                    </a:lnTo>
                    <a:lnTo>
                      <a:pt x="206" y="866"/>
                    </a:lnTo>
                    <a:lnTo>
                      <a:pt x="200" y="864"/>
                    </a:lnTo>
                    <a:lnTo>
                      <a:pt x="201" y="861"/>
                    </a:lnTo>
                    <a:lnTo>
                      <a:pt x="199" y="860"/>
                    </a:lnTo>
                    <a:lnTo>
                      <a:pt x="195" y="855"/>
                    </a:lnTo>
                    <a:lnTo>
                      <a:pt x="197" y="850"/>
                    </a:lnTo>
                    <a:lnTo>
                      <a:pt x="201" y="834"/>
                    </a:lnTo>
                    <a:lnTo>
                      <a:pt x="203" y="831"/>
                    </a:lnTo>
                    <a:lnTo>
                      <a:pt x="203" y="827"/>
                    </a:lnTo>
                    <a:lnTo>
                      <a:pt x="200" y="824"/>
                    </a:lnTo>
                    <a:lnTo>
                      <a:pt x="201" y="818"/>
                    </a:lnTo>
                    <a:lnTo>
                      <a:pt x="194" y="814"/>
                    </a:lnTo>
                    <a:lnTo>
                      <a:pt x="192" y="806"/>
                    </a:lnTo>
                    <a:lnTo>
                      <a:pt x="186" y="805"/>
                    </a:lnTo>
                    <a:lnTo>
                      <a:pt x="178" y="810"/>
                    </a:lnTo>
                    <a:lnTo>
                      <a:pt x="178" y="814"/>
                    </a:lnTo>
                    <a:lnTo>
                      <a:pt x="175" y="818"/>
                    </a:lnTo>
                    <a:lnTo>
                      <a:pt x="168" y="819"/>
                    </a:lnTo>
                    <a:lnTo>
                      <a:pt x="170" y="823"/>
                    </a:lnTo>
                    <a:lnTo>
                      <a:pt x="160" y="832"/>
                    </a:lnTo>
                    <a:lnTo>
                      <a:pt x="156" y="827"/>
                    </a:lnTo>
                    <a:lnTo>
                      <a:pt x="153" y="826"/>
                    </a:lnTo>
                    <a:lnTo>
                      <a:pt x="148" y="819"/>
                    </a:lnTo>
                    <a:lnTo>
                      <a:pt x="142" y="817"/>
                    </a:lnTo>
                    <a:lnTo>
                      <a:pt x="140" y="811"/>
                    </a:lnTo>
                    <a:lnTo>
                      <a:pt x="125" y="813"/>
                    </a:lnTo>
                    <a:lnTo>
                      <a:pt x="126" y="811"/>
                    </a:lnTo>
                    <a:lnTo>
                      <a:pt x="122" y="809"/>
                    </a:lnTo>
                    <a:lnTo>
                      <a:pt x="121" y="806"/>
                    </a:lnTo>
                    <a:lnTo>
                      <a:pt x="119" y="807"/>
                    </a:lnTo>
                    <a:lnTo>
                      <a:pt x="117" y="805"/>
                    </a:lnTo>
                    <a:lnTo>
                      <a:pt x="118" y="804"/>
                    </a:lnTo>
                    <a:lnTo>
                      <a:pt x="117" y="803"/>
                    </a:lnTo>
                    <a:lnTo>
                      <a:pt x="116" y="796"/>
                    </a:lnTo>
                    <a:lnTo>
                      <a:pt x="110" y="791"/>
                    </a:lnTo>
                    <a:lnTo>
                      <a:pt x="106" y="792"/>
                    </a:lnTo>
                    <a:lnTo>
                      <a:pt x="102" y="788"/>
                    </a:lnTo>
                    <a:lnTo>
                      <a:pt x="104" y="785"/>
                    </a:lnTo>
                    <a:lnTo>
                      <a:pt x="103" y="781"/>
                    </a:lnTo>
                    <a:lnTo>
                      <a:pt x="106" y="778"/>
                    </a:lnTo>
                    <a:lnTo>
                      <a:pt x="105" y="775"/>
                    </a:lnTo>
                    <a:lnTo>
                      <a:pt x="102" y="774"/>
                    </a:lnTo>
                    <a:lnTo>
                      <a:pt x="98" y="767"/>
                    </a:lnTo>
                    <a:lnTo>
                      <a:pt x="96" y="760"/>
                    </a:lnTo>
                    <a:lnTo>
                      <a:pt x="101" y="759"/>
                    </a:lnTo>
                    <a:lnTo>
                      <a:pt x="101" y="757"/>
                    </a:lnTo>
                    <a:lnTo>
                      <a:pt x="95" y="753"/>
                    </a:lnTo>
                    <a:lnTo>
                      <a:pt x="93" y="753"/>
                    </a:lnTo>
                    <a:lnTo>
                      <a:pt x="93" y="755"/>
                    </a:lnTo>
                    <a:lnTo>
                      <a:pt x="91" y="752"/>
                    </a:lnTo>
                    <a:lnTo>
                      <a:pt x="89" y="752"/>
                    </a:lnTo>
                    <a:lnTo>
                      <a:pt x="88" y="746"/>
                    </a:lnTo>
                    <a:lnTo>
                      <a:pt x="85" y="746"/>
                    </a:lnTo>
                    <a:lnTo>
                      <a:pt x="84" y="748"/>
                    </a:lnTo>
                    <a:lnTo>
                      <a:pt x="82" y="745"/>
                    </a:lnTo>
                    <a:lnTo>
                      <a:pt x="73" y="740"/>
                    </a:lnTo>
                    <a:lnTo>
                      <a:pt x="67" y="731"/>
                    </a:lnTo>
                    <a:lnTo>
                      <a:pt x="62" y="729"/>
                    </a:lnTo>
                    <a:lnTo>
                      <a:pt x="57" y="721"/>
                    </a:lnTo>
                    <a:lnTo>
                      <a:pt x="51" y="720"/>
                    </a:lnTo>
                    <a:lnTo>
                      <a:pt x="47" y="714"/>
                    </a:lnTo>
                    <a:lnTo>
                      <a:pt x="41" y="713"/>
                    </a:lnTo>
                    <a:lnTo>
                      <a:pt x="41" y="705"/>
                    </a:lnTo>
                    <a:lnTo>
                      <a:pt x="36" y="701"/>
                    </a:lnTo>
                    <a:lnTo>
                      <a:pt x="36" y="687"/>
                    </a:lnTo>
                    <a:lnTo>
                      <a:pt x="40" y="684"/>
                    </a:lnTo>
                    <a:lnTo>
                      <a:pt x="40" y="682"/>
                    </a:lnTo>
                    <a:lnTo>
                      <a:pt x="40" y="678"/>
                    </a:lnTo>
                    <a:lnTo>
                      <a:pt x="35" y="667"/>
                    </a:lnTo>
                    <a:lnTo>
                      <a:pt x="37" y="661"/>
                    </a:lnTo>
                    <a:lnTo>
                      <a:pt x="33" y="656"/>
                    </a:lnTo>
                    <a:lnTo>
                      <a:pt x="29" y="654"/>
                    </a:lnTo>
                    <a:lnTo>
                      <a:pt x="26" y="649"/>
                    </a:lnTo>
                    <a:lnTo>
                      <a:pt x="11" y="644"/>
                    </a:lnTo>
                    <a:lnTo>
                      <a:pt x="5" y="638"/>
                    </a:lnTo>
                    <a:lnTo>
                      <a:pt x="4" y="629"/>
                    </a:lnTo>
                    <a:lnTo>
                      <a:pt x="6" y="623"/>
                    </a:lnTo>
                    <a:lnTo>
                      <a:pt x="4" y="614"/>
                    </a:lnTo>
                    <a:lnTo>
                      <a:pt x="3" y="607"/>
                    </a:lnTo>
                    <a:lnTo>
                      <a:pt x="8" y="600"/>
                    </a:lnTo>
                    <a:lnTo>
                      <a:pt x="8" y="582"/>
                    </a:lnTo>
                    <a:lnTo>
                      <a:pt x="5" y="578"/>
                    </a:lnTo>
                    <a:lnTo>
                      <a:pt x="2" y="577"/>
                    </a:lnTo>
                    <a:lnTo>
                      <a:pt x="0" y="567"/>
                    </a:lnTo>
                    <a:lnTo>
                      <a:pt x="0" y="507"/>
                    </a:lnTo>
                    <a:lnTo>
                      <a:pt x="0" y="297"/>
                    </a:lnTo>
                    <a:lnTo>
                      <a:pt x="5" y="298"/>
                    </a:lnTo>
                    <a:lnTo>
                      <a:pt x="6" y="302"/>
                    </a:lnTo>
                    <a:lnTo>
                      <a:pt x="9" y="302"/>
                    </a:lnTo>
                    <a:lnTo>
                      <a:pt x="10" y="306"/>
                    </a:lnTo>
                    <a:lnTo>
                      <a:pt x="15" y="306"/>
                    </a:lnTo>
                    <a:lnTo>
                      <a:pt x="17" y="309"/>
                    </a:lnTo>
                    <a:lnTo>
                      <a:pt x="20" y="307"/>
                    </a:lnTo>
                    <a:lnTo>
                      <a:pt x="21" y="308"/>
                    </a:lnTo>
                    <a:lnTo>
                      <a:pt x="23" y="305"/>
                    </a:lnTo>
                    <a:lnTo>
                      <a:pt x="28" y="306"/>
                    </a:lnTo>
                    <a:lnTo>
                      <a:pt x="32" y="301"/>
                    </a:lnTo>
                    <a:lnTo>
                      <a:pt x="34" y="303"/>
                    </a:lnTo>
                    <a:lnTo>
                      <a:pt x="39" y="295"/>
                    </a:lnTo>
                    <a:lnTo>
                      <a:pt x="38" y="291"/>
                    </a:lnTo>
                    <a:lnTo>
                      <a:pt x="40" y="283"/>
                    </a:lnTo>
                    <a:lnTo>
                      <a:pt x="45" y="282"/>
                    </a:lnTo>
                    <a:lnTo>
                      <a:pt x="48" y="282"/>
                    </a:lnTo>
                    <a:lnTo>
                      <a:pt x="48" y="284"/>
                    </a:lnTo>
                    <a:lnTo>
                      <a:pt x="51" y="286"/>
                    </a:lnTo>
                    <a:lnTo>
                      <a:pt x="53" y="284"/>
                    </a:lnTo>
                    <a:lnTo>
                      <a:pt x="58" y="284"/>
                    </a:lnTo>
                    <a:lnTo>
                      <a:pt x="63" y="287"/>
                    </a:lnTo>
                    <a:lnTo>
                      <a:pt x="67" y="288"/>
                    </a:lnTo>
                    <a:lnTo>
                      <a:pt x="68" y="289"/>
                    </a:lnTo>
                    <a:lnTo>
                      <a:pt x="70" y="285"/>
                    </a:lnTo>
                    <a:lnTo>
                      <a:pt x="72" y="283"/>
                    </a:lnTo>
                    <a:lnTo>
                      <a:pt x="77" y="284"/>
                    </a:lnTo>
                    <a:lnTo>
                      <a:pt x="78" y="288"/>
                    </a:lnTo>
                    <a:lnTo>
                      <a:pt x="81" y="288"/>
                    </a:lnTo>
                    <a:lnTo>
                      <a:pt x="82" y="290"/>
                    </a:lnTo>
                    <a:lnTo>
                      <a:pt x="84" y="286"/>
                    </a:lnTo>
                    <a:lnTo>
                      <a:pt x="87" y="288"/>
                    </a:lnTo>
                    <a:lnTo>
                      <a:pt x="88" y="282"/>
                    </a:lnTo>
                    <a:lnTo>
                      <a:pt x="92" y="280"/>
                    </a:lnTo>
                    <a:lnTo>
                      <a:pt x="93" y="277"/>
                    </a:lnTo>
                    <a:lnTo>
                      <a:pt x="92" y="270"/>
                    </a:lnTo>
                    <a:lnTo>
                      <a:pt x="95" y="266"/>
                    </a:lnTo>
                    <a:lnTo>
                      <a:pt x="93" y="266"/>
                    </a:lnTo>
                    <a:lnTo>
                      <a:pt x="90" y="263"/>
                    </a:lnTo>
                    <a:lnTo>
                      <a:pt x="91" y="262"/>
                    </a:lnTo>
                    <a:lnTo>
                      <a:pt x="86" y="259"/>
                    </a:lnTo>
                    <a:lnTo>
                      <a:pt x="87" y="253"/>
                    </a:lnTo>
                    <a:lnTo>
                      <a:pt x="85" y="250"/>
                    </a:lnTo>
                    <a:lnTo>
                      <a:pt x="85" y="246"/>
                    </a:lnTo>
                    <a:lnTo>
                      <a:pt x="94" y="245"/>
                    </a:lnTo>
                    <a:lnTo>
                      <a:pt x="98" y="247"/>
                    </a:lnTo>
                    <a:lnTo>
                      <a:pt x="104" y="244"/>
                    </a:lnTo>
                    <a:lnTo>
                      <a:pt x="111" y="244"/>
                    </a:lnTo>
                    <a:lnTo>
                      <a:pt x="114" y="242"/>
                    </a:lnTo>
                    <a:lnTo>
                      <a:pt x="110" y="238"/>
                    </a:lnTo>
                    <a:lnTo>
                      <a:pt x="110" y="236"/>
                    </a:lnTo>
                    <a:lnTo>
                      <a:pt x="112" y="235"/>
                    </a:lnTo>
                    <a:lnTo>
                      <a:pt x="109" y="232"/>
                    </a:lnTo>
                    <a:lnTo>
                      <a:pt x="110" y="230"/>
                    </a:lnTo>
                    <a:lnTo>
                      <a:pt x="117" y="229"/>
                    </a:lnTo>
                    <a:lnTo>
                      <a:pt x="117" y="225"/>
                    </a:lnTo>
                    <a:lnTo>
                      <a:pt x="121" y="224"/>
                    </a:lnTo>
                    <a:lnTo>
                      <a:pt x="121" y="222"/>
                    </a:lnTo>
                    <a:lnTo>
                      <a:pt x="125" y="216"/>
                    </a:lnTo>
                    <a:lnTo>
                      <a:pt x="127" y="217"/>
                    </a:lnTo>
                    <a:lnTo>
                      <a:pt x="126" y="223"/>
                    </a:lnTo>
                    <a:lnTo>
                      <a:pt x="131" y="224"/>
                    </a:lnTo>
                    <a:lnTo>
                      <a:pt x="132" y="222"/>
                    </a:lnTo>
                    <a:lnTo>
                      <a:pt x="138" y="223"/>
                    </a:lnTo>
                    <a:lnTo>
                      <a:pt x="144" y="228"/>
                    </a:lnTo>
                    <a:lnTo>
                      <a:pt x="154" y="222"/>
                    </a:lnTo>
                    <a:lnTo>
                      <a:pt x="160" y="225"/>
                    </a:lnTo>
                    <a:lnTo>
                      <a:pt x="163" y="234"/>
                    </a:lnTo>
                    <a:lnTo>
                      <a:pt x="163" y="235"/>
                    </a:lnTo>
                    <a:lnTo>
                      <a:pt x="167" y="237"/>
                    </a:lnTo>
                    <a:lnTo>
                      <a:pt x="172" y="237"/>
                    </a:lnTo>
                    <a:lnTo>
                      <a:pt x="174" y="234"/>
                    </a:lnTo>
                    <a:lnTo>
                      <a:pt x="180" y="236"/>
                    </a:lnTo>
                    <a:lnTo>
                      <a:pt x="182" y="232"/>
                    </a:lnTo>
                    <a:lnTo>
                      <a:pt x="195" y="237"/>
                    </a:lnTo>
                    <a:lnTo>
                      <a:pt x="195" y="231"/>
                    </a:lnTo>
                    <a:lnTo>
                      <a:pt x="198" y="228"/>
                    </a:lnTo>
                    <a:lnTo>
                      <a:pt x="197" y="226"/>
                    </a:lnTo>
                    <a:lnTo>
                      <a:pt x="198" y="223"/>
                    </a:lnTo>
                    <a:lnTo>
                      <a:pt x="199" y="224"/>
                    </a:lnTo>
                    <a:lnTo>
                      <a:pt x="200" y="222"/>
                    </a:lnTo>
                    <a:lnTo>
                      <a:pt x="198" y="212"/>
                    </a:lnTo>
                    <a:lnTo>
                      <a:pt x="199" y="209"/>
                    </a:lnTo>
                    <a:lnTo>
                      <a:pt x="195" y="206"/>
                    </a:lnTo>
                    <a:lnTo>
                      <a:pt x="197" y="205"/>
                    </a:lnTo>
                    <a:lnTo>
                      <a:pt x="197" y="204"/>
                    </a:lnTo>
                    <a:lnTo>
                      <a:pt x="203" y="204"/>
                    </a:lnTo>
                    <a:lnTo>
                      <a:pt x="207" y="206"/>
                    </a:lnTo>
                    <a:lnTo>
                      <a:pt x="211" y="206"/>
                    </a:lnTo>
                    <a:lnTo>
                      <a:pt x="215" y="205"/>
                    </a:lnTo>
                    <a:lnTo>
                      <a:pt x="218" y="199"/>
                    </a:lnTo>
                    <a:lnTo>
                      <a:pt x="222" y="200"/>
                    </a:lnTo>
                    <a:lnTo>
                      <a:pt x="222" y="198"/>
                    </a:lnTo>
                    <a:lnTo>
                      <a:pt x="228" y="201"/>
                    </a:lnTo>
                    <a:lnTo>
                      <a:pt x="228" y="199"/>
                    </a:lnTo>
                    <a:lnTo>
                      <a:pt x="229" y="196"/>
                    </a:lnTo>
                    <a:lnTo>
                      <a:pt x="230" y="197"/>
                    </a:lnTo>
                    <a:lnTo>
                      <a:pt x="239" y="197"/>
                    </a:lnTo>
                    <a:lnTo>
                      <a:pt x="239" y="196"/>
                    </a:lnTo>
                    <a:lnTo>
                      <a:pt x="238" y="194"/>
                    </a:lnTo>
                    <a:lnTo>
                      <a:pt x="239" y="193"/>
                    </a:lnTo>
                    <a:lnTo>
                      <a:pt x="240" y="189"/>
                    </a:lnTo>
                    <a:lnTo>
                      <a:pt x="244" y="190"/>
                    </a:lnTo>
                    <a:lnTo>
                      <a:pt x="245" y="188"/>
                    </a:lnTo>
                    <a:lnTo>
                      <a:pt x="248" y="190"/>
                    </a:lnTo>
                    <a:lnTo>
                      <a:pt x="256" y="189"/>
                    </a:lnTo>
                    <a:lnTo>
                      <a:pt x="256" y="191"/>
                    </a:lnTo>
                    <a:lnTo>
                      <a:pt x="258" y="190"/>
                    </a:lnTo>
                    <a:lnTo>
                      <a:pt x="258" y="188"/>
                    </a:lnTo>
                    <a:lnTo>
                      <a:pt x="260" y="188"/>
                    </a:lnTo>
                    <a:lnTo>
                      <a:pt x="262" y="191"/>
                    </a:lnTo>
                    <a:lnTo>
                      <a:pt x="264" y="193"/>
                    </a:lnTo>
                    <a:lnTo>
                      <a:pt x="267" y="192"/>
                    </a:lnTo>
                    <a:lnTo>
                      <a:pt x="268" y="195"/>
                    </a:lnTo>
                    <a:lnTo>
                      <a:pt x="271" y="198"/>
                    </a:lnTo>
                    <a:lnTo>
                      <a:pt x="276" y="194"/>
                    </a:lnTo>
                    <a:lnTo>
                      <a:pt x="282" y="196"/>
                    </a:lnTo>
                    <a:lnTo>
                      <a:pt x="286" y="193"/>
                    </a:lnTo>
                    <a:lnTo>
                      <a:pt x="288" y="194"/>
                    </a:lnTo>
                    <a:lnTo>
                      <a:pt x="287" y="196"/>
                    </a:lnTo>
                    <a:lnTo>
                      <a:pt x="292" y="196"/>
                    </a:lnTo>
                    <a:lnTo>
                      <a:pt x="293" y="194"/>
                    </a:lnTo>
                    <a:lnTo>
                      <a:pt x="297" y="193"/>
                    </a:lnTo>
                    <a:lnTo>
                      <a:pt x="296" y="190"/>
                    </a:lnTo>
                    <a:lnTo>
                      <a:pt x="299" y="188"/>
                    </a:lnTo>
                    <a:lnTo>
                      <a:pt x="301" y="189"/>
                    </a:lnTo>
                    <a:lnTo>
                      <a:pt x="301" y="183"/>
                    </a:lnTo>
                    <a:lnTo>
                      <a:pt x="305" y="179"/>
                    </a:lnTo>
                    <a:lnTo>
                      <a:pt x="304" y="175"/>
                    </a:lnTo>
                    <a:lnTo>
                      <a:pt x="307" y="174"/>
                    </a:lnTo>
                    <a:lnTo>
                      <a:pt x="307" y="173"/>
                    </a:lnTo>
                    <a:lnTo>
                      <a:pt x="309" y="174"/>
                    </a:lnTo>
                    <a:lnTo>
                      <a:pt x="315" y="172"/>
                    </a:lnTo>
                    <a:lnTo>
                      <a:pt x="318" y="166"/>
                    </a:lnTo>
                    <a:lnTo>
                      <a:pt x="317" y="163"/>
                    </a:lnTo>
                    <a:lnTo>
                      <a:pt x="319" y="159"/>
                    </a:lnTo>
                    <a:lnTo>
                      <a:pt x="319" y="150"/>
                    </a:lnTo>
                    <a:lnTo>
                      <a:pt x="325" y="147"/>
                    </a:lnTo>
                    <a:lnTo>
                      <a:pt x="329" y="144"/>
                    </a:lnTo>
                    <a:lnTo>
                      <a:pt x="333" y="145"/>
                    </a:lnTo>
                    <a:lnTo>
                      <a:pt x="336" y="141"/>
                    </a:lnTo>
                    <a:lnTo>
                      <a:pt x="333" y="138"/>
                    </a:lnTo>
                    <a:lnTo>
                      <a:pt x="336" y="137"/>
                    </a:lnTo>
                    <a:lnTo>
                      <a:pt x="336" y="135"/>
                    </a:lnTo>
                    <a:lnTo>
                      <a:pt x="338" y="133"/>
                    </a:lnTo>
                    <a:lnTo>
                      <a:pt x="345" y="134"/>
                    </a:lnTo>
                    <a:lnTo>
                      <a:pt x="346" y="129"/>
                    </a:lnTo>
                    <a:lnTo>
                      <a:pt x="355" y="133"/>
                    </a:lnTo>
                    <a:lnTo>
                      <a:pt x="354" y="136"/>
                    </a:lnTo>
                    <a:lnTo>
                      <a:pt x="357" y="137"/>
                    </a:lnTo>
                    <a:lnTo>
                      <a:pt x="358" y="140"/>
                    </a:lnTo>
                    <a:lnTo>
                      <a:pt x="362" y="142"/>
                    </a:lnTo>
                    <a:lnTo>
                      <a:pt x="363" y="139"/>
                    </a:lnTo>
                    <a:lnTo>
                      <a:pt x="370" y="134"/>
                    </a:lnTo>
                    <a:lnTo>
                      <a:pt x="373" y="134"/>
                    </a:lnTo>
                    <a:lnTo>
                      <a:pt x="374" y="130"/>
                    </a:lnTo>
                    <a:lnTo>
                      <a:pt x="376" y="130"/>
                    </a:lnTo>
                    <a:lnTo>
                      <a:pt x="381" y="132"/>
                    </a:lnTo>
                    <a:lnTo>
                      <a:pt x="382" y="128"/>
                    </a:lnTo>
                    <a:lnTo>
                      <a:pt x="387" y="126"/>
                    </a:lnTo>
                    <a:lnTo>
                      <a:pt x="388" y="123"/>
                    </a:lnTo>
                    <a:lnTo>
                      <a:pt x="392" y="125"/>
                    </a:lnTo>
                    <a:lnTo>
                      <a:pt x="394" y="123"/>
                    </a:lnTo>
                    <a:lnTo>
                      <a:pt x="395" y="127"/>
                    </a:lnTo>
                    <a:lnTo>
                      <a:pt x="397" y="129"/>
                    </a:lnTo>
                    <a:lnTo>
                      <a:pt x="397" y="136"/>
                    </a:lnTo>
                    <a:lnTo>
                      <a:pt x="399" y="138"/>
                    </a:lnTo>
                    <a:lnTo>
                      <a:pt x="406" y="140"/>
                    </a:lnTo>
                    <a:lnTo>
                      <a:pt x="409" y="146"/>
                    </a:lnTo>
                    <a:lnTo>
                      <a:pt x="413" y="148"/>
                    </a:lnTo>
                    <a:lnTo>
                      <a:pt x="418" y="150"/>
                    </a:lnTo>
                    <a:lnTo>
                      <a:pt x="422" y="145"/>
                    </a:lnTo>
                    <a:lnTo>
                      <a:pt x="424" y="146"/>
                    </a:lnTo>
                    <a:lnTo>
                      <a:pt x="431" y="144"/>
                    </a:lnTo>
                    <a:lnTo>
                      <a:pt x="436" y="151"/>
                    </a:lnTo>
                    <a:lnTo>
                      <a:pt x="444" y="152"/>
                    </a:lnTo>
                    <a:lnTo>
                      <a:pt x="445" y="153"/>
                    </a:lnTo>
                    <a:lnTo>
                      <a:pt x="447" y="152"/>
                    </a:lnTo>
                    <a:lnTo>
                      <a:pt x="456" y="157"/>
                    </a:lnTo>
                    <a:lnTo>
                      <a:pt x="458" y="161"/>
                    </a:lnTo>
                    <a:lnTo>
                      <a:pt x="459" y="161"/>
                    </a:lnTo>
                    <a:lnTo>
                      <a:pt x="460" y="158"/>
                    </a:lnTo>
                    <a:lnTo>
                      <a:pt x="463" y="157"/>
                    </a:lnTo>
                    <a:lnTo>
                      <a:pt x="464" y="153"/>
                    </a:lnTo>
                    <a:lnTo>
                      <a:pt x="473" y="145"/>
                    </a:lnTo>
                    <a:lnTo>
                      <a:pt x="482" y="147"/>
                    </a:lnTo>
                    <a:lnTo>
                      <a:pt x="483" y="146"/>
                    </a:lnTo>
                    <a:lnTo>
                      <a:pt x="485" y="147"/>
                    </a:lnTo>
                    <a:lnTo>
                      <a:pt x="489" y="146"/>
                    </a:lnTo>
                    <a:lnTo>
                      <a:pt x="489" y="144"/>
                    </a:lnTo>
                    <a:lnTo>
                      <a:pt x="496" y="140"/>
                    </a:lnTo>
                    <a:lnTo>
                      <a:pt x="499" y="143"/>
                    </a:lnTo>
                    <a:lnTo>
                      <a:pt x="501" y="142"/>
                    </a:lnTo>
                    <a:lnTo>
                      <a:pt x="504" y="150"/>
                    </a:lnTo>
                    <a:lnTo>
                      <a:pt x="523" y="142"/>
                    </a:lnTo>
                    <a:lnTo>
                      <a:pt x="525" y="139"/>
                    </a:lnTo>
                    <a:lnTo>
                      <a:pt x="528" y="140"/>
                    </a:lnTo>
                    <a:lnTo>
                      <a:pt x="533" y="138"/>
                    </a:lnTo>
                    <a:lnTo>
                      <a:pt x="534" y="140"/>
                    </a:lnTo>
                    <a:lnTo>
                      <a:pt x="539" y="141"/>
                    </a:lnTo>
                    <a:lnTo>
                      <a:pt x="541" y="144"/>
                    </a:lnTo>
                    <a:lnTo>
                      <a:pt x="543" y="144"/>
                    </a:lnTo>
                    <a:lnTo>
                      <a:pt x="544" y="145"/>
                    </a:lnTo>
                    <a:lnTo>
                      <a:pt x="546" y="145"/>
                    </a:lnTo>
                    <a:lnTo>
                      <a:pt x="546" y="143"/>
                    </a:lnTo>
                    <a:lnTo>
                      <a:pt x="550" y="143"/>
                    </a:lnTo>
                    <a:lnTo>
                      <a:pt x="553" y="141"/>
                    </a:lnTo>
                    <a:lnTo>
                      <a:pt x="558" y="142"/>
                    </a:lnTo>
                    <a:lnTo>
                      <a:pt x="578" y="155"/>
                    </a:lnTo>
                    <a:lnTo>
                      <a:pt x="579" y="151"/>
                    </a:lnTo>
                    <a:lnTo>
                      <a:pt x="584" y="151"/>
                    </a:lnTo>
                    <a:lnTo>
                      <a:pt x="586" y="152"/>
                    </a:lnTo>
                    <a:lnTo>
                      <a:pt x="591" y="152"/>
                    </a:lnTo>
                    <a:lnTo>
                      <a:pt x="594" y="151"/>
                    </a:lnTo>
                    <a:lnTo>
                      <a:pt x="594" y="153"/>
                    </a:lnTo>
                    <a:lnTo>
                      <a:pt x="597" y="153"/>
                    </a:lnTo>
                    <a:lnTo>
                      <a:pt x="605" y="161"/>
                    </a:lnTo>
                    <a:lnTo>
                      <a:pt x="606" y="160"/>
                    </a:lnTo>
                    <a:lnTo>
                      <a:pt x="609" y="162"/>
                    </a:lnTo>
                    <a:lnTo>
                      <a:pt x="612" y="161"/>
                    </a:lnTo>
                    <a:lnTo>
                      <a:pt x="614" y="162"/>
                    </a:lnTo>
                    <a:lnTo>
                      <a:pt x="616" y="161"/>
                    </a:lnTo>
                    <a:lnTo>
                      <a:pt x="623" y="161"/>
                    </a:lnTo>
                    <a:lnTo>
                      <a:pt x="631" y="165"/>
                    </a:lnTo>
                    <a:lnTo>
                      <a:pt x="638" y="162"/>
                    </a:lnTo>
                    <a:lnTo>
                      <a:pt x="641" y="162"/>
                    </a:lnTo>
                    <a:lnTo>
                      <a:pt x="645" y="157"/>
                    </a:lnTo>
                    <a:lnTo>
                      <a:pt x="651" y="153"/>
                    </a:lnTo>
                    <a:lnTo>
                      <a:pt x="652" y="148"/>
                    </a:lnTo>
                    <a:lnTo>
                      <a:pt x="648" y="146"/>
                    </a:lnTo>
                    <a:lnTo>
                      <a:pt x="648" y="143"/>
                    </a:lnTo>
                    <a:lnTo>
                      <a:pt x="646" y="142"/>
                    </a:lnTo>
                    <a:lnTo>
                      <a:pt x="648" y="140"/>
                    </a:lnTo>
                    <a:lnTo>
                      <a:pt x="645" y="132"/>
                    </a:lnTo>
                    <a:lnTo>
                      <a:pt x="645" y="129"/>
                    </a:lnTo>
                    <a:lnTo>
                      <a:pt x="649" y="130"/>
                    </a:lnTo>
                    <a:lnTo>
                      <a:pt x="652" y="120"/>
                    </a:lnTo>
                    <a:lnTo>
                      <a:pt x="646" y="116"/>
                    </a:lnTo>
                    <a:lnTo>
                      <a:pt x="646" y="111"/>
                    </a:lnTo>
                    <a:lnTo>
                      <a:pt x="644" y="111"/>
                    </a:lnTo>
                    <a:lnTo>
                      <a:pt x="642" y="108"/>
                    </a:lnTo>
                    <a:lnTo>
                      <a:pt x="639" y="109"/>
                    </a:lnTo>
                    <a:lnTo>
                      <a:pt x="638" y="104"/>
                    </a:lnTo>
                    <a:lnTo>
                      <a:pt x="635" y="104"/>
                    </a:lnTo>
                    <a:lnTo>
                      <a:pt x="636" y="101"/>
                    </a:lnTo>
                    <a:lnTo>
                      <a:pt x="632" y="100"/>
                    </a:lnTo>
                    <a:lnTo>
                      <a:pt x="632" y="99"/>
                    </a:lnTo>
                    <a:lnTo>
                      <a:pt x="633" y="97"/>
                    </a:lnTo>
                    <a:lnTo>
                      <a:pt x="632" y="93"/>
                    </a:lnTo>
                    <a:lnTo>
                      <a:pt x="630" y="92"/>
                    </a:lnTo>
                    <a:lnTo>
                      <a:pt x="623" y="92"/>
                    </a:lnTo>
                    <a:lnTo>
                      <a:pt x="618" y="88"/>
                    </a:lnTo>
                    <a:lnTo>
                      <a:pt x="623" y="82"/>
                    </a:lnTo>
                    <a:lnTo>
                      <a:pt x="622" y="79"/>
                    </a:lnTo>
                    <a:lnTo>
                      <a:pt x="616" y="75"/>
                    </a:lnTo>
                    <a:lnTo>
                      <a:pt x="614" y="76"/>
                    </a:lnTo>
                    <a:lnTo>
                      <a:pt x="612" y="74"/>
                    </a:lnTo>
                    <a:lnTo>
                      <a:pt x="610" y="76"/>
                    </a:lnTo>
                    <a:lnTo>
                      <a:pt x="607" y="75"/>
                    </a:lnTo>
                    <a:lnTo>
                      <a:pt x="600" y="71"/>
                    </a:lnTo>
                    <a:lnTo>
                      <a:pt x="604" y="68"/>
                    </a:lnTo>
                    <a:lnTo>
                      <a:pt x="603" y="66"/>
                    </a:lnTo>
                    <a:lnTo>
                      <a:pt x="606" y="64"/>
                    </a:lnTo>
                    <a:lnTo>
                      <a:pt x="606" y="61"/>
                    </a:lnTo>
                    <a:lnTo>
                      <a:pt x="610" y="58"/>
                    </a:lnTo>
                    <a:lnTo>
                      <a:pt x="611" y="48"/>
                    </a:lnTo>
                    <a:lnTo>
                      <a:pt x="614" y="48"/>
                    </a:lnTo>
                    <a:lnTo>
                      <a:pt x="620" y="55"/>
                    </a:lnTo>
                    <a:lnTo>
                      <a:pt x="625" y="56"/>
                    </a:lnTo>
                    <a:lnTo>
                      <a:pt x="626" y="53"/>
                    </a:lnTo>
                    <a:lnTo>
                      <a:pt x="622" y="49"/>
                    </a:lnTo>
                    <a:lnTo>
                      <a:pt x="623" y="47"/>
                    </a:lnTo>
                    <a:lnTo>
                      <a:pt x="633" y="37"/>
                    </a:lnTo>
                    <a:lnTo>
                      <a:pt x="634" y="34"/>
                    </a:lnTo>
                    <a:lnTo>
                      <a:pt x="629" y="32"/>
                    </a:lnTo>
                    <a:lnTo>
                      <a:pt x="628" y="30"/>
                    </a:lnTo>
                    <a:lnTo>
                      <a:pt x="633" y="27"/>
                    </a:lnTo>
                    <a:lnTo>
                      <a:pt x="635" y="22"/>
                    </a:lnTo>
                    <a:lnTo>
                      <a:pt x="635" y="20"/>
                    </a:lnTo>
                    <a:lnTo>
                      <a:pt x="632" y="19"/>
                    </a:lnTo>
                    <a:lnTo>
                      <a:pt x="633" y="16"/>
                    </a:lnTo>
                    <a:lnTo>
                      <a:pt x="635" y="16"/>
                    </a:lnTo>
                    <a:lnTo>
                      <a:pt x="635" y="14"/>
                    </a:lnTo>
                    <a:lnTo>
                      <a:pt x="645" y="13"/>
                    </a:lnTo>
                    <a:lnTo>
                      <a:pt x="647" y="13"/>
                    </a:lnTo>
                    <a:lnTo>
                      <a:pt x="647" y="16"/>
                    </a:lnTo>
                    <a:lnTo>
                      <a:pt x="652" y="16"/>
                    </a:lnTo>
                    <a:lnTo>
                      <a:pt x="657" y="22"/>
                    </a:lnTo>
                    <a:lnTo>
                      <a:pt x="663" y="24"/>
                    </a:lnTo>
                    <a:lnTo>
                      <a:pt x="663" y="27"/>
                    </a:lnTo>
                    <a:lnTo>
                      <a:pt x="666" y="28"/>
                    </a:lnTo>
                    <a:lnTo>
                      <a:pt x="678" y="29"/>
                    </a:lnTo>
                    <a:lnTo>
                      <a:pt x="679" y="28"/>
                    </a:lnTo>
                    <a:lnTo>
                      <a:pt x="682" y="30"/>
                    </a:lnTo>
                    <a:lnTo>
                      <a:pt x="683" y="33"/>
                    </a:lnTo>
                    <a:lnTo>
                      <a:pt x="682" y="33"/>
                    </a:lnTo>
                    <a:lnTo>
                      <a:pt x="686" y="39"/>
                    </a:lnTo>
                    <a:lnTo>
                      <a:pt x="693" y="42"/>
                    </a:lnTo>
                    <a:lnTo>
                      <a:pt x="695" y="40"/>
                    </a:lnTo>
                    <a:lnTo>
                      <a:pt x="697" y="37"/>
                    </a:lnTo>
                    <a:lnTo>
                      <a:pt x="702" y="38"/>
                    </a:lnTo>
                    <a:lnTo>
                      <a:pt x="705" y="37"/>
                    </a:lnTo>
                    <a:lnTo>
                      <a:pt x="711" y="38"/>
                    </a:lnTo>
                    <a:lnTo>
                      <a:pt x="723" y="33"/>
                    </a:lnTo>
                    <a:lnTo>
                      <a:pt x="724" y="36"/>
                    </a:lnTo>
                    <a:lnTo>
                      <a:pt x="734" y="35"/>
                    </a:lnTo>
                    <a:lnTo>
                      <a:pt x="734" y="34"/>
                    </a:lnTo>
                    <a:lnTo>
                      <a:pt x="740" y="32"/>
                    </a:lnTo>
                    <a:lnTo>
                      <a:pt x="755" y="33"/>
                    </a:lnTo>
                    <a:lnTo>
                      <a:pt x="765" y="37"/>
                    </a:lnTo>
                    <a:lnTo>
                      <a:pt x="773" y="31"/>
                    </a:lnTo>
                    <a:lnTo>
                      <a:pt x="771" y="25"/>
                    </a:lnTo>
                    <a:lnTo>
                      <a:pt x="778" y="16"/>
                    </a:lnTo>
                    <a:lnTo>
                      <a:pt x="797" y="19"/>
                    </a:lnTo>
                    <a:lnTo>
                      <a:pt x="811" y="7"/>
                    </a:lnTo>
                    <a:lnTo>
                      <a:pt x="822" y="6"/>
                    </a:lnTo>
                    <a:lnTo>
                      <a:pt x="826" y="14"/>
                    </a:lnTo>
                    <a:lnTo>
                      <a:pt x="848" y="0"/>
                    </a:lnTo>
                    <a:lnTo>
                      <a:pt x="859" y="1"/>
                    </a:lnTo>
                    <a:lnTo>
                      <a:pt x="863" y="16"/>
                    </a:lnTo>
                    <a:lnTo>
                      <a:pt x="877" y="34"/>
                    </a:lnTo>
                    <a:lnTo>
                      <a:pt x="876" y="38"/>
                    </a:lnTo>
                    <a:lnTo>
                      <a:pt x="890" y="53"/>
                    </a:lnTo>
                    <a:lnTo>
                      <a:pt x="893" y="60"/>
                    </a:lnTo>
                    <a:lnTo>
                      <a:pt x="891" y="64"/>
                    </a:lnTo>
                    <a:lnTo>
                      <a:pt x="892" y="66"/>
                    </a:lnTo>
                    <a:lnTo>
                      <a:pt x="891" y="66"/>
                    </a:lnTo>
                    <a:lnTo>
                      <a:pt x="890" y="71"/>
                    </a:lnTo>
                    <a:lnTo>
                      <a:pt x="900" y="85"/>
                    </a:lnTo>
                    <a:lnTo>
                      <a:pt x="899" y="89"/>
                    </a:lnTo>
                    <a:lnTo>
                      <a:pt x="896" y="91"/>
                    </a:lnTo>
                    <a:lnTo>
                      <a:pt x="896" y="92"/>
                    </a:lnTo>
                    <a:lnTo>
                      <a:pt x="891" y="99"/>
                    </a:lnTo>
                    <a:lnTo>
                      <a:pt x="891" y="105"/>
                    </a:lnTo>
                    <a:lnTo>
                      <a:pt x="890" y="107"/>
                    </a:lnTo>
                    <a:lnTo>
                      <a:pt x="891" y="112"/>
                    </a:lnTo>
                    <a:lnTo>
                      <a:pt x="890" y="115"/>
                    </a:lnTo>
                    <a:lnTo>
                      <a:pt x="891" y="117"/>
                    </a:lnTo>
                    <a:lnTo>
                      <a:pt x="890" y="120"/>
                    </a:lnTo>
                    <a:lnTo>
                      <a:pt x="892" y="123"/>
                    </a:lnTo>
                    <a:lnTo>
                      <a:pt x="894" y="127"/>
                    </a:lnTo>
                    <a:lnTo>
                      <a:pt x="899" y="129"/>
                    </a:lnTo>
                    <a:lnTo>
                      <a:pt x="898" y="134"/>
                    </a:lnTo>
                    <a:lnTo>
                      <a:pt x="902" y="135"/>
                    </a:lnTo>
                    <a:lnTo>
                      <a:pt x="898" y="142"/>
                    </a:lnTo>
                    <a:lnTo>
                      <a:pt x="900" y="152"/>
                    </a:lnTo>
                    <a:lnTo>
                      <a:pt x="902" y="156"/>
                    </a:lnTo>
                    <a:lnTo>
                      <a:pt x="902" y="161"/>
                    </a:lnTo>
                    <a:lnTo>
                      <a:pt x="905" y="163"/>
                    </a:lnTo>
                    <a:lnTo>
                      <a:pt x="905" y="165"/>
                    </a:lnTo>
                    <a:lnTo>
                      <a:pt x="906" y="165"/>
                    </a:lnTo>
                    <a:lnTo>
                      <a:pt x="903" y="170"/>
                    </a:lnTo>
                    <a:lnTo>
                      <a:pt x="903" y="171"/>
                    </a:lnTo>
                    <a:lnTo>
                      <a:pt x="902" y="173"/>
                    </a:lnTo>
                    <a:lnTo>
                      <a:pt x="904" y="178"/>
                    </a:lnTo>
                    <a:lnTo>
                      <a:pt x="910" y="178"/>
                    </a:lnTo>
                    <a:lnTo>
                      <a:pt x="914" y="178"/>
                    </a:lnTo>
                    <a:lnTo>
                      <a:pt x="916" y="179"/>
                    </a:lnTo>
                    <a:lnTo>
                      <a:pt x="920" y="180"/>
                    </a:lnTo>
                    <a:lnTo>
                      <a:pt x="927" y="179"/>
                    </a:lnTo>
                    <a:lnTo>
                      <a:pt x="930" y="177"/>
                    </a:lnTo>
                    <a:lnTo>
                      <a:pt x="935" y="176"/>
                    </a:lnTo>
                    <a:lnTo>
                      <a:pt x="939" y="177"/>
                    </a:lnTo>
                    <a:lnTo>
                      <a:pt x="942" y="176"/>
                    </a:lnTo>
                    <a:lnTo>
                      <a:pt x="942" y="177"/>
                    </a:lnTo>
                    <a:lnTo>
                      <a:pt x="950" y="179"/>
                    </a:lnTo>
                    <a:lnTo>
                      <a:pt x="955" y="183"/>
                    </a:lnTo>
                    <a:lnTo>
                      <a:pt x="959" y="183"/>
                    </a:lnTo>
                    <a:lnTo>
                      <a:pt x="960" y="182"/>
                    </a:lnTo>
                    <a:lnTo>
                      <a:pt x="964" y="183"/>
                    </a:lnTo>
                    <a:lnTo>
                      <a:pt x="965" y="181"/>
                    </a:lnTo>
                    <a:lnTo>
                      <a:pt x="972" y="182"/>
                    </a:lnTo>
                    <a:lnTo>
                      <a:pt x="974" y="181"/>
                    </a:lnTo>
                    <a:lnTo>
                      <a:pt x="978" y="181"/>
                    </a:lnTo>
                    <a:lnTo>
                      <a:pt x="982" y="184"/>
                    </a:lnTo>
                    <a:lnTo>
                      <a:pt x="984" y="180"/>
                    </a:lnTo>
                    <a:lnTo>
                      <a:pt x="990" y="182"/>
                    </a:lnTo>
                    <a:lnTo>
                      <a:pt x="991" y="186"/>
                    </a:lnTo>
                    <a:lnTo>
                      <a:pt x="999" y="186"/>
                    </a:lnTo>
                    <a:lnTo>
                      <a:pt x="999" y="188"/>
                    </a:lnTo>
                    <a:lnTo>
                      <a:pt x="1003" y="190"/>
                    </a:lnTo>
                    <a:lnTo>
                      <a:pt x="1005" y="189"/>
                    </a:lnTo>
                    <a:lnTo>
                      <a:pt x="1003" y="192"/>
                    </a:lnTo>
                    <a:lnTo>
                      <a:pt x="1008" y="192"/>
                    </a:lnTo>
                    <a:lnTo>
                      <a:pt x="1009" y="198"/>
                    </a:lnTo>
                    <a:lnTo>
                      <a:pt x="1012" y="197"/>
                    </a:lnTo>
                    <a:lnTo>
                      <a:pt x="1013" y="199"/>
                    </a:lnTo>
                    <a:lnTo>
                      <a:pt x="1017" y="199"/>
                    </a:lnTo>
                    <a:lnTo>
                      <a:pt x="1017" y="201"/>
                    </a:lnTo>
                    <a:lnTo>
                      <a:pt x="1022" y="206"/>
                    </a:lnTo>
                    <a:lnTo>
                      <a:pt x="1025" y="211"/>
                    </a:lnTo>
                    <a:lnTo>
                      <a:pt x="1026" y="204"/>
                    </a:lnTo>
                    <a:lnTo>
                      <a:pt x="1029" y="207"/>
                    </a:lnTo>
                    <a:lnTo>
                      <a:pt x="1035" y="207"/>
                    </a:lnTo>
                    <a:lnTo>
                      <a:pt x="1036" y="210"/>
                    </a:lnTo>
                    <a:lnTo>
                      <a:pt x="1038" y="211"/>
                    </a:lnTo>
                    <a:lnTo>
                      <a:pt x="1038" y="212"/>
                    </a:lnTo>
                    <a:lnTo>
                      <a:pt x="1040" y="214"/>
                    </a:lnTo>
                    <a:lnTo>
                      <a:pt x="1038" y="216"/>
                    </a:lnTo>
                    <a:lnTo>
                      <a:pt x="1039" y="217"/>
                    </a:lnTo>
                    <a:lnTo>
                      <a:pt x="1041" y="219"/>
                    </a:lnTo>
                    <a:lnTo>
                      <a:pt x="1044" y="218"/>
                    </a:lnTo>
                    <a:lnTo>
                      <a:pt x="1041" y="225"/>
                    </a:lnTo>
                    <a:lnTo>
                      <a:pt x="1041" y="227"/>
                    </a:lnTo>
                    <a:lnTo>
                      <a:pt x="1045" y="227"/>
                    </a:lnTo>
                    <a:lnTo>
                      <a:pt x="1048" y="232"/>
                    </a:lnTo>
                    <a:lnTo>
                      <a:pt x="1047" y="241"/>
                    </a:lnTo>
                    <a:lnTo>
                      <a:pt x="1049" y="241"/>
                    </a:lnTo>
                    <a:lnTo>
                      <a:pt x="1049" y="238"/>
                    </a:lnTo>
                    <a:lnTo>
                      <a:pt x="1052" y="237"/>
                    </a:lnTo>
                    <a:lnTo>
                      <a:pt x="1054" y="240"/>
                    </a:lnTo>
                    <a:lnTo>
                      <a:pt x="1058" y="236"/>
                    </a:lnTo>
                    <a:lnTo>
                      <a:pt x="1061" y="237"/>
                    </a:lnTo>
                    <a:lnTo>
                      <a:pt x="1062" y="236"/>
                    </a:lnTo>
                    <a:lnTo>
                      <a:pt x="1060" y="234"/>
                    </a:lnTo>
                    <a:lnTo>
                      <a:pt x="1064" y="233"/>
                    </a:lnTo>
                    <a:lnTo>
                      <a:pt x="1066" y="236"/>
                    </a:lnTo>
                    <a:lnTo>
                      <a:pt x="1065" y="240"/>
                    </a:lnTo>
                    <a:lnTo>
                      <a:pt x="1066" y="243"/>
                    </a:lnTo>
                    <a:lnTo>
                      <a:pt x="1070" y="243"/>
                    </a:lnTo>
                    <a:lnTo>
                      <a:pt x="1072" y="244"/>
                    </a:lnTo>
                    <a:lnTo>
                      <a:pt x="1074" y="241"/>
                    </a:lnTo>
                    <a:lnTo>
                      <a:pt x="1076" y="242"/>
                    </a:lnTo>
                    <a:lnTo>
                      <a:pt x="1076" y="245"/>
                    </a:lnTo>
                    <a:lnTo>
                      <a:pt x="1082" y="245"/>
                    </a:lnTo>
                    <a:lnTo>
                      <a:pt x="1080" y="249"/>
                    </a:lnTo>
                    <a:lnTo>
                      <a:pt x="1080" y="252"/>
                    </a:lnTo>
                    <a:lnTo>
                      <a:pt x="1083" y="250"/>
                    </a:lnTo>
                    <a:lnTo>
                      <a:pt x="1084" y="247"/>
                    </a:lnTo>
                    <a:lnTo>
                      <a:pt x="1089" y="248"/>
                    </a:lnTo>
                    <a:lnTo>
                      <a:pt x="1090" y="250"/>
                    </a:lnTo>
                    <a:lnTo>
                      <a:pt x="1093" y="252"/>
                    </a:lnTo>
                    <a:lnTo>
                      <a:pt x="1091" y="259"/>
                    </a:lnTo>
                    <a:lnTo>
                      <a:pt x="1100" y="259"/>
                    </a:lnTo>
                    <a:lnTo>
                      <a:pt x="1099" y="262"/>
                    </a:lnTo>
                    <a:lnTo>
                      <a:pt x="1109" y="262"/>
                    </a:lnTo>
                    <a:lnTo>
                      <a:pt x="1109" y="259"/>
                    </a:lnTo>
                    <a:lnTo>
                      <a:pt x="1104" y="256"/>
                    </a:lnTo>
                    <a:lnTo>
                      <a:pt x="1109" y="254"/>
                    </a:lnTo>
                    <a:lnTo>
                      <a:pt x="1115" y="260"/>
                    </a:lnTo>
                    <a:lnTo>
                      <a:pt x="1117" y="261"/>
                    </a:lnTo>
                    <a:lnTo>
                      <a:pt x="1118" y="258"/>
                    </a:lnTo>
                    <a:lnTo>
                      <a:pt x="1119" y="261"/>
                    </a:lnTo>
                    <a:lnTo>
                      <a:pt x="1125" y="263"/>
                    </a:lnTo>
                    <a:lnTo>
                      <a:pt x="1125" y="261"/>
                    </a:lnTo>
                    <a:lnTo>
                      <a:pt x="1128" y="259"/>
                    </a:lnTo>
                    <a:lnTo>
                      <a:pt x="1127" y="253"/>
                    </a:lnTo>
                    <a:lnTo>
                      <a:pt x="1128" y="252"/>
                    </a:lnTo>
                    <a:lnTo>
                      <a:pt x="1133" y="255"/>
                    </a:lnTo>
                    <a:lnTo>
                      <a:pt x="1129" y="261"/>
                    </a:lnTo>
                    <a:lnTo>
                      <a:pt x="1129" y="263"/>
                    </a:lnTo>
                    <a:lnTo>
                      <a:pt x="1131" y="264"/>
                    </a:lnTo>
                    <a:lnTo>
                      <a:pt x="1134" y="263"/>
                    </a:lnTo>
                    <a:lnTo>
                      <a:pt x="1136" y="265"/>
                    </a:lnTo>
                    <a:lnTo>
                      <a:pt x="1138" y="266"/>
                    </a:lnTo>
                    <a:lnTo>
                      <a:pt x="1140" y="259"/>
                    </a:lnTo>
                    <a:lnTo>
                      <a:pt x="1144" y="258"/>
                    </a:lnTo>
                    <a:lnTo>
                      <a:pt x="1145" y="261"/>
                    </a:lnTo>
                    <a:lnTo>
                      <a:pt x="1144" y="267"/>
                    </a:lnTo>
                    <a:lnTo>
                      <a:pt x="1139" y="270"/>
                    </a:lnTo>
                    <a:lnTo>
                      <a:pt x="1143" y="273"/>
                    </a:lnTo>
                    <a:lnTo>
                      <a:pt x="1145" y="273"/>
                    </a:lnTo>
                    <a:lnTo>
                      <a:pt x="1146" y="271"/>
                    </a:lnTo>
                    <a:lnTo>
                      <a:pt x="1154" y="268"/>
                    </a:lnTo>
                    <a:lnTo>
                      <a:pt x="1160" y="273"/>
                    </a:lnTo>
                    <a:lnTo>
                      <a:pt x="1163" y="270"/>
                    </a:lnTo>
                    <a:lnTo>
                      <a:pt x="1167" y="272"/>
                    </a:lnTo>
                    <a:lnTo>
                      <a:pt x="1168" y="277"/>
                    </a:lnTo>
                    <a:lnTo>
                      <a:pt x="1162" y="280"/>
                    </a:lnTo>
                    <a:lnTo>
                      <a:pt x="1163" y="285"/>
                    </a:lnTo>
                    <a:lnTo>
                      <a:pt x="1169" y="287"/>
                    </a:lnTo>
                    <a:lnTo>
                      <a:pt x="1170" y="289"/>
                    </a:lnTo>
                    <a:lnTo>
                      <a:pt x="1165" y="297"/>
                    </a:lnTo>
                    <a:lnTo>
                      <a:pt x="1167" y="300"/>
                    </a:lnTo>
                    <a:lnTo>
                      <a:pt x="1170" y="301"/>
                    </a:lnTo>
                    <a:lnTo>
                      <a:pt x="1181" y="295"/>
                    </a:lnTo>
                    <a:lnTo>
                      <a:pt x="1188" y="296"/>
                    </a:lnTo>
                    <a:lnTo>
                      <a:pt x="1191" y="294"/>
                    </a:lnTo>
                    <a:lnTo>
                      <a:pt x="1193" y="302"/>
                    </a:lnTo>
                    <a:lnTo>
                      <a:pt x="1198" y="306"/>
                    </a:lnTo>
                    <a:lnTo>
                      <a:pt x="1197" y="313"/>
                    </a:lnTo>
                    <a:lnTo>
                      <a:pt x="1194" y="315"/>
                    </a:lnTo>
                    <a:lnTo>
                      <a:pt x="1187" y="314"/>
                    </a:lnTo>
                    <a:lnTo>
                      <a:pt x="1184" y="319"/>
                    </a:lnTo>
                    <a:lnTo>
                      <a:pt x="1185" y="330"/>
                    </a:lnTo>
                    <a:lnTo>
                      <a:pt x="1189" y="334"/>
                    </a:lnTo>
                    <a:lnTo>
                      <a:pt x="1192" y="339"/>
                    </a:lnTo>
                    <a:lnTo>
                      <a:pt x="1190" y="342"/>
                    </a:lnTo>
                    <a:lnTo>
                      <a:pt x="1190" y="346"/>
                    </a:lnTo>
                    <a:lnTo>
                      <a:pt x="1194" y="351"/>
                    </a:lnTo>
                    <a:lnTo>
                      <a:pt x="1194" y="362"/>
                    </a:lnTo>
                    <a:lnTo>
                      <a:pt x="1218" y="377"/>
                    </a:lnTo>
                    <a:lnTo>
                      <a:pt x="1224" y="385"/>
                    </a:lnTo>
                    <a:lnTo>
                      <a:pt x="1238" y="393"/>
                    </a:lnTo>
                    <a:lnTo>
                      <a:pt x="1239" y="396"/>
                    </a:lnTo>
                    <a:lnTo>
                      <a:pt x="1242" y="397"/>
                    </a:lnTo>
                    <a:lnTo>
                      <a:pt x="1244" y="402"/>
                    </a:lnTo>
                    <a:lnTo>
                      <a:pt x="1250" y="406"/>
                    </a:lnTo>
                    <a:lnTo>
                      <a:pt x="1253" y="413"/>
                    </a:lnTo>
                    <a:lnTo>
                      <a:pt x="1257" y="412"/>
                    </a:lnTo>
                    <a:lnTo>
                      <a:pt x="1261" y="415"/>
                    </a:lnTo>
                    <a:lnTo>
                      <a:pt x="1258" y="426"/>
                    </a:lnTo>
                    <a:lnTo>
                      <a:pt x="1252" y="435"/>
                    </a:lnTo>
                    <a:lnTo>
                      <a:pt x="1251" y="442"/>
                    </a:lnTo>
                    <a:lnTo>
                      <a:pt x="1252" y="446"/>
                    </a:lnTo>
                    <a:lnTo>
                      <a:pt x="1248" y="450"/>
                    </a:lnTo>
                    <a:lnTo>
                      <a:pt x="1250" y="452"/>
                    </a:lnTo>
                    <a:lnTo>
                      <a:pt x="1247" y="457"/>
                    </a:lnTo>
                    <a:lnTo>
                      <a:pt x="1251" y="460"/>
                    </a:lnTo>
                    <a:lnTo>
                      <a:pt x="1247" y="467"/>
                    </a:lnTo>
                    <a:lnTo>
                      <a:pt x="1250" y="477"/>
                    </a:lnTo>
                    <a:lnTo>
                      <a:pt x="1246" y="482"/>
                    </a:lnTo>
                    <a:lnTo>
                      <a:pt x="1254" y="493"/>
                    </a:lnTo>
                    <a:lnTo>
                      <a:pt x="1255" y="499"/>
                    </a:lnTo>
                    <a:lnTo>
                      <a:pt x="1260" y="502"/>
                    </a:lnTo>
                    <a:lnTo>
                      <a:pt x="1263" y="507"/>
                    </a:lnTo>
                    <a:lnTo>
                      <a:pt x="1261" y="514"/>
                    </a:lnTo>
                    <a:lnTo>
                      <a:pt x="1263" y="522"/>
                    </a:lnTo>
                    <a:lnTo>
                      <a:pt x="1273" y="531"/>
                    </a:lnTo>
                    <a:lnTo>
                      <a:pt x="1278" y="541"/>
                    </a:lnTo>
                    <a:lnTo>
                      <a:pt x="1281" y="543"/>
                    </a:lnTo>
                    <a:lnTo>
                      <a:pt x="1281" y="552"/>
                    </a:lnTo>
                    <a:lnTo>
                      <a:pt x="1289" y="558"/>
                    </a:lnTo>
                    <a:lnTo>
                      <a:pt x="1289" y="565"/>
                    </a:lnTo>
                    <a:lnTo>
                      <a:pt x="1291" y="575"/>
                    </a:lnTo>
                    <a:lnTo>
                      <a:pt x="1298" y="595"/>
                    </a:lnTo>
                    <a:lnTo>
                      <a:pt x="1305" y="598"/>
                    </a:lnTo>
                    <a:lnTo>
                      <a:pt x="1311" y="595"/>
                    </a:lnTo>
                    <a:lnTo>
                      <a:pt x="1316" y="597"/>
                    </a:lnTo>
                    <a:lnTo>
                      <a:pt x="1319" y="605"/>
                    </a:lnTo>
                    <a:lnTo>
                      <a:pt x="1336" y="616"/>
                    </a:lnTo>
                    <a:lnTo>
                      <a:pt x="1337" y="622"/>
                    </a:lnTo>
                    <a:lnTo>
                      <a:pt x="1341" y="625"/>
                    </a:lnTo>
                    <a:lnTo>
                      <a:pt x="1352" y="631"/>
                    </a:lnTo>
                    <a:lnTo>
                      <a:pt x="1353" y="639"/>
                    </a:lnTo>
                    <a:lnTo>
                      <a:pt x="1350" y="649"/>
                    </a:lnTo>
                    <a:lnTo>
                      <a:pt x="1354" y="657"/>
                    </a:lnTo>
                    <a:lnTo>
                      <a:pt x="1349" y="664"/>
                    </a:lnTo>
                    <a:lnTo>
                      <a:pt x="1351" y="668"/>
                    </a:lnTo>
                    <a:lnTo>
                      <a:pt x="1350" y="673"/>
                    </a:lnTo>
                    <a:lnTo>
                      <a:pt x="1353" y="677"/>
                    </a:lnTo>
                    <a:lnTo>
                      <a:pt x="1356" y="679"/>
                    </a:lnTo>
                    <a:lnTo>
                      <a:pt x="1356" y="683"/>
                    </a:lnTo>
                    <a:lnTo>
                      <a:pt x="1363" y="692"/>
                    </a:lnTo>
                    <a:lnTo>
                      <a:pt x="1365" y="694"/>
                    </a:lnTo>
                    <a:lnTo>
                      <a:pt x="1368" y="694"/>
                    </a:lnTo>
                    <a:lnTo>
                      <a:pt x="1374" y="691"/>
                    </a:lnTo>
                    <a:lnTo>
                      <a:pt x="1384" y="690"/>
                    </a:lnTo>
                    <a:lnTo>
                      <a:pt x="1387" y="692"/>
                    </a:lnTo>
                    <a:lnTo>
                      <a:pt x="1390" y="701"/>
                    </a:lnTo>
                    <a:lnTo>
                      <a:pt x="1390" y="706"/>
                    </a:lnTo>
                    <a:lnTo>
                      <a:pt x="1389" y="710"/>
                    </a:lnTo>
                    <a:lnTo>
                      <a:pt x="1392" y="716"/>
                    </a:lnTo>
                    <a:lnTo>
                      <a:pt x="1394" y="722"/>
                    </a:lnTo>
                    <a:lnTo>
                      <a:pt x="1388" y="737"/>
                    </a:lnTo>
                    <a:lnTo>
                      <a:pt x="1390" y="741"/>
                    </a:lnTo>
                    <a:lnTo>
                      <a:pt x="1384" y="751"/>
                    </a:lnTo>
                    <a:lnTo>
                      <a:pt x="1389" y="752"/>
                    </a:lnTo>
                    <a:lnTo>
                      <a:pt x="1403" y="746"/>
                    </a:lnTo>
                    <a:lnTo>
                      <a:pt x="1410" y="751"/>
                    </a:lnTo>
                    <a:lnTo>
                      <a:pt x="1415" y="756"/>
                    </a:lnTo>
                    <a:lnTo>
                      <a:pt x="1414" y="764"/>
                    </a:lnTo>
                    <a:lnTo>
                      <a:pt x="1408" y="765"/>
                    </a:lnTo>
                    <a:lnTo>
                      <a:pt x="1406" y="768"/>
                    </a:lnTo>
                    <a:lnTo>
                      <a:pt x="1407" y="771"/>
                    </a:lnTo>
                    <a:lnTo>
                      <a:pt x="1410" y="775"/>
                    </a:lnTo>
                    <a:lnTo>
                      <a:pt x="1412" y="785"/>
                    </a:lnTo>
                    <a:lnTo>
                      <a:pt x="1412" y="788"/>
                    </a:lnTo>
                    <a:lnTo>
                      <a:pt x="1408" y="792"/>
                    </a:lnTo>
                    <a:lnTo>
                      <a:pt x="1408" y="793"/>
                    </a:lnTo>
                    <a:lnTo>
                      <a:pt x="1415" y="792"/>
                    </a:lnTo>
                    <a:lnTo>
                      <a:pt x="1424" y="796"/>
                    </a:lnTo>
                    <a:lnTo>
                      <a:pt x="1430" y="808"/>
                    </a:lnTo>
                    <a:lnTo>
                      <a:pt x="1436" y="808"/>
                    </a:lnTo>
                    <a:lnTo>
                      <a:pt x="1442" y="810"/>
                    </a:lnTo>
                    <a:lnTo>
                      <a:pt x="1450" y="810"/>
                    </a:lnTo>
                    <a:lnTo>
                      <a:pt x="1454" y="811"/>
                    </a:lnTo>
                    <a:lnTo>
                      <a:pt x="1464" y="811"/>
                    </a:lnTo>
                    <a:lnTo>
                      <a:pt x="1470" y="814"/>
                    </a:lnTo>
                    <a:lnTo>
                      <a:pt x="1476" y="814"/>
                    </a:lnTo>
                    <a:lnTo>
                      <a:pt x="1478" y="822"/>
                    </a:lnTo>
                    <a:lnTo>
                      <a:pt x="1477" y="829"/>
                    </a:lnTo>
                    <a:lnTo>
                      <a:pt x="1480" y="832"/>
                    </a:lnTo>
                    <a:lnTo>
                      <a:pt x="1490" y="834"/>
                    </a:lnTo>
                    <a:lnTo>
                      <a:pt x="1491" y="829"/>
                    </a:lnTo>
                    <a:lnTo>
                      <a:pt x="1488" y="823"/>
                    </a:lnTo>
                    <a:lnTo>
                      <a:pt x="1493" y="820"/>
                    </a:lnTo>
                    <a:lnTo>
                      <a:pt x="1504" y="820"/>
                    </a:lnTo>
                    <a:lnTo>
                      <a:pt x="1505" y="817"/>
                    </a:lnTo>
                    <a:lnTo>
                      <a:pt x="1504" y="810"/>
                    </a:lnTo>
                    <a:lnTo>
                      <a:pt x="1505" y="809"/>
                    </a:lnTo>
                    <a:lnTo>
                      <a:pt x="1509" y="810"/>
                    </a:lnTo>
                    <a:lnTo>
                      <a:pt x="1509" y="818"/>
                    </a:lnTo>
                    <a:lnTo>
                      <a:pt x="1511" y="820"/>
                    </a:lnTo>
                    <a:lnTo>
                      <a:pt x="1513" y="819"/>
                    </a:lnTo>
                    <a:lnTo>
                      <a:pt x="1517" y="811"/>
                    </a:lnTo>
                    <a:lnTo>
                      <a:pt x="1526" y="819"/>
                    </a:lnTo>
                    <a:lnTo>
                      <a:pt x="1543" y="817"/>
                    </a:lnTo>
                    <a:lnTo>
                      <a:pt x="1550" y="813"/>
                    </a:lnTo>
                    <a:lnTo>
                      <a:pt x="1566" y="798"/>
                    </a:lnTo>
                    <a:lnTo>
                      <a:pt x="1570" y="790"/>
                    </a:lnTo>
                    <a:lnTo>
                      <a:pt x="1568" y="766"/>
                    </a:lnTo>
                    <a:lnTo>
                      <a:pt x="1570" y="738"/>
                    </a:lnTo>
                    <a:lnTo>
                      <a:pt x="1589" y="706"/>
                    </a:lnTo>
                    <a:lnTo>
                      <a:pt x="1607" y="687"/>
                    </a:lnTo>
                    <a:lnTo>
                      <a:pt x="1614" y="683"/>
                    </a:lnTo>
                    <a:lnTo>
                      <a:pt x="1625" y="667"/>
                    </a:lnTo>
                    <a:lnTo>
                      <a:pt x="1628" y="658"/>
                    </a:lnTo>
                    <a:lnTo>
                      <a:pt x="1640" y="645"/>
                    </a:lnTo>
                    <a:lnTo>
                      <a:pt x="1642" y="633"/>
                    </a:lnTo>
                    <a:lnTo>
                      <a:pt x="1646" y="627"/>
                    </a:lnTo>
                    <a:lnTo>
                      <a:pt x="1649" y="622"/>
                    </a:lnTo>
                    <a:lnTo>
                      <a:pt x="1654" y="620"/>
                    </a:lnTo>
                    <a:lnTo>
                      <a:pt x="1672" y="590"/>
                    </a:lnTo>
                    <a:lnTo>
                      <a:pt x="1698" y="584"/>
                    </a:lnTo>
                    <a:lnTo>
                      <a:pt x="1705" y="582"/>
                    </a:lnTo>
                    <a:lnTo>
                      <a:pt x="1715" y="567"/>
                    </a:lnTo>
                    <a:lnTo>
                      <a:pt x="1720" y="564"/>
                    </a:lnTo>
                    <a:lnTo>
                      <a:pt x="1724" y="556"/>
                    </a:lnTo>
                    <a:lnTo>
                      <a:pt x="1729" y="553"/>
                    </a:lnTo>
                    <a:lnTo>
                      <a:pt x="1737" y="548"/>
                    </a:lnTo>
                    <a:lnTo>
                      <a:pt x="1764" y="541"/>
                    </a:lnTo>
                    <a:lnTo>
                      <a:pt x="1775" y="537"/>
                    </a:lnTo>
                    <a:lnTo>
                      <a:pt x="1792" y="524"/>
                    </a:lnTo>
                    <a:lnTo>
                      <a:pt x="1799" y="517"/>
                    </a:lnTo>
                    <a:lnTo>
                      <a:pt x="1806" y="511"/>
                    </a:lnTo>
                    <a:lnTo>
                      <a:pt x="1816" y="498"/>
                    </a:lnTo>
                    <a:lnTo>
                      <a:pt x="1823" y="483"/>
                    </a:lnTo>
                    <a:lnTo>
                      <a:pt x="1828" y="469"/>
                    </a:lnTo>
                    <a:lnTo>
                      <a:pt x="1834" y="460"/>
                    </a:lnTo>
                    <a:lnTo>
                      <a:pt x="1835" y="449"/>
                    </a:lnTo>
                    <a:lnTo>
                      <a:pt x="1839" y="439"/>
                    </a:lnTo>
                    <a:lnTo>
                      <a:pt x="1842" y="433"/>
                    </a:lnTo>
                    <a:lnTo>
                      <a:pt x="1848" y="429"/>
                    </a:lnTo>
                    <a:lnTo>
                      <a:pt x="1860" y="420"/>
                    </a:lnTo>
                    <a:lnTo>
                      <a:pt x="1868" y="417"/>
                    </a:lnTo>
                    <a:lnTo>
                      <a:pt x="1894" y="412"/>
                    </a:lnTo>
                    <a:lnTo>
                      <a:pt x="1917" y="411"/>
                    </a:lnTo>
                    <a:lnTo>
                      <a:pt x="1918" y="424"/>
                    </a:lnTo>
                    <a:lnTo>
                      <a:pt x="1924" y="430"/>
                    </a:lnTo>
                    <a:lnTo>
                      <a:pt x="1928" y="440"/>
                    </a:lnTo>
                    <a:lnTo>
                      <a:pt x="1929" y="447"/>
                    </a:lnTo>
                    <a:lnTo>
                      <a:pt x="1929" y="453"/>
                    </a:lnTo>
                    <a:lnTo>
                      <a:pt x="1928" y="459"/>
                    </a:lnTo>
                    <a:lnTo>
                      <a:pt x="1926" y="483"/>
                    </a:lnTo>
                    <a:lnTo>
                      <a:pt x="1924" y="490"/>
                    </a:lnTo>
                    <a:lnTo>
                      <a:pt x="1934" y="492"/>
                    </a:lnTo>
                    <a:lnTo>
                      <a:pt x="1943" y="495"/>
                    </a:lnTo>
                    <a:lnTo>
                      <a:pt x="1946" y="493"/>
                    </a:lnTo>
                    <a:lnTo>
                      <a:pt x="1957" y="497"/>
                    </a:lnTo>
                    <a:lnTo>
                      <a:pt x="1972" y="490"/>
                    </a:lnTo>
                    <a:lnTo>
                      <a:pt x="1975" y="494"/>
                    </a:lnTo>
                    <a:lnTo>
                      <a:pt x="1978" y="492"/>
                    </a:lnTo>
                    <a:lnTo>
                      <a:pt x="1984" y="492"/>
                    </a:lnTo>
                    <a:lnTo>
                      <a:pt x="1989" y="488"/>
                    </a:lnTo>
                    <a:lnTo>
                      <a:pt x="1994" y="495"/>
                    </a:lnTo>
                    <a:lnTo>
                      <a:pt x="1995" y="494"/>
                    </a:lnTo>
                    <a:lnTo>
                      <a:pt x="1993" y="490"/>
                    </a:lnTo>
                    <a:lnTo>
                      <a:pt x="1994" y="488"/>
                    </a:lnTo>
                    <a:lnTo>
                      <a:pt x="2008" y="485"/>
                    </a:lnTo>
                    <a:lnTo>
                      <a:pt x="2011" y="487"/>
                    </a:lnTo>
                    <a:lnTo>
                      <a:pt x="2010" y="489"/>
                    </a:lnTo>
                    <a:lnTo>
                      <a:pt x="2013" y="488"/>
                    </a:lnTo>
                    <a:lnTo>
                      <a:pt x="2015" y="490"/>
                    </a:lnTo>
                    <a:lnTo>
                      <a:pt x="2021" y="497"/>
                    </a:lnTo>
                    <a:lnTo>
                      <a:pt x="2024" y="506"/>
                    </a:lnTo>
                    <a:lnTo>
                      <a:pt x="2028" y="514"/>
                    </a:lnTo>
                    <a:lnTo>
                      <a:pt x="2051" y="548"/>
                    </a:lnTo>
                    <a:lnTo>
                      <a:pt x="2055" y="551"/>
                    </a:lnTo>
                    <a:lnTo>
                      <a:pt x="2061" y="550"/>
                    </a:lnTo>
                    <a:lnTo>
                      <a:pt x="2064" y="553"/>
                    </a:lnTo>
                    <a:lnTo>
                      <a:pt x="2070" y="555"/>
                    </a:lnTo>
                    <a:lnTo>
                      <a:pt x="2071" y="557"/>
                    </a:lnTo>
                    <a:lnTo>
                      <a:pt x="2068" y="561"/>
                    </a:lnTo>
                    <a:lnTo>
                      <a:pt x="2153" y="600"/>
                    </a:lnTo>
                    <a:lnTo>
                      <a:pt x="2155" y="604"/>
                    </a:lnTo>
                    <a:lnTo>
                      <a:pt x="2173" y="615"/>
                    </a:lnTo>
                    <a:lnTo>
                      <a:pt x="2182" y="612"/>
                    </a:lnTo>
                    <a:lnTo>
                      <a:pt x="2200" y="612"/>
                    </a:lnTo>
                    <a:lnTo>
                      <a:pt x="2204" y="616"/>
                    </a:lnTo>
                    <a:lnTo>
                      <a:pt x="2219" y="621"/>
                    </a:lnTo>
                    <a:lnTo>
                      <a:pt x="2226" y="620"/>
                    </a:lnTo>
                    <a:lnTo>
                      <a:pt x="2234" y="615"/>
                    </a:lnTo>
                    <a:lnTo>
                      <a:pt x="2245" y="615"/>
                    </a:lnTo>
                    <a:lnTo>
                      <a:pt x="2251" y="618"/>
                    </a:lnTo>
                    <a:lnTo>
                      <a:pt x="2252" y="616"/>
                    </a:lnTo>
                    <a:lnTo>
                      <a:pt x="2260" y="616"/>
                    </a:lnTo>
                    <a:lnTo>
                      <a:pt x="2262" y="618"/>
                    </a:lnTo>
                    <a:lnTo>
                      <a:pt x="2270" y="615"/>
                    </a:lnTo>
                    <a:lnTo>
                      <a:pt x="2284" y="621"/>
                    </a:lnTo>
                    <a:lnTo>
                      <a:pt x="2287" y="625"/>
                    </a:lnTo>
                    <a:lnTo>
                      <a:pt x="2289" y="630"/>
                    </a:lnTo>
                    <a:lnTo>
                      <a:pt x="2287" y="644"/>
                    </a:lnTo>
                    <a:lnTo>
                      <a:pt x="2279" y="652"/>
                    </a:lnTo>
                    <a:lnTo>
                      <a:pt x="2273" y="667"/>
                    </a:lnTo>
                    <a:lnTo>
                      <a:pt x="2270" y="674"/>
                    </a:lnTo>
                    <a:lnTo>
                      <a:pt x="2321" y="692"/>
                    </a:lnTo>
                    <a:lnTo>
                      <a:pt x="2373" y="710"/>
                    </a:lnTo>
                    <a:lnTo>
                      <a:pt x="2373" y="718"/>
                    </a:lnTo>
                    <a:lnTo>
                      <a:pt x="2376" y="718"/>
                    </a:lnTo>
                    <a:lnTo>
                      <a:pt x="2376" y="715"/>
                    </a:lnTo>
                    <a:lnTo>
                      <a:pt x="2377" y="715"/>
                    </a:lnTo>
                    <a:lnTo>
                      <a:pt x="2378" y="712"/>
                    </a:lnTo>
                    <a:lnTo>
                      <a:pt x="2380" y="709"/>
                    </a:lnTo>
                    <a:lnTo>
                      <a:pt x="2381" y="703"/>
                    </a:lnTo>
                    <a:lnTo>
                      <a:pt x="2389" y="700"/>
                    </a:lnTo>
                    <a:lnTo>
                      <a:pt x="2390" y="701"/>
                    </a:lnTo>
                    <a:lnTo>
                      <a:pt x="2392" y="696"/>
                    </a:lnTo>
                    <a:lnTo>
                      <a:pt x="2394" y="696"/>
                    </a:lnTo>
                    <a:lnTo>
                      <a:pt x="2393" y="693"/>
                    </a:lnTo>
                    <a:lnTo>
                      <a:pt x="2395" y="690"/>
                    </a:lnTo>
                    <a:lnTo>
                      <a:pt x="2393" y="688"/>
                    </a:lnTo>
                    <a:lnTo>
                      <a:pt x="2395" y="685"/>
                    </a:lnTo>
                    <a:lnTo>
                      <a:pt x="2402" y="685"/>
                    </a:lnTo>
                    <a:lnTo>
                      <a:pt x="2404" y="688"/>
                    </a:lnTo>
                    <a:lnTo>
                      <a:pt x="2404" y="692"/>
                    </a:lnTo>
                    <a:lnTo>
                      <a:pt x="2407" y="693"/>
                    </a:lnTo>
                    <a:lnTo>
                      <a:pt x="2406" y="696"/>
                    </a:lnTo>
                    <a:lnTo>
                      <a:pt x="2407" y="700"/>
                    </a:lnTo>
                    <a:lnTo>
                      <a:pt x="2400" y="712"/>
                    </a:lnTo>
                    <a:lnTo>
                      <a:pt x="2403" y="713"/>
                    </a:lnTo>
                    <a:lnTo>
                      <a:pt x="2406" y="710"/>
                    </a:lnTo>
                    <a:lnTo>
                      <a:pt x="2408" y="713"/>
                    </a:lnTo>
                    <a:lnTo>
                      <a:pt x="2411" y="710"/>
                    </a:lnTo>
                    <a:lnTo>
                      <a:pt x="2411" y="705"/>
                    </a:lnTo>
                    <a:lnTo>
                      <a:pt x="2412" y="702"/>
                    </a:lnTo>
                    <a:lnTo>
                      <a:pt x="2411" y="698"/>
                    </a:lnTo>
                    <a:lnTo>
                      <a:pt x="2411" y="696"/>
                    </a:lnTo>
                    <a:lnTo>
                      <a:pt x="2414" y="694"/>
                    </a:lnTo>
                    <a:lnTo>
                      <a:pt x="2413" y="693"/>
                    </a:lnTo>
                    <a:lnTo>
                      <a:pt x="2414" y="690"/>
                    </a:lnTo>
                    <a:lnTo>
                      <a:pt x="2413" y="686"/>
                    </a:lnTo>
                    <a:lnTo>
                      <a:pt x="2415" y="684"/>
                    </a:lnTo>
                    <a:lnTo>
                      <a:pt x="2420" y="686"/>
                    </a:lnTo>
                    <a:lnTo>
                      <a:pt x="2415" y="693"/>
                    </a:lnTo>
                    <a:lnTo>
                      <a:pt x="2423" y="692"/>
                    </a:lnTo>
                    <a:lnTo>
                      <a:pt x="2425" y="699"/>
                    </a:lnTo>
                    <a:lnTo>
                      <a:pt x="2423" y="703"/>
                    </a:lnTo>
                    <a:lnTo>
                      <a:pt x="2425" y="702"/>
                    </a:lnTo>
                    <a:lnTo>
                      <a:pt x="2427" y="694"/>
                    </a:lnTo>
                    <a:lnTo>
                      <a:pt x="2424" y="687"/>
                    </a:lnTo>
                    <a:lnTo>
                      <a:pt x="2430" y="687"/>
                    </a:lnTo>
                    <a:lnTo>
                      <a:pt x="2433" y="681"/>
                    </a:lnTo>
                    <a:lnTo>
                      <a:pt x="2438" y="681"/>
                    </a:lnTo>
                    <a:lnTo>
                      <a:pt x="2440" y="683"/>
                    </a:lnTo>
                    <a:lnTo>
                      <a:pt x="2439" y="684"/>
                    </a:lnTo>
                    <a:lnTo>
                      <a:pt x="2440" y="690"/>
                    </a:lnTo>
                    <a:lnTo>
                      <a:pt x="2439" y="694"/>
                    </a:lnTo>
                    <a:lnTo>
                      <a:pt x="2441" y="695"/>
                    </a:lnTo>
                    <a:lnTo>
                      <a:pt x="2447" y="691"/>
                    </a:lnTo>
                    <a:lnTo>
                      <a:pt x="2452" y="696"/>
                    </a:lnTo>
                    <a:lnTo>
                      <a:pt x="2453" y="701"/>
                    </a:lnTo>
                    <a:lnTo>
                      <a:pt x="2452" y="705"/>
                    </a:lnTo>
                    <a:lnTo>
                      <a:pt x="2451" y="708"/>
                    </a:lnTo>
                    <a:lnTo>
                      <a:pt x="2453" y="709"/>
                    </a:lnTo>
                    <a:lnTo>
                      <a:pt x="2453" y="710"/>
                    </a:lnTo>
                    <a:lnTo>
                      <a:pt x="2451" y="715"/>
                    </a:lnTo>
                    <a:lnTo>
                      <a:pt x="2453" y="715"/>
                    </a:lnTo>
                    <a:lnTo>
                      <a:pt x="2454" y="717"/>
                    </a:lnTo>
                    <a:lnTo>
                      <a:pt x="2456" y="719"/>
                    </a:lnTo>
                    <a:lnTo>
                      <a:pt x="2458" y="716"/>
                    </a:lnTo>
                    <a:lnTo>
                      <a:pt x="2464" y="703"/>
                    </a:lnTo>
                    <a:lnTo>
                      <a:pt x="2465" y="697"/>
                    </a:lnTo>
                    <a:lnTo>
                      <a:pt x="2463" y="694"/>
                    </a:lnTo>
                    <a:lnTo>
                      <a:pt x="2464" y="692"/>
                    </a:lnTo>
                    <a:lnTo>
                      <a:pt x="2468" y="693"/>
                    </a:lnTo>
                    <a:lnTo>
                      <a:pt x="2475" y="699"/>
                    </a:lnTo>
                    <a:lnTo>
                      <a:pt x="2474" y="704"/>
                    </a:lnTo>
                    <a:lnTo>
                      <a:pt x="2476" y="708"/>
                    </a:lnTo>
                    <a:lnTo>
                      <a:pt x="2476" y="711"/>
                    </a:lnTo>
                    <a:lnTo>
                      <a:pt x="2479" y="713"/>
                    </a:lnTo>
                    <a:lnTo>
                      <a:pt x="2485" y="724"/>
                    </a:lnTo>
                    <a:lnTo>
                      <a:pt x="2484" y="732"/>
                    </a:lnTo>
                    <a:lnTo>
                      <a:pt x="2486" y="731"/>
                    </a:lnTo>
                    <a:lnTo>
                      <a:pt x="2488" y="732"/>
                    </a:lnTo>
                    <a:lnTo>
                      <a:pt x="2488" y="729"/>
                    </a:lnTo>
                    <a:lnTo>
                      <a:pt x="2487" y="724"/>
                    </a:lnTo>
                    <a:lnTo>
                      <a:pt x="2488" y="717"/>
                    </a:lnTo>
                    <a:lnTo>
                      <a:pt x="2486" y="709"/>
                    </a:lnTo>
                    <a:lnTo>
                      <a:pt x="2488" y="703"/>
                    </a:lnTo>
                    <a:lnTo>
                      <a:pt x="2485" y="700"/>
                    </a:lnTo>
                    <a:lnTo>
                      <a:pt x="2488" y="695"/>
                    </a:lnTo>
                    <a:lnTo>
                      <a:pt x="2487" y="695"/>
                    </a:lnTo>
                    <a:lnTo>
                      <a:pt x="2495" y="693"/>
                    </a:lnTo>
                    <a:lnTo>
                      <a:pt x="2500" y="694"/>
                    </a:lnTo>
                    <a:lnTo>
                      <a:pt x="2499" y="702"/>
                    </a:lnTo>
                    <a:lnTo>
                      <a:pt x="2497" y="705"/>
                    </a:lnTo>
                    <a:lnTo>
                      <a:pt x="2498" y="708"/>
                    </a:lnTo>
                    <a:lnTo>
                      <a:pt x="2499" y="704"/>
                    </a:lnTo>
                    <a:lnTo>
                      <a:pt x="2500" y="706"/>
                    </a:lnTo>
                    <a:lnTo>
                      <a:pt x="2503" y="708"/>
                    </a:lnTo>
                    <a:lnTo>
                      <a:pt x="2506" y="702"/>
                    </a:lnTo>
                    <a:lnTo>
                      <a:pt x="2510" y="702"/>
                    </a:lnTo>
                    <a:lnTo>
                      <a:pt x="2511" y="701"/>
                    </a:lnTo>
                    <a:lnTo>
                      <a:pt x="2508" y="699"/>
                    </a:lnTo>
                    <a:lnTo>
                      <a:pt x="2507" y="697"/>
                    </a:lnTo>
                    <a:lnTo>
                      <a:pt x="2514" y="697"/>
                    </a:lnTo>
                    <a:lnTo>
                      <a:pt x="2520" y="694"/>
                    </a:lnTo>
                    <a:lnTo>
                      <a:pt x="2529" y="697"/>
                    </a:lnTo>
                    <a:lnTo>
                      <a:pt x="2529" y="699"/>
                    </a:lnTo>
                    <a:lnTo>
                      <a:pt x="2526" y="697"/>
                    </a:lnTo>
                    <a:lnTo>
                      <a:pt x="2528" y="701"/>
                    </a:lnTo>
                    <a:lnTo>
                      <a:pt x="2526" y="705"/>
                    </a:lnTo>
                    <a:lnTo>
                      <a:pt x="2530" y="704"/>
                    </a:lnTo>
                    <a:lnTo>
                      <a:pt x="2534" y="706"/>
                    </a:lnTo>
                    <a:lnTo>
                      <a:pt x="2536" y="705"/>
                    </a:lnTo>
                    <a:lnTo>
                      <a:pt x="2533" y="701"/>
                    </a:lnTo>
                    <a:lnTo>
                      <a:pt x="2539" y="701"/>
                    </a:lnTo>
                    <a:lnTo>
                      <a:pt x="2544" y="703"/>
                    </a:lnTo>
                    <a:lnTo>
                      <a:pt x="2547" y="710"/>
                    </a:lnTo>
                    <a:lnTo>
                      <a:pt x="2543" y="714"/>
                    </a:lnTo>
                    <a:lnTo>
                      <a:pt x="2540" y="713"/>
                    </a:lnTo>
                    <a:lnTo>
                      <a:pt x="2538" y="714"/>
                    </a:lnTo>
                    <a:lnTo>
                      <a:pt x="2537" y="719"/>
                    </a:lnTo>
                    <a:lnTo>
                      <a:pt x="2540" y="716"/>
                    </a:lnTo>
                    <a:lnTo>
                      <a:pt x="2540" y="718"/>
                    </a:lnTo>
                    <a:lnTo>
                      <a:pt x="2541" y="718"/>
                    </a:lnTo>
                    <a:lnTo>
                      <a:pt x="2543" y="715"/>
                    </a:lnTo>
                    <a:lnTo>
                      <a:pt x="2547" y="715"/>
                    </a:lnTo>
                    <a:lnTo>
                      <a:pt x="2548" y="717"/>
                    </a:lnTo>
                    <a:lnTo>
                      <a:pt x="2548" y="714"/>
                    </a:lnTo>
                    <a:lnTo>
                      <a:pt x="2550" y="710"/>
                    </a:lnTo>
                    <a:lnTo>
                      <a:pt x="2554" y="709"/>
                    </a:lnTo>
                    <a:lnTo>
                      <a:pt x="2553" y="710"/>
                    </a:lnTo>
                    <a:lnTo>
                      <a:pt x="2556" y="711"/>
                    </a:lnTo>
                    <a:lnTo>
                      <a:pt x="2554" y="716"/>
                    </a:lnTo>
                    <a:lnTo>
                      <a:pt x="2554" y="723"/>
                    </a:lnTo>
                    <a:lnTo>
                      <a:pt x="2552" y="727"/>
                    </a:lnTo>
                    <a:lnTo>
                      <a:pt x="2553" y="734"/>
                    </a:lnTo>
                    <a:lnTo>
                      <a:pt x="2554" y="730"/>
                    </a:lnTo>
                    <a:lnTo>
                      <a:pt x="2556" y="733"/>
                    </a:lnTo>
                    <a:lnTo>
                      <a:pt x="2554" y="727"/>
                    </a:lnTo>
                    <a:lnTo>
                      <a:pt x="2556" y="722"/>
                    </a:lnTo>
                    <a:lnTo>
                      <a:pt x="2558" y="720"/>
                    </a:lnTo>
                    <a:lnTo>
                      <a:pt x="2559" y="724"/>
                    </a:lnTo>
                    <a:lnTo>
                      <a:pt x="2560" y="723"/>
                    </a:lnTo>
                    <a:lnTo>
                      <a:pt x="2558" y="719"/>
                    </a:lnTo>
                    <a:lnTo>
                      <a:pt x="2561" y="718"/>
                    </a:lnTo>
                    <a:lnTo>
                      <a:pt x="2559" y="714"/>
                    </a:lnTo>
                    <a:lnTo>
                      <a:pt x="2562" y="715"/>
                    </a:lnTo>
                    <a:lnTo>
                      <a:pt x="2571" y="709"/>
                    </a:lnTo>
                    <a:lnTo>
                      <a:pt x="2572" y="713"/>
                    </a:lnTo>
                    <a:lnTo>
                      <a:pt x="2575" y="717"/>
                    </a:lnTo>
                    <a:lnTo>
                      <a:pt x="2571" y="720"/>
                    </a:lnTo>
                    <a:lnTo>
                      <a:pt x="2575" y="723"/>
                    </a:lnTo>
                    <a:lnTo>
                      <a:pt x="2571" y="728"/>
                    </a:lnTo>
                    <a:lnTo>
                      <a:pt x="2574" y="727"/>
                    </a:lnTo>
                    <a:lnTo>
                      <a:pt x="2575" y="733"/>
                    </a:lnTo>
                    <a:lnTo>
                      <a:pt x="2577" y="733"/>
                    </a:lnTo>
                    <a:lnTo>
                      <a:pt x="2575" y="732"/>
                    </a:lnTo>
                    <a:lnTo>
                      <a:pt x="2577" y="724"/>
                    </a:lnTo>
                    <a:lnTo>
                      <a:pt x="2577" y="718"/>
                    </a:lnTo>
                    <a:lnTo>
                      <a:pt x="2579" y="719"/>
                    </a:lnTo>
                    <a:lnTo>
                      <a:pt x="2577" y="739"/>
                    </a:lnTo>
                    <a:lnTo>
                      <a:pt x="2579" y="737"/>
                    </a:lnTo>
                    <a:lnTo>
                      <a:pt x="2585" y="739"/>
                    </a:lnTo>
                    <a:lnTo>
                      <a:pt x="2579" y="735"/>
                    </a:lnTo>
                    <a:lnTo>
                      <a:pt x="2582" y="732"/>
                    </a:lnTo>
                    <a:lnTo>
                      <a:pt x="2582" y="723"/>
                    </a:lnTo>
                    <a:lnTo>
                      <a:pt x="2584" y="726"/>
                    </a:lnTo>
                    <a:lnTo>
                      <a:pt x="2587" y="722"/>
                    </a:lnTo>
                    <a:lnTo>
                      <a:pt x="2590" y="720"/>
                    </a:lnTo>
                    <a:lnTo>
                      <a:pt x="2594" y="718"/>
                    </a:lnTo>
                    <a:lnTo>
                      <a:pt x="2598" y="719"/>
                    </a:lnTo>
                    <a:lnTo>
                      <a:pt x="2602" y="726"/>
                    </a:lnTo>
                    <a:lnTo>
                      <a:pt x="2601" y="726"/>
                    </a:lnTo>
                    <a:lnTo>
                      <a:pt x="2600" y="723"/>
                    </a:lnTo>
                    <a:lnTo>
                      <a:pt x="2600" y="728"/>
                    </a:lnTo>
                    <a:lnTo>
                      <a:pt x="2596" y="729"/>
                    </a:lnTo>
                    <a:lnTo>
                      <a:pt x="2600" y="730"/>
                    </a:lnTo>
                    <a:lnTo>
                      <a:pt x="2595" y="735"/>
                    </a:lnTo>
                    <a:lnTo>
                      <a:pt x="2595" y="736"/>
                    </a:lnTo>
                    <a:lnTo>
                      <a:pt x="2597" y="734"/>
                    </a:lnTo>
                    <a:lnTo>
                      <a:pt x="2600" y="737"/>
                    </a:lnTo>
                    <a:lnTo>
                      <a:pt x="2602" y="737"/>
                    </a:lnTo>
                    <a:lnTo>
                      <a:pt x="2602" y="738"/>
                    </a:lnTo>
                    <a:lnTo>
                      <a:pt x="2601" y="740"/>
                    </a:lnTo>
                    <a:lnTo>
                      <a:pt x="2605" y="749"/>
                    </a:lnTo>
                    <a:lnTo>
                      <a:pt x="2603" y="752"/>
                    </a:lnTo>
                    <a:lnTo>
                      <a:pt x="2600" y="752"/>
                    </a:lnTo>
                    <a:lnTo>
                      <a:pt x="2605" y="755"/>
                    </a:lnTo>
                    <a:lnTo>
                      <a:pt x="2608" y="755"/>
                    </a:lnTo>
                    <a:lnTo>
                      <a:pt x="2608" y="752"/>
                    </a:lnTo>
                    <a:lnTo>
                      <a:pt x="2611" y="752"/>
                    </a:lnTo>
                    <a:lnTo>
                      <a:pt x="2609" y="750"/>
                    </a:lnTo>
                    <a:lnTo>
                      <a:pt x="2609" y="742"/>
                    </a:lnTo>
                    <a:lnTo>
                      <a:pt x="2613" y="740"/>
                    </a:lnTo>
                    <a:lnTo>
                      <a:pt x="2616" y="741"/>
                    </a:lnTo>
                    <a:lnTo>
                      <a:pt x="2615" y="732"/>
                    </a:lnTo>
                    <a:lnTo>
                      <a:pt x="2619" y="730"/>
                    </a:lnTo>
                    <a:lnTo>
                      <a:pt x="2620" y="733"/>
                    </a:lnTo>
                    <a:lnTo>
                      <a:pt x="2622" y="732"/>
                    </a:lnTo>
                    <a:lnTo>
                      <a:pt x="2621" y="729"/>
                    </a:lnTo>
                    <a:lnTo>
                      <a:pt x="2624" y="728"/>
                    </a:lnTo>
                    <a:lnTo>
                      <a:pt x="2620" y="726"/>
                    </a:lnTo>
                    <a:lnTo>
                      <a:pt x="2624" y="724"/>
                    </a:lnTo>
                    <a:lnTo>
                      <a:pt x="2627" y="728"/>
                    </a:lnTo>
                    <a:lnTo>
                      <a:pt x="2626" y="732"/>
                    </a:lnTo>
                    <a:lnTo>
                      <a:pt x="2627" y="736"/>
                    </a:lnTo>
                    <a:lnTo>
                      <a:pt x="2622" y="736"/>
                    </a:lnTo>
                    <a:lnTo>
                      <a:pt x="2622" y="737"/>
                    </a:lnTo>
                    <a:lnTo>
                      <a:pt x="2626" y="738"/>
                    </a:lnTo>
                    <a:lnTo>
                      <a:pt x="2627" y="739"/>
                    </a:lnTo>
                    <a:lnTo>
                      <a:pt x="2626" y="742"/>
                    </a:lnTo>
                    <a:lnTo>
                      <a:pt x="2624" y="742"/>
                    </a:lnTo>
                    <a:lnTo>
                      <a:pt x="2622" y="747"/>
                    </a:lnTo>
                    <a:lnTo>
                      <a:pt x="2626" y="745"/>
                    </a:lnTo>
                    <a:lnTo>
                      <a:pt x="2623" y="749"/>
                    </a:lnTo>
                    <a:lnTo>
                      <a:pt x="2623" y="753"/>
                    </a:lnTo>
                    <a:lnTo>
                      <a:pt x="2624" y="752"/>
                    </a:lnTo>
                    <a:lnTo>
                      <a:pt x="2624" y="749"/>
                    </a:lnTo>
                    <a:lnTo>
                      <a:pt x="2626" y="749"/>
                    </a:lnTo>
                    <a:lnTo>
                      <a:pt x="2628" y="748"/>
                    </a:lnTo>
                    <a:lnTo>
                      <a:pt x="2629" y="745"/>
                    </a:lnTo>
                    <a:lnTo>
                      <a:pt x="2630" y="745"/>
                    </a:lnTo>
                    <a:lnTo>
                      <a:pt x="2631" y="753"/>
                    </a:lnTo>
                    <a:lnTo>
                      <a:pt x="2628" y="758"/>
                    </a:lnTo>
                    <a:lnTo>
                      <a:pt x="2629" y="762"/>
                    </a:lnTo>
                    <a:lnTo>
                      <a:pt x="2630" y="758"/>
                    </a:lnTo>
                    <a:lnTo>
                      <a:pt x="2632" y="756"/>
                    </a:lnTo>
                    <a:lnTo>
                      <a:pt x="2633" y="752"/>
                    </a:lnTo>
                    <a:lnTo>
                      <a:pt x="2637" y="756"/>
                    </a:lnTo>
                    <a:lnTo>
                      <a:pt x="2634" y="758"/>
                    </a:lnTo>
                    <a:lnTo>
                      <a:pt x="2637" y="760"/>
                    </a:lnTo>
                    <a:lnTo>
                      <a:pt x="2636" y="758"/>
                    </a:lnTo>
                    <a:lnTo>
                      <a:pt x="2638" y="757"/>
                    </a:lnTo>
                    <a:lnTo>
                      <a:pt x="2636" y="749"/>
                    </a:lnTo>
                    <a:lnTo>
                      <a:pt x="2638" y="747"/>
                    </a:lnTo>
                    <a:lnTo>
                      <a:pt x="2640" y="747"/>
                    </a:lnTo>
                    <a:lnTo>
                      <a:pt x="2642" y="750"/>
                    </a:lnTo>
                    <a:lnTo>
                      <a:pt x="2641" y="742"/>
                    </a:lnTo>
                    <a:lnTo>
                      <a:pt x="2645" y="745"/>
                    </a:lnTo>
                    <a:lnTo>
                      <a:pt x="2646" y="747"/>
                    </a:lnTo>
                    <a:lnTo>
                      <a:pt x="2648" y="762"/>
                    </a:lnTo>
                    <a:lnTo>
                      <a:pt x="2646" y="764"/>
                    </a:lnTo>
                    <a:lnTo>
                      <a:pt x="2646" y="765"/>
                    </a:lnTo>
                    <a:lnTo>
                      <a:pt x="2651" y="759"/>
                    </a:lnTo>
                    <a:lnTo>
                      <a:pt x="2649" y="753"/>
                    </a:lnTo>
                    <a:lnTo>
                      <a:pt x="2651" y="745"/>
                    </a:lnTo>
                    <a:lnTo>
                      <a:pt x="2655" y="744"/>
                    </a:lnTo>
                    <a:lnTo>
                      <a:pt x="2658" y="750"/>
                    </a:lnTo>
                    <a:lnTo>
                      <a:pt x="2661" y="751"/>
                    </a:lnTo>
                    <a:lnTo>
                      <a:pt x="2660" y="752"/>
                    </a:lnTo>
                    <a:lnTo>
                      <a:pt x="2661" y="752"/>
                    </a:lnTo>
                    <a:lnTo>
                      <a:pt x="2662" y="750"/>
                    </a:lnTo>
                    <a:lnTo>
                      <a:pt x="2663" y="751"/>
                    </a:lnTo>
                    <a:lnTo>
                      <a:pt x="2663" y="750"/>
                    </a:lnTo>
                    <a:lnTo>
                      <a:pt x="2660" y="749"/>
                    </a:lnTo>
                    <a:lnTo>
                      <a:pt x="2659" y="740"/>
                    </a:lnTo>
                    <a:lnTo>
                      <a:pt x="2664" y="742"/>
                    </a:lnTo>
                    <a:lnTo>
                      <a:pt x="2662" y="738"/>
                    </a:lnTo>
                    <a:lnTo>
                      <a:pt x="2663" y="736"/>
                    </a:lnTo>
                    <a:lnTo>
                      <a:pt x="2668" y="735"/>
                    </a:lnTo>
                    <a:lnTo>
                      <a:pt x="2669" y="737"/>
                    </a:lnTo>
                    <a:lnTo>
                      <a:pt x="2667" y="738"/>
                    </a:lnTo>
                    <a:lnTo>
                      <a:pt x="2667" y="740"/>
                    </a:lnTo>
                    <a:lnTo>
                      <a:pt x="2674" y="744"/>
                    </a:lnTo>
                    <a:lnTo>
                      <a:pt x="2675" y="750"/>
                    </a:lnTo>
                    <a:lnTo>
                      <a:pt x="2674" y="751"/>
                    </a:lnTo>
                    <a:lnTo>
                      <a:pt x="2672" y="749"/>
                    </a:lnTo>
                    <a:lnTo>
                      <a:pt x="2673" y="752"/>
                    </a:lnTo>
                    <a:lnTo>
                      <a:pt x="2672" y="755"/>
                    </a:lnTo>
                    <a:lnTo>
                      <a:pt x="2667" y="754"/>
                    </a:lnTo>
                    <a:lnTo>
                      <a:pt x="2670" y="758"/>
                    </a:lnTo>
                    <a:lnTo>
                      <a:pt x="2666" y="759"/>
                    </a:lnTo>
                    <a:lnTo>
                      <a:pt x="2670" y="764"/>
                    </a:lnTo>
                    <a:lnTo>
                      <a:pt x="2669" y="768"/>
                    </a:lnTo>
                    <a:lnTo>
                      <a:pt x="2666" y="770"/>
                    </a:lnTo>
                    <a:lnTo>
                      <a:pt x="2664" y="770"/>
                    </a:lnTo>
                    <a:lnTo>
                      <a:pt x="2663" y="771"/>
                    </a:lnTo>
                    <a:lnTo>
                      <a:pt x="2659" y="772"/>
                    </a:lnTo>
                    <a:lnTo>
                      <a:pt x="2659" y="773"/>
                    </a:lnTo>
                    <a:lnTo>
                      <a:pt x="2661" y="777"/>
                    </a:lnTo>
                    <a:lnTo>
                      <a:pt x="2661" y="776"/>
                    </a:lnTo>
                    <a:lnTo>
                      <a:pt x="2667" y="773"/>
                    </a:lnTo>
                    <a:lnTo>
                      <a:pt x="2665" y="776"/>
                    </a:lnTo>
                    <a:lnTo>
                      <a:pt x="2666" y="776"/>
                    </a:lnTo>
                    <a:lnTo>
                      <a:pt x="2677" y="772"/>
                    </a:lnTo>
                    <a:lnTo>
                      <a:pt x="2678" y="776"/>
                    </a:lnTo>
                    <a:lnTo>
                      <a:pt x="2681" y="777"/>
                    </a:lnTo>
                    <a:lnTo>
                      <a:pt x="2687" y="768"/>
                    </a:lnTo>
                    <a:lnTo>
                      <a:pt x="2686" y="763"/>
                    </a:lnTo>
                    <a:lnTo>
                      <a:pt x="2688" y="762"/>
                    </a:lnTo>
                    <a:lnTo>
                      <a:pt x="2690" y="765"/>
                    </a:lnTo>
                    <a:lnTo>
                      <a:pt x="2690" y="766"/>
                    </a:lnTo>
                    <a:lnTo>
                      <a:pt x="2692" y="777"/>
                    </a:lnTo>
                    <a:lnTo>
                      <a:pt x="2693" y="773"/>
                    </a:lnTo>
                    <a:lnTo>
                      <a:pt x="2692" y="773"/>
                    </a:lnTo>
                    <a:lnTo>
                      <a:pt x="2692" y="771"/>
                    </a:lnTo>
                    <a:lnTo>
                      <a:pt x="2694" y="771"/>
                    </a:lnTo>
                    <a:lnTo>
                      <a:pt x="2693" y="772"/>
                    </a:lnTo>
                    <a:lnTo>
                      <a:pt x="2695" y="770"/>
                    </a:lnTo>
                    <a:lnTo>
                      <a:pt x="2693" y="767"/>
                    </a:lnTo>
                    <a:lnTo>
                      <a:pt x="2695" y="765"/>
                    </a:lnTo>
                    <a:lnTo>
                      <a:pt x="2695" y="762"/>
                    </a:lnTo>
                    <a:lnTo>
                      <a:pt x="2698" y="759"/>
                    </a:lnTo>
                    <a:lnTo>
                      <a:pt x="2697" y="757"/>
                    </a:lnTo>
                    <a:lnTo>
                      <a:pt x="2699" y="755"/>
                    </a:lnTo>
                    <a:lnTo>
                      <a:pt x="2702" y="755"/>
                    </a:lnTo>
                    <a:lnTo>
                      <a:pt x="2706" y="759"/>
                    </a:lnTo>
                    <a:lnTo>
                      <a:pt x="2709" y="755"/>
                    </a:lnTo>
                    <a:lnTo>
                      <a:pt x="2712" y="754"/>
                    </a:lnTo>
                    <a:lnTo>
                      <a:pt x="2711" y="752"/>
                    </a:lnTo>
                    <a:lnTo>
                      <a:pt x="2715" y="751"/>
                    </a:lnTo>
                    <a:lnTo>
                      <a:pt x="2717" y="754"/>
                    </a:lnTo>
                    <a:lnTo>
                      <a:pt x="2716" y="758"/>
                    </a:lnTo>
                    <a:lnTo>
                      <a:pt x="2713" y="762"/>
                    </a:lnTo>
                    <a:lnTo>
                      <a:pt x="2710" y="759"/>
                    </a:lnTo>
                    <a:lnTo>
                      <a:pt x="2708" y="762"/>
                    </a:lnTo>
                    <a:lnTo>
                      <a:pt x="2706" y="765"/>
                    </a:lnTo>
                    <a:lnTo>
                      <a:pt x="2703" y="768"/>
                    </a:lnTo>
                    <a:lnTo>
                      <a:pt x="2705" y="767"/>
                    </a:lnTo>
                    <a:lnTo>
                      <a:pt x="2705" y="769"/>
                    </a:lnTo>
                    <a:lnTo>
                      <a:pt x="2706" y="770"/>
                    </a:lnTo>
                    <a:lnTo>
                      <a:pt x="2705" y="771"/>
                    </a:lnTo>
                    <a:lnTo>
                      <a:pt x="2703" y="770"/>
                    </a:lnTo>
                    <a:lnTo>
                      <a:pt x="2704" y="773"/>
                    </a:lnTo>
                    <a:lnTo>
                      <a:pt x="2701" y="774"/>
                    </a:lnTo>
                    <a:lnTo>
                      <a:pt x="2699" y="776"/>
                    </a:lnTo>
                    <a:lnTo>
                      <a:pt x="2705" y="776"/>
                    </a:lnTo>
                    <a:lnTo>
                      <a:pt x="2708" y="777"/>
                    </a:lnTo>
                    <a:lnTo>
                      <a:pt x="2708" y="783"/>
                    </a:lnTo>
                    <a:lnTo>
                      <a:pt x="2705" y="784"/>
                    </a:lnTo>
                    <a:lnTo>
                      <a:pt x="2704" y="782"/>
                    </a:lnTo>
                    <a:lnTo>
                      <a:pt x="2702" y="783"/>
                    </a:lnTo>
                    <a:lnTo>
                      <a:pt x="2704" y="785"/>
                    </a:lnTo>
                    <a:lnTo>
                      <a:pt x="2703" y="787"/>
                    </a:lnTo>
                    <a:lnTo>
                      <a:pt x="2705" y="786"/>
                    </a:lnTo>
                    <a:lnTo>
                      <a:pt x="2705" y="787"/>
                    </a:lnTo>
                    <a:lnTo>
                      <a:pt x="2703" y="791"/>
                    </a:lnTo>
                    <a:lnTo>
                      <a:pt x="2706" y="794"/>
                    </a:lnTo>
                    <a:lnTo>
                      <a:pt x="2706" y="789"/>
                    </a:lnTo>
                    <a:lnTo>
                      <a:pt x="2710" y="789"/>
                    </a:lnTo>
                    <a:lnTo>
                      <a:pt x="2708" y="786"/>
                    </a:lnTo>
                    <a:lnTo>
                      <a:pt x="2712" y="787"/>
                    </a:lnTo>
                    <a:lnTo>
                      <a:pt x="2715" y="786"/>
                    </a:lnTo>
                    <a:lnTo>
                      <a:pt x="2718" y="787"/>
                    </a:lnTo>
                    <a:lnTo>
                      <a:pt x="2718" y="791"/>
                    </a:lnTo>
                    <a:lnTo>
                      <a:pt x="2717" y="793"/>
                    </a:lnTo>
                    <a:lnTo>
                      <a:pt x="2716" y="792"/>
                    </a:lnTo>
                    <a:lnTo>
                      <a:pt x="2715" y="794"/>
                    </a:lnTo>
                    <a:lnTo>
                      <a:pt x="2715" y="796"/>
                    </a:lnTo>
                    <a:lnTo>
                      <a:pt x="2716" y="793"/>
                    </a:lnTo>
                    <a:lnTo>
                      <a:pt x="2719" y="795"/>
                    </a:lnTo>
                    <a:lnTo>
                      <a:pt x="2719" y="787"/>
                    </a:lnTo>
                    <a:lnTo>
                      <a:pt x="2716" y="784"/>
                    </a:lnTo>
                    <a:lnTo>
                      <a:pt x="2717" y="782"/>
                    </a:lnTo>
                    <a:lnTo>
                      <a:pt x="2723" y="780"/>
                    </a:lnTo>
                    <a:lnTo>
                      <a:pt x="2722" y="786"/>
                    </a:lnTo>
                    <a:lnTo>
                      <a:pt x="2727" y="793"/>
                    </a:lnTo>
                    <a:lnTo>
                      <a:pt x="2726" y="787"/>
                    </a:lnTo>
                    <a:lnTo>
                      <a:pt x="2727" y="788"/>
                    </a:lnTo>
                    <a:lnTo>
                      <a:pt x="2732" y="782"/>
                    </a:lnTo>
                    <a:lnTo>
                      <a:pt x="2735" y="786"/>
                    </a:lnTo>
                    <a:lnTo>
                      <a:pt x="2735" y="790"/>
                    </a:lnTo>
                    <a:lnTo>
                      <a:pt x="2732" y="796"/>
                    </a:lnTo>
                    <a:lnTo>
                      <a:pt x="2733" y="799"/>
                    </a:lnTo>
                    <a:lnTo>
                      <a:pt x="2738" y="799"/>
                    </a:lnTo>
                    <a:lnTo>
                      <a:pt x="2741" y="801"/>
                    </a:lnTo>
                    <a:lnTo>
                      <a:pt x="2740" y="799"/>
                    </a:lnTo>
                    <a:lnTo>
                      <a:pt x="2735" y="798"/>
                    </a:lnTo>
                    <a:lnTo>
                      <a:pt x="2735" y="795"/>
                    </a:lnTo>
                    <a:lnTo>
                      <a:pt x="2738" y="792"/>
                    </a:lnTo>
                    <a:lnTo>
                      <a:pt x="2739" y="786"/>
                    </a:lnTo>
                    <a:lnTo>
                      <a:pt x="2744" y="788"/>
                    </a:lnTo>
                    <a:lnTo>
                      <a:pt x="2742" y="794"/>
                    </a:lnTo>
                    <a:lnTo>
                      <a:pt x="2747" y="793"/>
                    </a:lnTo>
                    <a:lnTo>
                      <a:pt x="2745" y="791"/>
                    </a:lnTo>
                    <a:lnTo>
                      <a:pt x="2744" y="787"/>
                    </a:lnTo>
                    <a:lnTo>
                      <a:pt x="2741" y="785"/>
                    </a:lnTo>
                    <a:lnTo>
                      <a:pt x="2744" y="781"/>
                    </a:lnTo>
                    <a:lnTo>
                      <a:pt x="2745" y="783"/>
                    </a:lnTo>
                    <a:lnTo>
                      <a:pt x="2749" y="781"/>
                    </a:lnTo>
                    <a:lnTo>
                      <a:pt x="2750" y="782"/>
                    </a:lnTo>
                    <a:lnTo>
                      <a:pt x="2750" y="778"/>
                    </a:lnTo>
                    <a:lnTo>
                      <a:pt x="2748" y="780"/>
                    </a:lnTo>
                    <a:lnTo>
                      <a:pt x="2746" y="778"/>
                    </a:lnTo>
                    <a:lnTo>
                      <a:pt x="2749" y="775"/>
                    </a:lnTo>
                    <a:lnTo>
                      <a:pt x="2750" y="770"/>
                    </a:lnTo>
                    <a:lnTo>
                      <a:pt x="2751" y="770"/>
                    </a:lnTo>
                    <a:lnTo>
                      <a:pt x="2751" y="769"/>
                    </a:lnTo>
                    <a:lnTo>
                      <a:pt x="2753" y="771"/>
                    </a:lnTo>
                    <a:lnTo>
                      <a:pt x="2752" y="768"/>
                    </a:lnTo>
                    <a:lnTo>
                      <a:pt x="2755" y="767"/>
                    </a:lnTo>
                    <a:lnTo>
                      <a:pt x="2750" y="767"/>
                    </a:lnTo>
                    <a:lnTo>
                      <a:pt x="2751" y="765"/>
                    </a:lnTo>
                    <a:lnTo>
                      <a:pt x="2755" y="764"/>
                    </a:lnTo>
                    <a:lnTo>
                      <a:pt x="2755" y="763"/>
                    </a:lnTo>
                    <a:lnTo>
                      <a:pt x="2759" y="763"/>
                    </a:lnTo>
                    <a:lnTo>
                      <a:pt x="2763" y="758"/>
                    </a:lnTo>
                    <a:lnTo>
                      <a:pt x="2766" y="758"/>
                    </a:lnTo>
                    <a:lnTo>
                      <a:pt x="2768" y="762"/>
                    </a:lnTo>
                    <a:lnTo>
                      <a:pt x="2768" y="768"/>
                    </a:lnTo>
                    <a:lnTo>
                      <a:pt x="2763" y="767"/>
                    </a:lnTo>
                    <a:lnTo>
                      <a:pt x="2760" y="772"/>
                    </a:lnTo>
                    <a:lnTo>
                      <a:pt x="2764" y="772"/>
                    </a:lnTo>
                    <a:lnTo>
                      <a:pt x="2765" y="775"/>
                    </a:lnTo>
                    <a:lnTo>
                      <a:pt x="2760" y="777"/>
                    </a:lnTo>
                    <a:lnTo>
                      <a:pt x="2758" y="775"/>
                    </a:lnTo>
                    <a:lnTo>
                      <a:pt x="2759" y="777"/>
                    </a:lnTo>
                    <a:lnTo>
                      <a:pt x="2759" y="780"/>
                    </a:lnTo>
                    <a:lnTo>
                      <a:pt x="2757" y="778"/>
                    </a:lnTo>
                    <a:lnTo>
                      <a:pt x="2756" y="781"/>
                    </a:lnTo>
                    <a:lnTo>
                      <a:pt x="2753" y="782"/>
                    </a:lnTo>
                    <a:lnTo>
                      <a:pt x="2757" y="782"/>
                    </a:lnTo>
                    <a:lnTo>
                      <a:pt x="2762" y="778"/>
                    </a:lnTo>
                    <a:lnTo>
                      <a:pt x="2762" y="785"/>
                    </a:lnTo>
                    <a:lnTo>
                      <a:pt x="2759" y="787"/>
                    </a:lnTo>
                    <a:lnTo>
                      <a:pt x="2763" y="787"/>
                    </a:lnTo>
                    <a:lnTo>
                      <a:pt x="2764" y="793"/>
                    </a:lnTo>
                    <a:lnTo>
                      <a:pt x="2758" y="798"/>
                    </a:lnTo>
                    <a:lnTo>
                      <a:pt x="2751" y="809"/>
                    </a:lnTo>
                    <a:lnTo>
                      <a:pt x="2752" y="812"/>
                    </a:lnTo>
                    <a:lnTo>
                      <a:pt x="2748" y="820"/>
                    </a:lnTo>
                    <a:lnTo>
                      <a:pt x="2749" y="820"/>
                    </a:lnTo>
                    <a:lnTo>
                      <a:pt x="2753" y="816"/>
                    </a:lnTo>
                    <a:lnTo>
                      <a:pt x="2758" y="803"/>
                    </a:lnTo>
                    <a:lnTo>
                      <a:pt x="2766" y="796"/>
                    </a:lnTo>
                    <a:lnTo>
                      <a:pt x="2768" y="793"/>
                    </a:lnTo>
                    <a:lnTo>
                      <a:pt x="2768" y="786"/>
                    </a:lnTo>
                    <a:lnTo>
                      <a:pt x="2770" y="781"/>
                    </a:lnTo>
                    <a:lnTo>
                      <a:pt x="2772" y="781"/>
                    </a:lnTo>
                    <a:lnTo>
                      <a:pt x="2774" y="783"/>
                    </a:lnTo>
                    <a:lnTo>
                      <a:pt x="2773" y="786"/>
                    </a:lnTo>
                    <a:lnTo>
                      <a:pt x="2774" y="793"/>
                    </a:lnTo>
                    <a:lnTo>
                      <a:pt x="2771" y="798"/>
                    </a:lnTo>
                    <a:lnTo>
                      <a:pt x="2768" y="806"/>
                    </a:lnTo>
                    <a:lnTo>
                      <a:pt x="2764" y="811"/>
                    </a:lnTo>
                    <a:lnTo>
                      <a:pt x="2768" y="810"/>
                    </a:lnTo>
                    <a:lnTo>
                      <a:pt x="2771" y="817"/>
                    </a:lnTo>
                    <a:lnTo>
                      <a:pt x="2772" y="816"/>
                    </a:lnTo>
                    <a:lnTo>
                      <a:pt x="2769" y="808"/>
                    </a:lnTo>
                    <a:lnTo>
                      <a:pt x="2772" y="801"/>
                    </a:lnTo>
                    <a:lnTo>
                      <a:pt x="2773" y="800"/>
                    </a:lnTo>
                    <a:lnTo>
                      <a:pt x="2774" y="802"/>
                    </a:lnTo>
                    <a:lnTo>
                      <a:pt x="2775" y="810"/>
                    </a:lnTo>
                    <a:lnTo>
                      <a:pt x="2774" y="812"/>
                    </a:lnTo>
                    <a:lnTo>
                      <a:pt x="2775" y="812"/>
                    </a:lnTo>
                    <a:lnTo>
                      <a:pt x="2776" y="809"/>
                    </a:lnTo>
                    <a:lnTo>
                      <a:pt x="2777" y="809"/>
                    </a:lnTo>
                    <a:lnTo>
                      <a:pt x="2776" y="807"/>
                    </a:lnTo>
                    <a:lnTo>
                      <a:pt x="2775" y="800"/>
                    </a:lnTo>
                    <a:lnTo>
                      <a:pt x="2776" y="798"/>
                    </a:lnTo>
                    <a:lnTo>
                      <a:pt x="2787" y="791"/>
                    </a:lnTo>
                    <a:lnTo>
                      <a:pt x="2789" y="787"/>
                    </a:lnTo>
                    <a:lnTo>
                      <a:pt x="2792" y="787"/>
                    </a:lnTo>
                    <a:lnTo>
                      <a:pt x="2792" y="789"/>
                    </a:lnTo>
                    <a:lnTo>
                      <a:pt x="2788" y="793"/>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9" name="Freeform 7"/>
              <p:cNvSpPr>
                <a:spLocks/>
              </p:cNvSpPr>
              <p:nvPr/>
            </p:nvSpPr>
            <p:spPr bwMode="auto">
              <a:xfrm>
                <a:off x="8620650" y="2594538"/>
                <a:ext cx="459042" cy="263695"/>
              </a:xfrm>
              <a:custGeom>
                <a:avLst/>
                <a:gdLst>
                  <a:gd name="T0" fmla="*/ 2147483647 w 864"/>
                  <a:gd name="T1" fmla="*/ 2147483647 h 496"/>
                  <a:gd name="T2" fmla="*/ 2147483647 w 864"/>
                  <a:gd name="T3" fmla="*/ 2147483647 h 496"/>
                  <a:gd name="T4" fmla="*/ 2147483647 w 864"/>
                  <a:gd name="T5" fmla="*/ 2147483647 h 496"/>
                  <a:gd name="T6" fmla="*/ 2147483647 w 864"/>
                  <a:gd name="T7" fmla="*/ 2147483647 h 496"/>
                  <a:gd name="T8" fmla="*/ 2147483647 w 864"/>
                  <a:gd name="T9" fmla="*/ 2147483647 h 496"/>
                  <a:gd name="T10" fmla="*/ 2147483647 w 864"/>
                  <a:gd name="T11" fmla="*/ 2147483647 h 496"/>
                  <a:gd name="T12" fmla="*/ 2147483647 w 864"/>
                  <a:gd name="T13" fmla="*/ 2147483647 h 496"/>
                  <a:gd name="T14" fmla="*/ 2147483647 w 864"/>
                  <a:gd name="T15" fmla="*/ 2147483647 h 496"/>
                  <a:gd name="T16" fmla="*/ 2147483647 w 864"/>
                  <a:gd name="T17" fmla="*/ 2147483647 h 496"/>
                  <a:gd name="T18" fmla="*/ 2147483647 w 864"/>
                  <a:gd name="T19" fmla="*/ 2147483647 h 496"/>
                  <a:gd name="T20" fmla="*/ 2147483647 w 864"/>
                  <a:gd name="T21" fmla="*/ 2147483647 h 496"/>
                  <a:gd name="T22" fmla="*/ 2147483647 w 864"/>
                  <a:gd name="T23" fmla="*/ 2147483647 h 496"/>
                  <a:gd name="T24" fmla="*/ 2147483647 w 864"/>
                  <a:gd name="T25" fmla="*/ 2147483647 h 496"/>
                  <a:gd name="T26" fmla="*/ 2147483647 w 864"/>
                  <a:gd name="T27" fmla="*/ 2147483647 h 496"/>
                  <a:gd name="T28" fmla="*/ 2147483647 w 864"/>
                  <a:gd name="T29" fmla="*/ 2147483647 h 496"/>
                  <a:gd name="T30" fmla="*/ 2147483647 w 864"/>
                  <a:gd name="T31" fmla="*/ 2147483647 h 496"/>
                  <a:gd name="T32" fmla="*/ 2147483647 w 864"/>
                  <a:gd name="T33" fmla="*/ 2147483647 h 496"/>
                  <a:gd name="T34" fmla="*/ 2147483647 w 864"/>
                  <a:gd name="T35" fmla="*/ 2147483647 h 496"/>
                  <a:gd name="T36" fmla="*/ 2147483647 w 864"/>
                  <a:gd name="T37" fmla="*/ 2147483647 h 496"/>
                  <a:gd name="T38" fmla="*/ 2147483647 w 864"/>
                  <a:gd name="T39" fmla="*/ 2147483647 h 496"/>
                  <a:gd name="T40" fmla="*/ 2147483647 w 864"/>
                  <a:gd name="T41" fmla="*/ 2147483647 h 496"/>
                  <a:gd name="T42" fmla="*/ 2147483647 w 864"/>
                  <a:gd name="T43" fmla="*/ 2147483647 h 496"/>
                  <a:gd name="T44" fmla="*/ 2147483647 w 864"/>
                  <a:gd name="T45" fmla="*/ 2147483647 h 496"/>
                  <a:gd name="T46" fmla="*/ 2147483647 w 864"/>
                  <a:gd name="T47" fmla="*/ 2147483647 h 496"/>
                  <a:gd name="T48" fmla="*/ 2147483647 w 864"/>
                  <a:gd name="T49" fmla="*/ 2147483647 h 496"/>
                  <a:gd name="T50" fmla="*/ 2147483647 w 864"/>
                  <a:gd name="T51" fmla="*/ 2147483647 h 496"/>
                  <a:gd name="T52" fmla="*/ 2147483647 w 864"/>
                  <a:gd name="T53" fmla="*/ 2147483647 h 496"/>
                  <a:gd name="T54" fmla="*/ 2147483647 w 864"/>
                  <a:gd name="T55" fmla="*/ 2147483647 h 496"/>
                  <a:gd name="T56" fmla="*/ 2147483647 w 864"/>
                  <a:gd name="T57" fmla="*/ 2147483647 h 496"/>
                  <a:gd name="T58" fmla="*/ 2147483647 w 864"/>
                  <a:gd name="T59" fmla="*/ 2147483647 h 496"/>
                  <a:gd name="T60" fmla="*/ 2147483647 w 864"/>
                  <a:gd name="T61" fmla="*/ 2147483647 h 496"/>
                  <a:gd name="T62" fmla="*/ 2147483647 w 864"/>
                  <a:gd name="T63" fmla="*/ 2147483647 h 496"/>
                  <a:gd name="T64" fmla="*/ 2147483647 w 864"/>
                  <a:gd name="T65" fmla="*/ 2147483647 h 496"/>
                  <a:gd name="T66" fmla="*/ 2147483647 w 864"/>
                  <a:gd name="T67" fmla="*/ 2147483647 h 496"/>
                  <a:gd name="T68" fmla="*/ 2147483647 w 864"/>
                  <a:gd name="T69" fmla="*/ 2147483647 h 496"/>
                  <a:gd name="T70" fmla="*/ 2147483647 w 864"/>
                  <a:gd name="T71" fmla="*/ 2147483647 h 496"/>
                  <a:gd name="T72" fmla="*/ 2147483647 w 864"/>
                  <a:gd name="T73" fmla="*/ 2147483647 h 496"/>
                  <a:gd name="T74" fmla="*/ 2147483647 w 864"/>
                  <a:gd name="T75" fmla="*/ 2147483647 h 496"/>
                  <a:gd name="T76" fmla="*/ 2147483647 w 864"/>
                  <a:gd name="T77" fmla="*/ 2147483647 h 496"/>
                  <a:gd name="T78" fmla="*/ 2147483647 w 864"/>
                  <a:gd name="T79" fmla="*/ 2147483647 h 496"/>
                  <a:gd name="T80" fmla="*/ 2147483647 w 864"/>
                  <a:gd name="T81" fmla="*/ 2147483647 h 496"/>
                  <a:gd name="T82" fmla="*/ 2147483647 w 864"/>
                  <a:gd name="T83" fmla="*/ 2147483647 h 496"/>
                  <a:gd name="T84" fmla="*/ 2147483647 w 864"/>
                  <a:gd name="T85" fmla="*/ 2147483647 h 496"/>
                  <a:gd name="T86" fmla="*/ 2147483647 w 864"/>
                  <a:gd name="T87" fmla="*/ 2147483647 h 496"/>
                  <a:gd name="T88" fmla="*/ 2147483647 w 864"/>
                  <a:gd name="T89" fmla="*/ 2147483647 h 496"/>
                  <a:gd name="T90" fmla="*/ 2147483647 w 864"/>
                  <a:gd name="T91" fmla="*/ 2147483647 h 496"/>
                  <a:gd name="T92" fmla="*/ 2147483647 w 864"/>
                  <a:gd name="T93" fmla="*/ 2147483647 h 496"/>
                  <a:gd name="T94" fmla="*/ 2147483647 w 864"/>
                  <a:gd name="T95" fmla="*/ 2147483647 h 496"/>
                  <a:gd name="T96" fmla="*/ 2147483647 w 864"/>
                  <a:gd name="T97" fmla="*/ 2147483647 h 496"/>
                  <a:gd name="T98" fmla="*/ 2147483647 w 864"/>
                  <a:gd name="T99" fmla="*/ 2147483647 h 496"/>
                  <a:gd name="T100" fmla="*/ 2147483647 w 864"/>
                  <a:gd name="T101" fmla="*/ 2147483647 h 496"/>
                  <a:gd name="T102" fmla="*/ 2147483647 w 864"/>
                  <a:gd name="T103" fmla="*/ 2147483647 h 496"/>
                  <a:gd name="T104" fmla="*/ 2147483647 w 864"/>
                  <a:gd name="T105" fmla="*/ 2147483647 h 496"/>
                  <a:gd name="T106" fmla="*/ 2147483647 w 864"/>
                  <a:gd name="T107" fmla="*/ 2147483647 h 496"/>
                  <a:gd name="T108" fmla="*/ 2147483647 w 864"/>
                  <a:gd name="T109" fmla="*/ 2147483647 h 496"/>
                  <a:gd name="T110" fmla="*/ 2147483647 w 864"/>
                  <a:gd name="T111" fmla="*/ 2147483647 h 496"/>
                  <a:gd name="T112" fmla="*/ 2147483647 w 864"/>
                  <a:gd name="T113" fmla="*/ 2147483647 h 496"/>
                  <a:gd name="T114" fmla="*/ 2147483647 w 864"/>
                  <a:gd name="T115" fmla="*/ 2147483647 h 496"/>
                  <a:gd name="T116" fmla="*/ 2147483647 w 864"/>
                  <a:gd name="T117" fmla="*/ 2147483647 h 496"/>
                  <a:gd name="T118" fmla="*/ 2147483647 w 864"/>
                  <a:gd name="T119" fmla="*/ 2147483647 h 496"/>
                  <a:gd name="T120" fmla="*/ 2147483647 w 864"/>
                  <a:gd name="T121" fmla="*/ 2147483647 h 496"/>
                  <a:gd name="T122" fmla="*/ 2147483647 w 864"/>
                  <a:gd name="T123" fmla="*/ 2147483647 h 4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496"/>
                  <a:gd name="T188" fmla="*/ 864 w 864"/>
                  <a:gd name="T189" fmla="*/ 496 h 4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496">
                    <a:moveTo>
                      <a:pt x="862" y="258"/>
                    </a:moveTo>
                    <a:lnTo>
                      <a:pt x="862" y="264"/>
                    </a:lnTo>
                    <a:lnTo>
                      <a:pt x="863" y="273"/>
                    </a:lnTo>
                    <a:lnTo>
                      <a:pt x="863" y="281"/>
                    </a:lnTo>
                    <a:lnTo>
                      <a:pt x="864" y="283"/>
                    </a:lnTo>
                    <a:lnTo>
                      <a:pt x="863" y="295"/>
                    </a:lnTo>
                    <a:lnTo>
                      <a:pt x="860" y="311"/>
                    </a:lnTo>
                    <a:lnTo>
                      <a:pt x="862" y="315"/>
                    </a:lnTo>
                    <a:lnTo>
                      <a:pt x="859" y="318"/>
                    </a:lnTo>
                    <a:lnTo>
                      <a:pt x="860" y="324"/>
                    </a:lnTo>
                    <a:lnTo>
                      <a:pt x="857" y="331"/>
                    </a:lnTo>
                    <a:lnTo>
                      <a:pt x="855" y="331"/>
                    </a:lnTo>
                    <a:lnTo>
                      <a:pt x="850" y="329"/>
                    </a:lnTo>
                    <a:lnTo>
                      <a:pt x="848" y="331"/>
                    </a:lnTo>
                    <a:lnTo>
                      <a:pt x="844" y="329"/>
                    </a:lnTo>
                    <a:lnTo>
                      <a:pt x="841" y="331"/>
                    </a:lnTo>
                    <a:lnTo>
                      <a:pt x="840" y="330"/>
                    </a:lnTo>
                    <a:lnTo>
                      <a:pt x="840" y="329"/>
                    </a:lnTo>
                    <a:lnTo>
                      <a:pt x="838" y="329"/>
                    </a:lnTo>
                    <a:lnTo>
                      <a:pt x="838" y="330"/>
                    </a:lnTo>
                    <a:lnTo>
                      <a:pt x="834" y="327"/>
                    </a:lnTo>
                    <a:lnTo>
                      <a:pt x="829" y="329"/>
                    </a:lnTo>
                    <a:lnTo>
                      <a:pt x="822" y="320"/>
                    </a:lnTo>
                    <a:lnTo>
                      <a:pt x="821" y="318"/>
                    </a:lnTo>
                    <a:lnTo>
                      <a:pt x="822" y="313"/>
                    </a:lnTo>
                    <a:lnTo>
                      <a:pt x="803" y="299"/>
                    </a:lnTo>
                    <a:lnTo>
                      <a:pt x="801" y="298"/>
                    </a:lnTo>
                    <a:lnTo>
                      <a:pt x="798" y="300"/>
                    </a:lnTo>
                    <a:lnTo>
                      <a:pt x="786" y="298"/>
                    </a:lnTo>
                    <a:lnTo>
                      <a:pt x="782" y="296"/>
                    </a:lnTo>
                    <a:lnTo>
                      <a:pt x="778" y="298"/>
                    </a:lnTo>
                    <a:lnTo>
                      <a:pt x="776" y="296"/>
                    </a:lnTo>
                    <a:lnTo>
                      <a:pt x="766" y="293"/>
                    </a:lnTo>
                    <a:lnTo>
                      <a:pt x="759" y="296"/>
                    </a:lnTo>
                    <a:lnTo>
                      <a:pt x="752" y="300"/>
                    </a:lnTo>
                    <a:lnTo>
                      <a:pt x="746" y="300"/>
                    </a:lnTo>
                    <a:lnTo>
                      <a:pt x="747" y="302"/>
                    </a:lnTo>
                    <a:lnTo>
                      <a:pt x="746" y="303"/>
                    </a:lnTo>
                    <a:lnTo>
                      <a:pt x="743" y="303"/>
                    </a:lnTo>
                    <a:lnTo>
                      <a:pt x="743" y="308"/>
                    </a:lnTo>
                    <a:lnTo>
                      <a:pt x="739" y="308"/>
                    </a:lnTo>
                    <a:lnTo>
                      <a:pt x="737" y="310"/>
                    </a:lnTo>
                    <a:lnTo>
                      <a:pt x="730" y="312"/>
                    </a:lnTo>
                    <a:lnTo>
                      <a:pt x="727" y="315"/>
                    </a:lnTo>
                    <a:lnTo>
                      <a:pt x="724" y="314"/>
                    </a:lnTo>
                    <a:lnTo>
                      <a:pt x="724" y="312"/>
                    </a:lnTo>
                    <a:lnTo>
                      <a:pt x="720" y="311"/>
                    </a:lnTo>
                    <a:lnTo>
                      <a:pt x="715" y="309"/>
                    </a:lnTo>
                    <a:lnTo>
                      <a:pt x="709" y="311"/>
                    </a:lnTo>
                    <a:lnTo>
                      <a:pt x="709" y="318"/>
                    </a:lnTo>
                    <a:lnTo>
                      <a:pt x="710" y="324"/>
                    </a:lnTo>
                    <a:lnTo>
                      <a:pt x="706" y="329"/>
                    </a:lnTo>
                    <a:lnTo>
                      <a:pt x="706" y="332"/>
                    </a:lnTo>
                    <a:lnTo>
                      <a:pt x="702" y="339"/>
                    </a:lnTo>
                    <a:lnTo>
                      <a:pt x="704" y="340"/>
                    </a:lnTo>
                    <a:lnTo>
                      <a:pt x="707" y="339"/>
                    </a:lnTo>
                    <a:lnTo>
                      <a:pt x="708" y="344"/>
                    </a:lnTo>
                    <a:lnTo>
                      <a:pt x="704" y="348"/>
                    </a:lnTo>
                    <a:lnTo>
                      <a:pt x="707" y="349"/>
                    </a:lnTo>
                    <a:lnTo>
                      <a:pt x="708" y="351"/>
                    </a:lnTo>
                    <a:lnTo>
                      <a:pt x="704" y="353"/>
                    </a:lnTo>
                    <a:lnTo>
                      <a:pt x="700" y="355"/>
                    </a:lnTo>
                    <a:lnTo>
                      <a:pt x="691" y="353"/>
                    </a:lnTo>
                    <a:lnTo>
                      <a:pt x="686" y="354"/>
                    </a:lnTo>
                    <a:lnTo>
                      <a:pt x="686" y="356"/>
                    </a:lnTo>
                    <a:lnTo>
                      <a:pt x="677" y="364"/>
                    </a:lnTo>
                    <a:lnTo>
                      <a:pt x="672" y="365"/>
                    </a:lnTo>
                    <a:lnTo>
                      <a:pt x="668" y="364"/>
                    </a:lnTo>
                    <a:lnTo>
                      <a:pt x="667" y="363"/>
                    </a:lnTo>
                    <a:lnTo>
                      <a:pt x="664" y="366"/>
                    </a:lnTo>
                    <a:lnTo>
                      <a:pt x="659" y="366"/>
                    </a:lnTo>
                    <a:lnTo>
                      <a:pt x="656" y="369"/>
                    </a:lnTo>
                    <a:lnTo>
                      <a:pt x="654" y="369"/>
                    </a:lnTo>
                    <a:lnTo>
                      <a:pt x="650" y="372"/>
                    </a:lnTo>
                    <a:lnTo>
                      <a:pt x="648" y="372"/>
                    </a:lnTo>
                    <a:lnTo>
                      <a:pt x="644" y="372"/>
                    </a:lnTo>
                    <a:lnTo>
                      <a:pt x="640" y="374"/>
                    </a:lnTo>
                    <a:lnTo>
                      <a:pt x="629" y="374"/>
                    </a:lnTo>
                    <a:lnTo>
                      <a:pt x="628" y="375"/>
                    </a:lnTo>
                    <a:lnTo>
                      <a:pt x="628" y="379"/>
                    </a:lnTo>
                    <a:lnTo>
                      <a:pt x="622" y="384"/>
                    </a:lnTo>
                    <a:lnTo>
                      <a:pt x="616" y="383"/>
                    </a:lnTo>
                    <a:lnTo>
                      <a:pt x="615" y="384"/>
                    </a:lnTo>
                    <a:lnTo>
                      <a:pt x="607" y="383"/>
                    </a:lnTo>
                    <a:lnTo>
                      <a:pt x="603" y="386"/>
                    </a:lnTo>
                    <a:lnTo>
                      <a:pt x="602" y="389"/>
                    </a:lnTo>
                    <a:lnTo>
                      <a:pt x="597" y="388"/>
                    </a:lnTo>
                    <a:lnTo>
                      <a:pt x="593" y="385"/>
                    </a:lnTo>
                    <a:lnTo>
                      <a:pt x="588" y="387"/>
                    </a:lnTo>
                    <a:lnTo>
                      <a:pt x="588" y="384"/>
                    </a:lnTo>
                    <a:lnTo>
                      <a:pt x="586" y="382"/>
                    </a:lnTo>
                    <a:lnTo>
                      <a:pt x="579" y="382"/>
                    </a:lnTo>
                    <a:lnTo>
                      <a:pt x="575" y="383"/>
                    </a:lnTo>
                    <a:lnTo>
                      <a:pt x="574" y="383"/>
                    </a:lnTo>
                    <a:lnTo>
                      <a:pt x="567" y="389"/>
                    </a:lnTo>
                    <a:lnTo>
                      <a:pt x="564" y="383"/>
                    </a:lnTo>
                    <a:lnTo>
                      <a:pt x="562" y="383"/>
                    </a:lnTo>
                    <a:lnTo>
                      <a:pt x="557" y="384"/>
                    </a:lnTo>
                    <a:lnTo>
                      <a:pt x="558" y="381"/>
                    </a:lnTo>
                    <a:lnTo>
                      <a:pt x="554" y="379"/>
                    </a:lnTo>
                    <a:lnTo>
                      <a:pt x="548" y="383"/>
                    </a:lnTo>
                    <a:lnTo>
                      <a:pt x="547" y="385"/>
                    </a:lnTo>
                    <a:lnTo>
                      <a:pt x="543" y="388"/>
                    </a:lnTo>
                    <a:lnTo>
                      <a:pt x="544" y="392"/>
                    </a:lnTo>
                    <a:lnTo>
                      <a:pt x="542" y="393"/>
                    </a:lnTo>
                    <a:lnTo>
                      <a:pt x="535" y="388"/>
                    </a:lnTo>
                    <a:lnTo>
                      <a:pt x="523" y="387"/>
                    </a:lnTo>
                    <a:lnTo>
                      <a:pt x="520" y="389"/>
                    </a:lnTo>
                    <a:lnTo>
                      <a:pt x="515" y="388"/>
                    </a:lnTo>
                    <a:lnTo>
                      <a:pt x="508" y="390"/>
                    </a:lnTo>
                    <a:lnTo>
                      <a:pt x="507" y="393"/>
                    </a:lnTo>
                    <a:lnTo>
                      <a:pt x="508" y="401"/>
                    </a:lnTo>
                    <a:lnTo>
                      <a:pt x="506" y="403"/>
                    </a:lnTo>
                    <a:lnTo>
                      <a:pt x="508" y="405"/>
                    </a:lnTo>
                    <a:lnTo>
                      <a:pt x="506" y="408"/>
                    </a:lnTo>
                    <a:lnTo>
                      <a:pt x="505" y="410"/>
                    </a:lnTo>
                    <a:lnTo>
                      <a:pt x="505" y="411"/>
                    </a:lnTo>
                    <a:lnTo>
                      <a:pt x="499" y="411"/>
                    </a:lnTo>
                    <a:lnTo>
                      <a:pt x="497" y="414"/>
                    </a:lnTo>
                    <a:lnTo>
                      <a:pt x="495" y="411"/>
                    </a:lnTo>
                    <a:lnTo>
                      <a:pt x="493" y="412"/>
                    </a:lnTo>
                    <a:lnTo>
                      <a:pt x="485" y="408"/>
                    </a:lnTo>
                    <a:lnTo>
                      <a:pt x="478" y="408"/>
                    </a:lnTo>
                    <a:lnTo>
                      <a:pt x="476" y="412"/>
                    </a:lnTo>
                    <a:lnTo>
                      <a:pt x="477" y="416"/>
                    </a:lnTo>
                    <a:lnTo>
                      <a:pt x="475" y="419"/>
                    </a:lnTo>
                    <a:lnTo>
                      <a:pt x="477" y="420"/>
                    </a:lnTo>
                    <a:lnTo>
                      <a:pt x="475" y="421"/>
                    </a:lnTo>
                    <a:lnTo>
                      <a:pt x="469" y="419"/>
                    </a:lnTo>
                    <a:lnTo>
                      <a:pt x="464" y="427"/>
                    </a:lnTo>
                    <a:lnTo>
                      <a:pt x="464" y="442"/>
                    </a:lnTo>
                    <a:lnTo>
                      <a:pt x="458" y="446"/>
                    </a:lnTo>
                    <a:lnTo>
                      <a:pt x="464" y="453"/>
                    </a:lnTo>
                    <a:lnTo>
                      <a:pt x="461" y="456"/>
                    </a:lnTo>
                    <a:lnTo>
                      <a:pt x="453" y="459"/>
                    </a:lnTo>
                    <a:lnTo>
                      <a:pt x="450" y="460"/>
                    </a:lnTo>
                    <a:lnTo>
                      <a:pt x="452" y="463"/>
                    </a:lnTo>
                    <a:lnTo>
                      <a:pt x="449" y="464"/>
                    </a:lnTo>
                    <a:lnTo>
                      <a:pt x="444" y="462"/>
                    </a:lnTo>
                    <a:lnTo>
                      <a:pt x="443" y="463"/>
                    </a:lnTo>
                    <a:lnTo>
                      <a:pt x="445" y="466"/>
                    </a:lnTo>
                    <a:lnTo>
                      <a:pt x="438" y="468"/>
                    </a:lnTo>
                    <a:lnTo>
                      <a:pt x="437" y="472"/>
                    </a:lnTo>
                    <a:lnTo>
                      <a:pt x="435" y="473"/>
                    </a:lnTo>
                    <a:lnTo>
                      <a:pt x="430" y="471"/>
                    </a:lnTo>
                    <a:lnTo>
                      <a:pt x="405" y="482"/>
                    </a:lnTo>
                    <a:lnTo>
                      <a:pt x="402" y="487"/>
                    </a:lnTo>
                    <a:lnTo>
                      <a:pt x="396" y="490"/>
                    </a:lnTo>
                    <a:lnTo>
                      <a:pt x="394" y="495"/>
                    </a:lnTo>
                    <a:lnTo>
                      <a:pt x="385" y="496"/>
                    </a:lnTo>
                    <a:lnTo>
                      <a:pt x="384" y="495"/>
                    </a:lnTo>
                    <a:lnTo>
                      <a:pt x="382" y="495"/>
                    </a:lnTo>
                    <a:lnTo>
                      <a:pt x="381" y="493"/>
                    </a:lnTo>
                    <a:lnTo>
                      <a:pt x="379" y="493"/>
                    </a:lnTo>
                    <a:lnTo>
                      <a:pt x="374" y="488"/>
                    </a:lnTo>
                    <a:lnTo>
                      <a:pt x="366" y="488"/>
                    </a:lnTo>
                    <a:lnTo>
                      <a:pt x="366" y="482"/>
                    </a:lnTo>
                    <a:lnTo>
                      <a:pt x="369" y="480"/>
                    </a:lnTo>
                    <a:lnTo>
                      <a:pt x="366" y="478"/>
                    </a:lnTo>
                    <a:lnTo>
                      <a:pt x="360" y="482"/>
                    </a:lnTo>
                    <a:lnTo>
                      <a:pt x="352" y="481"/>
                    </a:lnTo>
                    <a:lnTo>
                      <a:pt x="353" y="474"/>
                    </a:lnTo>
                    <a:lnTo>
                      <a:pt x="358" y="470"/>
                    </a:lnTo>
                    <a:lnTo>
                      <a:pt x="358" y="468"/>
                    </a:lnTo>
                    <a:lnTo>
                      <a:pt x="353" y="469"/>
                    </a:lnTo>
                    <a:lnTo>
                      <a:pt x="348" y="465"/>
                    </a:lnTo>
                    <a:lnTo>
                      <a:pt x="351" y="462"/>
                    </a:lnTo>
                    <a:lnTo>
                      <a:pt x="349" y="460"/>
                    </a:lnTo>
                    <a:lnTo>
                      <a:pt x="350" y="457"/>
                    </a:lnTo>
                    <a:lnTo>
                      <a:pt x="352" y="457"/>
                    </a:lnTo>
                    <a:lnTo>
                      <a:pt x="351" y="452"/>
                    </a:lnTo>
                    <a:lnTo>
                      <a:pt x="352" y="447"/>
                    </a:lnTo>
                    <a:lnTo>
                      <a:pt x="349" y="444"/>
                    </a:lnTo>
                    <a:lnTo>
                      <a:pt x="349" y="441"/>
                    </a:lnTo>
                    <a:lnTo>
                      <a:pt x="351" y="436"/>
                    </a:lnTo>
                    <a:lnTo>
                      <a:pt x="349" y="429"/>
                    </a:lnTo>
                    <a:lnTo>
                      <a:pt x="346" y="429"/>
                    </a:lnTo>
                    <a:lnTo>
                      <a:pt x="342" y="426"/>
                    </a:lnTo>
                    <a:lnTo>
                      <a:pt x="342" y="421"/>
                    </a:lnTo>
                    <a:lnTo>
                      <a:pt x="338" y="419"/>
                    </a:lnTo>
                    <a:lnTo>
                      <a:pt x="335" y="421"/>
                    </a:lnTo>
                    <a:lnTo>
                      <a:pt x="336" y="424"/>
                    </a:lnTo>
                    <a:lnTo>
                      <a:pt x="324" y="423"/>
                    </a:lnTo>
                    <a:lnTo>
                      <a:pt x="319" y="422"/>
                    </a:lnTo>
                    <a:lnTo>
                      <a:pt x="310" y="425"/>
                    </a:lnTo>
                    <a:lnTo>
                      <a:pt x="310" y="424"/>
                    </a:lnTo>
                    <a:lnTo>
                      <a:pt x="306" y="424"/>
                    </a:lnTo>
                    <a:lnTo>
                      <a:pt x="308" y="418"/>
                    </a:lnTo>
                    <a:lnTo>
                      <a:pt x="314" y="417"/>
                    </a:lnTo>
                    <a:lnTo>
                      <a:pt x="316" y="415"/>
                    </a:lnTo>
                    <a:lnTo>
                      <a:pt x="316" y="411"/>
                    </a:lnTo>
                    <a:lnTo>
                      <a:pt x="313" y="410"/>
                    </a:lnTo>
                    <a:lnTo>
                      <a:pt x="322" y="408"/>
                    </a:lnTo>
                    <a:lnTo>
                      <a:pt x="330" y="402"/>
                    </a:lnTo>
                    <a:lnTo>
                      <a:pt x="330" y="397"/>
                    </a:lnTo>
                    <a:lnTo>
                      <a:pt x="335" y="396"/>
                    </a:lnTo>
                    <a:lnTo>
                      <a:pt x="334" y="390"/>
                    </a:lnTo>
                    <a:lnTo>
                      <a:pt x="330" y="390"/>
                    </a:lnTo>
                    <a:lnTo>
                      <a:pt x="333" y="389"/>
                    </a:lnTo>
                    <a:lnTo>
                      <a:pt x="334" y="387"/>
                    </a:lnTo>
                    <a:lnTo>
                      <a:pt x="340" y="386"/>
                    </a:lnTo>
                    <a:lnTo>
                      <a:pt x="344" y="384"/>
                    </a:lnTo>
                    <a:lnTo>
                      <a:pt x="346" y="387"/>
                    </a:lnTo>
                    <a:lnTo>
                      <a:pt x="350" y="382"/>
                    </a:lnTo>
                    <a:lnTo>
                      <a:pt x="349" y="381"/>
                    </a:lnTo>
                    <a:lnTo>
                      <a:pt x="354" y="374"/>
                    </a:lnTo>
                    <a:lnTo>
                      <a:pt x="350" y="366"/>
                    </a:lnTo>
                    <a:lnTo>
                      <a:pt x="346" y="362"/>
                    </a:lnTo>
                    <a:lnTo>
                      <a:pt x="345" y="357"/>
                    </a:lnTo>
                    <a:lnTo>
                      <a:pt x="341" y="353"/>
                    </a:lnTo>
                    <a:lnTo>
                      <a:pt x="338" y="350"/>
                    </a:lnTo>
                    <a:lnTo>
                      <a:pt x="344" y="346"/>
                    </a:lnTo>
                    <a:lnTo>
                      <a:pt x="345" y="340"/>
                    </a:lnTo>
                    <a:lnTo>
                      <a:pt x="348" y="339"/>
                    </a:lnTo>
                    <a:lnTo>
                      <a:pt x="346" y="337"/>
                    </a:lnTo>
                    <a:lnTo>
                      <a:pt x="347" y="336"/>
                    </a:lnTo>
                    <a:lnTo>
                      <a:pt x="352" y="334"/>
                    </a:lnTo>
                    <a:lnTo>
                      <a:pt x="355" y="329"/>
                    </a:lnTo>
                    <a:lnTo>
                      <a:pt x="360" y="328"/>
                    </a:lnTo>
                    <a:lnTo>
                      <a:pt x="365" y="324"/>
                    </a:lnTo>
                    <a:lnTo>
                      <a:pt x="369" y="325"/>
                    </a:lnTo>
                    <a:lnTo>
                      <a:pt x="370" y="322"/>
                    </a:lnTo>
                    <a:lnTo>
                      <a:pt x="379" y="320"/>
                    </a:lnTo>
                    <a:lnTo>
                      <a:pt x="382" y="318"/>
                    </a:lnTo>
                    <a:lnTo>
                      <a:pt x="383" y="320"/>
                    </a:lnTo>
                    <a:lnTo>
                      <a:pt x="387" y="317"/>
                    </a:lnTo>
                    <a:lnTo>
                      <a:pt x="383" y="311"/>
                    </a:lnTo>
                    <a:lnTo>
                      <a:pt x="379" y="308"/>
                    </a:lnTo>
                    <a:lnTo>
                      <a:pt x="380" y="304"/>
                    </a:lnTo>
                    <a:lnTo>
                      <a:pt x="378" y="303"/>
                    </a:lnTo>
                    <a:lnTo>
                      <a:pt x="381" y="300"/>
                    </a:lnTo>
                    <a:lnTo>
                      <a:pt x="377" y="299"/>
                    </a:lnTo>
                    <a:lnTo>
                      <a:pt x="374" y="297"/>
                    </a:lnTo>
                    <a:lnTo>
                      <a:pt x="376" y="295"/>
                    </a:lnTo>
                    <a:lnTo>
                      <a:pt x="373" y="294"/>
                    </a:lnTo>
                    <a:lnTo>
                      <a:pt x="368" y="296"/>
                    </a:lnTo>
                    <a:lnTo>
                      <a:pt x="368" y="292"/>
                    </a:lnTo>
                    <a:lnTo>
                      <a:pt x="366" y="291"/>
                    </a:lnTo>
                    <a:lnTo>
                      <a:pt x="355" y="286"/>
                    </a:lnTo>
                    <a:lnTo>
                      <a:pt x="354" y="288"/>
                    </a:lnTo>
                    <a:lnTo>
                      <a:pt x="352" y="284"/>
                    </a:lnTo>
                    <a:lnTo>
                      <a:pt x="348" y="285"/>
                    </a:lnTo>
                    <a:lnTo>
                      <a:pt x="345" y="279"/>
                    </a:lnTo>
                    <a:lnTo>
                      <a:pt x="333" y="272"/>
                    </a:lnTo>
                    <a:lnTo>
                      <a:pt x="327" y="272"/>
                    </a:lnTo>
                    <a:lnTo>
                      <a:pt x="315" y="275"/>
                    </a:lnTo>
                    <a:lnTo>
                      <a:pt x="313" y="274"/>
                    </a:lnTo>
                    <a:lnTo>
                      <a:pt x="311" y="275"/>
                    </a:lnTo>
                    <a:lnTo>
                      <a:pt x="306" y="282"/>
                    </a:lnTo>
                    <a:lnTo>
                      <a:pt x="307" y="285"/>
                    </a:lnTo>
                    <a:lnTo>
                      <a:pt x="300" y="289"/>
                    </a:lnTo>
                    <a:lnTo>
                      <a:pt x="296" y="291"/>
                    </a:lnTo>
                    <a:lnTo>
                      <a:pt x="293" y="291"/>
                    </a:lnTo>
                    <a:lnTo>
                      <a:pt x="292" y="289"/>
                    </a:lnTo>
                    <a:lnTo>
                      <a:pt x="290" y="290"/>
                    </a:lnTo>
                    <a:lnTo>
                      <a:pt x="287" y="291"/>
                    </a:lnTo>
                    <a:lnTo>
                      <a:pt x="280" y="290"/>
                    </a:lnTo>
                    <a:lnTo>
                      <a:pt x="276" y="292"/>
                    </a:lnTo>
                    <a:lnTo>
                      <a:pt x="276" y="295"/>
                    </a:lnTo>
                    <a:lnTo>
                      <a:pt x="278" y="298"/>
                    </a:lnTo>
                    <a:lnTo>
                      <a:pt x="273" y="303"/>
                    </a:lnTo>
                    <a:lnTo>
                      <a:pt x="271" y="303"/>
                    </a:lnTo>
                    <a:lnTo>
                      <a:pt x="271" y="304"/>
                    </a:lnTo>
                    <a:lnTo>
                      <a:pt x="272" y="307"/>
                    </a:lnTo>
                    <a:lnTo>
                      <a:pt x="270" y="308"/>
                    </a:lnTo>
                    <a:lnTo>
                      <a:pt x="268" y="315"/>
                    </a:lnTo>
                    <a:lnTo>
                      <a:pt x="250" y="324"/>
                    </a:lnTo>
                    <a:lnTo>
                      <a:pt x="251" y="325"/>
                    </a:lnTo>
                    <a:lnTo>
                      <a:pt x="248" y="327"/>
                    </a:lnTo>
                    <a:lnTo>
                      <a:pt x="245" y="328"/>
                    </a:lnTo>
                    <a:lnTo>
                      <a:pt x="239" y="327"/>
                    </a:lnTo>
                    <a:lnTo>
                      <a:pt x="234" y="330"/>
                    </a:lnTo>
                    <a:lnTo>
                      <a:pt x="235" y="334"/>
                    </a:lnTo>
                    <a:lnTo>
                      <a:pt x="226" y="338"/>
                    </a:lnTo>
                    <a:lnTo>
                      <a:pt x="225" y="338"/>
                    </a:lnTo>
                    <a:lnTo>
                      <a:pt x="224" y="342"/>
                    </a:lnTo>
                    <a:lnTo>
                      <a:pt x="222" y="342"/>
                    </a:lnTo>
                    <a:lnTo>
                      <a:pt x="221" y="345"/>
                    </a:lnTo>
                    <a:lnTo>
                      <a:pt x="219" y="347"/>
                    </a:lnTo>
                    <a:lnTo>
                      <a:pt x="219" y="350"/>
                    </a:lnTo>
                    <a:lnTo>
                      <a:pt x="218" y="350"/>
                    </a:lnTo>
                    <a:lnTo>
                      <a:pt x="215" y="351"/>
                    </a:lnTo>
                    <a:lnTo>
                      <a:pt x="211" y="348"/>
                    </a:lnTo>
                    <a:lnTo>
                      <a:pt x="209" y="350"/>
                    </a:lnTo>
                    <a:lnTo>
                      <a:pt x="207" y="352"/>
                    </a:lnTo>
                    <a:lnTo>
                      <a:pt x="197" y="354"/>
                    </a:lnTo>
                    <a:lnTo>
                      <a:pt x="192" y="360"/>
                    </a:lnTo>
                    <a:lnTo>
                      <a:pt x="187" y="363"/>
                    </a:lnTo>
                    <a:lnTo>
                      <a:pt x="189" y="367"/>
                    </a:lnTo>
                    <a:lnTo>
                      <a:pt x="184" y="367"/>
                    </a:lnTo>
                    <a:lnTo>
                      <a:pt x="175" y="379"/>
                    </a:lnTo>
                    <a:lnTo>
                      <a:pt x="173" y="380"/>
                    </a:lnTo>
                    <a:lnTo>
                      <a:pt x="169" y="380"/>
                    </a:lnTo>
                    <a:lnTo>
                      <a:pt x="167" y="380"/>
                    </a:lnTo>
                    <a:lnTo>
                      <a:pt x="164" y="379"/>
                    </a:lnTo>
                    <a:lnTo>
                      <a:pt x="160" y="382"/>
                    </a:lnTo>
                    <a:lnTo>
                      <a:pt x="157" y="380"/>
                    </a:lnTo>
                    <a:lnTo>
                      <a:pt x="152" y="380"/>
                    </a:lnTo>
                    <a:lnTo>
                      <a:pt x="149" y="384"/>
                    </a:lnTo>
                    <a:lnTo>
                      <a:pt x="150" y="387"/>
                    </a:lnTo>
                    <a:lnTo>
                      <a:pt x="152" y="390"/>
                    </a:lnTo>
                    <a:lnTo>
                      <a:pt x="151" y="391"/>
                    </a:lnTo>
                    <a:lnTo>
                      <a:pt x="149" y="392"/>
                    </a:lnTo>
                    <a:lnTo>
                      <a:pt x="140" y="390"/>
                    </a:lnTo>
                    <a:lnTo>
                      <a:pt x="139" y="388"/>
                    </a:lnTo>
                    <a:lnTo>
                      <a:pt x="136" y="387"/>
                    </a:lnTo>
                    <a:lnTo>
                      <a:pt x="128" y="385"/>
                    </a:lnTo>
                    <a:lnTo>
                      <a:pt x="124" y="390"/>
                    </a:lnTo>
                    <a:lnTo>
                      <a:pt x="103" y="387"/>
                    </a:lnTo>
                    <a:lnTo>
                      <a:pt x="100" y="384"/>
                    </a:lnTo>
                    <a:lnTo>
                      <a:pt x="96" y="384"/>
                    </a:lnTo>
                    <a:lnTo>
                      <a:pt x="97" y="380"/>
                    </a:lnTo>
                    <a:lnTo>
                      <a:pt x="100" y="374"/>
                    </a:lnTo>
                    <a:lnTo>
                      <a:pt x="96" y="371"/>
                    </a:lnTo>
                    <a:lnTo>
                      <a:pt x="91" y="372"/>
                    </a:lnTo>
                    <a:lnTo>
                      <a:pt x="91" y="369"/>
                    </a:lnTo>
                    <a:lnTo>
                      <a:pt x="89" y="368"/>
                    </a:lnTo>
                    <a:lnTo>
                      <a:pt x="82" y="368"/>
                    </a:lnTo>
                    <a:lnTo>
                      <a:pt x="77" y="371"/>
                    </a:lnTo>
                    <a:lnTo>
                      <a:pt x="72" y="371"/>
                    </a:lnTo>
                    <a:lnTo>
                      <a:pt x="72" y="373"/>
                    </a:lnTo>
                    <a:lnTo>
                      <a:pt x="68" y="374"/>
                    </a:lnTo>
                    <a:lnTo>
                      <a:pt x="67" y="373"/>
                    </a:lnTo>
                    <a:lnTo>
                      <a:pt x="63" y="371"/>
                    </a:lnTo>
                    <a:lnTo>
                      <a:pt x="59" y="372"/>
                    </a:lnTo>
                    <a:lnTo>
                      <a:pt x="57" y="375"/>
                    </a:lnTo>
                    <a:lnTo>
                      <a:pt x="50" y="376"/>
                    </a:lnTo>
                    <a:lnTo>
                      <a:pt x="49" y="374"/>
                    </a:lnTo>
                    <a:lnTo>
                      <a:pt x="44" y="376"/>
                    </a:lnTo>
                    <a:lnTo>
                      <a:pt x="41" y="376"/>
                    </a:lnTo>
                    <a:lnTo>
                      <a:pt x="40" y="374"/>
                    </a:lnTo>
                    <a:lnTo>
                      <a:pt x="37" y="376"/>
                    </a:lnTo>
                    <a:lnTo>
                      <a:pt x="36" y="373"/>
                    </a:lnTo>
                    <a:lnTo>
                      <a:pt x="34" y="373"/>
                    </a:lnTo>
                    <a:lnTo>
                      <a:pt x="32" y="368"/>
                    </a:lnTo>
                    <a:lnTo>
                      <a:pt x="29" y="366"/>
                    </a:lnTo>
                    <a:lnTo>
                      <a:pt x="29" y="363"/>
                    </a:lnTo>
                    <a:lnTo>
                      <a:pt x="26" y="362"/>
                    </a:lnTo>
                    <a:lnTo>
                      <a:pt x="26" y="360"/>
                    </a:lnTo>
                    <a:lnTo>
                      <a:pt x="24" y="360"/>
                    </a:lnTo>
                    <a:lnTo>
                      <a:pt x="24" y="357"/>
                    </a:lnTo>
                    <a:lnTo>
                      <a:pt x="22" y="355"/>
                    </a:lnTo>
                    <a:lnTo>
                      <a:pt x="20" y="355"/>
                    </a:lnTo>
                    <a:lnTo>
                      <a:pt x="17" y="350"/>
                    </a:lnTo>
                    <a:lnTo>
                      <a:pt x="10" y="347"/>
                    </a:lnTo>
                    <a:lnTo>
                      <a:pt x="11" y="339"/>
                    </a:lnTo>
                    <a:lnTo>
                      <a:pt x="18" y="337"/>
                    </a:lnTo>
                    <a:lnTo>
                      <a:pt x="23" y="335"/>
                    </a:lnTo>
                    <a:lnTo>
                      <a:pt x="23" y="326"/>
                    </a:lnTo>
                    <a:lnTo>
                      <a:pt x="29" y="317"/>
                    </a:lnTo>
                    <a:lnTo>
                      <a:pt x="25" y="312"/>
                    </a:lnTo>
                    <a:lnTo>
                      <a:pt x="35" y="312"/>
                    </a:lnTo>
                    <a:lnTo>
                      <a:pt x="35" y="309"/>
                    </a:lnTo>
                    <a:lnTo>
                      <a:pt x="37" y="307"/>
                    </a:lnTo>
                    <a:lnTo>
                      <a:pt x="39" y="307"/>
                    </a:lnTo>
                    <a:lnTo>
                      <a:pt x="39" y="302"/>
                    </a:lnTo>
                    <a:lnTo>
                      <a:pt x="37" y="301"/>
                    </a:lnTo>
                    <a:lnTo>
                      <a:pt x="46" y="285"/>
                    </a:lnTo>
                    <a:lnTo>
                      <a:pt x="46" y="281"/>
                    </a:lnTo>
                    <a:lnTo>
                      <a:pt x="49" y="275"/>
                    </a:lnTo>
                    <a:lnTo>
                      <a:pt x="45" y="268"/>
                    </a:lnTo>
                    <a:lnTo>
                      <a:pt x="45" y="264"/>
                    </a:lnTo>
                    <a:lnTo>
                      <a:pt x="38" y="266"/>
                    </a:lnTo>
                    <a:lnTo>
                      <a:pt x="36" y="265"/>
                    </a:lnTo>
                    <a:lnTo>
                      <a:pt x="36" y="262"/>
                    </a:lnTo>
                    <a:lnTo>
                      <a:pt x="34" y="263"/>
                    </a:lnTo>
                    <a:lnTo>
                      <a:pt x="34" y="262"/>
                    </a:lnTo>
                    <a:lnTo>
                      <a:pt x="31" y="263"/>
                    </a:lnTo>
                    <a:lnTo>
                      <a:pt x="31" y="260"/>
                    </a:lnTo>
                    <a:lnTo>
                      <a:pt x="31" y="255"/>
                    </a:lnTo>
                    <a:lnTo>
                      <a:pt x="26" y="253"/>
                    </a:lnTo>
                    <a:lnTo>
                      <a:pt x="23" y="252"/>
                    </a:lnTo>
                    <a:lnTo>
                      <a:pt x="17" y="254"/>
                    </a:lnTo>
                    <a:lnTo>
                      <a:pt x="19" y="248"/>
                    </a:lnTo>
                    <a:lnTo>
                      <a:pt x="17" y="247"/>
                    </a:lnTo>
                    <a:lnTo>
                      <a:pt x="19" y="245"/>
                    </a:lnTo>
                    <a:lnTo>
                      <a:pt x="19" y="241"/>
                    </a:lnTo>
                    <a:lnTo>
                      <a:pt x="23" y="231"/>
                    </a:lnTo>
                    <a:lnTo>
                      <a:pt x="19" y="226"/>
                    </a:lnTo>
                    <a:lnTo>
                      <a:pt x="18" y="221"/>
                    </a:lnTo>
                    <a:lnTo>
                      <a:pt x="16" y="220"/>
                    </a:lnTo>
                    <a:lnTo>
                      <a:pt x="16" y="218"/>
                    </a:lnTo>
                    <a:lnTo>
                      <a:pt x="0" y="210"/>
                    </a:lnTo>
                    <a:lnTo>
                      <a:pt x="2" y="209"/>
                    </a:lnTo>
                    <a:lnTo>
                      <a:pt x="4" y="206"/>
                    </a:lnTo>
                    <a:lnTo>
                      <a:pt x="3" y="203"/>
                    </a:lnTo>
                    <a:lnTo>
                      <a:pt x="0" y="201"/>
                    </a:lnTo>
                    <a:lnTo>
                      <a:pt x="2" y="199"/>
                    </a:lnTo>
                    <a:lnTo>
                      <a:pt x="0" y="192"/>
                    </a:lnTo>
                    <a:lnTo>
                      <a:pt x="10" y="187"/>
                    </a:lnTo>
                    <a:lnTo>
                      <a:pt x="11" y="185"/>
                    </a:lnTo>
                    <a:lnTo>
                      <a:pt x="16" y="184"/>
                    </a:lnTo>
                    <a:lnTo>
                      <a:pt x="19" y="180"/>
                    </a:lnTo>
                    <a:lnTo>
                      <a:pt x="19" y="175"/>
                    </a:lnTo>
                    <a:lnTo>
                      <a:pt x="24" y="173"/>
                    </a:lnTo>
                    <a:lnTo>
                      <a:pt x="24" y="170"/>
                    </a:lnTo>
                    <a:lnTo>
                      <a:pt x="27" y="169"/>
                    </a:lnTo>
                    <a:lnTo>
                      <a:pt x="26" y="166"/>
                    </a:lnTo>
                    <a:lnTo>
                      <a:pt x="31" y="167"/>
                    </a:lnTo>
                    <a:lnTo>
                      <a:pt x="32" y="165"/>
                    </a:lnTo>
                    <a:lnTo>
                      <a:pt x="29" y="164"/>
                    </a:lnTo>
                    <a:lnTo>
                      <a:pt x="24" y="158"/>
                    </a:lnTo>
                    <a:lnTo>
                      <a:pt x="23" y="152"/>
                    </a:lnTo>
                    <a:lnTo>
                      <a:pt x="19" y="150"/>
                    </a:lnTo>
                    <a:lnTo>
                      <a:pt x="20" y="146"/>
                    </a:lnTo>
                    <a:lnTo>
                      <a:pt x="22" y="140"/>
                    </a:lnTo>
                    <a:lnTo>
                      <a:pt x="24" y="140"/>
                    </a:lnTo>
                    <a:lnTo>
                      <a:pt x="25" y="138"/>
                    </a:lnTo>
                    <a:lnTo>
                      <a:pt x="23" y="133"/>
                    </a:lnTo>
                    <a:lnTo>
                      <a:pt x="25" y="128"/>
                    </a:lnTo>
                    <a:lnTo>
                      <a:pt x="29" y="126"/>
                    </a:lnTo>
                    <a:lnTo>
                      <a:pt x="26" y="120"/>
                    </a:lnTo>
                    <a:lnTo>
                      <a:pt x="34" y="111"/>
                    </a:lnTo>
                    <a:lnTo>
                      <a:pt x="31" y="109"/>
                    </a:lnTo>
                    <a:lnTo>
                      <a:pt x="34" y="104"/>
                    </a:lnTo>
                    <a:lnTo>
                      <a:pt x="41" y="98"/>
                    </a:lnTo>
                    <a:lnTo>
                      <a:pt x="42" y="94"/>
                    </a:lnTo>
                    <a:lnTo>
                      <a:pt x="44" y="92"/>
                    </a:lnTo>
                    <a:lnTo>
                      <a:pt x="47" y="86"/>
                    </a:lnTo>
                    <a:lnTo>
                      <a:pt x="52" y="82"/>
                    </a:lnTo>
                    <a:lnTo>
                      <a:pt x="54" y="83"/>
                    </a:lnTo>
                    <a:lnTo>
                      <a:pt x="52" y="80"/>
                    </a:lnTo>
                    <a:lnTo>
                      <a:pt x="47" y="81"/>
                    </a:lnTo>
                    <a:lnTo>
                      <a:pt x="41" y="82"/>
                    </a:lnTo>
                    <a:lnTo>
                      <a:pt x="35" y="79"/>
                    </a:lnTo>
                    <a:lnTo>
                      <a:pt x="37" y="76"/>
                    </a:lnTo>
                    <a:lnTo>
                      <a:pt x="41" y="75"/>
                    </a:lnTo>
                    <a:lnTo>
                      <a:pt x="45" y="75"/>
                    </a:lnTo>
                    <a:lnTo>
                      <a:pt x="49" y="78"/>
                    </a:lnTo>
                    <a:lnTo>
                      <a:pt x="54" y="70"/>
                    </a:lnTo>
                    <a:lnTo>
                      <a:pt x="56" y="72"/>
                    </a:lnTo>
                    <a:lnTo>
                      <a:pt x="60" y="68"/>
                    </a:lnTo>
                    <a:lnTo>
                      <a:pt x="61" y="68"/>
                    </a:lnTo>
                    <a:lnTo>
                      <a:pt x="59" y="74"/>
                    </a:lnTo>
                    <a:lnTo>
                      <a:pt x="61" y="80"/>
                    </a:lnTo>
                    <a:lnTo>
                      <a:pt x="60" y="85"/>
                    </a:lnTo>
                    <a:lnTo>
                      <a:pt x="64" y="87"/>
                    </a:lnTo>
                    <a:lnTo>
                      <a:pt x="71" y="87"/>
                    </a:lnTo>
                    <a:lnTo>
                      <a:pt x="73" y="84"/>
                    </a:lnTo>
                    <a:lnTo>
                      <a:pt x="78" y="83"/>
                    </a:lnTo>
                    <a:lnTo>
                      <a:pt x="82" y="85"/>
                    </a:lnTo>
                    <a:lnTo>
                      <a:pt x="84" y="90"/>
                    </a:lnTo>
                    <a:lnTo>
                      <a:pt x="84" y="93"/>
                    </a:lnTo>
                    <a:lnTo>
                      <a:pt x="88" y="94"/>
                    </a:lnTo>
                    <a:lnTo>
                      <a:pt x="91" y="92"/>
                    </a:lnTo>
                    <a:lnTo>
                      <a:pt x="92" y="91"/>
                    </a:lnTo>
                    <a:lnTo>
                      <a:pt x="92" y="94"/>
                    </a:lnTo>
                    <a:lnTo>
                      <a:pt x="95" y="94"/>
                    </a:lnTo>
                    <a:lnTo>
                      <a:pt x="97" y="100"/>
                    </a:lnTo>
                    <a:lnTo>
                      <a:pt x="101" y="100"/>
                    </a:lnTo>
                    <a:lnTo>
                      <a:pt x="103" y="102"/>
                    </a:lnTo>
                    <a:lnTo>
                      <a:pt x="113" y="101"/>
                    </a:lnTo>
                    <a:lnTo>
                      <a:pt x="115" y="101"/>
                    </a:lnTo>
                    <a:lnTo>
                      <a:pt x="117" y="99"/>
                    </a:lnTo>
                    <a:lnTo>
                      <a:pt x="122" y="100"/>
                    </a:lnTo>
                    <a:lnTo>
                      <a:pt x="125" y="102"/>
                    </a:lnTo>
                    <a:lnTo>
                      <a:pt x="133" y="100"/>
                    </a:lnTo>
                    <a:lnTo>
                      <a:pt x="133" y="104"/>
                    </a:lnTo>
                    <a:lnTo>
                      <a:pt x="137" y="109"/>
                    </a:lnTo>
                    <a:lnTo>
                      <a:pt x="139" y="109"/>
                    </a:lnTo>
                    <a:lnTo>
                      <a:pt x="146" y="104"/>
                    </a:lnTo>
                    <a:lnTo>
                      <a:pt x="146" y="101"/>
                    </a:lnTo>
                    <a:lnTo>
                      <a:pt x="148" y="100"/>
                    </a:lnTo>
                    <a:lnTo>
                      <a:pt x="150" y="94"/>
                    </a:lnTo>
                    <a:lnTo>
                      <a:pt x="154" y="93"/>
                    </a:lnTo>
                    <a:lnTo>
                      <a:pt x="155" y="90"/>
                    </a:lnTo>
                    <a:lnTo>
                      <a:pt x="157" y="94"/>
                    </a:lnTo>
                    <a:lnTo>
                      <a:pt x="157" y="97"/>
                    </a:lnTo>
                    <a:lnTo>
                      <a:pt x="160" y="97"/>
                    </a:lnTo>
                    <a:lnTo>
                      <a:pt x="163" y="95"/>
                    </a:lnTo>
                    <a:lnTo>
                      <a:pt x="162" y="91"/>
                    </a:lnTo>
                    <a:lnTo>
                      <a:pt x="165" y="87"/>
                    </a:lnTo>
                    <a:lnTo>
                      <a:pt x="172" y="86"/>
                    </a:lnTo>
                    <a:lnTo>
                      <a:pt x="173" y="82"/>
                    </a:lnTo>
                    <a:lnTo>
                      <a:pt x="180" y="81"/>
                    </a:lnTo>
                    <a:lnTo>
                      <a:pt x="185" y="79"/>
                    </a:lnTo>
                    <a:lnTo>
                      <a:pt x="186" y="81"/>
                    </a:lnTo>
                    <a:lnTo>
                      <a:pt x="190" y="81"/>
                    </a:lnTo>
                    <a:lnTo>
                      <a:pt x="193" y="78"/>
                    </a:lnTo>
                    <a:lnTo>
                      <a:pt x="194" y="75"/>
                    </a:lnTo>
                    <a:lnTo>
                      <a:pt x="197" y="76"/>
                    </a:lnTo>
                    <a:lnTo>
                      <a:pt x="202" y="69"/>
                    </a:lnTo>
                    <a:lnTo>
                      <a:pt x="202" y="68"/>
                    </a:lnTo>
                    <a:lnTo>
                      <a:pt x="199" y="67"/>
                    </a:lnTo>
                    <a:lnTo>
                      <a:pt x="200" y="66"/>
                    </a:lnTo>
                    <a:lnTo>
                      <a:pt x="202" y="64"/>
                    </a:lnTo>
                    <a:lnTo>
                      <a:pt x="205" y="62"/>
                    </a:lnTo>
                    <a:lnTo>
                      <a:pt x="204" y="61"/>
                    </a:lnTo>
                    <a:lnTo>
                      <a:pt x="207" y="60"/>
                    </a:lnTo>
                    <a:lnTo>
                      <a:pt x="206" y="58"/>
                    </a:lnTo>
                    <a:lnTo>
                      <a:pt x="210" y="57"/>
                    </a:lnTo>
                    <a:lnTo>
                      <a:pt x="215" y="60"/>
                    </a:lnTo>
                    <a:lnTo>
                      <a:pt x="216" y="58"/>
                    </a:lnTo>
                    <a:lnTo>
                      <a:pt x="218" y="58"/>
                    </a:lnTo>
                    <a:lnTo>
                      <a:pt x="221" y="54"/>
                    </a:lnTo>
                    <a:lnTo>
                      <a:pt x="221" y="52"/>
                    </a:lnTo>
                    <a:lnTo>
                      <a:pt x="218" y="52"/>
                    </a:lnTo>
                    <a:lnTo>
                      <a:pt x="216" y="47"/>
                    </a:lnTo>
                    <a:lnTo>
                      <a:pt x="218" y="46"/>
                    </a:lnTo>
                    <a:lnTo>
                      <a:pt x="216" y="44"/>
                    </a:lnTo>
                    <a:lnTo>
                      <a:pt x="220" y="41"/>
                    </a:lnTo>
                    <a:lnTo>
                      <a:pt x="220" y="38"/>
                    </a:lnTo>
                    <a:lnTo>
                      <a:pt x="222" y="34"/>
                    </a:lnTo>
                    <a:lnTo>
                      <a:pt x="228" y="33"/>
                    </a:lnTo>
                    <a:lnTo>
                      <a:pt x="230" y="34"/>
                    </a:lnTo>
                    <a:lnTo>
                      <a:pt x="233" y="34"/>
                    </a:lnTo>
                    <a:lnTo>
                      <a:pt x="235" y="38"/>
                    </a:lnTo>
                    <a:lnTo>
                      <a:pt x="242" y="39"/>
                    </a:lnTo>
                    <a:lnTo>
                      <a:pt x="247" y="36"/>
                    </a:lnTo>
                    <a:lnTo>
                      <a:pt x="255" y="30"/>
                    </a:lnTo>
                    <a:lnTo>
                      <a:pt x="255" y="28"/>
                    </a:lnTo>
                    <a:lnTo>
                      <a:pt x="260" y="28"/>
                    </a:lnTo>
                    <a:lnTo>
                      <a:pt x="262" y="30"/>
                    </a:lnTo>
                    <a:lnTo>
                      <a:pt x="265" y="26"/>
                    </a:lnTo>
                    <a:lnTo>
                      <a:pt x="276" y="23"/>
                    </a:lnTo>
                    <a:lnTo>
                      <a:pt x="280" y="25"/>
                    </a:lnTo>
                    <a:lnTo>
                      <a:pt x="288" y="22"/>
                    </a:lnTo>
                    <a:lnTo>
                      <a:pt x="297" y="21"/>
                    </a:lnTo>
                    <a:lnTo>
                      <a:pt x="298" y="12"/>
                    </a:lnTo>
                    <a:lnTo>
                      <a:pt x="306" y="12"/>
                    </a:lnTo>
                    <a:lnTo>
                      <a:pt x="313" y="7"/>
                    </a:lnTo>
                    <a:lnTo>
                      <a:pt x="318" y="8"/>
                    </a:lnTo>
                    <a:lnTo>
                      <a:pt x="324" y="6"/>
                    </a:lnTo>
                    <a:lnTo>
                      <a:pt x="328" y="0"/>
                    </a:lnTo>
                    <a:lnTo>
                      <a:pt x="333" y="1"/>
                    </a:lnTo>
                    <a:lnTo>
                      <a:pt x="335" y="2"/>
                    </a:lnTo>
                    <a:lnTo>
                      <a:pt x="334" y="4"/>
                    </a:lnTo>
                    <a:lnTo>
                      <a:pt x="340" y="3"/>
                    </a:lnTo>
                    <a:lnTo>
                      <a:pt x="344" y="5"/>
                    </a:lnTo>
                    <a:lnTo>
                      <a:pt x="348" y="3"/>
                    </a:lnTo>
                    <a:lnTo>
                      <a:pt x="344" y="15"/>
                    </a:lnTo>
                    <a:lnTo>
                      <a:pt x="349" y="27"/>
                    </a:lnTo>
                    <a:lnTo>
                      <a:pt x="345" y="27"/>
                    </a:lnTo>
                    <a:lnTo>
                      <a:pt x="343" y="26"/>
                    </a:lnTo>
                    <a:lnTo>
                      <a:pt x="330" y="38"/>
                    </a:lnTo>
                    <a:lnTo>
                      <a:pt x="323" y="44"/>
                    </a:lnTo>
                    <a:lnTo>
                      <a:pt x="323" y="50"/>
                    </a:lnTo>
                    <a:lnTo>
                      <a:pt x="311" y="61"/>
                    </a:lnTo>
                    <a:lnTo>
                      <a:pt x="305" y="66"/>
                    </a:lnTo>
                    <a:lnTo>
                      <a:pt x="296" y="82"/>
                    </a:lnTo>
                    <a:lnTo>
                      <a:pt x="297" y="91"/>
                    </a:lnTo>
                    <a:lnTo>
                      <a:pt x="298" y="106"/>
                    </a:lnTo>
                    <a:lnTo>
                      <a:pt x="295" y="114"/>
                    </a:lnTo>
                    <a:lnTo>
                      <a:pt x="292" y="111"/>
                    </a:lnTo>
                    <a:lnTo>
                      <a:pt x="291" y="113"/>
                    </a:lnTo>
                    <a:lnTo>
                      <a:pt x="279" y="112"/>
                    </a:lnTo>
                    <a:lnTo>
                      <a:pt x="278" y="114"/>
                    </a:lnTo>
                    <a:lnTo>
                      <a:pt x="280" y="116"/>
                    </a:lnTo>
                    <a:lnTo>
                      <a:pt x="279" y="126"/>
                    </a:lnTo>
                    <a:lnTo>
                      <a:pt x="280" y="133"/>
                    </a:lnTo>
                    <a:lnTo>
                      <a:pt x="282" y="137"/>
                    </a:lnTo>
                    <a:lnTo>
                      <a:pt x="280" y="146"/>
                    </a:lnTo>
                    <a:lnTo>
                      <a:pt x="299" y="142"/>
                    </a:lnTo>
                    <a:lnTo>
                      <a:pt x="309" y="147"/>
                    </a:lnTo>
                    <a:lnTo>
                      <a:pt x="316" y="145"/>
                    </a:lnTo>
                    <a:lnTo>
                      <a:pt x="317" y="148"/>
                    </a:lnTo>
                    <a:lnTo>
                      <a:pt x="327" y="154"/>
                    </a:lnTo>
                    <a:lnTo>
                      <a:pt x="325" y="157"/>
                    </a:lnTo>
                    <a:lnTo>
                      <a:pt x="324" y="162"/>
                    </a:lnTo>
                    <a:lnTo>
                      <a:pt x="327" y="164"/>
                    </a:lnTo>
                    <a:lnTo>
                      <a:pt x="328" y="171"/>
                    </a:lnTo>
                    <a:lnTo>
                      <a:pt x="330" y="172"/>
                    </a:lnTo>
                    <a:lnTo>
                      <a:pt x="334" y="175"/>
                    </a:lnTo>
                    <a:lnTo>
                      <a:pt x="340" y="175"/>
                    </a:lnTo>
                    <a:lnTo>
                      <a:pt x="343" y="173"/>
                    </a:lnTo>
                    <a:lnTo>
                      <a:pt x="346" y="168"/>
                    </a:lnTo>
                    <a:lnTo>
                      <a:pt x="350" y="168"/>
                    </a:lnTo>
                    <a:lnTo>
                      <a:pt x="353" y="165"/>
                    </a:lnTo>
                    <a:lnTo>
                      <a:pt x="360" y="168"/>
                    </a:lnTo>
                    <a:lnTo>
                      <a:pt x="362" y="171"/>
                    </a:lnTo>
                    <a:lnTo>
                      <a:pt x="366" y="168"/>
                    </a:lnTo>
                    <a:lnTo>
                      <a:pt x="372" y="163"/>
                    </a:lnTo>
                    <a:lnTo>
                      <a:pt x="372" y="159"/>
                    </a:lnTo>
                    <a:lnTo>
                      <a:pt x="368" y="159"/>
                    </a:lnTo>
                    <a:lnTo>
                      <a:pt x="376" y="153"/>
                    </a:lnTo>
                    <a:lnTo>
                      <a:pt x="383" y="149"/>
                    </a:lnTo>
                    <a:lnTo>
                      <a:pt x="388" y="147"/>
                    </a:lnTo>
                    <a:lnTo>
                      <a:pt x="392" y="165"/>
                    </a:lnTo>
                    <a:lnTo>
                      <a:pt x="392" y="166"/>
                    </a:lnTo>
                    <a:lnTo>
                      <a:pt x="403" y="158"/>
                    </a:lnTo>
                    <a:lnTo>
                      <a:pt x="413" y="155"/>
                    </a:lnTo>
                    <a:lnTo>
                      <a:pt x="422" y="153"/>
                    </a:lnTo>
                    <a:lnTo>
                      <a:pt x="424" y="159"/>
                    </a:lnTo>
                    <a:lnTo>
                      <a:pt x="428" y="158"/>
                    </a:lnTo>
                    <a:lnTo>
                      <a:pt x="433" y="160"/>
                    </a:lnTo>
                    <a:lnTo>
                      <a:pt x="433" y="168"/>
                    </a:lnTo>
                    <a:lnTo>
                      <a:pt x="435" y="171"/>
                    </a:lnTo>
                    <a:lnTo>
                      <a:pt x="438" y="173"/>
                    </a:lnTo>
                    <a:lnTo>
                      <a:pt x="442" y="169"/>
                    </a:lnTo>
                    <a:lnTo>
                      <a:pt x="442" y="175"/>
                    </a:lnTo>
                    <a:lnTo>
                      <a:pt x="436" y="185"/>
                    </a:lnTo>
                    <a:lnTo>
                      <a:pt x="435" y="188"/>
                    </a:lnTo>
                    <a:lnTo>
                      <a:pt x="436" y="190"/>
                    </a:lnTo>
                    <a:lnTo>
                      <a:pt x="435" y="194"/>
                    </a:lnTo>
                    <a:lnTo>
                      <a:pt x="435" y="196"/>
                    </a:lnTo>
                    <a:lnTo>
                      <a:pt x="436" y="201"/>
                    </a:lnTo>
                    <a:lnTo>
                      <a:pt x="440" y="206"/>
                    </a:lnTo>
                    <a:lnTo>
                      <a:pt x="443" y="205"/>
                    </a:lnTo>
                    <a:lnTo>
                      <a:pt x="445" y="208"/>
                    </a:lnTo>
                    <a:lnTo>
                      <a:pt x="448" y="204"/>
                    </a:lnTo>
                    <a:lnTo>
                      <a:pt x="453" y="204"/>
                    </a:lnTo>
                    <a:lnTo>
                      <a:pt x="450" y="198"/>
                    </a:lnTo>
                    <a:lnTo>
                      <a:pt x="452" y="195"/>
                    </a:lnTo>
                    <a:lnTo>
                      <a:pt x="460" y="198"/>
                    </a:lnTo>
                    <a:lnTo>
                      <a:pt x="471" y="199"/>
                    </a:lnTo>
                    <a:lnTo>
                      <a:pt x="477" y="194"/>
                    </a:lnTo>
                    <a:lnTo>
                      <a:pt x="481" y="193"/>
                    </a:lnTo>
                    <a:lnTo>
                      <a:pt x="480" y="187"/>
                    </a:lnTo>
                    <a:lnTo>
                      <a:pt x="485" y="183"/>
                    </a:lnTo>
                    <a:lnTo>
                      <a:pt x="486" y="181"/>
                    </a:lnTo>
                    <a:lnTo>
                      <a:pt x="481" y="180"/>
                    </a:lnTo>
                    <a:lnTo>
                      <a:pt x="484" y="177"/>
                    </a:lnTo>
                    <a:lnTo>
                      <a:pt x="486" y="173"/>
                    </a:lnTo>
                    <a:lnTo>
                      <a:pt x="491" y="171"/>
                    </a:lnTo>
                    <a:lnTo>
                      <a:pt x="494" y="165"/>
                    </a:lnTo>
                    <a:lnTo>
                      <a:pt x="492" y="160"/>
                    </a:lnTo>
                    <a:lnTo>
                      <a:pt x="492" y="158"/>
                    </a:lnTo>
                    <a:lnTo>
                      <a:pt x="486" y="153"/>
                    </a:lnTo>
                    <a:lnTo>
                      <a:pt x="482" y="153"/>
                    </a:lnTo>
                    <a:lnTo>
                      <a:pt x="480" y="149"/>
                    </a:lnTo>
                    <a:lnTo>
                      <a:pt x="479" y="148"/>
                    </a:lnTo>
                    <a:lnTo>
                      <a:pt x="484" y="142"/>
                    </a:lnTo>
                    <a:lnTo>
                      <a:pt x="482" y="141"/>
                    </a:lnTo>
                    <a:lnTo>
                      <a:pt x="485" y="133"/>
                    </a:lnTo>
                    <a:lnTo>
                      <a:pt x="488" y="129"/>
                    </a:lnTo>
                    <a:lnTo>
                      <a:pt x="488" y="126"/>
                    </a:lnTo>
                    <a:lnTo>
                      <a:pt x="488" y="123"/>
                    </a:lnTo>
                    <a:lnTo>
                      <a:pt x="490" y="122"/>
                    </a:lnTo>
                    <a:lnTo>
                      <a:pt x="494" y="127"/>
                    </a:lnTo>
                    <a:lnTo>
                      <a:pt x="498" y="128"/>
                    </a:lnTo>
                    <a:lnTo>
                      <a:pt x="500" y="133"/>
                    </a:lnTo>
                    <a:lnTo>
                      <a:pt x="503" y="130"/>
                    </a:lnTo>
                    <a:lnTo>
                      <a:pt x="507" y="131"/>
                    </a:lnTo>
                    <a:lnTo>
                      <a:pt x="505" y="128"/>
                    </a:lnTo>
                    <a:lnTo>
                      <a:pt x="507" y="119"/>
                    </a:lnTo>
                    <a:lnTo>
                      <a:pt x="505" y="115"/>
                    </a:lnTo>
                    <a:lnTo>
                      <a:pt x="502" y="113"/>
                    </a:lnTo>
                    <a:lnTo>
                      <a:pt x="502" y="112"/>
                    </a:lnTo>
                    <a:lnTo>
                      <a:pt x="497" y="112"/>
                    </a:lnTo>
                    <a:lnTo>
                      <a:pt x="496" y="106"/>
                    </a:lnTo>
                    <a:lnTo>
                      <a:pt x="488" y="103"/>
                    </a:lnTo>
                    <a:lnTo>
                      <a:pt x="485" y="104"/>
                    </a:lnTo>
                    <a:lnTo>
                      <a:pt x="485" y="101"/>
                    </a:lnTo>
                    <a:lnTo>
                      <a:pt x="486" y="100"/>
                    </a:lnTo>
                    <a:lnTo>
                      <a:pt x="487" y="98"/>
                    </a:lnTo>
                    <a:lnTo>
                      <a:pt x="486" y="91"/>
                    </a:lnTo>
                    <a:lnTo>
                      <a:pt x="491" y="79"/>
                    </a:lnTo>
                    <a:lnTo>
                      <a:pt x="493" y="73"/>
                    </a:lnTo>
                    <a:lnTo>
                      <a:pt x="508" y="73"/>
                    </a:lnTo>
                    <a:lnTo>
                      <a:pt x="515" y="58"/>
                    </a:lnTo>
                    <a:lnTo>
                      <a:pt x="524" y="62"/>
                    </a:lnTo>
                    <a:lnTo>
                      <a:pt x="527" y="60"/>
                    </a:lnTo>
                    <a:lnTo>
                      <a:pt x="534" y="56"/>
                    </a:lnTo>
                    <a:lnTo>
                      <a:pt x="540" y="60"/>
                    </a:lnTo>
                    <a:lnTo>
                      <a:pt x="541" y="61"/>
                    </a:lnTo>
                    <a:lnTo>
                      <a:pt x="542" y="68"/>
                    </a:lnTo>
                    <a:lnTo>
                      <a:pt x="536" y="76"/>
                    </a:lnTo>
                    <a:lnTo>
                      <a:pt x="536" y="78"/>
                    </a:lnTo>
                    <a:lnTo>
                      <a:pt x="540" y="81"/>
                    </a:lnTo>
                    <a:lnTo>
                      <a:pt x="543" y="81"/>
                    </a:lnTo>
                    <a:lnTo>
                      <a:pt x="546" y="84"/>
                    </a:lnTo>
                    <a:lnTo>
                      <a:pt x="547" y="87"/>
                    </a:lnTo>
                    <a:lnTo>
                      <a:pt x="553" y="87"/>
                    </a:lnTo>
                    <a:lnTo>
                      <a:pt x="564" y="87"/>
                    </a:lnTo>
                    <a:lnTo>
                      <a:pt x="580" y="90"/>
                    </a:lnTo>
                    <a:lnTo>
                      <a:pt x="583" y="85"/>
                    </a:lnTo>
                    <a:lnTo>
                      <a:pt x="585" y="86"/>
                    </a:lnTo>
                    <a:lnTo>
                      <a:pt x="586" y="94"/>
                    </a:lnTo>
                    <a:lnTo>
                      <a:pt x="588" y="94"/>
                    </a:lnTo>
                    <a:lnTo>
                      <a:pt x="588" y="92"/>
                    </a:lnTo>
                    <a:lnTo>
                      <a:pt x="592" y="88"/>
                    </a:lnTo>
                    <a:lnTo>
                      <a:pt x="594" y="92"/>
                    </a:lnTo>
                    <a:lnTo>
                      <a:pt x="598" y="93"/>
                    </a:lnTo>
                    <a:lnTo>
                      <a:pt x="600" y="96"/>
                    </a:lnTo>
                    <a:lnTo>
                      <a:pt x="601" y="99"/>
                    </a:lnTo>
                    <a:lnTo>
                      <a:pt x="606" y="100"/>
                    </a:lnTo>
                    <a:lnTo>
                      <a:pt x="610" y="99"/>
                    </a:lnTo>
                    <a:lnTo>
                      <a:pt x="613" y="101"/>
                    </a:lnTo>
                    <a:lnTo>
                      <a:pt x="625" y="100"/>
                    </a:lnTo>
                    <a:lnTo>
                      <a:pt x="628" y="100"/>
                    </a:lnTo>
                    <a:lnTo>
                      <a:pt x="640" y="100"/>
                    </a:lnTo>
                    <a:lnTo>
                      <a:pt x="652" y="99"/>
                    </a:lnTo>
                    <a:lnTo>
                      <a:pt x="665" y="97"/>
                    </a:lnTo>
                    <a:lnTo>
                      <a:pt x="670" y="92"/>
                    </a:lnTo>
                    <a:lnTo>
                      <a:pt x="675" y="92"/>
                    </a:lnTo>
                    <a:lnTo>
                      <a:pt x="680" y="93"/>
                    </a:lnTo>
                    <a:lnTo>
                      <a:pt x="685" y="95"/>
                    </a:lnTo>
                    <a:lnTo>
                      <a:pt x="688" y="94"/>
                    </a:lnTo>
                    <a:lnTo>
                      <a:pt x="692" y="100"/>
                    </a:lnTo>
                    <a:lnTo>
                      <a:pt x="697" y="101"/>
                    </a:lnTo>
                    <a:lnTo>
                      <a:pt x="700" y="99"/>
                    </a:lnTo>
                    <a:lnTo>
                      <a:pt x="703" y="99"/>
                    </a:lnTo>
                    <a:lnTo>
                      <a:pt x="705" y="98"/>
                    </a:lnTo>
                    <a:lnTo>
                      <a:pt x="715" y="100"/>
                    </a:lnTo>
                    <a:lnTo>
                      <a:pt x="720" y="98"/>
                    </a:lnTo>
                    <a:lnTo>
                      <a:pt x="722" y="100"/>
                    </a:lnTo>
                    <a:lnTo>
                      <a:pt x="723" y="98"/>
                    </a:lnTo>
                    <a:lnTo>
                      <a:pt x="723" y="99"/>
                    </a:lnTo>
                    <a:lnTo>
                      <a:pt x="729" y="100"/>
                    </a:lnTo>
                    <a:lnTo>
                      <a:pt x="733" y="102"/>
                    </a:lnTo>
                    <a:lnTo>
                      <a:pt x="737" y="110"/>
                    </a:lnTo>
                    <a:lnTo>
                      <a:pt x="745" y="111"/>
                    </a:lnTo>
                    <a:lnTo>
                      <a:pt x="747" y="113"/>
                    </a:lnTo>
                    <a:lnTo>
                      <a:pt x="760" y="113"/>
                    </a:lnTo>
                    <a:lnTo>
                      <a:pt x="764" y="111"/>
                    </a:lnTo>
                    <a:lnTo>
                      <a:pt x="769" y="110"/>
                    </a:lnTo>
                    <a:lnTo>
                      <a:pt x="772" y="106"/>
                    </a:lnTo>
                    <a:lnTo>
                      <a:pt x="774" y="112"/>
                    </a:lnTo>
                    <a:lnTo>
                      <a:pt x="777" y="114"/>
                    </a:lnTo>
                    <a:lnTo>
                      <a:pt x="782" y="115"/>
                    </a:lnTo>
                    <a:lnTo>
                      <a:pt x="787" y="114"/>
                    </a:lnTo>
                    <a:lnTo>
                      <a:pt x="795" y="104"/>
                    </a:lnTo>
                    <a:lnTo>
                      <a:pt x="799" y="102"/>
                    </a:lnTo>
                    <a:lnTo>
                      <a:pt x="806" y="109"/>
                    </a:lnTo>
                    <a:lnTo>
                      <a:pt x="815" y="103"/>
                    </a:lnTo>
                    <a:lnTo>
                      <a:pt x="820" y="103"/>
                    </a:lnTo>
                    <a:lnTo>
                      <a:pt x="823" y="100"/>
                    </a:lnTo>
                    <a:lnTo>
                      <a:pt x="826" y="100"/>
                    </a:lnTo>
                    <a:lnTo>
                      <a:pt x="827" y="126"/>
                    </a:lnTo>
                    <a:lnTo>
                      <a:pt x="829" y="139"/>
                    </a:lnTo>
                    <a:lnTo>
                      <a:pt x="831" y="142"/>
                    </a:lnTo>
                    <a:lnTo>
                      <a:pt x="834" y="144"/>
                    </a:lnTo>
                    <a:lnTo>
                      <a:pt x="834" y="151"/>
                    </a:lnTo>
                    <a:lnTo>
                      <a:pt x="834" y="155"/>
                    </a:lnTo>
                    <a:lnTo>
                      <a:pt x="832" y="158"/>
                    </a:lnTo>
                    <a:lnTo>
                      <a:pt x="834" y="159"/>
                    </a:lnTo>
                    <a:lnTo>
                      <a:pt x="834" y="164"/>
                    </a:lnTo>
                    <a:lnTo>
                      <a:pt x="836" y="163"/>
                    </a:lnTo>
                    <a:lnTo>
                      <a:pt x="840" y="183"/>
                    </a:lnTo>
                    <a:lnTo>
                      <a:pt x="845" y="188"/>
                    </a:lnTo>
                    <a:lnTo>
                      <a:pt x="851" y="190"/>
                    </a:lnTo>
                    <a:lnTo>
                      <a:pt x="848" y="198"/>
                    </a:lnTo>
                    <a:lnTo>
                      <a:pt x="851" y="205"/>
                    </a:lnTo>
                    <a:lnTo>
                      <a:pt x="848" y="207"/>
                    </a:lnTo>
                    <a:lnTo>
                      <a:pt x="848" y="213"/>
                    </a:lnTo>
                    <a:lnTo>
                      <a:pt x="850" y="218"/>
                    </a:lnTo>
                    <a:lnTo>
                      <a:pt x="855" y="211"/>
                    </a:lnTo>
                    <a:lnTo>
                      <a:pt x="853" y="205"/>
                    </a:lnTo>
                    <a:lnTo>
                      <a:pt x="856" y="205"/>
                    </a:lnTo>
                    <a:lnTo>
                      <a:pt x="857" y="213"/>
                    </a:lnTo>
                    <a:lnTo>
                      <a:pt x="853" y="224"/>
                    </a:lnTo>
                    <a:lnTo>
                      <a:pt x="856" y="228"/>
                    </a:lnTo>
                    <a:lnTo>
                      <a:pt x="855" y="234"/>
                    </a:lnTo>
                    <a:lnTo>
                      <a:pt x="858" y="236"/>
                    </a:lnTo>
                    <a:lnTo>
                      <a:pt x="858" y="240"/>
                    </a:lnTo>
                    <a:lnTo>
                      <a:pt x="864" y="245"/>
                    </a:lnTo>
                    <a:lnTo>
                      <a:pt x="864" y="255"/>
                    </a:lnTo>
                    <a:lnTo>
                      <a:pt x="862" y="258"/>
                    </a:lnTo>
                    <a:close/>
                  </a:path>
                </a:pathLst>
              </a:custGeom>
              <a:solidFill>
                <a:schemeClr val="tx1"/>
              </a:solidFill>
              <a:ln w="6350" cmpd="sng">
                <a:solidFill>
                  <a:schemeClr val="bg1"/>
                </a:solidFill>
                <a:prstDash val="solid"/>
                <a:round/>
                <a:headEnd/>
                <a:tailEnd/>
              </a:ln>
            </p:spPr>
            <p:txBody>
              <a:bodyPr/>
              <a:lstStyle/>
              <a:p>
                <a:endParaRPr lang="pt-BR"/>
              </a:p>
            </p:txBody>
          </p:sp>
          <p:sp>
            <p:nvSpPr>
              <p:cNvPr id="10" name="Freeform 8"/>
              <p:cNvSpPr>
                <a:spLocks/>
              </p:cNvSpPr>
              <p:nvPr/>
            </p:nvSpPr>
            <p:spPr bwMode="auto">
              <a:xfrm>
                <a:off x="6966942" y="4181475"/>
                <a:ext cx="1031875" cy="639762"/>
              </a:xfrm>
              <a:custGeom>
                <a:avLst/>
                <a:gdLst>
                  <a:gd name="T0" fmla="*/ 2147483647 w 1948"/>
                  <a:gd name="T1" fmla="*/ 2147483647 h 1205"/>
                  <a:gd name="T2" fmla="*/ 2147483647 w 1948"/>
                  <a:gd name="T3" fmla="*/ 2147483647 h 1205"/>
                  <a:gd name="T4" fmla="*/ 2147483647 w 1948"/>
                  <a:gd name="T5" fmla="*/ 2147483647 h 1205"/>
                  <a:gd name="T6" fmla="*/ 2147483647 w 1948"/>
                  <a:gd name="T7" fmla="*/ 2147483647 h 1205"/>
                  <a:gd name="T8" fmla="*/ 2147483647 w 1948"/>
                  <a:gd name="T9" fmla="*/ 2147483647 h 1205"/>
                  <a:gd name="T10" fmla="*/ 2147483647 w 1948"/>
                  <a:gd name="T11" fmla="*/ 2147483647 h 1205"/>
                  <a:gd name="T12" fmla="*/ 2147483647 w 1948"/>
                  <a:gd name="T13" fmla="*/ 2147483647 h 1205"/>
                  <a:gd name="T14" fmla="*/ 2147483647 w 1948"/>
                  <a:gd name="T15" fmla="*/ 2147483647 h 1205"/>
                  <a:gd name="T16" fmla="*/ 2147483647 w 1948"/>
                  <a:gd name="T17" fmla="*/ 2147483647 h 1205"/>
                  <a:gd name="T18" fmla="*/ 2147483647 w 1948"/>
                  <a:gd name="T19" fmla="*/ 2147483647 h 1205"/>
                  <a:gd name="T20" fmla="*/ 2147483647 w 1948"/>
                  <a:gd name="T21" fmla="*/ 2147483647 h 1205"/>
                  <a:gd name="T22" fmla="*/ 2147483647 w 1948"/>
                  <a:gd name="T23" fmla="*/ 2147483647 h 1205"/>
                  <a:gd name="T24" fmla="*/ 2147483647 w 1948"/>
                  <a:gd name="T25" fmla="*/ 2147483647 h 1205"/>
                  <a:gd name="T26" fmla="*/ 2147483647 w 1948"/>
                  <a:gd name="T27" fmla="*/ 2147483647 h 1205"/>
                  <a:gd name="T28" fmla="*/ 2147483647 w 1948"/>
                  <a:gd name="T29" fmla="*/ 2147483647 h 1205"/>
                  <a:gd name="T30" fmla="*/ 2147483647 w 1948"/>
                  <a:gd name="T31" fmla="*/ 2147483647 h 1205"/>
                  <a:gd name="T32" fmla="*/ 2147483647 w 1948"/>
                  <a:gd name="T33" fmla="*/ 2147483647 h 1205"/>
                  <a:gd name="T34" fmla="*/ 2147483647 w 1948"/>
                  <a:gd name="T35" fmla="*/ 2147483647 h 1205"/>
                  <a:gd name="T36" fmla="*/ 2147483647 w 1948"/>
                  <a:gd name="T37" fmla="*/ 2147483647 h 1205"/>
                  <a:gd name="T38" fmla="*/ 2147483647 w 1948"/>
                  <a:gd name="T39" fmla="*/ 2147483647 h 1205"/>
                  <a:gd name="T40" fmla="*/ 2147483647 w 1948"/>
                  <a:gd name="T41" fmla="*/ 2147483647 h 1205"/>
                  <a:gd name="T42" fmla="*/ 2147483647 w 1948"/>
                  <a:gd name="T43" fmla="*/ 2147483647 h 1205"/>
                  <a:gd name="T44" fmla="*/ 2147483647 w 1948"/>
                  <a:gd name="T45" fmla="*/ 2147483647 h 1205"/>
                  <a:gd name="T46" fmla="*/ 2147483647 w 1948"/>
                  <a:gd name="T47" fmla="*/ 2147483647 h 1205"/>
                  <a:gd name="T48" fmla="*/ 2147483647 w 1948"/>
                  <a:gd name="T49" fmla="*/ 2147483647 h 1205"/>
                  <a:gd name="T50" fmla="*/ 2147483647 w 1948"/>
                  <a:gd name="T51" fmla="*/ 2147483647 h 1205"/>
                  <a:gd name="T52" fmla="*/ 2147483647 w 1948"/>
                  <a:gd name="T53" fmla="*/ 2147483647 h 1205"/>
                  <a:gd name="T54" fmla="*/ 2147483647 w 1948"/>
                  <a:gd name="T55" fmla="*/ 2147483647 h 1205"/>
                  <a:gd name="T56" fmla="*/ 2147483647 w 1948"/>
                  <a:gd name="T57" fmla="*/ 2147483647 h 1205"/>
                  <a:gd name="T58" fmla="*/ 2147483647 w 1948"/>
                  <a:gd name="T59" fmla="*/ 2147483647 h 1205"/>
                  <a:gd name="T60" fmla="*/ 2147483647 w 1948"/>
                  <a:gd name="T61" fmla="*/ 2147483647 h 1205"/>
                  <a:gd name="T62" fmla="*/ 2147483647 w 1948"/>
                  <a:gd name="T63" fmla="*/ 2147483647 h 1205"/>
                  <a:gd name="T64" fmla="*/ 2147483647 w 1948"/>
                  <a:gd name="T65" fmla="*/ 2147483647 h 1205"/>
                  <a:gd name="T66" fmla="*/ 2147483647 w 1948"/>
                  <a:gd name="T67" fmla="*/ 2147483647 h 1205"/>
                  <a:gd name="T68" fmla="*/ 2147483647 w 1948"/>
                  <a:gd name="T69" fmla="*/ 2147483647 h 1205"/>
                  <a:gd name="T70" fmla="*/ 2147483647 w 1948"/>
                  <a:gd name="T71" fmla="*/ 2147483647 h 1205"/>
                  <a:gd name="T72" fmla="*/ 2147483647 w 1948"/>
                  <a:gd name="T73" fmla="*/ 2147483647 h 1205"/>
                  <a:gd name="T74" fmla="*/ 2147483647 w 1948"/>
                  <a:gd name="T75" fmla="*/ 2147483647 h 1205"/>
                  <a:gd name="T76" fmla="*/ 2147483647 w 1948"/>
                  <a:gd name="T77" fmla="*/ 2147483647 h 1205"/>
                  <a:gd name="T78" fmla="*/ 2147483647 w 1948"/>
                  <a:gd name="T79" fmla="*/ 2147483647 h 1205"/>
                  <a:gd name="T80" fmla="*/ 2147483647 w 1948"/>
                  <a:gd name="T81" fmla="*/ 2147483647 h 1205"/>
                  <a:gd name="T82" fmla="*/ 2147483647 w 1948"/>
                  <a:gd name="T83" fmla="*/ 2147483647 h 1205"/>
                  <a:gd name="T84" fmla="*/ 2147483647 w 1948"/>
                  <a:gd name="T85" fmla="*/ 2147483647 h 1205"/>
                  <a:gd name="T86" fmla="*/ 2147483647 w 1948"/>
                  <a:gd name="T87" fmla="*/ 2147483647 h 1205"/>
                  <a:gd name="T88" fmla="*/ 2147483647 w 1948"/>
                  <a:gd name="T89" fmla="*/ 2147483647 h 1205"/>
                  <a:gd name="T90" fmla="*/ 2147483647 w 1948"/>
                  <a:gd name="T91" fmla="*/ 2147483647 h 1205"/>
                  <a:gd name="T92" fmla="*/ 2147483647 w 1948"/>
                  <a:gd name="T93" fmla="*/ 2147483647 h 1205"/>
                  <a:gd name="T94" fmla="*/ 2147483647 w 1948"/>
                  <a:gd name="T95" fmla="*/ 2147483647 h 1205"/>
                  <a:gd name="T96" fmla="*/ 2147483647 w 1948"/>
                  <a:gd name="T97" fmla="*/ 2147483647 h 1205"/>
                  <a:gd name="T98" fmla="*/ 2147483647 w 1948"/>
                  <a:gd name="T99" fmla="*/ 2147483647 h 1205"/>
                  <a:gd name="T100" fmla="*/ 2147483647 w 1948"/>
                  <a:gd name="T101" fmla="*/ 2147483647 h 1205"/>
                  <a:gd name="T102" fmla="*/ 2147483647 w 1948"/>
                  <a:gd name="T103" fmla="*/ 2147483647 h 1205"/>
                  <a:gd name="T104" fmla="*/ 2147483647 w 1948"/>
                  <a:gd name="T105" fmla="*/ 2147483647 h 1205"/>
                  <a:gd name="T106" fmla="*/ 2147483647 w 1948"/>
                  <a:gd name="T107" fmla="*/ 2147483647 h 1205"/>
                  <a:gd name="T108" fmla="*/ 2147483647 w 1948"/>
                  <a:gd name="T109" fmla="*/ 2147483647 h 1205"/>
                  <a:gd name="T110" fmla="*/ 2147483647 w 1948"/>
                  <a:gd name="T111" fmla="*/ 2147483647 h 1205"/>
                  <a:gd name="T112" fmla="*/ 2147483647 w 1948"/>
                  <a:gd name="T113" fmla="*/ 2147483647 h 1205"/>
                  <a:gd name="T114" fmla="*/ 2147483647 w 1948"/>
                  <a:gd name="T115" fmla="*/ 2147483647 h 1205"/>
                  <a:gd name="T116" fmla="*/ 2147483647 w 1948"/>
                  <a:gd name="T117" fmla="*/ 2147483647 h 1205"/>
                  <a:gd name="T118" fmla="*/ 2147483647 w 1948"/>
                  <a:gd name="T119" fmla="*/ 2147483647 h 1205"/>
                  <a:gd name="T120" fmla="*/ 2147483647 w 1948"/>
                  <a:gd name="T121" fmla="*/ 2147483647 h 1205"/>
                  <a:gd name="T122" fmla="*/ 2147483647 w 1948"/>
                  <a:gd name="T123" fmla="*/ 2147483647 h 1205"/>
                  <a:gd name="T124" fmla="*/ 2147483647 w 1948"/>
                  <a:gd name="T125" fmla="*/ 2147483647 h 12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8"/>
                  <a:gd name="T190" fmla="*/ 0 h 1205"/>
                  <a:gd name="T191" fmla="*/ 1948 w 1948"/>
                  <a:gd name="T192" fmla="*/ 1205 h 12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8" h="1205">
                    <a:moveTo>
                      <a:pt x="1945" y="634"/>
                    </a:moveTo>
                    <a:lnTo>
                      <a:pt x="1945" y="636"/>
                    </a:lnTo>
                    <a:lnTo>
                      <a:pt x="1944" y="639"/>
                    </a:lnTo>
                    <a:lnTo>
                      <a:pt x="1939" y="640"/>
                    </a:lnTo>
                    <a:lnTo>
                      <a:pt x="1940" y="643"/>
                    </a:lnTo>
                    <a:lnTo>
                      <a:pt x="1935" y="643"/>
                    </a:lnTo>
                    <a:lnTo>
                      <a:pt x="1930" y="647"/>
                    </a:lnTo>
                    <a:lnTo>
                      <a:pt x="1931" y="648"/>
                    </a:lnTo>
                    <a:lnTo>
                      <a:pt x="1929" y="648"/>
                    </a:lnTo>
                    <a:lnTo>
                      <a:pt x="1927" y="651"/>
                    </a:lnTo>
                    <a:lnTo>
                      <a:pt x="1928" y="654"/>
                    </a:lnTo>
                    <a:lnTo>
                      <a:pt x="1931" y="655"/>
                    </a:lnTo>
                    <a:lnTo>
                      <a:pt x="1930" y="658"/>
                    </a:lnTo>
                    <a:lnTo>
                      <a:pt x="1927" y="659"/>
                    </a:lnTo>
                    <a:lnTo>
                      <a:pt x="1925" y="664"/>
                    </a:lnTo>
                    <a:lnTo>
                      <a:pt x="1922" y="665"/>
                    </a:lnTo>
                    <a:lnTo>
                      <a:pt x="1921" y="664"/>
                    </a:lnTo>
                    <a:lnTo>
                      <a:pt x="1919" y="664"/>
                    </a:lnTo>
                    <a:lnTo>
                      <a:pt x="1914" y="667"/>
                    </a:lnTo>
                    <a:lnTo>
                      <a:pt x="1913" y="668"/>
                    </a:lnTo>
                    <a:lnTo>
                      <a:pt x="1913" y="666"/>
                    </a:lnTo>
                    <a:lnTo>
                      <a:pt x="1912" y="666"/>
                    </a:lnTo>
                    <a:lnTo>
                      <a:pt x="1902" y="670"/>
                    </a:lnTo>
                    <a:lnTo>
                      <a:pt x="1892" y="668"/>
                    </a:lnTo>
                    <a:lnTo>
                      <a:pt x="1888" y="673"/>
                    </a:lnTo>
                    <a:lnTo>
                      <a:pt x="1882" y="676"/>
                    </a:lnTo>
                    <a:lnTo>
                      <a:pt x="1878" y="672"/>
                    </a:lnTo>
                    <a:lnTo>
                      <a:pt x="1880" y="669"/>
                    </a:lnTo>
                    <a:lnTo>
                      <a:pt x="1878" y="668"/>
                    </a:lnTo>
                    <a:lnTo>
                      <a:pt x="1876" y="667"/>
                    </a:lnTo>
                    <a:lnTo>
                      <a:pt x="1868" y="672"/>
                    </a:lnTo>
                    <a:lnTo>
                      <a:pt x="1865" y="676"/>
                    </a:lnTo>
                    <a:lnTo>
                      <a:pt x="1863" y="677"/>
                    </a:lnTo>
                    <a:lnTo>
                      <a:pt x="1858" y="675"/>
                    </a:lnTo>
                    <a:lnTo>
                      <a:pt x="1851" y="677"/>
                    </a:lnTo>
                    <a:lnTo>
                      <a:pt x="1847" y="680"/>
                    </a:lnTo>
                    <a:lnTo>
                      <a:pt x="1845" y="682"/>
                    </a:lnTo>
                    <a:lnTo>
                      <a:pt x="1840" y="685"/>
                    </a:lnTo>
                    <a:lnTo>
                      <a:pt x="1837" y="683"/>
                    </a:lnTo>
                    <a:lnTo>
                      <a:pt x="1834" y="687"/>
                    </a:lnTo>
                    <a:lnTo>
                      <a:pt x="1829" y="686"/>
                    </a:lnTo>
                    <a:lnTo>
                      <a:pt x="1821" y="689"/>
                    </a:lnTo>
                    <a:lnTo>
                      <a:pt x="1820" y="693"/>
                    </a:lnTo>
                    <a:lnTo>
                      <a:pt x="1819" y="697"/>
                    </a:lnTo>
                    <a:lnTo>
                      <a:pt x="1811" y="697"/>
                    </a:lnTo>
                    <a:lnTo>
                      <a:pt x="1811" y="700"/>
                    </a:lnTo>
                    <a:lnTo>
                      <a:pt x="1809" y="701"/>
                    </a:lnTo>
                    <a:lnTo>
                      <a:pt x="1811" y="703"/>
                    </a:lnTo>
                    <a:lnTo>
                      <a:pt x="1809" y="712"/>
                    </a:lnTo>
                    <a:lnTo>
                      <a:pt x="1806" y="713"/>
                    </a:lnTo>
                    <a:lnTo>
                      <a:pt x="1808" y="715"/>
                    </a:lnTo>
                    <a:lnTo>
                      <a:pt x="1805" y="721"/>
                    </a:lnTo>
                    <a:lnTo>
                      <a:pt x="1808" y="723"/>
                    </a:lnTo>
                    <a:lnTo>
                      <a:pt x="1805" y="725"/>
                    </a:lnTo>
                    <a:lnTo>
                      <a:pt x="1806" y="729"/>
                    </a:lnTo>
                    <a:lnTo>
                      <a:pt x="1805" y="730"/>
                    </a:lnTo>
                    <a:lnTo>
                      <a:pt x="1805" y="732"/>
                    </a:lnTo>
                    <a:lnTo>
                      <a:pt x="1804" y="733"/>
                    </a:lnTo>
                    <a:lnTo>
                      <a:pt x="1804" y="736"/>
                    </a:lnTo>
                    <a:lnTo>
                      <a:pt x="1794" y="741"/>
                    </a:lnTo>
                    <a:lnTo>
                      <a:pt x="1792" y="745"/>
                    </a:lnTo>
                    <a:lnTo>
                      <a:pt x="1792" y="748"/>
                    </a:lnTo>
                    <a:lnTo>
                      <a:pt x="1790" y="750"/>
                    </a:lnTo>
                    <a:lnTo>
                      <a:pt x="1791" y="752"/>
                    </a:lnTo>
                    <a:lnTo>
                      <a:pt x="1793" y="752"/>
                    </a:lnTo>
                    <a:lnTo>
                      <a:pt x="1793" y="755"/>
                    </a:lnTo>
                    <a:lnTo>
                      <a:pt x="1801" y="757"/>
                    </a:lnTo>
                    <a:lnTo>
                      <a:pt x="1801" y="758"/>
                    </a:lnTo>
                    <a:lnTo>
                      <a:pt x="1804" y="762"/>
                    </a:lnTo>
                    <a:lnTo>
                      <a:pt x="1803" y="765"/>
                    </a:lnTo>
                    <a:lnTo>
                      <a:pt x="1808" y="762"/>
                    </a:lnTo>
                    <a:lnTo>
                      <a:pt x="1813" y="767"/>
                    </a:lnTo>
                    <a:lnTo>
                      <a:pt x="1814" y="775"/>
                    </a:lnTo>
                    <a:lnTo>
                      <a:pt x="1818" y="775"/>
                    </a:lnTo>
                    <a:lnTo>
                      <a:pt x="1820" y="779"/>
                    </a:lnTo>
                    <a:lnTo>
                      <a:pt x="1826" y="781"/>
                    </a:lnTo>
                    <a:lnTo>
                      <a:pt x="1820" y="780"/>
                    </a:lnTo>
                    <a:lnTo>
                      <a:pt x="1813" y="784"/>
                    </a:lnTo>
                    <a:lnTo>
                      <a:pt x="1811" y="781"/>
                    </a:lnTo>
                    <a:lnTo>
                      <a:pt x="1803" y="786"/>
                    </a:lnTo>
                    <a:lnTo>
                      <a:pt x="1800" y="786"/>
                    </a:lnTo>
                    <a:lnTo>
                      <a:pt x="1801" y="781"/>
                    </a:lnTo>
                    <a:lnTo>
                      <a:pt x="1798" y="779"/>
                    </a:lnTo>
                    <a:lnTo>
                      <a:pt x="1794" y="779"/>
                    </a:lnTo>
                    <a:lnTo>
                      <a:pt x="1790" y="783"/>
                    </a:lnTo>
                    <a:lnTo>
                      <a:pt x="1792" y="776"/>
                    </a:lnTo>
                    <a:lnTo>
                      <a:pt x="1791" y="774"/>
                    </a:lnTo>
                    <a:lnTo>
                      <a:pt x="1786" y="774"/>
                    </a:lnTo>
                    <a:lnTo>
                      <a:pt x="1783" y="777"/>
                    </a:lnTo>
                    <a:lnTo>
                      <a:pt x="1778" y="779"/>
                    </a:lnTo>
                    <a:lnTo>
                      <a:pt x="1777" y="784"/>
                    </a:lnTo>
                    <a:lnTo>
                      <a:pt x="1773" y="786"/>
                    </a:lnTo>
                    <a:lnTo>
                      <a:pt x="1770" y="789"/>
                    </a:lnTo>
                    <a:lnTo>
                      <a:pt x="1767" y="788"/>
                    </a:lnTo>
                    <a:lnTo>
                      <a:pt x="1763" y="792"/>
                    </a:lnTo>
                    <a:lnTo>
                      <a:pt x="1759" y="791"/>
                    </a:lnTo>
                    <a:lnTo>
                      <a:pt x="1757" y="794"/>
                    </a:lnTo>
                    <a:lnTo>
                      <a:pt x="1755" y="792"/>
                    </a:lnTo>
                    <a:lnTo>
                      <a:pt x="1752" y="792"/>
                    </a:lnTo>
                    <a:lnTo>
                      <a:pt x="1752" y="795"/>
                    </a:lnTo>
                    <a:lnTo>
                      <a:pt x="1750" y="796"/>
                    </a:lnTo>
                    <a:lnTo>
                      <a:pt x="1752" y="801"/>
                    </a:lnTo>
                    <a:lnTo>
                      <a:pt x="1758" y="798"/>
                    </a:lnTo>
                    <a:lnTo>
                      <a:pt x="1758" y="802"/>
                    </a:lnTo>
                    <a:lnTo>
                      <a:pt x="1762" y="802"/>
                    </a:lnTo>
                    <a:lnTo>
                      <a:pt x="1756" y="802"/>
                    </a:lnTo>
                    <a:lnTo>
                      <a:pt x="1755" y="804"/>
                    </a:lnTo>
                    <a:lnTo>
                      <a:pt x="1752" y="803"/>
                    </a:lnTo>
                    <a:lnTo>
                      <a:pt x="1750" y="805"/>
                    </a:lnTo>
                    <a:lnTo>
                      <a:pt x="1749" y="808"/>
                    </a:lnTo>
                    <a:lnTo>
                      <a:pt x="1751" y="809"/>
                    </a:lnTo>
                    <a:lnTo>
                      <a:pt x="1748" y="814"/>
                    </a:lnTo>
                    <a:lnTo>
                      <a:pt x="1747" y="809"/>
                    </a:lnTo>
                    <a:lnTo>
                      <a:pt x="1746" y="808"/>
                    </a:lnTo>
                    <a:lnTo>
                      <a:pt x="1744" y="809"/>
                    </a:lnTo>
                    <a:lnTo>
                      <a:pt x="1743" y="808"/>
                    </a:lnTo>
                    <a:lnTo>
                      <a:pt x="1739" y="810"/>
                    </a:lnTo>
                    <a:lnTo>
                      <a:pt x="1742" y="812"/>
                    </a:lnTo>
                    <a:lnTo>
                      <a:pt x="1743" y="815"/>
                    </a:lnTo>
                    <a:lnTo>
                      <a:pt x="1741" y="815"/>
                    </a:lnTo>
                    <a:lnTo>
                      <a:pt x="1741" y="814"/>
                    </a:lnTo>
                    <a:lnTo>
                      <a:pt x="1736" y="812"/>
                    </a:lnTo>
                    <a:lnTo>
                      <a:pt x="1737" y="811"/>
                    </a:lnTo>
                    <a:lnTo>
                      <a:pt x="1734" y="809"/>
                    </a:lnTo>
                    <a:lnTo>
                      <a:pt x="1731" y="810"/>
                    </a:lnTo>
                    <a:lnTo>
                      <a:pt x="1729" y="808"/>
                    </a:lnTo>
                    <a:lnTo>
                      <a:pt x="1728" y="810"/>
                    </a:lnTo>
                    <a:lnTo>
                      <a:pt x="1728" y="812"/>
                    </a:lnTo>
                    <a:lnTo>
                      <a:pt x="1730" y="813"/>
                    </a:lnTo>
                    <a:lnTo>
                      <a:pt x="1729" y="816"/>
                    </a:lnTo>
                    <a:lnTo>
                      <a:pt x="1731" y="816"/>
                    </a:lnTo>
                    <a:lnTo>
                      <a:pt x="1730" y="820"/>
                    </a:lnTo>
                    <a:lnTo>
                      <a:pt x="1725" y="819"/>
                    </a:lnTo>
                    <a:lnTo>
                      <a:pt x="1725" y="816"/>
                    </a:lnTo>
                    <a:lnTo>
                      <a:pt x="1723" y="814"/>
                    </a:lnTo>
                    <a:lnTo>
                      <a:pt x="1716" y="819"/>
                    </a:lnTo>
                    <a:lnTo>
                      <a:pt x="1715" y="821"/>
                    </a:lnTo>
                    <a:lnTo>
                      <a:pt x="1720" y="824"/>
                    </a:lnTo>
                    <a:lnTo>
                      <a:pt x="1720" y="828"/>
                    </a:lnTo>
                    <a:lnTo>
                      <a:pt x="1714" y="828"/>
                    </a:lnTo>
                    <a:lnTo>
                      <a:pt x="1712" y="830"/>
                    </a:lnTo>
                    <a:lnTo>
                      <a:pt x="1710" y="829"/>
                    </a:lnTo>
                    <a:lnTo>
                      <a:pt x="1708" y="831"/>
                    </a:lnTo>
                    <a:lnTo>
                      <a:pt x="1708" y="829"/>
                    </a:lnTo>
                    <a:lnTo>
                      <a:pt x="1705" y="829"/>
                    </a:lnTo>
                    <a:lnTo>
                      <a:pt x="1706" y="827"/>
                    </a:lnTo>
                    <a:lnTo>
                      <a:pt x="1702" y="826"/>
                    </a:lnTo>
                    <a:lnTo>
                      <a:pt x="1696" y="827"/>
                    </a:lnTo>
                    <a:lnTo>
                      <a:pt x="1692" y="831"/>
                    </a:lnTo>
                    <a:lnTo>
                      <a:pt x="1688" y="837"/>
                    </a:lnTo>
                    <a:lnTo>
                      <a:pt x="1685" y="839"/>
                    </a:lnTo>
                    <a:lnTo>
                      <a:pt x="1684" y="837"/>
                    </a:lnTo>
                    <a:lnTo>
                      <a:pt x="1682" y="840"/>
                    </a:lnTo>
                    <a:lnTo>
                      <a:pt x="1678" y="837"/>
                    </a:lnTo>
                    <a:lnTo>
                      <a:pt x="1676" y="838"/>
                    </a:lnTo>
                    <a:lnTo>
                      <a:pt x="1672" y="844"/>
                    </a:lnTo>
                    <a:lnTo>
                      <a:pt x="1673" y="856"/>
                    </a:lnTo>
                    <a:lnTo>
                      <a:pt x="1674" y="860"/>
                    </a:lnTo>
                    <a:lnTo>
                      <a:pt x="1679" y="859"/>
                    </a:lnTo>
                    <a:lnTo>
                      <a:pt x="1679" y="862"/>
                    </a:lnTo>
                    <a:lnTo>
                      <a:pt x="1676" y="864"/>
                    </a:lnTo>
                    <a:lnTo>
                      <a:pt x="1679" y="871"/>
                    </a:lnTo>
                    <a:lnTo>
                      <a:pt x="1677" y="880"/>
                    </a:lnTo>
                    <a:lnTo>
                      <a:pt x="1672" y="882"/>
                    </a:lnTo>
                    <a:lnTo>
                      <a:pt x="1670" y="881"/>
                    </a:lnTo>
                    <a:lnTo>
                      <a:pt x="1669" y="882"/>
                    </a:lnTo>
                    <a:lnTo>
                      <a:pt x="1664" y="879"/>
                    </a:lnTo>
                    <a:lnTo>
                      <a:pt x="1656" y="884"/>
                    </a:lnTo>
                    <a:lnTo>
                      <a:pt x="1654" y="884"/>
                    </a:lnTo>
                    <a:lnTo>
                      <a:pt x="1654" y="882"/>
                    </a:lnTo>
                    <a:lnTo>
                      <a:pt x="1649" y="882"/>
                    </a:lnTo>
                    <a:lnTo>
                      <a:pt x="1649" y="879"/>
                    </a:lnTo>
                    <a:lnTo>
                      <a:pt x="1646" y="878"/>
                    </a:lnTo>
                    <a:lnTo>
                      <a:pt x="1646" y="875"/>
                    </a:lnTo>
                    <a:lnTo>
                      <a:pt x="1643" y="874"/>
                    </a:lnTo>
                    <a:lnTo>
                      <a:pt x="1630" y="876"/>
                    </a:lnTo>
                    <a:lnTo>
                      <a:pt x="1630" y="873"/>
                    </a:lnTo>
                    <a:lnTo>
                      <a:pt x="1625" y="870"/>
                    </a:lnTo>
                    <a:lnTo>
                      <a:pt x="1621" y="873"/>
                    </a:lnTo>
                    <a:lnTo>
                      <a:pt x="1620" y="869"/>
                    </a:lnTo>
                    <a:lnTo>
                      <a:pt x="1615" y="871"/>
                    </a:lnTo>
                    <a:lnTo>
                      <a:pt x="1615" y="869"/>
                    </a:lnTo>
                    <a:lnTo>
                      <a:pt x="1612" y="869"/>
                    </a:lnTo>
                    <a:lnTo>
                      <a:pt x="1601" y="869"/>
                    </a:lnTo>
                    <a:lnTo>
                      <a:pt x="1599" y="867"/>
                    </a:lnTo>
                    <a:lnTo>
                      <a:pt x="1592" y="868"/>
                    </a:lnTo>
                    <a:lnTo>
                      <a:pt x="1592" y="867"/>
                    </a:lnTo>
                    <a:lnTo>
                      <a:pt x="1589" y="866"/>
                    </a:lnTo>
                    <a:lnTo>
                      <a:pt x="1582" y="866"/>
                    </a:lnTo>
                    <a:lnTo>
                      <a:pt x="1569" y="868"/>
                    </a:lnTo>
                    <a:lnTo>
                      <a:pt x="1552" y="873"/>
                    </a:lnTo>
                    <a:lnTo>
                      <a:pt x="1549" y="876"/>
                    </a:lnTo>
                    <a:lnTo>
                      <a:pt x="1547" y="875"/>
                    </a:lnTo>
                    <a:lnTo>
                      <a:pt x="1541" y="878"/>
                    </a:lnTo>
                    <a:lnTo>
                      <a:pt x="1539" y="882"/>
                    </a:lnTo>
                    <a:lnTo>
                      <a:pt x="1536" y="882"/>
                    </a:lnTo>
                    <a:lnTo>
                      <a:pt x="1539" y="881"/>
                    </a:lnTo>
                    <a:lnTo>
                      <a:pt x="1536" y="879"/>
                    </a:lnTo>
                    <a:lnTo>
                      <a:pt x="1531" y="879"/>
                    </a:lnTo>
                    <a:lnTo>
                      <a:pt x="1523" y="883"/>
                    </a:lnTo>
                    <a:lnTo>
                      <a:pt x="1517" y="888"/>
                    </a:lnTo>
                    <a:lnTo>
                      <a:pt x="1521" y="888"/>
                    </a:lnTo>
                    <a:lnTo>
                      <a:pt x="1517" y="892"/>
                    </a:lnTo>
                    <a:lnTo>
                      <a:pt x="1518" y="895"/>
                    </a:lnTo>
                    <a:lnTo>
                      <a:pt x="1515" y="897"/>
                    </a:lnTo>
                    <a:lnTo>
                      <a:pt x="1515" y="899"/>
                    </a:lnTo>
                    <a:lnTo>
                      <a:pt x="1513" y="899"/>
                    </a:lnTo>
                    <a:lnTo>
                      <a:pt x="1509" y="902"/>
                    </a:lnTo>
                    <a:lnTo>
                      <a:pt x="1509" y="905"/>
                    </a:lnTo>
                    <a:lnTo>
                      <a:pt x="1511" y="905"/>
                    </a:lnTo>
                    <a:lnTo>
                      <a:pt x="1513" y="906"/>
                    </a:lnTo>
                    <a:lnTo>
                      <a:pt x="1508" y="911"/>
                    </a:lnTo>
                    <a:lnTo>
                      <a:pt x="1509" y="917"/>
                    </a:lnTo>
                    <a:lnTo>
                      <a:pt x="1504" y="919"/>
                    </a:lnTo>
                    <a:lnTo>
                      <a:pt x="1504" y="917"/>
                    </a:lnTo>
                    <a:lnTo>
                      <a:pt x="1502" y="916"/>
                    </a:lnTo>
                    <a:lnTo>
                      <a:pt x="1495" y="917"/>
                    </a:lnTo>
                    <a:lnTo>
                      <a:pt x="1490" y="920"/>
                    </a:lnTo>
                    <a:lnTo>
                      <a:pt x="1491" y="921"/>
                    </a:lnTo>
                    <a:lnTo>
                      <a:pt x="1489" y="922"/>
                    </a:lnTo>
                    <a:lnTo>
                      <a:pt x="1488" y="927"/>
                    </a:lnTo>
                    <a:lnTo>
                      <a:pt x="1486" y="929"/>
                    </a:lnTo>
                    <a:lnTo>
                      <a:pt x="1487" y="924"/>
                    </a:lnTo>
                    <a:lnTo>
                      <a:pt x="1484" y="922"/>
                    </a:lnTo>
                    <a:lnTo>
                      <a:pt x="1480" y="925"/>
                    </a:lnTo>
                    <a:lnTo>
                      <a:pt x="1480" y="923"/>
                    </a:lnTo>
                    <a:lnTo>
                      <a:pt x="1477" y="923"/>
                    </a:lnTo>
                    <a:lnTo>
                      <a:pt x="1478" y="918"/>
                    </a:lnTo>
                    <a:lnTo>
                      <a:pt x="1481" y="917"/>
                    </a:lnTo>
                    <a:lnTo>
                      <a:pt x="1477" y="913"/>
                    </a:lnTo>
                    <a:lnTo>
                      <a:pt x="1471" y="913"/>
                    </a:lnTo>
                    <a:lnTo>
                      <a:pt x="1468" y="913"/>
                    </a:lnTo>
                    <a:lnTo>
                      <a:pt x="1468" y="915"/>
                    </a:lnTo>
                    <a:lnTo>
                      <a:pt x="1467" y="912"/>
                    </a:lnTo>
                    <a:lnTo>
                      <a:pt x="1464" y="913"/>
                    </a:lnTo>
                    <a:lnTo>
                      <a:pt x="1463" y="914"/>
                    </a:lnTo>
                    <a:lnTo>
                      <a:pt x="1467" y="916"/>
                    </a:lnTo>
                    <a:lnTo>
                      <a:pt x="1462" y="918"/>
                    </a:lnTo>
                    <a:lnTo>
                      <a:pt x="1462" y="921"/>
                    </a:lnTo>
                    <a:lnTo>
                      <a:pt x="1464" y="922"/>
                    </a:lnTo>
                    <a:lnTo>
                      <a:pt x="1463" y="922"/>
                    </a:lnTo>
                    <a:lnTo>
                      <a:pt x="1461" y="927"/>
                    </a:lnTo>
                    <a:lnTo>
                      <a:pt x="1460" y="922"/>
                    </a:lnTo>
                    <a:lnTo>
                      <a:pt x="1454" y="922"/>
                    </a:lnTo>
                    <a:lnTo>
                      <a:pt x="1436" y="929"/>
                    </a:lnTo>
                    <a:lnTo>
                      <a:pt x="1416" y="937"/>
                    </a:lnTo>
                    <a:lnTo>
                      <a:pt x="1392" y="950"/>
                    </a:lnTo>
                    <a:lnTo>
                      <a:pt x="1353" y="973"/>
                    </a:lnTo>
                    <a:lnTo>
                      <a:pt x="1330" y="991"/>
                    </a:lnTo>
                    <a:lnTo>
                      <a:pt x="1328" y="1000"/>
                    </a:lnTo>
                    <a:lnTo>
                      <a:pt x="1325" y="1003"/>
                    </a:lnTo>
                    <a:lnTo>
                      <a:pt x="1326" y="1007"/>
                    </a:lnTo>
                    <a:lnTo>
                      <a:pt x="1328" y="1008"/>
                    </a:lnTo>
                    <a:lnTo>
                      <a:pt x="1328" y="1010"/>
                    </a:lnTo>
                    <a:lnTo>
                      <a:pt x="1314" y="1017"/>
                    </a:lnTo>
                    <a:lnTo>
                      <a:pt x="1292" y="1031"/>
                    </a:lnTo>
                    <a:lnTo>
                      <a:pt x="1290" y="1036"/>
                    </a:lnTo>
                    <a:lnTo>
                      <a:pt x="1280" y="1041"/>
                    </a:lnTo>
                    <a:lnTo>
                      <a:pt x="1281" y="1043"/>
                    </a:lnTo>
                    <a:lnTo>
                      <a:pt x="1276" y="1044"/>
                    </a:lnTo>
                    <a:lnTo>
                      <a:pt x="1237" y="1068"/>
                    </a:lnTo>
                    <a:lnTo>
                      <a:pt x="1234" y="1072"/>
                    </a:lnTo>
                    <a:lnTo>
                      <a:pt x="1215" y="1080"/>
                    </a:lnTo>
                    <a:lnTo>
                      <a:pt x="1188" y="1097"/>
                    </a:lnTo>
                    <a:lnTo>
                      <a:pt x="1147" y="1131"/>
                    </a:lnTo>
                    <a:lnTo>
                      <a:pt x="1139" y="1140"/>
                    </a:lnTo>
                    <a:lnTo>
                      <a:pt x="1137" y="1149"/>
                    </a:lnTo>
                    <a:lnTo>
                      <a:pt x="1132" y="1149"/>
                    </a:lnTo>
                    <a:lnTo>
                      <a:pt x="1135" y="1161"/>
                    </a:lnTo>
                    <a:lnTo>
                      <a:pt x="1133" y="1163"/>
                    </a:lnTo>
                    <a:lnTo>
                      <a:pt x="1130" y="1169"/>
                    </a:lnTo>
                    <a:lnTo>
                      <a:pt x="1133" y="1173"/>
                    </a:lnTo>
                    <a:lnTo>
                      <a:pt x="1130" y="1172"/>
                    </a:lnTo>
                    <a:lnTo>
                      <a:pt x="1125" y="1174"/>
                    </a:lnTo>
                    <a:lnTo>
                      <a:pt x="1107" y="1190"/>
                    </a:lnTo>
                    <a:lnTo>
                      <a:pt x="1091" y="1205"/>
                    </a:lnTo>
                    <a:lnTo>
                      <a:pt x="1094" y="1200"/>
                    </a:lnTo>
                    <a:lnTo>
                      <a:pt x="1108" y="1187"/>
                    </a:lnTo>
                    <a:lnTo>
                      <a:pt x="1107" y="1185"/>
                    </a:lnTo>
                    <a:lnTo>
                      <a:pt x="1103" y="1185"/>
                    </a:lnTo>
                    <a:lnTo>
                      <a:pt x="1102" y="1186"/>
                    </a:lnTo>
                    <a:lnTo>
                      <a:pt x="1100" y="1185"/>
                    </a:lnTo>
                    <a:lnTo>
                      <a:pt x="1100" y="1189"/>
                    </a:lnTo>
                    <a:lnTo>
                      <a:pt x="1095" y="1190"/>
                    </a:lnTo>
                    <a:lnTo>
                      <a:pt x="1091" y="1189"/>
                    </a:lnTo>
                    <a:lnTo>
                      <a:pt x="1089" y="1191"/>
                    </a:lnTo>
                    <a:lnTo>
                      <a:pt x="1080" y="1187"/>
                    </a:lnTo>
                    <a:lnTo>
                      <a:pt x="1077" y="1183"/>
                    </a:lnTo>
                    <a:lnTo>
                      <a:pt x="1072" y="1182"/>
                    </a:lnTo>
                    <a:lnTo>
                      <a:pt x="1071" y="1179"/>
                    </a:lnTo>
                    <a:lnTo>
                      <a:pt x="1074" y="1176"/>
                    </a:lnTo>
                    <a:lnTo>
                      <a:pt x="1076" y="1173"/>
                    </a:lnTo>
                    <a:lnTo>
                      <a:pt x="1076" y="1171"/>
                    </a:lnTo>
                    <a:lnTo>
                      <a:pt x="1079" y="1168"/>
                    </a:lnTo>
                    <a:lnTo>
                      <a:pt x="1073" y="1166"/>
                    </a:lnTo>
                    <a:lnTo>
                      <a:pt x="1066" y="1155"/>
                    </a:lnTo>
                    <a:lnTo>
                      <a:pt x="1065" y="1146"/>
                    </a:lnTo>
                    <a:lnTo>
                      <a:pt x="1067" y="1143"/>
                    </a:lnTo>
                    <a:lnTo>
                      <a:pt x="1062" y="1141"/>
                    </a:lnTo>
                    <a:lnTo>
                      <a:pt x="1064" y="1138"/>
                    </a:lnTo>
                    <a:lnTo>
                      <a:pt x="1062" y="1138"/>
                    </a:lnTo>
                    <a:lnTo>
                      <a:pt x="1063" y="1137"/>
                    </a:lnTo>
                    <a:lnTo>
                      <a:pt x="1060" y="1135"/>
                    </a:lnTo>
                    <a:lnTo>
                      <a:pt x="1058" y="1132"/>
                    </a:lnTo>
                    <a:lnTo>
                      <a:pt x="1057" y="1134"/>
                    </a:lnTo>
                    <a:lnTo>
                      <a:pt x="1057" y="1136"/>
                    </a:lnTo>
                    <a:lnTo>
                      <a:pt x="1054" y="1136"/>
                    </a:lnTo>
                    <a:lnTo>
                      <a:pt x="1052" y="1145"/>
                    </a:lnTo>
                    <a:lnTo>
                      <a:pt x="1050" y="1146"/>
                    </a:lnTo>
                    <a:lnTo>
                      <a:pt x="1048" y="1141"/>
                    </a:lnTo>
                    <a:lnTo>
                      <a:pt x="1045" y="1147"/>
                    </a:lnTo>
                    <a:lnTo>
                      <a:pt x="1042" y="1149"/>
                    </a:lnTo>
                    <a:lnTo>
                      <a:pt x="1042" y="1145"/>
                    </a:lnTo>
                    <a:lnTo>
                      <a:pt x="1037" y="1145"/>
                    </a:lnTo>
                    <a:lnTo>
                      <a:pt x="1037" y="1143"/>
                    </a:lnTo>
                    <a:lnTo>
                      <a:pt x="1030" y="1136"/>
                    </a:lnTo>
                    <a:lnTo>
                      <a:pt x="1023" y="1132"/>
                    </a:lnTo>
                    <a:lnTo>
                      <a:pt x="1022" y="1134"/>
                    </a:lnTo>
                    <a:lnTo>
                      <a:pt x="1018" y="1135"/>
                    </a:lnTo>
                    <a:lnTo>
                      <a:pt x="1009" y="1140"/>
                    </a:lnTo>
                    <a:lnTo>
                      <a:pt x="1008" y="1145"/>
                    </a:lnTo>
                    <a:lnTo>
                      <a:pt x="1007" y="1146"/>
                    </a:lnTo>
                    <a:lnTo>
                      <a:pt x="1007" y="1149"/>
                    </a:lnTo>
                    <a:lnTo>
                      <a:pt x="1004" y="1150"/>
                    </a:lnTo>
                    <a:lnTo>
                      <a:pt x="998" y="1158"/>
                    </a:lnTo>
                    <a:lnTo>
                      <a:pt x="991" y="1155"/>
                    </a:lnTo>
                    <a:lnTo>
                      <a:pt x="991" y="1150"/>
                    </a:lnTo>
                    <a:lnTo>
                      <a:pt x="989" y="1148"/>
                    </a:lnTo>
                    <a:lnTo>
                      <a:pt x="986" y="1148"/>
                    </a:lnTo>
                    <a:lnTo>
                      <a:pt x="985" y="1141"/>
                    </a:lnTo>
                    <a:lnTo>
                      <a:pt x="982" y="1140"/>
                    </a:lnTo>
                    <a:lnTo>
                      <a:pt x="983" y="1137"/>
                    </a:lnTo>
                    <a:lnTo>
                      <a:pt x="985" y="1134"/>
                    </a:lnTo>
                    <a:lnTo>
                      <a:pt x="987" y="1134"/>
                    </a:lnTo>
                    <a:lnTo>
                      <a:pt x="989" y="1131"/>
                    </a:lnTo>
                    <a:lnTo>
                      <a:pt x="988" y="1127"/>
                    </a:lnTo>
                    <a:lnTo>
                      <a:pt x="990" y="1126"/>
                    </a:lnTo>
                    <a:lnTo>
                      <a:pt x="989" y="1125"/>
                    </a:lnTo>
                    <a:lnTo>
                      <a:pt x="990" y="1123"/>
                    </a:lnTo>
                    <a:lnTo>
                      <a:pt x="988" y="1120"/>
                    </a:lnTo>
                    <a:lnTo>
                      <a:pt x="989" y="1119"/>
                    </a:lnTo>
                    <a:lnTo>
                      <a:pt x="988" y="1114"/>
                    </a:lnTo>
                    <a:lnTo>
                      <a:pt x="991" y="1115"/>
                    </a:lnTo>
                    <a:lnTo>
                      <a:pt x="991" y="1112"/>
                    </a:lnTo>
                    <a:lnTo>
                      <a:pt x="994" y="1111"/>
                    </a:lnTo>
                    <a:lnTo>
                      <a:pt x="993" y="1108"/>
                    </a:lnTo>
                    <a:lnTo>
                      <a:pt x="989" y="1108"/>
                    </a:lnTo>
                    <a:lnTo>
                      <a:pt x="991" y="1095"/>
                    </a:lnTo>
                    <a:lnTo>
                      <a:pt x="1001" y="1089"/>
                    </a:lnTo>
                    <a:lnTo>
                      <a:pt x="1001" y="1086"/>
                    </a:lnTo>
                    <a:lnTo>
                      <a:pt x="1003" y="1085"/>
                    </a:lnTo>
                    <a:lnTo>
                      <a:pt x="1004" y="1080"/>
                    </a:lnTo>
                    <a:lnTo>
                      <a:pt x="998" y="1080"/>
                    </a:lnTo>
                    <a:lnTo>
                      <a:pt x="995" y="1077"/>
                    </a:lnTo>
                    <a:lnTo>
                      <a:pt x="992" y="1074"/>
                    </a:lnTo>
                    <a:lnTo>
                      <a:pt x="989" y="1073"/>
                    </a:lnTo>
                    <a:lnTo>
                      <a:pt x="986" y="1065"/>
                    </a:lnTo>
                    <a:lnTo>
                      <a:pt x="985" y="1067"/>
                    </a:lnTo>
                    <a:lnTo>
                      <a:pt x="982" y="1064"/>
                    </a:lnTo>
                    <a:lnTo>
                      <a:pt x="978" y="1064"/>
                    </a:lnTo>
                    <a:lnTo>
                      <a:pt x="976" y="1067"/>
                    </a:lnTo>
                    <a:lnTo>
                      <a:pt x="973" y="1066"/>
                    </a:lnTo>
                    <a:lnTo>
                      <a:pt x="972" y="1067"/>
                    </a:lnTo>
                    <a:lnTo>
                      <a:pt x="973" y="1069"/>
                    </a:lnTo>
                    <a:lnTo>
                      <a:pt x="969" y="1069"/>
                    </a:lnTo>
                    <a:lnTo>
                      <a:pt x="969" y="1073"/>
                    </a:lnTo>
                    <a:lnTo>
                      <a:pt x="966" y="1072"/>
                    </a:lnTo>
                    <a:lnTo>
                      <a:pt x="967" y="1072"/>
                    </a:lnTo>
                    <a:lnTo>
                      <a:pt x="966" y="1069"/>
                    </a:lnTo>
                    <a:lnTo>
                      <a:pt x="967" y="1067"/>
                    </a:lnTo>
                    <a:lnTo>
                      <a:pt x="963" y="1064"/>
                    </a:lnTo>
                    <a:lnTo>
                      <a:pt x="963" y="1071"/>
                    </a:lnTo>
                    <a:lnTo>
                      <a:pt x="959" y="1067"/>
                    </a:lnTo>
                    <a:lnTo>
                      <a:pt x="953" y="1068"/>
                    </a:lnTo>
                    <a:lnTo>
                      <a:pt x="949" y="1071"/>
                    </a:lnTo>
                    <a:lnTo>
                      <a:pt x="948" y="1067"/>
                    </a:lnTo>
                    <a:lnTo>
                      <a:pt x="946" y="1071"/>
                    </a:lnTo>
                    <a:lnTo>
                      <a:pt x="944" y="1071"/>
                    </a:lnTo>
                    <a:lnTo>
                      <a:pt x="941" y="1067"/>
                    </a:lnTo>
                    <a:lnTo>
                      <a:pt x="936" y="1066"/>
                    </a:lnTo>
                    <a:lnTo>
                      <a:pt x="933" y="1061"/>
                    </a:lnTo>
                    <a:lnTo>
                      <a:pt x="930" y="1064"/>
                    </a:lnTo>
                    <a:lnTo>
                      <a:pt x="926" y="1062"/>
                    </a:lnTo>
                    <a:lnTo>
                      <a:pt x="929" y="1065"/>
                    </a:lnTo>
                    <a:lnTo>
                      <a:pt x="928" y="1066"/>
                    </a:lnTo>
                    <a:lnTo>
                      <a:pt x="924" y="1064"/>
                    </a:lnTo>
                    <a:lnTo>
                      <a:pt x="914" y="1065"/>
                    </a:lnTo>
                    <a:lnTo>
                      <a:pt x="914" y="1067"/>
                    </a:lnTo>
                    <a:lnTo>
                      <a:pt x="908" y="1065"/>
                    </a:lnTo>
                    <a:lnTo>
                      <a:pt x="903" y="1068"/>
                    </a:lnTo>
                    <a:lnTo>
                      <a:pt x="903" y="1066"/>
                    </a:lnTo>
                    <a:lnTo>
                      <a:pt x="898" y="1064"/>
                    </a:lnTo>
                    <a:lnTo>
                      <a:pt x="897" y="1062"/>
                    </a:lnTo>
                    <a:lnTo>
                      <a:pt x="893" y="1063"/>
                    </a:lnTo>
                    <a:lnTo>
                      <a:pt x="895" y="1057"/>
                    </a:lnTo>
                    <a:lnTo>
                      <a:pt x="891" y="1059"/>
                    </a:lnTo>
                    <a:lnTo>
                      <a:pt x="888" y="1057"/>
                    </a:lnTo>
                    <a:lnTo>
                      <a:pt x="885" y="1058"/>
                    </a:lnTo>
                    <a:lnTo>
                      <a:pt x="887" y="1059"/>
                    </a:lnTo>
                    <a:lnTo>
                      <a:pt x="886" y="1063"/>
                    </a:lnTo>
                    <a:lnTo>
                      <a:pt x="883" y="1067"/>
                    </a:lnTo>
                    <a:lnTo>
                      <a:pt x="880" y="1068"/>
                    </a:lnTo>
                    <a:lnTo>
                      <a:pt x="879" y="1066"/>
                    </a:lnTo>
                    <a:lnTo>
                      <a:pt x="877" y="1065"/>
                    </a:lnTo>
                    <a:lnTo>
                      <a:pt x="877" y="1067"/>
                    </a:lnTo>
                    <a:lnTo>
                      <a:pt x="874" y="1067"/>
                    </a:lnTo>
                    <a:lnTo>
                      <a:pt x="872" y="1066"/>
                    </a:lnTo>
                    <a:lnTo>
                      <a:pt x="870" y="1068"/>
                    </a:lnTo>
                    <a:lnTo>
                      <a:pt x="866" y="1067"/>
                    </a:lnTo>
                    <a:lnTo>
                      <a:pt x="861" y="1065"/>
                    </a:lnTo>
                    <a:lnTo>
                      <a:pt x="855" y="1065"/>
                    </a:lnTo>
                    <a:lnTo>
                      <a:pt x="850" y="1068"/>
                    </a:lnTo>
                    <a:lnTo>
                      <a:pt x="849" y="1072"/>
                    </a:lnTo>
                    <a:lnTo>
                      <a:pt x="834" y="1071"/>
                    </a:lnTo>
                    <a:lnTo>
                      <a:pt x="831" y="1066"/>
                    </a:lnTo>
                    <a:lnTo>
                      <a:pt x="828" y="1065"/>
                    </a:lnTo>
                    <a:lnTo>
                      <a:pt x="827" y="1063"/>
                    </a:lnTo>
                    <a:lnTo>
                      <a:pt x="829" y="1061"/>
                    </a:lnTo>
                    <a:lnTo>
                      <a:pt x="826" y="1058"/>
                    </a:lnTo>
                    <a:lnTo>
                      <a:pt x="828" y="1055"/>
                    </a:lnTo>
                    <a:lnTo>
                      <a:pt x="826" y="1053"/>
                    </a:lnTo>
                    <a:lnTo>
                      <a:pt x="827" y="1050"/>
                    </a:lnTo>
                    <a:lnTo>
                      <a:pt x="829" y="1049"/>
                    </a:lnTo>
                    <a:lnTo>
                      <a:pt x="826" y="1047"/>
                    </a:lnTo>
                    <a:lnTo>
                      <a:pt x="827" y="1045"/>
                    </a:lnTo>
                    <a:lnTo>
                      <a:pt x="826" y="1040"/>
                    </a:lnTo>
                    <a:lnTo>
                      <a:pt x="828" y="1038"/>
                    </a:lnTo>
                    <a:lnTo>
                      <a:pt x="831" y="1040"/>
                    </a:lnTo>
                    <a:lnTo>
                      <a:pt x="831" y="1038"/>
                    </a:lnTo>
                    <a:lnTo>
                      <a:pt x="833" y="1036"/>
                    </a:lnTo>
                    <a:lnTo>
                      <a:pt x="830" y="1028"/>
                    </a:lnTo>
                    <a:lnTo>
                      <a:pt x="837" y="1026"/>
                    </a:lnTo>
                    <a:lnTo>
                      <a:pt x="838" y="1022"/>
                    </a:lnTo>
                    <a:lnTo>
                      <a:pt x="841" y="1021"/>
                    </a:lnTo>
                    <a:lnTo>
                      <a:pt x="842" y="1019"/>
                    </a:lnTo>
                    <a:lnTo>
                      <a:pt x="840" y="1019"/>
                    </a:lnTo>
                    <a:lnTo>
                      <a:pt x="841" y="1015"/>
                    </a:lnTo>
                    <a:lnTo>
                      <a:pt x="840" y="1013"/>
                    </a:lnTo>
                    <a:lnTo>
                      <a:pt x="844" y="1008"/>
                    </a:lnTo>
                    <a:lnTo>
                      <a:pt x="842" y="1006"/>
                    </a:lnTo>
                    <a:lnTo>
                      <a:pt x="841" y="1009"/>
                    </a:lnTo>
                    <a:lnTo>
                      <a:pt x="840" y="1007"/>
                    </a:lnTo>
                    <a:lnTo>
                      <a:pt x="843" y="1002"/>
                    </a:lnTo>
                    <a:lnTo>
                      <a:pt x="851" y="994"/>
                    </a:lnTo>
                    <a:lnTo>
                      <a:pt x="850" y="992"/>
                    </a:lnTo>
                    <a:lnTo>
                      <a:pt x="846" y="993"/>
                    </a:lnTo>
                    <a:lnTo>
                      <a:pt x="845" y="991"/>
                    </a:lnTo>
                    <a:lnTo>
                      <a:pt x="841" y="991"/>
                    </a:lnTo>
                    <a:lnTo>
                      <a:pt x="840" y="988"/>
                    </a:lnTo>
                    <a:lnTo>
                      <a:pt x="839" y="988"/>
                    </a:lnTo>
                    <a:lnTo>
                      <a:pt x="837" y="986"/>
                    </a:lnTo>
                    <a:lnTo>
                      <a:pt x="833" y="986"/>
                    </a:lnTo>
                    <a:lnTo>
                      <a:pt x="832" y="983"/>
                    </a:lnTo>
                    <a:lnTo>
                      <a:pt x="830" y="982"/>
                    </a:lnTo>
                    <a:lnTo>
                      <a:pt x="830" y="977"/>
                    </a:lnTo>
                    <a:lnTo>
                      <a:pt x="828" y="975"/>
                    </a:lnTo>
                    <a:lnTo>
                      <a:pt x="828" y="974"/>
                    </a:lnTo>
                    <a:lnTo>
                      <a:pt x="818" y="966"/>
                    </a:lnTo>
                    <a:lnTo>
                      <a:pt x="821" y="964"/>
                    </a:lnTo>
                    <a:lnTo>
                      <a:pt x="820" y="960"/>
                    </a:lnTo>
                    <a:lnTo>
                      <a:pt x="821" y="953"/>
                    </a:lnTo>
                    <a:lnTo>
                      <a:pt x="823" y="952"/>
                    </a:lnTo>
                    <a:lnTo>
                      <a:pt x="822" y="949"/>
                    </a:lnTo>
                    <a:lnTo>
                      <a:pt x="816" y="947"/>
                    </a:lnTo>
                    <a:lnTo>
                      <a:pt x="814" y="943"/>
                    </a:lnTo>
                    <a:lnTo>
                      <a:pt x="810" y="945"/>
                    </a:lnTo>
                    <a:lnTo>
                      <a:pt x="806" y="942"/>
                    </a:lnTo>
                    <a:lnTo>
                      <a:pt x="807" y="940"/>
                    </a:lnTo>
                    <a:lnTo>
                      <a:pt x="802" y="938"/>
                    </a:lnTo>
                    <a:lnTo>
                      <a:pt x="802" y="936"/>
                    </a:lnTo>
                    <a:lnTo>
                      <a:pt x="801" y="935"/>
                    </a:lnTo>
                    <a:lnTo>
                      <a:pt x="802" y="934"/>
                    </a:lnTo>
                    <a:lnTo>
                      <a:pt x="800" y="934"/>
                    </a:lnTo>
                    <a:lnTo>
                      <a:pt x="800" y="932"/>
                    </a:lnTo>
                    <a:lnTo>
                      <a:pt x="795" y="930"/>
                    </a:lnTo>
                    <a:lnTo>
                      <a:pt x="794" y="924"/>
                    </a:lnTo>
                    <a:lnTo>
                      <a:pt x="791" y="923"/>
                    </a:lnTo>
                    <a:lnTo>
                      <a:pt x="789" y="924"/>
                    </a:lnTo>
                    <a:lnTo>
                      <a:pt x="788" y="922"/>
                    </a:lnTo>
                    <a:lnTo>
                      <a:pt x="790" y="920"/>
                    </a:lnTo>
                    <a:lnTo>
                      <a:pt x="787" y="918"/>
                    </a:lnTo>
                    <a:lnTo>
                      <a:pt x="788" y="914"/>
                    </a:lnTo>
                    <a:lnTo>
                      <a:pt x="787" y="913"/>
                    </a:lnTo>
                    <a:lnTo>
                      <a:pt x="783" y="913"/>
                    </a:lnTo>
                    <a:lnTo>
                      <a:pt x="786" y="910"/>
                    </a:lnTo>
                    <a:lnTo>
                      <a:pt x="785" y="910"/>
                    </a:lnTo>
                    <a:lnTo>
                      <a:pt x="786" y="907"/>
                    </a:lnTo>
                    <a:lnTo>
                      <a:pt x="782" y="907"/>
                    </a:lnTo>
                    <a:lnTo>
                      <a:pt x="780" y="904"/>
                    </a:lnTo>
                    <a:lnTo>
                      <a:pt x="785" y="904"/>
                    </a:lnTo>
                    <a:lnTo>
                      <a:pt x="782" y="901"/>
                    </a:lnTo>
                    <a:lnTo>
                      <a:pt x="778" y="903"/>
                    </a:lnTo>
                    <a:lnTo>
                      <a:pt x="774" y="902"/>
                    </a:lnTo>
                    <a:lnTo>
                      <a:pt x="774" y="900"/>
                    </a:lnTo>
                    <a:lnTo>
                      <a:pt x="769" y="897"/>
                    </a:lnTo>
                    <a:lnTo>
                      <a:pt x="770" y="892"/>
                    </a:lnTo>
                    <a:lnTo>
                      <a:pt x="767" y="895"/>
                    </a:lnTo>
                    <a:lnTo>
                      <a:pt x="766" y="892"/>
                    </a:lnTo>
                    <a:lnTo>
                      <a:pt x="764" y="891"/>
                    </a:lnTo>
                    <a:lnTo>
                      <a:pt x="765" y="887"/>
                    </a:lnTo>
                    <a:lnTo>
                      <a:pt x="762" y="886"/>
                    </a:lnTo>
                    <a:lnTo>
                      <a:pt x="766" y="885"/>
                    </a:lnTo>
                    <a:lnTo>
                      <a:pt x="762" y="884"/>
                    </a:lnTo>
                    <a:lnTo>
                      <a:pt x="767" y="884"/>
                    </a:lnTo>
                    <a:lnTo>
                      <a:pt x="766" y="882"/>
                    </a:lnTo>
                    <a:lnTo>
                      <a:pt x="772" y="879"/>
                    </a:lnTo>
                    <a:lnTo>
                      <a:pt x="773" y="874"/>
                    </a:lnTo>
                    <a:lnTo>
                      <a:pt x="771" y="870"/>
                    </a:lnTo>
                    <a:lnTo>
                      <a:pt x="773" y="867"/>
                    </a:lnTo>
                    <a:lnTo>
                      <a:pt x="770" y="866"/>
                    </a:lnTo>
                    <a:lnTo>
                      <a:pt x="772" y="864"/>
                    </a:lnTo>
                    <a:lnTo>
                      <a:pt x="772" y="861"/>
                    </a:lnTo>
                    <a:lnTo>
                      <a:pt x="775" y="862"/>
                    </a:lnTo>
                    <a:lnTo>
                      <a:pt x="774" y="859"/>
                    </a:lnTo>
                    <a:lnTo>
                      <a:pt x="775" y="855"/>
                    </a:lnTo>
                    <a:lnTo>
                      <a:pt x="773" y="855"/>
                    </a:lnTo>
                    <a:lnTo>
                      <a:pt x="774" y="851"/>
                    </a:lnTo>
                    <a:lnTo>
                      <a:pt x="771" y="851"/>
                    </a:lnTo>
                    <a:lnTo>
                      <a:pt x="770" y="848"/>
                    </a:lnTo>
                    <a:lnTo>
                      <a:pt x="769" y="849"/>
                    </a:lnTo>
                    <a:lnTo>
                      <a:pt x="768" y="844"/>
                    </a:lnTo>
                    <a:lnTo>
                      <a:pt x="764" y="843"/>
                    </a:lnTo>
                    <a:lnTo>
                      <a:pt x="764" y="841"/>
                    </a:lnTo>
                    <a:lnTo>
                      <a:pt x="760" y="841"/>
                    </a:lnTo>
                    <a:lnTo>
                      <a:pt x="762" y="837"/>
                    </a:lnTo>
                    <a:lnTo>
                      <a:pt x="761" y="837"/>
                    </a:lnTo>
                    <a:lnTo>
                      <a:pt x="759" y="833"/>
                    </a:lnTo>
                    <a:lnTo>
                      <a:pt x="760" y="830"/>
                    </a:lnTo>
                    <a:lnTo>
                      <a:pt x="764" y="828"/>
                    </a:lnTo>
                    <a:lnTo>
                      <a:pt x="762" y="824"/>
                    </a:lnTo>
                    <a:lnTo>
                      <a:pt x="765" y="822"/>
                    </a:lnTo>
                    <a:lnTo>
                      <a:pt x="764" y="820"/>
                    </a:lnTo>
                    <a:lnTo>
                      <a:pt x="765" y="817"/>
                    </a:lnTo>
                    <a:lnTo>
                      <a:pt x="759" y="815"/>
                    </a:lnTo>
                    <a:lnTo>
                      <a:pt x="758" y="812"/>
                    </a:lnTo>
                    <a:lnTo>
                      <a:pt x="761" y="812"/>
                    </a:lnTo>
                    <a:lnTo>
                      <a:pt x="759" y="809"/>
                    </a:lnTo>
                    <a:lnTo>
                      <a:pt x="761" y="807"/>
                    </a:lnTo>
                    <a:lnTo>
                      <a:pt x="761" y="804"/>
                    </a:lnTo>
                    <a:lnTo>
                      <a:pt x="765" y="805"/>
                    </a:lnTo>
                    <a:lnTo>
                      <a:pt x="765" y="801"/>
                    </a:lnTo>
                    <a:lnTo>
                      <a:pt x="764" y="799"/>
                    </a:lnTo>
                    <a:lnTo>
                      <a:pt x="766" y="796"/>
                    </a:lnTo>
                    <a:lnTo>
                      <a:pt x="769" y="796"/>
                    </a:lnTo>
                    <a:lnTo>
                      <a:pt x="770" y="797"/>
                    </a:lnTo>
                    <a:lnTo>
                      <a:pt x="772" y="794"/>
                    </a:lnTo>
                    <a:lnTo>
                      <a:pt x="769" y="795"/>
                    </a:lnTo>
                    <a:lnTo>
                      <a:pt x="769" y="791"/>
                    </a:lnTo>
                    <a:lnTo>
                      <a:pt x="764" y="790"/>
                    </a:lnTo>
                    <a:lnTo>
                      <a:pt x="765" y="788"/>
                    </a:lnTo>
                    <a:lnTo>
                      <a:pt x="759" y="788"/>
                    </a:lnTo>
                    <a:lnTo>
                      <a:pt x="760" y="786"/>
                    </a:lnTo>
                    <a:lnTo>
                      <a:pt x="764" y="785"/>
                    </a:lnTo>
                    <a:lnTo>
                      <a:pt x="767" y="786"/>
                    </a:lnTo>
                    <a:lnTo>
                      <a:pt x="766" y="781"/>
                    </a:lnTo>
                    <a:lnTo>
                      <a:pt x="761" y="778"/>
                    </a:lnTo>
                    <a:lnTo>
                      <a:pt x="757" y="778"/>
                    </a:lnTo>
                    <a:lnTo>
                      <a:pt x="756" y="777"/>
                    </a:lnTo>
                    <a:lnTo>
                      <a:pt x="756" y="775"/>
                    </a:lnTo>
                    <a:lnTo>
                      <a:pt x="758" y="776"/>
                    </a:lnTo>
                    <a:lnTo>
                      <a:pt x="759" y="773"/>
                    </a:lnTo>
                    <a:lnTo>
                      <a:pt x="757" y="768"/>
                    </a:lnTo>
                    <a:lnTo>
                      <a:pt x="758" y="762"/>
                    </a:lnTo>
                    <a:lnTo>
                      <a:pt x="754" y="756"/>
                    </a:lnTo>
                    <a:lnTo>
                      <a:pt x="755" y="754"/>
                    </a:lnTo>
                    <a:lnTo>
                      <a:pt x="753" y="751"/>
                    </a:lnTo>
                    <a:lnTo>
                      <a:pt x="753" y="748"/>
                    </a:lnTo>
                    <a:lnTo>
                      <a:pt x="747" y="739"/>
                    </a:lnTo>
                    <a:lnTo>
                      <a:pt x="748" y="737"/>
                    </a:lnTo>
                    <a:lnTo>
                      <a:pt x="743" y="737"/>
                    </a:lnTo>
                    <a:lnTo>
                      <a:pt x="742" y="734"/>
                    </a:lnTo>
                    <a:lnTo>
                      <a:pt x="740" y="735"/>
                    </a:lnTo>
                    <a:lnTo>
                      <a:pt x="739" y="734"/>
                    </a:lnTo>
                    <a:lnTo>
                      <a:pt x="735" y="731"/>
                    </a:lnTo>
                    <a:lnTo>
                      <a:pt x="737" y="724"/>
                    </a:lnTo>
                    <a:lnTo>
                      <a:pt x="734" y="722"/>
                    </a:lnTo>
                    <a:lnTo>
                      <a:pt x="723" y="723"/>
                    </a:lnTo>
                    <a:lnTo>
                      <a:pt x="719" y="720"/>
                    </a:lnTo>
                    <a:lnTo>
                      <a:pt x="717" y="718"/>
                    </a:lnTo>
                    <a:lnTo>
                      <a:pt x="714" y="716"/>
                    </a:lnTo>
                    <a:lnTo>
                      <a:pt x="706" y="717"/>
                    </a:lnTo>
                    <a:lnTo>
                      <a:pt x="703" y="714"/>
                    </a:lnTo>
                    <a:lnTo>
                      <a:pt x="702" y="715"/>
                    </a:lnTo>
                    <a:lnTo>
                      <a:pt x="697" y="713"/>
                    </a:lnTo>
                    <a:lnTo>
                      <a:pt x="696" y="709"/>
                    </a:lnTo>
                    <a:lnTo>
                      <a:pt x="699" y="701"/>
                    </a:lnTo>
                    <a:lnTo>
                      <a:pt x="693" y="697"/>
                    </a:lnTo>
                    <a:lnTo>
                      <a:pt x="687" y="697"/>
                    </a:lnTo>
                    <a:lnTo>
                      <a:pt x="683" y="693"/>
                    </a:lnTo>
                    <a:lnTo>
                      <a:pt x="683" y="691"/>
                    </a:lnTo>
                    <a:lnTo>
                      <a:pt x="685" y="685"/>
                    </a:lnTo>
                    <a:lnTo>
                      <a:pt x="681" y="680"/>
                    </a:lnTo>
                    <a:lnTo>
                      <a:pt x="679" y="679"/>
                    </a:lnTo>
                    <a:lnTo>
                      <a:pt x="678" y="680"/>
                    </a:lnTo>
                    <a:lnTo>
                      <a:pt x="679" y="684"/>
                    </a:lnTo>
                    <a:lnTo>
                      <a:pt x="679" y="686"/>
                    </a:lnTo>
                    <a:lnTo>
                      <a:pt x="676" y="685"/>
                    </a:lnTo>
                    <a:lnTo>
                      <a:pt x="674" y="682"/>
                    </a:lnTo>
                    <a:lnTo>
                      <a:pt x="666" y="681"/>
                    </a:lnTo>
                    <a:lnTo>
                      <a:pt x="663" y="685"/>
                    </a:lnTo>
                    <a:lnTo>
                      <a:pt x="657" y="684"/>
                    </a:lnTo>
                    <a:lnTo>
                      <a:pt x="652" y="688"/>
                    </a:lnTo>
                    <a:lnTo>
                      <a:pt x="648" y="688"/>
                    </a:lnTo>
                    <a:lnTo>
                      <a:pt x="644" y="687"/>
                    </a:lnTo>
                    <a:lnTo>
                      <a:pt x="638" y="691"/>
                    </a:lnTo>
                    <a:lnTo>
                      <a:pt x="633" y="690"/>
                    </a:lnTo>
                    <a:lnTo>
                      <a:pt x="630" y="689"/>
                    </a:lnTo>
                    <a:lnTo>
                      <a:pt x="625" y="690"/>
                    </a:lnTo>
                    <a:lnTo>
                      <a:pt x="624" y="687"/>
                    </a:lnTo>
                    <a:lnTo>
                      <a:pt x="617" y="686"/>
                    </a:lnTo>
                    <a:lnTo>
                      <a:pt x="612" y="687"/>
                    </a:lnTo>
                    <a:lnTo>
                      <a:pt x="608" y="690"/>
                    </a:lnTo>
                    <a:lnTo>
                      <a:pt x="604" y="689"/>
                    </a:lnTo>
                    <a:lnTo>
                      <a:pt x="599" y="683"/>
                    </a:lnTo>
                    <a:lnTo>
                      <a:pt x="594" y="680"/>
                    </a:lnTo>
                    <a:lnTo>
                      <a:pt x="587" y="682"/>
                    </a:lnTo>
                    <a:lnTo>
                      <a:pt x="586" y="687"/>
                    </a:lnTo>
                    <a:lnTo>
                      <a:pt x="584" y="689"/>
                    </a:lnTo>
                    <a:lnTo>
                      <a:pt x="572" y="687"/>
                    </a:lnTo>
                    <a:lnTo>
                      <a:pt x="567" y="689"/>
                    </a:lnTo>
                    <a:lnTo>
                      <a:pt x="562" y="687"/>
                    </a:lnTo>
                    <a:lnTo>
                      <a:pt x="561" y="682"/>
                    </a:lnTo>
                    <a:lnTo>
                      <a:pt x="552" y="680"/>
                    </a:lnTo>
                    <a:lnTo>
                      <a:pt x="544" y="684"/>
                    </a:lnTo>
                    <a:lnTo>
                      <a:pt x="538" y="681"/>
                    </a:lnTo>
                    <a:lnTo>
                      <a:pt x="536" y="679"/>
                    </a:lnTo>
                    <a:lnTo>
                      <a:pt x="531" y="679"/>
                    </a:lnTo>
                    <a:lnTo>
                      <a:pt x="523" y="690"/>
                    </a:lnTo>
                    <a:lnTo>
                      <a:pt x="518" y="693"/>
                    </a:lnTo>
                    <a:lnTo>
                      <a:pt x="512" y="689"/>
                    </a:lnTo>
                    <a:lnTo>
                      <a:pt x="503" y="690"/>
                    </a:lnTo>
                    <a:lnTo>
                      <a:pt x="502" y="688"/>
                    </a:lnTo>
                    <a:lnTo>
                      <a:pt x="504" y="678"/>
                    </a:lnTo>
                    <a:lnTo>
                      <a:pt x="499" y="675"/>
                    </a:lnTo>
                    <a:lnTo>
                      <a:pt x="498" y="671"/>
                    </a:lnTo>
                    <a:lnTo>
                      <a:pt x="496" y="670"/>
                    </a:lnTo>
                    <a:lnTo>
                      <a:pt x="494" y="664"/>
                    </a:lnTo>
                    <a:lnTo>
                      <a:pt x="490" y="661"/>
                    </a:lnTo>
                    <a:lnTo>
                      <a:pt x="483" y="657"/>
                    </a:lnTo>
                    <a:lnTo>
                      <a:pt x="476" y="657"/>
                    </a:lnTo>
                    <a:lnTo>
                      <a:pt x="471" y="659"/>
                    </a:lnTo>
                    <a:lnTo>
                      <a:pt x="468" y="654"/>
                    </a:lnTo>
                    <a:lnTo>
                      <a:pt x="464" y="653"/>
                    </a:lnTo>
                    <a:lnTo>
                      <a:pt x="461" y="655"/>
                    </a:lnTo>
                    <a:lnTo>
                      <a:pt x="458" y="655"/>
                    </a:lnTo>
                    <a:lnTo>
                      <a:pt x="447" y="650"/>
                    </a:lnTo>
                    <a:lnTo>
                      <a:pt x="431" y="649"/>
                    </a:lnTo>
                    <a:lnTo>
                      <a:pt x="422" y="644"/>
                    </a:lnTo>
                    <a:lnTo>
                      <a:pt x="413" y="641"/>
                    </a:lnTo>
                    <a:lnTo>
                      <a:pt x="409" y="639"/>
                    </a:lnTo>
                    <a:lnTo>
                      <a:pt x="407" y="633"/>
                    </a:lnTo>
                    <a:lnTo>
                      <a:pt x="402" y="629"/>
                    </a:lnTo>
                    <a:lnTo>
                      <a:pt x="398" y="628"/>
                    </a:lnTo>
                    <a:lnTo>
                      <a:pt x="395" y="630"/>
                    </a:lnTo>
                    <a:lnTo>
                      <a:pt x="387" y="629"/>
                    </a:lnTo>
                    <a:lnTo>
                      <a:pt x="378" y="627"/>
                    </a:lnTo>
                    <a:lnTo>
                      <a:pt x="372" y="629"/>
                    </a:lnTo>
                    <a:lnTo>
                      <a:pt x="368" y="626"/>
                    </a:lnTo>
                    <a:lnTo>
                      <a:pt x="362" y="626"/>
                    </a:lnTo>
                    <a:lnTo>
                      <a:pt x="355" y="632"/>
                    </a:lnTo>
                    <a:lnTo>
                      <a:pt x="347" y="633"/>
                    </a:lnTo>
                    <a:lnTo>
                      <a:pt x="343" y="633"/>
                    </a:lnTo>
                    <a:lnTo>
                      <a:pt x="337" y="635"/>
                    </a:lnTo>
                    <a:lnTo>
                      <a:pt x="330" y="632"/>
                    </a:lnTo>
                    <a:lnTo>
                      <a:pt x="323" y="626"/>
                    </a:lnTo>
                    <a:lnTo>
                      <a:pt x="322" y="627"/>
                    </a:lnTo>
                    <a:lnTo>
                      <a:pt x="316" y="626"/>
                    </a:lnTo>
                    <a:lnTo>
                      <a:pt x="303" y="629"/>
                    </a:lnTo>
                    <a:lnTo>
                      <a:pt x="302" y="627"/>
                    </a:lnTo>
                    <a:lnTo>
                      <a:pt x="300" y="619"/>
                    </a:lnTo>
                    <a:lnTo>
                      <a:pt x="296" y="617"/>
                    </a:lnTo>
                    <a:lnTo>
                      <a:pt x="291" y="617"/>
                    </a:lnTo>
                    <a:lnTo>
                      <a:pt x="273" y="621"/>
                    </a:lnTo>
                    <a:lnTo>
                      <a:pt x="269" y="621"/>
                    </a:lnTo>
                    <a:lnTo>
                      <a:pt x="266" y="616"/>
                    </a:lnTo>
                    <a:lnTo>
                      <a:pt x="264" y="614"/>
                    </a:lnTo>
                    <a:lnTo>
                      <a:pt x="254" y="607"/>
                    </a:lnTo>
                    <a:lnTo>
                      <a:pt x="235" y="600"/>
                    </a:lnTo>
                    <a:lnTo>
                      <a:pt x="229" y="600"/>
                    </a:lnTo>
                    <a:lnTo>
                      <a:pt x="218" y="596"/>
                    </a:lnTo>
                    <a:lnTo>
                      <a:pt x="212" y="598"/>
                    </a:lnTo>
                    <a:lnTo>
                      <a:pt x="209" y="607"/>
                    </a:lnTo>
                    <a:lnTo>
                      <a:pt x="207" y="614"/>
                    </a:lnTo>
                    <a:lnTo>
                      <a:pt x="208" y="624"/>
                    </a:lnTo>
                    <a:lnTo>
                      <a:pt x="202" y="626"/>
                    </a:lnTo>
                    <a:lnTo>
                      <a:pt x="193" y="630"/>
                    </a:lnTo>
                    <a:lnTo>
                      <a:pt x="192" y="622"/>
                    </a:lnTo>
                    <a:lnTo>
                      <a:pt x="190" y="618"/>
                    </a:lnTo>
                    <a:lnTo>
                      <a:pt x="185" y="617"/>
                    </a:lnTo>
                    <a:lnTo>
                      <a:pt x="179" y="621"/>
                    </a:lnTo>
                    <a:lnTo>
                      <a:pt x="175" y="622"/>
                    </a:lnTo>
                    <a:lnTo>
                      <a:pt x="161" y="621"/>
                    </a:lnTo>
                    <a:lnTo>
                      <a:pt x="150" y="616"/>
                    </a:lnTo>
                    <a:lnTo>
                      <a:pt x="144" y="615"/>
                    </a:lnTo>
                    <a:lnTo>
                      <a:pt x="132" y="622"/>
                    </a:lnTo>
                    <a:lnTo>
                      <a:pt x="125" y="617"/>
                    </a:lnTo>
                    <a:lnTo>
                      <a:pt x="114" y="607"/>
                    </a:lnTo>
                    <a:lnTo>
                      <a:pt x="89" y="619"/>
                    </a:lnTo>
                    <a:lnTo>
                      <a:pt x="85" y="619"/>
                    </a:lnTo>
                    <a:lnTo>
                      <a:pt x="72" y="614"/>
                    </a:lnTo>
                    <a:lnTo>
                      <a:pt x="71" y="614"/>
                    </a:lnTo>
                    <a:lnTo>
                      <a:pt x="64" y="613"/>
                    </a:lnTo>
                    <a:lnTo>
                      <a:pt x="55" y="616"/>
                    </a:lnTo>
                    <a:lnTo>
                      <a:pt x="45" y="608"/>
                    </a:lnTo>
                    <a:lnTo>
                      <a:pt x="39" y="607"/>
                    </a:lnTo>
                    <a:lnTo>
                      <a:pt x="31" y="607"/>
                    </a:lnTo>
                    <a:lnTo>
                      <a:pt x="21" y="613"/>
                    </a:lnTo>
                    <a:lnTo>
                      <a:pt x="14" y="619"/>
                    </a:lnTo>
                    <a:lnTo>
                      <a:pt x="8" y="623"/>
                    </a:lnTo>
                    <a:lnTo>
                      <a:pt x="5" y="627"/>
                    </a:lnTo>
                    <a:lnTo>
                      <a:pt x="1" y="618"/>
                    </a:lnTo>
                    <a:lnTo>
                      <a:pt x="0" y="613"/>
                    </a:lnTo>
                    <a:lnTo>
                      <a:pt x="8" y="603"/>
                    </a:lnTo>
                    <a:lnTo>
                      <a:pt x="15" y="598"/>
                    </a:lnTo>
                    <a:lnTo>
                      <a:pt x="21" y="596"/>
                    </a:lnTo>
                    <a:lnTo>
                      <a:pt x="24" y="591"/>
                    </a:lnTo>
                    <a:lnTo>
                      <a:pt x="27" y="589"/>
                    </a:lnTo>
                    <a:lnTo>
                      <a:pt x="35" y="587"/>
                    </a:lnTo>
                    <a:lnTo>
                      <a:pt x="54" y="580"/>
                    </a:lnTo>
                    <a:lnTo>
                      <a:pt x="59" y="574"/>
                    </a:lnTo>
                    <a:lnTo>
                      <a:pt x="68" y="565"/>
                    </a:lnTo>
                    <a:lnTo>
                      <a:pt x="90" y="552"/>
                    </a:lnTo>
                    <a:lnTo>
                      <a:pt x="99" y="550"/>
                    </a:lnTo>
                    <a:lnTo>
                      <a:pt x="116" y="538"/>
                    </a:lnTo>
                    <a:lnTo>
                      <a:pt x="136" y="531"/>
                    </a:lnTo>
                    <a:lnTo>
                      <a:pt x="138" y="527"/>
                    </a:lnTo>
                    <a:lnTo>
                      <a:pt x="143" y="523"/>
                    </a:lnTo>
                    <a:lnTo>
                      <a:pt x="153" y="515"/>
                    </a:lnTo>
                    <a:lnTo>
                      <a:pt x="157" y="508"/>
                    </a:lnTo>
                    <a:lnTo>
                      <a:pt x="160" y="506"/>
                    </a:lnTo>
                    <a:lnTo>
                      <a:pt x="166" y="497"/>
                    </a:lnTo>
                    <a:lnTo>
                      <a:pt x="175" y="472"/>
                    </a:lnTo>
                    <a:lnTo>
                      <a:pt x="181" y="465"/>
                    </a:lnTo>
                    <a:lnTo>
                      <a:pt x="188" y="462"/>
                    </a:lnTo>
                    <a:lnTo>
                      <a:pt x="200" y="450"/>
                    </a:lnTo>
                    <a:lnTo>
                      <a:pt x="202" y="443"/>
                    </a:lnTo>
                    <a:lnTo>
                      <a:pt x="207" y="433"/>
                    </a:lnTo>
                    <a:lnTo>
                      <a:pt x="211" y="430"/>
                    </a:lnTo>
                    <a:lnTo>
                      <a:pt x="219" y="428"/>
                    </a:lnTo>
                    <a:lnTo>
                      <a:pt x="226" y="421"/>
                    </a:lnTo>
                    <a:lnTo>
                      <a:pt x="231" y="410"/>
                    </a:lnTo>
                    <a:lnTo>
                      <a:pt x="231" y="406"/>
                    </a:lnTo>
                    <a:lnTo>
                      <a:pt x="227" y="396"/>
                    </a:lnTo>
                    <a:lnTo>
                      <a:pt x="219" y="390"/>
                    </a:lnTo>
                    <a:lnTo>
                      <a:pt x="221" y="383"/>
                    </a:lnTo>
                    <a:lnTo>
                      <a:pt x="228" y="375"/>
                    </a:lnTo>
                    <a:lnTo>
                      <a:pt x="242" y="378"/>
                    </a:lnTo>
                    <a:lnTo>
                      <a:pt x="250" y="374"/>
                    </a:lnTo>
                    <a:lnTo>
                      <a:pt x="253" y="367"/>
                    </a:lnTo>
                    <a:lnTo>
                      <a:pt x="257" y="364"/>
                    </a:lnTo>
                    <a:lnTo>
                      <a:pt x="262" y="349"/>
                    </a:lnTo>
                    <a:lnTo>
                      <a:pt x="270" y="342"/>
                    </a:lnTo>
                    <a:lnTo>
                      <a:pt x="272" y="339"/>
                    </a:lnTo>
                    <a:lnTo>
                      <a:pt x="273" y="321"/>
                    </a:lnTo>
                    <a:lnTo>
                      <a:pt x="268" y="308"/>
                    </a:lnTo>
                    <a:lnTo>
                      <a:pt x="269" y="294"/>
                    </a:lnTo>
                    <a:lnTo>
                      <a:pt x="281" y="293"/>
                    </a:lnTo>
                    <a:lnTo>
                      <a:pt x="287" y="287"/>
                    </a:lnTo>
                    <a:lnTo>
                      <a:pt x="291" y="275"/>
                    </a:lnTo>
                    <a:lnTo>
                      <a:pt x="294" y="270"/>
                    </a:lnTo>
                    <a:lnTo>
                      <a:pt x="303" y="259"/>
                    </a:lnTo>
                    <a:lnTo>
                      <a:pt x="316" y="258"/>
                    </a:lnTo>
                    <a:lnTo>
                      <a:pt x="324" y="252"/>
                    </a:lnTo>
                    <a:lnTo>
                      <a:pt x="326" y="241"/>
                    </a:lnTo>
                    <a:lnTo>
                      <a:pt x="322" y="235"/>
                    </a:lnTo>
                    <a:lnTo>
                      <a:pt x="322" y="227"/>
                    </a:lnTo>
                    <a:lnTo>
                      <a:pt x="324" y="217"/>
                    </a:lnTo>
                    <a:lnTo>
                      <a:pt x="321" y="211"/>
                    </a:lnTo>
                    <a:lnTo>
                      <a:pt x="328" y="192"/>
                    </a:lnTo>
                    <a:lnTo>
                      <a:pt x="334" y="183"/>
                    </a:lnTo>
                    <a:lnTo>
                      <a:pt x="336" y="182"/>
                    </a:lnTo>
                    <a:lnTo>
                      <a:pt x="351" y="172"/>
                    </a:lnTo>
                    <a:lnTo>
                      <a:pt x="358" y="157"/>
                    </a:lnTo>
                    <a:lnTo>
                      <a:pt x="362" y="153"/>
                    </a:lnTo>
                    <a:lnTo>
                      <a:pt x="368" y="149"/>
                    </a:lnTo>
                    <a:lnTo>
                      <a:pt x="373" y="145"/>
                    </a:lnTo>
                    <a:lnTo>
                      <a:pt x="378" y="133"/>
                    </a:lnTo>
                    <a:lnTo>
                      <a:pt x="384" y="125"/>
                    </a:lnTo>
                    <a:lnTo>
                      <a:pt x="395" y="119"/>
                    </a:lnTo>
                    <a:lnTo>
                      <a:pt x="428" y="112"/>
                    </a:lnTo>
                    <a:lnTo>
                      <a:pt x="437" y="107"/>
                    </a:lnTo>
                    <a:lnTo>
                      <a:pt x="447" y="99"/>
                    </a:lnTo>
                    <a:lnTo>
                      <a:pt x="453" y="81"/>
                    </a:lnTo>
                    <a:lnTo>
                      <a:pt x="460" y="68"/>
                    </a:lnTo>
                    <a:lnTo>
                      <a:pt x="460" y="66"/>
                    </a:lnTo>
                    <a:lnTo>
                      <a:pt x="466" y="55"/>
                    </a:lnTo>
                    <a:lnTo>
                      <a:pt x="471" y="54"/>
                    </a:lnTo>
                    <a:lnTo>
                      <a:pt x="480" y="46"/>
                    </a:lnTo>
                    <a:lnTo>
                      <a:pt x="484" y="46"/>
                    </a:lnTo>
                    <a:lnTo>
                      <a:pt x="487" y="45"/>
                    </a:lnTo>
                    <a:lnTo>
                      <a:pt x="494" y="40"/>
                    </a:lnTo>
                    <a:lnTo>
                      <a:pt x="506" y="34"/>
                    </a:lnTo>
                    <a:lnTo>
                      <a:pt x="528" y="29"/>
                    </a:lnTo>
                    <a:lnTo>
                      <a:pt x="534" y="28"/>
                    </a:lnTo>
                    <a:lnTo>
                      <a:pt x="539" y="20"/>
                    </a:lnTo>
                    <a:lnTo>
                      <a:pt x="543" y="17"/>
                    </a:lnTo>
                    <a:lnTo>
                      <a:pt x="545" y="16"/>
                    </a:lnTo>
                    <a:lnTo>
                      <a:pt x="552" y="7"/>
                    </a:lnTo>
                    <a:lnTo>
                      <a:pt x="555" y="6"/>
                    </a:lnTo>
                    <a:lnTo>
                      <a:pt x="569" y="3"/>
                    </a:lnTo>
                    <a:lnTo>
                      <a:pt x="574" y="0"/>
                    </a:lnTo>
                    <a:lnTo>
                      <a:pt x="578" y="1"/>
                    </a:lnTo>
                    <a:lnTo>
                      <a:pt x="587" y="4"/>
                    </a:lnTo>
                    <a:lnTo>
                      <a:pt x="600" y="18"/>
                    </a:lnTo>
                    <a:lnTo>
                      <a:pt x="604" y="19"/>
                    </a:lnTo>
                    <a:lnTo>
                      <a:pt x="610" y="20"/>
                    </a:lnTo>
                    <a:lnTo>
                      <a:pt x="615" y="18"/>
                    </a:lnTo>
                    <a:lnTo>
                      <a:pt x="624" y="20"/>
                    </a:lnTo>
                    <a:lnTo>
                      <a:pt x="632" y="18"/>
                    </a:lnTo>
                    <a:lnTo>
                      <a:pt x="640" y="20"/>
                    </a:lnTo>
                    <a:lnTo>
                      <a:pt x="654" y="20"/>
                    </a:lnTo>
                    <a:lnTo>
                      <a:pt x="667" y="29"/>
                    </a:lnTo>
                    <a:lnTo>
                      <a:pt x="675" y="32"/>
                    </a:lnTo>
                    <a:lnTo>
                      <a:pt x="686" y="30"/>
                    </a:lnTo>
                    <a:lnTo>
                      <a:pt x="698" y="34"/>
                    </a:lnTo>
                    <a:lnTo>
                      <a:pt x="702" y="35"/>
                    </a:lnTo>
                    <a:lnTo>
                      <a:pt x="708" y="36"/>
                    </a:lnTo>
                    <a:lnTo>
                      <a:pt x="715" y="33"/>
                    </a:lnTo>
                    <a:lnTo>
                      <a:pt x="732" y="31"/>
                    </a:lnTo>
                    <a:lnTo>
                      <a:pt x="748" y="33"/>
                    </a:lnTo>
                    <a:lnTo>
                      <a:pt x="759" y="32"/>
                    </a:lnTo>
                    <a:lnTo>
                      <a:pt x="769" y="28"/>
                    </a:lnTo>
                    <a:lnTo>
                      <a:pt x="775" y="27"/>
                    </a:lnTo>
                    <a:lnTo>
                      <a:pt x="783" y="29"/>
                    </a:lnTo>
                    <a:lnTo>
                      <a:pt x="786" y="30"/>
                    </a:lnTo>
                    <a:lnTo>
                      <a:pt x="788" y="37"/>
                    </a:lnTo>
                    <a:lnTo>
                      <a:pt x="795" y="42"/>
                    </a:lnTo>
                    <a:lnTo>
                      <a:pt x="801" y="43"/>
                    </a:lnTo>
                    <a:lnTo>
                      <a:pt x="818" y="45"/>
                    </a:lnTo>
                    <a:lnTo>
                      <a:pt x="831" y="38"/>
                    </a:lnTo>
                    <a:lnTo>
                      <a:pt x="841" y="40"/>
                    </a:lnTo>
                    <a:lnTo>
                      <a:pt x="841" y="48"/>
                    </a:lnTo>
                    <a:lnTo>
                      <a:pt x="838" y="49"/>
                    </a:lnTo>
                    <a:lnTo>
                      <a:pt x="833" y="49"/>
                    </a:lnTo>
                    <a:lnTo>
                      <a:pt x="830" y="51"/>
                    </a:lnTo>
                    <a:lnTo>
                      <a:pt x="828" y="60"/>
                    </a:lnTo>
                    <a:lnTo>
                      <a:pt x="828" y="73"/>
                    </a:lnTo>
                    <a:lnTo>
                      <a:pt x="830" y="84"/>
                    </a:lnTo>
                    <a:lnTo>
                      <a:pt x="837" y="97"/>
                    </a:lnTo>
                    <a:lnTo>
                      <a:pt x="839" y="104"/>
                    </a:lnTo>
                    <a:lnTo>
                      <a:pt x="845" y="113"/>
                    </a:lnTo>
                    <a:lnTo>
                      <a:pt x="854" y="114"/>
                    </a:lnTo>
                    <a:lnTo>
                      <a:pt x="855" y="115"/>
                    </a:lnTo>
                    <a:lnTo>
                      <a:pt x="858" y="115"/>
                    </a:lnTo>
                    <a:lnTo>
                      <a:pt x="868" y="106"/>
                    </a:lnTo>
                    <a:lnTo>
                      <a:pt x="880" y="82"/>
                    </a:lnTo>
                    <a:lnTo>
                      <a:pt x="890" y="81"/>
                    </a:lnTo>
                    <a:lnTo>
                      <a:pt x="898" y="85"/>
                    </a:lnTo>
                    <a:lnTo>
                      <a:pt x="903" y="105"/>
                    </a:lnTo>
                    <a:lnTo>
                      <a:pt x="901" y="132"/>
                    </a:lnTo>
                    <a:lnTo>
                      <a:pt x="903" y="136"/>
                    </a:lnTo>
                    <a:lnTo>
                      <a:pt x="916" y="143"/>
                    </a:lnTo>
                    <a:lnTo>
                      <a:pt x="920" y="143"/>
                    </a:lnTo>
                    <a:lnTo>
                      <a:pt x="923" y="135"/>
                    </a:lnTo>
                    <a:lnTo>
                      <a:pt x="921" y="123"/>
                    </a:lnTo>
                    <a:lnTo>
                      <a:pt x="922" y="115"/>
                    </a:lnTo>
                    <a:lnTo>
                      <a:pt x="919" y="111"/>
                    </a:lnTo>
                    <a:lnTo>
                      <a:pt x="920" y="105"/>
                    </a:lnTo>
                    <a:lnTo>
                      <a:pt x="927" y="95"/>
                    </a:lnTo>
                    <a:lnTo>
                      <a:pt x="927" y="87"/>
                    </a:lnTo>
                    <a:lnTo>
                      <a:pt x="933" y="83"/>
                    </a:lnTo>
                    <a:lnTo>
                      <a:pt x="944" y="83"/>
                    </a:lnTo>
                    <a:lnTo>
                      <a:pt x="954" y="81"/>
                    </a:lnTo>
                    <a:lnTo>
                      <a:pt x="959" y="83"/>
                    </a:lnTo>
                    <a:lnTo>
                      <a:pt x="972" y="84"/>
                    </a:lnTo>
                    <a:lnTo>
                      <a:pt x="986" y="76"/>
                    </a:lnTo>
                    <a:lnTo>
                      <a:pt x="995" y="76"/>
                    </a:lnTo>
                    <a:lnTo>
                      <a:pt x="1005" y="77"/>
                    </a:lnTo>
                    <a:lnTo>
                      <a:pt x="1014" y="75"/>
                    </a:lnTo>
                    <a:lnTo>
                      <a:pt x="1024" y="72"/>
                    </a:lnTo>
                    <a:lnTo>
                      <a:pt x="1031" y="74"/>
                    </a:lnTo>
                    <a:lnTo>
                      <a:pt x="1043" y="72"/>
                    </a:lnTo>
                    <a:lnTo>
                      <a:pt x="1052" y="78"/>
                    </a:lnTo>
                    <a:lnTo>
                      <a:pt x="1060" y="78"/>
                    </a:lnTo>
                    <a:lnTo>
                      <a:pt x="1063" y="76"/>
                    </a:lnTo>
                    <a:lnTo>
                      <a:pt x="1065" y="74"/>
                    </a:lnTo>
                    <a:lnTo>
                      <a:pt x="1058" y="66"/>
                    </a:lnTo>
                    <a:lnTo>
                      <a:pt x="1059" y="55"/>
                    </a:lnTo>
                    <a:lnTo>
                      <a:pt x="1064" y="54"/>
                    </a:lnTo>
                    <a:lnTo>
                      <a:pt x="1068" y="57"/>
                    </a:lnTo>
                    <a:lnTo>
                      <a:pt x="1073" y="64"/>
                    </a:lnTo>
                    <a:lnTo>
                      <a:pt x="1074" y="68"/>
                    </a:lnTo>
                    <a:lnTo>
                      <a:pt x="1079" y="70"/>
                    </a:lnTo>
                    <a:lnTo>
                      <a:pt x="1080" y="74"/>
                    </a:lnTo>
                    <a:lnTo>
                      <a:pt x="1090" y="79"/>
                    </a:lnTo>
                    <a:lnTo>
                      <a:pt x="1096" y="79"/>
                    </a:lnTo>
                    <a:lnTo>
                      <a:pt x="1102" y="77"/>
                    </a:lnTo>
                    <a:lnTo>
                      <a:pt x="1104" y="73"/>
                    </a:lnTo>
                    <a:lnTo>
                      <a:pt x="1109" y="73"/>
                    </a:lnTo>
                    <a:lnTo>
                      <a:pt x="1112" y="70"/>
                    </a:lnTo>
                    <a:lnTo>
                      <a:pt x="1115" y="64"/>
                    </a:lnTo>
                    <a:lnTo>
                      <a:pt x="1115" y="57"/>
                    </a:lnTo>
                    <a:lnTo>
                      <a:pt x="1117" y="55"/>
                    </a:lnTo>
                    <a:lnTo>
                      <a:pt x="1124" y="59"/>
                    </a:lnTo>
                    <a:lnTo>
                      <a:pt x="1125" y="68"/>
                    </a:lnTo>
                    <a:lnTo>
                      <a:pt x="1127" y="71"/>
                    </a:lnTo>
                    <a:lnTo>
                      <a:pt x="1134" y="75"/>
                    </a:lnTo>
                    <a:lnTo>
                      <a:pt x="1139" y="69"/>
                    </a:lnTo>
                    <a:lnTo>
                      <a:pt x="1142" y="64"/>
                    </a:lnTo>
                    <a:lnTo>
                      <a:pt x="1142" y="60"/>
                    </a:lnTo>
                    <a:lnTo>
                      <a:pt x="1144" y="58"/>
                    </a:lnTo>
                    <a:lnTo>
                      <a:pt x="1140" y="55"/>
                    </a:lnTo>
                    <a:lnTo>
                      <a:pt x="1139" y="52"/>
                    </a:lnTo>
                    <a:lnTo>
                      <a:pt x="1145" y="46"/>
                    </a:lnTo>
                    <a:lnTo>
                      <a:pt x="1149" y="47"/>
                    </a:lnTo>
                    <a:lnTo>
                      <a:pt x="1155" y="45"/>
                    </a:lnTo>
                    <a:lnTo>
                      <a:pt x="1164" y="45"/>
                    </a:lnTo>
                    <a:lnTo>
                      <a:pt x="1167" y="46"/>
                    </a:lnTo>
                    <a:lnTo>
                      <a:pt x="1178" y="43"/>
                    </a:lnTo>
                    <a:lnTo>
                      <a:pt x="1183" y="48"/>
                    </a:lnTo>
                    <a:lnTo>
                      <a:pt x="1184" y="52"/>
                    </a:lnTo>
                    <a:lnTo>
                      <a:pt x="1192" y="58"/>
                    </a:lnTo>
                    <a:lnTo>
                      <a:pt x="1200" y="54"/>
                    </a:lnTo>
                    <a:lnTo>
                      <a:pt x="1203" y="47"/>
                    </a:lnTo>
                    <a:lnTo>
                      <a:pt x="1210" y="46"/>
                    </a:lnTo>
                    <a:lnTo>
                      <a:pt x="1212" y="43"/>
                    </a:lnTo>
                    <a:lnTo>
                      <a:pt x="1220" y="43"/>
                    </a:lnTo>
                    <a:lnTo>
                      <a:pt x="1222" y="41"/>
                    </a:lnTo>
                    <a:lnTo>
                      <a:pt x="1225" y="40"/>
                    </a:lnTo>
                    <a:lnTo>
                      <a:pt x="1227" y="39"/>
                    </a:lnTo>
                    <a:lnTo>
                      <a:pt x="1229" y="39"/>
                    </a:lnTo>
                    <a:lnTo>
                      <a:pt x="1238" y="50"/>
                    </a:lnTo>
                    <a:lnTo>
                      <a:pt x="1234" y="53"/>
                    </a:lnTo>
                    <a:lnTo>
                      <a:pt x="1235" y="58"/>
                    </a:lnTo>
                    <a:lnTo>
                      <a:pt x="1242" y="66"/>
                    </a:lnTo>
                    <a:lnTo>
                      <a:pt x="1248" y="66"/>
                    </a:lnTo>
                    <a:lnTo>
                      <a:pt x="1253" y="70"/>
                    </a:lnTo>
                    <a:lnTo>
                      <a:pt x="1258" y="72"/>
                    </a:lnTo>
                    <a:lnTo>
                      <a:pt x="1263" y="74"/>
                    </a:lnTo>
                    <a:lnTo>
                      <a:pt x="1268" y="81"/>
                    </a:lnTo>
                    <a:lnTo>
                      <a:pt x="1274" y="83"/>
                    </a:lnTo>
                    <a:lnTo>
                      <a:pt x="1275" y="90"/>
                    </a:lnTo>
                    <a:lnTo>
                      <a:pt x="1280" y="95"/>
                    </a:lnTo>
                    <a:lnTo>
                      <a:pt x="1280" y="96"/>
                    </a:lnTo>
                    <a:lnTo>
                      <a:pt x="1277" y="104"/>
                    </a:lnTo>
                    <a:lnTo>
                      <a:pt x="1270" y="111"/>
                    </a:lnTo>
                    <a:lnTo>
                      <a:pt x="1269" y="120"/>
                    </a:lnTo>
                    <a:lnTo>
                      <a:pt x="1265" y="123"/>
                    </a:lnTo>
                    <a:lnTo>
                      <a:pt x="1266" y="131"/>
                    </a:lnTo>
                    <a:lnTo>
                      <a:pt x="1268" y="131"/>
                    </a:lnTo>
                    <a:lnTo>
                      <a:pt x="1266" y="135"/>
                    </a:lnTo>
                    <a:lnTo>
                      <a:pt x="1269" y="136"/>
                    </a:lnTo>
                    <a:lnTo>
                      <a:pt x="1266" y="139"/>
                    </a:lnTo>
                    <a:lnTo>
                      <a:pt x="1268" y="139"/>
                    </a:lnTo>
                    <a:lnTo>
                      <a:pt x="1266" y="141"/>
                    </a:lnTo>
                    <a:lnTo>
                      <a:pt x="1268" y="144"/>
                    </a:lnTo>
                    <a:lnTo>
                      <a:pt x="1266" y="145"/>
                    </a:lnTo>
                    <a:lnTo>
                      <a:pt x="1274" y="149"/>
                    </a:lnTo>
                    <a:lnTo>
                      <a:pt x="1284" y="157"/>
                    </a:lnTo>
                    <a:lnTo>
                      <a:pt x="1297" y="161"/>
                    </a:lnTo>
                    <a:lnTo>
                      <a:pt x="1299" y="165"/>
                    </a:lnTo>
                    <a:lnTo>
                      <a:pt x="1300" y="169"/>
                    </a:lnTo>
                    <a:lnTo>
                      <a:pt x="1299" y="171"/>
                    </a:lnTo>
                    <a:lnTo>
                      <a:pt x="1301" y="176"/>
                    </a:lnTo>
                    <a:lnTo>
                      <a:pt x="1304" y="177"/>
                    </a:lnTo>
                    <a:lnTo>
                      <a:pt x="1304" y="181"/>
                    </a:lnTo>
                    <a:lnTo>
                      <a:pt x="1307" y="182"/>
                    </a:lnTo>
                    <a:lnTo>
                      <a:pt x="1306" y="186"/>
                    </a:lnTo>
                    <a:lnTo>
                      <a:pt x="1309" y="187"/>
                    </a:lnTo>
                    <a:lnTo>
                      <a:pt x="1309" y="196"/>
                    </a:lnTo>
                    <a:lnTo>
                      <a:pt x="1306" y="201"/>
                    </a:lnTo>
                    <a:lnTo>
                      <a:pt x="1294" y="200"/>
                    </a:lnTo>
                    <a:lnTo>
                      <a:pt x="1294" y="203"/>
                    </a:lnTo>
                    <a:lnTo>
                      <a:pt x="1290" y="207"/>
                    </a:lnTo>
                    <a:lnTo>
                      <a:pt x="1292" y="209"/>
                    </a:lnTo>
                    <a:lnTo>
                      <a:pt x="1291" y="209"/>
                    </a:lnTo>
                    <a:lnTo>
                      <a:pt x="1290" y="215"/>
                    </a:lnTo>
                    <a:lnTo>
                      <a:pt x="1286" y="216"/>
                    </a:lnTo>
                    <a:lnTo>
                      <a:pt x="1283" y="220"/>
                    </a:lnTo>
                    <a:lnTo>
                      <a:pt x="1281" y="221"/>
                    </a:lnTo>
                    <a:lnTo>
                      <a:pt x="1283" y="227"/>
                    </a:lnTo>
                    <a:lnTo>
                      <a:pt x="1281" y="234"/>
                    </a:lnTo>
                    <a:lnTo>
                      <a:pt x="1278" y="240"/>
                    </a:lnTo>
                    <a:lnTo>
                      <a:pt x="1284" y="249"/>
                    </a:lnTo>
                    <a:lnTo>
                      <a:pt x="1289" y="250"/>
                    </a:lnTo>
                    <a:lnTo>
                      <a:pt x="1289" y="253"/>
                    </a:lnTo>
                    <a:lnTo>
                      <a:pt x="1291" y="255"/>
                    </a:lnTo>
                    <a:lnTo>
                      <a:pt x="1298" y="259"/>
                    </a:lnTo>
                    <a:lnTo>
                      <a:pt x="1299" y="263"/>
                    </a:lnTo>
                    <a:lnTo>
                      <a:pt x="1296" y="269"/>
                    </a:lnTo>
                    <a:lnTo>
                      <a:pt x="1298" y="273"/>
                    </a:lnTo>
                    <a:lnTo>
                      <a:pt x="1300" y="281"/>
                    </a:lnTo>
                    <a:lnTo>
                      <a:pt x="1299" y="285"/>
                    </a:lnTo>
                    <a:lnTo>
                      <a:pt x="1306" y="288"/>
                    </a:lnTo>
                    <a:lnTo>
                      <a:pt x="1301" y="294"/>
                    </a:lnTo>
                    <a:lnTo>
                      <a:pt x="1305" y="299"/>
                    </a:lnTo>
                    <a:lnTo>
                      <a:pt x="1304" y="302"/>
                    </a:lnTo>
                    <a:lnTo>
                      <a:pt x="1305" y="306"/>
                    </a:lnTo>
                    <a:lnTo>
                      <a:pt x="1308" y="309"/>
                    </a:lnTo>
                    <a:lnTo>
                      <a:pt x="1309" y="312"/>
                    </a:lnTo>
                    <a:lnTo>
                      <a:pt x="1312" y="310"/>
                    </a:lnTo>
                    <a:lnTo>
                      <a:pt x="1317" y="310"/>
                    </a:lnTo>
                    <a:lnTo>
                      <a:pt x="1313" y="316"/>
                    </a:lnTo>
                    <a:lnTo>
                      <a:pt x="1313" y="318"/>
                    </a:lnTo>
                    <a:lnTo>
                      <a:pt x="1319" y="319"/>
                    </a:lnTo>
                    <a:lnTo>
                      <a:pt x="1320" y="323"/>
                    </a:lnTo>
                    <a:lnTo>
                      <a:pt x="1322" y="328"/>
                    </a:lnTo>
                    <a:lnTo>
                      <a:pt x="1324" y="330"/>
                    </a:lnTo>
                    <a:lnTo>
                      <a:pt x="1323" y="333"/>
                    </a:lnTo>
                    <a:lnTo>
                      <a:pt x="1326" y="336"/>
                    </a:lnTo>
                    <a:lnTo>
                      <a:pt x="1327" y="340"/>
                    </a:lnTo>
                    <a:lnTo>
                      <a:pt x="1331" y="341"/>
                    </a:lnTo>
                    <a:lnTo>
                      <a:pt x="1331" y="343"/>
                    </a:lnTo>
                    <a:lnTo>
                      <a:pt x="1328" y="346"/>
                    </a:lnTo>
                    <a:lnTo>
                      <a:pt x="1329" y="348"/>
                    </a:lnTo>
                    <a:lnTo>
                      <a:pt x="1327" y="352"/>
                    </a:lnTo>
                    <a:lnTo>
                      <a:pt x="1329" y="355"/>
                    </a:lnTo>
                    <a:lnTo>
                      <a:pt x="1328" y="357"/>
                    </a:lnTo>
                    <a:lnTo>
                      <a:pt x="1333" y="357"/>
                    </a:lnTo>
                    <a:lnTo>
                      <a:pt x="1334" y="358"/>
                    </a:lnTo>
                    <a:lnTo>
                      <a:pt x="1338" y="356"/>
                    </a:lnTo>
                    <a:lnTo>
                      <a:pt x="1340" y="358"/>
                    </a:lnTo>
                    <a:lnTo>
                      <a:pt x="1342" y="357"/>
                    </a:lnTo>
                    <a:lnTo>
                      <a:pt x="1348" y="358"/>
                    </a:lnTo>
                    <a:lnTo>
                      <a:pt x="1355" y="354"/>
                    </a:lnTo>
                    <a:lnTo>
                      <a:pt x="1360" y="354"/>
                    </a:lnTo>
                    <a:lnTo>
                      <a:pt x="1362" y="351"/>
                    </a:lnTo>
                    <a:lnTo>
                      <a:pt x="1365" y="351"/>
                    </a:lnTo>
                    <a:lnTo>
                      <a:pt x="1367" y="345"/>
                    </a:lnTo>
                    <a:lnTo>
                      <a:pt x="1378" y="346"/>
                    </a:lnTo>
                    <a:lnTo>
                      <a:pt x="1382" y="344"/>
                    </a:lnTo>
                    <a:lnTo>
                      <a:pt x="1383" y="344"/>
                    </a:lnTo>
                    <a:lnTo>
                      <a:pt x="1383" y="347"/>
                    </a:lnTo>
                    <a:lnTo>
                      <a:pt x="1388" y="352"/>
                    </a:lnTo>
                    <a:lnTo>
                      <a:pt x="1391" y="351"/>
                    </a:lnTo>
                    <a:lnTo>
                      <a:pt x="1395" y="354"/>
                    </a:lnTo>
                    <a:lnTo>
                      <a:pt x="1403" y="344"/>
                    </a:lnTo>
                    <a:lnTo>
                      <a:pt x="1407" y="344"/>
                    </a:lnTo>
                    <a:lnTo>
                      <a:pt x="1407" y="348"/>
                    </a:lnTo>
                    <a:lnTo>
                      <a:pt x="1407" y="351"/>
                    </a:lnTo>
                    <a:lnTo>
                      <a:pt x="1409" y="355"/>
                    </a:lnTo>
                    <a:lnTo>
                      <a:pt x="1412" y="355"/>
                    </a:lnTo>
                    <a:lnTo>
                      <a:pt x="1414" y="359"/>
                    </a:lnTo>
                    <a:lnTo>
                      <a:pt x="1414" y="360"/>
                    </a:lnTo>
                    <a:lnTo>
                      <a:pt x="1416" y="362"/>
                    </a:lnTo>
                    <a:lnTo>
                      <a:pt x="1422" y="358"/>
                    </a:lnTo>
                    <a:lnTo>
                      <a:pt x="1426" y="361"/>
                    </a:lnTo>
                    <a:lnTo>
                      <a:pt x="1435" y="362"/>
                    </a:lnTo>
                    <a:lnTo>
                      <a:pt x="1435" y="366"/>
                    </a:lnTo>
                    <a:lnTo>
                      <a:pt x="1437" y="367"/>
                    </a:lnTo>
                    <a:lnTo>
                      <a:pt x="1437" y="372"/>
                    </a:lnTo>
                    <a:lnTo>
                      <a:pt x="1434" y="379"/>
                    </a:lnTo>
                    <a:lnTo>
                      <a:pt x="1435" y="381"/>
                    </a:lnTo>
                    <a:lnTo>
                      <a:pt x="1437" y="382"/>
                    </a:lnTo>
                    <a:lnTo>
                      <a:pt x="1439" y="385"/>
                    </a:lnTo>
                    <a:lnTo>
                      <a:pt x="1439" y="388"/>
                    </a:lnTo>
                    <a:lnTo>
                      <a:pt x="1437" y="389"/>
                    </a:lnTo>
                    <a:lnTo>
                      <a:pt x="1434" y="396"/>
                    </a:lnTo>
                    <a:lnTo>
                      <a:pt x="1436" y="397"/>
                    </a:lnTo>
                    <a:lnTo>
                      <a:pt x="1436" y="398"/>
                    </a:lnTo>
                    <a:lnTo>
                      <a:pt x="1432" y="400"/>
                    </a:lnTo>
                    <a:lnTo>
                      <a:pt x="1432" y="402"/>
                    </a:lnTo>
                    <a:lnTo>
                      <a:pt x="1428" y="402"/>
                    </a:lnTo>
                    <a:lnTo>
                      <a:pt x="1427" y="405"/>
                    </a:lnTo>
                    <a:lnTo>
                      <a:pt x="1428" y="407"/>
                    </a:lnTo>
                    <a:lnTo>
                      <a:pt x="1427" y="408"/>
                    </a:lnTo>
                    <a:lnTo>
                      <a:pt x="1425" y="409"/>
                    </a:lnTo>
                    <a:lnTo>
                      <a:pt x="1425" y="413"/>
                    </a:lnTo>
                    <a:lnTo>
                      <a:pt x="1422" y="414"/>
                    </a:lnTo>
                    <a:lnTo>
                      <a:pt x="1413" y="412"/>
                    </a:lnTo>
                    <a:lnTo>
                      <a:pt x="1410" y="418"/>
                    </a:lnTo>
                    <a:lnTo>
                      <a:pt x="1413" y="421"/>
                    </a:lnTo>
                    <a:lnTo>
                      <a:pt x="1410" y="427"/>
                    </a:lnTo>
                    <a:lnTo>
                      <a:pt x="1410" y="433"/>
                    </a:lnTo>
                    <a:lnTo>
                      <a:pt x="1405" y="435"/>
                    </a:lnTo>
                    <a:lnTo>
                      <a:pt x="1406" y="437"/>
                    </a:lnTo>
                    <a:lnTo>
                      <a:pt x="1398" y="448"/>
                    </a:lnTo>
                    <a:lnTo>
                      <a:pt x="1401" y="450"/>
                    </a:lnTo>
                    <a:lnTo>
                      <a:pt x="1403" y="450"/>
                    </a:lnTo>
                    <a:lnTo>
                      <a:pt x="1405" y="456"/>
                    </a:lnTo>
                    <a:lnTo>
                      <a:pt x="1407" y="457"/>
                    </a:lnTo>
                    <a:lnTo>
                      <a:pt x="1406" y="461"/>
                    </a:lnTo>
                    <a:lnTo>
                      <a:pt x="1403" y="462"/>
                    </a:lnTo>
                    <a:lnTo>
                      <a:pt x="1401" y="464"/>
                    </a:lnTo>
                    <a:lnTo>
                      <a:pt x="1403" y="466"/>
                    </a:lnTo>
                    <a:lnTo>
                      <a:pt x="1403" y="468"/>
                    </a:lnTo>
                    <a:lnTo>
                      <a:pt x="1406" y="470"/>
                    </a:lnTo>
                    <a:lnTo>
                      <a:pt x="1408" y="478"/>
                    </a:lnTo>
                    <a:lnTo>
                      <a:pt x="1414" y="482"/>
                    </a:lnTo>
                    <a:lnTo>
                      <a:pt x="1415" y="487"/>
                    </a:lnTo>
                    <a:lnTo>
                      <a:pt x="1407" y="485"/>
                    </a:lnTo>
                    <a:lnTo>
                      <a:pt x="1404" y="488"/>
                    </a:lnTo>
                    <a:lnTo>
                      <a:pt x="1401" y="488"/>
                    </a:lnTo>
                    <a:lnTo>
                      <a:pt x="1399" y="491"/>
                    </a:lnTo>
                    <a:lnTo>
                      <a:pt x="1401" y="496"/>
                    </a:lnTo>
                    <a:lnTo>
                      <a:pt x="1405" y="497"/>
                    </a:lnTo>
                    <a:lnTo>
                      <a:pt x="1403" y="498"/>
                    </a:lnTo>
                    <a:lnTo>
                      <a:pt x="1395" y="500"/>
                    </a:lnTo>
                    <a:lnTo>
                      <a:pt x="1391" y="500"/>
                    </a:lnTo>
                    <a:lnTo>
                      <a:pt x="1391" y="501"/>
                    </a:lnTo>
                    <a:lnTo>
                      <a:pt x="1392" y="503"/>
                    </a:lnTo>
                    <a:lnTo>
                      <a:pt x="1396" y="504"/>
                    </a:lnTo>
                    <a:lnTo>
                      <a:pt x="1398" y="503"/>
                    </a:lnTo>
                    <a:lnTo>
                      <a:pt x="1402" y="504"/>
                    </a:lnTo>
                    <a:lnTo>
                      <a:pt x="1407" y="503"/>
                    </a:lnTo>
                    <a:lnTo>
                      <a:pt x="1409" y="506"/>
                    </a:lnTo>
                    <a:lnTo>
                      <a:pt x="1413" y="507"/>
                    </a:lnTo>
                    <a:lnTo>
                      <a:pt x="1414" y="511"/>
                    </a:lnTo>
                    <a:lnTo>
                      <a:pt x="1418" y="513"/>
                    </a:lnTo>
                    <a:lnTo>
                      <a:pt x="1415" y="516"/>
                    </a:lnTo>
                    <a:lnTo>
                      <a:pt x="1408" y="518"/>
                    </a:lnTo>
                    <a:lnTo>
                      <a:pt x="1407" y="522"/>
                    </a:lnTo>
                    <a:lnTo>
                      <a:pt x="1401" y="522"/>
                    </a:lnTo>
                    <a:lnTo>
                      <a:pt x="1402" y="523"/>
                    </a:lnTo>
                    <a:lnTo>
                      <a:pt x="1400" y="531"/>
                    </a:lnTo>
                    <a:lnTo>
                      <a:pt x="1401" y="532"/>
                    </a:lnTo>
                    <a:lnTo>
                      <a:pt x="1397" y="535"/>
                    </a:lnTo>
                    <a:lnTo>
                      <a:pt x="1398" y="537"/>
                    </a:lnTo>
                    <a:lnTo>
                      <a:pt x="1397" y="537"/>
                    </a:lnTo>
                    <a:lnTo>
                      <a:pt x="1394" y="540"/>
                    </a:lnTo>
                    <a:lnTo>
                      <a:pt x="1396" y="543"/>
                    </a:lnTo>
                    <a:lnTo>
                      <a:pt x="1394" y="545"/>
                    </a:lnTo>
                    <a:lnTo>
                      <a:pt x="1395" y="547"/>
                    </a:lnTo>
                    <a:lnTo>
                      <a:pt x="1390" y="550"/>
                    </a:lnTo>
                    <a:lnTo>
                      <a:pt x="1391" y="552"/>
                    </a:lnTo>
                    <a:lnTo>
                      <a:pt x="1394" y="552"/>
                    </a:lnTo>
                    <a:lnTo>
                      <a:pt x="1394" y="553"/>
                    </a:lnTo>
                    <a:lnTo>
                      <a:pt x="1396" y="553"/>
                    </a:lnTo>
                    <a:lnTo>
                      <a:pt x="1397" y="558"/>
                    </a:lnTo>
                    <a:lnTo>
                      <a:pt x="1401" y="563"/>
                    </a:lnTo>
                    <a:lnTo>
                      <a:pt x="1404" y="563"/>
                    </a:lnTo>
                    <a:lnTo>
                      <a:pt x="1403" y="574"/>
                    </a:lnTo>
                    <a:lnTo>
                      <a:pt x="1414" y="578"/>
                    </a:lnTo>
                    <a:lnTo>
                      <a:pt x="1421" y="579"/>
                    </a:lnTo>
                    <a:lnTo>
                      <a:pt x="1423" y="581"/>
                    </a:lnTo>
                    <a:lnTo>
                      <a:pt x="1427" y="580"/>
                    </a:lnTo>
                    <a:lnTo>
                      <a:pt x="1428" y="586"/>
                    </a:lnTo>
                    <a:lnTo>
                      <a:pt x="1433" y="586"/>
                    </a:lnTo>
                    <a:lnTo>
                      <a:pt x="1431" y="591"/>
                    </a:lnTo>
                    <a:lnTo>
                      <a:pt x="1438" y="594"/>
                    </a:lnTo>
                    <a:lnTo>
                      <a:pt x="1438" y="596"/>
                    </a:lnTo>
                    <a:lnTo>
                      <a:pt x="1441" y="594"/>
                    </a:lnTo>
                    <a:lnTo>
                      <a:pt x="1442" y="596"/>
                    </a:lnTo>
                    <a:lnTo>
                      <a:pt x="1449" y="597"/>
                    </a:lnTo>
                    <a:lnTo>
                      <a:pt x="1455" y="603"/>
                    </a:lnTo>
                    <a:lnTo>
                      <a:pt x="1457" y="603"/>
                    </a:lnTo>
                    <a:lnTo>
                      <a:pt x="1458" y="600"/>
                    </a:lnTo>
                    <a:lnTo>
                      <a:pt x="1460" y="601"/>
                    </a:lnTo>
                    <a:lnTo>
                      <a:pt x="1454" y="608"/>
                    </a:lnTo>
                    <a:lnTo>
                      <a:pt x="1455" y="610"/>
                    </a:lnTo>
                    <a:lnTo>
                      <a:pt x="1458" y="611"/>
                    </a:lnTo>
                    <a:lnTo>
                      <a:pt x="1456" y="613"/>
                    </a:lnTo>
                    <a:lnTo>
                      <a:pt x="1460" y="618"/>
                    </a:lnTo>
                    <a:lnTo>
                      <a:pt x="1456" y="619"/>
                    </a:lnTo>
                    <a:lnTo>
                      <a:pt x="1456" y="622"/>
                    </a:lnTo>
                    <a:lnTo>
                      <a:pt x="1462" y="624"/>
                    </a:lnTo>
                    <a:lnTo>
                      <a:pt x="1462" y="628"/>
                    </a:lnTo>
                    <a:lnTo>
                      <a:pt x="1460" y="630"/>
                    </a:lnTo>
                    <a:lnTo>
                      <a:pt x="1460" y="628"/>
                    </a:lnTo>
                    <a:lnTo>
                      <a:pt x="1455" y="627"/>
                    </a:lnTo>
                    <a:lnTo>
                      <a:pt x="1443" y="631"/>
                    </a:lnTo>
                    <a:lnTo>
                      <a:pt x="1445" y="634"/>
                    </a:lnTo>
                    <a:lnTo>
                      <a:pt x="1444" y="635"/>
                    </a:lnTo>
                    <a:lnTo>
                      <a:pt x="1445" y="636"/>
                    </a:lnTo>
                    <a:lnTo>
                      <a:pt x="1446" y="636"/>
                    </a:lnTo>
                    <a:lnTo>
                      <a:pt x="1449" y="637"/>
                    </a:lnTo>
                    <a:lnTo>
                      <a:pt x="1450" y="642"/>
                    </a:lnTo>
                    <a:lnTo>
                      <a:pt x="1453" y="642"/>
                    </a:lnTo>
                    <a:lnTo>
                      <a:pt x="1462" y="645"/>
                    </a:lnTo>
                    <a:lnTo>
                      <a:pt x="1464" y="645"/>
                    </a:lnTo>
                    <a:lnTo>
                      <a:pt x="1470" y="649"/>
                    </a:lnTo>
                    <a:lnTo>
                      <a:pt x="1475" y="649"/>
                    </a:lnTo>
                    <a:lnTo>
                      <a:pt x="1476" y="650"/>
                    </a:lnTo>
                    <a:lnTo>
                      <a:pt x="1470" y="655"/>
                    </a:lnTo>
                    <a:lnTo>
                      <a:pt x="1467" y="662"/>
                    </a:lnTo>
                    <a:lnTo>
                      <a:pt x="1467" y="670"/>
                    </a:lnTo>
                    <a:lnTo>
                      <a:pt x="1464" y="672"/>
                    </a:lnTo>
                    <a:lnTo>
                      <a:pt x="1467" y="672"/>
                    </a:lnTo>
                    <a:lnTo>
                      <a:pt x="1466" y="675"/>
                    </a:lnTo>
                    <a:lnTo>
                      <a:pt x="1473" y="680"/>
                    </a:lnTo>
                    <a:lnTo>
                      <a:pt x="1479" y="677"/>
                    </a:lnTo>
                    <a:lnTo>
                      <a:pt x="1484" y="679"/>
                    </a:lnTo>
                    <a:lnTo>
                      <a:pt x="1488" y="675"/>
                    </a:lnTo>
                    <a:lnTo>
                      <a:pt x="1490" y="673"/>
                    </a:lnTo>
                    <a:lnTo>
                      <a:pt x="1492" y="677"/>
                    </a:lnTo>
                    <a:lnTo>
                      <a:pt x="1496" y="678"/>
                    </a:lnTo>
                    <a:lnTo>
                      <a:pt x="1497" y="676"/>
                    </a:lnTo>
                    <a:lnTo>
                      <a:pt x="1507" y="671"/>
                    </a:lnTo>
                    <a:lnTo>
                      <a:pt x="1508" y="672"/>
                    </a:lnTo>
                    <a:lnTo>
                      <a:pt x="1516" y="670"/>
                    </a:lnTo>
                    <a:lnTo>
                      <a:pt x="1518" y="677"/>
                    </a:lnTo>
                    <a:lnTo>
                      <a:pt x="1514" y="682"/>
                    </a:lnTo>
                    <a:lnTo>
                      <a:pt x="1517" y="684"/>
                    </a:lnTo>
                    <a:lnTo>
                      <a:pt x="1527" y="678"/>
                    </a:lnTo>
                    <a:lnTo>
                      <a:pt x="1536" y="679"/>
                    </a:lnTo>
                    <a:lnTo>
                      <a:pt x="1542" y="676"/>
                    </a:lnTo>
                    <a:lnTo>
                      <a:pt x="1546" y="677"/>
                    </a:lnTo>
                    <a:lnTo>
                      <a:pt x="1550" y="675"/>
                    </a:lnTo>
                    <a:lnTo>
                      <a:pt x="1550" y="672"/>
                    </a:lnTo>
                    <a:lnTo>
                      <a:pt x="1557" y="670"/>
                    </a:lnTo>
                    <a:lnTo>
                      <a:pt x="1558" y="668"/>
                    </a:lnTo>
                    <a:lnTo>
                      <a:pt x="1562" y="667"/>
                    </a:lnTo>
                    <a:lnTo>
                      <a:pt x="1567" y="661"/>
                    </a:lnTo>
                    <a:lnTo>
                      <a:pt x="1569" y="662"/>
                    </a:lnTo>
                    <a:lnTo>
                      <a:pt x="1568" y="664"/>
                    </a:lnTo>
                    <a:lnTo>
                      <a:pt x="1571" y="667"/>
                    </a:lnTo>
                    <a:lnTo>
                      <a:pt x="1572" y="673"/>
                    </a:lnTo>
                    <a:lnTo>
                      <a:pt x="1577" y="672"/>
                    </a:lnTo>
                    <a:lnTo>
                      <a:pt x="1583" y="665"/>
                    </a:lnTo>
                    <a:lnTo>
                      <a:pt x="1589" y="664"/>
                    </a:lnTo>
                    <a:lnTo>
                      <a:pt x="1594" y="670"/>
                    </a:lnTo>
                    <a:lnTo>
                      <a:pt x="1598" y="667"/>
                    </a:lnTo>
                    <a:lnTo>
                      <a:pt x="1599" y="665"/>
                    </a:lnTo>
                    <a:lnTo>
                      <a:pt x="1598" y="659"/>
                    </a:lnTo>
                    <a:lnTo>
                      <a:pt x="1601" y="655"/>
                    </a:lnTo>
                    <a:lnTo>
                      <a:pt x="1604" y="657"/>
                    </a:lnTo>
                    <a:lnTo>
                      <a:pt x="1604" y="659"/>
                    </a:lnTo>
                    <a:lnTo>
                      <a:pt x="1611" y="661"/>
                    </a:lnTo>
                    <a:lnTo>
                      <a:pt x="1606" y="657"/>
                    </a:lnTo>
                    <a:lnTo>
                      <a:pt x="1607" y="654"/>
                    </a:lnTo>
                    <a:lnTo>
                      <a:pt x="1610" y="653"/>
                    </a:lnTo>
                    <a:lnTo>
                      <a:pt x="1611" y="650"/>
                    </a:lnTo>
                    <a:lnTo>
                      <a:pt x="1607" y="641"/>
                    </a:lnTo>
                    <a:lnTo>
                      <a:pt x="1601" y="641"/>
                    </a:lnTo>
                    <a:lnTo>
                      <a:pt x="1593" y="644"/>
                    </a:lnTo>
                    <a:lnTo>
                      <a:pt x="1590" y="644"/>
                    </a:lnTo>
                    <a:lnTo>
                      <a:pt x="1587" y="641"/>
                    </a:lnTo>
                    <a:lnTo>
                      <a:pt x="1589" y="635"/>
                    </a:lnTo>
                    <a:lnTo>
                      <a:pt x="1595" y="634"/>
                    </a:lnTo>
                    <a:lnTo>
                      <a:pt x="1601" y="629"/>
                    </a:lnTo>
                    <a:lnTo>
                      <a:pt x="1615" y="625"/>
                    </a:lnTo>
                    <a:lnTo>
                      <a:pt x="1610" y="618"/>
                    </a:lnTo>
                    <a:lnTo>
                      <a:pt x="1607" y="618"/>
                    </a:lnTo>
                    <a:lnTo>
                      <a:pt x="1605" y="615"/>
                    </a:lnTo>
                    <a:lnTo>
                      <a:pt x="1606" y="613"/>
                    </a:lnTo>
                    <a:lnTo>
                      <a:pt x="1610" y="609"/>
                    </a:lnTo>
                    <a:lnTo>
                      <a:pt x="1615" y="611"/>
                    </a:lnTo>
                    <a:lnTo>
                      <a:pt x="1618" y="608"/>
                    </a:lnTo>
                    <a:lnTo>
                      <a:pt x="1622" y="610"/>
                    </a:lnTo>
                    <a:lnTo>
                      <a:pt x="1622" y="613"/>
                    </a:lnTo>
                    <a:lnTo>
                      <a:pt x="1618" y="622"/>
                    </a:lnTo>
                    <a:lnTo>
                      <a:pt x="1621" y="625"/>
                    </a:lnTo>
                    <a:lnTo>
                      <a:pt x="1632" y="623"/>
                    </a:lnTo>
                    <a:lnTo>
                      <a:pt x="1634" y="618"/>
                    </a:lnTo>
                    <a:lnTo>
                      <a:pt x="1637" y="618"/>
                    </a:lnTo>
                    <a:lnTo>
                      <a:pt x="1640" y="614"/>
                    </a:lnTo>
                    <a:lnTo>
                      <a:pt x="1644" y="619"/>
                    </a:lnTo>
                    <a:lnTo>
                      <a:pt x="1639" y="624"/>
                    </a:lnTo>
                    <a:lnTo>
                      <a:pt x="1639" y="626"/>
                    </a:lnTo>
                    <a:lnTo>
                      <a:pt x="1649" y="626"/>
                    </a:lnTo>
                    <a:lnTo>
                      <a:pt x="1657" y="619"/>
                    </a:lnTo>
                    <a:lnTo>
                      <a:pt x="1659" y="621"/>
                    </a:lnTo>
                    <a:lnTo>
                      <a:pt x="1662" y="614"/>
                    </a:lnTo>
                    <a:lnTo>
                      <a:pt x="1661" y="612"/>
                    </a:lnTo>
                    <a:lnTo>
                      <a:pt x="1662" y="611"/>
                    </a:lnTo>
                    <a:lnTo>
                      <a:pt x="1671" y="618"/>
                    </a:lnTo>
                    <a:lnTo>
                      <a:pt x="1674" y="618"/>
                    </a:lnTo>
                    <a:lnTo>
                      <a:pt x="1676" y="618"/>
                    </a:lnTo>
                    <a:lnTo>
                      <a:pt x="1676" y="625"/>
                    </a:lnTo>
                    <a:lnTo>
                      <a:pt x="1678" y="626"/>
                    </a:lnTo>
                    <a:lnTo>
                      <a:pt x="1685" y="622"/>
                    </a:lnTo>
                    <a:lnTo>
                      <a:pt x="1687" y="623"/>
                    </a:lnTo>
                    <a:lnTo>
                      <a:pt x="1693" y="617"/>
                    </a:lnTo>
                    <a:lnTo>
                      <a:pt x="1706" y="617"/>
                    </a:lnTo>
                    <a:lnTo>
                      <a:pt x="1708" y="616"/>
                    </a:lnTo>
                    <a:lnTo>
                      <a:pt x="1710" y="612"/>
                    </a:lnTo>
                    <a:lnTo>
                      <a:pt x="1709" y="610"/>
                    </a:lnTo>
                    <a:lnTo>
                      <a:pt x="1727" y="603"/>
                    </a:lnTo>
                    <a:lnTo>
                      <a:pt x="1730" y="600"/>
                    </a:lnTo>
                    <a:lnTo>
                      <a:pt x="1729" y="598"/>
                    </a:lnTo>
                    <a:lnTo>
                      <a:pt x="1733" y="594"/>
                    </a:lnTo>
                    <a:lnTo>
                      <a:pt x="1740" y="591"/>
                    </a:lnTo>
                    <a:lnTo>
                      <a:pt x="1743" y="590"/>
                    </a:lnTo>
                    <a:lnTo>
                      <a:pt x="1760" y="585"/>
                    </a:lnTo>
                    <a:lnTo>
                      <a:pt x="1760" y="586"/>
                    </a:lnTo>
                    <a:lnTo>
                      <a:pt x="1767" y="585"/>
                    </a:lnTo>
                    <a:lnTo>
                      <a:pt x="1774" y="587"/>
                    </a:lnTo>
                    <a:lnTo>
                      <a:pt x="1779" y="581"/>
                    </a:lnTo>
                    <a:lnTo>
                      <a:pt x="1787" y="582"/>
                    </a:lnTo>
                    <a:lnTo>
                      <a:pt x="1790" y="577"/>
                    </a:lnTo>
                    <a:lnTo>
                      <a:pt x="1794" y="576"/>
                    </a:lnTo>
                    <a:lnTo>
                      <a:pt x="1800" y="576"/>
                    </a:lnTo>
                    <a:lnTo>
                      <a:pt x="1802" y="577"/>
                    </a:lnTo>
                    <a:lnTo>
                      <a:pt x="1804" y="575"/>
                    </a:lnTo>
                    <a:lnTo>
                      <a:pt x="1808" y="573"/>
                    </a:lnTo>
                    <a:lnTo>
                      <a:pt x="1808" y="572"/>
                    </a:lnTo>
                    <a:lnTo>
                      <a:pt x="1819" y="574"/>
                    </a:lnTo>
                    <a:lnTo>
                      <a:pt x="1822" y="576"/>
                    </a:lnTo>
                    <a:lnTo>
                      <a:pt x="1828" y="586"/>
                    </a:lnTo>
                    <a:lnTo>
                      <a:pt x="1826" y="589"/>
                    </a:lnTo>
                    <a:lnTo>
                      <a:pt x="1829" y="592"/>
                    </a:lnTo>
                    <a:lnTo>
                      <a:pt x="1828" y="595"/>
                    </a:lnTo>
                    <a:lnTo>
                      <a:pt x="1831" y="594"/>
                    </a:lnTo>
                    <a:lnTo>
                      <a:pt x="1834" y="597"/>
                    </a:lnTo>
                    <a:lnTo>
                      <a:pt x="1838" y="600"/>
                    </a:lnTo>
                    <a:lnTo>
                      <a:pt x="1836" y="606"/>
                    </a:lnTo>
                    <a:lnTo>
                      <a:pt x="1839" y="604"/>
                    </a:lnTo>
                    <a:lnTo>
                      <a:pt x="1844" y="605"/>
                    </a:lnTo>
                    <a:lnTo>
                      <a:pt x="1844" y="614"/>
                    </a:lnTo>
                    <a:lnTo>
                      <a:pt x="1846" y="616"/>
                    </a:lnTo>
                    <a:lnTo>
                      <a:pt x="1848" y="615"/>
                    </a:lnTo>
                    <a:lnTo>
                      <a:pt x="1851" y="617"/>
                    </a:lnTo>
                    <a:lnTo>
                      <a:pt x="1852" y="615"/>
                    </a:lnTo>
                    <a:lnTo>
                      <a:pt x="1856" y="619"/>
                    </a:lnTo>
                    <a:lnTo>
                      <a:pt x="1859" y="614"/>
                    </a:lnTo>
                    <a:lnTo>
                      <a:pt x="1860" y="616"/>
                    </a:lnTo>
                    <a:lnTo>
                      <a:pt x="1864" y="615"/>
                    </a:lnTo>
                    <a:lnTo>
                      <a:pt x="1869" y="618"/>
                    </a:lnTo>
                    <a:lnTo>
                      <a:pt x="1867" y="621"/>
                    </a:lnTo>
                    <a:lnTo>
                      <a:pt x="1868" y="623"/>
                    </a:lnTo>
                    <a:lnTo>
                      <a:pt x="1868" y="621"/>
                    </a:lnTo>
                    <a:lnTo>
                      <a:pt x="1871" y="621"/>
                    </a:lnTo>
                    <a:lnTo>
                      <a:pt x="1873" y="623"/>
                    </a:lnTo>
                    <a:lnTo>
                      <a:pt x="1874" y="621"/>
                    </a:lnTo>
                    <a:lnTo>
                      <a:pt x="1878" y="614"/>
                    </a:lnTo>
                    <a:lnTo>
                      <a:pt x="1883" y="617"/>
                    </a:lnTo>
                    <a:lnTo>
                      <a:pt x="1890" y="613"/>
                    </a:lnTo>
                    <a:lnTo>
                      <a:pt x="1896" y="615"/>
                    </a:lnTo>
                    <a:lnTo>
                      <a:pt x="1896" y="614"/>
                    </a:lnTo>
                    <a:lnTo>
                      <a:pt x="1894" y="611"/>
                    </a:lnTo>
                    <a:lnTo>
                      <a:pt x="1899" y="608"/>
                    </a:lnTo>
                    <a:lnTo>
                      <a:pt x="1905" y="610"/>
                    </a:lnTo>
                    <a:lnTo>
                      <a:pt x="1903" y="612"/>
                    </a:lnTo>
                    <a:lnTo>
                      <a:pt x="1905" y="612"/>
                    </a:lnTo>
                    <a:lnTo>
                      <a:pt x="1905" y="616"/>
                    </a:lnTo>
                    <a:lnTo>
                      <a:pt x="1907" y="616"/>
                    </a:lnTo>
                    <a:lnTo>
                      <a:pt x="1907" y="614"/>
                    </a:lnTo>
                    <a:lnTo>
                      <a:pt x="1909" y="611"/>
                    </a:lnTo>
                    <a:lnTo>
                      <a:pt x="1919" y="613"/>
                    </a:lnTo>
                    <a:lnTo>
                      <a:pt x="1922" y="616"/>
                    </a:lnTo>
                    <a:lnTo>
                      <a:pt x="1925" y="614"/>
                    </a:lnTo>
                    <a:lnTo>
                      <a:pt x="1928" y="616"/>
                    </a:lnTo>
                    <a:lnTo>
                      <a:pt x="1935" y="615"/>
                    </a:lnTo>
                    <a:lnTo>
                      <a:pt x="1936" y="617"/>
                    </a:lnTo>
                    <a:lnTo>
                      <a:pt x="1939" y="616"/>
                    </a:lnTo>
                    <a:lnTo>
                      <a:pt x="1939" y="619"/>
                    </a:lnTo>
                    <a:lnTo>
                      <a:pt x="1943" y="622"/>
                    </a:lnTo>
                    <a:lnTo>
                      <a:pt x="1942" y="625"/>
                    </a:lnTo>
                    <a:lnTo>
                      <a:pt x="1945" y="626"/>
                    </a:lnTo>
                    <a:lnTo>
                      <a:pt x="1948" y="631"/>
                    </a:lnTo>
                    <a:lnTo>
                      <a:pt x="1945" y="634"/>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1" name="Freeform 9"/>
              <p:cNvSpPr>
                <a:spLocks/>
              </p:cNvSpPr>
              <p:nvPr/>
            </p:nvSpPr>
            <p:spPr bwMode="auto">
              <a:xfrm>
                <a:off x="4560292" y="2720975"/>
                <a:ext cx="849313" cy="463550"/>
              </a:xfrm>
              <a:custGeom>
                <a:avLst/>
                <a:gdLst>
                  <a:gd name="T0" fmla="*/ 2147483647 w 1605"/>
                  <a:gd name="T1" fmla="*/ 2147483647 h 876"/>
                  <a:gd name="T2" fmla="*/ 2147483647 w 1605"/>
                  <a:gd name="T3" fmla="*/ 2147483647 h 876"/>
                  <a:gd name="T4" fmla="*/ 2147483647 w 1605"/>
                  <a:gd name="T5" fmla="*/ 2147483647 h 876"/>
                  <a:gd name="T6" fmla="*/ 2147483647 w 1605"/>
                  <a:gd name="T7" fmla="*/ 2147483647 h 876"/>
                  <a:gd name="T8" fmla="*/ 2147483647 w 1605"/>
                  <a:gd name="T9" fmla="*/ 2147483647 h 876"/>
                  <a:gd name="T10" fmla="*/ 2147483647 w 1605"/>
                  <a:gd name="T11" fmla="*/ 2147483647 h 876"/>
                  <a:gd name="T12" fmla="*/ 2147483647 w 1605"/>
                  <a:gd name="T13" fmla="*/ 2147483647 h 876"/>
                  <a:gd name="T14" fmla="*/ 2147483647 w 1605"/>
                  <a:gd name="T15" fmla="*/ 2147483647 h 876"/>
                  <a:gd name="T16" fmla="*/ 2147483647 w 1605"/>
                  <a:gd name="T17" fmla="*/ 2147483647 h 876"/>
                  <a:gd name="T18" fmla="*/ 2147483647 w 1605"/>
                  <a:gd name="T19" fmla="*/ 2147483647 h 876"/>
                  <a:gd name="T20" fmla="*/ 2147483647 w 1605"/>
                  <a:gd name="T21" fmla="*/ 2147483647 h 876"/>
                  <a:gd name="T22" fmla="*/ 2147483647 w 1605"/>
                  <a:gd name="T23" fmla="*/ 2147483647 h 876"/>
                  <a:gd name="T24" fmla="*/ 2147483647 w 1605"/>
                  <a:gd name="T25" fmla="*/ 2147483647 h 876"/>
                  <a:gd name="T26" fmla="*/ 2147483647 w 1605"/>
                  <a:gd name="T27" fmla="*/ 2147483647 h 876"/>
                  <a:gd name="T28" fmla="*/ 2147483647 w 1605"/>
                  <a:gd name="T29" fmla="*/ 2147483647 h 876"/>
                  <a:gd name="T30" fmla="*/ 2147483647 w 1605"/>
                  <a:gd name="T31" fmla="*/ 2147483647 h 876"/>
                  <a:gd name="T32" fmla="*/ 2147483647 w 1605"/>
                  <a:gd name="T33" fmla="*/ 2147483647 h 876"/>
                  <a:gd name="T34" fmla="*/ 2147483647 w 1605"/>
                  <a:gd name="T35" fmla="*/ 2147483647 h 876"/>
                  <a:gd name="T36" fmla="*/ 2147483647 w 1605"/>
                  <a:gd name="T37" fmla="*/ 2147483647 h 876"/>
                  <a:gd name="T38" fmla="*/ 2147483647 w 1605"/>
                  <a:gd name="T39" fmla="*/ 2147483647 h 876"/>
                  <a:gd name="T40" fmla="*/ 2147483647 w 1605"/>
                  <a:gd name="T41" fmla="*/ 2147483647 h 876"/>
                  <a:gd name="T42" fmla="*/ 2147483647 w 1605"/>
                  <a:gd name="T43" fmla="*/ 2147483647 h 876"/>
                  <a:gd name="T44" fmla="*/ 2147483647 w 1605"/>
                  <a:gd name="T45" fmla="*/ 2147483647 h 876"/>
                  <a:gd name="T46" fmla="*/ 2147483647 w 1605"/>
                  <a:gd name="T47" fmla="*/ 2147483647 h 876"/>
                  <a:gd name="T48" fmla="*/ 2147483647 w 1605"/>
                  <a:gd name="T49" fmla="*/ 2147483647 h 876"/>
                  <a:gd name="T50" fmla="*/ 2147483647 w 1605"/>
                  <a:gd name="T51" fmla="*/ 2147483647 h 876"/>
                  <a:gd name="T52" fmla="*/ 2147483647 w 1605"/>
                  <a:gd name="T53" fmla="*/ 2147483647 h 876"/>
                  <a:gd name="T54" fmla="*/ 2147483647 w 1605"/>
                  <a:gd name="T55" fmla="*/ 2147483647 h 876"/>
                  <a:gd name="T56" fmla="*/ 2147483647 w 1605"/>
                  <a:gd name="T57" fmla="*/ 2147483647 h 876"/>
                  <a:gd name="T58" fmla="*/ 2147483647 w 1605"/>
                  <a:gd name="T59" fmla="*/ 2147483647 h 876"/>
                  <a:gd name="T60" fmla="*/ 2147483647 w 1605"/>
                  <a:gd name="T61" fmla="*/ 2147483647 h 876"/>
                  <a:gd name="T62" fmla="*/ 2147483647 w 1605"/>
                  <a:gd name="T63" fmla="*/ 2147483647 h 876"/>
                  <a:gd name="T64" fmla="*/ 2147483647 w 1605"/>
                  <a:gd name="T65" fmla="*/ 2147483647 h 876"/>
                  <a:gd name="T66" fmla="*/ 2147483647 w 1605"/>
                  <a:gd name="T67" fmla="*/ 2147483647 h 876"/>
                  <a:gd name="T68" fmla="*/ 2147483647 w 1605"/>
                  <a:gd name="T69" fmla="*/ 2147483647 h 876"/>
                  <a:gd name="T70" fmla="*/ 2147483647 w 1605"/>
                  <a:gd name="T71" fmla="*/ 2147483647 h 876"/>
                  <a:gd name="T72" fmla="*/ 2147483647 w 1605"/>
                  <a:gd name="T73" fmla="*/ 2147483647 h 876"/>
                  <a:gd name="T74" fmla="*/ 2147483647 w 1605"/>
                  <a:gd name="T75" fmla="*/ 2147483647 h 876"/>
                  <a:gd name="T76" fmla="*/ 2147483647 w 1605"/>
                  <a:gd name="T77" fmla="*/ 2147483647 h 876"/>
                  <a:gd name="T78" fmla="*/ 2147483647 w 1605"/>
                  <a:gd name="T79" fmla="*/ 2147483647 h 876"/>
                  <a:gd name="T80" fmla="*/ 2147483647 w 1605"/>
                  <a:gd name="T81" fmla="*/ 2147483647 h 876"/>
                  <a:gd name="T82" fmla="*/ 2147483647 w 1605"/>
                  <a:gd name="T83" fmla="*/ 2147483647 h 876"/>
                  <a:gd name="T84" fmla="*/ 2147483647 w 1605"/>
                  <a:gd name="T85" fmla="*/ 2147483647 h 876"/>
                  <a:gd name="T86" fmla="*/ 2147483647 w 1605"/>
                  <a:gd name="T87" fmla="*/ 2147483647 h 876"/>
                  <a:gd name="T88" fmla="*/ 2147483647 w 1605"/>
                  <a:gd name="T89" fmla="*/ 2147483647 h 876"/>
                  <a:gd name="T90" fmla="*/ 2147483647 w 1605"/>
                  <a:gd name="T91" fmla="*/ 2147483647 h 876"/>
                  <a:gd name="T92" fmla="*/ 2147483647 w 1605"/>
                  <a:gd name="T93" fmla="*/ 2147483647 h 876"/>
                  <a:gd name="T94" fmla="*/ 2147483647 w 1605"/>
                  <a:gd name="T95" fmla="*/ 2147483647 h 876"/>
                  <a:gd name="T96" fmla="*/ 2147483647 w 1605"/>
                  <a:gd name="T97" fmla="*/ 2147483647 h 876"/>
                  <a:gd name="T98" fmla="*/ 2147483647 w 1605"/>
                  <a:gd name="T99" fmla="*/ 2147483647 h 876"/>
                  <a:gd name="T100" fmla="*/ 2147483647 w 1605"/>
                  <a:gd name="T101" fmla="*/ 2147483647 h 876"/>
                  <a:gd name="T102" fmla="*/ 2147483647 w 1605"/>
                  <a:gd name="T103" fmla="*/ 2147483647 h 876"/>
                  <a:gd name="T104" fmla="*/ 2147483647 w 1605"/>
                  <a:gd name="T105" fmla="*/ 2147483647 h 876"/>
                  <a:gd name="T106" fmla="*/ 2147483647 w 1605"/>
                  <a:gd name="T107" fmla="*/ 2147483647 h 876"/>
                  <a:gd name="T108" fmla="*/ 2147483647 w 1605"/>
                  <a:gd name="T109" fmla="*/ 2147483647 h 876"/>
                  <a:gd name="T110" fmla="*/ 2147483647 w 1605"/>
                  <a:gd name="T111" fmla="*/ 2147483647 h 876"/>
                  <a:gd name="T112" fmla="*/ 0 w 1605"/>
                  <a:gd name="T113" fmla="*/ 2147483647 h 876"/>
                  <a:gd name="T114" fmla="*/ 2147483647 w 1605"/>
                  <a:gd name="T115" fmla="*/ 2147483647 h 876"/>
                  <a:gd name="T116" fmla="*/ 2147483647 w 1605"/>
                  <a:gd name="T117" fmla="*/ 2147483647 h 876"/>
                  <a:gd name="T118" fmla="*/ 2147483647 w 1605"/>
                  <a:gd name="T119" fmla="*/ 2147483647 h 876"/>
                  <a:gd name="T120" fmla="*/ 2147483647 w 1605"/>
                  <a:gd name="T121" fmla="*/ 2147483647 h 876"/>
                  <a:gd name="T122" fmla="*/ 2147483647 w 1605"/>
                  <a:gd name="T123" fmla="*/ 2147483647 h 8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5"/>
                  <a:gd name="T187" fmla="*/ 0 h 876"/>
                  <a:gd name="T188" fmla="*/ 1605 w 1605"/>
                  <a:gd name="T189" fmla="*/ 876 h 8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5" h="876">
                    <a:moveTo>
                      <a:pt x="1604" y="608"/>
                    </a:moveTo>
                    <a:lnTo>
                      <a:pt x="1602" y="609"/>
                    </a:lnTo>
                    <a:lnTo>
                      <a:pt x="1604" y="611"/>
                    </a:lnTo>
                    <a:lnTo>
                      <a:pt x="1602" y="612"/>
                    </a:lnTo>
                    <a:lnTo>
                      <a:pt x="1603" y="613"/>
                    </a:lnTo>
                    <a:lnTo>
                      <a:pt x="1600" y="617"/>
                    </a:lnTo>
                    <a:lnTo>
                      <a:pt x="1596" y="614"/>
                    </a:lnTo>
                    <a:lnTo>
                      <a:pt x="1594" y="619"/>
                    </a:lnTo>
                    <a:lnTo>
                      <a:pt x="1592" y="618"/>
                    </a:lnTo>
                    <a:lnTo>
                      <a:pt x="1592" y="620"/>
                    </a:lnTo>
                    <a:lnTo>
                      <a:pt x="1588" y="620"/>
                    </a:lnTo>
                    <a:lnTo>
                      <a:pt x="1585" y="622"/>
                    </a:lnTo>
                    <a:lnTo>
                      <a:pt x="1584" y="622"/>
                    </a:lnTo>
                    <a:lnTo>
                      <a:pt x="1582" y="623"/>
                    </a:lnTo>
                    <a:lnTo>
                      <a:pt x="1579" y="623"/>
                    </a:lnTo>
                    <a:lnTo>
                      <a:pt x="1578" y="627"/>
                    </a:lnTo>
                    <a:lnTo>
                      <a:pt x="1573" y="628"/>
                    </a:lnTo>
                    <a:lnTo>
                      <a:pt x="1572" y="632"/>
                    </a:lnTo>
                    <a:lnTo>
                      <a:pt x="1568" y="632"/>
                    </a:lnTo>
                    <a:lnTo>
                      <a:pt x="1563" y="636"/>
                    </a:lnTo>
                    <a:lnTo>
                      <a:pt x="1564" y="637"/>
                    </a:lnTo>
                    <a:lnTo>
                      <a:pt x="1563" y="638"/>
                    </a:lnTo>
                    <a:lnTo>
                      <a:pt x="1557" y="641"/>
                    </a:lnTo>
                    <a:lnTo>
                      <a:pt x="1557" y="646"/>
                    </a:lnTo>
                    <a:lnTo>
                      <a:pt x="1550" y="645"/>
                    </a:lnTo>
                    <a:lnTo>
                      <a:pt x="1550" y="650"/>
                    </a:lnTo>
                    <a:lnTo>
                      <a:pt x="1548" y="649"/>
                    </a:lnTo>
                    <a:lnTo>
                      <a:pt x="1548" y="651"/>
                    </a:lnTo>
                    <a:lnTo>
                      <a:pt x="1546" y="649"/>
                    </a:lnTo>
                    <a:lnTo>
                      <a:pt x="1546" y="652"/>
                    </a:lnTo>
                    <a:lnTo>
                      <a:pt x="1544" y="652"/>
                    </a:lnTo>
                    <a:lnTo>
                      <a:pt x="1544" y="653"/>
                    </a:lnTo>
                    <a:lnTo>
                      <a:pt x="1543" y="655"/>
                    </a:lnTo>
                    <a:lnTo>
                      <a:pt x="1541" y="655"/>
                    </a:lnTo>
                    <a:lnTo>
                      <a:pt x="1541" y="656"/>
                    </a:lnTo>
                    <a:lnTo>
                      <a:pt x="1540" y="656"/>
                    </a:lnTo>
                    <a:lnTo>
                      <a:pt x="1541" y="659"/>
                    </a:lnTo>
                    <a:lnTo>
                      <a:pt x="1539" y="658"/>
                    </a:lnTo>
                    <a:lnTo>
                      <a:pt x="1536" y="659"/>
                    </a:lnTo>
                    <a:lnTo>
                      <a:pt x="1537" y="662"/>
                    </a:lnTo>
                    <a:lnTo>
                      <a:pt x="1534" y="663"/>
                    </a:lnTo>
                    <a:lnTo>
                      <a:pt x="1532" y="668"/>
                    </a:lnTo>
                    <a:lnTo>
                      <a:pt x="1531" y="669"/>
                    </a:lnTo>
                    <a:lnTo>
                      <a:pt x="1531" y="667"/>
                    </a:lnTo>
                    <a:lnTo>
                      <a:pt x="1528" y="669"/>
                    </a:lnTo>
                    <a:lnTo>
                      <a:pt x="1527" y="668"/>
                    </a:lnTo>
                    <a:lnTo>
                      <a:pt x="1526" y="669"/>
                    </a:lnTo>
                    <a:lnTo>
                      <a:pt x="1527" y="670"/>
                    </a:lnTo>
                    <a:lnTo>
                      <a:pt x="1523" y="672"/>
                    </a:lnTo>
                    <a:lnTo>
                      <a:pt x="1523" y="671"/>
                    </a:lnTo>
                    <a:lnTo>
                      <a:pt x="1523" y="673"/>
                    </a:lnTo>
                    <a:lnTo>
                      <a:pt x="1522" y="675"/>
                    </a:lnTo>
                    <a:lnTo>
                      <a:pt x="1524" y="675"/>
                    </a:lnTo>
                    <a:lnTo>
                      <a:pt x="1522" y="678"/>
                    </a:lnTo>
                    <a:lnTo>
                      <a:pt x="1521" y="677"/>
                    </a:lnTo>
                    <a:lnTo>
                      <a:pt x="1521" y="681"/>
                    </a:lnTo>
                    <a:lnTo>
                      <a:pt x="1519" y="684"/>
                    </a:lnTo>
                    <a:lnTo>
                      <a:pt x="1512" y="685"/>
                    </a:lnTo>
                    <a:lnTo>
                      <a:pt x="1512" y="688"/>
                    </a:lnTo>
                    <a:lnTo>
                      <a:pt x="1504" y="690"/>
                    </a:lnTo>
                    <a:lnTo>
                      <a:pt x="1500" y="689"/>
                    </a:lnTo>
                    <a:lnTo>
                      <a:pt x="1497" y="691"/>
                    </a:lnTo>
                    <a:lnTo>
                      <a:pt x="1494" y="691"/>
                    </a:lnTo>
                    <a:lnTo>
                      <a:pt x="1491" y="694"/>
                    </a:lnTo>
                    <a:lnTo>
                      <a:pt x="1494" y="696"/>
                    </a:lnTo>
                    <a:lnTo>
                      <a:pt x="1491" y="696"/>
                    </a:lnTo>
                    <a:lnTo>
                      <a:pt x="1490" y="699"/>
                    </a:lnTo>
                    <a:lnTo>
                      <a:pt x="1481" y="702"/>
                    </a:lnTo>
                    <a:lnTo>
                      <a:pt x="1479" y="699"/>
                    </a:lnTo>
                    <a:lnTo>
                      <a:pt x="1474" y="699"/>
                    </a:lnTo>
                    <a:lnTo>
                      <a:pt x="1473" y="696"/>
                    </a:lnTo>
                    <a:lnTo>
                      <a:pt x="1464" y="700"/>
                    </a:lnTo>
                    <a:lnTo>
                      <a:pt x="1461" y="698"/>
                    </a:lnTo>
                    <a:lnTo>
                      <a:pt x="1453" y="698"/>
                    </a:lnTo>
                    <a:lnTo>
                      <a:pt x="1450" y="701"/>
                    </a:lnTo>
                    <a:lnTo>
                      <a:pt x="1453" y="703"/>
                    </a:lnTo>
                    <a:lnTo>
                      <a:pt x="1454" y="709"/>
                    </a:lnTo>
                    <a:lnTo>
                      <a:pt x="1450" y="711"/>
                    </a:lnTo>
                    <a:lnTo>
                      <a:pt x="1448" y="709"/>
                    </a:lnTo>
                    <a:lnTo>
                      <a:pt x="1446" y="710"/>
                    </a:lnTo>
                    <a:lnTo>
                      <a:pt x="1445" y="713"/>
                    </a:lnTo>
                    <a:lnTo>
                      <a:pt x="1442" y="709"/>
                    </a:lnTo>
                    <a:lnTo>
                      <a:pt x="1440" y="711"/>
                    </a:lnTo>
                    <a:lnTo>
                      <a:pt x="1433" y="709"/>
                    </a:lnTo>
                    <a:lnTo>
                      <a:pt x="1430" y="713"/>
                    </a:lnTo>
                    <a:lnTo>
                      <a:pt x="1432" y="716"/>
                    </a:lnTo>
                    <a:lnTo>
                      <a:pt x="1432" y="721"/>
                    </a:lnTo>
                    <a:lnTo>
                      <a:pt x="1428" y="721"/>
                    </a:lnTo>
                    <a:lnTo>
                      <a:pt x="1425" y="726"/>
                    </a:lnTo>
                    <a:lnTo>
                      <a:pt x="1415" y="730"/>
                    </a:lnTo>
                    <a:lnTo>
                      <a:pt x="1412" y="730"/>
                    </a:lnTo>
                    <a:lnTo>
                      <a:pt x="1409" y="735"/>
                    </a:lnTo>
                    <a:lnTo>
                      <a:pt x="1402" y="735"/>
                    </a:lnTo>
                    <a:lnTo>
                      <a:pt x="1394" y="739"/>
                    </a:lnTo>
                    <a:lnTo>
                      <a:pt x="1389" y="750"/>
                    </a:lnTo>
                    <a:lnTo>
                      <a:pt x="1383" y="754"/>
                    </a:lnTo>
                    <a:lnTo>
                      <a:pt x="1382" y="758"/>
                    </a:lnTo>
                    <a:lnTo>
                      <a:pt x="1378" y="762"/>
                    </a:lnTo>
                    <a:lnTo>
                      <a:pt x="1375" y="759"/>
                    </a:lnTo>
                    <a:lnTo>
                      <a:pt x="1368" y="782"/>
                    </a:lnTo>
                    <a:lnTo>
                      <a:pt x="1363" y="781"/>
                    </a:lnTo>
                    <a:lnTo>
                      <a:pt x="1361" y="783"/>
                    </a:lnTo>
                    <a:lnTo>
                      <a:pt x="1357" y="777"/>
                    </a:lnTo>
                    <a:lnTo>
                      <a:pt x="1350" y="775"/>
                    </a:lnTo>
                    <a:lnTo>
                      <a:pt x="1345" y="772"/>
                    </a:lnTo>
                    <a:lnTo>
                      <a:pt x="1343" y="772"/>
                    </a:lnTo>
                    <a:lnTo>
                      <a:pt x="1342" y="770"/>
                    </a:lnTo>
                    <a:lnTo>
                      <a:pt x="1336" y="770"/>
                    </a:lnTo>
                    <a:lnTo>
                      <a:pt x="1334" y="767"/>
                    </a:lnTo>
                    <a:lnTo>
                      <a:pt x="1327" y="767"/>
                    </a:lnTo>
                    <a:lnTo>
                      <a:pt x="1327" y="768"/>
                    </a:lnTo>
                    <a:lnTo>
                      <a:pt x="1324" y="767"/>
                    </a:lnTo>
                    <a:lnTo>
                      <a:pt x="1320" y="771"/>
                    </a:lnTo>
                    <a:lnTo>
                      <a:pt x="1312" y="770"/>
                    </a:lnTo>
                    <a:lnTo>
                      <a:pt x="1309" y="772"/>
                    </a:lnTo>
                    <a:lnTo>
                      <a:pt x="1303" y="768"/>
                    </a:lnTo>
                    <a:lnTo>
                      <a:pt x="1297" y="771"/>
                    </a:lnTo>
                    <a:lnTo>
                      <a:pt x="1298" y="773"/>
                    </a:lnTo>
                    <a:lnTo>
                      <a:pt x="1292" y="774"/>
                    </a:lnTo>
                    <a:lnTo>
                      <a:pt x="1290" y="777"/>
                    </a:lnTo>
                    <a:lnTo>
                      <a:pt x="1288" y="777"/>
                    </a:lnTo>
                    <a:lnTo>
                      <a:pt x="1281" y="783"/>
                    </a:lnTo>
                    <a:lnTo>
                      <a:pt x="1281" y="789"/>
                    </a:lnTo>
                    <a:lnTo>
                      <a:pt x="1283" y="791"/>
                    </a:lnTo>
                    <a:lnTo>
                      <a:pt x="1281" y="794"/>
                    </a:lnTo>
                    <a:lnTo>
                      <a:pt x="1282" y="796"/>
                    </a:lnTo>
                    <a:lnTo>
                      <a:pt x="1266" y="811"/>
                    </a:lnTo>
                    <a:lnTo>
                      <a:pt x="1265" y="813"/>
                    </a:lnTo>
                    <a:lnTo>
                      <a:pt x="1262" y="815"/>
                    </a:lnTo>
                    <a:lnTo>
                      <a:pt x="1258" y="825"/>
                    </a:lnTo>
                    <a:lnTo>
                      <a:pt x="1255" y="826"/>
                    </a:lnTo>
                    <a:lnTo>
                      <a:pt x="1252" y="836"/>
                    </a:lnTo>
                    <a:lnTo>
                      <a:pt x="1244" y="844"/>
                    </a:lnTo>
                    <a:lnTo>
                      <a:pt x="1237" y="844"/>
                    </a:lnTo>
                    <a:lnTo>
                      <a:pt x="1234" y="846"/>
                    </a:lnTo>
                    <a:lnTo>
                      <a:pt x="1232" y="848"/>
                    </a:lnTo>
                    <a:lnTo>
                      <a:pt x="1227" y="846"/>
                    </a:lnTo>
                    <a:lnTo>
                      <a:pt x="1220" y="849"/>
                    </a:lnTo>
                    <a:lnTo>
                      <a:pt x="1219" y="854"/>
                    </a:lnTo>
                    <a:lnTo>
                      <a:pt x="1216" y="857"/>
                    </a:lnTo>
                    <a:lnTo>
                      <a:pt x="1210" y="852"/>
                    </a:lnTo>
                    <a:lnTo>
                      <a:pt x="1207" y="855"/>
                    </a:lnTo>
                    <a:lnTo>
                      <a:pt x="1198" y="856"/>
                    </a:lnTo>
                    <a:lnTo>
                      <a:pt x="1194" y="860"/>
                    </a:lnTo>
                    <a:lnTo>
                      <a:pt x="1191" y="865"/>
                    </a:lnTo>
                    <a:lnTo>
                      <a:pt x="1186" y="866"/>
                    </a:lnTo>
                    <a:lnTo>
                      <a:pt x="1185" y="869"/>
                    </a:lnTo>
                    <a:lnTo>
                      <a:pt x="1148" y="876"/>
                    </a:lnTo>
                    <a:lnTo>
                      <a:pt x="1149" y="873"/>
                    </a:lnTo>
                    <a:lnTo>
                      <a:pt x="1146" y="870"/>
                    </a:lnTo>
                    <a:lnTo>
                      <a:pt x="1147" y="868"/>
                    </a:lnTo>
                    <a:lnTo>
                      <a:pt x="1139" y="864"/>
                    </a:lnTo>
                    <a:lnTo>
                      <a:pt x="1139" y="863"/>
                    </a:lnTo>
                    <a:lnTo>
                      <a:pt x="1138" y="861"/>
                    </a:lnTo>
                    <a:lnTo>
                      <a:pt x="1139" y="858"/>
                    </a:lnTo>
                    <a:lnTo>
                      <a:pt x="1137" y="856"/>
                    </a:lnTo>
                    <a:lnTo>
                      <a:pt x="1141" y="854"/>
                    </a:lnTo>
                    <a:lnTo>
                      <a:pt x="1141" y="850"/>
                    </a:lnTo>
                    <a:lnTo>
                      <a:pt x="1141" y="848"/>
                    </a:lnTo>
                    <a:lnTo>
                      <a:pt x="1138" y="849"/>
                    </a:lnTo>
                    <a:lnTo>
                      <a:pt x="1139" y="846"/>
                    </a:lnTo>
                    <a:lnTo>
                      <a:pt x="1137" y="847"/>
                    </a:lnTo>
                    <a:lnTo>
                      <a:pt x="1134" y="846"/>
                    </a:lnTo>
                    <a:lnTo>
                      <a:pt x="1132" y="849"/>
                    </a:lnTo>
                    <a:lnTo>
                      <a:pt x="1132" y="846"/>
                    </a:lnTo>
                    <a:lnTo>
                      <a:pt x="1130" y="845"/>
                    </a:lnTo>
                    <a:lnTo>
                      <a:pt x="1131" y="844"/>
                    </a:lnTo>
                    <a:lnTo>
                      <a:pt x="1127" y="845"/>
                    </a:lnTo>
                    <a:lnTo>
                      <a:pt x="1129" y="846"/>
                    </a:lnTo>
                    <a:lnTo>
                      <a:pt x="1124" y="847"/>
                    </a:lnTo>
                    <a:lnTo>
                      <a:pt x="1124" y="845"/>
                    </a:lnTo>
                    <a:lnTo>
                      <a:pt x="1122" y="845"/>
                    </a:lnTo>
                    <a:lnTo>
                      <a:pt x="1121" y="846"/>
                    </a:lnTo>
                    <a:lnTo>
                      <a:pt x="1120" y="844"/>
                    </a:lnTo>
                    <a:lnTo>
                      <a:pt x="1117" y="847"/>
                    </a:lnTo>
                    <a:lnTo>
                      <a:pt x="1117" y="849"/>
                    </a:lnTo>
                    <a:lnTo>
                      <a:pt x="1111" y="848"/>
                    </a:lnTo>
                    <a:lnTo>
                      <a:pt x="1111" y="849"/>
                    </a:lnTo>
                    <a:lnTo>
                      <a:pt x="1112" y="848"/>
                    </a:lnTo>
                    <a:lnTo>
                      <a:pt x="1113" y="849"/>
                    </a:lnTo>
                    <a:lnTo>
                      <a:pt x="1112" y="850"/>
                    </a:lnTo>
                    <a:lnTo>
                      <a:pt x="1111" y="849"/>
                    </a:lnTo>
                    <a:lnTo>
                      <a:pt x="1109" y="847"/>
                    </a:lnTo>
                    <a:lnTo>
                      <a:pt x="1106" y="850"/>
                    </a:lnTo>
                    <a:lnTo>
                      <a:pt x="1103" y="849"/>
                    </a:lnTo>
                    <a:lnTo>
                      <a:pt x="1101" y="847"/>
                    </a:lnTo>
                    <a:lnTo>
                      <a:pt x="1098" y="848"/>
                    </a:lnTo>
                    <a:lnTo>
                      <a:pt x="1098" y="847"/>
                    </a:lnTo>
                    <a:lnTo>
                      <a:pt x="1095" y="846"/>
                    </a:lnTo>
                    <a:lnTo>
                      <a:pt x="1096" y="843"/>
                    </a:lnTo>
                    <a:lnTo>
                      <a:pt x="1092" y="843"/>
                    </a:lnTo>
                    <a:lnTo>
                      <a:pt x="1089" y="845"/>
                    </a:lnTo>
                    <a:lnTo>
                      <a:pt x="1090" y="848"/>
                    </a:lnTo>
                    <a:lnTo>
                      <a:pt x="1088" y="848"/>
                    </a:lnTo>
                    <a:lnTo>
                      <a:pt x="1087" y="846"/>
                    </a:lnTo>
                    <a:lnTo>
                      <a:pt x="1085" y="847"/>
                    </a:lnTo>
                    <a:lnTo>
                      <a:pt x="1083" y="846"/>
                    </a:lnTo>
                    <a:lnTo>
                      <a:pt x="1084" y="844"/>
                    </a:lnTo>
                    <a:lnTo>
                      <a:pt x="1081" y="844"/>
                    </a:lnTo>
                    <a:lnTo>
                      <a:pt x="1081" y="842"/>
                    </a:lnTo>
                    <a:lnTo>
                      <a:pt x="1080" y="843"/>
                    </a:lnTo>
                    <a:lnTo>
                      <a:pt x="1077" y="840"/>
                    </a:lnTo>
                    <a:lnTo>
                      <a:pt x="1076" y="842"/>
                    </a:lnTo>
                    <a:lnTo>
                      <a:pt x="1075" y="839"/>
                    </a:lnTo>
                    <a:lnTo>
                      <a:pt x="1073" y="842"/>
                    </a:lnTo>
                    <a:lnTo>
                      <a:pt x="1070" y="838"/>
                    </a:lnTo>
                    <a:lnTo>
                      <a:pt x="1069" y="839"/>
                    </a:lnTo>
                    <a:lnTo>
                      <a:pt x="1068" y="839"/>
                    </a:lnTo>
                    <a:lnTo>
                      <a:pt x="1065" y="842"/>
                    </a:lnTo>
                    <a:lnTo>
                      <a:pt x="1063" y="839"/>
                    </a:lnTo>
                    <a:lnTo>
                      <a:pt x="1060" y="842"/>
                    </a:lnTo>
                    <a:lnTo>
                      <a:pt x="1059" y="838"/>
                    </a:lnTo>
                    <a:lnTo>
                      <a:pt x="1056" y="839"/>
                    </a:lnTo>
                    <a:lnTo>
                      <a:pt x="1056" y="837"/>
                    </a:lnTo>
                    <a:lnTo>
                      <a:pt x="1054" y="839"/>
                    </a:lnTo>
                    <a:lnTo>
                      <a:pt x="1055" y="837"/>
                    </a:lnTo>
                    <a:lnTo>
                      <a:pt x="1053" y="837"/>
                    </a:lnTo>
                    <a:lnTo>
                      <a:pt x="1053" y="835"/>
                    </a:lnTo>
                    <a:lnTo>
                      <a:pt x="1051" y="838"/>
                    </a:lnTo>
                    <a:lnTo>
                      <a:pt x="1046" y="834"/>
                    </a:lnTo>
                    <a:lnTo>
                      <a:pt x="1039" y="836"/>
                    </a:lnTo>
                    <a:lnTo>
                      <a:pt x="1036" y="832"/>
                    </a:lnTo>
                    <a:lnTo>
                      <a:pt x="1034" y="835"/>
                    </a:lnTo>
                    <a:lnTo>
                      <a:pt x="1031" y="834"/>
                    </a:lnTo>
                    <a:lnTo>
                      <a:pt x="1032" y="832"/>
                    </a:lnTo>
                    <a:lnTo>
                      <a:pt x="1028" y="833"/>
                    </a:lnTo>
                    <a:lnTo>
                      <a:pt x="1027" y="835"/>
                    </a:lnTo>
                    <a:lnTo>
                      <a:pt x="1024" y="833"/>
                    </a:lnTo>
                    <a:lnTo>
                      <a:pt x="1023" y="834"/>
                    </a:lnTo>
                    <a:lnTo>
                      <a:pt x="1020" y="834"/>
                    </a:lnTo>
                    <a:lnTo>
                      <a:pt x="1016" y="832"/>
                    </a:lnTo>
                    <a:lnTo>
                      <a:pt x="1015" y="834"/>
                    </a:lnTo>
                    <a:lnTo>
                      <a:pt x="1013" y="832"/>
                    </a:lnTo>
                    <a:lnTo>
                      <a:pt x="1012" y="835"/>
                    </a:lnTo>
                    <a:lnTo>
                      <a:pt x="1011" y="832"/>
                    </a:lnTo>
                    <a:lnTo>
                      <a:pt x="1009" y="832"/>
                    </a:lnTo>
                    <a:lnTo>
                      <a:pt x="1009" y="833"/>
                    </a:lnTo>
                    <a:lnTo>
                      <a:pt x="1005" y="832"/>
                    </a:lnTo>
                    <a:lnTo>
                      <a:pt x="1004" y="835"/>
                    </a:lnTo>
                    <a:lnTo>
                      <a:pt x="1002" y="831"/>
                    </a:lnTo>
                    <a:lnTo>
                      <a:pt x="1000" y="831"/>
                    </a:lnTo>
                    <a:lnTo>
                      <a:pt x="1000" y="833"/>
                    </a:lnTo>
                    <a:lnTo>
                      <a:pt x="999" y="830"/>
                    </a:lnTo>
                    <a:lnTo>
                      <a:pt x="996" y="832"/>
                    </a:lnTo>
                    <a:lnTo>
                      <a:pt x="996" y="830"/>
                    </a:lnTo>
                    <a:lnTo>
                      <a:pt x="994" y="830"/>
                    </a:lnTo>
                    <a:lnTo>
                      <a:pt x="993" y="832"/>
                    </a:lnTo>
                    <a:lnTo>
                      <a:pt x="988" y="832"/>
                    </a:lnTo>
                    <a:lnTo>
                      <a:pt x="987" y="834"/>
                    </a:lnTo>
                    <a:lnTo>
                      <a:pt x="983" y="833"/>
                    </a:lnTo>
                    <a:lnTo>
                      <a:pt x="982" y="835"/>
                    </a:lnTo>
                    <a:lnTo>
                      <a:pt x="978" y="834"/>
                    </a:lnTo>
                    <a:lnTo>
                      <a:pt x="978" y="832"/>
                    </a:lnTo>
                    <a:lnTo>
                      <a:pt x="976" y="833"/>
                    </a:lnTo>
                    <a:lnTo>
                      <a:pt x="972" y="831"/>
                    </a:lnTo>
                    <a:lnTo>
                      <a:pt x="968" y="832"/>
                    </a:lnTo>
                    <a:lnTo>
                      <a:pt x="968" y="835"/>
                    </a:lnTo>
                    <a:lnTo>
                      <a:pt x="960" y="832"/>
                    </a:lnTo>
                    <a:lnTo>
                      <a:pt x="958" y="832"/>
                    </a:lnTo>
                    <a:lnTo>
                      <a:pt x="959" y="834"/>
                    </a:lnTo>
                    <a:lnTo>
                      <a:pt x="956" y="833"/>
                    </a:lnTo>
                    <a:lnTo>
                      <a:pt x="954" y="834"/>
                    </a:lnTo>
                    <a:lnTo>
                      <a:pt x="954" y="835"/>
                    </a:lnTo>
                    <a:lnTo>
                      <a:pt x="951" y="834"/>
                    </a:lnTo>
                    <a:lnTo>
                      <a:pt x="948" y="836"/>
                    </a:lnTo>
                    <a:lnTo>
                      <a:pt x="943" y="835"/>
                    </a:lnTo>
                    <a:lnTo>
                      <a:pt x="941" y="837"/>
                    </a:lnTo>
                    <a:lnTo>
                      <a:pt x="936" y="837"/>
                    </a:lnTo>
                    <a:lnTo>
                      <a:pt x="934" y="839"/>
                    </a:lnTo>
                    <a:lnTo>
                      <a:pt x="933" y="838"/>
                    </a:lnTo>
                    <a:lnTo>
                      <a:pt x="931" y="839"/>
                    </a:lnTo>
                    <a:lnTo>
                      <a:pt x="929" y="837"/>
                    </a:lnTo>
                    <a:lnTo>
                      <a:pt x="925" y="839"/>
                    </a:lnTo>
                    <a:lnTo>
                      <a:pt x="925" y="837"/>
                    </a:lnTo>
                    <a:lnTo>
                      <a:pt x="921" y="832"/>
                    </a:lnTo>
                    <a:lnTo>
                      <a:pt x="921" y="833"/>
                    </a:lnTo>
                    <a:lnTo>
                      <a:pt x="918" y="832"/>
                    </a:lnTo>
                    <a:lnTo>
                      <a:pt x="919" y="830"/>
                    </a:lnTo>
                    <a:lnTo>
                      <a:pt x="916" y="831"/>
                    </a:lnTo>
                    <a:lnTo>
                      <a:pt x="910" y="829"/>
                    </a:lnTo>
                    <a:lnTo>
                      <a:pt x="905" y="831"/>
                    </a:lnTo>
                    <a:lnTo>
                      <a:pt x="905" y="830"/>
                    </a:lnTo>
                    <a:lnTo>
                      <a:pt x="901" y="829"/>
                    </a:lnTo>
                    <a:lnTo>
                      <a:pt x="900" y="831"/>
                    </a:lnTo>
                    <a:lnTo>
                      <a:pt x="898" y="829"/>
                    </a:lnTo>
                    <a:lnTo>
                      <a:pt x="896" y="830"/>
                    </a:lnTo>
                    <a:lnTo>
                      <a:pt x="890" y="828"/>
                    </a:lnTo>
                    <a:lnTo>
                      <a:pt x="887" y="829"/>
                    </a:lnTo>
                    <a:lnTo>
                      <a:pt x="886" y="831"/>
                    </a:lnTo>
                    <a:lnTo>
                      <a:pt x="884" y="829"/>
                    </a:lnTo>
                    <a:lnTo>
                      <a:pt x="879" y="829"/>
                    </a:lnTo>
                    <a:lnTo>
                      <a:pt x="878" y="831"/>
                    </a:lnTo>
                    <a:lnTo>
                      <a:pt x="877" y="831"/>
                    </a:lnTo>
                    <a:lnTo>
                      <a:pt x="877" y="832"/>
                    </a:lnTo>
                    <a:lnTo>
                      <a:pt x="874" y="834"/>
                    </a:lnTo>
                    <a:lnTo>
                      <a:pt x="872" y="833"/>
                    </a:lnTo>
                    <a:lnTo>
                      <a:pt x="872" y="835"/>
                    </a:lnTo>
                    <a:lnTo>
                      <a:pt x="870" y="835"/>
                    </a:lnTo>
                    <a:lnTo>
                      <a:pt x="869" y="837"/>
                    </a:lnTo>
                    <a:lnTo>
                      <a:pt x="864" y="838"/>
                    </a:lnTo>
                    <a:lnTo>
                      <a:pt x="862" y="840"/>
                    </a:lnTo>
                    <a:lnTo>
                      <a:pt x="860" y="839"/>
                    </a:lnTo>
                    <a:lnTo>
                      <a:pt x="860" y="840"/>
                    </a:lnTo>
                    <a:lnTo>
                      <a:pt x="858" y="840"/>
                    </a:lnTo>
                    <a:lnTo>
                      <a:pt x="859" y="842"/>
                    </a:lnTo>
                    <a:lnTo>
                      <a:pt x="858" y="840"/>
                    </a:lnTo>
                    <a:lnTo>
                      <a:pt x="854" y="844"/>
                    </a:lnTo>
                    <a:lnTo>
                      <a:pt x="851" y="844"/>
                    </a:lnTo>
                    <a:lnTo>
                      <a:pt x="851" y="842"/>
                    </a:lnTo>
                    <a:lnTo>
                      <a:pt x="849" y="843"/>
                    </a:lnTo>
                    <a:lnTo>
                      <a:pt x="848" y="845"/>
                    </a:lnTo>
                    <a:lnTo>
                      <a:pt x="846" y="845"/>
                    </a:lnTo>
                    <a:lnTo>
                      <a:pt x="848" y="844"/>
                    </a:lnTo>
                    <a:lnTo>
                      <a:pt x="844" y="845"/>
                    </a:lnTo>
                    <a:lnTo>
                      <a:pt x="846" y="847"/>
                    </a:lnTo>
                    <a:lnTo>
                      <a:pt x="843" y="847"/>
                    </a:lnTo>
                    <a:lnTo>
                      <a:pt x="834" y="854"/>
                    </a:lnTo>
                    <a:lnTo>
                      <a:pt x="830" y="854"/>
                    </a:lnTo>
                    <a:lnTo>
                      <a:pt x="825" y="857"/>
                    </a:lnTo>
                    <a:lnTo>
                      <a:pt x="816" y="855"/>
                    </a:lnTo>
                    <a:lnTo>
                      <a:pt x="802" y="861"/>
                    </a:lnTo>
                    <a:lnTo>
                      <a:pt x="794" y="860"/>
                    </a:lnTo>
                    <a:lnTo>
                      <a:pt x="792" y="858"/>
                    </a:lnTo>
                    <a:lnTo>
                      <a:pt x="787" y="858"/>
                    </a:lnTo>
                    <a:lnTo>
                      <a:pt x="784" y="855"/>
                    </a:lnTo>
                    <a:lnTo>
                      <a:pt x="774" y="854"/>
                    </a:lnTo>
                    <a:lnTo>
                      <a:pt x="772" y="849"/>
                    </a:lnTo>
                    <a:lnTo>
                      <a:pt x="770" y="845"/>
                    </a:lnTo>
                    <a:lnTo>
                      <a:pt x="753" y="831"/>
                    </a:lnTo>
                    <a:lnTo>
                      <a:pt x="733" y="846"/>
                    </a:lnTo>
                    <a:lnTo>
                      <a:pt x="733" y="782"/>
                    </a:lnTo>
                    <a:lnTo>
                      <a:pt x="733" y="707"/>
                    </a:lnTo>
                    <a:lnTo>
                      <a:pt x="733" y="646"/>
                    </a:lnTo>
                    <a:lnTo>
                      <a:pt x="733" y="590"/>
                    </a:lnTo>
                    <a:lnTo>
                      <a:pt x="735" y="585"/>
                    </a:lnTo>
                    <a:lnTo>
                      <a:pt x="740" y="584"/>
                    </a:lnTo>
                    <a:lnTo>
                      <a:pt x="742" y="580"/>
                    </a:lnTo>
                    <a:lnTo>
                      <a:pt x="746" y="582"/>
                    </a:lnTo>
                    <a:lnTo>
                      <a:pt x="749" y="579"/>
                    </a:lnTo>
                    <a:lnTo>
                      <a:pt x="753" y="567"/>
                    </a:lnTo>
                    <a:lnTo>
                      <a:pt x="750" y="558"/>
                    </a:lnTo>
                    <a:lnTo>
                      <a:pt x="749" y="558"/>
                    </a:lnTo>
                    <a:lnTo>
                      <a:pt x="748" y="555"/>
                    </a:lnTo>
                    <a:lnTo>
                      <a:pt x="745" y="555"/>
                    </a:lnTo>
                    <a:lnTo>
                      <a:pt x="740" y="547"/>
                    </a:lnTo>
                    <a:lnTo>
                      <a:pt x="739" y="542"/>
                    </a:lnTo>
                    <a:lnTo>
                      <a:pt x="741" y="540"/>
                    </a:lnTo>
                    <a:lnTo>
                      <a:pt x="741" y="536"/>
                    </a:lnTo>
                    <a:lnTo>
                      <a:pt x="738" y="531"/>
                    </a:lnTo>
                    <a:lnTo>
                      <a:pt x="741" y="529"/>
                    </a:lnTo>
                    <a:lnTo>
                      <a:pt x="741" y="532"/>
                    </a:lnTo>
                    <a:lnTo>
                      <a:pt x="743" y="532"/>
                    </a:lnTo>
                    <a:lnTo>
                      <a:pt x="747" y="534"/>
                    </a:lnTo>
                    <a:lnTo>
                      <a:pt x="747" y="532"/>
                    </a:lnTo>
                    <a:lnTo>
                      <a:pt x="745" y="530"/>
                    </a:lnTo>
                    <a:lnTo>
                      <a:pt x="746" y="528"/>
                    </a:lnTo>
                    <a:lnTo>
                      <a:pt x="745" y="526"/>
                    </a:lnTo>
                    <a:lnTo>
                      <a:pt x="747" y="527"/>
                    </a:lnTo>
                    <a:lnTo>
                      <a:pt x="750" y="527"/>
                    </a:lnTo>
                    <a:lnTo>
                      <a:pt x="751" y="525"/>
                    </a:lnTo>
                    <a:lnTo>
                      <a:pt x="749" y="525"/>
                    </a:lnTo>
                    <a:lnTo>
                      <a:pt x="749" y="523"/>
                    </a:lnTo>
                    <a:lnTo>
                      <a:pt x="752" y="522"/>
                    </a:lnTo>
                    <a:lnTo>
                      <a:pt x="752" y="520"/>
                    </a:lnTo>
                    <a:lnTo>
                      <a:pt x="757" y="518"/>
                    </a:lnTo>
                    <a:lnTo>
                      <a:pt x="759" y="520"/>
                    </a:lnTo>
                    <a:lnTo>
                      <a:pt x="759" y="518"/>
                    </a:lnTo>
                    <a:lnTo>
                      <a:pt x="756" y="514"/>
                    </a:lnTo>
                    <a:lnTo>
                      <a:pt x="754" y="512"/>
                    </a:lnTo>
                    <a:lnTo>
                      <a:pt x="753" y="512"/>
                    </a:lnTo>
                    <a:lnTo>
                      <a:pt x="756" y="509"/>
                    </a:lnTo>
                    <a:lnTo>
                      <a:pt x="756" y="511"/>
                    </a:lnTo>
                    <a:lnTo>
                      <a:pt x="758" y="511"/>
                    </a:lnTo>
                    <a:lnTo>
                      <a:pt x="757" y="507"/>
                    </a:lnTo>
                    <a:lnTo>
                      <a:pt x="760" y="507"/>
                    </a:lnTo>
                    <a:lnTo>
                      <a:pt x="761" y="503"/>
                    </a:lnTo>
                    <a:lnTo>
                      <a:pt x="758" y="502"/>
                    </a:lnTo>
                    <a:lnTo>
                      <a:pt x="753" y="505"/>
                    </a:lnTo>
                    <a:lnTo>
                      <a:pt x="753" y="503"/>
                    </a:lnTo>
                    <a:lnTo>
                      <a:pt x="750" y="505"/>
                    </a:lnTo>
                    <a:lnTo>
                      <a:pt x="749" y="503"/>
                    </a:lnTo>
                    <a:lnTo>
                      <a:pt x="748" y="505"/>
                    </a:lnTo>
                    <a:lnTo>
                      <a:pt x="744" y="504"/>
                    </a:lnTo>
                    <a:lnTo>
                      <a:pt x="744" y="505"/>
                    </a:lnTo>
                    <a:lnTo>
                      <a:pt x="741" y="507"/>
                    </a:lnTo>
                    <a:lnTo>
                      <a:pt x="739" y="506"/>
                    </a:lnTo>
                    <a:lnTo>
                      <a:pt x="738" y="510"/>
                    </a:lnTo>
                    <a:lnTo>
                      <a:pt x="734" y="509"/>
                    </a:lnTo>
                    <a:lnTo>
                      <a:pt x="734" y="513"/>
                    </a:lnTo>
                    <a:lnTo>
                      <a:pt x="733" y="512"/>
                    </a:lnTo>
                    <a:lnTo>
                      <a:pt x="730" y="516"/>
                    </a:lnTo>
                    <a:lnTo>
                      <a:pt x="731" y="518"/>
                    </a:lnTo>
                    <a:lnTo>
                      <a:pt x="727" y="519"/>
                    </a:lnTo>
                    <a:lnTo>
                      <a:pt x="726" y="523"/>
                    </a:lnTo>
                    <a:lnTo>
                      <a:pt x="713" y="529"/>
                    </a:lnTo>
                    <a:lnTo>
                      <a:pt x="710" y="532"/>
                    </a:lnTo>
                    <a:lnTo>
                      <a:pt x="708" y="531"/>
                    </a:lnTo>
                    <a:lnTo>
                      <a:pt x="706" y="531"/>
                    </a:lnTo>
                    <a:lnTo>
                      <a:pt x="704" y="537"/>
                    </a:lnTo>
                    <a:lnTo>
                      <a:pt x="704" y="541"/>
                    </a:lnTo>
                    <a:lnTo>
                      <a:pt x="697" y="543"/>
                    </a:lnTo>
                    <a:lnTo>
                      <a:pt x="695" y="548"/>
                    </a:lnTo>
                    <a:lnTo>
                      <a:pt x="688" y="549"/>
                    </a:lnTo>
                    <a:lnTo>
                      <a:pt x="686" y="552"/>
                    </a:lnTo>
                    <a:lnTo>
                      <a:pt x="679" y="554"/>
                    </a:lnTo>
                    <a:lnTo>
                      <a:pt x="667" y="570"/>
                    </a:lnTo>
                    <a:lnTo>
                      <a:pt x="661" y="570"/>
                    </a:lnTo>
                    <a:lnTo>
                      <a:pt x="657" y="574"/>
                    </a:lnTo>
                    <a:lnTo>
                      <a:pt x="651" y="587"/>
                    </a:lnTo>
                    <a:lnTo>
                      <a:pt x="645" y="586"/>
                    </a:lnTo>
                    <a:lnTo>
                      <a:pt x="644" y="587"/>
                    </a:lnTo>
                    <a:lnTo>
                      <a:pt x="639" y="587"/>
                    </a:lnTo>
                    <a:lnTo>
                      <a:pt x="637" y="590"/>
                    </a:lnTo>
                    <a:lnTo>
                      <a:pt x="625" y="591"/>
                    </a:lnTo>
                    <a:lnTo>
                      <a:pt x="622" y="596"/>
                    </a:lnTo>
                    <a:lnTo>
                      <a:pt x="615" y="600"/>
                    </a:lnTo>
                    <a:lnTo>
                      <a:pt x="605" y="620"/>
                    </a:lnTo>
                    <a:lnTo>
                      <a:pt x="596" y="619"/>
                    </a:lnTo>
                    <a:lnTo>
                      <a:pt x="595" y="622"/>
                    </a:lnTo>
                    <a:lnTo>
                      <a:pt x="584" y="626"/>
                    </a:lnTo>
                    <a:lnTo>
                      <a:pt x="582" y="626"/>
                    </a:lnTo>
                    <a:lnTo>
                      <a:pt x="577" y="621"/>
                    </a:lnTo>
                    <a:lnTo>
                      <a:pt x="573" y="622"/>
                    </a:lnTo>
                    <a:lnTo>
                      <a:pt x="573" y="626"/>
                    </a:lnTo>
                    <a:lnTo>
                      <a:pt x="571" y="624"/>
                    </a:lnTo>
                    <a:lnTo>
                      <a:pt x="569" y="628"/>
                    </a:lnTo>
                    <a:lnTo>
                      <a:pt x="472" y="628"/>
                    </a:lnTo>
                    <a:lnTo>
                      <a:pt x="393" y="628"/>
                    </a:lnTo>
                    <a:lnTo>
                      <a:pt x="393" y="624"/>
                    </a:lnTo>
                    <a:lnTo>
                      <a:pt x="399" y="619"/>
                    </a:lnTo>
                    <a:lnTo>
                      <a:pt x="398" y="615"/>
                    </a:lnTo>
                    <a:lnTo>
                      <a:pt x="396" y="614"/>
                    </a:lnTo>
                    <a:lnTo>
                      <a:pt x="396" y="611"/>
                    </a:lnTo>
                    <a:lnTo>
                      <a:pt x="402" y="601"/>
                    </a:lnTo>
                    <a:lnTo>
                      <a:pt x="399" y="597"/>
                    </a:lnTo>
                    <a:lnTo>
                      <a:pt x="399" y="593"/>
                    </a:lnTo>
                    <a:lnTo>
                      <a:pt x="397" y="591"/>
                    </a:lnTo>
                    <a:lnTo>
                      <a:pt x="400" y="584"/>
                    </a:lnTo>
                    <a:lnTo>
                      <a:pt x="394" y="580"/>
                    </a:lnTo>
                    <a:lnTo>
                      <a:pt x="386" y="578"/>
                    </a:lnTo>
                    <a:lnTo>
                      <a:pt x="384" y="576"/>
                    </a:lnTo>
                    <a:lnTo>
                      <a:pt x="380" y="577"/>
                    </a:lnTo>
                    <a:lnTo>
                      <a:pt x="379" y="574"/>
                    </a:lnTo>
                    <a:lnTo>
                      <a:pt x="374" y="573"/>
                    </a:lnTo>
                    <a:lnTo>
                      <a:pt x="375" y="565"/>
                    </a:lnTo>
                    <a:lnTo>
                      <a:pt x="379" y="560"/>
                    </a:lnTo>
                    <a:lnTo>
                      <a:pt x="380" y="552"/>
                    </a:lnTo>
                    <a:lnTo>
                      <a:pt x="376" y="549"/>
                    </a:lnTo>
                    <a:lnTo>
                      <a:pt x="379" y="544"/>
                    </a:lnTo>
                    <a:lnTo>
                      <a:pt x="374" y="544"/>
                    </a:lnTo>
                    <a:lnTo>
                      <a:pt x="370" y="541"/>
                    </a:lnTo>
                    <a:lnTo>
                      <a:pt x="371" y="527"/>
                    </a:lnTo>
                    <a:lnTo>
                      <a:pt x="369" y="526"/>
                    </a:lnTo>
                    <a:lnTo>
                      <a:pt x="364" y="528"/>
                    </a:lnTo>
                    <a:lnTo>
                      <a:pt x="358" y="523"/>
                    </a:lnTo>
                    <a:lnTo>
                      <a:pt x="358" y="520"/>
                    </a:lnTo>
                    <a:lnTo>
                      <a:pt x="356" y="518"/>
                    </a:lnTo>
                    <a:lnTo>
                      <a:pt x="353" y="516"/>
                    </a:lnTo>
                    <a:lnTo>
                      <a:pt x="349" y="516"/>
                    </a:lnTo>
                    <a:lnTo>
                      <a:pt x="344" y="513"/>
                    </a:lnTo>
                    <a:lnTo>
                      <a:pt x="340" y="514"/>
                    </a:lnTo>
                    <a:lnTo>
                      <a:pt x="337" y="513"/>
                    </a:lnTo>
                    <a:lnTo>
                      <a:pt x="334" y="515"/>
                    </a:lnTo>
                    <a:lnTo>
                      <a:pt x="327" y="514"/>
                    </a:lnTo>
                    <a:lnTo>
                      <a:pt x="320" y="516"/>
                    </a:lnTo>
                    <a:lnTo>
                      <a:pt x="316" y="512"/>
                    </a:lnTo>
                    <a:lnTo>
                      <a:pt x="312" y="511"/>
                    </a:lnTo>
                    <a:lnTo>
                      <a:pt x="312" y="512"/>
                    </a:lnTo>
                    <a:lnTo>
                      <a:pt x="311" y="511"/>
                    </a:lnTo>
                    <a:lnTo>
                      <a:pt x="308" y="510"/>
                    </a:lnTo>
                    <a:lnTo>
                      <a:pt x="308" y="509"/>
                    </a:lnTo>
                    <a:lnTo>
                      <a:pt x="298" y="508"/>
                    </a:lnTo>
                    <a:lnTo>
                      <a:pt x="298" y="507"/>
                    </a:lnTo>
                    <a:lnTo>
                      <a:pt x="294" y="506"/>
                    </a:lnTo>
                    <a:lnTo>
                      <a:pt x="291" y="508"/>
                    </a:lnTo>
                    <a:lnTo>
                      <a:pt x="284" y="504"/>
                    </a:lnTo>
                    <a:lnTo>
                      <a:pt x="282" y="505"/>
                    </a:lnTo>
                    <a:lnTo>
                      <a:pt x="278" y="503"/>
                    </a:lnTo>
                    <a:lnTo>
                      <a:pt x="277" y="500"/>
                    </a:lnTo>
                    <a:lnTo>
                      <a:pt x="169" y="500"/>
                    </a:lnTo>
                    <a:lnTo>
                      <a:pt x="173" y="495"/>
                    </a:lnTo>
                    <a:lnTo>
                      <a:pt x="174" y="490"/>
                    </a:lnTo>
                    <a:lnTo>
                      <a:pt x="182" y="486"/>
                    </a:lnTo>
                    <a:lnTo>
                      <a:pt x="187" y="477"/>
                    </a:lnTo>
                    <a:lnTo>
                      <a:pt x="193" y="476"/>
                    </a:lnTo>
                    <a:lnTo>
                      <a:pt x="191" y="471"/>
                    </a:lnTo>
                    <a:lnTo>
                      <a:pt x="194" y="468"/>
                    </a:lnTo>
                    <a:lnTo>
                      <a:pt x="198" y="461"/>
                    </a:lnTo>
                    <a:lnTo>
                      <a:pt x="203" y="459"/>
                    </a:lnTo>
                    <a:lnTo>
                      <a:pt x="207" y="461"/>
                    </a:lnTo>
                    <a:lnTo>
                      <a:pt x="213" y="456"/>
                    </a:lnTo>
                    <a:lnTo>
                      <a:pt x="217" y="452"/>
                    </a:lnTo>
                    <a:lnTo>
                      <a:pt x="212" y="451"/>
                    </a:lnTo>
                    <a:lnTo>
                      <a:pt x="211" y="449"/>
                    </a:lnTo>
                    <a:lnTo>
                      <a:pt x="223" y="441"/>
                    </a:lnTo>
                    <a:lnTo>
                      <a:pt x="227" y="435"/>
                    </a:lnTo>
                    <a:lnTo>
                      <a:pt x="228" y="423"/>
                    </a:lnTo>
                    <a:lnTo>
                      <a:pt x="225" y="412"/>
                    </a:lnTo>
                    <a:lnTo>
                      <a:pt x="229" y="407"/>
                    </a:lnTo>
                    <a:lnTo>
                      <a:pt x="223" y="405"/>
                    </a:lnTo>
                    <a:lnTo>
                      <a:pt x="217" y="393"/>
                    </a:lnTo>
                    <a:lnTo>
                      <a:pt x="211" y="390"/>
                    </a:lnTo>
                    <a:lnTo>
                      <a:pt x="206" y="392"/>
                    </a:lnTo>
                    <a:lnTo>
                      <a:pt x="203" y="389"/>
                    </a:lnTo>
                    <a:lnTo>
                      <a:pt x="199" y="380"/>
                    </a:lnTo>
                    <a:lnTo>
                      <a:pt x="199" y="376"/>
                    </a:lnTo>
                    <a:lnTo>
                      <a:pt x="194" y="375"/>
                    </a:lnTo>
                    <a:lnTo>
                      <a:pt x="191" y="370"/>
                    </a:lnTo>
                    <a:lnTo>
                      <a:pt x="191" y="364"/>
                    </a:lnTo>
                    <a:lnTo>
                      <a:pt x="187" y="359"/>
                    </a:lnTo>
                    <a:lnTo>
                      <a:pt x="184" y="349"/>
                    </a:lnTo>
                    <a:lnTo>
                      <a:pt x="176" y="341"/>
                    </a:lnTo>
                    <a:lnTo>
                      <a:pt x="168" y="340"/>
                    </a:lnTo>
                    <a:lnTo>
                      <a:pt x="162" y="341"/>
                    </a:lnTo>
                    <a:lnTo>
                      <a:pt x="152" y="336"/>
                    </a:lnTo>
                    <a:lnTo>
                      <a:pt x="150" y="329"/>
                    </a:lnTo>
                    <a:lnTo>
                      <a:pt x="147" y="329"/>
                    </a:lnTo>
                    <a:lnTo>
                      <a:pt x="147" y="326"/>
                    </a:lnTo>
                    <a:lnTo>
                      <a:pt x="141" y="326"/>
                    </a:lnTo>
                    <a:lnTo>
                      <a:pt x="144" y="295"/>
                    </a:lnTo>
                    <a:lnTo>
                      <a:pt x="142" y="294"/>
                    </a:lnTo>
                    <a:lnTo>
                      <a:pt x="139" y="294"/>
                    </a:lnTo>
                    <a:lnTo>
                      <a:pt x="133" y="293"/>
                    </a:lnTo>
                    <a:lnTo>
                      <a:pt x="131" y="294"/>
                    </a:lnTo>
                    <a:lnTo>
                      <a:pt x="126" y="281"/>
                    </a:lnTo>
                    <a:lnTo>
                      <a:pt x="119" y="280"/>
                    </a:lnTo>
                    <a:lnTo>
                      <a:pt x="111" y="277"/>
                    </a:lnTo>
                    <a:lnTo>
                      <a:pt x="110" y="274"/>
                    </a:lnTo>
                    <a:lnTo>
                      <a:pt x="105" y="274"/>
                    </a:lnTo>
                    <a:lnTo>
                      <a:pt x="98" y="267"/>
                    </a:lnTo>
                    <a:lnTo>
                      <a:pt x="100" y="260"/>
                    </a:lnTo>
                    <a:lnTo>
                      <a:pt x="98" y="256"/>
                    </a:lnTo>
                    <a:lnTo>
                      <a:pt x="98" y="251"/>
                    </a:lnTo>
                    <a:lnTo>
                      <a:pt x="94" y="243"/>
                    </a:lnTo>
                    <a:lnTo>
                      <a:pt x="91" y="242"/>
                    </a:lnTo>
                    <a:lnTo>
                      <a:pt x="90" y="238"/>
                    </a:lnTo>
                    <a:lnTo>
                      <a:pt x="86" y="237"/>
                    </a:lnTo>
                    <a:lnTo>
                      <a:pt x="87" y="230"/>
                    </a:lnTo>
                    <a:lnTo>
                      <a:pt x="86" y="223"/>
                    </a:lnTo>
                    <a:lnTo>
                      <a:pt x="88" y="220"/>
                    </a:lnTo>
                    <a:lnTo>
                      <a:pt x="86" y="213"/>
                    </a:lnTo>
                    <a:lnTo>
                      <a:pt x="78" y="204"/>
                    </a:lnTo>
                    <a:lnTo>
                      <a:pt x="80" y="200"/>
                    </a:lnTo>
                    <a:lnTo>
                      <a:pt x="79" y="197"/>
                    </a:lnTo>
                    <a:lnTo>
                      <a:pt x="75" y="192"/>
                    </a:lnTo>
                    <a:lnTo>
                      <a:pt x="67" y="192"/>
                    </a:lnTo>
                    <a:lnTo>
                      <a:pt x="63" y="183"/>
                    </a:lnTo>
                    <a:lnTo>
                      <a:pt x="59" y="183"/>
                    </a:lnTo>
                    <a:lnTo>
                      <a:pt x="56" y="185"/>
                    </a:lnTo>
                    <a:lnTo>
                      <a:pt x="52" y="182"/>
                    </a:lnTo>
                    <a:lnTo>
                      <a:pt x="51" y="176"/>
                    </a:lnTo>
                    <a:lnTo>
                      <a:pt x="47" y="170"/>
                    </a:lnTo>
                    <a:lnTo>
                      <a:pt x="51" y="168"/>
                    </a:lnTo>
                    <a:lnTo>
                      <a:pt x="48" y="164"/>
                    </a:lnTo>
                    <a:lnTo>
                      <a:pt x="49" y="161"/>
                    </a:lnTo>
                    <a:lnTo>
                      <a:pt x="54" y="164"/>
                    </a:lnTo>
                    <a:lnTo>
                      <a:pt x="60" y="165"/>
                    </a:lnTo>
                    <a:lnTo>
                      <a:pt x="65" y="161"/>
                    </a:lnTo>
                    <a:lnTo>
                      <a:pt x="66" y="158"/>
                    </a:lnTo>
                    <a:lnTo>
                      <a:pt x="65" y="142"/>
                    </a:lnTo>
                    <a:lnTo>
                      <a:pt x="55" y="134"/>
                    </a:lnTo>
                    <a:lnTo>
                      <a:pt x="37" y="130"/>
                    </a:lnTo>
                    <a:lnTo>
                      <a:pt x="31" y="122"/>
                    </a:lnTo>
                    <a:lnTo>
                      <a:pt x="27" y="122"/>
                    </a:lnTo>
                    <a:lnTo>
                      <a:pt x="23" y="116"/>
                    </a:lnTo>
                    <a:lnTo>
                      <a:pt x="22" y="112"/>
                    </a:lnTo>
                    <a:lnTo>
                      <a:pt x="12" y="107"/>
                    </a:lnTo>
                    <a:lnTo>
                      <a:pt x="5" y="97"/>
                    </a:lnTo>
                    <a:lnTo>
                      <a:pt x="2" y="97"/>
                    </a:lnTo>
                    <a:lnTo>
                      <a:pt x="0" y="91"/>
                    </a:lnTo>
                    <a:lnTo>
                      <a:pt x="9" y="89"/>
                    </a:lnTo>
                    <a:lnTo>
                      <a:pt x="15" y="75"/>
                    </a:lnTo>
                    <a:lnTo>
                      <a:pt x="12" y="66"/>
                    </a:lnTo>
                    <a:lnTo>
                      <a:pt x="5" y="53"/>
                    </a:lnTo>
                    <a:lnTo>
                      <a:pt x="6" y="50"/>
                    </a:lnTo>
                    <a:lnTo>
                      <a:pt x="8" y="50"/>
                    </a:lnTo>
                    <a:lnTo>
                      <a:pt x="10" y="53"/>
                    </a:lnTo>
                    <a:lnTo>
                      <a:pt x="12" y="51"/>
                    </a:lnTo>
                    <a:lnTo>
                      <a:pt x="18" y="56"/>
                    </a:lnTo>
                    <a:lnTo>
                      <a:pt x="26" y="56"/>
                    </a:lnTo>
                    <a:lnTo>
                      <a:pt x="29" y="50"/>
                    </a:lnTo>
                    <a:lnTo>
                      <a:pt x="34" y="47"/>
                    </a:lnTo>
                    <a:lnTo>
                      <a:pt x="43" y="48"/>
                    </a:lnTo>
                    <a:lnTo>
                      <a:pt x="48" y="46"/>
                    </a:lnTo>
                    <a:lnTo>
                      <a:pt x="50" y="47"/>
                    </a:lnTo>
                    <a:lnTo>
                      <a:pt x="49" y="50"/>
                    </a:lnTo>
                    <a:lnTo>
                      <a:pt x="50" y="50"/>
                    </a:lnTo>
                    <a:lnTo>
                      <a:pt x="59" y="45"/>
                    </a:lnTo>
                    <a:lnTo>
                      <a:pt x="62" y="41"/>
                    </a:lnTo>
                    <a:lnTo>
                      <a:pt x="63" y="38"/>
                    </a:lnTo>
                    <a:lnTo>
                      <a:pt x="60" y="33"/>
                    </a:lnTo>
                    <a:lnTo>
                      <a:pt x="60" y="25"/>
                    </a:lnTo>
                    <a:lnTo>
                      <a:pt x="51" y="18"/>
                    </a:lnTo>
                    <a:lnTo>
                      <a:pt x="50" y="11"/>
                    </a:lnTo>
                    <a:lnTo>
                      <a:pt x="43" y="3"/>
                    </a:lnTo>
                    <a:lnTo>
                      <a:pt x="42" y="0"/>
                    </a:lnTo>
                    <a:lnTo>
                      <a:pt x="54" y="5"/>
                    </a:lnTo>
                    <a:lnTo>
                      <a:pt x="244" y="89"/>
                    </a:lnTo>
                    <a:lnTo>
                      <a:pt x="290" y="110"/>
                    </a:lnTo>
                    <a:lnTo>
                      <a:pt x="396" y="134"/>
                    </a:lnTo>
                    <a:lnTo>
                      <a:pt x="433" y="144"/>
                    </a:lnTo>
                    <a:lnTo>
                      <a:pt x="540" y="166"/>
                    </a:lnTo>
                    <a:lnTo>
                      <a:pt x="542" y="168"/>
                    </a:lnTo>
                    <a:lnTo>
                      <a:pt x="599" y="181"/>
                    </a:lnTo>
                    <a:lnTo>
                      <a:pt x="743" y="213"/>
                    </a:lnTo>
                    <a:lnTo>
                      <a:pt x="788" y="222"/>
                    </a:lnTo>
                    <a:lnTo>
                      <a:pt x="921" y="293"/>
                    </a:lnTo>
                    <a:lnTo>
                      <a:pt x="966" y="318"/>
                    </a:lnTo>
                    <a:lnTo>
                      <a:pt x="992" y="331"/>
                    </a:lnTo>
                    <a:lnTo>
                      <a:pt x="1087" y="382"/>
                    </a:lnTo>
                    <a:lnTo>
                      <a:pt x="1144" y="410"/>
                    </a:lnTo>
                    <a:lnTo>
                      <a:pt x="1264" y="460"/>
                    </a:lnTo>
                    <a:lnTo>
                      <a:pt x="1317" y="483"/>
                    </a:lnTo>
                    <a:lnTo>
                      <a:pt x="1451" y="539"/>
                    </a:lnTo>
                    <a:lnTo>
                      <a:pt x="1451" y="540"/>
                    </a:lnTo>
                    <a:lnTo>
                      <a:pt x="1492" y="557"/>
                    </a:lnTo>
                    <a:lnTo>
                      <a:pt x="1499" y="559"/>
                    </a:lnTo>
                    <a:lnTo>
                      <a:pt x="1564" y="587"/>
                    </a:lnTo>
                    <a:lnTo>
                      <a:pt x="1605" y="604"/>
                    </a:lnTo>
                    <a:lnTo>
                      <a:pt x="1604" y="605"/>
                    </a:lnTo>
                    <a:lnTo>
                      <a:pt x="1604" y="608"/>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12" name="Freeform 10"/>
              <p:cNvSpPr>
                <a:spLocks/>
              </p:cNvSpPr>
              <p:nvPr/>
            </p:nvSpPr>
            <p:spPr bwMode="auto">
              <a:xfrm>
                <a:off x="4580930" y="1641475"/>
                <a:ext cx="2041525" cy="1392237"/>
              </a:xfrm>
              <a:custGeom>
                <a:avLst/>
                <a:gdLst>
                  <a:gd name="T0" fmla="*/ 2147483647 w 3854"/>
                  <a:gd name="T1" fmla="*/ 2147483647 h 2628"/>
                  <a:gd name="T2" fmla="*/ 2147483647 w 3854"/>
                  <a:gd name="T3" fmla="*/ 2147483647 h 2628"/>
                  <a:gd name="T4" fmla="*/ 2147483647 w 3854"/>
                  <a:gd name="T5" fmla="*/ 2147483647 h 2628"/>
                  <a:gd name="T6" fmla="*/ 2147483647 w 3854"/>
                  <a:gd name="T7" fmla="*/ 2147483647 h 2628"/>
                  <a:gd name="T8" fmla="*/ 2147483647 w 3854"/>
                  <a:gd name="T9" fmla="*/ 2147483647 h 2628"/>
                  <a:gd name="T10" fmla="*/ 2147483647 w 3854"/>
                  <a:gd name="T11" fmla="*/ 2147483647 h 2628"/>
                  <a:gd name="T12" fmla="*/ 2147483647 w 3854"/>
                  <a:gd name="T13" fmla="*/ 2147483647 h 2628"/>
                  <a:gd name="T14" fmla="*/ 2147483647 w 3854"/>
                  <a:gd name="T15" fmla="*/ 2147483647 h 2628"/>
                  <a:gd name="T16" fmla="*/ 2147483647 w 3854"/>
                  <a:gd name="T17" fmla="*/ 2147483647 h 2628"/>
                  <a:gd name="T18" fmla="*/ 2147483647 w 3854"/>
                  <a:gd name="T19" fmla="*/ 2147483647 h 2628"/>
                  <a:gd name="T20" fmla="*/ 2147483647 w 3854"/>
                  <a:gd name="T21" fmla="*/ 2147483647 h 2628"/>
                  <a:gd name="T22" fmla="*/ 2147483647 w 3854"/>
                  <a:gd name="T23" fmla="*/ 2147483647 h 2628"/>
                  <a:gd name="T24" fmla="*/ 2147483647 w 3854"/>
                  <a:gd name="T25" fmla="*/ 2147483647 h 2628"/>
                  <a:gd name="T26" fmla="*/ 2147483647 w 3854"/>
                  <a:gd name="T27" fmla="*/ 2147483647 h 2628"/>
                  <a:gd name="T28" fmla="*/ 2147483647 w 3854"/>
                  <a:gd name="T29" fmla="*/ 2147483647 h 2628"/>
                  <a:gd name="T30" fmla="*/ 2147483647 w 3854"/>
                  <a:gd name="T31" fmla="*/ 2147483647 h 2628"/>
                  <a:gd name="T32" fmla="*/ 2147483647 w 3854"/>
                  <a:gd name="T33" fmla="*/ 2147483647 h 2628"/>
                  <a:gd name="T34" fmla="*/ 2147483647 w 3854"/>
                  <a:gd name="T35" fmla="*/ 2147483647 h 2628"/>
                  <a:gd name="T36" fmla="*/ 2147483647 w 3854"/>
                  <a:gd name="T37" fmla="*/ 2147483647 h 2628"/>
                  <a:gd name="T38" fmla="*/ 2147483647 w 3854"/>
                  <a:gd name="T39" fmla="*/ 2147483647 h 2628"/>
                  <a:gd name="T40" fmla="*/ 2147483647 w 3854"/>
                  <a:gd name="T41" fmla="*/ 2147483647 h 2628"/>
                  <a:gd name="T42" fmla="*/ 2147483647 w 3854"/>
                  <a:gd name="T43" fmla="*/ 2147483647 h 2628"/>
                  <a:gd name="T44" fmla="*/ 2147483647 w 3854"/>
                  <a:gd name="T45" fmla="*/ 2147483647 h 2628"/>
                  <a:gd name="T46" fmla="*/ 2147483647 w 3854"/>
                  <a:gd name="T47" fmla="*/ 2147483647 h 2628"/>
                  <a:gd name="T48" fmla="*/ 2147483647 w 3854"/>
                  <a:gd name="T49" fmla="*/ 2147483647 h 2628"/>
                  <a:gd name="T50" fmla="*/ 2147483647 w 3854"/>
                  <a:gd name="T51" fmla="*/ 2147483647 h 2628"/>
                  <a:gd name="T52" fmla="*/ 2147483647 w 3854"/>
                  <a:gd name="T53" fmla="*/ 2147483647 h 2628"/>
                  <a:gd name="T54" fmla="*/ 2147483647 w 3854"/>
                  <a:gd name="T55" fmla="*/ 2147483647 h 2628"/>
                  <a:gd name="T56" fmla="*/ 2147483647 w 3854"/>
                  <a:gd name="T57" fmla="*/ 2147483647 h 2628"/>
                  <a:gd name="T58" fmla="*/ 2147483647 w 3854"/>
                  <a:gd name="T59" fmla="*/ 2147483647 h 2628"/>
                  <a:gd name="T60" fmla="*/ 2147483647 w 3854"/>
                  <a:gd name="T61" fmla="*/ 2147483647 h 2628"/>
                  <a:gd name="T62" fmla="*/ 2147483647 w 3854"/>
                  <a:gd name="T63" fmla="*/ 2147483647 h 2628"/>
                  <a:gd name="T64" fmla="*/ 2147483647 w 3854"/>
                  <a:gd name="T65" fmla="*/ 2147483647 h 2628"/>
                  <a:gd name="T66" fmla="*/ 2147483647 w 3854"/>
                  <a:gd name="T67" fmla="*/ 2147483647 h 2628"/>
                  <a:gd name="T68" fmla="*/ 2147483647 w 3854"/>
                  <a:gd name="T69" fmla="*/ 0 h 2628"/>
                  <a:gd name="T70" fmla="*/ 2147483647 w 3854"/>
                  <a:gd name="T71" fmla="*/ 2147483647 h 2628"/>
                  <a:gd name="T72" fmla="*/ 2147483647 w 3854"/>
                  <a:gd name="T73" fmla="*/ 2147483647 h 2628"/>
                  <a:gd name="T74" fmla="*/ 2147483647 w 3854"/>
                  <a:gd name="T75" fmla="*/ 2147483647 h 2628"/>
                  <a:gd name="T76" fmla="*/ 2147483647 w 3854"/>
                  <a:gd name="T77" fmla="*/ 2147483647 h 2628"/>
                  <a:gd name="T78" fmla="*/ 2147483647 w 3854"/>
                  <a:gd name="T79" fmla="*/ 2147483647 h 2628"/>
                  <a:gd name="T80" fmla="*/ 2147483647 w 3854"/>
                  <a:gd name="T81" fmla="*/ 2147483647 h 2628"/>
                  <a:gd name="T82" fmla="*/ 2147483647 w 3854"/>
                  <a:gd name="T83" fmla="*/ 2147483647 h 2628"/>
                  <a:gd name="T84" fmla="*/ 2147483647 w 3854"/>
                  <a:gd name="T85" fmla="*/ 2147483647 h 2628"/>
                  <a:gd name="T86" fmla="*/ 2147483647 w 3854"/>
                  <a:gd name="T87" fmla="*/ 2147483647 h 2628"/>
                  <a:gd name="T88" fmla="*/ 2147483647 w 3854"/>
                  <a:gd name="T89" fmla="*/ 2147483647 h 2628"/>
                  <a:gd name="T90" fmla="*/ 2147483647 w 3854"/>
                  <a:gd name="T91" fmla="*/ 2147483647 h 2628"/>
                  <a:gd name="T92" fmla="*/ 2147483647 w 3854"/>
                  <a:gd name="T93" fmla="*/ 2147483647 h 2628"/>
                  <a:gd name="T94" fmla="*/ 2147483647 w 3854"/>
                  <a:gd name="T95" fmla="*/ 2147483647 h 2628"/>
                  <a:gd name="T96" fmla="*/ 2147483647 w 3854"/>
                  <a:gd name="T97" fmla="*/ 2147483647 h 2628"/>
                  <a:gd name="T98" fmla="*/ 2147483647 w 3854"/>
                  <a:gd name="T99" fmla="*/ 2147483647 h 2628"/>
                  <a:gd name="T100" fmla="*/ 2147483647 w 3854"/>
                  <a:gd name="T101" fmla="*/ 2147483647 h 2628"/>
                  <a:gd name="T102" fmla="*/ 2147483647 w 3854"/>
                  <a:gd name="T103" fmla="*/ 2147483647 h 2628"/>
                  <a:gd name="T104" fmla="*/ 2147483647 w 3854"/>
                  <a:gd name="T105" fmla="*/ 2147483647 h 2628"/>
                  <a:gd name="T106" fmla="*/ 2147483647 w 3854"/>
                  <a:gd name="T107" fmla="*/ 2147483647 h 2628"/>
                  <a:gd name="T108" fmla="*/ 2147483647 w 3854"/>
                  <a:gd name="T109" fmla="*/ 2147483647 h 2628"/>
                  <a:gd name="T110" fmla="*/ 2147483647 w 3854"/>
                  <a:gd name="T111" fmla="*/ 2147483647 h 2628"/>
                  <a:gd name="T112" fmla="*/ 2147483647 w 3854"/>
                  <a:gd name="T113" fmla="*/ 2147483647 h 2628"/>
                  <a:gd name="T114" fmla="*/ 2147483647 w 3854"/>
                  <a:gd name="T115" fmla="*/ 2147483647 h 2628"/>
                  <a:gd name="T116" fmla="*/ 2147483647 w 3854"/>
                  <a:gd name="T117" fmla="*/ 2147483647 h 2628"/>
                  <a:gd name="T118" fmla="*/ 2147483647 w 3854"/>
                  <a:gd name="T119" fmla="*/ 2147483647 h 2628"/>
                  <a:gd name="T120" fmla="*/ 2147483647 w 3854"/>
                  <a:gd name="T121" fmla="*/ 2147483647 h 2628"/>
                  <a:gd name="T122" fmla="*/ 2147483647 w 3854"/>
                  <a:gd name="T123" fmla="*/ 2147483647 h 26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54"/>
                  <a:gd name="T187" fmla="*/ 0 h 2628"/>
                  <a:gd name="T188" fmla="*/ 3854 w 3854"/>
                  <a:gd name="T189" fmla="*/ 2628 h 26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54" h="2628">
                    <a:moveTo>
                      <a:pt x="3839" y="957"/>
                    </a:moveTo>
                    <a:lnTo>
                      <a:pt x="3832" y="965"/>
                    </a:lnTo>
                    <a:lnTo>
                      <a:pt x="3818" y="973"/>
                    </a:lnTo>
                    <a:lnTo>
                      <a:pt x="3809" y="978"/>
                    </a:lnTo>
                    <a:lnTo>
                      <a:pt x="3797" y="982"/>
                    </a:lnTo>
                    <a:lnTo>
                      <a:pt x="3791" y="986"/>
                    </a:lnTo>
                    <a:lnTo>
                      <a:pt x="3785" y="996"/>
                    </a:lnTo>
                    <a:lnTo>
                      <a:pt x="3785" y="1003"/>
                    </a:lnTo>
                    <a:lnTo>
                      <a:pt x="3775" y="1018"/>
                    </a:lnTo>
                    <a:lnTo>
                      <a:pt x="3775" y="1019"/>
                    </a:lnTo>
                    <a:lnTo>
                      <a:pt x="3788" y="1024"/>
                    </a:lnTo>
                    <a:lnTo>
                      <a:pt x="3709" y="1196"/>
                    </a:lnTo>
                    <a:lnTo>
                      <a:pt x="3699" y="1216"/>
                    </a:lnTo>
                    <a:lnTo>
                      <a:pt x="3677" y="1266"/>
                    </a:lnTo>
                    <a:lnTo>
                      <a:pt x="3668" y="1287"/>
                    </a:lnTo>
                    <a:lnTo>
                      <a:pt x="3471" y="1710"/>
                    </a:lnTo>
                    <a:lnTo>
                      <a:pt x="3383" y="1899"/>
                    </a:lnTo>
                    <a:lnTo>
                      <a:pt x="3376" y="1904"/>
                    </a:lnTo>
                    <a:lnTo>
                      <a:pt x="3369" y="1906"/>
                    </a:lnTo>
                    <a:lnTo>
                      <a:pt x="3368" y="1913"/>
                    </a:lnTo>
                    <a:lnTo>
                      <a:pt x="3366" y="1918"/>
                    </a:lnTo>
                    <a:lnTo>
                      <a:pt x="3348" y="1931"/>
                    </a:lnTo>
                    <a:lnTo>
                      <a:pt x="3336" y="1950"/>
                    </a:lnTo>
                    <a:lnTo>
                      <a:pt x="3335" y="1967"/>
                    </a:lnTo>
                    <a:lnTo>
                      <a:pt x="3346" y="1995"/>
                    </a:lnTo>
                    <a:lnTo>
                      <a:pt x="3357" y="2008"/>
                    </a:lnTo>
                    <a:lnTo>
                      <a:pt x="3363" y="2009"/>
                    </a:lnTo>
                    <a:lnTo>
                      <a:pt x="3367" y="2012"/>
                    </a:lnTo>
                    <a:lnTo>
                      <a:pt x="3377" y="2028"/>
                    </a:lnTo>
                    <a:lnTo>
                      <a:pt x="3387" y="2034"/>
                    </a:lnTo>
                    <a:lnTo>
                      <a:pt x="3394" y="2044"/>
                    </a:lnTo>
                    <a:lnTo>
                      <a:pt x="3402" y="2056"/>
                    </a:lnTo>
                    <a:lnTo>
                      <a:pt x="3404" y="2065"/>
                    </a:lnTo>
                    <a:lnTo>
                      <a:pt x="3402" y="2074"/>
                    </a:lnTo>
                    <a:lnTo>
                      <a:pt x="3403" y="2081"/>
                    </a:lnTo>
                    <a:lnTo>
                      <a:pt x="3408" y="2089"/>
                    </a:lnTo>
                    <a:lnTo>
                      <a:pt x="3410" y="2093"/>
                    </a:lnTo>
                    <a:lnTo>
                      <a:pt x="3403" y="2101"/>
                    </a:lnTo>
                    <a:lnTo>
                      <a:pt x="3394" y="2115"/>
                    </a:lnTo>
                    <a:lnTo>
                      <a:pt x="3394" y="2122"/>
                    </a:lnTo>
                    <a:lnTo>
                      <a:pt x="3392" y="2129"/>
                    </a:lnTo>
                    <a:lnTo>
                      <a:pt x="3397" y="2145"/>
                    </a:lnTo>
                    <a:lnTo>
                      <a:pt x="3397" y="2150"/>
                    </a:lnTo>
                    <a:lnTo>
                      <a:pt x="3388" y="2157"/>
                    </a:lnTo>
                    <a:lnTo>
                      <a:pt x="3386" y="2163"/>
                    </a:lnTo>
                    <a:lnTo>
                      <a:pt x="3380" y="2169"/>
                    </a:lnTo>
                    <a:lnTo>
                      <a:pt x="3379" y="2177"/>
                    </a:lnTo>
                    <a:lnTo>
                      <a:pt x="3376" y="2183"/>
                    </a:lnTo>
                    <a:lnTo>
                      <a:pt x="3368" y="2190"/>
                    </a:lnTo>
                    <a:lnTo>
                      <a:pt x="3359" y="2193"/>
                    </a:lnTo>
                    <a:lnTo>
                      <a:pt x="3356" y="2199"/>
                    </a:lnTo>
                    <a:lnTo>
                      <a:pt x="3358" y="2203"/>
                    </a:lnTo>
                    <a:lnTo>
                      <a:pt x="3359" y="2212"/>
                    </a:lnTo>
                    <a:lnTo>
                      <a:pt x="3363" y="2221"/>
                    </a:lnTo>
                    <a:lnTo>
                      <a:pt x="3368" y="2226"/>
                    </a:lnTo>
                    <a:lnTo>
                      <a:pt x="3370" y="2238"/>
                    </a:lnTo>
                    <a:lnTo>
                      <a:pt x="3377" y="2250"/>
                    </a:lnTo>
                    <a:lnTo>
                      <a:pt x="3377" y="2261"/>
                    </a:lnTo>
                    <a:lnTo>
                      <a:pt x="3371" y="2266"/>
                    </a:lnTo>
                    <a:lnTo>
                      <a:pt x="3370" y="2269"/>
                    </a:lnTo>
                    <a:lnTo>
                      <a:pt x="3372" y="2278"/>
                    </a:lnTo>
                    <a:lnTo>
                      <a:pt x="3370" y="2283"/>
                    </a:lnTo>
                    <a:lnTo>
                      <a:pt x="3371" y="2292"/>
                    </a:lnTo>
                    <a:lnTo>
                      <a:pt x="3369" y="2295"/>
                    </a:lnTo>
                    <a:lnTo>
                      <a:pt x="3371" y="2299"/>
                    </a:lnTo>
                    <a:lnTo>
                      <a:pt x="3372" y="2303"/>
                    </a:lnTo>
                    <a:lnTo>
                      <a:pt x="3365" y="2308"/>
                    </a:lnTo>
                    <a:lnTo>
                      <a:pt x="3364" y="2318"/>
                    </a:lnTo>
                    <a:lnTo>
                      <a:pt x="3355" y="2329"/>
                    </a:lnTo>
                    <a:lnTo>
                      <a:pt x="3350" y="2339"/>
                    </a:lnTo>
                    <a:lnTo>
                      <a:pt x="3350" y="2345"/>
                    </a:lnTo>
                    <a:lnTo>
                      <a:pt x="3352" y="2350"/>
                    </a:lnTo>
                    <a:lnTo>
                      <a:pt x="3351" y="2357"/>
                    </a:lnTo>
                    <a:lnTo>
                      <a:pt x="3355" y="2363"/>
                    </a:lnTo>
                    <a:lnTo>
                      <a:pt x="3345" y="2386"/>
                    </a:lnTo>
                    <a:lnTo>
                      <a:pt x="3351" y="2390"/>
                    </a:lnTo>
                    <a:lnTo>
                      <a:pt x="3357" y="2387"/>
                    </a:lnTo>
                    <a:lnTo>
                      <a:pt x="3364" y="2386"/>
                    </a:lnTo>
                    <a:lnTo>
                      <a:pt x="3369" y="2388"/>
                    </a:lnTo>
                    <a:lnTo>
                      <a:pt x="3369" y="2389"/>
                    </a:lnTo>
                    <a:lnTo>
                      <a:pt x="3364" y="2393"/>
                    </a:lnTo>
                    <a:lnTo>
                      <a:pt x="3354" y="2403"/>
                    </a:lnTo>
                    <a:lnTo>
                      <a:pt x="3344" y="2407"/>
                    </a:lnTo>
                    <a:lnTo>
                      <a:pt x="3195" y="2408"/>
                    </a:lnTo>
                    <a:lnTo>
                      <a:pt x="2914" y="2406"/>
                    </a:lnTo>
                    <a:lnTo>
                      <a:pt x="2661" y="2407"/>
                    </a:lnTo>
                    <a:lnTo>
                      <a:pt x="2655" y="2406"/>
                    </a:lnTo>
                    <a:lnTo>
                      <a:pt x="2650" y="2397"/>
                    </a:lnTo>
                    <a:lnTo>
                      <a:pt x="2650" y="2390"/>
                    </a:lnTo>
                    <a:lnTo>
                      <a:pt x="2647" y="2390"/>
                    </a:lnTo>
                    <a:lnTo>
                      <a:pt x="2641" y="2386"/>
                    </a:lnTo>
                    <a:lnTo>
                      <a:pt x="2634" y="2387"/>
                    </a:lnTo>
                    <a:lnTo>
                      <a:pt x="2632" y="2383"/>
                    </a:lnTo>
                    <a:lnTo>
                      <a:pt x="2626" y="2384"/>
                    </a:lnTo>
                    <a:lnTo>
                      <a:pt x="2625" y="2389"/>
                    </a:lnTo>
                    <a:lnTo>
                      <a:pt x="2621" y="2391"/>
                    </a:lnTo>
                    <a:lnTo>
                      <a:pt x="2621" y="2393"/>
                    </a:lnTo>
                    <a:lnTo>
                      <a:pt x="2618" y="2395"/>
                    </a:lnTo>
                    <a:lnTo>
                      <a:pt x="2612" y="2395"/>
                    </a:lnTo>
                    <a:lnTo>
                      <a:pt x="2606" y="2392"/>
                    </a:lnTo>
                    <a:lnTo>
                      <a:pt x="2603" y="2395"/>
                    </a:lnTo>
                    <a:lnTo>
                      <a:pt x="2603" y="2403"/>
                    </a:lnTo>
                    <a:lnTo>
                      <a:pt x="2599" y="2408"/>
                    </a:lnTo>
                    <a:lnTo>
                      <a:pt x="2600" y="2419"/>
                    </a:lnTo>
                    <a:lnTo>
                      <a:pt x="2596" y="2421"/>
                    </a:lnTo>
                    <a:lnTo>
                      <a:pt x="2591" y="2421"/>
                    </a:lnTo>
                    <a:lnTo>
                      <a:pt x="2590" y="2423"/>
                    </a:lnTo>
                    <a:lnTo>
                      <a:pt x="2584" y="2424"/>
                    </a:lnTo>
                    <a:lnTo>
                      <a:pt x="2574" y="2423"/>
                    </a:lnTo>
                    <a:lnTo>
                      <a:pt x="2573" y="2424"/>
                    </a:lnTo>
                    <a:lnTo>
                      <a:pt x="2571" y="2416"/>
                    </a:lnTo>
                    <a:lnTo>
                      <a:pt x="2569" y="2413"/>
                    </a:lnTo>
                    <a:lnTo>
                      <a:pt x="2565" y="2412"/>
                    </a:lnTo>
                    <a:lnTo>
                      <a:pt x="2563" y="2407"/>
                    </a:lnTo>
                    <a:lnTo>
                      <a:pt x="2554" y="2407"/>
                    </a:lnTo>
                    <a:lnTo>
                      <a:pt x="2548" y="2409"/>
                    </a:lnTo>
                    <a:lnTo>
                      <a:pt x="2542" y="2407"/>
                    </a:lnTo>
                    <a:lnTo>
                      <a:pt x="2536" y="2393"/>
                    </a:lnTo>
                    <a:lnTo>
                      <a:pt x="2537" y="2389"/>
                    </a:lnTo>
                    <a:lnTo>
                      <a:pt x="2533" y="2384"/>
                    </a:lnTo>
                    <a:lnTo>
                      <a:pt x="2534" y="2381"/>
                    </a:lnTo>
                    <a:lnTo>
                      <a:pt x="2526" y="2373"/>
                    </a:lnTo>
                    <a:lnTo>
                      <a:pt x="2527" y="2371"/>
                    </a:lnTo>
                    <a:lnTo>
                      <a:pt x="2531" y="2371"/>
                    </a:lnTo>
                    <a:lnTo>
                      <a:pt x="2528" y="2362"/>
                    </a:lnTo>
                    <a:lnTo>
                      <a:pt x="2520" y="2362"/>
                    </a:lnTo>
                    <a:lnTo>
                      <a:pt x="2511" y="2358"/>
                    </a:lnTo>
                    <a:lnTo>
                      <a:pt x="2506" y="2363"/>
                    </a:lnTo>
                    <a:lnTo>
                      <a:pt x="2505" y="2365"/>
                    </a:lnTo>
                    <a:lnTo>
                      <a:pt x="2508" y="2370"/>
                    </a:lnTo>
                    <a:lnTo>
                      <a:pt x="2508" y="2372"/>
                    </a:lnTo>
                    <a:lnTo>
                      <a:pt x="2497" y="2366"/>
                    </a:lnTo>
                    <a:lnTo>
                      <a:pt x="2495" y="2363"/>
                    </a:lnTo>
                    <a:lnTo>
                      <a:pt x="2499" y="2355"/>
                    </a:lnTo>
                    <a:lnTo>
                      <a:pt x="2497" y="2346"/>
                    </a:lnTo>
                    <a:lnTo>
                      <a:pt x="2492" y="2345"/>
                    </a:lnTo>
                    <a:lnTo>
                      <a:pt x="2490" y="2340"/>
                    </a:lnTo>
                    <a:lnTo>
                      <a:pt x="2489" y="2330"/>
                    </a:lnTo>
                    <a:lnTo>
                      <a:pt x="2491" y="2321"/>
                    </a:lnTo>
                    <a:lnTo>
                      <a:pt x="2490" y="2318"/>
                    </a:lnTo>
                    <a:lnTo>
                      <a:pt x="2486" y="2315"/>
                    </a:lnTo>
                    <a:lnTo>
                      <a:pt x="2475" y="2314"/>
                    </a:lnTo>
                    <a:lnTo>
                      <a:pt x="2468" y="2307"/>
                    </a:lnTo>
                    <a:lnTo>
                      <a:pt x="2456" y="2316"/>
                    </a:lnTo>
                    <a:lnTo>
                      <a:pt x="2455" y="2316"/>
                    </a:lnTo>
                    <a:lnTo>
                      <a:pt x="2452" y="2311"/>
                    </a:lnTo>
                    <a:lnTo>
                      <a:pt x="2450" y="2311"/>
                    </a:lnTo>
                    <a:lnTo>
                      <a:pt x="2450" y="2308"/>
                    </a:lnTo>
                    <a:lnTo>
                      <a:pt x="2448" y="2301"/>
                    </a:lnTo>
                    <a:lnTo>
                      <a:pt x="2449" y="2299"/>
                    </a:lnTo>
                    <a:lnTo>
                      <a:pt x="2447" y="2295"/>
                    </a:lnTo>
                    <a:lnTo>
                      <a:pt x="2446" y="2295"/>
                    </a:lnTo>
                    <a:lnTo>
                      <a:pt x="2443" y="2292"/>
                    </a:lnTo>
                    <a:lnTo>
                      <a:pt x="2439" y="2292"/>
                    </a:lnTo>
                    <a:lnTo>
                      <a:pt x="2428" y="2284"/>
                    </a:lnTo>
                    <a:lnTo>
                      <a:pt x="2426" y="2276"/>
                    </a:lnTo>
                    <a:lnTo>
                      <a:pt x="2420" y="2272"/>
                    </a:lnTo>
                    <a:lnTo>
                      <a:pt x="2420" y="2268"/>
                    </a:lnTo>
                    <a:lnTo>
                      <a:pt x="2423" y="2264"/>
                    </a:lnTo>
                    <a:lnTo>
                      <a:pt x="2420" y="2258"/>
                    </a:lnTo>
                    <a:lnTo>
                      <a:pt x="2421" y="2257"/>
                    </a:lnTo>
                    <a:lnTo>
                      <a:pt x="2419" y="2253"/>
                    </a:lnTo>
                    <a:lnTo>
                      <a:pt x="2414" y="2250"/>
                    </a:lnTo>
                    <a:lnTo>
                      <a:pt x="2408" y="2243"/>
                    </a:lnTo>
                    <a:lnTo>
                      <a:pt x="2398" y="2239"/>
                    </a:lnTo>
                    <a:lnTo>
                      <a:pt x="2393" y="2238"/>
                    </a:lnTo>
                    <a:lnTo>
                      <a:pt x="2389" y="2231"/>
                    </a:lnTo>
                    <a:lnTo>
                      <a:pt x="2386" y="2231"/>
                    </a:lnTo>
                    <a:lnTo>
                      <a:pt x="2385" y="2229"/>
                    </a:lnTo>
                    <a:lnTo>
                      <a:pt x="2383" y="2230"/>
                    </a:lnTo>
                    <a:lnTo>
                      <a:pt x="2381" y="2227"/>
                    </a:lnTo>
                    <a:lnTo>
                      <a:pt x="2242" y="2227"/>
                    </a:lnTo>
                    <a:lnTo>
                      <a:pt x="2217" y="2226"/>
                    </a:lnTo>
                    <a:lnTo>
                      <a:pt x="2215" y="2237"/>
                    </a:lnTo>
                    <a:lnTo>
                      <a:pt x="2216" y="2239"/>
                    </a:lnTo>
                    <a:lnTo>
                      <a:pt x="2206" y="2250"/>
                    </a:lnTo>
                    <a:lnTo>
                      <a:pt x="2207" y="2255"/>
                    </a:lnTo>
                    <a:lnTo>
                      <a:pt x="2206" y="2259"/>
                    </a:lnTo>
                    <a:lnTo>
                      <a:pt x="2201" y="2267"/>
                    </a:lnTo>
                    <a:lnTo>
                      <a:pt x="2193" y="2272"/>
                    </a:lnTo>
                    <a:lnTo>
                      <a:pt x="2189" y="2276"/>
                    </a:lnTo>
                    <a:lnTo>
                      <a:pt x="2188" y="2278"/>
                    </a:lnTo>
                    <a:lnTo>
                      <a:pt x="2195" y="2287"/>
                    </a:lnTo>
                    <a:lnTo>
                      <a:pt x="2189" y="2292"/>
                    </a:lnTo>
                    <a:lnTo>
                      <a:pt x="2183" y="2302"/>
                    </a:lnTo>
                    <a:lnTo>
                      <a:pt x="2180" y="2305"/>
                    </a:lnTo>
                    <a:lnTo>
                      <a:pt x="2173" y="2299"/>
                    </a:lnTo>
                    <a:lnTo>
                      <a:pt x="2162" y="2296"/>
                    </a:lnTo>
                    <a:lnTo>
                      <a:pt x="2157" y="2298"/>
                    </a:lnTo>
                    <a:lnTo>
                      <a:pt x="2153" y="2304"/>
                    </a:lnTo>
                    <a:lnTo>
                      <a:pt x="2149" y="2303"/>
                    </a:lnTo>
                    <a:lnTo>
                      <a:pt x="2146" y="2304"/>
                    </a:lnTo>
                    <a:lnTo>
                      <a:pt x="2146" y="2317"/>
                    </a:lnTo>
                    <a:lnTo>
                      <a:pt x="2139" y="2322"/>
                    </a:lnTo>
                    <a:lnTo>
                      <a:pt x="2139" y="2325"/>
                    </a:lnTo>
                    <a:lnTo>
                      <a:pt x="2146" y="2328"/>
                    </a:lnTo>
                    <a:lnTo>
                      <a:pt x="2147" y="2331"/>
                    </a:lnTo>
                    <a:lnTo>
                      <a:pt x="2140" y="2337"/>
                    </a:lnTo>
                    <a:lnTo>
                      <a:pt x="2140" y="2339"/>
                    </a:lnTo>
                    <a:lnTo>
                      <a:pt x="2141" y="2341"/>
                    </a:lnTo>
                    <a:lnTo>
                      <a:pt x="2146" y="2348"/>
                    </a:lnTo>
                    <a:lnTo>
                      <a:pt x="2146" y="2353"/>
                    </a:lnTo>
                    <a:lnTo>
                      <a:pt x="2150" y="2354"/>
                    </a:lnTo>
                    <a:lnTo>
                      <a:pt x="2150" y="2358"/>
                    </a:lnTo>
                    <a:lnTo>
                      <a:pt x="2146" y="2366"/>
                    </a:lnTo>
                    <a:lnTo>
                      <a:pt x="2142" y="2363"/>
                    </a:lnTo>
                    <a:lnTo>
                      <a:pt x="2140" y="2359"/>
                    </a:lnTo>
                    <a:lnTo>
                      <a:pt x="2137" y="2361"/>
                    </a:lnTo>
                    <a:lnTo>
                      <a:pt x="2135" y="2367"/>
                    </a:lnTo>
                    <a:lnTo>
                      <a:pt x="2133" y="2369"/>
                    </a:lnTo>
                    <a:lnTo>
                      <a:pt x="2133" y="2372"/>
                    </a:lnTo>
                    <a:lnTo>
                      <a:pt x="2130" y="2376"/>
                    </a:lnTo>
                    <a:lnTo>
                      <a:pt x="2130" y="2379"/>
                    </a:lnTo>
                    <a:lnTo>
                      <a:pt x="2126" y="2384"/>
                    </a:lnTo>
                    <a:lnTo>
                      <a:pt x="2128" y="2389"/>
                    </a:lnTo>
                    <a:lnTo>
                      <a:pt x="2120" y="2387"/>
                    </a:lnTo>
                    <a:lnTo>
                      <a:pt x="2113" y="2391"/>
                    </a:lnTo>
                    <a:lnTo>
                      <a:pt x="2107" y="2389"/>
                    </a:lnTo>
                    <a:lnTo>
                      <a:pt x="2103" y="2394"/>
                    </a:lnTo>
                    <a:lnTo>
                      <a:pt x="2103" y="2402"/>
                    </a:lnTo>
                    <a:lnTo>
                      <a:pt x="2106" y="2408"/>
                    </a:lnTo>
                    <a:lnTo>
                      <a:pt x="2099" y="2417"/>
                    </a:lnTo>
                    <a:lnTo>
                      <a:pt x="2102" y="2423"/>
                    </a:lnTo>
                    <a:lnTo>
                      <a:pt x="2101" y="2428"/>
                    </a:lnTo>
                    <a:lnTo>
                      <a:pt x="2103" y="2440"/>
                    </a:lnTo>
                    <a:lnTo>
                      <a:pt x="2096" y="2442"/>
                    </a:lnTo>
                    <a:lnTo>
                      <a:pt x="2084" y="2448"/>
                    </a:lnTo>
                    <a:lnTo>
                      <a:pt x="2076" y="2448"/>
                    </a:lnTo>
                    <a:lnTo>
                      <a:pt x="2067" y="2449"/>
                    </a:lnTo>
                    <a:lnTo>
                      <a:pt x="2063" y="2448"/>
                    </a:lnTo>
                    <a:lnTo>
                      <a:pt x="2063" y="2446"/>
                    </a:lnTo>
                    <a:lnTo>
                      <a:pt x="2067" y="2437"/>
                    </a:lnTo>
                    <a:lnTo>
                      <a:pt x="2063" y="2435"/>
                    </a:lnTo>
                    <a:lnTo>
                      <a:pt x="2037" y="2445"/>
                    </a:lnTo>
                    <a:lnTo>
                      <a:pt x="2018" y="2445"/>
                    </a:lnTo>
                    <a:lnTo>
                      <a:pt x="2013" y="2446"/>
                    </a:lnTo>
                    <a:lnTo>
                      <a:pt x="2011" y="2448"/>
                    </a:lnTo>
                    <a:lnTo>
                      <a:pt x="2008" y="2448"/>
                    </a:lnTo>
                    <a:lnTo>
                      <a:pt x="2008" y="2451"/>
                    </a:lnTo>
                    <a:lnTo>
                      <a:pt x="2006" y="2453"/>
                    </a:lnTo>
                    <a:lnTo>
                      <a:pt x="2001" y="2454"/>
                    </a:lnTo>
                    <a:lnTo>
                      <a:pt x="1995" y="2452"/>
                    </a:lnTo>
                    <a:lnTo>
                      <a:pt x="1988" y="2454"/>
                    </a:lnTo>
                    <a:lnTo>
                      <a:pt x="1985" y="2449"/>
                    </a:lnTo>
                    <a:lnTo>
                      <a:pt x="1982" y="2448"/>
                    </a:lnTo>
                    <a:lnTo>
                      <a:pt x="1975" y="2454"/>
                    </a:lnTo>
                    <a:lnTo>
                      <a:pt x="1970" y="2455"/>
                    </a:lnTo>
                    <a:lnTo>
                      <a:pt x="1968" y="2455"/>
                    </a:lnTo>
                    <a:lnTo>
                      <a:pt x="1963" y="2448"/>
                    </a:lnTo>
                    <a:lnTo>
                      <a:pt x="1957" y="2447"/>
                    </a:lnTo>
                    <a:lnTo>
                      <a:pt x="1945" y="2454"/>
                    </a:lnTo>
                    <a:lnTo>
                      <a:pt x="1940" y="2460"/>
                    </a:lnTo>
                    <a:lnTo>
                      <a:pt x="1934" y="2460"/>
                    </a:lnTo>
                    <a:lnTo>
                      <a:pt x="1934" y="2466"/>
                    </a:lnTo>
                    <a:lnTo>
                      <a:pt x="1929" y="2478"/>
                    </a:lnTo>
                    <a:lnTo>
                      <a:pt x="1931" y="2491"/>
                    </a:lnTo>
                    <a:lnTo>
                      <a:pt x="1934" y="2498"/>
                    </a:lnTo>
                    <a:lnTo>
                      <a:pt x="1930" y="2507"/>
                    </a:lnTo>
                    <a:lnTo>
                      <a:pt x="1927" y="2510"/>
                    </a:lnTo>
                    <a:lnTo>
                      <a:pt x="1925" y="2514"/>
                    </a:lnTo>
                    <a:lnTo>
                      <a:pt x="1919" y="2514"/>
                    </a:lnTo>
                    <a:lnTo>
                      <a:pt x="1916" y="2517"/>
                    </a:lnTo>
                    <a:lnTo>
                      <a:pt x="1916" y="2519"/>
                    </a:lnTo>
                    <a:lnTo>
                      <a:pt x="1913" y="2523"/>
                    </a:lnTo>
                    <a:lnTo>
                      <a:pt x="1915" y="2526"/>
                    </a:lnTo>
                    <a:lnTo>
                      <a:pt x="1911" y="2526"/>
                    </a:lnTo>
                    <a:lnTo>
                      <a:pt x="1911" y="2528"/>
                    </a:lnTo>
                    <a:lnTo>
                      <a:pt x="1908" y="2529"/>
                    </a:lnTo>
                    <a:lnTo>
                      <a:pt x="1909" y="2532"/>
                    </a:lnTo>
                    <a:lnTo>
                      <a:pt x="1905" y="2538"/>
                    </a:lnTo>
                    <a:lnTo>
                      <a:pt x="1897" y="2538"/>
                    </a:lnTo>
                    <a:lnTo>
                      <a:pt x="1896" y="2539"/>
                    </a:lnTo>
                    <a:lnTo>
                      <a:pt x="1897" y="2544"/>
                    </a:lnTo>
                    <a:lnTo>
                      <a:pt x="1895" y="2545"/>
                    </a:lnTo>
                    <a:lnTo>
                      <a:pt x="1892" y="2545"/>
                    </a:lnTo>
                    <a:lnTo>
                      <a:pt x="1886" y="2548"/>
                    </a:lnTo>
                    <a:lnTo>
                      <a:pt x="1876" y="2544"/>
                    </a:lnTo>
                    <a:lnTo>
                      <a:pt x="1876" y="2541"/>
                    </a:lnTo>
                    <a:lnTo>
                      <a:pt x="1878" y="2534"/>
                    </a:lnTo>
                    <a:lnTo>
                      <a:pt x="1874" y="2532"/>
                    </a:lnTo>
                    <a:lnTo>
                      <a:pt x="1875" y="2526"/>
                    </a:lnTo>
                    <a:lnTo>
                      <a:pt x="1871" y="2518"/>
                    </a:lnTo>
                    <a:lnTo>
                      <a:pt x="1871" y="2513"/>
                    </a:lnTo>
                    <a:lnTo>
                      <a:pt x="1862" y="2507"/>
                    </a:lnTo>
                    <a:lnTo>
                      <a:pt x="1855" y="2510"/>
                    </a:lnTo>
                    <a:lnTo>
                      <a:pt x="1851" y="2513"/>
                    </a:lnTo>
                    <a:lnTo>
                      <a:pt x="1842" y="2518"/>
                    </a:lnTo>
                    <a:lnTo>
                      <a:pt x="1840" y="2521"/>
                    </a:lnTo>
                    <a:lnTo>
                      <a:pt x="1834" y="2521"/>
                    </a:lnTo>
                    <a:lnTo>
                      <a:pt x="1833" y="2525"/>
                    </a:lnTo>
                    <a:lnTo>
                      <a:pt x="1831" y="2525"/>
                    </a:lnTo>
                    <a:lnTo>
                      <a:pt x="1825" y="2520"/>
                    </a:lnTo>
                    <a:lnTo>
                      <a:pt x="1820" y="2518"/>
                    </a:lnTo>
                    <a:lnTo>
                      <a:pt x="1819" y="2519"/>
                    </a:lnTo>
                    <a:lnTo>
                      <a:pt x="1819" y="2531"/>
                    </a:lnTo>
                    <a:lnTo>
                      <a:pt x="1817" y="2538"/>
                    </a:lnTo>
                    <a:lnTo>
                      <a:pt x="1820" y="2542"/>
                    </a:lnTo>
                    <a:lnTo>
                      <a:pt x="1822" y="2552"/>
                    </a:lnTo>
                    <a:lnTo>
                      <a:pt x="1817" y="2553"/>
                    </a:lnTo>
                    <a:lnTo>
                      <a:pt x="1815" y="2551"/>
                    </a:lnTo>
                    <a:lnTo>
                      <a:pt x="1813" y="2553"/>
                    </a:lnTo>
                    <a:lnTo>
                      <a:pt x="1809" y="2553"/>
                    </a:lnTo>
                    <a:lnTo>
                      <a:pt x="1807" y="2553"/>
                    </a:lnTo>
                    <a:lnTo>
                      <a:pt x="1806" y="2548"/>
                    </a:lnTo>
                    <a:lnTo>
                      <a:pt x="1803" y="2548"/>
                    </a:lnTo>
                    <a:lnTo>
                      <a:pt x="1796" y="2543"/>
                    </a:lnTo>
                    <a:lnTo>
                      <a:pt x="1786" y="2541"/>
                    </a:lnTo>
                    <a:lnTo>
                      <a:pt x="1777" y="2545"/>
                    </a:lnTo>
                    <a:lnTo>
                      <a:pt x="1774" y="2548"/>
                    </a:lnTo>
                    <a:lnTo>
                      <a:pt x="1768" y="2549"/>
                    </a:lnTo>
                    <a:lnTo>
                      <a:pt x="1768" y="2560"/>
                    </a:lnTo>
                    <a:lnTo>
                      <a:pt x="1765" y="2561"/>
                    </a:lnTo>
                    <a:lnTo>
                      <a:pt x="1759" y="2572"/>
                    </a:lnTo>
                    <a:lnTo>
                      <a:pt x="1757" y="2573"/>
                    </a:lnTo>
                    <a:lnTo>
                      <a:pt x="1753" y="2571"/>
                    </a:lnTo>
                    <a:lnTo>
                      <a:pt x="1751" y="2574"/>
                    </a:lnTo>
                    <a:lnTo>
                      <a:pt x="1749" y="2573"/>
                    </a:lnTo>
                    <a:lnTo>
                      <a:pt x="1744" y="2579"/>
                    </a:lnTo>
                    <a:lnTo>
                      <a:pt x="1743" y="2578"/>
                    </a:lnTo>
                    <a:lnTo>
                      <a:pt x="1741" y="2574"/>
                    </a:lnTo>
                    <a:lnTo>
                      <a:pt x="1738" y="2573"/>
                    </a:lnTo>
                    <a:lnTo>
                      <a:pt x="1736" y="2566"/>
                    </a:lnTo>
                    <a:lnTo>
                      <a:pt x="1732" y="2567"/>
                    </a:lnTo>
                    <a:lnTo>
                      <a:pt x="1732" y="2563"/>
                    </a:lnTo>
                    <a:lnTo>
                      <a:pt x="1729" y="2562"/>
                    </a:lnTo>
                    <a:lnTo>
                      <a:pt x="1725" y="2556"/>
                    </a:lnTo>
                    <a:lnTo>
                      <a:pt x="1717" y="2556"/>
                    </a:lnTo>
                    <a:lnTo>
                      <a:pt x="1713" y="2548"/>
                    </a:lnTo>
                    <a:lnTo>
                      <a:pt x="1709" y="2546"/>
                    </a:lnTo>
                    <a:lnTo>
                      <a:pt x="1705" y="2541"/>
                    </a:lnTo>
                    <a:lnTo>
                      <a:pt x="1693" y="2538"/>
                    </a:lnTo>
                    <a:lnTo>
                      <a:pt x="1690" y="2538"/>
                    </a:lnTo>
                    <a:lnTo>
                      <a:pt x="1685" y="2542"/>
                    </a:lnTo>
                    <a:lnTo>
                      <a:pt x="1672" y="2539"/>
                    </a:lnTo>
                    <a:lnTo>
                      <a:pt x="1661" y="2545"/>
                    </a:lnTo>
                    <a:lnTo>
                      <a:pt x="1654" y="2544"/>
                    </a:lnTo>
                    <a:lnTo>
                      <a:pt x="1645" y="2544"/>
                    </a:lnTo>
                    <a:lnTo>
                      <a:pt x="1640" y="2539"/>
                    </a:lnTo>
                    <a:lnTo>
                      <a:pt x="1636" y="2541"/>
                    </a:lnTo>
                    <a:lnTo>
                      <a:pt x="1637" y="2545"/>
                    </a:lnTo>
                    <a:lnTo>
                      <a:pt x="1631" y="2546"/>
                    </a:lnTo>
                    <a:lnTo>
                      <a:pt x="1629" y="2542"/>
                    </a:lnTo>
                    <a:lnTo>
                      <a:pt x="1624" y="2544"/>
                    </a:lnTo>
                    <a:lnTo>
                      <a:pt x="1622" y="2542"/>
                    </a:lnTo>
                    <a:lnTo>
                      <a:pt x="1617" y="2544"/>
                    </a:lnTo>
                    <a:lnTo>
                      <a:pt x="1609" y="2539"/>
                    </a:lnTo>
                    <a:lnTo>
                      <a:pt x="1608" y="2543"/>
                    </a:lnTo>
                    <a:lnTo>
                      <a:pt x="1612" y="2546"/>
                    </a:lnTo>
                    <a:lnTo>
                      <a:pt x="1613" y="2550"/>
                    </a:lnTo>
                    <a:lnTo>
                      <a:pt x="1613" y="2560"/>
                    </a:lnTo>
                    <a:lnTo>
                      <a:pt x="1606" y="2565"/>
                    </a:lnTo>
                    <a:lnTo>
                      <a:pt x="1603" y="2571"/>
                    </a:lnTo>
                    <a:lnTo>
                      <a:pt x="1591" y="2582"/>
                    </a:lnTo>
                    <a:lnTo>
                      <a:pt x="1589" y="2588"/>
                    </a:lnTo>
                    <a:lnTo>
                      <a:pt x="1582" y="2590"/>
                    </a:lnTo>
                    <a:lnTo>
                      <a:pt x="1579" y="2593"/>
                    </a:lnTo>
                    <a:lnTo>
                      <a:pt x="1571" y="2598"/>
                    </a:lnTo>
                    <a:lnTo>
                      <a:pt x="1566" y="2596"/>
                    </a:lnTo>
                    <a:lnTo>
                      <a:pt x="1563" y="2599"/>
                    </a:lnTo>
                    <a:lnTo>
                      <a:pt x="1550" y="2606"/>
                    </a:lnTo>
                    <a:lnTo>
                      <a:pt x="1548" y="2610"/>
                    </a:lnTo>
                    <a:lnTo>
                      <a:pt x="1540" y="2616"/>
                    </a:lnTo>
                    <a:lnTo>
                      <a:pt x="1533" y="2616"/>
                    </a:lnTo>
                    <a:lnTo>
                      <a:pt x="1530" y="2615"/>
                    </a:lnTo>
                    <a:lnTo>
                      <a:pt x="1529" y="2616"/>
                    </a:lnTo>
                    <a:lnTo>
                      <a:pt x="1529" y="2623"/>
                    </a:lnTo>
                    <a:lnTo>
                      <a:pt x="1523" y="2628"/>
                    </a:lnTo>
                    <a:lnTo>
                      <a:pt x="1458" y="2600"/>
                    </a:lnTo>
                    <a:lnTo>
                      <a:pt x="1451" y="2598"/>
                    </a:lnTo>
                    <a:lnTo>
                      <a:pt x="1410" y="2581"/>
                    </a:lnTo>
                    <a:lnTo>
                      <a:pt x="1410" y="2580"/>
                    </a:lnTo>
                    <a:lnTo>
                      <a:pt x="1276" y="2524"/>
                    </a:lnTo>
                    <a:lnTo>
                      <a:pt x="1223" y="2501"/>
                    </a:lnTo>
                    <a:lnTo>
                      <a:pt x="1103" y="2451"/>
                    </a:lnTo>
                    <a:lnTo>
                      <a:pt x="1046" y="2423"/>
                    </a:lnTo>
                    <a:lnTo>
                      <a:pt x="951" y="2372"/>
                    </a:lnTo>
                    <a:lnTo>
                      <a:pt x="925" y="2359"/>
                    </a:lnTo>
                    <a:lnTo>
                      <a:pt x="880" y="2334"/>
                    </a:lnTo>
                    <a:lnTo>
                      <a:pt x="747" y="2263"/>
                    </a:lnTo>
                    <a:lnTo>
                      <a:pt x="702" y="2254"/>
                    </a:lnTo>
                    <a:lnTo>
                      <a:pt x="558" y="2222"/>
                    </a:lnTo>
                    <a:lnTo>
                      <a:pt x="501" y="2209"/>
                    </a:lnTo>
                    <a:lnTo>
                      <a:pt x="499" y="2207"/>
                    </a:lnTo>
                    <a:lnTo>
                      <a:pt x="392" y="2185"/>
                    </a:lnTo>
                    <a:lnTo>
                      <a:pt x="355" y="2175"/>
                    </a:lnTo>
                    <a:lnTo>
                      <a:pt x="249" y="2151"/>
                    </a:lnTo>
                    <a:lnTo>
                      <a:pt x="203" y="2130"/>
                    </a:lnTo>
                    <a:lnTo>
                      <a:pt x="13" y="2046"/>
                    </a:lnTo>
                    <a:lnTo>
                      <a:pt x="0" y="2039"/>
                    </a:lnTo>
                    <a:lnTo>
                      <a:pt x="14" y="2025"/>
                    </a:lnTo>
                    <a:lnTo>
                      <a:pt x="17" y="2020"/>
                    </a:lnTo>
                    <a:lnTo>
                      <a:pt x="14" y="2014"/>
                    </a:lnTo>
                    <a:lnTo>
                      <a:pt x="10" y="2001"/>
                    </a:lnTo>
                    <a:lnTo>
                      <a:pt x="18" y="1991"/>
                    </a:lnTo>
                    <a:lnTo>
                      <a:pt x="21" y="1979"/>
                    </a:lnTo>
                    <a:lnTo>
                      <a:pt x="24" y="1978"/>
                    </a:lnTo>
                    <a:lnTo>
                      <a:pt x="29" y="1973"/>
                    </a:lnTo>
                    <a:lnTo>
                      <a:pt x="35" y="1963"/>
                    </a:lnTo>
                    <a:lnTo>
                      <a:pt x="47" y="1955"/>
                    </a:lnTo>
                    <a:lnTo>
                      <a:pt x="53" y="1954"/>
                    </a:lnTo>
                    <a:lnTo>
                      <a:pt x="62" y="1944"/>
                    </a:lnTo>
                    <a:lnTo>
                      <a:pt x="75" y="1942"/>
                    </a:lnTo>
                    <a:lnTo>
                      <a:pt x="79" y="1939"/>
                    </a:lnTo>
                    <a:lnTo>
                      <a:pt x="92" y="1935"/>
                    </a:lnTo>
                    <a:lnTo>
                      <a:pt x="92" y="1932"/>
                    </a:lnTo>
                    <a:lnTo>
                      <a:pt x="97" y="1926"/>
                    </a:lnTo>
                    <a:lnTo>
                      <a:pt x="101" y="1926"/>
                    </a:lnTo>
                    <a:lnTo>
                      <a:pt x="103" y="1927"/>
                    </a:lnTo>
                    <a:lnTo>
                      <a:pt x="113" y="1924"/>
                    </a:lnTo>
                    <a:lnTo>
                      <a:pt x="121" y="1924"/>
                    </a:lnTo>
                    <a:lnTo>
                      <a:pt x="126" y="1920"/>
                    </a:lnTo>
                    <a:lnTo>
                      <a:pt x="128" y="1923"/>
                    </a:lnTo>
                    <a:lnTo>
                      <a:pt x="131" y="1920"/>
                    </a:lnTo>
                    <a:lnTo>
                      <a:pt x="130" y="1918"/>
                    </a:lnTo>
                    <a:lnTo>
                      <a:pt x="131" y="1918"/>
                    </a:lnTo>
                    <a:lnTo>
                      <a:pt x="131" y="1916"/>
                    </a:lnTo>
                    <a:lnTo>
                      <a:pt x="134" y="1915"/>
                    </a:lnTo>
                    <a:lnTo>
                      <a:pt x="134" y="1912"/>
                    </a:lnTo>
                    <a:lnTo>
                      <a:pt x="136" y="1909"/>
                    </a:lnTo>
                    <a:lnTo>
                      <a:pt x="139" y="1912"/>
                    </a:lnTo>
                    <a:lnTo>
                      <a:pt x="140" y="1912"/>
                    </a:lnTo>
                    <a:lnTo>
                      <a:pt x="144" y="1905"/>
                    </a:lnTo>
                    <a:lnTo>
                      <a:pt x="144" y="1902"/>
                    </a:lnTo>
                    <a:lnTo>
                      <a:pt x="149" y="1895"/>
                    </a:lnTo>
                    <a:lnTo>
                      <a:pt x="148" y="1891"/>
                    </a:lnTo>
                    <a:lnTo>
                      <a:pt x="151" y="1886"/>
                    </a:lnTo>
                    <a:lnTo>
                      <a:pt x="149" y="1883"/>
                    </a:lnTo>
                    <a:lnTo>
                      <a:pt x="145" y="1881"/>
                    </a:lnTo>
                    <a:lnTo>
                      <a:pt x="142" y="1867"/>
                    </a:lnTo>
                    <a:lnTo>
                      <a:pt x="140" y="1868"/>
                    </a:lnTo>
                    <a:lnTo>
                      <a:pt x="140" y="1866"/>
                    </a:lnTo>
                    <a:lnTo>
                      <a:pt x="139" y="1857"/>
                    </a:lnTo>
                    <a:lnTo>
                      <a:pt x="132" y="1852"/>
                    </a:lnTo>
                    <a:lnTo>
                      <a:pt x="131" y="1849"/>
                    </a:lnTo>
                    <a:lnTo>
                      <a:pt x="127" y="1845"/>
                    </a:lnTo>
                    <a:lnTo>
                      <a:pt x="127" y="1835"/>
                    </a:lnTo>
                    <a:lnTo>
                      <a:pt x="119" y="1828"/>
                    </a:lnTo>
                    <a:lnTo>
                      <a:pt x="119" y="1819"/>
                    </a:lnTo>
                    <a:lnTo>
                      <a:pt x="124" y="1813"/>
                    </a:lnTo>
                    <a:lnTo>
                      <a:pt x="123" y="1804"/>
                    </a:lnTo>
                    <a:lnTo>
                      <a:pt x="127" y="1801"/>
                    </a:lnTo>
                    <a:lnTo>
                      <a:pt x="129" y="1798"/>
                    </a:lnTo>
                    <a:lnTo>
                      <a:pt x="133" y="1797"/>
                    </a:lnTo>
                    <a:lnTo>
                      <a:pt x="132" y="1793"/>
                    </a:lnTo>
                    <a:lnTo>
                      <a:pt x="135" y="1789"/>
                    </a:lnTo>
                    <a:lnTo>
                      <a:pt x="133" y="1783"/>
                    </a:lnTo>
                    <a:lnTo>
                      <a:pt x="135" y="1780"/>
                    </a:lnTo>
                    <a:lnTo>
                      <a:pt x="136" y="1780"/>
                    </a:lnTo>
                    <a:lnTo>
                      <a:pt x="137" y="1774"/>
                    </a:lnTo>
                    <a:lnTo>
                      <a:pt x="141" y="1771"/>
                    </a:lnTo>
                    <a:lnTo>
                      <a:pt x="140" y="1770"/>
                    </a:lnTo>
                    <a:lnTo>
                      <a:pt x="141" y="1769"/>
                    </a:lnTo>
                    <a:lnTo>
                      <a:pt x="149" y="1765"/>
                    </a:lnTo>
                    <a:lnTo>
                      <a:pt x="149" y="1759"/>
                    </a:lnTo>
                    <a:lnTo>
                      <a:pt x="154" y="1758"/>
                    </a:lnTo>
                    <a:lnTo>
                      <a:pt x="153" y="1756"/>
                    </a:lnTo>
                    <a:lnTo>
                      <a:pt x="163" y="1751"/>
                    </a:lnTo>
                    <a:lnTo>
                      <a:pt x="162" y="1747"/>
                    </a:lnTo>
                    <a:lnTo>
                      <a:pt x="165" y="1742"/>
                    </a:lnTo>
                    <a:lnTo>
                      <a:pt x="167" y="1742"/>
                    </a:lnTo>
                    <a:lnTo>
                      <a:pt x="170" y="1740"/>
                    </a:lnTo>
                    <a:lnTo>
                      <a:pt x="169" y="1738"/>
                    </a:lnTo>
                    <a:lnTo>
                      <a:pt x="175" y="1735"/>
                    </a:lnTo>
                    <a:lnTo>
                      <a:pt x="173" y="1734"/>
                    </a:lnTo>
                    <a:lnTo>
                      <a:pt x="178" y="1731"/>
                    </a:lnTo>
                    <a:lnTo>
                      <a:pt x="178" y="1723"/>
                    </a:lnTo>
                    <a:lnTo>
                      <a:pt x="181" y="1722"/>
                    </a:lnTo>
                    <a:lnTo>
                      <a:pt x="182" y="1723"/>
                    </a:lnTo>
                    <a:lnTo>
                      <a:pt x="183" y="1722"/>
                    </a:lnTo>
                    <a:lnTo>
                      <a:pt x="182" y="1716"/>
                    </a:lnTo>
                    <a:lnTo>
                      <a:pt x="180" y="1715"/>
                    </a:lnTo>
                    <a:lnTo>
                      <a:pt x="182" y="1708"/>
                    </a:lnTo>
                    <a:lnTo>
                      <a:pt x="185" y="1706"/>
                    </a:lnTo>
                    <a:lnTo>
                      <a:pt x="183" y="1703"/>
                    </a:lnTo>
                    <a:lnTo>
                      <a:pt x="185" y="1702"/>
                    </a:lnTo>
                    <a:lnTo>
                      <a:pt x="184" y="1700"/>
                    </a:lnTo>
                    <a:lnTo>
                      <a:pt x="184" y="1697"/>
                    </a:lnTo>
                    <a:lnTo>
                      <a:pt x="182" y="1687"/>
                    </a:lnTo>
                    <a:lnTo>
                      <a:pt x="184" y="1681"/>
                    </a:lnTo>
                    <a:lnTo>
                      <a:pt x="191" y="1663"/>
                    </a:lnTo>
                    <a:lnTo>
                      <a:pt x="195" y="1661"/>
                    </a:lnTo>
                    <a:lnTo>
                      <a:pt x="197" y="1652"/>
                    </a:lnTo>
                    <a:lnTo>
                      <a:pt x="199" y="1649"/>
                    </a:lnTo>
                    <a:lnTo>
                      <a:pt x="199" y="1647"/>
                    </a:lnTo>
                    <a:lnTo>
                      <a:pt x="203" y="1644"/>
                    </a:lnTo>
                    <a:lnTo>
                      <a:pt x="202" y="1643"/>
                    </a:lnTo>
                    <a:lnTo>
                      <a:pt x="204" y="1638"/>
                    </a:lnTo>
                    <a:lnTo>
                      <a:pt x="202" y="1634"/>
                    </a:lnTo>
                    <a:lnTo>
                      <a:pt x="204" y="1631"/>
                    </a:lnTo>
                    <a:lnTo>
                      <a:pt x="204" y="1627"/>
                    </a:lnTo>
                    <a:lnTo>
                      <a:pt x="202" y="1624"/>
                    </a:lnTo>
                    <a:lnTo>
                      <a:pt x="203" y="1623"/>
                    </a:lnTo>
                    <a:lnTo>
                      <a:pt x="200" y="1615"/>
                    </a:lnTo>
                    <a:lnTo>
                      <a:pt x="206" y="1610"/>
                    </a:lnTo>
                    <a:lnTo>
                      <a:pt x="207" y="1610"/>
                    </a:lnTo>
                    <a:lnTo>
                      <a:pt x="208" y="1612"/>
                    </a:lnTo>
                    <a:lnTo>
                      <a:pt x="215" y="1609"/>
                    </a:lnTo>
                    <a:lnTo>
                      <a:pt x="215" y="1602"/>
                    </a:lnTo>
                    <a:lnTo>
                      <a:pt x="222" y="1603"/>
                    </a:lnTo>
                    <a:lnTo>
                      <a:pt x="223" y="1600"/>
                    </a:lnTo>
                    <a:lnTo>
                      <a:pt x="225" y="1601"/>
                    </a:lnTo>
                    <a:lnTo>
                      <a:pt x="226" y="1600"/>
                    </a:lnTo>
                    <a:lnTo>
                      <a:pt x="229" y="1597"/>
                    </a:lnTo>
                    <a:lnTo>
                      <a:pt x="232" y="1599"/>
                    </a:lnTo>
                    <a:lnTo>
                      <a:pt x="233" y="1596"/>
                    </a:lnTo>
                    <a:lnTo>
                      <a:pt x="233" y="1593"/>
                    </a:lnTo>
                    <a:lnTo>
                      <a:pt x="234" y="1593"/>
                    </a:lnTo>
                    <a:lnTo>
                      <a:pt x="238" y="1591"/>
                    </a:lnTo>
                    <a:lnTo>
                      <a:pt x="241" y="1593"/>
                    </a:lnTo>
                    <a:lnTo>
                      <a:pt x="244" y="1591"/>
                    </a:lnTo>
                    <a:lnTo>
                      <a:pt x="250" y="1593"/>
                    </a:lnTo>
                    <a:lnTo>
                      <a:pt x="253" y="1590"/>
                    </a:lnTo>
                    <a:lnTo>
                      <a:pt x="253" y="1592"/>
                    </a:lnTo>
                    <a:lnTo>
                      <a:pt x="255" y="1591"/>
                    </a:lnTo>
                    <a:lnTo>
                      <a:pt x="259" y="1588"/>
                    </a:lnTo>
                    <a:lnTo>
                      <a:pt x="259" y="1582"/>
                    </a:lnTo>
                    <a:lnTo>
                      <a:pt x="261" y="1581"/>
                    </a:lnTo>
                    <a:lnTo>
                      <a:pt x="260" y="1578"/>
                    </a:lnTo>
                    <a:lnTo>
                      <a:pt x="268" y="1575"/>
                    </a:lnTo>
                    <a:lnTo>
                      <a:pt x="273" y="1570"/>
                    </a:lnTo>
                    <a:lnTo>
                      <a:pt x="277" y="1570"/>
                    </a:lnTo>
                    <a:lnTo>
                      <a:pt x="278" y="1565"/>
                    </a:lnTo>
                    <a:lnTo>
                      <a:pt x="283" y="1566"/>
                    </a:lnTo>
                    <a:lnTo>
                      <a:pt x="281" y="1569"/>
                    </a:lnTo>
                    <a:lnTo>
                      <a:pt x="284" y="1569"/>
                    </a:lnTo>
                    <a:lnTo>
                      <a:pt x="286" y="1565"/>
                    </a:lnTo>
                    <a:lnTo>
                      <a:pt x="287" y="1566"/>
                    </a:lnTo>
                    <a:lnTo>
                      <a:pt x="286" y="1569"/>
                    </a:lnTo>
                    <a:lnTo>
                      <a:pt x="288" y="1569"/>
                    </a:lnTo>
                    <a:lnTo>
                      <a:pt x="289" y="1563"/>
                    </a:lnTo>
                    <a:lnTo>
                      <a:pt x="292" y="1563"/>
                    </a:lnTo>
                    <a:lnTo>
                      <a:pt x="292" y="1560"/>
                    </a:lnTo>
                    <a:lnTo>
                      <a:pt x="290" y="1558"/>
                    </a:lnTo>
                    <a:lnTo>
                      <a:pt x="291" y="1557"/>
                    </a:lnTo>
                    <a:lnTo>
                      <a:pt x="293" y="1556"/>
                    </a:lnTo>
                    <a:lnTo>
                      <a:pt x="294" y="1558"/>
                    </a:lnTo>
                    <a:lnTo>
                      <a:pt x="295" y="1558"/>
                    </a:lnTo>
                    <a:lnTo>
                      <a:pt x="298" y="1560"/>
                    </a:lnTo>
                    <a:lnTo>
                      <a:pt x="301" y="1557"/>
                    </a:lnTo>
                    <a:lnTo>
                      <a:pt x="299" y="1553"/>
                    </a:lnTo>
                    <a:lnTo>
                      <a:pt x="301" y="1553"/>
                    </a:lnTo>
                    <a:lnTo>
                      <a:pt x="303" y="1554"/>
                    </a:lnTo>
                    <a:lnTo>
                      <a:pt x="308" y="1552"/>
                    </a:lnTo>
                    <a:lnTo>
                      <a:pt x="309" y="1542"/>
                    </a:lnTo>
                    <a:lnTo>
                      <a:pt x="310" y="1541"/>
                    </a:lnTo>
                    <a:lnTo>
                      <a:pt x="311" y="1537"/>
                    </a:lnTo>
                    <a:lnTo>
                      <a:pt x="322" y="1535"/>
                    </a:lnTo>
                    <a:lnTo>
                      <a:pt x="321" y="1531"/>
                    </a:lnTo>
                    <a:lnTo>
                      <a:pt x="323" y="1530"/>
                    </a:lnTo>
                    <a:lnTo>
                      <a:pt x="325" y="1531"/>
                    </a:lnTo>
                    <a:lnTo>
                      <a:pt x="327" y="1530"/>
                    </a:lnTo>
                    <a:lnTo>
                      <a:pt x="331" y="1531"/>
                    </a:lnTo>
                    <a:lnTo>
                      <a:pt x="331" y="1535"/>
                    </a:lnTo>
                    <a:lnTo>
                      <a:pt x="333" y="1535"/>
                    </a:lnTo>
                    <a:lnTo>
                      <a:pt x="337" y="1528"/>
                    </a:lnTo>
                    <a:lnTo>
                      <a:pt x="339" y="1531"/>
                    </a:lnTo>
                    <a:lnTo>
                      <a:pt x="345" y="1528"/>
                    </a:lnTo>
                    <a:lnTo>
                      <a:pt x="347" y="1525"/>
                    </a:lnTo>
                    <a:lnTo>
                      <a:pt x="350" y="1527"/>
                    </a:lnTo>
                    <a:lnTo>
                      <a:pt x="351" y="1525"/>
                    </a:lnTo>
                    <a:lnTo>
                      <a:pt x="350" y="1524"/>
                    </a:lnTo>
                    <a:lnTo>
                      <a:pt x="357" y="1522"/>
                    </a:lnTo>
                    <a:lnTo>
                      <a:pt x="358" y="1520"/>
                    </a:lnTo>
                    <a:lnTo>
                      <a:pt x="362" y="1517"/>
                    </a:lnTo>
                    <a:lnTo>
                      <a:pt x="364" y="1519"/>
                    </a:lnTo>
                    <a:lnTo>
                      <a:pt x="370" y="1515"/>
                    </a:lnTo>
                    <a:lnTo>
                      <a:pt x="379" y="1504"/>
                    </a:lnTo>
                    <a:lnTo>
                      <a:pt x="382" y="1503"/>
                    </a:lnTo>
                    <a:lnTo>
                      <a:pt x="384" y="1500"/>
                    </a:lnTo>
                    <a:lnTo>
                      <a:pt x="383" y="1497"/>
                    </a:lnTo>
                    <a:lnTo>
                      <a:pt x="391" y="1501"/>
                    </a:lnTo>
                    <a:lnTo>
                      <a:pt x="392" y="1498"/>
                    </a:lnTo>
                    <a:lnTo>
                      <a:pt x="396" y="1498"/>
                    </a:lnTo>
                    <a:lnTo>
                      <a:pt x="397" y="1493"/>
                    </a:lnTo>
                    <a:lnTo>
                      <a:pt x="404" y="1493"/>
                    </a:lnTo>
                    <a:lnTo>
                      <a:pt x="404" y="1487"/>
                    </a:lnTo>
                    <a:lnTo>
                      <a:pt x="406" y="1487"/>
                    </a:lnTo>
                    <a:lnTo>
                      <a:pt x="407" y="1486"/>
                    </a:lnTo>
                    <a:lnTo>
                      <a:pt x="407" y="1484"/>
                    </a:lnTo>
                    <a:lnTo>
                      <a:pt x="409" y="1484"/>
                    </a:lnTo>
                    <a:lnTo>
                      <a:pt x="409" y="1480"/>
                    </a:lnTo>
                    <a:lnTo>
                      <a:pt x="412" y="1479"/>
                    </a:lnTo>
                    <a:lnTo>
                      <a:pt x="412" y="1481"/>
                    </a:lnTo>
                    <a:lnTo>
                      <a:pt x="414" y="1480"/>
                    </a:lnTo>
                    <a:lnTo>
                      <a:pt x="413" y="1476"/>
                    </a:lnTo>
                    <a:lnTo>
                      <a:pt x="415" y="1479"/>
                    </a:lnTo>
                    <a:lnTo>
                      <a:pt x="417" y="1477"/>
                    </a:lnTo>
                    <a:lnTo>
                      <a:pt x="416" y="1474"/>
                    </a:lnTo>
                    <a:lnTo>
                      <a:pt x="418" y="1473"/>
                    </a:lnTo>
                    <a:lnTo>
                      <a:pt x="421" y="1475"/>
                    </a:lnTo>
                    <a:lnTo>
                      <a:pt x="423" y="1473"/>
                    </a:lnTo>
                    <a:lnTo>
                      <a:pt x="436" y="1468"/>
                    </a:lnTo>
                    <a:lnTo>
                      <a:pt x="440" y="1467"/>
                    </a:lnTo>
                    <a:lnTo>
                      <a:pt x="441" y="1471"/>
                    </a:lnTo>
                    <a:lnTo>
                      <a:pt x="445" y="1471"/>
                    </a:lnTo>
                    <a:lnTo>
                      <a:pt x="447" y="1469"/>
                    </a:lnTo>
                    <a:lnTo>
                      <a:pt x="446" y="1465"/>
                    </a:lnTo>
                    <a:lnTo>
                      <a:pt x="447" y="1464"/>
                    </a:lnTo>
                    <a:lnTo>
                      <a:pt x="449" y="1469"/>
                    </a:lnTo>
                    <a:lnTo>
                      <a:pt x="456" y="1473"/>
                    </a:lnTo>
                    <a:lnTo>
                      <a:pt x="459" y="1470"/>
                    </a:lnTo>
                    <a:lnTo>
                      <a:pt x="464" y="1472"/>
                    </a:lnTo>
                    <a:lnTo>
                      <a:pt x="468" y="1469"/>
                    </a:lnTo>
                    <a:lnTo>
                      <a:pt x="468" y="1472"/>
                    </a:lnTo>
                    <a:lnTo>
                      <a:pt x="470" y="1471"/>
                    </a:lnTo>
                    <a:lnTo>
                      <a:pt x="473" y="1468"/>
                    </a:lnTo>
                    <a:lnTo>
                      <a:pt x="473" y="1466"/>
                    </a:lnTo>
                    <a:lnTo>
                      <a:pt x="475" y="1464"/>
                    </a:lnTo>
                    <a:lnTo>
                      <a:pt x="476" y="1467"/>
                    </a:lnTo>
                    <a:lnTo>
                      <a:pt x="472" y="1474"/>
                    </a:lnTo>
                    <a:lnTo>
                      <a:pt x="478" y="1477"/>
                    </a:lnTo>
                    <a:lnTo>
                      <a:pt x="486" y="1471"/>
                    </a:lnTo>
                    <a:lnTo>
                      <a:pt x="489" y="1466"/>
                    </a:lnTo>
                    <a:lnTo>
                      <a:pt x="492" y="1467"/>
                    </a:lnTo>
                    <a:lnTo>
                      <a:pt x="493" y="1463"/>
                    </a:lnTo>
                    <a:lnTo>
                      <a:pt x="496" y="1464"/>
                    </a:lnTo>
                    <a:lnTo>
                      <a:pt x="502" y="1467"/>
                    </a:lnTo>
                    <a:lnTo>
                      <a:pt x="499" y="1458"/>
                    </a:lnTo>
                    <a:lnTo>
                      <a:pt x="502" y="1459"/>
                    </a:lnTo>
                    <a:lnTo>
                      <a:pt x="504" y="1462"/>
                    </a:lnTo>
                    <a:lnTo>
                      <a:pt x="505" y="1461"/>
                    </a:lnTo>
                    <a:lnTo>
                      <a:pt x="505" y="1457"/>
                    </a:lnTo>
                    <a:lnTo>
                      <a:pt x="510" y="1457"/>
                    </a:lnTo>
                    <a:lnTo>
                      <a:pt x="512" y="1459"/>
                    </a:lnTo>
                    <a:lnTo>
                      <a:pt x="514" y="1459"/>
                    </a:lnTo>
                    <a:lnTo>
                      <a:pt x="517" y="1463"/>
                    </a:lnTo>
                    <a:lnTo>
                      <a:pt x="519" y="1463"/>
                    </a:lnTo>
                    <a:lnTo>
                      <a:pt x="524" y="1455"/>
                    </a:lnTo>
                    <a:lnTo>
                      <a:pt x="525" y="1454"/>
                    </a:lnTo>
                    <a:lnTo>
                      <a:pt x="529" y="1456"/>
                    </a:lnTo>
                    <a:lnTo>
                      <a:pt x="532" y="1454"/>
                    </a:lnTo>
                    <a:lnTo>
                      <a:pt x="535" y="1458"/>
                    </a:lnTo>
                    <a:lnTo>
                      <a:pt x="540" y="1458"/>
                    </a:lnTo>
                    <a:lnTo>
                      <a:pt x="542" y="1461"/>
                    </a:lnTo>
                    <a:lnTo>
                      <a:pt x="544" y="1459"/>
                    </a:lnTo>
                    <a:lnTo>
                      <a:pt x="540" y="1453"/>
                    </a:lnTo>
                    <a:lnTo>
                      <a:pt x="542" y="1452"/>
                    </a:lnTo>
                    <a:lnTo>
                      <a:pt x="545" y="1456"/>
                    </a:lnTo>
                    <a:lnTo>
                      <a:pt x="547" y="1457"/>
                    </a:lnTo>
                    <a:lnTo>
                      <a:pt x="551" y="1454"/>
                    </a:lnTo>
                    <a:lnTo>
                      <a:pt x="549" y="1446"/>
                    </a:lnTo>
                    <a:lnTo>
                      <a:pt x="560" y="1446"/>
                    </a:lnTo>
                    <a:lnTo>
                      <a:pt x="560" y="1450"/>
                    </a:lnTo>
                    <a:lnTo>
                      <a:pt x="562" y="1450"/>
                    </a:lnTo>
                    <a:lnTo>
                      <a:pt x="563" y="1444"/>
                    </a:lnTo>
                    <a:lnTo>
                      <a:pt x="565" y="1444"/>
                    </a:lnTo>
                    <a:lnTo>
                      <a:pt x="566" y="1454"/>
                    </a:lnTo>
                    <a:lnTo>
                      <a:pt x="568" y="1451"/>
                    </a:lnTo>
                    <a:lnTo>
                      <a:pt x="569" y="1447"/>
                    </a:lnTo>
                    <a:lnTo>
                      <a:pt x="574" y="1446"/>
                    </a:lnTo>
                    <a:lnTo>
                      <a:pt x="575" y="1450"/>
                    </a:lnTo>
                    <a:lnTo>
                      <a:pt x="577" y="1448"/>
                    </a:lnTo>
                    <a:lnTo>
                      <a:pt x="577" y="1445"/>
                    </a:lnTo>
                    <a:lnTo>
                      <a:pt x="580" y="1446"/>
                    </a:lnTo>
                    <a:lnTo>
                      <a:pt x="584" y="1451"/>
                    </a:lnTo>
                    <a:lnTo>
                      <a:pt x="586" y="1449"/>
                    </a:lnTo>
                    <a:lnTo>
                      <a:pt x="585" y="1445"/>
                    </a:lnTo>
                    <a:lnTo>
                      <a:pt x="589" y="1444"/>
                    </a:lnTo>
                    <a:lnTo>
                      <a:pt x="593" y="1444"/>
                    </a:lnTo>
                    <a:lnTo>
                      <a:pt x="591" y="1446"/>
                    </a:lnTo>
                    <a:lnTo>
                      <a:pt x="593" y="1448"/>
                    </a:lnTo>
                    <a:lnTo>
                      <a:pt x="597" y="1446"/>
                    </a:lnTo>
                    <a:lnTo>
                      <a:pt x="597" y="1443"/>
                    </a:lnTo>
                    <a:lnTo>
                      <a:pt x="599" y="1443"/>
                    </a:lnTo>
                    <a:lnTo>
                      <a:pt x="599" y="1448"/>
                    </a:lnTo>
                    <a:lnTo>
                      <a:pt x="600" y="1449"/>
                    </a:lnTo>
                    <a:lnTo>
                      <a:pt x="603" y="1448"/>
                    </a:lnTo>
                    <a:lnTo>
                      <a:pt x="604" y="1445"/>
                    </a:lnTo>
                    <a:lnTo>
                      <a:pt x="611" y="1445"/>
                    </a:lnTo>
                    <a:lnTo>
                      <a:pt x="613" y="1441"/>
                    </a:lnTo>
                    <a:lnTo>
                      <a:pt x="610" y="1438"/>
                    </a:lnTo>
                    <a:lnTo>
                      <a:pt x="611" y="1436"/>
                    </a:lnTo>
                    <a:lnTo>
                      <a:pt x="615" y="1440"/>
                    </a:lnTo>
                    <a:lnTo>
                      <a:pt x="616" y="1443"/>
                    </a:lnTo>
                    <a:lnTo>
                      <a:pt x="622" y="1446"/>
                    </a:lnTo>
                    <a:lnTo>
                      <a:pt x="623" y="1440"/>
                    </a:lnTo>
                    <a:lnTo>
                      <a:pt x="629" y="1438"/>
                    </a:lnTo>
                    <a:lnTo>
                      <a:pt x="630" y="1434"/>
                    </a:lnTo>
                    <a:lnTo>
                      <a:pt x="632" y="1432"/>
                    </a:lnTo>
                    <a:lnTo>
                      <a:pt x="636" y="1432"/>
                    </a:lnTo>
                    <a:lnTo>
                      <a:pt x="636" y="1425"/>
                    </a:lnTo>
                    <a:lnTo>
                      <a:pt x="643" y="1421"/>
                    </a:lnTo>
                    <a:lnTo>
                      <a:pt x="638" y="1416"/>
                    </a:lnTo>
                    <a:lnTo>
                      <a:pt x="647" y="1416"/>
                    </a:lnTo>
                    <a:lnTo>
                      <a:pt x="649" y="1412"/>
                    </a:lnTo>
                    <a:lnTo>
                      <a:pt x="647" y="1409"/>
                    </a:lnTo>
                    <a:lnTo>
                      <a:pt x="648" y="1405"/>
                    </a:lnTo>
                    <a:lnTo>
                      <a:pt x="651" y="1404"/>
                    </a:lnTo>
                    <a:lnTo>
                      <a:pt x="652" y="1401"/>
                    </a:lnTo>
                    <a:lnTo>
                      <a:pt x="655" y="1401"/>
                    </a:lnTo>
                    <a:lnTo>
                      <a:pt x="658" y="1397"/>
                    </a:lnTo>
                    <a:lnTo>
                      <a:pt x="663" y="1396"/>
                    </a:lnTo>
                    <a:lnTo>
                      <a:pt x="669" y="1401"/>
                    </a:lnTo>
                    <a:lnTo>
                      <a:pt x="675" y="1402"/>
                    </a:lnTo>
                    <a:lnTo>
                      <a:pt x="676" y="1404"/>
                    </a:lnTo>
                    <a:lnTo>
                      <a:pt x="680" y="1404"/>
                    </a:lnTo>
                    <a:lnTo>
                      <a:pt x="682" y="1397"/>
                    </a:lnTo>
                    <a:lnTo>
                      <a:pt x="681" y="1393"/>
                    </a:lnTo>
                    <a:lnTo>
                      <a:pt x="683" y="1393"/>
                    </a:lnTo>
                    <a:lnTo>
                      <a:pt x="685" y="1397"/>
                    </a:lnTo>
                    <a:lnTo>
                      <a:pt x="685" y="1389"/>
                    </a:lnTo>
                    <a:lnTo>
                      <a:pt x="692" y="1390"/>
                    </a:lnTo>
                    <a:lnTo>
                      <a:pt x="688" y="1397"/>
                    </a:lnTo>
                    <a:lnTo>
                      <a:pt x="688" y="1400"/>
                    </a:lnTo>
                    <a:lnTo>
                      <a:pt x="691" y="1403"/>
                    </a:lnTo>
                    <a:lnTo>
                      <a:pt x="705" y="1398"/>
                    </a:lnTo>
                    <a:lnTo>
                      <a:pt x="709" y="1394"/>
                    </a:lnTo>
                    <a:lnTo>
                      <a:pt x="708" y="1391"/>
                    </a:lnTo>
                    <a:lnTo>
                      <a:pt x="715" y="1392"/>
                    </a:lnTo>
                    <a:lnTo>
                      <a:pt x="717" y="1397"/>
                    </a:lnTo>
                    <a:lnTo>
                      <a:pt x="715" y="1402"/>
                    </a:lnTo>
                    <a:lnTo>
                      <a:pt x="718" y="1404"/>
                    </a:lnTo>
                    <a:lnTo>
                      <a:pt x="720" y="1397"/>
                    </a:lnTo>
                    <a:lnTo>
                      <a:pt x="722" y="1396"/>
                    </a:lnTo>
                    <a:lnTo>
                      <a:pt x="725" y="1400"/>
                    </a:lnTo>
                    <a:lnTo>
                      <a:pt x="727" y="1399"/>
                    </a:lnTo>
                    <a:lnTo>
                      <a:pt x="727" y="1397"/>
                    </a:lnTo>
                    <a:lnTo>
                      <a:pt x="731" y="1397"/>
                    </a:lnTo>
                    <a:lnTo>
                      <a:pt x="733" y="1396"/>
                    </a:lnTo>
                    <a:lnTo>
                      <a:pt x="730" y="1392"/>
                    </a:lnTo>
                    <a:lnTo>
                      <a:pt x="731" y="1391"/>
                    </a:lnTo>
                    <a:lnTo>
                      <a:pt x="746" y="1392"/>
                    </a:lnTo>
                    <a:lnTo>
                      <a:pt x="749" y="1398"/>
                    </a:lnTo>
                    <a:lnTo>
                      <a:pt x="754" y="1402"/>
                    </a:lnTo>
                    <a:lnTo>
                      <a:pt x="755" y="1400"/>
                    </a:lnTo>
                    <a:lnTo>
                      <a:pt x="757" y="1393"/>
                    </a:lnTo>
                    <a:lnTo>
                      <a:pt x="764" y="1399"/>
                    </a:lnTo>
                    <a:lnTo>
                      <a:pt x="763" y="1404"/>
                    </a:lnTo>
                    <a:lnTo>
                      <a:pt x="765" y="1412"/>
                    </a:lnTo>
                    <a:lnTo>
                      <a:pt x="760" y="1416"/>
                    </a:lnTo>
                    <a:lnTo>
                      <a:pt x="759" y="1417"/>
                    </a:lnTo>
                    <a:lnTo>
                      <a:pt x="764" y="1422"/>
                    </a:lnTo>
                    <a:lnTo>
                      <a:pt x="762" y="1425"/>
                    </a:lnTo>
                    <a:lnTo>
                      <a:pt x="765" y="1426"/>
                    </a:lnTo>
                    <a:lnTo>
                      <a:pt x="772" y="1421"/>
                    </a:lnTo>
                    <a:lnTo>
                      <a:pt x="773" y="1423"/>
                    </a:lnTo>
                    <a:lnTo>
                      <a:pt x="769" y="1427"/>
                    </a:lnTo>
                    <a:lnTo>
                      <a:pt x="770" y="1429"/>
                    </a:lnTo>
                    <a:lnTo>
                      <a:pt x="777" y="1432"/>
                    </a:lnTo>
                    <a:lnTo>
                      <a:pt x="780" y="1431"/>
                    </a:lnTo>
                    <a:lnTo>
                      <a:pt x="784" y="1440"/>
                    </a:lnTo>
                    <a:lnTo>
                      <a:pt x="787" y="1440"/>
                    </a:lnTo>
                    <a:lnTo>
                      <a:pt x="789" y="1437"/>
                    </a:lnTo>
                    <a:lnTo>
                      <a:pt x="795" y="1434"/>
                    </a:lnTo>
                    <a:lnTo>
                      <a:pt x="795" y="1432"/>
                    </a:lnTo>
                    <a:lnTo>
                      <a:pt x="791" y="1430"/>
                    </a:lnTo>
                    <a:lnTo>
                      <a:pt x="793" y="1423"/>
                    </a:lnTo>
                    <a:lnTo>
                      <a:pt x="795" y="1422"/>
                    </a:lnTo>
                    <a:lnTo>
                      <a:pt x="798" y="1423"/>
                    </a:lnTo>
                    <a:lnTo>
                      <a:pt x="799" y="1426"/>
                    </a:lnTo>
                    <a:lnTo>
                      <a:pt x="801" y="1425"/>
                    </a:lnTo>
                    <a:lnTo>
                      <a:pt x="805" y="1419"/>
                    </a:lnTo>
                    <a:lnTo>
                      <a:pt x="807" y="1426"/>
                    </a:lnTo>
                    <a:lnTo>
                      <a:pt x="810" y="1425"/>
                    </a:lnTo>
                    <a:lnTo>
                      <a:pt x="812" y="1426"/>
                    </a:lnTo>
                    <a:lnTo>
                      <a:pt x="810" y="1429"/>
                    </a:lnTo>
                    <a:lnTo>
                      <a:pt x="811" y="1432"/>
                    </a:lnTo>
                    <a:lnTo>
                      <a:pt x="817" y="1434"/>
                    </a:lnTo>
                    <a:lnTo>
                      <a:pt x="818" y="1438"/>
                    </a:lnTo>
                    <a:lnTo>
                      <a:pt x="820" y="1438"/>
                    </a:lnTo>
                    <a:lnTo>
                      <a:pt x="826" y="1434"/>
                    </a:lnTo>
                    <a:lnTo>
                      <a:pt x="832" y="1432"/>
                    </a:lnTo>
                    <a:lnTo>
                      <a:pt x="835" y="1427"/>
                    </a:lnTo>
                    <a:lnTo>
                      <a:pt x="837" y="1419"/>
                    </a:lnTo>
                    <a:lnTo>
                      <a:pt x="838" y="1411"/>
                    </a:lnTo>
                    <a:lnTo>
                      <a:pt x="839" y="1409"/>
                    </a:lnTo>
                    <a:lnTo>
                      <a:pt x="842" y="1409"/>
                    </a:lnTo>
                    <a:lnTo>
                      <a:pt x="863" y="1293"/>
                    </a:lnTo>
                    <a:lnTo>
                      <a:pt x="911" y="1021"/>
                    </a:lnTo>
                    <a:lnTo>
                      <a:pt x="946" y="823"/>
                    </a:lnTo>
                    <a:lnTo>
                      <a:pt x="945" y="815"/>
                    </a:lnTo>
                    <a:lnTo>
                      <a:pt x="951" y="807"/>
                    </a:lnTo>
                    <a:lnTo>
                      <a:pt x="951" y="799"/>
                    </a:lnTo>
                    <a:lnTo>
                      <a:pt x="952" y="791"/>
                    </a:lnTo>
                    <a:lnTo>
                      <a:pt x="958" y="788"/>
                    </a:lnTo>
                    <a:lnTo>
                      <a:pt x="956" y="780"/>
                    </a:lnTo>
                    <a:lnTo>
                      <a:pt x="956" y="769"/>
                    </a:lnTo>
                    <a:lnTo>
                      <a:pt x="952" y="759"/>
                    </a:lnTo>
                    <a:lnTo>
                      <a:pt x="955" y="748"/>
                    </a:lnTo>
                    <a:lnTo>
                      <a:pt x="956" y="742"/>
                    </a:lnTo>
                    <a:lnTo>
                      <a:pt x="959" y="738"/>
                    </a:lnTo>
                    <a:lnTo>
                      <a:pt x="959" y="734"/>
                    </a:lnTo>
                    <a:lnTo>
                      <a:pt x="953" y="726"/>
                    </a:lnTo>
                    <a:lnTo>
                      <a:pt x="953" y="718"/>
                    </a:lnTo>
                    <a:lnTo>
                      <a:pt x="949" y="715"/>
                    </a:lnTo>
                    <a:lnTo>
                      <a:pt x="949" y="713"/>
                    </a:lnTo>
                    <a:lnTo>
                      <a:pt x="954" y="710"/>
                    </a:lnTo>
                    <a:lnTo>
                      <a:pt x="954" y="708"/>
                    </a:lnTo>
                    <a:lnTo>
                      <a:pt x="947" y="707"/>
                    </a:lnTo>
                    <a:lnTo>
                      <a:pt x="944" y="703"/>
                    </a:lnTo>
                    <a:lnTo>
                      <a:pt x="944" y="700"/>
                    </a:lnTo>
                    <a:lnTo>
                      <a:pt x="935" y="693"/>
                    </a:lnTo>
                    <a:lnTo>
                      <a:pt x="932" y="692"/>
                    </a:lnTo>
                    <a:lnTo>
                      <a:pt x="932" y="682"/>
                    </a:lnTo>
                    <a:lnTo>
                      <a:pt x="928" y="677"/>
                    </a:lnTo>
                    <a:lnTo>
                      <a:pt x="921" y="673"/>
                    </a:lnTo>
                    <a:lnTo>
                      <a:pt x="923" y="669"/>
                    </a:lnTo>
                    <a:lnTo>
                      <a:pt x="923" y="666"/>
                    </a:lnTo>
                    <a:lnTo>
                      <a:pt x="920" y="664"/>
                    </a:lnTo>
                    <a:lnTo>
                      <a:pt x="918" y="664"/>
                    </a:lnTo>
                    <a:lnTo>
                      <a:pt x="913" y="657"/>
                    </a:lnTo>
                    <a:lnTo>
                      <a:pt x="913" y="656"/>
                    </a:lnTo>
                    <a:lnTo>
                      <a:pt x="910" y="655"/>
                    </a:lnTo>
                    <a:lnTo>
                      <a:pt x="911" y="653"/>
                    </a:lnTo>
                    <a:lnTo>
                      <a:pt x="909" y="653"/>
                    </a:lnTo>
                    <a:lnTo>
                      <a:pt x="910" y="651"/>
                    </a:lnTo>
                    <a:lnTo>
                      <a:pt x="909" y="649"/>
                    </a:lnTo>
                    <a:lnTo>
                      <a:pt x="914" y="646"/>
                    </a:lnTo>
                    <a:lnTo>
                      <a:pt x="915" y="643"/>
                    </a:lnTo>
                    <a:lnTo>
                      <a:pt x="922" y="629"/>
                    </a:lnTo>
                    <a:lnTo>
                      <a:pt x="920" y="628"/>
                    </a:lnTo>
                    <a:lnTo>
                      <a:pt x="921" y="626"/>
                    </a:lnTo>
                    <a:lnTo>
                      <a:pt x="918" y="625"/>
                    </a:lnTo>
                    <a:lnTo>
                      <a:pt x="914" y="620"/>
                    </a:lnTo>
                    <a:lnTo>
                      <a:pt x="916" y="613"/>
                    </a:lnTo>
                    <a:lnTo>
                      <a:pt x="911" y="607"/>
                    </a:lnTo>
                    <a:lnTo>
                      <a:pt x="911" y="600"/>
                    </a:lnTo>
                    <a:lnTo>
                      <a:pt x="905" y="599"/>
                    </a:lnTo>
                    <a:lnTo>
                      <a:pt x="905" y="594"/>
                    </a:lnTo>
                    <a:lnTo>
                      <a:pt x="886" y="587"/>
                    </a:lnTo>
                    <a:lnTo>
                      <a:pt x="877" y="576"/>
                    </a:lnTo>
                    <a:lnTo>
                      <a:pt x="873" y="576"/>
                    </a:lnTo>
                    <a:lnTo>
                      <a:pt x="872" y="575"/>
                    </a:lnTo>
                    <a:lnTo>
                      <a:pt x="866" y="572"/>
                    </a:lnTo>
                    <a:lnTo>
                      <a:pt x="862" y="565"/>
                    </a:lnTo>
                    <a:lnTo>
                      <a:pt x="851" y="566"/>
                    </a:lnTo>
                    <a:lnTo>
                      <a:pt x="845" y="562"/>
                    </a:lnTo>
                    <a:lnTo>
                      <a:pt x="842" y="556"/>
                    </a:lnTo>
                    <a:lnTo>
                      <a:pt x="838" y="555"/>
                    </a:lnTo>
                    <a:lnTo>
                      <a:pt x="830" y="545"/>
                    </a:lnTo>
                    <a:lnTo>
                      <a:pt x="828" y="540"/>
                    </a:lnTo>
                    <a:lnTo>
                      <a:pt x="815" y="530"/>
                    </a:lnTo>
                    <a:lnTo>
                      <a:pt x="815" y="525"/>
                    </a:lnTo>
                    <a:lnTo>
                      <a:pt x="818" y="516"/>
                    </a:lnTo>
                    <a:lnTo>
                      <a:pt x="817" y="475"/>
                    </a:lnTo>
                    <a:lnTo>
                      <a:pt x="818" y="368"/>
                    </a:lnTo>
                    <a:lnTo>
                      <a:pt x="821" y="368"/>
                    </a:lnTo>
                    <a:lnTo>
                      <a:pt x="825" y="372"/>
                    </a:lnTo>
                    <a:lnTo>
                      <a:pt x="829" y="370"/>
                    </a:lnTo>
                    <a:lnTo>
                      <a:pt x="830" y="368"/>
                    </a:lnTo>
                    <a:lnTo>
                      <a:pt x="828" y="366"/>
                    </a:lnTo>
                    <a:lnTo>
                      <a:pt x="834" y="365"/>
                    </a:lnTo>
                    <a:lnTo>
                      <a:pt x="835" y="367"/>
                    </a:lnTo>
                    <a:lnTo>
                      <a:pt x="841" y="369"/>
                    </a:lnTo>
                    <a:lnTo>
                      <a:pt x="844" y="367"/>
                    </a:lnTo>
                    <a:lnTo>
                      <a:pt x="846" y="363"/>
                    </a:lnTo>
                    <a:lnTo>
                      <a:pt x="850" y="363"/>
                    </a:lnTo>
                    <a:lnTo>
                      <a:pt x="852" y="365"/>
                    </a:lnTo>
                    <a:lnTo>
                      <a:pt x="861" y="361"/>
                    </a:lnTo>
                    <a:lnTo>
                      <a:pt x="863" y="363"/>
                    </a:lnTo>
                    <a:lnTo>
                      <a:pt x="865" y="361"/>
                    </a:lnTo>
                    <a:lnTo>
                      <a:pt x="868" y="363"/>
                    </a:lnTo>
                    <a:lnTo>
                      <a:pt x="869" y="365"/>
                    </a:lnTo>
                    <a:lnTo>
                      <a:pt x="882" y="354"/>
                    </a:lnTo>
                    <a:lnTo>
                      <a:pt x="884" y="355"/>
                    </a:lnTo>
                    <a:lnTo>
                      <a:pt x="887" y="355"/>
                    </a:lnTo>
                    <a:lnTo>
                      <a:pt x="889" y="350"/>
                    </a:lnTo>
                    <a:lnTo>
                      <a:pt x="895" y="347"/>
                    </a:lnTo>
                    <a:lnTo>
                      <a:pt x="895" y="345"/>
                    </a:lnTo>
                    <a:lnTo>
                      <a:pt x="898" y="343"/>
                    </a:lnTo>
                    <a:lnTo>
                      <a:pt x="903" y="345"/>
                    </a:lnTo>
                    <a:lnTo>
                      <a:pt x="907" y="351"/>
                    </a:lnTo>
                    <a:lnTo>
                      <a:pt x="914" y="352"/>
                    </a:lnTo>
                    <a:lnTo>
                      <a:pt x="914" y="350"/>
                    </a:lnTo>
                    <a:lnTo>
                      <a:pt x="916" y="350"/>
                    </a:lnTo>
                    <a:lnTo>
                      <a:pt x="917" y="346"/>
                    </a:lnTo>
                    <a:lnTo>
                      <a:pt x="922" y="343"/>
                    </a:lnTo>
                    <a:lnTo>
                      <a:pt x="922" y="340"/>
                    </a:lnTo>
                    <a:lnTo>
                      <a:pt x="929" y="340"/>
                    </a:lnTo>
                    <a:lnTo>
                      <a:pt x="929" y="337"/>
                    </a:lnTo>
                    <a:lnTo>
                      <a:pt x="931" y="335"/>
                    </a:lnTo>
                    <a:lnTo>
                      <a:pt x="935" y="334"/>
                    </a:lnTo>
                    <a:lnTo>
                      <a:pt x="941" y="330"/>
                    </a:lnTo>
                    <a:lnTo>
                      <a:pt x="944" y="331"/>
                    </a:lnTo>
                    <a:lnTo>
                      <a:pt x="945" y="334"/>
                    </a:lnTo>
                    <a:lnTo>
                      <a:pt x="951" y="335"/>
                    </a:lnTo>
                    <a:lnTo>
                      <a:pt x="951" y="338"/>
                    </a:lnTo>
                    <a:lnTo>
                      <a:pt x="956" y="342"/>
                    </a:lnTo>
                    <a:lnTo>
                      <a:pt x="956" y="346"/>
                    </a:lnTo>
                    <a:lnTo>
                      <a:pt x="968" y="356"/>
                    </a:lnTo>
                    <a:lnTo>
                      <a:pt x="971" y="353"/>
                    </a:lnTo>
                    <a:lnTo>
                      <a:pt x="972" y="350"/>
                    </a:lnTo>
                    <a:lnTo>
                      <a:pt x="975" y="352"/>
                    </a:lnTo>
                    <a:lnTo>
                      <a:pt x="979" y="348"/>
                    </a:lnTo>
                    <a:lnTo>
                      <a:pt x="982" y="349"/>
                    </a:lnTo>
                    <a:lnTo>
                      <a:pt x="981" y="351"/>
                    </a:lnTo>
                    <a:lnTo>
                      <a:pt x="983" y="354"/>
                    </a:lnTo>
                    <a:lnTo>
                      <a:pt x="980" y="358"/>
                    </a:lnTo>
                    <a:lnTo>
                      <a:pt x="983" y="358"/>
                    </a:lnTo>
                    <a:lnTo>
                      <a:pt x="988" y="357"/>
                    </a:lnTo>
                    <a:lnTo>
                      <a:pt x="992" y="357"/>
                    </a:lnTo>
                    <a:lnTo>
                      <a:pt x="993" y="358"/>
                    </a:lnTo>
                    <a:lnTo>
                      <a:pt x="999" y="356"/>
                    </a:lnTo>
                    <a:lnTo>
                      <a:pt x="1001" y="357"/>
                    </a:lnTo>
                    <a:lnTo>
                      <a:pt x="1004" y="348"/>
                    </a:lnTo>
                    <a:lnTo>
                      <a:pt x="1006" y="347"/>
                    </a:lnTo>
                    <a:lnTo>
                      <a:pt x="1016" y="349"/>
                    </a:lnTo>
                    <a:lnTo>
                      <a:pt x="1021" y="351"/>
                    </a:lnTo>
                    <a:lnTo>
                      <a:pt x="1021" y="348"/>
                    </a:lnTo>
                    <a:lnTo>
                      <a:pt x="1014" y="336"/>
                    </a:lnTo>
                    <a:lnTo>
                      <a:pt x="1005" y="330"/>
                    </a:lnTo>
                    <a:lnTo>
                      <a:pt x="1005" y="327"/>
                    </a:lnTo>
                    <a:lnTo>
                      <a:pt x="1008" y="323"/>
                    </a:lnTo>
                    <a:lnTo>
                      <a:pt x="1012" y="322"/>
                    </a:lnTo>
                    <a:lnTo>
                      <a:pt x="1014" y="319"/>
                    </a:lnTo>
                    <a:lnTo>
                      <a:pt x="1012" y="313"/>
                    </a:lnTo>
                    <a:lnTo>
                      <a:pt x="1009" y="309"/>
                    </a:lnTo>
                    <a:lnTo>
                      <a:pt x="1009" y="304"/>
                    </a:lnTo>
                    <a:lnTo>
                      <a:pt x="1014" y="304"/>
                    </a:lnTo>
                    <a:lnTo>
                      <a:pt x="1016" y="298"/>
                    </a:lnTo>
                    <a:lnTo>
                      <a:pt x="1008" y="293"/>
                    </a:lnTo>
                    <a:lnTo>
                      <a:pt x="1005" y="293"/>
                    </a:lnTo>
                    <a:lnTo>
                      <a:pt x="1004" y="286"/>
                    </a:lnTo>
                    <a:lnTo>
                      <a:pt x="1010" y="283"/>
                    </a:lnTo>
                    <a:lnTo>
                      <a:pt x="1008" y="280"/>
                    </a:lnTo>
                    <a:lnTo>
                      <a:pt x="997" y="275"/>
                    </a:lnTo>
                    <a:lnTo>
                      <a:pt x="1001" y="271"/>
                    </a:lnTo>
                    <a:lnTo>
                      <a:pt x="1000" y="269"/>
                    </a:lnTo>
                    <a:lnTo>
                      <a:pt x="988" y="258"/>
                    </a:lnTo>
                    <a:lnTo>
                      <a:pt x="982" y="258"/>
                    </a:lnTo>
                    <a:lnTo>
                      <a:pt x="979" y="257"/>
                    </a:lnTo>
                    <a:lnTo>
                      <a:pt x="975" y="250"/>
                    </a:lnTo>
                    <a:lnTo>
                      <a:pt x="967" y="252"/>
                    </a:lnTo>
                    <a:lnTo>
                      <a:pt x="962" y="251"/>
                    </a:lnTo>
                    <a:lnTo>
                      <a:pt x="955" y="260"/>
                    </a:lnTo>
                    <a:lnTo>
                      <a:pt x="951" y="259"/>
                    </a:lnTo>
                    <a:lnTo>
                      <a:pt x="951" y="255"/>
                    </a:lnTo>
                    <a:lnTo>
                      <a:pt x="947" y="253"/>
                    </a:lnTo>
                    <a:lnTo>
                      <a:pt x="938" y="252"/>
                    </a:lnTo>
                    <a:lnTo>
                      <a:pt x="932" y="255"/>
                    </a:lnTo>
                    <a:lnTo>
                      <a:pt x="922" y="255"/>
                    </a:lnTo>
                    <a:lnTo>
                      <a:pt x="914" y="249"/>
                    </a:lnTo>
                    <a:lnTo>
                      <a:pt x="899" y="252"/>
                    </a:lnTo>
                    <a:lnTo>
                      <a:pt x="897" y="255"/>
                    </a:lnTo>
                    <a:lnTo>
                      <a:pt x="891" y="253"/>
                    </a:lnTo>
                    <a:lnTo>
                      <a:pt x="890" y="244"/>
                    </a:lnTo>
                    <a:lnTo>
                      <a:pt x="886" y="246"/>
                    </a:lnTo>
                    <a:lnTo>
                      <a:pt x="884" y="245"/>
                    </a:lnTo>
                    <a:lnTo>
                      <a:pt x="879" y="247"/>
                    </a:lnTo>
                    <a:lnTo>
                      <a:pt x="869" y="257"/>
                    </a:lnTo>
                    <a:lnTo>
                      <a:pt x="865" y="256"/>
                    </a:lnTo>
                    <a:lnTo>
                      <a:pt x="862" y="253"/>
                    </a:lnTo>
                    <a:lnTo>
                      <a:pt x="862" y="115"/>
                    </a:lnTo>
                    <a:lnTo>
                      <a:pt x="866" y="116"/>
                    </a:lnTo>
                    <a:lnTo>
                      <a:pt x="865" y="117"/>
                    </a:lnTo>
                    <a:lnTo>
                      <a:pt x="867" y="118"/>
                    </a:lnTo>
                    <a:lnTo>
                      <a:pt x="872" y="117"/>
                    </a:lnTo>
                    <a:lnTo>
                      <a:pt x="874" y="118"/>
                    </a:lnTo>
                    <a:lnTo>
                      <a:pt x="877" y="114"/>
                    </a:lnTo>
                    <a:lnTo>
                      <a:pt x="884" y="109"/>
                    </a:lnTo>
                    <a:lnTo>
                      <a:pt x="889" y="109"/>
                    </a:lnTo>
                    <a:lnTo>
                      <a:pt x="890" y="108"/>
                    </a:lnTo>
                    <a:lnTo>
                      <a:pt x="892" y="109"/>
                    </a:lnTo>
                    <a:lnTo>
                      <a:pt x="897" y="108"/>
                    </a:lnTo>
                    <a:lnTo>
                      <a:pt x="897" y="112"/>
                    </a:lnTo>
                    <a:lnTo>
                      <a:pt x="905" y="109"/>
                    </a:lnTo>
                    <a:lnTo>
                      <a:pt x="907" y="112"/>
                    </a:lnTo>
                    <a:lnTo>
                      <a:pt x="908" y="108"/>
                    </a:lnTo>
                    <a:lnTo>
                      <a:pt x="922" y="102"/>
                    </a:lnTo>
                    <a:lnTo>
                      <a:pt x="925" y="99"/>
                    </a:lnTo>
                    <a:lnTo>
                      <a:pt x="938" y="104"/>
                    </a:lnTo>
                    <a:lnTo>
                      <a:pt x="939" y="103"/>
                    </a:lnTo>
                    <a:lnTo>
                      <a:pt x="939" y="105"/>
                    </a:lnTo>
                    <a:lnTo>
                      <a:pt x="941" y="106"/>
                    </a:lnTo>
                    <a:lnTo>
                      <a:pt x="942" y="104"/>
                    </a:lnTo>
                    <a:lnTo>
                      <a:pt x="945" y="106"/>
                    </a:lnTo>
                    <a:lnTo>
                      <a:pt x="947" y="105"/>
                    </a:lnTo>
                    <a:lnTo>
                      <a:pt x="953" y="106"/>
                    </a:lnTo>
                    <a:lnTo>
                      <a:pt x="960" y="112"/>
                    </a:lnTo>
                    <a:lnTo>
                      <a:pt x="960" y="114"/>
                    </a:lnTo>
                    <a:lnTo>
                      <a:pt x="961" y="113"/>
                    </a:lnTo>
                    <a:lnTo>
                      <a:pt x="1007" y="112"/>
                    </a:lnTo>
                    <a:lnTo>
                      <a:pt x="1229" y="113"/>
                    </a:lnTo>
                    <a:lnTo>
                      <a:pt x="1228" y="108"/>
                    </a:lnTo>
                    <a:lnTo>
                      <a:pt x="1224" y="107"/>
                    </a:lnTo>
                    <a:lnTo>
                      <a:pt x="1226" y="104"/>
                    </a:lnTo>
                    <a:lnTo>
                      <a:pt x="1223" y="101"/>
                    </a:lnTo>
                    <a:lnTo>
                      <a:pt x="1219" y="100"/>
                    </a:lnTo>
                    <a:lnTo>
                      <a:pt x="1215" y="103"/>
                    </a:lnTo>
                    <a:lnTo>
                      <a:pt x="1211" y="103"/>
                    </a:lnTo>
                    <a:lnTo>
                      <a:pt x="1210" y="99"/>
                    </a:lnTo>
                    <a:lnTo>
                      <a:pt x="1212" y="90"/>
                    </a:lnTo>
                    <a:lnTo>
                      <a:pt x="1205" y="91"/>
                    </a:lnTo>
                    <a:lnTo>
                      <a:pt x="1206" y="84"/>
                    </a:lnTo>
                    <a:lnTo>
                      <a:pt x="1208" y="80"/>
                    </a:lnTo>
                    <a:lnTo>
                      <a:pt x="1210" y="69"/>
                    </a:lnTo>
                    <a:lnTo>
                      <a:pt x="1217" y="62"/>
                    </a:lnTo>
                    <a:lnTo>
                      <a:pt x="1220" y="62"/>
                    </a:lnTo>
                    <a:lnTo>
                      <a:pt x="1224" y="59"/>
                    </a:lnTo>
                    <a:lnTo>
                      <a:pt x="1227" y="58"/>
                    </a:lnTo>
                    <a:lnTo>
                      <a:pt x="1229" y="59"/>
                    </a:lnTo>
                    <a:lnTo>
                      <a:pt x="1232" y="57"/>
                    </a:lnTo>
                    <a:lnTo>
                      <a:pt x="1241" y="67"/>
                    </a:lnTo>
                    <a:lnTo>
                      <a:pt x="1244" y="76"/>
                    </a:lnTo>
                    <a:lnTo>
                      <a:pt x="1253" y="76"/>
                    </a:lnTo>
                    <a:lnTo>
                      <a:pt x="1269" y="90"/>
                    </a:lnTo>
                    <a:lnTo>
                      <a:pt x="1276" y="90"/>
                    </a:lnTo>
                    <a:lnTo>
                      <a:pt x="1278" y="89"/>
                    </a:lnTo>
                    <a:lnTo>
                      <a:pt x="1283" y="83"/>
                    </a:lnTo>
                    <a:lnTo>
                      <a:pt x="1282" y="76"/>
                    </a:lnTo>
                    <a:lnTo>
                      <a:pt x="1288" y="75"/>
                    </a:lnTo>
                    <a:lnTo>
                      <a:pt x="1294" y="71"/>
                    </a:lnTo>
                    <a:lnTo>
                      <a:pt x="1303" y="61"/>
                    </a:lnTo>
                    <a:lnTo>
                      <a:pt x="1314" y="45"/>
                    </a:lnTo>
                    <a:lnTo>
                      <a:pt x="1318" y="45"/>
                    </a:lnTo>
                    <a:lnTo>
                      <a:pt x="1335" y="49"/>
                    </a:lnTo>
                    <a:lnTo>
                      <a:pt x="1346" y="49"/>
                    </a:lnTo>
                    <a:lnTo>
                      <a:pt x="1349" y="46"/>
                    </a:lnTo>
                    <a:lnTo>
                      <a:pt x="1353" y="35"/>
                    </a:lnTo>
                    <a:lnTo>
                      <a:pt x="1359" y="31"/>
                    </a:lnTo>
                    <a:lnTo>
                      <a:pt x="1360" y="23"/>
                    </a:lnTo>
                    <a:lnTo>
                      <a:pt x="1364" y="19"/>
                    </a:lnTo>
                    <a:lnTo>
                      <a:pt x="1384" y="9"/>
                    </a:lnTo>
                    <a:lnTo>
                      <a:pt x="1387" y="1"/>
                    </a:lnTo>
                    <a:lnTo>
                      <a:pt x="1391" y="0"/>
                    </a:lnTo>
                    <a:lnTo>
                      <a:pt x="1396" y="0"/>
                    </a:lnTo>
                    <a:lnTo>
                      <a:pt x="1402" y="4"/>
                    </a:lnTo>
                    <a:lnTo>
                      <a:pt x="1406" y="9"/>
                    </a:lnTo>
                    <a:lnTo>
                      <a:pt x="1410" y="47"/>
                    </a:lnTo>
                    <a:lnTo>
                      <a:pt x="1419" y="78"/>
                    </a:lnTo>
                    <a:lnTo>
                      <a:pt x="1421" y="81"/>
                    </a:lnTo>
                    <a:lnTo>
                      <a:pt x="1428" y="85"/>
                    </a:lnTo>
                    <a:lnTo>
                      <a:pt x="1443" y="85"/>
                    </a:lnTo>
                    <a:lnTo>
                      <a:pt x="1446" y="86"/>
                    </a:lnTo>
                    <a:lnTo>
                      <a:pt x="1454" y="98"/>
                    </a:lnTo>
                    <a:lnTo>
                      <a:pt x="1460" y="112"/>
                    </a:lnTo>
                    <a:lnTo>
                      <a:pt x="1459" y="123"/>
                    </a:lnTo>
                    <a:lnTo>
                      <a:pt x="1463" y="133"/>
                    </a:lnTo>
                    <a:lnTo>
                      <a:pt x="1465" y="175"/>
                    </a:lnTo>
                    <a:lnTo>
                      <a:pt x="1462" y="201"/>
                    </a:lnTo>
                    <a:lnTo>
                      <a:pt x="1463" y="227"/>
                    </a:lnTo>
                    <a:lnTo>
                      <a:pt x="1462" y="235"/>
                    </a:lnTo>
                    <a:lnTo>
                      <a:pt x="1512" y="222"/>
                    </a:lnTo>
                    <a:lnTo>
                      <a:pt x="1629" y="325"/>
                    </a:lnTo>
                    <a:lnTo>
                      <a:pt x="1655" y="319"/>
                    </a:lnTo>
                    <a:lnTo>
                      <a:pt x="1658" y="320"/>
                    </a:lnTo>
                    <a:lnTo>
                      <a:pt x="1659" y="322"/>
                    </a:lnTo>
                    <a:lnTo>
                      <a:pt x="1663" y="324"/>
                    </a:lnTo>
                    <a:lnTo>
                      <a:pt x="1663" y="327"/>
                    </a:lnTo>
                    <a:lnTo>
                      <a:pt x="1670" y="327"/>
                    </a:lnTo>
                    <a:lnTo>
                      <a:pt x="1674" y="323"/>
                    </a:lnTo>
                    <a:lnTo>
                      <a:pt x="1679" y="324"/>
                    </a:lnTo>
                    <a:lnTo>
                      <a:pt x="1682" y="322"/>
                    </a:lnTo>
                    <a:lnTo>
                      <a:pt x="1683" y="314"/>
                    </a:lnTo>
                    <a:lnTo>
                      <a:pt x="1687" y="315"/>
                    </a:lnTo>
                    <a:lnTo>
                      <a:pt x="1691" y="313"/>
                    </a:lnTo>
                    <a:lnTo>
                      <a:pt x="1695" y="315"/>
                    </a:lnTo>
                    <a:lnTo>
                      <a:pt x="1703" y="313"/>
                    </a:lnTo>
                    <a:lnTo>
                      <a:pt x="1705" y="314"/>
                    </a:lnTo>
                    <a:lnTo>
                      <a:pt x="1707" y="313"/>
                    </a:lnTo>
                    <a:lnTo>
                      <a:pt x="1711" y="303"/>
                    </a:lnTo>
                    <a:lnTo>
                      <a:pt x="1713" y="301"/>
                    </a:lnTo>
                    <a:lnTo>
                      <a:pt x="1712" y="297"/>
                    </a:lnTo>
                    <a:lnTo>
                      <a:pt x="1715" y="296"/>
                    </a:lnTo>
                    <a:lnTo>
                      <a:pt x="1720" y="297"/>
                    </a:lnTo>
                    <a:lnTo>
                      <a:pt x="1725" y="293"/>
                    </a:lnTo>
                    <a:lnTo>
                      <a:pt x="1726" y="288"/>
                    </a:lnTo>
                    <a:lnTo>
                      <a:pt x="1725" y="286"/>
                    </a:lnTo>
                    <a:lnTo>
                      <a:pt x="1735" y="284"/>
                    </a:lnTo>
                    <a:lnTo>
                      <a:pt x="1738" y="282"/>
                    </a:lnTo>
                    <a:lnTo>
                      <a:pt x="1744" y="282"/>
                    </a:lnTo>
                    <a:lnTo>
                      <a:pt x="1747" y="280"/>
                    </a:lnTo>
                    <a:lnTo>
                      <a:pt x="1748" y="281"/>
                    </a:lnTo>
                    <a:lnTo>
                      <a:pt x="1755" y="271"/>
                    </a:lnTo>
                    <a:lnTo>
                      <a:pt x="1762" y="273"/>
                    </a:lnTo>
                    <a:lnTo>
                      <a:pt x="1765" y="270"/>
                    </a:lnTo>
                    <a:lnTo>
                      <a:pt x="1768" y="274"/>
                    </a:lnTo>
                    <a:lnTo>
                      <a:pt x="1774" y="269"/>
                    </a:lnTo>
                    <a:lnTo>
                      <a:pt x="1780" y="274"/>
                    </a:lnTo>
                    <a:lnTo>
                      <a:pt x="1780" y="269"/>
                    </a:lnTo>
                    <a:lnTo>
                      <a:pt x="1784" y="268"/>
                    </a:lnTo>
                    <a:lnTo>
                      <a:pt x="1784" y="270"/>
                    </a:lnTo>
                    <a:lnTo>
                      <a:pt x="1787" y="271"/>
                    </a:lnTo>
                    <a:lnTo>
                      <a:pt x="1789" y="269"/>
                    </a:lnTo>
                    <a:lnTo>
                      <a:pt x="1791" y="275"/>
                    </a:lnTo>
                    <a:lnTo>
                      <a:pt x="1792" y="273"/>
                    </a:lnTo>
                    <a:lnTo>
                      <a:pt x="1795" y="274"/>
                    </a:lnTo>
                    <a:lnTo>
                      <a:pt x="1795" y="277"/>
                    </a:lnTo>
                    <a:lnTo>
                      <a:pt x="1799" y="277"/>
                    </a:lnTo>
                    <a:lnTo>
                      <a:pt x="1801" y="281"/>
                    </a:lnTo>
                    <a:lnTo>
                      <a:pt x="1800" y="283"/>
                    </a:lnTo>
                    <a:lnTo>
                      <a:pt x="1805" y="291"/>
                    </a:lnTo>
                    <a:lnTo>
                      <a:pt x="1805" y="297"/>
                    </a:lnTo>
                    <a:lnTo>
                      <a:pt x="1808" y="296"/>
                    </a:lnTo>
                    <a:lnTo>
                      <a:pt x="1809" y="297"/>
                    </a:lnTo>
                    <a:lnTo>
                      <a:pt x="1806" y="300"/>
                    </a:lnTo>
                    <a:lnTo>
                      <a:pt x="1807" y="306"/>
                    </a:lnTo>
                    <a:lnTo>
                      <a:pt x="1803" y="306"/>
                    </a:lnTo>
                    <a:lnTo>
                      <a:pt x="1801" y="307"/>
                    </a:lnTo>
                    <a:lnTo>
                      <a:pt x="1802" y="310"/>
                    </a:lnTo>
                    <a:lnTo>
                      <a:pt x="1801" y="314"/>
                    </a:lnTo>
                    <a:lnTo>
                      <a:pt x="1799" y="314"/>
                    </a:lnTo>
                    <a:lnTo>
                      <a:pt x="1797" y="321"/>
                    </a:lnTo>
                    <a:lnTo>
                      <a:pt x="1796" y="320"/>
                    </a:lnTo>
                    <a:lnTo>
                      <a:pt x="1791" y="323"/>
                    </a:lnTo>
                    <a:lnTo>
                      <a:pt x="1791" y="328"/>
                    </a:lnTo>
                    <a:lnTo>
                      <a:pt x="1787" y="332"/>
                    </a:lnTo>
                    <a:lnTo>
                      <a:pt x="1790" y="335"/>
                    </a:lnTo>
                    <a:lnTo>
                      <a:pt x="1793" y="342"/>
                    </a:lnTo>
                    <a:lnTo>
                      <a:pt x="1799" y="348"/>
                    </a:lnTo>
                    <a:lnTo>
                      <a:pt x="1801" y="343"/>
                    </a:lnTo>
                    <a:lnTo>
                      <a:pt x="1807" y="343"/>
                    </a:lnTo>
                    <a:lnTo>
                      <a:pt x="1811" y="340"/>
                    </a:lnTo>
                    <a:lnTo>
                      <a:pt x="1818" y="340"/>
                    </a:lnTo>
                    <a:lnTo>
                      <a:pt x="1824" y="335"/>
                    </a:lnTo>
                    <a:lnTo>
                      <a:pt x="1824" y="330"/>
                    </a:lnTo>
                    <a:lnTo>
                      <a:pt x="1827" y="329"/>
                    </a:lnTo>
                    <a:lnTo>
                      <a:pt x="1826" y="325"/>
                    </a:lnTo>
                    <a:lnTo>
                      <a:pt x="1829" y="327"/>
                    </a:lnTo>
                    <a:lnTo>
                      <a:pt x="1831" y="324"/>
                    </a:lnTo>
                    <a:lnTo>
                      <a:pt x="1829" y="317"/>
                    </a:lnTo>
                    <a:lnTo>
                      <a:pt x="1826" y="312"/>
                    </a:lnTo>
                    <a:lnTo>
                      <a:pt x="1829" y="311"/>
                    </a:lnTo>
                    <a:lnTo>
                      <a:pt x="1831" y="305"/>
                    </a:lnTo>
                    <a:lnTo>
                      <a:pt x="1835" y="304"/>
                    </a:lnTo>
                    <a:lnTo>
                      <a:pt x="1835" y="301"/>
                    </a:lnTo>
                    <a:lnTo>
                      <a:pt x="1840" y="299"/>
                    </a:lnTo>
                    <a:lnTo>
                      <a:pt x="1839" y="297"/>
                    </a:lnTo>
                    <a:lnTo>
                      <a:pt x="1841" y="295"/>
                    </a:lnTo>
                    <a:lnTo>
                      <a:pt x="1844" y="286"/>
                    </a:lnTo>
                    <a:lnTo>
                      <a:pt x="1846" y="287"/>
                    </a:lnTo>
                    <a:lnTo>
                      <a:pt x="1851" y="284"/>
                    </a:lnTo>
                    <a:lnTo>
                      <a:pt x="1856" y="285"/>
                    </a:lnTo>
                    <a:lnTo>
                      <a:pt x="1857" y="284"/>
                    </a:lnTo>
                    <a:lnTo>
                      <a:pt x="1859" y="289"/>
                    </a:lnTo>
                    <a:lnTo>
                      <a:pt x="1871" y="287"/>
                    </a:lnTo>
                    <a:lnTo>
                      <a:pt x="1871" y="292"/>
                    </a:lnTo>
                    <a:lnTo>
                      <a:pt x="1876" y="288"/>
                    </a:lnTo>
                    <a:lnTo>
                      <a:pt x="1880" y="282"/>
                    </a:lnTo>
                    <a:lnTo>
                      <a:pt x="1881" y="277"/>
                    </a:lnTo>
                    <a:lnTo>
                      <a:pt x="1885" y="269"/>
                    </a:lnTo>
                    <a:lnTo>
                      <a:pt x="1880" y="269"/>
                    </a:lnTo>
                    <a:lnTo>
                      <a:pt x="1879" y="267"/>
                    </a:lnTo>
                    <a:lnTo>
                      <a:pt x="1882" y="260"/>
                    </a:lnTo>
                    <a:lnTo>
                      <a:pt x="1882" y="244"/>
                    </a:lnTo>
                    <a:lnTo>
                      <a:pt x="1890" y="242"/>
                    </a:lnTo>
                    <a:lnTo>
                      <a:pt x="1891" y="240"/>
                    </a:lnTo>
                    <a:lnTo>
                      <a:pt x="1894" y="238"/>
                    </a:lnTo>
                    <a:lnTo>
                      <a:pt x="1897" y="240"/>
                    </a:lnTo>
                    <a:lnTo>
                      <a:pt x="1900" y="239"/>
                    </a:lnTo>
                    <a:lnTo>
                      <a:pt x="1903" y="242"/>
                    </a:lnTo>
                    <a:lnTo>
                      <a:pt x="1901" y="246"/>
                    </a:lnTo>
                    <a:lnTo>
                      <a:pt x="1903" y="247"/>
                    </a:lnTo>
                    <a:lnTo>
                      <a:pt x="1911" y="247"/>
                    </a:lnTo>
                    <a:lnTo>
                      <a:pt x="1925" y="230"/>
                    </a:lnTo>
                    <a:lnTo>
                      <a:pt x="1923" y="224"/>
                    </a:lnTo>
                    <a:lnTo>
                      <a:pt x="1925" y="222"/>
                    </a:lnTo>
                    <a:lnTo>
                      <a:pt x="1927" y="222"/>
                    </a:lnTo>
                    <a:lnTo>
                      <a:pt x="1930" y="226"/>
                    </a:lnTo>
                    <a:lnTo>
                      <a:pt x="1934" y="224"/>
                    </a:lnTo>
                    <a:lnTo>
                      <a:pt x="1936" y="216"/>
                    </a:lnTo>
                    <a:lnTo>
                      <a:pt x="1939" y="216"/>
                    </a:lnTo>
                    <a:lnTo>
                      <a:pt x="1941" y="221"/>
                    </a:lnTo>
                    <a:lnTo>
                      <a:pt x="1945" y="221"/>
                    </a:lnTo>
                    <a:lnTo>
                      <a:pt x="1948" y="214"/>
                    </a:lnTo>
                    <a:lnTo>
                      <a:pt x="1946" y="213"/>
                    </a:lnTo>
                    <a:lnTo>
                      <a:pt x="1954" y="207"/>
                    </a:lnTo>
                    <a:lnTo>
                      <a:pt x="1958" y="203"/>
                    </a:lnTo>
                    <a:lnTo>
                      <a:pt x="1959" y="204"/>
                    </a:lnTo>
                    <a:lnTo>
                      <a:pt x="1962" y="209"/>
                    </a:lnTo>
                    <a:lnTo>
                      <a:pt x="1961" y="213"/>
                    </a:lnTo>
                    <a:lnTo>
                      <a:pt x="1968" y="222"/>
                    </a:lnTo>
                    <a:lnTo>
                      <a:pt x="1971" y="223"/>
                    </a:lnTo>
                    <a:lnTo>
                      <a:pt x="1976" y="221"/>
                    </a:lnTo>
                    <a:lnTo>
                      <a:pt x="1979" y="217"/>
                    </a:lnTo>
                    <a:lnTo>
                      <a:pt x="1981" y="208"/>
                    </a:lnTo>
                    <a:lnTo>
                      <a:pt x="1985" y="210"/>
                    </a:lnTo>
                    <a:lnTo>
                      <a:pt x="1990" y="208"/>
                    </a:lnTo>
                    <a:lnTo>
                      <a:pt x="1996" y="202"/>
                    </a:lnTo>
                    <a:lnTo>
                      <a:pt x="2001" y="198"/>
                    </a:lnTo>
                    <a:lnTo>
                      <a:pt x="2005" y="198"/>
                    </a:lnTo>
                    <a:lnTo>
                      <a:pt x="2008" y="194"/>
                    </a:lnTo>
                    <a:lnTo>
                      <a:pt x="2007" y="190"/>
                    </a:lnTo>
                    <a:lnTo>
                      <a:pt x="2014" y="180"/>
                    </a:lnTo>
                    <a:lnTo>
                      <a:pt x="2019" y="178"/>
                    </a:lnTo>
                    <a:lnTo>
                      <a:pt x="2019" y="175"/>
                    </a:lnTo>
                    <a:lnTo>
                      <a:pt x="2020" y="176"/>
                    </a:lnTo>
                    <a:lnTo>
                      <a:pt x="2025" y="175"/>
                    </a:lnTo>
                    <a:lnTo>
                      <a:pt x="2031" y="170"/>
                    </a:lnTo>
                    <a:lnTo>
                      <a:pt x="2035" y="167"/>
                    </a:lnTo>
                    <a:lnTo>
                      <a:pt x="2038" y="169"/>
                    </a:lnTo>
                    <a:lnTo>
                      <a:pt x="2048" y="157"/>
                    </a:lnTo>
                    <a:lnTo>
                      <a:pt x="2057" y="159"/>
                    </a:lnTo>
                    <a:lnTo>
                      <a:pt x="2058" y="162"/>
                    </a:lnTo>
                    <a:lnTo>
                      <a:pt x="2056" y="167"/>
                    </a:lnTo>
                    <a:lnTo>
                      <a:pt x="2052" y="171"/>
                    </a:lnTo>
                    <a:lnTo>
                      <a:pt x="2052" y="174"/>
                    </a:lnTo>
                    <a:lnTo>
                      <a:pt x="2048" y="179"/>
                    </a:lnTo>
                    <a:lnTo>
                      <a:pt x="2047" y="186"/>
                    </a:lnTo>
                    <a:lnTo>
                      <a:pt x="2049" y="187"/>
                    </a:lnTo>
                    <a:lnTo>
                      <a:pt x="2056" y="187"/>
                    </a:lnTo>
                    <a:lnTo>
                      <a:pt x="2059" y="192"/>
                    </a:lnTo>
                    <a:lnTo>
                      <a:pt x="2060" y="192"/>
                    </a:lnTo>
                    <a:lnTo>
                      <a:pt x="2059" y="188"/>
                    </a:lnTo>
                    <a:lnTo>
                      <a:pt x="2063" y="184"/>
                    </a:lnTo>
                    <a:lnTo>
                      <a:pt x="2063" y="176"/>
                    </a:lnTo>
                    <a:lnTo>
                      <a:pt x="2069" y="170"/>
                    </a:lnTo>
                    <a:lnTo>
                      <a:pt x="2076" y="166"/>
                    </a:lnTo>
                    <a:lnTo>
                      <a:pt x="2077" y="162"/>
                    </a:lnTo>
                    <a:lnTo>
                      <a:pt x="2080" y="161"/>
                    </a:lnTo>
                    <a:lnTo>
                      <a:pt x="2087" y="161"/>
                    </a:lnTo>
                    <a:lnTo>
                      <a:pt x="2090" y="159"/>
                    </a:lnTo>
                    <a:lnTo>
                      <a:pt x="2092" y="157"/>
                    </a:lnTo>
                    <a:lnTo>
                      <a:pt x="2092" y="153"/>
                    </a:lnTo>
                    <a:lnTo>
                      <a:pt x="2097" y="147"/>
                    </a:lnTo>
                    <a:lnTo>
                      <a:pt x="2103" y="144"/>
                    </a:lnTo>
                    <a:lnTo>
                      <a:pt x="2107" y="145"/>
                    </a:lnTo>
                    <a:lnTo>
                      <a:pt x="2110" y="143"/>
                    </a:lnTo>
                    <a:lnTo>
                      <a:pt x="2111" y="139"/>
                    </a:lnTo>
                    <a:lnTo>
                      <a:pt x="2117" y="130"/>
                    </a:lnTo>
                    <a:lnTo>
                      <a:pt x="2121" y="119"/>
                    </a:lnTo>
                    <a:lnTo>
                      <a:pt x="2119" y="114"/>
                    </a:lnTo>
                    <a:lnTo>
                      <a:pt x="2120" y="111"/>
                    </a:lnTo>
                    <a:lnTo>
                      <a:pt x="2117" y="106"/>
                    </a:lnTo>
                    <a:lnTo>
                      <a:pt x="2121" y="100"/>
                    </a:lnTo>
                    <a:lnTo>
                      <a:pt x="2122" y="95"/>
                    </a:lnTo>
                    <a:lnTo>
                      <a:pt x="2121" y="93"/>
                    </a:lnTo>
                    <a:lnTo>
                      <a:pt x="2122" y="90"/>
                    </a:lnTo>
                    <a:lnTo>
                      <a:pt x="2119" y="86"/>
                    </a:lnTo>
                    <a:lnTo>
                      <a:pt x="2121" y="80"/>
                    </a:lnTo>
                    <a:lnTo>
                      <a:pt x="2121" y="69"/>
                    </a:lnTo>
                    <a:lnTo>
                      <a:pt x="2130" y="64"/>
                    </a:lnTo>
                    <a:lnTo>
                      <a:pt x="2133" y="60"/>
                    </a:lnTo>
                    <a:lnTo>
                      <a:pt x="2140" y="55"/>
                    </a:lnTo>
                    <a:lnTo>
                      <a:pt x="2151" y="58"/>
                    </a:lnTo>
                    <a:lnTo>
                      <a:pt x="2157" y="55"/>
                    </a:lnTo>
                    <a:lnTo>
                      <a:pt x="2159" y="58"/>
                    </a:lnTo>
                    <a:lnTo>
                      <a:pt x="2166" y="59"/>
                    </a:lnTo>
                    <a:lnTo>
                      <a:pt x="2167" y="62"/>
                    </a:lnTo>
                    <a:lnTo>
                      <a:pt x="2171" y="61"/>
                    </a:lnTo>
                    <a:lnTo>
                      <a:pt x="2173" y="55"/>
                    </a:lnTo>
                    <a:lnTo>
                      <a:pt x="2181" y="58"/>
                    </a:lnTo>
                    <a:lnTo>
                      <a:pt x="2186" y="53"/>
                    </a:lnTo>
                    <a:lnTo>
                      <a:pt x="2188" y="54"/>
                    </a:lnTo>
                    <a:lnTo>
                      <a:pt x="2191" y="53"/>
                    </a:lnTo>
                    <a:lnTo>
                      <a:pt x="2191" y="50"/>
                    </a:lnTo>
                    <a:lnTo>
                      <a:pt x="2199" y="44"/>
                    </a:lnTo>
                    <a:lnTo>
                      <a:pt x="2202" y="47"/>
                    </a:lnTo>
                    <a:lnTo>
                      <a:pt x="2201" y="49"/>
                    </a:lnTo>
                    <a:lnTo>
                      <a:pt x="2206" y="50"/>
                    </a:lnTo>
                    <a:lnTo>
                      <a:pt x="2207" y="47"/>
                    </a:lnTo>
                    <a:lnTo>
                      <a:pt x="2207" y="40"/>
                    </a:lnTo>
                    <a:lnTo>
                      <a:pt x="2213" y="39"/>
                    </a:lnTo>
                    <a:lnTo>
                      <a:pt x="2217" y="30"/>
                    </a:lnTo>
                    <a:lnTo>
                      <a:pt x="2220" y="30"/>
                    </a:lnTo>
                    <a:lnTo>
                      <a:pt x="2222" y="28"/>
                    </a:lnTo>
                    <a:lnTo>
                      <a:pt x="2228" y="27"/>
                    </a:lnTo>
                    <a:lnTo>
                      <a:pt x="2230" y="25"/>
                    </a:lnTo>
                    <a:lnTo>
                      <a:pt x="2237" y="26"/>
                    </a:lnTo>
                    <a:lnTo>
                      <a:pt x="2241" y="29"/>
                    </a:lnTo>
                    <a:lnTo>
                      <a:pt x="2245" y="29"/>
                    </a:lnTo>
                    <a:lnTo>
                      <a:pt x="2250" y="23"/>
                    </a:lnTo>
                    <a:lnTo>
                      <a:pt x="2255" y="27"/>
                    </a:lnTo>
                    <a:lnTo>
                      <a:pt x="2265" y="22"/>
                    </a:lnTo>
                    <a:lnTo>
                      <a:pt x="2267" y="14"/>
                    </a:lnTo>
                    <a:lnTo>
                      <a:pt x="2266" y="10"/>
                    </a:lnTo>
                    <a:lnTo>
                      <a:pt x="2271" y="8"/>
                    </a:lnTo>
                    <a:lnTo>
                      <a:pt x="2269" y="3"/>
                    </a:lnTo>
                    <a:lnTo>
                      <a:pt x="2281" y="14"/>
                    </a:lnTo>
                    <a:lnTo>
                      <a:pt x="2292" y="21"/>
                    </a:lnTo>
                    <a:lnTo>
                      <a:pt x="2297" y="22"/>
                    </a:lnTo>
                    <a:lnTo>
                      <a:pt x="2314" y="15"/>
                    </a:lnTo>
                    <a:lnTo>
                      <a:pt x="2326" y="17"/>
                    </a:lnTo>
                    <a:lnTo>
                      <a:pt x="2327" y="18"/>
                    </a:lnTo>
                    <a:lnTo>
                      <a:pt x="2326" y="25"/>
                    </a:lnTo>
                    <a:lnTo>
                      <a:pt x="2329" y="32"/>
                    </a:lnTo>
                    <a:lnTo>
                      <a:pt x="2339" y="45"/>
                    </a:lnTo>
                    <a:lnTo>
                      <a:pt x="2347" y="50"/>
                    </a:lnTo>
                    <a:lnTo>
                      <a:pt x="2354" y="52"/>
                    </a:lnTo>
                    <a:lnTo>
                      <a:pt x="2368" y="48"/>
                    </a:lnTo>
                    <a:lnTo>
                      <a:pt x="2374" y="50"/>
                    </a:lnTo>
                    <a:lnTo>
                      <a:pt x="2391" y="51"/>
                    </a:lnTo>
                    <a:lnTo>
                      <a:pt x="2395" y="53"/>
                    </a:lnTo>
                    <a:lnTo>
                      <a:pt x="2396" y="57"/>
                    </a:lnTo>
                    <a:lnTo>
                      <a:pt x="2417" y="65"/>
                    </a:lnTo>
                    <a:lnTo>
                      <a:pt x="2420" y="68"/>
                    </a:lnTo>
                    <a:lnTo>
                      <a:pt x="2420" y="73"/>
                    </a:lnTo>
                    <a:lnTo>
                      <a:pt x="2418" y="84"/>
                    </a:lnTo>
                    <a:lnTo>
                      <a:pt x="2413" y="97"/>
                    </a:lnTo>
                    <a:lnTo>
                      <a:pt x="2415" y="118"/>
                    </a:lnTo>
                    <a:lnTo>
                      <a:pt x="2399" y="134"/>
                    </a:lnTo>
                    <a:lnTo>
                      <a:pt x="2398" y="138"/>
                    </a:lnTo>
                    <a:lnTo>
                      <a:pt x="2396" y="140"/>
                    </a:lnTo>
                    <a:lnTo>
                      <a:pt x="2397" y="143"/>
                    </a:lnTo>
                    <a:lnTo>
                      <a:pt x="2409" y="156"/>
                    </a:lnTo>
                    <a:lnTo>
                      <a:pt x="2411" y="162"/>
                    </a:lnTo>
                    <a:lnTo>
                      <a:pt x="2413" y="166"/>
                    </a:lnTo>
                    <a:lnTo>
                      <a:pt x="2422" y="173"/>
                    </a:lnTo>
                    <a:lnTo>
                      <a:pt x="2430" y="176"/>
                    </a:lnTo>
                    <a:lnTo>
                      <a:pt x="2434" y="184"/>
                    </a:lnTo>
                    <a:lnTo>
                      <a:pt x="2433" y="188"/>
                    </a:lnTo>
                    <a:lnTo>
                      <a:pt x="2434" y="193"/>
                    </a:lnTo>
                    <a:lnTo>
                      <a:pt x="2436" y="195"/>
                    </a:lnTo>
                    <a:lnTo>
                      <a:pt x="2440" y="212"/>
                    </a:lnTo>
                    <a:lnTo>
                      <a:pt x="2454" y="252"/>
                    </a:lnTo>
                    <a:lnTo>
                      <a:pt x="2456" y="253"/>
                    </a:lnTo>
                    <a:lnTo>
                      <a:pt x="2467" y="252"/>
                    </a:lnTo>
                    <a:lnTo>
                      <a:pt x="2466" y="265"/>
                    </a:lnTo>
                    <a:lnTo>
                      <a:pt x="2472" y="277"/>
                    </a:lnTo>
                    <a:lnTo>
                      <a:pt x="2473" y="281"/>
                    </a:lnTo>
                    <a:lnTo>
                      <a:pt x="2471" y="286"/>
                    </a:lnTo>
                    <a:lnTo>
                      <a:pt x="2467" y="289"/>
                    </a:lnTo>
                    <a:lnTo>
                      <a:pt x="2464" y="302"/>
                    </a:lnTo>
                    <a:lnTo>
                      <a:pt x="2465" y="306"/>
                    </a:lnTo>
                    <a:lnTo>
                      <a:pt x="2468" y="309"/>
                    </a:lnTo>
                    <a:lnTo>
                      <a:pt x="2470" y="318"/>
                    </a:lnTo>
                    <a:lnTo>
                      <a:pt x="2461" y="327"/>
                    </a:lnTo>
                    <a:lnTo>
                      <a:pt x="2453" y="338"/>
                    </a:lnTo>
                    <a:lnTo>
                      <a:pt x="2452" y="342"/>
                    </a:lnTo>
                    <a:lnTo>
                      <a:pt x="2456" y="363"/>
                    </a:lnTo>
                    <a:lnTo>
                      <a:pt x="2453" y="378"/>
                    </a:lnTo>
                    <a:lnTo>
                      <a:pt x="2455" y="384"/>
                    </a:lnTo>
                    <a:lnTo>
                      <a:pt x="2456" y="393"/>
                    </a:lnTo>
                    <a:lnTo>
                      <a:pt x="2458" y="393"/>
                    </a:lnTo>
                    <a:lnTo>
                      <a:pt x="2464" y="391"/>
                    </a:lnTo>
                    <a:lnTo>
                      <a:pt x="2470" y="399"/>
                    </a:lnTo>
                    <a:lnTo>
                      <a:pt x="2470" y="404"/>
                    </a:lnTo>
                    <a:lnTo>
                      <a:pt x="2472" y="407"/>
                    </a:lnTo>
                    <a:lnTo>
                      <a:pt x="2468" y="417"/>
                    </a:lnTo>
                    <a:lnTo>
                      <a:pt x="2470" y="421"/>
                    </a:lnTo>
                    <a:lnTo>
                      <a:pt x="2468" y="429"/>
                    </a:lnTo>
                    <a:lnTo>
                      <a:pt x="2470" y="437"/>
                    </a:lnTo>
                    <a:lnTo>
                      <a:pt x="2471" y="444"/>
                    </a:lnTo>
                    <a:lnTo>
                      <a:pt x="2476" y="451"/>
                    </a:lnTo>
                    <a:lnTo>
                      <a:pt x="2477" y="469"/>
                    </a:lnTo>
                    <a:lnTo>
                      <a:pt x="2480" y="474"/>
                    </a:lnTo>
                    <a:lnTo>
                      <a:pt x="2489" y="478"/>
                    </a:lnTo>
                    <a:lnTo>
                      <a:pt x="2494" y="483"/>
                    </a:lnTo>
                    <a:lnTo>
                      <a:pt x="2500" y="495"/>
                    </a:lnTo>
                    <a:lnTo>
                      <a:pt x="2499" y="503"/>
                    </a:lnTo>
                    <a:lnTo>
                      <a:pt x="2498" y="502"/>
                    </a:lnTo>
                    <a:lnTo>
                      <a:pt x="2501" y="508"/>
                    </a:lnTo>
                    <a:lnTo>
                      <a:pt x="2500" y="512"/>
                    </a:lnTo>
                    <a:lnTo>
                      <a:pt x="2511" y="526"/>
                    </a:lnTo>
                    <a:lnTo>
                      <a:pt x="2517" y="528"/>
                    </a:lnTo>
                    <a:lnTo>
                      <a:pt x="2516" y="536"/>
                    </a:lnTo>
                    <a:lnTo>
                      <a:pt x="2515" y="537"/>
                    </a:lnTo>
                    <a:lnTo>
                      <a:pt x="2515" y="541"/>
                    </a:lnTo>
                    <a:lnTo>
                      <a:pt x="2516" y="545"/>
                    </a:lnTo>
                    <a:lnTo>
                      <a:pt x="2518" y="545"/>
                    </a:lnTo>
                    <a:lnTo>
                      <a:pt x="2515" y="549"/>
                    </a:lnTo>
                    <a:lnTo>
                      <a:pt x="2516" y="555"/>
                    </a:lnTo>
                    <a:lnTo>
                      <a:pt x="2518" y="558"/>
                    </a:lnTo>
                    <a:lnTo>
                      <a:pt x="2522" y="557"/>
                    </a:lnTo>
                    <a:lnTo>
                      <a:pt x="2528" y="562"/>
                    </a:lnTo>
                    <a:lnTo>
                      <a:pt x="2527" y="569"/>
                    </a:lnTo>
                    <a:lnTo>
                      <a:pt x="2524" y="572"/>
                    </a:lnTo>
                    <a:lnTo>
                      <a:pt x="2525" y="575"/>
                    </a:lnTo>
                    <a:lnTo>
                      <a:pt x="2522" y="576"/>
                    </a:lnTo>
                    <a:lnTo>
                      <a:pt x="2523" y="579"/>
                    </a:lnTo>
                    <a:lnTo>
                      <a:pt x="2521" y="579"/>
                    </a:lnTo>
                    <a:lnTo>
                      <a:pt x="2520" y="583"/>
                    </a:lnTo>
                    <a:lnTo>
                      <a:pt x="2510" y="588"/>
                    </a:lnTo>
                    <a:lnTo>
                      <a:pt x="2509" y="593"/>
                    </a:lnTo>
                    <a:lnTo>
                      <a:pt x="2507" y="593"/>
                    </a:lnTo>
                    <a:lnTo>
                      <a:pt x="2505" y="600"/>
                    </a:lnTo>
                    <a:lnTo>
                      <a:pt x="2502" y="602"/>
                    </a:lnTo>
                    <a:lnTo>
                      <a:pt x="2503" y="606"/>
                    </a:lnTo>
                    <a:lnTo>
                      <a:pt x="2500" y="610"/>
                    </a:lnTo>
                    <a:lnTo>
                      <a:pt x="2502" y="613"/>
                    </a:lnTo>
                    <a:lnTo>
                      <a:pt x="2502" y="617"/>
                    </a:lnTo>
                    <a:lnTo>
                      <a:pt x="2506" y="621"/>
                    </a:lnTo>
                    <a:lnTo>
                      <a:pt x="2504" y="624"/>
                    </a:lnTo>
                    <a:lnTo>
                      <a:pt x="2506" y="627"/>
                    </a:lnTo>
                    <a:lnTo>
                      <a:pt x="2506" y="630"/>
                    </a:lnTo>
                    <a:lnTo>
                      <a:pt x="2502" y="634"/>
                    </a:lnTo>
                    <a:lnTo>
                      <a:pt x="2499" y="633"/>
                    </a:lnTo>
                    <a:lnTo>
                      <a:pt x="2495" y="637"/>
                    </a:lnTo>
                    <a:lnTo>
                      <a:pt x="2493" y="636"/>
                    </a:lnTo>
                    <a:lnTo>
                      <a:pt x="2492" y="637"/>
                    </a:lnTo>
                    <a:lnTo>
                      <a:pt x="2489" y="637"/>
                    </a:lnTo>
                    <a:lnTo>
                      <a:pt x="2489" y="641"/>
                    </a:lnTo>
                    <a:lnTo>
                      <a:pt x="2491" y="643"/>
                    </a:lnTo>
                    <a:lnTo>
                      <a:pt x="2485" y="644"/>
                    </a:lnTo>
                    <a:lnTo>
                      <a:pt x="2484" y="646"/>
                    </a:lnTo>
                    <a:lnTo>
                      <a:pt x="2481" y="648"/>
                    </a:lnTo>
                    <a:lnTo>
                      <a:pt x="2480" y="644"/>
                    </a:lnTo>
                    <a:lnTo>
                      <a:pt x="2476" y="641"/>
                    </a:lnTo>
                    <a:lnTo>
                      <a:pt x="2469" y="640"/>
                    </a:lnTo>
                    <a:lnTo>
                      <a:pt x="2467" y="641"/>
                    </a:lnTo>
                    <a:lnTo>
                      <a:pt x="2464" y="638"/>
                    </a:lnTo>
                    <a:lnTo>
                      <a:pt x="2462" y="643"/>
                    </a:lnTo>
                    <a:lnTo>
                      <a:pt x="2458" y="645"/>
                    </a:lnTo>
                    <a:lnTo>
                      <a:pt x="2462" y="653"/>
                    </a:lnTo>
                    <a:lnTo>
                      <a:pt x="2458" y="655"/>
                    </a:lnTo>
                    <a:lnTo>
                      <a:pt x="2461" y="660"/>
                    </a:lnTo>
                    <a:lnTo>
                      <a:pt x="2465" y="663"/>
                    </a:lnTo>
                    <a:lnTo>
                      <a:pt x="2468" y="661"/>
                    </a:lnTo>
                    <a:lnTo>
                      <a:pt x="2469" y="664"/>
                    </a:lnTo>
                    <a:lnTo>
                      <a:pt x="2472" y="666"/>
                    </a:lnTo>
                    <a:lnTo>
                      <a:pt x="2473" y="664"/>
                    </a:lnTo>
                    <a:lnTo>
                      <a:pt x="2484" y="669"/>
                    </a:lnTo>
                    <a:lnTo>
                      <a:pt x="2484" y="671"/>
                    </a:lnTo>
                    <a:lnTo>
                      <a:pt x="2488" y="672"/>
                    </a:lnTo>
                    <a:lnTo>
                      <a:pt x="2487" y="674"/>
                    </a:lnTo>
                    <a:lnTo>
                      <a:pt x="2489" y="677"/>
                    </a:lnTo>
                    <a:lnTo>
                      <a:pt x="2488" y="678"/>
                    </a:lnTo>
                    <a:lnTo>
                      <a:pt x="2490" y="679"/>
                    </a:lnTo>
                    <a:lnTo>
                      <a:pt x="2490" y="680"/>
                    </a:lnTo>
                    <a:lnTo>
                      <a:pt x="2492" y="680"/>
                    </a:lnTo>
                    <a:lnTo>
                      <a:pt x="2498" y="689"/>
                    </a:lnTo>
                    <a:lnTo>
                      <a:pt x="2501" y="689"/>
                    </a:lnTo>
                    <a:lnTo>
                      <a:pt x="2502" y="692"/>
                    </a:lnTo>
                    <a:lnTo>
                      <a:pt x="2505" y="696"/>
                    </a:lnTo>
                    <a:lnTo>
                      <a:pt x="2507" y="695"/>
                    </a:lnTo>
                    <a:lnTo>
                      <a:pt x="2510" y="697"/>
                    </a:lnTo>
                    <a:lnTo>
                      <a:pt x="2513" y="702"/>
                    </a:lnTo>
                    <a:lnTo>
                      <a:pt x="2520" y="701"/>
                    </a:lnTo>
                    <a:lnTo>
                      <a:pt x="2525" y="703"/>
                    </a:lnTo>
                    <a:lnTo>
                      <a:pt x="2526" y="708"/>
                    </a:lnTo>
                    <a:lnTo>
                      <a:pt x="2533" y="709"/>
                    </a:lnTo>
                    <a:lnTo>
                      <a:pt x="2539" y="715"/>
                    </a:lnTo>
                    <a:lnTo>
                      <a:pt x="2542" y="715"/>
                    </a:lnTo>
                    <a:lnTo>
                      <a:pt x="2545" y="720"/>
                    </a:lnTo>
                    <a:lnTo>
                      <a:pt x="2544" y="724"/>
                    </a:lnTo>
                    <a:lnTo>
                      <a:pt x="2547" y="729"/>
                    </a:lnTo>
                    <a:lnTo>
                      <a:pt x="2556" y="729"/>
                    </a:lnTo>
                    <a:lnTo>
                      <a:pt x="2561" y="733"/>
                    </a:lnTo>
                    <a:lnTo>
                      <a:pt x="2566" y="741"/>
                    </a:lnTo>
                    <a:lnTo>
                      <a:pt x="2572" y="754"/>
                    </a:lnTo>
                    <a:lnTo>
                      <a:pt x="2579" y="765"/>
                    </a:lnTo>
                    <a:lnTo>
                      <a:pt x="2580" y="772"/>
                    </a:lnTo>
                    <a:lnTo>
                      <a:pt x="2590" y="783"/>
                    </a:lnTo>
                    <a:lnTo>
                      <a:pt x="2590" y="790"/>
                    </a:lnTo>
                    <a:lnTo>
                      <a:pt x="2592" y="793"/>
                    </a:lnTo>
                    <a:lnTo>
                      <a:pt x="2605" y="795"/>
                    </a:lnTo>
                    <a:lnTo>
                      <a:pt x="2610" y="795"/>
                    </a:lnTo>
                    <a:lnTo>
                      <a:pt x="2613" y="790"/>
                    </a:lnTo>
                    <a:lnTo>
                      <a:pt x="2619" y="791"/>
                    </a:lnTo>
                    <a:lnTo>
                      <a:pt x="2626" y="792"/>
                    </a:lnTo>
                    <a:lnTo>
                      <a:pt x="2631" y="797"/>
                    </a:lnTo>
                    <a:lnTo>
                      <a:pt x="2655" y="805"/>
                    </a:lnTo>
                    <a:lnTo>
                      <a:pt x="2663" y="811"/>
                    </a:lnTo>
                    <a:lnTo>
                      <a:pt x="2669" y="822"/>
                    </a:lnTo>
                    <a:lnTo>
                      <a:pt x="2681" y="833"/>
                    </a:lnTo>
                    <a:lnTo>
                      <a:pt x="2684" y="834"/>
                    </a:lnTo>
                    <a:lnTo>
                      <a:pt x="2684" y="822"/>
                    </a:lnTo>
                    <a:lnTo>
                      <a:pt x="2683" y="820"/>
                    </a:lnTo>
                    <a:lnTo>
                      <a:pt x="2674" y="817"/>
                    </a:lnTo>
                    <a:lnTo>
                      <a:pt x="2671" y="808"/>
                    </a:lnTo>
                    <a:lnTo>
                      <a:pt x="2670" y="802"/>
                    </a:lnTo>
                    <a:lnTo>
                      <a:pt x="2663" y="801"/>
                    </a:lnTo>
                    <a:lnTo>
                      <a:pt x="2661" y="797"/>
                    </a:lnTo>
                    <a:lnTo>
                      <a:pt x="2656" y="797"/>
                    </a:lnTo>
                    <a:lnTo>
                      <a:pt x="2652" y="793"/>
                    </a:lnTo>
                    <a:lnTo>
                      <a:pt x="2661" y="784"/>
                    </a:lnTo>
                    <a:lnTo>
                      <a:pt x="2660" y="781"/>
                    </a:lnTo>
                    <a:lnTo>
                      <a:pt x="2654" y="774"/>
                    </a:lnTo>
                    <a:lnTo>
                      <a:pt x="2650" y="773"/>
                    </a:lnTo>
                    <a:lnTo>
                      <a:pt x="2655" y="768"/>
                    </a:lnTo>
                    <a:lnTo>
                      <a:pt x="2655" y="761"/>
                    </a:lnTo>
                    <a:lnTo>
                      <a:pt x="2660" y="750"/>
                    </a:lnTo>
                    <a:lnTo>
                      <a:pt x="2663" y="748"/>
                    </a:lnTo>
                    <a:lnTo>
                      <a:pt x="2661" y="744"/>
                    </a:lnTo>
                    <a:lnTo>
                      <a:pt x="2664" y="736"/>
                    </a:lnTo>
                    <a:lnTo>
                      <a:pt x="2662" y="732"/>
                    </a:lnTo>
                    <a:lnTo>
                      <a:pt x="2664" y="729"/>
                    </a:lnTo>
                    <a:lnTo>
                      <a:pt x="2662" y="727"/>
                    </a:lnTo>
                    <a:lnTo>
                      <a:pt x="2662" y="725"/>
                    </a:lnTo>
                    <a:lnTo>
                      <a:pt x="2668" y="723"/>
                    </a:lnTo>
                    <a:lnTo>
                      <a:pt x="2669" y="721"/>
                    </a:lnTo>
                    <a:lnTo>
                      <a:pt x="2669" y="715"/>
                    </a:lnTo>
                    <a:lnTo>
                      <a:pt x="2665" y="710"/>
                    </a:lnTo>
                    <a:lnTo>
                      <a:pt x="2665" y="705"/>
                    </a:lnTo>
                    <a:lnTo>
                      <a:pt x="2661" y="703"/>
                    </a:lnTo>
                    <a:lnTo>
                      <a:pt x="2661" y="698"/>
                    </a:lnTo>
                    <a:lnTo>
                      <a:pt x="2660" y="694"/>
                    </a:lnTo>
                    <a:lnTo>
                      <a:pt x="2662" y="688"/>
                    </a:lnTo>
                    <a:lnTo>
                      <a:pt x="2666" y="684"/>
                    </a:lnTo>
                    <a:lnTo>
                      <a:pt x="2666" y="678"/>
                    </a:lnTo>
                    <a:lnTo>
                      <a:pt x="2669" y="675"/>
                    </a:lnTo>
                    <a:lnTo>
                      <a:pt x="2667" y="664"/>
                    </a:lnTo>
                    <a:lnTo>
                      <a:pt x="2670" y="655"/>
                    </a:lnTo>
                    <a:lnTo>
                      <a:pt x="2683" y="645"/>
                    </a:lnTo>
                    <a:lnTo>
                      <a:pt x="2686" y="635"/>
                    </a:lnTo>
                    <a:lnTo>
                      <a:pt x="2688" y="633"/>
                    </a:lnTo>
                    <a:lnTo>
                      <a:pt x="2695" y="631"/>
                    </a:lnTo>
                    <a:lnTo>
                      <a:pt x="2693" y="627"/>
                    </a:lnTo>
                    <a:lnTo>
                      <a:pt x="2699" y="627"/>
                    </a:lnTo>
                    <a:lnTo>
                      <a:pt x="2709" y="620"/>
                    </a:lnTo>
                    <a:lnTo>
                      <a:pt x="2716" y="620"/>
                    </a:lnTo>
                    <a:lnTo>
                      <a:pt x="2722" y="616"/>
                    </a:lnTo>
                    <a:lnTo>
                      <a:pt x="2727" y="616"/>
                    </a:lnTo>
                    <a:lnTo>
                      <a:pt x="2738" y="611"/>
                    </a:lnTo>
                    <a:lnTo>
                      <a:pt x="2738" y="607"/>
                    </a:lnTo>
                    <a:lnTo>
                      <a:pt x="2740" y="606"/>
                    </a:lnTo>
                    <a:lnTo>
                      <a:pt x="2739" y="600"/>
                    </a:lnTo>
                    <a:lnTo>
                      <a:pt x="2740" y="599"/>
                    </a:lnTo>
                    <a:lnTo>
                      <a:pt x="2753" y="602"/>
                    </a:lnTo>
                    <a:lnTo>
                      <a:pt x="2755" y="599"/>
                    </a:lnTo>
                    <a:lnTo>
                      <a:pt x="2759" y="598"/>
                    </a:lnTo>
                    <a:lnTo>
                      <a:pt x="2762" y="600"/>
                    </a:lnTo>
                    <a:lnTo>
                      <a:pt x="2769" y="599"/>
                    </a:lnTo>
                    <a:lnTo>
                      <a:pt x="2773" y="602"/>
                    </a:lnTo>
                    <a:lnTo>
                      <a:pt x="2775" y="607"/>
                    </a:lnTo>
                    <a:lnTo>
                      <a:pt x="2777" y="608"/>
                    </a:lnTo>
                    <a:lnTo>
                      <a:pt x="2781" y="608"/>
                    </a:lnTo>
                    <a:lnTo>
                      <a:pt x="2787" y="611"/>
                    </a:lnTo>
                    <a:lnTo>
                      <a:pt x="2793" y="612"/>
                    </a:lnTo>
                    <a:lnTo>
                      <a:pt x="2797" y="610"/>
                    </a:lnTo>
                    <a:lnTo>
                      <a:pt x="2801" y="611"/>
                    </a:lnTo>
                    <a:lnTo>
                      <a:pt x="2805" y="610"/>
                    </a:lnTo>
                    <a:lnTo>
                      <a:pt x="2807" y="617"/>
                    </a:lnTo>
                    <a:lnTo>
                      <a:pt x="2806" y="623"/>
                    </a:lnTo>
                    <a:lnTo>
                      <a:pt x="2807" y="625"/>
                    </a:lnTo>
                    <a:lnTo>
                      <a:pt x="2813" y="631"/>
                    </a:lnTo>
                    <a:lnTo>
                      <a:pt x="2817" y="629"/>
                    </a:lnTo>
                    <a:lnTo>
                      <a:pt x="2818" y="630"/>
                    </a:lnTo>
                    <a:lnTo>
                      <a:pt x="2822" y="640"/>
                    </a:lnTo>
                    <a:lnTo>
                      <a:pt x="2828" y="640"/>
                    </a:lnTo>
                    <a:lnTo>
                      <a:pt x="2831" y="642"/>
                    </a:lnTo>
                    <a:lnTo>
                      <a:pt x="2831" y="652"/>
                    </a:lnTo>
                    <a:lnTo>
                      <a:pt x="2840" y="656"/>
                    </a:lnTo>
                    <a:lnTo>
                      <a:pt x="2836" y="662"/>
                    </a:lnTo>
                    <a:lnTo>
                      <a:pt x="2841" y="663"/>
                    </a:lnTo>
                    <a:lnTo>
                      <a:pt x="2841" y="673"/>
                    </a:lnTo>
                    <a:lnTo>
                      <a:pt x="2841" y="677"/>
                    </a:lnTo>
                    <a:lnTo>
                      <a:pt x="2846" y="677"/>
                    </a:lnTo>
                    <a:lnTo>
                      <a:pt x="2849" y="679"/>
                    </a:lnTo>
                    <a:lnTo>
                      <a:pt x="2851" y="678"/>
                    </a:lnTo>
                    <a:lnTo>
                      <a:pt x="2858" y="680"/>
                    </a:lnTo>
                    <a:lnTo>
                      <a:pt x="2860" y="684"/>
                    </a:lnTo>
                    <a:lnTo>
                      <a:pt x="2866" y="680"/>
                    </a:lnTo>
                    <a:lnTo>
                      <a:pt x="2867" y="679"/>
                    </a:lnTo>
                    <a:lnTo>
                      <a:pt x="2869" y="679"/>
                    </a:lnTo>
                    <a:lnTo>
                      <a:pt x="2870" y="678"/>
                    </a:lnTo>
                    <a:lnTo>
                      <a:pt x="2876" y="679"/>
                    </a:lnTo>
                    <a:lnTo>
                      <a:pt x="2877" y="676"/>
                    </a:lnTo>
                    <a:lnTo>
                      <a:pt x="2883" y="677"/>
                    </a:lnTo>
                    <a:lnTo>
                      <a:pt x="2883" y="679"/>
                    </a:lnTo>
                    <a:lnTo>
                      <a:pt x="2889" y="680"/>
                    </a:lnTo>
                    <a:lnTo>
                      <a:pt x="2895" y="675"/>
                    </a:lnTo>
                    <a:lnTo>
                      <a:pt x="2896" y="673"/>
                    </a:lnTo>
                    <a:lnTo>
                      <a:pt x="2891" y="672"/>
                    </a:lnTo>
                    <a:lnTo>
                      <a:pt x="2897" y="669"/>
                    </a:lnTo>
                    <a:lnTo>
                      <a:pt x="2898" y="663"/>
                    </a:lnTo>
                    <a:lnTo>
                      <a:pt x="2897" y="661"/>
                    </a:lnTo>
                    <a:lnTo>
                      <a:pt x="2901" y="658"/>
                    </a:lnTo>
                    <a:lnTo>
                      <a:pt x="2911" y="658"/>
                    </a:lnTo>
                    <a:lnTo>
                      <a:pt x="2912" y="659"/>
                    </a:lnTo>
                    <a:lnTo>
                      <a:pt x="2914" y="656"/>
                    </a:lnTo>
                    <a:lnTo>
                      <a:pt x="2921" y="655"/>
                    </a:lnTo>
                    <a:lnTo>
                      <a:pt x="2923" y="652"/>
                    </a:lnTo>
                    <a:lnTo>
                      <a:pt x="2930" y="652"/>
                    </a:lnTo>
                    <a:lnTo>
                      <a:pt x="2936" y="647"/>
                    </a:lnTo>
                    <a:lnTo>
                      <a:pt x="2937" y="647"/>
                    </a:lnTo>
                    <a:lnTo>
                      <a:pt x="2939" y="641"/>
                    </a:lnTo>
                    <a:lnTo>
                      <a:pt x="2938" y="640"/>
                    </a:lnTo>
                    <a:lnTo>
                      <a:pt x="2939" y="637"/>
                    </a:lnTo>
                    <a:lnTo>
                      <a:pt x="2936" y="634"/>
                    </a:lnTo>
                    <a:lnTo>
                      <a:pt x="2937" y="629"/>
                    </a:lnTo>
                    <a:lnTo>
                      <a:pt x="2934" y="629"/>
                    </a:lnTo>
                    <a:lnTo>
                      <a:pt x="2929" y="625"/>
                    </a:lnTo>
                    <a:lnTo>
                      <a:pt x="2925" y="618"/>
                    </a:lnTo>
                    <a:lnTo>
                      <a:pt x="2921" y="618"/>
                    </a:lnTo>
                    <a:lnTo>
                      <a:pt x="2920" y="617"/>
                    </a:lnTo>
                    <a:lnTo>
                      <a:pt x="2922" y="616"/>
                    </a:lnTo>
                    <a:lnTo>
                      <a:pt x="2922" y="611"/>
                    </a:lnTo>
                    <a:lnTo>
                      <a:pt x="2918" y="608"/>
                    </a:lnTo>
                    <a:lnTo>
                      <a:pt x="2918" y="601"/>
                    </a:lnTo>
                    <a:lnTo>
                      <a:pt x="2920" y="599"/>
                    </a:lnTo>
                    <a:lnTo>
                      <a:pt x="2922" y="592"/>
                    </a:lnTo>
                    <a:lnTo>
                      <a:pt x="2930" y="586"/>
                    </a:lnTo>
                    <a:lnTo>
                      <a:pt x="2930" y="580"/>
                    </a:lnTo>
                    <a:lnTo>
                      <a:pt x="2929" y="579"/>
                    </a:lnTo>
                    <a:lnTo>
                      <a:pt x="2932" y="573"/>
                    </a:lnTo>
                    <a:lnTo>
                      <a:pt x="2935" y="572"/>
                    </a:lnTo>
                    <a:lnTo>
                      <a:pt x="2936" y="568"/>
                    </a:lnTo>
                    <a:lnTo>
                      <a:pt x="2935" y="563"/>
                    </a:lnTo>
                    <a:lnTo>
                      <a:pt x="2936" y="562"/>
                    </a:lnTo>
                    <a:lnTo>
                      <a:pt x="2939" y="561"/>
                    </a:lnTo>
                    <a:lnTo>
                      <a:pt x="2939" y="555"/>
                    </a:lnTo>
                    <a:lnTo>
                      <a:pt x="2942" y="553"/>
                    </a:lnTo>
                    <a:lnTo>
                      <a:pt x="2938" y="547"/>
                    </a:lnTo>
                    <a:lnTo>
                      <a:pt x="2941" y="539"/>
                    </a:lnTo>
                    <a:lnTo>
                      <a:pt x="2940" y="536"/>
                    </a:lnTo>
                    <a:lnTo>
                      <a:pt x="2944" y="534"/>
                    </a:lnTo>
                    <a:lnTo>
                      <a:pt x="2948" y="531"/>
                    </a:lnTo>
                    <a:lnTo>
                      <a:pt x="2947" y="529"/>
                    </a:lnTo>
                    <a:lnTo>
                      <a:pt x="2951" y="528"/>
                    </a:lnTo>
                    <a:lnTo>
                      <a:pt x="2951" y="526"/>
                    </a:lnTo>
                    <a:lnTo>
                      <a:pt x="2957" y="519"/>
                    </a:lnTo>
                    <a:lnTo>
                      <a:pt x="2955" y="517"/>
                    </a:lnTo>
                    <a:lnTo>
                      <a:pt x="2956" y="516"/>
                    </a:lnTo>
                    <a:lnTo>
                      <a:pt x="2955" y="512"/>
                    </a:lnTo>
                    <a:lnTo>
                      <a:pt x="2960" y="503"/>
                    </a:lnTo>
                    <a:lnTo>
                      <a:pt x="2960" y="497"/>
                    </a:lnTo>
                    <a:lnTo>
                      <a:pt x="2966" y="492"/>
                    </a:lnTo>
                    <a:lnTo>
                      <a:pt x="2965" y="490"/>
                    </a:lnTo>
                    <a:lnTo>
                      <a:pt x="2968" y="490"/>
                    </a:lnTo>
                    <a:lnTo>
                      <a:pt x="2970" y="486"/>
                    </a:lnTo>
                    <a:lnTo>
                      <a:pt x="2975" y="483"/>
                    </a:lnTo>
                    <a:lnTo>
                      <a:pt x="2974" y="481"/>
                    </a:lnTo>
                    <a:lnTo>
                      <a:pt x="2975" y="478"/>
                    </a:lnTo>
                    <a:lnTo>
                      <a:pt x="2975" y="475"/>
                    </a:lnTo>
                    <a:lnTo>
                      <a:pt x="2978" y="472"/>
                    </a:lnTo>
                    <a:lnTo>
                      <a:pt x="2975" y="467"/>
                    </a:lnTo>
                    <a:lnTo>
                      <a:pt x="2979" y="461"/>
                    </a:lnTo>
                    <a:lnTo>
                      <a:pt x="2986" y="459"/>
                    </a:lnTo>
                    <a:lnTo>
                      <a:pt x="2992" y="454"/>
                    </a:lnTo>
                    <a:lnTo>
                      <a:pt x="2996" y="432"/>
                    </a:lnTo>
                    <a:lnTo>
                      <a:pt x="3129" y="432"/>
                    </a:lnTo>
                    <a:lnTo>
                      <a:pt x="3181" y="432"/>
                    </a:lnTo>
                    <a:lnTo>
                      <a:pt x="3245" y="432"/>
                    </a:lnTo>
                    <a:lnTo>
                      <a:pt x="3245" y="492"/>
                    </a:lnTo>
                    <a:lnTo>
                      <a:pt x="3247" y="502"/>
                    </a:lnTo>
                    <a:lnTo>
                      <a:pt x="3250" y="503"/>
                    </a:lnTo>
                    <a:lnTo>
                      <a:pt x="3253" y="507"/>
                    </a:lnTo>
                    <a:lnTo>
                      <a:pt x="3253" y="525"/>
                    </a:lnTo>
                    <a:lnTo>
                      <a:pt x="3248" y="532"/>
                    </a:lnTo>
                    <a:lnTo>
                      <a:pt x="3249" y="539"/>
                    </a:lnTo>
                    <a:lnTo>
                      <a:pt x="3251" y="548"/>
                    </a:lnTo>
                    <a:lnTo>
                      <a:pt x="3249" y="554"/>
                    </a:lnTo>
                    <a:lnTo>
                      <a:pt x="3250" y="563"/>
                    </a:lnTo>
                    <a:lnTo>
                      <a:pt x="3256" y="569"/>
                    </a:lnTo>
                    <a:lnTo>
                      <a:pt x="3271" y="574"/>
                    </a:lnTo>
                    <a:lnTo>
                      <a:pt x="3274" y="579"/>
                    </a:lnTo>
                    <a:lnTo>
                      <a:pt x="3278" y="581"/>
                    </a:lnTo>
                    <a:lnTo>
                      <a:pt x="3282" y="586"/>
                    </a:lnTo>
                    <a:lnTo>
                      <a:pt x="3280" y="592"/>
                    </a:lnTo>
                    <a:lnTo>
                      <a:pt x="3285" y="603"/>
                    </a:lnTo>
                    <a:lnTo>
                      <a:pt x="3285" y="607"/>
                    </a:lnTo>
                    <a:lnTo>
                      <a:pt x="3285" y="609"/>
                    </a:lnTo>
                    <a:lnTo>
                      <a:pt x="3281" y="612"/>
                    </a:lnTo>
                    <a:lnTo>
                      <a:pt x="3281" y="626"/>
                    </a:lnTo>
                    <a:lnTo>
                      <a:pt x="3286" y="630"/>
                    </a:lnTo>
                    <a:lnTo>
                      <a:pt x="3286" y="638"/>
                    </a:lnTo>
                    <a:lnTo>
                      <a:pt x="3292" y="639"/>
                    </a:lnTo>
                    <a:lnTo>
                      <a:pt x="3296" y="645"/>
                    </a:lnTo>
                    <a:lnTo>
                      <a:pt x="3302" y="646"/>
                    </a:lnTo>
                    <a:lnTo>
                      <a:pt x="3307" y="654"/>
                    </a:lnTo>
                    <a:lnTo>
                      <a:pt x="3312" y="656"/>
                    </a:lnTo>
                    <a:lnTo>
                      <a:pt x="3318" y="665"/>
                    </a:lnTo>
                    <a:lnTo>
                      <a:pt x="3327" y="670"/>
                    </a:lnTo>
                    <a:lnTo>
                      <a:pt x="3329" y="673"/>
                    </a:lnTo>
                    <a:lnTo>
                      <a:pt x="3330" y="671"/>
                    </a:lnTo>
                    <a:lnTo>
                      <a:pt x="3333" y="671"/>
                    </a:lnTo>
                    <a:lnTo>
                      <a:pt x="3334" y="677"/>
                    </a:lnTo>
                    <a:lnTo>
                      <a:pt x="3336" y="677"/>
                    </a:lnTo>
                    <a:lnTo>
                      <a:pt x="3338" y="680"/>
                    </a:lnTo>
                    <a:lnTo>
                      <a:pt x="3338" y="678"/>
                    </a:lnTo>
                    <a:lnTo>
                      <a:pt x="3340" y="678"/>
                    </a:lnTo>
                    <a:lnTo>
                      <a:pt x="3346" y="682"/>
                    </a:lnTo>
                    <a:lnTo>
                      <a:pt x="3346" y="684"/>
                    </a:lnTo>
                    <a:lnTo>
                      <a:pt x="3341" y="685"/>
                    </a:lnTo>
                    <a:lnTo>
                      <a:pt x="3343" y="692"/>
                    </a:lnTo>
                    <a:lnTo>
                      <a:pt x="3347" y="699"/>
                    </a:lnTo>
                    <a:lnTo>
                      <a:pt x="3350" y="700"/>
                    </a:lnTo>
                    <a:lnTo>
                      <a:pt x="3351" y="703"/>
                    </a:lnTo>
                    <a:lnTo>
                      <a:pt x="3348" y="706"/>
                    </a:lnTo>
                    <a:lnTo>
                      <a:pt x="3349" y="710"/>
                    </a:lnTo>
                    <a:lnTo>
                      <a:pt x="3347" y="713"/>
                    </a:lnTo>
                    <a:lnTo>
                      <a:pt x="3351" y="717"/>
                    </a:lnTo>
                    <a:lnTo>
                      <a:pt x="3355" y="716"/>
                    </a:lnTo>
                    <a:lnTo>
                      <a:pt x="3361" y="721"/>
                    </a:lnTo>
                    <a:lnTo>
                      <a:pt x="3362" y="728"/>
                    </a:lnTo>
                    <a:lnTo>
                      <a:pt x="3363" y="729"/>
                    </a:lnTo>
                    <a:lnTo>
                      <a:pt x="3362" y="730"/>
                    </a:lnTo>
                    <a:lnTo>
                      <a:pt x="3364" y="732"/>
                    </a:lnTo>
                    <a:lnTo>
                      <a:pt x="3366" y="731"/>
                    </a:lnTo>
                    <a:lnTo>
                      <a:pt x="3367" y="734"/>
                    </a:lnTo>
                    <a:lnTo>
                      <a:pt x="3371" y="736"/>
                    </a:lnTo>
                    <a:lnTo>
                      <a:pt x="3370" y="738"/>
                    </a:lnTo>
                    <a:lnTo>
                      <a:pt x="3385" y="736"/>
                    </a:lnTo>
                    <a:lnTo>
                      <a:pt x="3387" y="742"/>
                    </a:lnTo>
                    <a:lnTo>
                      <a:pt x="3393" y="744"/>
                    </a:lnTo>
                    <a:lnTo>
                      <a:pt x="3398" y="751"/>
                    </a:lnTo>
                    <a:lnTo>
                      <a:pt x="3401" y="752"/>
                    </a:lnTo>
                    <a:lnTo>
                      <a:pt x="3405" y="757"/>
                    </a:lnTo>
                    <a:lnTo>
                      <a:pt x="3415" y="748"/>
                    </a:lnTo>
                    <a:lnTo>
                      <a:pt x="3413" y="744"/>
                    </a:lnTo>
                    <a:lnTo>
                      <a:pt x="3420" y="743"/>
                    </a:lnTo>
                    <a:lnTo>
                      <a:pt x="3423" y="739"/>
                    </a:lnTo>
                    <a:lnTo>
                      <a:pt x="3423" y="735"/>
                    </a:lnTo>
                    <a:lnTo>
                      <a:pt x="3431" y="730"/>
                    </a:lnTo>
                    <a:lnTo>
                      <a:pt x="3437" y="731"/>
                    </a:lnTo>
                    <a:lnTo>
                      <a:pt x="3439" y="739"/>
                    </a:lnTo>
                    <a:lnTo>
                      <a:pt x="3446" y="743"/>
                    </a:lnTo>
                    <a:lnTo>
                      <a:pt x="3445" y="749"/>
                    </a:lnTo>
                    <a:lnTo>
                      <a:pt x="3448" y="752"/>
                    </a:lnTo>
                    <a:lnTo>
                      <a:pt x="3448" y="756"/>
                    </a:lnTo>
                    <a:lnTo>
                      <a:pt x="3446" y="759"/>
                    </a:lnTo>
                    <a:lnTo>
                      <a:pt x="3442" y="775"/>
                    </a:lnTo>
                    <a:lnTo>
                      <a:pt x="3440" y="780"/>
                    </a:lnTo>
                    <a:lnTo>
                      <a:pt x="3444" y="785"/>
                    </a:lnTo>
                    <a:lnTo>
                      <a:pt x="3446" y="786"/>
                    </a:lnTo>
                    <a:lnTo>
                      <a:pt x="3445" y="789"/>
                    </a:lnTo>
                    <a:lnTo>
                      <a:pt x="3451" y="791"/>
                    </a:lnTo>
                    <a:lnTo>
                      <a:pt x="3449" y="795"/>
                    </a:lnTo>
                    <a:lnTo>
                      <a:pt x="3458" y="796"/>
                    </a:lnTo>
                    <a:lnTo>
                      <a:pt x="3460" y="797"/>
                    </a:lnTo>
                    <a:lnTo>
                      <a:pt x="3458" y="799"/>
                    </a:lnTo>
                    <a:lnTo>
                      <a:pt x="3459" y="801"/>
                    </a:lnTo>
                    <a:lnTo>
                      <a:pt x="3461" y="800"/>
                    </a:lnTo>
                    <a:lnTo>
                      <a:pt x="3463" y="802"/>
                    </a:lnTo>
                    <a:lnTo>
                      <a:pt x="3466" y="800"/>
                    </a:lnTo>
                    <a:lnTo>
                      <a:pt x="3479" y="803"/>
                    </a:lnTo>
                    <a:lnTo>
                      <a:pt x="3484" y="814"/>
                    </a:lnTo>
                    <a:lnTo>
                      <a:pt x="3488" y="814"/>
                    </a:lnTo>
                    <a:lnTo>
                      <a:pt x="3488" y="818"/>
                    </a:lnTo>
                    <a:lnTo>
                      <a:pt x="3496" y="817"/>
                    </a:lnTo>
                    <a:lnTo>
                      <a:pt x="3499" y="819"/>
                    </a:lnTo>
                    <a:lnTo>
                      <a:pt x="3502" y="817"/>
                    </a:lnTo>
                    <a:lnTo>
                      <a:pt x="3503" y="824"/>
                    </a:lnTo>
                    <a:lnTo>
                      <a:pt x="3506" y="829"/>
                    </a:lnTo>
                    <a:lnTo>
                      <a:pt x="3505" y="833"/>
                    </a:lnTo>
                    <a:lnTo>
                      <a:pt x="3507" y="833"/>
                    </a:lnTo>
                    <a:lnTo>
                      <a:pt x="3510" y="837"/>
                    </a:lnTo>
                    <a:lnTo>
                      <a:pt x="3515" y="834"/>
                    </a:lnTo>
                    <a:lnTo>
                      <a:pt x="3516" y="836"/>
                    </a:lnTo>
                    <a:lnTo>
                      <a:pt x="3525" y="835"/>
                    </a:lnTo>
                    <a:lnTo>
                      <a:pt x="3527" y="832"/>
                    </a:lnTo>
                    <a:lnTo>
                      <a:pt x="3530" y="834"/>
                    </a:lnTo>
                    <a:lnTo>
                      <a:pt x="3529" y="838"/>
                    </a:lnTo>
                    <a:lnTo>
                      <a:pt x="3531" y="837"/>
                    </a:lnTo>
                    <a:lnTo>
                      <a:pt x="3537" y="839"/>
                    </a:lnTo>
                    <a:lnTo>
                      <a:pt x="3541" y="843"/>
                    </a:lnTo>
                    <a:lnTo>
                      <a:pt x="3544" y="844"/>
                    </a:lnTo>
                    <a:lnTo>
                      <a:pt x="3543" y="850"/>
                    </a:lnTo>
                    <a:lnTo>
                      <a:pt x="3548" y="847"/>
                    </a:lnTo>
                    <a:lnTo>
                      <a:pt x="3551" y="851"/>
                    </a:lnTo>
                    <a:lnTo>
                      <a:pt x="3553" y="851"/>
                    </a:lnTo>
                    <a:lnTo>
                      <a:pt x="3554" y="855"/>
                    </a:lnTo>
                    <a:lnTo>
                      <a:pt x="3563" y="853"/>
                    </a:lnTo>
                    <a:lnTo>
                      <a:pt x="3563" y="857"/>
                    </a:lnTo>
                    <a:lnTo>
                      <a:pt x="3565" y="858"/>
                    </a:lnTo>
                    <a:lnTo>
                      <a:pt x="3568" y="854"/>
                    </a:lnTo>
                    <a:lnTo>
                      <a:pt x="3570" y="855"/>
                    </a:lnTo>
                    <a:lnTo>
                      <a:pt x="3570" y="856"/>
                    </a:lnTo>
                    <a:lnTo>
                      <a:pt x="3573" y="859"/>
                    </a:lnTo>
                    <a:lnTo>
                      <a:pt x="3573" y="861"/>
                    </a:lnTo>
                    <a:lnTo>
                      <a:pt x="3571" y="862"/>
                    </a:lnTo>
                    <a:lnTo>
                      <a:pt x="3572" y="865"/>
                    </a:lnTo>
                    <a:lnTo>
                      <a:pt x="3577" y="863"/>
                    </a:lnTo>
                    <a:lnTo>
                      <a:pt x="3582" y="868"/>
                    </a:lnTo>
                    <a:lnTo>
                      <a:pt x="3583" y="865"/>
                    </a:lnTo>
                    <a:lnTo>
                      <a:pt x="3583" y="863"/>
                    </a:lnTo>
                    <a:lnTo>
                      <a:pt x="3587" y="863"/>
                    </a:lnTo>
                    <a:lnTo>
                      <a:pt x="3591" y="867"/>
                    </a:lnTo>
                    <a:lnTo>
                      <a:pt x="3593" y="862"/>
                    </a:lnTo>
                    <a:lnTo>
                      <a:pt x="3599" y="862"/>
                    </a:lnTo>
                    <a:lnTo>
                      <a:pt x="3599" y="864"/>
                    </a:lnTo>
                    <a:lnTo>
                      <a:pt x="3601" y="863"/>
                    </a:lnTo>
                    <a:lnTo>
                      <a:pt x="3601" y="859"/>
                    </a:lnTo>
                    <a:lnTo>
                      <a:pt x="3603" y="859"/>
                    </a:lnTo>
                    <a:lnTo>
                      <a:pt x="3605" y="861"/>
                    </a:lnTo>
                    <a:lnTo>
                      <a:pt x="3604" y="862"/>
                    </a:lnTo>
                    <a:lnTo>
                      <a:pt x="3605" y="864"/>
                    </a:lnTo>
                    <a:lnTo>
                      <a:pt x="3608" y="865"/>
                    </a:lnTo>
                    <a:lnTo>
                      <a:pt x="3614" y="862"/>
                    </a:lnTo>
                    <a:lnTo>
                      <a:pt x="3616" y="867"/>
                    </a:lnTo>
                    <a:lnTo>
                      <a:pt x="3617" y="864"/>
                    </a:lnTo>
                    <a:lnTo>
                      <a:pt x="3619" y="867"/>
                    </a:lnTo>
                    <a:lnTo>
                      <a:pt x="3622" y="864"/>
                    </a:lnTo>
                    <a:lnTo>
                      <a:pt x="3623" y="867"/>
                    </a:lnTo>
                    <a:lnTo>
                      <a:pt x="3621" y="871"/>
                    </a:lnTo>
                    <a:lnTo>
                      <a:pt x="3623" y="872"/>
                    </a:lnTo>
                    <a:lnTo>
                      <a:pt x="3623" y="875"/>
                    </a:lnTo>
                    <a:lnTo>
                      <a:pt x="3629" y="874"/>
                    </a:lnTo>
                    <a:lnTo>
                      <a:pt x="3633" y="880"/>
                    </a:lnTo>
                    <a:lnTo>
                      <a:pt x="3637" y="876"/>
                    </a:lnTo>
                    <a:lnTo>
                      <a:pt x="3640" y="878"/>
                    </a:lnTo>
                    <a:lnTo>
                      <a:pt x="3641" y="882"/>
                    </a:lnTo>
                    <a:lnTo>
                      <a:pt x="3644" y="883"/>
                    </a:lnTo>
                    <a:lnTo>
                      <a:pt x="3645" y="886"/>
                    </a:lnTo>
                    <a:lnTo>
                      <a:pt x="3642" y="889"/>
                    </a:lnTo>
                    <a:lnTo>
                      <a:pt x="3650" y="906"/>
                    </a:lnTo>
                    <a:lnTo>
                      <a:pt x="3653" y="907"/>
                    </a:lnTo>
                    <a:lnTo>
                      <a:pt x="3660" y="905"/>
                    </a:lnTo>
                    <a:lnTo>
                      <a:pt x="3669" y="916"/>
                    </a:lnTo>
                    <a:lnTo>
                      <a:pt x="3680" y="921"/>
                    </a:lnTo>
                    <a:lnTo>
                      <a:pt x="3691" y="930"/>
                    </a:lnTo>
                    <a:lnTo>
                      <a:pt x="3704" y="930"/>
                    </a:lnTo>
                    <a:lnTo>
                      <a:pt x="3709" y="927"/>
                    </a:lnTo>
                    <a:lnTo>
                      <a:pt x="3713" y="928"/>
                    </a:lnTo>
                    <a:lnTo>
                      <a:pt x="3716" y="931"/>
                    </a:lnTo>
                    <a:lnTo>
                      <a:pt x="3718" y="939"/>
                    </a:lnTo>
                    <a:lnTo>
                      <a:pt x="3716" y="945"/>
                    </a:lnTo>
                    <a:lnTo>
                      <a:pt x="3712" y="950"/>
                    </a:lnTo>
                    <a:lnTo>
                      <a:pt x="3708" y="955"/>
                    </a:lnTo>
                    <a:lnTo>
                      <a:pt x="3709" y="962"/>
                    </a:lnTo>
                    <a:lnTo>
                      <a:pt x="3710" y="963"/>
                    </a:lnTo>
                    <a:lnTo>
                      <a:pt x="3719" y="964"/>
                    </a:lnTo>
                    <a:lnTo>
                      <a:pt x="3722" y="965"/>
                    </a:lnTo>
                    <a:lnTo>
                      <a:pt x="3723" y="969"/>
                    </a:lnTo>
                    <a:lnTo>
                      <a:pt x="3728" y="971"/>
                    </a:lnTo>
                    <a:lnTo>
                      <a:pt x="3737" y="969"/>
                    </a:lnTo>
                    <a:lnTo>
                      <a:pt x="3743" y="971"/>
                    </a:lnTo>
                    <a:lnTo>
                      <a:pt x="3746" y="964"/>
                    </a:lnTo>
                    <a:lnTo>
                      <a:pt x="3749" y="964"/>
                    </a:lnTo>
                    <a:lnTo>
                      <a:pt x="3752" y="963"/>
                    </a:lnTo>
                    <a:lnTo>
                      <a:pt x="3763" y="955"/>
                    </a:lnTo>
                    <a:lnTo>
                      <a:pt x="3771" y="963"/>
                    </a:lnTo>
                    <a:lnTo>
                      <a:pt x="3779" y="959"/>
                    </a:lnTo>
                    <a:lnTo>
                      <a:pt x="3786" y="964"/>
                    </a:lnTo>
                    <a:lnTo>
                      <a:pt x="3795" y="955"/>
                    </a:lnTo>
                    <a:lnTo>
                      <a:pt x="3801" y="958"/>
                    </a:lnTo>
                    <a:lnTo>
                      <a:pt x="3807" y="955"/>
                    </a:lnTo>
                    <a:lnTo>
                      <a:pt x="3808" y="951"/>
                    </a:lnTo>
                    <a:lnTo>
                      <a:pt x="3811" y="951"/>
                    </a:lnTo>
                    <a:lnTo>
                      <a:pt x="3812" y="947"/>
                    </a:lnTo>
                    <a:lnTo>
                      <a:pt x="3820" y="945"/>
                    </a:lnTo>
                    <a:lnTo>
                      <a:pt x="3826" y="937"/>
                    </a:lnTo>
                    <a:lnTo>
                      <a:pt x="3831" y="939"/>
                    </a:lnTo>
                    <a:lnTo>
                      <a:pt x="3835" y="934"/>
                    </a:lnTo>
                    <a:lnTo>
                      <a:pt x="3854" y="931"/>
                    </a:lnTo>
                    <a:lnTo>
                      <a:pt x="3854" y="935"/>
                    </a:lnTo>
                    <a:lnTo>
                      <a:pt x="3839" y="957"/>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3" name="Freeform 11"/>
              <p:cNvSpPr>
                <a:spLocks/>
              </p:cNvSpPr>
              <p:nvPr/>
            </p:nvSpPr>
            <p:spPr bwMode="auto">
              <a:xfrm>
                <a:off x="5617567" y="1293812"/>
                <a:ext cx="682625" cy="788988"/>
              </a:xfrm>
              <a:custGeom>
                <a:avLst/>
                <a:gdLst>
                  <a:gd name="T0" fmla="*/ 2147483647 w 1292"/>
                  <a:gd name="T1" fmla="*/ 2147483647 h 1493"/>
                  <a:gd name="T2" fmla="*/ 2147483647 w 1292"/>
                  <a:gd name="T3" fmla="*/ 2147483647 h 1493"/>
                  <a:gd name="T4" fmla="*/ 2147483647 w 1292"/>
                  <a:gd name="T5" fmla="*/ 2147483647 h 1493"/>
                  <a:gd name="T6" fmla="*/ 2147483647 w 1292"/>
                  <a:gd name="T7" fmla="*/ 2147483647 h 1493"/>
                  <a:gd name="T8" fmla="*/ 2147483647 w 1292"/>
                  <a:gd name="T9" fmla="*/ 2147483647 h 1493"/>
                  <a:gd name="T10" fmla="*/ 2147483647 w 1292"/>
                  <a:gd name="T11" fmla="*/ 2147483647 h 1493"/>
                  <a:gd name="T12" fmla="*/ 2147483647 w 1292"/>
                  <a:gd name="T13" fmla="*/ 2147483647 h 1493"/>
                  <a:gd name="T14" fmla="*/ 2147483647 w 1292"/>
                  <a:gd name="T15" fmla="*/ 2147483647 h 1493"/>
                  <a:gd name="T16" fmla="*/ 2147483647 w 1292"/>
                  <a:gd name="T17" fmla="*/ 2147483647 h 1493"/>
                  <a:gd name="T18" fmla="*/ 2147483647 w 1292"/>
                  <a:gd name="T19" fmla="*/ 2147483647 h 1493"/>
                  <a:gd name="T20" fmla="*/ 2147483647 w 1292"/>
                  <a:gd name="T21" fmla="*/ 2147483647 h 1493"/>
                  <a:gd name="T22" fmla="*/ 2147483647 w 1292"/>
                  <a:gd name="T23" fmla="*/ 2147483647 h 1493"/>
                  <a:gd name="T24" fmla="*/ 2147483647 w 1292"/>
                  <a:gd name="T25" fmla="*/ 2147483647 h 1493"/>
                  <a:gd name="T26" fmla="*/ 2147483647 w 1292"/>
                  <a:gd name="T27" fmla="*/ 2147483647 h 1493"/>
                  <a:gd name="T28" fmla="*/ 2147483647 w 1292"/>
                  <a:gd name="T29" fmla="*/ 2147483647 h 1493"/>
                  <a:gd name="T30" fmla="*/ 2147483647 w 1292"/>
                  <a:gd name="T31" fmla="*/ 2147483647 h 1493"/>
                  <a:gd name="T32" fmla="*/ 2147483647 w 1292"/>
                  <a:gd name="T33" fmla="*/ 2147483647 h 1493"/>
                  <a:gd name="T34" fmla="*/ 2147483647 w 1292"/>
                  <a:gd name="T35" fmla="*/ 2147483647 h 1493"/>
                  <a:gd name="T36" fmla="*/ 2147483647 w 1292"/>
                  <a:gd name="T37" fmla="*/ 2147483647 h 1493"/>
                  <a:gd name="T38" fmla="*/ 2147483647 w 1292"/>
                  <a:gd name="T39" fmla="*/ 2147483647 h 1493"/>
                  <a:gd name="T40" fmla="*/ 2147483647 w 1292"/>
                  <a:gd name="T41" fmla="*/ 2147483647 h 1493"/>
                  <a:gd name="T42" fmla="*/ 2147483647 w 1292"/>
                  <a:gd name="T43" fmla="*/ 2147483647 h 1493"/>
                  <a:gd name="T44" fmla="*/ 2147483647 w 1292"/>
                  <a:gd name="T45" fmla="*/ 2147483647 h 1493"/>
                  <a:gd name="T46" fmla="*/ 2147483647 w 1292"/>
                  <a:gd name="T47" fmla="*/ 2147483647 h 1493"/>
                  <a:gd name="T48" fmla="*/ 2147483647 w 1292"/>
                  <a:gd name="T49" fmla="*/ 2147483647 h 1493"/>
                  <a:gd name="T50" fmla="*/ 2147483647 w 1292"/>
                  <a:gd name="T51" fmla="*/ 2147483647 h 1493"/>
                  <a:gd name="T52" fmla="*/ 2147483647 w 1292"/>
                  <a:gd name="T53" fmla="*/ 2147483647 h 1493"/>
                  <a:gd name="T54" fmla="*/ 2147483647 w 1292"/>
                  <a:gd name="T55" fmla="*/ 2147483647 h 1493"/>
                  <a:gd name="T56" fmla="*/ 2147483647 w 1292"/>
                  <a:gd name="T57" fmla="*/ 2147483647 h 1493"/>
                  <a:gd name="T58" fmla="*/ 2147483647 w 1292"/>
                  <a:gd name="T59" fmla="*/ 2147483647 h 1493"/>
                  <a:gd name="T60" fmla="*/ 2147483647 w 1292"/>
                  <a:gd name="T61" fmla="*/ 2147483647 h 1493"/>
                  <a:gd name="T62" fmla="*/ 2147483647 w 1292"/>
                  <a:gd name="T63" fmla="*/ 2147483647 h 1493"/>
                  <a:gd name="T64" fmla="*/ 2147483647 w 1292"/>
                  <a:gd name="T65" fmla="*/ 2147483647 h 1493"/>
                  <a:gd name="T66" fmla="*/ 2147483647 w 1292"/>
                  <a:gd name="T67" fmla="*/ 2147483647 h 1493"/>
                  <a:gd name="T68" fmla="*/ 2147483647 w 1292"/>
                  <a:gd name="T69" fmla="*/ 2147483647 h 1493"/>
                  <a:gd name="T70" fmla="*/ 2147483647 w 1292"/>
                  <a:gd name="T71" fmla="*/ 2147483647 h 1493"/>
                  <a:gd name="T72" fmla="*/ 2147483647 w 1292"/>
                  <a:gd name="T73" fmla="*/ 2147483647 h 1493"/>
                  <a:gd name="T74" fmla="*/ 2147483647 w 1292"/>
                  <a:gd name="T75" fmla="*/ 2147483647 h 1493"/>
                  <a:gd name="T76" fmla="*/ 2147483647 w 1292"/>
                  <a:gd name="T77" fmla="*/ 2147483647 h 1493"/>
                  <a:gd name="T78" fmla="*/ 2147483647 w 1292"/>
                  <a:gd name="T79" fmla="*/ 2147483647 h 1493"/>
                  <a:gd name="T80" fmla="*/ 2147483647 w 1292"/>
                  <a:gd name="T81" fmla="*/ 2147483647 h 1493"/>
                  <a:gd name="T82" fmla="*/ 2147483647 w 1292"/>
                  <a:gd name="T83" fmla="*/ 2147483647 h 1493"/>
                  <a:gd name="T84" fmla="*/ 2147483647 w 1292"/>
                  <a:gd name="T85" fmla="*/ 0 h 1493"/>
                  <a:gd name="T86" fmla="*/ 2147483647 w 1292"/>
                  <a:gd name="T87" fmla="*/ 2147483647 h 1493"/>
                  <a:gd name="T88" fmla="*/ 2147483647 w 1292"/>
                  <a:gd name="T89" fmla="*/ 2147483647 h 1493"/>
                  <a:gd name="T90" fmla="*/ 2147483647 w 1292"/>
                  <a:gd name="T91" fmla="*/ 2147483647 h 1493"/>
                  <a:gd name="T92" fmla="*/ 2147483647 w 1292"/>
                  <a:gd name="T93" fmla="*/ 2147483647 h 1493"/>
                  <a:gd name="T94" fmla="*/ 2147483647 w 1292"/>
                  <a:gd name="T95" fmla="*/ 2147483647 h 1493"/>
                  <a:gd name="T96" fmla="*/ 2147483647 w 1292"/>
                  <a:gd name="T97" fmla="*/ 2147483647 h 1493"/>
                  <a:gd name="T98" fmla="*/ 2147483647 w 1292"/>
                  <a:gd name="T99" fmla="*/ 2147483647 h 1493"/>
                  <a:gd name="T100" fmla="*/ 2147483647 w 1292"/>
                  <a:gd name="T101" fmla="*/ 2147483647 h 1493"/>
                  <a:gd name="T102" fmla="*/ 2147483647 w 1292"/>
                  <a:gd name="T103" fmla="*/ 2147483647 h 1493"/>
                  <a:gd name="T104" fmla="*/ 2147483647 w 1292"/>
                  <a:gd name="T105" fmla="*/ 2147483647 h 1493"/>
                  <a:gd name="T106" fmla="*/ 2147483647 w 1292"/>
                  <a:gd name="T107" fmla="*/ 2147483647 h 1493"/>
                  <a:gd name="T108" fmla="*/ 2147483647 w 1292"/>
                  <a:gd name="T109" fmla="*/ 2147483647 h 1493"/>
                  <a:gd name="T110" fmla="*/ 2147483647 w 1292"/>
                  <a:gd name="T111" fmla="*/ 2147483647 h 1493"/>
                  <a:gd name="T112" fmla="*/ 2147483647 w 1292"/>
                  <a:gd name="T113" fmla="*/ 2147483647 h 1493"/>
                  <a:gd name="T114" fmla="*/ 2147483647 w 1292"/>
                  <a:gd name="T115" fmla="*/ 2147483647 h 1493"/>
                  <a:gd name="T116" fmla="*/ 2147483647 w 1292"/>
                  <a:gd name="T117" fmla="*/ 2147483647 h 1493"/>
                  <a:gd name="T118" fmla="*/ 2147483647 w 1292"/>
                  <a:gd name="T119" fmla="*/ 2147483647 h 1493"/>
                  <a:gd name="T120" fmla="*/ 2147483647 w 1292"/>
                  <a:gd name="T121" fmla="*/ 2147483647 h 1493"/>
                  <a:gd name="T122" fmla="*/ 2147483647 w 1292"/>
                  <a:gd name="T123" fmla="*/ 2147483647 h 14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2"/>
                  <a:gd name="T187" fmla="*/ 0 h 1493"/>
                  <a:gd name="T188" fmla="*/ 1292 w 1292"/>
                  <a:gd name="T189" fmla="*/ 1493 h 14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2" h="1493">
                    <a:moveTo>
                      <a:pt x="1226" y="1091"/>
                    </a:moveTo>
                    <a:lnTo>
                      <a:pt x="1174" y="1091"/>
                    </a:lnTo>
                    <a:lnTo>
                      <a:pt x="1041" y="1091"/>
                    </a:lnTo>
                    <a:lnTo>
                      <a:pt x="1037" y="1113"/>
                    </a:lnTo>
                    <a:lnTo>
                      <a:pt x="1031" y="1118"/>
                    </a:lnTo>
                    <a:lnTo>
                      <a:pt x="1024" y="1120"/>
                    </a:lnTo>
                    <a:lnTo>
                      <a:pt x="1020" y="1126"/>
                    </a:lnTo>
                    <a:lnTo>
                      <a:pt x="1023" y="1131"/>
                    </a:lnTo>
                    <a:lnTo>
                      <a:pt x="1020" y="1134"/>
                    </a:lnTo>
                    <a:lnTo>
                      <a:pt x="1020" y="1137"/>
                    </a:lnTo>
                    <a:lnTo>
                      <a:pt x="1019" y="1140"/>
                    </a:lnTo>
                    <a:lnTo>
                      <a:pt x="1020" y="1142"/>
                    </a:lnTo>
                    <a:lnTo>
                      <a:pt x="1015" y="1145"/>
                    </a:lnTo>
                    <a:lnTo>
                      <a:pt x="1013" y="1149"/>
                    </a:lnTo>
                    <a:lnTo>
                      <a:pt x="1010" y="1149"/>
                    </a:lnTo>
                    <a:lnTo>
                      <a:pt x="1011" y="1151"/>
                    </a:lnTo>
                    <a:lnTo>
                      <a:pt x="1005" y="1156"/>
                    </a:lnTo>
                    <a:lnTo>
                      <a:pt x="1005" y="1162"/>
                    </a:lnTo>
                    <a:lnTo>
                      <a:pt x="1000" y="1171"/>
                    </a:lnTo>
                    <a:lnTo>
                      <a:pt x="1001" y="1175"/>
                    </a:lnTo>
                    <a:lnTo>
                      <a:pt x="1000" y="1176"/>
                    </a:lnTo>
                    <a:lnTo>
                      <a:pt x="1002" y="1178"/>
                    </a:lnTo>
                    <a:lnTo>
                      <a:pt x="996" y="1185"/>
                    </a:lnTo>
                    <a:lnTo>
                      <a:pt x="996" y="1187"/>
                    </a:lnTo>
                    <a:lnTo>
                      <a:pt x="992" y="1188"/>
                    </a:lnTo>
                    <a:lnTo>
                      <a:pt x="993" y="1190"/>
                    </a:lnTo>
                    <a:lnTo>
                      <a:pt x="989" y="1193"/>
                    </a:lnTo>
                    <a:lnTo>
                      <a:pt x="985" y="1195"/>
                    </a:lnTo>
                    <a:lnTo>
                      <a:pt x="986" y="1198"/>
                    </a:lnTo>
                    <a:lnTo>
                      <a:pt x="983" y="1206"/>
                    </a:lnTo>
                    <a:lnTo>
                      <a:pt x="987" y="1212"/>
                    </a:lnTo>
                    <a:lnTo>
                      <a:pt x="984" y="1214"/>
                    </a:lnTo>
                    <a:lnTo>
                      <a:pt x="984" y="1220"/>
                    </a:lnTo>
                    <a:lnTo>
                      <a:pt x="981" y="1221"/>
                    </a:lnTo>
                    <a:lnTo>
                      <a:pt x="980" y="1222"/>
                    </a:lnTo>
                    <a:lnTo>
                      <a:pt x="981" y="1227"/>
                    </a:lnTo>
                    <a:lnTo>
                      <a:pt x="980" y="1231"/>
                    </a:lnTo>
                    <a:lnTo>
                      <a:pt x="977" y="1232"/>
                    </a:lnTo>
                    <a:lnTo>
                      <a:pt x="974" y="1238"/>
                    </a:lnTo>
                    <a:lnTo>
                      <a:pt x="975" y="1239"/>
                    </a:lnTo>
                    <a:lnTo>
                      <a:pt x="975" y="1245"/>
                    </a:lnTo>
                    <a:lnTo>
                      <a:pt x="967" y="1251"/>
                    </a:lnTo>
                    <a:lnTo>
                      <a:pt x="965" y="1258"/>
                    </a:lnTo>
                    <a:lnTo>
                      <a:pt x="963" y="1260"/>
                    </a:lnTo>
                    <a:lnTo>
                      <a:pt x="963" y="1267"/>
                    </a:lnTo>
                    <a:lnTo>
                      <a:pt x="967" y="1270"/>
                    </a:lnTo>
                    <a:lnTo>
                      <a:pt x="967" y="1275"/>
                    </a:lnTo>
                    <a:lnTo>
                      <a:pt x="965" y="1276"/>
                    </a:lnTo>
                    <a:lnTo>
                      <a:pt x="966" y="1277"/>
                    </a:lnTo>
                    <a:lnTo>
                      <a:pt x="970" y="1277"/>
                    </a:lnTo>
                    <a:lnTo>
                      <a:pt x="974" y="1284"/>
                    </a:lnTo>
                    <a:lnTo>
                      <a:pt x="979" y="1288"/>
                    </a:lnTo>
                    <a:lnTo>
                      <a:pt x="982" y="1288"/>
                    </a:lnTo>
                    <a:lnTo>
                      <a:pt x="981" y="1293"/>
                    </a:lnTo>
                    <a:lnTo>
                      <a:pt x="984" y="1296"/>
                    </a:lnTo>
                    <a:lnTo>
                      <a:pt x="983" y="1299"/>
                    </a:lnTo>
                    <a:lnTo>
                      <a:pt x="984" y="1300"/>
                    </a:lnTo>
                    <a:lnTo>
                      <a:pt x="982" y="1306"/>
                    </a:lnTo>
                    <a:lnTo>
                      <a:pt x="981" y="1306"/>
                    </a:lnTo>
                    <a:lnTo>
                      <a:pt x="975" y="1311"/>
                    </a:lnTo>
                    <a:lnTo>
                      <a:pt x="968" y="1311"/>
                    </a:lnTo>
                    <a:lnTo>
                      <a:pt x="966" y="1314"/>
                    </a:lnTo>
                    <a:lnTo>
                      <a:pt x="959" y="1315"/>
                    </a:lnTo>
                    <a:lnTo>
                      <a:pt x="957" y="1318"/>
                    </a:lnTo>
                    <a:lnTo>
                      <a:pt x="956" y="1317"/>
                    </a:lnTo>
                    <a:lnTo>
                      <a:pt x="946" y="1317"/>
                    </a:lnTo>
                    <a:lnTo>
                      <a:pt x="942" y="1320"/>
                    </a:lnTo>
                    <a:lnTo>
                      <a:pt x="943" y="1322"/>
                    </a:lnTo>
                    <a:lnTo>
                      <a:pt x="942" y="1328"/>
                    </a:lnTo>
                    <a:lnTo>
                      <a:pt x="936" y="1331"/>
                    </a:lnTo>
                    <a:lnTo>
                      <a:pt x="941" y="1332"/>
                    </a:lnTo>
                    <a:lnTo>
                      <a:pt x="940" y="1334"/>
                    </a:lnTo>
                    <a:lnTo>
                      <a:pt x="934" y="1339"/>
                    </a:lnTo>
                    <a:lnTo>
                      <a:pt x="928" y="1338"/>
                    </a:lnTo>
                    <a:lnTo>
                      <a:pt x="928" y="1336"/>
                    </a:lnTo>
                    <a:lnTo>
                      <a:pt x="922" y="1335"/>
                    </a:lnTo>
                    <a:lnTo>
                      <a:pt x="921" y="1338"/>
                    </a:lnTo>
                    <a:lnTo>
                      <a:pt x="915" y="1337"/>
                    </a:lnTo>
                    <a:lnTo>
                      <a:pt x="914" y="1338"/>
                    </a:lnTo>
                    <a:lnTo>
                      <a:pt x="912" y="1338"/>
                    </a:lnTo>
                    <a:lnTo>
                      <a:pt x="911" y="1339"/>
                    </a:lnTo>
                    <a:lnTo>
                      <a:pt x="905" y="1343"/>
                    </a:lnTo>
                    <a:lnTo>
                      <a:pt x="903" y="1339"/>
                    </a:lnTo>
                    <a:lnTo>
                      <a:pt x="896" y="1337"/>
                    </a:lnTo>
                    <a:lnTo>
                      <a:pt x="894" y="1338"/>
                    </a:lnTo>
                    <a:lnTo>
                      <a:pt x="891" y="1336"/>
                    </a:lnTo>
                    <a:lnTo>
                      <a:pt x="886" y="1336"/>
                    </a:lnTo>
                    <a:lnTo>
                      <a:pt x="886" y="1332"/>
                    </a:lnTo>
                    <a:lnTo>
                      <a:pt x="886" y="1322"/>
                    </a:lnTo>
                    <a:lnTo>
                      <a:pt x="881" y="1321"/>
                    </a:lnTo>
                    <a:lnTo>
                      <a:pt x="885" y="1315"/>
                    </a:lnTo>
                    <a:lnTo>
                      <a:pt x="876" y="1311"/>
                    </a:lnTo>
                    <a:lnTo>
                      <a:pt x="876" y="1301"/>
                    </a:lnTo>
                    <a:lnTo>
                      <a:pt x="873" y="1299"/>
                    </a:lnTo>
                    <a:lnTo>
                      <a:pt x="867" y="1299"/>
                    </a:lnTo>
                    <a:lnTo>
                      <a:pt x="863" y="1289"/>
                    </a:lnTo>
                    <a:lnTo>
                      <a:pt x="862" y="1288"/>
                    </a:lnTo>
                    <a:lnTo>
                      <a:pt x="858" y="1290"/>
                    </a:lnTo>
                    <a:lnTo>
                      <a:pt x="852" y="1284"/>
                    </a:lnTo>
                    <a:lnTo>
                      <a:pt x="851" y="1282"/>
                    </a:lnTo>
                    <a:lnTo>
                      <a:pt x="852" y="1276"/>
                    </a:lnTo>
                    <a:lnTo>
                      <a:pt x="850" y="1269"/>
                    </a:lnTo>
                    <a:lnTo>
                      <a:pt x="846" y="1270"/>
                    </a:lnTo>
                    <a:lnTo>
                      <a:pt x="842" y="1269"/>
                    </a:lnTo>
                    <a:lnTo>
                      <a:pt x="838" y="1271"/>
                    </a:lnTo>
                    <a:lnTo>
                      <a:pt x="832" y="1270"/>
                    </a:lnTo>
                    <a:lnTo>
                      <a:pt x="826" y="1267"/>
                    </a:lnTo>
                    <a:lnTo>
                      <a:pt x="822" y="1267"/>
                    </a:lnTo>
                    <a:lnTo>
                      <a:pt x="820" y="1266"/>
                    </a:lnTo>
                    <a:lnTo>
                      <a:pt x="818" y="1261"/>
                    </a:lnTo>
                    <a:lnTo>
                      <a:pt x="814" y="1258"/>
                    </a:lnTo>
                    <a:lnTo>
                      <a:pt x="807" y="1259"/>
                    </a:lnTo>
                    <a:lnTo>
                      <a:pt x="804" y="1257"/>
                    </a:lnTo>
                    <a:lnTo>
                      <a:pt x="800" y="1258"/>
                    </a:lnTo>
                    <a:lnTo>
                      <a:pt x="798" y="1261"/>
                    </a:lnTo>
                    <a:lnTo>
                      <a:pt x="785" y="1258"/>
                    </a:lnTo>
                    <a:lnTo>
                      <a:pt x="784" y="1259"/>
                    </a:lnTo>
                    <a:lnTo>
                      <a:pt x="785" y="1265"/>
                    </a:lnTo>
                    <a:lnTo>
                      <a:pt x="783" y="1266"/>
                    </a:lnTo>
                    <a:lnTo>
                      <a:pt x="783" y="1270"/>
                    </a:lnTo>
                    <a:lnTo>
                      <a:pt x="772" y="1275"/>
                    </a:lnTo>
                    <a:lnTo>
                      <a:pt x="767" y="1275"/>
                    </a:lnTo>
                    <a:lnTo>
                      <a:pt x="761" y="1279"/>
                    </a:lnTo>
                    <a:lnTo>
                      <a:pt x="754" y="1279"/>
                    </a:lnTo>
                    <a:lnTo>
                      <a:pt x="744" y="1286"/>
                    </a:lnTo>
                    <a:lnTo>
                      <a:pt x="738" y="1286"/>
                    </a:lnTo>
                    <a:lnTo>
                      <a:pt x="740" y="1290"/>
                    </a:lnTo>
                    <a:lnTo>
                      <a:pt x="733" y="1292"/>
                    </a:lnTo>
                    <a:lnTo>
                      <a:pt x="731" y="1294"/>
                    </a:lnTo>
                    <a:lnTo>
                      <a:pt x="728" y="1304"/>
                    </a:lnTo>
                    <a:lnTo>
                      <a:pt x="715" y="1314"/>
                    </a:lnTo>
                    <a:lnTo>
                      <a:pt x="712" y="1323"/>
                    </a:lnTo>
                    <a:lnTo>
                      <a:pt x="714" y="1334"/>
                    </a:lnTo>
                    <a:lnTo>
                      <a:pt x="711" y="1337"/>
                    </a:lnTo>
                    <a:lnTo>
                      <a:pt x="711" y="1343"/>
                    </a:lnTo>
                    <a:lnTo>
                      <a:pt x="707" y="1347"/>
                    </a:lnTo>
                    <a:lnTo>
                      <a:pt x="705" y="1353"/>
                    </a:lnTo>
                    <a:lnTo>
                      <a:pt x="706" y="1357"/>
                    </a:lnTo>
                    <a:lnTo>
                      <a:pt x="706" y="1362"/>
                    </a:lnTo>
                    <a:lnTo>
                      <a:pt x="710" y="1364"/>
                    </a:lnTo>
                    <a:lnTo>
                      <a:pt x="710" y="1369"/>
                    </a:lnTo>
                    <a:lnTo>
                      <a:pt x="714" y="1374"/>
                    </a:lnTo>
                    <a:lnTo>
                      <a:pt x="714" y="1380"/>
                    </a:lnTo>
                    <a:lnTo>
                      <a:pt x="713" y="1382"/>
                    </a:lnTo>
                    <a:lnTo>
                      <a:pt x="707" y="1384"/>
                    </a:lnTo>
                    <a:lnTo>
                      <a:pt x="707" y="1386"/>
                    </a:lnTo>
                    <a:lnTo>
                      <a:pt x="709" y="1388"/>
                    </a:lnTo>
                    <a:lnTo>
                      <a:pt x="707" y="1391"/>
                    </a:lnTo>
                    <a:lnTo>
                      <a:pt x="709" y="1395"/>
                    </a:lnTo>
                    <a:lnTo>
                      <a:pt x="706" y="1403"/>
                    </a:lnTo>
                    <a:lnTo>
                      <a:pt x="708" y="1407"/>
                    </a:lnTo>
                    <a:lnTo>
                      <a:pt x="705" y="1409"/>
                    </a:lnTo>
                    <a:lnTo>
                      <a:pt x="700" y="1420"/>
                    </a:lnTo>
                    <a:lnTo>
                      <a:pt x="700" y="1427"/>
                    </a:lnTo>
                    <a:lnTo>
                      <a:pt x="695" y="1432"/>
                    </a:lnTo>
                    <a:lnTo>
                      <a:pt x="699" y="1433"/>
                    </a:lnTo>
                    <a:lnTo>
                      <a:pt x="705" y="1440"/>
                    </a:lnTo>
                    <a:lnTo>
                      <a:pt x="706" y="1443"/>
                    </a:lnTo>
                    <a:lnTo>
                      <a:pt x="697" y="1452"/>
                    </a:lnTo>
                    <a:lnTo>
                      <a:pt x="701" y="1456"/>
                    </a:lnTo>
                    <a:lnTo>
                      <a:pt x="706" y="1456"/>
                    </a:lnTo>
                    <a:lnTo>
                      <a:pt x="708" y="1460"/>
                    </a:lnTo>
                    <a:lnTo>
                      <a:pt x="715" y="1461"/>
                    </a:lnTo>
                    <a:lnTo>
                      <a:pt x="716" y="1467"/>
                    </a:lnTo>
                    <a:lnTo>
                      <a:pt x="719" y="1476"/>
                    </a:lnTo>
                    <a:lnTo>
                      <a:pt x="728" y="1479"/>
                    </a:lnTo>
                    <a:lnTo>
                      <a:pt x="729" y="1481"/>
                    </a:lnTo>
                    <a:lnTo>
                      <a:pt x="729" y="1493"/>
                    </a:lnTo>
                    <a:lnTo>
                      <a:pt x="726" y="1492"/>
                    </a:lnTo>
                    <a:lnTo>
                      <a:pt x="714" y="1481"/>
                    </a:lnTo>
                    <a:lnTo>
                      <a:pt x="708" y="1470"/>
                    </a:lnTo>
                    <a:lnTo>
                      <a:pt x="700" y="1464"/>
                    </a:lnTo>
                    <a:lnTo>
                      <a:pt x="676" y="1456"/>
                    </a:lnTo>
                    <a:lnTo>
                      <a:pt x="671" y="1451"/>
                    </a:lnTo>
                    <a:lnTo>
                      <a:pt x="664" y="1450"/>
                    </a:lnTo>
                    <a:lnTo>
                      <a:pt x="658" y="1449"/>
                    </a:lnTo>
                    <a:lnTo>
                      <a:pt x="655" y="1454"/>
                    </a:lnTo>
                    <a:lnTo>
                      <a:pt x="650" y="1454"/>
                    </a:lnTo>
                    <a:lnTo>
                      <a:pt x="637" y="1452"/>
                    </a:lnTo>
                    <a:lnTo>
                      <a:pt x="635" y="1449"/>
                    </a:lnTo>
                    <a:lnTo>
                      <a:pt x="635" y="1442"/>
                    </a:lnTo>
                    <a:lnTo>
                      <a:pt x="625" y="1431"/>
                    </a:lnTo>
                    <a:lnTo>
                      <a:pt x="624" y="1424"/>
                    </a:lnTo>
                    <a:lnTo>
                      <a:pt x="617" y="1413"/>
                    </a:lnTo>
                    <a:lnTo>
                      <a:pt x="611" y="1400"/>
                    </a:lnTo>
                    <a:lnTo>
                      <a:pt x="606" y="1392"/>
                    </a:lnTo>
                    <a:lnTo>
                      <a:pt x="601" y="1388"/>
                    </a:lnTo>
                    <a:lnTo>
                      <a:pt x="592" y="1388"/>
                    </a:lnTo>
                    <a:lnTo>
                      <a:pt x="589" y="1383"/>
                    </a:lnTo>
                    <a:lnTo>
                      <a:pt x="590" y="1379"/>
                    </a:lnTo>
                    <a:lnTo>
                      <a:pt x="587" y="1374"/>
                    </a:lnTo>
                    <a:lnTo>
                      <a:pt x="584" y="1374"/>
                    </a:lnTo>
                    <a:lnTo>
                      <a:pt x="578" y="1368"/>
                    </a:lnTo>
                    <a:lnTo>
                      <a:pt x="571" y="1367"/>
                    </a:lnTo>
                    <a:lnTo>
                      <a:pt x="570" y="1362"/>
                    </a:lnTo>
                    <a:lnTo>
                      <a:pt x="565" y="1360"/>
                    </a:lnTo>
                    <a:lnTo>
                      <a:pt x="558" y="1361"/>
                    </a:lnTo>
                    <a:lnTo>
                      <a:pt x="555" y="1356"/>
                    </a:lnTo>
                    <a:lnTo>
                      <a:pt x="552" y="1354"/>
                    </a:lnTo>
                    <a:lnTo>
                      <a:pt x="550" y="1355"/>
                    </a:lnTo>
                    <a:lnTo>
                      <a:pt x="547" y="1351"/>
                    </a:lnTo>
                    <a:lnTo>
                      <a:pt x="546" y="1348"/>
                    </a:lnTo>
                    <a:lnTo>
                      <a:pt x="543" y="1348"/>
                    </a:lnTo>
                    <a:lnTo>
                      <a:pt x="537" y="1339"/>
                    </a:lnTo>
                    <a:lnTo>
                      <a:pt x="535" y="1339"/>
                    </a:lnTo>
                    <a:lnTo>
                      <a:pt x="535" y="1338"/>
                    </a:lnTo>
                    <a:lnTo>
                      <a:pt x="533" y="1337"/>
                    </a:lnTo>
                    <a:lnTo>
                      <a:pt x="534" y="1336"/>
                    </a:lnTo>
                    <a:lnTo>
                      <a:pt x="532" y="1333"/>
                    </a:lnTo>
                    <a:lnTo>
                      <a:pt x="533" y="1331"/>
                    </a:lnTo>
                    <a:lnTo>
                      <a:pt x="529" y="1330"/>
                    </a:lnTo>
                    <a:lnTo>
                      <a:pt x="529" y="1328"/>
                    </a:lnTo>
                    <a:lnTo>
                      <a:pt x="518" y="1323"/>
                    </a:lnTo>
                    <a:lnTo>
                      <a:pt x="517" y="1325"/>
                    </a:lnTo>
                    <a:lnTo>
                      <a:pt x="514" y="1323"/>
                    </a:lnTo>
                    <a:lnTo>
                      <a:pt x="513" y="1320"/>
                    </a:lnTo>
                    <a:lnTo>
                      <a:pt x="510" y="1322"/>
                    </a:lnTo>
                    <a:lnTo>
                      <a:pt x="506" y="1319"/>
                    </a:lnTo>
                    <a:lnTo>
                      <a:pt x="503" y="1314"/>
                    </a:lnTo>
                    <a:lnTo>
                      <a:pt x="507" y="1312"/>
                    </a:lnTo>
                    <a:lnTo>
                      <a:pt x="503" y="1304"/>
                    </a:lnTo>
                    <a:lnTo>
                      <a:pt x="507" y="1302"/>
                    </a:lnTo>
                    <a:lnTo>
                      <a:pt x="509" y="1297"/>
                    </a:lnTo>
                    <a:lnTo>
                      <a:pt x="512" y="1300"/>
                    </a:lnTo>
                    <a:lnTo>
                      <a:pt x="514" y="1299"/>
                    </a:lnTo>
                    <a:lnTo>
                      <a:pt x="521" y="1300"/>
                    </a:lnTo>
                    <a:lnTo>
                      <a:pt x="525" y="1303"/>
                    </a:lnTo>
                    <a:lnTo>
                      <a:pt x="526" y="1307"/>
                    </a:lnTo>
                    <a:lnTo>
                      <a:pt x="529" y="1305"/>
                    </a:lnTo>
                    <a:lnTo>
                      <a:pt x="530" y="1303"/>
                    </a:lnTo>
                    <a:lnTo>
                      <a:pt x="536" y="1302"/>
                    </a:lnTo>
                    <a:lnTo>
                      <a:pt x="534" y="1300"/>
                    </a:lnTo>
                    <a:lnTo>
                      <a:pt x="534" y="1296"/>
                    </a:lnTo>
                    <a:lnTo>
                      <a:pt x="537" y="1296"/>
                    </a:lnTo>
                    <a:lnTo>
                      <a:pt x="538" y="1295"/>
                    </a:lnTo>
                    <a:lnTo>
                      <a:pt x="540" y="1296"/>
                    </a:lnTo>
                    <a:lnTo>
                      <a:pt x="544" y="1292"/>
                    </a:lnTo>
                    <a:lnTo>
                      <a:pt x="547" y="1293"/>
                    </a:lnTo>
                    <a:lnTo>
                      <a:pt x="551" y="1289"/>
                    </a:lnTo>
                    <a:lnTo>
                      <a:pt x="551" y="1286"/>
                    </a:lnTo>
                    <a:lnTo>
                      <a:pt x="549" y="1283"/>
                    </a:lnTo>
                    <a:lnTo>
                      <a:pt x="551" y="1280"/>
                    </a:lnTo>
                    <a:lnTo>
                      <a:pt x="547" y="1276"/>
                    </a:lnTo>
                    <a:lnTo>
                      <a:pt x="547" y="1272"/>
                    </a:lnTo>
                    <a:lnTo>
                      <a:pt x="545" y="1269"/>
                    </a:lnTo>
                    <a:lnTo>
                      <a:pt x="548" y="1265"/>
                    </a:lnTo>
                    <a:lnTo>
                      <a:pt x="547" y="1261"/>
                    </a:lnTo>
                    <a:lnTo>
                      <a:pt x="550" y="1259"/>
                    </a:lnTo>
                    <a:lnTo>
                      <a:pt x="552" y="1252"/>
                    </a:lnTo>
                    <a:lnTo>
                      <a:pt x="554" y="1252"/>
                    </a:lnTo>
                    <a:lnTo>
                      <a:pt x="555" y="1247"/>
                    </a:lnTo>
                    <a:lnTo>
                      <a:pt x="565" y="1242"/>
                    </a:lnTo>
                    <a:lnTo>
                      <a:pt x="566" y="1238"/>
                    </a:lnTo>
                    <a:lnTo>
                      <a:pt x="568" y="1238"/>
                    </a:lnTo>
                    <a:lnTo>
                      <a:pt x="567" y="1235"/>
                    </a:lnTo>
                    <a:lnTo>
                      <a:pt x="570" y="1234"/>
                    </a:lnTo>
                    <a:lnTo>
                      <a:pt x="569" y="1231"/>
                    </a:lnTo>
                    <a:lnTo>
                      <a:pt x="572" y="1228"/>
                    </a:lnTo>
                    <a:lnTo>
                      <a:pt x="573" y="1221"/>
                    </a:lnTo>
                    <a:lnTo>
                      <a:pt x="567" y="1216"/>
                    </a:lnTo>
                    <a:lnTo>
                      <a:pt x="563" y="1217"/>
                    </a:lnTo>
                    <a:lnTo>
                      <a:pt x="561" y="1214"/>
                    </a:lnTo>
                    <a:lnTo>
                      <a:pt x="560" y="1208"/>
                    </a:lnTo>
                    <a:lnTo>
                      <a:pt x="563" y="1204"/>
                    </a:lnTo>
                    <a:lnTo>
                      <a:pt x="561" y="1204"/>
                    </a:lnTo>
                    <a:lnTo>
                      <a:pt x="560" y="1200"/>
                    </a:lnTo>
                    <a:lnTo>
                      <a:pt x="560" y="1196"/>
                    </a:lnTo>
                    <a:lnTo>
                      <a:pt x="561" y="1195"/>
                    </a:lnTo>
                    <a:lnTo>
                      <a:pt x="562" y="1187"/>
                    </a:lnTo>
                    <a:lnTo>
                      <a:pt x="556" y="1185"/>
                    </a:lnTo>
                    <a:lnTo>
                      <a:pt x="545" y="1171"/>
                    </a:lnTo>
                    <a:lnTo>
                      <a:pt x="546" y="1167"/>
                    </a:lnTo>
                    <a:lnTo>
                      <a:pt x="543" y="1161"/>
                    </a:lnTo>
                    <a:lnTo>
                      <a:pt x="544" y="1162"/>
                    </a:lnTo>
                    <a:lnTo>
                      <a:pt x="545" y="1154"/>
                    </a:lnTo>
                    <a:lnTo>
                      <a:pt x="539" y="1142"/>
                    </a:lnTo>
                    <a:lnTo>
                      <a:pt x="534" y="1137"/>
                    </a:lnTo>
                    <a:lnTo>
                      <a:pt x="525" y="1133"/>
                    </a:lnTo>
                    <a:lnTo>
                      <a:pt x="522" y="1128"/>
                    </a:lnTo>
                    <a:lnTo>
                      <a:pt x="521" y="1110"/>
                    </a:lnTo>
                    <a:lnTo>
                      <a:pt x="516" y="1103"/>
                    </a:lnTo>
                    <a:lnTo>
                      <a:pt x="515" y="1096"/>
                    </a:lnTo>
                    <a:lnTo>
                      <a:pt x="513" y="1088"/>
                    </a:lnTo>
                    <a:lnTo>
                      <a:pt x="515" y="1080"/>
                    </a:lnTo>
                    <a:lnTo>
                      <a:pt x="513" y="1076"/>
                    </a:lnTo>
                    <a:lnTo>
                      <a:pt x="517" y="1066"/>
                    </a:lnTo>
                    <a:lnTo>
                      <a:pt x="515" y="1063"/>
                    </a:lnTo>
                    <a:lnTo>
                      <a:pt x="515" y="1058"/>
                    </a:lnTo>
                    <a:lnTo>
                      <a:pt x="509" y="1050"/>
                    </a:lnTo>
                    <a:lnTo>
                      <a:pt x="503" y="1052"/>
                    </a:lnTo>
                    <a:lnTo>
                      <a:pt x="501" y="1052"/>
                    </a:lnTo>
                    <a:lnTo>
                      <a:pt x="500" y="1043"/>
                    </a:lnTo>
                    <a:lnTo>
                      <a:pt x="498" y="1037"/>
                    </a:lnTo>
                    <a:lnTo>
                      <a:pt x="501" y="1022"/>
                    </a:lnTo>
                    <a:lnTo>
                      <a:pt x="497" y="1001"/>
                    </a:lnTo>
                    <a:lnTo>
                      <a:pt x="498" y="997"/>
                    </a:lnTo>
                    <a:lnTo>
                      <a:pt x="506" y="986"/>
                    </a:lnTo>
                    <a:lnTo>
                      <a:pt x="515" y="977"/>
                    </a:lnTo>
                    <a:lnTo>
                      <a:pt x="513" y="968"/>
                    </a:lnTo>
                    <a:lnTo>
                      <a:pt x="510" y="965"/>
                    </a:lnTo>
                    <a:lnTo>
                      <a:pt x="509" y="961"/>
                    </a:lnTo>
                    <a:lnTo>
                      <a:pt x="512" y="948"/>
                    </a:lnTo>
                    <a:lnTo>
                      <a:pt x="516" y="945"/>
                    </a:lnTo>
                    <a:lnTo>
                      <a:pt x="518" y="940"/>
                    </a:lnTo>
                    <a:lnTo>
                      <a:pt x="517" y="936"/>
                    </a:lnTo>
                    <a:lnTo>
                      <a:pt x="511" y="924"/>
                    </a:lnTo>
                    <a:lnTo>
                      <a:pt x="512" y="911"/>
                    </a:lnTo>
                    <a:lnTo>
                      <a:pt x="501" y="912"/>
                    </a:lnTo>
                    <a:lnTo>
                      <a:pt x="499" y="911"/>
                    </a:lnTo>
                    <a:lnTo>
                      <a:pt x="485" y="871"/>
                    </a:lnTo>
                    <a:lnTo>
                      <a:pt x="481" y="854"/>
                    </a:lnTo>
                    <a:lnTo>
                      <a:pt x="479" y="852"/>
                    </a:lnTo>
                    <a:lnTo>
                      <a:pt x="478" y="847"/>
                    </a:lnTo>
                    <a:lnTo>
                      <a:pt x="479" y="843"/>
                    </a:lnTo>
                    <a:lnTo>
                      <a:pt x="475" y="835"/>
                    </a:lnTo>
                    <a:lnTo>
                      <a:pt x="467" y="832"/>
                    </a:lnTo>
                    <a:lnTo>
                      <a:pt x="458" y="825"/>
                    </a:lnTo>
                    <a:lnTo>
                      <a:pt x="456" y="821"/>
                    </a:lnTo>
                    <a:lnTo>
                      <a:pt x="454" y="815"/>
                    </a:lnTo>
                    <a:lnTo>
                      <a:pt x="442" y="802"/>
                    </a:lnTo>
                    <a:lnTo>
                      <a:pt x="441" y="799"/>
                    </a:lnTo>
                    <a:lnTo>
                      <a:pt x="443" y="797"/>
                    </a:lnTo>
                    <a:lnTo>
                      <a:pt x="444" y="793"/>
                    </a:lnTo>
                    <a:lnTo>
                      <a:pt x="460" y="777"/>
                    </a:lnTo>
                    <a:lnTo>
                      <a:pt x="458" y="756"/>
                    </a:lnTo>
                    <a:lnTo>
                      <a:pt x="463" y="743"/>
                    </a:lnTo>
                    <a:lnTo>
                      <a:pt x="465" y="732"/>
                    </a:lnTo>
                    <a:lnTo>
                      <a:pt x="465" y="727"/>
                    </a:lnTo>
                    <a:lnTo>
                      <a:pt x="462" y="724"/>
                    </a:lnTo>
                    <a:lnTo>
                      <a:pt x="441" y="716"/>
                    </a:lnTo>
                    <a:lnTo>
                      <a:pt x="440" y="712"/>
                    </a:lnTo>
                    <a:lnTo>
                      <a:pt x="436" y="710"/>
                    </a:lnTo>
                    <a:lnTo>
                      <a:pt x="419" y="709"/>
                    </a:lnTo>
                    <a:lnTo>
                      <a:pt x="413" y="707"/>
                    </a:lnTo>
                    <a:lnTo>
                      <a:pt x="399" y="711"/>
                    </a:lnTo>
                    <a:lnTo>
                      <a:pt x="392" y="709"/>
                    </a:lnTo>
                    <a:lnTo>
                      <a:pt x="384" y="704"/>
                    </a:lnTo>
                    <a:lnTo>
                      <a:pt x="374" y="691"/>
                    </a:lnTo>
                    <a:lnTo>
                      <a:pt x="371" y="684"/>
                    </a:lnTo>
                    <a:lnTo>
                      <a:pt x="372" y="677"/>
                    </a:lnTo>
                    <a:lnTo>
                      <a:pt x="371" y="676"/>
                    </a:lnTo>
                    <a:lnTo>
                      <a:pt x="359" y="674"/>
                    </a:lnTo>
                    <a:lnTo>
                      <a:pt x="342" y="681"/>
                    </a:lnTo>
                    <a:lnTo>
                      <a:pt x="337" y="680"/>
                    </a:lnTo>
                    <a:lnTo>
                      <a:pt x="326" y="673"/>
                    </a:lnTo>
                    <a:lnTo>
                      <a:pt x="314" y="662"/>
                    </a:lnTo>
                    <a:lnTo>
                      <a:pt x="319" y="651"/>
                    </a:lnTo>
                    <a:lnTo>
                      <a:pt x="318" y="642"/>
                    </a:lnTo>
                    <a:lnTo>
                      <a:pt x="316" y="637"/>
                    </a:lnTo>
                    <a:lnTo>
                      <a:pt x="319" y="629"/>
                    </a:lnTo>
                    <a:lnTo>
                      <a:pt x="317" y="622"/>
                    </a:lnTo>
                    <a:lnTo>
                      <a:pt x="313" y="619"/>
                    </a:lnTo>
                    <a:lnTo>
                      <a:pt x="295" y="618"/>
                    </a:lnTo>
                    <a:lnTo>
                      <a:pt x="278" y="622"/>
                    </a:lnTo>
                    <a:lnTo>
                      <a:pt x="257" y="629"/>
                    </a:lnTo>
                    <a:lnTo>
                      <a:pt x="242" y="630"/>
                    </a:lnTo>
                    <a:lnTo>
                      <a:pt x="226" y="627"/>
                    </a:lnTo>
                    <a:lnTo>
                      <a:pt x="214" y="621"/>
                    </a:lnTo>
                    <a:lnTo>
                      <a:pt x="197" y="616"/>
                    </a:lnTo>
                    <a:lnTo>
                      <a:pt x="189" y="612"/>
                    </a:lnTo>
                    <a:lnTo>
                      <a:pt x="188" y="610"/>
                    </a:lnTo>
                    <a:lnTo>
                      <a:pt x="184" y="611"/>
                    </a:lnTo>
                    <a:lnTo>
                      <a:pt x="177" y="608"/>
                    </a:lnTo>
                    <a:lnTo>
                      <a:pt x="174" y="611"/>
                    </a:lnTo>
                    <a:lnTo>
                      <a:pt x="172" y="610"/>
                    </a:lnTo>
                    <a:lnTo>
                      <a:pt x="172" y="608"/>
                    </a:lnTo>
                    <a:lnTo>
                      <a:pt x="171" y="605"/>
                    </a:lnTo>
                    <a:lnTo>
                      <a:pt x="167" y="603"/>
                    </a:lnTo>
                    <a:lnTo>
                      <a:pt x="169" y="597"/>
                    </a:lnTo>
                    <a:lnTo>
                      <a:pt x="170" y="587"/>
                    </a:lnTo>
                    <a:lnTo>
                      <a:pt x="173" y="587"/>
                    </a:lnTo>
                    <a:lnTo>
                      <a:pt x="177" y="580"/>
                    </a:lnTo>
                    <a:lnTo>
                      <a:pt x="177" y="578"/>
                    </a:lnTo>
                    <a:lnTo>
                      <a:pt x="183" y="573"/>
                    </a:lnTo>
                    <a:lnTo>
                      <a:pt x="183" y="569"/>
                    </a:lnTo>
                    <a:lnTo>
                      <a:pt x="180" y="566"/>
                    </a:lnTo>
                    <a:lnTo>
                      <a:pt x="183" y="563"/>
                    </a:lnTo>
                    <a:lnTo>
                      <a:pt x="178" y="559"/>
                    </a:lnTo>
                    <a:lnTo>
                      <a:pt x="183" y="557"/>
                    </a:lnTo>
                    <a:lnTo>
                      <a:pt x="183" y="555"/>
                    </a:lnTo>
                    <a:lnTo>
                      <a:pt x="179" y="551"/>
                    </a:lnTo>
                    <a:lnTo>
                      <a:pt x="180" y="545"/>
                    </a:lnTo>
                    <a:lnTo>
                      <a:pt x="177" y="543"/>
                    </a:lnTo>
                    <a:lnTo>
                      <a:pt x="176" y="534"/>
                    </a:lnTo>
                    <a:lnTo>
                      <a:pt x="169" y="530"/>
                    </a:lnTo>
                    <a:lnTo>
                      <a:pt x="167" y="527"/>
                    </a:lnTo>
                    <a:lnTo>
                      <a:pt x="165" y="521"/>
                    </a:lnTo>
                    <a:lnTo>
                      <a:pt x="164" y="508"/>
                    </a:lnTo>
                    <a:lnTo>
                      <a:pt x="155" y="504"/>
                    </a:lnTo>
                    <a:lnTo>
                      <a:pt x="152" y="500"/>
                    </a:lnTo>
                    <a:lnTo>
                      <a:pt x="151" y="494"/>
                    </a:lnTo>
                    <a:lnTo>
                      <a:pt x="144" y="488"/>
                    </a:lnTo>
                    <a:lnTo>
                      <a:pt x="141" y="483"/>
                    </a:lnTo>
                    <a:lnTo>
                      <a:pt x="128" y="470"/>
                    </a:lnTo>
                    <a:lnTo>
                      <a:pt x="129" y="467"/>
                    </a:lnTo>
                    <a:lnTo>
                      <a:pt x="133" y="457"/>
                    </a:lnTo>
                    <a:lnTo>
                      <a:pt x="134" y="453"/>
                    </a:lnTo>
                    <a:lnTo>
                      <a:pt x="133" y="441"/>
                    </a:lnTo>
                    <a:lnTo>
                      <a:pt x="126" y="426"/>
                    </a:lnTo>
                    <a:lnTo>
                      <a:pt x="128" y="412"/>
                    </a:lnTo>
                    <a:lnTo>
                      <a:pt x="124" y="407"/>
                    </a:lnTo>
                    <a:lnTo>
                      <a:pt x="123" y="403"/>
                    </a:lnTo>
                    <a:lnTo>
                      <a:pt x="138" y="386"/>
                    </a:lnTo>
                    <a:lnTo>
                      <a:pt x="138" y="372"/>
                    </a:lnTo>
                    <a:lnTo>
                      <a:pt x="119" y="351"/>
                    </a:lnTo>
                    <a:lnTo>
                      <a:pt x="116" y="343"/>
                    </a:lnTo>
                    <a:lnTo>
                      <a:pt x="86" y="325"/>
                    </a:lnTo>
                    <a:lnTo>
                      <a:pt x="76" y="325"/>
                    </a:lnTo>
                    <a:lnTo>
                      <a:pt x="72" y="323"/>
                    </a:lnTo>
                    <a:lnTo>
                      <a:pt x="65" y="311"/>
                    </a:lnTo>
                    <a:lnTo>
                      <a:pt x="56" y="303"/>
                    </a:lnTo>
                    <a:lnTo>
                      <a:pt x="52" y="293"/>
                    </a:lnTo>
                    <a:lnTo>
                      <a:pt x="45" y="289"/>
                    </a:lnTo>
                    <a:lnTo>
                      <a:pt x="39" y="280"/>
                    </a:lnTo>
                    <a:lnTo>
                      <a:pt x="32" y="276"/>
                    </a:lnTo>
                    <a:lnTo>
                      <a:pt x="30" y="269"/>
                    </a:lnTo>
                    <a:lnTo>
                      <a:pt x="25" y="262"/>
                    </a:lnTo>
                    <a:lnTo>
                      <a:pt x="20" y="251"/>
                    </a:lnTo>
                    <a:lnTo>
                      <a:pt x="3" y="239"/>
                    </a:lnTo>
                    <a:lnTo>
                      <a:pt x="0" y="231"/>
                    </a:lnTo>
                    <a:lnTo>
                      <a:pt x="0" y="221"/>
                    </a:lnTo>
                    <a:lnTo>
                      <a:pt x="5" y="215"/>
                    </a:lnTo>
                    <a:lnTo>
                      <a:pt x="8" y="215"/>
                    </a:lnTo>
                    <a:lnTo>
                      <a:pt x="27" y="222"/>
                    </a:lnTo>
                    <a:lnTo>
                      <a:pt x="35" y="231"/>
                    </a:lnTo>
                    <a:lnTo>
                      <a:pt x="43" y="246"/>
                    </a:lnTo>
                    <a:lnTo>
                      <a:pt x="50" y="252"/>
                    </a:lnTo>
                    <a:lnTo>
                      <a:pt x="57" y="255"/>
                    </a:lnTo>
                    <a:lnTo>
                      <a:pt x="61" y="252"/>
                    </a:lnTo>
                    <a:lnTo>
                      <a:pt x="70" y="253"/>
                    </a:lnTo>
                    <a:lnTo>
                      <a:pt x="85" y="248"/>
                    </a:lnTo>
                    <a:lnTo>
                      <a:pt x="95" y="248"/>
                    </a:lnTo>
                    <a:lnTo>
                      <a:pt x="106" y="249"/>
                    </a:lnTo>
                    <a:lnTo>
                      <a:pt x="113" y="249"/>
                    </a:lnTo>
                    <a:lnTo>
                      <a:pt x="115" y="246"/>
                    </a:lnTo>
                    <a:lnTo>
                      <a:pt x="119" y="245"/>
                    </a:lnTo>
                    <a:lnTo>
                      <a:pt x="121" y="250"/>
                    </a:lnTo>
                    <a:lnTo>
                      <a:pt x="124" y="249"/>
                    </a:lnTo>
                    <a:lnTo>
                      <a:pt x="133" y="252"/>
                    </a:lnTo>
                    <a:lnTo>
                      <a:pt x="137" y="252"/>
                    </a:lnTo>
                    <a:lnTo>
                      <a:pt x="142" y="249"/>
                    </a:lnTo>
                    <a:lnTo>
                      <a:pt x="155" y="258"/>
                    </a:lnTo>
                    <a:lnTo>
                      <a:pt x="158" y="267"/>
                    </a:lnTo>
                    <a:lnTo>
                      <a:pt x="158" y="272"/>
                    </a:lnTo>
                    <a:lnTo>
                      <a:pt x="162" y="277"/>
                    </a:lnTo>
                    <a:lnTo>
                      <a:pt x="168" y="288"/>
                    </a:lnTo>
                    <a:lnTo>
                      <a:pt x="171" y="289"/>
                    </a:lnTo>
                    <a:lnTo>
                      <a:pt x="171" y="291"/>
                    </a:lnTo>
                    <a:lnTo>
                      <a:pt x="178" y="292"/>
                    </a:lnTo>
                    <a:lnTo>
                      <a:pt x="179" y="293"/>
                    </a:lnTo>
                    <a:lnTo>
                      <a:pt x="179" y="298"/>
                    </a:lnTo>
                    <a:lnTo>
                      <a:pt x="182" y="299"/>
                    </a:lnTo>
                    <a:lnTo>
                      <a:pt x="184" y="298"/>
                    </a:lnTo>
                    <a:lnTo>
                      <a:pt x="187" y="306"/>
                    </a:lnTo>
                    <a:lnTo>
                      <a:pt x="188" y="302"/>
                    </a:lnTo>
                    <a:lnTo>
                      <a:pt x="190" y="302"/>
                    </a:lnTo>
                    <a:lnTo>
                      <a:pt x="194" y="293"/>
                    </a:lnTo>
                    <a:lnTo>
                      <a:pt x="201" y="291"/>
                    </a:lnTo>
                    <a:lnTo>
                      <a:pt x="203" y="292"/>
                    </a:lnTo>
                    <a:lnTo>
                      <a:pt x="211" y="288"/>
                    </a:lnTo>
                    <a:lnTo>
                      <a:pt x="215" y="290"/>
                    </a:lnTo>
                    <a:lnTo>
                      <a:pt x="223" y="292"/>
                    </a:lnTo>
                    <a:lnTo>
                      <a:pt x="232" y="290"/>
                    </a:lnTo>
                    <a:lnTo>
                      <a:pt x="237" y="293"/>
                    </a:lnTo>
                    <a:lnTo>
                      <a:pt x="234" y="294"/>
                    </a:lnTo>
                    <a:lnTo>
                      <a:pt x="236" y="295"/>
                    </a:lnTo>
                    <a:lnTo>
                      <a:pt x="240" y="295"/>
                    </a:lnTo>
                    <a:lnTo>
                      <a:pt x="242" y="298"/>
                    </a:lnTo>
                    <a:lnTo>
                      <a:pt x="243" y="296"/>
                    </a:lnTo>
                    <a:lnTo>
                      <a:pt x="248" y="297"/>
                    </a:lnTo>
                    <a:lnTo>
                      <a:pt x="252" y="294"/>
                    </a:lnTo>
                    <a:lnTo>
                      <a:pt x="250" y="294"/>
                    </a:lnTo>
                    <a:lnTo>
                      <a:pt x="248" y="291"/>
                    </a:lnTo>
                    <a:lnTo>
                      <a:pt x="246" y="291"/>
                    </a:lnTo>
                    <a:lnTo>
                      <a:pt x="244" y="288"/>
                    </a:lnTo>
                    <a:lnTo>
                      <a:pt x="247" y="278"/>
                    </a:lnTo>
                    <a:lnTo>
                      <a:pt x="247" y="274"/>
                    </a:lnTo>
                    <a:lnTo>
                      <a:pt x="249" y="273"/>
                    </a:lnTo>
                    <a:lnTo>
                      <a:pt x="255" y="276"/>
                    </a:lnTo>
                    <a:lnTo>
                      <a:pt x="257" y="281"/>
                    </a:lnTo>
                    <a:lnTo>
                      <a:pt x="262" y="285"/>
                    </a:lnTo>
                    <a:lnTo>
                      <a:pt x="268" y="293"/>
                    </a:lnTo>
                    <a:lnTo>
                      <a:pt x="268" y="295"/>
                    </a:lnTo>
                    <a:lnTo>
                      <a:pt x="267" y="298"/>
                    </a:lnTo>
                    <a:lnTo>
                      <a:pt x="269" y="299"/>
                    </a:lnTo>
                    <a:lnTo>
                      <a:pt x="268" y="302"/>
                    </a:lnTo>
                    <a:lnTo>
                      <a:pt x="273" y="303"/>
                    </a:lnTo>
                    <a:lnTo>
                      <a:pt x="276" y="300"/>
                    </a:lnTo>
                    <a:lnTo>
                      <a:pt x="277" y="307"/>
                    </a:lnTo>
                    <a:lnTo>
                      <a:pt x="279" y="307"/>
                    </a:lnTo>
                    <a:lnTo>
                      <a:pt x="285" y="310"/>
                    </a:lnTo>
                    <a:lnTo>
                      <a:pt x="287" y="310"/>
                    </a:lnTo>
                    <a:lnTo>
                      <a:pt x="288" y="312"/>
                    </a:lnTo>
                    <a:lnTo>
                      <a:pt x="288" y="310"/>
                    </a:lnTo>
                    <a:lnTo>
                      <a:pt x="287" y="306"/>
                    </a:lnTo>
                    <a:lnTo>
                      <a:pt x="290" y="306"/>
                    </a:lnTo>
                    <a:lnTo>
                      <a:pt x="290" y="305"/>
                    </a:lnTo>
                    <a:lnTo>
                      <a:pt x="298" y="308"/>
                    </a:lnTo>
                    <a:lnTo>
                      <a:pt x="302" y="307"/>
                    </a:lnTo>
                    <a:lnTo>
                      <a:pt x="301" y="303"/>
                    </a:lnTo>
                    <a:lnTo>
                      <a:pt x="308" y="296"/>
                    </a:lnTo>
                    <a:lnTo>
                      <a:pt x="305" y="293"/>
                    </a:lnTo>
                    <a:lnTo>
                      <a:pt x="305" y="291"/>
                    </a:lnTo>
                    <a:lnTo>
                      <a:pt x="301" y="291"/>
                    </a:lnTo>
                    <a:lnTo>
                      <a:pt x="301" y="288"/>
                    </a:lnTo>
                    <a:lnTo>
                      <a:pt x="298" y="287"/>
                    </a:lnTo>
                    <a:lnTo>
                      <a:pt x="303" y="282"/>
                    </a:lnTo>
                    <a:lnTo>
                      <a:pt x="311" y="281"/>
                    </a:lnTo>
                    <a:lnTo>
                      <a:pt x="323" y="287"/>
                    </a:lnTo>
                    <a:lnTo>
                      <a:pt x="327" y="285"/>
                    </a:lnTo>
                    <a:lnTo>
                      <a:pt x="329" y="286"/>
                    </a:lnTo>
                    <a:lnTo>
                      <a:pt x="329" y="281"/>
                    </a:lnTo>
                    <a:lnTo>
                      <a:pt x="334" y="282"/>
                    </a:lnTo>
                    <a:lnTo>
                      <a:pt x="336" y="287"/>
                    </a:lnTo>
                    <a:lnTo>
                      <a:pt x="341" y="286"/>
                    </a:lnTo>
                    <a:lnTo>
                      <a:pt x="342" y="287"/>
                    </a:lnTo>
                    <a:lnTo>
                      <a:pt x="352" y="288"/>
                    </a:lnTo>
                    <a:lnTo>
                      <a:pt x="346" y="303"/>
                    </a:lnTo>
                    <a:lnTo>
                      <a:pt x="348" y="313"/>
                    </a:lnTo>
                    <a:lnTo>
                      <a:pt x="352" y="318"/>
                    </a:lnTo>
                    <a:lnTo>
                      <a:pt x="370" y="320"/>
                    </a:lnTo>
                    <a:lnTo>
                      <a:pt x="377" y="325"/>
                    </a:lnTo>
                    <a:lnTo>
                      <a:pt x="384" y="332"/>
                    </a:lnTo>
                    <a:lnTo>
                      <a:pt x="383" y="342"/>
                    </a:lnTo>
                    <a:lnTo>
                      <a:pt x="380" y="344"/>
                    </a:lnTo>
                    <a:lnTo>
                      <a:pt x="390" y="350"/>
                    </a:lnTo>
                    <a:lnTo>
                      <a:pt x="391" y="353"/>
                    </a:lnTo>
                    <a:lnTo>
                      <a:pt x="393" y="354"/>
                    </a:lnTo>
                    <a:lnTo>
                      <a:pt x="396" y="359"/>
                    </a:lnTo>
                    <a:lnTo>
                      <a:pt x="400" y="362"/>
                    </a:lnTo>
                    <a:lnTo>
                      <a:pt x="407" y="362"/>
                    </a:lnTo>
                    <a:lnTo>
                      <a:pt x="412" y="356"/>
                    </a:lnTo>
                    <a:lnTo>
                      <a:pt x="414" y="348"/>
                    </a:lnTo>
                    <a:lnTo>
                      <a:pt x="417" y="349"/>
                    </a:lnTo>
                    <a:lnTo>
                      <a:pt x="422" y="346"/>
                    </a:lnTo>
                    <a:lnTo>
                      <a:pt x="429" y="340"/>
                    </a:lnTo>
                    <a:lnTo>
                      <a:pt x="432" y="334"/>
                    </a:lnTo>
                    <a:lnTo>
                      <a:pt x="439" y="335"/>
                    </a:lnTo>
                    <a:lnTo>
                      <a:pt x="442" y="339"/>
                    </a:lnTo>
                    <a:lnTo>
                      <a:pt x="443" y="343"/>
                    </a:lnTo>
                    <a:lnTo>
                      <a:pt x="453" y="348"/>
                    </a:lnTo>
                    <a:lnTo>
                      <a:pt x="456" y="341"/>
                    </a:lnTo>
                    <a:lnTo>
                      <a:pt x="454" y="330"/>
                    </a:lnTo>
                    <a:lnTo>
                      <a:pt x="455" y="325"/>
                    </a:lnTo>
                    <a:lnTo>
                      <a:pt x="453" y="324"/>
                    </a:lnTo>
                    <a:lnTo>
                      <a:pt x="456" y="320"/>
                    </a:lnTo>
                    <a:lnTo>
                      <a:pt x="453" y="318"/>
                    </a:lnTo>
                    <a:lnTo>
                      <a:pt x="446" y="313"/>
                    </a:lnTo>
                    <a:lnTo>
                      <a:pt x="450" y="310"/>
                    </a:lnTo>
                    <a:lnTo>
                      <a:pt x="443" y="300"/>
                    </a:lnTo>
                    <a:lnTo>
                      <a:pt x="443" y="292"/>
                    </a:lnTo>
                    <a:lnTo>
                      <a:pt x="448" y="290"/>
                    </a:lnTo>
                    <a:lnTo>
                      <a:pt x="453" y="284"/>
                    </a:lnTo>
                    <a:lnTo>
                      <a:pt x="448" y="280"/>
                    </a:lnTo>
                    <a:lnTo>
                      <a:pt x="447" y="277"/>
                    </a:lnTo>
                    <a:lnTo>
                      <a:pt x="447" y="274"/>
                    </a:lnTo>
                    <a:lnTo>
                      <a:pt x="452" y="273"/>
                    </a:lnTo>
                    <a:lnTo>
                      <a:pt x="450" y="270"/>
                    </a:lnTo>
                    <a:lnTo>
                      <a:pt x="455" y="269"/>
                    </a:lnTo>
                    <a:lnTo>
                      <a:pt x="462" y="270"/>
                    </a:lnTo>
                    <a:lnTo>
                      <a:pt x="466" y="269"/>
                    </a:lnTo>
                    <a:lnTo>
                      <a:pt x="471" y="270"/>
                    </a:lnTo>
                    <a:lnTo>
                      <a:pt x="474" y="267"/>
                    </a:lnTo>
                    <a:lnTo>
                      <a:pt x="478" y="269"/>
                    </a:lnTo>
                    <a:lnTo>
                      <a:pt x="482" y="268"/>
                    </a:lnTo>
                    <a:lnTo>
                      <a:pt x="486" y="270"/>
                    </a:lnTo>
                    <a:lnTo>
                      <a:pt x="489" y="273"/>
                    </a:lnTo>
                    <a:lnTo>
                      <a:pt x="493" y="274"/>
                    </a:lnTo>
                    <a:lnTo>
                      <a:pt x="492" y="269"/>
                    </a:lnTo>
                    <a:lnTo>
                      <a:pt x="498" y="267"/>
                    </a:lnTo>
                    <a:lnTo>
                      <a:pt x="496" y="263"/>
                    </a:lnTo>
                    <a:lnTo>
                      <a:pt x="497" y="260"/>
                    </a:lnTo>
                    <a:lnTo>
                      <a:pt x="493" y="259"/>
                    </a:lnTo>
                    <a:lnTo>
                      <a:pt x="496" y="256"/>
                    </a:lnTo>
                    <a:lnTo>
                      <a:pt x="494" y="253"/>
                    </a:lnTo>
                    <a:lnTo>
                      <a:pt x="500" y="251"/>
                    </a:lnTo>
                    <a:lnTo>
                      <a:pt x="499" y="248"/>
                    </a:lnTo>
                    <a:lnTo>
                      <a:pt x="503" y="250"/>
                    </a:lnTo>
                    <a:lnTo>
                      <a:pt x="503" y="248"/>
                    </a:lnTo>
                    <a:lnTo>
                      <a:pt x="507" y="245"/>
                    </a:lnTo>
                    <a:lnTo>
                      <a:pt x="511" y="249"/>
                    </a:lnTo>
                    <a:lnTo>
                      <a:pt x="514" y="246"/>
                    </a:lnTo>
                    <a:lnTo>
                      <a:pt x="514" y="244"/>
                    </a:lnTo>
                    <a:lnTo>
                      <a:pt x="515" y="243"/>
                    </a:lnTo>
                    <a:lnTo>
                      <a:pt x="512" y="241"/>
                    </a:lnTo>
                    <a:lnTo>
                      <a:pt x="513" y="238"/>
                    </a:lnTo>
                    <a:lnTo>
                      <a:pt x="516" y="239"/>
                    </a:lnTo>
                    <a:lnTo>
                      <a:pt x="519" y="237"/>
                    </a:lnTo>
                    <a:lnTo>
                      <a:pt x="524" y="237"/>
                    </a:lnTo>
                    <a:lnTo>
                      <a:pt x="528" y="239"/>
                    </a:lnTo>
                    <a:lnTo>
                      <a:pt x="530" y="238"/>
                    </a:lnTo>
                    <a:lnTo>
                      <a:pt x="534" y="241"/>
                    </a:lnTo>
                    <a:lnTo>
                      <a:pt x="537" y="241"/>
                    </a:lnTo>
                    <a:lnTo>
                      <a:pt x="538" y="244"/>
                    </a:lnTo>
                    <a:lnTo>
                      <a:pt x="543" y="248"/>
                    </a:lnTo>
                    <a:lnTo>
                      <a:pt x="545" y="246"/>
                    </a:lnTo>
                    <a:lnTo>
                      <a:pt x="551" y="246"/>
                    </a:lnTo>
                    <a:lnTo>
                      <a:pt x="553" y="249"/>
                    </a:lnTo>
                    <a:lnTo>
                      <a:pt x="560" y="249"/>
                    </a:lnTo>
                    <a:lnTo>
                      <a:pt x="562" y="252"/>
                    </a:lnTo>
                    <a:lnTo>
                      <a:pt x="568" y="253"/>
                    </a:lnTo>
                    <a:lnTo>
                      <a:pt x="571" y="253"/>
                    </a:lnTo>
                    <a:lnTo>
                      <a:pt x="572" y="256"/>
                    </a:lnTo>
                    <a:lnTo>
                      <a:pt x="580" y="257"/>
                    </a:lnTo>
                    <a:lnTo>
                      <a:pt x="583" y="261"/>
                    </a:lnTo>
                    <a:lnTo>
                      <a:pt x="585" y="258"/>
                    </a:lnTo>
                    <a:lnTo>
                      <a:pt x="590" y="257"/>
                    </a:lnTo>
                    <a:lnTo>
                      <a:pt x="589" y="252"/>
                    </a:lnTo>
                    <a:lnTo>
                      <a:pt x="591" y="252"/>
                    </a:lnTo>
                    <a:lnTo>
                      <a:pt x="594" y="249"/>
                    </a:lnTo>
                    <a:lnTo>
                      <a:pt x="598" y="251"/>
                    </a:lnTo>
                    <a:lnTo>
                      <a:pt x="599" y="250"/>
                    </a:lnTo>
                    <a:lnTo>
                      <a:pt x="597" y="245"/>
                    </a:lnTo>
                    <a:lnTo>
                      <a:pt x="598" y="243"/>
                    </a:lnTo>
                    <a:lnTo>
                      <a:pt x="601" y="242"/>
                    </a:lnTo>
                    <a:lnTo>
                      <a:pt x="604" y="244"/>
                    </a:lnTo>
                    <a:lnTo>
                      <a:pt x="607" y="242"/>
                    </a:lnTo>
                    <a:lnTo>
                      <a:pt x="608" y="244"/>
                    </a:lnTo>
                    <a:lnTo>
                      <a:pt x="612" y="243"/>
                    </a:lnTo>
                    <a:lnTo>
                      <a:pt x="618" y="238"/>
                    </a:lnTo>
                    <a:lnTo>
                      <a:pt x="620" y="244"/>
                    </a:lnTo>
                    <a:lnTo>
                      <a:pt x="626" y="253"/>
                    </a:lnTo>
                    <a:lnTo>
                      <a:pt x="629" y="255"/>
                    </a:lnTo>
                    <a:lnTo>
                      <a:pt x="632" y="243"/>
                    </a:lnTo>
                    <a:lnTo>
                      <a:pt x="636" y="242"/>
                    </a:lnTo>
                    <a:lnTo>
                      <a:pt x="642" y="244"/>
                    </a:lnTo>
                    <a:lnTo>
                      <a:pt x="643" y="242"/>
                    </a:lnTo>
                    <a:lnTo>
                      <a:pt x="642" y="240"/>
                    </a:lnTo>
                    <a:lnTo>
                      <a:pt x="646" y="239"/>
                    </a:lnTo>
                    <a:lnTo>
                      <a:pt x="650" y="242"/>
                    </a:lnTo>
                    <a:lnTo>
                      <a:pt x="653" y="241"/>
                    </a:lnTo>
                    <a:lnTo>
                      <a:pt x="655" y="236"/>
                    </a:lnTo>
                    <a:lnTo>
                      <a:pt x="654" y="234"/>
                    </a:lnTo>
                    <a:lnTo>
                      <a:pt x="656" y="233"/>
                    </a:lnTo>
                    <a:lnTo>
                      <a:pt x="658" y="227"/>
                    </a:lnTo>
                    <a:lnTo>
                      <a:pt x="661" y="226"/>
                    </a:lnTo>
                    <a:lnTo>
                      <a:pt x="662" y="228"/>
                    </a:lnTo>
                    <a:lnTo>
                      <a:pt x="665" y="226"/>
                    </a:lnTo>
                    <a:lnTo>
                      <a:pt x="663" y="222"/>
                    </a:lnTo>
                    <a:lnTo>
                      <a:pt x="672" y="221"/>
                    </a:lnTo>
                    <a:lnTo>
                      <a:pt x="675" y="218"/>
                    </a:lnTo>
                    <a:lnTo>
                      <a:pt x="675" y="220"/>
                    </a:lnTo>
                    <a:lnTo>
                      <a:pt x="673" y="222"/>
                    </a:lnTo>
                    <a:lnTo>
                      <a:pt x="675" y="224"/>
                    </a:lnTo>
                    <a:lnTo>
                      <a:pt x="688" y="220"/>
                    </a:lnTo>
                    <a:lnTo>
                      <a:pt x="692" y="222"/>
                    </a:lnTo>
                    <a:lnTo>
                      <a:pt x="693" y="225"/>
                    </a:lnTo>
                    <a:lnTo>
                      <a:pt x="696" y="222"/>
                    </a:lnTo>
                    <a:lnTo>
                      <a:pt x="697" y="222"/>
                    </a:lnTo>
                    <a:lnTo>
                      <a:pt x="699" y="220"/>
                    </a:lnTo>
                    <a:lnTo>
                      <a:pt x="704" y="224"/>
                    </a:lnTo>
                    <a:lnTo>
                      <a:pt x="710" y="222"/>
                    </a:lnTo>
                    <a:lnTo>
                      <a:pt x="718" y="214"/>
                    </a:lnTo>
                    <a:lnTo>
                      <a:pt x="717" y="213"/>
                    </a:lnTo>
                    <a:lnTo>
                      <a:pt x="722" y="207"/>
                    </a:lnTo>
                    <a:lnTo>
                      <a:pt x="718" y="206"/>
                    </a:lnTo>
                    <a:lnTo>
                      <a:pt x="717" y="202"/>
                    </a:lnTo>
                    <a:lnTo>
                      <a:pt x="719" y="201"/>
                    </a:lnTo>
                    <a:lnTo>
                      <a:pt x="718" y="196"/>
                    </a:lnTo>
                    <a:lnTo>
                      <a:pt x="720" y="188"/>
                    </a:lnTo>
                    <a:lnTo>
                      <a:pt x="727" y="187"/>
                    </a:lnTo>
                    <a:lnTo>
                      <a:pt x="731" y="184"/>
                    </a:lnTo>
                    <a:lnTo>
                      <a:pt x="732" y="182"/>
                    </a:lnTo>
                    <a:lnTo>
                      <a:pt x="734" y="181"/>
                    </a:lnTo>
                    <a:lnTo>
                      <a:pt x="737" y="183"/>
                    </a:lnTo>
                    <a:lnTo>
                      <a:pt x="736" y="184"/>
                    </a:lnTo>
                    <a:lnTo>
                      <a:pt x="741" y="183"/>
                    </a:lnTo>
                    <a:lnTo>
                      <a:pt x="744" y="184"/>
                    </a:lnTo>
                    <a:lnTo>
                      <a:pt x="751" y="184"/>
                    </a:lnTo>
                    <a:lnTo>
                      <a:pt x="758" y="185"/>
                    </a:lnTo>
                    <a:lnTo>
                      <a:pt x="759" y="184"/>
                    </a:lnTo>
                    <a:lnTo>
                      <a:pt x="763" y="183"/>
                    </a:lnTo>
                    <a:lnTo>
                      <a:pt x="762" y="181"/>
                    </a:lnTo>
                    <a:lnTo>
                      <a:pt x="764" y="178"/>
                    </a:lnTo>
                    <a:lnTo>
                      <a:pt x="769" y="178"/>
                    </a:lnTo>
                    <a:lnTo>
                      <a:pt x="771" y="172"/>
                    </a:lnTo>
                    <a:lnTo>
                      <a:pt x="768" y="172"/>
                    </a:lnTo>
                    <a:lnTo>
                      <a:pt x="767" y="169"/>
                    </a:lnTo>
                    <a:lnTo>
                      <a:pt x="762" y="167"/>
                    </a:lnTo>
                    <a:lnTo>
                      <a:pt x="761" y="165"/>
                    </a:lnTo>
                    <a:lnTo>
                      <a:pt x="762" y="161"/>
                    </a:lnTo>
                    <a:lnTo>
                      <a:pt x="766" y="160"/>
                    </a:lnTo>
                    <a:lnTo>
                      <a:pt x="770" y="160"/>
                    </a:lnTo>
                    <a:lnTo>
                      <a:pt x="772" y="162"/>
                    </a:lnTo>
                    <a:lnTo>
                      <a:pt x="773" y="160"/>
                    </a:lnTo>
                    <a:lnTo>
                      <a:pt x="777" y="160"/>
                    </a:lnTo>
                    <a:lnTo>
                      <a:pt x="778" y="163"/>
                    </a:lnTo>
                    <a:lnTo>
                      <a:pt x="779" y="161"/>
                    </a:lnTo>
                    <a:lnTo>
                      <a:pt x="784" y="163"/>
                    </a:lnTo>
                    <a:lnTo>
                      <a:pt x="785" y="161"/>
                    </a:lnTo>
                    <a:lnTo>
                      <a:pt x="788" y="165"/>
                    </a:lnTo>
                    <a:lnTo>
                      <a:pt x="791" y="164"/>
                    </a:lnTo>
                    <a:lnTo>
                      <a:pt x="797" y="169"/>
                    </a:lnTo>
                    <a:lnTo>
                      <a:pt x="799" y="169"/>
                    </a:lnTo>
                    <a:lnTo>
                      <a:pt x="800" y="172"/>
                    </a:lnTo>
                    <a:lnTo>
                      <a:pt x="804" y="168"/>
                    </a:lnTo>
                    <a:lnTo>
                      <a:pt x="812" y="163"/>
                    </a:lnTo>
                    <a:lnTo>
                      <a:pt x="834" y="164"/>
                    </a:lnTo>
                    <a:lnTo>
                      <a:pt x="836" y="159"/>
                    </a:lnTo>
                    <a:lnTo>
                      <a:pt x="840" y="159"/>
                    </a:lnTo>
                    <a:lnTo>
                      <a:pt x="841" y="158"/>
                    </a:lnTo>
                    <a:lnTo>
                      <a:pt x="842" y="150"/>
                    </a:lnTo>
                    <a:lnTo>
                      <a:pt x="845" y="151"/>
                    </a:lnTo>
                    <a:lnTo>
                      <a:pt x="846" y="149"/>
                    </a:lnTo>
                    <a:lnTo>
                      <a:pt x="844" y="146"/>
                    </a:lnTo>
                    <a:lnTo>
                      <a:pt x="846" y="143"/>
                    </a:lnTo>
                    <a:lnTo>
                      <a:pt x="845" y="138"/>
                    </a:lnTo>
                    <a:lnTo>
                      <a:pt x="842" y="137"/>
                    </a:lnTo>
                    <a:lnTo>
                      <a:pt x="843" y="134"/>
                    </a:lnTo>
                    <a:lnTo>
                      <a:pt x="851" y="132"/>
                    </a:lnTo>
                    <a:lnTo>
                      <a:pt x="852" y="128"/>
                    </a:lnTo>
                    <a:lnTo>
                      <a:pt x="852" y="124"/>
                    </a:lnTo>
                    <a:lnTo>
                      <a:pt x="854" y="122"/>
                    </a:lnTo>
                    <a:lnTo>
                      <a:pt x="859" y="122"/>
                    </a:lnTo>
                    <a:lnTo>
                      <a:pt x="864" y="124"/>
                    </a:lnTo>
                    <a:lnTo>
                      <a:pt x="869" y="118"/>
                    </a:lnTo>
                    <a:lnTo>
                      <a:pt x="873" y="117"/>
                    </a:lnTo>
                    <a:lnTo>
                      <a:pt x="874" y="114"/>
                    </a:lnTo>
                    <a:lnTo>
                      <a:pt x="884" y="112"/>
                    </a:lnTo>
                    <a:lnTo>
                      <a:pt x="887" y="112"/>
                    </a:lnTo>
                    <a:lnTo>
                      <a:pt x="889" y="109"/>
                    </a:lnTo>
                    <a:lnTo>
                      <a:pt x="893" y="108"/>
                    </a:lnTo>
                    <a:lnTo>
                      <a:pt x="892" y="105"/>
                    </a:lnTo>
                    <a:lnTo>
                      <a:pt x="893" y="102"/>
                    </a:lnTo>
                    <a:lnTo>
                      <a:pt x="898" y="100"/>
                    </a:lnTo>
                    <a:lnTo>
                      <a:pt x="907" y="92"/>
                    </a:lnTo>
                    <a:lnTo>
                      <a:pt x="907" y="89"/>
                    </a:lnTo>
                    <a:lnTo>
                      <a:pt x="909" y="88"/>
                    </a:lnTo>
                    <a:lnTo>
                      <a:pt x="908" y="84"/>
                    </a:lnTo>
                    <a:lnTo>
                      <a:pt x="913" y="83"/>
                    </a:lnTo>
                    <a:lnTo>
                      <a:pt x="915" y="77"/>
                    </a:lnTo>
                    <a:lnTo>
                      <a:pt x="921" y="75"/>
                    </a:lnTo>
                    <a:lnTo>
                      <a:pt x="923" y="69"/>
                    </a:lnTo>
                    <a:lnTo>
                      <a:pt x="920" y="59"/>
                    </a:lnTo>
                    <a:lnTo>
                      <a:pt x="916" y="58"/>
                    </a:lnTo>
                    <a:lnTo>
                      <a:pt x="916" y="56"/>
                    </a:lnTo>
                    <a:lnTo>
                      <a:pt x="914" y="53"/>
                    </a:lnTo>
                    <a:lnTo>
                      <a:pt x="912" y="48"/>
                    </a:lnTo>
                    <a:lnTo>
                      <a:pt x="910" y="46"/>
                    </a:lnTo>
                    <a:lnTo>
                      <a:pt x="910" y="35"/>
                    </a:lnTo>
                    <a:lnTo>
                      <a:pt x="909" y="34"/>
                    </a:lnTo>
                    <a:lnTo>
                      <a:pt x="907" y="34"/>
                    </a:lnTo>
                    <a:lnTo>
                      <a:pt x="906" y="23"/>
                    </a:lnTo>
                    <a:lnTo>
                      <a:pt x="902" y="21"/>
                    </a:lnTo>
                    <a:lnTo>
                      <a:pt x="900" y="17"/>
                    </a:lnTo>
                    <a:lnTo>
                      <a:pt x="893" y="17"/>
                    </a:lnTo>
                    <a:lnTo>
                      <a:pt x="890" y="15"/>
                    </a:lnTo>
                    <a:lnTo>
                      <a:pt x="892" y="11"/>
                    </a:lnTo>
                    <a:lnTo>
                      <a:pt x="895" y="11"/>
                    </a:lnTo>
                    <a:lnTo>
                      <a:pt x="898" y="9"/>
                    </a:lnTo>
                    <a:lnTo>
                      <a:pt x="903" y="8"/>
                    </a:lnTo>
                    <a:lnTo>
                      <a:pt x="908" y="9"/>
                    </a:lnTo>
                    <a:lnTo>
                      <a:pt x="914" y="12"/>
                    </a:lnTo>
                    <a:lnTo>
                      <a:pt x="920" y="11"/>
                    </a:lnTo>
                    <a:lnTo>
                      <a:pt x="922" y="14"/>
                    </a:lnTo>
                    <a:lnTo>
                      <a:pt x="926" y="17"/>
                    </a:lnTo>
                    <a:lnTo>
                      <a:pt x="931" y="17"/>
                    </a:lnTo>
                    <a:lnTo>
                      <a:pt x="935" y="14"/>
                    </a:lnTo>
                    <a:lnTo>
                      <a:pt x="949" y="16"/>
                    </a:lnTo>
                    <a:lnTo>
                      <a:pt x="951" y="15"/>
                    </a:lnTo>
                    <a:lnTo>
                      <a:pt x="952" y="19"/>
                    </a:lnTo>
                    <a:lnTo>
                      <a:pt x="956" y="20"/>
                    </a:lnTo>
                    <a:lnTo>
                      <a:pt x="959" y="17"/>
                    </a:lnTo>
                    <a:lnTo>
                      <a:pt x="960" y="12"/>
                    </a:lnTo>
                    <a:lnTo>
                      <a:pt x="962" y="14"/>
                    </a:lnTo>
                    <a:lnTo>
                      <a:pt x="966" y="10"/>
                    </a:lnTo>
                    <a:lnTo>
                      <a:pt x="970" y="15"/>
                    </a:lnTo>
                    <a:lnTo>
                      <a:pt x="972" y="14"/>
                    </a:lnTo>
                    <a:lnTo>
                      <a:pt x="980" y="14"/>
                    </a:lnTo>
                    <a:lnTo>
                      <a:pt x="984" y="9"/>
                    </a:lnTo>
                    <a:lnTo>
                      <a:pt x="990" y="8"/>
                    </a:lnTo>
                    <a:lnTo>
                      <a:pt x="993" y="4"/>
                    </a:lnTo>
                    <a:lnTo>
                      <a:pt x="997" y="4"/>
                    </a:lnTo>
                    <a:lnTo>
                      <a:pt x="1003" y="0"/>
                    </a:lnTo>
                    <a:lnTo>
                      <a:pt x="1007" y="4"/>
                    </a:lnTo>
                    <a:lnTo>
                      <a:pt x="1007" y="7"/>
                    </a:lnTo>
                    <a:lnTo>
                      <a:pt x="1013" y="9"/>
                    </a:lnTo>
                    <a:lnTo>
                      <a:pt x="1020" y="5"/>
                    </a:lnTo>
                    <a:lnTo>
                      <a:pt x="1021" y="10"/>
                    </a:lnTo>
                    <a:lnTo>
                      <a:pt x="1026" y="17"/>
                    </a:lnTo>
                    <a:lnTo>
                      <a:pt x="1029" y="28"/>
                    </a:lnTo>
                    <a:lnTo>
                      <a:pt x="1034" y="28"/>
                    </a:lnTo>
                    <a:lnTo>
                      <a:pt x="1038" y="35"/>
                    </a:lnTo>
                    <a:lnTo>
                      <a:pt x="1044" y="39"/>
                    </a:lnTo>
                    <a:lnTo>
                      <a:pt x="1051" y="41"/>
                    </a:lnTo>
                    <a:lnTo>
                      <a:pt x="1049" y="43"/>
                    </a:lnTo>
                    <a:lnTo>
                      <a:pt x="1051" y="44"/>
                    </a:lnTo>
                    <a:lnTo>
                      <a:pt x="1048" y="46"/>
                    </a:lnTo>
                    <a:lnTo>
                      <a:pt x="1051" y="48"/>
                    </a:lnTo>
                    <a:lnTo>
                      <a:pt x="1049" y="54"/>
                    </a:lnTo>
                    <a:lnTo>
                      <a:pt x="1052" y="62"/>
                    </a:lnTo>
                    <a:lnTo>
                      <a:pt x="1051" y="68"/>
                    </a:lnTo>
                    <a:lnTo>
                      <a:pt x="1052" y="71"/>
                    </a:lnTo>
                    <a:lnTo>
                      <a:pt x="1050" y="76"/>
                    </a:lnTo>
                    <a:lnTo>
                      <a:pt x="1047" y="94"/>
                    </a:lnTo>
                    <a:lnTo>
                      <a:pt x="1043" y="97"/>
                    </a:lnTo>
                    <a:lnTo>
                      <a:pt x="1042" y="100"/>
                    </a:lnTo>
                    <a:lnTo>
                      <a:pt x="1043" y="101"/>
                    </a:lnTo>
                    <a:lnTo>
                      <a:pt x="1042" y="102"/>
                    </a:lnTo>
                    <a:lnTo>
                      <a:pt x="1041" y="107"/>
                    </a:lnTo>
                    <a:lnTo>
                      <a:pt x="1044" y="109"/>
                    </a:lnTo>
                    <a:lnTo>
                      <a:pt x="1043" y="116"/>
                    </a:lnTo>
                    <a:lnTo>
                      <a:pt x="1040" y="120"/>
                    </a:lnTo>
                    <a:lnTo>
                      <a:pt x="1043" y="125"/>
                    </a:lnTo>
                    <a:lnTo>
                      <a:pt x="1033" y="135"/>
                    </a:lnTo>
                    <a:lnTo>
                      <a:pt x="1034" y="145"/>
                    </a:lnTo>
                    <a:lnTo>
                      <a:pt x="1028" y="147"/>
                    </a:lnTo>
                    <a:lnTo>
                      <a:pt x="1026" y="146"/>
                    </a:lnTo>
                    <a:lnTo>
                      <a:pt x="1022" y="147"/>
                    </a:lnTo>
                    <a:lnTo>
                      <a:pt x="1020" y="149"/>
                    </a:lnTo>
                    <a:lnTo>
                      <a:pt x="1022" y="153"/>
                    </a:lnTo>
                    <a:lnTo>
                      <a:pt x="1019" y="152"/>
                    </a:lnTo>
                    <a:lnTo>
                      <a:pt x="1019" y="155"/>
                    </a:lnTo>
                    <a:lnTo>
                      <a:pt x="1016" y="153"/>
                    </a:lnTo>
                    <a:lnTo>
                      <a:pt x="1014" y="158"/>
                    </a:lnTo>
                    <a:lnTo>
                      <a:pt x="1016" y="160"/>
                    </a:lnTo>
                    <a:lnTo>
                      <a:pt x="1014" y="166"/>
                    </a:lnTo>
                    <a:lnTo>
                      <a:pt x="1015" y="167"/>
                    </a:lnTo>
                    <a:lnTo>
                      <a:pt x="1028" y="168"/>
                    </a:lnTo>
                    <a:lnTo>
                      <a:pt x="1026" y="164"/>
                    </a:lnTo>
                    <a:lnTo>
                      <a:pt x="1030" y="163"/>
                    </a:lnTo>
                    <a:lnTo>
                      <a:pt x="1031" y="166"/>
                    </a:lnTo>
                    <a:lnTo>
                      <a:pt x="1033" y="164"/>
                    </a:lnTo>
                    <a:lnTo>
                      <a:pt x="1035" y="166"/>
                    </a:lnTo>
                    <a:lnTo>
                      <a:pt x="1035" y="169"/>
                    </a:lnTo>
                    <a:lnTo>
                      <a:pt x="1044" y="169"/>
                    </a:lnTo>
                    <a:lnTo>
                      <a:pt x="1046" y="170"/>
                    </a:lnTo>
                    <a:lnTo>
                      <a:pt x="1049" y="169"/>
                    </a:lnTo>
                    <a:lnTo>
                      <a:pt x="1050" y="170"/>
                    </a:lnTo>
                    <a:lnTo>
                      <a:pt x="1056" y="173"/>
                    </a:lnTo>
                    <a:lnTo>
                      <a:pt x="1056" y="167"/>
                    </a:lnTo>
                    <a:lnTo>
                      <a:pt x="1064" y="170"/>
                    </a:lnTo>
                    <a:lnTo>
                      <a:pt x="1065" y="169"/>
                    </a:lnTo>
                    <a:lnTo>
                      <a:pt x="1067" y="171"/>
                    </a:lnTo>
                    <a:lnTo>
                      <a:pt x="1066" y="173"/>
                    </a:lnTo>
                    <a:lnTo>
                      <a:pt x="1070" y="173"/>
                    </a:lnTo>
                    <a:lnTo>
                      <a:pt x="1069" y="177"/>
                    </a:lnTo>
                    <a:lnTo>
                      <a:pt x="1071" y="178"/>
                    </a:lnTo>
                    <a:lnTo>
                      <a:pt x="1073" y="174"/>
                    </a:lnTo>
                    <a:lnTo>
                      <a:pt x="1076" y="174"/>
                    </a:lnTo>
                    <a:lnTo>
                      <a:pt x="1078" y="171"/>
                    </a:lnTo>
                    <a:lnTo>
                      <a:pt x="1077" y="173"/>
                    </a:lnTo>
                    <a:lnTo>
                      <a:pt x="1080" y="176"/>
                    </a:lnTo>
                    <a:lnTo>
                      <a:pt x="1078" y="178"/>
                    </a:lnTo>
                    <a:lnTo>
                      <a:pt x="1080" y="180"/>
                    </a:lnTo>
                    <a:lnTo>
                      <a:pt x="1087" y="178"/>
                    </a:lnTo>
                    <a:lnTo>
                      <a:pt x="1087" y="180"/>
                    </a:lnTo>
                    <a:lnTo>
                      <a:pt x="1091" y="180"/>
                    </a:lnTo>
                    <a:lnTo>
                      <a:pt x="1093" y="176"/>
                    </a:lnTo>
                    <a:lnTo>
                      <a:pt x="1094" y="176"/>
                    </a:lnTo>
                    <a:lnTo>
                      <a:pt x="1094" y="180"/>
                    </a:lnTo>
                    <a:lnTo>
                      <a:pt x="1097" y="180"/>
                    </a:lnTo>
                    <a:lnTo>
                      <a:pt x="1097" y="182"/>
                    </a:lnTo>
                    <a:lnTo>
                      <a:pt x="1101" y="182"/>
                    </a:lnTo>
                    <a:lnTo>
                      <a:pt x="1104" y="186"/>
                    </a:lnTo>
                    <a:lnTo>
                      <a:pt x="1108" y="185"/>
                    </a:lnTo>
                    <a:lnTo>
                      <a:pt x="1111" y="188"/>
                    </a:lnTo>
                    <a:lnTo>
                      <a:pt x="1111" y="190"/>
                    </a:lnTo>
                    <a:lnTo>
                      <a:pt x="1116" y="195"/>
                    </a:lnTo>
                    <a:lnTo>
                      <a:pt x="1119" y="194"/>
                    </a:lnTo>
                    <a:lnTo>
                      <a:pt x="1121" y="195"/>
                    </a:lnTo>
                    <a:lnTo>
                      <a:pt x="1119" y="198"/>
                    </a:lnTo>
                    <a:lnTo>
                      <a:pt x="1120" y="203"/>
                    </a:lnTo>
                    <a:lnTo>
                      <a:pt x="1114" y="207"/>
                    </a:lnTo>
                    <a:lnTo>
                      <a:pt x="1114" y="210"/>
                    </a:lnTo>
                    <a:lnTo>
                      <a:pt x="1112" y="210"/>
                    </a:lnTo>
                    <a:lnTo>
                      <a:pt x="1108" y="215"/>
                    </a:lnTo>
                    <a:lnTo>
                      <a:pt x="1109" y="218"/>
                    </a:lnTo>
                    <a:lnTo>
                      <a:pt x="1112" y="217"/>
                    </a:lnTo>
                    <a:lnTo>
                      <a:pt x="1113" y="219"/>
                    </a:lnTo>
                    <a:lnTo>
                      <a:pt x="1107" y="226"/>
                    </a:lnTo>
                    <a:lnTo>
                      <a:pt x="1108" y="232"/>
                    </a:lnTo>
                    <a:lnTo>
                      <a:pt x="1111" y="236"/>
                    </a:lnTo>
                    <a:lnTo>
                      <a:pt x="1110" y="238"/>
                    </a:lnTo>
                    <a:lnTo>
                      <a:pt x="1115" y="242"/>
                    </a:lnTo>
                    <a:lnTo>
                      <a:pt x="1120" y="245"/>
                    </a:lnTo>
                    <a:lnTo>
                      <a:pt x="1128" y="245"/>
                    </a:lnTo>
                    <a:lnTo>
                      <a:pt x="1133" y="249"/>
                    </a:lnTo>
                    <a:lnTo>
                      <a:pt x="1126" y="261"/>
                    </a:lnTo>
                    <a:lnTo>
                      <a:pt x="1131" y="266"/>
                    </a:lnTo>
                    <a:lnTo>
                      <a:pt x="1133" y="266"/>
                    </a:lnTo>
                    <a:lnTo>
                      <a:pt x="1133" y="269"/>
                    </a:lnTo>
                    <a:lnTo>
                      <a:pt x="1138" y="271"/>
                    </a:lnTo>
                    <a:lnTo>
                      <a:pt x="1138" y="273"/>
                    </a:lnTo>
                    <a:lnTo>
                      <a:pt x="1134" y="273"/>
                    </a:lnTo>
                    <a:lnTo>
                      <a:pt x="1137" y="275"/>
                    </a:lnTo>
                    <a:lnTo>
                      <a:pt x="1139" y="273"/>
                    </a:lnTo>
                    <a:lnTo>
                      <a:pt x="1139" y="278"/>
                    </a:lnTo>
                    <a:lnTo>
                      <a:pt x="1143" y="276"/>
                    </a:lnTo>
                    <a:lnTo>
                      <a:pt x="1142" y="277"/>
                    </a:lnTo>
                    <a:lnTo>
                      <a:pt x="1143" y="279"/>
                    </a:lnTo>
                    <a:lnTo>
                      <a:pt x="1140" y="282"/>
                    </a:lnTo>
                    <a:lnTo>
                      <a:pt x="1140" y="284"/>
                    </a:lnTo>
                    <a:lnTo>
                      <a:pt x="1144" y="285"/>
                    </a:lnTo>
                    <a:lnTo>
                      <a:pt x="1146" y="281"/>
                    </a:lnTo>
                    <a:lnTo>
                      <a:pt x="1149" y="281"/>
                    </a:lnTo>
                    <a:lnTo>
                      <a:pt x="1149" y="282"/>
                    </a:lnTo>
                    <a:lnTo>
                      <a:pt x="1154" y="285"/>
                    </a:lnTo>
                    <a:lnTo>
                      <a:pt x="1156" y="289"/>
                    </a:lnTo>
                    <a:lnTo>
                      <a:pt x="1152" y="291"/>
                    </a:lnTo>
                    <a:lnTo>
                      <a:pt x="1152" y="293"/>
                    </a:lnTo>
                    <a:lnTo>
                      <a:pt x="1150" y="292"/>
                    </a:lnTo>
                    <a:lnTo>
                      <a:pt x="1148" y="294"/>
                    </a:lnTo>
                    <a:lnTo>
                      <a:pt x="1145" y="294"/>
                    </a:lnTo>
                    <a:lnTo>
                      <a:pt x="1144" y="300"/>
                    </a:lnTo>
                    <a:lnTo>
                      <a:pt x="1142" y="298"/>
                    </a:lnTo>
                    <a:lnTo>
                      <a:pt x="1142" y="300"/>
                    </a:lnTo>
                    <a:lnTo>
                      <a:pt x="1139" y="303"/>
                    </a:lnTo>
                    <a:lnTo>
                      <a:pt x="1142" y="317"/>
                    </a:lnTo>
                    <a:lnTo>
                      <a:pt x="1140" y="315"/>
                    </a:lnTo>
                    <a:lnTo>
                      <a:pt x="1138" y="317"/>
                    </a:lnTo>
                    <a:lnTo>
                      <a:pt x="1138" y="322"/>
                    </a:lnTo>
                    <a:lnTo>
                      <a:pt x="1134" y="320"/>
                    </a:lnTo>
                    <a:lnTo>
                      <a:pt x="1130" y="324"/>
                    </a:lnTo>
                    <a:lnTo>
                      <a:pt x="1131" y="321"/>
                    </a:lnTo>
                    <a:lnTo>
                      <a:pt x="1128" y="324"/>
                    </a:lnTo>
                    <a:lnTo>
                      <a:pt x="1123" y="325"/>
                    </a:lnTo>
                    <a:lnTo>
                      <a:pt x="1122" y="328"/>
                    </a:lnTo>
                    <a:lnTo>
                      <a:pt x="1120" y="330"/>
                    </a:lnTo>
                    <a:lnTo>
                      <a:pt x="1123" y="335"/>
                    </a:lnTo>
                    <a:lnTo>
                      <a:pt x="1122" y="336"/>
                    </a:lnTo>
                    <a:lnTo>
                      <a:pt x="1123" y="339"/>
                    </a:lnTo>
                    <a:lnTo>
                      <a:pt x="1122" y="342"/>
                    </a:lnTo>
                    <a:lnTo>
                      <a:pt x="1118" y="343"/>
                    </a:lnTo>
                    <a:lnTo>
                      <a:pt x="1116" y="345"/>
                    </a:lnTo>
                    <a:lnTo>
                      <a:pt x="1114" y="345"/>
                    </a:lnTo>
                    <a:lnTo>
                      <a:pt x="1110" y="350"/>
                    </a:lnTo>
                    <a:lnTo>
                      <a:pt x="1106" y="351"/>
                    </a:lnTo>
                    <a:lnTo>
                      <a:pt x="1102" y="358"/>
                    </a:lnTo>
                    <a:lnTo>
                      <a:pt x="1101" y="357"/>
                    </a:lnTo>
                    <a:lnTo>
                      <a:pt x="1102" y="359"/>
                    </a:lnTo>
                    <a:lnTo>
                      <a:pt x="1095" y="361"/>
                    </a:lnTo>
                    <a:lnTo>
                      <a:pt x="1090" y="360"/>
                    </a:lnTo>
                    <a:lnTo>
                      <a:pt x="1090" y="362"/>
                    </a:lnTo>
                    <a:lnTo>
                      <a:pt x="1083" y="363"/>
                    </a:lnTo>
                    <a:lnTo>
                      <a:pt x="1080" y="368"/>
                    </a:lnTo>
                    <a:lnTo>
                      <a:pt x="1079" y="369"/>
                    </a:lnTo>
                    <a:lnTo>
                      <a:pt x="1080" y="370"/>
                    </a:lnTo>
                    <a:lnTo>
                      <a:pt x="1078" y="372"/>
                    </a:lnTo>
                    <a:lnTo>
                      <a:pt x="1084" y="375"/>
                    </a:lnTo>
                    <a:lnTo>
                      <a:pt x="1085" y="380"/>
                    </a:lnTo>
                    <a:lnTo>
                      <a:pt x="1092" y="384"/>
                    </a:lnTo>
                    <a:lnTo>
                      <a:pt x="1093" y="388"/>
                    </a:lnTo>
                    <a:lnTo>
                      <a:pt x="1088" y="390"/>
                    </a:lnTo>
                    <a:lnTo>
                      <a:pt x="1091" y="390"/>
                    </a:lnTo>
                    <a:lnTo>
                      <a:pt x="1091" y="393"/>
                    </a:lnTo>
                    <a:lnTo>
                      <a:pt x="1088" y="393"/>
                    </a:lnTo>
                    <a:lnTo>
                      <a:pt x="1085" y="398"/>
                    </a:lnTo>
                    <a:lnTo>
                      <a:pt x="1085" y="402"/>
                    </a:lnTo>
                    <a:lnTo>
                      <a:pt x="1090" y="402"/>
                    </a:lnTo>
                    <a:lnTo>
                      <a:pt x="1089" y="405"/>
                    </a:lnTo>
                    <a:lnTo>
                      <a:pt x="1093" y="416"/>
                    </a:lnTo>
                    <a:lnTo>
                      <a:pt x="1092" y="418"/>
                    </a:lnTo>
                    <a:lnTo>
                      <a:pt x="1086" y="418"/>
                    </a:lnTo>
                    <a:lnTo>
                      <a:pt x="1088" y="422"/>
                    </a:lnTo>
                    <a:lnTo>
                      <a:pt x="1085" y="425"/>
                    </a:lnTo>
                    <a:lnTo>
                      <a:pt x="1085" y="428"/>
                    </a:lnTo>
                    <a:lnTo>
                      <a:pt x="1083" y="429"/>
                    </a:lnTo>
                    <a:lnTo>
                      <a:pt x="1080" y="434"/>
                    </a:lnTo>
                    <a:lnTo>
                      <a:pt x="1077" y="435"/>
                    </a:lnTo>
                    <a:lnTo>
                      <a:pt x="1076" y="438"/>
                    </a:lnTo>
                    <a:lnTo>
                      <a:pt x="1076" y="441"/>
                    </a:lnTo>
                    <a:lnTo>
                      <a:pt x="1074" y="442"/>
                    </a:lnTo>
                    <a:lnTo>
                      <a:pt x="1077" y="447"/>
                    </a:lnTo>
                    <a:lnTo>
                      <a:pt x="1070" y="449"/>
                    </a:lnTo>
                    <a:lnTo>
                      <a:pt x="1069" y="454"/>
                    </a:lnTo>
                    <a:lnTo>
                      <a:pt x="1072" y="461"/>
                    </a:lnTo>
                    <a:lnTo>
                      <a:pt x="1067" y="462"/>
                    </a:lnTo>
                    <a:lnTo>
                      <a:pt x="1070" y="464"/>
                    </a:lnTo>
                    <a:lnTo>
                      <a:pt x="1068" y="466"/>
                    </a:lnTo>
                    <a:lnTo>
                      <a:pt x="1070" y="470"/>
                    </a:lnTo>
                    <a:lnTo>
                      <a:pt x="1068" y="471"/>
                    </a:lnTo>
                    <a:lnTo>
                      <a:pt x="1067" y="469"/>
                    </a:lnTo>
                    <a:lnTo>
                      <a:pt x="1067" y="471"/>
                    </a:lnTo>
                    <a:lnTo>
                      <a:pt x="1064" y="473"/>
                    </a:lnTo>
                    <a:lnTo>
                      <a:pt x="1064" y="476"/>
                    </a:lnTo>
                    <a:lnTo>
                      <a:pt x="1059" y="477"/>
                    </a:lnTo>
                    <a:lnTo>
                      <a:pt x="1060" y="486"/>
                    </a:lnTo>
                    <a:lnTo>
                      <a:pt x="1058" y="491"/>
                    </a:lnTo>
                    <a:lnTo>
                      <a:pt x="1061" y="495"/>
                    </a:lnTo>
                    <a:lnTo>
                      <a:pt x="1058" y="503"/>
                    </a:lnTo>
                    <a:lnTo>
                      <a:pt x="1059" y="505"/>
                    </a:lnTo>
                    <a:lnTo>
                      <a:pt x="1054" y="510"/>
                    </a:lnTo>
                    <a:lnTo>
                      <a:pt x="1053" y="514"/>
                    </a:lnTo>
                    <a:lnTo>
                      <a:pt x="1055" y="518"/>
                    </a:lnTo>
                    <a:lnTo>
                      <a:pt x="1052" y="521"/>
                    </a:lnTo>
                    <a:lnTo>
                      <a:pt x="1054" y="523"/>
                    </a:lnTo>
                    <a:lnTo>
                      <a:pt x="1052" y="530"/>
                    </a:lnTo>
                    <a:lnTo>
                      <a:pt x="1053" y="538"/>
                    </a:lnTo>
                    <a:lnTo>
                      <a:pt x="1052" y="542"/>
                    </a:lnTo>
                    <a:lnTo>
                      <a:pt x="1053" y="549"/>
                    </a:lnTo>
                    <a:lnTo>
                      <a:pt x="1052" y="563"/>
                    </a:lnTo>
                    <a:lnTo>
                      <a:pt x="1056" y="567"/>
                    </a:lnTo>
                    <a:lnTo>
                      <a:pt x="1055" y="574"/>
                    </a:lnTo>
                    <a:lnTo>
                      <a:pt x="1059" y="580"/>
                    </a:lnTo>
                    <a:lnTo>
                      <a:pt x="1057" y="580"/>
                    </a:lnTo>
                    <a:lnTo>
                      <a:pt x="1056" y="583"/>
                    </a:lnTo>
                    <a:lnTo>
                      <a:pt x="1062" y="585"/>
                    </a:lnTo>
                    <a:lnTo>
                      <a:pt x="1066" y="588"/>
                    </a:lnTo>
                    <a:lnTo>
                      <a:pt x="1064" y="593"/>
                    </a:lnTo>
                    <a:lnTo>
                      <a:pt x="1068" y="598"/>
                    </a:lnTo>
                    <a:lnTo>
                      <a:pt x="1068" y="601"/>
                    </a:lnTo>
                    <a:lnTo>
                      <a:pt x="1070" y="605"/>
                    </a:lnTo>
                    <a:lnTo>
                      <a:pt x="1073" y="608"/>
                    </a:lnTo>
                    <a:lnTo>
                      <a:pt x="1073" y="614"/>
                    </a:lnTo>
                    <a:lnTo>
                      <a:pt x="1072" y="617"/>
                    </a:lnTo>
                    <a:lnTo>
                      <a:pt x="1074" y="620"/>
                    </a:lnTo>
                    <a:lnTo>
                      <a:pt x="1073" y="620"/>
                    </a:lnTo>
                    <a:lnTo>
                      <a:pt x="1073" y="624"/>
                    </a:lnTo>
                    <a:lnTo>
                      <a:pt x="1070" y="628"/>
                    </a:lnTo>
                    <a:lnTo>
                      <a:pt x="1072" y="634"/>
                    </a:lnTo>
                    <a:lnTo>
                      <a:pt x="1076" y="636"/>
                    </a:lnTo>
                    <a:lnTo>
                      <a:pt x="1078" y="634"/>
                    </a:lnTo>
                    <a:lnTo>
                      <a:pt x="1083" y="640"/>
                    </a:lnTo>
                    <a:lnTo>
                      <a:pt x="1085" y="641"/>
                    </a:lnTo>
                    <a:lnTo>
                      <a:pt x="1085" y="642"/>
                    </a:lnTo>
                    <a:lnTo>
                      <a:pt x="1088" y="641"/>
                    </a:lnTo>
                    <a:lnTo>
                      <a:pt x="1096" y="651"/>
                    </a:lnTo>
                    <a:lnTo>
                      <a:pt x="1100" y="649"/>
                    </a:lnTo>
                    <a:lnTo>
                      <a:pt x="1107" y="649"/>
                    </a:lnTo>
                    <a:lnTo>
                      <a:pt x="1110" y="652"/>
                    </a:lnTo>
                    <a:lnTo>
                      <a:pt x="1109" y="655"/>
                    </a:lnTo>
                    <a:lnTo>
                      <a:pt x="1111" y="662"/>
                    </a:lnTo>
                    <a:lnTo>
                      <a:pt x="1109" y="663"/>
                    </a:lnTo>
                    <a:lnTo>
                      <a:pt x="1110" y="668"/>
                    </a:lnTo>
                    <a:lnTo>
                      <a:pt x="1108" y="669"/>
                    </a:lnTo>
                    <a:lnTo>
                      <a:pt x="1109" y="669"/>
                    </a:lnTo>
                    <a:lnTo>
                      <a:pt x="1107" y="677"/>
                    </a:lnTo>
                    <a:lnTo>
                      <a:pt x="1111" y="688"/>
                    </a:lnTo>
                    <a:lnTo>
                      <a:pt x="1110" y="691"/>
                    </a:lnTo>
                    <a:lnTo>
                      <a:pt x="1108" y="693"/>
                    </a:lnTo>
                    <a:lnTo>
                      <a:pt x="1106" y="696"/>
                    </a:lnTo>
                    <a:lnTo>
                      <a:pt x="1109" y="706"/>
                    </a:lnTo>
                    <a:lnTo>
                      <a:pt x="1111" y="707"/>
                    </a:lnTo>
                    <a:lnTo>
                      <a:pt x="1108" y="710"/>
                    </a:lnTo>
                    <a:lnTo>
                      <a:pt x="1108" y="712"/>
                    </a:lnTo>
                    <a:lnTo>
                      <a:pt x="1108" y="717"/>
                    </a:lnTo>
                    <a:lnTo>
                      <a:pt x="1106" y="719"/>
                    </a:lnTo>
                    <a:lnTo>
                      <a:pt x="1107" y="723"/>
                    </a:lnTo>
                    <a:lnTo>
                      <a:pt x="1105" y="728"/>
                    </a:lnTo>
                    <a:lnTo>
                      <a:pt x="1103" y="730"/>
                    </a:lnTo>
                    <a:lnTo>
                      <a:pt x="1103" y="735"/>
                    </a:lnTo>
                    <a:lnTo>
                      <a:pt x="1105" y="739"/>
                    </a:lnTo>
                    <a:lnTo>
                      <a:pt x="1104" y="743"/>
                    </a:lnTo>
                    <a:lnTo>
                      <a:pt x="1108" y="746"/>
                    </a:lnTo>
                    <a:lnTo>
                      <a:pt x="1118" y="745"/>
                    </a:lnTo>
                    <a:lnTo>
                      <a:pt x="1120" y="748"/>
                    </a:lnTo>
                    <a:lnTo>
                      <a:pt x="1123" y="746"/>
                    </a:lnTo>
                    <a:lnTo>
                      <a:pt x="1122" y="743"/>
                    </a:lnTo>
                    <a:lnTo>
                      <a:pt x="1123" y="741"/>
                    </a:lnTo>
                    <a:lnTo>
                      <a:pt x="1126" y="747"/>
                    </a:lnTo>
                    <a:lnTo>
                      <a:pt x="1124" y="752"/>
                    </a:lnTo>
                    <a:lnTo>
                      <a:pt x="1125" y="753"/>
                    </a:lnTo>
                    <a:lnTo>
                      <a:pt x="1120" y="755"/>
                    </a:lnTo>
                    <a:lnTo>
                      <a:pt x="1118" y="766"/>
                    </a:lnTo>
                    <a:lnTo>
                      <a:pt x="1123" y="766"/>
                    </a:lnTo>
                    <a:lnTo>
                      <a:pt x="1123" y="771"/>
                    </a:lnTo>
                    <a:lnTo>
                      <a:pt x="1125" y="768"/>
                    </a:lnTo>
                    <a:lnTo>
                      <a:pt x="1130" y="770"/>
                    </a:lnTo>
                    <a:lnTo>
                      <a:pt x="1133" y="775"/>
                    </a:lnTo>
                    <a:lnTo>
                      <a:pt x="1144" y="771"/>
                    </a:lnTo>
                    <a:lnTo>
                      <a:pt x="1146" y="773"/>
                    </a:lnTo>
                    <a:lnTo>
                      <a:pt x="1148" y="772"/>
                    </a:lnTo>
                    <a:lnTo>
                      <a:pt x="1150" y="774"/>
                    </a:lnTo>
                    <a:lnTo>
                      <a:pt x="1157" y="785"/>
                    </a:lnTo>
                    <a:lnTo>
                      <a:pt x="1159" y="783"/>
                    </a:lnTo>
                    <a:lnTo>
                      <a:pt x="1160" y="784"/>
                    </a:lnTo>
                    <a:lnTo>
                      <a:pt x="1160" y="790"/>
                    </a:lnTo>
                    <a:lnTo>
                      <a:pt x="1162" y="794"/>
                    </a:lnTo>
                    <a:lnTo>
                      <a:pt x="1166" y="796"/>
                    </a:lnTo>
                    <a:lnTo>
                      <a:pt x="1170" y="796"/>
                    </a:lnTo>
                    <a:lnTo>
                      <a:pt x="1173" y="801"/>
                    </a:lnTo>
                    <a:lnTo>
                      <a:pt x="1175" y="803"/>
                    </a:lnTo>
                    <a:lnTo>
                      <a:pt x="1174" y="808"/>
                    </a:lnTo>
                    <a:lnTo>
                      <a:pt x="1178" y="811"/>
                    </a:lnTo>
                    <a:lnTo>
                      <a:pt x="1181" y="810"/>
                    </a:lnTo>
                    <a:lnTo>
                      <a:pt x="1182" y="814"/>
                    </a:lnTo>
                    <a:lnTo>
                      <a:pt x="1185" y="817"/>
                    </a:lnTo>
                    <a:lnTo>
                      <a:pt x="1184" y="820"/>
                    </a:lnTo>
                    <a:lnTo>
                      <a:pt x="1188" y="819"/>
                    </a:lnTo>
                    <a:lnTo>
                      <a:pt x="1188" y="820"/>
                    </a:lnTo>
                    <a:lnTo>
                      <a:pt x="1190" y="818"/>
                    </a:lnTo>
                    <a:lnTo>
                      <a:pt x="1196" y="818"/>
                    </a:lnTo>
                    <a:lnTo>
                      <a:pt x="1195" y="820"/>
                    </a:lnTo>
                    <a:lnTo>
                      <a:pt x="1198" y="826"/>
                    </a:lnTo>
                    <a:lnTo>
                      <a:pt x="1197" y="830"/>
                    </a:lnTo>
                    <a:lnTo>
                      <a:pt x="1202" y="829"/>
                    </a:lnTo>
                    <a:lnTo>
                      <a:pt x="1205" y="832"/>
                    </a:lnTo>
                    <a:lnTo>
                      <a:pt x="1204" y="835"/>
                    </a:lnTo>
                    <a:lnTo>
                      <a:pt x="1208" y="839"/>
                    </a:lnTo>
                    <a:lnTo>
                      <a:pt x="1206" y="842"/>
                    </a:lnTo>
                    <a:lnTo>
                      <a:pt x="1213" y="846"/>
                    </a:lnTo>
                    <a:lnTo>
                      <a:pt x="1217" y="847"/>
                    </a:lnTo>
                    <a:lnTo>
                      <a:pt x="1222" y="850"/>
                    </a:lnTo>
                    <a:lnTo>
                      <a:pt x="1223" y="849"/>
                    </a:lnTo>
                    <a:lnTo>
                      <a:pt x="1227" y="849"/>
                    </a:lnTo>
                    <a:lnTo>
                      <a:pt x="1229" y="852"/>
                    </a:lnTo>
                    <a:lnTo>
                      <a:pt x="1233" y="852"/>
                    </a:lnTo>
                    <a:lnTo>
                      <a:pt x="1235" y="854"/>
                    </a:lnTo>
                    <a:lnTo>
                      <a:pt x="1239" y="854"/>
                    </a:lnTo>
                    <a:lnTo>
                      <a:pt x="1241" y="856"/>
                    </a:lnTo>
                    <a:lnTo>
                      <a:pt x="1248" y="855"/>
                    </a:lnTo>
                    <a:lnTo>
                      <a:pt x="1251" y="858"/>
                    </a:lnTo>
                    <a:lnTo>
                      <a:pt x="1255" y="857"/>
                    </a:lnTo>
                    <a:lnTo>
                      <a:pt x="1257" y="861"/>
                    </a:lnTo>
                    <a:lnTo>
                      <a:pt x="1263" y="858"/>
                    </a:lnTo>
                    <a:lnTo>
                      <a:pt x="1265" y="861"/>
                    </a:lnTo>
                    <a:lnTo>
                      <a:pt x="1269" y="860"/>
                    </a:lnTo>
                    <a:lnTo>
                      <a:pt x="1272" y="865"/>
                    </a:lnTo>
                    <a:lnTo>
                      <a:pt x="1275" y="863"/>
                    </a:lnTo>
                    <a:lnTo>
                      <a:pt x="1286" y="862"/>
                    </a:lnTo>
                    <a:lnTo>
                      <a:pt x="1285" y="867"/>
                    </a:lnTo>
                    <a:lnTo>
                      <a:pt x="1290" y="870"/>
                    </a:lnTo>
                    <a:lnTo>
                      <a:pt x="1292" y="874"/>
                    </a:lnTo>
                    <a:lnTo>
                      <a:pt x="1288" y="876"/>
                    </a:lnTo>
                    <a:lnTo>
                      <a:pt x="1288" y="879"/>
                    </a:lnTo>
                    <a:lnTo>
                      <a:pt x="1287" y="879"/>
                    </a:lnTo>
                    <a:lnTo>
                      <a:pt x="1290" y="881"/>
                    </a:lnTo>
                    <a:lnTo>
                      <a:pt x="1290" y="1091"/>
                    </a:lnTo>
                    <a:lnTo>
                      <a:pt x="1226" y="1091"/>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4" name="Freeform 24"/>
              <p:cNvSpPr>
                <a:spLocks/>
              </p:cNvSpPr>
              <p:nvPr/>
            </p:nvSpPr>
            <p:spPr bwMode="auto">
              <a:xfrm>
                <a:off x="6763742" y="1387475"/>
                <a:ext cx="576263" cy="654050"/>
              </a:xfrm>
              <a:custGeom>
                <a:avLst/>
                <a:gdLst>
                  <a:gd name="T0" fmla="*/ 2147483647 w 1088"/>
                  <a:gd name="T1" fmla="*/ 2147483647 h 1236"/>
                  <a:gd name="T2" fmla="*/ 2147483647 w 1088"/>
                  <a:gd name="T3" fmla="*/ 2147483647 h 1236"/>
                  <a:gd name="T4" fmla="*/ 2147483647 w 1088"/>
                  <a:gd name="T5" fmla="*/ 2147483647 h 1236"/>
                  <a:gd name="T6" fmla="*/ 2147483647 w 1088"/>
                  <a:gd name="T7" fmla="*/ 2147483647 h 1236"/>
                  <a:gd name="T8" fmla="*/ 2147483647 w 1088"/>
                  <a:gd name="T9" fmla="*/ 2147483647 h 1236"/>
                  <a:gd name="T10" fmla="*/ 2147483647 w 1088"/>
                  <a:gd name="T11" fmla="*/ 2147483647 h 1236"/>
                  <a:gd name="T12" fmla="*/ 2147483647 w 1088"/>
                  <a:gd name="T13" fmla="*/ 2147483647 h 1236"/>
                  <a:gd name="T14" fmla="*/ 2147483647 w 1088"/>
                  <a:gd name="T15" fmla="*/ 2147483647 h 1236"/>
                  <a:gd name="T16" fmla="*/ 2147483647 w 1088"/>
                  <a:gd name="T17" fmla="*/ 2147483647 h 1236"/>
                  <a:gd name="T18" fmla="*/ 2147483647 w 1088"/>
                  <a:gd name="T19" fmla="*/ 2147483647 h 1236"/>
                  <a:gd name="T20" fmla="*/ 2147483647 w 1088"/>
                  <a:gd name="T21" fmla="*/ 2147483647 h 1236"/>
                  <a:gd name="T22" fmla="*/ 2147483647 w 1088"/>
                  <a:gd name="T23" fmla="*/ 2147483647 h 1236"/>
                  <a:gd name="T24" fmla="*/ 2147483647 w 1088"/>
                  <a:gd name="T25" fmla="*/ 2147483647 h 1236"/>
                  <a:gd name="T26" fmla="*/ 2147483647 w 1088"/>
                  <a:gd name="T27" fmla="*/ 2147483647 h 1236"/>
                  <a:gd name="T28" fmla="*/ 2147483647 w 1088"/>
                  <a:gd name="T29" fmla="*/ 2147483647 h 1236"/>
                  <a:gd name="T30" fmla="*/ 2147483647 w 1088"/>
                  <a:gd name="T31" fmla="*/ 2147483647 h 1236"/>
                  <a:gd name="T32" fmla="*/ 2147483647 w 1088"/>
                  <a:gd name="T33" fmla="*/ 2147483647 h 1236"/>
                  <a:gd name="T34" fmla="*/ 2147483647 w 1088"/>
                  <a:gd name="T35" fmla="*/ 2147483647 h 1236"/>
                  <a:gd name="T36" fmla="*/ 2147483647 w 1088"/>
                  <a:gd name="T37" fmla="*/ 2147483647 h 1236"/>
                  <a:gd name="T38" fmla="*/ 2147483647 w 1088"/>
                  <a:gd name="T39" fmla="*/ 2147483647 h 1236"/>
                  <a:gd name="T40" fmla="*/ 2147483647 w 1088"/>
                  <a:gd name="T41" fmla="*/ 2147483647 h 1236"/>
                  <a:gd name="T42" fmla="*/ 2147483647 w 1088"/>
                  <a:gd name="T43" fmla="*/ 2147483647 h 1236"/>
                  <a:gd name="T44" fmla="*/ 2147483647 w 1088"/>
                  <a:gd name="T45" fmla="*/ 2147483647 h 1236"/>
                  <a:gd name="T46" fmla="*/ 2147483647 w 1088"/>
                  <a:gd name="T47" fmla="*/ 2147483647 h 1236"/>
                  <a:gd name="T48" fmla="*/ 2147483647 w 1088"/>
                  <a:gd name="T49" fmla="*/ 2147483647 h 1236"/>
                  <a:gd name="T50" fmla="*/ 2147483647 w 1088"/>
                  <a:gd name="T51" fmla="*/ 2147483647 h 1236"/>
                  <a:gd name="T52" fmla="*/ 2147483647 w 1088"/>
                  <a:gd name="T53" fmla="*/ 2147483647 h 1236"/>
                  <a:gd name="T54" fmla="*/ 2147483647 w 1088"/>
                  <a:gd name="T55" fmla="*/ 2147483647 h 1236"/>
                  <a:gd name="T56" fmla="*/ 2147483647 w 1088"/>
                  <a:gd name="T57" fmla="*/ 2147483647 h 1236"/>
                  <a:gd name="T58" fmla="*/ 2147483647 w 1088"/>
                  <a:gd name="T59" fmla="*/ 2147483647 h 1236"/>
                  <a:gd name="T60" fmla="*/ 2147483647 w 1088"/>
                  <a:gd name="T61" fmla="*/ 2147483647 h 1236"/>
                  <a:gd name="T62" fmla="*/ 2147483647 w 1088"/>
                  <a:gd name="T63" fmla="*/ 2147483647 h 1236"/>
                  <a:gd name="T64" fmla="*/ 2147483647 w 1088"/>
                  <a:gd name="T65" fmla="*/ 2147483647 h 1236"/>
                  <a:gd name="T66" fmla="*/ 2147483647 w 1088"/>
                  <a:gd name="T67" fmla="*/ 2147483647 h 1236"/>
                  <a:gd name="T68" fmla="*/ 2147483647 w 1088"/>
                  <a:gd name="T69" fmla="*/ 2147483647 h 1236"/>
                  <a:gd name="T70" fmla="*/ 2147483647 w 1088"/>
                  <a:gd name="T71" fmla="*/ 2147483647 h 1236"/>
                  <a:gd name="T72" fmla="*/ 2147483647 w 1088"/>
                  <a:gd name="T73" fmla="*/ 2147483647 h 1236"/>
                  <a:gd name="T74" fmla="*/ 2147483647 w 1088"/>
                  <a:gd name="T75" fmla="*/ 2147483647 h 1236"/>
                  <a:gd name="T76" fmla="*/ 2147483647 w 1088"/>
                  <a:gd name="T77" fmla="*/ 2147483647 h 1236"/>
                  <a:gd name="T78" fmla="*/ 2147483647 w 1088"/>
                  <a:gd name="T79" fmla="*/ 2147483647 h 1236"/>
                  <a:gd name="T80" fmla="*/ 2147483647 w 1088"/>
                  <a:gd name="T81" fmla="*/ 2147483647 h 1236"/>
                  <a:gd name="T82" fmla="*/ 2147483647 w 1088"/>
                  <a:gd name="T83" fmla="*/ 2147483647 h 1236"/>
                  <a:gd name="T84" fmla="*/ 2147483647 w 1088"/>
                  <a:gd name="T85" fmla="*/ 2147483647 h 1236"/>
                  <a:gd name="T86" fmla="*/ 2147483647 w 1088"/>
                  <a:gd name="T87" fmla="*/ 2147483647 h 1236"/>
                  <a:gd name="T88" fmla="*/ 2147483647 w 1088"/>
                  <a:gd name="T89" fmla="*/ 2147483647 h 1236"/>
                  <a:gd name="T90" fmla="*/ 2147483647 w 1088"/>
                  <a:gd name="T91" fmla="*/ 2147483647 h 1236"/>
                  <a:gd name="T92" fmla="*/ 2147483647 w 1088"/>
                  <a:gd name="T93" fmla="*/ 2147483647 h 1236"/>
                  <a:gd name="T94" fmla="*/ 2147483647 w 1088"/>
                  <a:gd name="T95" fmla="*/ 2147483647 h 1236"/>
                  <a:gd name="T96" fmla="*/ 2147483647 w 1088"/>
                  <a:gd name="T97" fmla="*/ 2147483647 h 1236"/>
                  <a:gd name="T98" fmla="*/ 2147483647 w 1088"/>
                  <a:gd name="T99" fmla="*/ 2147483647 h 1236"/>
                  <a:gd name="T100" fmla="*/ 2147483647 w 1088"/>
                  <a:gd name="T101" fmla="*/ 2147483647 h 1236"/>
                  <a:gd name="T102" fmla="*/ 2147483647 w 1088"/>
                  <a:gd name="T103" fmla="*/ 2147483647 h 1236"/>
                  <a:gd name="T104" fmla="*/ 2147483647 w 1088"/>
                  <a:gd name="T105" fmla="*/ 2147483647 h 1236"/>
                  <a:gd name="T106" fmla="*/ 2147483647 w 1088"/>
                  <a:gd name="T107" fmla="*/ 2147483647 h 1236"/>
                  <a:gd name="T108" fmla="*/ 2147483647 w 1088"/>
                  <a:gd name="T109" fmla="*/ 2147483647 h 1236"/>
                  <a:gd name="T110" fmla="*/ 2147483647 w 1088"/>
                  <a:gd name="T111" fmla="*/ 2147483647 h 1236"/>
                  <a:gd name="T112" fmla="*/ 2147483647 w 1088"/>
                  <a:gd name="T113" fmla="*/ 2147483647 h 1236"/>
                  <a:gd name="T114" fmla="*/ 2147483647 w 1088"/>
                  <a:gd name="T115" fmla="*/ 2147483647 h 1236"/>
                  <a:gd name="T116" fmla="*/ 2147483647 w 1088"/>
                  <a:gd name="T117" fmla="*/ 2147483647 h 1236"/>
                  <a:gd name="T118" fmla="*/ 2147483647 w 1088"/>
                  <a:gd name="T119" fmla="*/ 2147483647 h 12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236"/>
                  <a:gd name="T182" fmla="*/ 1088 w 1088"/>
                  <a:gd name="T183" fmla="*/ 1236 h 12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236">
                    <a:moveTo>
                      <a:pt x="1081" y="684"/>
                    </a:moveTo>
                    <a:lnTo>
                      <a:pt x="1082" y="689"/>
                    </a:lnTo>
                    <a:lnTo>
                      <a:pt x="1085" y="704"/>
                    </a:lnTo>
                    <a:lnTo>
                      <a:pt x="1079" y="719"/>
                    </a:lnTo>
                    <a:lnTo>
                      <a:pt x="1073" y="725"/>
                    </a:lnTo>
                    <a:lnTo>
                      <a:pt x="1072" y="740"/>
                    </a:lnTo>
                    <a:lnTo>
                      <a:pt x="1074" y="750"/>
                    </a:lnTo>
                    <a:lnTo>
                      <a:pt x="1064" y="761"/>
                    </a:lnTo>
                    <a:lnTo>
                      <a:pt x="1055" y="777"/>
                    </a:lnTo>
                    <a:lnTo>
                      <a:pt x="1051" y="781"/>
                    </a:lnTo>
                    <a:lnTo>
                      <a:pt x="1049" y="780"/>
                    </a:lnTo>
                    <a:lnTo>
                      <a:pt x="1048" y="783"/>
                    </a:lnTo>
                    <a:lnTo>
                      <a:pt x="1050" y="784"/>
                    </a:lnTo>
                    <a:lnTo>
                      <a:pt x="1048" y="787"/>
                    </a:lnTo>
                    <a:lnTo>
                      <a:pt x="1049" y="788"/>
                    </a:lnTo>
                    <a:lnTo>
                      <a:pt x="1049" y="791"/>
                    </a:lnTo>
                    <a:lnTo>
                      <a:pt x="1047" y="791"/>
                    </a:lnTo>
                    <a:lnTo>
                      <a:pt x="1046" y="794"/>
                    </a:lnTo>
                    <a:lnTo>
                      <a:pt x="1041" y="796"/>
                    </a:lnTo>
                    <a:lnTo>
                      <a:pt x="1041" y="813"/>
                    </a:lnTo>
                    <a:lnTo>
                      <a:pt x="1018" y="814"/>
                    </a:lnTo>
                    <a:lnTo>
                      <a:pt x="992" y="819"/>
                    </a:lnTo>
                    <a:lnTo>
                      <a:pt x="984" y="822"/>
                    </a:lnTo>
                    <a:lnTo>
                      <a:pt x="972" y="831"/>
                    </a:lnTo>
                    <a:lnTo>
                      <a:pt x="966" y="835"/>
                    </a:lnTo>
                    <a:lnTo>
                      <a:pt x="963" y="841"/>
                    </a:lnTo>
                    <a:lnTo>
                      <a:pt x="959" y="851"/>
                    </a:lnTo>
                    <a:lnTo>
                      <a:pt x="958" y="862"/>
                    </a:lnTo>
                    <a:lnTo>
                      <a:pt x="952" y="871"/>
                    </a:lnTo>
                    <a:lnTo>
                      <a:pt x="947" y="885"/>
                    </a:lnTo>
                    <a:lnTo>
                      <a:pt x="940" y="900"/>
                    </a:lnTo>
                    <a:lnTo>
                      <a:pt x="930" y="913"/>
                    </a:lnTo>
                    <a:lnTo>
                      <a:pt x="923" y="919"/>
                    </a:lnTo>
                    <a:lnTo>
                      <a:pt x="916" y="926"/>
                    </a:lnTo>
                    <a:lnTo>
                      <a:pt x="899" y="939"/>
                    </a:lnTo>
                    <a:lnTo>
                      <a:pt x="888" y="943"/>
                    </a:lnTo>
                    <a:lnTo>
                      <a:pt x="861" y="950"/>
                    </a:lnTo>
                    <a:lnTo>
                      <a:pt x="853" y="955"/>
                    </a:lnTo>
                    <a:lnTo>
                      <a:pt x="848" y="958"/>
                    </a:lnTo>
                    <a:lnTo>
                      <a:pt x="844" y="966"/>
                    </a:lnTo>
                    <a:lnTo>
                      <a:pt x="839" y="969"/>
                    </a:lnTo>
                    <a:lnTo>
                      <a:pt x="829" y="984"/>
                    </a:lnTo>
                    <a:lnTo>
                      <a:pt x="822" y="986"/>
                    </a:lnTo>
                    <a:lnTo>
                      <a:pt x="796" y="992"/>
                    </a:lnTo>
                    <a:lnTo>
                      <a:pt x="778" y="1022"/>
                    </a:lnTo>
                    <a:lnTo>
                      <a:pt x="773" y="1024"/>
                    </a:lnTo>
                    <a:lnTo>
                      <a:pt x="770" y="1029"/>
                    </a:lnTo>
                    <a:lnTo>
                      <a:pt x="766" y="1035"/>
                    </a:lnTo>
                    <a:lnTo>
                      <a:pt x="764" y="1047"/>
                    </a:lnTo>
                    <a:lnTo>
                      <a:pt x="752" y="1060"/>
                    </a:lnTo>
                    <a:lnTo>
                      <a:pt x="749" y="1069"/>
                    </a:lnTo>
                    <a:lnTo>
                      <a:pt x="738" y="1085"/>
                    </a:lnTo>
                    <a:lnTo>
                      <a:pt x="731" y="1089"/>
                    </a:lnTo>
                    <a:lnTo>
                      <a:pt x="713" y="1108"/>
                    </a:lnTo>
                    <a:lnTo>
                      <a:pt x="694" y="1140"/>
                    </a:lnTo>
                    <a:lnTo>
                      <a:pt x="692" y="1168"/>
                    </a:lnTo>
                    <a:lnTo>
                      <a:pt x="694" y="1192"/>
                    </a:lnTo>
                    <a:lnTo>
                      <a:pt x="690" y="1200"/>
                    </a:lnTo>
                    <a:lnTo>
                      <a:pt x="674" y="1215"/>
                    </a:lnTo>
                    <a:lnTo>
                      <a:pt x="667" y="1219"/>
                    </a:lnTo>
                    <a:lnTo>
                      <a:pt x="650" y="1221"/>
                    </a:lnTo>
                    <a:lnTo>
                      <a:pt x="641" y="1213"/>
                    </a:lnTo>
                    <a:lnTo>
                      <a:pt x="637" y="1221"/>
                    </a:lnTo>
                    <a:lnTo>
                      <a:pt x="635" y="1222"/>
                    </a:lnTo>
                    <a:lnTo>
                      <a:pt x="633" y="1220"/>
                    </a:lnTo>
                    <a:lnTo>
                      <a:pt x="633" y="1212"/>
                    </a:lnTo>
                    <a:lnTo>
                      <a:pt x="629" y="1211"/>
                    </a:lnTo>
                    <a:lnTo>
                      <a:pt x="628" y="1212"/>
                    </a:lnTo>
                    <a:lnTo>
                      <a:pt x="629" y="1219"/>
                    </a:lnTo>
                    <a:lnTo>
                      <a:pt x="628" y="1222"/>
                    </a:lnTo>
                    <a:lnTo>
                      <a:pt x="617" y="1222"/>
                    </a:lnTo>
                    <a:lnTo>
                      <a:pt x="612" y="1225"/>
                    </a:lnTo>
                    <a:lnTo>
                      <a:pt x="615" y="1231"/>
                    </a:lnTo>
                    <a:lnTo>
                      <a:pt x="614" y="1236"/>
                    </a:lnTo>
                    <a:lnTo>
                      <a:pt x="604" y="1234"/>
                    </a:lnTo>
                    <a:lnTo>
                      <a:pt x="601" y="1231"/>
                    </a:lnTo>
                    <a:lnTo>
                      <a:pt x="602" y="1224"/>
                    </a:lnTo>
                    <a:lnTo>
                      <a:pt x="600" y="1216"/>
                    </a:lnTo>
                    <a:lnTo>
                      <a:pt x="594" y="1216"/>
                    </a:lnTo>
                    <a:lnTo>
                      <a:pt x="588" y="1213"/>
                    </a:lnTo>
                    <a:lnTo>
                      <a:pt x="578" y="1213"/>
                    </a:lnTo>
                    <a:lnTo>
                      <a:pt x="574" y="1212"/>
                    </a:lnTo>
                    <a:lnTo>
                      <a:pt x="566" y="1212"/>
                    </a:lnTo>
                    <a:lnTo>
                      <a:pt x="560" y="1210"/>
                    </a:lnTo>
                    <a:lnTo>
                      <a:pt x="554" y="1210"/>
                    </a:lnTo>
                    <a:lnTo>
                      <a:pt x="548" y="1198"/>
                    </a:lnTo>
                    <a:lnTo>
                      <a:pt x="539" y="1194"/>
                    </a:lnTo>
                    <a:lnTo>
                      <a:pt x="532" y="1195"/>
                    </a:lnTo>
                    <a:lnTo>
                      <a:pt x="532" y="1194"/>
                    </a:lnTo>
                    <a:lnTo>
                      <a:pt x="536" y="1190"/>
                    </a:lnTo>
                    <a:lnTo>
                      <a:pt x="536" y="1187"/>
                    </a:lnTo>
                    <a:lnTo>
                      <a:pt x="534" y="1177"/>
                    </a:lnTo>
                    <a:lnTo>
                      <a:pt x="531" y="1173"/>
                    </a:lnTo>
                    <a:lnTo>
                      <a:pt x="530" y="1170"/>
                    </a:lnTo>
                    <a:lnTo>
                      <a:pt x="532" y="1167"/>
                    </a:lnTo>
                    <a:lnTo>
                      <a:pt x="538" y="1166"/>
                    </a:lnTo>
                    <a:lnTo>
                      <a:pt x="539" y="1158"/>
                    </a:lnTo>
                    <a:lnTo>
                      <a:pt x="534" y="1153"/>
                    </a:lnTo>
                    <a:lnTo>
                      <a:pt x="527" y="1148"/>
                    </a:lnTo>
                    <a:lnTo>
                      <a:pt x="513" y="1154"/>
                    </a:lnTo>
                    <a:lnTo>
                      <a:pt x="508" y="1153"/>
                    </a:lnTo>
                    <a:lnTo>
                      <a:pt x="514" y="1143"/>
                    </a:lnTo>
                    <a:lnTo>
                      <a:pt x="512" y="1139"/>
                    </a:lnTo>
                    <a:lnTo>
                      <a:pt x="518" y="1124"/>
                    </a:lnTo>
                    <a:lnTo>
                      <a:pt x="516" y="1118"/>
                    </a:lnTo>
                    <a:lnTo>
                      <a:pt x="513" y="1112"/>
                    </a:lnTo>
                    <a:lnTo>
                      <a:pt x="514" y="1108"/>
                    </a:lnTo>
                    <a:lnTo>
                      <a:pt x="514" y="1103"/>
                    </a:lnTo>
                    <a:lnTo>
                      <a:pt x="511" y="1094"/>
                    </a:lnTo>
                    <a:lnTo>
                      <a:pt x="508" y="1092"/>
                    </a:lnTo>
                    <a:lnTo>
                      <a:pt x="498" y="1093"/>
                    </a:lnTo>
                    <a:lnTo>
                      <a:pt x="492" y="1096"/>
                    </a:lnTo>
                    <a:lnTo>
                      <a:pt x="489" y="1096"/>
                    </a:lnTo>
                    <a:lnTo>
                      <a:pt x="487" y="1094"/>
                    </a:lnTo>
                    <a:lnTo>
                      <a:pt x="480" y="1085"/>
                    </a:lnTo>
                    <a:lnTo>
                      <a:pt x="480" y="1081"/>
                    </a:lnTo>
                    <a:lnTo>
                      <a:pt x="477" y="1079"/>
                    </a:lnTo>
                    <a:lnTo>
                      <a:pt x="474" y="1075"/>
                    </a:lnTo>
                    <a:lnTo>
                      <a:pt x="475" y="1070"/>
                    </a:lnTo>
                    <a:lnTo>
                      <a:pt x="473" y="1066"/>
                    </a:lnTo>
                    <a:lnTo>
                      <a:pt x="478" y="1059"/>
                    </a:lnTo>
                    <a:lnTo>
                      <a:pt x="474" y="1051"/>
                    </a:lnTo>
                    <a:lnTo>
                      <a:pt x="477" y="1041"/>
                    </a:lnTo>
                    <a:lnTo>
                      <a:pt x="476" y="1033"/>
                    </a:lnTo>
                    <a:lnTo>
                      <a:pt x="465" y="1027"/>
                    </a:lnTo>
                    <a:lnTo>
                      <a:pt x="461" y="1024"/>
                    </a:lnTo>
                    <a:lnTo>
                      <a:pt x="460" y="1018"/>
                    </a:lnTo>
                    <a:lnTo>
                      <a:pt x="443" y="1007"/>
                    </a:lnTo>
                    <a:lnTo>
                      <a:pt x="440" y="999"/>
                    </a:lnTo>
                    <a:lnTo>
                      <a:pt x="435" y="997"/>
                    </a:lnTo>
                    <a:lnTo>
                      <a:pt x="429" y="1000"/>
                    </a:lnTo>
                    <a:lnTo>
                      <a:pt x="422" y="997"/>
                    </a:lnTo>
                    <a:lnTo>
                      <a:pt x="415" y="977"/>
                    </a:lnTo>
                    <a:lnTo>
                      <a:pt x="413" y="967"/>
                    </a:lnTo>
                    <a:lnTo>
                      <a:pt x="413" y="960"/>
                    </a:lnTo>
                    <a:lnTo>
                      <a:pt x="405" y="954"/>
                    </a:lnTo>
                    <a:lnTo>
                      <a:pt x="405" y="945"/>
                    </a:lnTo>
                    <a:lnTo>
                      <a:pt x="402" y="943"/>
                    </a:lnTo>
                    <a:lnTo>
                      <a:pt x="397" y="933"/>
                    </a:lnTo>
                    <a:lnTo>
                      <a:pt x="387" y="924"/>
                    </a:lnTo>
                    <a:lnTo>
                      <a:pt x="385" y="916"/>
                    </a:lnTo>
                    <a:lnTo>
                      <a:pt x="387" y="909"/>
                    </a:lnTo>
                    <a:lnTo>
                      <a:pt x="384" y="904"/>
                    </a:lnTo>
                    <a:lnTo>
                      <a:pt x="379" y="901"/>
                    </a:lnTo>
                    <a:lnTo>
                      <a:pt x="378" y="895"/>
                    </a:lnTo>
                    <a:lnTo>
                      <a:pt x="370" y="884"/>
                    </a:lnTo>
                    <a:lnTo>
                      <a:pt x="374" y="879"/>
                    </a:lnTo>
                    <a:lnTo>
                      <a:pt x="371" y="869"/>
                    </a:lnTo>
                    <a:lnTo>
                      <a:pt x="375" y="862"/>
                    </a:lnTo>
                    <a:lnTo>
                      <a:pt x="371" y="859"/>
                    </a:lnTo>
                    <a:lnTo>
                      <a:pt x="374" y="854"/>
                    </a:lnTo>
                    <a:lnTo>
                      <a:pt x="372" y="852"/>
                    </a:lnTo>
                    <a:lnTo>
                      <a:pt x="376" y="848"/>
                    </a:lnTo>
                    <a:lnTo>
                      <a:pt x="375" y="844"/>
                    </a:lnTo>
                    <a:lnTo>
                      <a:pt x="376" y="837"/>
                    </a:lnTo>
                    <a:lnTo>
                      <a:pt x="382" y="828"/>
                    </a:lnTo>
                    <a:lnTo>
                      <a:pt x="385" y="817"/>
                    </a:lnTo>
                    <a:lnTo>
                      <a:pt x="381" y="814"/>
                    </a:lnTo>
                    <a:lnTo>
                      <a:pt x="377" y="815"/>
                    </a:lnTo>
                    <a:lnTo>
                      <a:pt x="374" y="808"/>
                    </a:lnTo>
                    <a:lnTo>
                      <a:pt x="368" y="804"/>
                    </a:lnTo>
                    <a:lnTo>
                      <a:pt x="366" y="799"/>
                    </a:lnTo>
                    <a:lnTo>
                      <a:pt x="363" y="798"/>
                    </a:lnTo>
                    <a:lnTo>
                      <a:pt x="362" y="795"/>
                    </a:lnTo>
                    <a:lnTo>
                      <a:pt x="348" y="787"/>
                    </a:lnTo>
                    <a:lnTo>
                      <a:pt x="342" y="779"/>
                    </a:lnTo>
                    <a:lnTo>
                      <a:pt x="318" y="764"/>
                    </a:lnTo>
                    <a:lnTo>
                      <a:pt x="318" y="753"/>
                    </a:lnTo>
                    <a:lnTo>
                      <a:pt x="314" y="748"/>
                    </a:lnTo>
                    <a:lnTo>
                      <a:pt x="314" y="744"/>
                    </a:lnTo>
                    <a:lnTo>
                      <a:pt x="316" y="741"/>
                    </a:lnTo>
                    <a:lnTo>
                      <a:pt x="313" y="736"/>
                    </a:lnTo>
                    <a:lnTo>
                      <a:pt x="309" y="732"/>
                    </a:lnTo>
                    <a:lnTo>
                      <a:pt x="308" y="721"/>
                    </a:lnTo>
                    <a:lnTo>
                      <a:pt x="311" y="716"/>
                    </a:lnTo>
                    <a:lnTo>
                      <a:pt x="318" y="717"/>
                    </a:lnTo>
                    <a:lnTo>
                      <a:pt x="321" y="715"/>
                    </a:lnTo>
                    <a:lnTo>
                      <a:pt x="322" y="708"/>
                    </a:lnTo>
                    <a:lnTo>
                      <a:pt x="317" y="704"/>
                    </a:lnTo>
                    <a:lnTo>
                      <a:pt x="315" y="696"/>
                    </a:lnTo>
                    <a:lnTo>
                      <a:pt x="312" y="698"/>
                    </a:lnTo>
                    <a:lnTo>
                      <a:pt x="305" y="697"/>
                    </a:lnTo>
                    <a:lnTo>
                      <a:pt x="294" y="703"/>
                    </a:lnTo>
                    <a:lnTo>
                      <a:pt x="291" y="702"/>
                    </a:lnTo>
                    <a:lnTo>
                      <a:pt x="289" y="699"/>
                    </a:lnTo>
                    <a:lnTo>
                      <a:pt x="294" y="691"/>
                    </a:lnTo>
                    <a:lnTo>
                      <a:pt x="293" y="689"/>
                    </a:lnTo>
                    <a:lnTo>
                      <a:pt x="287" y="687"/>
                    </a:lnTo>
                    <a:lnTo>
                      <a:pt x="286" y="682"/>
                    </a:lnTo>
                    <a:lnTo>
                      <a:pt x="292" y="679"/>
                    </a:lnTo>
                    <a:lnTo>
                      <a:pt x="291" y="674"/>
                    </a:lnTo>
                    <a:lnTo>
                      <a:pt x="287" y="672"/>
                    </a:lnTo>
                    <a:lnTo>
                      <a:pt x="284" y="675"/>
                    </a:lnTo>
                    <a:lnTo>
                      <a:pt x="278" y="670"/>
                    </a:lnTo>
                    <a:lnTo>
                      <a:pt x="270" y="673"/>
                    </a:lnTo>
                    <a:lnTo>
                      <a:pt x="269" y="675"/>
                    </a:lnTo>
                    <a:lnTo>
                      <a:pt x="267" y="675"/>
                    </a:lnTo>
                    <a:lnTo>
                      <a:pt x="263" y="672"/>
                    </a:lnTo>
                    <a:lnTo>
                      <a:pt x="268" y="669"/>
                    </a:lnTo>
                    <a:lnTo>
                      <a:pt x="269" y="663"/>
                    </a:lnTo>
                    <a:lnTo>
                      <a:pt x="268" y="660"/>
                    </a:lnTo>
                    <a:lnTo>
                      <a:pt x="264" y="661"/>
                    </a:lnTo>
                    <a:lnTo>
                      <a:pt x="262" y="668"/>
                    </a:lnTo>
                    <a:lnTo>
                      <a:pt x="260" y="667"/>
                    </a:lnTo>
                    <a:lnTo>
                      <a:pt x="258" y="665"/>
                    </a:lnTo>
                    <a:lnTo>
                      <a:pt x="255" y="666"/>
                    </a:lnTo>
                    <a:lnTo>
                      <a:pt x="253" y="665"/>
                    </a:lnTo>
                    <a:lnTo>
                      <a:pt x="253" y="663"/>
                    </a:lnTo>
                    <a:lnTo>
                      <a:pt x="257" y="657"/>
                    </a:lnTo>
                    <a:lnTo>
                      <a:pt x="252" y="654"/>
                    </a:lnTo>
                    <a:lnTo>
                      <a:pt x="251" y="655"/>
                    </a:lnTo>
                    <a:lnTo>
                      <a:pt x="252" y="661"/>
                    </a:lnTo>
                    <a:lnTo>
                      <a:pt x="249" y="663"/>
                    </a:lnTo>
                    <a:lnTo>
                      <a:pt x="249" y="665"/>
                    </a:lnTo>
                    <a:lnTo>
                      <a:pt x="243" y="663"/>
                    </a:lnTo>
                    <a:lnTo>
                      <a:pt x="242" y="660"/>
                    </a:lnTo>
                    <a:lnTo>
                      <a:pt x="241" y="663"/>
                    </a:lnTo>
                    <a:lnTo>
                      <a:pt x="239" y="662"/>
                    </a:lnTo>
                    <a:lnTo>
                      <a:pt x="233" y="656"/>
                    </a:lnTo>
                    <a:lnTo>
                      <a:pt x="228" y="658"/>
                    </a:lnTo>
                    <a:lnTo>
                      <a:pt x="233" y="661"/>
                    </a:lnTo>
                    <a:lnTo>
                      <a:pt x="233" y="664"/>
                    </a:lnTo>
                    <a:lnTo>
                      <a:pt x="223" y="664"/>
                    </a:lnTo>
                    <a:lnTo>
                      <a:pt x="224" y="661"/>
                    </a:lnTo>
                    <a:lnTo>
                      <a:pt x="215" y="661"/>
                    </a:lnTo>
                    <a:lnTo>
                      <a:pt x="217" y="654"/>
                    </a:lnTo>
                    <a:lnTo>
                      <a:pt x="214" y="652"/>
                    </a:lnTo>
                    <a:lnTo>
                      <a:pt x="213" y="650"/>
                    </a:lnTo>
                    <a:lnTo>
                      <a:pt x="208" y="649"/>
                    </a:lnTo>
                    <a:lnTo>
                      <a:pt x="207" y="652"/>
                    </a:lnTo>
                    <a:lnTo>
                      <a:pt x="204" y="654"/>
                    </a:lnTo>
                    <a:lnTo>
                      <a:pt x="204" y="651"/>
                    </a:lnTo>
                    <a:lnTo>
                      <a:pt x="206" y="647"/>
                    </a:lnTo>
                    <a:lnTo>
                      <a:pt x="200" y="647"/>
                    </a:lnTo>
                    <a:lnTo>
                      <a:pt x="200" y="644"/>
                    </a:lnTo>
                    <a:lnTo>
                      <a:pt x="198" y="643"/>
                    </a:lnTo>
                    <a:lnTo>
                      <a:pt x="196" y="646"/>
                    </a:lnTo>
                    <a:lnTo>
                      <a:pt x="194" y="645"/>
                    </a:lnTo>
                    <a:lnTo>
                      <a:pt x="190" y="645"/>
                    </a:lnTo>
                    <a:lnTo>
                      <a:pt x="189" y="642"/>
                    </a:lnTo>
                    <a:lnTo>
                      <a:pt x="190" y="638"/>
                    </a:lnTo>
                    <a:lnTo>
                      <a:pt x="188" y="635"/>
                    </a:lnTo>
                    <a:lnTo>
                      <a:pt x="184" y="636"/>
                    </a:lnTo>
                    <a:lnTo>
                      <a:pt x="186" y="638"/>
                    </a:lnTo>
                    <a:lnTo>
                      <a:pt x="185" y="639"/>
                    </a:lnTo>
                    <a:lnTo>
                      <a:pt x="182" y="638"/>
                    </a:lnTo>
                    <a:lnTo>
                      <a:pt x="178" y="642"/>
                    </a:lnTo>
                    <a:lnTo>
                      <a:pt x="176" y="639"/>
                    </a:lnTo>
                    <a:lnTo>
                      <a:pt x="173" y="640"/>
                    </a:lnTo>
                    <a:lnTo>
                      <a:pt x="173" y="643"/>
                    </a:lnTo>
                    <a:lnTo>
                      <a:pt x="171" y="643"/>
                    </a:lnTo>
                    <a:lnTo>
                      <a:pt x="172" y="634"/>
                    </a:lnTo>
                    <a:lnTo>
                      <a:pt x="169" y="629"/>
                    </a:lnTo>
                    <a:lnTo>
                      <a:pt x="165" y="629"/>
                    </a:lnTo>
                    <a:lnTo>
                      <a:pt x="165" y="627"/>
                    </a:lnTo>
                    <a:lnTo>
                      <a:pt x="168" y="620"/>
                    </a:lnTo>
                    <a:lnTo>
                      <a:pt x="165" y="621"/>
                    </a:lnTo>
                    <a:lnTo>
                      <a:pt x="163" y="619"/>
                    </a:lnTo>
                    <a:lnTo>
                      <a:pt x="162" y="618"/>
                    </a:lnTo>
                    <a:lnTo>
                      <a:pt x="164" y="616"/>
                    </a:lnTo>
                    <a:lnTo>
                      <a:pt x="162" y="614"/>
                    </a:lnTo>
                    <a:lnTo>
                      <a:pt x="162" y="613"/>
                    </a:lnTo>
                    <a:lnTo>
                      <a:pt x="160" y="612"/>
                    </a:lnTo>
                    <a:lnTo>
                      <a:pt x="159" y="609"/>
                    </a:lnTo>
                    <a:lnTo>
                      <a:pt x="153" y="609"/>
                    </a:lnTo>
                    <a:lnTo>
                      <a:pt x="150" y="606"/>
                    </a:lnTo>
                    <a:lnTo>
                      <a:pt x="149" y="613"/>
                    </a:lnTo>
                    <a:lnTo>
                      <a:pt x="146" y="608"/>
                    </a:lnTo>
                    <a:lnTo>
                      <a:pt x="141" y="603"/>
                    </a:lnTo>
                    <a:lnTo>
                      <a:pt x="141" y="601"/>
                    </a:lnTo>
                    <a:lnTo>
                      <a:pt x="137" y="601"/>
                    </a:lnTo>
                    <a:lnTo>
                      <a:pt x="136" y="599"/>
                    </a:lnTo>
                    <a:lnTo>
                      <a:pt x="133" y="600"/>
                    </a:lnTo>
                    <a:lnTo>
                      <a:pt x="132" y="594"/>
                    </a:lnTo>
                    <a:lnTo>
                      <a:pt x="127" y="594"/>
                    </a:lnTo>
                    <a:lnTo>
                      <a:pt x="129" y="591"/>
                    </a:lnTo>
                    <a:lnTo>
                      <a:pt x="127" y="592"/>
                    </a:lnTo>
                    <a:lnTo>
                      <a:pt x="123" y="590"/>
                    </a:lnTo>
                    <a:lnTo>
                      <a:pt x="123" y="588"/>
                    </a:lnTo>
                    <a:lnTo>
                      <a:pt x="115" y="588"/>
                    </a:lnTo>
                    <a:lnTo>
                      <a:pt x="114" y="584"/>
                    </a:lnTo>
                    <a:lnTo>
                      <a:pt x="108" y="582"/>
                    </a:lnTo>
                    <a:lnTo>
                      <a:pt x="106" y="586"/>
                    </a:lnTo>
                    <a:lnTo>
                      <a:pt x="102" y="583"/>
                    </a:lnTo>
                    <a:lnTo>
                      <a:pt x="98" y="583"/>
                    </a:lnTo>
                    <a:lnTo>
                      <a:pt x="96" y="584"/>
                    </a:lnTo>
                    <a:lnTo>
                      <a:pt x="89" y="583"/>
                    </a:lnTo>
                    <a:lnTo>
                      <a:pt x="88" y="585"/>
                    </a:lnTo>
                    <a:lnTo>
                      <a:pt x="84" y="584"/>
                    </a:lnTo>
                    <a:lnTo>
                      <a:pt x="83" y="585"/>
                    </a:lnTo>
                    <a:lnTo>
                      <a:pt x="79" y="585"/>
                    </a:lnTo>
                    <a:lnTo>
                      <a:pt x="74" y="581"/>
                    </a:lnTo>
                    <a:lnTo>
                      <a:pt x="66" y="579"/>
                    </a:lnTo>
                    <a:lnTo>
                      <a:pt x="66" y="578"/>
                    </a:lnTo>
                    <a:lnTo>
                      <a:pt x="63" y="579"/>
                    </a:lnTo>
                    <a:lnTo>
                      <a:pt x="59" y="578"/>
                    </a:lnTo>
                    <a:lnTo>
                      <a:pt x="54" y="579"/>
                    </a:lnTo>
                    <a:lnTo>
                      <a:pt x="51" y="581"/>
                    </a:lnTo>
                    <a:lnTo>
                      <a:pt x="44" y="582"/>
                    </a:lnTo>
                    <a:lnTo>
                      <a:pt x="40" y="581"/>
                    </a:lnTo>
                    <a:lnTo>
                      <a:pt x="38" y="580"/>
                    </a:lnTo>
                    <a:lnTo>
                      <a:pt x="34" y="580"/>
                    </a:lnTo>
                    <a:lnTo>
                      <a:pt x="28" y="580"/>
                    </a:lnTo>
                    <a:lnTo>
                      <a:pt x="26" y="575"/>
                    </a:lnTo>
                    <a:lnTo>
                      <a:pt x="27" y="573"/>
                    </a:lnTo>
                    <a:lnTo>
                      <a:pt x="27" y="572"/>
                    </a:lnTo>
                    <a:lnTo>
                      <a:pt x="30" y="567"/>
                    </a:lnTo>
                    <a:lnTo>
                      <a:pt x="29" y="567"/>
                    </a:lnTo>
                    <a:lnTo>
                      <a:pt x="29" y="565"/>
                    </a:lnTo>
                    <a:lnTo>
                      <a:pt x="26" y="563"/>
                    </a:lnTo>
                    <a:lnTo>
                      <a:pt x="26" y="558"/>
                    </a:lnTo>
                    <a:lnTo>
                      <a:pt x="24" y="554"/>
                    </a:lnTo>
                    <a:lnTo>
                      <a:pt x="22" y="544"/>
                    </a:lnTo>
                    <a:lnTo>
                      <a:pt x="26" y="537"/>
                    </a:lnTo>
                    <a:lnTo>
                      <a:pt x="22" y="536"/>
                    </a:lnTo>
                    <a:lnTo>
                      <a:pt x="23" y="531"/>
                    </a:lnTo>
                    <a:lnTo>
                      <a:pt x="18" y="529"/>
                    </a:lnTo>
                    <a:lnTo>
                      <a:pt x="16" y="525"/>
                    </a:lnTo>
                    <a:lnTo>
                      <a:pt x="14" y="522"/>
                    </a:lnTo>
                    <a:lnTo>
                      <a:pt x="15" y="519"/>
                    </a:lnTo>
                    <a:lnTo>
                      <a:pt x="14" y="517"/>
                    </a:lnTo>
                    <a:lnTo>
                      <a:pt x="15" y="514"/>
                    </a:lnTo>
                    <a:lnTo>
                      <a:pt x="14" y="509"/>
                    </a:lnTo>
                    <a:lnTo>
                      <a:pt x="15" y="507"/>
                    </a:lnTo>
                    <a:lnTo>
                      <a:pt x="15" y="501"/>
                    </a:lnTo>
                    <a:lnTo>
                      <a:pt x="20" y="494"/>
                    </a:lnTo>
                    <a:lnTo>
                      <a:pt x="20" y="493"/>
                    </a:lnTo>
                    <a:lnTo>
                      <a:pt x="23" y="491"/>
                    </a:lnTo>
                    <a:lnTo>
                      <a:pt x="24" y="487"/>
                    </a:lnTo>
                    <a:lnTo>
                      <a:pt x="14" y="473"/>
                    </a:lnTo>
                    <a:lnTo>
                      <a:pt x="15" y="468"/>
                    </a:lnTo>
                    <a:lnTo>
                      <a:pt x="16" y="468"/>
                    </a:lnTo>
                    <a:lnTo>
                      <a:pt x="15" y="466"/>
                    </a:lnTo>
                    <a:lnTo>
                      <a:pt x="17" y="462"/>
                    </a:lnTo>
                    <a:lnTo>
                      <a:pt x="14" y="455"/>
                    </a:lnTo>
                    <a:lnTo>
                      <a:pt x="0" y="440"/>
                    </a:lnTo>
                    <a:lnTo>
                      <a:pt x="1" y="436"/>
                    </a:lnTo>
                    <a:lnTo>
                      <a:pt x="17" y="435"/>
                    </a:lnTo>
                    <a:lnTo>
                      <a:pt x="28" y="428"/>
                    </a:lnTo>
                    <a:lnTo>
                      <a:pt x="41" y="433"/>
                    </a:lnTo>
                    <a:lnTo>
                      <a:pt x="40" y="452"/>
                    </a:lnTo>
                    <a:lnTo>
                      <a:pt x="46" y="459"/>
                    </a:lnTo>
                    <a:lnTo>
                      <a:pt x="59" y="457"/>
                    </a:lnTo>
                    <a:lnTo>
                      <a:pt x="95" y="485"/>
                    </a:lnTo>
                    <a:lnTo>
                      <a:pt x="149" y="492"/>
                    </a:lnTo>
                    <a:lnTo>
                      <a:pt x="192" y="480"/>
                    </a:lnTo>
                    <a:lnTo>
                      <a:pt x="196" y="481"/>
                    </a:lnTo>
                    <a:lnTo>
                      <a:pt x="198" y="477"/>
                    </a:lnTo>
                    <a:lnTo>
                      <a:pt x="203" y="477"/>
                    </a:lnTo>
                    <a:lnTo>
                      <a:pt x="204" y="474"/>
                    </a:lnTo>
                    <a:lnTo>
                      <a:pt x="203" y="470"/>
                    </a:lnTo>
                    <a:lnTo>
                      <a:pt x="204" y="466"/>
                    </a:lnTo>
                    <a:lnTo>
                      <a:pt x="208" y="468"/>
                    </a:lnTo>
                    <a:lnTo>
                      <a:pt x="208" y="470"/>
                    </a:lnTo>
                    <a:lnTo>
                      <a:pt x="210" y="471"/>
                    </a:lnTo>
                    <a:lnTo>
                      <a:pt x="213" y="468"/>
                    </a:lnTo>
                    <a:lnTo>
                      <a:pt x="215" y="468"/>
                    </a:lnTo>
                    <a:lnTo>
                      <a:pt x="216" y="462"/>
                    </a:lnTo>
                    <a:lnTo>
                      <a:pt x="220" y="463"/>
                    </a:lnTo>
                    <a:lnTo>
                      <a:pt x="221" y="462"/>
                    </a:lnTo>
                    <a:lnTo>
                      <a:pt x="224" y="464"/>
                    </a:lnTo>
                    <a:lnTo>
                      <a:pt x="231" y="462"/>
                    </a:lnTo>
                    <a:lnTo>
                      <a:pt x="230" y="459"/>
                    </a:lnTo>
                    <a:lnTo>
                      <a:pt x="226" y="459"/>
                    </a:lnTo>
                    <a:lnTo>
                      <a:pt x="226" y="456"/>
                    </a:lnTo>
                    <a:lnTo>
                      <a:pt x="231" y="456"/>
                    </a:lnTo>
                    <a:lnTo>
                      <a:pt x="232" y="453"/>
                    </a:lnTo>
                    <a:lnTo>
                      <a:pt x="240" y="449"/>
                    </a:lnTo>
                    <a:lnTo>
                      <a:pt x="246" y="449"/>
                    </a:lnTo>
                    <a:lnTo>
                      <a:pt x="246" y="451"/>
                    </a:lnTo>
                    <a:lnTo>
                      <a:pt x="244" y="451"/>
                    </a:lnTo>
                    <a:lnTo>
                      <a:pt x="251" y="454"/>
                    </a:lnTo>
                    <a:lnTo>
                      <a:pt x="246" y="457"/>
                    </a:lnTo>
                    <a:lnTo>
                      <a:pt x="248" y="460"/>
                    </a:lnTo>
                    <a:lnTo>
                      <a:pt x="244" y="462"/>
                    </a:lnTo>
                    <a:lnTo>
                      <a:pt x="245" y="463"/>
                    </a:lnTo>
                    <a:lnTo>
                      <a:pt x="257" y="463"/>
                    </a:lnTo>
                    <a:lnTo>
                      <a:pt x="259" y="467"/>
                    </a:lnTo>
                    <a:lnTo>
                      <a:pt x="263" y="465"/>
                    </a:lnTo>
                    <a:lnTo>
                      <a:pt x="264" y="466"/>
                    </a:lnTo>
                    <a:lnTo>
                      <a:pt x="266" y="465"/>
                    </a:lnTo>
                    <a:lnTo>
                      <a:pt x="266" y="469"/>
                    </a:lnTo>
                    <a:lnTo>
                      <a:pt x="274" y="470"/>
                    </a:lnTo>
                    <a:lnTo>
                      <a:pt x="275" y="468"/>
                    </a:lnTo>
                    <a:lnTo>
                      <a:pt x="277" y="468"/>
                    </a:lnTo>
                    <a:lnTo>
                      <a:pt x="280" y="472"/>
                    </a:lnTo>
                    <a:lnTo>
                      <a:pt x="285" y="472"/>
                    </a:lnTo>
                    <a:lnTo>
                      <a:pt x="290" y="474"/>
                    </a:lnTo>
                    <a:lnTo>
                      <a:pt x="295" y="473"/>
                    </a:lnTo>
                    <a:lnTo>
                      <a:pt x="303" y="473"/>
                    </a:lnTo>
                    <a:lnTo>
                      <a:pt x="305" y="475"/>
                    </a:lnTo>
                    <a:lnTo>
                      <a:pt x="308" y="474"/>
                    </a:lnTo>
                    <a:lnTo>
                      <a:pt x="309" y="472"/>
                    </a:lnTo>
                    <a:lnTo>
                      <a:pt x="306" y="468"/>
                    </a:lnTo>
                    <a:lnTo>
                      <a:pt x="312" y="470"/>
                    </a:lnTo>
                    <a:lnTo>
                      <a:pt x="320" y="466"/>
                    </a:lnTo>
                    <a:lnTo>
                      <a:pt x="322" y="464"/>
                    </a:lnTo>
                    <a:lnTo>
                      <a:pt x="324" y="464"/>
                    </a:lnTo>
                    <a:lnTo>
                      <a:pt x="328" y="460"/>
                    </a:lnTo>
                    <a:lnTo>
                      <a:pt x="330" y="454"/>
                    </a:lnTo>
                    <a:lnTo>
                      <a:pt x="333" y="453"/>
                    </a:lnTo>
                    <a:lnTo>
                      <a:pt x="335" y="455"/>
                    </a:lnTo>
                    <a:lnTo>
                      <a:pt x="339" y="456"/>
                    </a:lnTo>
                    <a:lnTo>
                      <a:pt x="342" y="462"/>
                    </a:lnTo>
                    <a:lnTo>
                      <a:pt x="346" y="464"/>
                    </a:lnTo>
                    <a:lnTo>
                      <a:pt x="351" y="468"/>
                    </a:lnTo>
                    <a:lnTo>
                      <a:pt x="351" y="471"/>
                    </a:lnTo>
                    <a:lnTo>
                      <a:pt x="357" y="471"/>
                    </a:lnTo>
                    <a:lnTo>
                      <a:pt x="358" y="472"/>
                    </a:lnTo>
                    <a:lnTo>
                      <a:pt x="358" y="473"/>
                    </a:lnTo>
                    <a:lnTo>
                      <a:pt x="353" y="476"/>
                    </a:lnTo>
                    <a:lnTo>
                      <a:pt x="351" y="476"/>
                    </a:lnTo>
                    <a:lnTo>
                      <a:pt x="350" y="482"/>
                    </a:lnTo>
                    <a:lnTo>
                      <a:pt x="347" y="482"/>
                    </a:lnTo>
                    <a:lnTo>
                      <a:pt x="347" y="486"/>
                    </a:lnTo>
                    <a:lnTo>
                      <a:pt x="346" y="488"/>
                    </a:lnTo>
                    <a:lnTo>
                      <a:pt x="347" y="490"/>
                    </a:lnTo>
                    <a:lnTo>
                      <a:pt x="348" y="488"/>
                    </a:lnTo>
                    <a:lnTo>
                      <a:pt x="351" y="489"/>
                    </a:lnTo>
                    <a:lnTo>
                      <a:pt x="356" y="486"/>
                    </a:lnTo>
                    <a:lnTo>
                      <a:pt x="361" y="488"/>
                    </a:lnTo>
                    <a:lnTo>
                      <a:pt x="378" y="485"/>
                    </a:lnTo>
                    <a:lnTo>
                      <a:pt x="386" y="484"/>
                    </a:lnTo>
                    <a:lnTo>
                      <a:pt x="390" y="485"/>
                    </a:lnTo>
                    <a:lnTo>
                      <a:pt x="399" y="493"/>
                    </a:lnTo>
                    <a:lnTo>
                      <a:pt x="406" y="494"/>
                    </a:lnTo>
                    <a:lnTo>
                      <a:pt x="411" y="496"/>
                    </a:lnTo>
                    <a:lnTo>
                      <a:pt x="420" y="494"/>
                    </a:lnTo>
                    <a:lnTo>
                      <a:pt x="422" y="489"/>
                    </a:lnTo>
                    <a:lnTo>
                      <a:pt x="429" y="490"/>
                    </a:lnTo>
                    <a:lnTo>
                      <a:pt x="433" y="483"/>
                    </a:lnTo>
                    <a:lnTo>
                      <a:pt x="433" y="480"/>
                    </a:lnTo>
                    <a:lnTo>
                      <a:pt x="435" y="478"/>
                    </a:lnTo>
                    <a:lnTo>
                      <a:pt x="436" y="475"/>
                    </a:lnTo>
                    <a:lnTo>
                      <a:pt x="440" y="474"/>
                    </a:lnTo>
                    <a:lnTo>
                      <a:pt x="439" y="470"/>
                    </a:lnTo>
                    <a:lnTo>
                      <a:pt x="442" y="470"/>
                    </a:lnTo>
                    <a:lnTo>
                      <a:pt x="442" y="468"/>
                    </a:lnTo>
                    <a:lnTo>
                      <a:pt x="470" y="457"/>
                    </a:lnTo>
                    <a:lnTo>
                      <a:pt x="470" y="456"/>
                    </a:lnTo>
                    <a:lnTo>
                      <a:pt x="482" y="448"/>
                    </a:lnTo>
                    <a:lnTo>
                      <a:pt x="482" y="442"/>
                    </a:lnTo>
                    <a:lnTo>
                      <a:pt x="486" y="439"/>
                    </a:lnTo>
                    <a:lnTo>
                      <a:pt x="488" y="434"/>
                    </a:lnTo>
                    <a:lnTo>
                      <a:pt x="494" y="432"/>
                    </a:lnTo>
                    <a:lnTo>
                      <a:pt x="492" y="430"/>
                    </a:lnTo>
                    <a:lnTo>
                      <a:pt x="493" y="428"/>
                    </a:lnTo>
                    <a:lnTo>
                      <a:pt x="497" y="428"/>
                    </a:lnTo>
                    <a:lnTo>
                      <a:pt x="498" y="423"/>
                    </a:lnTo>
                    <a:lnTo>
                      <a:pt x="505" y="418"/>
                    </a:lnTo>
                    <a:lnTo>
                      <a:pt x="506" y="416"/>
                    </a:lnTo>
                    <a:lnTo>
                      <a:pt x="503" y="412"/>
                    </a:lnTo>
                    <a:lnTo>
                      <a:pt x="506" y="410"/>
                    </a:lnTo>
                    <a:lnTo>
                      <a:pt x="508" y="410"/>
                    </a:lnTo>
                    <a:lnTo>
                      <a:pt x="511" y="404"/>
                    </a:lnTo>
                    <a:lnTo>
                      <a:pt x="509" y="401"/>
                    </a:lnTo>
                    <a:lnTo>
                      <a:pt x="506" y="399"/>
                    </a:lnTo>
                    <a:lnTo>
                      <a:pt x="507" y="396"/>
                    </a:lnTo>
                    <a:lnTo>
                      <a:pt x="505" y="392"/>
                    </a:lnTo>
                    <a:lnTo>
                      <a:pt x="507" y="390"/>
                    </a:lnTo>
                    <a:lnTo>
                      <a:pt x="510" y="390"/>
                    </a:lnTo>
                    <a:lnTo>
                      <a:pt x="516" y="374"/>
                    </a:lnTo>
                    <a:lnTo>
                      <a:pt x="520" y="368"/>
                    </a:lnTo>
                    <a:lnTo>
                      <a:pt x="522" y="359"/>
                    </a:lnTo>
                    <a:lnTo>
                      <a:pt x="532" y="338"/>
                    </a:lnTo>
                    <a:lnTo>
                      <a:pt x="537" y="336"/>
                    </a:lnTo>
                    <a:lnTo>
                      <a:pt x="540" y="337"/>
                    </a:lnTo>
                    <a:lnTo>
                      <a:pt x="543" y="331"/>
                    </a:lnTo>
                    <a:lnTo>
                      <a:pt x="540" y="331"/>
                    </a:lnTo>
                    <a:lnTo>
                      <a:pt x="539" y="329"/>
                    </a:lnTo>
                    <a:lnTo>
                      <a:pt x="539" y="326"/>
                    </a:lnTo>
                    <a:lnTo>
                      <a:pt x="542" y="323"/>
                    </a:lnTo>
                    <a:lnTo>
                      <a:pt x="546" y="308"/>
                    </a:lnTo>
                    <a:lnTo>
                      <a:pt x="548" y="307"/>
                    </a:lnTo>
                    <a:lnTo>
                      <a:pt x="555" y="295"/>
                    </a:lnTo>
                    <a:lnTo>
                      <a:pt x="550" y="291"/>
                    </a:lnTo>
                    <a:lnTo>
                      <a:pt x="551" y="286"/>
                    </a:lnTo>
                    <a:lnTo>
                      <a:pt x="548" y="285"/>
                    </a:lnTo>
                    <a:lnTo>
                      <a:pt x="549" y="283"/>
                    </a:lnTo>
                    <a:lnTo>
                      <a:pt x="551" y="283"/>
                    </a:lnTo>
                    <a:lnTo>
                      <a:pt x="554" y="275"/>
                    </a:lnTo>
                    <a:lnTo>
                      <a:pt x="559" y="274"/>
                    </a:lnTo>
                    <a:lnTo>
                      <a:pt x="558" y="269"/>
                    </a:lnTo>
                    <a:lnTo>
                      <a:pt x="562" y="261"/>
                    </a:lnTo>
                    <a:lnTo>
                      <a:pt x="567" y="259"/>
                    </a:lnTo>
                    <a:lnTo>
                      <a:pt x="568" y="257"/>
                    </a:lnTo>
                    <a:lnTo>
                      <a:pt x="572" y="260"/>
                    </a:lnTo>
                    <a:lnTo>
                      <a:pt x="575" y="259"/>
                    </a:lnTo>
                    <a:lnTo>
                      <a:pt x="584" y="248"/>
                    </a:lnTo>
                    <a:lnTo>
                      <a:pt x="584" y="244"/>
                    </a:lnTo>
                    <a:lnTo>
                      <a:pt x="591" y="236"/>
                    </a:lnTo>
                    <a:lnTo>
                      <a:pt x="601" y="214"/>
                    </a:lnTo>
                    <a:lnTo>
                      <a:pt x="604" y="212"/>
                    </a:lnTo>
                    <a:lnTo>
                      <a:pt x="605" y="206"/>
                    </a:lnTo>
                    <a:lnTo>
                      <a:pt x="609" y="203"/>
                    </a:lnTo>
                    <a:lnTo>
                      <a:pt x="610" y="200"/>
                    </a:lnTo>
                    <a:lnTo>
                      <a:pt x="613" y="199"/>
                    </a:lnTo>
                    <a:lnTo>
                      <a:pt x="620" y="184"/>
                    </a:lnTo>
                    <a:lnTo>
                      <a:pt x="626" y="178"/>
                    </a:lnTo>
                    <a:lnTo>
                      <a:pt x="632" y="157"/>
                    </a:lnTo>
                    <a:lnTo>
                      <a:pt x="635" y="153"/>
                    </a:lnTo>
                    <a:lnTo>
                      <a:pt x="641" y="154"/>
                    </a:lnTo>
                    <a:lnTo>
                      <a:pt x="642" y="150"/>
                    </a:lnTo>
                    <a:lnTo>
                      <a:pt x="641" y="145"/>
                    </a:lnTo>
                    <a:lnTo>
                      <a:pt x="642" y="142"/>
                    </a:lnTo>
                    <a:lnTo>
                      <a:pt x="653" y="136"/>
                    </a:lnTo>
                    <a:lnTo>
                      <a:pt x="658" y="129"/>
                    </a:lnTo>
                    <a:lnTo>
                      <a:pt x="664" y="127"/>
                    </a:lnTo>
                    <a:lnTo>
                      <a:pt x="665" y="124"/>
                    </a:lnTo>
                    <a:lnTo>
                      <a:pt x="669" y="121"/>
                    </a:lnTo>
                    <a:lnTo>
                      <a:pt x="673" y="111"/>
                    </a:lnTo>
                    <a:lnTo>
                      <a:pt x="674" y="105"/>
                    </a:lnTo>
                    <a:lnTo>
                      <a:pt x="678" y="97"/>
                    </a:lnTo>
                    <a:lnTo>
                      <a:pt x="682" y="96"/>
                    </a:lnTo>
                    <a:lnTo>
                      <a:pt x="689" y="95"/>
                    </a:lnTo>
                    <a:lnTo>
                      <a:pt x="694" y="90"/>
                    </a:lnTo>
                    <a:lnTo>
                      <a:pt x="699" y="89"/>
                    </a:lnTo>
                    <a:lnTo>
                      <a:pt x="703" y="86"/>
                    </a:lnTo>
                    <a:lnTo>
                      <a:pt x="703" y="79"/>
                    </a:lnTo>
                    <a:lnTo>
                      <a:pt x="713" y="53"/>
                    </a:lnTo>
                    <a:lnTo>
                      <a:pt x="713" y="45"/>
                    </a:lnTo>
                    <a:lnTo>
                      <a:pt x="717" y="36"/>
                    </a:lnTo>
                    <a:lnTo>
                      <a:pt x="719" y="20"/>
                    </a:lnTo>
                    <a:lnTo>
                      <a:pt x="723" y="4"/>
                    </a:lnTo>
                    <a:lnTo>
                      <a:pt x="726" y="1"/>
                    </a:lnTo>
                    <a:lnTo>
                      <a:pt x="731" y="0"/>
                    </a:lnTo>
                    <a:lnTo>
                      <a:pt x="750" y="14"/>
                    </a:lnTo>
                    <a:lnTo>
                      <a:pt x="789" y="53"/>
                    </a:lnTo>
                    <a:lnTo>
                      <a:pt x="798" y="68"/>
                    </a:lnTo>
                    <a:lnTo>
                      <a:pt x="803" y="84"/>
                    </a:lnTo>
                    <a:lnTo>
                      <a:pt x="806" y="97"/>
                    </a:lnTo>
                    <a:lnTo>
                      <a:pt x="804" y="107"/>
                    </a:lnTo>
                    <a:lnTo>
                      <a:pt x="808" y="109"/>
                    </a:lnTo>
                    <a:lnTo>
                      <a:pt x="817" y="114"/>
                    </a:lnTo>
                    <a:lnTo>
                      <a:pt x="822" y="114"/>
                    </a:lnTo>
                    <a:lnTo>
                      <a:pt x="827" y="118"/>
                    </a:lnTo>
                    <a:lnTo>
                      <a:pt x="824" y="165"/>
                    </a:lnTo>
                    <a:lnTo>
                      <a:pt x="828" y="206"/>
                    </a:lnTo>
                    <a:lnTo>
                      <a:pt x="827" y="213"/>
                    </a:lnTo>
                    <a:lnTo>
                      <a:pt x="824" y="215"/>
                    </a:lnTo>
                    <a:lnTo>
                      <a:pt x="825" y="229"/>
                    </a:lnTo>
                    <a:lnTo>
                      <a:pt x="838" y="268"/>
                    </a:lnTo>
                    <a:lnTo>
                      <a:pt x="836" y="275"/>
                    </a:lnTo>
                    <a:lnTo>
                      <a:pt x="836" y="283"/>
                    </a:lnTo>
                    <a:lnTo>
                      <a:pt x="837" y="288"/>
                    </a:lnTo>
                    <a:lnTo>
                      <a:pt x="842" y="292"/>
                    </a:lnTo>
                    <a:lnTo>
                      <a:pt x="840" y="303"/>
                    </a:lnTo>
                    <a:lnTo>
                      <a:pt x="846" y="312"/>
                    </a:lnTo>
                    <a:lnTo>
                      <a:pt x="848" y="327"/>
                    </a:lnTo>
                    <a:lnTo>
                      <a:pt x="855" y="338"/>
                    </a:lnTo>
                    <a:lnTo>
                      <a:pt x="855" y="355"/>
                    </a:lnTo>
                    <a:lnTo>
                      <a:pt x="860" y="355"/>
                    </a:lnTo>
                    <a:lnTo>
                      <a:pt x="865" y="358"/>
                    </a:lnTo>
                    <a:lnTo>
                      <a:pt x="865" y="366"/>
                    </a:lnTo>
                    <a:lnTo>
                      <a:pt x="869" y="369"/>
                    </a:lnTo>
                    <a:lnTo>
                      <a:pt x="869" y="381"/>
                    </a:lnTo>
                    <a:lnTo>
                      <a:pt x="872" y="383"/>
                    </a:lnTo>
                    <a:lnTo>
                      <a:pt x="875" y="387"/>
                    </a:lnTo>
                    <a:lnTo>
                      <a:pt x="876" y="391"/>
                    </a:lnTo>
                    <a:lnTo>
                      <a:pt x="879" y="392"/>
                    </a:lnTo>
                    <a:lnTo>
                      <a:pt x="878" y="401"/>
                    </a:lnTo>
                    <a:lnTo>
                      <a:pt x="880" y="408"/>
                    </a:lnTo>
                    <a:lnTo>
                      <a:pt x="880" y="418"/>
                    </a:lnTo>
                    <a:lnTo>
                      <a:pt x="879" y="420"/>
                    </a:lnTo>
                    <a:lnTo>
                      <a:pt x="875" y="421"/>
                    </a:lnTo>
                    <a:lnTo>
                      <a:pt x="875" y="424"/>
                    </a:lnTo>
                    <a:lnTo>
                      <a:pt x="876" y="422"/>
                    </a:lnTo>
                    <a:lnTo>
                      <a:pt x="879" y="423"/>
                    </a:lnTo>
                    <a:lnTo>
                      <a:pt x="884" y="420"/>
                    </a:lnTo>
                    <a:lnTo>
                      <a:pt x="886" y="420"/>
                    </a:lnTo>
                    <a:lnTo>
                      <a:pt x="889" y="421"/>
                    </a:lnTo>
                    <a:lnTo>
                      <a:pt x="894" y="433"/>
                    </a:lnTo>
                    <a:lnTo>
                      <a:pt x="893" y="441"/>
                    </a:lnTo>
                    <a:lnTo>
                      <a:pt x="897" y="448"/>
                    </a:lnTo>
                    <a:lnTo>
                      <a:pt x="896" y="451"/>
                    </a:lnTo>
                    <a:lnTo>
                      <a:pt x="899" y="455"/>
                    </a:lnTo>
                    <a:lnTo>
                      <a:pt x="900" y="463"/>
                    </a:lnTo>
                    <a:lnTo>
                      <a:pt x="904" y="470"/>
                    </a:lnTo>
                    <a:lnTo>
                      <a:pt x="904" y="480"/>
                    </a:lnTo>
                    <a:lnTo>
                      <a:pt x="907" y="481"/>
                    </a:lnTo>
                    <a:lnTo>
                      <a:pt x="910" y="485"/>
                    </a:lnTo>
                    <a:lnTo>
                      <a:pt x="912" y="492"/>
                    </a:lnTo>
                    <a:lnTo>
                      <a:pt x="912" y="498"/>
                    </a:lnTo>
                    <a:lnTo>
                      <a:pt x="908" y="501"/>
                    </a:lnTo>
                    <a:lnTo>
                      <a:pt x="946" y="486"/>
                    </a:lnTo>
                    <a:lnTo>
                      <a:pt x="964" y="487"/>
                    </a:lnTo>
                    <a:lnTo>
                      <a:pt x="964" y="489"/>
                    </a:lnTo>
                    <a:lnTo>
                      <a:pt x="965" y="489"/>
                    </a:lnTo>
                    <a:lnTo>
                      <a:pt x="970" y="491"/>
                    </a:lnTo>
                    <a:lnTo>
                      <a:pt x="980" y="509"/>
                    </a:lnTo>
                    <a:lnTo>
                      <a:pt x="984" y="512"/>
                    </a:lnTo>
                    <a:lnTo>
                      <a:pt x="983" y="517"/>
                    </a:lnTo>
                    <a:lnTo>
                      <a:pt x="986" y="518"/>
                    </a:lnTo>
                    <a:lnTo>
                      <a:pt x="989" y="526"/>
                    </a:lnTo>
                    <a:lnTo>
                      <a:pt x="992" y="529"/>
                    </a:lnTo>
                    <a:lnTo>
                      <a:pt x="993" y="536"/>
                    </a:lnTo>
                    <a:lnTo>
                      <a:pt x="1010" y="574"/>
                    </a:lnTo>
                    <a:lnTo>
                      <a:pt x="1024" y="571"/>
                    </a:lnTo>
                    <a:lnTo>
                      <a:pt x="1042" y="576"/>
                    </a:lnTo>
                    <a:lnTo>
                      <a:pt x="1055" y="581"/>
                    </a:lnTo>
                    <a:lnTo>
                      <a:pt x="1079" y="595"/>
                    </a:lnTo>
                    <a:lnTo>
                      <a:pt x="1080" y="599"/>
                    </a:lnTo>
                    <a:lnTo>
                      <a:pt x="1078" y="601"/>
                    </a:lnTo>
                    <a:lnTo>
                      <a:pt x="1081" y="602"/>
                    </a:lnTo>
                    <a:lnTo>
                      <a:pt x="1084" y="613"/>
                    </a:lnTo>
                    <a:lnTo>
                      <a:pt x="1084" y="624"/>
                    </a:lnTo>
                    <a:lnTo>
                      <a:pt x="1088" y="644"/>
                    </a:lnTo>
                    <a:lnTo>
                      <a:pt x="1087" y="664"/>
                    </a:lnTo>
                    <a:lnTo>
                      <a:pt x="1081" y="684"/>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5" name="Freeform 25"/>
              <p:cNvSpPr>
                <a:spLocks/>
              </p:cNvSpPr>
              <p:nvPr/>
            </p:nvSpPr>
            <p:spPr bwMode="auto">
              <a:xfrm>
                <a:off x="7241580" y="2495550"/>
                <a:ext cx="579437" cy="958850"/>
              </a:xfrm>
              <a:custGeom>
                <a:avLst/>
                <a:gdLst>
                  <a:gd name="T0" fmla="*/ 2147483647 w 1099"/>
                  <a:gd name="T1" fmla="*/ 2147483647 h 1808"/>
                  <a:gd name="T2" fmla="*/ 2147483647 w 1099"/>
                  <a:gd name="T3" fmla="*/ 2147483647 h 1808"/>
                  <a:gd name="T4" fmla="*/ 2147483647 w 1099"/>
                  <a:gd name="T5" fmla="*/ 2147483647 h 1808"/>
                  <a:gd name="T6" fmla="*/ 2147483647 w 1099"/>
                  <a:gd name="T7" fmla="*/ 2147483647 h 1808"/>
                  <a:gd name="T8" fmla="*/ 2147483647 w 1099"/>
                  <a:gd name="T9" fmla="*/ 2147483647 h 1808"/>
                  <a:gd name="T10" fmla="*/ 2147483647 w 1099"/>
                  <a:gd name="T11" fmla="*/ 2147483647 h 1808"/>
                  <a:gd name="T12" fmla="*/ 2147483647 w 1099"/>
                  <a:gd name="T13" fmla="*/ 2147483647 h 1808"/>
                  <a:gd name="T14" fmla="*/ 2147483647 w 1099"/>
                  <a:gd name="T15" fmla="*/ 2147483647 h 1808"/>
                  <a:gd name="T16" fmla="*/ 2147483647 w 1099"/>
                  <a:gd name="T17" fmla="*/ 2147483647 h 1808"/>
                  <a:gd name="T18" fmla="*/ 2147483647 w 1099"/>
                  <a:gd name="T19" fmla="*/ 2147483647 h 1808"/>
                  <a:gd name="T20" fmla="*/ 2147483647 w 1099"/>
                  <a:gd name="T21" fmla="*/ 2147483647 h 1808"/>
                  <a:gd name="T22" fmla="*/ 2147483647 w 1099"/>
                  <a:gd name="T23" fmla="*/ 2147483647 h 1808"/>
                  <a:gd name="T24" fmla="*/ 2147483647 w 1099"/>
                  <a:gd name="T25" fmla="*/ 2147483647 h 1808"/>
                  <a:gd name="T26" fmla="*/ 2147483647 w 1099"/>
                  <a:gd name="T27" fmla="*/ 2147483647 h 1808"/>
                  <a:gd name="T28" fmla="*/ 2147483647 w 1099"/>
                  <a:gd name="T29" fmla="*/ 2147483647 h 1808"/>
                  <a:gd name="T30" fmla="*/ 2147483647 w 1099"/>
                  <a:gd name="T31" fmla="*/ 2147483647 h 1808"/>
                  <a:gd name="T32" fmla="*/ 2147483647 w 1099"/>
                  <a:gd name="T33" fmla="*/ 2147483647 h 1808"/>
                  <a:gd name="T34" fmla="*/ 2147483647 w 1099"/>
                  <a:gd name="T35" fmla="*/ 2147483647 h 1808"/>
                  <a:gd name="T36" fmla="*/ 2147483647 w 1099"/>
                  <a:gd name="T37" fmla="*/ 2147483647 h 1808"/>
                  <a:gd name="T38" fmla="*/ 2147483647 w 1099"/>
                  <a:gd name="T39" fmla="*/ 2147483647 h 1808"/>
                  <a:gd name="T40" fmla="*/ 2147483647 w 1099"/>
                  <a:gd name="T41" fmla="*/ 2147483647 h 1808"/>
                  <a:gd name="T42" fmla="*/ 2147483647 w 1099"/>
                  <a:gd name="T43" fmla="*/ 2147483647 h 1808"/>
                  <a:gd name="T44" fmla="*/ 2147483647 w 1099"/>
                  <a:gd name="T45" fmla="*/ 2147483647 h 1808"/>
                  <a:gd name="T46" fmla="*/ 2147483647 w 1099"/>
                  <a:gd name="T47" fmla="*/ 2147483647 h 1808"/>
                  <a:gd name="T48" fmla="*/ 2147483647 w 1099"/>
                  <a:gd name="T49" fmla="*/ 2147483647 h 1808"/>
                  <a:gd name="T50" fmla="*/ 2147483647 w 1099"/>
                  <a:gd name="T51" fmla="*/ 2147483647 h 1808"/>
                  <a:gd name="T52" fmla="*/ 2147483647 w 1099"/>
                  <a:gd name="T53" fmla="*/ 2147483647 h 1808"/>
                  <a:gd name="T54" fmla="*/ 2147483647 w 1099"/>
                  <a:gd name="T55" fmla="*/ 2147483647 h 1808"/>
                  <a:gd name="T56" fmla="*/ 2147483647 w 1099"/>
                  <a:gd name="T57" fmla="*/ 2147483647 h 1808"/>
                  <a:gd name="T58" fmla="*/ 2147483647 w 1099"/>
                  <a:gd name="T59" fmla="*/ 2147483647 h 1808"/>
                  <a:gd name="T60" fmla="*/ 2147483647 w 1099"/>
                  <a:gd name="T61" fmla="*/ 2147483647 h 1808"/>
                  <a:gd name="T62" fmla="*/ 2147483647 w 1099"/>
                  <a:gd name="T63" fmla="*/ 2147483647 h 1808"/>
                  <a:gd name="T64" fmla="*/ 2147483647 w 1099"/>
                  <a:gd name="T65" fmla="*/ 2147483647 h 1808"/>
                  <a:gd name="T66" fmla="*/ 2147483647 w 1099"/>
                  <a:gd name="T67" fmla="*/ 2147483647 h 1808"/>
                  <a:gd name="T68" fmla="*/ 2147483647 w 1099"/>
                  <a:gd name="T69" fmla="*/ 2147483647 h 1808"/>
                  <a:gd name="T70" fmla="*/ 2147483647 w 1099"/>
                  <a:gd name="T71" fmla="*/ 2147483647 h 1808"/>
                  <a:gd name="T72" fmla="*/ 2147483647 w 1099"/>
                  <a:gd name="T73" fmla="*/ 2147483647 h 1808"/>
                  <a:gd name="T74" fmla="*/ 2147483647 w 1099"/>
                  <a:gd name="T75" fmla="*/ 2147483647 h 1808"/>
                  <a:gd name="T76" fmla="*/ 2147483647 w 1099"/>
                  <a:gd name="T77" fmla="*/ 2147483647 h 1808"/>
                  <a:gd name="T78" fmla="*/ 2147483647 w 1099"/>
                  <a:gd name="T79" fmla="*/ 2147483647 h 1808"/>
                  <a:gd name="T80" fmla="*/ 2147483647 w 1099"/>
                  <a:gd name="T81" fmla="*/ 2147483647 h 1808"/>
                  <a:gd name="T82" fmla="*/ 2147483647 w 1099"/>
                  <a:gd name="T83" fmla="*/ 2147483647 h 1808"/>
                  <a:gd name="T84" fmla="*/ 2147483647 w 1099"/>
                  <a:gd name="T85" fmla="*/ 2147483647 h 1808"/>
                  <a:gd name="T86" fmla="*/ 2147483647 w 1099"/>
                  <a:gd name="T87" fmla="*/ 2147483647 h 1808"/>
                  <a:gd name="T88" fmla="*/ 2147483647 w 1099"/>
                  <a:gd name="T89" fmla="*/ 2147483647 h 1808"/>
                  <a:gd name="T90" fmla="*/ 2147483647 w 1099"/>
                  <a:gd name="T91" fmla="*/ 2147483647 h 1808"/>
                  <a:gd name="T92" fmla="*/ 2147483647 w 1099"/>
                  <a:gd name="T93" fmla="*/ 2147483647 h 1808"/>
                  <a:gd name="T94" fmla="*/ 2147483647 w 1099"/>
                  <a:gd name="T95" fmla="*/ 2147483647 h 1808"/>
                  <a:gd name="T96" fmla="*/ 2147483647 w 1099"/>
                  <a:gd name="T97" fmla="*/ 2147483647 h 1808"/>
                  <a:gd name="T98" fmla="*/ 2147483647 w 1099"/>
                  <a:gd name="T99" fmla="*/ 2147483647 h 1808"/>
                  <a:gd name="T100" fmla="*/ 2147483647 w 1099"/>
                  <a:gd name="T101" fmla="*/ 2147483647 h 1808"/>
                  <a:gd name="T102" fmla="*/ 2147483647 w 1099"/>
                  <a:gd name="T103" fmla="*/ 2147483647 h 1808"/>
                  <a:gd name="T104" fmla="*/ 2147483647 w 1099"/>
                  <a:gd name="T105" fmla="*/ 2147483647 h 1808"/>
                  <a:gd name="T106" fmla="*/ 2147483647 w 1099"/>
                  <a:gd name="T107" fmla="*/ 2147483647 h 1808"/>
                  <a:gd name="T108" fmla="*/ 2147483647 w 1099"/>
                  <a:gd name="T109" fmla="*/ 2147483647 h 1808"/>
                  <a:gd name="T110" fmla="*/ 2147483647 w 1099"/>
                  <a:gd name="T111" fmla="*/ 2147483647 h 1808"/>
                  <a:gd name="T112" fmla="*/ 2147483647 w 1099"/>
                  <a:gd name="T113" fmla="*/ 2147483647 h 1808"/>
                  <a:gd name="T114" fmla="*/ 2147483647 w 1099"/>
                  <a:gd name="T115" fmla="*/ 2147483647 h 1808"/>
                  <a:gd name="T116" fmla="*/ 2147483647 w 1099"/>
                  <a:gd name="T117" fmla="*/ 2147483647 h 1808"/>
                  <a:gd name="T118" fmla="*/ 2147483647 w 1099"/>
                  <a:gd name="T119" fmla="*/ 2147483647 h 1808"/>
                  <a:gd name="T120" fmla="*/ 2147483647 w 1099"/>
                  <a:gd name="T121" fmla="*/ 2147483647 h 18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9"/>
                  <a:gd name="T184" fmla="*/ 0 h 1808"/>
                  <a:gd name="T185" fmla="*/ 1099 w 1099"/>
                  <a:gd name="T186" fmla="*/ 1808 h 18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9" h="1808">
                    <a:moveTo>
                      <a:pt x="1098" y="1089"/>
                    </a:moveTo>
                    <a:lnTo>
                      <a:pt x="1096" y="1094"/>
                    </a:lnTo>
                    <a:lnTo>
                      <a:pt x="1099" y="1109"/>
                    </a:lnTo>
                    <a:lnTo>
                      <a:pt x="1095" y="1114"/>
                    </a:lnTo>
                    <a:lnTo>
                      <a:pt x="1089" y="1127"/>
                    </a:lnTo>
                    <a:lnTo>
                      <a:pt x="1086" y="1129"/>
                    </a:lnTo>
                    <a:lnTo>
                      <a:pt x="1077" y="1129"/>
                    </a:lnTo>
                    <a:lnTo>
                      <a:pt x="1070" y="1132"/>
                    </a:lnTo>
                    <a:lnTo>
                      <a:pt x="1069" y="1138"/>
                    </a:lnTo>
                    <a:lnTo>
                      <a:pt x="1071" y="1143"/>
                    </a:lnTo>
                    <a:lnTo>
                      <a:pt x="1069" y="1148"/>
                    </a:lnTo>
                    <a:lnTo>
                      <a:pt x="1062" y="1148"/>
                    </a:lnTo>
                    <a:lnTo>
                      <a:pt x="1056" y="1150"/>
                    </a:lnTo>
                    <a:lnTo>
                      <a:pt x="1052" y="1155"/>
                    </a:lnTo>
                    <a:lnTo>
                      <a:pt x="1041" y="1164"/>
                    </a:lnTo>
                    <a:lnTo>
                      <a:pt x="1038" y="1168"/>
                    </a:lnTo>
                    <a:lnTo>
                      <a:pt x="1028" y="1170"/>
                    </a:lnTo>
                    <a:lnTo>
                      <a:pt x="1026" y="1177"/>
                    </a:lnTo>
                    <a:lnTo>
                      <a:pt x="1019" y="1178"/>
                    </a:lnTo>
                    <a:lnTo>
                      <a:pt x="1017" y="1184"/>
                    </a:lnTo>
                    <a:lnTo>
                      <a:pt x="1011" y="1184"/>
                    </a:lnTo>
                    <a:lnTo>
                      <a:pt x="1008" y="1187"/>
                    </a:lnTo>
                    <a:lnTo>
                      <a:pt x="998" y="1189"/>
                    </a:lnTo>
                    <a:lnTo>
                      <a:pt x="996" y="1187"/>
                    </a:lnTo>
                    <a:lnTo>
                      <a:pt x="991" y="1189"/>
                    </a:lnTo>
                    <a:lnTo>
                      <a:pt x="986" y="1195"/>
                    </a:lnTo>
                    <a:lnTo>
                      <a:pt x="991" y="1201"/>
                    </a:lnTo>
                    <a:lnTo>
                      <a:pt x="991" y="1205"/>
                    </a:lnTo>
                    <a:lnTo>
                      <a:pt x="987" y="1209"/>
                    </a:lnTo>
                    <a:lnTo>
                      <a:pt x="973" y="1216"/>
                    </a:lnTo>
                    <a:lnTo>
                      <a:pt x="975" y="1221"/>
                    </a:lnTo>
                    <a:lnTo>
                      <a:pt x="978" y="1223"/>
                    </a:lnTo>
                    <a:lnTo>
                      <a:pt x="982" y="1222"/>
                    </a:lnTo>
                    <a:lnTo>
                      <a:pt x="983" y="1224"/>
                    </a:lnTo>
                    <a:lnTo>
                      <a:pt x="976" y="1231"/>
                    </a:lnTo>
                    <a:lnTo>
                      <a:pt x="970" y="1232"/>
                    </a:lnTo>
                    <a:lnTo>
                      <a:pt x="966" y="1239"/>
                    </a:lnTo>
                    <a:lnTo>
                      <a:pt x="965" y="1243"/>
                    </a:lnTo>
                    <a:lnTo>
                      <a:pt x="969" y="1251"/>
                    </a:lnTo>
                    <a:lnTo>
                      <a:pt x="966" y="1252"/>
                    </a:lnTo>
                    <a:lnTo>
                      <a:pt x="964" y="1254"/>
                    </a:lnTo>
                    <a:lnTo>
                      <a:pt x="954" y="1253"/>
                    </a:lnTo>
                    <a:lnTo>
                      <a:pt x="948" y="1260"/>
                    </a:lnTo>
                    <a:lnTo>
                      <a:pt x="945" y="1260"/>
                    </a:lnTo>
                    <a:lnTo>
                      <a:pt x="941" y="1264"/>
                    </a:lnTo>
                    <a:lnTo>
                      <a:pt x="935" y="1265"/>
                    </a:lnTo>
                    <a:lnTo>
                      <a:pt x="934" y="1268"/>
                    </a:lnTo>
                    <a:lnTo>
                      <a:pt x="929" y="1270"/>
                    </a:lnTo>
                    <a:lnTo>
                      <a:pt x="929" y="1272"/>
                    </a:lnTo>
                    <a:lnTo>
                      <a:pt x="922" y="1278"/>
                    </a:lnTo>
                    <a:lnTo>
                      <a:pt x="921" y="1283"/>
                    </a:lnTo>
                    <a:lnTo>
                      <a:pt x="922" y="1286"/>
                    </a:lnTo>
                    <a:lnTo>
                      <a:pt x="920" y="1289"/>
                    </a:lnTo>
                    <a:lnTo>
                      <a:pt x="925" y="1290"/>
                    </a:lnTo>
                    <a:lnTo>
                      <a:pt x="924" y="1294"/>
                    </a:lnTo>
                    <a:lnTo>
                      <a:pt x="927" y="1297"/>
                    </a:lnTo>
                    <a:lnTo>
                      <a:pt x="926" y="1300"/>
                    </a:lnTo>
                    <a:lnTo>
                      <a:pt x="921" y="1307"/>
                    </a:lnTo>
                    <a:lnTo>
                      <a:pt x="916" y="1308"/>
                    </a:lnTo>
                    <a:lnTo>
                      <a:pt x="914" y="1312"/>
                    </a:lnTo>
                    <a:lnTo>
                      <a:pt x="910" y="1312"/>
                    </a:lnTo>
                    <a:lnTo>
                      <a:pt x="910" y="1316"/>
                    </a:lnTo>
                    <a:lnTo>
                      <a:pt x="902" y="1325"/>
                    </a:lnTo>
                    <a:lnTo>
                      <a:pt x="899" y="1326"/>
                    </a:lnTo>
                    <a:lnTo>
                      <a:pt x="899" y="1331"/>
                    </a:lnTo>
                    <a:lnTo>
                      <a:pt x="896" y="1334"/>
                    </a:lnTo>
                    <a:lnTo>
                      <a:pt x="896" y="1337"/>
                    </a:lnTo>
                    <a:lnTo>
                      <a:pt x="900" y="1341"/>
                    </a:lnTo>
                    <a:lnTo>
                      <a:pt x="903" y="1349"/>
                    </a:lnTo>
                    <a:lnTo>
                      <a:pt x="910" y="1352"/>
                    </a:lnTo>
                    <a:lnTo>
                      <a:pt x="912" y="1353"/>
                    </a:lnTo>
                    <a:lnTo>
                      <a:pt x="914" y="1361"/>
                    </a:lnTo>
                    <a:lnTo>
                      <a:pt x="917" y="1363"/>
                    </a:lnTo>
                    <a:lnTo>
                      <a:pt x="919" y="1376"/>
                    </a:lnTo>
                    <a:lnTo>
                      <a:pt x="928" y="1383"/>
                    </a:lnTo>
                    <a:lnTo>
                      <a:pt x="935" y="1383"/>
                    </a:lnTo>
                    <a:lnTo>
                      <a:pt x="942" y="1388"/>
                    </a:lnTo>
                    <a:lnTo>
                      <a:pt x="948" y="1387"/>
                    </a:lnTo>
                    <a:lnTo>
                      <a:pt x="954" y="1387"/>
                    </a:lnTo>
                    <a:lnTo>
                      <a:pt x="957" y="1389"/>
                    </a:lnTo>
                    <a:lnTo>
                      <a:pt x="964" y="1388"/>
                    </a:lnTo>
                    <a:lnTo>
                      <a:pt x="982" y="1395"/>
                    </a:lnTo>
                    <a:lnTo>
                      <a:pt x="988" y="1402"/>
                    </a:lnTo>
                    <a:lnTo>
                      <a:pt x="1005" y="1402"/>
                    </a:lnTo>
                    <a:lnTo>
                      <a:pt x="1011" y="1404"/>
                    </a:lnTo>
                    <a:lnTo>
                      <a:pt x="1013" y="1406"/>
                    </a:lnTo>
                    <a:lnTo>
                      <a:pt x="1013" y="1411"/>
                    </a:lnTo>
                    <a:lnTo>
                      <a:pt x="1006" y="1411"/>
                    </a:lnTo>
                    <a:lnTo>
                      <a:pt x="998" y="1414"/>
                    </a:lnTo>
                    <a:lnTo>
                      <a:pt x="989" y="1413"/>
                    </a:lnTo>
                    <a:lnTo>
                      <a:pt x="976" y="1405"/>
                    </a:lnTo>
                    <a:lnTo>
                      <a:pt x="964" y="1407"/>
                    </a:lnTo>
                    <a:lnTo>
                      <a:pt x="963" y="1411"/>
                    </a:lnTo>
                    <a:lnTo>
                      <a:pt x="966" y="1415"/>
                    </a:lnTo>
                    <a:lnTo>
                      <a:pt x="968" y="1422"/>
                    </a:lnTo>
                    <a:lnTo>
                      <a:pt x="964" y="1423"/>
                    </a:lnTo>
                    <a:lnTo>
                      <a:pt x="960" y="1431"/>
                    </a:lnTo>
                    <a:lnTo>
                      <a:pt x="951" y="1434"/>
                    </a:lnTo>
                    <a:lnTo>
                      <a:pt x="952" y="1436"/>
                    </a:lnTo>
                    <a:lnTo>
                      <a:pt x="957" y="1435"/>
                    </a:lnTo>
                    <a:lnTo>
                      <a:pt x="958" y="1437"/>
                    </a:lnTo>
                    <a:lnTo>
                      <a:pt x="962" y="1438"/>
                    </a:lnTo>
                    <a:lnTo>
                      <a:pt x="959" y="1442"/>
                    </a:lnTo>
                    <a:lnTo>
                      <a:pt x="960" y="1445"/>
                    </a:lnTo>
                    <a:lnTo>
                      <a:pt x="959" y="1449"/>
                    </a:lnTo>
                    <a:lnTo>
                      <a:pt x="956" y="1450"/>
                    </a:lnTo>
                    <a:lnTo>
                      <a:pt x="956" y="1454"/>
                    </a:lnTo>
                    <a:lnTo>
                      <a:pt x="951" y="1453"/>
                    </a:lnTo>
                    <a:lnTo>
                      <a:pt x="951" y="1459"/>
                    </a:lnTo>
                    <a:lnTo>
                      <a:pt x="953" y="1463"/>
                    </a:lnTo>
                    <a:lnTo>
                      <a:pt x="956" y="1462"/>
                    </a:lnTo>
                    <a:lnTo>
                      <a:pt x="963" y="1466"/>
                    </a:lnTo>
                    <a:lnTo>
                      <a:pt x="970" y="1463"/>
                    </a:lnTo>
                    <a:lnTo>
                      <a:pt x="980" y="1467"/>
                    </a:lnTo>
                    <a:lnTo>
                      <a:pt x="986" y="1467"/>
                    </a:lnTo>
                    <a:lnTo>
                      <a:pt x="991" y="1462"/>
                    </a:lnTo>
                    <a:lnTo>
                      <a:pt x="994" y="1463"/>
                    </a:lnTo>
                    <a:lnTo>
                      <a:pt x="995" y="1467"/>
                    </a:lnTo>
                    <a:lnTo>
                      <a:pt x="990" y="1473"/>
                    </a:lnTo>
                    <a:lnTo>
                      <a:pt x="987" y="1473"/>
                    </a:lnTo>
                    <a:lnTo>
                      <a:pt x="978" y="1477"/>
                    </a:lnTo>
                    <a:lnTo>
                      <a:pt x="963" y="1478"/>
                    </a:lnTo>
                    <a:lnTo>
                      <a:pt x="955" y="1485"/>
                    </a:lnTo>
                    <a:lnTo>
                      <a:pt x="951" y="1489"/>
                    </a:lnTo>
                    <a:lnTo>
                      <a:pt x="951" y="1492"/>
                    </a:lnTo>
                    <a:lnTo>
                      <a:pt x="946" y="1494"/>
                    </a:lnTo>
                    <a:lnTo>
                      <a:pt x="945" y="1496"/>
                    </a:lnTo>
                    <a:lnTo>
                      <a:pt x="950" y="1502"/>
                    </a:lnTo>
                    <a:lnTo>
                      <a:pt x="947" y="1504"/>
                    </a:lnTo>
                    <a:lnTo>
                      <a:pt x="950" y="1506"/>
                    </a:lnTo>
                    <a:lnTo>
                      <a:pt x="948" y="1508"/>
                    </a:lnTo>
                    <a:lnTo>
                      <a:pt x="952" y="1510"/>
                    </a:lnTo>
                    <a:lnTo>
                      <a:pt x="951" y="1522"/>
                    </a:lnTo>
                    <a:lnTo>
                      <a:pt x="947" y="1525"/>
                    </a:lnTo>
                    <a:lnTo>
                      <a:pt x="950" y="1527"/>
                    </a:lnTo>
                    <a:lnTo>
                      <a:pt x="947" y="1530"/>
                    </a:lnTo>
                    <a:lnTo>
                      <a:pt x="952" y="1531"/>
                    </a:lnTo>
                    <a:lnTo>
                      <a:pt x="952" y="1535"/>
                    </a:lnTo>
                    <a:lnTo>
                      <a:pt x="954" y="1538"/>
                    </a:lnTo>
                    <a:lnTo>
                      <a:pt x="953" y="1541"/>
                    </a:lnTo>
                    <a:lnTo>
                      <a:pt x="950" y="1542"/>
                    </a:lnTo>
                    <a:lnTo>
                      <a:pt x="953" y="1546"/>
                    </a:lnTo>
                    <a:lnTo>
                      <a:pt x="951" y="1551"/>
                    </a:lnTo>
                    <a:lnTo>
                      <a:pt x="962" y="1555"/>
                    </a:lnTo>
                    <a:lnTo>
                      <a:pt x="956" y="1558"/>
                    </a:lnTo>
                    <a:lnTo>
                      <a:pt x="955" y="1562"/>
                    </a:lnTo>
                    <a:lnTo>
                      <a:pt x="959" y="1562"/>
                    </a:lnTo>
                    <a:lnTo>
                      <a:pt x="961" y="1565"/>
                    </a:lnTo>
                    <a:lnTo>
                      <a:pt x="964" y="1566"/>
                    </a:lnTo>
                    <a:lnTo>
                      <a:pt x="970" y="1570"/>
                    </a:lnTo>
                    <a:lnTo>
                      <a:pt x="965" y="1577"/>
                    </a:lnTo>
                    <a:lnTo>
                      <a:pt x="966" y="1579"/>
                    </a:lnTo>
                    <a:lnTo>
                      <a:pt x="975" y="1578"/>
                    </a:lnTo>
                    <a:lnTo>
                      <a:pt x="978" y="1582"/>
                    </a:lnTo>
                    <a:lnTo>
                      <a:pt x="977" y="1596"/>
                    </a:lnTo>
                    <a:lnTo>
                      <a:pt x="983" y="1597"/>
                    </a:lnTo>
                    <a:lnTo>
                      <a:pt x="994" y="1592"/>
                    </a:lnTo>
                    <a:lnTo>
                      <a:pt x="998" y="1592"/>
                    </a:lnTo>
                    <a:lnTo>
                      <a:pt x="998" y="1594"/>
                    </a:lnTo>
                    <a:lnTo>
                      <a:pt x="997" y="1596"/>
                    </a:lnTo>
                    <a:lnTo>
                      <a:pt x="999" y="1600"/>
                    </a:lnTo>
                    <a:lnTo>
                      <a:pt x="997" y="1603"/>
                    </a:lnTo>
                    <a:lnTo>
                      <a:pt x="989" y="1604"/>
                    </a:lnTo>
                    <a:lnTo>
                      <a:pt x="976" y="1607"/>
                    </a:lnTo>
                    <a:lnTo>
                      <a:pt x="974" y="1613"/>
                    </a:lnTo>
                    <a:lnTo>
                      <a:pt x="971" y="1616"/>
                    </a:lnTo>
                    <a:lnTo>
                      <a:pt x="973" y="1618"/>
                    </a:lnTo>
                    <a:lnTo>
                      <a:pt x="969" y="1625"/>
                    </a:lnTo>
                    <a:lnTo>
                      <a:pt x="976" y="1631"/>
                    </a:lnTo>
                    <a:lnTo>
                      <a:pt x="969" y="1639"/>
                    </a:lnTo>
                    <a:lnTo>
                      <a:pt x="970" y="1642"/>
                    </a:lnTo>
                    <a:lnTo>
                      <a:pt x="975" y="1645"/>
                    </a:lnTo>
                    <a:lnTo>
                      <a:pt x="974" y="1649"/>
                    </a:lnTo>
                    <a:lnTo>
                      <a:pt x="971" y="1652"/>
                    </a:lnTo>
                    <a:lnTo>
                      <a:pt x="972" y="1654"/>
                    </a:lnTo>
                    <a:lnTo>
                      <a:pt x="973" y="1657"/>
                    </a:lnTo>
                    <a:lnTo>
                      <a:pt x="971" y="1659"/>
                    </a:lnTo>
                    <a:lnTo>
                      <a:pt x="971" y="1664"/>
                    </a:lnTo>
                    <a:lnTo>
                      <a:pt x="975" y="1670"/>
                    </a:lnTo>
                    <a:lnTo>
                      <a:pt x="969" y="1675"/>
                    </a:lnTo>
                    <a:lnTo>
                      <a:pt x="971" y="1679"/>
                    </a:lnTo>
                    <a:lnTo>
                      <a:pt x="970" y="1684"/>
                    </a:lnTo>
                    <a:lnTo>
                      <a:pt x="968" y="1686"/>
                    </a:lnTo>
                    <a:lnTo>
                      <a:pt x="969" y="1689"/>
                    </a:lnTo>
                    <a:lnTo>
                      <a:pt x="965" y="1695"/>
                    </a:lnTo>
                    <a:lnTo>
                      <a:pt x="974" y="1691"/>
                    </a:lnTo>
                    <a:lnTo>
                      <a:pt x="983" y="1693"/>
                    </a:lnTo>
                    <a:lnTo>
                      <a:pt x="989" y="1690"/>
                    </a:lnTo>
                    <a:lnTo>
                      <a:pt x="1001" y="1687"/>
                    </a:lnTo>
                    <a:lnTo>
                      <a:pt x="1008" y="1688"/>
                    </a:lnTo>
                    <a:lnTo>
                      <a:pt x="999" y="1692"/>
                    </a:lnTo>
                    <a:lnTo>
                      <a:pt x="994" y="1693"/>
                    </a:lnTo>
                    <a:lnTo>
                      <a:pt x="990" y="1696"/>
                    </a:lnTo>
                    <a:lnTo>
                      <a:pt x="983" y="1696"/>
                    </a:lnTo>
                    <a:lnTo>
                      <a:pt x="959" y="1703"/>
                    </a:lnTo>
                    <a:lnTo>
                      <a:pt x="953" y="1704"/>
                    </a:lnTo>
                    <a:lnTo>
                      <a:pt x="951" y="1703"/>
                    </a:lnTo>
                    <a:lnTo>
                      <a:pt x="952" y="1701"/>
                    </a:lnTo>
                    <a:lnTo>
                      <a:pt x="950" y="1699"/>
                    </a:lnTo>
                    <a:lnTo>
                      <a:pt x="954" y="1686"/>
                    </a:lnTo>
                    <a:lnTo>
                      <a:pt x="952" y="1685"/>
                    </a:lnTo>
                    <a:lnTo>
                      <a:pt x="954" y="1683"/>
                    </a:lnTo>
                    <a:lnTo>
                      <a:pt x="952" y="1682"/>
                    </a:lnTo>
                    <a:lnTo>
                      <a:pt x="953" y="1676"/>
                    </a:lnTo>
                    <a:lnTo>
                      <a:pt x="951" y="1673"/>
                    </a:lnTo>
                    <a:lnTo>
                      <a:pt x="943" y="1672"/>
                    </a:lnTo>
                    <a:lnTo>
                      <a:pt x="941" y="1668"/>
                    </a:lnTo>
                    <a:lnTo>
                      <a:pt x="933" y="1691"/>
                    </a:lnTo>
                    <a:lnTo>
                      <a:pt x="930" y="1696"/>
                    </a:lnTo>
                    <a:lnTo>
                      <a:pt x="904" y="1695"/>
                    </a:lnTo>
                    <a:lnTo>
                      <a:pt x="899" y="1694"/>
                    </a:lnTo>
                    <a:lnTo>
                      <a:pt x="853" y="1707"/>
                    </a:lnTo>
                    <a:lnTo>
                      <a:pt x="854" y="1709"/>
                    </a:lnTo>
                    <a:lnTo>
                      <a:pt x="852" y="1710"/>
                    </a:lnTo>
                    <a:lnTo>
                      <a:pt x="848" y="1718"/>
                    </a:lnTo>
                    <a:lnTo>
                      <a:pt x="846" y="1719"/>
                    </a:lnTo>
                    <a:lnTo>
                      <a:pt x="846" y="1721"/>
                    </a:lnTo>
                    <a:lnTo>
                      <a:pt x="843" y="1721"/>
                    </a:lnTo>
                    <a:lnTo>
                      <a:pt x="843" y="1720"/>
                    </a:lnTo>
                    <a:lnTo>
                      <a:pt x="840" y="1719"/>
                    </a:lnTo>
                    <a:lnTo>
                      <a:pt x="840" y="1717"/>
                    </a:lnTo>
                    <a:lnTo>
                      <a:pt x="838" y="1718"/>
                    </a:lnTo>
                    <a:lnTo>
                      <a:pt x="835" y="1721"/>
                    </a:lnTo>
                    <a:lnTo>
                      <a:pt x="830" y="1724"/>
                    </a:lnTo>
                    <a:lnTo>
                      <a:pt x="830" y="1726"/>
                    </a:lnTo>
                    <a:lnTo>
                      <a:pt x="819" y="1732"/>
                    </a:lnTo>
                    <a:lnTo>
                      <a:pt x="819" y="1735"/>
                    </a:lnTo>
                    <a:lnTo>
                      <a:pt x="817" y="1735"/>
                    </a:lnTo>
                    <a:lnTo>
                      <a:pt x="817" y="1732"/>
                    </a:lnTo>
                    <a:lnTo>
                      <a:pt x="814" y="1732"/>
                    </a:lnTo>
                    <a:lnTo>
                      <a:pt x="812" y="1737"/>
                    </a:lnTo>
                    <a:lnTo>
                      <a:pt x="810" y="1738"/>
                    </a:lnTo>
                    <a:lnTo>
                      <a:pt x="806" y="1739"/>
                    </a:lnTo>
                    <a:lnTo>
                      <a:pt x="801" y="1741"/>
                    </a:lnTo>
                    <a:lnTo>
                      <a:pt x="799" y="1740"/>
                    </a:lnTo>
                    <a:lnTo>
                      <a:pt x="797" y="1742"/>
                    </a:lnTo>
                    <a:lnTo>
                      <a:pt x="797" y="1745"/>
                    </a:lnTo>
                    <a:lnTo>
                      <a:pt x="795" y="1746"/>
                    </a:lnTo>
                    <a:lnTo>
                      <a:pt x="793" y="1744"/>
                    </a:lnTo>
                    <a:lnTo>
                      <a:pt x="792" y="1746"/>
                    </a:lnTo>
                    <a:lnTo>
                      <a:pt x="791" y="1743"/>
                    </a:lnTo>
                    <a:lnTo>
                      <a:pt x="785" y="1745"/>
                    </a:lnTo>
                    <a:lnTo>
                      <a:pt x="784" y="1747"/>
                    </a:lnTo>
                    <a:lnTo>
                      <a:pt x="785" y="1747"/>
                    </a:lnTo>
                    <a:lnTo>
                      <a:pt x="784" y="1750"/>
                    </a:lnTo>
                    <a:lnTo>
                      <a:pt x="778" y="1753"/>
                    </a:lnTo>
                    <a:lnTo>
                      <a:pt x="774" y="1750"/>
                    </a:lnTo>
                    <a:lnTo>
                      <a:pt x="776" y="1748"/>
                    </a:lnTo>
                    <a:lnTo>
                      <a:pt x="775" y="1747"/>
                    </a:lnTo>
                    <a:lnTo>
                      <a:pt x="765" y="1748"/>
                    </a:lnTo>
                    <a:lnTo>
                      <a:pt x="764" y="1750"/>
                    </a:lnTo>
                    <a:lnTo>
                      <a:pt x="760" y="1753"/>
                    </a:lnTo>
                    <a:lnTo>
                      <a:pt x="760" y="1756"/>
                    </a:lnTo>
                    <a:lnTo>
                      <a:pt x="759" y="1758"/>
                    </a:lnTo>
                    <a:lnTo>
                      <a:pt x="756" y="1758"/>
                    </a:lnTo>
                    <a:lnTo>
                      <a:pt x="756" y="1760"/>
                    </a:lnTo>
                    <a:lnTo>
                      <a:pt x="753" y="1764"/>
                    </a:lnTo>
                    <a:lnTo>
                      <a:pt x="750" y="1760"/>
                    </a:lnTo>
                    <a:lnTo>
                      <a:pt x="744" y="1762"/>
                    </a:lnTo>
                    <a:lnTo>
                      <a:pt x="741" y="1760"/>
                    </a:lnTo>
                    <a:lnTo>
                      <a:pt x="738" y="1760"/>
                    </a:lnTo>
                    <a:lnTo>
                      <a:pt x="734" y="1756"/>
                    </a:lnTo>
                    <a:lnTo>
                      <a:pt x="730" y="1759"/>
                    </a:lnTo>
                    <a:lnTo>
                      <a:pt x="728" y="1760"/>
                    </a:lnTo>
                    <a:lnTo>
                      <a:pt x="729" y="1763"/>
                    </a:lnTo>
                    <a:lnTo>
                      <a:pt x="724" y="1765"/>
                    </a:lnTo>
                    <a:lnTo>
                      <a:pt x="722" y="1768"/>
                    </a:lnTo>
                    <a:lnTo>
                      <a:pt x="720" y="1769"/>
                    </a:lnTo>
                    <a:lnTo>
                      <a:pt x="720" y="1764"/>
                    </a:lnTo>
                    <a:lnTo>
                      <a:pt x="716" y="1760"/>
                    </a:lnTo>
                    <a:lnTo>
                      <a:pt x="717" y="1759"/>
                    </a:lnTo>
                    <a:lnTo>
                      <a:pt x="721" y="1758"/>
                    </a:lnTo>
                    <a:lnTo>
                      <a:pt x="721" y="1757"/>
                    </a:lnTo>
                    <a:lnTo>
                      <a:pt x="718" y="1755"/>
                    </a:lnTo>
                    <a:lnTo>
                      <a:pt x="713" y="1756"/>
                    </a:lnTo>
                    <a:lnTo>
                      <a:pt x="709" y="1755"/>
                    </a:lnTo>
                    <a:lnTo>
                      <a:pt x="708" y="1751"/>
                    </a:lnTo>
                    <a:lnTo>
                      <a:pt x="710" y="1746"/>
                    </a:lnTo>
                    <a:lnTo>
                      <a:pt x="704" y="1747"/>
                    </a:lnTo>
                    <a:lnTo>
                      <a:pt x="701" y="1746"/>
                    </a:lnTo>
                    <a:lnTo>
                      <a:pt x="696" y="1748"/>
                    </a:lnTo>
                    <a:lnTo>
                      <a:pt x="692" y="1746"/>
                    </a:lnTo>
                    <a:lnTo>
                      <a:pt x="690" y="1739"/>
                    </a:lnTo>
                    <a:lnTo>
                      <a:pt x="692" y="1732"/>
                    </a:lnTo>
                    <a:lnTo>
                      <a:pt x="681" y="1729"/>
                    </a:lnTo>
                    <a:lnTo>
                      <a:pt x="677" y="1730"/>
                    </a:lnTo>
                    <a:lnTo>
                      <a:pt x="676" y="1729"/>
                    </a:lnTo>
                    <a:lnTo>
                      <a:pt x="676" y="1731"/>
                    </a:lnTo>
                    <a:lnTo>
                      <a:pt x="673" y="1732"/>
                    </a:lnTo>
                    <a:lnTo>
                      <a:pt x="673" y="1736"/>
                    </a:lnTo>
                    <a:lnTo>
                      <a:pt x="674" y="1739"/>
                    </a:lnTo>
                    <a:lnTo>
                      <a:pt x="669" y="1743"/>
                    </a:lnTo>
                    <a:lnTo>
                      <a:pt x="672" y="1745"/>
                    </a:lnTo>
                    <a:lnTo>
                      <a:pt x="671" y="1748"/>
                    </a:lnTo>
                    <a:lnTo>
                      <a:pt x="669" y="1749"/>
                    </a:lnTo>
                    <a:lnTo>
                      <a:pt x="670" y="1751"/>
                    </a:lnTo>
                    <a:lnTo>
                      <a:pt x="669" y="1751"/>
                    </a:lnTo>
                    <a:lnTo>
                      <a:pt x="669" y="1754"/>
                    </a:lnTo>
                    <a:lnTo>
                      <a:pt x="672" y="1755"/>
                    </a:lnTo>
                    <a:lnTo>
                      <a:pt x="671" y="1757"/>
                    </a:lnTo>
                    <a:lnTo>
                      <a:pt x="673" y="1759"/>
                    </a:lnTo>
                    <a:lnTo>
                      <a:pt x="675" y="1763"/>
                    </a:lnTo>
                    <a:lnTo>
                      <a:pt x="671" y="1766"/>
                    </a:lnTo>
                    <a:lnTo>
                      <a:pt x="670" y="1773"/>
                    </a:lnTo>
                    <a:lnTo>
                      <a:pt x="672" y="1775"/>
                    </a:lnTo>
                    <a:lnTo>
                      <a:pt x="673" y="1782"/>
                    </a:lnTo>
                    <a:lnTo>
                      <a:pt x="675" y="1785"/>
                    </a:lnTo>
                    <a:lnTo>
                      <a:pt x="678" y="1786"/>
                    </a:lnTo>
                    <a:lnTo>
                      <a:pt x="677" y="1791"/>
                    </a:lnTo>
                    <a:lnTo>
                      <a:pt x="675" y="1792"/>
                    </a:lnTo>
                    <a:lnTo>
                      <a:pt x="671" y="1799"/>
                    </a:lnTo>
                    <a:lnTo>
                      <a:pt x="668" y="1802"/>
                    </a:lnTo>
                    <a:lnTo>
                      <a:pt x="667" y="1808"/>
                    </a:lnTo>
                    <a:lnTo>
                      <a:pt x="636" y="1774"/>
                    </a:lnTo>
                    <a:lnTo>
                      <a:pt x="622" y="1776"/>
                    </a:lnTo>
                    <a:lnTo>
                      <a:pt x="620" y="1773"/>
                    </a:lnTo>
                    <a:lnTo>
                      <a:pt x="618" y="1774"/>
                    </a:lnTo>
                    <a:lnTo>
                      <a:pt x="617" y="1772"/>
                    </a:lnTo>
                    <a:lnTo>
                      <a:pt x="611" y="1769"/>
                    </a:lnTo>
                    <a:lnTo>
                      <a:pt x="609" y="1773"/>
                    </a:lnTo>
                    <a:lnTo>
                      <a:pt x="604" y="1775"/>
                    </a:lnTo>
                    <a:lnTo>
                      <a:pt x="599" y="1766"/>
                    </a:lnTo>
                    <a:lnTo>
                      <a:pt x="592" y="1767"/>
                    </a:lnTo>
                    <a:lnTo>
                      <a:pt x="590" y="1766"/>
                    </a:lnTo>
                    <a:lnTo>
                      <a:pt x="590" y="1761"/>
                    </a:lnTo>
                    <a:lnTo>
                      <a:pt x="585" y="1762"/>
                    </a:lnTo>
                    <a:lnTo>
                      <a:pt x="584" y="1758"/>
                    </a:lnTo>
                    <a:lnTo>
                      <a:pt x="583" y="1758"/>
                    </a:lnTo>
                    <a:lnTo>
                      <a:pt x="579" y="1759"/>
                    </a:lnTo>
                    <a:lnTo>
                      <a:pt x="581" y="1764"/>
                    </a:lnTo>
                    <a:lnTo>
                      <a:pt x="580" y="1764"/>
                    </a:lnTo>
                    <a:lnTo>
                      <a:pt x="579" y="1769"/>
                    </a:lnTo>
                    <a:lnTo>
                      <a:pt x="570" y="1769"/>
                    </a:lnTo>
                    <a:lnTo>
                      <a:pt x="565" y="1773"/>
                    </a:lnTo>
                    <a:lnTo>
                      <a:pt x="563" y="1773"/>
                    </a:lnTo>
                    <a:lnTo>
                      <a:pt x="562" y="1774"/>
                    </a:lnTo>
                    <a:lnTo>
                      <a:pt x="560" y="1772"/>
                    </a:lnTo>
                    <a:lnTo>
                      <a:pt x="563" y="1767"/>
                    </a:lnTo>
                    <a:lnTo>
                      <a:pt x="563" y="1761"/>
                    </a:lnTo>
                    <a:lnTo>
                      <a:pt x="560" y="1759"/>
                    </a:lnTo>
                    <a:lnTo>
                      <a:pt x="560" y="1757"/>
                    </a:lnTo>
                    <a:lnTo>
                      <a:pt x="563" y="1754"/>
                    </a:lnTo>
                    <a:lnTo>
                      <a:pt x="561" y="1747"/>
                    </a:lnTo>
                    <a:lnTo>
                      <a:pt x="565" y="1739"/>
                    </a:lnTo>
                    <a:lnTo>
                      <a:pt x="561" y="1741"/>
                    </a:lnTo>
                    <a:lnTo>
                      <a:pt x="559" y="1739"/>
                    </a:lnTo>
                    <a:lnTo>
                      <a:pt x="556" y="1740"/>
                    </a:lnTo>
                    <a:lnTo>
                      <a:pt x="554" y="1744"/>
                    </a:lnTo>
                    <a:lnTo>
                      <a:pt x="549" y="1743"/>
                    </a:lnTo>
                    <a:lnTo>
                      <a:pt x="547" y="1744"/>
                    </a:lnTo>
                    <a:lnTo>
                      <a:pt x="546" y="1743"/>
                    </a:lnTo>
                    <a:lnTo>
                      <a:pt x="542" y="1749"/>
                    </a:lnTo>
                    <a:lnTo>
                      <a:pt x="540" y="1749"/>
                    </a:lnTo>
                    <a:lnTo>
                      <a:pt x="539" y="1750"/>
                    </a:lnTo>
                    <a:lnTo>
                      <a:pt x="536" y="1751"/>
                    </a:lnTo>
                    <a:lnTo>
                      <a:pt x="537" y="1749"/>
                    </a:lnTo>
                    <a:lnTo>
                      <a:pt x="534" y="1750"/>
                    </a:lnTo>
                    <a:lnTo>
                      <a:pt x="533" y="1754"/>
                    </a:lnTo>
                    <a:lnTo>
                      <a:pt x="529" y="1756"/>
                    </a:lnTo>
                    <a:lnTo>
                      <a:pt x="530" y="1758"/>
                    </a:lnTo>
                    <a:lnTo>
                      <a:pt x="522" y="1756"/>
                    </a:lnTo>
                    <a:lnTo>
                      <a:pt x="522" y="1759"/>
                    </a:lnTo>
                    <a:lnTo>
                      <a:pt x="523" y="1760"/>
                    </a:lnTo>
                    <a:lnTo>
                      <a:pt x="519" y="1759"/>
                    </a:lnTo>
                    <a:lnTo>
                      <a:pt x="512" y="1764"/>
                    </a:lnTo>
                    <a:lnTo>
                      <a:pt x="512" y="1763"/>
                    </a:lnTo>
                    <a:lnTo>
                      <a:pt x="511" y="1764"/>
                    </a:lnTo>
                    <a:lnTo>
                      <a:pt x="508" y="1764"/>
                    </a:lnTo>
                    <a:lnTo>
                      <a:pt x="506" y="1766"/>
                    </a:lnTo>
                    <a:lnTo>
                      <a:pt x="503" y="1765"/>
                    </a:lnTo>
                    <a:lnTo>
                      <a:pt x="501" y="1769"/>
                    </a:lnTo>
                    <a:lnTo>
                      <a:pt x="500" y="1768"/>
                    </a:lnTo>
                    <a:lnTo>
                      <a:pt x="496" y="1767"/>
                    </a:lnTo>
                    <a:lnTo>
                      <a:pt x="497" y="1760"/>
                    </a:lnTo>
                    <a:lnTo>
                      <a:pt x="493" y="1758"/>
                    </a:lnTo>
                    <a:lnTo>
                      <a:pt x="493" y="1745"/>
                    </a:lnTo>
                    <a:lnTo>
                      <a:pt x="494" y="1742"/>
                    </a:lnTo>
                    <a:lnTo>
                      <a:pt x="493" y="1736"/>
                    </a:lnTo>
                    <a:lnTo>
                      <a:pt x="492" y="1736"/>
                    </a:lnTo>
                    <a:lnTo>
                      <a:pt x="492" y="1737"/>
                    </a:lnTo>
                    <a:lnTo>
                      <a:pt x="490" y="1738"/>
                    </a:lnTo>
                    <a:lnTo>
                      <a:pt x="486" y="1735"/>
                    </a:lnTo>
                    <a:lnTo>
                      <a:pt x="483" y="1737"/>
                    </a:lnTo>
                    <a:lnTo>
                      <a:pt x="484" y="1742"/>
                    </a:lnTo>
                    <a:lnTo>
                      <a:pt x="482" y="1748"/>
                    </a:lnTo>
                    <a:lnTo>
                      <a:pt x="477" y="1748"/>
                    </a:lnTo>
                    <a:lnTo>
                      <a:pt x="476" y="1750"/>
                    </a:lnTo>
                    <a:lnTo>
                      <a:pt x="477" y="1757"/>
                    </a:lnTo>
                    <a:lnTo>
                      <a:pt x="475" y="1766"/>
                    </a:lnTo>
                    <a:lnTo>
                      <a:pt x="476" y="1772"/>
                    </a:lnTo>
                    <a:lnTo>
                      <a:pt x="471" y="1775"/>
                    </a:lnTo>
                    <a:lnTo>
                      <a:pt x="469" y="1776"/>
                    </a:lnTo>
                    <a:lnTo>
                      <a:pt x="466" y="1771"/>
                    </a:lnTo>
                    <a:lnTo>
                      <a:pt x="469" y="1762"/>
                    </a:lnTo>
                    <a:lnTo>
                      <a:pt x="466" y="1758"/>
                    </a:lnTo>
                    <a:lnTo>
                      <a:pt x="469" y="1756"/>
                    </a:lnTo>
                    <a:lnTo>
                      <a:pt x="471" y="1751"/>
                    </a:lnTo>
                    <a:lnTo>
                      <a:pt x="471" y="1747"/>
                    </a:lnTo>
                    <a:lnTo>
                      <a:pt x="470" y="1745"/>
                    </a:lnTo>
                    <a:lnTo>
                      <a:pt x="471" y="1744"/>
                    </a:lnTo>
                    <a:lnTo>
                      <a:pt x="467" y="1740"/>
                    </a:lnTo>
                    <a:lnTo>
                      <a:pt x="470" y="1737"/>
                    </a:lnTo>
                    <a:lnTo>
                      <a:pt x="471" y="1733"/>
                    </a:lnTo>
                    <a:lnTo>
                      <a:pt x="469" y="1729"/>
                    </a:lnTo>
                    <a:lnTo>
                      <a:pt x="467" y="1729"/>
                    </a:lnTo>
                    <a:lnTo>
                      <a:pt x="469" y="1728"/>
                    </a:lnTo>
                    <a:lnTo>
                      <a:pt x="467" y="1723"/>
                    </a:lnTo>
                    <a:lnTo>
                      <a:pt x="466" y="1723"/>
                    </a:lnTo>
                    <a:lnTo>
                      <a:pt x="466" y="1719"/>
                    </a:lnTo>
                    <a:lnTo>
                      <a:pt x="460" y="1718"/>
                    </a:lnTo>
                    <a:lnTo>
                      <a:pt x="457" y="1709"/>
                    </a:lnTo>
                    <a:lnTo>
                      <a:pt x="454" y="1709"/>
                    </a:lnTo>
                    <a:lnTo>
                      <a:pt x="454" y="1707"/>
                    </a:lnTo>
                    <a:lnTo>
                      <a:pt x="451" y="1706"/>
                    </a:lnTo>
                    <a:lnTo>
                      <a:pt x="448" y="1705"/>
                    </a:lnTo>
                    <a:lnTo>
                      <a:pt x="448" y="1707"/>
                    </a:lnTo>
                    <a:lnTo>
                      <a:pt x="446" y="1705"/>
                    </a:lnTo>
                    <a:lnTo>
                      <a:pt x="442" y="1707"/>
                    </a:lnTo>
                    <a:lnTo>
                      <a:pt x="440" y="1707"/>
                    </a:lnTo>
                    <a:lnTo>
                      <a:pt x="437" y="1702"/>
                    </a:lnTo>
                    <a:lnTo>
                      <a:pt x="436" y="1689"/>
                    </a:lnTo>
                    <a:lnTo>
                      <a:pt x="434" y="1688"/>
                    </a:lnTo>
                    <a:lnTo>
                      <a:pt x="428" y="1682"/>
                    </a:lnTo>
                    <a:lnTo>
                      <a:pt x="425" y="1681"/>
                    </a:lnTo>
                    <a:lnTo>
                      <a:pt x="424" y="1681"/>
                    </a:lnTo>
                    <a:lnTo>
                      <a:pt x="419" y="1676"/>
                    </a:lnTo>
                    <a:lnTo>
                      <a:pt x="418" y="1672"/>
                    </a:lnTo>
                    <a:lnTo>
                      <a:pt x="414" y="1672"/>
                    </a:lnTo>
                    <a:lnTo>
                      <a:pt x="413" y="1665"/>
                    </a:lnTo>
                    <a:lnTo>
                      <a:pt x="407" y="1664"/>
                    </a:lnTo>
                    <a:lnTo>
                      <a:pt x="407" y="1666"/>
                    </a:lnTo>
                    <a:lnTo>
                      <a:pt x="405" y="1667"/>
                    </a:lnTo>
                    <a:lnTo>
                      <a:pt x="384" y="1696"/>
                    </a:lnTo>
                    <a:lnTo>
                      <a:pt x="374" y="1686"/>
                    </a:lnTo>
                    <a:lnTo>
                      <a:pt x="371" y="1685"/>
                    </a:lnTo>
                    <a:lnTo>
                      <a:pt x="368" y="1687"/>
                    </a:lnTo>
                    <a:lnTo>
                      <a:pt x="362" y="1685"/>
                    </a:lnTo>
                    <a:lnTo>
                      <a:pt x="360" y="1682"/>
                    </a:lnTo>
                    <a:lnTo>
                      <a:pt x="364" y="1673"/>
                    </a:lnTo>
                    <a:lnTo>
                      <a:pt x="356" y="1670"/>
                    </a:lnTo>
                    <a:lnTo>
                      <a:pt x="353" y="1660"/>
                    </a:lnTo>
                    <a:lnTo>
                      <a:pt x="349" y="1663"/>
                    </a:lnTo>
                    <a:lnTo>
                      <a:pt x="347" y="1667"/>
                    </a:lnTo>
                    <a:lnTo>
                      <a:pt x="339" y="1673"/>
                    </a:lnTo>
                    <a:lnTo>
                      <a:pt x="336" y="1677"/>
                    </a:lnTo>
                    <a:lnTo>
                      <a:pt x="333" y="1679"/>
                    </a:lnTo>
                    <a:lnTo>
                      <a:pt x="327" y="1681"/>
                    </a:lnTo>
                    <a:lnTo>
                      <a:pt x="328" y="1683"/>
                    </a:lnTo>
                    <a:lnTo>
                      <a:pt x="325" y="1685"/>
                    </a:lnTo>
                    <a:lnTo>
                      <a:pt x="324" y="1691"/>
                    </a:lnTo>
                    <a:lnTo>
                      <a:pt x="321" y="1694"/>
                    </a:lnTo>
                    <a:lnTo>
                      <a:pt x="318" y="1700"/>
                    </a:lnTo>
                    <a:lnTo>
                      <a:pt x="318" y="1704"/>
                    </a:lnTo>
                    <a:lnTo>
                      <a:pt x="313" y="1712"/>
                    </a:lnTo>
                    <a:lnTo>
                      <a:pt x="306" y="1721"/>
                    </a:lnTo>
                    <a:lnTo>
                      <a:pt x="302" y="1728"/>
                    </a:lnTo>
                    <a:lnTo>
                      <a:pt x="305" y="1733"/>
                    </a:lnTo>
                    <a:lnTo>
                      <a:pt x="302" y="1740"/>
                    </a:lnTo>
                    <a:lnTo>
                      <a:pt x="304" y="1745"/>
                    </a:lnTo>
                    <a:lnTo>
                      <a:pt x="303" y="1753"/>
                    </a:lnTo>
                    <a:lnTo>
                      <a:pt x="305" y="1761"/>
                    </a:lnTo>
                    <a:lnTo>
                      <a:pt x="298" y="1766"/>
                    </a:lnTo>
                    <a:lnTo>
                      <a:pt x="181" y="1701"/>
                    </a:lnTo>
                    <a:lnTo>
                      <a:pt x="179" y="1697"/>
                    </a:lnTo>
                    <a:lnTo>
                      <a:pt x="171" y="1697"/>
                    </a:lnTo>
                    <a:lnTo>
                      <a:pt x="166" y="1693"/>
                    </a:lnTo>
                    <a:lnTo>
                      <a:pt x="164" y="1694"/>
                    </a:lnTo>
                    <a:lnTo>
                      <a:pt x="158" y="1691"/>
                    </a:lnTo>
                    <a:lnTo>
                      <a:pt x="152" y="1692"/>
                    </a:lnTo>
                    <a:lnTo>
                      <a:pt x="150" y="1689"/>
                    </a:lnTo>
                    <a:lnTo>
                      <a:pt x="146" y="1688"/>
                    </a:lnTo>
                    <a:lnTo>
                      <a:pt x="144" y="1686"/>
                    </a:lnTo>
                    <a:lnTo>
                      <a:pt x="137" y="1687"/>
                    </a:lnTo>
                    <a:lnTo>
                      <a:pt x="129" y="1685"/>
                    </a:lnTo>
                    <a:lnTo>
                      <a:pt x="126" y="1683"/>
                    </a:lnTo>
                    <a:lnTo>
                      <a:pt x="122" y="1684"/>
                    </a:lnTo>
                    <a:lnTo>
                      <a:pt x="115" y="1679"/>
                    </a:lnTo>
                    <a:lnTo>
                      <a:pt x="112" y="1678"/>
                    </a:lnTo>
                    <a:lnTo>
                      <a:pt x="111" y="1674"/>
                    </a:lnTo>
                    <a:lnTo>
                      <a:pt x="110" y="1675"/>
                    </a:lnTo>
                    <a:lnTo>
                      <a:pt x="102" y="1672"/>
                    </a:lnTo>
                    <a:lnTo>
                      <a:pt x="97" y="1671"/>
                    </a:lnTo>
                    <a:lnTo>
                      <a:pt x="94" y="1667"/>
                    </a:lnTo>
                    <a:lnTo>
                      <a:pt x="93" y="1663"/>
                    </a:lnTo>
                    <a:lnTo>
                      <a:pt x="95" y="1658"/>
                    </a:lnTo>
                    <a:lnTo>
                      <a:pt x="94" y="1655"/>
                    </a:lnTo>
                    <a:lnTo>
                      <a:pt x="97" y="1652"/>
                    </a:lnTo>
                    <a:lnTo>
                      <a:pt x="95" y="1651"/>
                    </a:lnTo>
                    <a:lnTo>
                      <a:pt x="98" y="1649"/>
                    </a:lnTo>
                    <a:lnTo>
                      <a:pt x="99" y="1645"/>
                    </a:lnTo>
                    <a:lnTo>
                      <a:pt x="96" y="1642"/>
                    </a:lnTo>
                    <a:lnTo>
                      <a:pt x="97" y="1640"/>
                    </a:lnTo>
                    <a:lnTo>
                      <a:pt x="96" y="1637"/>
                    </a:lnTo>
                    <a:lnTo>
                      <a:pt x="97" y="1636"/>
                    </a:lnTo>
                    <a:lnTo>
                      <a:pt x="97" y="1638"/>
                    </a:lnTo>
                    <a:lnTo>
                      <a:pt x="99" y="1637"/>
                    </a:lnTo>
                    <a:lnTo>
                      <a:pt x="100" y="1638"/>
                    </a:lnTo>
                    <a:lnTo>
                      <a:pt x="100" y="1636"/>
                    </a:lnTo>
                    <a:lnTo>
                      <a:pt x="104" y="1637"/>
                    </a:lnTo>
                    <a:lnTo>
                      <a:pt x="104" y="1633"/>
                    </a:lnTo>
                    <a:lnTo>
                      <a:pt x="102" y="1631"/>
                    </a:lnTo>
                    <a:lnTo>
                      <a:pt x="105" y="1629"/>
                    </a:lnTo>
                    <a:lnTo>
                      <a:pt x="105" y="1628"/>
                    </a:lnTo>
                    <a:lnTo>
                      <a:pt x="106" y="1624"/>
                    </a:lnTo>
                    <a:lnTo>
                      <a:pt x="107" y="1625"/>
                    </a:lnTo>
                    <a:lnTo>
                      <a:pt x="110" y="1624"/>
                    </a:lnTo>
                    <a:lnTo>
                      <a:pt x="108" y="1618"/>
                    </a:lnTo>
                    <a:lnTo>
                      <a:pt x="110" y="1615"/>
                    </a:lnTo>
                    <a:lnTo>
                      <a:pt x="112" y="1616"/>
                    </a:lnTo>
                    <a:lnTo>
                      <a:pt x="117" y="1611"/>
                    </a:lnTo>
                    <a:lnTo>
                      <a:pt x="119" y="1612"/>
                    </a:lnTo>
                    <a:lnTo>
                      <a:pt x="117" y="1609"/>
                    </a:lnTo>
                    <a:lnTo>
                      <a:pt x="115" y="1611"/>
                    </a:lnTo>
                    <a:lnTo>
                      <a:pt x="115" y="1607"/>
                    </a:lnTo>
                    <a:lnTo>
                      <a:pt x="111" y="1604"/>
                    </a:lnTo>
                    <a:lnTo>
                      <a:pt x="113" y="1601"/>
                    </a:lnTo>
                    <a:lnTo>
                      <a:pt x="114" y="1595"/>
                    </a:lnTo>
                    <a:lnTo>
                      <a:pt x="116" y="1593"/>
                    </a:lnTo>
                    <a:lnTo>
                      <a:pt x="117" y="1588"/>
                    </a:lnTo>
                    <a:lnTo>
                      <a:pt x="122" y="1587"/>
                    </a:lnTo>
                    <a:lnTo>
                      <a:pt x="123" y="1584"/>
                    </a:lnTo>
                    <a:lnTo>
                      <a:pt x="127" y="1582"/>
                    </a:lnTo>
                    <a:lnTo>
                      <a:pt x="127" y="1578"/>
                    </a:lnTo>
                    <a:lnTo>
                      <a:pt x="130" y="1575"/>
                    </a:lnTo>
                    <a:lnTo>
                      <a:pt x="124" y="1577"/>
                    </a:lnTo>
                    <a:lnTo>
                      <a:pt x="123" y="1581"/>
                    </a:lnTo>
                    <a:lnTo>
                      <a:pt x="118" y="1578"/>
                    </a:lnTo>
                    <a:lnTo>
                      <a:pt x="118" y="1580"/>
                    </a:lnTo>
                    <a:lnTo>
                      <a:pt x="122" y="1581"/>
                    </a:lnTo>
                    <a:lnTo>
                      <a:pt x="120" y="1582"/>
                    </a:lnTo>
                    <a:lnTo>
                      <a:pt x="115" y="1583"/>
                    </a:lnTo>
                    <a:lnTo>
                      <a:pt x="114" y="1584"/>
                    </a:lnTo>
                    <a:lnTo>
                      <a:pt x="116" y="1586"/>
                    </a:lnTo>
                    <a:lnTo>
                      <a:pt x="112" y="1585"/>
                    </a:lnTo>
                    <a:lnTo>
                      <a:pt x="111" y="1587"/>
                    </a:lnTo>
                    <a:lnTo>
                      <a:pt x="106" y="1589"/>
                    </a:lnTo>
                    <a:lnTo>
                      <a:pt x="104" y="1593"/>
                    </a:lnTo>
                    <a:lnTo>
                      <a:pt x="100" y="1593"/>
                    </a:lnTo>
                    <a:lnTo>
                      <a:pt x="94" y="1596"/>
                    </a:lnTo>
                    <a:lnTo>
                      <a:pt x="91" y="1599"/>
                    </a:lnTo>
                    <a:lnTo>
                      <a:pt x="93" y="1602"/>
                    </a:lnTo>
                    <a:lnTo>
                      <a:pt x="90" y="1600"/>
                    </a:lnTo>
                    <a:lnTo>
                      <a:pt x="89" y="1605"/>
                    </a:lnTo>
                    <a:lnTo>
                      <a:pt x="87" y="1604"/>
                    </a:lnTo>
                    <a:lnTo>
                      <a:pt x="86" y="1606"/>
                    </a:lnTo>
                    <a:lnTo>
                      <a:pt x="81" y="1607"/>
                    </a:lnTo>
                    <a:lnTo>
                      <a:pt x="83" y="1609"/>
                    </a:lnTo>
                    <a:lnTo>
                      <a:pt x="81" y="1610"/>
                    </a:lnTo>
                    <a:lnTo>
                      <a:pt x="81" y="1613"/>
                    </a:lnTo>
                    <a:lnTo>
                      <a:pt x="78" y="1614"/>
                    </a:lnTo>
                    <a:lnTo>
                      <a:pt x="74" y="1619"/>
                    </a:lnTo>
                    <a:lnTo>
                      <a:pt x="76" y="1621"/>
                    </a:lnTo>
                    <a:lnTo>
                      <a:pt x="70" y="1624"/>
                    </a:lnTo>
                    <a:lnTo>
                      <a:pt x="72" y="1630"/>
                    </a:lnTo>
                    <a:lnTo>
                      <a:pt x="69" y="1629"/>
                    </a:lnTo>
                    <a:lnTo>
                      <a:pt x="65" y="1631"/>
                    </a:lnTo>
                    <a:lnTo>
                      <a:pt x="65" y="1632"/>
                    </a:lnTo>
                    <a:lnTo>
                      <a:pt x="66" y="1630"/>
                    </a:lnTo>
                    <a:lnTo>
                      <a:pt x="68" y="1631"/>
                    </a:lnTo>
                    <a:lnTo>
                      <a:pt x="66" y="1632"/>
                    </a:lnTo>
                    <a:lnTo>
                      <a:pt x="66" y="1639"/>
                    </a:lnTo>
                    <a:lnTo>
                      <a:pt x="61" y="1639"/>
                    </a:lnTo>
                    <a:lnTo>
                      <a:pt x="60" y="1641"/>
                    </a:lnTo>
                    <a:lnTo>
                      <a:pt x="57" y="1642"/>
                    </a:lnTo>
                    <a:lnTo>
                      <a:pt x="60" y="1648"/>
                    </a:lnTo>
                    <a:lnTo>
                      <a:pt x="56" y="1650"/>
                    </a:lnTo>
                    <a:lnTo>
                      <a:pt x="56" y="1651"/>
                    </a:lnTo>
                    <a:lnTo>
                      <a:pt x="59" y="1653"/>
                    </a:lnTo>
                    <a:lnTo>
                      <a:pt x="57" y="1654"/>
                    </a:lnTo>
                    <a:lnTo>
                      <a:pt x="58" y="1656"/>
                    </a:lnTo>
                    <a:lnTo>
                      <a:pt x="54" y="1659"/>
                    </a:lnTo>
                    <a:lnTo>
                      <a:pt x="56" y="1665"/>
                    </a:lnTo>
                    <a:lnTo>
                      <a:pt x="54" y="1667"/>
                    </a:lnTo>
                    <a:lnTo>
                      <a:pt x="54" y="1672"/>
                    </a:lnTo>
                    <a:lnTo>
                      <a:pt x="50" y="1676"/>
                    </a:lnTo>
                    <a:lnTo>
                      <a:pt x="47" y="1671"/>
                    </a:lnTo>
                    <a:lnTo>
                      <a:pt x="45" y="1672"/>
                    </a:lnTo>
                    <a:lnTo>
                      <a:pt x="38" y="1672"/>
                    </a:lnTo>
                    <a:lnTo>
                      <a:pt x="32" y="1669"/>
                    </a:lnTo>
                    <a:lnTo>
                      <a:pt x="30" y="1667"/>
                    </a:lnTo>
                    <a:lnTo>
                      <a:pt x="34" y="1665"/>
                    </a:lnTo>
                    <a:lnTo>
                      <a:pt x="35" y="1663"/>
                    </a:lnTo>
                    <a:lnTo>
                      <a:pt x="29" y="1663"/>
                    </a:lnTo>
                    <a:lnTo>
                      <a:pt x="27" y="1667"/>
                    </a:lnTo>
                    <a:lnTo>
                      <a:pt x="25" y="1667"/>
                    </a:lnTo>
                    <a:lnTo>
                      <a:pt x="25" y="1663"/>
                    </a:lnTo>
                    <a:lnTo>
                      <a:pt x="28" y="1657"/>
                    </a:lnTo>
                    <a:lnTo>
                      <a:pt x="23" y="1656"/>
                    </a:lnTo>
                    <a:lnTo>
                      <a:pt x="25" y="1654"/>
                    </a:lnTo>
                    <a:lnTo>
                      <a:pt x="25" y="1649"/>
                    </a:lnTo>
                    <a:lnTo>
                      <a:pt x="22" y="1646"/>
                    </a:lnTo>
                    <a:lnTo>
                      <a:pt x="24" y="1641"/>
                    </a:lnTo>
                    <a:lnTo>
                      <a:pt x="21" y="1641"/>
                    </a:lnTo>
                    <a:lnTo>
                      <a:pt x="19" y="1636"/>
                    </a:lnTo>
                    <a:lnTo>
                      <a:pt x="20" y="1630"/>
                    </a:lnTo>
                    <a:lnTo>
                      <a:pt x="8" y="1629"/>
                    </a:lnTo>
                    <a:lnTo>
                      <a:pt x="8" y="1619"/>
                    </a:lnTo>
                    <a:lnTo>
                      <a:pt x="10" y="1617"/>
                    </a:lnTo>
                    <a:lnTo>
                      <a:pt x="15" y="1619"/>
                    </a:lnTo>
                    <a:lnTo>
                      <a:pt x="16" y="1618"/>
                    </a:lnTo>
                    <a:lnTo>
                      <a:pt x="16" y="1615"/>
                    </a:lnTo>
                    <a:lnTo>
                      <a:pt x="11" y="1613"/>
                    </a:lnTo>
                    <a:lnTo>
                      <a:pt x="17" y="1605"/>
                    </a:lnTo>
                    <a:lnTo>
                      <a:pt x="18" y="1597"/>
                    </a:lnTo>
                    <a:lnTo>
                      <a:pt x="21" y="1594"/>
                    </a:lnTo>
                    <a:lnTo>
                      <a:pt x="19" y="1588"/>
                    </a:lnTo>
                    <a:lnTo>
                      <a:pt x="21" y="1587"/>
                    </a:lnTo>
                    <a:lnTo>
                      <a:pt x="25" y="1588"/>
                    </a:lnTo>
                    <a:lnTo>
                      <a:pt x="26" y="1584"/>
                    </a:lnTo>
                    <a:lnTo>
                      <a:pt x="26" y="1581"/>
                    </a:lnTo>
                    <a:lnTo>
                      <a:pt x="23" y="1579"/>
                    </a:lnTo>
                    <a:lnTo>
                      <a:pt x="25" y="1573"/>
                    </a:lnTo>
                    <a:lnTo>
                      <a:pt x="24" y="1569"/>
                    </a:lnTo>
                    <a:lnTo>
                      <a:pt x="21" y="1564"/>
                    </a:lnTo>
                    <a:lnTo>
                      <a:pt x="22" y="1559"/>
                    </a:lnTo>
                    <a:lnTo>
                      <a:pt x="20" y="1553"/>
                    </a:lnTo>
                    <a:lnTo>
                      <a:pt x="24" y="1549"/>
                    </a:lnTo>
                    <a:lnTo>
                      <a:pt x="20" y="1543"/>
                    </a:lnTo>
                    <a:lnTo>
                      <a:pt x="21" y="1537"/>
                    </a:lnTo>
                    <a:lnTo>
                      <a:pt x="14" y="1535"/>
                    </a:lnTo>
                    <a:lnTo>
                      <a:pt x="11" y="1532"/>
                    </a:lnTo>
                    <a:lnTo>
                      <a:pt x="16" y="1519"/>
                    </a:lnTo>
                    <a:lnTo>
                      <a:pt x="14" y="1515"/>
                    </a:lnTo>
                    <a:lnTo>
                      <a:pt x="16" y="1506"/>
                    </a:lnTo>
                    <a:lnTo>
                      <a:pt x="16" y="1503"/>
                    </a:lnTo>
                    <a:lnTo>
                      <a:pt x="11" y="1498"/>
                    </a:lnTo>
                    <a:lnTo>
                      <a:pt x="14" y="1492"/>
                    </a:lnTo>
                    <a:lnTo>
                      <a:pt x="12" y="1489"/>
                    </a:lnTo>
                    <a:lnTo>
                      <a:pt x="12" y="1487"/>
                    </a:lnTo>
                    <a:lnTo>
                      <a:pt x="19" y="1480"/>
                    </a:lnTo>
                    <a:lnTo>
                      <a:pt x="19" y="1477"/>
                    </a:lnTo>
                    <a:lnTo>
                      <a:pt x="16" y="1473"/>
                    </a:lnTo>
                    <a:lnTo>
                      <a:pt x="22" y="1467"/>
                    </a:lnTo>
                    <a:lnTo>
                      <a:pt x="22" y="1465"/>
                    </a:lnTo>
                    <a:lnTo>
                      <a:pt x="18" y="1459"/>
                    </a:lnTo>
                    <a:lnTo>
                      <a:pt x="11" y="1457"/>
                    </a:lnTo>
                    <a:lnTo>
                      <a:pt x="11" y="1450"/>
                    </a:lnTo>
                    <a:lnTo>
                      <a:pt x="6" y="1435"/>
                    </a:lnTo>
                    <a:lnTo>
                      <a:pt x="4" y="1430"/>
                    </a:lnTo>
                    <a:lnTo>
                      <a:pt x="17" y="1418"/>
                    </a:lnTo>
                    <a:lnTo>
                      <a:pt x="17" y="1407"/>
                    </a:lnTo>
                    <a:lnTo>
                      <a:pt x="18" y="1400"/>
                    </a:lnTo>
                    <a:lnTo>
                      <a:pt x="16" y="1397"/>
                    </a:lnTo>
                    <a:lnTo>
                      <a:pt x="5" y="1397"/>
                    </a:lnTo>
                    <a:lnTo>
                      <a:pt x="0" y="1387"/>
                    </a:lnTo>
                    <a:lnTo>
                      <a:pt x="1" y="1382"/>
                    </a:lnTo>
                    <a:lnTo>
                      <a:pt x="0" y="1365"/>
                    </a:lnTo>
                    <a:lnTo>
                      <a:pt x="3" y="1361"/>
                    </a:lnTo>
                    <a:lnTo>
                      <a:pt x="3" y="1353"/>
                    </a:lnTo>
                    <a:lnTo>
                      <a:pt x="6" y="1349"/>
                    </a:lnTo>
                    <a:lnTo>
                      <a:pt x="9" y="1339"/>
                    </a:lnTo>
                    <a:lnTo>
                      <a:pt x="15" y="1333"/>
                    </a:lnTo>
                    <a:lnTo>
                      <a:pt x="19" y="1323"/>
                    </a:lnTo>
                    <a:lnTo>
                      <a:pt x="17" y="1307"/>
                    </a:lnTo>
                    <a:lnTo>
                      <a:pt x="18" y="1299"/>
                    </a:lnTo>
                    <a:lnTo>
                      <a:pt x="21" y="1297"/>
                    </a:lnTo>
                    <a:lnTo>
                      <a:pt x="23" y="1292"/>
                    </a:lnTo>
                    <a:lnTo>
                      <a:pt x="27" y="1289"/>
                    </a:lnTo>
                    <a:lnTo>
                      <a:pt x="28" y="1285"/>
                    </a:lnTo>
                    <a:lnTo>
                      <a:pt x="25" y="1267"/>
                    </a:lnTo>
                    <a:lnTo>
                      <a:pt x="26" y="1263"/>
                    </a:lnTo>
                    <a:lnTo>
                      <a:pt x="23" y="1256"/>
                    </a:lnTo>
                    <a:lnTo>
                      <a:pt x="30" y="1249"/>
                    </a:lnTo>
                    <a:lnTo>
                      <a:pt x="30" y="1245"/>
                    </a:lnTo>
                    <a:lnTo>
                      <a:pt x="26" y="1241"/>
                    </a:lnTo>
                    <a:lnTo>
                      <a:pt x="26" y="1236"/>
                    </a:lnTo>
                    <a:lnTo>
                      <a:pt x="28" y="1229"/>
                    </a:lnTo>
                    <a:lnTo>
                      <a:pt x="32" y="1227"/>
                    </a:lnTo>
                    <a:lnTo>
                      <a:pt x="37" y="1217"/>
                    </a:lnTo>
                    <a:lnTo>
                      <a:pt x="34" y="1202"/>
                    </a:lnTo>
                    <a:lnTo>
                      <a:pt x="30" y="1199"/>
                    </a:lnTo>
                    <a:lnTo>
                      <a:pt x="29" y="1197"/>
                    </a:lnTo>
                    <a:lnTo>
                      <a:pt x="35" y="1192"/>
                    </a:lnTo>
                    <a:lnTo>
                      <a:pt x="39" y="1186"/>
                    </a:lnTo>
                    <a:lnTo>
                      <a:pt x="44" y="1184"/>
                    </a:lnTo>
                    <a:lnTo>
                      <a:pt x="45" y="1180"/>
                    </a:lnTo>
                    <a:lnTo>
                      <a:pt x="48" y="1175"/>
                    </a:lnTo>
                    <a:lnTo>
                      <a:pt x="47" y="1170"/>
                    </a:lnTo>
                    <a:lnTo>
                      <a:pt x="50" y="1167"/>
                    </a:lnTo>
                    <a:lnTo>
                      <a:pt x="48" y="1163"/>
                    </a:lnTo>
                    <a:lnTo>
                      <a:pt x="56" y="1160"/>
                    </a:lnTo>
                    <a:lnTo>
                      <a:pt x="55" y="1154"/>
                    </a:lnTo>
                    <a:lnTo>
                      <a:pt x="58" y="1141"/>
                    </a:lnTo>
                    <a:lnTo>
                      <a:pt x="63" y="1137"/>
                    </a:lnTo>
                    <a:lnTo>
                      <a:pt x="65" y="1134"/>
                    </a:lnTo>
                    <a:lnTo>
                      <a:pt x="70" y="1130"/>
                    </a:lnTo>
                    <a:lnTo>
                      <a:pt x="69" y="1125"/>
                    </a:lnTo>
                    <a:lnTo>
                      <a:pt x="78" y="1100"/>
                    </a:lnTo>
                    <a:lnTo>
                      <a:pt x="76" y="1091"/>
                    </a:lnTo>
                    <a:lnTo>
                      <a:pt x="74" y="1089"/>
                    </a:lnTo>
                    <a:lnTo>
                      <a:pt x="76" y="1081"/>
                    </a:lnTo>
                    <a:lnTo>
                      <a:pt x="83" y="1073"/>
                    </a:lnTo>
                    <a:lnTo>
                      <a:pt x="84" y="1070"/>
                    </a:lnTo>
                    <a:lnTo>
                      <a:pt x="95" y="1060"/>
                    </a:lnTo>
                    <a:lnTo>
                      <a:pt x="98" y="1051"/>
                    </a:lnTo>
                    <a:lnTo>
                      <a:pt x="100" y="1046"/>
                    </a:lnTo>
                    <a:lnTo>
                      <a:pt x="104" y="1033"/>
                    </a:lnTo>
                    <a:lnTo>
                      <a:pt x="108" y="1024"/>
                    </a:lnTo>
                    <a:lnTo>
                      <a:pt x="112" y="1021"/>
                    </a:lnTo>
                    <a:lnTo>
                      <a:pt x="112" y="1018"/>
                    </a:lnTo>
                    <a:lnTo>
                      <a:pt x="114" y="1016"/>
                    </a:lnTo>
                    <a:lnTo>
                      <a:pt x="118" y="1000"/>
                    </a:lnTo>
                    <a:lnTo>
                      <a:pt x="128" y="986"/>
                    </a:lnTo>
                    <a:lnTo>
                      <a:pt x="131" y="971"/>
                    </a:lnTo>
                    <a:lnTo>
                      <a:pt x="137" y="964"/>
                    </a:lnTo>
                    <a:lnTo>
                      <a:pt x="137" y="959"/>
                    </a:lnTo>
                    <a:lnTo>
                      <a:pt x="142" y="953"/>
                    </a:lnTo>
                    <a:lnTo>
                      <a:pt x="141" y="949"/>
                    </a:lnTo>
                    <a:lnTo>
                      <a:pt x="137" y="946"/>
                    </a:lnTo>
                    <a:lnTo>
                      <a:pt x="140" y="944"/>
                    </a:lnTo>
                    <a:lnTo>
                      <a:pt x="138" y="938"/>
                    </a:lnTo>
                    <a:lnTo>
                      <a:pt x="142" y="929"/>
                    </a:lnTo>
                    <a:lnTo>
                      <a:pt x="150" y="916"/>
                    </a:lnTo>
                    <a:lnTo>
                      <a:pt x="150" y="902"/>
                    </a:lnTo>
                    <a:lnTo>
                      <a:pt x="153" y="898"/>
                    </a:lnTo>
                    <a:lnTo>
                      <a:pt x="160" y="893"/>
                    </a:lnTo>
                    <a:lnTo>
                      <a:pt x="163" y="885"/>
                    </a:lnTo>
                    <a:lnTo>
                      <a:pt x="168" y="885"/>
                    </a:lnTo>
                    <a:lnTo>
                      <a:pt x="173" y="878"/>
                    </a:lnTo>
                    <a:lnTo>
                      <a:pt x="181" y="873"/>
                    </a:lnTo>
                    <a:lnTo>
                      <a:pt x="181" y="868"/>
                    </a:lnTo>
                    <a:lnTo>
                      <a:pt x="184" y="866"/>
                    </a:lnTo>
                    <a:lnTo>
                      <a:pt x="191" y="853"/>
                    </a:lnTo>
                    <a:lnTo>
                      <a:pt x="194" y="847"/>
                    </a:lnTo>
                    <a:lnTo>
                      <a:pt x="196" y="841"/>
                    </a:lnTo>
                    <a:lnTo>
                      <a:pt x="206" y="830"/>
                    </a:lnTo>
                    <a:lnTo>
                      <a:pt x="217" y="814"/>
                    </a:lnTo>
                    <a:lnTo>
                      <a:pt x="220" y="812"/>
                    </a:lnTo>
                    <a:lnTo>
                      <a:pt x="230" y="803"/>
                    </a:lnTo>
                    <a:lnTo>
                      <a:pt x="250" y="800"/>
                    </a:lnTo>
                    <a:lnTo>
                      <a:pt x="274" y="764"/>
                    </a:lnTo>
                    <a:lnTo>
                      <a:pt x="280" y="751"/>
                    </a:lnTo>
                    <a:lnTo>
                      <a:pt x="290" y="743"/>
                    </a:lnTo>
                    <a:lnTo>
                      <a:pt x="292" y="736"/>
                    </a:lnTo>
                    <a:lnTo>
                      <a:pt x="294" y="723"/>
                    </a:lnTo>
                    <a:lnTo>
                      <a:pt x="297" y="716"/>
                    </a:lnTo>
                    <a:lnTo>
                      <a:pt x="303" y="707"/>
                    </a:lnTo>
                    <a:lnTo>
                      <a:pt x="314" y="703"/>
                    </a:lnTo>
                    <a:lnTo>
                      <a:pt x="317" y="699"/>
                    </a:lnTo>
                    <a:lnTo>
                      <a:pt x="325" y="673"/>
                    </a:lnTo>
                    <a:lnTo>
                      <a:pt x="330" y="662"/>
                    </a:lnTo>
                    <a:lnTo>
                      <a:pt x="333" y="655"/>
                    </a:lnTo>
                    <a:lnTo>
                      <a:pt x="335" y="635"/>
                    </a:lnTo>
                    <a:lnTo>
                      <a:pt x="341" y="630"/>
                    </a:lnTo>
                    <a:lnTo>
                      <a:pt x="341" y="619"/>
                    </a:lnTo>
                    <a:lnTo>
                      <a:pt x="340" y="611"/>
                    </a:lnTo>
                    <a:lnTo>
                      <a:pt x="342" y="607"/>
                    </a:lnTo>
                    <a:lnTo>
                      <a:pt x="344" y="599"/>
                    </a:lnTo>
                    <a:lnTo>
                      <a:pt x="343" y="584"/>
                    </a:lnTo>
                    <a:lnTo>
                      <a:pt x="343" y="580"/>
                    </a:lnTo>
                    <a:lnTo>
                      <a:pt x="347" y="575"/>
                    </a:lnTo>
                    <a:lnTo>
                      <a:pt x="345" y="572"/>
                    </a:lnTo>
                    <a:lnTo>
                      <a:pt x="331" y="565"/>
                    </a:lnTo>
                    <a:lnTo>
                      <a:pt x="327" y="560"/>
                    </a:lnTo>
                    <a:lnTo>
                      <a:pt x="308" y="547"/>
                    </a:lnTo>
                    <a:lnTo>
                      <a:pt x="305" y="542"/>
                    </a:lnTo>
                    <a:lnTo>
                      <a:pt x="300" y="533"/>
                    </a:lnTo>
                    <a:lnTo>
                      <a:pt x="295" y="520"/>
                    </a:lnTo>
                    <a:lnTo>
                      <a:pt x="296" y="507"/>
                    </a:lnTo>
                    <a:lnTo>
                      <a:pt x="321" y="479"/>
                    </a:lnTo>
                    <a:lnTo>
                      <a:pt x="329" y="469"/>
                    </a:lnTo>
                    <a:lnTo>
                      <a:pt x="339" y="450"/>
                    </a:lnTo>
                    <a:lnTo>
                      <a:pt x="339" y="441"/>
                    </a:lnTo>
                    <a:lnTo>
                      <a:pt x="336" y="427"/>
                    </a:lnTo>
                    <a:lnTo>
                      <a:pt x="336" y="408"/>
                    </a:lnTo>
                    <a:lnTo>
                      <a:pt x="331" y="391"/>
                    </a:lnTo>
                    <a:lnTo>
                      <a:pt x="333" y="382"/>
                    </a:lnTo>
                    <a:lnTo>
                      <a:pt x="342" y="375"/>
                    </a:lnTo>
                    <a:lnTo>
                      <a:pt x="353" y="371"/>
                    </a:lnTo>
                    <a:lnTo>
                      <a:pt x="361" y="364"/>
                    </a:lnTo>
                    <a:lnTo>
                      <a:pt x="372" y="356"/>
                    </a:lnTo>
                    <a:lnTo>
                      <a:pt x="375" y="352"/>
                    </a:lnTo>
                    <a:lnTo>
                      <a:pt x="387" y="351"/>
                    </a:lnTo>
                    <a:lnTo>
                      <a:pt x="399" y="345"/>
                    </a:lnTo>
                    <a:lnTo>
                      <a:pt x="414" y="344"/>
                    </a:lnTo>
                    <a:lnTo>
                      <a:pt x="417" y="345"/>
                    </a:lnTo>
                    <a:lnTo>
                      <a:pt x="424" y="343"/>
                    </a:lnTo>
                    <a:lnTo>
                      <a:pt x="430" y="340"/>
                    </a:lnTo>
                    <a:lnTo>
                      <a:pt x="436" y="332"/>
                    </a:lnTo>
                    <a:lnTo>
                      <a:pt x="448" y="329"/>
                    </a:lnTo>
                    <a:lnTo>
                      <a:pt x="452" y="325"/>
                    </a:lnTo>
                    <a:lnTo>
                      <a:pt x="455" y="320"/>
                    </a:lnTo>
                    <a:lnTo>
                      <a:pt x="452" y="302"/>
                    </a:lnTo>
                    <a:lnTo>
                      <a:pt x="456" y="295"/>
                    </a:lnTo>
                    <a:lnTo>
                      <a:pt x="456" y="291"/>
                    </a:lnTo>
                    <a:lnTo>
                      <a:pt x="459" y="287"/>
                    </a:lnTo>
                    <a:lnTo>
                      <a:pt x="460" y="285"/>
                    </a:lnTo>
                    <a:lnTo>
                      <a:pt x="465" y="279"/>
                    </a:lnTo>
                    <a:lnTo>
                      <a:pt x="479" y="268"/>
                    </a:lnTo>
                    <a:lnTo>
                      <a:pt x="487" y="257"/>
                    </a:lnTo>
                    <a:lnTo>
                      <a:pt x="500" y="257"/>
                    </a:lnTo>
                    <a:lnTo>
                      <a:pt x="505" y="259"/>
                    </a:lnTo>
                    <a:lnTo>
                      <a:pt x="512" y="264"/>
                    </a:lnTo>
                    <a:lnTo>
                      <a:pt x="515" y="256"/>
                    </a:lnTo>
                    <a:lnTo>
                      <a:pt x="513" y="252"/>
                    </a:lnTo>
                    <a:lnTo>
                      <a:pt x="506" y="246"/>
                    </a:lnTo>
                    <a:lnTo>
                      <a:pt x="507" y="243"/>
                    </a:lnTo>
                    <a:lnTo>
                      <a:pt x="502" y="225"/>
                    </a:lnTo>
                    <a:lnTo>
                      <a:pt x="504" y="218"/>
                    </a:lnTo>
                    <a:lnTo>
                      <a:pt x="511" y="213"/>
                    </a:lnTo>
                    <a:lnTo>
                      <a:pt x="518" y="213"/>
                    </a:lnTo>
                    <a:lnTo>
                      <a:pt x="524" y="211"/>
                    </a:lnTo>
                    <a:lnTo>
                      <a:pt x="532" y="205"/>
                    </a:lnTo>
                    <a:lnTo>
                      <a:pt x="534" y="199"/>
                    </a:lnTo>
                    <a:lnTo>
                      <a:pt x="534" y="195"/>
                    </a:lnTo>
                    <a:lnTo>
                      <a:pt x="531" y="191"/>
                    </a:lnTo>
                    <a:lnTo>
                      <a:pt x="524" y="189"/>
                    </a:lnTo>
                    <a:lnTo>
                      <a:pt x="524" y="182"/>
                    </a:lnTo>
                    <a:lnTo>
                      <a:pt x="529" y="176"/>
                    </a:lnTo>
                    <a:lnTo>
                      <a:pt x="542" y="173"/>
                    </a:lnTo>
                    <a:lnTo>
                      <a:pt x="546" y="170"/>
                    </a:lnTo>
                    <a:lnTo>
                      <a:pt x="546" y="162"/>
                    </a:lnTo>
                    <a:lnTo>
                      <a:pt x="533" y="145"/>
                    </a:lnTo>
                    <a:lnTo>
                      <a:pt x="531" y="137"/>
                    </a:lnTo>
                    <a:lnTo>
                      <a:pt x="532" y="129"/>
                    </a:lnTo>
                    <a:lnTo>
                      <a:pt x="537" y="121"/>
                    </a:lnTo>
                    <a:lnTo>
                      <a:pt x="549" y="122"/>
                    </a:lnTo>
                    <a:lnTo>
                      <a:pt x="559" y="118"/>
                    </a:lnTo>
                    <a:lnTo>
                      <a:pt x="566" y="106"/>
                    </a:lnTo>
                    <a:lnTo>
                      <a:pt x="566" y="103"/>
                    </a:lnTo>
                    <a:lnTo>
                      <a:pt x="565" y="99"/>
                    </a:lnTo>
                    <a:lnTo>
                      <a:pt x="548" y="85"/>
                    </a:lnTo>
                    <a:lnTo>
                      <a:pt x="531" y="81"/>
                    </a:lnTo>
                    <a:lnTo>
                      <a:pt x="525" y="72"/>
                    </a:lnTo>
                    <a:lnTo>
                      <a:pt x="528" y="71"/>
                    </a:lnTo>
                    <a:lnTo>
                      <a:pt x="523" y="65"/>
                    </a:lnTo>
                    <a:lnTo>
                      <a:pt x="522" y="59"/>
                    </a:lnTo>
                    <a:lnTo>
                      <a:pt x="519" y="55"/>
                    </a:lnTo>
                    <a:lnTo>
                      <a:pt x="502" y="52"/>
                    </a:lnTo>
                    <a:lnTo>
                      <a:pt x="500" y="49"/>
                    </a:lnTo>
                    <a:lnTo>
                      <a:pt x="467" y="55"/>
                    </a:lnTo>
                    <a:lnTo>
                      <a:pt x="459" y="52"/>
                    </a:lnTo>
                    <a:lnTo>
                      <a:pt x="455" y="47"/>
                    </a:lnTo>
                    <a:lnTo>
                      <a:pt x="436" y="45"/>
                    </a:lnTo>
                    <a:lnTo>
                      <a:pt x="434" y="43"/>
                    </a:lnTo>
                    <a:lnTo>
                      <a:pt x="432" y="39"/>
                    </a:lnTo>
                    <a:lnTo>
                      <a:pt x="441" y="40"/>
                    </a:lnTo>
                    <a:lnTo>
                      <a:pt x="444" y="33"/>
                    </a:lnTo>
                    <a:lnTo>
                      <a:pt x="449" y="30"/>
                    </a:lnTo>
                    <a:lnTo>
                      <a:pt x="455" y="31"/>
                    </a:lnTo>
                    <a:lnTo>
                      <a:pt x="459" y="35"/>
                    </a:lnTo>
                    <a:lnTo>
                      <a:pt x="465" y="36"/>
                    </a:lnTo>
                    <a:lnTo>
                      <a:pt x="473" y="25"/>
                    </a:lnTo>
                    <a:lnTo>
                      <a:pt x="475" y="12"/>
                    </a:lnTo>
                    <a:lnTo>
                      <a:pt x="483" y="5"/>
                    </a:lnTo>
                    <a:lnTo>
                      <a:pt x="491" y="5"/>
                    </a:lnTo>
                    <a:lnTo>
                      <a:pt x="518" y="0"/>
                    </a:lnTo>
                    <a:lnTo>
                      <a:pt x="527" y="7"/>
                    </a:lnTo>
                    <a:lnTo>
                      <a:pt x="532" y="8"/>
                    </a:lnTo>
                    <a:lnTo>
                      <a:pt x="548" y="14"/>
                    </a:lnTo>
                    <a:lnTo>
                      <a:pt x="558" y="20"/>
                    </a:lnTo>
                    <a:lnTo>
                      <a:pt x="573" y="21"/>
                    </a:lnTo>
                    <a:lnTo>
                      <a:pt x="579" y="22"/>
                    </a:lnTo>
                    <a:lnTo>
                      <a:pt x="586" y="21"/>
                    </a:lnTo>
                    <a:lnTo>
                      <a:pt x="594" y="15"/>
                    </a:lnTo>
                    <a:lnTo>
                      <a:pt x="605" y="15"/>
                    </a:lnTo>
                    <a:lnTo>
                      <a:pt x="611" y="15"/>
                    </a:lnTo>
                    <a:lnTo>
                      <a:pt x="624" y="21"/>
                    </a:lnTo>
                    <a:lnTo>
                      <a:pt x="626" y="30"/>
                    </a:lnTo>
                    <a:lnTo>
                      <a:pt x="626" y="38"/>
                    </a:lnTo>
                    <a:lnTo>
                      <a:pt x="634" y="47"/>
                    </a:lnTo>
                    <a:lnTo>
                      <a:pt x="652" y="46"/>
                    </a:lnTo>
                    <a:lnTo>
                      <a:pt x="665" y="53"/>
                    </a:lnTo>
                    <a:lnTo>
                      <a:pt x="681" y="64"/>
                    </a:lnTo>
                    <a:lnTo>
                      <a:pt x="688" y="66"/>
                    </a:lnTo>
                    <a:lnTo>
                      <a:pt x="692" y="64"/>
                    </a:lnTo>
                    <a:lnTo>
                      <a:pt x="695" y="66"/>
                    </a:lnTo>
                    <a:lnTo>
                      <a:pt x="706" y="77"/>
                    </a:lnTo>
                    <a:lnTo>
                      <a:pt x="708" y="83"/>
                    </a:lnTo>
                    <a:lnTo>
                      <a:pt x="710" y="99"/>
                    </a:lnTo>
                    <a:lnTo>
                      <a:pt x="710" y="102"/>
                    </a:lnTo>
                    <a:lnTo>
                      <a:pt x="711" y="107"/>
                    </a:lnTo>
                    <a:lnTo>
                      <a:pt x="706" y="123"/>
                    </a:lnTo>
                    <a:lnTo>
                      <a:pt x="712" y="133"/>
                    </a:lnTo>
                    <a:lnTo>
                      <a:pt x="718" y="144"/>
                    </a:lnTo>
                    <a:lnTo>
                      <a:pt x="719" y="149"/>
                    </a:lnTo>
                    <a:lnTo>
                      <a:pt x="721" y="153"/>
                    </a:lnTo>
                    <a:lnTo>
                      <a:pt x="721" y="166"/>
                    </a:lnTo>
                    <a:lnTo>
                      <a:pt x="717" y="179"/>
                    </a:lnTo>
                    <a:lnTo>
                      <a:pt x="719" y="183"/>
                    </a:lnTo>
                    <a:lnTo>
                      <a:pt x="721" y="189"/>
                    </a:lnTo>
                    <a:lnTo>
                      <a:pt x="721" y="196"/>
                    </a:lnTo>
                    <a:lnTo>
                      <a:pt x="720" y="205"/>
                    </a:lnTo>
                    <a:lnTo>
                      <a:pt x="722" y="216"/>
                    </a:lnTo>
                    <a:lnTo>
                      <a:pt x="731" y="235"/>
                    </a:lnTo>
                    <a:lnTo>
                      <a:pt x="732" y="241"/>
                    </a:lnTo>
                    <a:lnTo>
                      <a:pt x="725" y="252"/>
                    </a:lnTo>
                    <a:lnTo>
                      <a:pt x="725" y="262"/>
                    </a:lnTo>
                    <a:lnTo>
                      <a:pt x="721" y="273"/>
                    </a:lnTo>
                    <a:lnTo>
                      <a:pt x="720" y="277"/>
                    </a:lnTo>
                    <a:lnTo>
                      <a:pt x="724" y="286"/>
                    </a:lnTo>
                    <a:lnTo>
                      <a:pt x="722" y="289"/>
                    </a:lnTo>
                    <a:lnTo>
                      <a:pt x="718" y="293"/>
                    </a:lnTo>
                    <a:lnTo>
                      <a:pt x="719" y="298"/>
                    </a:lnTo>
                    <a:lnTo>
                      <a:pt x="714" y="302"/>
                    </a:lnTo>
                    <a:lnTo>
                      <a:pt x="713" y="308"/>
                    </a:lnTo>
                    <a:lnTo>
                      <a:pt x="713" y="314"/>
                    </a:lnTo>
                    <a:lnTo>
                      <a:pt x="706" y="327"/>
                    </a:lnTo>
                    <a:lnTo>
                      <a:pt x="706" y="333"/>
                    </a:lnTo>
                    <a:lnTo>
                      <a:pt x="707" y="345"/>
                    </a:lnTo>
                    <a:lnTo>
                      <a:pt x="702" y="353"/>
                    </a:lnTo>
                    <a:lnTo>
                      <a:pt x="700" y="363"/>
                    </a:lnTo>
                    <a:lnTo>
                      <a:pt x="704" y="371"/>
                    </a:lnTo>
                    <a:lnTo>
                      <a:pt x="704" y="377"/>
                    </a:lnTo>
                    <a:lnTo>
                      <a:pt x="699" y="387"/>
                    </a:lnTo>
                    <a:lnTo>
                      <a:pt x="699" y="394"/>
                    </a:lnTo>
                    <a:lnTo>
                      <a:pt x="695" y="398"/>
                    </a:lnTo>
                    <a:lnTo>
                      <a:pt x="691" y="400"/>
                    </a:lnTo>
                    <a:lnTo>
                      <a:pt x="687" y="405"/>
                    </a:lnTo>
                    <a:lnTo>
                      <a:pt x="685" y="411"/>
                    </a:lnTo>
                    <a:lnTo>
                      <a:pt x="674" y="430"/>
                    </a:lnTo>
                    <a:lnTo>
                      <a:pt x="671" y="432"/>
                    </a:lnTo>
                    <a:lnTo>
                      <a:pt x="660" y="428"/>
                    </a:lnTo>
                    <a:lnTo>
                      <a:pt x="652" y="435"/>
                    </a:lnTo>
                    <a:lnTo>
                      <a:pt x="651" y="442"/>
                    </a:lnTo>
                    <a:lnTo>
                      <a:pt x="654" y="446"/>
                    </a:lnTo>
                    <a:lnTo>
                      <a:pt x="664" y="450"/>
                    </a:lnTo>
                    <a:lnTo>
                      <a:pt x="668" y="455"/>
                    </a:lnTo>
                    <a:lnTo>
                      <a:pt x="672" y="464"/>
                    </a:lnTo>
                    <a:lnTo>
                      <a:pt x="674" y="465"/>
                    </a:lnTo>
                    <a:lnTo>
                      <a:pt x="677" y="464"/>
                    </a:lnTo>
                    <a:lnTo>
                      <a:pt x="684" y="457"/>
                    </a:lnTo>
                    <a:lnTo>
                      <a:pt x="696" y="457"/>
                    </a:lnTo>
                    <a:lnTo>
                      <a:pt x="706" y="463"/>
                    </a:lnTo>
                    <a:lnTo>
                      <a:pt x="709" y="469"/>
                    </a:lnTo>
                    <a:lnTo>
                      <a:pt x="710" y="475"/>
                    </a:lnTo>
                    <a:lnTo>
                      <a:pt x="708" y="480"/>
                    </a:lnTo>
                    <a:lnTo>
                      <a:pt x="690" y="488"/>
                    </a:lnTo>
                    <a:lnTo>
                      <a:pt x="686" y="495"/>
                    </a:lnTo>
                    <a:lnTo>
                      <a:pt x="692" y="497"/>
                    </a:lnTo>
                    <a:lnTo>
                      <a:pt x="700" y="494"/>
                    </a:lnTo>
                    <a:lnTo>
                      <a:pt x="705" y="494"/>
                    </a:lnTo>
                    <a:lnTo>
                      <a:pt x="706" y="503"/>
                    </a:lnTo>
                    <a:lnTo>
                      <a:pt x="710" y="506"/>
                    </a:lnTo>
                    <a:lnTo>
                      <a:pt x="711" y="515"/>
                    </a:lnTo>
                    <a:lnTo>
                      <a:pt x="713" y="512"/>
                    </a:lnTo>
                    <a:lnTo>
                      <a:pt x="719" y="513"/>
                    </a:lnTo>
                    <a:lnTo>
                      <a:pt x="722" y="515"/>
                    </a:lnTo>
                    <a:lnTo>
                      <a:pt x="721" y="518"/>
                    </a:lnTo>
                    <a:lnTo>
                      <a:pt x="719" y="520"/>
                    </a:lnTo>
                    <a:lnTo>
                      <a:pt x="727" y="523"/>
                    </a:lnTo>
                    <a:lnTo>
                      <a:pt x="726" y="526"/>
                    </a:lnTo>
                    <a:lnTo>
                      <a:pt x="731" y="530"/>
                    </a:lnTo>
                    <a:lnTo>
                      <a:pt x="730" y="537"/>
                    </a:lnTo>
                    <a:lnTo>
                      <a:pt x="731" y="541"/>
                    </a:lnTo>
                    <a:lnTo>
                      <a:pt x="735" y="541"/>
                    </a:lnTo>
                    <a:lnTo>
                      <a:pt x="738" y="540"/>
                    </a:lnTo>
                    <a:lnTo>
                      <a:pt x="734" y="535"/>
                    </a:lnTo>
                    <a:lnTo>
                      <a:pt x="737" y="533"/>
                    </a:lnTo>
                    <a:lnTo>
                      <a:pt x="746" y="542"/>
                    </a:lnTo>
                    <a:lnTo>
                      <a:pt x="741" y="544"/>
                    </a:lnTo>
                    <a:lnTo>
                      <a:pt x="742" y="548"/>
                    </a:lnTo>
                    <a:lnTo>
                      <a:pt x="748" y="549"/>
                    </a:lnTo>
                    <a:lnTo>
                      <a:pt x="748" y="552"/>
                    </a:lnTo>
                    <a:lnTo>
                      <a:pt x="745" y="552"/>
                    </a:lnTo>
                    <a:lnTo>
                      <a:pt x="747" y="554"/>
                    </a:lnTo>
                    <a:lnTo>
                      <a:pt x="746" y="555"/>
                    </a:lnTo>
                    <a:lnTo>
                      <a:pt x="746" y="557"/>
                    </a:lnTo>
                    <a:lnTo>
                      <a:pt x="748" y="559"/>
                    </a:lnTo>
                    <a:lnTo>
                      <a:pt x="750" y="557"/>
                    </a:lnTo>
                    <a:lnTo>
                      <a:pt x="753" y="559"/>
                    </a:lnTo>
                    <a:lnTo>
                      <a:pt x="755" y="558"/>
                    </a:lnTo>
                    <a:lnTo>
                      <a:pt x="755" y="561"/>
                    </a:lnTo>
                    <a:lnTo>
                      <a:pt x="758" y="560"/>
                    </a:lnTo>
                    <a:lnTo>
                      <a:pt x="757" y="565"/>
                    </a:lnTo>
                    <a:lnTo>
                      <a:pt x="761" y="565"/>
                    </a:lnTo>
                    <a:lnTo>
                      <a:pt x="759" y="566"/>
                    </a:lnTo>
                    <a:lnTo>
                      <a:pt x="762" y="572"/>
                    </a:lnTo>
                    <a:lnTo>
                      <a:pt x="761" y="573"/>
                    </a:lnTo>
                    <a:lnTo>
                      <a:pt x="763" y="574"/>
                    </a:lnTo>
                    <a:lnTo>
                      <a:pt x="761" y="575"/>
                    </a:lnTo>
                    <a:lnTo>
                      <a:pt x="764" y="577"/>
                    </a:lnTo>
                    <a:lnTo>
                      <a:pt x="763" y="578"/>
                    </a:lnTo>
                    <a:lnTo>
                      <a:pt x="766" y="579"/>
                    </a:lnTo>
                    <a:lnTo>
                      <a:pt x="770" y="580"/>
                    </a:lnTo>
                    <a:lnTo>
                      <a:pt x="772" y="584"/>
                    </a:lnTo>
                    <a:lnTo>
                      <a:pt x="774" y="583"/>
                    </a:lnTo>
                    <a:lnTo>
                      <a:pt x="774" y="586"/>
                    </a:lnTo>
                    <a:lnTo>
                      <a:pt x="777" y="586"/>
                    </a:lnTo>
                    <a:lnTo>
                      <a:pt x="775" y="587"/>
                    </a:lnTo>
                    <a:lnTo>
                      <a:pt x="776" y="589"/>
                    </a:lnTo>
                    <a:lnTo>
                      <a:pt x="780" y="593"/>
                    </a:lnTo>
                    <a:lnTo>
                      <a:pt x="783" y="594"/>
                    </a:lnTo>
                    <a:lnTo>
                      <a:pt x="783" y="601"/>
                    </a:lnTo>
                    <a:lnTo>
                      <a:pt x="788" y="599"/>
                    </a:lnTo>
                    <a:lnTo>
                      <a:pt x="789" y="604"/>
                    </a:lnTo>
                    <a:lnTo>
                      <a:pt x="791" y="603"/>
                    </a:lnTo>
                    <a:lnTo>
                      <a:pt x="790" y="606"/>
                    </a:lnTo>
                    <a:lnTo>
                      <a:pt x="790" y="608"/>
                    </a:lnTo>
                    <a:lnTo>
                      <a:pt x="792" y="607"/>
                    </a:lnTo>
                    <a:lnTo>
                      <a:pt x="791" y="610"/>
                    </a:lnTo>
                    <a:lnTo>
                      <a:pt x="793" y="612"/>
                    </a:lnTo>
                    <a:lnTo>
                      <a:pt x="791" y="614"/>
                    </a:lnTo>
                    <a:lnTo>
                      <a:pt x="797" y="614"/>
                    </a:lnTo>
                    <a:lnTo>
                      <a:pt x="801" y="617"/>
                    </a:lnTo>
                    <a:lnTo>
                      <a:pt x="801" y="623"/>
                    </a:lnTo>
                    <a:lnTo>
                      <a:pt x="804" y="628"/>
                    </a:lnTo>
                    <a:lnTo>
                      <a:pt x="811" y="629"/>
                    </a:lnTo>
                    <a:lnTo>
                      <a:pt x="813" y="630"/>
                    </a:lnTo>
                    <a:lnTo>
                      <a:pt x="814" y="629"/>
                    </a:lnTo>
                    <a:lnTo>
                      <a:pt x="815" y="631"/>
                    </a:lnTo>
                    <a:lnTo>
                      <a:pt x="817" y="627"/>
                    </a:lnTo>
                    <a:lnTo>
                      <a:pt x="818" y="628"/>
                    </a:lnTo>
                    <a:lnTo>
                      <a:pt x="822" y="625"/>
                    </a:lnTo>
                    <a:lnTo>
                      <a:pt x="821" y="624"/>
                    </a:lnTo>
                    <a:lnTo>
                      <a:pt x="825" y="623"/>
                    </a:lnTo>
                    <a:lnTo>
                      <a:pt x="825" y="619"/>
                    </a:lnTo>
                    <a:lnTo>
                      <a:pt x="827" y="616"/>
                    </a:lnTo>
                    <a:lnTo>
                      <a:pt x="832" y="615"/>
                    </a:lnTo>
                    <a:lnTo>
                      <a:pt x="832" y="612"/>
                    </a:lnTo>
                    <a:lnTo>
                      <a:pt x="837" y="614"/>
                    </a:lnTo>
                    <a:lnTo>
                      <a:pt x="843" y="607"/>
                    </a:lnTo>
                    <a:lnTo>
                      <a:pt x="844" y="610"/>
                    </a:lnTo>
                    <a:lnTo>
                      <a:pt x="846" y="608"/>
                    </a:lnTo>
                    <a:lnTo>
                      <a:pt x="849" y="609"/>
                    </a:lnTo>
                    <a:lnTo>
                      <a:pt x="850" y="608"/>
                    </a:lnTo>
                    <a:lnTo>
                      <a:pt x="851" y="609"/>
                    </a:lnTo>
                    <a:lnTo>
                      <a:pt x="856" y="606"/>
                    </a:lnTo>
                    <a:lnTo>
                      <a:pt x="862" y="606"/>
                    </a:lnTo>
                    <a:lnTo>
                      <a:pt x="865" y="603"/>
                    </a:lnTo>
                    <a:lnTo>
                      <a:pt x="866" y="604"/>
                    </a:lnTo>
                    <a:lnTo>
                      <a:pt x="868" y="599"/>
                    </a:lnTo>
                    <a:lnTo>
                      <a:pt x="874" y="601"/>
                    </a:lnTo>
                    <a:lnTo>
                      <a:pt x="878" y="597"/>
                    </a:lnTo>
                    <a:lnTo>
                      <a:pt x="881" y="598"/>
                    </a:lnTo>
                    <a:lnTo>
                      <a:pt x="886" y="598"/>
                    </a:lnTo>
                    <a:lnTo>
                      <a:pt x="888" y="595"/>
                    </a:lnTo>
                    <a:lnTo>
                      <a:pt x="891" y="596"/>
                    </a:lnTo>
                    <a:lnTo>
                      <a:pt x="894" y="594"/>
                    </a:lnTo>
                    <a:lnTo>
                      <a:pt x="901" y="594"/>
                    </a:lnTo>
                    <a:lnTo>
                      <a:pt x="909" y="599"/>
                    </a:lnTo>
                    <a:lnTo>
                      <a:pt x="912" y="606"/>
                    </a:lnTo>
                    <a:lnTo>
                      <a:pt x="919" y="608"/>
                    </a:lnTo>
                    <a:lnTo>
                      <a:pt x="925" y="613"/>
                    </a:lnTo>
                    <a:lnTo>
                      <a:pt x="926" y="617"/>
                    </a:lnTo>
                    <a:lnTo>
                      <a:pt x="928" y="620"/>
                    </a:lnTo>
                    <a:lnTo>
                      <a:pt x="928" y="628"/>
                    </a:lnTo>
                    <a:lnTo>
                      <a:pt x="930" y="632"/>
                    </a:lnTo>
                    <a:lnTo>
                      <a:pt x="929" y="635"/>
                    </a:lnTo>
                    <a:lnTo>
                      <a:pt x="925" y="638"/>
                    </a:lnTo>
                    <a:lnTo>
                      <a:pt x="920" y="653"/>
                    </a:lnTo>
                    <a:lnTo>
                      <a:pt x="921" y="657"/>
                    </a:lnTo>
                    <a:lnTo>
                      <a:pt x="924" y="657"/>
                    </a:lnTo>
                    <a:lnTo>
                      <a:pt x="926" y="661"/>
                    </a:lnTo>
                    <a:lnTo>
                      <a:pt x="922" y="667"/>
                    </a:lnTo>
                    <a:lnTo>
                      <a:pt x="922" y="675"/>
                    </a:lnTo>
                    <a:lnTo>
                      <a:pt x="920" y="678"/>
                    </a:lnTo>
                    <a:lnTo>
                      <a:pt x="914" y="686"/>
                    </a:lnTo>
                    <a:lnTo>
                      <a:pt x="900" y="688"/>
                    </a:lnTo>
                    <a:lnTo>
                      <a:pt x="893" y="686"/>
                    </a:lnTo>
                    <a:lnTo>
                      <a:pt x="879" y="694"/>
                    </a:lnTo>
                    <a:lnTo>
                      <a:pt x="873" y="700"/>
                    </a:lnTo>
                    <a:lnTo>
                      <a:pt x="872" y="701"/>
                    </a:lnTo>
                    <a:lnTo>
                      <a:pt x="871" y="699"/>
                    </a:lnTo>
                    <a:lnTo>
                      <a:pt x="866" y="699"/>
                    </a:lnTo>
                    <a:lnTo>
                      <a:pt x="862" y="697"/>
                    </a:lnTo>
                    <a:lnTo>
                      <a:pt x="860" y="701"/>
                    </a:lnTo>
                    <a:lnTo>
                      <a:pt x="861" y="703"/>
                    </a:lnTo>
                    <a:lnTo>
                      <a:pt x="860" y="705"/>
                    </a:lnTo>
                    <a:lnTo>
                      <a:pt x="856" y="703"/>
                    </a:lnTo>
                    <a:lnTo>
                      <a:pt x="858" y="707"/>
                    </a:lnTo>
                    <a:lnTo>
                      <a:pt x="857" y="714"/>
                    </a:lnTo>
                    <a:lnTo>
                      <a:pt x="858" y="714"/>
                    </a:lnTo>
                    <a:lnTo>
                      <a:pt x="854" y="719"/>
                    </a:lnTo>
                    <a:lnTo>
                      <a:pt x="853" y="718"/>
                    </a:lnTo>
                    <a:lnTo>
                      <a:pt x="852" y="720"/>
                    </a:lnTo>
                    <a:lnTo>
                      <a:pt x="851" y="718"/>
                    </a:lnTo>
                    <a:lnTo>
                      <a:pt x="849" y="718"/>
                    </a:lnTo>
                    <a:lnTo>
                      <a:pt x="849" y="720"/>
                    </a:lnTo>
                    <a:lnTo>
                      <a:pt x="847" y="720"/>
                    </a:lnTo>
                    <a:lnTo>
                      <a:pt x="848" y="733"/>
                    </a:lnTo>
                    <a:lnTo>
                      <a:pt x="847" y="735"/>
                    </a:lnTo>
                    <a:lnTo>
                      <a:pt x="845" y="735"/>
                    </a:lnTo>
                    <a:lnTo>
                      <a:pt x="845" y="738"/>
                    </a:lnTo>
                    <a:lnTo>
                      <a:pt x="842" y="738"/>
                    </a:lnTo>
                    <a:lnTo>
                      <a:pt x="840" y="741"/>
                    </a:lnTo>
                    <a:lnTo>
                      <a:pt x="839" y="740"/>
                    </a:lnTo>
                    <a:lnTo>
                      <a:pt x="838" y="742"/>
                    </a:lnTo>
                    <a:lnTo>
                      <a:pt x="837" y="741"/>
                    </a:lnTo>
                    <a:lnTo>
                      <a:pt x="836" y="746"/>
                    </a:lnTo>
                    <a:lnTo>
                      <a:pt x="833" y="745"/>
                    </a:lnTo>
                    <a:lnTo>
                      <a:pt x="833" y="747"/>
                    </a:lnTo>
                    <a:lnTo>
                      <a:pt x="836" y="747"/>
                    </a:lnTo>
                    <a:lnTo>
                      <a:pt x="835" y="749"/>
                    </a:lnTo>
                    <a:lnTo>
                      <a:pt x="836" y="749"/>
                    </a:lnTo>
                    <a:lnTo>
                      <a:pt x="833" y="752"/>
                    </a:lnTo>
                    <a:lnTo>
                      <a:pt x="833" y="758"/>
                    </a:lnTo>
                    <a:lnTo>
                      <a:pt x="835" y="759"/>
                    </a:lnTo>
                    <a:lnTo>
                      <a:pt x="835" y="760"/>
                    </a:lnTo>
                    <a:lnTo>
                      <a:pt x="837" y="760"/>
                    </a:lnTo>
                    <a:lnTo>
                      <a:pt x="839" y="767"/>
                    </a:lnTo>
                    <a:lnTo>
                      <a:pt x="833" y="771"/>
                    </a:lnTo>
                    <a:lnTo>
                      <a:pt x="832" y="775"/>
                    </a:lnTo>
                    <a:lnTo>
                      <a:pt x="830" y="775"/>
                    </a:lnTo>
                    <a:lnTo>
                      <a:pt x="832" y="783"/>
                    </a:lnTo>
                    <a:lnTo>
                      <a:pt x="835" y="786"/>
                    </a:lnTo>
                    <a:lnTo>
                      <a:pt x="835" y="794"/>
                    </a:lnTo>
                    <a:lnTo>
                      <a:pt x="833" y="796"/>
                    </a:lnTo>
                    <a:lnTo>
                      <a:pt x="834" y="797"/>
                    </a:lnTo>
                    <a:lnTo>
                      <a:pt x="832" y="800"/>
                    </a:lnTo>
                    <a:lnTo>
                      <a:pt x="833" y="802"/>
                    </a:lnTo>
                    <a:lnTo>
                      <a:pt x="832" y="804"/>
                    </a:lnTo>
                    <a:lnTo>
                      <a:pt x="827" y="804"/>
                    </a:lnTo>
                    <a:lnTo>
                      <a:pt x="824" y="807"/>
                    </a:lnTo>
                    <a:lnTo>
                      <a:pt x="821" y="806"/>
                    </a:lnTo>
                    <a:lnTo>
                      <a:pt x="819" y="806"/>
                    </a:lnTo>
                    <a:lnTo>
                      <a:pt x="816" y="808"/>
                    </a:lnTo>
                    <a:lnTo>
                      <a:pt x="817" y="812"/>
                    </a:lnTo>
                    <a:lnTo>
                      <a:pt x="820" y="815"/>
                    </a:lnTo>
                    <a:lnTo>
                      <a:pt x="818" y="818"/>
                    </a:lnTo>
                    <a:lnTo>
                      <a:pt x="818" y="820"/>
                    </a:lnTo>
                    <a:lnTo>
                      <a:pt x="815" y="820"/>
                    </a:lnTo>
                    <a:lnTo>
                      <a:pt x="815" y="823"/>
                    </a:lnTo>
                    <a:lnTo>
                      <a:pt x="811" y="824"/>
                    </a:lnTo>
                    <a:lnTo>
                      <a:pt x="811" y="829"/>
                    </a:lnTo>
                    <a:lnTo>
                      <a:pt x="809" y="832"/>
                    </a:lnTo>
                    <a:lnTo>
                      <a:pt x="807" y="830"/>
                    </a:lnTo>
                    <a:lnTo>
                      <a:pt x="808" y="831"/>
                    </a:lnTo>
                    <a:lnTo>
                      <a:pt x="806" y="836"/>
                    </a:lnTo>
                    <a:lnTo>
                      <a:pt x="799" y="837"/>
                    </a:lnTo>
                    <a:lnTo>
                      <a:pt x="802" y="839"/>
                    </a:lnTo>
                    <a:lnTo>
                      <a:pt x="803" y="838"/>
                    </a:lnTo>
                    <a:lnTo>
                      <a:pt x="804" y="840"/>
                    </a:lnTo>
                    <a:lnTo>
                      <a:pt x="802" y="842"/>
                    </a:lnTo>
                    <a:lnTo>
                      <a:pt x="802" y="845"/>
                    </a:lnTo>
                    <a:lnTo>
                      <a:pt x="801" y="845"/>
                    </a:lnTo>
                    <a:lnTo>
                      <a:pt x="802" y="846"/>
                    </a:lnTo>
                    <a:lnTo>
                      <a:pt x="799" y="847"/>
                    </a:lnTo>
                    <a:lnTo>
                      <a:pt x="799" y="848"/>
                    </a:lnTo>
                    <a:lnTo>
                      <a:pt x="810" y="851"/>
                    </a:lnTo>
                    <a:lnTo>
                      <a:pt x="812" y="849"/>
                    </a:lnTo>
                    <a:lnTo>
                      <a:pt x="812" y="851"/>
                    </a:lnTo>
                    <a:lnTo>
                      <a:pt x="813" y="853"/>
                    </a:lnTo>
                    <a:lnTo>
                      <a:pt x="817" y="850"/>
                    </a:lnTo>
                    <a:lnTo>
                      <a:pt x="819" y="853"/>
                    </a:lnTo>
                    <a:lnTo>
                      <a:pt x="827" y="848"/>
                    </a:lnTo>
                    <a:lnTo>
                      <a:pt x="831" y="849"/>
                    </a:lnTo>
                    <a:lnTo>
                      <a:pt x="833" y="853"/>
                    </a:lnTo>
                    <a:lnTo>
                      <a:pt x="829" y="854"/>
                    </a:lnTo>
                    <a:lnTo>
                      <a:pt x="830" y="856"/>
                    </a:lnTo>
                    <a:lnTo>
                      <a:pt x="831" y="856"/>
                    </a:lnTo>
                    <a:lnTo>
                      <a:pt x="830" y="858"/>
                    </a:lnTo>
                    <a:lnTo>
                      <a:pt x="830" y="863"/>
                    </a:lnTo>
                    <a:lnTo>
                      <a:pt x="835" y="864"/>
                    </a:lnTo>
                    <a:lnTo>
                      <a:pt x="837" y="861"/>
                    </a:lnTo>
                    <a:lnTo>
                      <a:pt x="838" y="865"/>
                    </a:lnTo>
                    <a:lnTo>
                      <a:pt x="845" y="866"/>
                    </a:lnTo>
                    <a:lnTo>
                      <a:pt x="847" y="868"/>
                    </a:lnTo>
                    <a:lnTo>
                      <a:pt x="847" y="876"/>
                    </a:lnTo>
                    <a:lnTo>
                      <a:pt x="849" y="878"/>
                    </a:lnTo>
                    <a:lnTo>
                      <a:pt x="852" y="877"/>
                    </a:lnTo>
                    <a:lnTo>
                      <a:pt x="854" y="880"/>
                    </a:lnTo>
                    <a:lnTo>
                      <a:pt x="852" y="886"/>
                    </a:lnTo>
                    <a:lnTo>
                      <a:pt x="854" y="892"/>
                    </a:lnTo>
                    <a:lnTo>
                      <a:pt x="851" y="893"/>
                    </a:lnTo>
                    <a:lnTo>
                      <a:pt x="851" y="896"/>
                    </a:lnTo>
                    <a:lnTo>
                      <a:pt x="848" y="897"/>
                    </a:lnTo>
                    <a:lnTo>
                      <a:pt x="848" y="900"/>
                    </a:lnTo>
                    <a:lnTo>
                      <a:pt x="850" y="901"/>
                    </a:lnTo>
                    <a:lnTo>
                      <a:pt x="855" y="901"/>
                    </a:lnTo>
                    <a:lnTo>
                      <a:pt x="858" y="909"/>
                    </a:lnTo>
                    <a:lnTo>
                      <a:pt x="867" y="917"/>
                    </a:lnTo>
                    <a:lnTo>
                      <a:pt x="866" y="923"/>
                    </a:lnTo>
                    <a:lnTo>
                      <a:pt x="870" y="925"/>
                    </a:lnTo>
                    <a:lnTo>
                      <a:pt x="873" y="921"/>
                    </a:lnTo>
                    <a:lnTo>
                      <a:pt x="881" y="921"/>
                    </a:lnTo>
                    <a:lnTo>
                      <a:pt x="885" y="919"/>
                    </a:lnTo>
                    <a:lnTo>
                      <a:pt x="894" y="925"/>
                    </a:lnTo>
                    <a:lnTo>
                      <a:pt x="891" y="927"/>
                    </a:lnTo>
                    <a:lnTo>
                      <a:pt x="891" y="932"/>
                    </a:lnTo>
                    <a:lnTo>
                      <a:pt x="896" y="936"/>
                    </a:lnTo>
                    <a:lnTo>
                      <a:pt x="901" y="937"/>
                    </a:lnTo>
                    <a:lnTo>
                      <a:pt x="903" y="940"/>
                    </a:lnTo>
                    <a:lnTo>
                      <a:pt x="909" y="939"/>
                    </a:lnTo>
                    <a:lnTo>
                      <a:pt x="910" y="941"/>
                    </a:lnTo>
                    <a:lnTo>
                      <a:pt x="907" y="946"/>
                    </a:lnTo>
                    <a:lnTo>
                      <a:pt x="907" y="948"/>
                    </a:lnTo>
                    <a:lnTo>
                      <a:pt x="916" y="956"/>
                    </a:lnTo>
                    <a:lnTo>
                      <a:pt x="903" y="963"/>
                    </a:lnTo>
                    <a:lnTo>
                      <a:pt x="903" y="967"/>
                    </a:lnTo>
                    <a:lnTo>
                      <a:pt x="900" y="972"/>
                    </a:lnTo>
                    <a:lnTo>
                      <a:pt x="899" y="980"/>
                    </a:lnTo>
                    <a:lnTo>
                      <a:pt x="890" y="986"/>
                    </a:lnTo>
                    <a:lnTo>
                      <a:pt x="891" y="994"/>
                    </a:lnTo>
                    <a:lnTo>
                      <a:pt x="894" y="998"/>
                    </a:lnTo>
                    <a:lnTo>
                      <a:pt x="902" y="998"/>
                    </a:lnTo>
                    <a:lnTo>
                      <a:pt x="907" y="1000"/>
                    </a:lnTo>
                    <a:lnTo>
                      <a:pt x="908" y="1004"/>
                    </a:lnTo>
                    <a:lnTo>
                      <a:pt x="906" y="1008"/>
                    </a:lnTo>
                    <a:lnTo>
                      <a:pt x="907" y="1010"/>
                    </a:lnTo>
                    <a:lnTo>
                      <a:pt x="914" y="1011"/>
                    </a:lnTo>
                    <a:lnTo>
                      <a:pt x="921" y="1008"/>
                    </a:lnTo>
                    <a:lnTo>
                      <a:pt x="925" y="1015"/>
                    </a:lnTo>
                    <a:lnTo>
                      <a:pt x="924" y="1019"/>
                    </a:lnTo>
                    <a:lnTo>
                      <a:pt x="927" y="1021"/>
                    </a:lnTo>
                    <a:lnTo>
                      <a:pt x="925" y="1024"/>
                    </a:lnTo>
                    <a:lnTo>
                      <a:pt x="929" y="1026"/>
                    </a:lnTo>
                    <a:lnTo>
                      <a:pt x="928" y="1033"/>
                    </a:lnTo>
                    <a:lnTo>
                      <a:pt x="928" y="1036"/>
                    </a:lnTo>
                    <a:lnTo>
                      <a:pt x="930" y="1039"/>
                    </a:lnTo>
                    <a:lnTo>
                      <a:pt x="928" y="1042"/>
                    </a:lnTo>
                    <a:lnTo>
                      <a:pt x="929" y="1046"/>
                    </a:lnTo>
                    <a:lnTo>
                      <a:pt x="928" y="1049"/>
                    </a:lnTo>
                    <a:lnTo>
                      <a:pt x="933" y="1057"/>
                    </a:lnTo>
                    <a:lnTo>
                      <a:pt x="933" y="1063"/>
                    </a:lnTo>
                    <a:lnTo>
                      <a:pt x="935" y="1069"/>
                    </a:lnTo>
                    <a:lnTo>
                      <a:pt x="941" y="1070"/>
                    </a:lnTo>
                    <a:lnTo>
                      <a:pt x="948" y="1079"/>
                    </a:lnTo>
                    <a:lnTo>
                      <a:pt x="952" y="1090"/>
                    </a:lnTo>
                    <a:lnTo>
                      <a:pt x="961" y="1093"/>
                    </a:lnTo>
                    <a:lnTo>
                      <a:pt x="964" y="1090"/>
                    </a:lnTo>
                    <a:lnTo>
                      <a:pt x="973" y="1092"/>
                    </a:lnTo>
                    <a:lnTo>
                      <a:pt x="987" y="1090"/>
                    </a:lnTo>
                    <a:lnTo>
                      <a:pt x="990" y="1092"/>
                    </a:lnTo>
                    <a:lnTo>
                      <a:pt x="996" y="1099"/>
                    </a:lnTo>
                    <a:lnTo>
                      <a:pt x="1002" y="1097"/>
                    </a:lnTo>
                    <a:lnTo>
                      <a:pt x="1010" y="1099"/>
                    </a:lnTo>
                    <a:lnTo>
                      <a:pt x="1022" y="1092"/>
                    </a:lnTo>
                    <a:lnTo>
                      <a:pt x="1026" y="1091"/>
                    </a:lnTo>
                    <a:lnTo>
                      <a:pt x="1028" y="1105"/>
                    </a:lnTo>
                    <a:lnTo>
                      <a:pt x="1031" y="1109"/>
                    </a:lnTo>
                    <a:lnTo>
                      <a:pt x="1033" y="1107"/>
                    </a:lnTo>
                    <a:lnTo>
                      <a:pt x="1037" y="1107"/>
                    </a:lnTo>
                    <a:lnTo>
                      <a:pt x="1044" y="1109"/>
                    </a:lnTo>
                    <a:lnTo>
                      <a:pt x="1059" y="1105"/>
                    </a:lnTo>
                    <a:lnTo>
                      <a:pt x="1067" y="1109"/>
                    </a:lnTo>
                    <a:lnTo>
                      <a:pt x="1078" y="1111"/>
                    </a:lnTo>
                    <a:lnTo>
                      <a:pt x="1090" y="1102"/>
                    </a:lnTo>
                    <a:lnTo>
                      <a:pt x="1091" y="1097"/>
                    </a:lnTo>
                    <a:lnTo>
                      <a:pt x="1090" y="1090"/>
                    </a:lnTo>
                    <a:lnTo>
                      <a:pt x="1092" y="1087"/>
                    </a:lnTo>
                    <a:lnTo>
                      <a:pt x="1094" y="1089"/>
                    </a:lnTo>
                    <a:lnTo>
                      <a:pt x="1098" y="1089"/>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6" name="Freeform 26"/>
              <p:cNvSpPr>
                <a:spLocks/>
              </p:cNvSpPr>
              <p:nvPr/>
            </p:nvSpPr>
            <p:spPr bwMode="auto">
              <a:xfrm>
                <a:off x="7469243" y="2021508"/>
                <a:ext cx="801420" cy="1062388"/>
              </a:xfrm>
              <a:custGeom>
                <a:avLst/>
                <a:gdLst>
                  <a:gd name="T0" fmla="*/ 2147483647 w 1516"/>
                  <a:gd name="T1" fmla="*/ 2147483647 h 2009"/>
                  <a:gd name="T2" fmla="*/ 2147483647 w 1516"/>
                  <a:gd name="T3" fmla="*/ 2147483647 h 2009"/>
                  <a:gd name="T4" fmla="*/ 2147483647 w 1516"/>
                  <a:gd name="T5" fmla="*/ 2147483647 h 2009"/>
                  <a:gd name="T6" fmla="*/ 2147483647 w 1516"/>
                  <a:gd name="T7" fmla="*/ 2147483647 h 2009"/>
                  <a:gd name="T8" fmla="*/ 2147483647 w 1516"/>
                  <a:gd name="T9" fmla="*/ 2147483647 h 2009"/>
                  <a:gd name="T10" fmla="*/ 2147483647 w 1516"/>
                  <a:gd name="T11" fmla="*/ 2147483647 h 2009"/>
                  <a:gd name="T12" fmla="*/ 2147483647 w 1516"/>
                  <a:gd name="T13" fmla="*/ 2147483647 h 2009"/>
                  <a:gd name="T14" fmla="*/ 2147483647 w 1516"/>
                  <a:gd name="T15" fmla="*/ 2147483647 h 2009"/>
                  <a:gd name="T16" fmla="*/ 2147483647 w 1516"/>
                  <a:gd name="T17" fmla="*/ 2147483647 h 2009"/>
                  <a:gd name="T18" fmla="*/ 2147483647 w 1516"/>
                  <a:gd name="T19" fmla="*/ 2147483647 h 2009"/>
                  <a:gd name="T20" fmla="*/ 2147483647 w 1516"/>
                  <a:gd name="T21" fmla="*/ 2147483647 h 2009"/>
                  <a:gd name="T22" fmla="*/ 2147483647 w 1516"/>
                  <a:gd name="T23" fmla="*/ 2147483647 h 2009"/>
                  <a:gd name="T24" fmla="*/ 2147483647 w 1516"/>
                  <a:gd name="T25" fmla="*/ 2147483647 h 2009"/>
                  <a:gd name="T26" fmla="*/ 2147483647 w 1516"/>
                  <a:gd name="T27" fmla="*/ 2147483647 h 2009"/>
                  <a:gd name="T28" fmla="*/ 2147483647 w 1516"/>
                  <a:gd name="T29" fmla="*/ 2147483647 h 2009"/>
                  <a:gd name="T30" fmla="*/ 2147483647 w 1516"/>
                  <a:gd name="T31" fmla="*/ 2147483647 h 2009"/>
                  <a:gd name="T32" fmla="*/ 2147483647 w 1516"/>
                  <a:gd name="T33" fmla="*/ 2147483647 h 2009"/>
                  <a:gd name="T34" fmla="*/ 2147483647 w 1516"/>
                  <a:gd name="T35" fmla="*/ 2147483647 h 2009"/>
                  <a:gd name="T36" fmla="*/ 2147483647 w 1516"/>
                  <a:gd name="T37" fmla="*/ 2147483647 h 2009"/>
                  <a:gd name="T38" fmla="*/ 2147483647 w 1516"/>
                  <a:gd name="T39" fmla="*/ 2147483647 h 2009"/>
                  <a:gd name="T40" fmla="*/ 2147483647 w 1516"/>
                  <a:gd name="T41" fmla="*/ 2147483647 h 2009"/>
                  <a:gd name="T42" fmla="*/ 2147483647 w 1516"/>
                  <a:gd name="T43" fmla="*/ 2147483647 h 2009"/>
                  <a:gd name="T44" fmla="*/ 2147483647 w 1516"/>
                  <a:gd name="T45" fmla="*/ 2147483647 h 2009"/>
                  <a:gd name="T46" fmla="*/ 2147483647 w 1516"/>
                  <a:gd name="T47" fmla="*/ 2147483647 h 2009"/>
                  <a:gd name="T48" fmla="*/ 2147483647 w 1516"/>
                  <a:gd name="T49" fmla="*/ 2147483647 h 2009"/>
                  <a:gd name="T50" fmla="*/ 2147483647 w 1516"/>
                  <a:gd name="T51" fmla="*/ 2147483647 h 2009"/>
                  <a:gd name="T52" fmla="*/ 2147483647 w 1516"/>
                  <a:gd name="T53" fmla="*/ 2147483647 h 2009"/>
                  <a:gd name="T54" fmla="*/ 2147483647 w 1516"/>
                  <a:gd name="T55" fmla="*/ 2147483647 h 2009"/>
                  <a:gd name="T56" fmla="*/ 2147483647 w 1516"/>
                  <a:gd name="T57" fmla="*/ 2147483647 h 2009"/>
                  <a:gd name="T58" fmla="*/ 2147483647 w 1516"/>
                  <a:gd name="T59" fmla="*/ 2147483647 h 2009"/>
                  <a:gd name="T60" fmla="*/ 2147483647 w 1516"/>
                  <a:gd name="T61" fmla="*/ 2147483647 h 2009"/>
                  <a:gd name="T62" fmla="*/ 2147483647 w 1516"/>
                  <a:gd name="T63" fmla="*/ 2147483647 h 2009"/>
                  <a:gd name="T64" fmla="*/ 2147483647 w 1516"/>
                  <a:gd name="T65" fmla="*/ 2147483647 h 2009"/>
                  <a:gd name="T66" fmla="*/ 2147483647 w 1516"/>
                  <a:gd name="T67" fmla="*/ 2147483647 h 2009"/>
                  <a:gd name="T68" fmla="*/ 2147483647 w 1516"/>
                  <a:gd name="T69" fmla="*/ 2147483647 h 2009"/>
                  <a:gd name="T70" fmla="*/ 2147483647 w 1516"/>
                  <a:gd name="T71" fmla="*/ 2147483647 h 2009"/>
                  <a:gd name="T72" fmla="*/ 2147483647 w 1516"/>
                  <a:gd name="T73" fmla="*/ 2147483647 h 2009"/>
                  <a:gd name="T74" fmla="*/ 2147483647 w 1516"/>
                  <a:gd name="T75" fmla="*/ 2147483647 h 2009"/>
                  <a:gd name="T76" fmla="*/ 2147483647 w 1516"/>
                  <a:gd name="T77" fmla="*/ 2147483647 h 2009"/>
                  <a:gd name="T78" fmla="*/ 2147483647 w 1516"/>
                  <a:gd name="T79" fmla="*/ 2147483647 h 2009"/>
                  <a:gd name="T80" fmla="*/ 2147483647 w 1516"/>
                  <a:gd name="T81" fmla="*/ 2147483647 h 2009"/>
                  <a:gd name="T82" fmla="*/ 2147483647 w 1516"/>
                  <a:gd name="T83" fmla="*/ 2147483647 h 2009"/>
                  <a:gd name="T84" fmla="*/ 2147483647 w 1516"/>
                  <a:gd name="T85" fmla="*/ 2147483647 h 2009"/>
                  <a:gd name="T86" fmla="*/ 2147483647 w 1516"/>
                  <a:gd name="T87" fmla="*/ 2147483647 h 2009"/>
                  <a:gd name="T88" fmla="*/ 2147483647 w 1516"/>
                  <a:gd name="T89" fmla="*/ 2147483647 h 2009"/>
                  <a:gd name="T90" fmla="*/ 2147483647 w 1516"/>
                  <a:gd name="T91" fmla="*/ 2147483647 h 2009"/>
                  <a:gd name="T92" fmla="*/ 2147483647 w 1516"/>
                  <a:gd name="T93" fmla="*/ 2147483647 h 2009"/>
                  <a:gd name="T94" fmla="*/ 2147483647 w 1516"/>
                  <a:gd name="T95" fmla="*/ 2147483647 h 2009"/>
                  <a:gd name="T96" fmla="*/ 2147483647 w 1516"/>
                  <a:gd name="T97" fmla="*/ 2147483647 h 2009"/>
                  <a:gd name="T98" fmla="*/ 2147483647 w 1516"/>
                  <a:gd name="T99" fmla="*/ 2147483647 h 2009"/>
                  <a:gd name="T100" fmla="*/ 2147483647 w 1516"/>
                  <a:gd name="T101" fmla="*/ 2147483647 h 2009"/>
                  <a:gd name="T102" fmla="*/ 2147483647 w 1516"/>
                  <a:gd name="T103" fmla="*/ 2147483647 h 2009"/>
                  <a:gd name="T104" fmla="*/ 2147483647 w 1516"/>
                  <a:gd name="T105" fmla="*/ 2147483647 h 2009"/>
                  <a:gd name="T106" fmla="*/ 2147483647 w 1516"/>
                  <a:gd name="T107" fmla="*/ 2147483647 h 2009"/>
                  <a:gd name="T108" fmla="*/ 2147483647 w 1516"/>
                  <a:gd name="T109" fmla="*/ 2147483647 h 2009"/>
                  <a:gd name="T110" fmla="*/ 2147483647 w 1516"/>
                  <a:gd name="T111" fmla="*/ 2147483647 h 2009"/>
                  <a:gd name="T112" fmla="*/ 2147483647 w 1516"/>
                  <a:gd name="T113" fmla="*/ 2147483647 h 2009"/>
                  <a:gd name="T114" fmla="*/ 2147483647 w 1516"/>
                  <a:gd name="T115" fmla="*/ 2147483647 h 2009"/>
                  <a:gd name="T116" fmla="*/ 2147483647 w 1516"/>
                  <a:gd name="T117" fmla="*/ 2147483647 h 2009"/>
                  <a:gd name="T118" fmla="*/ 2147483647 w 1516"/>
                  <a:gd name="T119" fmla="*/ 2147483647 h 2009"/>
                  <a:gd name="T120" fmla="*/ 2147483647 w 1516"/>
                  <a:gd name="T121" fmla="*/ 2147483647 h 2009"/>
                  <a:gd name="T122" fmla="*/ 2147483647 w 1516"/>
                  <a:gd name="T123" fmla="*/ 2147483647 h 20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16"/>
                  <a:gd name="T187" fmla="*/ 0 h 2009"/>
                  <a:gd name="T188" fmla="*/ 1516 w 1516"/>
                  <a:gd name="T189" fmla="*/ 2009 h 20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16" h="2009">
                    <a:moveTo>
                      <a:pt x="1511" y="425"/>
                    </a:moveTo>
                    <a:lnTo>
                      <a:pt x="1510" y="432"/>
                    </a:lnTo>
                    <a:lnTo>
                      <a:pt x="1501" y="437"/>
                    </a:lnTo>
                    <a:lnTo>
                      <a:pt x="1499" y="441"/>
                    </a:lnTo>
                    <a:lnTo>
                      <a:pt x="1495" y="447"/>
                    </a:lnTo>
                    <a:lnTo>
                      <a:pt x="1487" y="451"/>
                    </a:lnTo>
                    <a:lnTo>
                      <a:pt x="1487" y="458"/>
                    </a:lnTo>
                    <a:lnTo>
                      <a:pt x="1484" y="463"/>
                    </a:lnTo>
                    <a:lnTo>
                      <a:pt x="1484" y="468"/>
                    </a:lnTo>
                    <a:lnTo>
                      <a:pt x="1479" y="466"/>
                    </a:lnTo>
                    <a:lnTo>
                      <a:pt x="1476" y="475"/>
                    </a:lnTo>
                    <a:lnTo>
                      <a:pt x="1473" y="478"/>
                    </a:lnTo>
                    <a:lnTo>
                      <a:pt x="1468" y="481"/>
                    </a:lnTo>
                    <a:lnTo>
                      <a:pt x="1464" y="481"/>
                    </a:lnTo>
                    <a:lnTo>
                      <a:pt x="1444" y="485"/>
                    </a:lnTo>
                    <a:lnTo>
                      <a:pt x="1445" y="489"/>
                    </a:lnTo>
                    <a:lnTo>
                      <a:pt x="1449" y="490"/>
                    </a:lnTo>
                    <a:lnTo>
                      <a:pt x="1451" y="493"/>
                    </a:lnTo>
                    <a:lnTo>
                      <a:pt x="1445" y="496"/>
                    </a:lnTo>
                    <a:lnTo>
                      <a:pt x="1444" y="502"/>
                    </a:lnTo>
                    <a:lnTo>
                      <a:pt x="1444" y="504"/>
                    </a:lnTo>
                    <a:lnTo>
                      <a:pt x="1440" y="505"/>
                    </a:lnTo>
                    <a:lnTo>
                      <a:pt x="1438" y="512"/>
                    </a:lnTo>
                    <a:lnTo>
                      <a:pt x="1430" y="513"/>
                    </a:lnTo>
                    <a:lnTo>
                      <a:pt x="1428" y="515"/>
                    </a:lnTo>
                    <a:lnTo>
                      <a:pt x="1428" y="520"/>
                    </a:lnTo>
                    <a:lnTo>
                      <a:pt x="1424" y="523"/>
                    </a:lnTo>
                    <a:lnTo>
                      <a:pt x="1422" y="523"/>
                    </a:lnTo>
                    <a:lnTo>
                      <a:pt x="1419" y="521"/>
                    </a:lnTo>
                    <a:lnTo>
                      <a:pt x="1411" y="524"/>
                    </a:lnTo>
                    <a:lnTo>
                      <a:pt x="1407" y="526"/>
                    </a:lnTo>
                    <a:lnTo>
                      <a:pt x="1401" y="521"/>
                    </a:lnTo>
                    <a:lnTo>
                      <a:pt x="1391" y="526"/>
                    </a:lnTo>
                    <a:lnTo>
                      <a:pt x="1386" y="524"/>
                    </a:lnTo>
                    <a:lnTo>
                      <a:pt x="1384" y="531"/>
                    </a:lnTo>
                    <a:lnTo>
                      <a:pt x="1380" y="531"/>
                    </a:lnTo>
                    <a:lnTo>
                      <a:pt x="1380" y="527"/>
                    </a:lnTo>
                    <a:lnTo>
                      <a:pt x="1377" y="526"/>
                    </a:lnTo>
                    <a:lnTo>
                      <a:pt x="1373" y="532"/>
                    </a:lnTo>
                    <a:lnTo>
                      <a:pt x="1371" y="533"/>
                    </a:lnTo>
                    <a:lnTo>
                      <a:pt x="1366" y="531"/>
                    </a:lnTo>
                    <a:lnTo>
                      <a:pt x="1365" y="525"/>
                    </a:lnTo>
                    <a:lnTo>
                      <a:pt x="1362" y="525"/>
                    </a:lnTo>
                    <a:lnTo>
                      <a:pt x="1360" y="532"/>
                    </a:lnTo>
                    <a:lnTo>
                      <a:pt x="1356" y="535"/>
                    </a:lnTo>
                    <a:lnTo>
                      <a:pt x="1355" y="540"/>
                    </a:lnTo>
                    <a:lnTo>
                      <a:pt x="1349" y="549"/>
                    </a:lnTo>
                    <a:lnTo>
                      <a:pt x="1347" y="552"/>
                    </a:lnTo>
                    <a:lnTo>
                      <a:pt x="1338" y="555"/>
                    </a:lnTo>
                    <a:lnTo>
                      <a:pt x="1337" y="560"/>
                    </a:lnTo>
                    <a:lnTo>
                      <a:pt x="1333" y="565"/>
                    </a:lnTo>
                    <a:lnTo>
                      <a:pt x="1325" y="573"/>
                    </a:lnTo>
                    <a:lnTo>
                      <a:pt x="1322" y="578"/>
                    </a:lnTo>
                    <a:lnTo>
                      <a:pt x="1325" y="587"/>
                    </a:lnTo>
                    <a:lnTo>
                      <a:pt x="1322" y="593"/>
                    </a:lnTo>
                    <a:lnTo>
                      <a:pt x="1325" y="599"/>
                    </a:lnTo>
                    <a:lnTo>
                      <a:pt x="1324" y="602"/>
                    </a:lnTo>
                    <a:lnTo>
                      <a:pt x="1322" y="603"/>
                    </a:lnTo>
                    <a:lnTo>
                      <a:pt x="1315" y="617"/>
                    </a:lnTo>
                    <a:lnTo>
                      <a:pt x="1313" y="626"/>
                    </a:lnTo>
                    <a:lnTo>
                      <a:pt x="1310" y="630"/>
                    </a:lnTo>
                    <a:lnTo>
                      <a:pt x="1300" y="635"/>
                    </a:lnTo>
                    <a:lnTo>
                      <a:pt x="1299" y="641"/>
                    </a:lnTo>
                    <a:lnTo>
                      <a:pt x="1297" y="644"/>
                    </a:lnTo>
                    <a:lnTo>
                      <a:pt x="1294" y="643"/>
                    </a:lnTo>
                    <a:lnTo>
                      <a:pt x="1292" y="644"/>
                    </a:lnTo>
                    <a:lnTo>
                      <a:pt x="1285" y="662"/>
                    </a:lnTo>
                    <a:lnTo>
                      <a:pt x="1281" y="668"/>
                    </a:lnTo>
                    <a:lnTo>
                      <a:pt x="1275" y="673"/>
                    </a:lnTo>
                    <a:lnTo>
                      <a:pt x="1278" y="679"/>
                    </a:lnTo>
                    <a:lnTo>
                      <a:pt x="1269" y="679"/>
                    </a:lnTo>
                    <a:lnTo>
                      <a:pt x="1265" y="682"/>
                    </a:lnTo>
                    <a:lnTo>
                      <a:pt x="1258" y="692"/>
                    </a:lnTo>
                    <a:lnTo>
                      <a:pt x="1256" y="696"/>
                    </a:lnTo>
                    <a:lnTo>
                      <a:pt x="1257" y="710"/>
                    </a:lnTo>
                    <a:lnTo>
                      <a:pt x="1261" y="717"/>
                    </a:lnTo>
                    <a:lnTo>
                      <a:pt x="1261" y="721"/>
                    </a:lnTo>
                    <a:lnTo>
                      <a:pt x="1262" y="728"/>
                    </a:lnTo>
                    <a:lnTo>
                      <a:pt x="1264" y="730"/>
                    </a:lnTo>
                    <a:lnTo>
                      <a:pt x="1268" y="729"/>
                    </a:lnTo>
                    <a:lnTo>
                      <a:pt x="1280" y="736"/>
                    </a:lnTo>
                    <a:lnTo>
                      <a:pt x="1281" y="739"/>
                    </a:lnTo>
                    <a:lnTo>
                      <a:pt x="1280" y="746"/>
                    </a:lnTo>
                    <a:lnTo>
                      <a:pt x="1286" y="750"/>
                    </a:lnTo>
                    <a:lnTo>
                      <a:pt x="1281" y="761"/>
                    </a:lnTo>
                    <a:lnTo>
                      <a:pt x="1282" y="768"/>
                    </a:lnTo>
                    <a:lnTo>
                      <a:pt x="1281" y="771"/>
                    </a:lnTo>
                    <a:lnTo>
                      <a:pt x="1272" y="786"/>
                    </a:lnTo>
                    <a:lnTo>
                      <a:pt x="1265" y="792"/>
                    </a:lnTo>
                    <a:lnTo>
                      <a:pt x="1263" y="795"/>
                    </a:lnTo>
                    <a:lnTo>
                      <a:pt x="1265" y="799"/>
                    </a:lnTo>
                    <a:lnTo>
                      <a:pt x="1270" y="803"/>
                    </a:lnTo>
                    <a:lnTo>
                      <a:pt x="1270" y="805"/>
                    </a:lnTo>
                    <a:lnTo>
                      <a:pt x="1269" y="808"/>
                    </a:lnTo>
                    <a:lnTo>
                      <a:pt x="1265" y="812"/>
                    </a:lnTo>
                    <a:lnTo>
                      <a:pt x="1264" y="819"/>
                    </a:lnTo>
                    <a:lnTo>
                      <a:pt x="1276" y="829"/>
                    </a:lnTo>
                    <a:lnTo>
                      <a:pt x="1277" y="838"/>
                    </a:lnTo>
                    <a:lnTo>
                      <a:pt x="1277" y="840"/>
                    </a:lnTo>
                    <a:lnTo>
                      <a:pt x="1285" y="849"/>
                    </a:lnTo>
                    <a:lnTo>
                      <a:pt x="1283" y="857"/>
                    </a:lnTo>
                    <a:lnTo>
                      <a:pt x="1284" y="860"/>
                    </a:lnTo>
                    <a:lnTo>
                      <a:pt x="1288" y="869"/>
                    </a:lnTo>
                    <a:lnTo>
                      <a:pt x="1288" y="878"/>
                    </a:lnTo>
                    <a:lnTo>
                      <a:pt x="1293" y="884"/>
                    </a:lnTo>
                    <a:lnTo>
                      <a:pt x="1297" y="903"/>
                    </a:lnTo>
                    <a:lnTo>
                      <a:pt x="1296" y="909"/>
                    </a:lnTo>
                    <a:lnTo>
                      <a:pt x="1290" y="915"/>
                    </a:lnTo>
                    <a:lnTo>
                      <a:pt x="1295" y="926"/>
                    </a:lnTo>
                    <a:lnTo>
                      <a:pt x="1292" y="938"/>
                    </a:lnTo>
                    <a:lnTo>
                      <a:pt x="1283" y="944"/>
                    </a:lnTo>
                    <a:lnTo>
                      <a:pt x="1278" y="948"/>
                    </a:lnTo>
                    <a:lnTo>
                      <a:pt x="1274" y="949"/>
                    </a:lnTo>
                    <a:lnTo>
                      <a:pt x="1268" y="958"/>
                    </a:lnTo>
                    <a:lnTo>
                      <a:pt x="1262" y="961"/>
                    </a:lnTo>
                    <a:lnTo>
                      <a:pt x="1260" y="962"/>
                    </a:lnTo>
                    <a:lnTo>
                      <a:pt x="1259" y="969"/>
                    </a:lnTo>
                    <a:lnTo>
                      <a:pt x="1254" y="973"/>
                    </a:lnTo>
                    <a:lnTo>
                      <a:pt x="1252" y="981"/>
                    </a:lnTo>
                    <a:lnTo>
                      <a:pt x="1248" y="985"/>
                    </a:lnTo>
                    <a:lnTo>
                      <a:pt x="1246" y="992"/>
                    </a:lnTo>
                    <a:lnTo>
                      <a:pt x="1241" y="993"/>
                    </a:lnTo>
                    <a:lnTo>
                      <a:pt x="1234" y="994"/>
                    </a:lnTo>
                    <a:lnTo>
                      <a:pt x="1232" y="1001"/>
                    </a:lnTo>
                    <a:lnTo>
                      <a:pt x="1235" y="1004"/>
                    </a:lnTo>
                    <a:lnTo>
                      <a:pt x="1234" y="1011"/>
                    </a:lnTo>
                    <a:lnTo>
                      <a:pt x="1236" y="1022"/>
                    </a:lnTo>
                    <a:lnTo>
                      <a:pt x="1235" y="1025"/>
                    </a:lnTo>
                    <a:lnTo>
                      <a:pt x="1232" y="1025"/>
                    </a:lnTo>
                    <a:lnTo>
                      <a:pt x="1231" y="1028"/>
                    </a:lnTo>
                    <a:lnTo>
                      <a:pt x="1233" y="1039"/>
                    </a:lnTo>
                    <a:lnTo>
                      <a:pt x="1232" y="1044"/>
                    </a:lnTo>
                    <a:lnTo>
                      <a:pt x="1236" y="1052"/>
                    </a:lnTo>
                    <a:lnTo>
                      <a:pt x="1231" y="1059"/>
                    </a:lnTo>
                    <a:lnTo>
                      <a:pt x="1232" y="1061"/>
                    </a:lnTo>
                    <a:lnTo>
                      <a:pt x="1234" y="1064"/>
                    </a:lnTo>
                    <a:lnTo>
                      <a:pt x="1234" y="1071"/>
                    </a:lnTo>
                    <a:lnTo>
                      <a:pt x="1238" y="1076"/>
                    </a:lnTo>
                    <a:lnTo>
                      <a:pt x="1242" y="1079"/>
                    </a:lnTo>
                    <a:lnTo>
                      <a:pt x="1243" y="1081"/>
                    </a:lnTo>
                    <a:lnTo>
                      <a:pt x="1241" y="1087"/>
                    </a:lnTo>
                    <a:lnTo>
                      <a:pt x="1236" y="1090"/>
                    </a:lnTo>
                    <a:lnTo>
                      <a:pt x="1238" y="1093"/>
                    </a:lnTo>
                    <a:lnTo>
                      <a:pt x="1244" y="1103"/>
                    </a:lnTo>
                    <a:lnTo>
                      <a:pt x="1254" y="1107"/>
                    </a:lnTo>
                    <a:lnTo>
                      <a:pt x="1258" y="1109"/>
                    </a:lnTo>
                    <a:lnTo>
                      <a:pt x="1260" y="1119"/>
                    </a:lnTo>
                    <a:lnTo>
                      <a:pt x="1268" y="1123"/>
                    </a:lnTo>
                    <a:lnTo>
                      <a:pt x="1276" y="1130"/>
                    </a:lnTo>
                    <a:lnTo>
                      <a:pt x="1281" y="1131"/>
                    </a:lnTo>
                    <a:lnTo>
                      <a:pt x="1284" y="1134"/>
                    </a:lnTo>
                    <a:lnTo>
                      <a:pt x="1286" y="1143"/>
                    </a:lnTo>
                    <a:lnTo>
                      <a:pt x="1284" y="1153"/>
                    </a:lnTo>
                    <a:lnTo>
                      <a:pt x="1288" y="1152"/>
                    </a:lnTo>
                    <a:lnTo>
                      <a:pt x="1290" y="1154"/>
                    </a:lnTo>
                    <a:lnTo>
                      <a:pt x="1285" y="1160"/>
                    </a:lnTo>
                    <a:lnTo>
                      <a:pt x="1284" y="1166"/>
                    </a:lnTo>
                    <a:lnTo>
                      <a:pt x="1280" y="1172"/>
                    </a:lnTo>
                    <a:lnTo>
                      <a:pt x="1282" y="1186"/>
                    </a:lnTo>
                    <a:lnTo>
                      <a:pt x="1279" y="1188"/>
                    </a:lnTo>
                    <a:lnTo>
                      <a:pt x="1278" y="1191"/>
                    </a:lnTo>
                    <a:lnTo>
                      <a:pt x="1281" y="1192"/>
                    </a:lnTo>
                    <a:lnTo>
                      <a:pt x="1278" y="1198"/>
                    </a:lnTo>
                    <a:lnTo>
                      <a:pt x="1279" y="1206"/>
                    </a:lnTo>
                    <a:lnTo>
                      <a:pt x="1274" y="1211"/>
                    </a:lnTo>
                    <a:lnTo>
                      <a:pt x="1271" y="1222"/>
                    </a:lnTo>
                    <a:lnTo>
                      <a:pt x="1270" y="1227"/>
                    </a:lnTo>
                    <a:lnTo>
                      <a:pt x="1264" y="1235"/>
                    </a:lnTo>
                    <a:lnTo>
                      <a:pt x="1258" y="1238"/>
                    </a:lnTo>
                    <a:lnTo>
                      <a:pt x="1253" y="1245"/>
                    </a:lnTo>
                    <a:lnTo>
                      <a:pt x="1246" y="1247"/>
                    </a:lnTo>
                    <a:lnTo>
                      <a:pt x="1235" y="1244"/>
                    </a:lnTo>
                    <a:lnTo>
                      <a:pt x="1230" y="1249"/>
                    </a:lnTo>
                    <a:lnTo>
                      <a:pt x="1222" y="1252"/>
                    </a:lnTo>
                    <a:lnTo>
                      <a:pt x="1214" y="1247"/>
                    </a:lnTo>
                    <a:lnTo>
                      <a:pt x="1200" y="1247"/>
                    </a:lnTo>
                    <a:lnTo>
                      <a:pt x="1193" y="1255"/>
                    </a:lnTo>
                    <a:lnTo>
                      <a:pt x="1177" y="1255"/>
                    </a:lnTo>
                    <a:lnTo>
                      <a:pt x="1174" y="1259"/>
                    </a:lnTo>
                    <a:lnTo>
                      <a:pt x="1169" y="1259"/>
                    </a:lnTo>
                    <a:lnTo>
                      <a:pt x="1168" y="1262"/>
                    </a:lnTo>
                    <a:lnTo>
                      <a:pt x="1162" y="1264"/>
                    </a:lnTo>
                    <a:lnTo>
                      <a:pt x="1157" y="1263"/>
                    </a:lnTo>
                    <a:lnTo>
                      <a:pt x="1154" y="1265"/>
                    </a:lnTo>
                    <a:lnTo>
                      <a:pt x="1149" y="1263"/>
                    </a:lnTo>
                    <a:lnTo>
                      <a:pt x="1146" y="1260"/>
                    </a:lnTo>
                    <a:lnTo>
                      <a:pt x="1143" y="1255"/>
                    </a:lnTo>
                    <a:lnTo>
                      <a:pt x="1135" y="1252"/>
                    </a:lnTo>
                    <a:lnTo>
                      <a:pt x="1132" y="1244"/>
                    </a:lnTo>
                    <a:lnTo>
                      <a:pt x="1130" y="1244"/>
                    </a:lnTo>
                    <a:lnTo>
                      <a:pt x="1126" y="1246"/>
                    </a:lnTo>
                    <a:lnTo>
                      <a:pt x="1114" y="1237"/>
                    </a:lnTo>
                    <a:lnTo>
                      <a:pt x="1107" y="1235"/>
                    </a:lnTo>
                    <a:lnTo>
                      <a:pt x="1090" y="1234"/>
                    </a:lnTo>
                    <a:lnTo>
                      <a:pt x="1087" y="1234"/>
                    </a:lnTo>
                    <a:lnTo>
                      <a:pt x="1084" y="1237"/>
                    </a:lnTo>
                    <a:lnTo>
                      <a:pt x="1080" y="1234"/>
                    </a:lnTo>
                    <a:lnTo>
                      <a:pt x="1076" y="1239"/>
                    </a:lnTo>
                    <a:lnTo>
                      <a:pt x="1067" y="1241"/>
                    </a:lnTo>
                    <a:lnTo>
                      <a:pt x="1060" y="1246"/>
                    </a:lnTo>
                    <a:lnTo>
                      <a:pt x="1054" y="1245"/>
                    </a:lnTo>
                    <a:lnTo>
                      <a:pt x="1051" y="1249"/>
                    </a:lnTo>
                    <a:lnTo>
                      <a:pt x="1048" y="1247"/>
                    </a:lnTo>
                    <a:lnTo>
                      <a:pt x="1044" y="1242"/>
                    </a:lnTo>
                    <a:lnTo>
                      <a:pt x="1038" y="1246"/>
                    </a:lnTo>
                    <a:lnTo>
                      <a:pt x="1028" y="1246"/>
                    </a:lnTo>
                    <a:lnTo>
                      <a:pt x="1026" y="1249"/>
                    </a:lnTo>
                    <a:lnTo>
                      <a:pt x="1024" y="1249"/>
                    </a:lnTo>
                    <a:lnTo>
                      <a:pt x="1023" y="1252"/>
                    </a:lnTo>
                    <a:lnTo>
                      <a:pt x="1023" y="1257"/>
                    </a:lnTo>
                    <a:lnTo>
                      <a:pt x="1020" y="1260"/>
                    </a:lnTo>
                    <a:lnTo>
                      <a:pt x="1018" y="1260"/>
                    </a:lnTo>
                    <a:lnTo>
                      <a:pt x="1016" y="1256"/>
                    </a:lnTo>
                    <a:lnTo>
                      <a:pt x="1011" y="1256"/>
                    </a:lnTo>
                    <a:lnTo>
                      <a:pt x="1011" y="1259"/>
                    </a:lnTo>
                    <a:lnTo>
                      <a:pt x="1014" y="1264"/>
                    </a:lnTo>
                    <a:lnTo>
                      <a:pt x="1013" y="1268"/>
                    </a:lnTo>
                    <a:lnTo>
                      <a:pt x="1011" y="1267"/>
                    </a:lnTo>
                    <a:lnTo>
                      <a:pt x="1010" y="1262"/>
                    </a:lnTo>
                    <a:lnTo>
                      <a:pt x="1009" y="1263"/>
                    </a:lnTo>
                    <a:lnTo>
                      <a:pt x="1006" y="1269"/>
                    </a:lnTo>
                    <a:lnTo>
                      <a:pt x="1000" y="1272"/>
                    </a:lnTo>
                    <a:lnTo>
                      <a:pt x="998" y="1275"/>
                    </a:lnTo>
                    <a:lnTo>
                      <a:pt x="997" y="1283"/>
                    </a:lnTo>
                    <a:lnTo>
                      <a:pt x="992" y="1283"/>
                    </a:lnTo>
                    <a:lnTo>
                      <a:pt x="991" y="1292"/>
                    </a:lnTo>
                    <a:lnTo>
                      <a:pt x="984" y="1298"/>
                    </a:lnTo>
                    <a:lnTo>
                      <a:pt x="981" y="1298"/>
                    </a:lnTo>
                    <a:lnTo>
                      <a:pt x="978" y="1298"/>
                    </a:lnTo>
                    <a:lnTo>
                      <a:pt x="978" y="1303"/>
                    </a:lnTo>
                    <a:lnTo>
                      <a:pt x="975" y="1309"/>
                    </a:lnTo>
                    <a:lnTo>
                      <a:pt x="976" y="1315"/>
                    </a:lnTo>
                    <a:lnTo>
                      <a:pt x="969" y="1325"/>
                    </a:lnTo>
                    <a:lnTo>
                      <a:pt x="966" y="1325"/>
                    </a:lnTo>
                    <a:lnTo>
                      <a:pt x="963" y="1323"/>
                    </a:lnTo>
                    <a:lnTo>
                      <a:pt x="956" y="1326"/>
                    </a:lnTo>
                    <a:lnTo>
                      <a:pt x="952" y="1325"/>
                    </a:lnTo>
                    <a:lnTo>
                      <a:pt x="942" y="1331"/>
                    </a:lnTo>
                    <a:lnTo>
                      <a:pt x="935" y="1334"/>
                    </a:lnTo>
                    <a:lnTo>
                      <a:pt x="926" y="1339"/>
                    </a:lnTo>
                    <a:lnTo>
                      <a:pt x="920" y="1347"/>
                    </a:lnTo>
                    <a:lnTo>
                      <a:pt x="912" y="1348"/>
                    </a:lnTo>
                    <a:lnTo>
                      <a:pt x="901" y="1366"/>
                    </a:lnTo>
                    <a:lnTo>
                      <a:pt x="891" y="1371"/>
                    </a:lnTo>
                    <a:lnTo>
                      <a:pt x="886" y="1385"/>
                    </a:lnTo>
                    <a:lnTo>
                      <a:pt x="878" y="1384"/>
                    </a:lnTo>
                    <a:lnTo>
                      <a:pt x="874" y="1378"/>
                    </a:lnTo>
                    <a:lnTo>
                      <a:pt x="866" y="1381"/>
                    </a:lnTo>
                    <a:lnTo>
                      <a:pt x="857" y="1378"/>
                    </a:lnTo>
                    <a:lnTo>
                      <a:pt x="856" y="1381"/>
                    </a:lnTo>
                    <a:lnTo>
                      <a:pt x="851" y="1383"/>
                    </a:lnTo>
                    <a:lnTo>
                      <a:pt x="850" y="1386"/>
                    </a:lnTo>
                    <a:lnTo>
                      <a:pt x="846" y="1391"/>
                    </a:lnTo>
                    <a:lnTo>
                      <a:pt x="839" y="1391"/>
                    </a:lnTo>
                    <a:lnTo>
                      <a:pt x="834" y="1401"/>
                    </a:lnTo>
                    <a:lnTo>
                      <a:pt x="821" y="1404"/>
                    </a:lnTo>
                    <a:lnTo>
                      <a:pt x="820" y="1403"/>
                    </a:lnTo>
                    <a:lnTo>
                      <a:pt x="817" y="1406"/>
                    </a:lnTo>
                    <a:lnTo>
                      <a:pt x="814" y="1406"/>
                    </a:lnTo>
                    <a:lnTo>
                      <a:pt x="808" y="1411"/>
                    </a:lnTo>
                    <a:lnTo>
                      <a:pt x="799" y="1408"/>
                    </a:lnTo>
                    <a:lnTo>
                      <a:pt x="789" y="1413"/>
                    </a:lnTo>
                    <a:lnTo>
                      <a:pt x="784" y="1411"/>
                    </a:lnTo>
                    <a:lnTo>
                      <a:pt x="779" y="1417"/>
                    </a:lnTo>
                    <a:lnTo>
                      <a:pt x="774" y="1419"/>
                    </a:lnTo>
                    <a:lnTo>
                      <a:pt x="771" y="1422"/>
                    </a:lnTo>
                    <a:lnTo>
                      <a:pt x="767" y="1418"/>
                    </a:lnTo>
                    <a:lnTo>
                      <a:pt x="761" y="1423"/>
                    </a:lnTo>
                    <a:lnTo>
                      <a:pt x="756" y="1422"/>
                    </a:lnTo>
                    <a:lnTo>
                      <a:pt x="754" y="1423"/>
                    </a:lnTo>
                    <a:lnTo>
                      <a:pt x="745" y="1424"/>
                    </a:lnTo>
                    <a:lnTo>
                      <a:pt x="737" y="1434"/>
                    </a:lnTo>
                    <a:lnTo>
                      <a:pt x="732" y="1433"/>
                    </a:lnTo>
                    <a:lnTo>
                      <a:pt x="731" y="1438"/>
                    </a:lnTo>
                    <a:lnTo>
                      <a:pt x="727" y="1439"/>
                    </a:lnTo>
                    <a:lnTo>
                      <a:pt x="727" y="1442"/>
                    </a:lnTo>
                    <a:lnTo>
                      <a:pt x="724" y="1442"/>
                    </a:lnTo>
                    <a:lnTo>
                      <a:pt x="723" y="1447"/>
                    </a:lnTo>
                    <a:lnTo>
                      <a:pt x="719" y="1444"/>
                    </a:lnTo>
                    <a:lnTo>
                      <a:pt x="718" y="1447"/>
                    </a:lnTo>
                    <a:lnTo>
                      <a:pt x="720" y="1449"/>
                    </a:lnTo>
                    <a:lnTo>
                      <a:pt x="716" y="1449"/>
                    </a:lnTo>
                    <a:lnTo>
                      <a:pt x="716" y="1454"/>
                    </a:lnTo>
                    <a:lnTo>
                      <a:pt x="713" y="1455"/>
                    </a:lnTo>
                    <a:lnTo>
                      <a:pt x="711" y="1457"/>
                    </a:lnTo>
                    <a:lnTo>
                      <a:pt x="712" y="1462"/>
                    </a:lnTo>
                    <a:lnTo>
                      <a:pt x="710" y="1461"/>
                    </a:lnTo>
                    <a:lnTo>
                      <a:pt x="712" y="1466"/>
                    </a:lnTo>
                    <a:lnTo>
                      <a:pt x="711" y="1468"/>
                    </a:lnTo>
                    <a:lnTo>
                      <a:pt x="711" y="1470"/>
                    </a:lnTo>
                    <a:lnTo>
                      <a:pt x="709" y="1470"/>
                    </a:lnTo>
                    <a:lnTo>
                      <a:pt x="709" y="1472"/>
                    </a:lnTo>
                    <a:lnTo>
                      <a:pt x="707" y="1473"/>
                    </a:lnTo>
                    <a:lnTo>
                      <a:pt x="707" y="1478"/>
                    </a:lnTo>
                    <a:lnTo>
                      <a:pt x="703" y="1481"/>
                    </a:lnTo>
                    <a:lnTo>
                      <a:pt x="704" y="1486"/>
                    </a:lnTo>
                    <a:lnTo>
                      <a:pt x="701" y="1487"/>
                    </a:lnTo>
                    <a:lnTo>
                      <a:pt x="702" y="1489"/>
                    </a:lnTo>
                    <a:lnTo>
                      <a:pt x="705" y="1491"/>
                    </a:lnTo>
                    <a:lnTo>
                      <a:pt x="700" y="1494"/>
                    </a:lnTo>
                    <a:lnTo>
                      <a:pt x="704" y="1497"/>
                    </a:lnTo>
                    <a:lnTo>
                      <a:pt x="703" y="1499"/>
                    </a:lnTo>
                    <a:lnTo>
                      <a:pt x="700" y="1499"/>
                    </a:lnTo>
                    <a:lnTo>
                      <a:pt x="699" y="1504"/>
                    </a:lnTo>
                    <a:lnTo>
                      <a:pt x="698" y="1506"/>
                    </a:lnTo>
                    <a:lnTo>
                      <a:pt x="700" y="1508"/>
                    </a:lnTo>
                    <a:lnTo>
                      <a:pt x="694" y="1515"/>
                    </a:lnTo>
                    <a:lnTo>
                      <a:pt x="699" y="1520"/>
                    </a:lnTo>
                    <a:lnTo>
                      <a:pt x="698" y="1521"/>
                    </a:lnTo>
                    <a:lnTo>
                      <a:pt x="695" y="1520"/>
                    </a:lnTo>
                    <a:lnTo>
                      <a:pt x="692" y="1523"/>
                    </a:lnTo>
                    <a:lnTo>
                      <a:pt x="695" y="1527"/>
                    </a:lnTo>
                    <a:lnTo>
                      <a:pt x="691" y="1537"/>
                    </a:lnTo>
                    <a:lnTo>
                      <a:pt x="690" y="1539"/>
                    </a:lnTo>
                    <a:lnTo>
                      <a:pt x="692" y="1542"/>
                    </a:lnTo>
                    <a:lnTo>
                      <a:pt x="690" y="1545"/>
                    </a:lnTo>
                    <a:lnTo>
                      <a:pt x="690" y="1552"/>
                    </a:lnTo>
                    <a:lnTo>
                      <a:pt x="685" y="1558"/>
                    </a:lnTo>
                    <a:lnTo>
                      <a:pt x="685" y="1562"/>
                    </a:lnTo>
                    <a:lnTo>
                      <a:pt x="680" y="1566"/>
                    </a:lnTo>
                    <a:lnTo>
                      <a:pt x="677" y="1569"/>
                    </a:lnTo>
                    <a:lnTo>
                      <a:pt x="673" y="1571"/>
                    </a:lnTo>
                    <a:lnTo>
                      <a:pt x="673" y="1580"/>
                    </a:lnTo>
                    <a:lnTo>
                      <a:pt x="670" y="1583"/>
                    </a:lnTo>
                    <a:lnTo>
                      <a:pt x="668" y="1589"/>
                    </a:lnTo>
                    <a:lnTo>
                      <a:pt x="668" y="1594"/>
                    </a:lnTo>
                    <a:lnTo>
                      <a:pt x="665" y="1597"/>
                    </a:lnTo>
                    <a:lnTo>
                      <a:pt x="664" y="1601"/>
                    </a:lnTo>
                    <a:lnTo>
                      <a:pt x="660" y="1602"/>
                    </a:lnTo>
                    <a:lnTo>
                      <a:pt x="660" y="1604"/>
                    </a:lnTo>
                    <a:lnTo>
                      <a:pt x="658" y="1607"/>
                    </a:lnTo>
                    <a:lnTo>
                      <a:pt x="659" y="1611"/>
                    </a:lnTo>
                    <a:lnTo>
                      <a:pt x="656" y="1615"/>
                    </a:lnTo>
                    <a:lnTo>
                      <a:pt x="656" y="1620"/>
                    </a:lnTo>
                    <a:lnTo>
                      <a:pt x="655" y="1624"/>
                    </a:lnTo>
                    <a:lnTo>
                      <a:pt x="657" y="1625"/>
                    </a:lnTo>
                    <a:lnTo>
                      <a:pt x="653" y="1632"/>
                    </a:lnTo>
                    <a:lnTo>
                      <a:pt x="654" y="1635"/>
                    </a:lnTo>
                    <a:lnTo>
                      <a:pt x="652" y="1639"/>
                    </a:lnTo>
                    <a:lnTo>
                      <a:pt x="645" y="1645"/>
                    </a:lnTo>
                    <a:lnTo>
                      <a:pt x="645" y="1646"/>
                    </a:lnTo>
                    <a:lnTo>
                      <a:pt x="651" y="1650"/>
                    </a:lnTo>
                    <a:lnTo>
                      <a:pt x="649" y="1651"/>
                    </a:lnTo>
                    <a:lnTo>
                      <a:pt x="645" y="1650"/>
                    </a:lnTo>
                    <a:lnTo>
                      <a:pt x="645" y="1652"/>
                    </a:lnTo>
                    <a:lnTo>
                      <a:pt x="640" y="1654"/>
                    </a:lnTo>
                    <a:lnTo>
                      <a:pt x="639" y="1658"/>
                    </a:lnTo>
                    <a:lnTo>
                      <a:pt x="641" y="1659"/>
                    </a:lnTo>
                    <a:lnTo>
                      <a:pt x="639" y="1661"/>
                    </a:lnTo>
                    <a:lnTo>
                      <a:pt x="635" y="1672"/>
                    </a:lnTo>
                    <a:lnTo>
                      <a:pt x="633" y="1671"/>
                    </a:lnTo>
                    <a:lnTo>
                      <a:pt x="630" y="1673"/>
                    </a:lnTo>
                    <a:lnTo>
                      <a:pt x="630" y="1675"/>
                    </a:lnTo>
                    <a:lnTo>
                      <a:pt x="624" y="1677"/>
                    </a:lnTo>
                    <a:lnTo>
                      <a:pt x="623" y="1683"/>
                    </a:lnTo>
                    <a:lnTo>
                      <a:pt x="620" y="1682"/>
                    </a:lnTo>
                    <a:lnTo>
                      <a:pt x="614" y="1688"/>
                    </a:lnTo>
                    <a:lnTo>
                      <a:pt x="614" y="1690"/>
                    </a:lnTo>
                    <a:lnTo>
                      <a:pt x="609" y="1695"/>
                    </a:lnTo>
                    <a:lnTo>
                      <a:pt x="612" y="1697"/>
                    </a:lnTo>
                    <a:lnTo>
                      <a:pt x="612" y="1700"/>
                    </a:lnTo>
                    <a:lnTo>
                      <a:pt x="610" y="1700"/>
                    </a:lnTo>
                    <a:lnTo>
                      <a:pt x="606" y="1704"/>
                    </a:lnTo>
                    <a:lnTo>
                      <a:pt x="608" y="1708"/>
                    </a:lnTo>
                    <a:lnTo>
                      <a:pt x="604" y="1710"/>
                    </a:lnTo>
                    <a:lnTo>
                      <a:pt x="604" y="1713"/>
                    </a:lnTo>
                    <a:lnTo>
                      <a:pt x="601" y="1719"/>
                    </a:lnTo>
                    <a:lnTo>
                      <a:pt x="603" y="1726"/>
                    </a:lnTo>
                    <a:lnTo>
                      <a:pt x="606" y="1729"/>
                    </a:lnTo>
                    <a:lnTo>
                      <a:pt x="610" y="1736"/>
                    </a:lnTo>
                    <a:lnTo>
                      <a:pt x="613" y="1738"/>
                    </a:lnTo>
                    <a:lnTo>
                      <a:pt x="612" y="1741"/>
                    </a:lnTo>
                    <a:lnTo>
                      <a:pt x="614" y="1744"/>
                    </a:lnTo>
                    <a:lnTo>
                      <a:pt x="613" y="1747"/>
                    </a:lnTo>
                    <a:lnTo>
                      <a:pt x="616" y="1750"/>
                    </a:lnTo>
                    <a:lnTo>
                      <a:pt x="615" y="1754"/>
                    </a:lnTo>
                    <a:lnTo>
                      <a:pt x="617" y="1755"/>
                    </a:lnTo>
                    <a:lnTo>
                      <a:pt x="616" y="1765"/>
                    </a:lnTo>
                    <a:lnTo>
                      <a:pt x="622" y="1775"/>
                    </a:lnTo>
                    <a:lnTo>
                      <a:pt x="620" y="1777"/>
                    </a:lnTo>
                    <a:lnTo>
                      <a:pt x="622" y="1780"/>
                    </a:lnTo>
                    <a:lnTo>
                      <a:pt x="621" y="1784"/>
                    </a:lnTo>
                    <a:lnTo>
                      <a:pt x="622" y="1786"/>
                    </a:lnTo>
                    <a:lnTo>
                      <a:pt x="621" y="1793"/>
                    </a:lnTo>
                    <a:lnTo>
                      <a:pt x="622" y="1798"/>
                    </a:lnTo>
                    <a:lnTo>
                      <a:pt x="620" y="1799"/>
                    </a:lnTo>
                    <a:lnTo>
                      <a:pt x="621" y="1803"/>
                    </a:lnTo>
                    <a:lnTo>
                      <a:pt x="624" y="1811"/>
                    </a:lnTo>
                    <a:lnTo>
                      <a:pt x="630" y="1813"/>
                    </a:lnTo>
                    <a:lnTo>
                      <a:pt x="633" y="1812"/>
                    </a:lnTo>
                    <a:lnTo>
                      <a:pt x="638" y="1816"/>
                    </a:lnTo>
                    <a:lnTo>
                      <a:pt x="644" y="1826"/>
                    </a:lnTo>
                    <a:lnTo>
                      <a:pt x="644" y="1829"/>
                    </a:lnTo>
                    <a:lnTo>
                      <a:pt x="645" y="1830"/>
                    </a:lnTo>
                    <a:lnTo>
                      <a:pt x="647" y="1834"/>
                    </a:lnTo>
                    <a:lnTo>
                      <a:pt x="645" y="1835"/>
                    </a:lnTo>
                    <a:lnTo>
                      <a:pt x="647" y="1839"/>
                    </a:lnTo>
                    <a:lnTo>
                      <a:pt x="646" y="1839"/>
                    </a:lnTo>
                    <a:lnTo>
                      <a:pt x="639" y="1847"/>
                    </a:lnTo>
                    <a:lnTo>
                      <a:pt x="637" y="1851"/>
                    </a:lnTo>
                    <a:lnTo>
                      <a:pt x="637" y="1854"/>
                    </a:lnTo>
                    <a:lnTo>
                      <a:pt x="634" y="1857"/>
                    </a:lnTo>
                    <a:lnTo>
                      <a:pt x="636" y="1863"/>
                    </a:lnTo>
                    <a:lnTo>
                      <a:pt x="635" y="1866"/>
                    </a:lnTo>
                    <a:lnTo>
                      <a:pt x="638" y="1867"/>
                    </a:lnTo>
                    <a:lnTo>
                      <a:pt x="639" y="1871"/>
                    </a:lnTo>
                    <a:lnTo>
                      <a:pt x="636" y="1876"/>
                    </a:lnTo>
                    <a:lnTo>
                      <a:pt x="637" y="1883"/>
                    </a:lnTo>
                    <a:lnTo>
                      <a:pt x="635" y="1887"/>
                    </a:lnTo>
                    <a:lnTo>
                      <a:pt x="637" y="1888"/>
                    </a:lnTo>
                    <a:lnTo>
                      <a:pt x="637" y="1893"/>
                    </a:lnTo>
                    <a:lnTo>
                      <a:pt x="639" y="1895"/>
                    </a:lnTo>
                    <a:lnTo>
                      <a:pt x="637" y="1898"/>
                    </a:lnTo>
                    <a:lnTo>
                      <a:pt x="639" y="1900"/>
                    </a:lnTo>
                    <a:lnTo>
                      <a:pt x="638" y="1904"/>
                    </a:lnTo>
                    <a:lnTo>
                      <a:pt x="633" y="1911"/>
                    </a:lnTo>
                    <a:lnTo>
                      <a:pt x="629" y="1924"/>
                    </a:lnTo>
                    <a:lnTo>
                      <a:pt x="634" y="1940"/>
                    </a:lnTo>
                    <a:lnTo>
                      <a:pt x="631" y="1949"/>
                    </a:lnTo>
                    <a:lnTo>
                      <a:pt x="632" y="1952"/>
                    </a:lnTo>
                    <a:lnTo>
                      <a:pt x="630" y="1955"/>
                    </a:lnTo>
                    <a:lnTo>
                      <a:pt x="628" y="1964"/>
                    </a:lnTo>
                    <a:lnTo>
                      <a:pt x="627" y="1965"/>
                    </a:lnTo>
                    <a:lnTo>
                      <a:pt x="629" y="1969"/>
                    </a:lnTo>
                    <a:lnTo>
                      <a:pt x="627" y="1976"/>
                    </a:lnTo>
                    <a:lnTo>
                      <a:pt x="622" y="1982"/>
                    </a:lnTo>
                    <a:lnTo>
                      <a:pt x="622" y="1985"/>
                    </a:lnTo>
                    <a:lnTo>
                      <a:pt x="619" y="1987"/>
                    </a:lnTo>
                    <a:lnTo>
                      <a:pt x="615" y="1994"/>
                    </a:lnTo>
                    <a:lnTo>
                      <a:pt x="612" y="1995"/>
                    </a:lnTo>
                    <a:lnTo>
                      <a:pt x="610" y="1999"/>
                    </a:lnTo>
                    <a:lnTo>
                      <a:pt x="612" y="2009"/>
                    </a:lnTo>
                    <a:lnTo>
                      <a:pt x="605" y="2007"/>
                    </a:lnTo>
                    <a:lnTo>
                      <a:pt x="601" y="2007"/>
                    </a:lnTo>
                    <a:lnTo>
                      <a:pt x="599" y="2009"/>
                    </a:lnTo>
                    <a:lnTo>
                      <a:pt x="596" y="2005"/>
                    </a:lnTo>
                    <a:lnTo>
                      <a:pt x="594" y="1991"/>
                    </a:lnTo>
                    <a:lnTo>
                      <a:pt x="590" y="1992"/>
                    </a:lnTo>
                    <a:lnTo>
                      <a:pt x="578" y="1999"/>
                    </a:lnTo>
                    <a:lnTo>
                      <a:pt x="570" y="1997"/>
                    </a:lnTo>
                    <a:lnTo>
                      <a:pt x="564" y="1999"/>
                    </a:lnTo>
                    <a:lnTo>
                      <a:pt x="558" y="1992"/>
                    </a:lnTo>
                    <a:lnTo>
                      <a:pt x="555" y="1990"/>
                    </a:lnTo>
                    <a:lnTo>
                      <a:pt x="541" y="1992"/>
                    </a:lnTo>
                    <a:lnTo>
                      <a:pt x="532" y="1990"/>
                    </a:lnTo>
                    <a:lnTo>
                      <a:pt x="529" y="1993"/>
                    </a:lnTo>
                    <a:lnTo>
                      <a:pt x="520" y="1990"/>
                    </a:lnTo>
                    <a:lnTo>
                      <a:pt x="516" y="1979"/>
                    </a:lnTo>
                    <a:lnTo>
                      <a:pt x="509" y="1970"/>
                    </a:lnTo>
                    <a:lnTo>
                      <a:pt x="503" y="1969"/>
                    </a:lnTo>
                    <a:lnTo>
                      <a:pt x="501" y="1963"/>
                    </a:lnTo>
                    <a:lnTo>
                      <a:pt x="501" y="1957"/>
                    </a:lnTo>
                    <a:lnTo>
                      <a:pt x="496" y="1949"/>
                    </a:lnTo>
                    <a:lnTo>
                      <a:pt x="497" y="1946"/>
                    </a:lnTo>
                    <a:lnTo>
                      <a:pt x="496" y="1942"/>
                    </a:lnTo>
                    <a:lnTo>
                      <a:pt x="498" y="1939"/>
                    </a:lnTo>
                    <a:lnTo>
                      <a:pt x="496" y="1936"/>
                    </a:lnTo>
                    <a:lnTo>
                      <a:pt x="496" y="1933"/>
                    </a:lnTo>
                    <a:lnTo>
                      <a:pt x="497" y="1926"/>
                    </a:lnTo>
                    <a:lnTo>
                      <a:pt x="493" y="1924"/>
                    </a:lnTo>
                    <a:lnTo>
                      <a:pt x="495" y="1921"/>
                    </a:lnTo>
                    <a:lnTo>
                      <a:pt x="492" y="1919"/>
                    </a:lnTo>
                    <a:lnTo>
                      <a:pt x="493" y="1915"/>
                    </a:lnTo>
                    <a:lnTo>
                      <a:pt x="489" y="1908"/>
                    </a:lnTo>
                    <a:lnTo>
                      <a:pt x="482" y="1911"/>
                    </a:lnTo>
                    <a:lnTo>
                      <a:pt x="475" y="1910"/>
                    </a:lnTo>
                    <a:lnTo>
                      <a:pt x="474" y="1908"/>
                    </a:lnTo>
                    <a:lnTo>
                      <a:pt x="476" y="1904"/>
                    </a:lnTo>
                    <a:lnTo>
                      <a:pt x="475" y="1900"/>
                    </a:lnTo>
                    <a:lnTo>
                      <a:pt x="470" y="1898"/>
                    </a:lnTo>
                    <a:lnTo>
                      <a:pt x="462" y="1898"/>
                    </a:lnTo>
                    <a:lnTo>
                      <a:pt x="459" y="1894"/>
                    </a:lnTo>
                    <a:lnTo>
                      <a:pt x="458" y="1886"/>
                    </a:lnTo>
                    <a:lnTo>
                      <a:pt x="467" y="1880"/>
                    </a:lnTo>
                    <a:lnTo>
                      <a:pt x="468" y="1872"/>
                    </a:lnTo>
                    <a:lnTo>
                      <a:pt x="471" y="1867"/>
                    </a:lnTo>
                    <a:lnTo>
                      <a:pt x="471" y="1863"/>
                    </a:lnTo>
                    <a:lnTo>
                      <a:pt x="484" y="1856"/>
                    </a:lnTo>
                    <a:lnTo>
                      <a:pt x="475" y="1848"/>
                    </a:lnTo>
                    <a:lnTo>
                      <a:pt x="475" y="1846"/>
                    </a:lnTo>
                    <a:lnTo>
                      <a:pt x="478" y="1841"/>
                    </a:lnTo>
                    <a:lnTo>
                      <a:pt x="477" y="1839"/>
                    </a:lnTo>
                    <a:lnTo>
                      <a:pt x="471" y="1840"/>
                    </a:lnTo>
                    <a:lnTo>
                      <a:pt x="469" y="1837"/>
                    </a:lnTo>
                    <a:lnTo>
                      <a:pt x="464" y="1836"/>
                    </a:lnTo>
                    <a:lnTo>
                      <a:pt x="459" y="1832"/>
                    </a:lnTo>
                    <a:lnTo>
                      <a:pt x="459" y="1827"/>
                    </a:lnTo>
                    <a:lnTo>
                      <a:pt x="462" y="1825"/>
                    </a:lnTo>
                    <a:lnTo>
                      <a:pt x="453" y="1819"/>
                    </a:lnTo>
                    <a:lnTo>
                      <a:pt x="449" y="1821"/>
                    </a:lnTo>
                    <a:lnTo>
                      <a:pt x="441" y="1821"/>
                    </a:lnTo>
                    <a:lnTo>
                      <a:pt x="438" y="1825"/>
                    </a:lnTo>
                    <a:lnTo>
                      <a:pt x="434" y="1823"/>
                    </a:lnTo>
                    <a:lnTo>
                      <a:pt x="435" y="1817"/>
                    </a:lnTo>
                    <a:lnTo>
                      <a:pt x="426" y="1809"/>
                    </a:lnTo>
                    <a:lnTo>
                      <a:pt x="423" y="1801"/>
                    </a:lnTo>
                    <a:lnTo>
                      <a:pt x="418" y="1801"/>
                    </a:lnTo>
                    <a:lnTo>
                      <a:pt x="416" y="1800"/>
                    </a:lnTo>
                    <a:lnTo>
                      <a:pt x="416" y="1797"/>
                    </a:lnTo>
                    <a:lnTo>
                      <a:pt x="419" y="1796"/>
                    </a:lnTo>
                    <a:lnTo>
                      <a:pt x="419" y="1793"/>
                    </a:lnTo>
                    <a:lnTo>
                      <a:pt x="422" y="1792"/>
                    </a:lnTo>
                    <a:lnTo>
                      <a:pt x="420" y="1786"/>
                    </a:lnTo>
                    <a:lnTo>
                      <a:pt x="422" y="1780"/>
                    </a:lnTo>
                    <a:lnTo>
                      <a:pt x="420" y="1777"/>
                    </a:lnTo>
                    <a:lnTo>
                      <a:pt x="417" y="1778"/>
                    </a:lnTo>
                    <a:lnTo>
                      <a:pt x="415" y="1776"/>
                    </a:lnTo>
                    <a:lnTo>
                      <a:pt x="415" y="1768"/>
                    </a:lnTo>
                    <a:lnTo>
                      <a:pt x="413" y="1766"/>
                    </a:lnTo>
                    <a:lnTo>
                      <a:pt x="406" y="1765"/>
                    </a:lnTo>
                    <a:lnTo>
                      <a:pt x="405" y="1761"/>
                    </a:lnTo>
                    <a:lnTo>
                      <a:pt x="403" y="1764"/>
                    </a:lnTo>
                    <a:lnTo>
                      <a:pt x="398" y="1763"/>
                    </a:lnTo>
                    <a:lnTo>
                      <a:pt x="398" y="1758"/>
                    </a:lnTo>
                    <a:lnTo>
                      <a:pt x="399" y="1756"/>
                    </a:lnTo>
                    <a:lnTo>
                      <a:pt x="398" y="1756"/>
                    </a:lnTo>
                    <a:lnTo>
                      <a:pt x="397" y="1754"/>
                    </a:lnTo>
                    <a:lnTo>
                      <a:pt x="401" y="1753"/>
                    </a:lnTo>
                    <a:lnTo>
                      <a:pt x="399" y="1749"/>
                    </a:lnTo>
                    <a:lnTo>
                      <a:pt x="395" y="1748"/>
                    </a:lnTo>
                    <a:lnTo>
                      <a:pt x="387" y="1753"/>
                    </a:lnTo>
                    <a:lnTo>
                      <a:pt x="385" y="1750"/>
                    </a:lnTo>
                    <a:lnTo>
                      <a:pt x="381" y="1753"/>
                    </a:lnTo>
                    <a:lnTo>
                      <a:pt x="380" y="1751"/>
                    </a:lnTo>
                    <a:lnTo>
                      <a:pt x="380" y="1749"/>
                    </a:lnTo>
                    <a:lnTo>
                      <a:pt x="378" y="1751"/>
                    </a:lnTo>
                    <a:lnTo>
                      <a:pt x="367" y="1748"/>
                    </a:lnTo>
                    <a:lnTo>
                      <a:pt x="367" y="1747"/>
                    </a:lnTo>
                    <a:lnTo>
                      <a:pt x="370" y="1746"/>
                    </a:lnTo>
                    <a:lnTo>
                      <a:pt x="369" y="1745"/>
                    </a:lnTo>
                    <a:lnTo>
                      <a:pt x="370" y="1745"/>
                    </a:lnTo>
                    <a:lnTo>
                      <a:pt x="370" y="1742"/>
                    </a:lnTo>
                    <a:lnTo>
                      <a:pt x="372" y="1740"/>
                    </a:lnTo>
                    <a:lnTo>
                      <a:pt x="371" y="1738"/>
                    </a:lnTo>
                    <a:lnTo>
                      <a:pt x="370" y="1739"/>
                    </a:lnTo>
                    <a:lnTo>
                      <a:pt x="367" y="1737"/>
                    </a:lnTo>
                    <a:lnTo>
                      <a:pt x="374" y="1736"/>
                    </a:lnTo>
                    <a:lnTo>
                      <a:pt x="376" y="1731"/>
                    </a:lnTo>
                    <a:lnTo>
                      <a:pt x="375" y="1730"/>
                    </a:lnTo>
                    <a:lnTo>
                      <a:pt x="377" y="1732"/>
                    </a:lnTo>
                    <a:lnTo>
                      <a:pt x="379" y="1729"/>
                    </a:lnTo>
                    <a:lnTo>
                      <a:pt x="379" y="1724"/>
                    </a:lnTo>
                    <a:lnTo>
                      <a:pt x="383" y="1723"/>
                    </a:lnTo>
                    <a:lnTo>
                      <a:pt x="383" y="1720"/>
                    </a:lnTo>
                    <a:lnTo>
                      <a:pt x="386" y="1720"/>
                    </a:lnTo>
                    <a:lnTo>
                      <a:pt x="386" y="1718"/>
                    </a:lnTo>
                    <a:lnTo>
                      <a:pt x="388" y="1715"/>
                    </a:lnTo>
                    <a:lnTo>
                      <a:pt x="385" y="1712"/>
                    </a:lnTo>
                    <a:lnTo>
                      <a:pt x="384" y="1708"/>
                    </a:lnTo>
                    <a:lnTo>
                      <a:pt x="387" y="1706"/>
                    </a:lnTo>
                    <a:lnTo>
                      <a:pt x="389" y="1706"/>
                    </a:lnTo>
                    <a:lnTo>
                      <a:pt x="392" y="1707"/>
                    </a:lnTo>
                    <a:lnTo>
                      <a:pt x="395" y="1704"/>
                    </a:lnTo>
                    <a:lnTo>
                      <a:pt x="400" y="1704"/>
                    </a:lnTo>
                    <a:lnTo>
                      <a:pt x="401" y="1702"/>
                    </a:lnTo>
                    <a:lnTo>
                      <a:pt x="400" y="1700"/>
                    </a:lnTo>
                    <a:lnTo>
                      <a:pt x="402" y="1697"/>
                    </a:lnTo>
                    <a:lnTo>
                      <a:pt x="401" y="1696"/>
                    </a:lnTo>
                    <a:lnTo>
                      <a:pt x="403" y="1694"/>
                    </a:lnTo>
                    <a:lnTo>
                      <a:pt x="403" y="1686"/>
                    </a:lnTo>
                    <a:lnTo>
                      <a:pt x="400" y="1683"/>
                    </a:lnTo>
                    <a:lnTo>
                      <a:pt x="398" y="1675"/>
                    </a:lnTo>
                    <a:lnTo>
                      <a:pt x="400" y="1675"/>
                    </a:lnTo>
                    <a:lnTo>
                      <a:pt x="401" y="1671"/>
                    </a:lnTo>
                    <a:lnTo>
                      <a:pt x="407" y="1667"/>
                    </a:lnTo>
                    <a:lnTo>
                      <a:pt x="405" y="1660"/>
                    </a:lnTo>
                    <a:lnTo>
                      <a:pt x="403" y="1660"/>
                    </a:lnTo>
                    <a:lnTo>
                      <a:pt x="403" y="1659"/>
                    </a:lnTo>
                    <a:lnTo>
                      <a:pt x="401" y="1658"/>
                    </a:lnTo>
                    <a:lnTo>
                      <a:pt x="401" y="1652"/>
                    </a:lnTo>
                    <a:lnTo>
                      <a:pt x="404" y="1649"/>
                    </a:lnTo>
                    <a:lnTo>
                      <a:pt x="403" y="1649"/>
                    </a:lnTo>
                    <a:lnTo>
                      <a:pt x="404" y="1647"/>
                    </a:lnTo>
                    <a:lnTo>
                      <a:pt x="401" y="1647"/>
                    </a:lnTo>
                    <a:lnTo>
                      <a:pt x="401" y="1645"/>
                    </a:lnTo>
                    <a:lnTo>
                      <a:pt x="404" y="1646"/>
                    </a:lnTo>
                    <a:lnTo>
                      <a:pt x="405" y="1641"/>
                    </a:lnTo>
                    <a:lnTo>
                      <a:pt x="406" y="1642"/>
                    </a:lnTo>
                    <a:lnTo>
                      <a:pt x="407" y="1640"/>
                    </a:lnTo>
                    <a:lnTo>
                      <a:pt x="408" y="1641"/>
                    </a:lnTo>
                    <a:lnTo>
                      <a:pt x="410" y="1638"/>
                    </a:lnTo>
                    <a:lnTo>
                      <a:pt x="413" y="1638"/>
                    </a:lnTo>
                    <a:lnTo>
                      <a:pt x="413" y="1635"/>
                    </a:lnTo>
                    <a:lnTo>
                      <a:pt x="415" y="1635"/>
                    </a:lnTo>
                    <a:lnTo>
                      <a:pt x="416" y="1633"/>
                    </a:lnTo>
                    <a:lnTo>
                      <a:pt x="415" y="1620"/>
                    </a:lnTo>
                    <a:lnTo>
                      <a:pt x="417" y="1620"/>
                    </a:lnTo>
                    <a:lnTo>
                      <a:pt x="417" y="1618"/>
                    </a:lnTo>
                    <a:lnTo>
                      <a:pt x="419" y="1618"/>
                    </a:lnTo>
                    <a:lnTo>
                      <a:pt x="420" y="1620"/>
                    </a:lnTo>
                    <a:lnTo>
                      <a:pt x="421" y="1618"/>
                    </a:lnTo>
                    <a:lnTo>
                      <a:pt x="422" y="1619"/>
                    </a:lnTo>
                    <a:lnTo>
                      <a:pt x="426" y="1614"/>
                    </a:lnTo>
                    <a:lnTo>
                      <a:pt x="425" y="1614"/>
                    </a:lnTo>
                    <a:lnTo>
                      <a:pt x="426" y="1607"/>
                    </a:lnTo>
                    <a:lnTo>
                      <a:pt x="424" y="1603"/>
                    </a:lnTo>
                    <a:lnTo>
                      <a:pt x="428" y="1605"/>
                    </a:lnTo>
                    <a:lnTo>
                      <a:pt x="429" y="1603"/>
                    </a:lnTo>
                    <a:lnTo>
                      <a:pt x="428" y="1601"/>
                    </a:lnTo>
                    <a:lnTo>
                      <a:pt x="430" y="1597"/>
                    </a:lnTo>
                    <a:lnTo>
                      <a:pt x="434" y="1599"/>
                    </a:lnTo>
                    <a:lnTo>
                      <a:pt x="439" y="1599"/>
                    </a:lnTo>
                    <a:lnTo>
                      <a:pt x="440" y="1601"/>
                    </a:lnTo>
                    <a:lnTo>
                      <a:pt x="441" y="1600"/>
                    </a:lnTo>
                    <a:lnTo>
                      <a:pt x="447" y="1594"/>
                    </a:lnTo>
                    <a:lnTo>
                      <a:pt x="461" y="1586"/>
                    </a:lnTo>
                    <a:lnTo>
                      <a:pt x="468" y="1588"/>
                    </a:lnTo>
                    <a:lnTo>
                      <a:pt x="482" y="1586"/>
                    </a:lnTo>
                    <a:lnTo>
                      <a:pt x="488" y="1578"/>
                    </a:lnTo>
                    <a:lnTo>
                      <a:pt x="490" y="1575"/>
                    </a:lnTo>
                    <a:lnTo>
                      <a:pt x="490" y="1567"/>
                    </a:lnTo>
                    <a:lnTo>
                      <a:pt x="494" y="1561"/>
                    </a:lnTo>
                    <a:lnTo>
                      <a:pt x="492" y="1557"/>
                    </a:lnTo>
                    <a:lnTo>
                      <a:pt x="489" y="1557"/>
                    </a:lnTo>
                    <a:lnTo>
                      <a:pt x="488" y="1553"/>
                    </a:lnTo>
                    <a:lnTo>
                      <a:pt x="493" y="1538"/>
                    </a:lnTo>
                    <a:lnTo>
                      <a:pt x="497" y="1535"/>
                    </a:lnTo>
                    <a:lnTo>
                      <a:pt x="498" y="1532"/>
                    </a:lnTo>
                    <a:lnTo>
                      <a:pt x="496" y="1528"/>
                    </a:lnTo>
                    <a:lnTo>
                      <a:pt x="496" y="1520"/>
                    </a:lnTo>
                    <a:lnTo>
                      <a:pt x="494" y="1517"/>
                    </a:lnTo>
                    <a:lnTo>
                      <a:pt x="493" y="1513"/>
                    </a:lnTo>
                    <a:lnTo>
                      <a:pt x="487" y="1508"/>
                    </a:lnTo>
                    <a:lnTo>
                      <a:pt x="480" y="1506"/>
                    </a:lnTo>
                    <a:lnTo>
                      <a:pt x="477" y="1499"/>
                    </a:lnTo>
                    <a:lnTo>
                      <a:pt x="469" y="1494"/>
                    </a:lnTo>
                    <a:lnTo>
                      <a:pt x="462" y="1494"/>
                    </a:lnTo>
                    <a:lnTo>
                      <a:pt x="459" y="1496"/>
                    </a:lnTo>
                    <a:lnTo>
                      <a:pt x="456" y="1495"/>
                    </a:lnTo>
                    <a:lnTo>
                      <a:pt x="454" y="1498"/>
                    </a:lnTo>
                    <a:lnTo>
                      <a:pt x="449" y="1498"/>
                    </a:lnTo>
                    <a:lnTo>
                      <a:pt x="446" y="1497"/>
                    </a:lnTo>
                    <a:lnTo>
                      <a:pt x="442" y="1501"/>
                    </a:lnTo>
                    <a:lnTo>
                      <a:pt x="436" y="1499"/>
                    </a:lnTo>
                    <a:lnTo>
                      <a:pt x="434" y="1504"/>
                    </a:lnTo>
                    <a:lnTo>
                      <a:pt x="433" y="1503"/>
                    </a:lnTo>
                    <a:lnTo>
                      <a:pt x="430" y="1506"/>
                    </a:lnTo>
                    <a:lnTo>
                      <a:pt x="424" y="1506"/>
                    </a:lnTo>
                    <a:lnTo>
                      <a:pt x="419" y="1509"/>
                    </a:lnTo>
                    <a:lnTo>
                      <a:pt x="418" y="1508"/>
                    </a:lnTo>
                    <a:lnTo>
                      <a:pt x="417" y="1509"/>
                    </a:lnTo>
                    <a:lnTo>
                      <a:pt x="414" y="1508"/>
                    </a:lnTo>
                    <a:lnTo>
                      <a:pt x="412" y="1510"/>
                    </a:lnTo>
                    <a:lnTo>
                      <a:pt x="411" y="1507"/>
                    </a:lnTo>
                    <a:lnTo>
                      <a:pt x="405" y="1514"/>
                    </a:lnTo>
                    <a:lnTo>
                      <a:pt x="400" y="1512"/>
                    </a:lnTo>
                    <a:lnTo>
                      <a:pt x="400" y="1515"/>
                    </a:lnTo>
                    <a:lnTo>
                      <a:pt x="395" y="1516"/>
                    </a:lnTo>
                    <a:lnTo>
                      <a:pt x="393" y="1519"/>
                    </a:lnTo>
                    <a:lnTo>
                      <a:pt x="393" y="1523"/>
                    </a:lnTo>
                    <a:lnTo>
                      <a:pt x="389" y="1524"/>
                    </a:lnTo>
                    <a:lnTo>
                      <a:pt x="390" y="1525"/>
                    </a:lnTo>
                    <a:lnTo>
                      <a:pt x="386" y="1528"/>
                    </a:lnTo>
                    <a:lnTo>
                      <a:pt x="385" y="1527"/>
                    </a:lnTo>
                    <a:lnTo>
                      <a:pt x="383" y="1531"/>
                    </a:lnTo>
                    <a:lnTo>
                      <a:pt x="382" y="1529"/>
                    </a:lnTo>
                    <a:lnTo>
                      <a:pt x="381" y="1530"/>
                    </a:lnTo>
                    <a:lnTo>
                      <a:pt x="379" y="1529"/>
                    </a:lnTo>
                    <a:lnTo>
                      <a:pt x="372" y="1528"/>
                    </a:lnTo>
                    <a:lnTo>
                      <a:pt x="369" y="1523"/>
                    </a:lnTo>
                    <a:lnTo>
                      <a:pt x="369" y="1517"/>
                    </a:lnTo>
                    <a:lnTo>
                      <a:pt x="365" y="1514"/>
                    </a:lnTo>
                    <a:lnTo>
                      <a:pt x="359" y="1514"/>
                    </a:lnTo>
                    <a:lnTo>
                      <a:pt x="361" y="1512"/>
                    </a:lnTo>
                    <a:lnTo>
                      <a:pt x="359" y="1510"/>
                    </a:lnTo>
                    <a:lnTo>
                      <a:pt x="360" y="1507"/>
                    </a:lnTo>
                    <a:lnTo>
                      <a:pt x="358" y="1508"/>
                    </a:lnTo>
                    <a:lnTo>
                      <a:pt x="358" y="1506"/>
                    </a:lnTo>
                    <a:lnTo>
                      <a:pt x="359" y="1503"/>
                    </a:lnTo>
                    <a:lnTo>
                      <a:pt x="357" y="1504"/>
                    </a:lnTo>
                    <a:lnTo>
                      <a:pt x="356" y="1499"/>
                    </a:lnTo>
                    <a:lnTo>
                      <a:pt x="351" y="1501"/>
                    </a:lnTo>
                    <a:lnTo>
                      <a:pt x="351" y="1494"/>
                    </a:lnTo>
                    <a:lnTo>
                      <a:pt x="348" y="1493"/>
                    </a:lnTo>
                    <a:lnTo>
                      <a:pt x="344" y="1489"/>
                    </a:lnTo>
                    <a:lnTo>
                      <a:pt x="343" y="1487"/>
                    </a:lnTo>
                    <a:lnTo>
                      <a:pt x="345" y="1486"/>
                    </a:lnTo>
                    <a:lnTo>
                      <a:pt x="342" y="1486"/>
                    </a:lnTo>
                    <a:lnTo>
                      <a:pt x="342" y="1483"/>
                    </a:lnTo>
                    <a:lnTo>
                      <a:pt x="340" y="1484"/>
                    </a:lnTo>
                    <a:lnTo>
                      <a:pt x="338" y="1480"/>
                    </a:lnTo>
                    <a:lnTo>
                      <a:pt x="334" y="1479"/>
                    </a:lnTo>
                    <a:lnTo>
                      <a:pt x="331" y="1478"/>
                    </a:lnTo>
                    <a:lnTo>
                      <a:pt x="332" y="1477"/>
                    </a:lnTo>
                    <a:lnTo>
                      <a:pt x="329" y="1475"/>
                    </a:lnTo>
                    <a:lnTo>
                      <a:pt x="331" y="1474"/>
                    </a:lnTo>
                    <a:lnTo>
                      <a:pt x="329" y="1473"/>
                    </a:lnTo>
                    <a:lnTo>
                      <a:pt x="330" y="1472"/>
                    </a:lnTo>
                    <a:lnTo>
                      <a:pt x="327" y="1466"/>
                    </a:lnTo>
                    <a:lnTo>
                      <a:pt x="329" y="1465"/>
                    </a:lnTo>
                    <a:lnTo>
                      <a:pt x="325" y="1465"/>
                    </a:lnTo>
                    <a:lnTo>
                      <a:pt x="326" y="1460"/>
                    </a:lnTo>
                    <a:lnTo>
                      <a:pt x="323" y="1461"/>
                    </a:lnTo>
                    <a:lnTo>
                      <a:pt x="323" y="1458"/>
                    </a:lnTo>
                    <a:lnTo>
                      <a:pt x="321" y="1459"/>
                    </a:lnTo>
                    <a:lnTo>
                      <a:pt x="318" y="1457"/>
                    </a:lnTo>
                    <a:lnTo>
                      <a:pt x="316" y="1459"/>
                    </a:lnTo>
                    <a:lnTo>
                      <a:pt x="314" y="1457"/>
                    </a:lnTo>
                    <a:lnTo>
                      <a:pt x="314" y="1455"/>
                    </a:lnTo>
                    <a:lnTo>
                      <a:pt x="315" y="1454"/>
                    </a:lnTo>
                    <a:lnTo>
                      <a:pt x="313" y="1452"/>
                    </a:lnTo>
                    <a:lnTo>
                      <a:pt x="316" y="1452"/>
                    </a:lnTo>
                    <a:lnTo>
                      <a:pt x="316" y="1449"/>
                    </a:lnTo>
                    <a:lnTo>
                      <a:pt x="310" y="1448"/>
                    </a:lnTo>
                    <a:lnTo>
                      <a:pt x="309" y="1444"/>
                    </a:lnTo>
                    <a:lnTo>
                      <a:pt x="314" y="1442"/>
                    </a:lnTo>
                    <a:lnTo>
                      <a:pt x="305" y="1433"/>
                    </a:lnTo>
                    <a:lnTo>
                      <a:pt x="302" y="1435"/>
                    </a:lnTo>
                    <a:lnTo>
                      <a:pt x="306" y="1440"/>
                    </a:lnTo>
                    <a:lnTo>
                      <a:pt x="303" y="1441"/>
                    </a:lnTo>
                    <a:lnTo>
                      <a:pt x="299" y="1441"/>
                    </a:lnTo>
                    <a:lnTo>
                      <a:pt x="298" y="1437"/>
                    </a:lnTo>
                    <a:lnTo>
                      <a:pt x="299" y="1430"/>
                    </a:lnTo>
                    <a:lnTo>
                      <a:pt x="294" y="1426"/>
                    </a:lnTo>
                    <a:lnTo>
                      <a:pt x="295" y="1423"/>
                    </a:lnTo>
                    <a:lnTo>
                      <a:pt x="287" y="1420"/>
                    </a:lnTo>
                    <a:lnTo>
                      <a:pt x="289" y="1418"/>
                    </a:lnTo>
                    <a:lnTo>
                      <a:pt x="290" y="1415"/>
                    </a:lnTo>
                    <a:lnTo>
                      <a:pt x="287" y="1413"/>
                    </a:lnTo>
                    <a:lnTo>
                      <a:pt x="281" y="1412"/>
                    </a:lnTo>
                    <a:lnTo>
                      <a:pt x="279" y="1415"/>
                    </a:lnTo>
                    <a:lnTo>
                      <a:pt x="278" y="1406"/>
                    </a:lnTo>
                    <a:lnTo>
                      <a:pt x="274" y="1403"/>
                    </a:lnTo>
                    <a:lnTo>
                      <a:pt x="273" y="1394"/>
                    </a:lnTo>
                    <a:lnTo>
                      <a:pt x="268" y="1394"/>
                    </a:lnTo>
                    <a:lnTo>
                      <a:pt x="260" y="1397"/>
                    </a:lnTo>
                    <a:lnTo>
                      <a:pt x="254" y="1395"/>
                    </a:lnTo>
                    <a:lnTo>
                      <a:pt x="258" y="1388"/>
                    </a:lnTo>
                    <a:lnTo>
                      <a:pt x="276" y="1380"/>
                    </a:lnTo>
                    <a:lnTo>
                      <a:pt x="278" y="1375"/>
                    </a:lnTo>
                    <a:lnTo>
                      <a:pt x="277" y="1369"/>
                    </a:lnTo>
                    <a:lnTo>
                      <a:pt x="274" y="1363"/>
                    </a:lnTo>
                    <a:lnTo>
                      <a:pt x="264" y="1357"/>
                    </a:lnTo>
                    <a:lnTo>
                      <a:pt x="252" y="1357"/>
                    </a:lnTo>
                    <a:lnTo>
                      <a:pt x="245" y="1364"/>
                    </a:lnTo>
                    <a:lnTo>
                      <a:pt x="242" y="1365"/>
                    </a:lnTo>
                    <a:lnTo>
                      <a:pt x="240" y="1364"/>
                    </a:lnTo>
                    <a:lnTo>
                      <a:pt x="236" y="1355"/>
                    </a:lnTo>
                    <a:lnTo>
                      <a:pt x="232" y="1350"/>
                    </a:lnTo>
                    <a:lnTo>
                      <a:pt x="222" y="1346"/>
                    </a:lnTo>
                    <a:lnTo>
                      <a:pt x="219" y="1342"/>
                    </a:lnTo>
                    <a:lnTo>
                      <a:pt x="220" y="1335"/>
                    </a:lnTo>
                    <a:lnTo>
                      <a:pt x="228" y="1328"/>
                    </a:lnTo>
                    <a:lnTo>
                      <a:pt x="239" y="1332"/>
                    </a:lnTo>
                    <a:lnTo>
                      <a:pt x="242" y="1330"/>
                    </a:lnTo>
                    <a:lnTo>
                      <a:pt x="253" y="1311"/>
                    </a:lnTo>
                    <a:lnTo>
                      <a:pt x="255" y="1305"/>
                    </a:lnTo>
                    <a:lnTo>
                      <a:pt x="259" y="1300"/>
                    </a:lnTo>
                    <a:lnTo>
                      <a:pt x="263" y="1298"/>
                    </a:lnTo>
                    <a:lnTo>
                      <a:pt x="267" y="1294"/>
                    </a:lnTo>
                    <a:lnTo>
                      <a:pt x="267" y="1287"/>
                    </a:lnTo>
                    <a:lnTo>
                      <a:pt x="272" y="1277"/>
                    </a:lnTo>
                    <a:lnTo>
                      <a:pt x="272" y="1271"/>
                    </a:lnTo>
                    <a:lnTo>
                      <a:pt x="268" y="1263"/>
                    </a:lnTo>
                    <a:lnTo>
                      <a:pt x="270" y="1253"/>
                    </a:lnTo>
                    <a:lnTo>
                      <a:pt x="275" y="1245"/>
                    </a:lnTo>
                    <a:lnTo>
                      <a:pt x="274" y="1233"/>
                    </a:lnTo>
                    <a:lnTo>
                      <a:pt x="274" y="1227"/>
                    </a:lnTo>
                    <a:lnTo>
                      <a:pt x="281" y="1214"/>
                    </a:lnTo>
                    <a:lnTo>
                      <a:pt x="281" y="1208"/>
                    </a:lnTo>
                    <a:lnTo>
                      <a:pt x="282" y="1202"/>
                    </a:lnTo>
                    <a:lnTo>
                      <a:pt x="287" y="1198"/>
                    </a:lnTo>
                    <a:lnTo>
                      <a:pt x="286" y="1193"/>
                    </a:lnTo>
                    <a:lnTo>
                      <a:pt x="290" y="1189"/>
                    </a:lnTo>
                    <a:lnTo>
                      <a:pt x="292" y="1186"/>
                    </a:lnTo>
                    <a:lnTo>
                      <a:pt x="288" y="1177"/>
                    </a:lnTo>
                    <a:lnTo>
                      <a:pt x="289" y="1173"/>
                    </a:lnTo>
                    <a:lnTo>
                      <a:pt x="293" y="1162"/>
                    </a:lnTo>
                    <a:lnTo>
                      <a:pt x="293" y="1152"/>
                    </a:lnTo>
                    <a:lnTo>
                      <a:pt x="300" y="1141"/>
                    </a:lnTo>
                    <a:lnTo>
                      <a:pt x="299" y="1135"/>
                    </a:lnTo>
                    <a:lnTo>
                      <a:pt x="290" y="1116"/>
                    </a:lnTo>
                    <a:lnTo>
                      <a:pt x="288" y="1105"/>
                    </a:lnTo>
                    <a:lnTo>
                      <a:pt x="289" y="1096"/>
                    </a:lnTo>
                    <a:lnTo>
                      <a:pt x="289" y="1089"/>
                    </a:lnTo>
                    <a:lnTo>
                      <a:pt x="287" y="1083"/>
                    </a:lnTo>
                    <a:lnTo>
                      <a:pt x="285" y="1079"/>
                    </a:lnTo>
                    <a:lnTo>
                      <a:pt x="289" y="1066"/>
                    </a:lnTo>
                    <a:lnTo>
                      <a:pt x="289" y="1053"/>
                    </a:lnTo>
                    <a:lnTo>
                      <a:pt x="287" y="1049"/>
                    </a:lnTo>
                    <a:lnTo>
                      <a:pt x="286" y="1044"/>
                    </a:lnTo>
                    <a:lnTo>
                      <a:pt x="280" y="1033"/>
                    </a:lnTo>
                    <a:lnTo>
                      <a:pt x="274" y="1023"/>
                    </a:lnTo>
                    <a:lnTo>
                      <a:pt x="279" y="1007"/>
                    </a:lnTo>
                    <a:lnTo>
                      <a:pt x="278" y="1002"/>
                    </a:lnTo>
                    <a:lnTo>
                      <a:pt x="278" y="999"/>
                    </a:lnTo>
                    <a:lnTo>
                      <a:pt x="276" y="983"/>
                    </a:lnTo>
                    <a:lnTo>
                      <a:pt x="274" y="977"/>
                    </a:lnTo>
                    <a:lnTo>
                      <a:pt x="263" y="966"/>
                    </a:lnTo>
                    <a:lnTo>
                      <a:pt x="260" y="964"/>
                    </a:lnTo>
                    <a:lnTo>
                      <a:pt x="256" y="966"/>
                    </a:lnTo>
                    <a:lnTo>
                      <a:pt x="249" y="964"/>
                    </a:lnTo>
                    <a:lnTo>
                      <a:pt x="233" y="953"/>
                    </a:lnTo>
                    <a:lnTo>
                      <a:pt x="220" y="946"/>
                    </a:lnTo>
                    <a:lnTo>
                      <a:pt x="202" y="947"/>
                    </a:lnTo>
                    <a:lnTo>
                      <a:pt x="194" y="938"/>
                    </a:lnTo>
                    <a:lnTo>
                      <a:pt x="194" y="930"/>
                    </a:lnTo>
                    <a:lnTo>
                      <a:pt x="192" y="921"/>
                    </a:lnTo>
                    <a:lnTo>
                      <a:pt x="179" y="915"/>
                    </a:lnTo>
                    <a:lnTo>
                      <a:pt x="173" y="915"/>
                    </a:lnTo>
                    <a:lnTo>
                      <a:pt x="162" y="915"/>
                    </a:lnTo>
                    <a:lnTo>
                      <a:pt x="154" y="921"/>
                    </a:lnTo>
                    <a:lnTo>
                      <a:pt x="147" y="922"/>
                    </a:lnTo>
                    <a:lnTo>
                      <a:pt x="141" y="921"/>
                    </a:lnTo>
                    <a:lnTo>
                      <a:pt x="126" y="920"/>
                    </a:lnTo>
                    <a:lnTo>
                      <a:pt x="116" y="914"/>
                    </a:lnTo>
                    <a:lnTo>
                      <a:pt x="100" y="908"/>
                    </a:lnTo>
                    <a:lnTo>
                      <a:pt x="95" y="907"/>
                    </a:lnTo>
                    <a:lnTo>
                      <a:pt x="86" y="900"/>
                    </a:lnTo>
                    <a:lnTo>
                      <a:pt x="59" y="905"/>
                    </a:lnTo>
                    <a:lnTo>
                      <a:pt x="51" y="905"/>
                    </a:lnTo>
                    <a:lnTo>
                      <a:pt x="43" y="912"/>
                    </a:lnTo>
                    <a:lnTo>
                      <a:pt x="41" y="925"/>
                    </a:lnTo>
                    <a:lnTo>
                      <a:pt x="33" y="936"/>
                    </a:lnTo>
                    <a:lnTo>
                      <a:pt x="27" y="935"/>
                    </a:lnTo>
                    <a:lnTo>
                      <a:pt x="23" y="931"/>
                    </a:lnTo>
                    <a:lnTo>
                      <a:pt x="17" y="930"/>
                    </a:lnTo>
                    <a:lnTo>
                      <a:pt x="12" y="933"/>
                    </a:lnTo>
                    <a:lnTo>
                      <a:pt x="9" y="940"/>
                    </a:lnTo>
                    <a:lnTo>
                      <a:pt x="0" y="939"/>
                    </a:lnTo>
                    <a:lnTo>
                      <a:pt x="66" y="887"/>
                    </a:lnTo>
                    <a:lnTo>
                      <a:pt x="71" y="884"/>
                    </a:lnTo>
                    <a:lnTo>
                      <a:pt x="70" y="880"/>
                    </a:lnTo>
                    <a:lnTo>
                      <a:pt x="72" y="879"/>
                    </a:lnTo>
                    <a:lnTo>
                      <a:pt x="74" y="882"/>
                    </a:lnTo>
                    <a:lnTo>
                      <a:pt x="77" y="879"/>
                    </a:lnTo>
                    <a:lnTo>
                      <a:pt x="118" y="846"/>
                    </a:lnTo>
                    <a:lnTo>
                      <a:pt x="123" y="844"/>
                    </a:lnTo>
                    <a:lnTo>
                      <a:pt x="152" y="821"/>
                    </a:lnTo>
                    <a:lnTo>
                      <a:pt x="160" y="814"/>
                    </a:lnTo>
                    <a:lnTo>
                      <a:pt x="205" y="779"/>
                    </a:lnTo>
                    <a:lnTo>
                      <a:pt x="210" y="773"/>
                    </a:lnTo>
                    <a:lnTo>
                      <a:pt x="215" y="774"/>
                    </a:lnTo>
                    <a:lnTo>
                      <a:pt x="218" y="774"/>
                    </a:lnTo>
                    <a:lnTo>
                      <a:pt x="220" y="776"/>
                    </a:lnTo>
                    <a:lnTo>
                      <a:pt x="235" y="777"/>
                    </a:lnTo>
                    <a:lnTo>
                      <a:pt x="245" y="769"/>
                    </a:lnTo>
                    <a:lnTo>
                      <a:pt x="249" y="767"/>
                    </a:lnTo>
                    <a:lnTo>
                      <a:pt x="254" y="761"/>
                    </a:lnTo>
                    <a:lnTo>
                      <a:pt x="259" y="750"/>
                    </a:lnTo>
                    <a:lnTo>
                      <a:pt x="272" y="735"/>
                    </a:lnTo>
                    <a:lnTo>
                      <a:pt x="276" y="725"/>
                    </a:lnTo>
                    <a:lnTo>
                      <a:pt x="278" y="722"/>
                    </a:lnTo>
                    <a:lnTo>
                      <a:pt x="277" y="721"/>
                    </a:lnTo>
                    <a:lnTo>
                      <a:pt x="279" y="714"/>
                    </a:lnTo>
                    <a:lnTo>
                      <a:pt x="285" y="711"/>
                    </a:lnTo>
                    <a:lnTo>
                      <a:pt x="287" y="707"/>
                    </a:lnTo>
                    <a:lnTo>
                      <a:pt x="289" y="707"/>
                    </a:lnTo>
                    <a:lnTo>
                      <a:pt x="289" y="705"/>
                    </a:lnTo>
                    <a:lnTo>
                      <a:pt x="291" y="705"/>
                    </a:lnTo>
                    <a:lnTo>
                      <a:pt x="297" y="700"/>
                    </a:lnTo>
                    <a:lnTo>
                      <a:pt x="302" y="698"/>
                    </a:lnTo>
                    <a:lnTo>
                      <a:pt x="299" y="693"/>
                    </a:lnTo>
                    <a:lnTo>
                      <a:pt x="302" y="693"/>
                    </a:lnTo>
                    <a:lnTo>
                      <a:pt x="303" y="689"/>
                    </a:lnTo>
                    <a:lnTo>
                      <a:pt x="303" y="687"/>
                    </a:lnTo>
                    <a:lnTo>
                      <a:pt x="304" y="686"/>
                    </a:lnTo>
                    <a:lnTo>
                      <a:pt x="303" y="684"/>
                    </a:lnTo>
                    <a:lnTo>
                      <a:pt x="308" y="684"/>
                    </a:lnTo>
                    <a:lnTo>
                      <a:pt x="308" y="678"/>
                    </a:lnTo>
                    <a:lnTo>
                      <a:pt x="306" y="676"/>
                    </a:lnTo>
                    <a:lnTo>
                      <a:pt x="308" y="673"/>
                    </a:lnTo>
                    <a:lnTo>
                      <a:pt x="307" y="668"/>
                    </a:lnTo>
                    <a:lnTo>
                      <a:pt x="310" y="664"/>
                    </a:lnTo>
                    <a:lnTo>
                      <a:pt x="310" y="661"/>
                    </a:lnTo>
                    <a:lnTo>
                      <a:pt x="311" y="660"/>
                    </a:lnTo>
                    <a:lnTo>
                      <a:pt x="313" y="656"/>
                    </a:lnTo>
                    <a:lnTo>
                      <a:pt x="315" y="658"/>
                    </a:lnTo>
                    <a:lnTo>
                      <a:pt x="318" y="657"/>
                    </a:lnTo>
                    <a:lnTo>
                      <a:pt x="318" y="655"/>
                    </a:lnTo>
                    <a:lnTo>
                      <a:pt x="320" y="655"/>
                    </a:lnTo>
                    <a:lnTo>
                      <a:pt x="321" y="652"/>
                    </a:lnTo>
                    <a:lnTo>
                      <a:pt x="324" y="652"/>
                    </a:lnTo>
                    <a:lnTo>
                      <a:pt x="324" y="650"/>
                    </a:lnTo>
                    <a:lnTo>
                      <a:pt x="329" y="648"/>
                    </a:lnTo>
                    <a:lnTo>
                      <a:pt x="331" y="644"/>
                    </a:lnTo>
                    <a:lnTo>
                      <a:pt x="334" y="644"/>
                    </a:lnTo>
                    <a:lnTo>
                      <a:pt x="335" y="642"/>
                    </a:lnTo>
                    <a:lnTo>
                      <a:pt x="338" y="642"/>
                    </a:lnTo>
                    <a:lnTo>
                      <a:pt x="339" y="639"/>
                    </a:lnTo>
                    <a:lnTo>
                      <a:pt x="341" y="641"/>
                    </a:lnTo>
                    <a:lnTo>
                      <a:pt x="343" y="637"/>
                    </a:lnTo>
                    <a:lnTo>
                      <a:pt x="343" y="632"/>
                    </a:lnTo>
                    <a:lnTo>
                      <a:pt x="345" y="632"/>
                    </a:lnTo>
                    <a:lnTo>
                      <a:pt x="345" y="628"/>
                    </a:lnTo>
                    <a:lnTo>
                      <a:pt x="348" y="626"/>
                    </a:lnTo>
                    <a:lnTo>
                      <a:pt x="350" y="623"/>
                    </a:lnTo>
                    <a:lnTo>
                      <a:pt x="353" y="623"/>
                    </a:lnTo>
                    <a:lnTo>
                      <a:pt x="353" y="620"/>
                    </a:lnTo>
                    <a:lnTo>
                      <a:pt x="359" y="619"/>
                    </a:lnTo>
                    <a:lnTo>
                      <a:pt x="360" y="615"/>
                    </a:lnTo>
                    <a:lnTo>
                      <a:pt x="363" y="613"/>
                    </a:lnTo>
                    <a:lnTo>
                      <a:pt x="364" y="610"/>
                    </a:lnTo>
                    <a:lnTo>
                      <a:pt x="363" y="607"/>
                    </a:lnTo>
                    <a:lnTo>
                      <a:pt x="366" y="605"/>
                    </a:lnTo>
                    <a:lnTo>
                      <a:pt x="366" y="602"/>
                    </a:lnTo>
                    <a:lnTo>
                      <a:pt x="369" y="598"/>
                    </a:lnTo>
                    <a:lnTo>
                      <a:pt x="368" y="593"/>
                    </a:lnTo>
                    <a:lnTo>
                      <a:pt x="370" y="590"/>
                    </a:lnTo>
                    <a:lnTo>
                      <a:pt x="369" y="586"/>
                    </a:lnTo>
                    <a:lnTo>
                      <a:pt x="372" y="581"/>
                    </a:lnTo>
                    <a:lnTo>
                      <a:pt x="371" y="575"/>
                    </a:lnTo>
                    <a:lnTo>
                      <a:pt x="375" y="573"/>
                    </a:lnTo>
                    <a:lnTo>
                      <a:pt x="374" y="572"/>
                    </a:lnTo>
                    <a:lnTo>
                      <a:pt x="371" y="573"/>
                    </a:lnTo>
                    <a:lnTo>
                      <a:pt x="370" y="568"/>
                    </a:lnTo>
                    <a:lnTo>
                      <a:pt x="374" y="567"/>
                    </a:lnTo>
                    <a:lnTo>
                      <a:pt x="371" y="565"/>
                    </a:lnTo>
                    <a:lnTo>
                      <a:pt x="372" y="561"/>
                    </a:lnTo>
                    <a:lnTo>
                      <a:pt x="376" y="558"/>
                    </a:lnTo>
                    <a:lnTo>
                      <a:pt x="375" y="555"/>
                    </a:lnTo>
                    <a:lnTo>
                      <a:pt x="377" y="554"/>
                    </a:lnTo>
                    <a:lnTo>
                      <a:pt x="375" y="553"/>
                    </a:lnTo>
                    <a:lnTo>
                      <a:pt x="375" y="550"/>
                    </a:lnTo>
                    <a:lnTo>
                      <a:pt x="378" y="550"/>
                    </a:lnTo>
                    <a:lnTo>
                      <a:pt x="379" y="547"/>
                    </a:lnTo>
                    <a:lnTo>
                      <a:pt x="380" y="547"/>
                    </a:lnTo>
                    <a:lnTo>
                      <a:pt x="381" y="543"/>
                    </a:lnTo>
                    <a:lnTo>
                      <a:pt x="384" y="544"/>
                    </a:lnTo>
                    <a:lnTo>
                      <a:pt x="387" y="542"/>
                    </a:lnTo>
                    <a:lnTo>
                      <a:pt x="386" y="540"/>
                    </a:lnTo>
                    <a:lnTo>
                      <a:pt x="388" y="539"/>
                    </a:lnTo>
                    <a:lnTo>
                      <a:pt x="386" y="536"/>
                    </a:lnTo>
                    <a:lnTo>
                      <a:pt x="389" y="534"/>
                    </a:lnTo>
                    <a:lnTo>
                      <a:pt x="390" y="535"/>
                    </a:lnTo>
                    <a:lnTo>
                      <a:pt x="389" y="531"/>
                    </a:lnTo>
                    <a:lnTo>
                      <a:pt x="394" y="532"/>
                    </a:lnTo>
                    <a:lnTo>
                      <a:pt x="394" y="529"/>
                    </a:lnTo>
                    <a:lnTo>
                      <a:pt x="392" y="527"/>
                    </a:lnTo>
                    <a:lnTo>
                      <a:pt x="394" y="527"/>
                    </a:lnTo>
                    <a:lnTo>
                      <a:pt x="393" y="525"/>
                    </a:lnTo>
                    <a:lnTo>
                      <a:pt x="396" y="524"/>
                    </a:lnTo>
                    <a:lnTo>
                      <a:pt x="392" y="519"/>
                    </a:lnTo>
                    <a:lnTo>
                      <a:pt x="395" y="519"/>
                    </a:lnTo>
                    <a:lnTo>
                      <a:pt x="395" y="518"/>
                    </a:lnTo>
                    <a:lnTo>
                      <a:pt x="394" y="516"/>
                    </a:lnTo>
                    <a:lnTo>
                      <a:pt x="394" y="513"/>
                    </a:lnTo>
                    <a:lnTo>
                      <a:pt x="396" y="513"/>
                    </a:lnTo>
                    <a:lnTo>
                      <a:pt x="395" y="509"/>
                    </a:lnTo>
                    <a:lnTo>
                      <a:pt x="399" y="509"/>
                    </a:lnTo>
                    <a:lnTo>
                      <a:pt x="399" y="506"/>
                    </a:lnTo>
                    <a:lnTo>
                      <a:pt x="401" y="506"/>
                    </a:lnTo>
                    <a:lnTo>
                      <a:pt x="402" y="507"/>
                    </a:lnTo>
                    <a:lnTo>
                      <a:pt x="404" y="505"/>
                    </a:lnTo>
                    <a:lnTo>
                      <a:pt x="403" y="504"/>
                    </a:lnTo>
                    <a:lnTo>
                      <a:pt x="406" y="502"/>
                    </a:lnTo>
                    <a:lnTo>
                      <a:pt x="406" y="500"/>
                    </a:lnTo>
                    <a:lnTo>
                      <a:pt x="408" y="502"/>
                    </a:lnTo>
                    <a:lnTo>
                      <a:pt x="411" y="502"/>
                    </a:lnTo>
                    <a:lnTo>
                      <a:pt x="411" y="498"/>
                    </a:lnTo>
                    <a:lnTo>
                      <a:pt x="414" y="501"/>
                    </a:lnTo>
                    <a:lnTo>
                      <a:pt x="415" y="500"/>
                    </a:lnTo>
                    <a:lnTo>
                      <a:pt x="415" y="496"/>
                    </a:lnTo>
                    <a:lnTo>
                      <a:pt x="417" y="497"/>
                    </a:lnTo>
                    <a:lnTo>
                      <a:pt x="419" y="495"/>
                    </a:lnTo>
                    <a:lnTo>
                      <a:pt x="422" y="494"/>
                    </a:lnTo>
                    <a:lnTo>
                      <a:pt x="423" y="493"/>
                    </a:lnTo>
                    <a:lnTo>
                      <a:pt x="420" y="491"/>
                    </a:lnTo>
                    <a:lnTo>
                      <a:pt x="424" y="488"/>
                    </a:lnTo>
                    <a:lnTo>
                      <a:pt x="421" y="486"/>
                    </a:lnTo>
                    <a:lnTo>
                      <a:pt x="425" y="485"/>
                    </a:lnTo>
                    <a:lnTo>
                      <a:pt x="424" y="480"/>
                    </a:lnTo>
                    <a:lnTo>
                      <a:pt x="426" y="479"/>
                    </a:lnTo>
                    <a:lnTo>
                      <a:pt x="430" y="480"/>
                    </a:lnTo>
                    <a:lnTo>
                      <a:pt x="431" y="475"/>
                    </a:lnTo>
                    <a:lnTo>
                      <a:pt x="436" y="475"/>
                    </a:lnTo>
                    <a:lnTo>
                      <a:pt x="432" y="470"/>
                    </a:lnTo>
                    <a:lnTo>
                      <a:pt x="435" y="468"/>
                    </a:lnTo>
                    <a:lnTo>
                      <a:pt x="432" y="465"/>
                    </a:lnTo>
                    <a:lnTo>
                      <a:pt x="434" y="465"/>
                    </a:lnTo>
                    <a:lnTo>
                      <a:pt x="436" y="468"/>
                    </a:lnTo>
                    <a:lnTo>
                      <a:pt x="437" y="462"/>
                    </a:lnTo>
                    <a:lnTo>
                      <a:pt x="442" y="462"/>
                    </a:lnTo>
                    <a:lnTo>
                      <a:pt x="442" y="460"/>
                    </a:lnTo>
                    <a:lnTo>
                      <a:pt x="440" y="454"/>
                    </a:lnTo>
                    <a:lnTo>
                      <a:pt x="438" y="457"/>
                    </a:lnTo>
                    <a:lnTo>
                      <a:pt x="437" y="453"/>
                    </a:lnTo>
                    <a:lnTo>
                      <a:pt x="441" y="453"/>
                    </a:lnTo>
                    <a:lnTo>
                      <a:pt x="443" y="451"/>
                    </a:lnTo>
                    <a:lnTo>
                      <a:pt x="446" y="455"/>
                    </a:lnTo>
                    <a:lnTo>
                      <a:pt x="447" y="449"/>
                    </a:lnTo>
                    <a:lnTo>
                      <a:pt x="452" y="448"/>
                    </a:lnTo>
                    <a:lnTo>
                      <a:pt x="451" y="444"/>
                    </a:lnTo>
                    <a:lnTo>
                      <a:pt x="453" y="442"/>
                    </a:lnTo>
                    <a:lnTo>
                      <a:pt x="452" y="435"/>
                    </a:lnTo>
                    <a:lnTo>
                      <a:pt x="454" y="434"/>
                    </a:lnTo>
                    <a:lnTo>
                      <a:pt x="453" y="432"/>
                    </a:lnTo>
                    <a:lnTo>
                      <a:pt x="455" y="429"/>
                    </a:lnTo>
                    <a:lnTo>
                      <a:pt x="454" y="427"/>
                    </a:lnTo>
                    <a:lnTo>
                      <a:pt x="458" y="427"/>
                    </a:lnTo>
                    <a:lnTo>
                      <a:pt x="459" y="424"/>
                    </a:lnTo>
                    <a:lnTo>
                      <a:pt x="456" y="422"/>
                    </a:lnTo>
                    <a:lnTo>
                      <a:pt x="459" y="421"/>
                    </a:lnTo>
                    <a:lnTo>
                      <a:pt x="459" y="418"/>
                    </a:lnTo>
                    <a:lnTo>
                      <a:pt x="454" y="415"/>
                    </a:lnTo>
                    <a:lnTo>
                      <a:pt x="455" y="413"/>
                    </a:lnTo>
                    <a:lnTo>
                      <a:pt x="458" y="412"/>
                    </a:lnTo>
                    <a:lnTo>
                      <a:pt x="456" y="407"/>
                    </a:lnTo>
                    <a:lnTo>
                      <a:pt x="452" y="404"/>
                    </a:lnTo>
                    <a:lnTo>
                      <a:pt x="452" y="401"/>
                    </a:lnTo>
                    <a:lnTo>
                      <a:pt x="455" y="400"/>
                    </a:lnTo>
                    <a:lnTo>
                      <a:pt x="460" y="401"/>
                    </a:lnTo>
                    <a:lnTo>
                      <a:pt x="462" y="399"/>
                    </a:lnTo>
                    <a:lnTo>
                      <a:pt x="460" y="395"/>
                    </a:lnTo>
                    <a:lnTo>
                      <a:pt x="466" y="396"/>
                    </a:lnTo>
                    <a:lnTo>
                      <a:pt x="468" y="395"/>
                    </a:lnTo>
                    <a:lnTo>
                      <a:pt x="466" y="392"/>
                    </a:lnTo>
                    <a:lnTo>
                      <a:pt x="467" y="390"/>
                    </a:lnTo>
                    <a:lnTo>
                      <a:pt x="472" y="393"/>
                    </a:lnTo>
                    <a:lnTo>
                      <a:pt x="475" y="393"/>
                    </a:lnTo>
                    <a:lnTo>
                      <a:pt x="473" y="390"/>
                    </a:lnTo>
                    <a:lnTo>
                      <a:pt x="472" y="391"/>
                    </a:lnTo>
                    <a:lnTo>
                      <a:pt x="472" y="388"/>
                    </a:lnTo>
                    <a:lnTo>
                      <a:pt x="470" y="387"/>
                    </a:lnTo>
                    <a:lnTo>
                      <a:pt x="469" y="381"/>
                    </a:lnTo>
                    <a:lnTo>
                      <a:pt x="465" y="385"/>
                    </a:lnTo>
                    <a:lnTo>
                      <a:pt x="461" y="382"/>
                    </a:lnTo>
                    <a:lnTo>
                      <a:pt x="461" y="374"/>
                    </a:lnTo>
                    <a:lnTo>
                      <a:pt x="460" y="373"/>
                    </a:lnTo>
                    <a:lnTo>
                      <a:pt x="458" y="374"/>
                    </a:lnTo>
                    <a:lnTo>
                      <a:pt x="457" y="371"/>
                    </a:lnTo>
                    <a:lnTo>
                      <a:pt x="458" y="369"/>
                    </a:lnTo>
                    <a:lnTo>
                      <a:pt x="454" y="369"/>
                    </a:lnTo>
                    <a:lnTo>
                      <a:pt x="454" y="364"/>
                    </a:lnTo>
                    <a:lnTo>
                      <a:pt x="455" y="360"/>
                    </a:lnTo>
                    <a:lnTo>
                      <a:pt x="459" y="359"/>
                    </a:lnTo>
                    <a:lnTo>
                      <a:pt x="459" y="357"/>
                    </a:lnTo>
                    <a:lnTo>
                      <a:pt x="461" y="359"/>
                    </a:lnTo>
                    <a:lnTo>
                      <a:pt x="462" y="356"/>
                    </a:lnTo>
                    <a:lnTo>
                      <a:pt x="466" y="354"/>
                    </a:lnTo>
                    <a:lnTo>
                      <a:pt x="465" y="350"/>
                    </a:lnTo>
                    <a:lnTo>
                      <a:pt x="468" y="349"/>
                    </a:lnTo>
                    <a:lnTo>
                      <a:pt x="471" y="354"/>
                    </a:lnTo>
                    <a:lnTo>
                      <a:pt x="473" y="349"/>
                    </a:lnTo>
                    <a:lnTo>
                      <a:pt x="475" y="346"/>
                    </a:lnTo>
                    <a:lnTo>
                      <a:pt x="479" y="346"/>
                    </a:lnTo>
                    <a:lnTo>
                      <a:pt x="490" y="343"/>
                    </a:lnTo>
                    <a:lnTo>
                      <a:pt x="489" y="338"/>
                    </a:lnTo>
                    <a:lnTo>
                      <a:pt x="491" y="336"/>
                    </a:lnTo>
                    <a:lnTo>
                      <a:pt x="493" y="336"/>
                    </a:lnTo>
                    <a:lnTo>
                      <a:pt x="494" y="334"/>
                    </a:lnTo>
                    <a:lnTo>
                      <a:pt x="491" y="331"/>
                    </a:lnTo>
                    <a:lnTo>
                      <a:pt x="493" y="326"/>
                    </a:lnTo>
                    <a:lnTo>
                      <a:pt x="495" y="325"/>
                    </a:lnTo>
                    <a:lnTo>
                      <a:pt x="495" y="327"/>
                    </a:lnTo>
                    <a:lnTo>
                      <a:pt x="498" y="327"/>
                    </a:lnTo>
                    <a:lnTo>
                      <a:pt x="509" y="324"/>
                    </a:lnTo>
                    <a:lnTo>
                      <a:pt x="506" y="322"/>
                    </a:lnTo>
                    <a:lnTo>
                      <a:pt x="507" y="317"/>
                    </a:lnTo>
                    <a:lnTo>
                      <a:pt x="505" y="315"/>
                    </a:lnTo>
                    <a:lnTo>
                      <a:pt x="505" y="311"/>
                    </a:lnTo>
                    <a:lnTo>
                      <a:pt x="506" y="309"/>
                    </a:lnTo>
                    <a:lnTo>
                      <a:pt x="505" y="307"/>
                    </a:lnTo>
                    <a:lnTo>
                      <a:pt x="505" y="299"/>
                    </a:lnTo>
                    <a:lnTo>
                      <a:pt x="511" y="290"/>
                    </a:lnTo>
                    <a:lnTo>
                      <a:pt x="510" y="288"/>
                    </a:lnTo>
                    <a:lnTo>
                      <a:pt x="507" y="287"/>
                    </a:lnTo>
                    <a:lnTo>
                      <a:pt x="502" y="292"/>
                    </a:lnTo>
                    <a:lnTo>
                      <a:pt x="498" y="290"/>
                    </a:lnTo>
                    <a:lnTo>
                      <a:pt x="506" y="281"/>
                    </a:lnTo>
                    <a:lnTo>
                      <a:pt x="506" y="274"/>
                    </a:lnTo>
                    <a:lnTo>
                      <a:pt x="508" y="272"/>
                    </a:lnTo>
                    <a:lnTo>
                      <a:pt x="509" y="266"/>
                    </a:lnTo>
                    <a:lnTo>
                      <a:pt x="506" y="262"/>
                    </a:lnTo>
                    <a:lnTo>
                      <a:pt x="511" y="260"/>
                    </a:lnTo>
                    <a:lnTo>
                      <a:pt x="514" y="264"/>
                    </a:lnTo>
                    <a:lnTo>
                      <a:pt x="516" y="265"/>
                    </a:lnTo>
                    <a:lnTo>
                      <a:pt x="521" y="260"/>
                    </a:lnTo>
                    <a:lnTo>
                      <a:pt x="526" y="257"/>
                    </a:lnTo>
                    <a:lnTo>
                      <a:pt x="528" y="251"/>
                    </a:lnTo>
                    <a:lnTo>
                      <a:pt x="538" y="244"/>
                    </a:lnTo>
                    <a:lnTo>
                      <a:pt x="539" y="243"/>
                    </a:lnTo>
                    <a:lnTo>
                      <a:pt x="536" y="242"/>
                    </a:lnTo>
                    <a:lnTo>
                      <a:pt x="536" y="241"/>
                    </a:lnTo>
                    <a:lnTo>
                      <a:pt x="542" y="234"/>
                    </a:lnTo>
                    <a:lnTo>
                      <a:pt x="542" y="230"/>
                    </a:lnTo>
                    <a:lnTo>
                      <a:pt x="540" y="227"/>
                    </a:lnTo>
                    <a:lnTo>
                      <a:pt x="541" y="221"/>
                    </a:lnTo>
                    <a:lnTo>
                      <a:pt x="544" y="219"/>
                    </a:lnTo>
                    <a:lnTo>
                      <a:pt x="552" y="191"/>
                    </a:lnTo>
                    <a:lnTo>
                      <a:pt x="551" y="183"/>
                    </a:lnTo>
                    <a:lnTo>
                      <a:pt x="547" y="183"/>
                    </a:lnTo>
                    <a:lnTo>
                      <a:pt x="555" y="174"/>
                    </a:lnTo>
                    <a:lnTo>
                      <a:pt x="552" y="169"/>
                    </a:lnTo>
                    <a:lnTo>
                      <a:pt x="545" y="164"/>
                    </a:lnTo>
                    <a:lnTo>
                      <a:pt x="536" y="164"/>
                    </a:lnTo>
                    <a:lnTo>
                      <a:pt x="532" y="166"/>
                    </a:lnTo>
                    <a:lnTo>
                      <a:pt x="530" y="159"/>
                    </a:lnTo>
                    <a:lnTo>
                      <a:pt x="532" y="151"/>
                    </a:lnTo>
                    <a:lnTo>
                      <a:pt x="538" y="148"/>
                    </a:lnTo>
                    <a:lnTo>
                      <a:pt x="543" y="149"/>
                    </a:lnTo>
                    <a:lnTo>
                      <a:pt x="547" y="147"/>
                    </a:lnTo>
                    <a:lnTo>
                      <a:pt x="554" y="148"/>
                    </a:lnTo>
                    <a:lnTo>
                      <a:pt x="556" y="146"/>
                    </a:lnTo>
                    <a:lnTo>
                      <a:pt x="557" y="143"/>
                    </a:lnTo>
                    <a:lnTo>
                      <a:pt x="564" y="142"/>
                    </a:lnTo>
                    <a:lnTo>
                      <a:pt x="567" y="137"/>
                    </a:lnTo>
                    <a:lnTo>
                      <a:pt x="565" y="125"/>
                    </a:lnTo>
                    <a:lnTo>
                      <a:pt x="568" y="123"/>
                    </a:lnTo>
                    <a:lnTo>
                      <a:pt x="567" y="120"/>
                    </a:lnTo>
                    <a:lnTo>
                      <a:pt x="572" y="117"/>
                    </a:lnTo>
                    <a:lnTo>
                      <a:pt x="568" y="101"/>
                    </a:lnTo>
                    <a:lnTo>
                      <a:pt x="565" y="98"/>
                    </a:lnTo>
                    <a:lnTo>
                      <a:pt x="563" y="92"/>
                    </a:lnTo>
                    <a:lnTo>
                      <a:pt x="570" y="86"/>
                    </a:lnTo>
                    <a:lnTo>
                      <a:pt x="570" y="84"/>
                    </a:lnTo>
                    <a:lnTo>
                      <a:pt x="567" y="82"/>
                    </a:lnTo>
                    <a:lnTo>
                      <a:pt x="576" y="69"/>
                    </a:lnTo>
                    <a:lnTo>
                      <a:pt x="578" y="63"/>
                    </a:lnTo>
                    <a:lnTo>
                      <a:pt x="573" y="62"/>
                    </a:lnTo>
                    <a:lnTo>
                      <a:pt x="574" y="57"/>
                    </a:lnTo>
                    <a:lnTo>
                      <a:pt x="568" y="55"/>
                    </a:lnTo>
                    <a:lnTo>
                      <a:pt x="566" y="50"/>
                    </a:lnTo>
                    <a:lnTo>
                      <a:pt x="569" y="44"/>
                    </a:lnTo>
                    <a:lnTo>
                      <a:pt x="568" y="40"/>
                    </a:lnTo>
                    <a:lnTo>
                      <a:pt x="568" y="39"/>
                    </a:lnTo>
                    <a:lnTo>
                      <a:pt x="573" y="35"/>
                    </a:lnTo>
                    <a:lnTo>
                      <a:pt x="577" y="34"/>
                    </a:lnTo>
                    <a:lnTo>
                      <a:pt x="578" y="35"/>
                    </a:lnTo>
                    <a:lnTo>
                      <a:pt x="582" y="33"/>
                    </a:lnTo>
                    <a:lnTo>
                      <a:pt x="582" y="26"/>
                    </a:lnTo>
                    <a:lnTo>
                      <a:pt x="583" y="25"/>
                    </a:lnTo>
                    <a:lnTo>
                      <a:pt x="584" y="27"/>
                    </a:lnTo>
                    <a:lnTo>
                      <a:pt x="584" y="23"/>
                    </a:lnTo>
                    <a:lnTo>
                      <a:pt x="587" y="20"/>
                    </a:lnTo>
                    <a:lnTo>
                      <a:pt x="591" y="29"/>
                    </a:lnTo>
                    <a:lnTo>
                      <a:pt x="588" y="18"/>
                    </a:lnTo>
                    <a:lnTo>
                      <a:pt x="595" y="10"/>
                    </a:lnTo>
                    <a:lnTo>
                      <a:pt x="596" y="5"/>
                    </a:lnTo>
                    <a:lnTo>
                      <a:pt x="598" y="8"/>
                    </a:lnTo>
                    <a:lnTo>
                      <a:pt x="599" y="10"/>
                    </a:lnTo>
                    <a:lnTo>
                      <a:pt x="600" y="4"/>
                    </a:lnTo>
                    <a:lnTo>
                      <a:pt x="601" y="3"/>
                    </a:lnTo>
                    <a:lnTo>
                      <a:pt x="602" y="1"/>
                    </a:lnTo>
                    <a:lnTo>
                      <a:pt x="608" y="1"/>
                    </a:lnTo>
                    <a:lnTo>
                      <a:pt x="608" y="3"/>
                    </a:lnTo>
                    <a:lnTo>
                      <a:pt x="604" y="5"/>
                    </a:lnTo>
                    <a:lnTo>
                      <a:pt x="606" y="4"/>
                    </a:lnTo>
                    <a:lnTo>
                      <a:pt x="609" y="9"/>
                    </a:lnTo>
                    <a:lnTo>
                      <a:pt x="606" y="12"/>
                    </a:lnTo>
                    <a:lnTo>
                      <a:pt x="606" y="9"/>
                    </a:lnTo>
                    <a:lnTo>
                      <a:pt x="602" y="11"/>
                    </a:lnTo>
                    <a:lnTo>
                      <a:pt x="605" y="10"/>
                    </a:lnTo>
                    <a:lnTo>
                      <a:pt x="605" y="11"/>
                    </a:lnTo>
                    <a:lnTo>
                      <a:pt x="605" y="15"/>
                    </a:lnTo>
                    <a:lnTo>
                      <a:pt x="603" y="18"/>
                    </a:lnTo>
                    <a:lnTo>
                      <a:pt x="606" y="15"/>
                    </a:lnTo>
                    <a:lnTo>
                      <a:pt x="610" y="14"/>
                    </a:lnTo>
                    <a:lnTo>
                      <a:pt x="610" y="19"/>
                    </a:lnTo>
                    <a:lnTo>
                      <a:pt x="601" y="21"/>
                    </a:lnTo>
                    <a:lnTo>
                      <a:pt x="602" y="22"/>
                    </a:lnTo>
                    <a:lnTo>
                      <a:pt x="600" y="26"/>
                    </a:lnTo>
                    <a:lnTo>
                      <a:pt x="602" y="25"/>
                    </a:lnTo>
                    <a:lnTo>
                      <a:pt x="602" y="28"/>
                    </a:lnTo>
                    <a:lnTo>
                      <a:pt x="604" y="27"/>
                    </a:lnTo>
                    <a:lnTo>
                      <a:pt x="603" y="25"/>
                    </a:lnTo>
                    <a:lnTo>
                      <a:pt x="605" y="21"/>
                    </a:lnTo>
                    <a:lnTo>
                      <a:pt x="612" y="21"/>
                    </a:lnTo>
                    <a:lnTo>
                      <a:pt x="611" y="25"/>
                    </a:lnTo>
                    <a:lnTo>
                      <a:pt x="610" y="40"/>
                    </a:lnTo>
                    <a:lnTo>
                      <a:pt x="609" y="41"/>
                    </a:lnTo>
                    <a:lnTo>
                      <a:pt x="611" y="43"/>
                    </a:lnTo>
                    <a:lnTo>
                      <a:pt x="614" y="35"/>
                    </a:lnTo>
                    <a:lnTo>
                      <a:pt x="613" y="33"/>
                    </a:lnTo>
                    <a:lnTo>
                      <a:pt x="614" y="31"/>
                    </a:lnTo>
                    <a:lnTo>
                      <a:pt x="622" y="16"/>
                    </a:lnTo>
                    <a:lnTo>
                      <a:pt x="623" y="16"/>
                    </a:lnTo>
                    <a:lnTo>
                      <a:pt x="624" y="11"/>
                    </a:lnTo>
                    <a:lnTo>
                      <a:pt x="628" y="7"/>
                    </a:lnTo>
                    <a:lnTo>
                      <a:pt x="628" y="4"/>
                    </a:lnTo>
                    <a:lnTo>
                      <a:pt x="633" y="0"/>
                    </a:lnTo>
                    <a:lnTo>
                      <a:pt x="636" y="8"/>
                    </a:lnTo>
                    <a:lnTo>
                      <a:pt x="635" y="11"/>
                    </a:lnTo>
                    <a:lnTo>
                      <a:pt x="634" y="13"/>
                    </a:lnTo>
                    <a:lnTo>
                      <a:pt x="633" y="12"/>
                    </a:lnTo>
                    <a:lnTo>
                      <a:pt x="631" y="16"/>
                    </a:lnTo>
                    <a:lnTo>
                      <a:pt x="632" y="19"/>
                    </a:lnTo>
                    <a:lnTo>
                      <a:pt x="626" y="20"/>
                    </a:lnTo>
                    <a:lnTo>
                      <a:pt x="618" y="30"/>
                    </a:lnTo>
                    <a:lnTo>
                      <a:pt x="620" y="30"/>
                    </a:lnTo>
                    <a:lnTo>
                      <a:pt x="620" y="33"/>
                    </a:lnTo>
                    <a:lnTo>
                      <a:pt x="618" y="33"/>
                    </a:lnTo>
                    <a:lnTo>
                      <a:pt x="620" y="34"/>
                    </a:lnTo>
                    <a:lnTo>
                      <a:pt x="622" y="28"/>
                    </a:lnTo>
                    <a:lnTo>
                      <a:pt x="626" y="25"/>
                    </a:lnTo>
                    <a:lnTo>
                      <a:pt x="628" y="22"/>
                    </a:lnTo>
                    <a:lnTo>
                      <a:pt x="630" y="23"/>
                    </a:lnTo>
                    <a:lnTo>
                      <a:pt x="627" y="29"/>
                    </a:lnTo>
                    <a:lnTo>
                      <a:pt x="627" y="30"/>
                    </a:lnTo>
                    <a:lnTo>
                      <a:pt x="623" y="30"/>
                    </a:lnTo>
                    <a:lnTo>
                      <a:pt x="627" y="31"/>
                    </a:lnTo>
                    <a:lnTo>
                      <a:pt x="630" y="28"/>
                    </a:lnTo>
                    <a:lnTo>
                      <a:pt x="628" y="33"/>
                    </a:lnTo>
                    <a:lnTo>
                      <a:pt x="630" y="32"/>
                    </a:lnTo>
                    <a:lnTo>
                      <a:pt x="629" y="35"/>
                    </a:lnTo>
                    <a:lnTo>
                      <a:pt x="622" y="38"/>
                    </a:lnTo>
                    <a:lnTo>
                      <a:pt x="622" y="40"/>
                    </a:lnTo>
                    <a:lnTo>
                      <a:pt x="620" y="39"/>
                    </a:lnTo>
                    <a:lnTo>
                      <a:pt x="621" y="43"/>
                    </a:lnTo>
                    <a:lnTo>
                      <a:pt x="619" y="43"/>
                    </a:lnTo>
                    <a:lnTo>
                      <a:pt x="620" y="44"/>
                    </a:lnTo>
                    <a:lnTo>
                      <a:pt x="620" y="45"/>
                    </a:lnTo>
                    <a:lnTo>
                      <a:pt x="622" y="43"/>
                    </a:lnTo>
                    <a:lnTo>
                      <a:pt x="623" y="40"/>
                    </a:lnTo>
                    <a:lnTo>
                      <a:pt x="633" y="37"/>
                    </a:lnTo>
                    <a:lnTo>
                      <a:pt x="633" y="40"/>
                    </a:lnTo>
                    <a:lnTo>
                      <a:pt x="626" y="49"/>
                    </a:lnTo>
                    <a:lnTo>
                      <a:pt x="632" y="47"/>
                    </a:lnTo>
                    <a:lnTo>
                      <a:pt x="635" y="40"/>
                    </a:lnTo>
                    <a:lnTo>
                      <a:pt x="636" y="33"/>
                    </a:lnTo>
                    <a:lnTo>
                      <a:pt x="638" y="35"/>
                    </a:lnTo>
                    <a:lnTo>
                      <a:pt x="640" y="39"/>
                    </a:lnTo>
                    <a:lnTo>
                      <a:pt x="638" y="46"/>
                    </a:lnTo>
                    <a:lnTo>
                      <a:pt x="640" y="39"/>
                    </a:lnTo>
                    <a:lnTo>
                      <a:pt x="638" y="30"/>
                    </a:lnTo>
                    <a:lnTo>
                      <a:pt x="639" y="27"/>
                    </a:lnTo>
                    <a:lnTo>
                      <a:pt x="644" y="26"/>
                    </a:lnTo>
                    <a:lnTo>
                      <a:pt x="646" y="28"/>
                    </a:lnTo>
                    <a:lnTo>
                      <a:pt x="642" y="35"/>
                    </a:lnTo>
                    <a:lnTo>
                      <a:pt x="644" y="39"/>
                    </a:lnTo>
                    <a:lnTo>
                      <a:pt x="639" y="47"/>
                    </a:lnTo>
                    <a:lnTo>
                      <a:pt x="639" y="49"/>
                    </a:lnTo>
                    <a:lnTo>
                      <a:pt x="642" y="46"/>
                    </a:lnTo>
                    <a:lnTo>
                      <a:pt x="646" y="46"/>
                    </a:lnTo>
                    <a:lnTo>
                      <a:pt x="649" y="39"/>
                    </a:lnTo>
                    <a:lnTo>
                      <a:pt x="650" y="33"/>
                    </a:lnTo>
                    <a:lnTo>
                      <a:pt x="652" y="35"/>
                    </a:lnTo>
                    <a:lnTo>
                      <a:pt x="653" y="34"/>
                    </a:lnTo>
                    <a:lnTo>
                      <a:pt x="655" y="29"/>
                    </a:lnTo>
                    <a:lnTo>
                      <a:pt x="655" y="26"/>
                    </a:lnTo>
                    <a:lnTo>
                      <a:pt x="658" y="23"/>
                    </a:lnTo>
                    <a:lnTo>
                      <a:pt x="658" y="21"/>
                    </a:lnTo>
                    <a:lnTo>
                      <a:pt x="656" y="20"/>
                    </a:lnTo>
                    <a:lnTo>
                      <a:pt x="667" y="19"/>
                    </a:lnTo>
                    <a:lnTo>
                      <a:pt x="669" y="20"/>
                    </a:lnTo>
                    <a:lnTo>
                      <a:pt x="669" y="22"/>
                    </a:lnTo>
                    <a:lnTo>
                      <a:pt x="662" y="31"/>
                    </a:lnTo>
                    <a:lnTo>
                      <a:pt x="658" y="38"/>
                    </a:lnTo>
                    <a:lnTo>
                      <a:pt x="666" y="50"/>
                    </a:lnTo>
                    <a:lnTo>
                      <a:pt x="665" y="58"/>
                    </a:lnTo>
                    <a:lnTo>
                      <a:pt x="667" y="61"/>
                    </a:lnTo>
                    <a:lnTo>
                      <a:pt x="667" y="65"/>
                    </a:lnTo>
                    <a:lnTo>
                      <a:pt x="669" y="66"/>
                    </a:lnTo>
                    <a:lnTo>
                      <a:pt x="664" y="69"/>
                    </a:lnTo>
                    <a:lnTo>
                      <a:pt x="666" y="71"/>
                    </a:lnTo>
                    <a:lnTo>
                      <a:pt x="676" y="72"/>
                    </a:lnTo>
                    <a:lnTo>
                      <a:pt x="680" y="71"/>
                    </a:lnTo>
                    <a:lnTo>
                      <a:pt x="684" y="65"/>
                    </a:lnTo>
                    <a:lnTo>
                      <a:pt x="682" y="59"/>
                    </a:lnTo>
                    <a:lnTo>
                      <a:pt x="684" y="51"/>
                    </a:lnTo>
                    <a:lnTo>
                      <a:pt x="688" y="49"/>
                    </a:lnTo>
                    <a:lnTo>
                      <a:pt x="689" y="51"/>
                    </a:lnTo>
                    <a:lnTo>
                      <a:pt x="691" y="47"/>
                    </a:lnTo>
                    <a:lnTo>
                      <a:pt x="691" y="51"/>
                    </a:lnTo>
                    <a:lnTo>
                      <a:pt x="690" y="55"/>
                    </a:lnTo>
                    <a:lnTo>
                      <a:pt x="687" y="55"/>
                    </a:lnTo>
                    <a:lnTo>
                      <a:pt x="686" y="56"/>
                    </a:lnTo>
                    <a:lnTo>
                      <a:pt x="687" y="56"/>
                    </a:lnTo>
                    <a:lnTo>
                      <a:pt x="689" y="56"/>
                    </a:lnTo>
                    <a:lnTo>
                      <a:pt x="689" y="62"/>
                    </a:lnTo>
                    <a:lnTo>
                      <a:pt x="690" y="57"/>
                    </a:lnTo>
                    <a:lnTo>
                      <a:pt x="694" y="51"/>
                    </a:lnTo>
                    <a:lnTo>
                      <a:pt x="698" y="51"/>
                    </a:lnTo>
                    <a:lnTo>
                      <a:pt x="694" y="53"/>
                    </a:lnTo>
                    <a:lnTo>
                      <a:pt x="696" y="57"/>
                    </a:lnTo>
                    <a:lnTo>
                      <a:pt x="694" y="64"/>
                    </a:lnTo>
                    <a:lnTo>
                      <a:pt x="701" y="57"/>
                    </a:lnTo>
                    <a:lnTo>
                      <a:pt x="703" y="63"/>
                    </a:lnTo>
                    <a:lnTo>
                      <a:pt x="705" y="56"/>
                    </a:lnTo>
                    <a:lnTo>
                      <a:pt x="708" y="55"/>
                    </a:lnTo>
                    <a:lnTo>
                      <a:pt x="706" y="58"/>
                    </a:lnTo>
                    <a:lnTo>
                      <a:pt x="706" y="64"/>
                    </a:lnTo>
                    <a:lnTo>
                      <a:pt x="703" y="66"/>
                    </a:lnTo>
                    <a:lnTo>
                      <a:pt x="705" y="65"/>
                    </a:lnTo>
                    <a:lnTo>
                      <a:pt x="705" y="68"/>
                    </a:lnTo>
                    <a:lnTo>
                      <a:pt x="703" y="70"/>
                    </a:lnTo>
                    <a:lnTo>
                      <a:pt x="699" y="72"/>
                    </a:lnTo>
                    <a:lnTo>
                      <a:pt x="703" y="72"/>
                    </a:lnTo>
                    <a:lnTo>
                      <a:pt x="705" y="69"/>
                    </a:lnTo>
                    <a:lnTo>
                      <a:pt x="706" y="73"/>
                    </a:lnTo>
                    <a:lnTo>
                      <a:pt x="704" y="77"/>
                    </a:lnTo>
                    <a:lnTo>
                      <a:pt x="702" y="79"/>
                    </a:lnTo>
                    <a:lnTo>
                      <a:pt x="695" y="75"/>
                    </a:lnTo>
                    <a:lnTo>
                      <a:pt x="691" y="79"/>
                    </a:lnTo>
                    <a:lnTo>
                      <a:pt x="696" y="76"/>
                    </a:lnTo>
                    <a:lnTo>
                      <a:pt x="703" y="80"/>
                    </a:lnTo>
                    <a:lnTo>
                      <a:pt x="705" y="84"/>
                    </a:lnTo>
                    <a:lnTo>
                      <a:pt x="706" y="80"/>
                    </a:lnTo>
                    <a:lnTo>
                      <a:pt x="709" y="71"/>
                    </a:lnTo>
                    <a:lnTo>
                      <a:pt x="712" y="71"/>
                    </a:lnTo>
                    <a:lnTo>
                      <a:pt x="716" y="67"/>
                    </a:lnTo>
                    <a:lnTo>
                      <a:pt x="714" y="62"/>
                    </a:lnTo>
                    <a:lnTo>
                      <a:pt x="721" y="59"/>
                    </a:lnTo>
                    <a:lnTo>
                      <a:pt x="719" y="56"/>
                    </a:lnTo>
                    <a:lnTo>
                      <a:pt x="720" y="55"/>
                    </a:lnTo>
                    <a:lnTo>
                      <a:pt x="727" y="54"/>
                    </a:lnTo>
                    <a:lnTo>
                      <a:pt x="728" y="58"/>
                    </a:lnTo>
                    <a:lnTo>
                      <a:pt x="728" y="65"/>
                    </a:lnTo>
                    <a:lnTo>
                      <a:pt x="725" y="68"/>
                    </a:lnTo>
                    <a:lnTo>
                      <a:pt x="722" y="64"/>
                    </a:lnTo>
                    <a:lnTo>
                      <a:pt x="723" y="69"/>
                    </a:lnTo>
                    <a:lnTo>
                      <a:pt x="720" y="71"/>
                    </a:lnTo>
                    <a:lnTo>
                      <a:pt x="720" y="68"/>
                    </a:lnTo>
                    <a:lnTo>
                      <a:pt x="719" y="70"/>
                    </a:lnTo>
                    <a:lnTo>
                      <a:pt x="716" y="72"/>
                    </a:lnTo>
                    <a:lnTo>
                      <a:pt x="712" y="86"/>
                    </a:lnTo>
                    <a:lnTo>
                      <a:pt x="710" y="85"/>
                    </a:lnTo>
                    <a:lnTo>
                      <a:pt x="713" y="88"/>
                    </a:lnTo>
                    <a:lnTo>
                      <a:pt x="711" y="93"/>
                    </a:lnTo>
                    <a:lnTo>
                      <a:pt x="708" y="89"/>
                    </a:lnTo>
                    <a:lnTo>
                      <a:pt x="703" y="93"/>
                    </a:lnTo>
                    <a:lnTo>
                      <a:pt x="701" y="93"/>
                    </a:lnTo>
                    <a:lnTo>
                      <a:pt x="703" y="94"/>
                    </a:lnTo>
                    <a:lnTo>
                      <a:pt x="702" y="97"/>
                    </a:lnTo>
                    <a:lnTo>
                      <a:pt x="702" y="98"/>
                    </a:lnTo>
                    <a:lnTo>
                      <a:pt x="708" y="90"/>
                    </a:lnTo>
                    <a:lnTo>
                      <a:pt x="710" y="94"/>
                    </a:lnTo>
                    <a:lnTo>
                      <a:pt x="712" y="95"/>
                    </a:lnTo>
                    <a:lnTo>
                      <a:pt x="712" y="98"/>
                    </a:lnTo>
                    <a:lnTo>
                      <a:pt x="706" y="100"/>
                    </a:lnTo>
                    <a:lnTo>
                      <a:pt x="705" y="102"/>
                    </a:lnTo>
                    <a:lnTo>
                      <a:pt x="702" y="100"/>
                    </a:lnTo>
                    <a:lnTo>
                      <a:pt x="699" y="104"/>
                    </a:lnTo>
                    <a:lnTo>
                      <a:pt x="700" y="105"/>
                    </a:lnTo>
                    <a:lnTo>
                      <a:pt x="702" y="101"/>
                    </a:lnTo>
                    <a:lnTo>
                      <a:pt x="706" y="102"/>
                    </a:lnTo>
                    <a:lnTo>
                      <a:pt x="707" y="100"/>
                    </a:lnTo>
                    <a:lnTo>
                      <a:pt x="713" y="99"/>
                    </a:lnTo>
                    <a:lnTo>
                      <a:pt x="714" y="95"/>
                    </a:lnTo>
                    <a:lnTo>
                      <a:pt x="716" y="98"/>
                    </a:lnTo>
                    <a:lnTo>
                      <a:pt x="719" y="100"/>
                    </a:lnTo>
                    <a:lnTo>
                      <a:pt x="717" y="94"/>
                    </a:lnTo>
                    <a:lnTo>
                      <a:pt x="719" y="89"/>
                    </a:lnTo>
                    <a:lnTo>
                      <a:pt x="721" y="89"/>
                    </a:lnTo>
                    <a:lnTo>
                      <a:pt x="724" y="84"/>
                    </a:lnTo>
                    <a:lnTo>
                      <a:pt x="726" y="82"/>
                    </a:lnTo>
                    <a:lnTo>
                      <a:pt x="726" y="89"/>
                    </a:lnTo>
                    <a:lnTo>
                      <a:pt x="723" y="92"/>
                    </a:lnTo>
                    <a:lnTo>
                      <a:pt x="728" y="98"/>
                    </a:lnTo>
                    <a:lnTo>
                      <a:pt x="725" y="92"/>
                    </a:lnTo>
                    <a:lnTo>
                      <a:pt x="729" y="83"/>
                    </a:lnTo>
                    <a:lnTo>
                      <a:pt x="730" y="82"/>
                    </a:lnTo>
                    <a:lnTo>
                      <a:pt x="736" y="84"/>
                    </a:lnTo>
                    <a:lnTo>
                      <a:pt x="737" y="86"/>
                    </a:lnTo>
                    <a:lnTo>
                      <a:pt x="739" y="84"/>
                    </a:lnTo>
                    <a:lnTo>
                      <a:pt x="732" y="81"/>
                    </a:lnTo>
                    <a:lnTo>
                      <a:pt x="736" y="76"/>
                    </a:lnTo>
                    <a:lnTo>
                      <a:pt x="736" y="70"/>
                    </a:lnTo>
                    <a:lnTo>
                      <a:pt x="740" y="66"/>
                    </a:lnTo>
                    <a:lnTo>
                      <a:pt x="743" y="66"/>
                    </a:lnTo>
                    <a:lnTo>
                      <a:pt x="738" y="62"/>
                    </a:lnTo>
                    <a:lnTo>
                      <a:pt x="740" y="58"/>
                    </a:lnTo>
                    <a:lnTo>
                      <a:pt x="742" y="58"/>
                    </a:lnTo>
                    <a:lnTo>
                      <a:pt x="747" y="61"/>
                    </a:lnTo>
                    <a:lnTo>
                      <a:pt x="749" y="66"/>
                    </a:lnTo>
                    <a:lnTo>
                      <a:pt x="749" y="65"/>
                    </a:lnTo>
                    <a:lnTo>
                      <a:pt x="752" y="67"/>
                    </a:lnTo>
                    <a:lnTo>
                      <a:pt x="749" y="69"/>
                    </a:lnTo>
                    <a:lnTo>
                      <a:pt x="750" y="74"/>
                    </a:lnTo>
                    <a:lnTo>
                      <a:pt x="753" y="71"/>
                    </a:lnTo>
                    <a:lnTo>
                      <a:pt x="754" y="83"/>
                    </a:lnTo>
                    <a:lnTo>
                      <a:pt x="752" y="84"/>
                    </a:lnTo>
                    <a:lnTo>
                      <a:pt x="752" y="82"/>
                    </a:lnTo>
                    <a:lnTo>
                      <a:pt x="749" y="87"/>
                    </a:lnTo>
                    <a:lnTo>
                      <a:pt x="742" y="88"/>
                    </a:lnTo>
                    <a:lnTo>
                      <a:pt x="735" y="93"/>
                    </a:lnTo>
                    <a:lnTo>
                      <a:pt x="732" y="100"/>
                    </a:lnTo>
                    <a:lnTo>
                      <a:pt x="737" y="93"/>
                    </a:lnTo>
                    <a:lnTo>
                      <a:pt x="741" y="93"/>
                    </a:lnTo>
                    <a:lnTo>
                      <a:pt x="742" y="97"/>
                    </a:lnTo>
                    <a:lnTo>
                      <a:pt x="739" y="100"/>
                    </a:lnTo>
                    <a:lnTo>
                      <a:pt x="736" y="109"/>
                    </a:lnTo>
                    <a:lnTo>
                      <a:pt x="734" y="107"/>
                    </a:lnTo>
                    <a:lnTo>
                      <a:pt x="731" y="108"/>
                    </a:lnTo>
                    <a:lnTo>
                      <a:pt x="731" y="112"/>
                    </a:lnTo>
                    <a:lnTo>
                      <a:pt x="730" y="116"/>
                    </a:lnTo>
                    <a:lnTo>
                      <a:pt x="732" y="113"/>
                    </a:lnTo>
                    <a:lnTo>
                      <a:pt x="732" y="109"/>
                    </a:lnTo>
                    <a:lnTo>
                      <a:pt x="734" y="108"/>
                    </a:lnTo>
                    <a:lnTo>
                      <a:pt x="736" y="110"/>
                    </a:lnTo>
                    <a:lnTo>
                      <a:pt x="738" y="108"/>
                    </a:lnTo>
                    <a:lnTo>
                      <a:pt x="743" y="94"/>
                    </a:lnTo>
                    <a:lnTo>
                      <a:pt x="746" y="95"/>
                    </a:lnTo>
                    <a:lnTo>
                      <a:pt x="747" y="94"/>
                    </a:lnTo>
                    <a:lnTo>
                      <a:pt x="752" y="98"/>
                    </a:lnTo>
                    <a:lnTo>
                      <a:pt x="749" y="106"/>
                    </a:lnTo>
                    <a:lnTo>
                      <a:pt x="748" y="108"/>
                    </a:lnTo>
                    <a:lnTo>
                      <a:pt x="748" y="111"/>
                    </a:lnTo>
                    <a:lnTo>
                      <a:pt x="743" y="119"/>
                    </a:lnTo>
                    <a:lnTo>
                      <a:pt x="744" y="125"/>
                    </a:lnTo>
                    <a:lnTo>
                      <a:pt x="740" y="136"/>
                    </a:lnTo>
                    <a:lnTo>
                      <a:pt x="739" y="138"/>
                    </a:lnTo>
                    <a:lnTo>
                      <a:pt x="740" y="139"/>
                    </a:lnTo>
                    <a:lnTo>
                      <a:pt x="738" y="145"/>
                    </a:lnTo>
                    <a:lnTo>
                      <a:pt x="740" y="149"/>
                    </a:lnTo>
                    <a:lnTo>
                      <a:pt x="746" y="155"/>
                    </a:lnTo>
                    <a:lnTo>
                      <a:pt x="759" y="151"/>
                    </a:lnTo>
                    <a:lnTo>
                      <a:pt x="758" y="143"/>
                    </a:lnTo>
                    <a:lnTo>
                      <a:pt x="770" y="138"/>
                    </a:lnTo>
                    <a:lnTo>
                      <a:pt x="770" y="134"/>
                    </a:lnTo>
                    <a:lnTo>
                      <a:pt x="765" y="131"/>
                    </a:lnTo>
                    <a:lnTo>
                      <a:pt x="762" y="122"/>
                    </a:lnTo>
                    <a:lnTo>
                      <a:pt x="766" y="110"/>
                    </a:lnTo>
                    <a:lnTo>
                      <a:pt x="775" y="102"/>
                    </a:lnTo>
                    <a:lnTo>
                      <a:pt x="777" y="103"/>
                    </a:lnTo>
                    <a:lnTo>
                      <a:pt x="778" y="106"/>
                    </a:lnTo>
                    <a:lnTo>
                      <a:pt x="775" y="107"/>
                    </a:lnTo>
                    <a:lnTo>
                      <a:pt x="776" y="110"/>
                    </a:lnTo>
                    <a:lnTo>
                      <a:pt x="779" y="111"/>
                    </a:lnTo>
                    <a:lnTo>
                      <a:pt x="778" y="109"/>
                    </a:lnTo>
                    <a:lnTo>
                      <a:pt x="781" y="107"/>
                    </a:lnTo>
                    <a:lnTo>
                      <a:pt x="778" y="107"/>
                    </a:lnTo>
                    <a:lnTo>
                      <a:pt x="779" y="100"/>
                    </a:lnTo>
                    <a:lnTo>
                      <a:pt x="782" y="98"/>
                    </a:lnTo>
                    <a:lnTo>
                      <a:pt x="784" y="92"/>
                    </a:lnTo>
                    <a:lnTo>
                      <a:pt x="785" y="92"/>
                    </a:lnTo>
                    <a:lnTo>
                      <a:pt x="788" y="97"/>
                    </a:lnTo>
                    <a:lnTo>
                      <a:pt x="786" y="99"/>
                    </a:lnTo>
                    <a:lnTo>
                      <a:pt x="790" y="102"/>
                    </a:lnTo>
                    <a:lnTo>
                      <a:pt x="785" y="105"/>
                    </a:lnTo>
                    <a:lnTo>
                      <a:pt x="790" y="103"/>
                    </a:lnTo>
                    <a:lnTo>
                      <a:pt x="790" y="109"/>
                    </a:lnTo>
                    <a:lnTo>
                      <a:pt x="795" y="111"/>
                    </a:lnTo>
                    <a:lnTo>
                      <a:pt x="790" y="109"/>
                    </a:lnTo>
                    <a:lnTo>
                      <a:pt x="790" y="104"/>
                    </a:lnTo>
                    <a:lnTo>
                      <a:pt x="790" y="103"/>
                    </a:lnTo>
                    <a:lnTo>
                      <a:pt x="790" y="101"/>
                    </a:lnTo>
                    <a:lnTo>
                      <a:pt x="789" y="91"/>
                    </a:lnTo>
                    <a:lnTo>
                      <a:pt x="795" y="81"/>
                    </a:lnTo>
                    <a:lnTo>
                      <a:pt x="793" y="74"/>
                    </a:lnTo>
                    <a:lnTo>
                      <a:pt x="795" y="70"/>
                    </a:lnTo>
                    <a:lnTo>
                      <a:pt x="797" y="72"/>
                    </a:lnTo>
                    <a:lnTo>
                      <a:pt x="796" y="75"/>
                    </a:lnTo>
                    <a:lnTo>
                      <a:pt x="797" y="76"/>
                    </a:lnTo>
                    <a:lnTo>
                      <a:pt x="795" y="84"/>
                    </a:lnTo>
                    <a:lnTo>
                      <a:pt x="796" y="90"/>
                    </a:lnTo>
                    <a:lnTo>
                      <a:pt x="796" y="94"/>
                    </a:lnTo>
                    <a:lnTo>
                      <a:pt x="802" y="95"/>
                    </a:lnTo>
                    <a:lnTo>
                      <a:pt x="802" y="92"/>
                    </a:lnTo>
                    <a:lnTo>
                      <a:pt x="800" y="86"/>
                    </a:lnTo>
                    <a:lnTo>
                      <a:pt x="803" y="84"/>
                    </a:lnTo>
                    <a:lnTo>
                      <a:pt x="803" y="97"/>
                    </a:lnTo>
                    <a:lnTo>
                      <a:pt x="806" y="95"/>
                    </a:lnTo>
                    <a:lnTo>
                      <a:pt x="809" y="99"/>
                    </a:lnTo>
                    <a:lnTo>
                      <a:pt x="817" y="97"/>
                    </a:lnTo>
                    <a:lnTo>
                      <a:pt x="819" y="100"/>
                    </a:lnTo>
                    <a:lnTo>
                      <a:pt x="817" y="101"/>
                    </a:lnTo>
                    <a:lnTo>
                      <a:pt x="820" y="101"/>
                    </a:lnTo>
                    <a:lnTo>
                      <a:pt x="820" y="103"/>
                    </a:lnTo>
                    <a:lnTo>
                      <a:pt x="815" y="106"/>
                    </a:lnTo>
                    <a:lnTo>
                      <a:pt x="816" y="108"/>
                    </a:lnTo>
                    <a:lnTo>
                      <a:pt x="821" y="107"/>
                    </a:lnTo>
                    <a:lnTo>
                      <a:pt x="826" y="104"/>
                    </a:lnTo>
                    <a:lnTo>
                      <a:pt x="827" y="103"/>
                    </a:lnTo>
                    <a:lnTo>
                      <a:pt x="826" y="98"/>
                    </a:lnTo>
                    <a:lnTo>
                      <a:pt x="829" y="94"/>
                    </a:lnTo>
                    <a:lnTo>
                      <a:pt x="830" y="97"/>
                    </a:lnTo>
                    <a:lnTo>
                      <a:pt x="827" y="98"/>
                    </a:lnTo>
                    <a:lnTo>
                      <a:pt x="827" y="100"/>
                    </a:lnTo>
                    <a:lnTo>
                      <a:pt x="829" y="102"/>
                    </a:lnTo>
                    <a:lnTo>
                      <a:pt x="828" y="99"/>
                    </a:lnTo>
                    <a:lnTo>
                      <a:pt x="833" y="102"/>
                    </a:lnTo>
                    <a:lnTo>
                      <a:pt x="833" y="104"/>
                    </a:lnTo>
                    <a:lnTo>
                      <a:pt x="833" y="102"/>
                    </a:lnTo>
                    <a:lnTo>
                      <a:pt x="830" y="100"/>
                    </a:lnTo>
                    <a:lnTo>
                      <a:pt x="836" y="99"/>
                    </a:lnTo>
                    <a:lnTo>
                      <a:pt x="835" y="101"/>
                    </a:lnTo>
                    <a:lnTo>
                      <a:pt x="837" y="100"/>
                    </a:lnTo>
                    <a:lnTo>
                      <a:pt x="837" y="98"/>
                    </a:lnTo>
                    <a:lnTo>
                      <a:pt x="834" y="98"/>
                    </a:lnTo>
                    <a:lnTo>
                      <a:pt x="833" y="97"/>
                    </a:lnTo>
                    <a:lnTo>
                      <a:pt x="837" y="92"/>
                    </a:lnTo>
                    <a:lnTo>
                      <a:pt x="837" y="94"/>
                    </a:lnTo>
                    <a:lnTo>
                      <a:pt x="839" y="89"/>
                    </a:lnTo>
                    <a:lnTo>
                      <a:pt x="840" y="92"/>
                    </a:lnTo>
                    <a:lnTo>
                      <a:pt x="842" y="88"/>
                    </a:lnTo>
                    <a:lnTo>
                      <a:pt x="843" y="91"/>
                    </a:lnTo>
                    <a:lnTo>
                      <a:pt x="843" y="89"/>
                    </a:lnTo>
                    <a:lnTo>
                      <a:pt x="845" y="92"/>
                    </a:lnTo>
                    <a:lnTo>
                      <a:pt x="844" y="87"/>
                    </a:lnTo>
                    <a:lnTo>
                      <a:pt x="847" y="90"/>
                    </a:lnTo>
                    <a:lnTo>
                      <a:pt x="845" y="85"/>
                    </a:lnTo>
                    <a:lnTo>
                      <a:pt x="848" y="85"/>
                    </a:lnTo>
                    <a:lnTo>
                      <a:pt x="850" y="87"/>
                    </a:lnTo>
                    <a:lnTo>
                      <a:pt x="849" y="84"/>
                    </a:lnTo>
                    <a:lnTo>
                      <a:pt x="855" y="82"/>
                    </a:lnTo>
                    <a:lnTo>
                      <a:pt x="856" y="84"/>
                    </a:lnTo>
                    <a:lnTo>
                      <a:pt x="854" y="87"/>
                    </a:lnTo>
                    <a:lnTo>
                      <a:pt x="855" y="84"/>
                    </a:lnTo>
                    <a:lnTo>
                      <a:pt x="854" y="84"/>
                    </a:lnTo>
                    <a:lnTo>
                      <a:pt x="852" y="89"/>
                    </a:lnTo>
                    <a:lnTo>
                      <a:pt x="853" y="98"/>
                    </a:lnTo>
                    <a:lnTo>
                      <a:pt x="852" y="97"/>
                    </a:lnTo>
                    <a:lnTo>
                      <a:pt x="851" y="98"/>
                    </a:lnTo>
                    <a:lnTo>
                      <a:pt x="851" y="90"/>
                    </a:lnTo>
                    <a:lnTo>
                      <a:pt x="849" y="88"/>
                    </a:lnTo>
                    <a:lnTo>
                      <a:pt x="851" y="91"/>
                    </a:lnTo>
                    <a:lnTo>
                      <a:pt x="850" y="98"/>
                    </a:lnTo>
                    <a:lnTo>
                      <a:pt x="842" y="97"/>
                    </a:lnTo>
                    <a:lnTo>
                      <a:pt x="847" y="99"/>
                    </a:lnTo>
                    <a:lnTo>
                      <a:pt x="840" y="100"/>
                    </a:lnTo>
                    <a:lnTo>
                      <a:pt x="845" y="100"/>
                    </a:lnTo>
                    <a:lnTo>
                      <a:pt x="845" y="102"/>
                    </a:lnTo>
                    <a:lnTo>
                      <a:pt x="837" y="105"/>
                    </a:lnTo>
                    <a:lnTo>
                      <a:pt x="843" y="105"/>
                    </a:lnTo>
                    <a:lnTo>
                      <a:pt x="840" y="105"/>
                    </a:lnTo>
                    <a:lnTo>
                      <a:pt x="843" y="105"/>
                    </a:lnTo>
                    <a:lnTo>
                      <a:pt x="843" y="108"/>
                    </a:lnTo>
                    <a:lnTo>
                      <a:pt x="838" y="110"/>
                    </a:lnTo>
                    <a:lnTo>
                      <a:pt x="836" y="109"/>
                    </a:lnTo>
                    <a:lnTo>
                      <a:pt x="837" y="112"/>
                    </a:lnTo>
                    <a:lnTo>
                      <a:pt x="837" y="117"/>
                    </a:lnTo>
                    <a:lnTo>
                      <a:pt x="838" y="124"/>
                    </a:lnTo>
                    <a:lnTo>
                      <a:pt x="831" y="121"/>
                    </a:lnTo>
                    <a:lnTo>
                      <a:pt x="830" y="125"/>
                    </a:lnTo>
                    <a:lnTo>
                      <a:pt x="831" y="122"/>
                    </a:lnTo>
                    <a:lnTo>
                      <a:pt x="833" y="122"/>
                    </a:lnTo>
                    <a:lnTo>
                      <a:pt x="839" y="130"/>
                    </a:lnTo>
                    <a:lnTo>
                      <a:pt x="837" y="133"/>
                    </a:lnTo>
                    <a:lnTo>
                      <a:pt x="833" y="133"/>
                    </a:lnTo>
                    <a:lnTo>
                      <a:pt x="835" y="134"/>
                    </a:lnTo>
                    <a:lnTo>
                      <a:pt x="838" y="134"/>
                    </a:lnTo>
                    <a:lnTo>
                      <a:pt x="839" y="130"/>
                    </a:lnTo>
                    <a:lnTo>
                      <a:pt x="835" y="123"/>
                    </a:lnTo>
                    <a:lnTo>
                      <a:pt x="842" y="124"/>
                    </a:lnTo>
                    <a:lnTo>
                      <a:pt x="847" y="121"/>
                    </a:lnTo>
                    <a:lnTo>
                      <a:pt x="849" y="126"/>
                    </a:lnTo>
                    <a:lnTo>
                      <a:pt x="846" y="129"/>
                    </a:lnTo>
                    <a:lnTo>
                      <a:pt x="849" y="127"/>
                    </a:lnTo>
                    <a:lnTo>
                      <a:pt x="851" y="128"/>
                    </a:lnTo>
                    <a:lnTo>
                      <a:pt x="854" y="129"/>
                    </a:lnTo>
                    <a:lnTo>
                      <a:pt x="853" y="134"/>
                    </a:lnTo>
                    <a:lnTo>
                      <a:pt x="854" y="133"/>
                    </a:lnTo>
                    <a:lnTo>
                      <a:pt x="854" y="129"/>
                    </a:lnTo>
                    <a:lnTo>
                      <a:pt x="856" y="129"/>
                    </a:lnTo>
                    <a:lnTo>
                      <a:pt x="857" y="131"/>
                    </a:lnTo>
                    <a:lnTo>
                      <a:pt x="855" y="134"/>
                    </a:lnTo>
                    <a:lnTo>
                      <a:pt x="855" y="136"/>
                    </a:lnTo>
                    <a:lnTo>
                      <a:pt x="860" y="136"/>
                    </a:lnTo>
                    <a:lnTo>
                      <a:pt x="858" y="135"/>
                    </a:lnTo>
                    <a:lnTo>
                      <a:pt x="855" y="136"/>
                    </a:lnTo>
                    <a:lnTo>
                      <a:pt x="858" y="131"/>
                    </a:lnTo>
                    <a:lnTo>
                      <a:pt x="857" y="129"/>
                    </a:lnTo>
                    <a:lnTo>
                      <a:pt x="854" y="128"/>
                    </a:lnTo>
                    <a:lnTo>
                      <a:pt x="851" y="125"/>
                    </a:lnTo>
                    <a:lnTo>
                      <a:pt x="855" y="115"/>
                    </a:lnTo>
                    <a:lnTo>
                      <a:pt x="861" y="118"/>
                    </a:lnTo>
                    <a:lnTo>
                      <a:pt x="860" y="122"/>
                    </a:lnTo>
                    <a:lnTo>
                      <a:pt x="863" y="124"/>
                    </a:lnTo>
                    <a:lnTo>
                      <a:pt x="862" y="126"/>
                    </a:lnTo>
                    <a:lnTo>
                      <a:pt x="864" y="124"/>
                    </a:lnTo>
                    <a:lnTo>
                      <a:pt x="866" y="126"/>
                    </a:lnTo>
                    <a:lnTo>
                      <a:pt x="864" y="131"/>
                    </a:lnTo>
                    <a:lnTo>
                      <a:pt x="862" y="134"/>
                    </a:lnTo>
                    <a:lnTo>
                      <a:pt x="863" y="135"/>
                    </a:lnTo>
                    <a:lnTo>
                      <a:pt x="864" y="136"/>
                    </a:lnTo>
                    <a:lnTo>
                      <a:pt x="865" y="137"/>
                    </a:lnTo>
                    <a:lnTo>
                      <a:pt x="863" y="139"/>
                    </a:lnTo>
                    <a:lnTo>
                      <a:pt x="865" y="137"/>
                    </a:lnTo>
                    <a:lnTo>
                      <a:pt x="867" y="141"/>
                    </a:lnTo>
                    <a:lnTo>
                      <a:pt x="864" y="143"/>
                    </a:lnTo>
                    <a:lnTo>
                      <a:pt x="860" y="144"/>
                    </a:lnTo>
                    <a:lnTo>
                      <a:pt x="865" y="144"/>
                    </a:lnTo>
                    <a:lnTo>
                      <a:pt x="866" y="146"/>
                    </a:lnTo>
                    <a:lnTo>
                      <a:pt x="861" y="149"/>
                    </a:lnTo>
                    <a:lnTo>
                      <a:pt x="866" y="147"/>
                    </a:lnTo>
                    <a:lnTo>
                      <a:pt x="871" y="149"/>
                    </a:lnTo>
                    <a:lnTo>
                      <a:pt x="869" y="153"/>
                    </a:lnTo>
                    <a:lnTo>
                      <a:pt x="865" y="153"/>
                    </a:lnTo>
                    <a:lnTo>
                      <a:pt x="863" y="156"/>
                    </a:lnTo>
                    <a:lnTo>
                      <a:pt x="865" y="153"/>
                    </a:lnTo>
                    <a:lnTo>
                      <a:pt x="869" y="153"/>
                    </a:lnTo>
                    <a:lnTo>
                      <a:pt x="872" y="151"/>
                    </a:lnTo>
                    <a:lnTo>
                      <a:pt x="871" y="148"/>
                    </a:lnTo>
                    <a:lnTo>
                      <a:pt x="867" y="146"/>
                    </a:lnTo>
                    <a:lnTo>
                      <a:pt x="868" y="144"/>
                    </a:lnTo>
                    <a:lnTo>
                      <a:pt x="874" y="147"/>
                    </a:lnTo>
                    <a:lnTo>
                      <a:pt x="879" y="148"/>
                    </a:lnTo>
                    <a:lnTo>
                      <a:pt x="882" y="146"/>
                    </a:lnTo>
                    <a:lnTo>
                      <a:pt x="884" y="151"/>
                    </a:lnTo>
                    <a:lnTo>
                      <a:pt x="882" y="151"/>
                    </a:lnTo>
                    <a:lnTo>
                      <a:pt x="881" y="155"/>
                    </a:lnTo>
                    <a:lnTo>
                      <a:pt x="878" y="154"/>
                    </a:lnTo>
                    <a:lnTo>
                      <a:pt x="879" y="156"/>
                    </a:lnTo>
                    <a:lnTo>
                      <a:pt x="872" y="161"/>
                    </a:lnTo>
                    <a:lnTo>
                      <a:pt x="865" y="162"/>
                    </a:lnTo>
                    <a:lnTo>
                      <a:pt x="863" y="165"/>
                    </a:lnTo>
                    <a:lnTo>
                      <a:pt x="858" y="165"/>
                    </a:lnTo>
                    <a:lnTo>
                      <a:pt x="862" y="166"/>
                    </a:lnTo>
                    <a:lnTo>
                      <a:pt x="862" y="167"/>
                    </a:lnTo>
                    <a:lnTo>
                      <a:pt x="861" y="169"/>
                    </a:lnTo>
                    <a:lnTo>
                      <a:pt x="862" y="167"/>
                    </a:lnTo>
                    <a:lnTo>
                      <a:pt x="865" y="164"/>
                    </a:lnTo>
                    <a:lnTo>
                      <a:pt x="869" y="164"/>
                    </a:lnTo>
                    <a:lnTo>
                      <a:pt x="880" y="160"/>
                    </a:lnTo>
                    <a:lnTo>
                      <a:pt x="878" y="164"/>
                    </a:lnTo>
                    <a:lnTo>
                      <a:pt x="872" y="167"/>
                    </a:lnTo>
                    <a:lnTo>
                      <a:pt x="880" y="163"/>
                    </a:lnTo>
                    <a:lnTo>
                      <a:pt x="881" y="165"/>
                    </a:lnTo>
                    <a:lnTo>
                      <a:pt x="885" y="167"/>
                    </a:lnTo>
                    <a:lnTo>
                      <a:pt x="884" y="170"/>
                    </a:lnTo>
                    <a:lnTo>
                      <a:pt x="882" y="170"/>
                    </a:lnTo>
                    <a:lnTo>
                      <a:pt x="885" y="170"/>
                    </a:lnTo>
                    <a:lnTo>
                      <a:pt x="887" y="165"/>
                    </a:lnTo>
                    <a:lnTo>
                      <a:pt x="891" y="165"/>
                    </a:lnTo>
                    <a:lnTo>
                      <a:pt x="894" y="157"/>
                    </a:lnTo>
                    <a:lnTo>
                      <a:pt x="894" y="161"/>
                    </a:lnTo>
                    <a:lnTo>
                      <a:pt x="896" y="163"/>
                    </a:lnTo>
                    <a:lnTo>
                      <a:pt x="894" y="161"/>
                    </a:lnTo>
                    <a:lnTo>
                      <a:pt x="896" y="157"/>
                    </a:lnTo>
                    <a:lnTo>
                      <a:pt x="893" y="153"/>
                    </a:lnTo>
                    <a:lnTo>
                      <a:pt x="894" y="151"/>
                    </a:lnTo>
                    <a:lnTo>
                      <a:pt x="898" y="151"/>
                    </a:lnTo>
                    <a:lnTo>
                      <a:pt x="894" y="149"/>
                    </a:lnTo>
                    <a:lnTo>
                      <a:pt x="894" y="147"/>
                    </a:lnTo>
                    <a:lnTo>
                      <a:pt x="906" y="153"/>
                    </a:lnTo>
                    <a:lnTo>
                      <a:pt x="898" y="161"/>
                    </a:lnTo>
                    <a:lnTo>
                      <a:pt x="899" y="166"/>
                    </a:lnTo>
                    <a:lnTo>
                      <a:pt x="899" y="167"/>
                    </a:lnTo>
                    <a:lnTo>
                      <a:pt x="900" y="169"/>
                    </a:lnTo>
                    <a:lnTo>
                      <a:pt x="898" y="170"/>
                    </a:lnTo>
                    <a:lnTo>
                      <a:pt x="900" y="170"/>
                    </a:lnTo>
                    <a:lnTo>
                      <a:pt x="899" y="172"/>
                    </a:lnTo>
                    <a:lnTo>
                      <a:pt x="902" y="170"/>
                    </a:lnTo>
                    <a:lnTo>
                      <a:pt x="903" y="172"/>
                    </a:lnTo>
                    <a:lnTo>
                      <a:pt x="904" y="172"/>
                    </a:lnTo>
                    <a:lnTo>
                      <a:pt x="901" y="175"/>
                    </a:lnTo>
                    <a:lnTo>
                      <a:pt x="905" y="173"/>
                    </a:lnTo>
                    <a:lnTo>
                      <a:pt x="906" y="174"/>
                    </a:lnTo>
                    <a:lnTo>
                      <a:pt x="907" y="174"/>
                    </a:lnTo>
                    <a:lnTo>
                      <a:pt x="905" y="177"/>
                    </a:lnTo>
                    <a:lnTo>
                      <a:pt x="902" y="178"/>
                    </a:lnTo>
                    <a:lnTo>
                      <a:pt x="904" y="178"/>
                    </a:lnTo>
                    <a:lnTo>
                      <a:pt x="905" y="177"/>
                    </a:lnTo>
                    <a:lnTo>
                      <a:pt x="906" y="176"/>
                    </a:lnTo>
                    <a:lnTo>
                      <a:pt x="910" y="179"/>
                    </a:lnTo>
                    <a:lnTo>
                      <a:pt x="911" y="177"/>
                    </a:lnTo>
                    <a:lnTo>
                      <a:pt x="914" y="176"/>
                    </a:lnTo>
                    <a:lnTo>
                      <a:pt x="915" y="175"/>
                    </a:lnTo>
                    <a:lnTo>
                      <a:pt x="917" y="176"/>
                    </a:lnTo>
                    <a:lnTo>
                      <a:pt x="917" y="172"/>
                    </a:lnTo>
                    <a:lnTo>
                      <a:pt x="919" y="171"/>
                    </a:lnTo>
                    <a:lnTo>
                      <a:pt x="918" y="170"/>
                    </a:lnTo>
                    <a:lnTo>
                      <a:pt x="921" y="174"/>
                    </a:lnTo>
                    <a:lnTo>
                      <a:pt x="918" y="180"/>
                    </a:lnTo>
                    <a:lnTo>
                      <a:pt x="917" y="179"/>
                    </a:lnTo>
                    <a:lnTo>
                      <a:pt x="915" y="182"/>
                    </a:lnTo>
                    <a:lnTo>
                      <a:pt x="905" y="187"/>
                    </a:lnTo>
                    <a:lnTo>
                      <a:pt x="904" y="191"/>
                    </a:lnTo>
                    <a:lnTo>
                      <a:pt x="901" y="192"/>
                    </a:lnTo>
                    <a:lnTo>
                      <a:pt x="904" y="191"/>
                    </a:lnTo>
                    <a:lnTo>
                      <a:pt x="906" y="187"/>
                    </a:lnTo>
                    <a:lnTo>
                      <a:pt x="907" y="188"/>
                    </a:lnTo>
                    <a:lnTo>
                      <a:pt x="910" y="185"/>
                    </a:lnTo>
                    <a:lnTo>
                      <a:pt x="912" y="187"/>
                    </a:lnTo>
                    <a:lnTo>
                      <a:pt x="914" y="191"/>
                    </a:lnTo>
                    <a:lnTo>
                      <a:pt x="912" y="188"/>
                    </a:lnTo>
                    <a:lnTo>
                      <a:pt x="919" y="185"/>
                    </a:lnTo>
                    <a:lnTo>
                      <a:pt x="917" y="190"/>
                    </a:lnTo>
                    <a:lnTo>
                      <a:pt x="920" y="187"/>
                    </a:lnTo>
                    <a:lnTo>
                      <a:pt x="920" y="184"/>
                    </a:lnTo>
                    <a:lnTo>
                      <a:pt x="921" y="188"/>
                    </a:lnTo>
                    <a:lnTo>
                      <a:pt x="922" y="190"/>
                    </a:lnTo>
                    <a:lnTo>
                      <a:pt x="921" y="184"/>
                    </a:lnTo>
                    <a:lnTo>
                      <a:pt x="923" y="183"/>
                    </a:lnTo>
                    <a:lnTo>
                      <a:pt x="929" y="197"/>
                    </a:lnTo>
                    <a:lnTo>
                      <a:pt x="929" y="200"/>
                    </a:lnTo>
                    <a:lnTo>
                      <a:pt x="926" y="200"/>
                    </a:lnTo>
                    <a:lnTo>
                      <a:pt x="927" y="198"/>
                    </a:lnTo>
                    <a:lnTo>
                      <a:pt x="925" y="199"/>
                    </a:lnTo>
                    <a:lnTo>
                      <a:pt x="925" y="197"/>
                    </a:lnTo>
                    <a:lnTo>
                      <a:pt x="923" y="200"/>
                    </a:lnTo>
                    <a:lnTo>
                      <a:pt x="924" y="199"/>
                    </a:lnTo>
                    <a:lnTo>
                      <a:pt x="929" y="205"/>
                    </a:lnTo>
                    <a:lnTo>
                      <a:pt x="927" y="207"/>
                    </a:lnTo>
                    <a:lnTo>
                      <a:pt x="930" y="206"/>
                    </a:lnTo>
                    <a:lnTo>
                      <a:pt x="930" y="210"/>
                    </a:lnTo>
                    <a:lnTo>
                      <a:pt x="927" y="211"/>
                    </a:lnTo>
                    <a:lnTo>
                      <a:pt x="932" y="214"/>
                    </a:lnTo>
                    <a:lnTo>
                      <a:pt x="934" y="213"/>
                    </a:lnTo>
                    <a:lnTo>
                      <a:pt x="933" y="218"/>
                    </a:lnTo>
                    <a:lnTo>
                      <a:pt x="926" y="221"/>
                    </a:lnTo>
                    <a:lnTo>
                      <a:pt x="926" y="231"/>
                    </a:lnTo>
                    <a:lnTo>
                      <a:pt x="927" y="241"/>
                    </a:lnTo>
                    <a:lnTo>
                      <a:pt x="929" y="239"/>
                    </a:lnTo>
                    <a:lnTo>
                      <a:pt x="936" y="241"/>
                    </a:lnTo>
                    <a:lnTo>
                      <a:pt x="942" y="248"/>
                    </a:lnTo>
                    <a:lnTo>
                      <a:pt x="939" y="251"/>
                    </a:lnTo>
                    <a:lnTo>
                      <a:pt x="942" y="249"/>
                    </a:lnTo>
                    <a:lnTo>
                      <a:pt x="950" y="255"/>
                    </a:lnTo>
                    <a:lnTo>
                      <a:pt x="946" y="257"/>
                    </a:lnTo>
                    <a:lnTo>
                      <a:pt x="946" y="260"/>
                    </a:lnTo>
                    <a:lnTo>
                      <a:pt x="945" y="257"/>
                    </a:lnTo>
                    <a:lnTo>
                      <a:pt x="945" y="260"/>
                    </a:lnTo>
                    <a:lnTo>
                      <a:pt x="947" y="260"/>
                    </a:lnTo>
                    <a:lnTo>
                      <a:pt x="948" y="256"/>
                    </a:lnTo>
                    <a:lnTo>
                      <a:pt x="950" y="257"/>
                    </a:lnTo>
                    <a:lnTo>
                      <a:pt x="953" y="269"/>
                    </a:lnTo>
                    <a:lnTo>
                      <a:pt x="951" y="269"/>
                    </a:lnTo>
                    <a:lnTo>
                      <a:pt x="951" y="271"/>
                    </a:lnTo>
                    <a:lnTo>
                      <a:pt x="951" y="269"/>
                    </a:lnTo>
                    <a:lnTo>
                      <a:pt x="954" y="270"/>
                    </a:lnTo>
                    <a:lnTo>
                      <a:pt x="958" y="283"/>
                    </a:lnTo>
                    <a:lnTo>
                      <a:pt x="955" y="288"/>
                    </a:lnTo>
                    <a:lnTo>
                      <a:pt x="954" y="286"/>
                    </a:lnTo>
                    <a:lnTo>
                      <a:pt x="948" y="287"/>
                    </a:lnTo>
                    <a:lnTo>
                      <a:pt x="954" y="287"/>
                    </a:lnTo>
                    <a:lnTo>
                      <a:pt x="955" y="292"/>
                    </a:lnTo>
                    <a:lnTo>
                      <a:pt x="952" y="299"/>
                    </a:lnTo>
                    <a:lnTo>
                      <a:pt x="948" y="300"/>
                    </a:lnTo>
                    <a:lnTo>
                      <a:pt x="948" y="298"/>
                    </a:lnTo>
                    <a:lnTo>
                      <a:pt x="945" y="300"/>
                    </a:lnTo>
                    <a:lnTo>
                      <a:pt x="955" y="309"/>
                    </a:lnTo>
                    <a:lnTo>
                      <a:pt x="964" y="318"/>
                    </a:lnTo>
                    <a:lnTo>
                      <a:pt x="968" y="318"/>
                    </a:lnTo>
                    <a:lnTo>
                      <a:pt x="971" y="315"/>
                    </a:lnTo>
                    <a:lnTo>
                      <a:pt x="978" y="315"/>
                    </a:lnTo>
                    <a:lnTo>
                      <a:pt x="989" y="311"/>
                    </a:lnTo>
                    <a:lnTo>
                      <a:pt x="997" y="309"/>
                    </a:lnTo>
                    <a:lnTo>
                      <a:pt x="1004" y="306"/>
                    </a:lnTo>
                    <a:lnTo>
                      <a:pt x="1006" y="303"/>
                    </a:lnTo>
                    <a:lnTo>
                      <a:pt x="1011" y="301"/>
                    </a:lnTo>
                    <a:lnTo>
                      <a:pt x="1012" y="302"/>
                    </a:lnTo>
                    <a:lnTo>
                      <a:pt x="1013" y="299"/>
                    </a:lnTo>
                    <a:lnTo>
                      <a:pt x="1014" y="301"/>
                    </a:lnTo>
                    <a:lnTo>
                      <a:pt x="1014" y="300"/>
                    </a:lnTo>
                    <a:lnTo>
                      <a:pt x="1015" y="300"/>
                    </a:lnTo>
                    <a:lnTo>
                      <a:pt x="1015" y="302"/>
                    </a:lnTo>
                    <a:lnTo>
                      <a:pt x="1017" y="301"/>
                    </a:lnTo>
                    <a:lnTo>
                      <a:pt x="1018" y="302"/>
                    </a:lnTo>
                    <a:lnTo>
                      <a:pt x="1018" y="301"/>
                    </a:lnTo>
                    <a:lnTo>
                      <a:pt x="1015" y="298"/>
                    </a:lnTo>
                    <a:lnTo>
                      <a:pt x="1029" y="298"/>
                    </a:lnTo>
                    <a:lnTo>
                      <a:pt x="1031" y="296"/>
                    </a:lnTo>
                    <a:lnTo>
                      <a:pt x="1031" y="298"/>
                    </a:lnTo>
                    <a:lnTo>
                      <a:pt x="1030" y="300"/>
                    </a:lnTo>
                    <a:lnTo>
                      <a:pt x="1031" y="307"/>
                    </a:lnTo>
                    <a:lnTo>
                      <a:pt x="1029" y="308"/>
                    </a:lnTo>
                    <a:lnTo>
                      <a:pt x="1028" y="305"/>
                    </a:lnTo>
                    <a:lnTo>
                      <a:pt x="1027" y="307"/>
                    </a:lnTo>
                    <a:lnTo>
                      <a:pt x="1026" y="305"/>
                    </a:lnTo>
                    <a:lnTo>
                      <a:pt x="1023" y="306"/>
                    </a:lnTo>
                    <a:lnTo>
                      <a:pt x="1019" y="304"/>
                    </a:lnTo>
                    <a:lnTo>
                      <a:pt x="1022" y="307"/>
                    </a:lnTo>
                    <a:lnTo>
                      <a:pt x="1015" y="308"/>
                    </a:lnTo>
                    <a:lnTo>
                      <a:pt x="1014" y="310"/>
                    </a:lnTo>
                    <a:lnTo>
                      <a:pt x="1010" y="313"/>
                    </a:lnTo>
                    <a:lnTo>
                      <a:pt x="1015" y="309"/>
                    </a:lnTo>
                    <a:lnTo>
                      <a:pt x="1023" y="309"/>
                    </a:lnTo>
                    <a:lnTo>
                      <a:pt x="1018" y="310"/>
                    </a:lnTo>
                    <a:lnTo>
                      <a:pt x="1022" y="313"/>
                    </a:lnTo>
                    <a:lnTo>
                      <a:pt x="1023" y="315"/>
                    </a:lnTo>
                    <a:lnTo>
                      <a:pt x="1024" y="310"/>
                    </a:lnTo>
                    <a:lnTo>
                      <a:pt x="1056" y="310"/>
                    </a:lnTo>
                    <a:lnTo>
                      <a:pt x="1059" y="304"/>
                    </a:lnTo>
                    <a:lnTo>
                      <a:pt x="1067" y="293"/>
                    </a:lnTo>
                    <a:lnTo>
                      <a:pt x="1073" y="288"/>
                    </a:lnTo>
                    <a:lnTo>
                      <a:pt x="1082" y="284"/>
                    </a:lnTo>
                    <a:lnTo>
                      <a:pt x="1088" y="269"/>
                    </a:lnTo>
                    <a:lnTo>
                      <a:pt x="1094" y="261"/>
                    </a:lnTo>
                    <a:lnTo>
                      <a:pt x="1099" y="257"/>
                    </a:lnTo>
                    <a:lnTo>
                      <a:pt x="1104" y="255"/>
                    </a:lnTo>
                    <a:lnTo>
                      <a:pt x="1114" y="256"/>
                    </a:lnTo>
                    <a:lnTo>
                      <a:pt x="1121" y="255"/>
                    </a:lnTo>
                    <a:lnTo>
                      <a:pt x="1130" y="257"/>
                    </a:lnTo>
                    <a:lnTo>
                      <a:pt x="1135" y="265"/>
                    </a:lnTo>
                    <a:lnTo>
                      <a:pt x="1141" y="277"/>
                    </a:lnTo>
                    <a:lnTo>
                      <a:pt x="1144" y="279"/>
                    </a:lnTo>
                    <a:lnTo>
                      <a:pt x="1146" y="287"/>
                    </a:lnTo>
                    <a:lnTo>
                      <a:pt x="1150" y="288"/>
                    </a:lnTo>
                    <a:lnTo>
                      <a:pt x="1155" y="283"/>
                    </a:lnTo>
                    <a:lnTo>
                      <a:pt x="1156" y="284"/>
                    </a:lnTo>
                    <a:lnTo>
                      <a:pt x="1160" y="284"/>
                    </a:lnTo>
                    <a:lnTo>
                      <a:pt x="1160" y="283"/>
                    </a:lnTo>
                    <a:lnTo>
                      <a:pt x="1156" y="284"/>
                    </a:lnTo>
                    <a:lnTo>
                      <a:pt x="1171" y="281"/>
                    </a:lnTo>
                    <a:lnTo>
                      <a:pt x="1170" y="285"/>
                    </a:lnTo>
                    <a:lnTo>
                      <a:pt x="1166" y="286"/>
                    </a:lnTo>
                    <a:lnTo>
                      <a:pt x="1169" y="287"/>
                    </a:lnTo>
                    <a:lnTo>
                      <a:pt x="1171" y="285"/>
                    </a:lnTo>
                    <a:lnTo>
                      <a:pt x="1173" y="286"/>
                    </a:lnTo>
                    <a:lnTo>
                      <a:pt x="1174" y="289"/>
                    </a:lnTo>
                    <a:lnTo>
                      <a:pt x="1174" y="286"/>
                    </a:lnTo>
                    <a:lnTo>
                      <a:pt x="1178" y="287"/>
                    </a:lnTo>
                    <a:lnTo>
                      <a:pt x="1176" y="286"/>
                    </a:lnTo>
                    <a:lnTo>
                      <a:pt x="1177" y="285"/>
                    </a:lnTo>
                    <a:lnTo>
                      <a:pt x="1181" y="285"/>
                    </a:lnTo>
                    <a:lnTo>
                      <a:pt x="1184" y="287"/>
                    </a:lnTo>
                    <a:lnTo>
                      <a:pt x="1181" y="284"/>
                    </a:lnTo>
                    <a:lnTo>
                      <a:pt x="1172" y="285"/>
                    </a:lnTo>
                    <a:lnTo>
                      <a:pt x="1171" y="284"/>
                    </a:lnTo>
                    <a:lnTo>
                      <a:pt x="1172" y="282"/>
                    </a:lnTo>
                    <a:lnTo>
                      <a:pt x="1173" y="283"/>
                    </a:lnTo>
                    <a:lnTo>
                      <a:pt x="1184" y="283"/>
                    </a:lnTo>
                    <a:lnTo>
                      <a:pt x="1194" y="285"/>
                    </a:lnTo>
                    <a:lnTo>
                      <a:pt x="1250" y="308"/>
                    </a:lnTo>
                    <a:lnTo>
                      <a:pt x="1298" y="332"/>
                    </a:lnTo>
                    <a:lnTo>
                      <a:pt x="1307" y="333"/>
                    </a:lnTo>
                    <a:lnTo>
                      <a:pt x="1308" y="331"/>
                    </a:lnTo>
                    <a:lnTo>
                      <a:pt x="1307" y="329"/>
                    </a:lnTo>
                    <a:lnTo>
                      <a:pt x="1305" y="331"/>
                    </a:lnTo>
                    <a:lnTo>
                      <a:pt x="1307" y="328"/>
                    </a:lnTo>
                    <a:lnTo>
                      <a:pt x="1311" y="336"/>
                    </a:lnTo>
                    <a:lnTo>
                      <a:pt x="1314" y="338"/>
                    </a:lnTo>
                    <a:lnTo>
                      <a:pt x="1319" y="338"/>
                    </a:lnTo>
                    <a:lnTo>
                      <a:pt x="1320" y="343"/>
                    </a:lnTo>
                    <a:lnTo>
                      <a:pt x="1318" y="349"/>
                    </a:lnTo>
                    <a:lnTo>
                      <a:pt x="1320" y="352"/>
                    </a:lnTo>
                    <a:lnTo>
                      <a:pt x="1319" y="349"/>
                    </a:lnTo>
                    <a:lnTo>
                      <a:pt x="1322" y="344"/>
                    </a:lnTo>
                    <a:lnTo>
                      <a:pt x="1320" y="337"/>
                    </a:lnTo>
                    <a:lnTo>
                      <a:pt x="1318" y="335"/>
                    </a:lnTo>
                    <a:lnTo>
                      <a:pt x="1314" y="336"/>
                    </a:lnTo>
                    <a:lnTo>
                      <a:pt x="1313" y="334"/>
                    </a:lnTo>
                    <a:lnTo>
                      <a:pt x="1316" y="332"/>
                    </a:lnTo>
                    <a:lnTo>
                      <a:pt x="1314" y="331"/>
                    </a:lnTo>
                    <a:lnTo>
                      <a:pt x="1311" y="332"/>
                    </a:lnTo>
                    <a:lnTo>
                      <a:pt x="1311" y="329"/>
                    </a:lnTo>
                    <a:lnTo>
                      <a:pt x="1317" y="331"/>
                    </a:lnTo>
                    <a:lnTo>
                      <a:pt x="1334" y="347"/>
                    </a:lnTo>
                    <a:lnTo>
                      <a:pt x="1352" y="359"/>
                    </a:lnTo>
                    <a:lnTo>
                      <a:pt x="1361" y="357"/>
                    </a:lnTo>
                    <a:lnTo>
                      <a:pt x="1367" y="364"/>
                    </a:lnTo>
                    <a:lnTo>
                      <a:pt x="1369" y="362"/>
                    </a:lnTo>
                    <a:lnTo>
                      <a:pt x="1379" y="364"/>
                    </a:lnTo>
                    <a:lnTo>
                      <a:pt x="1388" y="364"/>
                    </a:lnTo>
                    <a:lnTo>
                      <a:pt x="1392" y="367"/>
                    </a:lnTo>
                    <a:lnTo>
                      <a:pt x="1392" y="368"/>
                    </a:lnTo>
                    <a:lnTo>
                      <a:pt x="1389" y="367"/>
                    </a:lnTo>
                    <a:lnTo>
                      <a:pt x="1397" y="373"/>
                    </a:lnTo>
                    <a:lnTo>
                      <a:pt x="1412" y="374"/>
                    </a:lnTo>
                    <a:lnTo>
                      <a:pt x="1414" y="376"/>
                    </a:lnTo>
                    <a:lnTo>
                      <a:pt x="1412" y="378"/>
                    </a:lnTo>
                    <a:lnTo>
                      <a:pt x="1412" y="377"/>
                    </a:lnTo>
                    <a:lnTo>
                      <a:pt x="1411" y="381"/>
                    </a:lnTo>
                    <a:lnTo>
                      <a:pt x="1412" y="379"/>
                    </a:lnTo>
                    <a:lnTo>
                      <a:pt x="1416" y="378"/>
                    </a:lnTo>
                    <a:lnTo>
                      <a:pt x="1416" y="383"/>
                    </a:lnTo>
                    <a:lnTo>
                      <a:pt x="1414" y="386"/>
                    </a:lnTo>
                    <a:lnTo>
                      <a:pt x="1418" y="383"/>
                    </a:lnTo>
                    <a:lnTo>
                      <a:pt x="1421" y="387"/>
                    </a:lnTo>
                    <a:lnTo>
                      <a:pt x="1421" y="389"/>
                    </a:lnTo>
                    <a:lnTo>
                      <a:pt x="1423" y="385"/>
                    </a:lnTo>
                    <a:lnTo>
                      <a:pt x="1424" y="387"/>
                    </a:lnTo>
                    <a:lnTo>
                      <a:pt x="1428" y="375"/>
                    </a:lnTo>
                    <a:lnTo>
                      <a:pt x="1430" y="374"/>
                    </a:lnTo>
                    <a:lnTo>
                      <a:pt x="1416" y="371"/>
                    </a:lnTo>
                    <a:lnTo>
                      <a:pt x="1414" y="363"/>
                    </a:lnTo>
                    <a:lnTo>
                      <a:pt x="1420" y="358"/>
                    </a:lnTo>
                    <a:lnTo>
                      <a:pt x="1419" y="357"/>
                    </a:lnTo>
                    <a:lnTo>
                      <a:pt x="1416" y="360"/>
                    </a:lnTo>
                    <a:lnTo>
                      <a:pt x="1416" y="358"/>
                    </a:lnTo>
                    <a:lnTo>
                      <a:pt x="1420" y="356"/>
                    </a:lnTo>
                    <a:lnTo>
                      <a:pt x="1422" y="361"/>
                    </a:lnTo>
                    <a:lnTo>
                      <a:pt x="1425" y="363"/>
                    </a:lnTo>
                    <a:lnTo>
                      <a:pt x="1425" y="362"/>
                    </a:lnTo>
                    <a:lnTo>
                      <a:pt x="1425" y="360"/>
                    </a:lnTo>
                    <a:lnTo>
                      <a:pt x="1423" y="360"/>
                    </a:lnTo>
                    <a:lnTo>
                      <a:pt x="1425" y="358"/>
                    </a:lnTo>
                    <a:lnTo>
                      <a:pt x="1437" y="361"/>
                    </a:lnTo>
                    <a:lnTo>
                      <a:pt x="1460" y="359"/>
                    </a:lnTo>
                    <a:lnTo>
                      <a:pt x="1458" y="360"/>
                    </a:lnTo>
                    <a:lnTo>
                      <a:pt x="1459" y="362"/>
                    </a:lnTo>
                    <a:lnTo>
                      <a:pt x="1466" y="375"/>
                    </a:lnTo>
                    <a:lnTo>
                      <a:pt x="1468" y="369"/>
                    </a:lnTo>
                    <a:lnTo>
                      <a:pt x="1467" y="365"/>
                    </a:lnTo>
                    <a:lnTo>
                      <a:pt x="1469" y="365"/>
                    </a:lnTo>
                    <a:lnTo>
                      <a:pt x="1477" y="367"/>
                    </a:lnTo>
                    <a:lnTo>
                      <a:pt x="1481" y="365"/>
                    </a:lnTo>
                    <a:lnTo>
                      <a:pt x="1510" y="367"/>
                    </a:lnTo>
                    <a:lnTo>
                      <a:pt x="1511" y="368"/>
                    </a:lnTo>
                    <a:lnTo>
                      <a:pt x="1509" y="367"/>
                    </a:lnTo>
                    <a:lnTo>
                      <a:pt x="1512" y="371"/>
                    </a:lnTo>
                    <a:lnTo>
                      <a:pt x="1510" y="374"/>
                    </a:lnTo>
                    <a:lnTo>
                      <a:pt x="1503" y="378"/>
                    </a:lnTo>
                    <a:lnTo>
                      <a:pt x="1505" y="388"/>
                    </a:lnTo>
                    <a:lnTo>
                      <a:pt x="1501" y="391"/>
                    </a:lnTo>
                    <a:lnTo>
                      <a:pt x="1500" y="399"/>
                    </a:lnTo>
                    <a:lnTo>
                      <a:pt x="1503" y="405"/>
                    </a:lnTo>
                    <a:lnTo>
                      <a:pt x="1513" y="413"/>
                    </a:lnTo>
                    <a:lnTo>
                      <a:pt x="1516" y="419"/>
                    </a:lnTo>
                    <a:lnTo>
                      <a:pt x="1511" y="425"/>
                    </a:lnTo>
                    <a:close/>
                  </a:path>
                </a:pathLst>
              </a:custGeom>
              <a:solidFill>
                <a:schemeClr val="tx1"/>
              </a:solidFill>
              <a:ln w="6350" cmpd="sng">
                <a:solidFill>
                  <a:schemeClr val="bg1"/>
                </a:solidFill>
                <a:prstDash val="solid"/>
                <a:round/>
                <a:headEnd/>
                <a:tailEnd/>
              </a:ln>
            </p:spPr>
            <p:txBody>
              <a:bodyPr/>
              <a:lstStyle/>
              <a:p>
                <a:endParaRPr lang="pt-BR"/>
              </a:p>
            </p:txBody>
          </p:sp>
          <p:sp>
            <p:nvSpPr>
              <p:cNvPr id="17" name="Freeform 74"/>
              <p:cNvSpPr>
                <a:spLocks/>
              </p:cNvSpPr>
              <p:nvPr/>
            </p:nvSpPr>
            <p:spPr bwMode="auto">
              <a:xfrm>
                <a:off x="7786261" y="2216744"/>
                <a:ext cx="649251" cy="943217"/>
              </a:xfrm>
              <a:custGeom>
                <a:avLst/>
                <a:gdLst>
                  <a:gd name="T0" fmla="*/ 2147483647 w 1225"/>
                  <a:gd name="T1" fmla="*/ 2147483647 h 1784"/>
                  <a:gd name="T2" fmla="*/ 2147483647 w 1225"/>
                  <a:gd name="T3" fmla="*/ 2147483647 h 1784"/>
                  <a:gd name="T4" fmla="*/ 2147483647 w 1225"/>
                  <a:gd name="T5" fmla="*/ 2147483647 h 1784"/>
                  <a:gd name="T6" fmla="*/ 2147483647 w 1225"/>
                  <a:gd name="T7" fmla="*/ 2147483647 h 1784"/>
                  <a:gd name="T8" fmla="*/ 2147483647 w 1225"/>
                  <a:gd name="T9" fmla="*/ 2147483647 h 1784"/>
                  <a:gd name="T10" fmla="*/ 2147483647 w 1225"/>
                  <a:gd name="T11" fmla="*/ 2147483647 h 1784"/>
                  <a:gd name="T12" fmla="*/ 2147483647 w 1225"/>
                  <a:gd name="T13" fmla="*/ 2147483647 h 1784"/>
                  <a:gd name="T14" fmla="*/ 2147483647 w 1225"/>
                  <a:gd name="T15" fmla="*/ 2147483647 h 1784"/>
                  <a:gd name="T16" fmla="*/ 2147483647 w 1225"/>
                  <a:gd name="T17" fmla="*/ 2147483647 h 1784"/>
                  <a:gd name="T18" fmla="*/ 2147483647 w 1225"/>
                  <a:gd name="T19" fmla="*/ 2147483647 h 1784"/>
                  <a:gd name="T20" fmla="*/ 2147483647 w 1225"/>
                  <a:gd name="T21" fmla="*/ 2147483647 h 1784"/>
                  <a:gd name="T22" fmla="*/ 2147483647 w 1225"/>
                  <a:gd name="T23" fmla="*/ 2147483647 h 1784"/>
                  <a:gd name="T24" fmla="*/ 2147483647 w 1225"/>
                  <a:gd name="T25" fmla="*/ 2147483647 h 1784"/>
                  <a:gd name="T26" fmla="*/ 2147483647 w 1225"/>
                  <a:gd name="T27" fmla="*/ 2147483647 h 1784"/>
                  <a:gd name="T28" fmla="*/ 2147483647 w 1225"/>
                  <a:gd name="T29" fmla="*/ 2147483647 h 1784"/>
                  <a:gd name="T30" fmla="*/ 2147483647 w 1225"/>
                  <a:gd name="T31" fmla="*/ 2147483647 h 1784"/>
                  <a:gd name="T32" fmla="*/ 2147483647 w 1225"/>
                  <a:gd name="T33" fmla="*/ 2147483647 h 1784"/>
                  <a:gd name="T34" fmla="*/ 2147483647 w 1225"/>
                  <a:gd name="T35" fmla="*/ 2147483647 h 1784"/>
                  <a:gd name="T36" fmla="*/ 2147483647 w 1225"/>
                  <a:gd name="T37" fmla="*/ 2147483647 h 1784"/>
                  <a:gd name="T38" fmla="*/ 2147483647 w 1225"/>
                  <a:gd name="T39" fmla="*/ 2147483647 h 1784"/>
                  <a:gd name="T40" fmla="*/ 2147483647 w 1225"/>
                  <a:gd name="T41" fmla="*/ 2147483647 h 1784"/>
                  <a:gd name="T42" fmla="*/ 2147483647 w 1225"/>
                  <a:gd name="T43" fmla="*/ 2147483647 h 1784"/>
                  <a:gd name="T44" fmla="*/ 2147483647 w 1225"/>
                  <a:gd name="T45" fmla="*/ 2147483647 h 1784"/>
                  <a:gd name="T46" fmla="*/ 2147483647 w 1225"/>
                  <a:gd name="T47" fmla="*/ 2147483647 h 1784"/>
                  <a:gd name="T48" fmla="*/ 2147483647 w 1225"/>
                  <a:gd name="T49" fmla="*/ 2147483647 h 1784"/>
                  <a:gd name="T50" fmla="*/ 2147483647 w 1225"/>
                  <a:gd name="T51" fmla="*/ 2147483647 h 1784"/>
                  <a:gd name="T52" fmla="*/ 2147483647 w 1225"/>
                  <a:gd name="T53" fmla="*/ 2147483647 h 1784"/>
                  <a:gd name="T54" fmla="*/ 2147483647 w 1225"/>
                  <a:gd name="T55" fmla="*/ 2147483647 h 1784"/>
                  <a:gd name="T56" fmla="*/ 2147483647 w 1225"/>
                  <a:gd name="T57" fmla="*/ 2147483647 h 1784"/>
                  <a:gd name="T58" fmla="*/ 2147483647 w 1225"/>
                  <a:gd name="T59" fmla="*/ 2147483647 h 1784"/>
                  <a:gd name="T60" fmla="*/ 2147483647 w 1225"/>
                  <a:gd name="T61" fmla="*/ 2147483647 h 1784"/>
                  <a:gd name="T62" fmla="*/ 2147483647 w 1225"/>
                  <a:gd name="T63" fmla="*/ 2147483647 h 1784"/>
                  <a:gd name="T64" fmla="*/ 2147483647 w 1225"/>
                  <a:gd name="T65" fmla="*/ 2147483647 h 1784"/>
                  <a:gd name="T66" fmla="*/ 2147483647 w 1225"/>
                  <a:gd name="T67" fmla="*/ 2147483647 h 1784"/>
                  <a:gd name="T68" fmla="*/ 2147483647 w 1225"/>
                  <a:gd name="T69" fmla="*/ 2147483647 h 1784"/>
                  <a:gd name="T70" fmla="*/ 2147483647 w 1225"/>
                  <a:gd name="T71" fmla="*/ 2147483647 h 1784"/>
                  <a:gd name="T72" fmla="*/ 2147483647 w 1225"/>
                  <a:gd name="T73" fmla="*/ 2147483647 h 1784"/>
                  <a:gd name="T74" fmla="*/ 2147483647 w 1225"/>
                  <a:gd name="T75" fmla="*/ 2147483647 h 1784"/>
                  <a:gd name="T76" fmla="*/ 2147483647 w 1225"/>
                  <a:gd name="T77" fmla="*/ 2147483647 h 1784"/>
                  <a:gd name="T78" fmla="*/ 2147483647 w 1225"/>
                  <a:gd name="T79" fmla="*/ 2147483647 h 1784"/>
                  <a:gd name="T80" fmla="*/ 2147483647 w 1225"/>
                  <a:gd name="T81" fmla="*/ 2147483647 h 1784"/>
                  <a:gd name="T82" fmla="*/ 2147483647 w 1225"/>
                  <a:gd name="T83" fmla="*/ 2147483647 h 1784"/>
                  <a:gd name="T84" fmla="*/ 2147483647 w 1225"/>
                  <a:gd name="T85" fmla="*/ 2147483647 h 1784"/>
                  <a:gd name="T86" fmla="*/ 2147483647 w 1225"/>
                  <a:gd name="T87" fmla="*/ 2147483647 h 1784"/>
                  <a:gd name="T88" fmla="*/ 2147483647 w 1225"/>
                  <a:gd name="T89" fmla="*/ 2147483647 h 1784"/>
                  <a:gd name="T90" fmla="*/ 2147483647 w 1225"/>
                  <a:gd name="T91" fmla="*/ 2147483647 h 1784"/>
                  <a:gd name="T92" fmla="*/ 2147483647 w 1225"/>
                  <a:gd name="T93" fmla="*/ 2147483647 h 1784"/>
                  <a:gd name="T94" fmla="*/ 2147483647 w 1225"/>
                  <a:gd name="T95" fmla="*/ 2147483647 h 1784"/>
                  <a:gd name="T96" fmla="*/ 2147483647 w 1225"/>
                  <a:gd name="T97" fmla="*/ 2147483647 h 1784"/>
                  <a:gd name="T98" fmla="*/ 2147483647 w 1225"/>
                  <a:gd name="T99" fmla="*/ 2147483647 h 1784"/>
                  <a:gd name="T100" fmla="*/ 2147483647 w 1225"/>
                  <a:gd name="T101" fmla="*/ 2147483647 h 1784"/>
                  <a:gd name="T102" fmla="*/ 2147483647 w 1225"/>
                  <a:gd name="T103" fmla="*/ 2147483647 h 1784"/>
                  <a:gd name="T104" fmla="*/ 2147483647 w 1225"/>
                  <a:gd name="T105" fmla="*/ 2147483647 h 1784"/>
                  <a:gd name="T106" fmla="*/ 2147483647 w 1225"/>
                  <a:gd name="T107" fmla="*/ 2147483647 h 1784"/>
                  <a:gd name="T108" fmla="*/ 2147483647 w 1225"/>
                  <a:gd name="T109" fmla="*/ 2147483647 h 1784"/>
                  <a:gd name="T110" fmla="*/ 2147483647 w 1225"/>
                  <a:gd name="T111" fmla="*/ 2147483647 h 1784"/>
                  <a:gd name="T112" fmla="*/ 2147483647 w 1225"/>
                  <a:gd name="T113" fmla="*/ 2147483647 h 1784"/>
                  <a:gd name="T114" fmla="*/ 2147483647 w 1225"/>
                  <a:gd name="T115" fmla="*/ 2147483647 h 1784"/>
                  <a:gd name="T116" fmla="*/ 2147483647 w 1225"/>
                  <a:gd name="T117" fmla="*/ 2147483647 h 1784"/>
                  <a:gd name="T118" fmla="*/ 2147483647 w 1225"/>
                  <a:gd name="T119" fmla="*/ 2147483647 h 1784"/>
                  <a:gd name="T120" fmla="*/ 2147483647 w 1225"/>
                  <a:gd name="T121" fmla="*/ 2147483647 h 1784"/>
                  <a:gd name="T122" fmla="*/ 2147483647 w 1225"/>
                  <a:gd name="T123" fmla="*/ 2147483647 h 1784"/>
                  <a:gd name="T124" fmla="*/ 2147483647 w 1225"/>
                  <a:gd name="T125" fmla="*/ 2147483647 h 17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5"/>
                  <a:gd name="T190" fmla="*/ 0 h 1784"/>
                  <a:gd name="T191" fmla="*/ 1225 w 1225"/>
                  <a:gd name="T192" fmla="*/ 1784 h 17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5" h="1784">
                    <a:moveTo>
                      <a:pt x="1217" y="897"/>
                    </a:moveTo>
                    <a:lnTo>
                      <a:pt x="1213" y="898"/>
                    </a:lnTo>
                    <a:lnTo>
                      <a:pt x="1211" y="907"/>
                    </a:lnTo>
                    <a:lnTo>
                      <a:pt x="1214" y="914"/>
                    </a:lnTo>
                    <a:lnTo>
                      <a:pt x="1211" y="926"/>
                    </a:lnTo>
                    <a:lnTo>
                      <a:pt x="1217" y="928"/>
                    </a:lnTo>
                    <a:lnTo>
                      <a:pt x="1210" y="932"/>
                    </a:lnTo>
                    <a:lnTo>
                      <a:pt x="1213" y="935"/>
                    </a:lnTo>
                    <a:lnTo>
                      <a:pt x="1205" y="945"/>
                    </a:lnTo>
                    <a:lnTo>
                      <a:pt x="1199" y="954"/>
                    </a:lnTo>
                    <a:lnTo>
                      <a:pt x="1195" y="976"/>
                    </a:lnTo>
                    <a:lnTo>
                      <a:pt x="1192" y="996"/>
                    </a:lnTo>
                    <a:lnTo>
                      <a:pt x="1181" y="1013"/>
                    </a:lnTo>
                    <a:lnTo>
                      <a:pt x="1177" y="1016"/>
                    </a:lnTo>
                    <a:lnTo>
                      <a:pt x="1166" y="1018"/>
                    </a:lnTo>
                    <a:lnTo>
                      <a:pt x="1164" y="1020"/>
                    </a:lnTo>
                    <a:lnTo>
                      <a:pt x="1162" y="1026"/>
                    </a:lnTo>
                    <a:lnTo>
                      <a:pt x="1153" y="1027"/>
                    </a:lnTo>
                    <a:lnTo>
                      <a:pt x="1150" y="1031"/>
                    </a:lnTo>
                    <a:lnTo>
                      <a:pt x="1150" y="1034"/>
                    </a:lnTo>
                    <a:lnTo>
                      <a:pt x="1153" y="1043"/>
                    </a:lnTo>
                    <a:lnTo>
                      <a:pt x="1165" y="1060"/>
                    </a:lnTo>
                    <a:lnTo>
                      <a:pt x="1165" y="1069"/>
                    </a:lnTo>
                    <a:lnTo>
                      <a:pt x="1157" y="1085"/>
                    </a:lnTo>
                    <a:lnTo>
                      <a:pt x="1160" y="1095"/>
                    </a:lnTo>
                    <a:lnTo>
                      <a:pt x="1164" y="1097"/>
                    </a:lnTo>
                    <a:lnTo>
                      <a:pt x="1180" y="1096"/>
                    </a:lnTo>
                    <a:lnTo>
                      <a:pt x="1190" y="1100"/>
                    </a:lnTo>
                    <a:lnTo>
                      <a:pt x="1191" y="1102"/>
                    </a:lnTo>
                    <a:lnTo>
                      <a:pt x="1192" y="1106"/>
                    </a:lnTo>
                    <a:lnTo>
                      <a:pt x="1190" y="1112"/>
                    </a:lnTo>
                    <a:lnTo>
                      <a:pt x="1182" y="1120"/>
                    </a:lnTo>
                    <a:lnTo>
                      <a:pt x="1184" y="1124"/>
                    </a:lnTo>
                    <a:lnTo>
                      <a:pt x="1189" y="1128"/>
                    </a:lnTo>
                    <a:lnTo>
                      <a:pt x="1186" y="1135"/>
                    </a:lnTo>
                    <a:lnTo>
                      <a:pt x="1187" y="1137"/>
                    </a:lnTo>
                    <a:lnTo>
                      <a:pt x="1180" y="1152"/>
                    </a:lnTo>
                    <a:lnTo>
                      <a:pt x="1179" y="1155"/>
                    </a:lnTo>
                    <a:lnTo>
                      <a:pt x="1174" y="1167"/>
                    </a:lnTo>
                    <a:lnTo>
                      <a:pt x="1178" y="1176"/>
                    </a:lnTo>
                    <a:lnTo>
                      <a:pt x="1174" y="1178"/>
                    </a:lnTo>
                    <a:lnTo>
                      <a:pt x="1167" y="1176"/>
                    </a:lnTo>
                    <a:lnTo>
                      <a:pt x="1165" y="1180"/>
                    </a:lnTo>
                    <a:lnTo>
                      <a:pt x="1161" y="1180"/>
                    </a:lnTo>
                    <a:lnTo>
                      <a:pt x="1160" y="1185"/>
                    </a:lnTo>
                    <a:lnTo>
                      <a:pt x="1153" y="1190"/>
                    </a:lnTo>
                    <a:lnTo>
                      <a:pt x="1151" y="1194"/>
                    </a:lnTo>
                    <a:lnTo>
                      <a:pt x="1147" y="1195"/>
                    </a:lnTo>
                    <a:lnTo>
                      <a:pt x="1144" y="1198"/>
                    </a:lnTo>
                    <a:lnTo>
                      <a:pt x="1135" y="1200"/>
                    </a:lnTo>
                    <a:lnTo>
                      <a:pt x="1135" y="1210"/>
                    </a:lnTo>
                    <a:lnTo>
                      <a:pt x="1133" y="1215"/>
                    </a:lnTo>
                    <a:lnTo>
                      <a:pt x="1127" y="1215"/>
                    </a:lnTo>
                    <a:lnTo>
                      <a:pt x="1127" y="1225"/>
                    </a:lnTo>
                    <a:lnTo>
                      <a:pt x="1124" y="1229"/>
                    </a:lnTo>
                    <a:lnTo>
                      <a:pt x="1118" y="1228"/>
                    </a:lnTo>
                    <a:lnTo>
                      <a:pt x="1118" y="1225"/>
                    </a:lnTo>
                    <a:lnTo>
                      <a:pt x="1116" y="1224"/>
                    </a:lnTo>
                    <a:lnTo>
                      <a:pt x="1111" y="1224"/>
                    </a:lnTo>
                    <a:lnTo>
                      <a:pt x="1110" y="1226"/>
                    </a:lnTo>
                    <a:lnTo>
                      <a:pt x="1112" y="1230"/>
                    </a:lnTo>
                    <a:lnTo>
                      <a:pt x="1108" y="1233"/>
                    </a:lnTo>
                    <a:lnTo>
                      <a:pt x="1109" y="1238"/>
                    </a:lnTo>
                    <a:lnTo>
                      <a:pt x="1105" y="1243"/>
                    </a:lnTo>
                    <a:lnTo>
                      <a:pt x="1092" y="1232"/>
                    </a:lnTo>
                    <a:lnTo>
                      <a:pt x="1088" y="1233"/>
                    </a:lnTo>
                    <a:lnTo>
                      <a:pt x="1087" y="1238"/>
                    </a:lnTo>
                    <a:lnTo>
                      <a:pt x="1079" y="1240"/>
                    </a:lnTo>
                    <a:lnTo>
                      <a:pt x="1077" y="1244"/>
                    </a:lnTo>
                    <a:lnTo>
                      <a:pt x="1077" y="1250"/>
                    </a:lnTo>
                    <a:lnTo>
                      <a:pt x="1071" y="1249"/>
                    </a:lnTo>
                    <a:lnTo>
                      <a:pt x="1066" y="1259"/>
                    </a:lnTo>
                    <a:lnTo>
                      <a:pt x="1060" y="1264"/>
                    </a:lnTo>
                    <a:lnTo>
                      <a:pt x="1058" y="1262"/>
                    </a:lnTo>
                    <a:lnTo>
                      <a:pt x="1056" y="1262"/>
                    </a:lnTo>
                    <a:lnTo>
                      <a:pt x="1051" y="1274"/>
                    </a:lnTo>
                    <a:lnTo>
                      <a:pt x="1042" y="1277"/>
                    </a:lnTo>
                    <a:lnTo>
                      <a:pt x="1043" y="1283"/>
                    </a:lnTo>
                    <a:lnTo>
                      <a:pt x="1041" y="1286"/>
                    </a:lnTo>
                    <a:lnTo>
                      <a:pt x="1037" y="1287"/>
                    </a:lnTo>
                    <a:lnTo>
                      <a:pt x="1034" y="1289"/>
                    </a:lnTo>
                    <a:lnTo>
                      <a:pt x="1025" y="1289"/>
                    </a:lnTo>
                    <a:lnTo>
                      <a:pt x="1020" y="1297"/>
                    </a:lnTo>
                    <a:lnTo>
                      <a:pt x="1013" y="1300"/>
                    </a:lnTo>
                    <a:lnTo>
                      <a:pt x="1009" y="1300"/>
                    </a:lnTo>
                    <a:lnTo>
                      <a:pt x="1006" y="1299"/>
                    </a:lnTo>
                    <a:lnTo>
                      <a:pt x="1004" y="1301"/>
                    </a:lnTo>
                    <a:lnTo>
                      <a:pt x="998" y="1316"/>
                    </a:lnTo>
                    <a:lnTo>
                      <a:pt x="995" y="1320"/>
                    </a:lnTo>
                    <a:lnTo>
                      <a:pt x="993" y="1320"/>
                    </a:lnTo>
                    <a:lnTo>
                      <a:pt x="985" y="1330"/>
                    </a:lnTo>
                    <a:lnTo>
                      <a:pt x="982" y="1330"/>
                    </a:lnTo>
                    <a:lnTo>
                      <a:pt x="980" y="1333"/>
                    </a:lnTo>
                    <a:lnTo>
                      <a:pt x="979" y="1334"/>
                    </a:lnTo>
                    <a:lnTo>
                      <a:pt x="976" y="1337"/>
                    </a:lnTo>
                    <a:lnTo>
                      <a:pt x="977" y="1340"/>
                    </a:lnTo>
                    <a:lnTo>
                      <a:pt x="974" y="1342"/>
                    </a:lnTo>
                    <a:lnTo>
                      <a:pt x="972" y="1348"/>
                    </a:lnTo>
                    <a:lnTo>
                      <a:pt x="969" y="1350"/>
                    </a:lnTo>
                    <a:lnTo>
                      <a:pt x="969" y="1355"/>
                    </a:lnTo>
                    <a:lnTo>
                      <a:pt x="965" y="1357"/>
                    </a:lnTo>
                    <a:lnTo>
                      <a:pt x="964" y="1354"/>
                    </a:lnTo>
                    <a:lnTo>
                      <a:pt x="956" y="1354"/>
                    </a:lnTo>
                    <a:lnTo>
                      <a:pt x="951" y="1360"/>
                    </a:lnTo>
                    <a:lnTo>
                      <a:pt x="943" y="1361"/>
                    </a:lnTo>
                    <a:lnTo>
                      <a:pt x="941" y="1365"/>
                    </a:lnTo>
                    <a:lnTo>
                      <a:pt x="939" y="1367"/>
                    </a:lnTo>
                    <a:lnTo>
                      <a:pt x="930" y="1367"/>
                    </a:lnTo>
                    <a:lnTo>
                      <a:pt x="928" y="1385"/>
                    </a:lnTo>
                    <a:lnTo>
                      <a:pt x="914" y="1395"/>
                    </a:lnTo>
                    <a:lnTo>
                      <a:pt x="914" y="1400"/>
                    </a:lnTo>
                    <a:lnTo>
                      <a:pt x="910" y="1405"/>
                    </a:lnTo>
                    <a:lnTo>
                      <a:pt x="905" y="1416"/>
                    </a:lnTo>
                    <a:lnTo>
                      <a:pt x="900" y="1415"/>
                    </a:lnTo>
                    <a:lnTo>
                      <a:pt x="898" y="1415"/>
                    </a:lnTo>
                    <a:lnTo>
                      <a:pt x="895" y="1419"/>
                    </a:lnTo>
                    <a:lnTo>
                      <a:pt x="892" y="1420"/>
                    </a:lnTo>
                    <a:lnTo>
                      <a:pt x="887" y="1424"/>
                    </a:lnTo>
                    <a:lnTo>
                      <a:pt x="880" y="1421"/>
                    </a:lnTo>
                    <a:lnTo>
                      <a:pt x="876" y="1418"/>
                    </a:lnTo>
                    <a:lnTo>
                      <a:pt x="871" y="1422"/>
                    </a:lnTo>
                    <a:lnTo>
                      <a:pt x="865" y="1418"/>
                    </a:lnTo>
                    <a:lnTo>
                      <a:pt x="858" y="1419"/>
                    </a:lnTo>
                    <a:lnTo>
                      <a:pt x="848" y="1425"/>
                    </a:lnTo>
                    <a:lnTo>
                      <a:pt x="839" y="1426"/>
                    </a:lnTo>
                    <a:lnTo>
                      <a:pt x="831" y="1426"/>
                    </a:lnTo>
                    <a:lnTo>
                      <a:pt x="826" y="1427"/>
                    </a:lnTo>
                    <a:lnTo>
                      <a:pt x="821" y="1425"/>
                    </a:lnTo>
                    <a:lnTo>
                      <a:pt x="817" y="1426"/>
                    </a:lnTo>
                    <a:lnTo>
                      <a:pt x="811" y="1431"/>
                    </a:lnTo>
                    <a:lnTo>
                      <a:pt x="801" y="1432"/>
                    </a:lnTo>
                    <a:lnTo>
                      <a:pt x="800" y="1437"/>
                    </a:lnTo>
                    <a:lnTo>
                      <a:pt x="792" y="1441"/>
                    </a:lnTo>
                    <a:lnTo>
                      <a:pt x="791" y="1446"/>
                    </a:lnTo>
                    <a:lnTo>
                      <a:pt x="777" y="1454"/>
                    </a:lnTo>
                    <a:lnTo>
                      <a:pt x="776" y="1460"/>
                    </a:lnTo>
                    <a:lnTo>
                      <a:pt x="774" y="1463"/>
                    </a:lnTo>
                    <a:lnTo>
                      <a:pt x="764" y="1464"/>
                    </a:lnTo>
                    <a:lnTo>
                      <a:pt x="765" y="1469"/>
                    </a:lnTo>
                    <a:lnTo>
                      <a:pt x="763" y="1472"/>
                    </a:lnTo>
                    <a:lnTo>
                      <a:pt x="756" y="1474"/>
                    </a:lnTo>
                    <a:lnTo>
                      <a:pt x="751" y="1472"/>
                    </a:lnTo>
                    <a:lnTo>
                      <a:pt x="747" y="1473"/>
                    </a:lnTo>
                    <a:lnTo>
                      <a:pt x="742" y="1472"/>
                    </a:lnTo>
                    <a:lnTo>
                      <a:pt x="739" y="1476"/>
                    </a:lnTo>
                    <a:lnTo>
                      <a:pt x="735" y="1481"/>
                    </a:lnTo>
                    <a:lnTo>
                      <a:pt x="728" y="1481"/>
                    </a:lnTo>
                    <a:lnTo>
                      <a:pt x="722" y="1483"/>
                    </a:lnTo>
                    <a:lnTo>
                      <a:pt x="719" y="1482"/>
                    </a:lnTo>
                    <a:lnTo>
                      <a:pt x="714" y="1479"/>
                    </a:lnTo>
                    <a:lnTo>
                      <a:pt x="714" y="1484"/>
                    </a:lnTo>
                    <a:lnTo>
                      <a:pt x="705" y="1492"/>
                    </a:lnTo>
                    <a:lnTo>
                      <a:pt x="703" y="1498"/>
                    </a:lnTo>
                    <a:lnTo>
                      <a:pt x="692" y="1499"/>
                    </a:lnTo>
                    <a:lnTo>
                      <a:pt x="689" y="1491"/>
                    </a:lnTo>
                    <a:lnTo>
                      <a:pt x="689" y="1485"/>
                    </a:lnTo>
                    <a:lnTo>
                      <a:pt x="687" y="1483"/>
                    </a:lnTo>
                    <a:lnTo>
                      <a:pt x="685" y="1483"/>
                    </a:lnTo>
                    <a:lnTo>
                      <a:pt x="680" y="1486"/>
                    </a:lnTo>
                    <a:lnTo>
                      <a:pt x="673" y="1478"/>
                    </a:lnTo>
                    <a:lnTo>
                      <a:pt x="668" y="1479"/>
                    </a:lnTo>
                    <a:lnTo>
                      <a:pt x="664" y="1477"/>
                    </a:lnTo>
                    <a:lnTo>
                      <a:pt x="661" y="1466"/>
                    </a:lnTo>
                    <a:lnTo>
                      <a:pt x="661" y="1461"/>
                    </a:lnTo>
                    <a:lnTo>
                      <a:pt x="661" y="1457"/>
                    </a:lnTo>
                    <a:lnTo>
                      <a:pt x="657" y="1452"/>
                    </a:lnTo>
                    <a:lnTo>
                      <a:pt x="655" y="1451"/>
                    </a:lnTo>
                    <a:lnTo>
                      <a:pt x="649" y="1452"/>
                    </a:lnTo>
                    <a:lnTo>
                      <a:pt x="641" y="1454"/>
                    </a:lnTo>
                    <a:lnTo>
                      <a:pt x="640" y="1455"/>
                    </a:lnTo>
                    <a:lnTo>
                      <a:pt x="640" y="1450"/>
                    </a:lnTo>
                    <a:lnTo>
                      <a:pt x="635" y="1450"/>
                    </a:lnTo>
                    <a:lnTo>
                      <a:pt x="626" y="1444"/>
                    </a:lnTo>
                    <a:lnTo>
                      <a:pt x="624" y="1448"/>
                    </a:lnTo>
                    <a:lnTo>
                      <a:pt x="620" y="1445"/>
                    </a:lnTo>
                    <a:lnTo>
                      <a:pt x="617" y="1446"/>
                    </a:lnTo>
                    <a:lnTo>
                      <a:pt x="614" y="1454"/>
                    </a:lnTo>
                    <a:lnTo>
                      <a:pt x="610" y="1456"/>
                    </a:lnTo>
                    <a:lnTo>
                      <a:pt x="607" y="1451"/>
                    </a:lnTo>
                    <a:lnTo>
                      <a:pt x="605" y="1450"/>
                    </a:lnTo>
                    <a:lnTo>
                      <a:pt x="599" y="1454"/>
                    </a:lnTo>
                    <a:lnTo>
                      <a:pt x="594" y="1454"/>
                    </a:lnTo>
                    <a:lnTo>
                      <a:pt x="591" y="1456"/>
                    </a:lnTo>
                    <a:lnTo>
                      <a:pt x="588" y="1450"/>
                    </a:lnTo>
                    <a:lnTo>
                      <a:pt x="584" y="1448"/>
                    </a:lnTo>
                    <a:lnTo>
                      <a:pt x="580" y="1445"/>
                    </a:lnTo>
                    <a:lnTo>
                      <a:pt x="573" y="1443"/>
                    </a:lnTo>
                    <a:lnTo>
                      <a:pt x="562" y="1427"/>
                    </a:lnTo>
                    <a:lnTo>
                      <a:pt x="557" y="1422"/>
                    </a:lnTo>
                    <a:lnTo>
                      <a:pt x="549" y="1421"/>
                    </a:lnTo>
                    <a:lnTo>
                      <a:pt x="534" y="1430"/>
                    </a:lnTo>
                    <a:lnTo>
                      <a:pt x="526" y="1430"/>
                    </a:lnTo>
                    <a:lnTo>
                      <a:pt x="520" y="1431"/>
                    </a:lnTo>
                    <a:lnTo>
                      <a:pt x="517" y="1445"/>
                    </a:lnTo>
                    <a:lnTo>
                      <a:pt x="502" y="1455"/>
                    </a:lnTo>
                    <a:lnTo>
                      <a:pt x="488" y="1458"/>
                    </a:lnTo>
                    <a:lnTo>
                      <a:pt x="483" y="1462"/>
                    </a:lnTo>
                    <a:lnTo>
                      <a:pt x="482" y="1462"/>
                    </a:lnTo>
                    <a:lnTo>
                      <a:pt x="479" y="1468"/>
                    </a:lnTo>
                    <a:lnTo>
                      <a:pt x="475" y="1472"/>
                    </a:lnTo>
                    <a:lnTo>
                      <a:pt x="467" y="1485"/>
                    </a:lnTo>
                    <a:lnTo>
                      <a:pt x="469" y="1492"/>
                    </a:lnTo>
                    <a:lnTo>
                      <a:pt x="469" y="1497"/>
                    </a:lnTo>
                    <a:lnTo>
                      <a:pt x="470" y="1498"/>
                    </a:lnTo>
                    <a:lnTo>
                      <a:pt x="469" y="1502"/>
                    </a:lnTo>
                    <a:lnTo>
                      <a:pt x="472" y="1505"/>
                    </a:lnTo>
                    <a:lnTo>
                      <a:pt x="479" y="1515"/>
                    </a:lnTo>
                    <a:lnTo>
                      <a:pt x="479" y="1522"/>
                    </a:lnTo>
                    <a:lnTo>
                      <a:pt x="481" y="1528"/>
                    </a:lnTo>
                    <a:lnTo>
                      <a:pt x="482" y="1530"/>
                    </a:lnTo>
                    <a:lnTo>
                      <a:pt x="496" y="1536"/>
                    </a:lnTo>
                    <a:lnTo>
                      <a:pt x="497" y="1538"/>
                    </a:lnTo>
                    <a:lnTo>
                      <a:pt x="502" y="1539"/>
                    </a:lnTo>
                    <a:lnTo>
                      <a:pt x="511" y="1547"/>
                    </a:lnTo>
                    <a:lnTo>
                      <a:pt x="505" y="1556"/>
                    </a:lnTo>
                    <a:lnTo>
                      <a:pt x="501" y="1557"/>
                    </a:lnTo>
                    <a:lnTo>
                      <a:pt x="498" y="1563"/>
                    </a:lnTo>
                    <a:lnTo>
                      <a:pt x="499" y="1565"/>
                    </a:lnTo>
                    <a:lnTo>
                      <a:pt x="502" y="1566"/>
                    </a:lnTo>
                    <a:lnTo>
                      <a:pt x="500" y="1574"/>
                    </a:lnTo>
                    <a:lnTo>
                      <a:pt x="507" y="1580"/>
                    </a:lnTo>
                    <a:lnTo>
                      <a:pt x="508" y="1584"/>
                    </a:lnTo>
                    <a:lnTo>
                      <a:pt x="506" y="1588"/>
                    </a:lnTo>
                    <a:lnTo>
                      <a:pt x="502" y="1591"/>
                    </a:lnTo>
                    <a:lnTo>
                      <a:pt x="501" y="1594"/>
                    </a:lnTo>
                    <a:lnTo>
                      <a:pt x="501" y="1599"/>
                    </a:lnTo>
                    <a:lnTo>
                      <a:pt x="495" y="1598"/>
                    </a:lnTo>
                    <a:lnTo>
                      <a:pt x="485" y="1599"/>
                    </a:lnTo>
                    <a:lnTo>
                      <a:pt x="484" y="1603"/>
                    </a:lnTo>
                    <a:lnTo>
                      <a:pt x="485" y="1609"/>
                    </a:lnTo>
                    <a:lnTo>
                      <a:pt x="484" y="1618"/>
                    </a:lnTo>
                    <a:lnTo>
                      <a:pt x="481" y="1624"/>
                    </a:lnTo>
                    <a:lnTo>
                      <a:pt x="470" y="1636"/>
                    </a:lnTo>
                    <a:lnTo>
                      <a:pt x="469" y="1648"/>
                    </a:lnTo>
                    <a:lnTo>
                      <a:pt x="460" y="1657"/>
                    </a:lnTo>
                    <a:lnTo>
                      <a:pt x="453" y="1665"/>
                    </a:lnTo>
                    <a:lnTo>
                      <a:pt x="453" y="1674"/>
                    </a:lnTo>
                    <a:lnTo>
                      <a:pt x="444" y="1675"/>
                    </a:lnTo>
                    <a:lnTo>
                      <a:pt x="440" y="1673"/>
                    </a:lnTo>
                    <a:lnTo>
                      <a:pt x="432" y="1670"/>
                    </a:lnTo>
                    <a:lnTo>
                      <a:pt x="429" y="1672"/>
                    </a:lnTo>
                    <a:lnTo>
                      <a:pt x="427" y="1678"/>
                    </a:lnTo>
                    <a:lnTo>
                      <a:pt x="429" y="1685"/>
                    </a:lnTo>
                    <a:lnTo>
                      <a:pt x="424" y="1692"/>
                    </a:lnTo>
                    <a:lnTo>
                      <a:pt x="418" y="1708"/>
                    </a:lnTo>
                    <a:lnTo>
                      <a:pt x="411" y="1712"/>
                    </a:lnTo>
                    <a:lnTo>
                      <a:pt x="405" y="1720"/>
                    </a:lnTo>
                    <a:lnTo>
                      <a:pt x="399" y="1721"/>
                    </a:lnTo>
                    <a:lnTo>
                      <a:pt x="396" y="1719"/>
                    </a:lnTo>
                    <a:lnTo>
                      <a:pt x="388" y="1715"/>
                    </a:lnTo>
                    <a:lnTo>
                      <a:pt x="382" y="1718"/>
                    </a:lnTo>
                    <a:lnTo>
                      <a:pt x="377" y="1717"/>
                    </a:lnTo>
                    <a:lnTo>
                      <a:pt x="373" y="1713"/>
                    </a:lnTo>
                    <a:lnTo>
                      <a:pt x="367" y="1703"/>
                    </a:lnTo>
                    <a:lnTo>
                      <a:pt x="363" y="1701"/>
                    </a:lnTo>
                    <a:lnTo>
                      <a:pt x="359" y="1701"/>
                    </a:lnTo>
                    <a:lnTo>
                      <a:pt x="346" y="1714"/>
                    </a:lnTo>
                    <a:lnTo>
                      <a:pt x="336" y="1714"/>
                    </a:lnTo>
                    <a:lnTo>
                      <a:pt x="331" y="1720"/>
                    </a:lnTo>
                    <a:lnTo>
                      <a:pt x="324" y="1724"/>
                    </a:lnTo>
                    <a:lnTo>
                      <a:pt x="320" y="1722"/>
                    </a:lnTo>
                    <a:lnTo>
                      <a:pt x="316" y="1718"/>
                    </a:lnTo>
                    <a:lnTo>
                      <a:pt x="308" y="1718"/>
                    </a:lnTo>
                    <a:lnTo>
                      <a:pt x="306" y="1719"/>
                    </a:lnTo>
                    <a:lnTo>
                      <a:pt x="301" y="1727"/>
                    </a:lnTo>
                    <a:lnTo>
                      <a:pt x="295" y="1729"/>
                    </a:lnTo>
                    <a:lnTo>
                      <a:pt x="290" y="1730"/>
                    </a:lnTo>
                    <a:lnTo>
                      <a:pt x="289" y="1731"/>
                    </a:lnTo>
                    <a:lnTo>
                      <a:pt x="290" y="1742"/>
                    </a:lnTo>
                    <a:lnTo>
                      <a:pt x="289" y="1748"/>
                    </a:lnTo>
                    <a:lnTo>
                      <a:pt x="285" y="1749"/>
                    </a:lnTo>
                    <a:lnTo>
                      <a:pt x="279" y="1748"/>
                    </a:lnTo>
                    <a:lnTo>
                      <a:pt x="271" y="1751"/>
                    </a:lnTo>
                    <a:lnTo>
                      <a:pt x="269" y="1753"/>
                    </a:lnTo>
                    <a:lnTo>
                      <a:pt x="269" y="1757"/>
                    </a:lnTo>
                    <a:lnTo>
                      <a:pt x="263" y="1757"/>
                    </a:lnTo>
                    <a:lnTo>
                      <a:pt x="259" y="1766"/>
                    </a:lnTo>
                    <a:lnTo>
                      <a:pt x="259" y="1771"/>
                    </a:lnTo>
                    <a:lnTo>
                      <a:pt x="250" y="1778"/>
                    </a:lnTo>
                    <a:lnTo>
                      <a:pt x="248" y="1774"/>
                    </a:lnTo>
                    <a:lnTo>
                      <a:pt x="247" y="1774"/>
                    </a:lnTo>
                    <a:lnTo>
                      <a:pt x="232" y="1784"/>
                    </a:lnTo>
                    <a:lnTo>
                      <a:pt x="223" y="1775"/>
                    </a:lnTo>
                    <a:lnTo>
                      <a:pt x="213" y="1774"/>
                    </a:lnTo>
                    <a:lnTo>
                      <a:pt x="210" y="1770"/>
                    </a:lnTo>
                    <a:lnTo>
                      <a:pt x="200" y="1765"/>
                    </a:lnTo>
                    <a:lnTo>
                      <a:pt x="194" y="1766"/>
                    </a:lnTo>
                    <a:lnTo>
                      <a:pt x="172" y="1763"/>
                    </a:lnTo>
                    <a:lnTo>
                      <a:pt x="170" y="1762"/>
                    </a:lnTo>
                    <a:lnTo>
                      <a:pt x="170" y="1760"/>
                    </a:lnTo>
                    <a:lnTo>
                      <a:pt x="163" y="1761"/>
                    </a:lnTo>
                    <a:lnTo>
                      <a:pt x="158" y="1750"/>
                    </a:lnTo>
                    <a:lnTo>
                      <a:pt x="146" y="1747"/>
                    </a:lnTo>
                    <a:lnTo>
                      <a:pt x="139" y="1740"/>
                    </a:lnTo>
                    <a:lnTo>
                      <a:pt x="135" y="1726"/>
                    </a:lnTo>
                    <a:lnTo>
                      <a:pt x="133" y="1722"/>
                    </a:lnTo>
                    <a:lnTo>
                      <a:pt x="126" y="1721"/>
                    </a:lnTo>
                    <a:lnTo>
                      <a:pt x="122" y="1717"/>
                    </a:lnTo>
                    <a:lnTo>
                      <a:pt x="122" y="1708"/>
                    </a:lnTo>
                    <a:lnTo>
                      <a:pt x="120" y="1702"/>
                    </a:lnTo>
                    <a:lnTo>
                      <a:pt x="122" y="1696"/>
                    </a:lnTo>
                    <a:lnTo>
                      <a:pt x="120" y="1692"/>
                    </a:lnTo>
                    <a:lnTo>
                      <a:pt x="129" y="1682"/>
                    </a:lnTo>
                    <a:lnTo>
                      <a:pt x="130" y="1678"/>
                    </a:lnTo>
                    <a:lnTo>
                      <a:pt x="124" y="1675"/>
                    </a:lnTo>
                    <a:lnTo>
                      <a:pt x="123" y="1660"/>
                    </a:lnTo>
                    <a:lnTo>
                      <a:pt x="111" y="1647"/>
                    </a:lnTo>
                    <a:lnTo>
                      <a:pt x="104" y="1644"/>
                    </a:lnTo>
                    <a:lnTo>
                      <a:pt x="102" y="1634"/>
                    </a:lnTo>
                    <a:lnTo>
                      <a:pt x="97" y="1629"/>
                    </a:lnTo>
                    <a:lnTo>
                      <a:pt x="93" y="1624"/>
                    </a:lnTo>
                    <a:lnTo>
                      <a:pt x="93" y="1612"/>
                    </a:lnTo>
                    <a:lnTo>
                      <a:pt x="90" y="1607"/>
                    </a:lnTo>
                    <a:lnTo>
                      <a:pt x="86" y="1605"/>
                    </a:lnTo>
                    <a:lnTo>
                      <a:pt x="75" y="1609"/>
                    </a:lnTo>
                    <a:lnTo>
                      <a:pt x="68" y="1614"/>
                    </a:lnTo>
                    <a:lnTo>
                      <a:pt x="59" y="1616"/>
                    </a:lnTo>
                    <a:lnTo>
                      <a:pt x="57" y="1619"/>
                    </a:lnTo>
                    <a:lnTo>
                      <a:pt x="58" y="1626"/>
                    </a:lnTo>
                    <a:lnTo>
                      <a:pt x="57" y="1631"/>
                    </a:lnTo>
                    <a:lnTo>
                      <a:pt x="45" y="1640"/>
                    </a:lnTo>
                    <a:lnTo>
                      <a:pt x="34" y="1638"/>
                    </a:lnTo>
                    <a:lnTo>
                      <a:pt x="26" y="1634"/>
                    </a:lnTo>
                    <a:lnTo>
                      <a:pt x="11" y="1638"/>
                    </a:lnTo>
                    <a:lnTo>
                      <a:pt x="9" y="1628"/>
                    </a:lnTo>
                    <a:lnTo>
                      <a:pt x="11" y="1624"/>
                    </a:lnTo>
                    <a:lnTo>
                      <a:pt x="14" y="1623"/>
                    </a:lnTo>
                    <a:lnTo>
                      <a:pt x="18" y="1616"/>
                    </a:lnTo>
                    <a:lnTo>
                      <a:pt x="21" y="1614"/>
                    </a:lnTo>
                    <a:lnTo>
                      <a:pt x="21" y="1611"/>
                    </a:lnTo>
                    <a:lnTo>
                      <a:pt x="26" y="1605"/>
                    </a:lnTo>
                    <a:lnTo>
                      <a:pt x="28" y="1598"/>
                    </a:lnTo>
                    <a:lnTo>
                      <a:pt x="26" y="1594"/>
                    </a:lnTo>
                    <a:lnTo>
                      <a:pt x="27" y="1593"/>
                    </a:lnTo>
                    <a:lnTo>
                      <a:pt x="29" y="1584"/>
                    </a:lnTo>
                    <a:lnTo>
                      <a:pt x="31" y="1581"/>
                    </a:lnTo>
                    <a:lnTo>
                      <a:pt x="30" y="1578"/>
                    </a:lnTo>
                    <a:lnTo>
                      <a:pt x="33" y="1569"/>
                    </a:lnTo>
                    <a:lnTo>
                      <a:pt x="28" y="1553"/>
                    </a:lnTo>
                    <a:lnTo>
                      <a:pt x="32" y="1540"/>
                    </a:lnTo>
                    <a:lnTo>
                      <a:pt x="37" y="1533"/>
                    </a:lnTo>
                    <a:lnTo>
                      <a:pt x="38" y="1529"/>
                    </a:lnTo>
                    <a:lnTo>
                      <a:pt x="36" y="1527"/>
                    </a:lnTo>
                    <a:lnTo>
                      <a:pt x="38" y="1524"/>
                    </a:lnTo>
                    <a:lnTo>
                      <a:pt x="36" y="1522"/>
                    </a:lnTo>
                    <a:lnTo>
                      <a:pt x="36" y="1517"/>
                    </a:lnTo>
                    <a:lnTo>
                      <a:pt x="34" y="1516"/>
                    </a:lnTo>
                    <a:lnTo>
                      <a:pt x="36" y="1512"/>
                    </a:lnTo>
                    <a:lnTo>
                      <a:pt x="35" y="1505"/>
                    </a:lnTo>
                    <a:lnTo>
                      <a:pt x="38" y="1500"/>
                    </a:lnTo>
                    <a:lnTo>
                      <a:pt x="37" y="1496"/>
                    </a:lnTo>
                    <a:lnTo>
                      <a:pt x="34" y="1495"/>
                    </a:lnTo>
                    <a:lnTo>
                      <a:pt x="35" y="1492"/>
                    </a:lnTo>
                    <a:lnTo>
                      <a:pt x="33" y="1486"/>
                    </a:lnTo>
                    <a:lnTo>
                      <a:pt x="36" y="1483"/>
                    </a:lnTo>
                    <a:lnTo>
                      <a:pt x="36" y="1480"/>
                    </a:lnTo>
                    <a:lnTo>
                      <a:pt x="38" y="1476"/>
                    </a:lnTo>
                    <a:lnTo>
                      <a:pt x="45" y="1468"/>
                    </a:lnTo>
                    <a:lnTo>
                      <a:pt x="46" y="1468"/>
                    </a:lnTo>
                    <a:lnTo>
                      <a:pt x="44" y="1464"/>
                    </a:lnTo>
                    <a:lnTo>
                      <a:pt x="46" y="1463"/>
                    </a:lnTo>
                    <a:lnTo>
                      <a:pt x="44" y="1459"/>
                    </a:lnTo>
                    <a:lnTo>
                      <a:pt x="43" y="1458"/>
                    </a:lnTo>
                    <a:lnTo>
                      <a:pt x="43" y="1455"/>
                    </a:lnTo>
                    <a:lnTo>
                      <a:pt x="37" y="1445"/>
                    </a:lnTo>
                    <a:lnTo>
                      <a:pt x="32" y="1441"/>
                    </a:lnTo>
                    <a:lnTo>
                      <a:pt x="29" y="1442"/>
                    </a:lnTo>
                    <a:lnTo>
                      <a:pt x="23" y="1440"/>
                    </a:lnTo>
                    <a:lnTo>
                      <a:pt x="20" y="1432"/>
                    </a:lnTo>
                    <a:lnTo>
                      <a:pt x="19" y="1428"/>
                    </a:lnTo>
                    <a:lnTo>
                      <a:pt x="21" y="1427"/>
                    </a:lnTo>
                    <a:lnTo>
                      <a:pt x="20" y="1422"/>
                    </a:lnTo>
                    <a:lnTo>
                      <a:pt x="21" y="1415"/>
                    </a:lnTo>
                    <a:lnTo>
                      <a:pt x="20" y="1413"/>
                    </a:lnTo>
                    <a:lnTo>
                      <a:pt x="21" y="1409"/>
                    </a:lnTo>
                    <a:lnTo>
                      <a:pt x="19" y="1406"/>
                    </a:lnTo>
                    <a:lnTo>
                      <a:pt x="21" y="1404"/>
                    </a:lnTo>
                    <a:lnTo>
                      <a:pt x="15" y="1394"/>
                    </a:lnTo>
                    <a:lnTo>
                      <a:pt x="16" y="1384"/>
                    </a:lnTo>
                    <a:lnTo>
                      <a:pt x="14" y="1383"/>
                    </a:lnTo>
                    <a:lnTo>
                      <a:pt x="15" y="1379"/>
                    </a:lnTo>
                    <a:lnTo>
                      <a:pt x="12" y="1376"/>
                    </a:lnTo>
                    <a:lnTo>
                      <a:pt x="13" y="1373"/>
                    </a:lnTo>
                    <a:lnTo>
                      <a:pt x="11" y="1370"/>
                    </a:lnTo>
                    <a:lnTo>
                      <a:pt x="12" y="1367"/>
                    </a:lnTo>
                    <a:lnTo>
                      <a:pt x="9" y="1365"/>
                    </a:lnTo>
                    <a:lnTo>
                      <a:pt x="5" y="1358"/>
                    </a:lnTo>
                    <a:lnTo>
                      <a:pt x="2" y="1355"/>
                    </a:lnTo>
                    <a:lnTo>
                      <a:pt x="0" y="1348"/>
                    </a:lnTo>
                    <a:lnTo>
                      <a:pt x="3" y="1342"/>
                    </a:lnTo>
                    <a:lnTo>
                      <a:pt x="3" y="1339"/>
                    </a:lnTo>
                    <a:lnTo>
                      <a:pt x="7" y="1337"/>
                    </a:lnTo>
                    <a:lnTo>
                      <a:pt x="5" y="1333"/>
                    </a:lnTo>
                    <a:lnTo>
                      <a:pt x="9" y="1329"/>
                    </a:lnTo>
                    <a:lnTo>
                      <a:pt x="11" y="1329"/>
                    </a:lnTo>
                    <a:lnTo>
                      <a:pt x="11" y="1326"/>
                    </a:lnTo>
                    <a:lnTo>
                      <a:pt x="8" y="1324"/>
                    </a:lnTo>
                    <a:lnTo>
                      <a:pt x="13" y="1319"/>
                    </a:lnTo>
                    <a:lnTo>
                      <a:pt x="13" y="1317"/>
                    </a:lnTo>
                    <a:lnTo>
                      <a:pt x="19" y="1311"/>
                    </a:lnTo>
                    <a:lnTo>
                      <a:pt x="22" y="1312"/>
                    </a:lnTo>
                    <a:lnTo>
                      <a:pt x="23" y="1306"/>
                    </a:lnTo>
                    <a:lnTo>
                      <a:pt x="29" y="1304"/>
                    </a:lnTo>
                    <a:lnTo>
                      <a:pt x="29" y="1302"/>
                    </a:lnTo>
                    <a:lnTo>
                      <a:pt x="32" y="1300"/>
                    </a:lnTo>
                    <a:lnTo>
                      <a:pt x="34" y="1301"/>
                    </a:lnTo>
                    <a:lnTo>
                      <a:pt x="38" y="1290"/>
                    </a:lnTo>
                    <a:lnTo>
                      <a:pt x="40" y="1288"/>
                    </a:lnTo>
                    <a:lnTo>
                      <a:pt x="38" y="1287"/>
                    </a:lnTo>
                    <a:lnTo>
                      <a:pt x="39" y="1283"/>
                    </a:lnTo>
                    <a:lnTo>
                      <a:pt x="44" y="1281"/>
                    </a:lnTo>
                    <a:lnTo>
                      <a:pt x="44" y="1279"/>
                    </a:lnTo>
                    <a:lnTo>
                      <a:pt x="48" y="1280"/>
                    </a:lnTo>
                    <a:lnTo>
                      <a:pt x="50" y="1279"/>
                    </a:lnTo>
                    <a:lnTo>
                      <a:pt x="44" y="1275"/>
                    </a:lnTo>
                    <a:lnTo>
                      <a:pt x="44" y="1274"/>
                    </a:lnTo>
                    <a:lnTo>
                      <a:pt x="51" y="1268"/>
                    </a:lnTo>
                    <a:lnTo>
                      <a:pt x="53" y="1264"/>
                    </a:lnTo>
                    <a:lnTo>
                      <a:pt x="52" y="1261"/>
                    </a:lnTo>
                    <a:lnTo>
                      <a:pt x="56" y="1254"/>
                    </a:lnTo>
                    <a:lnTo>
                      <a:pt x="54" y="1253"/>
                    </a:lnTo>
                    <a:lnTo>
                      <a:pt x="55" y="1249"/>
                    </a:lnTo>
                    <a:lnTo>
                      <a:pt x="55" y="1244"/>
                    </a:lnTo>
                    <a:lnTo>
                      <a:pt x="58" y="1240"/>
                    </a:lnTo>
                    <a:lnTo>
                      <a:pt x="57" y="1236"/>
                    </a:lnTo>
                    <a:lnTo>
                      <a:pt x="59" y="1233"/>
                    </a:lnTo>
                    <a:lnTo>
                      <a:pt x="59" y="1231"/>
                    </a:lnTo>
                    <a:lnTo>
                      <a:pt x="63" y="1230"/>
                    </a:lnTo>
                    <a:lnTo>
                      <a:pt x="64" y="1226"/>
                    </a:lnTo>
                    <a:lnTo>
                      <a:pt x="67" y="1223"/>
                    </a:lnTo>
                    <a:lnTo>
                      <a:pt x="67" y="1218"/>
                    </a:lnTo>
                    <a:lnTo>
                      <a:pt x="69" y="1212"/>
                    </a:lnTo>
                    <a:lnTo>
                      <a:pt x="72" y="1209"/>
                    </a:lnTo>
                    <a:lnTo>
                      <a:pt x="72" y="1200"/>
                    </a:lnTo>
                    <a:lnTo>
                      <a:pt x="76" y="1198"/>
                    </a:lnTo>
                    <a:lnTo>
                      <a:pt x="79" y="1195"/>
                    </a:lnTo>
                    <a:lnTo>
                      <a:pt x="84" y="1191"/>
                    </a:lnTo>
                    <a:lnTo>
                      <a:pt x="84" y="1187"/>
                    </a:lnTo>
                    <a:lnTo>
                      <a:pt x="89" y="1181"/>
                    </a:lnTo>
                    <a:lnTo>
                      <a:pt x="89" y="1174"/>
                    </a:lnTo>
                    <a:lnTo>
                      <a:pt x="91" y="1171"/>
                    </a:lnTo>
                    <a:lnTo>
                      <a:pt x="89" y="1168"/>
                    </a:lnTo>
                    <a:lnTo>
                      <a:pt x="90" y="1166"/>
                    </a:lnTo>
                    <a:lnTo>
                      <a:pt x="94" y="1156"/>
                    </a:lnTo>
                    <a:lnTo>
                      <a:pt x="91" y="1152"/>
                    </a:lnTo>
                    <a:lnTo>
                      <a:pt x="94" y="1149"/>
                    </a:lnTo>
                    <a:lnTo>
                      <a:pt x="97" y="1150"/>
                    </a:lnTo>
                    <a:lnTo>
                      <a:pt x="98" y="1149"/>
                    </a:lnTo>
                    <a:lnTo>
                      <a:pt x="93" y="1144"/>
                    </a:lnTo>
                    <a:lnTo>
                      <a:pt x="99" y="1137"/>
                    </a:lnTo>
                    <a:lnTo>
                      <a:pt x="97" y="1135"/>
                    </a:lnTo>
                    <a:lnTo>
                      <a:pt x="98" y="1133"/>
                    </a:lnTo>
                    <a:lnTo>
                      <a:pt x="99" y="1128"/>
                    </a:lnTo>
                    <a:lnTo>
                      <a:pt x="102" y="1128"/>
                    </a:lnTo>
                    <a:lnTo>
                      <a:pt x="103" y="1126"/>
                    </a:lnTo>
                    <a:lnTo>
                      <a:pt x="99" y="1123"/>
                    </a:lnTo>
                    <a:lnTo>
                      <a:pt x="104" y="1120"/>
                    </a:lnTo>
                    <a:lnTo>
                      <a:pt x="101" y="1118"/>
                    </a:lnTo>
                    <a:lnTo>
                      <a:pt x="100" y="1116"/>
                    </a:lnTo>
                    <a:lnTo>
                      <a:pt x="103" y="1115"/>
                    </a:lnTo>
                    <a:lnTo>
                      <a:pt x="102" y="1110"/>
                    </a:lnTo>
                    <a:lnTo>
                      <a:pt x="106" y="1107"/>
                    </a:lnTo>
                    <a:lnTo>
                      <a:pt x="106" y="1102"/>
                    </a:lnTo>
                    <a:lnTo>
                      <a:pt x="108" y="1101"/>
                    </a:lnTo>
                    <a:lnTo>
                      <a:pt x="108" y="1099"/>
                    </a:lnTo>
                    <a:lnTo>
                      <a:pt x="110" y="1099"/>
                    </a:lnTo>
                    <a:lnTo>
                      <a:pt x="110" y="1097"/>
                    </a:lnTo>
                    <a:lnTo>
                      <a:pt x="111" y="1095"/>
                    </a:lnTo>
                    <a:lnTo>
                      <a:pt x="109" y="1090"/>
                    </a:lnTo>
                    <a:lnTo>
                      <a:pt x="111" y="1091"/>
                    </a:lnTo>
                    <a:lnTo>
                      <a:pt x="110" y="1086"/>
                    </a:lnTo>
                    <a:lnTo>
                      <a:pt x="112" y="1084"/>
                    </a:lnTo>
                    <a:lnTo>
                      <a:pt x="115" y="1083"/>
                    </a:lnTo>
                    <a:lnTo>
                      <a:pt x="115" y="1078"/>
                    </a:lnTo>
                    <a:lnTo>
                      <a:pt x="119" y="1078"/>
                    </a:lnTo>
                    <a:lnTo>
                      <a:pt x="117" y="1076"/>
                    </a:lnTo>
                    <a:lnTo>
                      <a:pt x="118" y="1073"/>
                    </a:lnTo>
                    <a:lnTo>
                      <a:pt x="122" y="1076"/>
                    </a:lnTo>
                    <a:lnTo>
                      <a:pt x="123" y="1071"/>
                    </a:lnTo>
                    <a:lnTo>
                      <a:pt x="126" y="1071"/>
                    </a:lnTo>
                    <a:lnTo>
                      <a:pt x="126" y="1068"/>
                    </a:lnTo>
                    <a:lnTo>
                      <a:pt x="130" y="1067"/>
                    </a:lnTo>
                    <a:lnTo>
                      <a:pt x="131" y="1062"/>
                    </a:lnTo>
                    <a:lnTo>
                      <a:pt x="136" y="1063"/>
                    </a:lnTo>
                    <a:lnTo>
                      <a:pt x="144" y="1053"/>
                    </a:lnTo>
                    <a:lnTo>
                      <a:pt x="153" y="1052"/>
                    </a:lnTo>
                    <a:lnTo>
                      <a:pt x="155" y="1051"/>
                    </a:lnTo>
                    <a:lnTo>
                      <a:pt x="160" y="1052"/>
                    </a:lnTo>
                    <a:lnTo>
                      <a:pt x="166" y="1047"/>
                    </a:lnTo>
                    <a:lnTo>
                      <a:pt x="170" y="1051"/>
                    </a:lnTo>
                    <a:lnTo>
                      <a:pt x="173" y="1048"/>
                    </a:lnTo>
                    <a:lnTo>
                      <a:pt x="178" y="1046"/>
                    </a:lnTo>
                    <a:lnTo>
                      <a:pt x="183" y="1040"/>
                    </a:lnTo>
                    <a:lnTo>
                      <a:pt x="188" y="1042"/>
                    </a:lnTo>
                    <a:lnTo>
                      <a:pt x="198" y="1037"/>
                    </a:lnTo>
                    <a:lnTo>
                      <a:pt x="207" y="1040"/>
                    </a:lnTo>
                    <a:lnTo>
                      <a:pt x="213" y="1035"/>
                    </a:lnTo>
                    <a:lnTo>
                      <a:pt x="216" y="1035"/>
                    </a:lnTo>
                    <a:lnTo>
                      <a:pt x="219" y="1032"/>
                    </a:lnTo>
                    <a:lnTo>
                      <a:pt x="220" y="1033"/>
                    </a:lnTo>
                    <a:lnTo>
                      <a:pt x="233" y="1030"/>
                    </a:lnTo>
                    <a:lnTo>
                      <a:pt x="238" y="1020"/>
                    </a:lnTo>
                    <a:lnTo>
                      <a:pt x="245" y="1020"/>
                    </a:lnTo>
                    <a:lnTo>
                      <a:pt x="249" y="1015"/>
                    </a:lnTo>
                    <a:lnTo>
                      <a:pt x="250" y="1012"/>
                    </a:lnTo>
                    <a:lnTo>
                      <a:pt x="255" y="1010"/>
                    </a:lnTo>
                    <a:lnTo>
                      <a:pt x="256" y="1007"/>
                    </a:lnTo>
                    <a:lnTo>
                      <a:pt x="265" y="1010"/>
                    </a:lnTo>
                    <a:lnTo>
                      <a:pt x="273" y="1007"/>
                    </a:lnTo>
                    <a:lnTo>
                      <a:pt x="277" y="1013"/>
                    </a:lnTo>
                    <a:lnTo>
                      <a:pt x="285" y="1014"/>
                    </a:lnTo>
                    <a:lnTo>
                      <a:pt x="290" y="1000"/>
                    </a:lnTo>
                    <a:lnTo>
                      <a:pt x="300" y="995"/>
                    </a:lnTo>
                    <a:lnTo>
                      <a:pt x="311" y="977"/>
                    </a:lnTo>
                    <a:lnTo>
                      <a:pt x="319" y="976"/>
                    </a:lnTo>
                    <a:lnTo>
                      <a:pt x="325" y="968"/>
                    </a:lnTo>
                    <a:lnTo>
                      <a:pt x="334" y="963"/>
                    </a:lnTo>
                    <a:lnTo>
                      <a:pt x="341" y="960"/>
                    </a:lnTo>
                    <a:lnTo>
                      <a:pt x="351" y="954"/>
                    </a:lnTo>
                    <a:lnTo>
                      <a:pt x="355" y="955"/>
                    </a:lnTo>
                    <a:lnTo>
                      <a:pt x="362" y="952"/>
                    </a:lnTo>
                    <a:lnTo>
                      <a:pt x="365" y="954"/>
                    </a:lnTo>
                    <a:lnTo>
                      <a:pt x="368" y="954"/>
                    </a:lnTo>
                    <a:lnTo>
                      <a:pt x="375" y="944"/>
                    </a:lnTo>
                    <a:lnTo>
                      <a:pt x="374" y="938"/>
                    </a:lnTo>
                    <a:lnTo>
                      <a:pt x="377" y="932"/>
                    </a:lnTo>
                    <a:lnTo>
                      <a:pt x="377" y="927"/>
                    </a:lnTo>
                    <a:lnTo>
                      <a:pt x="380" y="927"/>
                    </a:lnTo>
                    <a:lnTo>
                      <a:pt x="383" y="927"/>
                    </a:lnTo>
                    <a:lnTo>
                      <a:pt x="390" y="921"/>
                    </a:lnTo>
                    <a:lnTo>
                      <a:pt x="391" y="912"/>
                    </a:lnTo>
                    <a:lnTo>
                      <a:pt x="396" y="912"/>
                    </a:lnTo>
                    <a:lnTo>
                      <a:pt x="397" y="904"/>
                    </a:lnTo>
                    <a:lnTo>
                      <a:pt x="399" y="901"/>
                    </a:lnTo>
                    <a:lnTo>
                      <a:pt x="405" y="898"/>
                    </a:lnTo>
                    <a:lnTo>
                      <a:pt x="408" y="892"/>
                    </a:lnTo>
                    <a:lnTo>
                      <a:pt x="409" y="891"/>
                    </a:lnTo>
                    <a:lnTo>
                      <a:pt x="410" y="896"/>
                    </a:lnTo>
                    <a:lnTo>
                      <a:pt x="412" y="897"/>
                    </a:lnTo>
                    <a:lnTo>
                      <a:pt x="413" y="893"/>
                    </a:lnTo>
                    <a:lnTo>
                      <a:pt x="410" y="888"/>
                    </a:lnTo>
                    <a:lnTo>
                      <a:pt x="410" y="885"/>
                    </a:lnTo>
                    <a:lnTo>
                      <a:pt x="415" y="885"/>
                    </a:lnTo>
                    <a:lnTo>
                      <a:pt x="417" y="889"/>
                    </a:lnTo>
                    <a:lnTo>
                      <a:pt x="419" y="889"/>
                    </a:lnTo>
                    <a:lnTo>
                      <a:pt x="422" y="886"/>
                    </a:lnTo>
                    <a:lnTo>
                      <a:pt x="422" y="881"/>
                    </a:lnTo>
                    <a:lnTo>
                      <a:pt x="423" y="878"/>
                    </a:lnTo>
                    <a:lnTo>
                      <a:pt x="425" y="878"/>
                    </a:lnTo>
                    <a:lnTo>
                      <a:pt x="427" y="875"/>
                    </a:lnTo>
                    <a:lnTo>
                      <a:pt x="437" y="875"/>
                    </a:lnTo>
                    <a:lnTo>
                      <a:pt x="443" y="871"/>
                    </a:lnTo>
                    <a:lnTo>
                      <a:pt x="447" y="876"/>
                    </a:lnTo>
                    <a:lnTo>
                      <a:pt x="450" y="878"/>
                    </a:lnTo>
                    <a:lnTo>
                      <a:pt x="453" y="874"/>
                    </a:lnTo>
                    <a:lnTo>
                      <a:pt x="459" y="875"/>
                    </a:lnTo>
                    <a:lnTo>
                      <a:pt x="466" y="870"/>
                    </a:lnTo>
                    <a:lnTo>
                      <a:pt x="475" y="868"/>
                    </a:lnTo>
                    <a:lnTo>
                      <a:pt x="479" y="863"/>
                    </a:lnTo>
                    <a:lnTo>
                      <a:pt x="483" y="866"/>
                    </a:lnTo>
                    <a:lnTo>
                      <a:pt x="486" y="863"/>
                    </a:lnTo>
                    <a:lnTo>
                      <a:pt x="489" y="863"/>
                    </a:lnTo>
                    <a:lnTo>
                      <a:pt x="506" y="864"/>
                    </a:lnTo>
                    <a:lnTo>
                      <a:pt x="513" y="866"/>
                    </a:lnTo>
                    <a:lnTo>
                      <a:pt x="525" y="875"/>
                    </a:lnTo>
                    <a:lnTo>
                      <a:pt x="529" y="873"/>
                    </a:lnTo>
                    <a:lnTo>
                      <a:pt x="531" y="873"/>
                    </a:lnTo>
                    <a:lnTo>
                      <a:pt x="534" y="881"/>
                    </a:lnTo>
                    <a:lnTo>
                      <a:pt x="542" y="884"/>
                    </a:lnTo>
                    <a:lnTo>
                      <a:pt x="545" y="889"/>
                    </a:lnTo>
                    <a:lnTo>
                      <a:pt x="548" y="892"/>
                    </a:lnTo>
                    <a:lnTo>
                      <a:pt x="553" y="894"/>
                    </a:lnTo>
                    <a:lnTo>
                      <a:pt x="556" y="892"/>
                    </a:lnTo>
                    <a:lnTo>
                      <a:pt x="561" y="893"/>
                    </a:lnTo>
                    <a:lnTo>
                      <a:pt x="567" y="891"/>
                    </a:lnTo>
                    <a:lnTo>
                      <a:pt x="568" y="888"/>
                    </a:lnTo>
                    <a:lnTo>
                      <a:pt x="573" y="888"/>
                    </a:lnTo>
                    <a:lnTo>
                      <a:pt x="576" y="884"/>
                    </a:lnTo>
                    <a:lnTo>
                      <a:pt x="592" y="884"/>
                    </a:lnTo>
                    <a:lnTo>
                      <a:pt x="599" y="876"/>
                    </a:lnTo>
                    <a:lnTo>
                      <a:pt x="613" y="876"/>
                    </a:lnTo>
                    <a:lnTo>
                      <a:pt x="621" y="881"/>
                    </a:lnTo>
                    <a:lnTo>
                      <a:pt x="629" y="878"/>
                    </a:lnTo>
                    <a:lnTo>
                      <a:pt x="634" y="873"/>
                    </a:lnTo>
                    <a:lnTo>
                      <a:pt x="645" y="876"/>
                    </a:lnTo>
                    <a:lnTo>
                      <a:pt x="652" y="874"/>
                    </a:lnTo>
                    <a:lnTo>
                      <a:pt x="657" y="867"/>
                    </a:lnTo>
                    <a:lnTo>
                      <a:pt x="663" y="864"/>
                    </a:lnTo>
                    <a:lnTo>
                      <a:pt x="669" y="856"/>
                    </a:lnTo>
                    <a:lnTo>
                      <a:pt x="670" y="851"/>
                    </a:lnTo>
                    <a:lnTo>
                      <a:pt x="673" y="840"/>
                    </a:lnTo>
                    <a:lnTo>
                      <a:pt x="678" y="835"/>
                    </a:lnTo>
                    <a:lnTo>
                      <a:pt x="677" y="827"/>
                    </a:lnTo>
                    <a:lnTo>
                      <a:pt x="680" y="821"/>
                    </a:lnTo>
                    <a:lnTo>
                      <a:pt x="677" y="820"/>
                    </a:lnTo>
                    <a:lnTo>
                      <a:pt x="678" y="817"/>
                    </a:lnTo>
                    <a:lnTo>
                      <a:pt x="681" y="815"/>
                    </a:lnTo>
                    <a:lnTo>
                      <a:pt x="679" y="801"/>
                    </a:lnTo>
                    <a:lnTo>
                      <a:pt x="683" y="795"/>
                    </a:lnTo>
                    <a:lnTo>
                      <a:pt x="684" y="789"/>
                    </a:lnTo>
                    <a:lnTo>
                      <a:pt x="689" y="783"/>
                    </a:lnTo>
                    <a:lnTo>
                      <a:pt x="687" y="781"/>
                    </a:lnTo>
                    <a:lnTo>
                      <a:pt x="683" y="782"/>
                    </a:lnTo>
                    <a:lnTo>
                      <a:pt x="685" y="772"/>
                    </a:lnTo>
                    <a:lnTo>
                      <a:pt x="683" y="763"/>
                    </a:lnTo>
                    <a:lnTo>
                      <a:pt x="680" y="760"/>
                    </a:lnTo>
                    <a:lnTo>
                      <a:pt x="675" y="759"/>
                    </a:lnTo>
                    <a:lnTo>
                      <a:pt x="667" y="752"/>
                    </a:lnTo>
                    <a:lnTo>
                      <a:pt x="659" y="748"/>
                    </a:lnTo>
                    <a:lnTo>
                      <a:pt x="657" y="738"/>
                    </a:lnTo>
                    <a:lnTo>
                      <a:pt x="653" y="736"/>
                    </a:lnTo>
                    <a:lnTo>
                      <a:pt x="643" y="732"/>
                    </a:lnTo>
                    <a:lnTo>
                      <a:pt x="637" y="722"/>
                    </a:lnTo>
                    <a:lnTo>
                      <a:pt x="635" y="719"/>
                    </a:lnTo>
                    <a:lnTo>
                      <a:pt x="640" y="716"/>
                    </a:lnTo>
                    <a:lnTo>
                      <a:pt x="642" y="710"/>
                    </a:lnTo>
                    <a:lnTo>
                      <a:pt x="641" y="708"/>
                    </a:lnTo>
                    <a:lnTo>
                      <a:pt x="637" y="705"/>
                    </a:lnTo>
                    <a:lnTo>
                      <a:pt x="633" y="700"/>
                    </a:lnTo>
                    <a:lnTo>
                      <a:pt x="633" y="693"/>
                    </a:lnTo>
                    <a:lnTo>
                      <a:pt x="631" y="690"/>
                    </a:lnTo>
                    <a:lnTo>
                      <a:pt x="630" y="688"/>
                    </a:lnTo>
                    <a:lnTo>
                      <a:pt x="635" y="681"/>
                    </a:lnTo>
                    <a:lnTo>
                      <a:pt x="631" y="673"/>
                    </a:lnTo>
                    <a:lnTo>
                      <a:pt x="632" y="668"/>
                    </a:lnTo>
                    <a:lnTo>
                      <a:pt x="630" y="657"/>
                    </a:lnTo>
                    <a:lnTo>
                      <a:pt x="631" y="654"/>
                    </a:lnTo>
                    <a:lnTo>
                      <a:pt x="634" y="654"/>
                    </a:lnTo>
                    <a:lnTo>
                      <a:pt x="635" y="651"/>
                    </a:lnTo>
                    <a:lnTo>
                      <a:pt x="633" y="640"/>
                    </a:lnTo>
                    <a:lnTo>
                      <a:pt x="634" y="633"/>
                    </a:lnTo>
                    <a:lnTo>
                      <a:pt x="631" y="630"/>
                    </a:lnTo>
                    <a:lnTo>
                      <a:pt x="633" y="623"/>
                    </a:lnTo>
                    <a:lnTo>
                      <a:pt x="640" y="622"/>
                    </a:lnTo>
                    <a:lnTo>
                      <a:pt x="645" y="621"/>
                    </a:lnTo>
                    <a:lnTo>
                      <a:pt x="647" y="614"/>
                    </a:lnTo>
                    <a:lnTo>
                      <a:pt x="651" y="610"/>
                    </a:lnTo>
                    <a:lnTo>
                      <a:pt x="653" y="602"/>
                    </a:lnTo>
                    <a:lnTo>
                      <a:pt x="658" y="598"/>
                    </a:lnTo>
                    <a:lnTo>
                      <a:pt x="659" y="591"/>
                    </a:lnTo>
                    <a:lnTo>
                      <a:pt x="661" y="590"/>
                    </a:lnTo>
                    <a:lnTo>
                      <a:pt x="667" y="587"/>
                    </a:lnTo>
                    <a:lnTo>
                      <a:pt x="673" y="578"/>
                    </a:lnTo>
                    <a:lnTo>
                      <a:pt x="677" y="577"/>
                    </a:lnTo>
                    <a:lnTo>
                      <a:pt x="682" y="573"/>
                    </a:lnTo>
                    <a:lnTo>
                      <a:pt x="691" y="567"/>
                    </a:lnTo>
                    <a:lnTo>
                      <a:pt x="694" y="555"/>
                    </a:lnTo>
                    <a:lnTo>
                      <a:pt x="689" y="544"/>
                    </a:lnTo>
                    <a:lnTo>
                      <a:pt x="695" y="538"/>
                    </a:lnTo>
                    <a:lnTo>
                      <a:pt x="696" y="532"/>
                    </a:lnTo>
                    <a:lnTo>
                      <a:pt x="692" y="513"/>
                    </a:lnTo>
                    <a:lnTo>
                      <a:pt x="687" y="507"/>
                    </a:lnTo>
                    <a:lnTo>
                      <a:pt x="687" y="498"/>
                    </a:lnTo>
                    <a:lnTo>
                      <a:pt x="683" y="489"/>
                    </a:lnTo>
                    <a:lnTo>
                      <a:pt x="682" y="486"/>
                    </a:lnTo>
                    <a:lnTo>
                      <a:pt x="684" y="478"/>
                    </a:lnTo>
                    <a:lnTo>
                      <a:pt x="676" y="469"/>
                    </a:lnTo>
                    <a:lnTo>
                      <a:pt x="676" y="467"/>
                    </a:lnTo>
                    <a:lnTo>
                      <a:pt x="675" y="458"/>
                    </a:lnTo>
                    <a:lnTo>
                      <a:pt x="663" y="448"/>
                    </a:lnTo>
                    <a:lnTo>
                      <a:pt x="664" y="441"/>
                    </a:lnTo>
                    <a:lnTo>
                      <a:pt x="668" y="437"/>
                    </a:lnTo>
                    <a:lnTo>
                      <a:pt x="669" y="434"/>
                    </a:lnTo>
                    <a:lnTo>
                      <a:pt x="669" y="432"/>
                    </a:lnTo>
                    <a:lnTo>
                      <a:pt x="664" y="428"/>
                    </a:lnTo>
                    <a:lnTo>
                      <a:pt x="662" y="424"/>
                    </a:lnTo>
                    <a:lnTo>
                      <a:pt x="664" y="421"/>
                    </a:lnTo>
                    <a:lnTo>
                      <a:pt x="671" y="415"/>
                    </a:lnTo>
                    <a:lnTo>
                      <a:pt x="680" y="400"/>
                    </a:lnTo>
                    <a:lnTo>
                      <a:pt x="681" y="397"/>
                    </a:lnTo>
                    <a:lnTo>
                      <a:pt x="680" y="390"/>
                    </a:lnTo>
                    <a:lnTo>
                      <a:pt x="685" y="379"/>
                    </a:lnTo>
                    <a:lnTo>
                      <a:pt x="679" y="375"/>
                    </a:lnTo>
                    <a:lnTo>
                      <a:pt x="680" y="368"/>
                    </a:lnTo>
                    <a:lnTo>
                      <a:pt x="679" y="365"/>
                    </a:lnTo>
                    <a:lnTo>
                      <a:pt x="667" y="358"/>
                    </a:lnTo>
                    <a:lnTo>
                      <a:pt x="663" y="359"/>
                    </a:lnTo>
                    <a:lnTo>
                      <a:pt x="661" y="357"/>
                    </a:lnTo>
                    <a:lnTo>
                      <a:pt x="660" y="350"/>
                    </a:lnTo>
                    <a:lnTo>
                      <a:pt x="660" y="346"/>
                    </a:lnTo>
                    <a:lnTo>
                      <a:pt x="656" y="339"/>
                    </a:lnTo>
                    <a:lnTo>
                      <a:pt x="655" y="325"/>
                    </a:lnTo>
                    <a:lnTo>
                      <a:pt x="657" y="321"/>
                    </a:lnTo>
                    <a:lnTo>
                      <a:pt x="664" y="311"/>
                    </a:lnTo>
                    <a:lnTo>
                      <a:pt x="668" y="308"/>
                    </a:lnTo>
                    <a:lnTo>
                      <a:pt x="677" y="308"/>
                    </a:lnTo>
                    <a:lnTo>
                      <a:pt x="674" y="302"/>
                    </a:lnTo>
                    <a:lnTo>
                      <a:pt x="680" y="297"/>
                    </a:lnTo>
                    <a:lnTo>
                      <a:pt x="684" y="291"/>
                    </a:lnTo>
                    <a:lnTo>
                      <a:pt x="691" y="273"/>
                    </a:lnTo>
                    <a:lnTo>
                      <a:pt x="693" y="272"/>
                    </a:lnTo>
                    <a:lnTo>
                      <a:pt x="696" y="273"/>
                    </a:lnTo>
                    <a:lnTo>
                      <a:pt x="698" y="270"/>
                    </a:lnTo>
                    <a:lnTo>
                      <a:pt x="699" y="264"/>
                    </a:lnTo>
                    <a:lnTo>
                      <a:pt x="709" y="259"/>
                    </a:lnTo>
                    <a:lnTo>
                      <a:pt x="712" y="255"/>
                    </a:lnTo>
                    <a:lnTo>
                      <a:pt x="714" y="246"/>
                    </a:lnTo>
                    <a:lnTo>
                      <a:pt x="721" y="232"/>
                    </a:lnTo>
                    <a:lnTo>
                      <a:pt x="723" y="231"/>
                    </a:lnTo>
                    <a:lnTo>
                      <a:pt x="724" y="228"/>
                    </a:lnTo>
                    <a:lnTo>
                      <a:pt x="721" y="222"/>
                    </a:lnTo>
                    <a:lnTo>
                      <a:pt x="724" y="216"/>
                    </a:lnTo>
                    <a:lnTo>
                      <a:pt x="721" y="207"/>
                    </a:lnTo>
                    <a:lnTo>
                      <a:pt x="724" y="202"/>
                    </a:lnTo>
                    <a:lnTo>
                      <a:pt x="732" y="194"/>
                    </a:lnTo>
                    <a:lnTo>
                      <a:pt x="736" y="189"/>
                    </a:lnTo>
                    <a:lnTo>
                      <a:pt x="737" y="184"/>
                    </a:lnTo>
                    <a:lnTo>
                      <a:pt x="746" y="181"/>
                    </a:lnTo>
                    <a:lnTo>
                      <a:pt x="748" y="178"/>
                    </a:lnTo>
                    <a:lnTo>
                      <a:pt x="754" y="169"/>
                    </a:lnTo>
                    <a:lnTo>
                      <a:pt x="755" y="164"/>
                    </a:lnTo>
                    <a:lnTo>
                      <a:pt x="759" y="161"/>
                    </a:lnTo>
                    <a:lnTo>
                      <a:pt x="761" y="154"/>
                    </a:lnTo>
                    <a:lnTo>
                      <a:pt x="764" y="154"/>
                    </a:lnTo>
                    <a:lnTo>
                      <a:pt x="765" y="160"/>
                    </a:lnTo>
                    <a:lnTo>
                      <a:pt x="770" y="162"/>
                    </a:lnTo>
                    <a:lnTo>
                      <a:pt x="772" y="161"/>
                    </a:lnTo>
                    <a:lnTo>
                      <a:pt x="776" y="155"/>
                    </a:lnTo>
                    <a:lnTo>
                      <a:pt x="779" y="156"/>
                    </a:lnTo>
                    <a:lnTo>
                      <a:pt x="779" y="160"/>
                    </a:lnTo>
                    <a:lnTo>
                      <a:pt x="783" y="160"/>
                    </a:lnTo>
                    <a:lnTo>
                      <a:pt x="785" y="153"/>
                    </a:lnTo>
                    <a:lnTo>
                      <a:pt x="790" y="155"/>
                    </a:lnTo>
                    <a:lnTo>
                      <a:pt x="800" y="150"/>
                    </a:lnTo>
                    <a:lnTo>
                      <a:pt x="806" y="155"/>
                    </a:lnTo>
                    <a:lnTo>
                      <a:pt x="810" y="153"/>
                    </a:lnTo>
                    <a:lnTo>
                      <a:pt x="818" y="150"/>
                    </a:lnTo>
                    <a:lnTo>
                      <a:pt x="821" y="152"/>
                    </a:lnTo>
                    <a:lnTo>
                      <a:pt x="823" y="152"/>
                    </a:lnTo>
                    <a:lnTo>
                      <a:pt x="827" y="149"/>
                    </a:lnTo>
                    <a:lnTo>
                      <a:pt x="827" y="144"/>
                    </a:lnTo>
                    <a:lnTo>
                      <a:pt x="829" y="142"/>
                    </a:lnTo>
                    <a:lnTo>
                      <a:pt x="837" y="141"/>
                    </a:lnTo>
                    <a:lnTo>
                      <a:pt x="839" y="134"/>
                    </a:lnTo>
                    <a:lnTo>
                      <a:pt x="843" y="133"/>
                    </a:lnTo>
                    <a:lnTo>
                      <a:pt x="843" y="131"/>
                    </a:lnTo>
                    <a:lnTo>
                      <a:pt x="844" y="125"/>
                    </a:lnTo>
                    <a:lnTo>
                      <a:pt x="850" y="122"/>
                    </a:lnTo>
                    <a:lnTo>
                      <a:pt x="848" y="119"/>
                    </a:lnTo>
                    <a:lnTo>
                      <a:pt x="844" y="118"/>
                    </a:lnTo>
                    <a:lnTo>
                      <a:pt x="843" y="114"/>
                    </a:lnTo>
                    <a:lnTo>
                      <a:pt x="863" y="110"/>
                    </a:lnTo>
                    <a:lnTo>
                      <a:pt x="867" y="110"/>
                    </a:lnTo>
                    <a:lnTo>
                      <a:pt x="872" y="107"/>
                    </a:lnTo>
                    <a:lnTo>
                      <a:pt x="875" y="104"/>
                    </a:lnTo>
                    <a:lnTo>
                      <a:pt x="878" y="95"/>
                    </a:lnTo>
                    <a:lnTo>
                      <a:pt x="883" y="97"/>
                    </a:lnTo>
                    <a:lnTo>
                      <a:pt x="883" y="92"/>
                    </a:lnTo>
                    <a:lnTo>
                      <a:pt x="886" y="87"/>
                    </a:lnTo>
                    <a:lnTo>
                      <a:pt x="886" y="80"/>
                    </a:lnTo>
                    <a:lnTo>
                      <a:pt x="894" y="76"/>
                    </a:lnTo>
                    <a:lnTo>
                      <a:pt x="898" y="70"/>
                    </a:lnTo>
                    <a:lnTo>
                      <a:pt x="900" y="66"/>
                    </a:lnTo>
                    <a:lnTo>
                      <a:pt x="909" y="61"/>
                    </a:lnTo>
                    <a:lnTo>
                      <a:pt x="910" y="54"/>
                    </a:lnTo>
                    <a:lnTo>
                      <a:pt x="915" y="48"/>
                    </a:lnTo>
                    <a:lnTo>
                      <a:pt x="912" y="42"/>
                    </a:lnTo>
                    <a:lnTo>
                      <a:pt x="902" y="34"/>
                    </a:lnTo>
                    <a:lnTo>
                      <a:pt x="899" y="28"/>
                    </a:lnTo>
                    <a:lnTo>
                      <a:pt x="900" y="20"/>
                    </a:lnTo>
                    <a:lnTo>
                      <a:pt x="904" y="17"/>
                    </a:lnTo>
                    <a:lnTo>
                      <a:pt x="902" y="7"/>
                    </a:lnTo>
                    <a:lnTo>
                      <a:pt x="909" y="3"/>
                    </a:lnTo>
                    <a:lnTo>
                      <a:pt x="911" y="0"/>
                    </a:lnTo>
                    <a:lnTo>
                      <a:pt x="916" y="5"/>
                    </a:lnTo>
                    <a:lnTo>
                      <a:pt x="921" y="11"/>
                    </a:lnTo>
                    <a:lnTo>
                      <a:pt x="927" y="14"/>
                    </a:lnTo>
                    <a:lnTo>
                      <a:pt x="929" y="14"/>
                    </a:lnTo>
                    <a:lnTo>
                      <a:pt x="945" y="26"/>
                    </a:lnTo>
                    <a:lnTo>
                      <a:pt x="945" y="27"/>
                    </a:lnTo>
                    <a:lnTo>
                      <a:pt x="944" y="28"/>
                    </a:lnTo>
                    <a:lnTo>
                      <a:pt x="939" y="26"/>
                    </a:lnTo>
                    <a:lnTo>
                      <a:pt x="937" y="27"/>
                    </a:lnTo>
                    <a:lnTo>
                      <a:pt x="941" y="29"/>
                    </a:lnTo>
                    <a:lnTo>
                      <a:pt x="946" y="30"/>
                    </a:lnTo>
                    <a:lnTo>
                      <a:pt x="947" y="28"/>
                    </a:lnTo>
                    <a:lnTo>
                      <a:pt x="959" y="36"/>
                    </a:lnTo>
                    <a:lnTo>
                      <a:pt x="966" y="34"/>
                    </a:lnTo>
                    <a:lnTo>
                      <a:pt x="971" y="37"/>
                    </a:lnTo>
                    <a:lnTo>
                      <a:pt x="976" y="37"/>
                    </a:lnTo>
                    <a:lnTo>
                      <a:pt x="983" y="34"/>
                    </a:lnTo>
                    <a:lnTo>
                      <a:pt x="992" y="37"/>
                    </a:lnTo>
                    <a:lnTo>
                      <a:pt x="1001" y="36"/>
                    </a:lnTo>
                    <a:lnTo>
                      <a:pt x="1013" y="40"/>
                    </a:lnTo>
                    <a:lnTo>
                      <a:pt x="1018" y="39"/>
                    </a:lnTo>
                    <a:lnTo>
                      <a:pt x="1018" y="45"/>
                    </a:lnTo>
                    <a:lnTo>
                      <a:pt x="1019" y="47"/>
                    </a:lnTo>
                    <a:lnTo>
                      <a:pt x="1028" y="50"/>
                    </a:lnTo>
                    <a:lnTo>
                      <a:pt x="1034" y="62"/>
                    </a:lnTo>
                    <a:lnTo>
                      <a:pt x="1030" y="68"/>
                    </a:lnTo>
                    <a:lnTo>
                      <a:pt x="1031" y="73"/>
                    </a:lnTo>
                    <a:lnTo>
                      <a:pt x="1031" y="75"/>
                    </a:lnTo>
                    <a:lnTo>
                      <a:pt x="1025" y="79"/>
                    </a:lnTo>
                    <a:lnTo>
                      <a:pt x="1025" y="81"/>
                    </a:lnTo>
                    <a:lnTo>
                      <a:pt x="1019" y="88"/>
                    </a:lnTo>
                    <a:lnTo>
                      <a:pt x="1017" y="92"/>
                    </a:lnTo>
                    <a:lnTo>
                      <a:pt x="1018" y="95"/>
                    </a:lnTo>
                    <a:lnTo>
                      <a:pt x="1002" y="123"/>
                    </a:lnTo>
                    <a:lnTo>
                      <a:pt x="993" y="135"/>
                    </a:lnTo>
                    <a:lnTo>
                      <a:pt x="993" y="142"/>
                    </a:lnTo>
                    <a:lnTo>
                      <a:pt x="998" y="169"/>
                    </a:lnTo>
                    <a:lnTo>
                      <a:pt x="1000" y="172"/>
                    </a:lnTo>
                    <a:lnTo>
                      <a:pt x="1002" y="176"/>
                    </a:lnTo>
                    <a:lnTo>
                      <a:pt x="1004" y="185"/>
                    </a:lnTo>
                    <a:lnTo>
                      <a:pt x="1015" y="207"/>
                    </a:lnTo>
                    <a:lnTo>
                      <a:pt x="1019" y="219"/>
                    </a:lnTo>
                    <a:lnTo>
                      <a:pt x="1024" y="222"/>
                    </a:lnTo>
                    <a:lnTo>
                      <a:pt x="1031" y="233"/>
                    </a:lnTo>
                    <a:lnTo>
                      <a:pt x="1033" y="240"/>
                    </a:lnTo>
                    <a:lnTo>
                      <a:pt x="1036" y="246"/>
                    </a:lnTo>
                    <a:lnTo>
                      <a:pt x="1036" y="255"/>
                    </a:lnTo>
                    <a:lnTo>
                      <a:pt x="1045" y="281"/>
                    </a:lnTo>
                    <a:lnTo>
                      <a:pt x="1055" y="294"/>
                    </a:lnTo>
                    <a:lnTo>
                      <a:pt x="1062" y="308"/>
                    </a:lnTo>
                    <a:lnTo>
                      <a:pt x="1078" y="317"/>
                    </a:lnTo>
                    <a:lnTo>
                      <a:pt x="1079" y="322"/>
                    </a:lnTo>
                    <a:lnTo>
                      <a:pt x="1076" y="325"/>
                    </a:lnTo>
                    <a:lnTo>
                      <a:pt x="1073" y="343"/>
                    </a:lnTo>
                    <a:lnTo>
                      <a:pt x="1069" y="356"/>
                    </a:lnTo>
                    <a:lnTo>
                      <a:pt x="1057" y="369"/>
                    </a:lnTo>
                    <a:lnTo>
                      <a:pt x="1047" y="377"/>
                    </a:lnTo>
                    <a:lnTo>
                      <a:pt x="1048" y="382"/>
                    </a:lnTo>
                    <a:lnTo>
                      <a:pt x="1046" y="387"/>
                    </a:lnTo>
                    <a:lnTo>
                      <a:pt x="1038" y="402"/>
                    </a:lnTo>
                    <a:lnTo>
                      <a:pt x="1039" y="410"/>
                    </a:lnTo>
                    <a:lnTo>
                      <a:pt x="1048" y="419"/>
                    </a:lnTo>
                    <a:lnTo>
                      <a:pt x="1041" y="431"/>
                    </a:lnTo>
                    <a:lnTo>
                      <a:pt x="1048" y="440"/>
                    </a:lnTo>
                    <a:lnTo>
                      <a:pt x="1054" y="449"/>
                    </a:lnTo>
                    <a:lnTo>
                      <a:pt x="1053" y="474"/>
                    </a:lnTo>
                    <a:lnTo>
                      <a:pt x="1056" y="480"/>
                    </a:lnTo>
                    <a:lnTo>
                      <a:pt x="1066" y="492"/>
                    </a:lnTo>
                    <a:lnTo>
                      <a:pt x="1066" y="504"/>
                    </a:lnTo>
                    <a:lnTo>
                      <a:pt x="1073" y="513"/>
                    </a:lnTo>
                    <a:lnTo>
                      <a:pt x="1075" y="521"/>
                    </a:lnTo>
                    <a:lnTo>
                      <a:pt x="1082" y="527"/>
                    </a:lnTo>
                    <a:lnTo>
                      <a:pt x="1076" y="556"/>
                    </a:lnTo>
                    <a:lnTo>
                      <a:pt x="1087" y="567"/>
                    </a:lnTo>
                    <a:lnTo>
                      <a:pt x="1094" y="578"/>
                    </a:lnTo>
                    <a:lnTo>
                      <a:pt x="1093" y="582"/>
                    </a:lnTo>
                    <a:lnTo>
                      <a:pt x="1098" y="582"/>
                    </a:lnTo>
                    <a:lnTo>
                      <a:pt x="1100" y="588"/>
                    </a:lnTo>
                    <a:lnTo>
                      <a:pt x="1106" y="592"/>
                    </a:lnTo>
                    <a:lnTo>
                      <a:pt x="1106" y="595"/>
                    </a:lnTo>
                    <a:lnTo>
                      <a:pt x="1103" y="596"/>
                    </a:lnTo>
                    <a:lnTo>
                      <a:pt x="1102" y="611"/>
                    </a:lnTo>
                    <a:lnTo>
                      <a:pt x="1107" y="615"/>
                    </a:lnTo>
                    <a:lnTo>
                      <a:pt x="1107" y="620"/>
                    </a:lnTo>
                    <a:lnTo>
                      <a:pt x="1109" y="626"/>
                    </a:lnTo>
                    <a:lnTo>
                      <a:pt x="1109" y="630"/>
                    </a:lnTo>
                    <a:lnTo>
                      <a:pt x="1105" y="636"/>
                    </a:lnTo>
                    <a:lnTo>
                      <a:pt x="1102" y="640"/>
                    </a:lnTo>
                    <a:lnTo>
                      <a:pt x="1107" y="656"/>
                    </a:lnTo>
                    <a:lnTo>
                      <a:pt x="1109" y="666"/>
                    </a:lnTo>
                    <a:lnTo>
                      <a:pt x="1108" y="674"/>
                    </a:lnTo>
                    <a:lnTo>
                      <a:pt x="1115" y="703"/>
                    </a:lnTo>
                    <a:lnTo>
                      <a:pt x="1114" y="706"/>
                    </a:lnTo>
                    <a:lnTo>
                      <a:pt x="1110" y="710"/>
                    </a:lnTo>
                    <a:lnTo>
                      <a:pt x="1108" y="719"/>
                    </a:lnTo>
                    <a:lnTo>
                      <a:pt x="1109" y="720"/>
                    </a:lnTo>
                    <a:lnTo>
                      <a:pt x="1114" y="721"/>
                    </a:lnTo>
                    <a:lnTo>
                      <a:pt x="1116" y="722"/>
                    </a:lnTo>
                    <a:lnTo>
                      <a:pt x="1118" y="731"/>
                    </a:lnTo>
                    <a:lnTo>
                      <a:pt x="1125" y="742"/>
                    </a:lnTo>
                    <a:lnTo>
                      <a:pt x="1120" y="744"/>
                    </a:lnTo>
                    <a:lnTo>
                      <a:pt x="1121" y="754"/>
                    </a:lnTo>
                    <a:lnTo>
                      <a:pt x="1120" y="758"/>
                    </a:lnTo>
                    <a:lnTo>
                      <a:pt x="1136" y="781"/>
                    </a:lnTo>
                    <a:lnTo>
                      <a:pt x="1135" y="788"/>
                    </a:lnTo>
                    <a:lnTo>
                      <a:pt x="1130" y="795"/>
                    </a:lnTo>
                    <a:lnTo>
                      <a:pt x="1133" y="802"/>
                    </a:lnTo>
                    <a:lnTo>
                      <a:pt x="1133" y="818"/>
                    </a:lnTo>
                    <a:lnTo>
                      <a:pt x="1133" y="824"/>
                    </a:lnTo>
                    <a:lnTo>
                      <a:pt x="1142" y="832"/>
                    </a:lnTo>
                    <a:lnTo>
                      <a:pt x="1145" y="844"/>
                    </a:lnTo>
                    <a:lnTo>
                      <a:pt x="1144" y="852"/>
                    </a:lnTo>
                    <a:lnTo>
                      <a:pt x="1148" y="856"/>
                    </a:lnTo>
                    <a:lnTo>
                      <a:pt x="1157" y="858"/>
                    </a:lnTo>
                    <a:lnTo>
                      <a:pt x="1164" y="857"/>
                    </a:lnTo>
                    <a:lnTo>
                      <a:pt x="1169" y="863"/>
                    </a:lnTo>
                    <a:lnTo>
                      <a:pt x="1185" y="867"/>
                    </a:lnTo>
                    <a:lnTo>
                      <a:pt x="1191" y="870"/>
                    </a:lnTo>
                    <a:lnTo>
                      <a:pt x="1201" y="869"/>
                    </a:lnTo>
                    <a:lnTo>
                      <a:pt x="1206" y="874"/>
                    </a:lnTo>
                    <a:lnTo>
                      <a:pt x="1207" y="880"/>
                    </a:lnTo>
                    <a:lnTo>
                      <a:pt x="1211" y="887"/>
                    </a:lnTo>
                    <a:lnTo>
                      <a:pt x="1215" y="887"/>
                    </a:lnTo>
                    <a:lnTo>
                      <a:pt x="1221" y="883"/>
                    </a:lnTo>
                    <a:lnTo>
                      <a:pt x="1225" y="885"/>
                    </a:lnTo>
                    <a:lnTo>
                      <a:pt x="1222" y="891"/>
                    </a:lnTo>
                    <a:lnTo>
                      <a:pt x="1217" y="897"/>
                    </a:lnTo>
                    <a:close/>
                  </a:path>
                </a:pathLst>
              </a:custGeom>
              <a:solidFill>
                <a:schemeClr val="tx1"/>
              </a:solidFill>
              <a:ln w="6350" cmpd="sng">
                <a:solidFill>
                  <a:schemeClr val="bg1"/>
                </a:solidFill>
                <a:prstDash val="solid"/>
                <a:round/>
                <a:headEnd/>
                <a:tailEnd/>
              </a:ln>
            </p:spPr>
            <p:txBody>
              <a:bodyPr/>
              <a:lstStyle/>
              <a:p>
                <a:endParaRPr lang="pt-BR"/>
              </a:p>
            </p:txBody>
          </p:sp>
          <p:sp>
            <p:nvSpPr>
              <p:cNvPr id="18" name="Freeform 75"/>
              <p:cNvSpPr>
                <a:spLocks/>
              </p:cNvSpPr>
              <p:nvPr/>
            </p:nvSpPr>
            <p:spPr bwMode="auto">
              <a:xfrm>
                <a:off x="8318850" y="2221815"/>
                <a:ext cx="476794" cy="585706"/>
              </a:xfrm>
              <a:custGeom>
                <a:avLst/>
                <a:gdLst>
                  <a:gd name="T0" fmla="*/ 2147483647 w 903"/>
                  <a:gd name="T1" fmla="*/ 2147483647 h 1106"/>
                  <a:gd name="T2" fmla="*/ 2147483647 w 903"/>
                  <a:gd name="T3" fmla="*/ 2147483647 h 1106"/>
                  <a:gd name="T4" fmla="*/ 2147483647 w 903"/>
                  <a:gd name="T5" fmla="*/ 2147483647 h 1106"/>
                  <a:gd name="T6" fmla="*/ 2147483647 w 903"/>
                  <a:gd name="T7" fmla="*/ 2147483647 h 1106"/>
                  <a:gd name="T8" fmla="*/ 2147483647 w 903"/>
                  <a:gd name="T9" fmla="*/ 2147483647 h 1106"/>
                  <a:gd name="T10" fmla="*/ 2147483647 w 903"/>
                  <a:gd name="T11" fmla="*/ 2147483647 h 1106"/>
                  <a:gd name="T12" fmla="*/ 2147483647 w 903"/>
                  <a:gd name="T13" fmla="*/ 2147483647 h 1106"/>
                  <a:gd name="T14" fmla="*/ 2147483647 w 903"/>
                  <a:gd name="T15" fmla="*/ 2147483647 h 1106"/>
                  <a:gd name="T16" fmla="*/ 2147483647 w 903"/>
                  <a:gd name="T17" fmla="*/ 2147483647 h 1106"/>
                  <a:gd name="T18" fmla="*/ 2147483647 w 903"/>
                  <a:gd name="T19" fmla="*/ 2147483647 h 1106"/>
                  <a:gd name="T20" fmla="*/ 2147483647 w 903"/>
                  <a:gd name="T21" fmla="*/ 2147483647 h 1106"/>
                  <a:gd name="T22" fmla="*/ 2147483647 w 903"/>
                  <a:gd name="T23" fmla="*/ 2147483647 h 1106"/>
                  <a:gd name="T24" fmla="*/ 2147483647 w 903"/>
                  <a:gd name="T25" fmla="*/ 2147483647 h 1106"/>
                  <a:gd name="T26" fmla="*/ 2147483647 w 903"/>
                  <a:gd name="T27" fmla="*/ 2147483647 h 1106"/>
                  <a:gd name="T28" fmla="*/ 2147483647 w 903"/>
                  <a:gd name="T29" fmla="*/ 2147483647 h 1106"/>
                  <a:gd name="T30" fmla="*/ 2147483647 w 903"/>
                  <a:gd name="T31" fmla="*/ 2147483647 h 1106"/>
                  <a:gd name="T32" fmla="*/ 2147483647 w 903"/>
                  <a:gd name="T33" fmla="*/ 2147483647 h 1106"/>
                  <a:gd name="T34" fmla="*/ 2147483647 w 903"/>
                  <a:gd name="T35" fmla="*/ 2147483647 h 1106"/>
                  <a:gd name="T36" fmla="*/ 2147483647 w 903"/>
                  <a:gd name="T37" fmla="*/ 2147483647 h 1106"/>
                  <a:gd name="T38" fmla="*/ 2147483647 w 903"/>
                  <a:gd name="T39" fmla="*/ 2147483647 h 1106"/>
                  <a:gd name="T40" fmla="*/ 2147483647 w 903"/>
                  <a:gd name="T41" fmla="*/ 2147483647 h 1106"/>
                  <a:gd name="T42" fmla="*/ 2147483647 w 903"/>
                  <a:gd name="T43" fmla="*/ 2147483647 h 1106"/>
                  <a:gd name="T44" fmla="*/ 2147483647 w 903"/>
                  <a:gd name="T45" fmla="*/ 2147483647 h 1106"/>
                  <a:gd name="T46" fmla="*/ 2147483647 w 903"/>
                  <a:gd name="T47" fmla="*/ 2147483647 h 1106"/>
                  <a:gd name="T48" fmla="*/ 2147483647 w 903"/>
                  <a:gd name="T49" fmla="*/ 2147483647 h 1106"/>
                  <a:gd name="T50" fmla="*/ 2147483647 w 903"/>
                  <a:gd name="T51" fmla="*/ 2147483647 h 1106"/>
                  <a:gd name="T52" fmla="*/ 2147483647 w 903"/>
                  <a:gd name="T53" fmla="*/ 2147483647 h 1106"/>
                  <a:gd name="T54" fmla="*/ 2147483647 w 903"/>
                  <a:gd name="T55" fmla="*/ 2147483647 h 1106"/>
                  <a:gd name="T56" fmla="*/ 2147483647 w 903"/>
                  <a:gd name="T57" fmla="*/ 2147483647 h 1106"/>
                  <a:gd name="T58" fmla="*/ 2147483647 w 903"/>
                  <a:gd name="T59" fmla="*/ 2147483647 h 1106"/>
                  <a:gd name="T60" fmla="*/ 2147483647 w 903"/>
                  <a:gd name="T61" fmla="*/ 2147483647 h 1106"/>
                  <a:gd name="T62" fmla="*/ 2147483647 w 903"/>
                  <a:gd name="T63" fmla="*/ 2147483647 h 1106"/>
                  <a:gd name="T64" fmla="*/ 2147483647 w 903"/>
                  <a:gd name="T65" fmla="*/ 2147483647 h 1106"/>
                  <a:gd name="T66" fmla="*/ 2147483647 w 903"/>
                  <a:gd name="T67" fmla="*/ 2147483647 h 1106"/>
                  <a:gd name="T68" fmla="*/ 2147483647 w 903"/>
                  <a:gd name="T69" fmla="*/ 2147483647 h 1106"/>
                  <a:gd name="T70" fmla="*/ 2147483647 w 903"/>
                  <a:gd name="T71" fmla="*/ 2147483647 h 1106"/>
                  <a:gd name="T72" fmla="*/ 2147483647 w 903"/>
                  <a:gd name="T73" fmla="*/ 2147483647 h 1106"/>
                  <a:gd name="T74" fmla="*/ 2147483647 w 903"/>
                  <a:gd name="T75" fmla="*/ 2147483647 h 1106"/>
                  <a:gd name="T76" fmla="*/ 2147483647 w 903"/>
                  <a:gd name="T77" fmla="*/ 2147483647 h 1106"/>
                  <a:gd name="T78" fmla="*/ 2147483647 w 903"/>
                  <a:gd name="T79" fmla="*/ 2147483647 h 1106"/>
                  <a:gd name="T80" fmla="*/ 2147483647 w 903"/>
                  <a:gd name="T81" fmla="*/ 2147483647 h 1106"/>
                  <a:gd name="T82" fmla="*/ 2147483647 w 903"/>
                  <a:gd name="T83" fmla="*/ 2147483647 h 1106"/>
                  <a:gd name="T84" fmla="*/ 2147483647 w 903"/>
                  <a:gd name="T85" fmla="*/ 2147483647 h 1106"/>
                  <a:gd name="T86" fmla="*/ 2147483647 w 903"/>
                  <a:gd name="T87" fmla="*/ 2147483647 h 1106"/>
                  <a:gd name="T88" fmla="*/ 2147483647 w 903"/>
                  <a:gd name="T89" fmla="*/ 2147483647 h 1106"/>
                  <a:gd name="T90" fmla="*/ 2147483647 w 903"/>
                  <a:gd name="T91" fmla="*/ 2147483647 h 1106"/>
                  <a:gd name="T92" fmla="*/ 2147483647 w 903"/>
                  <a:gd name="T93" fmla="*/ 2147483647 h 1106"/>
                  <a:gd name="T94" fmla="*/ 2147483647 w 903"/>
                  <a:gd name="T95" fmla="*/ 2147483647 h 1106"/>
                  <a:gd name="T96" fmla="*/ 2147483647 w 903"/>
                  <a:gd name="T97" fmla="*/ 2147483647 h 1106"/>
                  <a:gd name="T98" fmla="*/ 2147483647 w 903"/>
                  <a:gd name="T99" fmla="*/ 2147483647 h 1106"/>
                  <a:gd name="T100" fmla="*/ 2147483647 w 903"/>
                  <a:gd name="T101" fmla="*/ 2147483647 h 1106"/>
                  <a:gd name="T102" fmla="*/ 2147483647 w 903"/>
                  <a:gd name="T103" fmla="*/ 2147483647 h 1106"/>
                  <a:gd name="T104" fmla="*/ 2147483647 w 903"/>
                  <a:gd name="T105" fmla="*/ 2147483647 h 1106"/>
                  <a:gd name="T106" fmla="*/ 2147483647 w 903"/>
                  <a:gd name="T107" fmla="*/ 2147483647 h 1106"/>
                  <a:gd name="T108" fmla="*/ 2147483647 w 903"/>
                  <a:gd name="T109" fmla="*/ 2147483647 h 1106"/>
                  <a:gd name="T110" fmla="*/ 2147483647 w 903"/>
                  <a:gd name="T111" fmla="*/ 2147483647 h 1106"/>
                  <a:gd name="T112" fmla="*/ 2147483647 w 903"/>
                  <a:gd name="T113" fmla="*/ 2147483647 h 1106"/>
                  <a:gd name="T114" fmla="*/ 2147483647 w 903"/>
                  <a:gd name="T115" fmla="*/ 2147483647 h 11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3"/>
                  <a:gd name="T175" fmla="*/ 0 h 1106"/>
                  <a:gd name="T176" fmla="*/ 903 w 903"/>
                  <a:gd name="T177" fmla="*/ 1106 h 11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3" h="1106">
                    <a:moveTo>
                      <a:pt x="880" y="452"/>
                    </a:moveTo>
                    <a:lnTo>
                      <a:pt x="861" y="457"/>
                    </a:lnTo>
                    <a:lnTo>
                      <a:pt x="856" y="458"/>
                    </a:lnTo>
                    <a:lnTo>
                      <a:pt x="818" y="467"/>
                    </a:lnTo>
                    <a:lnTo>
                      <a:pt x="808" y="483"/>
                    </a:lnTo>
                    <a:lnTo>
                      <a:pt x="803" y="493"/>
                    </a:lnTo>
                    <a:lnTo>
                      <a:pt x="786" y="531"/>
                    </a:lnTo>
                    <a:lnTo>
                      <a:pt x="785" y="532"/>
                    </a:lnTo>
                    <a:lnTo>
                      <a:pt x="779" y="548"/>
                    </a:lnTo>
                    <a:lnTo>
                      <a:pt x="773" y="556"/>
                    </a:lnTo>
                    <a:lnTo>
                      <a:pt x="771" y="564"/>
                    </a:lnTo>
                    <a:lnTo>
                      <a:pt x="763" y="573"/>
                    </a:lnTo>
                    <a:lnTo>
                      <a:pt x="761" y="578"/>
                    </a:lnTo>
                    <a:lnTo>
                      <a:pt x="761" y="581"/>
                    </a:lnTo>
                    <a:lnTo>
                      <a:pt x="757" y="582"/>
                    </a:lnTo>
                    <a:lnTo>
                      <a:pt x="754" y="585"/>
                    </a:lnTo>
                    <a:lnTo>
                      <a:pt x="745" y="586"/>
                    </a:lnTo>
                    <a:lnTo>
                      <a:pt x="743" y="596"/>
                    </a:lnTo>
                    <a:lnTo>
                      <a:pt x="747" y="603"/>
                    </a:lnTo>
                    <a:lnTo>
                      <a:pt x="742" y="605"/>
                    </a:lnTo>
                    <a:lnTo>
                      <a:pt x="740" y="611"/>
                    </a:lnTo>
                    <a:lnTo>
                      <a:pt x="735" y="612"/>
                    </a:lnTo>
                    <a:lnTo>
                      <a:pt x="736" y="615"/>
                    </a:lnTo>
                    <a:lnTo>
                      <a:pt x="732" y="621"/>
                    </a:lnTo>
                    <a:lnTo>
                      <a:pt x="725" y="626"/>
                    </a:lnTo>
                    <a:lnTo>
                      <a:pt x="722" y="629"/>
                    </a:lnTo>
                    <a:lnTo>
                      <a:pt x="721" y="640"/>
                    </a:lnTo>
                    <a:lnTo>
                      <a:pt x="722" y="641"/>
                    </a:lnTo>
                    <a:lnTo>
                      <a:pt x="724" y="641"/>
                    </a:lnTo>
                    <a:lnTo>
                      <a:pt x="729" y="643"/>
                    </a:lnTo>
                    <a:lnTo>
                      <a:pt x="730" y="644"/>
                    </a:lnTo>
                    <a:lnTo>
                      <a:pt x="727" y="646"/>
                    </a:lnTo>
                    <a:lnTo>
                      <a:pt x="726" y="649"/>
                    </a:lnTo>
                    <a:lnTo>
                      <a:pt x="720" y="656"/>
                    </a:lnTo>
                    <a:lnTo>
                      <a:pt x="719" y="659"/>
                    </a:lnTo>
                    <a:lnTo>
                      <a:pt x="714" y="662"/>
                    </a:lnTo>
                    <a:lnTo>
                      <a:pt x="713" y="665"/>
                    </a:lnTo>
                    <a:lnTo>
                      <a:pt x="714" y="668"/>
                    </a:lnTo>
                    <a:lnTo>
                      <a:pt x="712" y="671"/>
                    </a:lnTo>
                    <a:lnTo>
                      <a:pt x="713" y="673"/>
                    </a:lnTo>
                    <a:lnTo>
                      <a:pt x="713" y="676"/>
                    </a:lnTo>
                    <a:lnTo>
                      <a:pt x="708" y="681"/>
                    </a:lnTo>
                    <a:lnTo>
                      <a:pt x="706" y="684"/>
                    </a:lnTo>
                    <a:lnTo>
                      <a:pt x="704" y="686"/>
                    </a:lnTo>
                    <a:lnTo>
                      <a:pt x="704" y="690"/>
                    </a:lnTo>
                    <a:lnTo>
                      <a:pt x="702" y="692"/>
                    </a:lnTo>
                    <a:lnTo>
                      <a:pt x="700" y="690"/>
                    </a:lnTo>
                    <a:lnTo>
                      <a:pt x="688" y="699"/>
                    </a:lnTo>
                    <a:lnTo>
                      <a:pt x="685" y="703"/>
                    </a:lnTo>
                    <a:lnTo>
                      <a:pt x="685" y="711"/>
                    </a:lnTo>
                    <a:lnTo>
                      <a:pt x="680" y="715"/>
                    </a:lnTo>
                    <a:lnTo>
                      <a:pt x="673" y="719"/>
                    </a:lnTo>
                    <a:lnTo>
                      <a:pt x="671" y="718"/>
                    </a:lnTo>
                    <a:lnTo>
                      <a:pt x="666" y="718"/>
                    </a:lnTo>
                    <a:lnTo>
                      <a:pt x="664" y="715"/>
                    </a:lnTo>
                    <a:lnTo>
                      <a:pt x="664" y="718"/>
                    </a:lnTo>
                    <a:lnTo>
                      <a:pt x="660" y="720"/>
                    </a:lnTo>
                    <a:lnTo>
                      <a:pt x="656" y="715"/>
                    </a:lnTo>
                    <a:lnTo>
                      <a:pt x="656" y="713"/>
                    </a:lnTo>
                    <a:lnTo>
                      <a:pt x="653" y="713"/>
                    </a:lnTo>
                    <a:lnTo>
                      <a:pt x="644" y="718"/>
                    </a:lnTo>
                    <a:lnTo>
                      <a:pt x="642" y="720"/>
                    </a:lnTo>
                    <a:lnTo>
                      <a:pt x="644" y="723"/>
                    </a:lnTo>
                    <a:lnTo>
                      <a:pt x="639" y="726"/>
                    </a:lnTo>
                    <a:lnTo>
                      <a:pt x="637" y="729"/>
                    </a:lnTo>
                    <a:lnTo>
                      <a:pt x="636" y="735"/>
                    </a:lnTo>
                    <a:lnTo>
                      <a:pt x="631" y="739"/>
                    </a:lnTo>
                    <a:lnTo>
                      <a:pt x="630" y="744"/>
                    </a:lnTo>
                    <a:lnTo>
                      <a:pt x="628" y="743"/>
                    </a:lnTo>
                    <a:lnTo>
                      <a:pt x="627" y="744"/>
                    </a:lnTo>
                    <a:lnTo>
                      <a:pt x="624" y="746"/>
                    </a:lnTo>
                    <a:lnTo>
                      <a:pt x="627" y="750"/>
                    </a:lnTo>
                    <a:lnTo>
                      <a:pt x="626" y="752"/>
                    </a:lnTo>
                    <a:lnTo>
                      <a:pt x="621" y="754"/>
                    </a:lnTo>
                    <a:lnTo>
                      <a:pt x="618" y="761"/>
                    </a:lnTo>
                    <a:lnTo>
                      <a:pt x="615" y="762"/>
                    </a:lnTo>
                    <a:lnTo>
                      <a:pt x="616" y="765"/>
                    </a:lnTo>
                    <a:lnTo>
                      <a:pt x="617" y="767"/>
                    </a:lnTo>
                    <a:lnTo>
                      <a:pt x="613" y="770"/>
                    </a:lnTo>
                    <a:lnTo>
                      <a:pt x="614" y="776"/>
                    </a:lnTo>
                    <a:lnTo>
                      <a:pt x="617" y="779"/>
                    </a:lnTo>
                    <a:lnTo>
                      <a:pt x="614" y="780"/>
                    </a:lnTo>
                    <a:lnTo>
                      <a:pt x="615" y="782"/>
                    </a:lnTo>
                    <a:lnTo>
                      <a:pt x="611" y="783"/>
                    </a:lnTo>
                    <a:lnTo>
                      <a:pt x="609" y="786"/>
                    </a:lnTo>
                    <a:lnTo>
                      <a:pt x="615" y="789"/>
                    </a:lnTo>
                    <a:lnTo>
                      <a:pt x="621" y="788"/>
                    </a:lnTo>
                    <a:lnTo>
                      <a:pt x="626" y="787"/>
                    </a:lnTo>
                    <a:lnTo>
                      <a:pt x="628" y="790"/>
                    </a:lnTo>
                    <a:lnTo>
                      <a:pt x="626" y="789"/>
                    </a:lnTo>
                    <a:lnTo>
                      <a:pt x="621" y="793"/>
                    </a:lnTo>
                    <a:lnTo>
                      <a:pt x="618" y="799"/>
                    </a:lnTo>
                    <a:lnTo>
                      <a:pt x="616" y="801"/>
                    </a:lnTo>
                    <a:lnTo>
                      <a:pt x="615" y="805"/>
                    </a:lnTo>
                    <a:lnTo>
                      <a:pt x="608" y="811"/>
                    </a:lnTo>
                    <a:lnTo>
                      <a:pt x="605" y="816"/>
                    </a:lnTo>
                    <a:lnTo>
                      <a:pt x="608" y="818"/>
                    </a:lnTo>
                    <a:lnTo>
                      <a:pt x="600" y="827"/>
                    </a:lnTo>
                    <a:lnTo>
                      <a:pt x="603" y="833"/>
                    </a:lnTo>
                    <a:lnTo>
                      <a:pt x="599" y="835"/>
                    </a:lnTo>
                    <a:lnTo>
                      <a:pt x="597" y="840"/>
                    </a:lnTo>
                    <a:lnTo>
                      <a:pt x="599" y="845"/>
                    </a:lnTo>
                    <a:lnTo>
                      <a:pt x="598" y="847"/>
                    </a:lnTo>
                    <a:lnTo>
                      <a:pt x="596" y="847"/>
                    </a:lnTo>
                    <a:lnTo>
                      <a:pt x="594" y="853"/>
                    </a:lnTo>
                    <a:lnTo>
                      <a:pt x="593" y="857"/>
                    </a:lnTo>
                    <a:lnTo>
                      <a:pt x="597" y="859"/>
                    </a:lnTo>
                    <a:lnTo>
                      <a:pt x="598" y="865"/>
                    </a:lnTo>
                    <a:lnTo>
                      <a:pt x="603" y="871"/>
                    </a:lnTo>
                    <a:lnTo>
                      <a:pt x="606" y="872"/>
                    </a:lnTo>
                    <a:lnTo>
                      <a:pt x="605" y="874"/>
                    </a:lnTo>
                    <a:lnTo>
                      <a:pt x="600" y="873"/>
                    </a:lnTo>
                    <a:lnTo>
                      <a:pt x="601" y="876"/>
                    </a:lnTo>
                    <a:lnTo>
                      <a:pt x="598" y="877"/>
                    </a:lnTo>
                    <a:lnTo>
                      <a:pt x="598" y="880"/>
                    </a:lnTo>
                    <a:lnTo>
                      <a:pt x="593" y="882"/>
                    </a:lnTo>
                    <a:lnTo>
                      <a:pt x="593" y="887"/>
                    </a:lnTo>
                    <a:lnTo>
                      <a:pt x="590" y="891"/>
                    </a:lnTo>
                    <a:lnTo>
                      <a:pt x="585" y="892"/>
                    </a:lnTo>
                    <a:lnTo>
                      <a:pt x="584" y="894"/>
                    </a:lnTo>
                    <a:lnTo>
                      <a:pt x="574" y="899"/>
                    </a:lnTo>
                    <a:lnTo>
                      <a:pt x="576" y="906"/>
                    </a:lnTo>
                    <a:lnTo>
                      <a:pt x="574" y="908"/>
                    </a:lnTo>
                    <a:lnTo>
                      <a:pt x="577" y="910"/>
                    </a:lnTo>
                    <a:lnTo>
                      <a:pt x="578" y="913"/>
                    </a:lnTo>
                    <a:lnTo>
                      <a:pt x="576" y="916"/>
                    </a:lnTo>
                    <a:lnTo>
                      <a:pt x="574" y="917"/>
                    </a:lnTo>
                    <a:lnTo>
                      <a:pt x="590" y="925"/>
                    </a:lnTo>
                    <a:lnTo>
                      <a:pt x="590" y="927"/>
                    </a:lnTo>
                    <a:lnTo>
                      <a:pt x="592" y="928"/>
                    </a:lnTo>
                    <a:lnTo>
                      <a:pt x="593" y="933"/>
                    </a:lnTo>
                    <a:lnTo>
                      <a:pt x="597" y="938"/>
                    </a:lnTo>
                    <a:lnTo>
                      <a:pt x="593" y="948"/>
                    </a:lnTo>
                    <a:lnTo>
                      <a:pt x="593" y="952"/>
                    </a:lnTo>
                    <a:lnTo>
                      <a:pt x="591" y="954"/>
                    </a:lnTo>
                    <a:lnTo>
                      <a:pt x="593" y="955"/>
                    </a:lnTo>
                    <a:lnTo>
                      <a:pt x="591" y="961"/>
                    </a:lnTo>
                    <a:lnTo>
                      <a:pt x="597" y="959"/>
                    </a:lnTo>
                    <a:lnTo>
                      <a:pt x="600" y="960"/>
                    </a:lnTo>
                    <a:lnTo>
                      <a:pt x="605" y="962"/>
                    </a:lnTo>
                    <a:lnTo>
                      <a:pt x="605" y="967"/>
                    </a:lnTo>
                    <a:lnTo>
                      <a:pt x="605" y="970"/>
                    </a:lnTo>
                    <a:lnTo>
                      <a:pt x="608" y="969"/>
                    </a:lnTo>
                    <a:lnTo>
                      <a:pt x="608" y="970"/>
                    </a:lnTo>
                    <a:lnTo>
                      <a:pt x="610" y="969"/>
                    </a:lnTo>
                    <a:lnTo>
                      <a:pt x="610" y="972"/>
                    </a:lnTo>
                    <a:lnTo>
                      <a:pt x="612" y="973"/>
                    </a:lnTo>
                    <a:lnTo>
                      <a:pt x="619" y="971"/>
                    </a:lnTo>
                    <a:lnTo>
                      <a:pt x="619" y="975"/>
                    </a:lnTo>
                    <a:lnTo>
                      <a:pt x="623" y="982"/>
                    </a:lnTo>
                    <a:lnTo>
                      <a:pt x="620" y="988"/>
                    </a:lnTo>
                    <a:lnTo>
                      <a:pt x="620" y="992"/>
                    </a:lnTo>
                    <a:lnTo>
                      <a:pt x="611" y="1008"/>
                    </a:lnTo>
                    <a:lnTo>
                      <a:pt x="613" y="1009"/>
                    </a:lnTo>
                    <a:lnTo>
                      <a:pt x="613" y="1014"/>
                    </a:lnTo>
                    <a:lnTo>
                      <a:pt x="611" y="1014"/>
                    </a:lnTo>
                    <a:lnTo>
                      <a:pt x="609" y="1016"/>
                    </a:lnTo>
                    <a:lnTo>
                      <a:pt x="609" y="1019"/>
                    </a:lnTo>
                    <a:lnTo>
                      <a:pt x="599" y="1019"/>
                    </a:lnTo>
                    <a:lnTo>
                      <a:pt x="603" y="1024"/>
                    </a:lnTo>
                    <a:lnTo>
                      <a:pt x="597" y="1033"/>
                    </a:lnTo>
                    <a:lnTo>
                      <a:pt x="597" y="1042"/>
                    </a:lnTo>
                    <a:lnTo>
                      <a:pt x="592" y="1044"/>
                    </a:lnTo>
                    <a:lnTo>
                      <a:pt x="585" y="1046"/>
                    </a:lnTo>
                    <a:lnTo>
                      <a:pt x="584" y="1054"/>
                    </a:lnTo>
                    <a:lnTo>
                      <a:pt x="583" y="1057"/>
                    </a:lnTo>
                    <a:lnTo>
                      <a:pt x="579" y="1057"/>
                    </a:lnTo>
                    <a:lnTo>
                      <a:pt x="578" y="1062"/>
                    </a:lnTo>
                    <a:lnTo>
                      <a:pt x="574" y="1061"/>
                    </a:lnTo>
                    <a:lnTo>
                      <a:pt x="567" y="1065"/>
                    </a:lnTo>
                    <a:lnTo>
                      <a:pt x="562" y="1063"/>
                    </a:lnTo>
                    <a:lnTo>
                      <a:pt x="561" y="1067"/>
                    </a:lnTo>
                    <a:lnTo>
                      <a:pt x="562" y="1071"/>
                    </a:lnTo>
                    <a:lnTo>
                      <a:pt x="560" y="1075"/>
                    </a:lnTo>
                    <a:lnTo>
                      <a:pt x="556" y="1076"/>
                    </a:lnTo>
                    <a:lnTo>
                      <a:pt x="550" y="1074"/>
                    </a:lnTo>
                    <a:lnTo>
                      <a:pt x="548" y="1077"/>
                    </a:lnTo>
                    <a:lnTo>
                      <a:pt x="548" y="1081"/>
                    </a:lnTo>
                    <a:lnTo>
                      <a:pt x="545" y="1082"/>
                    </a:lnTo>
                    <a:lnTo>
                      <a:pt x="541" y="1081"/>
                    </a:lnTo>
                    <a:lnTo>
                      <a:pt x="541" y="1085"/>
                    </a:lnTo>
                    <a:lnTo>
                      <a:pt x="539" y="1083"/>
                    </a:lnTo>
                    <a:lnTo>
                      <a:pt x="536" y="1085"/>
                    </a:lnTo>
                    <a:lnTo>
                      <a:pt x="533" y="1089"/>
                    </a:lnTo>
                    <a:lnTo>
                      <a:pt x="536" y="1092"/>
                    </a:lnTo>
                    <a:lnTo>
                      <a:pt x="530" y="1099"/>
                    </a:lnTo>
                    <a:lnTo>
                      <a:pt x="531" y="1101"/>
                    </a:lnTo>
                    <a:lnTo>
                      <a:pt x="529" y="1103"/>
                    </a:lnTo>
                    <a:lnTo>
                      <a:pt x="522" y="1101"/>
                    </a:lnTo>
                    <a:lnTo>
                      <a:pt x="520" y="1096"/>
                    </a:lnTo>
                    <a:lnTo>
                      <a:pt x="519" y="1096"/>
                    </a:lnTo>
                    <a:lnTo>
                      <a:pt x="515" y="1099"/>
                    </a:lnTo>
                    <a:lnTo>
                      <a:pt x="510" y="1097"/>
                    </a:lnTo>
                    <a:lnTo>
                      <a:pt x="508" y="1101"/>
                    </a:lnTo>
                    <a:lnTo>
                      <a:pt x="502" y="1106"/>
                    </a:lnTo>
                    <a:lnTo>
                      <a:pt x="501" y="1104"/>
                    </a:lnTo>
                    <a:lnTo>
                      <a:pt x="503" y="1101"/>
                    </a:lnTo>
                    <a:lnTo>
                      <a:pt x="503" y="1095"/>
                    </a:lnTo>
                    <a:lnTo>
                      <a:pt x="500" y="1091"/>
                    </a:lnTo>
                    <a:lnTo>
                      <a:pt x="500" y="1086"/>
                    </a:lnTo>
                    <a:lnTo>
                      <a:pt x="493" y="1077"/>
                    </a:lnTo>
                    <a:lnTo>
                      <a:pt x="491" y="1075"/>
                    </a:lnTo>
                    <a:lnTo>
                      <a:pt x="485" y="1075"/>
                    </a:lnTo>
                    <a:lnTo>
                      <a:pt x="477" y="1069"/>
                    </a:lnTo>
                    <a:lnTo>
                      <a:pt x="469" y="1071"/>
                    </a:lnTo>
                    <a:lnTo>
                      <a:pt x="470" y="1069"/>
                    </a:lnTo>
                    <a:lnTo>
                      <a:pt x="464" y="1064"/>
                    </a:lnTo>
                    <a:lnTo>
                      <a:pt x="460" y="1064"/>
                    </a:lnTo>
                    <a:lnTo>
                      <a:pt x="456" y="1064"/>
                    </a:lnTo>
                    <a:lnTo>
                      <a:pt x="454" y="1062"/>
                    </a:lnTo>
                    <a:lnTo>
                      <a:pt x="456" y="1059"/>
                    </a:lnTo>
                    <a:lnTo>
                      <a:pt x="456" y="1055"/>
                    </a:lnTo>
                    <a:lnTo>
                      <a:pt x="460" y="1051"/>
                    </a:lnTo>
                    <a:lnTo>
                      <a:pt x="461" y="1051"/>
                    </a:lnTo>
                    <a:lnTo>
                      <a:pt x="458" y="1050"/>
                    </a:lnTo>
                    <a:lnTo>
                      <a:pt x="454" y="1043"/>
                    </a:lnTo>
                    <a:lnTo>
                      <a:pt x="453" y="1038"/>
                    </a:lnTo>
                    <a:lnTo>
                      <a:pt x="444" y="1031"/>
                    </a:lnTo>
                    <a:lnTo>
                      <a:pt x="441" y="1025"/>
                    </a:lnTo>
                    <a:lnTo>
                      <a:pt x="432" y="1021"/>
                    </a:lnTo>
                    <a:lnTo>
                      <a:pt x="418" y="1016"/>
                    </a:lnTo>
                    <a:lnTo>
                      <a:pt x="414" y="1010"/>
                    </a:lnTo>
                    <a:lnTo>
                      <a:pt x="407" y="1006"/>
                    </a:lnTo>
                    <a:lnTo>
                      <a:pt x="398" y="1001"/>
                    </a:lnTo>
                    <a:lnTo>
                      <a:pt x="390" y="992"/>
                    </a:lnTo>
                    <a:lnTo>
                      <a:pt x="381" y="989"/>
                    </a:lnTo>
                    <a:lnTo>
                      <a:pt x="378" y="986"/>
                    </a:lnTo>
                    <a:lnTo>
                      <a:pt x="358" y="988"/>
                    </a:lnTo>
                    <a:lnTo>
                      <a:pt x="350" y="991"/>
                    </a:lnTo>
                    <a:lnTo>
                      <a:pt x="342" y="991"/>
                    </a:lnTo>
                    <a:lnTo>
                      <a:pt x="336" y="989"/>
                    </a:lnTo>
                    <a:lnTo>
                      <a:pt x="329" y="992"/>
                    </a:lnTo>
                    <a:lnTo>
                      <a:pt x="325" y="992"/>
                    </a:lnTo>
                    <a:lnTo>
                      <a:pt x="324" y="992"/>
                    </a:lnTo>
                    <a:lnTo>
                      <a:pt x="310" y="995"/>
                    </a:lnTo>
                    <a:lnTo>
                      <a:pt x="305" y="1000"/>
                    </a:lnTo>
                    <a:lnTo>
                      <a:pt x="298" y="1000"/>
                    </a:lnTo>
                    <a:lnTo>
                      <a:pt x="291" y="996"/>
                    </a:lnTo>
                    <a:lnTo>
                      <a:pt x="278" y="998"/>
                    </a:lnTo>
                    <a:lnTo>
                      <a:pt x="275" y="998"/>
                    </a:lnTo>
                    <a:lnTo>
                      <a:pt x="267" y="1003"/>
                    </a:lnTo>
                    <a:lnTo>
                      <a:pt x="260" y="998"/>
                    </a:lnTo>
                    <a:lnTo>
                      <a:pt x="251" y="986"/>
                    </a:lnTo>
                    <a:lnTo>
                      <a:pt x="242" y="984"/>
                    </a:lnTo>
                    <a:lnTo>
                      <a:pt x="236" y="985"/>
                    </a:lnTo>
                    <a:lnTo>
                      <a:pt x="228" y="991"/>
                    </a:lnTo>
                    <a:lnTo>
                      <a:pt x="225" y="998"/>
                    </a:lnTo>
                    <a:lnTo>
                      <a:pt x="219" y="999"/>
                    </a:lnTo>
                    <a:lnTo>
                      <a:pt x="204" y="991"/>
                    </a:lnTo>
                    <a:lnTo>
                      <a:pt x="201" y="991"/>
                    </a:lnTo>
                    <a:lnTo>
                      <a:pt x="191" y="987"/>
                    </a:lnTo>
                    <a:lnTo>
                      <a:pt x="194" y="967"/>
                    </a:lnTo>
                    <a:lnTo>
                      <a:pt x="198" y="945"/>
                    </a:lnTo>
                    <a:lnTo>
                      <a:pt x="204" y="936"/>
                    </a:lnTo>
                    <a:lnTo>
                      <a:pt x="212" y="926"/>
                    </a:lnTo>
                    <a:lnTo>
                      <a:pt x="209" y="923"/>
                    </a:lnTo>
                    <a:lnTo>
                      <a:pt x="216" y="919"/>
                    </a:lnTo>
                    <a:lnTo>
                      <a:pt x="210" y="917"/>
                    </a:lnTo>
                    <a:lnTo>
                      <a:pt x="213" y="905"/>
                    </a:lnTo>
                    <a:lnTo>
                      <a:pt x="210" y="898"/>
                    </a:lnTo>
                    <a:lnTo>
                      <a:pt x="212" y="889"/>
                    </a:lnTo>
                    <a:lnTo>
                      <a:pt x="216" y="888"/>
                    </a:lnTo>
                    <a:lnTo>
                      <a:pt x="221" y="882"/>
                    </a:lnTo>
                    <a:lnTo>
                      <a:pt x="224" y="876"/>
                    </a:lnTo>
                    <a:lnTo>
                      <a:pt x="220" y="874"/>
                    </a:lnTo>
                    <a:lnTo>
                      <a:pt x="214" y="878"/>
                    </a:lnTo>
                    <a:lnTo>
                      <a:pt x="210" y="878"/>
                    </a:lnTo>
                    <a:lnTo>
                      <a:pt x="206" y="871"/>
                    </a:lnTo>
                    <a:lnTo>
                      <a:pt x="205" y="865"/>
                    </a:lnTo>
                    <a:lnTo>
                      <a:pt x="200" y="860"/>
                    </a:lnTo>
                    <a:lnTo>
                      <a:pt x="190" y="861"/>
                    </a:lnTo>
                    <a:lnTo>
                      <a:pt x="184" y="858"/>
                    </a:lnTo>
                    <a:lnTo>
                      <a:pt x="168" y="854"/>
                    </a:lnTo>
                    <a:lnTo>
                      <a:pt x="163" y="848"/>
                    </a:lnTo>
                    <a:lnTo>
                      <a:pt x="156" y="849"/>
                    </a:lnTo>
                    <a:lnTo>
                      <a:pt x="147" y="847"/>
                    </a:lnTo>
                    <a:lnTo>
                      <a:pt x="143" y="843"/>
                    </a:lnTo>
                    <a:lnTo>
                      <a:pt x="144" y="835"/>
                    </a:lnTo>
                    <a:lnTo>
                      <a:pt x="141" y="823"/>
                    </a:lnTo>
                    <a:lnTo>
                      <a:pt x="132" y="815"/>
                    </a:lnTo>
                    <a:lnTo>
                      <a:pt x="132" y="809"/>
                    </a:lnTo>
                    <a:lnTo>
                      <a:pt x="132" y="793"/>
                    </a:lnTo>
                    <a:lnTo>
                      <a:pt x="129" y="786"/>
                    </a:lnTo>
                    <a:lnTo>
                      <a:pt x="134" y="779"/>
                    </a:lnTo>
                    <a:lnTo>
                      <a:pt x="135" y="772"/>
                    </a:lnTo>
                    <a:lnTo>
                      <a:pt x="119" y="749"/>
                    </a:lnTo>
                    <a:lnTo>
                      <a:pt x="120" y="745"/>
                    </a:lnTo>
                    <a:lnTo>
                      <a:pt x="119" y="735"/>
                    </a:lnTo>
                    <a:lnTo>
                      <a:pt x="124" y="733"/>
                    </a:lnTo>
                    <a:lnTo>
                      <a:pt x="117" y="722"/>
                    </a:lnTo>
                    <a:lnTo>
                      <a:pt x="115" y="713"/>
                    </a:lnTo>
                    <a:lnTo>
                      <a:pt x="113" y="712"/>
                    </a:lnTo>
                    <a:lnTo>
                      <a:pt x="108" y="711"/>
                    </a:lnTo>
                    <a:lnTo>
                      <a:pt x="107" y="710"/>
                    </a:lnTo>
                    <a:lnTo>
                      <a:pt x="109" y="701"/>
                    </a:lnTo>
                    <a:lnTo>
                      <a:pt x="113" y="697"/>
                    </a:lnTo>
                    <a:lnTo>
                      <a:pt x="114" y="694"/>
                    </a:lnTo>
                    <a:lnTo>
                      <a:pt x="107" y="665"/>
                    </a:lnTo>
                    <a:lnTo>
                      <a:pt x="108" y="657"/>
                    </a:lnTo>
                    <a:lnTo>
                      <a:pt x="106" y="647"/>
                    </a:lnTo>
                    <a:lnTo>
                      <a:pt x="101" y="631"/>
                    </a:lnTo>
                    <a:lnTo>
                      <a:pt x="104" y="627"/>
                    </a:lnTo>
                    <a:lnTo>
                      <a:pt x="108" y="621"/>
                    </a:lnTo>
                    <a:lnTo>
                      <a:pt x="108" y="617"/>
                    </a:lnTo>
                    <a:lnTo>
                      <a:pt x="106" y="611"/>
                    </a:lnTo>
                    <a:lnTo>
                      <a:pt x="106" y="606"/>
                    </a:lnTo>
                    <a:lnTo>
                      <a:pt x="101" y="602"/>
                    </a:lnTo>
                    <a:lnTo>
                      <a:pt x="102" y="587"/>
                    </a:lnTo>
                    <a:lnTo>
                      <a:pt x="105" y="586"/>
                    </a:lnTo>
                    <a:lnTo>
                      <a:pt x="105" y="583"/>
                    </a:lnTo>
                    <a:lnTo>
                      <a:pt x="99" y="579"/>
                    </a:lnTo>
                    <a:lnTo>
                      <a:pt x="97" y="573"/>
                    </a:lnTo>
                    <a:lnTo>
                      <a:pt x="102" y="574"/>
                    </a:lnTo>
                    <a:lnTo>
                      <a:pt x="107" y="572"/>
                    </a:lnTo>
                    <a:lnTo>
                      <a:pt x="100" y="561"/>
                    </a:lnTo>
                    <a:lnTo>
                      <a:pt x="105" y="556"/>
                    </a:lnTo>
                    <a:lnTo>
                      <a:pt x="106" y="551"/>
                    </a:lnTo>
                    <a:lnTo>
                      <a:pt x="102" y="547"/>
                    </a:lnTo>
                    <a:lnTo>
                      <a:pt x="105" y="540"/>
                    </a:lnTo>
                    <a:lnTo>
                      <a:pt x="99" y="535"/>
                    </a:lnTo>
                    <a:lnTo>
                      <a:pt x="104" y="532"/>
                    </a:lnTo>
                    <a:lnTo>
                      <a:pt x="101" y="527"/>
                    </a:lnTo>
                    <a:lnTo>
                      <a:pt x="102" y="522"/>
                    </a:lnTo>
                    <a:lnTo>
                      <a:pt x="100" y="519"/>
                    </a:lnTo>
                    <a:lnTo>
                      <a:pt x="102" y="516"/>
                    </a:lnTo>
                    <a:lnTo>
                      <a:pt x="101" y="514"/>
                    </a:lnTo>
                    <a:lnTo>
                      <a:pt x="104" y="506"/>
                    </a:lnTo>
                    <a:lnTo>
                      <a:pt x="95" y="497"/>
                    </a:lnTo>
                    <a:lnTo>
                      <a:pt x="92" y="487"/>
                    </a:lnTo>
                    <a:lnTo>
                      <a:pt x="91" y="480"/>
                    </a:lnTo>
                    <a:lnTo>
                      <a:pt x="88" y="465"/>
                    </a:lnTo>
                    <a:lnTo>
                      <a:pt x="88" y="455"/>
                    </a:lnTo>
                    <a:lnTo>
                      <a:pt x="96" y="445"/>
                    </a:lnTo>
                    <a:lnTo>
                      <a:pt x="96" y="440"/>
                    </a:lnTo>
                    <a:lnTo>
                      <a:pt x="91" y="419"/>
                    </a:lnTo>
                    <a:lnTo>
                      <a:pt x="82" y="411"/>
                    </a:lnTo>
                    <a:lnTo>
                      <a:pt x="77" y="404"/>
                    </a:lnTo>
                    <a:lnTo>
                      <a:pt x="75" y="390"/>
                    </a:lnTo>
                    <a:lnTo>
                      <a:pt x="79" y="388"/>
                    </a:lnTo>
                    <a:lnTo>
                      <a:pt x="83" y="379"/>
                    </a:lnTo>
                    <a:lnTo>
                      <a:pt x="86" y="373"/>
                    </a:lnTo>
                    <a:lnTo>
                      <a:pt x="90" y="368"/>
                    </a:lnTo>
                    <a:lnTo>
                      <a:pt x="96" y="357"/>
                    </a:lnTo>
                    <a:lnTo>
                      <a:pt x="95" y="350"/>
                    </a:lnTo>
                    <a:lnTo>
                      <a:pt x="89" y="344"/>
                    </a:lnTo>
                    <a:lnTo>
                      <a:pt x="81" y="343"/>
                    </a:lnTo>
                    <a:lnTo>
                      <a:pt x="74" y="338"/>
                    </a:lnTo>
                    <a:lnTo>
                      <a:pt x="72" y="334"/>
                    </a:lnTo>
                    <a:lnTo>
                      <a:pt x="75" y="316"/>
                    </a:lnTo>
                    <a:lnTo>
                      <a:pt x="78" y="313"/>
                    </a:lnTo>
                    <a:lnTo>
                      <a:pt x="77" y="308"/>
                    </a:lnTo>
                    <a:lnTo>
                      <a:pt x="77" y="307"/>
                    </a:lnTo>
                    <a:lnTo>
                      <a:pt x="74" y="298"/>
                    </a:lnTo>
                    <a:lnTo>
                      <a:pt x="64" y="281"/>
                    </a:lnTo>
                    <a:lnTo>
                      <a:pt x="62" y="273"/>
                    </a:lnTo>
                    <a:lnTo>
                      <a:pt x="65" y="266"/>
                    </a:lnTo>
                    <a:lnTo>
                      <a:pt x="64" y="264"/>
                    </a:lnTo>
                    <a:lnTo>
                      <a:pt x="59" y="258"/>
                    </a:lnTo>
                    <a:lnTo>
                      <a:pt x="59" y="251"/>
                    </a:lnTo>
                    <a:lnTo>
                      <a:pt x="53" y="243"/>
                    </a:lnTo>
                    <a:lnTo>
                      <a:pt x="51" y="237"/>
                    </a:lnTo>
                    <a:lnTo>
                      <a:pt x="57" y="231"/>
                    </a:lnTo>
                    <a:lnTo>
                      <a:pt x="58" y="227"/>
                    </a:lnTo>
                    <a:lnTo>
                      <a:pt x="50" y="219"/>
                    </a:lnTo>
                    <a:lnTo>
                      <a:pt x="46" y="210"/>
                    </a:lnTo>
                    <a:lnTo>
                      <a:pt x="40" y="206"/>
                    </a:lnTo>
                    <a:lnTo>
                      <a:pt x="40" y="203"/>
                    </a:lnTo>
                    <a:lnTo>
                      <a:pt x="42" y="197"/>
                    </a:lnTo>
                    <a:lnTo>
                      <a:pt x="41" y="194"/>
                    </a:lnTo>
                    <a:lnTo>
                      <a:pt x="15" y="183"/>
                    </a:lnTo>
                    <a:lnTo>
                      <a:pt x="10" y="177"/>
                    </a:lnTo>
                    <a:lnTo>
                      <a:pt x="3" y="176"/>
                    </a:lnTo>
                    <a:lnTo>
                      <a:pt x="1" y="167"/>
                    </a:lnTo>
                    <a:lnTo>
                      <a:pt x="4" y="167"/>
                    </a:lnTo>
                    <a:lnTo>
                      <a:pt x="6" y="169"/>
                    </a:lnTo>
                    <a:lnTo>
                      <a:pt x="12" y="168"/>
                    </a:lnTo>
                    <a:lnTo>
                      <a:pt x="16" y="160"/>
                    </a:lnTo>
                    <a:lnTo>
                      <a:pt x="17" y="155"/>
                    </a:lnTo>
                    <a:lnTo>
                      <a:pt x="17" y="153"/>
                    </a:lnTo>
                    <a:lnTo>
                      <a:pt x="18" y="153"/>
                    </a:lnTo>
                    <a:lnTo>
                      <a:pt x="16" y="142"/>
                    </a:lnTo>
                    <a:lnTo>
                      <a:pt x="17" y="134"/>
                    </a:lnTo>
                    <a:lnTo>
                      <a:pt x="15" y="131"/>
                    </a:lnTo>
                    <a:lnTo>
                      <a:pt x="7" y="134"/>
                    </a:lnTo>
                    <a:lnTo>
                      <a:pt x="2" y="132"/>
                    </a:lnTo>
                    <a:lnTo>
                      <a:pt x="0" y="125"/>
                    </a:lnTo>
                    <a:lnTo>
                      <a:pt x="1" y="114"/>
                    </a:lnTo>
                    <a:lnTo>
                      <a:pt x="17" y="86"/>
                    </a:lnTo>
                    <a:lnTo>
                      <a:pt x="16" y="83"/>
                    </a:lnTo>
                    <a:lnTo>
                      <a:pt x="18" y="79"/>
                    </a:lnTo>
                    <a:lnTo>
                      <a:pt x="24" y="72"/>
                    </a:lnTo>
                    <a:lnTo>
                      <a:pt x="24" y="70"/>
                    </a:lnTo>
                    <a:lnTo>
                      <a:pt x="30" y="66"/>
                    </a:lnTo>
                    <a:lnTo>
                      <a:pt x="30" y="64"/>
                    </a:lnTo>
                    <a:lnTo>
                      <a:pt x="29" y="59"/>
                    </a:lnTo>
                    <a:lnTo>
                      <a:pt x="33" y="53"/>
                    </a:lnTo>
                    <a:lnTo>
                      <a:pt x="27" y="41"/>
                    </a:lnTo>
                    <a:lnTo>
                      <a:pt x="18" y="38"/>
                    </a:lnTo>
                    <a:lnTo>
                      <a:pt x="17" y="36"/>
                    </a:lnTo>
                    <a:lnTo>
                      <a:pt x="17" y="30"/>
                    </a:lnTo>
                    <a:lnTo>
                      <a:pt x="29" y="23"/>
                    </a:lnTo>
                    <a:lnTo>
                      <a:pt x="48" y="23"/>
                    </a:lnTo>
                    <a:lnTo>
                      <a:pt x="64" y="25"/>
                    </a:lnTo>
                    <a:lnTo>
                      <a:pt x="65" y="24"/>
                    </a:lnTo>
                    <a:lnTo>
                      <a:pt x="70" y="25"/>
                    </a:lnTo>
                    <a:lnTo>
                      <a:pt x="84" y="24"/>
                    </a:lnTo>
                    <a:lnTo>
                      <a:pt x="95" y="21"/>
                    </a:lnTo>
                    <a:lnTo>
                      <a:pt x="97" y="19"/>
                    </a:lnTo>
                    <a:lnTo>
                      <a:pt x="106" y="19"/>
                    </a:lnTo>
                    <a:lnTo>
                      <a:pt x="108" y="17"/>
                    </a:lnTo>
                    <a:lnTo>
                      <a:pt x="117" y="17"/>
                    </a:lnTo>
                    <a:lnTo>
                      <a:pt x="122" y="23"/>
                    </a:lnTo>
                    <a:lnTo>
                      <a:pt x="131" y="18"/>
                    </a:lnTo>
                    <a:lnTo>
                      <a:pt x="137" y="15"/>
                    </a:lnTo>
                    <a:lnTo>
                      <a:pt x="154" y="16"/>
                    </a:lnTo>
                    <a:lnTo>
                      <a:pt x="155" y="14"/>
                    </a:lnTo>
                    <a:lnTo>
                      <a:pt x="164" y="14"/>
                    </a:lnTo>
                    <a:lnTo>
                      <a:pt x="180" y="12"/>
                    </a:lnTo>
                    <a:lnTo>
                      <a:pt x="188" y="8"/>
                    </a:lnTo>
                    <a:lnTo>
                      <a:pt x="191" y="5"/>
                    </a:lnTo>
                    <a:lnTo>
                      <a:pt x="191" y="1"/>
                    </a:lnTo>
                    <a:lnTo>
                      <a:pt x="196" y="0"/>
                    </a:lnTo>
                    <a:lnTo>
                      <a:pt x="205" y="5"/>
                    </a:lnTo>
                    <a:lnTo>
                      <a:pt x="217" y="7"/>
                    </a:lnTo>
                    <a:lnTo>
                      <a:pt x="223" y="6"/>
                    </a:lnTo>
                    <a:lnTo>
                      <a:pt x="233" y="5"/>
                    </a:lnTo>
                    <a:lnTo>
                      <a:pt x="263" y="7"/>
                    </a:lnTo>
                    <a:lnTo>
                      <a:pt x="272" y="12"/>
                    </a:lnTo>
                    <a:lnTo>
                      <a:pt x="277" y="10"/>
                    </a:lnTo>
                    <a:lnTo>
                      <a:pt x="275" y="9"/>
                    </a:lnTo>
                    <a:lnTo>
                      <a:pt x="277" y="9"/>
                    </a:lnTo>
                    <a:lnTo>
                      <a:pt x="286" y="11"/>
                    </a:lnTo>
                    <a:lnTo>
                      <a:pt x="288" y="13"/>
                    </a:lnTo>
                    <a:lnTo>
                      <a:pt x="294" y="12"/>
                    </a:lnTo>
                    <a:lnTo>
                      <a:pt x="299" y="13"/>
                    </a:lnTo>
                    <a:lnTo>
                      <a:pt x="300" y="12"/>
                    </a:lnTo>
                    <a:lnTo>
                      <a:pt x="299" y="11"/>
                    </a:lnTo>
                    <a:lnTo>
                      <a:pt x="305" y="13"/>
                    </a:lnTo>
                    <a:lnTo>
                      <a:pt x="310" y="16"/>
                    </a:lnTo>
                    <a:lnTo>
                      <a:pt x="305" y="13"/>
                    </a:lnTo>
                    <a:lnTo>
                      <a:pt x="307" y="13"/>
                    </a:lnTo>
                    <a:lnTo>
                      <a:pt x="317" y="17"/>
                    </a:lnTo>
                    <a:lnTo>
                      <a:pt x="323" y="20"/>
                    </a:lnTo>
                    <a:lnTo>
                      <a:pt x="325" y="20"/>
                    </a:lnTo>
                    <a:lnTo>
                      <a:pt x="330" y="23"/>
                    </a:lnTo>
                    <a:lnTo>
                      <a:pt x="347" y="35"/>
                    </a:lnTo>
                    <a:lnTo>
                      <a:pt x="354" y="37"/>
                    </a:lnTo>
                    <a:lnTo>
                      <a:pt x="361" y="44"/>
                    </a:lnTo>
                    <a:lnTo>
                      <a:pt x="367" y="47"/>
                    </a:lnTo>
                    <a:lnTo>
                      <a:pt x="372" y="46"/>
                    </a:lnTo>
                    <a:lnTo>
                      <a:pt x="379" y="52"/>
                    </a:lnTo>
                    <a:lnTo>
                      <a:pt x="383" y="52"/>
                    </a:lnTo>
                    <a:lnTo>
                      <a:pt x="386" y="53"/>
                    </a:lnTo>
                    <a:lnTo>
                      <a:pt x="393" y="63"/>
                    </a:lnTo>
                    <a:lnTo>
                      <a:pt x="401" y="64"/>
                    </a:lnTo>
                    <a:lnTo>
                      <a:pt x="405" y="67"/>
                    </a:lnTo>
                    <a:lnTo>
                      <a:pt x="408" y="70"/>
                    </a:lnTo>
                    <a:lnTo>
                      <a:pt x="416" y="73"/>
                    </a:lnTo>
                    <a:lnTo>
                      <a:pt x="421" y="78"/>
                    </a:lnTo>
                    <a:lnTo>
                      <a:pt x="431" y="81"/>
                    </a:lnTo>
                    <a:lnTo>
                      <a:pt x="439" y="87"/>
                    </a:lnTo>
                    <a:lnTo>
                      <a:pt x="446" y="85"/>
                    </a:lnTo>
                    <a:lnTo>
                      <a:pt x="458" y="95"/>
                    </a:lnTo>
                    <a:lnTo>
                      <a:pt x="468" y="96"/>
                    </a:lnTo>
                    <a:lnTo>
                      <a:pt x="476" y="104"/>
                    </a:lnTo>
                    <a:lnTo>
                      <a:pt x="488" y="119"/>
                    </a:lnTo>
                    <a:lnTo>
                      <a:pt x="492" y="122"/>
                    </a:lnTo>
                    <a:lnTo>
                      <a:pt x="497" y="123"/>
                    </a:lnTo>
                    <a:lnTo>
                      <a:pt x="503" y="131"/>
                    </a:lnTo>
                    <a:lnTo>
                      <a:pt x="508" y="136"/>
                    </a:lnTo>
                    <a:lnTo>
                      <a:pt x="513" y="137"/>
                    </a:lnTo>
                    <a:lnTo>
                      <a:pt x="521" y="134"/>
                    </a:lnTo>
                    <a:lnTo>
                      <a:pt x="524" y="134"/>
                    </a:lnTo>
                    <a:lnTo>
                      <a:pt x="529" y="139"/>
                    </a:lnTo>
                    <a:lnTo>
                      <a:pt x="537" y="149"/>
                    </a:lnTo>
                    <a:lnTo>
                      <a:pt x="542" y="157"/>
                    </a:lnTo>
                    <a:lnTo>
                      <a:pt x="546" y="157"/>
                    </a:lnTo>
                    <a:lnTo>
                      <a:pt x="556" y="165"/>
                    </a:lnTo>
                    <a:lnTo>
                      <a:pt x="560" y="167"/>
                    </a:lnTo>
                    <a:lnTo>
                      <a:pt x="563" y="165"/>
                    </a:lnTo>
                    <a:lnTo>
                      <a:pt x="574" y="179"/>
                    </a:lnTo>
                    <a:lnTo>
                      <a:pt x="586" y="186"/>
                    </a:lnTo>
                    <a:lnTo>
                      <a:pt x="595" y="194"/>
                    </a:lnTo>
                    <a:lnTo>
                      <a:pt x="600" y="197"/>
                    </a:lnTo>
                    <a:lnTo>
                      <a:pt x="611" y="198"/>
                    </a:lnTo>
                    <a:lnTo>
                      <a:pt x="623" y="204"/>
                    </a:lnTo>
                    <a:lnTo>
                      <a:pt x="632" y="206"/>
                    </a:lnTo>
                    <a:lnTo>
                      <a:pt x="636" y="204"/>
                    </a:lnTo>
                    <a:lnTo>
                      <a:pt x="636" y="200"/>
                    </a:lnTo>
                    <a:lnTo>
                      <a:pt x="652" y="227"/>
                    </a:lnTo>
                    <a:lnTo>
                      <a:pt x="665" y="243"/>
                    </a:lnTo>
                    <a:lnTo>
                      <a:pt x="674" y="251"/>
                    </a:lnTo>
                    <a:lnTo>
                      <a:pt x="674" y="252"/>
                    </a:lnTo>
                    <a:lnTo>
                      <a:pt x="673" y="252"/>
                    </a:lnTo>
                    <a:lnTo>
                      <a:pt x="674" y="252"/>
                    </a:lnTo>
                    <a:lnTo>
                      <a:pt x="675" y="252"/>
                    </a:lnTo>
                    <a:lnTo>
                      <a:pt x="674" y="251"/>
                    </a:lnTo>
                    <a:lnTo>
                      <a:pt x="681" y="253"/>
                    </a:lnTo>
                    <a:lnTo>
                      <a:pt x="691" y="267"/>
                    </a:lnTo>
                    <a:lnTo>
                      <a:pt x="708" y="287"/>
                    </a:lnTo>
                    <a:lnTo>
                      <a:pt x="714" y="298"/>
                    </a:lnTo>
                    <a:lnTo>
                      <a:pt x="737" y="319"/>
                    </a:lnTo>
                    <a:lnTo>
                      <a:pt x="742" y="322"/>
                    </a:lnTo>
                    <a:lnTo>
                      <a:pt x="767" y="344"/>
                    </a:lnTo>
                    <a:lnTo>
                      <a:pt x="776" y="349"/>
                    </a:lnTo>
                    <a:lnTo>
                      <a:pt x="782" y="352"/>
                    </a:lnTo>
                    <a:lnTo>
                      <a:pt x="790" y="353"/>
                    </a:lnTo>
                    <a:lnTo>
                      <a:pt x="792" y="357"/>
                    </a:lnTo>
                    <a:lnTo>
                      <a:pt x="790" y="358"/>
                    </a:lnTo>
                    <a:lnTo>
                      <a:pt x="794" y="361"/>
                    </a:lnTo>
                    <a:lnTo>
                      <a:pt x="800" y="375"/>
                    </a:lnTo>
                    <a:lnTo>
                      <a:pt x="808" y="381"/>
                    </a:lnTo>
                    <a:lnTo>
                      <a:pt x="816" y="391"/>
                    </a:lnTo>
                    <a:lnTo>
                      <a:pt x="828" y="401"/>
                    </a:lnTo>
                    <a:lnTo>
                      <a:pt x="834" y="405"/>
                    </a:lnTo>
                    <a:lnTo>
                      <a:pt x="840" y="406"/>
                    </a:lnTo>
                    <a:lnTo>
                      <a:pt x="850" y="402"/>
                    </a:lnTo>
                    <a:lnTo>
                      <a:pt x="854" y="407"/>
                    </a:lnTo>
                    <a:lnTo>
                      <a:pt x="887" y="419"/>
                    </a:lnTo>
                    <a:lnTo>
                      <a:pt x="897" y="429"/>
                    </a:lnTo>
                    <a:lnTo>
                      <a:pt x="903" y="446"/>
                    </a:lnTo>
                    <a:lnTo>
                      <a:pt x="880" y="452"/>
                    </a:lnTo>
                    <a:close/>
                  </a:path>
                </a:pathLst>
              </a:custGeom>
              <a:solidFill>
                <a:schemeClr val="tx1"/>
              </a:solidFill>
              <a:ln w="6350" cmpd="sng">
                <a:solidFill>
                  <a:schemeClr val="bg1"/>
                </a:solidFill>
                <a:prstDash val="solid"/>
                <a:round/>
                <a:headEnd/>
                <a:tailEnd/>
              </a:ln>
            </p:spPr>
            <p:txBody>
              <a:bodyPr/>
              <a:lstStyle/>
              <a:p>
                <a:endParaRPr lang="pt-BR"/>
              </a:p>
            </p:txBody>
          </p:sp>
          <p:sp>
            <p:nvSpPr>
              <p:cNvPr id="19" name="Freeform 76"/>
              <p:cNvSpPr>
                <a:spLocks/>
              </p:cNvSpPr>
              <p:nvPr/>
            </p:nvSpPr>
            <p:spPr bwMode="auto">
              <a:xfrm>
                <a:off x="8640939" y="2457619"/>
                <a:ext cx="415926" cy="248482"/>
              </a:xfrm>
              <a:custGeom>
                <a:avLst/>
                <a:gdLst>
                  <a:gd name="T0" fmla="*/ 2147483647 w 787"/>
                  <a:gd name="T1" fmla="*/ 2147483647 h 469"/>
                  <a:gd name="T2" fmla="*/ 2147483647 w 787"/>
                  <a:gd name="T3" fmla="*/ 2147483647 h 469"/>
                  <a:gd name="T4" fmla="*/ 2147483647 w 787"/>
                  <a:gd name="T5" fmla="*/ 2147483647 h 469"/>
                  <a:gd name="T6" fmla="*/ 2147483647 w 787"/>
                  <a:gd name="T7" fmla="*/ 2147483647 h 469"/>
                  <a:gd name="T8" fmla="*/ 2147483647 w 787"/>
                  <a:gd name="T9" fmla="*/ 2147483647 h 469"/>
                  <a:gd name="T10" fmla="*/ 2147483647 w 787"/>
                  <a:gd name="T11" fmla="*/ 2147483647 h 469"/>
                  <a:gd name="T12" fmla="*/ 2147483647 w 787"/>
                  <a:gd name="T13" fmla="*/ 2147483647 h 469"/>
                  <a:gd name="T14" fmla="*/ 2147483647 w 787"/>
                  <a:gd name="T15" fmla="*/ 2147483647 h 469"/>
                  <a:gd name="T16" fmla="*/ 2147483647 w 787"/>
                  <a:gd name="T17" fmla="*/ 2147483647 h 469"/>
                  <a:gd name="T18" fmla="*/ 2147483647 w 787"/>
                  <a:gd name="T19" fmla="*/ 2147483647 h 469"/>
                  <a:gd name="T20" fmla="*/ 2147483647 w 787"/>
                  <a:gd name="T21" fmla="*/ 2147483647 h 469"/>
                  <a:gd name="T22" fmla="*/ 2147483647 w 787"/>
                  <a:gd name="T23" fmla="*/ 2147483647 h 469"/>
                  <a:gd name="T24" fmla="*/ 2147483647 w 787"/>
                  <a:gd name="T25" fmla="*/ 2147483647 h 469"/>
                  <a:gd name="T26" fmla="*/ 2147483647 w 787"/>
                  <a:gd name="T27" fmla="*/ 2147483647 h 469"/>
                  <a:gd name="T28" fmla="*/ 2147483647 w 787"/>
                  <a:gd name="T29" fmla="*/ 2147483647 h 469"/>
                  <a:gd name="T30" fmla="*/ 2147483647 w 787"/>
                  <a:gd name="T31" fmla="*/ 2147483647 h 469"/>
                  <a:gd name="T32" fmla="*/ 2147483647 w 787"/>
                  <a:gd name="T33" fmla="*/ 2147483647 h 469"/>
                  <a:gd name="T34" fmla="*/ 2147483647 w 787"/>
                  <a:gd name="T35" fmla="*/ 2147483647 h 469"/>
                  <a:gd name="T36" fmla="*/ 2147483647 w 787"/>
                  <a:gd name="T37" fmla="*/ 2147483647 h 469"/>
                  <a:gd name="T38" fmla="*/ 2147483647 w 787"/>
                  <a:gd name="T39" fmla="*/ 2147483647 h 469"/>
                  <a:gd name="T40" fmla="*/ 2147483647 w 787"/>
                  <a:gd name="T41" fmla="*/ 2147483647 h 469"/>
                  <a:gd name="T42" fmla="*/ 2147483647 w 787"/>
                  <a:gd name="T43" fmla="*/ 2147483647 h 469"/>
                  <a:gd name="T44" fmla="*/ 2147483647 w 787"/>
                  <a:gd name="T45" fmla="*/ 2147483647 h 469"/>
                  <a:gd name="T46" fmla="*/ 2147483647 w 787"/>
                  <a:gd name="T47" fmla="*/ 2147483647 h 469"/>
                  <a:gd name="T48" fmla="*/ 2147483647 w 787"/>
                  <a:gd name="T49" fmla="*/ 2147483647 h 469"/>
                  <a:gd name="T50" fmla="*/ 2147483647 w 787"/>
                  <a:gd name="T51" fmla="*/ 2147483647 h 469"/>
                  <a:gd name="T52" fmla="*/ 2147483647 w 787"/>
                  <a:gd name="T53" fmla="*/ 2147483647 h 469"/>
                  <a:gd name="T54" fmla="*/ 2147483647 w 787"/>
                  <a:gd name="T55" fmla="*/ 2147483647 h 469"/>
                  <a:gd name="T56" fmla="*/ 2147483647 w 787"/>
                  <a:gd name="T57" fmla="*/ 2147483647 h 469"/>
                  <a:gd name="T58" fmla="*/ 2147483647 w 787"/>
                  <a:gd name="T59" fmla="*/ 2147483647 h 469"/>
                  <a:gd name="T60" fmla="*/ 2147483647 w 787"/>
                  <a:gd name="T61" fmla="*/ 2147483647 h 469"/>
                  <a:gd name="T62" fmla="*/ 2147483647 w 787"/>
                  <a:gd name="T63" fmla="*/ 2147483647 h 469"/>
                  <a:gd name="T64" fmla="*/ 2147483647 w 787"/>
                  <a:gd name="T65" fmla="*/ 2147483647 h 469"/>
                  <a:gd name="T66" fmla="*/ 2147483647 w 787"/>
                  <a:gd name="T67" fmla="*/ 2147483647 h 469"/>
                  <a:gd name="T68" fmla="*/ 2147483647 w 787"/>
                  <a:gd name="T69" fmla="*/ 2147483647 h 469"/>
                  <a:gd name="T70" fmla="*/ 2147483647 w 787"/>
                  <a:gd name="T71" fmla="*/ 2147483647 h 469"/>
                  <a:gd name="T72" fmla="*/ 2147483647 w 787"/>
                  <a:gd name="T73" fmla="*/ 2147483647 h 469"/>
                  <a:gd name="T74" fmla="*/ 2147483647 w 787"/>
                  <a:gd name="T75" fmla="*/ 2147483647 h 469"/>
                  <a:gd name="T76" fmla="*/ 2147483647 w 787"/>
                  <a:gd name="T77" fmla="*/ 2147483647 h 469"/>
                  <a:gd name="T78" fmla="*/ 2147483647 w 787"/>
                  <a:gd name="T79" fmla="*/ 2147483647 h 469"/>
                  <a:gd name="T80" fmla="*/ 2147483647 w 787"/>
                  <a:gd name="T81" fmla="*/ 2147483647 h 469"/>
                  <a:gd name="T82" fmla="*/ 2147483647 w 787"/>
                  <a:gd name="T83" fmla="*/ 2147483647 h 469"/>
                  <a:gd name="T84" fmla="*/ 2147483647 w 787"/>
                  <a:gd name="T85" fmla="*/ 2147483647 h 469"/>
                  <a:gd name="T86" fmla="*/ 2147483647 w 787"/>
                  <a:gd name="T87" fmla="*/ 2147483647 h 469"/>
                  <a:gd name="T88" fmla="*/ 2147483647 w 787"/>
                  <a:gd name="T89" fmla="*/ 2147483647 h 469"/>
                  <a:gd name="T90" fmla="*/ 2147483647 w 787"/>
                  <a:gd name="T91" fmla="*/ 2147483647 h 469"/>
                  <a:gd name="T92" fmla="*/ 2147483647 w 787"/>
                  <a:gd name="T93" fmla="*/ 2147483647 h 469"/>
                  <a:gd name="T94" fmla="*/ 2147483647 w 787"/>
                  <a:gd name="T95" fmla="*/ 2147483647 h 469"/>
                  <a:gd name="T96" fmla="*/ 2147483647 w 787"/>
                  <a:gd name="T97" fmla="*/ 2147483647 h 469"/>
                  <a:gd name="T98" fmla="*/ 2147483647 w 787"/>
                  <a:gd name="T99" fmla="*/ 2147483647 h 469"/>
                  <a:gd name="T100" fmla="*/ 2147483647 w 787"/>
                  <a:gd name="T101" fmla="*/ 2147483647 h 469"/>
                  <a:gd name="T102" fmla="*/ 2147483647 w 787"/>
                  <a:gd name="T103" fmla="*/ 2147483647 h 469"/>
                  <a:gd name="T104" fmla="*/ 2147483647 w 787"/>
                  <a:gd name="T105" fmla="*/ 2147483647 h 469"/>
                  <a:gd name="T106" fmla="*/ 2147483647 w 787"/>
                  <a:gd name="T107" fmla="*/ 2147483647 h 469"/>
                  <a:gd name="T108" fmla="*/ 2147483647 w 787"/>
                  <a:gd name="T109" fmla="*/ 2147483647 h 469"/>
                  <a:gd name="T110" fmla="*/ 2147483647 w 787"/>
                  <a:gd name="T111" fmla="*/ 2147483647 h 469"/>
                  <a:gd name="T112" fmla="*/ 2147483647 w 787"/>
                  <a:gd name="T113" fmla="*/ 2147483647 h 469"/>
                  <a:gd name="T114" fmla="*/ 2147483647 w 787"/>
                  <a:gd name="T115" fmla="*/ 2147483647 h 469"/>
                  <a:gd name="T116" fmla="*/ 2147483647 w 787"/>
                  <a:gd name="T117" fmla="*/ 2147483647 h 469"/>
                  <a:gd name="T118" fmla="*/ 2147483647 w 787"/>
                  <a:gd name="T119" fmla="*/ 2147483647 h 469"/>
                  <a:gd name="T120" fmla="*/ 2147483647 w 787"/>
                  <a:gd name="T121" fmla="*/ 2147483647 h 4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7"/>
                  <a:gd name="T184" fmla="*/ 0 h 469"/>
                  <a:gd name="T185" fmla="*/ 787 w 787"/>
                  <a:gd name="T186" fmla="*/ 469 h 4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7" h="469">
                    <a:moveTo>
                      <a:pt x="781" y="364"/>
                    </a:moveTo>
                    <a:lnTo>
                      <a:pt x="776" y="364"/>
                    </a:lnTo>
                    <a:lnTo>
                      <a:pt x="767" y="370"/>
                    </a:lnTo>
                    <a:lnTo>
                      <a:pt x="760" y="363"/>
                    </a:lnTo>
                    <a:lnTo>
                      <a:pt x="756" y="365"/>
                    </a:lnTo>
                    <a:lnTo>
                      <a:pt x="748" y="375"/>
                    </a:lnTo>
                    <a:lnTo>
                      <a:pt x="743" y="376"/>
                    </a:lnTo>
                    <a:lnTo>
                      <a:pt x="738" y="375"/>
                    </a:lnTo>
                    <a:lnTo>
                      <a:pt x="735" y="373"/>
                    </a:lnTo>
                    <a:lnTo>
                      <a:pt x="733" y="367"/>
                    </a:lnTo>
                    <a:lnTo>
                      <a:pt x="730" y="371"/>
                    </a:lnTo>
                    <a:lnTo>
                      <a:pt x="725" y="372"/>
                    </a:lnTo>
                    <a:lnTo>
                      <a:pt x="721" y="374"/>
                    </a:lnTo>
                    <a:lnTo>
                      <a:pt x="708" y="374"/>
                    </a:lnTo>
                    <a:lnTo>
                      <a:pt x="706" y="372"/>
                    </a:lnTo>
                    <a:lnTo>
                      <a:pt x="698" y="371"/>
                    </a:lnTo>
                    <a:lnTo>
                      <a:pt x="694" y="363"/>
                    </a:lnTo>
                    <a:lnTo>
                      <a:pt x="690" y="361"/>
                    </a:lnTo>
                    <a:lnTo>
                      <a:pt x="684" y="360"/>
                    </a:lnTo>
                    <a:lnTo>
                      <a:pt x="684" y="359"/>
                    </a:lnTo>
                    <a:lnTo>
                      <a:pt x="683" y="361"/>
                    </a:lnTo>
                    <a:lnTo>
                      <a:pt x="681" y="359"/>
                    </a:lnTo>
                    <a:lnTo>
                      <a:pt x="676" y="361"/>
                    </a:lnTo>
                    <a:lnTo>
                      <a:pt x="666" y="359"/>
                    </a:lnTo>
                    <a:lnTo>
                      <a:pt x="664" y="360"/>
                    </a:lnTo>
                    <a:lnTo>
                      <a:pt x="661" y="360"/>
                    </a:lnTo>
                    <a:lnTo>
                      <a:pt x="658" y="362"/>
                    </a:lnTo>
                    <a:lnTo>
                      <a:pt x="653" y="361"/>
                    </a:lnTo>
                    <a:lnTo>
                      <a:pt x="649" y="355"/>
                    </a:lnTo>
                    <a:lnTo>
                      <a:pt x="646" y="356"/>
                    </a:lnTo>
                    <a:lnTo>
                      <a:pt x="641" y="354"/>
                    </a:lnTo>
                    <a:lnTo>
                      <a:pt x="636" y="353"/>
                    </a:lnTo>
                    <a:lnTo>
                      <a:pt x="631" y="353"/>
                    </a:lnTo>
                    <a:lnTo>
                      <a:pt x="626" y="358"/>
                    </a:lnTo>
                    <a:lnTo>
                      <a:pt x="613" y="360"/>
                    </a:lnTo>
                    <a:lnTo>
                      <a:pt x="601" y="361"/>
                    </a:lnTo>
                    <a:lnTo>
                      <a:pt x="589" y="361"/>
                    </a:lnTo>
                    <a:lnTo>
                      <a:pt x="586" y="361"/>
                    </a:lnTo>
                    <a:lnTo>
                      <a:pt x="574" y="362"/>
                    </a:lnTo>
                    <a:lnTo>
                      <a:pt x="571" y="360"/>
                    </a:lnTo>
                    <a:lnTo>
                      <a:pt x="567" y="361"/>
                    </a:lnTo>
                    <a:lnTo>
                      <a:pt x="562" y="360"/>
                    </a:lnTo>
                    <a:lnTo>
                      <a:pt x="561" y="357"/>
                    </a:lnTo>
                    <a:lnTo>
                      <a:pt x="559" y="354"/>
                    </a:lnTo>
                    <a:lnTo>
                      <a:pt x="555" y="353"/>
                    </a:lnTo>
                    <a:lnTo>
                      <a:pt x="553" y="349"/>
                    </a:lnTo>
                    <a:lnTo>
                      <a:pt x="549" y="353"/>
                    </a:lnTo>
                    <a:lnTo>
                      <a:pt x="549" y="355"/>
                    </a:lnTo>
                    <a:lnTo>
                      <a:pt x="547" y="355"/>
                    </a:lnTo>
                    <a:lnTo>
                      <a:pt x="546" y="347"/>
                    </a:lnTo>
                    <a:lnTo>
                      <a:pt x="544" y="346"/>
                    </a:lnTo>
                    <a:lnTo>
                      <a:pt x="541" y="351"/>
                    </a:lnTo>
                    <a:lnTo>
                      <a:pt x="525" y="348"/>
                    </a:lnTo>
                    <a:lnTo>
                      <a:pt x="514" y="348"/>
                    </a:lnTo>
                    <a:lnTo>
                      <a:pt x="508" y="348"/>
                    </a:lnTo>
                    <a:lnTo>
                      <a:pt x="507" y="345"/>
                    </a:lnTo>
                    <a:lnTo>
                      <a:pt x="504" y="342"/>
                    </a:lnTo>
                    <a:lnTo>
                      <a:pt x="501" y="342"/>
                    </a:lnTo>
                    <a:lnTo>
                      <a:pt x="497" y="339"/>
                    </a:lnTo>
                    <a:lnTo>
                      <a:pt x="497" y="337"/>
                    </a:lnTo>
                    <a:lnTo>
                      <a:pt x="503" y="329"/>
                    </a:lnTo>
                    <a:lnTo>
                      <a:pt x="502" y="322"/>
                    </a:lnTo>
                    <a:lnTo>
                      <a:pt x="501" y="321"/>
                    </a:lnTo>
                    <a:lnTo>
                      <a:pt x="495" y="317"/>
                    </a:lnTo>
                    <a:lnTo>
                      <a:pt x="488" y="321"/>
                    </a:lnTo>
                    <a:lnTo>
                      <a:pt x="485" y="323"/>
                    </a:lnTo>
                    <a:lnTo>
                      <a:pt x="476" y="319"/>
                    </a:lnTo>
                    <a:lnTo>
                      <a:pt x="469" y="334"/>
                    </a:lnTo>
                    <a:lnTo>
                      <a:pt x="454" y="334"/>
                    </a:lnTo>
                    <a:lnTo>
                      <a:pt x="452" y="340"/>
                    </a:lnTo>
                    <a:lnTo>
                      <a:pt x="447" y="352"/>
                    </a:lnTo>
                    <a:lnTo>
                      <a:pt x="448" y="359"/>
                    </a:lnTo>
                    <a:lnTo>
                      <a:pt x="447" y="361"/>
                    </a:lnTo>
                    <a:lnTo>
                      <a:pt x="446" y="362"/>
                    </a:lnTo>
                    <a:lnTo>
                      <a:pt x="446" y="365"/>
                    </a:lnTo>
                    <a:lnTo>
                      <a:pt x="449" y="364"/>
                    </a:lnTo>
                    <a:lnTo>
                      <a:pt x="457" y="367"/>
                    </a:lnTo>
                    <a:lnTo>
                      <a:pt x="458" y="373"/>
                    </a:lnTo>
                    <a:lnTo>
                      <a:pt x="463" y="373"/>
                    </a:lnTo>
                    <a:lnTo>
                      <a:pt x="463" y="374"/>
                    </a:lnTo>
                    <a:lnTo>
                      <a:pt x="466" y="376"/>
                    </a:lnTo>
                    <a:lnTo>
                      <a:pt x="468" y="380"/>
                    </a:lnTo>
                    <a:lnTo>
                      <a:pt x="466" y="389"/>
                    </a:lnTo>
                    <a:lnTo>
                      <a:pt x="468" y="392"/>
                    </a:lnTo>
                    <a:lnTo>
                      <a:pt x="464" y="391"/>
                    </a:lnTo>
                    <a:lnTo>
                      <a:pt x="461" y="394"/>
                    </a:lnTo>
                    <a:lnTo>
                      <a:pt x="459" y="389"/>
                    </a:lnTo>
                    <a:lnTo>
                      <a:pt x="455" y="388"/>
                    </a:lnTo>
                    <a:lnTo>
                      <a:pt x="451" y="383"/>
                    </a:lnTo>
                    <a:lnTo>
                      <a:pt x="449" y="384"/>
                    </a:lnTo>
                    <a:lnTo>
                      <a:pt x="449" y="387"/>
                    </a:lnTo>
                    <a:lnTo>
                      <a:pt x="449" y="390"/>
                    </a:lnTo>
                    <a:lnTo>
                      <a:pt x="446" y="394"/>
                    </a:lnTo>
                    <a:lnTo>
                      <a:pt x="443" y="402"/>
                    </a:lnTo>
                    <a:lnTo>
                      <a:pt x="445" y="403"/>
                    </a:lnTo>
                    <a:lnTo>
                      <a:pt x="440" y="409"/>
                    </a:lnTo>
                    <a:lnTo>
                      <a:pt x="441" y="410"/>
                    </a:lnTo>
                    <a:lnTo>
                      <a:pt x="443" y="414"/>
                    </a:lnTo>
                    <a:lnTo>
                      <a:pt x="447" y="414"/>
                    </a:lnTo>
                    <a:lnTo>
                      <a:pt x="453" y="419"/>
                    </a:lnTo>
                    <a:lnTo>
                      <a:pt x="453" y="421"/>
                    </a:lnTo>
                    <a:lnTo>
                      <a:pt x="455" y="426"/>
                    </a:lnTo>
                    <a:lnTo>
                      <a:pt x="452" y="432"/>
                    </a:lnTo>
                    <a:lnTo>
                      <a:pt x="447" y="434"/>
                    </a:lnTo>
                    <a:lnTo>
                      <a:pt x="445" y="438"/>
                    </a:lnTo>
                    <a:lnTo>
                      <a:pt x="442" y="441"/>
                    </a:lnTo>
                    <a:lnTo>
                      <a:pt x="447" y="442"/>
                    </a:lnTo>
                    <a:lnTo>
                      <a:pt x="446" y="444"/>
                    </a:lnTo>
                    <a:lnTo>
                      <a:pt x="441" y="448"/>
                    </a:lnTo>
                    <a:lnTo>
                      <a:pt x="442" y="454"/>
                    </a:lnTo>
                    <a:lnTo>
                      <a:pt x="438" y="455"/>
                    </a:lnTo>
                    <a:lnTo>
                      <a:pt x="432" y="460"/>
                    </a:lnTo>
                    <a:lnTo>
                      <a:pt x="421" y="459"/>
                    </a:lnTo>
                    <a:lnTo>
                      <a:pt x="413" y="456"/>
                    </a:lnTo>
                    <a:lnTo>
                      <a:pt x="411" y="459"/>
                    </a:lnTo>
                    <a:lnTo>
                      <a:pt x="414" y="465"/>
                    </a:lnTo>
                    <a:lnTo>
                      <a:pt x="409" y="465"/>
                    </a:lnTo>
                    <a:lnTo>
                      <a:pt x="406" y="469"/>
                    </a:lnTo>
                    <a:lnTo>
                      <a:pt x="404" y="466"/>
                    </a:lnTo>
                    <a:lnTo>
                      <a:pt x="401" y="467"/>
                    </a:lnTo>
                    <a:lnTo>
                      <a:pt x="397" y="462"/>
                    </a:lnTo>
                    <a:lnTo>
                      <a:pt x="396" y="457"/>
                    </a:lnTo>
                    <a:lnTo>
                      <a:pt x="396" y="455"/>
                    </a:lnTo>
                    <a:lnTo>
                      <a:pt x="397" y="451"/>
                    </a:lnTo>
                    <a:lnTo>
                      <a:pt x="396" y="449"/>
                    </a:lnTo>
                    <a:lnTo>
                      <a:pt x="397" y="446"/>
                    </a:lnTo>
                    <a:lnTo>
                      <a:pt x="403" y="436"/>
                    </a:lnTo>
                    <a:lnTo>
                      <a:pt x="403" y="430"/>
                    </a:lnTo>
                    <a:lnTo>
                      <a:pt x="399" y="434"/>
                    </a:lnTo>
                    <a:lnTo>
                      <a:pt x="396" y="432"/>
                    </a:lnTo>
                    <a:lnTo>
                      <a:pt x="394" y="429"/>
                    </a:lnTo>
                    <a:lnTo>
                      <a:pt x="394" y="421"/>
                    </a:lnTo>
                    <a:lnTo>
                      <a:pt x="389" y="419"/>
                    </a:lnTo>
                    <a:lnTo>
                      <a:pt x="385" y="420"/>
                    </a:lnTo>
                    <a:lnTo>
                      <a:pt x="383" y="414"/>
                    </a:lnTo>
                    <a:lnTo>
                      <a:pt x="374" y="416"/>
                    </a:lnTo>
                    <a:lnTo>
                      <a:pt x="364" y="419"/>
                    </a:lnTo>
                    <a:lnTo>
                      <a:pt x="353" y="427"/>
                    </a:lnTo>
                    <a:lnTo>
                      <a:pt x="353" y="426"/>
                    </a:lnTo>
                    <a:lnTo>
                      <a:pt x="349" y="408"/>
                    </a:lnTo>
                    <a:lnTo>
                      <a:pt x="344" y="410"/>
                    </a:lnTo>
                    <a:lnTo>
                      <a:pt x="337" y="414"/>
                    </a:lnTo>
                    <a:lnTo>
                      <a:pt x="329" y="420"/>
                    </a:lnTo>
                    <a:lnTo>
                      <a:pt x="333" y="420"/>
                    </a:lnTo>
                    <a:lnTo>
                      <a:pt x="333" y="424"/>
                    </a:lnTo>
                    <a:lnTo>
                      <a:pt x="327" y="429"/>
                    </a:lnTo>
                    <a:lnTo>
                      <a:pt x="323" y="432"/>
                    </a:lnTo>
                    <a:lnTo>
                      <a:pt x="321" y="429"/>
                    </a:lnTo>
                    <a:lnTo>
                      <a:pt x="314" y="426"/>
                    </a:lnTo>
                    <a:lnTo>
                      <a:pt x="311" y="429"/>
                    </a:lnTo>
                    <a:lnTo>
                      <a:pt x="307" y="429"/>
                    </a:lnTo>
                    <a:lnTo>
                      <a:pt x="304" y="434"/>
                    </a:lnTo>
                    <a:lnTo>
                      <a:pt x="301" y="436"/>
                    </a:lnTo>
                    <a:lnTo>
                      <a:pt x="295" y="436"/>
                    </a:lnTo>
                    <a:lnTo>
                      <a:pt x="291" y="433"/>
                    </a:lnTo>
                    <a:lnTo>
                      <a:pt x="289" y="432"/>
                    </a:lnTo>
                    <a:lnTo>
                      <a:pt x="288" y="425"/>
                    </a:lnTo>
                    <a:lnTo>
                      <a:pt x="285" y="423"/>
                    </a:lnTo>
                    <a:lnTo>
                      <a:pt x="286" y="418"/>
                    </a:lnTo>
                    <a:lnTo>
                      <a:pt x="288" y="415"/>
                    </a:lnTo>
                    <a:lnTo>
                      <a:pt x="278" y="409"/>
                    </a:lnTo>
                    <a:lnTo>
                      <a:pt x="277" y="406"/>
                    </a:lnTo>
                    <a:lnTo>
                      <a:pt x="270" y="408"/>
                    </a:lnTo>
                    <a:lnTo>
                      <a:pt x="260" y="403"/>
                    </a:lnTo>
                    <a:lnTo>
                      <a:pt x="241" y="407"/>
                    </a:lnTo>
                    <a:lnTo>
                      <a:pt x="243" y="398"/>
                    </a:lnTo>
                    <a:lnTo>
                      <a:pt x="241" y="394"/>
                    </a:lnTo>
                    <a:lnTo>
                      <a:pt x="240" y="387"/>
                    </a:lnTo>
                    <a:lnTo>
                      <a:pt x="241" y="377"/>
                    </a:lnTo>
                    <a:lnTo>
                      <a:pt x="239" y="375"/>
                    </a:lnTo>
                    <a:lnTo>
                      <a:pt x="240" y="373"/>
                    </a:lnTo>
                    <a:lnTo>
                      <a:pt x="252" y="374"/>
                    </a:lnTo>
                    <a:lnTo>
                      <a:pt x="253" y="372"/>
                    </a:lnTo>
                    <a:lnTo>
                      <a:pt x="256" y="375"/>
                    </a:lnTo>
                    <a:lnTo>
                      <a:pt x="259" y="367"/>
                    </a:lnTo>
                    <a:lnTo>
                      <a:pt x="258" y="352"/>
                    </a:lnTo>
                    <a:lnTo>
                      <a:pt x="257" y="343"/>
                    </a:lnTo>
                    <a:lnTo>
                      <a:pt x="266" y="327"/>
                    </a:lnTo>
                    <a:lnTo>
                      <a:pt x="272" y="322"/>
                    </a:lnTo>
                    <a:lnTo>
                      <a:pt x="284" y="311"/>
                    </a:lnTo>
                    <a:lnTo>
                      <a:pt x="284" y="305"/>
                    </a:lnTo>
                    <a:lnTo>
                      <a:pt x="291" y="299"/>
                    </a:lnTo>
                    <a:lnTo>
                      <a:pt x="304" y="287"/>
                    </a:lnTo>
                    <a:lnTo>
                      <a:pt x="306" y="288"/>
                    </a:lnTo>
                    <a:lnTo>
                      <a:pt x="310" y="288"/>
                    </a:lnTo>
                    <a:lnTo>
                      <a:pt x="305" y="276"/>
                    </a:lnTo>
                    <a:lnTo>
                      <a:pt x="309" y="264"/>
                    </a:lnTo>
                    <a:lnTo>
                      <a:pt x="305" y="266"/>
                    </a:lnTo>
                    <a:lnTo>
                      <a:pt x="301" y="264"/>
                    </a:lnTo>
                    <a:lnTo>
                      <a:pt x="295" y="265"/>
                    </a:lnTo>
                    <a:lnTo>
                      <a:pt x="296" y="263"/>
                    </a:lnTo>
                    <a:lnTo>
                      <a:pt x="294" y="262"/>
                    </a:lnTo>
                    <a:lnTo>
                      <a:pt x="289" y="261"/>
                    </a:lnTo>
                    <a:lnTo>
                      <a:pt x="285" y="267"/>
                    </a:lnTo>
                    <a:lnTo>
                      <a:pt x="279" y="269"/>
                    </a:lnTo>
                    <a:lnTo>
                      <a:pt x="274" y="268"/>
                    </a:lnTo>
                    <a:lnTo>
                      <a:pt x="267" y="273"/>
                    </a:lnTo>
                    <a:lnTo>
                      <a:pt x="259" y="273"/>
                    </a:lnTo>
                    <a:lnTo>
                      <a:pt x="258" y="282"/>
                    </a:lnTo>
                    <a:lnTo>
                      <a:pt x="249" y="283"/>
                    </a:lnTo>
                    <a:lnTo>
                      <a:pt x="241" y="286"/>
                    </a:lnTo>
                    <a:lnTo>
                      <a:pt x="237" y="284"/>
                    </a:lnTo>
                    <a:lnTo>
                      <a:pt x="226" y="287"/>
                    </a:lnTo>
                    <a:lnTo>
                      <a:pt x="223" y="291"/>
                    </a:lnTo>
                    <a:lnTo>
                      <a:pt x="221" y="289"/>
                    </a:lnTo>
                    <a:lnTo>
                      <a:pt x="216" y="289"/>
                    </a:lnTo>
                    <a:lnTo>
                      <a:pt x="216" y="291"/>
                    </a:lnTo>
                    <a:lnTo>
                      <a:pt x="208" y="297"/>
                    </a:lnTo>
                    <a:lnTo>
                      <a:pt x="203" y="300"/>
                    </a:lnTo>
                    <a:lnTo>
                      <a:pt x="196" y="299"/>
                    </a:lnTo>
                    <a:lnTo>
                      <a:pt x="194" y="295"/>
                    </a:lnTo>
                    <a:lnTo>
                      <a:pt x="191" y="295"/>
                    </a:lnTo>
                    <a:lnTo>
                      <a:pt x="189" y="294"/>
                    </a:lnTo>
                    <a:lnTo>
                      <a:pt x="183" y="295"/>
                    </a:lnTo>
                    <a:lnTo>
                      <a:pt x="181" y="299"/>
                    </a:lnTo>
                    <a:lnTo>
                      <a:pt x="181" y="302"/>
                    </a:lnTo>
                    <a:lnTo>
                      <a:pt x="177" y="305"/>
                    </a:lnTo>
                    <a:lnTo>
                      <a:pt x="179" y="307"/>
                    </a:lnTo>
                    <a:lnTo>
                      <a:pt x="177" y="308"/>
                    </a:lnTo>
                    <a:lnTo>
                      <a:pt x="179" y="313"/>
                    </a:lnTo>
                    <a:lnTo>
                      <a:pt x="182" y="313"/>
                    </a:lnTo>
                    <a:lnTo>
                      <a:pt x="182" y="315"/>
                    </a:lnTo>
                    <a:lnTo>
                      <a:pt x="179" y="319"/>
                    </a:lnTo>
                    <a:lnTo>
                      <a:pt x="177" y="319"/>
                    </a:lnTo>
                    <a:lnTo>
                      <a:pt x="176" y="321"/>
                    </a:lnTo>
                    <a:lnTo>
                      <a:pt x="171" y="318"/>
                    </a:lnTo>
                    <a:lnTo>
                      <a:pt x="167" y="319"/>
                    </a:lnTo>
                    <a:lnTo>
                      <a:pt x="168" y="321"/>
                    </a:lnTo>
                    <a:lnTo>
                      <a:pt x="165" y="322"/>
                    </a:lnTo>
                    <a:lnTo>
                      <a:pt x="166" y="323"/>
                    </a:lnTo>
                    <a:lnTo>
                      <a:pt x="163" y="325"/>
                    </a:lnTo>
                    <a:lnTo>
                      <a:pt x="161" y="327"/>
                    </a:lnTo>
                    <a:lnTo>
                      <a:pt x="160" y="328"/>
                    </a:lnTo>
                    <a:lnTo>
                      <a:pt x="163" y="329"/>
                    </a:lnTo>
                    <a:lnTo>
                      <a:pt x="163" y="330"/>
                    </a:lnTo>
                    <a:lnTo>
                      <a:pt x="158" y="337"/>
                    </a:lnTo>
                    <a:lnTo>
                      <a:pt x="155" y="336"/>
                    </a:lnTo>
                    <a:lnTo>
                      <a:pt x="154" y="339"/>
                    </a:lnTo>
                    <a:lnTo>
                      <a:pt x="151" y="342"/>
                    </a:lnTo>
                    <a:lnTo>
                      <a:pt x="147" y="342"/>
                    </a:lnTo>
                    <a:lnTo>
                      <a:pt x="146" y="340"/>
                    </a:lnTo>
                    <a:lnTo>
                      <a:pt x="141" y="342"/>
                    </a:lnTo>
                    <a:lnTo>
                      <a:pt x="134" y="343"/>
                    </a:lnTo>
                    <a:lnTo>
                      <a:pt x="133" y="347"/>
                    </a:lnTo>
                    <a:lnTo>
                      <a:pt x="126" y="348"/>
                    </a:lnTo>
                    <a:lnTo>
                      <a:pt x="123" y="352"/>
                    </a:lnTo>
                    <a:lnTo>
                      <a:pt x="124" y="356"/>
                    </a:lnTo>
                    <a:lnTo>
                      <a:pt x="121" y="358"/>
                    </a:lnTo>
                    <a:lnTo>
                      <a:pt x="118" y="358"/>
                    </a:lnTo>
                    <a:lnTo>
                      <a:pt x="118" y="355"/>
                    </a:lnTo>
                    <a:lnTo>
                      <a:pt x="116" y="351"/>
                    </a:lnTo>
                    <a:lnTo>
                      <a:pt x="115" y="354"/>
                    </a:lnTo>
                    <a:lnTo>
                      <a:pt x="111" y="355"/>
                    </a:lnTo>
                    <a:lnTo>
                      <a:pt x="109" y="361"/>
                    </a:lnTo>
                    <a:lnTo>
                      <a:pt x="107" y="362"/>
                    </a:lnTo>
                    <a:lnTo>
                      <a:pt x="107" y="365"/>
                    </a:lnTo>
                    <a:lnTo>
                      <a:pt x="100" y="370"/>
                    </a:lnTo>
                    <a:lnTo>
                      <a:pt x="98" y="370"/>
                    </a:lnTo>
                    <a:lnTo>
                      <a:pt x="94" y="365"/>
                    </a:lnTo>
                    <a:lnTo>
                      <a:pt x="94" y="361"/>
                    </a:lnTo>
                    <a:lnTo>
                      <a:pt x="86" y="363"/>
                    </a:lnTo>
                    <a:lnTo>
                      <a:pt x="83" y="361"/>
                    </a:lnTo>
                    <a:lnTo>
                      <a:pt x="78" y="360"/>
                    </a:lnTo>
                    <a:lnTo>
                      <a:pt x="76" y="362"/>
                    </a:lnTo>
                    <a:lnTo>
                      <a:pt x="74" y="362"/>
                    </a:lnTo>
                    <a:lnTo>
                      <a:pt x="64" y="363"/>
                    </a:lnTo>
                    <a:lnTo>
                      <a:pt x="62" y="361"/>
                    </a:lnTo>
                    <a:lnTo>
                      <a:pt x="58" y="361"/>
                    </a:lnTo>
                    <a:lnTo>
                      <a:pt x="56" y="355"/>
                    </a:lnTo>
                    <a:lnTo>
                      <a:pt x="53" y="355"/>
                    </a:lnTo>
                    <a:lnTo>
                      <a:pt x="53" y="352"/>
                    </a:lnTo>
                    <a:lnTo>
                      <a:pt x="52" y="353"/>
                    </a:lnTo>
                    <a:lnTo>
                      <a:pt x="49" y="355"/>
                    </a:lnTo>
                    <a:lnTo>
                      <a:pt x="45" y="354"/>
                    </a:lnTo>
                    <a:lnTo>
                      <a:pt x="45" y="351"/>
                    </a:lnTo>
                    <a:lnTo>
                      <a:pt x="43" y="346"/>
                    </a:lnTo>
                    <a:lnTo>
                      <a:pt x="39" y="344"/>
                    </a:lnTo>
                    <a:lnTo>
                      <a:pt x="34" y="345"/>
                    </a:lnTo>
                    <a:lnTo>
                      <a:pt x="32" y="348"/>
                    </a:lnTo>
                    <a:lnTo>
                      <a:pt x="25" y="348"/>
                    </a:lnTo>
                    <a:lnTo>
                      <a:pt x="21" y="346"/>
                    </a:lnTo>
                    <a:lnTo>
                      <a:pt x="22" y="341"/>
                    </a:lnTo>
                    <a:lnTo>
                      <a:pt x="20" y="335"/>
                    </a:lnTo>
                    <a:lnTo>
                      <a:pt x="22" y="329"/>
                    </a:lnTo>
                    <a:lnTo>
                      <a:pt x="21" y="329"/>
                    </a:lnTo>
                    <a:lnTo>
                      <a:pt x="17" y="333"/>
                    </a:lnTo>
                    <a:lnTo>
                      <a:pt x="15" y="331"/>
                    </a:lnTo>
                    <a:lnTo>
                      <a:pt x="10" y="339"/>
                    </a:lnTo>
                    <a:lnTo>
                      <a:pt x="6" y="336"/>
                    </a:lnTo>
                    <a:lnTo>
                      <a:pt x="2" y="336"/>
                    </a:lnTo>
                    <a:lnTo>
                      <a:pt x="1" y="334"/>
                    </a:lnTo>
                    <a:lnTo>
                      <a:pt x="4" y="333"/>
                    </a:lnTo>
                    <a:lnTo>
                      <a:pt x="1" y="330"/>
                    </a:lnTo>
                    <a:lnTo>
                      <a:pt x="0" y="324"/>
                    </a:lnTo>
                    <a:lnTo>
                      <a:pt x="4" y="321"/>
                    </a:lnTo>
                    <a:lnTo>
                      <a:pt x="3" y="319"/>
                    </a:lnTo>
                    <a:lnTo>
                      <a:pt x="2" y="316"/>
                    </a:lnTo>
                    <a:lnTo>
                      <a:pt x="5" y="315"/>
                    </a:lnTo>
                    <a:lnTo>
                      <a:pt x="8" y="308"/>
                    </a:lnTo>
                    <a:lnTo>
                      <a:pt x="13" y="306"/>
                    </a:lnTo>
                    <a:lnTo>
                      <a:pt x="14" y="304"/>
                    </a:lnTo>
                    <a:lnTo>
                      <a:pt x="11" y="300"/>
                    </a:lnTo>
                    <a:lnTo>
                      <a:pt x="14" y="298"/>
                    </a:lnTo>
                    <a:lnTo>
                      <a:pt x="15" y="297"/>
                    </a:lnTo>
                    <a:lnTo>
                      <a:pt x="17" y="298"/>
                    </a:lnTo>
                    <a:lnTo>
                      <a:pt x="18" y="293"/>
                    </a:lnTo>
                    <a:lnTo>
                      <a:pt x="23" y="289"/>
                    </a:lnTo>
                    <a:lnTo>
                      <a:pt x="24" y="283"/>
                    </a:lnTo>
                    <a:lnTo>
                      <a:pt x="26" y="280"/>
                    </a:lnTo>
                    <a:lnTo>
                      <a:pt x="31" y="277"/>
                    </a:lnTo>
                    <a:lnTo>
                      <a:pt x="29" y="274"/>
                    </a:lnTo>
                    <a:lnTo>
                      <a:pt x="31" y="272"/>
                    </a:lnTo>
                    <a:lnTo>
                      <a:pt x="40" y="267"/>
                    </a:lnTo>
                    <a:lnTo>
                      <a:pt x="43" y="267"/>
                    </a:lnTo>
                    <a:lnTo>
                      <a:pt x="43" y="269"/>
                    </a:lnTo>
                    <a:lnTo>
                      <a:pt x="47" y="274"/>
                    </a:lnTo>
                    <a:lnTo>
                      <a:pt x="51" y="272"/>
                    </a:lnTo>
                    <a:lnTo>
                      <a:pt x="51" y="269"/>
                    </a:lnTo>
                    <a:lnTo>
                      <a:pt x="53" y="272"/>
                    </a:lnTo>
                    <a:lnTo>
                      <a:pt x="58" y="272"/>
                    </a:lnTo>
                    <a:lnTo>
                      <a:pt x="60" y="273"/>
                    </a:lnTo>
                    <a:lnTo>
                      <a:pt x="67" y="269"/>
                    </a:lnTo>
                    <a:lnTo>
                      <a:pt x="72" y="265"/>
                    </a:lnTo>
                    <a:lnTo>
                      <a:pt x="72" y="257"/>
                    </a:lnTo>
                    <a:lnTo>
                      <a:pt x="75" y="253"/>
                    </a:lnTo>
                    <a:lnTo>
                      <a:pt x="87" y="244"/>
                    </a:lnTo>
                    <a:lnTo>
                      <a:pt x="89" y="246"/>
                    </a:lnTo>
                    <a:lnTo>
                      <a:pt x="91" y="244"/>
                    </a:lnTo>
                    <a:lnTo>
                      <a:pt x="91" y="240"/>
                    </a:lnTo>
                    <a:lnTo>
                      <a:pt x="93" y="238"/>
                    </a:lnTo>
                    <a:lnTo>
                      <a:pt x="95" y="235"/>
                    </a:lnTo>
                    <a:lnTo>
                      <a:pt x="100" y="230"/>
                    </a:lnTo>
                    <a:lnTo>
                      <a:pt x="100" y="227"/>
                    </a:lnTo>
                    <a:lnTo>
                      <a:pt x="99" y="225"/>
                    </a:lnTo>
                    <a:lnTo>
                      <a:pt x="101" y="222"/>
                    </a:lnTo>
                    <a:lnTo>
                      <a:pt x="100" y="219"/>
                    </a:lnTo>
                    <a:lnTo>
                      <a:pt x="101" y="216"/>
                    </a:lnTo>
                    <a:lnTo>
                      <a:pt x="106" y="213"/>
                    </a:lnTo>
                    <a:lnTo>
                      <a:pt x="107" y="210"/>
                    </a:lnTo>
                    <a:lnTo>
                      <a:pt x="113" y="203"/>
                    </a:lnTo>
                    <a:lnTo>
                      <a:pt x="114" y="200"/>
                    </a:lnTo>
                    <a:lnTo>
                      <a:pt x="117" y="198"/>
                    </a:lnTo>
                    <a:lnTo>
                      <a:pt x="116" y="197"/>
                    </a:lnTo>
                    <a:lnTo>
                      <a:pt x="111" y="195"/>
                    </a:lnTo>
                    <a:lnTo>
                      <a:pt x="109" y="195"/>
                    </a:lnTo>
                    <a:lnTo>
                      <a:pt x="108" y="194"/>
                    </a:lnTo>
                    <a:lnTo>
                      <a:pt x="109" y="183"/>
                    </a:lnTo>
                    <a:lnTo>
                      <a:pt x="112" y="180"/>
                    </a:lnTo>
                    <a:lnTo>
                      <a:pt x="119" y="175"/>
                    </a:lnTo>
                    <a:lnTo>
                      <a:pt x="123" y="169"/>
                    </a:lnTo>
                    <a:lnTo>
                      <a:pt x="122" y="166"/>
                    </a:lnTo>
                    <a:lnTo>
                      <a:pt x="127" y="165"/>
                    </a:lnTo>
                    <a:lnTo>
                      <a:pt x="129" y="159"/>
                    </a:lnTo>
                    <a:lnTo>
                      <a:pt x="134" y="157"/>
                    </a:lnTo>
                    <a:lnTo>
                      <a:pt x="130" y="150"/>
                    </a:lnTo>
                    <a:lnTo>
                      <a:pt x="132" y="140"/>
                    </a:lnTo>
                    <a:lnTo>
                      <a:pt x="141" y="139"/>
                    </a:lnTo>
                    <a:lnTo>
                      <a:pt x="144" y="136"/>
                    </a:lnTo>
                    <a:lnTo>
                      <a:pt x="148" y="135"/>
                    </a:lnTo>
                    <a:lnTo>
                      <a:pt x="148" y="132"/>
                    </a:lnTo>
                    <a:lnTo>
                      <a:pt x="150" y="127"/>
                    </a:lnTo>
                    <a:lnTo>
                      <a:pt x="158" y="118"/>
                    </a:lnTo>
                    <a:lnTo>
                      <a:pt x="160" y="110"/>
                    </a:lnTo>
                    <a:lnTo>
                      <a:pt x="166" y="102"/>
                    </a:lnTo>
                    <a:lnTo>
                      <a:pt x="172" y="86"/>
                    </a:lnTo>
                    <a:lnTo>
                      <a:pt x="173" y="85"/>
                    </a:lnTo>
                    <a:lnTo>
                      <a:pt x="190" y="47"/>
                    </a:lnTo>
                    <a:lnTo>
                      <a:pt x="195" y="37"/>
                    </a:lnTo>
                    <a:lnTo>
                      <a:pt x="205" y="21"/>
                    </a:lnTo>
                    <a:lnTo>
                      <a:pt x="243" y="12"/>
                    </a:lnTo>
                    <a:lnTo>
                      <a:pt x="248" y="11"/>
                    </a:lnTo>
                    <a:lnTo>
                      <a:pt x="267" y="6"/>
                    </a:lnTo>
                    <a:lnTo>
                      <a:pt x="290" y="0"/>
                    </a:lnTo>
                    <a:lnTo>
                      <a:pt x="297" y="13"/>
                    </a:lnTo>
                    <a:lnTo>
                      <a:pt x="310" y="23"/>
                    </a:lnTo>
                    <a:lnTo>
                      <a:pt x="311" y="23"/>
                    </a:lnTo>
                    <a:lnTo>
                      <a:pt x="317" y="23"/>
                    </a:lnTo>
                    <a:lnTo>
                      <a:pt x="322" y="20"/>
                    </a:lnTo>
                    <a:lnTo>
                      <a:pt x="326" y="22"/>
                    </a:lnTo>
                    <a:lnTo>
                      <a:pt x="337" y="27"/>
                    </a:lnTo>
                    <a:lnTo>
                      <a:pt x="345" y="22"/>
                    </a:lnTo>
                    <a:lnTo>
                      <a:pt x="350" y="22"/>
                    </a:lnTo>
                    <a:lnTo>
                      <a:pt x="352" y="19"/>
                    </a:lnTo>
                    <a:lnTo>
                      <a:pt x="362" y="25"/>
                    </a:lnTo>
                    <a:lnTo>
                      <a:pt x="370" y="27"/>
                    </a:lnTo>
                    <a:lnTo>
                      <a:pt x="386" y="45"/>
                    </a:lnTo>
                    <a:lnTo>
                      <a:pt x="393" y="49"/>
                    </a:lnTo>
                    <a:lnTo>
                      <a:pt x="395" y="51"/>
                    </a:lnTo>
                    <a:lnTo>
                      <a:pt x="394" y="52"/>
                    </a:lnTo>
                    <a:lnTo>
                      <a:pt x="396" y="49"/>
                    </a:lnTo>
                    <a:lnTo>
                      <a:pt x="402" y="51"/>
                    </a:lnTo>
                    <a:lnTo>
                      <a:pt x="403" y="53"/>
                    </a:lnTo>
                    <a:lnTo>
                      <a:pt x="405" y="54"/>
                    </a:lnTo>
                    <a:lnTo>
                      <a:pt x="407" y="53"/>
                    </a:lnTo>
                    <a:lnTo>
                      <a:pt x="409" y="52"/>
                    </a:lnTo>
                    <a:lnTo>
                      <a:pt x="410" y="56"/>
                    </a:lnTo>
                    <a:lnTo>
                      <a:pt x="415" y="60"/>
                    </a:lnTo>
                    <a:lnTo>
                      <a:pt x="415" y="59"/>
                    </a:lnTo>
                    <a:lnTo>
                      <a:pt x="416" y="59"/>
                    </a:lnTo>
                    <a:lnTo>
                      <a:pt x="414" y="57"/>
                    </a:lnTo>
                    <a:lnTo>
                      <a:pt x="417" y="56"/>
                    </a:lnTo>
                    <a:lnTo>
                      <a:pt x="425" y="57"/>
                    </a:lnTo>
                    <a:lnTo>
                      <a:pt x="431" y="59"/>
                    </a:lnTo>
                    <a:lnTo>
                      <a:pt x="428" y="54"/>
                    </a:lnTo>
                    <a:lnTo>
                      <a:pt x="430" y="55"/>
                    </a:lnTo>
                    <a:lnTo>
                      <a:pt x="433" y="54"/>
                    </a:lnTo>
                    <a:lnTo>
                      <a:pt x="432" y="56"/>
                    </a:lnTo>
                    <a:lnTo>
                      <a:pt x="434" y="56"/>
                    </a:lnTo>
                    <a:lnTo>
                      <a:pt x="433" y="55"/>
                    </a:lnTo>
                    <a:lnTo>
                      <a:pt x="452" y="54"/>
                    </a:lnTo>
                    <a:lnTo>
                      <a:pt x="452" y="52"/>
                    </a:lnTo>
                    <a:lnTo>
                      <a:pt x="457" y="51"/>
                    </a:lnTo>
                    <a:lnTo>
                      <a:pt x="450" y="53"/>
                    </a:lnTo>
                    <a:lnTo>
                      <a:pt x="453" y="51"/>
                    </a:lnTo>
                    <a:lnTo>
                      <a:pt x="457" y="51"/>
                    </a:lnTo>
                    <a:lnTo>
                      <a:pt x="471" y="53"/>
                    </a:lnTo>
                    <a:lnTo>
                      <a:pt x="482" y="57"/>
                    </a:lnTo>
                    <a:lnTo>
                      <a:pt x="489" y="55"/>
                    </a:lnTo>
                    <a:lnTo>
                      <a:pt x="495" y="58"/>
                    </a:lnTo>
                    <a:lnTo>
                      <a:pt x="495" y="60"/>
                    </a:lnTo>
                    <a:lnTo>
                      <a:pt x="501" y="59"/>
                    </a:lnTo>
                    <a:lnTo>
                      <a:pt x="501" y="58"/>
                    </a:lnTo>
                    <a:lnTo>
                      <a:pt x="505" y="60"/>
                    </a:lnTo>
                    <a:lnTo>
                      <a:pt x="504" y="59"/>
                    </a:lnTo>
                    <a:lnTo>
                      <a:pt x="507" y="60"/>
                    </a:lnTo>
                    <a:lnTo>
                      <a:pt x="505" y="58"/>
                    </a:lnTo>
                    <a:lnTo>
                      <a:pt x="506" y="58"/>
                    </a:lnTo>
                    <a:lnTo>
                      <a:pt x="499" y="56"/>
                    </a:lnTo>
                    <a:lnTo>
                      <a:pt x="507" y="57"/>
                    </a:lnTo>
                    <a:lnTo>
                      <a:pt x="528" y="58"/>
                    </a:lnTo>
                    <a:lnTo>
                      <a:pt x="535" y="57"/>
                    </a:lnTo>
                    <a:lnTo>
                      <a:pt x="541" y="54"/>
                    </a:lnTo>
                    <a:lnTo>
                      <a:pt x="554" y="48"/>
                    </a:lnTo>
                    <a:lnTo>
                      <a:pt x="566" y="46"/>
                    </a:lnTo>
                    <a:lnTo>
                      <a:pt x="574" y="47"/>
                    </a:lnTo>
                    <a:lnTo>
                      <a:pt x="584" y="51"/>
                    </a:lnTo>
                    <a:lnTo>
                      <a:pt x="608" y="54"/>
                    </a:lnTo>
                    <a:lnTo>
                      <a:pt x="641" y="64"/>
                    </a:lnTo>
                    <a:lnTo>
                      <a:pt x="646" y="63"/>
                    </a:lnTo>
                    <a:lnTo>
                      <a:pt x="646" y="61"/>
                    </a:lnTo>
                    <a:lnTo>
                      <a:pt x="656" y="67"/>
                    </a:lnTo>
                    <a:lnTo>
                      <a:pt x="674" y="71"/>
                    </a:lnTo>
                    <a:lnTo>
                      <a:pt x="681" y="81"/>
                    </a:lnTo>
                    <a:lnTo>
                      <a:pt x="689" y="85"/>
                    </a:lnTo>
                    <a:lnTo>
                      <a:pt x="697" y="95"/>
                    </a:lnTo>
                    <a:lnTo>
                      <a:pt x="700" y="101"/>
                    </a:lnTo>
                    <a:lnTo>
                      <a:pt x="703" y="115"/>
                    </a:lnTo>
                    <a:lnTo>
                      <a:pt x="707" y="120"/>
                    </a:lnTo>
                    <a:lnTo>
                      <a:pt x="710" y="120"/>
                    </a:lnTo>
                    <a:lnTo>
                      <a:pt x="712" y="123"/>
                    </a:lnTo>
                    <a:lnTo>
                      <a:pt x="713" y="127"/>
                    </a:lnTo>
                    <a:lnTo>
                      <a:pt x="717" y="130"/>
                    </a:lnTo>
                    <a:lnTo>
                      <a:pt x="718" y="138"/>
                    </a:lnTo>
                    <a:lnTo>
                      <a:pt x="721" y="142"/>
                    </a:lnTo>
                    <a:lnTo>
                      <a:pt x="723" y="142"/>
                    </a:lnTo>
                    <a:lnTo>
                      <a:pt x="724" y="150"/>
                    </a:lnTo>
                    <a:lnTo>
                      <a:pt x="726" y="158"/>
                    </a:lnTo>
                    <a:lnTo>
                      <a:pt x="730" y="163"/>
                    </a:lnTo>
                    <a:lnTo>
                      <a:pt x="730" y="171"/>
                    </a:lnTo>
                    <a:lnTo>
                      <a:pt x="733" y="175"/>
                    </a:lnTo>
                    <a:lnTo>
                      <a:pt x="733" y="185"/>
                    </a:lnTo>
                    <a:lnTo>
                      <a:pt x="738" y="190"/>
                    </a:lnTo>
                    <a:lnTo>
                      <a:pt x="736" y="198"/>
                    </a:lnTo>
                    <a:lnTo>
                      <a:pt x="738" y="208"/>
                    </a:lnTo>
                    <a:lnTo>
                      <a:pt x="741" y="211"/>
                    </a:lnTo>
                    <a:lnTo>
                      <a:pt x="741" y="227"/>
                    </a:lnTo>
                    <a:lnTo>
                      <a:pt x="743" y="229"/>
                    </a:lnTo>
                    <a:lnTo>
                      <a:pt x="745" y="229"/>
                    </a:lnTo>
                    <a:lnTo>
                      <a:pt x="746" y="231"/>
                    </a:lnTo>
                    <a:lnTo>
                      <a:pt x="745" y="238"/>
                    </a:lnTo>
                    <a:lnTo>
                      <a:pt x="747" y="246"/>
                    </a:lnTo>
                    <a:lnTo>
                      <a:pt x="748" y="247"/>
                    </a:lnTo>
                    <a:lnTo>
                      <a:pt x="752" y="248"/>
                    </a:lnTo>
                    <a:lnTo>
                      <a:pt x="754" y="251"/>
                    </a:lnTo>
                    <a:lnTo>
                      <a:pt x="757" y="256"/>
                    </a:lnTo>
                    <a:lnTo>
                      <a:pt x="756" y="266"/>
                    </a:lnTo>
                    <a:lnTo>
                      <a:pt x="758" y="267"/>
                    </a:lnTo>
                    <a:lnTo>
                      <a:pt x="758" y="289"/>
                    </a:lnTo>
                    <a:lnTo>
                      <a:pt x="759" y="294"/>
                    </a:lnTo>
                    <a:lnTo>
                      <a:pt x="760" y="294"/>
                    </a:lnTo>
                    <a:lnTo>
                      <a:pt x="761" y="295"/>
                    </a:lnTo>
                    <a:lnTo>
                      <a:pt x="764" y="303"/>
                    </a:lnTo>
                    <a:lnTo>
                      <a:pt x="771" y="304"/>
                    </a:lnTo>
                    <a:lnTo>
                      <a:pt x="772" y="306"/>
                    </a:lnTo>
                    <a:lnTo>
                      <a:pt x="773" y="317"/>
                    </a:lnTo>
                    <a:lnTo>
                      <a:pt x="773" y="322"/>
                    </a:lnTo>
                    <a:lnTo>
                      <a:pt x="772" y="323"/>
                    </a:lnTo>
                    <a:lnTo>
                      <a:pt x="776" y="335"/>
                    </a:lnTo>
                    <a:lnTo>
                      <a:pt x="781" y="336"/>
                    </a:lnTo>
                    <a:lnTo>
                      <a:pt x="784" y="342"/>
                    </a:lnTo>
                    <a:lnTo>
                      <a:pt x="787" y="361"/>
                    </a:lnTo>
                    <a:lnTo>
                      <a:pt x="784" y="361"/>
                    </a:lnTo>
                    <a:lnTo>
                      <a:pt x="781" y="364"/>
                    </a:lnTo>
                    <a:close/>
                  </a:path>
                </a:pathLst>
              </a:custGeom>
              <a:solidFill>
                <a:schemeClr val="tx1"/>
              </a:solidFill>
              <a:ln w="6350" cmpd="sng">
                <a:solidFill>
                  <a:schemeClr val="bg1"/>
                </a:solidFill>
                <a:prstDash val="solid"/>
                <a:round/>
                <a:headEnd/>
                <a:tailEnd/>
              </a:ln>
            </p:spPr>
            <p:txBody>
              <a:bodyPr/>
              <a:lstStyle/>
              <a:p>
                <a:endParaRPr lang="pt-BR"/>
              </a:p>
            </p:txBody>
          </p:sp>
          <p:sp>
            <p:nvSpPr>
              <p:cNvPr id="20" name="Freeform 78"/>
              <p:cNvSpPr>
                <a:spLocks/>
              </p:cNvSpPr>
              <p:nvPr/>
            </p:nvSpPr>
            <p:spPr bwMode="auto">
              <a:xfrm>
                <a:off x="8321385" y="2739064"/>
                <a:ext cx="755770" cy="253553"/>
              </a:xfrm>
              <a:custGeom>
                <a:avLst/>
                <a:gdLst>
                  <a:gd name="T0" fmla="*/ 2147483647 w 1428"/>
                  <a:gd name="T1" fmla="*/ 2147483647 h 480"/>
                  <a:gd name="T2" fmla="*/ 2147483647 w 1428"/>
                  <a:gd name="T3" fmla="*/ 2147483647 h 480"/>
                  <a:gd name="T4" fmla="*/ 2147483647 w 1428"/>
                  <a:gd name="T5" fmla="*/ 2147483647 h 480"/>
                  <a:gd name="T6" fmla="*/ 2147483647 w 1428"/>
                  <a:gd name="T7" fmla="*/ 2147483647 h 480"/>
                  <a:gd name="T8" fmla="*/ 2147483647 w 1428"/>
                  <a:gd name="T9" fmla="*/ 2147483647 h 480"/>
                  <a:gd name="T10" fmla="*/ 2147483647 w 1428"/>
                  <a:gd name="T11" fmla="*/ 2147483647 h 480"/>
                  <a:gd name="T12" fmla="*/ 2147483647 w 1428"/>
                  <a:gd name="T13" fmla="*/ 2147483647 h 480"/>
                  <a:gd name="T14" fmla="*/ 2147483647 w 1428"/>
                  <a:gd name="T15" fmla="*/ 2147483647 h 480"/>
                  <a:gd name="T16" fmla="*/ 2147483647 w 1428"/>
                  <a:gd name="T17" fmla="*/ 2147483647 h 480"/>
                  <a:gd name="T18" fmla="*/ 2147483647 w 1428"/>
                  <a:gd name="T19" fmla="*/ 2147483647 h 480"/>
                  <a:gd name="T20" fmla="*/ 2147483647 w 1428"/>
                  <a:gd name="T21" fmla="*/ 2147483647 h 480"/>
                  <a:gd name="T22" fmla="*/ 2147483647 w 1428"/>
                  <a:gd name="T23" fmla="*/ 2147483647 h 480"/>
                  <a:gd name="T24" fmla="*/ 2147483647 w 1428"/>
                  <a:gd name="T25" fmla="*/ 2147483647 h 480"/>
                  <a:gd name="T26" fmla="*/ 2147483647 w 1428"/>
                  <a:gd name="T27" fmla="*/ 2147483647 h 480"/>
                  <a:gd name="T28" fmla="*/ 2147483647 w 1428"/>
                  <a:gd name="T29" fmla="*/ 2147483647 h 480"/>
                  <a:gd name="T30" fmla="*/ 2147483647 w 1428"/>
                  <a:gd name="T31" fmla="*/ 2147483647 h 480"/>
                  <a:gd name="T32" fmla="*/ 2147483647 w 1428"/>
                  <a:gd name="T33" fmla="*/ 2147483647 h 480"/>
                  <a:gd name="T34" fmla="*/ 2147483647 w 1428"/>
                  <a:gd name="T35" fmla="*/ 2147483647 h 480"/>
                  <a:gd name="T36" fmla="*/ 2147483647 w 1428"/>
                  <a:gd name="T37" fmla="*/ 2147483647 h 480"/>
                  <a:gd name="T38" fmla="*/ 2147483647 w 1428"/>
                  <a:gd name="T39" fmla="*/ 2147483647 h 480"/>
                  <a:gd name="T40" fmla="*/ 2147483647 w 1428"/>
                  <a:gd name="T41" fmla="*/ 2147483647 h 480"/>
                  <a:gd name="T42" fmla="*/ 2147483647 w 1428"/>
                  <a:gd name="T43" fmla="*/ 2147483647 h 480"/>
                  <a:gd name="T44" fmla="*/ 2147483647 w 1428"/>
                  <a:gd name="T45" fmla="*/ 2147483647 h 480"/>
                  <a:gd name="T46" fmla="*/ 2147483647 w 1428"/>
                  <a:gd name="T47" fmla="*/ 2147483647 h 480"/>
                  <a:gd name="T48" fmla="*/ 2147483647 w 1428"/>
                  <a:gd name="T49" fmla="*/ 2147483647 h 480"/>
                  <a:gd name="T50" fmla="*/ 2147483647 w 1428"/>
                  <a:gd name="T51" fmla="*/ 2147483647 h 480"/>
                  <a:gd name="T52" fmla="*/ 2147483647 w 1428"/>
                  <a:gd name="T53" fmla="*/ 2147483647 h 480"/>
                  <a:gd name="T54" fmla="*/ 2147483647 w 1428"/>
                  <a:gd name="T55" fmla="*/ 2147483647 h 480"/>
                  <a:gd name="T56" fmla="*/ 2147483647 w 1428"/>
                  <a:gd name="T57" fmla="*/ 2147483647 h 480"/>
                  <a:gd name="T58" fmla="*/ 2147483647 w 1428"/>
                  <a:gd name="T59" fmla="*/ 2147483647 h 480"/>
                  <a:gd name="T60" fmla="*/ 2147483647 w 1428"/>
                  <a:gd name="T61" fmla="*/ 2147483647 h 480"/>
                  <a:gd name="T62" fmla="*/ 2147483647 w 1428"/>
                  <a:gd name="T63" fmla="*/ 2147483647 h 480"/>
                  <a:gd name="T64" fmla="*/ 2147483647 w 1428"/>
                  <a:gd name="T65" fmla="*/ 2147483647 h 480"/>
                  <a:gd name="T66" fmla="*/ 2147483647 w 1428"/>
                  <a:gd name="T67" fmla="*/ 2147483647 h 480"/>
                  <a:gd name="T68" fmla="*/ 2147483647 w 1428"/>
                  <a:gd name="T69" fmla="*/ 2147483647 h 480"/>
                  <a:gd name="T70" fmla="*/ 2147483647 w 1428"/>
                  <a:gd name="T71" fmla="*/ 2147483647 h 480"/>
                  <a:gd name="T72" fmla="*/ 2147483647 w 1428"/>
                  <a:gd name="T73" fmla="*/ 2147483647 h 480"/>
                  <a:gd name="T74" fmla="*/ 2147483647 w 1428"/>
                  <a:gd name="T75" fmla="*/ 2147483647 h 480"/>
                  <a:gd name="T76" fmla="*/ 2147483647 w 1428"/>
                  <a:gd name="T77" fmla="*/ 2147483647 h 480"/>
                  <a:gd name="T78" fmla="*/ 2147483647 w 1428"/>
                  <a:gd name="T79" fmla="*/ 2147483647 h 480"/>
                  <a:gd name="T80" fmla="*/ 2147483647 w 1428"/>
                  <a:gd name="T81" fmla="*/ 2147483647 h 480"/>
                  <a:gd name="T82" fmla="*/ 2147483647 w 1428"/>
                  <a:gd name="T83" fmla="*/ 2147483647 h 480"/>
                  <a:gd name="T84" fmla="*/ 2147483647 w 1428"/>
                  <a:gd name="T85" fmla="*/ 2147483647 h 480"/>
                  <a:gd name="T86" fmla="*/ 2147483647 w 1428"/>
                  <a:gd name="T87" fmla="*/ 2147483647 h 480"/>
                  <a:gd name="T88" fmla="*/ 2147483647 w 1428"/>
                  <a:gd name="T89" fmla="*/ 2147483647 h 480"/>
                  <a:gd name="T90" fmla="*/ 2147483647 w 1428"/>
                  <a:gd name="T91" fmla="*/ 2147483647 h 480"/>
                  <a:gd name="T92" fmla="*/ 2147483647 w 1428"/>
                  <a:gd name="T93" fmla="*/ 2147483647 h 480"/>
                  <a:gd name="T94" fmla="*/ 2147483647 w 1428"/>
                  <a:gd name="T95" fmla="*/ 2147483647 h 480"/>
                  <a:gd name="T96" fmla="*/ 2147483647 w 1428"/>
                  <a:gd name="T97" fmla="*/ 2147483647 h 480"/>
                  <a:gd name="T98" fmla="*/ 2147483647 w 1428"/>
                  <a:gd name="T99" fmla="*/ 2147483647 h 480"/>
                  <a:gd name="T100" fmla="*/ 2147483647 w 1428"/>
                  <a:gd name="T101" fmla="*/ 2147483647 h 480"/>
                  <a:gd name="T102" fmla="*/ 2147483647 w 1428"/>
                  <a:gd name="T103" fmla="*/ 2147483647 h 480"/>
                  <a:gd name="T104" fmla="*/ 2147483647 w 1428"/>
                  <a:gd name="T105" fmla="*/ 2147483647 h 480"/>
                  <a:gd name="T106" fmla="*/ 2147483647 w 1428"/>
                  <a:gd name="T107" fmla="*/ 2147483647 h 480"/>
                  <a:gd name="T108" fmla="*/ 2147483647 w 1428"/>
                  <a:gd name="T109" fmla="*/ 2147483647 h 480"/>
                  <a:gd name="T110" fmla="*/ 2147483647 w 1428"/>
                  <a:gd name="T111" fmla="*/ 2147483647 h 480"/>
                  <a:gd name="T112" fmla="*/ 2147483647 w 1428"/>
                  <a:gd name="T113" fmla="*/ 2147483647 h 480"/>
                  <a:gd name="T114" fmla="*/ 2147483647 w 1428"/>
                  <a:gd name="T115" fmla="*/ 2147483647 h 480"/>
                  <a:gd name="T116" fmla="*/ 2147483647 w 1428"/>
                  <a:gd name="T117" fmla="*/ 2147483647 h 480"/>
                  <a:gd name="T118" fmla="*/ 2147483647 w 1428"/>
                  <a:gd name="T119" fmla="*/ 2147483647 h 480"/>
                  <a:gd name="T120" fmla="*/ 2147483647 w 1428"/>
                  <a:gd name="T121" fmla="*/ 2147483647 h 480"/>
                  <a:gd name="T122" fmla="*/ 2147483647 w 1428"/>
                  <a:gd name="T123" fmla="*/ 2147483647 h 480"/>
                  <a:gd name="T124" fmla="*/ 2147483647 w 1428"/>
                  <a:gd name="T125" fmla="*/ 2147483647 h 4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28"/>
                  <a:gd name="T190" fmla="*/ 0 h 480"/>
                  <a:gd name="T191" fmla="*/ 1428 w 1428"/>
                  <a:gd name="T192" fmla="*/ 480 h 4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28" h="480">
                    <a:moveTo>
                      <a:pt x="1420" y="112"/>
                    </a:moveTo>
                    <a:lnTo>
                      <a:pt x="1421" y="116"/>
                    </a:lnTo>
                    <a:lnTo>
                      <a:pt x="1418" y="117"/>
                    </a:lnTo>
                    <a:lnTo>
                      <a:pt x="1420" y="124"/>
                    </a:lnTo>
                    <a:lnTo>
                      <a:pt x="1424" y="139"/>
                    </a:lnTo>
                    <a:lnTo>
                      <a:pt x="1422" y="149"/>
                    </a:lnTo>
                    <a:lnTo>
                      <a:pt x="1420" y="160"/>
                    </a:lnTo>
                    <a:lnTo>
                      <a:pt x="1415" y="167"/>
                    </a:lnTo>
                    <a:lnTo>
                      <a:pt x="1416" y="168"/>
                    </a:lnTo>
                    <a:lnTo>
                      <a:pt x="1404" y="193"/>
                    </a:lnTo>
                    <a:lnTo>
                      <a:pt x="1401" y="206"/>
                    </a:lnTo>
                    <a:lnTo>
                      <a:pt x="1397" y="214"/>
                    </a:lnTo>
                    <a:lnTo>
                      <a:pt x="1396" y="220"/>
                    </a:lnTo>
                    <a:lnTo>
                      <a:pt x="1396" y="222"/>
                    </a:lnTo>
                    <a:lnTo>
                      <a:pt x="1398" y="224"/>
                    </a:lnTo>
                    <a:lnTo>
                      <a:pt x="1396" y="232"/>
                    </a:lnTo>
                    <a:lnTo>
                      <a:pt x="1398" y="235"/>
                    </a:lnTo>
                    <a:lnTo>
                      <a:pt x="1397" y="236"/>
                    </a:lnTo>
                    <a:lnTo>
                      <a:pt x="1395" y="235"/>
                    </a:lnTo>
                    <a:lnTo>
                      <a:pt x="1394" y="238"/>
                    </a:lnTo>
                    <a:lnTo>
                      <a:pt x="1396" y="239"/>
                    </a:lnTo>
                    <a:lnTo>
                      <a:pt x="1388" y="257"/>
                    </a:lnTo>
                    <a:lnTo>
                      <a:pt x="1385" y="262"/>
                    </a:lnTo>
                    <a:lnTo>
                      <a:pt x="1383" y="280"/>
                    </a:lnTo>
                    <a:lnTo>
                      <a:pt x="1380" y="280"/>
                    </a:lnTo>
                    <a:lnTo>
                      <a:pt x="1375" y="290"/>
                    </a:lnTo>
                    <a:lnTo>
                      <a:pt x="1375" y="292"/>
                    </a:lnTo>
                    <a:lnTo>
                      <a:pt x="1369" y="300"/>
                    </a:lnTo>
                    <a:lnTo>
                      <a:pt x="1369" y="305"/>
                    </a:lnTo>
                    <a:lnTo>
                      <a:pt x="1366" y="308"/>
                    </a:lnTo>
                    <a:lnTo>
                      <a:pt x="1364" y="308"/>
                    </a:lnTo>
                    <a:lnTo>
                      <a:pt x="1368" y="312"/>
                    </a:lnTo>
                    <a:lnTo>
                      <a:pt x="1366" y="316"/>
                    </a:lnTo>
                    <a:lnTo>
                      <a:pt x="1366" y="320"/>
                    </a:lnTo>
                    <a:lnTo>
                      <a:pt x="1362" y="326"/>
                    </a:lnTo>
                    <a:lnTo>
                      <a:pt x="1363" y="329"/>
                    </a:lnTo>
                    <a:lnTo>
                      <a:pt x="1357" y="337"/>
                    </a:lnTo>
                    <a:lnTo>
                      <a:pt x="1357" y="346"/>
                    </a:lnTo>
                    <a:lnTo>
                      <a:pt x="1352" y="356"/>
                    </a:lnTo>
                    <a:lnTo>
                      <a:pt x="1348" y="352"/>
                    </a:lnTo>
                    <a:lnTo>
                      <a:pt x="1343" y="351"/>
                    </a:lnTo>
                    <a:lnTo>
                      <a:pt x="1340" y="352"/>
                    </a:lnTo>
                    <a:lnTo>
                      <a:pt x="1334" y="350"/>
                    </a:lnTo>
                    <a:lnTo>
                      <a:pt x="1330" y="351"/>
                    </a:lnTo>
                    <a:lnTo>
                      <a:pt x="1325" y="348"/>
                    </a:lnTo>
                    <a:lnTo>
                      <a:pt x="1309" y="345"/>
                    </a:lnTo>
                    <a:lnTo>
                      <a:pt x="1297" y="343"/>
                    </a:lnTo>
                    <a:lnTo>
                      <a:pt x="1295" y="341"/>
                    </a:lnTo>
                    <a:lnTo>
                      <a:pt x="1286" y="341"/>
                    </a:lnTo>
                    <a:lnTo>
                      <a:pt x="1284" y="334"/>
                    </a:lnTo>
                    <a:lnTo>
                      <a:pt x="1279" y="338"/>
                    </a:lnTo>
                    <a:lnTo>
                      <a:pt x="1273" y="335"/>
                    </a:lnTo>
                    <a:lnTo>
                      <a:pt x="1270" y="337"/>
                    </a:lnTo>
                    <a:lnTo>
                      <a:pt x="1268" y="335"/>
                    </a:lnTo>
                    <a:lnTo>
                      <a:pt x="1262" y="338"/>
                    </a:lnTo>
                    <a:lnTo>
                      <a:pt x="1260" y="341"/>
                    </a:lnTo>
                    <a:lnTo>
                      <a:pt x="1259" y="341"/>
                    </a:lnTo>
                    <a:lnTo>
                      <a:pt x="1255" y="345"/>
                    </a:lnTo>
                    <a:lnTo>
                      <a:pt x="1249" y="346"/>
                    </a:lnTo>
                    <a:lnTo>
                      <a:pt x="1250" y="348"/>
                    </a:lnTo>
                    <a:lnTo>
                      <a:pt x="1248" y="349"/>
                    </a:lnTo>
                    <a:lnTo>
                      <a:pt x="1242" y="348"/>
                    </a:lnTo>
                    <a:lnTo>
                      <a:pt x="1239" y="353"/>
                    </a:lnTo>
                    <a:lnTo>
                      <a:pt x="1237" y="351"/>
                    </a:lnTo>
                    <a:lnTo>
                      <a:pt x="1233" y="354"/>
                    </a:lnTo>
                    <a:lnTo>
                      <a:pt x="1227" y="354"/>
                    </a:lnTo>
                    <a:lnTo>
                      <a:pt x="1222" y="358"/>
                    </a:lnTo>
                    <a:lnTo>
                      <a:pt x="1219" y="355"/>
                    </a:lnTo>
                    <a:lnTo>
                      <a:pt x="1219" y="354"/>
                    </a:lnTo>
                    <a:lnTo>
                      <a:pt x="1215" y="353"/>
                    </a:lnTo>
                    <a:lnTo>
                      <a:pt x="1217" y="345"/>
                    </a:lnTo>
                    <a:lnTo>
                      <a:pt x="1214" y="343"/>
                    </a:lnTo>
                    <a:lnTo>
                      <a:pt x="1209" y="345"/>
                    </a:lnTo>
                    <a:lnTo>
                      <a:pt x="1206" y="345"/>
                    </a:lnTo>
                    <a:lnTo>
                      <a:pt x="1205" y="347"/>
                    </a:lnTo>
                    <a:lnTo>
                      <a:pt x="1201" y="347"/>
                    </a:lnTo>
                    <a:lnTo>
                      <a:pt x="1198" y="344"/>
                    </a:lnTo>
                    <a:lnTo>
                      <a:pt x="1192" y="345"/>
                    </a:lnTo>
                    <a:lnTo>
                      <a:pt x="1190" y="344"/>
                    </a:lnTo>
                    <a:lnTo>
                      <a:pt x="1186" y="346"/>
                    </a:lnTo>
                    <a:lnTo>
                      <a:pt x="1185" y="350"/>
                    </a:lnTo>
                    <a:lnTo>
                      <a:pt x="1180" y="350"/>
                    </a:lnTo>
                    <a:lnTo>
                      <a:pt x="1179" y="352"/>
                    </a:lnTo>
                    <a:lnTo>
                      <a:pt x="1177" y="352"/>
                    </a:lnTo>
                    <a:lnTo>
                      <a:pt x="1174" y="354"/>
                    </a:lnTo>
                    <a:lnTo>
                      <a:pt x="1170" y="354"/>
                    </a:lnTo>
                    <a:lnTo>
                      <a:pt x="1166" y="356"/>
                    </a:lnTo>
                    <a:lnTo>
                      <a:pt x="1160" y="355"/>
                    </a:lnTo>
                    <a:lnTo>
                      <a:pt x="1158" y="356"/>
                    </a:lnTo>
                    <a:lnTo>
                      <a:pt x="1153" y="358"/>
                    </a:lnTo>
                    <a:lnTo>
                      <a:pt x="1149" y="364"/>
                    </a:lnTo>
                    <a:lnTo>
                      <a:pt x="1140" y="366"/>
                    </a:lnTo>
                    <a:lnTo>
                      <a:pt x="1140" y="372"/>
                    </a:lnTo>
                    <a:lnTo>
                      <a:pt x="1145" y="374"/>
                    </a:lnTo>
                    <a:lnTo>
                      <a:pt x="1143" y="380"/>
                    </a:lnTo>
                    <a:lnTo>
                      <a:pt x="1136" y="384"/>
                    </a:lnTo>
                    <a:lnTo>
                      <a:pt x="1125" y="385"/>
                    </a:lnTo>
                    <a:lnTo>
                      <a:pt x="1123" y="390"/>
                    </a:lnTo>
                    <a:lnTo>
                      <a:pt x="1119" y="391"/>
                    </a:lnTo>
                    <a:lnTo>
                      <a:pt x="1116" y="398"/>
                    </a:lnTo>
                    <a:lnTo>
                      <a:pt x="1109" y="398"/>
                    </a:lnTo>
                    <a:lnTo>
                      <a:pt x="1111" y="406"/>
                    </a:lnTo>
                    <a:lnTo>
                      <a:pt x="1118" y="413"/>
                    </a:lnTo>
                    <a:lnTo>
                      <a:pt x="1113" y="415"/>
                    </a:lnTo>
                    <a:lnTo>
                      <a:pt x="1112" y="414"/>
                    </a:lnTo>
                    <a:lnTo>
                      <a:pt x="1111" y="416"/>
                    </a:lnTo>
                    <a:lnTo>
                      <a:pt x="1111" y="413"/>
                    </a:lnTo>
                    <a:lnTo>
                      <a:pt x="1108" y="412"/>
                    </a:lnTo>
                    <a:lnTo>
                      <a:pt x="1105" y="414"/>
                    </a:lnTo>
                    <a:lnTo>
                      <a:pt x="1100" y="415"/>
                    </a:lnTo>
                    <a:lnTo>
                      <a:pt x="1099" y="414"/>
                    </a:lnTo>
                    <a:lnTo>
                      <a:pt x="1095" y="420"/>
                    </a:lnTo>
                    <a:lnTo>
                      <a:pt x="1091" y="419"/>
                    </a:lnTo>
                    <a:lnTo>
                      <a:pt x="1092" y="422"/>
                    </a:lnTo>
                    <a:lnTo>
                      <a:pt x="1091" y="423"/>
                    </a:lnTo>
                    <a:lnTo>
                      <a:pt x="1086" y="423"/>
                    </a:lnTo>
                    <a:lnTo>
                      <a:pt x="1082" y="424"/>
                    </a:lnTo>
                    <a:lnTo>
                      <a:pt x="1078" y="424"/>
                    </a:lnTo>
                    <a:lnTo>
                      <a:pt x="1075" y="425"/>
                    </a:lnTo>
                    <a:lnTo>
                      <a:pt x="1075" y="422"/>
                    </a:lnTo>
                    <a:lnTo>
                      <a:pt x="1072" y="422"/>
                    </a:lnTo>
                    <a:lnTo>
                      <a:pt x="1069" y="426"/>
                    </a:lnTo>
                    <a:lnTo>
                      <a:pt x="1061" y="430"/>
                    </a:lnTo>
                    <a:lnTo>
                      <a:pt x="1058" y="433"/>
                    </a:lnTo>
                    <a:lnTo>
                      <a:pt x="1058" y="435"/>
                    </a:lnTo>
                    <a:lnTo>
                      <a:pt x="1034" y="442"/>
                    </a:lnTo>
                    <a:lnTo>
                      <a:pt x="1034" y="445"/>
                    </a:lnTo>
                    <a:lnTo>
                      <a:pt x="1032" y="448"/>
                    </a:lnTo>
                    <a:lnTo>
                      <a:pt x="1027" y="444"/>
                    </a:lnTo>
                    <a:lnTo>
                      <a:pt x="1025" y="444"/>
                    </a:lnTo>
                    <a:lnTo>
                      <a:pt x="1017" y="436"/>
                    </a:lnTo>
                    <a:lnTo>
                      <a:pt x="1002" y="435"/>
                    </a:lnTo>
                    <a:lnTo>
                      <a:pt x="993" y="439"/>
                    </a:lnTo>
                    <a:lnTo>
                      <a:pt x="985" y="438"/>
                    </a:lnTo>
                    <a:lnTo>
                      <a:pt x="983" y="436"/>
                    </a:lnTo>
                    <a:lnTo>
                      <a:pt x="979" y="434"/>
                    </a:lnTo>
                    <a:lnTo>
                      <a:pt x="975" y="436"/>
                    </a:lnTo>
                    <a:lnTo>
                      <a:pt x="971" y="437"/>
                    </a:lnTo>
                    <a:lnTo>
                      <a:pt x="966" y="443"/>
                    </a:lnTo>
                    <a:lnTo>
                      <a:pt x="965" y="446"/>
                    </a:lnTo>
                    <a:lnTo>
                      <a:pt x="966" y="450"/>
                    </a:lnTo>
                    <a:lnTo>
                      <a:pt x="963" y="453"/>
                    </a:lnTo>
                    <a:lnTo>
                      <a:pt x="965" y="456"/>
                    </a:lnTo>
                    <a:lnTo>
                      <a:pt x="963" y="458"/>
                    </a:lnTo>
                    <a:lnTo>
                      <a:pt x="960" y="459"/>
                    </a:lnTo>
                    <a:lnTo>
                      <a:pt x="954" y="454"/>
                    </a:lnTo>
                    <a:lnTo>
                      <a:pt x="949" y="453"/>
                    </a:lnTo>
                    <a:lnTo>
                      <a:pt x="945" y="444"/>
                    </a:lnTo>
                    <a:lnTo>
                      <a:pt x="940" y="444"/>
                    </a:lnTo>
                    <a:lnTo>
                      <a:pt x="938" y="442"/>
                    </a:lnTo>
                    <a:lnTo>
                      <a:pt x="937" y="445"/>
                    </a:lnTo>
                    <a:lnTo>
                      <a:pt x="936" y="440"/>
                    </a:lnTo>
                    <a:lnTo>
                      <a:pt x="937" y="437"/>
                    </a:lnTo>
                    <a:lnTo>
                      <a:pt x="930" y="430"/>
                    </a:lnTo>
                    <a:lnTo>
                      <a:pt x="926" y="427"/>
                    </a:lnTo>
                    <a:lnTo>
                      <a:pt x="918" y="434"/>
                    </a:lnTo>
                    <a:lnTo>
                      <a:pt x="914" y="436"/>
                    </a:lnTo>
                    <a:lnTo>
                      <a:pt x="913" y="434"/>
                    </a:lnTo>
                    <a:lnTo>
                      <a:pt x="915" y="427"/>
                    </a:lnTo>
                    <a:lnTo>
                      <a:pt x="907" y="422"/>
                    </a:lnTo>
                    <a:lnTo>
                      <a:pt x="899" y="427"/>
                    </a:lnTo>
                    <a:lnTo>
                      <a:pt x="900" y="424"/>
                    </a:lnTo>
                    <a:lnTo>
                      <a:pt x="899" y="421"/>
                    </a:lnTo>
                    <a:lnTo>
                      <a:pt x="893" y="410"/>
                    </a:lnTo>
                    <a:lnTo>
                      <a:pt x="889" y="408"/>
                    </a:lnTo>
                    <a:lnTo>
                      <a:pt x="880" y="396"/>
                    </a:lnTo>
                    <a:lnTo>
                      <a:pt x="878" y="396"/>
                    </a:lnTo>
                    <a:lnTo>
                      <a:pt x="877" y="394"/>
                    </a:lnTo>
                    <a:lnTo>
                      <a:pt x="862" y="387"/>
                    </a:lnTo>
                    <a:lnTo>
                      <a:pt x="855" y="382"/>
                    </a:lnTo>
                    <a:lnTo>
                      <a:pt x="847" y="382"/>
                    </a:lnTo>
                    <a:lnTo>
                      <a:pt x="845" y="380"/>
                    </a:lnTo>
                    <a:lnTo>
                      <a:pt x="842" y="376"/>
                    </a:lnTo>
                    <a:lnTo>
                      <a:pt x="843" y="368"/>
                    </a:lnTo>
                    <a:lnTo>
                      <a:pt x="835" y="367"/>
                    </a:lnTo>
                    <a:lnTo>
                      <a:pt x="835" y="366"/>
                    </a:lnTo>
                    <a:lnTo>
                      <a:pt x="826" y="369"/>
                    </a:lnTo>
                    <a:lnTo>
                      <a:pt x="819" y="370"/>
                    </a:lnTo>
                    <a:lnTo>
                      <a:pt x="812" y="379"/>
                    </a:lnTo>
                    <a:lnTo>
                      <a:pt x="808" y="379"/>
                    </a:lnTo>
                    <a:lnTo>
                      <a:pt x="805" y="376"/>
                    </a:lnTo>
                    <a:lnTo>
                      <a:pt x="806" y="373"/>
                    </a:lnTo>
                    <a:lnTo>
                      <a:pt x="801" y="376"/>
                    </a:lnTo>
                    <a:lnTo>
                      <a:pt x="800" y="373"/>
                    </a:lnTo>
                    <a:lnTo>
                      <a:pt x="798" y="374"/>
                    </a:lnTo>
                    <a:lnTo>
                      <a:pt x="796" y="372"/>
                    </a:lnTo>
                    <a:lnTo>
                      <a:pt x="801" y="370"/>
                    </a:lnTo>
                    <a:lnTo>
                      <a:pt x="801" y="368"/>
                    </a:lnTo>
                    <a:lnTo>
                      <a:pt x="785" y="343"/>
                    </a:lnTo>
                    <a:lnTo>
                      <a:pt x="781" y="344"/>
                    </a:lnTo>
                    <a:lnTo>
                      <a:pt x="776" y="349"/>
                    </a:lnTo>
                    <a:lnTo>
                      <a:pt x="770" y="350"/>
                    </a:lnTo>
                    <a:lnTo>
                      <a:pt x="771" y="355"/>
                    </a:lnTo>
                    <a:lnTo>
                      <a:pt x="769" y="359"/>
                    </a:lnTo>
                    <a:lnTo>
                      <a:pt x="770" y="360"/>
                    </a:lnTo>
                    <a:lnTo>
                      <a:pt x="767" y="371"/>
                    </a:lnTo>
                    <a:lnTo>
                      <a:pt x="764" y="376"/>
                    </a:lnTo>
                    <a:lnTo>
                      <a:pt x="758" y="379"/>
                    </a:lnTo>
                    <a:lnTo>
                      <a:pt x="758" y="384"/>
                    </a:lnTo>
                    <a:lnTo>
                      <a:pt x="752" y="384"/>
                    </a:lnTo>
                    <a:lnTo>
                      <a:pt x="752" y="387"/>
                    </a:lnTo>
                    <a:lnTo>
                      <a:pt x="742" y="397"/>
                    </a:lnTo>
                    <a:lnTo>
                      <a:pt x="741" y="400"/>
                    </a:lnTo>
                    <a:lnTo>
                      <a:pt x="738" y="403"/>
                    </a:lnTo>
                    <a:lnTo>
                      <a:pt x="736" y="408"/>
                    </a:lnTo>
                    <a:lnTo>
                      <a:pt x="730" y="409"/>
                    </a:lnTo>
                    <a:lnTo>
                      <a:pt x="727" y="409"/>
                    </a:lnTo>
                    <a:lnTo>
                      <a:pt x="726" y="412"/>
                    </a:lnTo>
                    <a:lnTo>
                      <a:pt x="718" y="414"/>
                    </a:lnTo>
                    <a:lnTo>
                      <a:pt x="712" y="414"/>
                    </a:lnTo>
                    <a:lnTo>
                      <a:pt x="700" y="423"/>
                    </a:lnTo>
                    <a:lnTo>
                      <a:pt x="698" y="431"/>
                    </a:lnTo>
                    <a:lnTo>
                      <a:pt x="694" y="438"/>
                    </a:lnTo>
                    <a:lnTo>
                      <a:pt x="687" y="440"/>
                    </a:lnTo>
                    <a:lnTo>
                      <a:pt x="680" y="448"/>
                    </a:lnTo>
                    <a:lnTo>
                      <a:pt x="678" y="439"/>
                    </a:lnTo>
                    <a:lnTo>
                      <a:pt x="667" y="419"/>
                    </a:lnTo>
                    <a:lnTo>
                      <a:pt x="670" y="417"/>
                    </a:lnTo>
                    <a:lnTo>
                      <a:pt x="669" y="415"/>
                    </a:lnTo>
                    <a:lnTo>
                      <a:pt x="664" y="408"/>
                    </a:lnTo>
                    <a:lnTo>
                      <a:pt x="662" y="406"/>
                    </a:lnTo>
                    <a:lnTo>
                      <a:pt x="662" y="401"/>
                    </a:lnTo>
                    <a:lnTo>
                      <a:pt x="665" y="397"/>
                    </a:lnTo>
                    <a:lnTo>
                      <a:pt x="662" y="396"/>
                    </a:lnTo>
                    <a:lnTo>
                      <a:pt x="661" y="392"/>
                    </a:lnTo>
                    <a:lnTo>
                      <a:pt x="667" y="387"/>
                    </a:lnTo>
                    <a:lnTo>
                      <a:pt x="669" y="384"/>
                    </a:lnTo>
                    <a:lnTo>
                      <a:pt x="662" y="373"/>
                    </a:lnTo>
                    <a:lnTo>
                      <a:pt x="656" y="374"/>
                    </a:lnTo>
                    <a:lnTo>
                      <a:pt x="645" y="383"/>
                    </a:lnTo>
                    <a:lnTo>
                      <a:pt x="641" y="384"/>
                    </a:lnTo>
                    <a:lnTo>
                      <a:pt x="634" y="381"/>
                    </a:lnTo>
                    <a:lnTo>
                      <a:pt x="627" y="376"/>
                    </a:lnTo>
                    <a:lnTo>
                      <a:pt x="620" y="367"/>
                    </a:lnTo>
                    <a:lnTo>
                      <a:pt x="620" y="362"/>
                    </a:lnTo>
                    <a:lnTo>
                      <a:pt x="628" y="354"/>
                    </a:lnTo>
                    <a:lnTo>
                      <a:pt x="629" y="346"/>
                    </a:lnTo>
                    <a:lnTo>
                      <a:pt x="627" y="343"/>
                    </a:lnTo>
                    <a:lnTo>
                      <a:pt x="621" y="338"/>
                    </a:lnTo>
                    <a:lnTo>
                      <a:pt x="612" y="337"/>
                    </a:lnTo>
                    <a:lnTo>
                      <a:pt x="608" y="338"/>
                    </a:lnTo>
                    <a:lnTo>
                      <a:pt x="601" y="350"/>
                    </a:lnTo>
                    <a:lnTo>
                      <a:pt x="600" y="366"/>
                    </a:lnTo>
                    <a:lnTo>
                      <a:pt x="593" y="372"/>
                    </a:lnTo>
                    <a:lnTo>
                      <a:pt x="586" y="369"/>
                    </a:lnTo>
                    <a:lnTo>
                      <a:pt x="582" y="364"/>
                    </a:lnTo>
                    <a:lnTo>
                      <a:pt x="580" y="358"/>
                    </a:lnTo>
                    <a:lnTo>
                      <a:pt x="580" y="351"/>
                    </a:lnTo>
                    <a:lnTo>
                      <a:pt x="577" y="345"/>
                    </a:lnTo>
                    <a:lnTo>
                      <a:pt x="571" y="342"/>
                    </a:lnTo>
                    <a:lnTo>
                      <a:pt x="557" y="330"/>
                    </a:lnTo>
                    <a:lnTo>
                      <a:pt x="547" y="329"/>
                    </a:lnTo>
                    <a:lnTo>
                      <a:pt x="524" y="333"/>
                    </a:lnTo>
                    <a:lnTo>
                      <a:pt x="519" y="330"/>
                    </a:lnTo>
                    <a:lnTo>
                      <a:pt x="516" y="325"/>
                    </a:lnTo>
                    <a:lnTo>
                      <a:pt x="507" y="318"/>
                    </a:lnTo>
                    <a:lnTo>
                      <a:pt x="500" y="317"/>
                    </a:lnTo>
                    <a:lnTo>
                      <a:pt x="482" y="313"/>
                    </a:lnTo>
                    <a:lnTo>
                      <a:pt x="478" y="309"/>
                    </a:lnTo>
                    <a:lnTo>
                      <a:pt x="475" y="312"/>
                    </a:lnTo>
                    <a:lnTo>
                      <a:pt x="464" y="312"/>
                    </a:lnTo>
                    <a:lnTo>
                      <a:pt x="460" y="304"/>
                    </a:lnTo>
                    <a:lnTo>
                      <a:pt x="462" y="296"/>
                    </a:lnTo>
                    <a:lnTo>
                      <a:pt x="457" y="291"/>
                    </a:lnTo>
                    <a:lnTo>
                      <a:pt x="454" y="284"/>
                    </a:lnTo>
                    <a:lnTo>
                      <a:pt x="451" y="280"/>
                    </a:lnTo>
                    <a:lnTo>
                      <a:pt x="440" y="279"/>
                    </a:lnTo>
                    <a:lnTo>
                      <a:pt x="436" y="277"/>
                    </a:lnTo>
                    <a:lnTo>
                      <a:pt x="433" y="274"/>
                    </a:lnTo>
                    <a:lnTo>
                      <a:pt x="430" y="274"/>
                    </a:lnTo>
                    <a:lnTo>
                      <a:pt x="424" y="276"/>
                    </a:lnTo>
                    <a:lnTo>
                      <a:pt x="420" y="280"/>
                    </a:lnTo>
                    <a:lnTo>
                      <a:pt x="415" y="281"/>
                    </a:lnTo>
                    <a:lnTo>
                      <a:pt x="414" y="284"/>
                    </a:lnTo>
                    <a:lnTo>
                      <a:pt x="411" y="287"/>
                    </a:lnTo>
                    <a:lnTo>
                      <a:pt x="393" y="293"/>
                    </a:lnTo>
                    <a:lnTo>
                      <a:pt x="385" y="299"/>
                    </a:lnTo>
                    <a:lnTo>
                      <a:pt x="372" y="301"/>
                    </a:lnTo>
                    <a:lnTo>
                      <a:pt x="363" y="302"/>
                    </a:lnTo>
                    <a:lnTo>
                      <a:pt x="368" y="319"/>
                    </a:lnTo>
                    <a:lnTo>
                      <a:pt x="367" y="329"/>
                    </a:lnTo>
                    <a:lnTo>
                      <a:pt x="362" y="332"/>
                    </a:lnTo>
                    <a:lnTo>
                      <a:pt x="352" y="331"/>
                    </a:lnTo>
                    <a:lnTo>
                      <a:pt x="342" y="336"/>
                    </a:lnTo>
                    <a:lnTo>
                      <a:pt x="335" y="335"/>
                    </a:lnTo>
                    <a:lnTo>
                      <a:pt x="320" y="338"/>
                    </a:lnTo>
                    <a:lnTo>
                      <a:pt x="318" y="345"/>
                    </a:lnTo>
                    <a:lnTo>
                      <a:pt x="322" y="354"/>
                    </a:lnTo>
                    <a:lnTo>
                      <a:pt x="324" y="362"/>
                    </a:lnTo>
                    <a:lnTo>
                      <a:pt x="321" y="368"/>
                    </a:lnTo>
                    <a:lnTo>
                      <a:pt x="317" y="371"/>
                    </a:lnTo>
                    <a:lnTo>
                      <a:pt x="308" y="383"/>
                    </a:lnTo>
                    <a:lnTo>
                      <a:pt x="302" y="387"/>
                    </a:lnTo>
                    <a:lnTo>
                      <a:pt x="301" y="387"/>
                    </a:lnTo>
                    <a:lnTo>
                      <a:pt x="282" y="389"/>
                    </a:lnTo>
                    <a:lnTo>
                      <a:pt x="280" y="392"/>
                    </a:lnTo>
                    <a:lnTo>
                      <a:pt x="268" y="400"/>
                    </a:lnTo>
                    <a:lnTo>
                      <a:pt x="261" y="399"/>
                    </a:lnTo>
                    <a:lnTo>
                      <a:pt x="260" y="396"/>
                    </a:lnTo>
                    <a:lnTo>
                      <a:pt x="251" y="389"/>
                    </a:lnTo>
                    <a:lnTo>
                      <a:pt x="244" y="387"/>
                    </a:lnTo>
                    <a:lnTo>
                      <a:pt x="236" y="395"/>
                    </a:lnTo>
                    <a:lnTo>
                      <a:pt x="232" y="407"/>
                    </a:lnTo>
                    <a:lnTo>
                      <a:pt x="234" y="416"/>
                    </a:lnTo>
                    <a:lnTo>
                      <a:pt x="230" y="434"/>
                    </a:lnTo>
                    <a:lnTo>
                      <a:pt x="224" y="446"/>
                    </a:lnTo>
                    <a:lnTo>
                      <a:pt x="224" y="453"/>
                    </a:lnTo>
                    <a:lnTo>
                      <a:pt x="219" y="458"/>
                    </a:lnTo>
                    <a:lnTo>
                      <a:pt x="213" y="457"/>
                    </a:lnTo>
                    <a:lnTo>
                      <a:pt x="207" y="453"/>
                    </a:lnTo>
                    <a:lnTo>
                      <a:pt x="204" y="453"/>
                    </a:lnTo>
                    <a:lnTo>
                      <a:pt x="201" y="455"/>
                    </a:lnTo>
                    <a:lnTo>
                      <a:pt x="195" y="468"/>
                    </a:lnTo>
                    <a:lnTo>
                      <a:pt x="189" y="464"/>
                    </a:lnTo>
                    <a:lnTo>
                      <a:pt x="181" y="466"/>
                    </a:lnTo>
                    <a:lnTo>
                      <a:pt x="179" y="468"/>
                    </a:lnTo>
                    <a:lnTo>
                      <a:pt x="176" y="475"/>
                    </a:lnTo>
                    <a:lnTo>
                      <a:pt x="172" y="477"/>
                    </a:lnTo>
                    <a:lnTo>
                      <a:pt x="166" y="477"/>
                    </a:lnTo>
                    <a:lnTo>
                      <a:pt x="161" y="480"/>
                    </a:lnTo>
                    <a:lnTo>
                      <a:pt x="148" y="477"/>
                    </a:lnTo>
                    <a:lnTo>
                      <a:pt x="141" y="474"/>
                    </a:lnTo>
                    <a:lnTo>
                      <a:pt x="135" y="472"/>
                    </a:lnTo>
                    <a:lnTo>
                      <a:pt x="127" y="475"/>
                    </a:lnTo>
                    <a:lnTo>
                      <a:pt x="132" y="469"/>
                    </a:lnTo>
                    <a:lnTo>
                      <a:pt x="130" y="466"/>
                    </a:lnTo>
                    <a:lnTo>
                      <a:pt x="135" y="463"/>
                    </a:lnTo>
                    <a:lnTo>
                      <a:pt x="135" y="451"/>
                    </a:lnTo>
                    <a:lnTo>
                      <a:pt x="136" y="449"/>
                    </a:lnTo>
                    <a:lnTo>
                      <a:pt x="132" y="444"/>
                    </a:lnTo>
                    <a:lnTo>
                      <a:pt x="133" y="443"/>
                    </a:lnTo>
                    <a:lnTo>
                      <a:pt x="136" y="440"/>
                    </a:lnTo>
                    <a:lnTo>
                      <a:pt x="140" y="442"/>
                    </a:lnTo>
                    <a:lnTo>
                      <a:pt x="142" y="440"/>
                    </a:lnTo>
                    <a:lnTo>
                      <a:pt x="142" y="438"/>
                    </a:lnTo>
                    <a:lnTo>
                      <a:pt x="147" y="436"/>
                    </a:lnTo>
                    <a:lnTo>
                      <a:pt x="148" y="432"/>
                    </a:lnTo>
                    <a:lnTo>
                      <a:pt x="146" y="432"/>
                    </a:lnTo>
                    <a:lnTo>
                      <a:pt x="147" y="428"/>
                    </a:lnTo>
                    <a:lnTo>
                      <a:pt x="145" y="426"/>
                    </a:lnTo>
                    <a:lnTo>
                      <a:pt x="151" y="417"/>
                    </a:lnTo>
                    <a:lnTo>
                      <a:pt x="152" y="410"/>
                    </a:lnTo>
                    <a:lnTo>
                      <a:pt x="147" y="405"/>
                    </a:lnTo>
                    <a:lnTo>
                      <a:pt x="142" y="406"/>
                    </a:lnTo>
                    <a:lnTo>
                      <a:pt x="137" y="403"/>
                    </a:lnTo>
                    <a:lnTo>
                      <a:pt x="132" y="402"/>
                    </a:lnTo>
                    <a:lnTo>
                      <a:pt x="132" y="399"/>
                    </a:lnTo>
                    <a:lnTo>
                      <a:pt x="127" y="398"/>
                    </a:lnTo>
                    <a:lnTo>
                      <a:pt x="125" y="399"/>
                    </a:lnTo>
                    <a:lnTo>
                      <a:pt x="120" y="396"/>
                    </a:lnTo>
                    <a:lnTo>
                      <a:pt x="118" y="392"/>
                    </a:lnTo>
                    <a:lnTo>
                      <a:pt x="115" y="378"/>
                    </a:lnTo>
                    <a:lnTo>
                      <a:pt x="111" y="371"/>
                    </a:lnTo>
                    <a:lnTo>
                      <a:pt x="111" y="365"/>
                    </a:lnTo>
                    <a:lnTo>
                      <a:pt x="109" y="364"/>
                    </a:lnTo>
                    <a:lnTo>
                      <a:pt x="108" y="359"/>
                    </a:lnTo>
                    <a:lnTo>
                      <a:pt x="105" y="358"/>
                    </a:lnTo>
                    <a:lnTo>
                      <a:pt x="100" y="345"/>
                    </a:lnTo>
                    <a:lnTo>
                      <a:pt x="96" y="340"/>
                    </a:lnTo>
                    <a:lnTo>
                      <a:pt x="90" y="342"/>
                    </a:lnTo>
                    <a:lnTo>
                      <a:pt x="86" y="338"/>
                    </a:lnTo>
                    <a:lnTo>
                      <a:pt x="83" y="337"/>
                    </a:lnTo>
                    <a:lnTo>
                      <a:pt x="79" y="338"/>
                    </a:lnTo>
                    <a:lnTo>
                      <a:pt x="74" y="342"/>
                    </a:lnTo>
                    <a:lnTo>
                      <a:pt x="72" y="340"/>
                    </a:lnTo>
                    <a:lnTo>
                      <a:pt x="73" y="333"/>
                    </a:lnTo>
                    <a:lnTo>
                      <a:pt x="71" y="329"/>
                    </a:lnTo>
                    <a:lnTo>
                      <a:pt x="64" y="328"/>
                    </a:lnTo>
                    <a:lnTo>
                      <a:pt x="62" y="330"/>
                    </a:lnTo>
                    <a:lnTo>
                      <a:pt x="56" y="328"/>
                    </a:lnTo>
                    <a:lnTo>
                      <a:pt x="51" y="319"/>
                    </a:lnTo>
                    <a:lnTo>
                      <a:pt x="54" y="311"/>
                    </a:lnTo>
                    <a:lnTo>
                      <a:pt x="40" y="313"/>
                    </a:lnTo>
                    <a:lnTo>
                      <a:pt x="30" y="311"/>
                    </a:lnTo>
                    <a:lnTo>
                      <a:pt x="27" y="313"/>
                    </a:lnTo>
                    <a:lnTo>
                      <a:pt x="27" y="314"/>
                    </a:lnTo>
                    <a:lnTo>
                      <a:pt x="22" y="315"/>
                    </a:lnTo>
                    <a:lnTo>
                      <a:pt x="17" y="318"/>
                    </a:lnTo>
                    <a:lnTo>
                      <a:pt x="11" y="316"/>
                    </a:lnTo>
                    <a:lnTo>
                      <a:pt x="6" y="316"/>
                    </a:lnTo>
                    <a:lnTo>
                      <a:pt x="0" y="312"/>
                    </a:lnTo>
                    <a:lnTo>
                      <a:pt x="4" y="312"/>
                    </a:lnTo>
                    <a:lnTo>
                      <a:pt x="11" y="309"/>
                    </a:lnTo>
                    <a:lnTo>
                      <a:pt x="16" y="301"/>
                    </a:lnTo>
                    <a:lnTo>
                      <a:pt x="25" y="301"/>
                    </a:lnTo>
                    <a:lnTo>
                      <a:pt x="28" y="299"/>
                    </a:lnTo>
                    <a:lnTo>
                      <a:pt x="32" y="298"/>
                    </a:lnTo>
                    <a:lnTo>
                      <a:pt x="34" y="295"/>
                    </a:lnTo>
                    <a:lnTo>
                      <a:pt x="33" y="289"/>
                    </a:lnTo>
                    <a:lnTo>
                      <a:pt x="42" y="286"/>
                    </a:lnTo>
                    <a:lnTo>
                      <a:pt x="47" y="274"/>
                    </a:lnTo>
                    <a:lnTo>
                      <a:pt x="49" y="274"/>
                    </a:lnTo>
                    <a:lnTo>
                      <a:pt x="51" y="276"/>
                    </a:lnTo>
                    <a:lnTo>
                      <a:pt x="57" y="271"/>
                    </a:lnTo>
                    <a:lnTo>
                      <a:pt x="62" y="261"/>
                    </a:lnTo>
                    <a:lnTo>
                      <a:pt x="68" y="262"/>
                    </a:lnTo>
                    <a:lnTo>
                      <a:pt x="68" y="256"/>
                    </a:lnTo>
                    <a:lnTo>
                      <a:pt x="70" y="252"/>
                    </a:lnTo>
                    <a:lnTo>
                      <a:pt x="78" y="250"/>
                    </a:lnTo>
                    <a:lnTo>
                      <a:pt x="79" y="245"/>
                    </a:lnTo>
                    <a:lnTo>
                      <a:pt x="83" y="244"/>
                    </a:lnTo>
                    <a:lnTo>
                      <a:pt x="96" y="255"/>
                    </a:lnTo>
                    <a:lnTo>
                      <a:pt x="100" y="250"/>
                    </a:lnTo>
                    <a:lnTo>
                      <a:pt x="99" y="245"/>
                    </a:lnTo>
                    <a:lnTo>
                      <a:pt x="103" y="242"/>
                    </a:lnTo>
                    <a:lnTo>
                      <a:pt x="101" y="238"/>
                    </a:lnTo>
                    <a:lnTo>
                      <a:pt x="102" y="236"/>
                    </a:lnTo>
                    <a:lnTo>
                      <a:pt x="107" y="236"/>
                    </a:lnTo>
                    <a:lnTo>
                      <a:pt x="109" y="237"/>
                    </a:lnTo>
                    <a:lnTo>
                      <a:pt x="109" y="240"/>
                    </a:lnTo>
                    <a:lnTo>
                      <a:pt x="115" y="241"/>
                    </a:lnTo>
                    <a:lnTo>
                      <a:pt x="118" y="237"/>
                    </a:lnTo>
                    <a:lnTo>
                      <a:pt x="118" y="227"/>
                    </a:lnTo>
                    <a:lnTo>
                      <a:pt x="124" y="227"/>
                    </a:lnTo>
                    <a:lnTo>
                      <a:pt x="126" y="222"/>
                    </a:lnTo>
                    <a:lnTo>
                      <a:pt x="126" y="212"/>
                    </a:lnTo>
                    <a:lnTo>
                      <a:pt x="135" y="210"/>
                    </a:lnTo>
                    <a:lnTo>
                      <a:pt x="138" y="207"/>
                    </a:lnTo>
                    <a:lnTo>
                      <a:pt x="142" y="206"/>
                    </a:lnTo>
                    <a:lnTo>
                      <a:pt x="144" y="202"/>
                    </a:lnTo>
                    <a:lnTo>
                      <a:pt x="151" y="197"/>
                    </a:lnTo>
                    <a:lnTo>
                      <a:pt x="152" y="192"/>
                    </a:lnTo>
                    <a:lnTo>
                      <a:pt x="156" y="192"/>
                    </a:lnTo>
                    <a:lnTo>
                      <a:pt x="158" y="188"/>
                    </a:lnTo>
                    <a:lnTo>
                      <a:pt x="165" y="190"/>
                    </a:lnTo>
                    <a:lnTo>
                      <a:pt x="169" y="188"/>
                    </a:lnTo>
                    <a:lnTo>
                      <a:pt x="165" y="179"/>
                    </a:lnTo>
                    <a:lnTo>
                      <a:pt x="170" y="167"/>
                    </a:lnTo>
                    <a:lnTo>
                      <a:pt x="171" y="164"/>
                    </a:lnTo>
                    <a:lnTo>
                      <a:pt x="178" y="149"/>
                    </a:lnTo>
                    <a:lnTo>
                      <a:pt x="177" y="147"/>
                    </a:lnTo>
                    <a:lnTo>
                      <a:pt x="180" y="140"/>
                    </a:lnTo>
                    <a:lnTo>
                      <a:pt x="175" y="136"/>
                    </a:lnTo>
                    <a:lnTo>
                      <a:pt x="173" y="132"/>
                    </a:lnTo>
                    <a:lnTo>
                      <a:pt x="181" y="124"/>
                    </a:lnTo>
                    <a:lnTo>
                      <a:pt x="183" y="118"/>
                    </a:lnTo>
                    <a:lnTo>
                      <a:pt x="182" y="114"/>
                    </a:lnTo>
                    <a:lnTo>
                      <a:pt x="181" y="112"/>
                    </a:lnTo>
                    <a:lnTo>
                      <a:pt x="171" y="108"/>
                    </a:lnTo>
                    <a:lnTo>
                      <a:pt x="155" y="109"/>
                    </a:lnTo>
                    <a:lnTo>
                      <a:pt x="151" y="107"/>
                    </a:lnTo>
                    <a:lnTo>
                      <a:pt x="148" y="97"/>
                    </a:lnTo>
                    <a:lnTo>
                      <a:pt x="156" y="81"/>
                    </a:lnTo>
                    <a:lnTo>
                      <a:pt x="156" y="72"/>
                    </a:lnTo>
                    <a:lnTo>
                      <a:pt x="144" y="55"/>
                    </a:lnTo>
                    <a:lnTo>
                      <a:pt x="141" y="46"/>
                    </a:lnTo>
                    <a:lnTo>
                      <a:pt x="141" y="43"/>
                    </a:lnTo>
                    <a:lnTo>
                      <a:pt x="144" y="39"/>
                    </a:lnTo>
                    <a:lnTo>
                      <a:pt x="153" y="38"/>
                    </a:lnTo>
                    <a:lnTo>
                      <a:pt x="155" y="32"/>
                    </a:lnTo>
                    <a:lnTo>
                      <a:pt x="157" y="30"/>
                    </a:lnTo>
                    <a:lnTo>
                      <a:pt x="168" y="28"/>
                    </a:lnTo>
                    <a:lnTo>
                      <a:pt x="172" y="25"/>
                    </a:lnTo>
                    <a:lnTo>
                      <a:pt x="183" y="8"/>
                    </a:lnTo>
                    <a:lnTo>
                      <a:pt x="193" y="12"/>
                    </a:lnTo>
                    <a:lnTo>
                      <a:pt x="196" y="12"/>
                    </a:lnTo>
                    <a:lnTo>
                      <a:pt x="211" y="20"/>
                    </a:lnTo>
                    <a:lnTo>
                      <a:pt x="217" y="19"/>
                    </a:lnTo>
                    <a:lnTo>
                      <a:pt x="220" y="12"/>
                    </a:lnTo>
                    <a:lnTo>
                      <a:pt x="228" y="6"/>
                    </a:lnTo>
                    <a:lnTo>
                      <a:pt x="234" y="5"/>
                    </a:lnTo>
                    <a:lnTo>
                      <a:pt x="243" y="7"/>
                    </a:lnTo>
                    <a:lnTo>
                      <a:pt x="252" y="19"/>
                    </a:lnTo>
                    <a:lnTo>
                      <a:pt x="259" y="24"/>
                    </a:lnTo>
                    <a:lnTo>
                      <a:pt x="267" y="19"/>
                    </a:lnTo>
                    <a:lnTo>
                      <a:pt x="270" y="19"/>
                    </a:lnTo>
                    <a:lnTo>
                      <a:pt x="283" y="17"/>
                    </a:lnTo>
                    <a:lnTo>
                      <a:pt x="290" y="21"/>
                    </a:lnTo>
                    <a:lnTo>
                      <a:pt x="297" y="21"/>
                    </a:lnTo>
                    <a:lnTo>
                      <a:pt x="302" y="16"/>
                    </a:lnTo>
                    <a:lnTo>
                      <a:pt x="316" y="13"/>
                    </a:lnTo>
                    <a:lnTo>
                      <a:pt x="317" y="13"/>
                    </a:lnTo>
                    <a:lnTo>
                      <a:pt x="321" y="13"/>
                    </a:lnTo>
                    <a:lnTo>
                      <a:pt x="328" y="10"/>
                    </a:lnTo>
                    <a:lnTo>
                      <a:pt x="334" y="12"/>
                    </a:lnTo>
                    <a:lnTo>
                      <a:pt x="342" y="12"/>
                    </a:lnTo>
                    <a:lnTo>
                      <a:pt x="350" y="9"/>
                    </a:lnTo>
                    <a:lnTo>
                      <a:pt x="370" y="7"/>
                    </a:lnTo>
                    <a:lnTo>
                      <a:pt x="373" y="10"/>
                    </a:lnTo>
                    <a:lnTo>
                      <a:pt x="382" y="13"/>
                    </a:lnTo>
                    <a:lnTo>
                      <a:pt x="390" y="22"/>
                    </a:lnTo>
                    <a:lnTo>
                      <a:pt x="399" y="27"/>
                    </a:lnTo>
                    <a:lnTo>
                      <a:pt x="406" y="31"/>
                    </a:lnTo>
                    <a:lnTo>
                      <a:pt x="410" y="37"/>
                    </a:lnTo>
                    <a:lnTo>
                      <a:pt x="424" y="42"/>
                    </a:lnTo>
                    <a:lnTo>
                      <a:pt x="433" y="46"/>
                    </a:lnTo>
                    <a:lnTo>
                      <a:pt x="436" y="52"/>
                    </a:lnTo>
                    <a:lnTo>
                      <a:pt x="445" y="59"/>
                    </a:lnTo>
                    <a:lnTo>
                      <a:pt x="446" y="64"/>
                    </a:lnTo>
                    <a:lnTo>
                      <a:pt x="450" y="71"/>
                    </a:lnTo>
                    <a:lnTo>
                      <a:pt x="453" y="72"/>
                    </a:lnTo>
                    <a:lnTo>
                      <a:pt x="452" y="72"/>
                    </a:lnTo>
                    <a:lnTo>
                      <a:pt x="448" y="76"/>
                    </a:lnTo>
                    <a:lnTo>
                      <a:pt x="448" y="80"/>
                    </a:lnTo>
                    <a:lnTo>
                      <a:pt x="446" y="83"/>
                    </a:lnTo>
                    <a:lnTo>
                      <a:pt x="448" y="85"/>
                    </a:lnTo>
                    <a:lnTo>
                      <a:pt x="452" y="85"/>
                    </a:lnTo>
                    <a:lnTo>
                      <a:pt x="456" y="85"/>
                    </a:lnTo>
                    <a:lnTo>
                      <a:pt x="462" y="90"/>
                    </a:lnTo>
                    <a:lnTo>
                      <a:pt x="461" y="92"/>
                    </a:lnTo>
                    <a:lnTo>
                      <a:pt x="469" y="90"/>
                    </a:lnTo>
                    <a:lnTo>
                      <a:pt x="477" y="96"/>
                    </a:lnTo>
                    <a:lnTo>
                      <a:pt x="483" y="96"/>
                    </a:lnTo>
                    <a:lnTo>
                      <a:pt x="485" y="98"/>
                    </a:lnTo>
                    <a:lnTo>
                      <a:pt x="492" y="107"/>
                    </a:lnTo>
                    <a:lnTo>
                      <a:pt x="492" y="112"/>
                    </a:lnTo>
                    <a:lnTo>
                      <a:pt x="495" y="116"/>
                    </a:lnTo>
                    <a:lnTo>
                      <a:pt x="495" y="122"/>
                    </a:lnTo>
                    <a:lnTo>
                      <a:pt x="493" y="125"/>
                    </a:lnTo>
                    <a:lnTo>
                      <a:pt x="494" y="127"/>
                    </a:lnTo>
                    <a:lnTo>
                      <a:pt x="500" y="122"/>
                    </a:lnTo>
                    <a:lnTo>
                      <a:pt x="502" y="118"/>
                    </a:lnTo>
                    <a:lnTo>
                      <a:pt x="507" y="120"/>
                    </a:lnTo>
                    <a:lnTo>
                      <a:pt x="511" y="117"/>
                    </a:lnTo>
                    <a:lnTo>
                      <a:pt x="512" y="117"/>
                    </a:lnTo>
                    <a:lnTo>
                      <a:pt x="514" y="122"/>
                    </a:lnTo>
                    <a:lnTo>
                      <a:pt x="521" y="124"/>
                    </a:lnTo>
                    <a:lnTo>
                      <a:pt x="523" y="122"/>
                    </a:lnTo>
                    <a:lnTo>
                      <a:pt x="522" y="120"/>
                    </a:lnTo>
                    <a:lnTo>
                      <a:pt x="528" y="113"/>
                    </a:lnTo>
                    <a:lnTo>
                      <a:pt x="525" y="110"/>
                    </a:lnTo>
                    <a:lnTo>
                      <a:pt x="528" y="106"/>
                    </a:lnTo>
                    <a:lnTo>
                      <a:pt x="531" y="104"/>
                    </a:lnTo>
                    <a:lnTo>
                      <a:pt x="533" y="106"/>
                    </a:lnTo>
                    <a:lnTo>
                      <a:pt x="533" y="102"/>
                    </a:lnTo>
                    <a:lnTo>
                      <a:pt x="537" y="103"/>
                    </a:lnTo>
                    <a:lnTo>
                      <a:pt x="540" y="102"/>
                    </a:lnTo>
                    <a:lnTo>
                      <a:pt x="540" y="98"/>
                    </a:lnTo>
                    <a:lnTo>
                      <a:pt x="542" y="95"/>
                    </a:lnTo>
                    <a:lnTo>
                      <a:pt x="548" y="97"/>
                    </a:lnTo>
                    <a:lnTo>
                      <a:pt x="552" y="96"/>
                    </a:lnTo>
                    <a:lnTo>
                      <a:pt x="554" y="92"/>
                    </a:lnTo>
                    <a:lnTo>
                      <a:pt x="553" y="88"/>
                    </a:lnTo>
                    <a:lnTo>
                      <a:pt x="554" y="84"/>
                    </a:lnTo>
                    <a:lnTo>
                      <a:pt x="559" y="86"/>
                    </a:lnTo>
                    <a:lnTo>
                      <a:pt x="566" y="82"/>
                    </a:lnTo>
                    <a:lnTo>
                      <a:pt x="570" y="83"/>
                    </a:lnTo>
                    <a:lnTo>
                      <a:pt x="571" y="78"/>
                    </a:lnTo>
                    <a:lnTo>
                      <a:pt x="575" y="78"/>
                    </a:lnTo>
                    <a:lnTo>
                      <a:pt x="576" y="75"/>
                    </a:lnTo>
                    <a:lnTo>
                      <a:pt x="583" y="78"/>
                    </a:lnTo>
                    <a:lnTo>
                      <a:pt x="586" y="83"/>
                    </a:lnTo>
                    <a:lnTo>
                      <a:pt x="588" y="83"/>
                    </a:lnTo>
                    <a:lnTo>
                      <a:pt x="590" y="85"/>
                    </a:lnTo>
                    <a:lnTo>
                      <a:pt x="590" y="88"/>
                    </a:lnTo>
                    <a:lnTo>
                      <a:pt x="592" y="88"/>
                    </a:lnTo>
                    <a:lnTo>
                      <a:pt x="592" y="90"/>
                    </a:lnTo>
                    <a:lnTo>
                      <a:pt x="595" y="91"/>
                    </a:lnTo>
                    <a:lnTo>
                      <a:pt x="595" y="94"/>
                    </a:lnTo>
                    <a:lnTo>
                      <a:pt x="598" y="96"/>
                    </a:lnTo>
                    <a:lnTo>
                      <a:pt x="600" y="101"/>
                    </a:lnTo>
                    <a:lnTo>
                      <a:pt x="602" y="101"/>
                    </a:lnTo>
                    <a:lnTo>
                      <a:pt x="603" y="104"/>
                    </a:lnTo>
                    <a:lnTo>
                      <a:pt x="606" y="102"/>
                    </a:lnTo>
                    <a:lnTo>
                      <a:pt x="607" y="104"/>
                    </a:lnTo>
                    <a:lnTo>
                      <a:pt x="610" y="104"/>
                    </a:lnTo>
                    <a:lnTo>
                      <a:pt x="615" y="102"/>
                    </a:lnTo>
                    <a:lnTo>
                      <a:pt x="616" y="104"/>
                    </a:lnTo>
                    <a:lnTo>
                      <a:pt x="623" y="103"/>
                    </a:lnTo>
                    <a:lnTo>
                      <a:pt x="625" y="100"/>
                    </a:lnTo>
                    <a:lnTo>
                      <a:pt x="629" y="99"/>
                    </a:lnTo>
                    <a:lnTo>
                      <a:pt x="633" y="101"/>
                    </a:lnTo>
                    <a:lnTo>
                      <a:pt x="634" y="102"/>
                    </a:lnTo>
                    <a:lnTo>
                      <a:pt x="638" y="101"/>
                    </a:lnTo>
                    <a:lnTo>
                      <a:pt x="638" y="99"/>
                    </a:lnTo>
                    <a:lnTo>
                      <a:pt x="643" y="99"/>
                    </a:lnTo>
                    <a:lnTo>
                      <a:pt x="648" y="96"/>
                    </a:lnTo>
                    <a:lnTo>
                      <a:pt x="655" y="96"/>
                    </a:lnTo>
                    <a:lnTo>
                      <a:pt x="657" y="97"/>
                    </a:lnTo>
                    <a:lnTo>
                      <a:pt x="657" y="100"/>
                    </a:lnTo>
                    <a:lnTo>
                      <a:pt x="662" y="99"/>
                    </a:lnTo>
                    <a:lnTo>
                      <a:pt x="666" y="102"/>
                    </a:lnTo>
                    <a:lnTo>
                      <a:pt x="663" y="108"/>
                    </a:lnTo>
                    <a:lnTo>
                      <a:pt x="662" y="112"/>
                    </a:lnTo>
                    <a:lnTo>
                      <a:pt x="666" y="112"/>
                    </a:lnTo>
                    <a:lnTo>
                      <a:pt x="669" y="115"/>
                    </a:lnTo>
                    <a:lnTo>
                      <a:pt x="690" y="118"/>
                    </a:lnTo>
                    <a:lnTo>
                      <a:pt x="694" y="113"/>
                    </a:lnTo>
                    <a:lnTo>
                      <a:pt x="702" y="115"/>
                    </a:lnTo>
                    <a:lnTo>
                      <a:pt x="705" y="116"/>
                    </a:lnTo>
                    <a:lnTo>
                      <a:pt x="706" y="118"/>
                    </a:lnTo>
                    <a:lnTo>
                      <a:pt x="715" y="120"/>
                    </a:lnTo>
                    <a:lnTo>
                      <a:pt x="717" y="119"/>
                    </a:lnTo>
                    <a:lnTo>
                      <a:pt x="718" y="118"/>
                    </a:lnTo>
                    <a:lnTo>
                      <a:pt x="716" y="115"/>
                    </a:lnTo>
                    <a:lnTo>
                      <a:pt x="715" y="112"/>
                    </a:lnTo>
                    <a:lnTo>
                      <a:pt x="718" y="108"/>
                    </a:lnTo>
                    <a:lnTo>
                      <a:pt x="723" y="108"/>
                    </a:lnTo>
                    <a:lnTo>
                      <a:pt x="726" y="110"/>
                    </a:lnTo>
                    <a:lnTo>
                      <a:pt x="730" y="107"/>
                    </a:lnTo>
                    <a:lnTo>
                      <a:pt x="733" y="108"/>
                    </a:lnTo>
                    <a:lnTo>
                      <a:pt x="735" y="108"/>
                    </a:lnTo>
                    <a:lnTo>
                      <a:pt x="739" y="108"/>
                    </a:lnTo>
                    <a:lnTo>
                      <a:pt x="741" y="107"/>
                    </a:lnTo>
                    <a:lnTo>
                      <a:pt x="750" y="95"/>
                    </a:lnTo>
                    <a:lnTo>
                      <a:pt x="755" y="95"/>
                    </a:lnTo>
                    <a:lnTo>
                      <a:pt x="753" y="91"/>
                    </a:lnTo>
                    <a:lnTo>
                      <a:pt x="758" y="88"/>
                    </a:lnTo>
                    <a:lnTo>
                      <a:pt x="763" y="82"/>
                    </a:lnTo>
                    <a:lnTo>
                      <a:pt x="773" y="80"/>
                    </a:lnTo>
                    <a:lnTo>
                      <a:pt x="775" y="78"/>
                    </a:lnTo>
                    <a:lnTo>
                      <a:pt x="777" y="76"/>
                    </a:lnTo>
                    <a:lnTo>
                      <a:pt x="781" y="79"/>
                    </a:lnTo>
                    <a:lnTo>
                      <a:pt x="784" y="78"/>
                    </a:lnTo>
                    <a:lnTo>
                      <a:pt x="785" y="78"/>
                    </a:lnTo>
                    <a:lnTo>
                      <a:pt x="785" y="75"/>
                    </a:lnTo>
                    <a:lnTo>
                      <a:pt x="787" y="73"/>
                    </a:lnTo>
                    <a:lnTo>
                      <a:pt x="788" y="70"/>
                    </a:lnTo>
                    <a:lnTo>
                      <a:pt x="790" y="70"/>
                    </a:lnTo>
                    <a:lnTo>
                      <a:pt x="791" y="66"/>
                    </a:lnTo>
                    <a:lnTo>
                      <a:pt x="792" y="66"/>
                    </a:lnTo>
                    <a:lnTo>
                      <a:pt x="801" y="62"/>
                    </a:lnTo>
                    <a:lnTo>
                      <a:pt x="800" y="58"/>
                    </a:lnTo>
                    <a:lnTo>
                      <a:pt x="805" y="55"/>
                    </a:lnTo>
                    <a:lnTo>
                      <a:pt x="811" y="56"/>
                    </a:lnTo>
                    <a:lnTo>
                      <a:pt x="814" y="55"/>
                    </a:lnTo>
                    <a:lnTo>
                      <a:pt x="817" y="53"/>
                    </a:lnTo>
                    <a:lnTo>
                      <a:pt x="816" y="52"/>
                    </a:lnTo>
                    <a:lnTo>
                      <a:pt x="834" y="43"/>
                    </a:lnTo>
                    <a:lnTo>
                      <a:pt x="836" y="36"/>
                    </a:lnTo>
                    <a:lnTo>
                      <a:pt x="838" y="35"/>
                    </a:lnTo>
                    <a:lnTo>
                      <a:pt x="837" y="32"/>
                    </a:lnTo>
                    <a:lnTo>
                      <a:pt x="837" y="31"/>
                    </a:lnTo>
                    <a:lnTo>
                      <a:pt x="839" y="31"/>
                    </a:lnTo>
                    <a:lnTo>
                      <a:pt x="844" y="26"/>
                    </a:lnTo>
                    <a:lnTo>
                      <a:pt x="842" y="23"/>
                    </a:lnTo>
                    <a:lnTo>
                      <a:pt x="842" y="20"/>
                    </a:lnTo>
                    <a:lnTo>
                      <a:pt x="846" y="18"/>
                    </a:lnTo>
                    <a:lnTo>
                      <a:pt x="853" y="19"/>
                    </a:lnTo>
                    <a:lnTo>
                      <a:pt x="856" y="18"/>
                    </a:lnTo>
                    <a:lnTo>
                      <a:pt x="858" y="17"/>
                    </a:lnTo>
                    <a:lnTo>
                      <a:pt x="859" y="19"/>
                    </a:lnTo>
                    <a:lnTo>
                      <a:pt x="862" y="19"/>
                    </a:lnTo>
                    <a:lnTo>
                      <a:pt x="866" y="17"/>
                    </a:lnTo>
                    <a:lnTo>
                      <a:pt x="873" y="13"/>
                    </a:lnTo>
                    <a:lnTo>
                      <a:pt x="872" y="10"/>
                    </a:lnTo>
                    <a:lnTo>
                      <a:pt x="877" y="3"/>
                    </a:lnTo>
                    <a:lnTo>
                      <a:pt x="879" y="2"/>
                    </a:lnTo>
                    <a:lnTo>
                      <a:pt x="881" y="3"/>
                    </a:lnTo>
                    <a:lnTo>
                      <a:pt x="893" y="0"/>
                    </a:lnTo>
                    <a:lnTo>
                      <a:pt x="899" y="0"/>
                    </a:lnTo>
                    <a:lnTo>
                      <a:pt x="911" y="7"/>
                    </a:lnTo>
                    <a:lnTo>
                      <a:pt x="914" y="13"/>
                    </a:lnTo>
                    <a:lnTo>
                      <a:pt x="918" y="12"/>
                    </a:lnTo>
                    <a:lnTo>
                      <a:pt x="920" y="16"/>
                    </a:lnTo>
                    <a:lnTo>
                      <a:pt x="921" y="14"/>
                    </a:lnTo>
                    <a:lnTo>
                      <a:pt x="932" y="19"/>
                    </a:lnTo>
                    <a:lnTo>
                      <a:pt x="934" y="20"/>
                    </a:lnTo>
                    <a:lnTo>
                      <a:pt x="934" y="24"/>
                    </a:lnTo>
                    <a:lnTo>
                      <a:pt x="939" y="22"/>
                    </a:lnTo>
                    <a:lnTo>
                      <a:pt x="942" y="23"/>
                    </a:lnTo>
                    <a:lnTo>
                      <a:pt x="940" y="25"/>
                    </a:lnTo>
                    <a:lnTo>
                      <a:pt x="943" y="27"/>
                    </a:lnTo>
                    <a:lnTo>
                      <a:pt x="947" y="28"/>
                    </a:lnTo>
                    <a:lnTo>
                      <a:pt x="944" y="31"/>
                    </a:lnTo>
                    <a:lnTo>
                      <a:pt x="946" y="32"/>
                    </a:lnTo>
                    <a:lnTo>
                      <a:pt x="945" y="36"/>
                    </a:lnTo>
                    <a:lnTo>
                      <a:pt x="949" y="39"/>
                    </a:lnTo>
                    <a:lnTo>
                      <a:pt x="953" y="45"/>
                    </a:lnTo>
                    <a:lnTo>
                      <a:pt x="949" y="48"/>
                    </a:lnTo>
                    <a:lnTo>
                      <a:pt x="948" y="46"/>
                    </a:lnTo>
                    <a:lnTo>
                      <a:pt x="945" y="48"/>
                    </a:lnTo>
                    <a:lnTo>
                      <a:pt x="936" y="50"/>
                    </a:lnTo>
                    <a:lnTo>
                      <a:pt x="935" y="53"/>
                    </a:lnTo>
                    <a:lnTo>
                      <a:pt x="931" y="52"/>
                    </a:lnTo>
                    <a:lnTo>
                      <a:pt x="926" y="56"/>
                    </a:lnTo>
                    <a:lnTo>
                      <a:pt x="921" y="57"/>
                    </a:lnTo>
                    <a:lnTo>
                      <a:pt x="918" y="62"/>
                    </a:lnTo>
                    <a:lnTo>
                      <a:pt x="913" y="64"/>
                    </a:lnTo>
                    <a:lnTo>
                      <a:pt x="912" y="65"/>
                    </a:lnTo>
                    <a:lnTo>
                      <a:pt x="914" y="67"/>
                    </a:lnTo>
                    <a:lnTo>
                      <a:pt x="911" y="68"/>
                    </a:lnTo>
                    <a:lnTo>
                      <a:pt x="910" y="74"/>
                    </a:lnTo>
                    <a:lnTo>
                      <a:pt x="904" y="78"/>
                    </a:lnTo>
                    <a:lnTo>
                      <a:pt x="907" y="81"/>
                    </a:lnTo>
                    <a:lnTo>
                      <a:pt x="911" y="85"/>
                    </a:lnTo>
                    <a:lnTo>
                      <a:pt x="912" y="90"/>
                    </a:lnTo>
                    <a:lnTo>
                      <a:pt x="916" y="94"/>
                    </a:lnTo>
                    <a:lnTo>
                      <a:pt x="920" y="102"/>
                    </a:lnTo>
                    <a:lnTo>
                      <a:pt x="915" y="109"/>
                    </a:lnTo>
                    <a:lnTo>
                      <a:pt x="916" y="110"/>
                    </a:lnTo>
                    <a:lnTo>
                      <a:pt x="912" y="115"/>
                    </a:lnTo>
                    <a:lnTo>
                      <a:pt x="910" y="112"/>
                    </a:lnTo>
                    <a:lnTo>
                      <a:pt x="906" y="114"/>
                    </a:lnTo>
                    <a:lnTo>
                      <a:pt x="900" y="115"/>
                    </a:lnTo>
                    <a:lnTo>
                      <a:pt x="899" y="117"/>
                    </a:lnTo>
                    <a:lnTo>
                      <a:pt x="896" y="118"/>
                    </a:lnTo>
                    <a:lnTo>
                      <a:pt x="900" y="118"/>
                    </a:lnTo>
                    <a:lnTo>
                      <a:pt x="901" y="124"/>
                    </a:lnTo>
                    <a:lnTo>
                      <a:pt x="896" y="125"/>
                    </a:lnTo>
                    <a:lnTo>
                      <a:pt x="896" y="130"/>
                    </a:lnTo>
                    <a:lnTo>
                      <a:pt x="888" y="136"/>
                    </a:lnTo>
                    <a:lnTo>
                      <a:pt x="879" y="138"/>
                    </a:lnTo>
                    <a:lnTo>
                      <a:pt x="882" y="139"/>
                    </a:lnTo>
                    <a:lnTo>
                      <a:pt x="882" y="143"/>
                    </a:lnTo>
                    <a:lnTo>
                      <a:pt x="880" y="145"/>
                    </a:lnTo>
                    <a:lnTo>
                      <a:pt x="874" y="146"/>
                    </a:lnTo>
                    <a:lnTo>
                      <a:pt x="872" y="152"/>
                    </a:lnTo>
                    <a:lnTo>
                      <a:pt x="876" y="152"/>
                    </a:lnTo>
                    <a:lnTo>
                      <a:pt x="876" y="153"/>
                    </a:lnTo>
                    <a:lnTo>
                      <a:pt x="885" y="150"/>
                    </a:lnTo>
                    <a:lnTo>
                      <a:pt x="890" y="151"/>
                    </a:lnTo>
                    <a:lnTo>
                      <a:pt x="902" y="152"/>
                    </a:lnTo>
                    <a:lnTo>
                      <a:pt x="901" y="149"/>
                    </a:lnTo>
                    <a:lnTo>
                      <a:pt x="904" y="147"/>
                    </a:lnTo>
                    <a:lnTo>
                      <a:pt x="908" y="149"/>
                    </a:lnTo>
                    <a:lnTo>
                      <a:pt x="908" y="154"/>
                    </a:lnTo>
                    <a:lnTo>
                      <a:pt x="912" y="157"/>
                    </a:lnTo>
                    <a:lnTo>
                      <a:pt x="915" y="157"/>
                    </a:lnTo>
                    <a:lnTo>
                      <a:pt x="917" y="164"/>
                    </a:lnTo>
                    <a:lnTo>
                      <a:pt x="915" y="169"/>
                    </a:lnTo>
                    <a:lnTo>
                      <a:pt x="915" y="172"/>
                    </a:lnTo>
                    <a:lnTo>
                      <a:pt x="918" y="175"/>
                    </a:lnTo>
                    <a:lnTo>
                      <a:pt x="917" y="180"/>
                    </a:lnTo>
                    <a:lnTo>
                      <a:pt x="918" y="185"/>
                    </a:lnTo>
                    <a:lnTo>
                      <a:pt x="916" y="185"/>
                    </a:lnTo>
                    <a:lnTo>
                      <a:pt x="915" y="188"/>
                    </a:lnTo>
                    <a:lnTo>
                      <a:pt x="917" y="190"/>
                    </a:lnTo>
                    <a:lnTo>
                      <a:pt x="914" y="193"/>
                    </a:lnTo>
                    <a:lnTo>
                      <a:pt x="919" y="197"/>
                    </a:lnTo>
                    <a:lnTo>
                      <a:pt x="924" y="196"/>
                    </a:lnTo>
                    <a:lnTo>
                      <a:pt x="924" y="198"/>
                    </a:lnTo>
                    <a:lnTo>
                      <a:pt x="919" y="202"/>
                    </a:lnTo>
                    <a:lnTo>
                      <a:pt x="918" y="209"/>
                    </a:lnTo>
                    <a:lnTo>
                      <a:pt x="926" y="210"/>
                    </a:lnTo>
                    <a:lnTo>
                      <a:pt x="932" y="206"/>
                    </a:lnTo>
                    <a:lnTo>
                      <a:pt x="935" y="208"/>
                    </a:lnTo>
                    <a:lnTo>
                      <a:pt x="932" y="210"/>
                    </a:lnTo>
                    <a:lnTo>
                      <a:pt x="932" y="216"/>
                    </a:lnTo>
                    <a:lnTo>
                      <a:pt x="940" y="216"/>
                    </a:lnTo>
                    <a:lnTo>
                      <a:pt x="945" y="221"/>
                    </a:lnTo>
                    <a:lnTo>
                      <a:pt x="947" y="221"/>
                    </a:lnTo>
                    <a:lnTo>
                      <a:pt x="948" y="223"/>
                    </a:lnTo>
                    <a:lnTo>
                      <a:pt x="950" y="223"/>
                    </a:lnTo>
                    <a:lnTo>
                      <a:pt x="951" y="224"/>
                    </a:lnTo>
                    <a:lnTo>
                      <a:pt x="960" y="223"/>
                    </a:lnTo>
                    <a:lnTo>
                      <a:pt x="962" y="218"/>
                    </a:lnTo>
                    <a:lnTo>
                      <a:pt x="968" y="215"/>
                    </a:lnTo>
                    <a:lnTo>
                      <a:pt x="971" y="210"/>
                    </a:lnTo>
                    <a:lnTo>
                      <a:pt x="996" y="199"/>
                    </a:lnTo>
                    <a:lnTo>
                      <a:pt x="1001" y="201"/>
                    </a:lnTo>
                    <a:lnTo>
                      <a:pt x="1003" y="200"/>
                    </a:lnTo>
                    <a:lnTo>
                      <a:pt x="1004" y="196"/>
                    </a:lnTo>
                    <a:lnTo>
                      <a:pt x="1011" y="194"/>
                    </a:lnTo>
                    <a:lnTo>
                      <a:pt x="1009" y="191"/>
                    </a:lnTo>
                    <a:lnTo>
                      <a:pt x="1010" y="190"/>
                    </a:lnTo>
                    <a:lnTo>
                      <a:pt x="1015" y="192"/>
                    </a:lnTo>
                    <a:lnTo>
                      <a:pt x="1018" y="191"/>
                    </a:lnTo>
                    <a:lnTo>
                      <a:pt x="1016" y="188"/>
                    </a:lnTo>
                    <a:lnTo>
                      <a:pt x="1019" y="187"/>
                    </a:lnTo>
                    <a:lnTo>
                      <a:pt x="1027" y="184"/>
                    </a:lnTo>
                    <a:lnTo>
                      <a:pt x="1030" y="181"/>
                    </a:lnTo>
                    <a:lnTo>
                      <a:pt x="1024" y="174"/>
                    </a:lnTo>
                    <a:lnTo>
                      <a:pt x="1030" y="170"/>
                    </a:lnTo>
                    <a:lnTo>
                      <a:pt x="1030" y="155"/>
                    </a:lnTo>
                    <a:lnTo>
                      <a:pt x="1035" y="147"/>
                    </a:lnTo>
                    <a:lnTo>
                      <a:pt x="1041" y="149"/>
                    </a:lnTo>
                    <a:lnTo>
                      <a:pt x="1043" y="148"/>
                    </a:lnTo>
                    <a:lnTo>
                      <a:pt x="1041" y="147"/>
                    </a:lnTo>
                    <a:lnTo>
                      <a:pt x="1043" y="144"/>
                    </a:lnTo>
                    <a:lnTo>
                      <a:pt x="1042" y="140"/>
                    </a:lnTo>
                    <a:lnTo>
                      <a:pt x="1044" y="136"/>
                    </a:lnTo>
                    <a:lnTo>
                      <a:pt x="1051" y="136"/>
                    </a:lnTo>
                    <a:lnTo>
                      <a:pt x="1059" y="140"/>
                    </a:lnTo>
                    <a:lnTo>
                      <a:pt x="1061" y="139"/>
                    </a:lnTo>
                    <a:lnTo>
                      <a:pt x="1063" y="142"/>
                    </a:lnTo>
                    <a:lnTo>
                      <a:pt x="1065" y="139"/>
                    </a:lnTo>
                    <a:lnTo>
                      <a:pt x="1071" y="139"/>
                    </a:lnTo>
                    <a:lnTo>
                      <a:pt x="1071" y="138"/>
                    </a:lnTo>
                    <a:lnTo>
                      <a:pt x="1072" y="136"/>
                    </a:lnTo>
                    <a:lnTo>
                      <a:pt x="1074" y="133"/>
                    </a:lnTo>
                    <a:lnTo>
                      <a:pt x="1072" y="131"/>
                    </a:lnTo>
                    <a:lnTo>
                      <a:pt x="1074" y="129"/>
                    </a:lnTo>
                    <a:lnTo>
                      <a:pt x="1073" y="121"/>
                    </a:lnTo>
                    <a:lnTo>
                      <a:pt x="1074" y="118"/>
                    </a:lnTo>
                    <a:lnTo>
                      <a:pt x="1081" y="116"/>
                    </a:lnTo>
                    <a:lnTo>
                      <a:pt x="1086" y="117"/>
                    </a:lnTo>
                    <a:lnTo>
                      <a:pt x="1089" y="115"/>
                    </a:lnTo>
                    <a:lnTo>
                      <a:pt x="1101" y="116"/>
                    </a:lnTo>
                    <a:lnTo>
                      <a:pt x="1108" y="121"/>
                    </a:lnTo>
                    <a:lnTo>
                      <a:pt x="1110" y="120"/>
                    </a:lnTo>
                    <a:lnTo>
                      <a:pt x="1109" y="116"/>
                    </a:lnTo>
                    <a:lnTo>
                      <a:pt x="1113" y="113"/>
                    </a:lnTo>
                    <a:lnTo>
                      <a:pt x="1114" y="111"/>
                    </a:lnTo>
                    <a:lnTo>
                      <a:pt x="1120" y="107"/>
                    </a:lnTo>
                    <a:lnTo>
                      <a:pt x="1124" y="109"/>
                    </a:lnTo>
                    <a:lnTo>
                      <a:pt x="1123" y="112"/>
                    </a:lnTo>
                    <a:lnTo>
                      <a:pt x="1128" y="111"/>
                    </a:lnTo>
                    <a:lnTo>
                      <a:pt x="1130" y="111"/>
                    </a:lnTo>
                    <a:lnTo>
                      <a:pt x="1133" y="117"/>
                    </a:lnTo>
                    <a:lnTo>
                      <a:pt x="1140" y="111"/>
                    </a:lnTo>
                    <a:lnTo>
                      <a:pt x="1141" y="111"/>
                    </a:lnTo>
                    <a:lnTo>
                      <a:pt x="1145" y="110"/>
                    </a:lnTo>
                    <a:lnTo>
                      <a:pt x="1152" y="110"/>
                    </a:lnTo>
                    <a:lnTo>
                      <a:pt x="1154" y="112"/>
                    </a:lnTo>
                    <a:lnTo>
                      <a:pt x="1154" y="115"/>
                    </a:lnTo>
                    <a:lnTo>
                      <a:pt x="1159" y="113"/>
                    </a:lnTo>
                    <a:lnTo>
                      <a:pt x="1163" y="116"/>
                    </a:lnTo>
                    <a:lnTo>
                      <a:pt x="1168" y="117"/>
                    </a:lnTo>
                    <a:lnTo>
                      <a:pt x="1169" y="114"/>
                    </a:lnTo>
                    <a:lnTo>
                      <a:pt x="1173" y="111"/>
                    </a:lnTo>
                    <a:lnTo>
                      <a:pt x="1181" y="112"/>
                    </a:lnTo>
                    <a:lnTo>
                      <a:pt x="1182" y="111"/>
                    </a:lnTo>
                    <a:lnTo>
                      <a:pt x="1188" y="112"/>
                    </a:lnTo>
                    <a:lnTo>
                      <a:pt x="1194" y="107"/>
                    </a:lnTo>
                    <a:lnTo>
                      <a:pt x="1194" y="103"/>
                    </a:lnTo>
                    <a:lnTo>
                      <a:pt x="1195" y="102"/>
                    </a:lnTo>
                    <a:lnTo>
                      <a:pt x="1206" y="102"/>
                    </a:lnTo>
                    <a:lnTo>
                      <a:pt x="1210" y="100"/>
                    </a:lnTo>
                    <a:lnTo>
                      <a:pt x="1214" y="100"/>
                    </a:lnTo>
                    <a:lnTo>
                      <a:pt x="1216" y="100"/>
                    </a:lnTo>
                    <a:lnTo>
                      <a:pt x="1220" y="97"/>
                    </a:lnTo>
                    <a:lnTo>
                      <a:pt x="1222" y="97"/>
                    </a:lnTo>
                    <a:lnTo>
                      <a:pt x="1225" y="94"/>
                    </a:lnTo>
                    <a:lnTo>
                      <a:pt x="1230" y="94"/>
                    </a:lnTo>
                    <a:lnTo>
                      <a:pt x="1233" y="91"/>
                    </a:lnTo>
                    <a:lnTo>
                      <a:pt x="1234" y="92"/>
                    </a:lnTo>
                    <a:lnTo>
                      <a:pt x="1238" y="93"/>
                    </a:lnTo>
                    <a:lnTo>
                      <a:pt x="1243" y="92"/>
                    </a:lnTo>
                    <a:lnTo>
                      <a:pt x="1252" y="84"/>
                    </a:lnTo>
                    <a:lnTo>
                      <a:pt x="1252" y="82"/>
                    </a:lnTo>
                    <a:lnTo>
                      <a:pt x="1257" y="81"/>
                    </a:lnTo>
                    <a:lnTo>
                      <a:pt x="1266" y="83"/>
                    </a:lnTo>
                    <a:lnTo>
                      <a:pt x="1270" y="81"/>
                    </a:lnTo>
                    <a:lnTo>
                      <a:pt x="1274" y="79"/>
                    </a:lnTo>
                    <a:lnTo>
                      <a:pt x="1273" y="77"/>
                    </a:lnTo>
                    <a:lnTo>
                      <a:pt x="1270" y="76"/>
                    </a:lnTo>
                    <a:lnTo>
                      <a:pt x="1274" y="72"/>
                    </a:lnTo>
                    <a:lnTo>
                      <a:pt x="1273" y="67"/>
                    </a:lnTo>
                    <a:lnTo>
                      <a:pt x="1270" y="68"/>
                    </a:lnTo>
                    <a:lnTo>
                      <a:pt x="1268" y="67"/>
                    </a:lnTo>
                    <a:lnTo>
                      <a:pt x="1272" y="60"/>
                    </a:lnTo>
                    <a:lnTo>
                      <a:pt x="1272" y="57"/>
                    </a:lnTo>
                    <a:lnTo>
                      <a:pt x="1276" y="52"/>
                    </a:lnTo>
                    <a:lnTo>
                      <a:pt x="1275" y="46"/>
                    </a:lnTo>
                    <a:lnTo>
                      <a:pt x="1275" y="39"/>
                    </a:lnTo>
                    <a:lnTo>
                      <a:pt x="1281" y="37"/>
                    </a:lnTo>
                    <a:lnTo>
                      <a:pt x="1286" y="39"/>
                    </a:lnTo>
                    <a:lnTo>
                      <a:pt x="1290" y="40"/>
                    </a:lnTo>
                    <a:lnTo>
                      <a:pt x="1290" y="42"/>
                    </a:lnTo>
                    <a:lnTo>
                      <a:pt x="1293" y="43"/>
                    </a:lnTo>
                    <a:lnTo>
                      <a:pt x="1296" y="40"/>
                    </a:lnTo>
                    <a:lnTo>
                      <a:pt x="1303" y="38"/>
                    </a:lnTo>
                    <a:lnTo>
                      <a:pt x="1305" y="36"/>
                    </a:lnTo>
                    <a:lnTo>
                      <a:pt x="1309" y="36"/>
                    </a:lnTo>
                    <a:lnTo>
                      <a:pt x="1309" y="31"/>
                    </a:lnTo>
                    <a:lnTo>
                      <a:pt x="1312" y="31"/>
                    </a:lnTo>
                    <a:lnTo>
                      <a:pt x="1313" y="30"/>
                    </a:lnTo>
                    <a:lnTo>
                      <a:pt x="1312" y="28"/>
                    </a:lnTo>
                    <a:lnTo>
                      <a:pt x="1318" y="28"/>
                    </a:lnTo>
                    <a:lnTo>
                      <a:pt x="1325" y="24"/>
                    </a:lnTo>
                    <a:lnTo>
                      <a:pt x="1332" y="21"/>
                    </a:lnTo>
                    <a:lnTo>
                      <a:pt x="1342" y="24"/>
                    </a:lnTo>
                    <a:lnTo>
                      <a:pt x="1344" y="26"/>
                    </a:lnTo>
                    <a:lnTo>
                      <a:pt x="1348" y="24"/>
                    </a:lnTo>
                    <a:lnTo>
                      <a:pt x="1352" y="26"/>
                    </a:lnTo>
                    <a:lnTo>
                      <a:pt x="1364" y="28"/>
                    </a:lnTo>
                    <a:lnTo>
                      <a:pt x="1367" y="26"/>
                    </a:lnTo>
                    <a:lnTo>
                      <a:pt x="1369" y="27"/>
                    </a:lnTo>
                    <a:lnTo>
                      <a:pt x="1388" y="41"/>
                    </a:lnTo>
                    <a:lnTo>
                      <a:pt x="1387" y="46"/>
                    </a:lnTo>
                    <a:lnTo>
                      <a:pt x="1388" y="48"/>
                    </a:lnTo>
                    <a:lnTo>
                      <a:pt x="1395" y="57"/>
                    </a:lnTo>
                    <a:lnTo>
                      <a:pt x="1400" y="55"/>
                    </a:lnTo>
                    <a:lnTo>
                      <a:pt x="1404" y="58"/>
                    </a:lnTo>
                    <a:lnTo>
                      <a:pt x="1404" y="57"/>
                    </a:lnTo>
                    <a:lnTo>
                      <a:pt x="1406" y="57"/>
                    </a:lnTo>
                    <a:lnTo>
                      <a:pt x="1406" y="58"/>
                    </a:lnTo>
                    <a:lnTo>
                      <a:pt x="1407" y="59"/>
                    </a:lnTo>
                    <a:lnTo>
                      <a:pt x="1410" y="57"/>
                    </a:lnTo>
                    <a:lnTo>
                      <a:pt x="1414" y="59"/>
                    </a:lnTo>
                    <a:lnTo>
                      <a:pt x="1416" y="57"/>
                    </a:lnTo>
                    <a:lnTo>
                      <a:pt x="1421" y="59"/>
                    </a:lnTo>
                    <a:lnTo>
                      <a:pt x="1420" y="63"/>
                    </a:lnTo>
                    <a:lnTo>
                      <a:pt x="1428" y="76"/>
                    </a:lnTo>
                    <a:lnTo>
                      <a:pt x="1421" y="89"/>
                    </a:lnTo>
                    <a:lnTo>
                      <a:pt x="1419" y="90"/>
                    </a:lnTo>
                    <a:lnTo>
                      <a:pt x="1422" y="93"/>
                    </a:lnTo>
                    <a:lnTo>
                      <a:pt x="1422" y="98"/>
                    </a:lnTo>
                    <a:lnTo>
                      <a:pt x="1423" y="98"/>
                    </a:lnTo>
                    <a:lnTo>
                      <a:pt x="1423" y="101"/>
                    </a:lnTo>
                    <a:lnTo>
                      <a:pt x="1420" y="112"/>
                    </a:lnTo>
                    <a:close/>
                  </a:path>
                </a:pathLst>
              </a:custGeom>
              <a:solidFill>
                <a:schemeClr val="tx1"/>
              </a:solidFill>
              <a:ln w="6350" cmpd="sng">
                <a:solidFill>
                  <a:schemeClr val="bg1"/>
                </a:solidFill>
                <a:prstDash val="solid"/>
                <a:round/>
                <a:headEnd/>
                <a:tailEnd/>
              </a:ln>
            </p:spPr>
            <p:txBody>
              <a:bodyPr/>
              <a:lstStyle/>
              <a:p>
                <a:endParaRPr lang="pt-BR"/>
              </a:p>
            </p:txBody>
          </p:sp>
          <p:sp>
            <p:nvSpPr>
              <p:cNvPr id="21" name="Freeform 81"/>
              <p:cNvSpPr>
                <a:spLocks/>
              </p:cNvSpPr>
              <p:nvPr/>
            </p:nvSpPr>
            <p:spPr bwMode="auto">
              <a:xfrm>
                <a:off x="8681517" y="2916550"/>
                <a:ext cx="355059" cy="195235"/>
              </a:xfrm>
              <a:custGeom>
                <a:avLst/>
                <a:gdLst>
                  <a:gd name="T0" fmla="*/ 2147483647 w 672"/>
                  <a:gd name="T1" fmla="*/ 2147483647 h 369"/>
                  <a:gd name="T2" fmla="*/ 2147483647 w 672"/>
                  <a:gd name="T3" fmla="*/ 2147483647 h 369"/>
                  <a:gd name="T4" fmla="*/ 2147483647 w 672"/>
                  <a:gd name="T5" fmla="*/ 2147483647 h 369"/>
                  <a:gd name="T6" fmla="*/ 2147483647 w 672"/>
                  <a:gd name="T7" fmla="*/ 2147483647 h 369"/>
                  <a:gd name="T8" fmla="*/ 2147483647 w 672"/>
                  <a:gd name="T9" fmla="*/ 2147483647 h 369"/>
                  <a:gd name="T10" fmla="*/ 2147483647 w 672"/>
                  <a:gd name="T11" fmla="*/ 2147483647 h 369"/>
                  <a:gd name="T12" fmla="*/ 2147483647 w 672"/>
                  <a:gd name="T13" fmla="*/ 2147483647 h 369"/>
                  <a:gd name="T14" fmla="*/ 2147483647 w 672"/>
                  <a:gd name="T15" fmla="*/ 2147483647 h 369"/>
                  <a:gd name="T16" fmla="*/ 2147483647 w 672"/>
                  <a:gd name="T17" fmla="*/ 2147483647 h 369"/>
                  <a:gd name="T18" fmla="*/ 2147483647 w 672"/>
                  <a:gd name="T19" fmla="*/ 2147483647 h 369"/>
                  <a:gd name="T20" fmla="*/ 2147483647 w 672"/>
                  <a:gd name="T21" fmla="*/ 2147483647 h 369"/>
                  <a:gd name="T22" fmla="*/ 2147483647 w 672"/>
                  <a:gd name="T23" fmla="*/ 2147483647 h 369"/>
                  <a:gd name="T24" fmla="*/ 2147483647 w 672"/>
                  <a:gd name="T25" fmla="*/ 2147483647 h 369"/>
                  <a:gd name="T26" fmla="*/ 2147483647 w 672"/>
                  <a:gd name="T27" fmla="*/ 2147483647 h 369"/>
                  <a:gd name="T28" fmla="*/ 2147483647 w 672"/>
                  <a:gd name="T29" fmla="*/ 2147483647 h 369"/>
                  <a:gd name="T30" fmla="*/ 2147483647 w 672"/>
                  <a:gd name="T31" fmla="*/ 2147483647 h 369"/>
                  <a:gd name="T32" fmla="*/ 2147483647 w 672"/>
                  <a:gd name="T33" fmla="*/ 2147483647 h 369"/>
                  <a:gd name="T34" fmla="*/ 2147483647 w 672"/>
                  <a:gd name="T35" fmla="*/ 2147483647 h 369"/>
                  <a:gd name="T36" fmla="*/ 2147483647 w 672"/>
                  <a:gd name="T37" fmla="*/ 2147483647 h 369"/>
                  <a:gd name="T38" fmla="*/ 2147483647 w 672"/>
                  <a:gd name="T39" fmla="*/ 2147483647 h 369"/>
                  <a:gd name="T40" fmla="*/ 2147483647 w 672"/>
                  <a:gd name="T41" fmla="*/ 2147483647 h 369"/>
                  <a:gd name="T42" fmla="*/ 2147483647 w 672"/>
                  <a:gd name="T43" fmla="*/ 2147483647 h 369"/>
                  <a:gd name="T44" fmla="*/ 2147483647 w 672"/>
                  <a:gd name="T45" fmla="*/ 2147483647 h 369"/>
                  <a:gd name="T46" fmla="*/ 2147483647 w 672"/>
                  <a:gd name="T47" fmla="*/ 2147483647 h 369"/>
                  <a:gd name="T48" fmla="*/ 2147483647 w 672"/>
                  <a:gd name="T49" fmla="*/ 2147483647 h 369"/>
                  <a:gd name="T50" fmla="*/ 2147483647 w 672"/>
                  <a:gd name="T51" fmla="*/ 2147483647 h 369"/>
                  <a:gd name="T52" fmla="*/ 0 w 672"/>
                  <a:gd name="T53" fmla="*/ 2147483647 h 369"/>
                  <a:gd name="T54" fmla="*/ 2147483647 w 672"/>
                  <a:gd name="T55" fmla="*/ 2147483647 h 369"/>
                  <a:gd name="T56" fmla="*/ 2147483647 w 672"/>
                  <a:gd name="T57" fmla="*/ 2147483647 h 369"/>
                  <a:gd name="T58" fmla="*/ 2147483647 w 672"/>
                  <a:gd name="T59" fmla="*/ 2147483647 h 369"/>
                  <a:gd name="T60" fmla="*/ 2147483647 w 672"/>
                  <a:gd name="T61" fmla="*/ 2147483647 h 369"/>
                  <a:gd name="T62" fmla="*/ 2147483647 w 672"/>
                  <a:gd name="T63" fmla="*/ 2147483647 h 369"/>
                  <a:gd name="T64" fmla="*/ 2147483647 w 672"/>
                  <a:gd name="T65" fmla="*/ 2147483647 h 369"/>
                  <a:gd name="T66" fmla="*/ 2147483647 w 672"/>
                  <a:gd name="T67" fmla="*/ 2147483647 h 369"/>
                  <a:gd name="T68" fmla="*/ 2147483647 w 672"/>
                  <a:gd name="T69" fmla="*/ 2147483647 h 369"/>
                  <a:gd name="T70" fmla="*/ 2147483647 w 672"/>
                  <a:gd name="T71" fmla="*/ 2147483647 h 369"/>
                  <a:gd name="T72" fmla="*/ 2147483647 w 672"/>
                  <a:gd name="T73" fmla="*/ 2147483647 h 369"/>
                  <a:gd name="T74" fmla="*/ 2147483647 w 672"/>
                  <a:gd name="T75" fmla="*/ 2147483647 h 369"/>
                  <a:gd name="T76" fmla="*/ 2147483647 w 672"/>
                  <a:gd name="T77" fmla="*/ 2147483647 h 369"/>
                  <a:gd name="T78" fmla="*/ 2147483647 w 672"/>
                  <a:gd name="T79" fmla="*/ 2147483647 h 369"/>
                  <a:gd name="T80" fmla="*/ 2147483647 w 672"/>
                  <a:gd name="T81" fmla="*/ 2147483647 h 369"/>
                  <a:gd name="T82" fmla="*/ 2147483647 w 672"/>
                  <a:gd name="T83" fmla="*/ 2147483647 h 369"/>
                  <a:gd name="T84" fmla="*/ 2147483647 w 672"/>
                  <a:gd name="T85" fmla="*/ 2147483647 h 369"/>
                  <a:gd name="T86" fmla="*/ 2147483647 w 672"/>
                  <a:gd name="T87" fmla="*/ 2147483647 h 369"/>
                  <a:gd name="T88" fmla="*/ 2147483647 w 672"/>
                  <a:gd name="T89" fmla="*/ 2147483647 h 369"/>
                  <a:gd name="T90" fmla="*/ 2147483647 w 672"/>
                  <a:gd name="T91" fmla="*/ 2147483647 h 369"/>
                  <a:gd name="T92" fmla="*/ 2147483647 w 672"/>
                  <a:gd name="T93" fmla="*/ 2147483647 h 369"/>
                  <a:gd name="T94" fmla="*/ 2147483647 w 672"/>
                  <a:gd name="T95" fmla="*/ 2147483647 h 369"/>
                  <a:gd name="T96" fmla="*/ 2147483647 w 672"/>
                  <a:gd name="T97" fmla="*/ 2147483647 h 369"/>
                  <a:gd name="T98" fmla="*/ 2147483647 w 672"/>
                  <a:gd name="T99" fmla="*/ 2147483647 h 369"/>
                  <a:gd name="T100" fmla="*/ 2147483647 w 672"/>
                  <a:gd name="T101" fmla="*/ 2147483647 h 369"/>
                  <a:gd name="T102" fmla="*/ 2147483647 w 672"/>
                  <a:gd name="T103" fmla="*/ 2147483647 h 369"/>
                  <a:gd name="T104" fmla="*/ 2147483647 w 672"/>
                  <a:gd name="T105" fmla="*/ 2147483647 h 369"/>
                  <a:gd name="T106" fmla="*/ 2147483647 w 672"/>
                  <a:gd name="T107" fmla="*/ 2147483647 h 369"/>
                  <a:gd name="T108" fmla="*/ 2147483647 w 672"/>
                  <a:gd name="T109" fmla="*/ 2147483647 h 369"/>
                  <a:gd name="T110" fmla="*/ 2147483647 w 672"/>
                  <a:gd name="T111" fmla="*/ 2147483647 h 369"/>
                  <a:gd name="T112" fmla="*/ 2147483647 w 672"/>
                  <a:gd name="T113" fmla="*/ 2147483647 h 369"/>
                  <a:gd name="T114" fmla="*/ 2147483647 w 672"/>
                  <a:gd name="T115" fmla="*/ 2147483647 h 369"/>
                  <a:gd name="T116" fmla="*/ 2147483647 w 672"/>
                  <a:gd name="T117" fmla="*/ 2147483647 h 369"/>
                  <a:gd name="T118" fmla="*/ 2147483647 w 672"/>
                  <a:gd name="T119" fmla="*/ 0 h 369"/>
                  <a:gd name="T120" fmla="*/ 2147483647 w 672"/>
                  <a:gd name="T121" fmla="*/ 2147483647 h 369"/>
                  <a:gd name="T122" fmla="*/ 2147483647 w 672"/>
                  <a:gd name="T123" fmla="*/ 2147483647 h 3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2"/>
                  <a:gd name="T187" fmla="*/ 0 h 369"/>
                  <a:gd name="T188" fmla="*/ 672 w 672"/>
                  <a:gd name="T189" fmla="*/ 369 h 3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2" h="369">
                    <a:moveTo>
                      <a:pt x="672" y="22"/>
                    </a:moveTo>
                    <a:lnTo>
                      <a:pt x="668" y="28"/>
                    </a:lnTo>
                    <a:lnTo>
                      <a:pt x="666" y="37"/>
                    </a:lnTo>
                    <a:lnTo>
                      <a:pt x="656" y="45"/>
                    </a:lnTo>
                    <a:lnTo>
                      <a:pt x="653" y="55"/>
                    </a:lnTo>
                    <a:lnTo>
                      <a:pt x="646" y="68"/>
                    </a:lnTo>
                    <a:lnTo>
                      <a:pt x="644" y="69"/>
                    </a:lnTo>
                    <a:lnTo>
                      <a:pt x="643" y="74"/>
                    </a:lnTo>
                    <a:lnTo>
                      <a:pt x="641" y="75"/>
                    </a:lnTo>
                    <a:lnTo>
                      <a:pt x="638" y="83"/>
                    </a:lnTo>
                    <a:lnTo>
                      <a:pt x="635" y="85"/>
                    </a:lnTo>
                    <a:lnTo>
                      <a:pt x="633" y="90"/>
                    </a:lnTo>
                    <a:lnTo>
                      <a:pt x="631" y="92"/>
                    </a:lnTo>
                    <a:lnTo>
                      <a:pt x="628" y="98"/>
                    </a:lnTo>
                    <a:lnTo>
                      <a:pt x="620" y="104"/>
                    </a:lnTo>
                    <a:lnTo>
                      <a:pt x="618" y="107"/>
                    </a:lnTo>
                    <a:lnTo>
                      <a:pt x="614" y="110"/>
                    </a:lnTo>
                    <a:lnTo>
                      <a:pt x="615" y="111"/>
                    </a:lnTo>
                    <a:lnTo>
                      <a:pt x="611" y="112"/>
                    </a:lnTo>
                    <a:lnTo>
                      <a:pt x="609" y="116"/>
                    </a:lnTo>
                    <a:lnTo>
                      <a:pt x="605" y="118"/>
                    </a:lnTo>
                    <a:lnTo>
                      <a:pt x="597" y="126"/>
                    </a:lnTo>
                    <a:lnTo>
                      <a:pt x="597" y="133"/>
                    </a:lnTo>
                    <a:lnTo>
                      <a:pt x="596" y="133"/>
                    </a:lnTo>
                    <a:lnTo>
                      <a:pt x="593" y="138"/>
                    </a:lnTo>
                    <a:lnTo>
                      <a:pt x="591" y="138"/>
                    </a:lnTo>
                    <a:lnTo>
                      <a:pt x="583" y="147"/>
                    </a:lnTo>
                    <a:lnTo>
                      <a:pt x="577" y="153"/>
                    </a:lnTo>
                    <a:lnTo>
                      <a:pt x="576" y="157"/>
                    </a:lnTo>
                    <a:lnTo>
                      <a:pt x="574" y="157"/>
                    </a:lnTo>
                    <a:lnTo>
                      <a:pt x="571" y="161"/>
                    </a:lnTo>
                    <a:lnTo>
                      <a:pt x="563" y="165"/>
                    </a:lnTo>
                    <a:lnTo>
                      <a:pt x="556" y="175"/>
                    </a:lnTo>
                    <a:lnTo>
                      <a:pt x="554" y="181"/>
                    </a:lnTo>
                    <a:lnTo>
                      <a:pt x="554" y="187"/>
                    </a:lnTo>
                    <a:lnTo>
                      <a:pt x="551" y="187"/>
                    </a:lnTo>
                    <a:lnTo>
                      <a:pt x="547" y="191"/>
                    </a:lnTo>
                    <a:lnTo>
                      <a:pt x="546" y="191"/>
                    </a:lnTo>
                    <a:lnTo>
                      <a:pt x="547" y="189"/>
                    </a:lnTo>
                    <a:lnTo>
                      <a:pt x="546" y="188"/>
                    </a:lnTo>
                    <a:lnTo>
                      <a:pt x="541" y="189"/>
                    </a:lnTo>
                    <a:lnTo>
                      <a:pt x="533" y="197"/>
                    </a:lnTo>
                    <a:lnTo>
                      <a:pt x="519" y="213"/>
                    </a:lnTo>
                    <a:lnTo>
                      <a:pt x="508" y="231"/>
                    </a:lnTo>
                    <a:lnTo>
                      <a:pt x="502" y="237"/>
                    </a:lnTo>
                    <a:lnTo>
                      <a:pt x="496" y="247"/>
                    </a:lnTo>
                    <a:lnTo>
                      <a:pt x="481" y="270"/>
                    </a:lnTo>
                    <a:lnTo>
                      <a:pt x="474" y="278"/>
                    </a:lnTo>
                    <a:lnTo>
                      <a:pt x="468" y="280"/>
                    </a:lnTo>
                    <a:lnTo>
                      <a:pt x="458" y="294"/>
                    </a:lnTo>
                    <a:lnTo>
                      <a:pt x="455" y="294"/>
                    </a:lnTo>
                    <a:lnTo>
                      <a:pt x="450" y="297"/>
                    </a:lnTo>
                    <a:lnTo>
                      <a:pt x="447" y="302"/>
                    </a:lnTo>
                    <a:lnTo>
                      <a:pt x="440" y="306"/>
                    </a:lnTo>
                    <a:lnTo>
                      <a:pt x="437" y="310"/>
                    </a:lnTo>
                    <a:lnTo>
                      <a:pt x="428" y="319"/>
                    </a:lnTo>
                    <a:lnTo>
                      <a:pt x="422" y="328"/>
                    </a:lnTo>
                    <a:lnTo>
                      <a:pt x="421" y="334"/>
                    </a:lnTo>
                    <a:lnTo>
                      <a:pt x="424" y="337"/>
                    </a:lnTo>
                    <a:lnTo>
                      <a:pt x="417" y="342"/>
                    </a:lnTo>
                    <a:lnTo>
                      <a:pt x="404" y="367"/>
                    </a:lnTo>
                    <a:lnTo>
                      <a:pt x="402" y="369"/>
                    </a:lnTo>
                    <a:lnTo>
                      <a:pt x="400" y="368"/>
                    </a:lnTo>
                    <a:lnTo>
                      <a:pt x="394" y="354"/>
                    </a:lnTo>
                    <a:lnTo>
                      <a:pt x="389" y="349"/>
                    </a:lnTo>
                    <a:lnTo>
                      <a:pt x="381" y="352"/>
                    </a:lnTo>
                    <a:lnTo>
                      <a:pt x="377" y="354"/>
                    </a:lnTo>
                    <a:lnTo>
                      <a:pt x="374" y="353"/>
                    </a:lnTo>
                    <a:lnTo>
                      <a:pt x="376" y="351"/>
                    </a:lnTo>
                    <a:lnTo>
                      <a:pt x="368" y="353"/>
                    </a:lnTo>
                    <a:lnTo>
                      <a:pt x="365" y="350"/>
                    </a:lnTo>
                    <a:lnTo>
                      <a:pt x="364" y="332"/>
                    </a:lnTo>
                    <a:lnTo>
                      <a:pt x="360" y="325"/>
                    </a:lnTo>
                    <a:lnTo>
                      <a:pt x="358" y="322"/>
                    </a:lnTo>
                    <a:lnTo>
                      <a:pt x="350" y="315"/>
                    </a:lnTo>
                    <a:lnTo>
                      <a:pt x="346" y="315"/>
                    </a:lnTo>
                    <a:lnTo>
                      <a:pt x="343" y="318"/>
                    </a:lnTo>
                    <a:lnTo>
                      <a:pt x="339" y="319"/>
                    </a:lnTo>
                    <a:lnTo>
                      <a:pt x="335" y="318"/>
                    </a:lnTo>
                    <a:lnTo>
                      <a:pt x="330" y="317"/>
                    </a:lnTo>
                    <a:lnTo>
                      <a:pt x="325" y="310"/>
                    </a:lnTo>
                    <a:lnTo>
                      <a:pt x="320" y="307"/>
                    </a:lnTo>
                    <a:lnTo>
                      <a:pt x="312" y="307"/>
                    </a:lnTo>
                    <a:lnTo>
                      <a:pt x="308" y="306"/>
                    </a:lnTo>
                    <a:lnTo>
                      <a:pt x="305" y="303"/>
                    </a:lnTo>
                    <a:lnTo>
                      <a:pt x="303" y="300"/>
                    </a:lnTo>
                    <a:lnTo>
                      <a:pt x="303" y="298"/>
                    </a:lnTo>
                    <a:lnTo>
                      <a:pt x="302" y="295"/>
                    </a:lnTo>
                    <a:lnTo>
                      <a:pt x="299" y="294"/>
                    </a:lnTo>
                    <a:lnTo>
                      <a:pt x="295" y="291"/>
                    </a:lnTo>
                    <a:lnTo>
                      <a:pt x="288" y="288"/>
                    </a:lnTo>
                    <a:lnTo>
                      <a:pt x="281" y="276"/>
                    </a:lnTo>
                    <a:lnTo>
                      <a:pt x="280" y="273"/>
                    </a:lnTo>
                    <a:lnTo>
                      <a:pt x="280" y="264"/>
                    </a:lnTo>
                    <a:lnTo>
                      <a:pt x="277" y="259"/>
                    </a:lnTo>
                    <a:lnTo>
                      <a:pt x="271" y="254"/>
                    </a:lnTo>
                    <a:lnTo>
                      <a:pt x="259" y="256"/>
                    </a:lnTo>
                    <a:lnTo>
                      <a:pt x="240" y="241"/>
                    </a:lnTo>
                    <a:lnTo>
                      <a:pt x="236" y="237"/>
                    </a:lnTo>
                    <a:lnTo>
                      <a:pt x="220" y="237"/>
                    </a:lnTo>
                    <a:lnTo>
                      <a:pt x="216" y="235"/>
                    </a:lnTo>
                    <a:lnTo>
                      <a:pt x="213" y="228"/>
                    </a:lnTo>
                    <a:lnTo>
                      <a:pt x="205" y="222"/>
                    </a:lnTo>
                    <a:lnTo>
                      <a:pt x="199" y="220"/>
                    </a:lnTo>
                    <a:lnTo>
                      <a:pt x="194" y="214"/>
                    </a:lnTo>
                    <a:lnTo>
                      <a:pt x="168" y="205"/>
                    </a:lnTo>
                    <a:lnTo>
                      <a:pt x="144" y="202"/>
                    </a:lnTo>
                    <a:lnTo>
                      <a:pt x="126" y="189"/>
                    </a:lnTo>
                    <a:lnTo>
                      <a:pt x="125" y="187"/>
                    </a:lnTo>
                    <a:lnTo>
                      <a:pt x="121" y="182"/>
                    </a:lnTo>
                    <a:lnTo>
                      <a:pt x="113" y="179"/>
                    </a:lnTo>
                    <a:lnTo>
                      <a:pt x="107" y="178"/>
                    </a:lnTo>
                    <a:lnTo>
                      <a:pt x="98" y="180"/>
                    </a:lnTo>
                    <a:lnTo>
                      <a:pt x="91" y="171"/>
                    </a:lnTo>
                    <a:lnTo>
                      <a:pt x="88" y="171"/>
                    </a:lnTo>
                    <a:lnTo>
                      <a:pt x="87" y="168"/>
                    </a:lnTo>
                    <a:lnTo>
                      <a:pt x="75" y="159"/>
                    </a:lnTo>
                    <a:lnTo>
                      <a:pt x="69" y="161"/>
                    </a:lnTo>
                    <a:lnTo>
                      <a:pt x="57" y="157"/>
                    </a:lnTo>
                    <a:lnTo>
                      <a:pt x="51" y="154"/>
                    </a:lnTo>
                    <a:lnTo>
                      <a:pt x="53" y="151"/>
                    </a:lnTo>
                    <a:lnTo>
                      <a:pt x="49" y="145"/>
                    </a:lnTo>
                    <a:lnTo>
                      <a:pt x="46" y="143"/>
                    </a:lnTo>
                    <a:lnTo>
                      <a:pt x="37" y="142"/>
                    </a:lnTo>
                    <a:lnTo>
                      <a:pt x="35" y="138"/>
                    </a:lnTo>
                    <a:lnTo>
                      <a:pt x="28" y="137"/>
                    </a:lnTo>
                    <a:lnTo>
                      <a:pt x="26" y="138"/>
                    </a:lnTo>
                    <a:lnTo>
                      <a:pt x="21" y="137"/>
                    </a:lnTo>
                    <a:lnTo>
                      <a:pt x="18" y="138"/>
                    </a:lnTo>
                    <a:lnTo>
                      <a:pt x="13" y="135"/>
                    </a:lnTo>
                    <a:lnTo>
                      <a:pt x="7" y="133"/>
                    </a:lnTo>
                    <a:lnTo>
                      <a:pt x="10" y="125"/>
                    </a:lnTo>
                    <a:lnTo>
                      <a:pt x="6" y="120"/>
                    </a:lnTo>
                    <a:lnTo>
                      <a:pt x="3" y="117"/>
                    </a:lnTo>
                    <a:lnTo>
                      <a:pt x="0" y="114"/>
                    </a:lnTo>
                    <a:lnTo>
                      <a:pt x="7" y="106"/>
                    </a:lnTo>
                    <a:lnTo>
                      <a:pt x="14" y="104"/>
                    </a:lnTo>
                    <a:lnTo>
                      <a:pt x="18" y="97"/>
                    </a:lnTo>
                    <a:lnTo>
                      <a:pt x="20" y="89"/>
                    </a:lnTo>
                    <a:lnTo>
                      <a:pt x="32" y="80"/>
                    </a:lnTo>
                    <a:lnTo>
                      <a:pt x="38" y="80"/>
                    </a:lnTo>
                    <a:lnTo>
                      <a:pt x="46" y="78"/>
                    </a:lnTo>
                    <a:lnTo>
                      <a:pt x="47" y="75"/>
                    </a:lnTo>
                    <a:lnTo>
                      <a:pt x="50" y="75"/>
                    </a:lnTo>
                    <a:lnTo>
                      <a:pt x="56" y="74"/>
                    </a:lnTo>
                    <a:lnTo>
                      <a:pt x="58" y="69"/>
                    </a:lnTo>
                    <a:lnTo>
                      <a:pt x="61" y="66"/>
                    </a:lnTo>
                    <a:lnTo>
                      <a:pt x="62" y="63"/>
                    </a:lnTo>
                    <a:lnTo>
                      <a:pt x="72" y="53"/>
                    </a:lnTo>
                    <a:lnTo>
                      <a:pt x="72" y="50"/>
                    </a:lnTo>
                    <a:lnTo>
                      <a:pt x="78" y="50"/>
                    </a:lnTo>
                    <a:lnTo>
                      <a:pt x="78" y="45"/>
                    </a:lnTo>
                    <a:lnTo>
                      <a:pt x="84" y="42"/>
                    </a:lnTo>
                    <a:lnTo>
                      <a:pt x="87" y="37"/>
                    </a:lnTo>
                    <a:lnTo>
                      <a:pt x="90" y="26"/>
                    </a:lnTo>
                    <a:lnTo>
                      <a:pt x="89" y="25"/>
                    </a:lnTo>
                    <a:lnTo>
                      <a:pt x="91" y="21"/>
                    </a:lnTo>
                    <a:lnTo>
                      <a:pt x="90" y="16"/>
                    </a:lnTo>
                    <a:lnTo>
                      <a:pt x="96" y="15"/>
                    </a:lnTo>
                    <a:lnTo>
                      <a:pt x="101" y="10"/>
                    </a:lnTo>
                    <a:lnTo>
                      <a:pt x="105" y="9"/>
                    </a:lnTo>
                    <a:lnTo>
                      <a:pt x="121" y="34"/>
                    </a:lnTo>
                    <a:lnTo>
                      <a:pt x="121" y="36"/>
                    </a:lnTo>
                    <a:lnTo>
                      <a:pt x="116" y="38"/>
                    </a:lnTo>
                    <a:lnTo>
                      <a:pt x="118" y="40"/>
                    </a:lnTo>
                    <a:lnTo>
                      <a:pt x="120" y="39"/>
                    </a:lnTo>
                    <a:lnTo>
                      <a:pt x="121" y="42"/>
                    </a:lnTo>
                    <a:lnTo>
                      <a:pt x="126" y="39"/>
                    </a:lnTo>
                    <a:lnTo>
                      <a:pt x="125" y="42"/>
                    </a:lnTo>
                    <a:lnTo>
                      <a:pt x="128" y="45"/>
                    </a:lnTo>
                    <a:lnTo>
                      <a:pt x="132" y="45"/>
                    </a:lnTo>
                    <a:lnTo>
                      <a:pt x="139" y="36"/>
                    </a:lnTo>
                    <a:lnTo>
                      <a:pt x="146" y="35"/>
                    </a:lnTo>
                    <a:lnTo>
                      <a:pt x="155" y="32"/>
                    </a:lnTo>
                    <a:lnTo>
                      <a:pt x="155" y="33"/>
                    </a:lnTo>
                    <a:lnTo>
                      <a:pt x="163" y="34"/>
                    </a:lnTo>
                    <a:lnTo>
                      <a:pt x="162" y="42"/>
                    </a:lnTo>
                    <a:lnTo>
                      <a:pt x="165" y="46"/>
                    </a:lnTo>
                    <a:lnTo>
                      <a:pt x="167" y="48"/>
                    </a:lnTo>
                    <a:lnTo>
                      <a:pt x="175" y="48"/>
                    </a:lnTo>
                    <a:lnTo>
                      <a:pt x="182" y="53"/>
                    </a:lnTo>
                    <a:lnTo>
                      <a:pt x="197" y="60"/>
                    </a:lnTo>
                    <a:lnTo>
                      <a:pt x="198" y="62"/>
                    </a:lnTo>
                    <a:lnTo>
                      <a:pt x="200" y="62"/>
                    </a:lnTo>
                    <a:lnTo>
                      <a:pt x="209" y="74"/>
                    </a:lnTo>
                    <a:lnTo>
                      <a:pt x="213" y="76"/>
                    </a:lnTo>
                    <a:lnTo>
                      <a:pt x="219" y="87"/>
                    </a:lnTo>
                    <a:lnTo>
                      <a:pt x="220" y="90"/>
                    </a:lnTo>
                    <a:lnTo>
                      <a:pt x="219" y="93"/>
                    </a:lnTo>
                    <a:lnTo>
                      <a:pt x="227" y="88"/>
                    </a:lnTo>
                    <a:lnTo>
                      <a:pt x="235" y="93"/>
                    </a:lnTo>
                    <a:lnTo>
                      <a:pt x="233" y="100"/>
                    </a:lnTo>
                    <a:lnTo>
                      <a:pt x="234" y="102"/>
                    </a:lnTo>
                    <a:lnTo>
                      <a:pt x="238" y="100"/>
                    </a:lnTo>
                    <a:lnTo>
                      <a:pt x="246" y="93"/>
                    </a:lnTo>
                    <a:lnTo>
                      <a:pt x="250" y="96"/>
                    </a:lnTo>
                    <a:lnTo>
                      <a:pt x="257" y="103"/>
                    </a:lnTo>
                    <a:lnTo>
                      <a:pt x="256" y="106"/>
                    </a:lnTo>
                    <a:lnTo>
                      <a:pt x="257" y="111"/>
                    </a:lnTo>
                    <a:lnTo>
                      <a:pt x="258" y="108"/>
                    </a:lnTo>
                    <a:lnTo>
                      <a:pt x="260" y="110"/>
                    </a:lnTo>
                    <a:lnTo>
                      <a:pt x="265" y="110"/>
                    </a:lnTo>
                    <a:lnTo>
                      <a:pt x="269" y="119"/>
                    </a:lnTo>
                    <a:lnTo>
                      <a:pt x="274" y="120"/>
                    </a:lnTo>
                    <a:lnTo>
                      <a:pt x="280" y="125"/>
                    </a:lnTo>
                    <a:lnTo>
                      <a:pt x="283" y="124"/>
                    </a:lnTo>
                    <a:lnTo>
                      <a:pt x="285" y="122"/>
                    </a:lnTo>
                    <a:lnTo>
                      <a:pt x="283" y="119"/>
                    </a:lnTo>
                    <a:lnTo>
                      <a:pt x="286" y="116"/>
                    </a:lnTo>
                    <a:lnTo>
                      <a:pt x="285" y="112"/>
                    </a:lnTo>
                    <a:lnTo>
                      <a:pt x="286" y="109"/>
                    </a:lnTo>
                    <a:lnTo>
                      <a:pt x="291" y="103"/>
                    </a:lnTo>
                    <a:lnTo>
                      <a:pt x="295" y="102"/>
                    </a:lnTo>
                    <a:lnTo>
                      <a:pt x="299" y="100"/>
                    </a:lnTo>
                    <a:lnTo>
                      <a:pt x="303" y="102"/>
                    </a:lnTo>
                    <a:lnTo>
                      <a:pt x="305" y="104"/>
                    </a:lnTo>
                    <a:lnTo>
                      <a:pt x="313" y="105"/>
                    </a:lnTo>
                    <a:lnTo>
                      <a:pt x="322" y="101"/>
                    </a:lnTo>
                    <a:lnTo>
                      <a:pt x="337" y="102"/>
                    </a:lnTo>
                    <a:lnTo>
                      <a:pt x="345" y="110"/>
                    </a:lnTo>
                    <a:lnTo>
                      <a:pt x="347" y="110"/>
                    </a:lnTo>
                    <a:lnTo>
                      <a:pt x="352" y="114"/>
                    </a:lnTo>
                    <a:lnTo>
                      <a:pt x="354" y="111"/>
                    </a:lnTo>
                    <a:lnTo>
                      <a:pt x="354" y="108"/>
                    </a:lnTo>
                    <a:lnTo>
                      <a:pt x="378" y="101"/>
                    </a:lnTo>
                    <a:lnTo>
                      <a:pt x="378" y="99"/>
                    </a:lnTo>
                    <a:lnTo>
                      <a:pt x="381" y="96"/>
                    </a:lnTo>
                    <a:lnTo>
                      <a:pt x="389" y="92"/>
                    </a:lnTo>
                    <a:lnTo>
                      <a:pt x="392" y="88"/>
                    </a:lnTo>
                    <a:lnTo>
                      <a:pt x="395" y="88"/>
                    </a:lnTo>
                    <a:lnTo>
                      <a:pt x="395" y="91"/>
                    </a:lnTo>
                    <a:lnTo>
                      <a:pt x="398" y="90"/>
                    </a:lnTo>
                    <a:lnTo>
                      <a:pt x="402" y="90"/>
                    </a:lnTo>
                    <a:lnTo>
                      <a:pt x="406" y="89"/>
                    </a:lnTo>
                    <a:lnTo>
                      <a:pt x="411" y="89"/>
                    </a:lnTo>
                    <a:lnTo>
                      <a:pt x="412" y="88"/>
                    </a:lnTo>
                    <a:lnTo>
                      <a:pt x="411" y="85"/>
                    </a:lnTo>
                    <a:lnTo>
                      <a:pt x="415" y="86"/>
                    </a:lnTo>
                    <a:lnTo>
                      <a:pt x="419" y="80"/>
                    </a:lnTo>
                    <a:lnTo>
                      <a:pt x="420" y="81"/>
                    </a:lnTo>
                    <a:lnTo>
                      <a:pt x="425" y="80"/>
                    </a:lnTo>
                    <a:lnTo>
                      <a:pt x="428" y="78"/>
                    </a:lnTo>
                    <a:lnTo>
                      <a:pt x="431" y="79"/>
                    </a:lnTo>
                    <a:lnTo>
                      <a:pt x="431" y="82"/>
                    </a:lnTo>
                    <a:lnTo>
                      <a:pt x="432" y="80"/>
                    </a:lnTo>
                    <a:lnTo>
                      <a:pt x="433" y="81"/>
                    </a:lnTo>
                    <a:lnTo>
                      <a:pt x="438" y="79"/>
                    </a:lnTo>
                    <a:lnTo>
                      <a:pt x="431" y="72"/>
                    </a:lnTo>
                    <a:lnTo>
                      <a:pt x="429" y="64"/>
                    </a:lnTo>
                    <a:lnTo>
                      <a:pt x="436" y="64"/>
                    </a:lnTo>
                    <a:lnTo>
                      <a:pt x="439" y="57"/>
                    </a:lnTo>
                    <a:lnTo>
                      <a:pt x="443" y="56"/>
                    </a:lnTo>
                    <a:lnTo>
                      <a:pt x="445" y="51"/>
                    </a:lnTo>
                    <a:lnTo>
                      <a:pt x="456" y="50"/>
                    </a:lnTo>
                    <a:lnTo>
                      <a:pt x="463" y="46"/>
                    </a:lnTo>
                    <a:lnTo>
                      <a:pt x="465" y="40"/>
                    </a:lnTo>
                    <a:lnTo>
                      <a:pt x="460" y="38"/>
                    </a:lnTo>
                    <a:lnTo>
                      <a:pt x="460" y="32"/>
                    </a:lnTo>
                    <a:lnTo>
                      <a:pt x="469" y="30"/>
                    </a:lnTo>
                    <a:lnTo>
                      <a:pt x="473" y="24"/>
                    </a:lnTo>
                    <a:lnTo>
                      <a:pt x="478" y="22"/>
                    </a:lnTo>
                    <a:lnTo>
                      <a:pt x="480" y="21"/>
                    </a:lnTo>
                    <a:lnTo>
                      <a:pt x="486" y="22"/>
                    </a:lnTo>
                    <a:lnTo>
                      <a:pt x="490" y="20"/>
                    </a:lnTo>
                    <a:lnTo>
                      <a:pt x="494" y="20"/>
                    </a:lnTo>
                    <a:lnTo>
                      <a:pt x="497" y="18"/>
                    </a:lnTo>
                    <a:lnTo>
                      <a:pt x="499" y="18"/>
                    </a:lnTo>
                    <a:lnTo>
                      <a:pt x="500" y="16"/>
                    </a:lnTo>
                    <a:lnTo>
                      <a:pt x="505" y="16"/>
                    </a:lnTo>
                    <a:lnTo>
                      <a:pt x="506" y="12"/>
                    </a:lnTo>
                    <a:lnTo>
                      <a:pt x="510" y="10"/>
                    </a:lnTo>
                    <a:lnTo>
                      <a:pt x="512" y="11"/>
                    </a:lnTo>
                    <a:lnTo>
                      <a:pt x="518" y="10"/>
                    </a:lnTo>
                    <a:lnTo>
                      <a:pt x="521" y="13"/>
                    </a:lnTo>
                    <a:lnTo>
                      <a:pt x="525" y="13"/>
                    </a:lnTo>
                    <a:lnTo>
                      <a:pt x="526" y="11"/>
                    </a:lnTo>
                    <a:lnTo>
                      <a:pt x="529" y="11"/>
                    </a:lnTo>
                    <a:lnTo>
                      <a:pt x="534" y="9"/>
                    </a:lnTo>
                    <a:lnTo>
                      <a:pt x="537" y="11"/>
                    </a:lnTo>
                    <a:lnTo>
                      <a:pt x="535" y="19"/>
                    </a:lnTo>
                    <a:lnTo>
                      <a:pt x="539" y="20"/>
                    </a:lnTo>
                    <a:lnTo>
                      <a:pt x="539" y="21"/>
                    </a:lnTo>
                    <a:lnTo>
                      <a:pt x="542" y="24"/>
                    </a:lnTo>
                    <a:lnTo>
                      <a:pt x="547" y="20"/>
                    </a:lnTo>
                    <a:lnTo>
                      <a:pt x="553" y="20"/>
                    </a:lnTo>
                    <a:lnTo>
                      <a:pt x="557" y="17"/>
                    </a:lnTo>
                    <a:lnTo>
                      <a:pt x="559" y="19"/>
                    </a:lnTo>
                    <a:lnTo>
                      <a:pt x="562" y="14"/>
                    </a:lnTo>
                    <a:lnTo>
                      <a:pt x="568" y="15"/>
                    </a:lnTo>
                    <a:lnTo>
                      <a:pt x="570" y="14"/>
                    </a:lnTo>
                    <a:lnTo>
                      <a:pt x="569" y="12"/>
                    </a:lnTo>
                    <a:lnTo>
                      <a:pt x="575" y="11"/>
                    </a:lnTo>
                    <a:lnTo>
                      <a:pt x="579" y="7"/>
                    </a:lnTo>
                    <a:lnTo>
                      <a:pt x="580" y="7"/>
                    </a:lnTo>
                    <a:lnTo>
                      <a:pt x="582" y="4"/>
                    </a:lnTo>
                    <a:lnTo>
                      <a:pt x="588" y="1"/>
                    </a:lnTo>
                    <a:lnTo>
                      <a:pt x="590" y="3"/>
                    </a:lnTo>
                    <a:lnTo>
                      <a:pt x="593" y="1"/>
                    </a:lnTo>
                    <a:lnTo>
                      <a:pt x="599" y="4"/>
                    </a:lnTo>
                    <a:lnTo>
                      <a:pt x="604" y="0"/>
                    </a:lnTo>
                    <a:lnTo>
                      <a:pt x="606" y="7"/>
                    </a:lnTo>
                    <a:lnTo>
                      <a:pt x="615" y="7"/>
                    </a:lnTo>
                    <a:lnTo>
                      <a:pt x="617" y="9"/>
                    </a:lnTo>
                    <a:lnTo>
                      <a:pt x="629" y="11"/>
                    </a:lnTo>
                    <a:lnTo>
                      <a:pt x="645" y="14"/>
                    </a:lnTo>
                    <a:lnTo>
                      <a:pt x="650" y="17"/>
                    </a:lnTo>
                    <a:lnTo>
                      <a:pt x="654" y="16"/>
                    </a:lnTo>
                    <a:lnTo>
                      <a:pt x="660" y="18"/>
                    </a:lnTo>
                    <a:lnTo>
                      <a:pt x="663" y="17"/>
                    </a:lnTo>
                    <a:lnTo>
                      <a:pt x="668" y="18"/>
                    </a:lnTo>
                    <a:lnTo>
                      <a:pt x="672" y="22"/>
                    </a:lnTo>
                    <a:close/>
                  </a:path>
                </a:pathLst>
              </a:custGeom>
              <a:solidFill>
                <a:schemeClr val="tx1"/>
              </a:solidFill>
              <a:ln w="6350" cmpd="sng">
                <a:solidFill>
                  <a:schemeClr val="bg1"/>
                </a:solidFill>
                <a:prstDash val="solid"/>
                <a:round/>
                <a:headEnd/>
                <a:tailEnd/>
              </a:ln>
            </p:spPr>
            <p:txBody>
              <a:bodyPr/>
              <a:lstStyle/>
              <a:p>
                <a:endParaRPr lang="pt-BR"/>
              </a:p>
            </p:txBody>
          </p:sp>
          <p:sp>
            <p:nvSpPr>
              <p:cNvPr id="22" name="Freeform 82"/>
              <p:cNvSpPr>
                <a:spLocks/>
              </p:cNvSpPr>
              <p:nvPr/>
            </p:nvSpPr>
            <p:spPr bwMode="auto">
              <a:xfrm>
                <a:off x="8678982" y="2997687"/>
                <a:ext cx="215571" cy="238340"/>
              </a:xfrm>
              <a:custGeom>
                <a:avLst/>
                <a:gdLst>
                  <a:gd name="T0" fmla="*/ 2147483647 w 404"/>
                  <a:gd name="T1" fmla="*/ 2147483647 h 448"/>
                  <a:gd name="T2" fmla="*/ 2147483647 w 404"/>
                  <a:gd name="T3" fmla="*/ 2147483647 h 448"/>
                  <a:gd name="T4" fmla="*/ 2147483647 w 404"/>
                  <a:gd name="T5" fmla="*/ 2147483647 h 448"/>
                  <a:gd name="T6" fmla="*/ 2147483647 w 404"/>
                  <a:gd name="T7" fmla="*/ 2147483647 h 448"/>
                  <a:gd name="T8" fmla="*/ 2147483647 w 404"/>
                  <a:gd name="T9" fmla="*/ 2147483647 h 448"/>
                  <a:gd name="T10" fmla="*/ 2147483647 w 404"/>
                  <a:gd name="T11" fmla="*/ 2147483647 h 448"/>
                  <a:gd name="T12" fmla="*/ 2147483647 w 404"/>
                  <a:gd name="T13" fmla="*/ 2147483647 h 448"/>
                  <a:gd name="T14" fmla="*/ 2147483647 w 404"/>
                  <a:gd name="T15" fmla="*/ 2147483647 h 448"/>
                  <a:gd name="T16" fmla="*/ 2147483647 w 404"/>
                  <a:gd name="T17" fmla="*/ 2147483647 h 448"/>
                  <a:gd name="T18" fmla="*/ 2147483647 w 404"/>
                  <a:gd name="T19" fmla="*/ 2147483647 h 448"/>
                  <a:gd name="T20" fmla="*/ 2147483647 w 404"/>
                  <a:gd name="T21" fmla="*/ 2147483647 h 448"/>
                  <a:gd name="T22" fmla="*/ 2147483647 w 404"/>
                  <a:gd name="T23" fmla="*/ 2147483647 h 448"/>
                  <a:gd name="T24" fmla="*/ 2147483647 w 404"/>
                  <a:gd name="T25" fmla="*/ 2147483647 h 448"/>
                  <a:gd name="T26" fmla="*/ 2147483647 w 404"/>
                  <a:gd name="T27" fmla="*/ 2147483647 h 448"/>
                  <a:gd name="T28" fmla="*/ 2147483647 w 404"/>
                  <a:gd name="T29" fmla="*/ 2147483647 h 448"/>
                  <a:gd name="T30" fmla="*/ 2147483647 w 404"/>
                  <a:gd name="T31" fmla="*/ 2147483647 h 448"/>
                  <a:gd name="T32" fmla="*/ 2147483647 w 404"/>
                  <a:gd name="T33" fmla="*/ 2147483647 h 448"/>
                  <a:gd name="T34" fmla="*/ 2147483647 w 404"/>
                  <a:gd name="T35" fmla="*/ 2147483647 h 448"/>
                  <a:gd name="T36" fmla="*/ 2147483647 w 404"/>
                  <a:gd name="T37" fmla="*/ 2147483647 h 448"/>
                  <a:gd name="T38" fmla="*/ 2147483647 w 404"/>
                  <a:gd name="T39" fmla="*/ 2147483647 h 448"/>
                  <a:gd name="T40" fmla="*/ 2147483647 w 404"/>
                  <a:gd name="T41" fmla="*/ 2147483647 h 448"/>
                  <a:gd name="T42" fmla="*/ 2147483647 w 404"/>
                  <a:gd name="T43" fmla="*/ 2147483647 h 448"/>
                  <a:gd name="T44" fmla="*/ 2147483647 w 404"/>
                  <a:gd name="T45" fmla="*/ 2147483647 h 448"/>
                  <a:gd name="T46" fmla="*/ 2147483647 w 404"/>
                  <a:gd name="T47" fmla="*/ 2147483647 h 448"/>
                  <a:gd name="T48" fmla="*/ 2147483647 w 404"/>
                  <a:gd name="T49" fmla="*/ 2147483647 h 448"/>
                  <a:gd name="T50" fmla="*/ 2147483647 w 404"/>
                  <a:gd name="T51" fmla="*/ 2147483647 h 448"/>
                  <a:gd name="T52" fmla="*/ 2147483647 w 404"/>
                  <a:gd name="T53" fmla="*/ 2147483647 h 448"/>
                  <a:gd name="T54" fmla="*/ 2147483647 w 404"/>
                  <a:gd name="T55" fmla="*/ 2147483647 h 448"/>
                  <a:gd name="T56" fmla="*/ 2147483647 w 404"/>
                  <a:gd name="T57" fmla="*/ 2147483647 h 448"/>
                  <a:gd name="T58" fmla="*/ 2147483647 w 404"/>
                  <a:gd name="T59" fmla="*/ 2147483647 h 448"/>
                  <a:gd name="T60" fmla="*/ 2147483647 w 404"/>
                  <a:gd name="T61" fmla="*/ 2147483647 h 448"/>
                  <a:gd name="T62" fmla="*/ 2147483647 w 404"/>
                  <a:gd name="T63" fmla="*/ 2147483647 h 448"/>
                  <a:gd name="T64" fmla="*/ 2147483647 w 404"/>
                  <a:gd name="T65" fmla="*/ 2147483647 h 448"/>
                  <a:gd name="T66" fmla="*/ 2147483647 w 404"/>
                  <a:gd name="T67" fmla="*/ 2147483647 h 448"/>
                  <a:gd name="T68" fmla="*/ 2147483647 w 404"/>
                  <a:gd name="T69" fmla="*/ 2147483647 h 448"/>
                  <a:gd name="T70" fmla="*/ 2147483647 w 404"/>
                  <a:gd name="T71" fmla="*/ 2147483647 h 448"/>
                  <a:gd name="T72" fmla="*/ 2147483647 w 404"/>
                  <a:gd name="T73" fmla="*/ 2147483647 h 448"/>
                  <a:gd name="T74" fmla="*/ 2147483647 w 404"/>
                  <a:gd name="T75" fmla="*/ 2147483647 h 448"/>
                  <a:gd name="T76" fmla="*/ 2147483647 w 404"/>
                  <a:gd name="T77" fmla="*/ 2147483647 h 448"/>
                  <a:gd name="T78" fmla="*/ 2147483647 w 404"/>
                  <a:gd name="T79" fmla="*/ 2147483647 h 448"/>
                  <a:gd name="T80" fmla="*/ 2147483647 w 404"/>
                  <a:gd name="T81" fmla="*/ 2147483647 h 448"/>
                  <a:gd name="T82" fmla="*/ 2147483647 w 404"/>
                  <a:gd name="T83" fmla="*/ 2147483647 h 448"/>
                  <a:gd name="T84" fmla="*/ 2147483647 w 404"/>
                  <a:gd name="T85" fmla="*/ 2147483647 h 448"/>
                  <a:gd name="T86" fmla="*/ 2147483647 w 404"/>
                  <a:gd name="T87" fmla="*/ 2147483647 h 448"/>
                  <a:gd name="T88" fmla="*/ 2147483647 w 404"/>
                  <a:gd name="T89" fmla="*/ 2147483647 h 448"/>
                  <a:gd name="T90" fmla="*/ 2147483647 w 404"/>
                  <a:gd name="T91" fmla="*/ 2147483647 h 448"/>
                  <a:gd name="T92" fmla="*/ 2147483647 w 404"/>
                  <a:gd name="T93" fmla="*/ 0 h 448"/>
                  <a:gd name="T94" fmla="*/ 2147483647 w 404"/>
                  <a:gd name="T95" fmla="*/ 2147483647 h 448"/>
                  <a:gd name="T96" fmla="*/ 2147483647 w 404"/>
                  <a:gd name="T97" fmla="*/ 2147483647 h 448"/>
                  <a:gd name="T98" fmla="*/ 2147483647 w 404"/>
                  <a:gd name="T99" fmla="*/ 2147483647 h 448"/>
                  <a:gd name="T100" fmla="*/ 2147483647 w 404"/>
                  <a:gd name="T101" fmla="*/ 2147483647 h 448"/>
                  <a:gd name="T102" fmla="*/ 2147483647 w 404"/>
                  <a:gd name="T103" fmla="*/ 2147483647 h 448"/>
                  <a:gd name="T104" fmla="*/ 2147483647 w 404"/>
                  <a:gd name="T105" fmla="*/ 2147483647 h 448"/>
                  <a:gd name="T106" fmla="*/ 2147483647 w 404"/>
                  <a:gd name="T107" fmla="*/ 2147483647 h 448"/>
                  <a:gd name="T108" fmla="*/ 2147483647 w 404"/>
                  <a:gd name="T109" fmla="*/ 2147483647 h 448"/>
                  <a:gd name="T110" fmla="*/ 2147483647 w 404"/>
                  <a:gd name="T111" fmla="*/ 2147483647 h 448"/>
                  <a:gd name="T112" fmla="*/ 2147483647 w 404"/>
                  <a:gd name="T113" fmla="*/ 2147483647 h 448"/>
                  <a:gd name="T114" fmla="*/ 2147483647 w 404"/>
                  <a:gd name="T115" fmla="*/ 2147483647 h 448"/>
                  <a:gd name="T116" fmla="*/ 2147483647 w 404"/>
                  <a:gd name="T117" fmla="*/ 2147483647 h 448"/>
                  <a:gd name="T118" fmla="*/ 2147483647 w 404"/>
                  <a:gd name="T119" fmla="*/ 2147483647 h 448"/>
                  <a:gd name="T120" fmla="*/ 2147483647 w 404"/>
                  <a:gd name="T121" fmla="*/ 2147483647 h 4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4"/>
                  <a:gd name="T184" fmla="*/ 0 h 448"/>
                  <a:gd name="T185" fmla="*/ 404 w 404"/>
                  <a:gd name="T186" fmla="*/ 448 h 4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4" h="448">
                    <a:moveTo>
                      <a:pt x="402" y="219"/>
                    </a:moveTo>
                    <a:lnTo>
                      <a:pt x="395" y="219"/>
                    </a:lnTo>
                    <a:lnTo>
                      <a:pt x="382" y="222"/>
                    </a:lnTo>
                    <a:lnTo>
                      <a:pt x="380" y="223"/>
                    </a:lnTo>
                    <a:lnTo>
                      <a:pt x="355" y="234"/>
                    </a:lnTo>
                    <a:lnTo>
                      <a:pt x="342" y="243"/>
                    </a:lnTo>
                    <a:lnTo>
                      <a:pt x="319" y="255"/>
                    </a:lnTo>
                    <a:lnTo>
                      <a:pt x="303" y="268"/>
                    </a:lnTo>
                    <a:lnTo>
                      <a:pt x="287" y="285"/>
                    </a:lnTo>
                    <a:lnTo>
                      <a:pt x="264" y="313"/>
                    </a:lnTo>
                    <a:lnTo>
                      <a:pt x="262" y="314"/>
                    </a:lnTo>
                    <a:lnTo>
                      <a:pt x="265" y="317"/>
                    </a:lnTo>
                    <a:lnTo>
                      <a:pt x="241" y="350"/>
                    </a:lnTo>
                    <a:lnTo>
                      <a:pt x="238" y="351"/>
                    </a:lnTo>
                    <a:lnTo>
                      <a:pt x="238" y="354"/>
                    </a:lnTo>
                    <a:lnTo>
                      <a:pt x="236" y="356"/>
                    </a:lnTo>
                    <a:lnTo>
                      <a:pt x="234" y="358"/>
                    </a:lnTo>
                    <a:lnTo>
                      <a:pt x="237" y="361"/>
                    </a:lnTo>
                    <a:lnTo>
                      <a:pt x="216" y="385"/>
                    </a:lnTo>
                    <a:lnTo>
                      <a:pt x="207" y="400"/>
                    </a:lnTo>
                    <a:lnTo>
                      <a:pt x="202" y="417"/>
                    </a:lnTo>
                    <a:lnTo>
                      <a:pt x="198" y="419"/>
                    </a:lnTo>
                    <a:lnTo>
                      <a:pt x="190" y="422"/>
                    </a:lnTo>
                    <a:lnTo>
                      <a:pt x="185" y="429"/>
                    </a:lnTo>
                    <a:lnTo>
                      <a:pt x="177" y="435"/>
                    </a:lnTo>
                    <a:lnTo>
                      <a:pt x="171" y="437"/>
                    </a:lnTo>
                    <a:lnTo>
                      <a:pt x="162" y="437"/>
                    </a:lnTo>
                    <a:lnTo>
                      <a:pt x="159" y="440"/>
                    </a:lnTo>
                    <a:lnTo>
                      <a:pt x="159" y="442"/>
                    </a:lnTo>
                    <a:lnTo>
                      <a:pt x="150" y="443"/>
                    </a:lnTo>
                    <a:lnTo>
                      <a:pt x="148" y="441"/>
                    </a:lnTo>
                    <a:lnTo>
                      <a:pt x="146" y="443"/>
                    </a:lnTo>
                    <a:lnTo>
                      <a:pt x="144" y="441"/>
                    </a:lnTo>
                    <a:lnTo>
                      <a:pt x="145" y="439"/>
                    </a:lnTo>
                    <a:lnTo>
                      <a:pt x="143" y="438"/>
                    </a:lnTo>
                    <a:lnTo>
                      <a:pt x="141" y="441"/>
                    </a:lnTo>
                    <a:lnTo>
                      <a:pt x="138" y="440"/>
                    </a:lnTo>
                    <a:lnTo>
                      <a:pt x="134" y="436"/>
                    </a:lnTo>
                    <a:lnTo>
                      <a:pt x="131" y="437"/>
                    </a:lnTo>
                    <a:lnTo>
                      <a:pt x="130" y="436"/>
                    </a:lnTo>
                    <a:lnTo>
                      <a:pt x="129" y="439"/>
                    </a:lnTo>
                    <a:lnTo>
                      <a:pt x="127" y="439"/>
                    </a:lnTo>
                    <a:lnTo>
                      <a:pt x="127" y="442"/>
                    </a:lnTo>
                    <a:lnTo>
                      <a:pt x="125" y="448"/>
                    </a:lnTo>
                    <a:lnTo>
                      <a:pt x="120" y="446"/>
                    </a:lnTo>
                    <a:lnTo>
                      <a:pt x="121" y="442"/>
                    </a:lnTo>
                    <a:lnTo>
                      <a:pt x="118" y="441"/>
                    </a:lnTo>
                    <a:lnTo>
                      <a:pt x="116" y="443"/>
                    </a:lnTo>
                    <a:lnTo>
                      <a:pt x="113" y="443"/>
                    </a:lnTo>
                    <a:lnTo>
                      <a:pt x="112" y="440"/>
                    </a:lnTo>
                    <a:lnTo>
                      <a:pt x="109" y="440"/>
                    </a:lnTo>
                    <a:lnTo>
                      <a:pt x="107" y="438"/>
                    </a:lnTo>
                    <a:lnTo>
                      <a:pt x="104" y="439"/>
                    </a:lnTo>
                    <a:lnTo>
                      <a:pt x="103" y="438"/>
                    </a:lnTo>
                    <a:lnTo>
                      <a:pt x="97" y="437"/>
                    </a:lnTo>
                    <a:lnTo>
                      <a:pt x="93" y="433"/>
                    </a:lnTo>
                    <a:lnTo>
                      <a:pt x="96" y="432"/>
                    </a:lnTo>
                    <a:lnTo>
                      <a:pt x="84" y="425"/>
                    </a:lnTo>
                    <a:lnTo>
                      <a:pt x="84" y="422"/>
                    </a:lnTo>
                    <a:lnTo>
                      <a:pt x="86" y="422"/>
                    </a:lnTo>
                    <a:lnTo>
                      <a:pt x="87" y="419"/>
                    </a:lnTo>
                    <a:lnTo>
                      <a:pt x="82" y="420"/>
                    </a:lnTo>
                    <a:lnTo>
                      <a:pt x="80" y="418"/>
                    </a:lnTo>
                    <a:lnTo>
                      <a:pt x="84" y="417"/>
                    </a:lnTo>
                    <a:lnTo>
                      <a:pt x="81" y="416"/>
                    </a:lnTo>
                    <a:lnTo>
                      <a:pt x="76" y="419"/>
                    </a:lnTo>
                    <a:lnTo>
                      <a:pt x="74" y="417"/>
                    </a:lnTo>
                    <a:lnTo>
                      <a:pt x="75" y="413"/>
                    </a:lnTo>
                    <a:lnTo>
                      <a:pt x="72" y="412"/>
                    </a:lnTo>
                    <a:lnTo>
                      <a:pt x="70" y="412"/>
                    </a:lnTo>
                    <a:lnTo>
                      <a:pt x="68" y="416"/>
                    </a:lnTo>
                    <a:lnTo>
                      <a:pt x="67" y="416"/>
                    </a:lnTo>
                    <a:lnTo>
                      <a:pt x="63" y="413"/>
                    </a:lnTo>
                    <a:lnTo>
                      <a:pt x="64" y="410"/>
                    </a:lnTo>
                    <a:lnTo>
                      <a:pt x="61" y="412"/>
                    </a:lnTo>
                    <a:lnTo>
                      <a:pt x="61" y="408"/>
                    </a:lnTo>
                    <a:lnTo>
                      <a:pt x="56" y="408"/>
                    </a:lnTo>
                    <a:lnTo>
                      <a:pt x="54" y="411"/>
                    </a:lnTo>
                    <a:lnTo>
                      <a:pt x="49" y="403"/>
                    </a:lnTo>
                    <a:lnTo>
                      <a:pt x="46" y="400"/>
                    </a:lnTo>
                    <a:lnTo>
                      <a:pt x="44" y="400"/>
                    </a:lnTo>
                    <a:lnTo>
                      <a:pt x="45" y="389"/>
                    </a:lnTo>
                    <a:lnTo>
                      <a:pt x="48" y="387"/>
                    </a:lnTo>
                    <a:lnTo>
                      <a:pt x="48" y="385"/>
                    </a:lnTo>
                    <a:lnTo>
                      <a:pt x="52" y="383"/>
                    </a:lnTo>
                    <a:lnTo>
                      <a:pt x="53" y="380"/>
                    </a:lnTo>
                    <a:lnTo>
                      <a:pt x="55" y="385"/>
                    </a:lnTo>
                    <a:lnTo>
                      <a:pt x="57" y="383"/>
                    </a:lnTo>
                    <a:lnTo>
                      <a:pt x="55" y="380"/>
                    </a:lnTo>
                    <a:lnTo>
                      <a:pt x="57" y="378"/>
                    </a:lnTo>
                    <a:lnTo>
                      <a:pt x="56" y="376"/>
                    </a:lnTo>
                    <a:lnTo>
                      <a:pt x="57" y="375"/>
                    </a:lnTo>
                    <a:lnTo>
                      <a:pt x="56" y="374"/>
                    </a:lnTo>
                    <a:lnTo>
                      <a:pt x="59" y="371"/>
                    </a:lnTo>
                    <a:lnTo>
                      <a:pt x="58" y="367"/>
                    </a:lnTo>
                    <a:lnTo>
                      <a:pt x="60" y="366"/>
                    </a:lnTo>
                    <a:lnTo>
                      <a:pt x="55" y="365"/>
                    </a:lnTo>
                    <a:lnTo>
                      <a:pt x="52" y="367"/>
                    </a:lnTo>
                    <a:lnTo>
                      <a:pt x="44" y="361"/>
                    </a:lnTo>
                    <a:lnTo>
                      <a:pt x="39" y="360"/>
                    </a:lnTo>
                    <a:lnTo>
                      <a:pt x="38" y="359"/>
                    </a:lnTo>
                    <a:lnTo>
                      <a:pt x="36" y="354"/>
                    </a:lnTo>
                    <a:lnTo>
                      <a:pt x="37" y="348"/>
                    </a:lnTo>
                    <a:lnTo>
                      <a:pt x="33" y="342"/>
                    </a:lnTo>
                    <a:lnTo>
                      <a:pt x="35" y="335"/>
                    </a:lnTo>
                    <a:lnTo>
                      <a:pt x="32" y="334"/>
                    </a:lnTo>
                    <a:lnTo>
                      <a:pt x="31" y="327"/>
                    </a:lnTo>
                    <a:lnTo>
                      <a:pt x="27" y="326"/>
                    </a:lnTo>
                    <a:lnTo>
                      <a:pt x="24" y="327"/>
                    </a:lnTo>
                    <a:lnTo>
                      <a:pt x="22" y="326"/>
                    </a:lnTo>
                    <a:lnTo>
                      <a:pt x="20" y="320"/>
                    </a:lnTo>
                    <a:lnTo>
                      <a:pt x="15" y="316"/>
                    </a:lnTo>
                    <a:lnTo>
                      <a:pt x="13" y="311"/>
                    </a:lnTo>
                    <a:lnTo>
                      <a:pt x="14" y="308"/>
                    </a:lnTo>
                    <a:lnTo>
                      <a:pt x="13" y="307"/>
                    </a:lnTo>
                    <a:lnTo>
                      <a:pt x="9" y="306"/>
                    </a:lnTo>
                    <a:lnTo>
                      <a:pt x="8" y="302"/>
                    </a:lnTo>
                    <a:lnTo>
                      <a:pt x="7" y="304"/>
                    </a:lnTo>
                    <a:lnTo>
                      <a:pt x="5" y="304"/>
                    </a:lnTo>
                    <a:lnTo>
                      <a:pt x="2" y="295"/>
                    </a:lnTo>
                    <a:lnTo>
                      <a:pt x="2" y="285"/>
                    </a:lnTo>
                    <a:lnTo>
                      <a:pt x="0" y="280"/>
                    </a:lnTo>
                    <a:lnTo>
                      <a:pt x="2" y="273"/>
                    </a:lnTo>
                    <a:lnTo>
                      <a:pt x="6" y="267"/>
                    </a:lnTo>
                    <a:lnTo>
                      <a:pt x="6" y="261"/>
                    </a:lnTo>
                    <a:lnTo>
                      <a:pt x="9" y="258"/>
                    </a:lnTo>
                    <a:lnTo>
                      <a:pt x="21" y="259"/>
                    </a:lnTo>
                    <a:lnTo>
                      <a:pt x="35" y="260"/>
                    </a:lnTo>
                    <a:lnTo>
                      <a:pt x="51" y="272"/>
                    </a:lnTo>
                    <a:lnTo>
                      <a:pt x="54" y="272"/>
                    </a:lnTo>
                    <a:lnTo>
                      <a:pt x="60" y="270"/>
                    </a:lnTo>
                    <a:lnTo>
                      <a:pt x="94" y="256"/>
                    </a:lnTo>
                    <a:lnTo>
                      <a:pt x="93" y="233"/>
                    </a:lnTo>
                    <a:lnTo>
                      <a:pt x="91" y="233"/>
                    </a:lnTo>
                    <a:lnTo>
                      <a:pt x="92" y="232"/>
                    </a:lnTo>
                    <a:lnTo>
                      <a:pt x="91" y="232"/>
                    </a:lnTo>
                    <a:lnTo>
                      <a:pt x="90" y="227"/>
                    </a:lnTo>
                    <a:lnTo>
                      <a:pt x="89" y="225"/>
                    </a:lnTo>
                    <a:lnTo>
                      <a:pt x="91" y="225"/>
                    </a:lnTo>
                    <a:lnTo>
                      <a:pt x="91" y="223"/>
                    </a:lnTo>
                    <a:lnTo>
                      <a:pt x="93" y="223"/>
                    </a:lnTo>
                    <a:lnTo>
                      <a:pt x="94" y="218"/>
                    </a:lnTo>
                    <a:lnTo>
                      <a:pt x="93" y="212"/>
                    </a:lnTo>
                    <a:lnTo>
                      <a:pt x="85" y="199"/>
                    </a:lnTo>
                    <a:lnTo>
                      <a:pt x="86" y="194"/>
                    </a:lnTo>
                    <a:lnTo>
                      <a:pt x="89" y="192"/>
                    </a:lnTo>
                    <a:lnTo>
                      <a:pt x="89" y="190"/>
                    </a:lnTo>
                    <a:lnTo>
                      <a:pt x="90" y="189"/>
                    </a:lnTo>
                    <a:lnTo>
                      <a:pt x="89" y="188"/>
                    </a:lnTo>
                    <a:lnTo>
                      <a:pt x="92" y="188"/>
                    </a:lnTo>
                    <a:lnTo>
                      <a:pt x="100" y="181"/>
                    </a:lnTo>
                    <a:lnTo>
                      <a:pt x="112" y="178"/>
                    </a:lnTo>
                    <a:lnTo>
                      <a:pt x="106" y="148"/>
                    </a:lnTo>
                    <a:lnTo>
                      <a:pt x="103" y="135"/>
                    </a:lnTo>
                    <a:lnTo>
                      <a:pt x="96" y="127"/>
                    </a:lnTo>
                    <a:lnTo>
                      <a:pt x="92" y="113"/>
                    </a:lnTo>
                    <a:lnTo>
                      <a:pt x="94" y="111"/>
                    </a:lnTo>
                    <a:lnTo>
                      <a:pt x="90" y="106"/>
                    </a:lnTo>
                    <a:lnTo>
                      <a:pt x="81" y="100"/>
                    </a:lnTo>
                    <a:lnTo>
                      <a:pt x="73" y="100"/>
                    </a:lnTo>
                    <a:lnTo>
                      <a:pt x="68" y="98"/>
                    </a:lnTo>
                    <a:lnTo>
                      <a:pt x="64" y="99"/>
                    </a:lnTo>
                    <a:lnTo>
                      <a:pt x="60" y="97"/>
                    </a:lnTo>
                    <a:lnTo>
                      <a:pt x="57" y="89"/>
                    </a:lnTo>
                    <a:lnTo>
                      <a:pt x="55" y="88"/>
                    </a:lnTo>
                    <a:lnTo>
                      <a:pt x="60" y="74"/>
                    </a:lnTo>
                    <a:lnTo>
                      <a:pt x="59" y="69"/>
                    </a:lnTo>
                    <a:lnTo>
                      <a:pt x="61" y="66"/>
                    </a:lnTo>
                    <a:lnTo>
                      <a:pt x="58" y="65"/>
                    </a:lnTo>
                    <a:lnTo>
                      <a:pt x="53" y="61"/>
                    </a:lnTo>
                    <a:lnTo>
                      <a:pt x="48" y="56"/>
                    </a:lnTo>
                    <a:lnTo>
                      <a:pt x="44" y="39"/>
                    </a:lnTo>
                    <a:lnTo>
                      <a:pt x="45" y="37"/>
                    </a:lnTo>
                    <a:lnTo>
                      <a:pt x="49" y="37"/>
                    </a:lnTo>
                    <a:lnTo>
                      <a:pt x="51" y="30"/>
                    </a:lnTo>
                    <a:lnTo>
                      <a:pt x="54" y="29"/>
                    </a:lnTo>
                    <a:lnTo>
                      <a:pt x="56" y="30"/>
                    </a:lnTo>
                    <a:lnTo>
                      <a:pt x="57" y="28"/>
                    </a:lnTo>
                    <a:lnTo>
                      <a:pt x="56" y="26"/>
                    </a:lnTo>
                    <a:lnTo>
                      <a:pt x="52" y="26"/>
                    </a:lnTo>
                    <a:lnTo>
                      <a:pt x="46" y="21"/>
                    </a:lnTo>
                    <a:lnTo>
                      <a:pt x="45" y="15"/>
                    </a:lnTo>
                    <a:lnTo>
                      <a:pt x="45" y="12"/>
                    </a:lnTo>
                    <a:lnTo>
                      <a:pt x="46" y="11"/>
                    </a:lnTo>
                    <a:lnTo>
                      <a:pt x="48" y="12"/>
                    </a:lnTo>
                    <a:lnTo>
                      <a:pt x="50" y="10"/>
                    </a:lnTo>
                    <a:lnTo>
                      <a:pt x="49" y="5"/>
                    </a:lnTo>
                    <a:lnTo>
                      <a:pt x="53" y="0"/>
                    </a:lnTo>
                    <a:lnTo>
                      <a:pt x="59" y="3"/>
                    </a:lnTo>
                    <a:lnTo>
                      <a:pt x="71" y="7"/>
                    </a:lnTo>
                    <a:lnTo>
                      <a:pt x="77" y="5"/>
                    </a:lnTo>
                    <a:lnTo>
                      <a:pt x="89" y="14"/>
                    </a:lnTo>
                    <a:lnTo>
                      <a:pt x="90" y="17"/>
                    </a:lnTo>
                    <a:lnTo>
                      <a:pt x="93" y="17"/>
                    </a:lnTo>
                    <a:lnTo>
                      <a:pt x="100" y="26"/>
                    </a:lnTo>
                    <a:lnTo>
                      <a:pt x="109" y="24"/>
                    </a:lnTo>
                    <a:lnTo>
                      <a:pt x="115" y="25"/>
                    </a:lnTo>
                    <a:lnTo>
                      <a:pt x="123" y="28"/>
                    </a:lnTo>
                    <a:lnTo>
                      <a:pt x="127" y="33"/>
                    </a:lnTo>
                    <a:lnTo>
                      <a:pt x="128" y="35"/>
                    </a:lnTo>
                    <a:lnTo>
                      <a:pt x="146" y="48"/>
                    </a:lnTo>
                    <a:lnTo>
                      <a:pt x="170" y="51"/>
                    </a:lnTo>
                    <a:lnTo>
                      <a:pt x="196" y="60"/>
                    </a:lnTo>
                    <a:lnTo>
                      <a:pt x="201" y="66"/>
                    </a:lnTo>
                    <a:lnTo>
                      <a:pt x="207" y="68"/>
                    </a:lnTo>
                    <a:lnTo>
                      <a:pt x="215" y="74"/>
                    </a:lnTo>
                    <a:lnTo>
                      <a:pt x="218" y="81"/>
                    </a:lnTo>
                    <a:lnTo>
                      <a:pt x="222" y="83"/>
                    </a:lnTo>
                    <a:lnTo>
                      <a:pt x="238" y="83"/>
                    </a:lnTo>
                    <a:lnTo>
                      <a:pt x="242" y="87"/>
                    </a:lnTo>
                    <a:lnTo>
                      <a:pt x="261" y="102"/>
                    </a:lnTo>
                    <a:lnTo>
                      <a:pt x="273" y="100"/>
                    </a:lnTo>
                    <a:lnTo>
                      <a:pt x="279" y="105"/>
                    </a:lnTo>
                    <a:lnTo>
                      <a:pt x="282" y="110"/>
                    </a:lnTo>
                    <a:lnTo>
                      <a:pt x="282" y="119"/>
                    </a:lnTo>
                    <a:lnTo>
                      <a:pt x="283" y="122"/>
                    </a:lnTo>
                    <a:lnTo>
                      <a:pt x="290" y="134"/>
                    </a:lnTo>
                    <a:lnTo>
                      <a:pt x="297" y="137"/>
                    </a:lnTo>
                    <a:lnTo>
                      <a:pt x="301" y="140"/>
                    </a:lnTo>
                    <a:lnTo>
                      <a:pt x="304" y="141"/>
                    </a:lnTo>
                    <a:lnTo>
                      <a:pt x="305" y="144"/>
                    </a:lnTo>
                    <a:lnTo>
                      <a:pt x="305" y="146"/>
                    </a:lnTo>
                    <a:lnTo>
                      <a:pt x="307" y="149"/>
                    </a:lnTo>
                    <a:lnTo>
                      <a:pt x="310" y="152"/>
                    </a:lnTo>
                    <a:lnTo>
                      <a:pt x="314" y="153"/>
                    </a:lnTo>
                    <a:lnTo>
                      <a:pt x="322" y="153"/>
                    </a:lnTo>
                    <a:lnTo>
                      <a:pt x="327" y="156"/>
                    </a:lnTo>
                    <a:lnTo>
                      <a:pt x="332" y="163"/>
                    </a:lnTo>
                    <a:lnTo>
                      <a:pt x="337" y="164"/>
                    </a:lnTo>
                    <a:lnTo>
                      <a:pt x="341" y="165"/>
                    </a:lnTo>
                    <a:lnTo>
                      <a:pt x="345" y="164"/>
                    </a:lnTo>
                    <a:lnTo>
                      <a:pt x="348" y="161"/>
                    </a:lnTo>
                    <a:lnTo>
                      <a:pt x="352" y="161"/>
                    </a:lnTo>
                    <a:lnTo>
                      <a:pt x="360" y="168"/>
                    </a:lnTo>
                    <a:lnTo>
                      <a:pt x="362" y="171"/>
                    </a:lnTo>
                    <a:lnTo>
                      <a:pt x="366" y="178"/>
                    </a:lnTo>
                    <a:lnTo>
                      <a:pt x="367" y="196"/>
                    </a:lnTo>
                    <a:lnTo>
                      <a:pt x="370" y="199"/>
                    </a:lnTo>
                    <a:lnTo>
                      <a:pt x="378" y="197"/>
                    </a:lnTo>
                    <a:lnTo>
                      <a:pt x="376" y="199"/>
                    </a:lnTo>
                    <a:lnTo>
                      <a:pt x="379" y="200"/>
                    </a:lnTo>
                    <a:lnTo>
                      <a:pt x="383" y="198"/>
                    </a:lnTo>
                    <a:lnTo>
                      <a:pt x="391" y="195"/>
                    </a:lnTo>
                    <a:lnTo>
                      <a:pt x="396" y="200"/>
                    </a:lnTo>
                    <a:lnTo>
                      <a:pt x="402" y="214"/>
                    </a:lnTo>
                    <a:lnTo>
                      <a:pt x="404" y="215"/>
                    </a:lnTo>
                    <a:lnTo>
                      <a:pt x="402" y="219"/>
                    </a:lnTo>
                    <a:close/>
                  </a:path>
                </a:pathLst>
              </a:custGeom>
              <a:solidFill>
                <a:schemeClr val="tx1"/>
              </a:solidFill>
              <a:ln w="6350" cmpd="sng">
                <a:solidFill>
                  <a:schemeClr val="bg1"/>
                </a:solidFill>
                <a:prstDash val="solid"/>
                <a:round/>
                <a:headEnd/>
                <a:tailEnd/>
              </a:ln>
            </p:spPr>
            <p:txBody>
              <a:bodyPr/>
              <a:lstStyle/>
              <a:p>
                <a:endParaRPr lang="pt-BR"/>
              </a:p>
            </p:txBody>
          </p:sp>
          <p:sp>
            <p:nvSpPr>
              <p:cNvPr id="23" name="Freeform 83"/>
              <p:cNvSpPr>
                <a:spLocks/>
              </p:cNvSpPr>
              <p:nvPr/>
            </p:nvSpPr>
            <p:spPr bwMode="auto">
              <a:xfrm>
                <a:off x="7715249" y="2883588"/>
                <a:ext cx="1070250" cy="1133382"/>
              </a:xfrm>
              <a:custGeom>
                <a:avLst/>
                <a:gdLst>
                  <a:gd name="T0" fmla="*/ 2147483647 w 2022"/>
                  <a:gd name="T1" fmla="*/ 2147483647 h 2139"/>
                  <a:gd name="T2" fmla="*/ 2147483647 w 2022"/>
                  <a:gd name="T3" fmla="*/ 2147483647 h 2139"/>
                  <a:gd name="T4" fmla="*/ 2147483647 w 2022"/>
                  <a:gd name="T5" fmla="*/ 2147483647 h 2139"/>
                  <a:gd name="T6" fmla="*/ 2147483647 w 2022"/>
                  <a:gd name="T7" fmla="*/ 2147483647 h 2139"/>
                  <a:gd name="T8" fmla="*/ 2147483647 w 2022"/>
                  <a:gd name="T9" fmla="*/ 2147483647 h 2139"/>
                  <a:gd name="T10" fmla="*/ 2147483647 w 2022"/>
                  <a:gd name="T11" fmla="*/ 2147483647 h 2139"/>
                  <a:gd name="T12" fmla="*/ 2147483647 w 2022"/>
                  <a:gd name="T13" fmla="*/ 2147483647 h 2139"/>
                  <a:gd name="T14" fmla="*/ 2147483647 w 2022"/>
                  <a:gd name="T15" fmla="*/ 2147483647 h 2139"/>
                  <a:gd name="T16" fmla="*/ 2147483647 w 2022"/>
                  <a:gd name="T17" fmla="*/ 2147483647 h 2139"/>
                  <a:gd name="T18" fmla="*/ 2147483647 w 2022"/>
                  <a:gd name="T19" fmla="*/ 2147483647 h 2139"/>
                  <a:gd name="T20" fmla="*/ 2147483647 w 2022"/>
                  <a:gd name="T21" fmla="*/ 2147483647 h 2139"/>
                  <a:gd name="T22" fmla="*/ 2147483647 w 2022"/>
                  <a:gd name="T23" fmla="*/ 2147483647 h 2139"/>
                  <a:gd name="T24" fmla="*/ 2147483647 w 2022"/>
                  <a:gd name="T25" fmla="*/ 2147483647 h 2139"/>
                  <a:gd name="T26" fmla="*/ 2147483647 w 2022"/>
                  <a:gd name="T27" fmla="*/ 2147483647 h 2139"/>
                  <a:gd name="T28" fmla="*/ 2147483647 w 2022"/>
                  <a:gd name="T29" fmla="*/ 2147483647 h 2139"/>
                  <a:gd name="T30" fmla="*/ 2147483647 w 2022"/>
                  <a:gd name="T31" fmla="*/ 2147483647 h 2139"/>
                  <a:gd name="T32" fmla="*/ 2147483647 w 2022"/>
                  <a:gd name="T33" fmla="*/ 2147483647 h 2139"/>
                  <a:gd name="T34" fmla="*/ 2147483647 w 2022"/>
                  <a:gd name="T35" fmla="*/ 2147483647 h 2139"/>
                  <a:gd name="T36" fmla="*/ 2147483647 w 2022"/>
                  <a:gd name="T37" fmla="*/ 2147483647 h 2139"/>
                  <a:gd name="T38" fmla="*/ 2147483647 w 2022"/>
                  <a:gd name="T39" fmla="*/ 2147483647 h 2139"/>
                  <a:gd name="T40" fmla="*/ 2147483647 w 2022"/>
                  <a:gd name="T41" fmla="*/ 2147483647 h 2139"/>
                  <a:gd name="T42" fmla="*/ 2147483647 w 2022"/>
                  <a:gd name="T43" fmla="*/ 2147483647 h 2139"/>
                  <a:gd name="T44" fmla="*/ 2147483647 w 2022"/>
                  <a:gd name="T45" fmla="*/ 2147483647 h 2139"/>
                  <a:gd name="T46" fmla="*/ 2147483647 w 2022"/>
                  <a:gd name="T47" fmla="*/ 2147483647 h 2139"/>
                  <a:gd name="T48" fmla="*/ 2147483647 w 2022"/>
                  <a:gd name="T49" fmla="*/ 2147483647 h 2139"/>
                  <a:gd name="T50" fmla="*/ 2147483647 w 2022"/>
                  <a:gd name="T51" fmla="*/ 2147483647 h 2139"/>
                  <a:gd name="T52" fmla="*/ 2147483647 w 2022"/>
                  <a:gd name="T53" fmla="*/ 2147483647 h 2139"/>
                  <a:gd name="T54" fmla="*/ 2147483647 w 2022"/>
                  <a:gd name="T55" fmla="*/ 2147483647 h 2139"/>
                  <a:gd name="T56" fmla="*/ 2147483647 w 2022"/>
                  <a:gd name="T57" fmla="*/ 2147483647 h 2139"/>
                  <a:gd name="T58" fmla="*/ 2147483647 w 2022"/>
                  <a:gd name="T59" fmla="*/ 2147483647 h 2139"/>
                  <a:gd name="T60" fmla="*/ 2147483647 w 2022"/>
                  <a:gd name="T61" fmla="*/ 2147483647 h 2139"/>
                  <a:gd name="T62" fmla="*/ 2147483647 w 2022"/>
                  <a:gd name="T63" fmla="*/ 2147483647 h 2139"/>
                  <a:gd name="T64" fmla="*/ 2147483647 w 2022"/>
                  <a:gd name="T65" fmla="*/ 2147483647 h 2139"/>
                  <a:gd name="T66" fmla="*/ 2147483647 w 2022"/>
                  <a:gd name="T67" fmla="*/ 2147483647 h 2139"/>
                  <a:gd name="T68" fmla="*/ 2147483647 w 2022"/>
                  <a:gd name="T69" fmla="*/ 2147483647 h 2139"/>
                  <a:gd name="T70" fmla="*/ 2147483647 w 2022"/>
                  <a:gd name="T71" fmla="*/ 2147483647 h 2139"/>
                  <a:gd name="T72" fmla="*/ 2147483647 w 2022"/>
                  <a:gd name="T73" fmla="*/ 2147483647 h 2139"/>
                  <a:gd name="T74" fmla="*/ 2147483647 w 2022"/>
                  <a:gd name="T75" fmla="*/ 2147483647 h 2139"/>
                  <a:gd name="T76" fmla="*/ 2147483647 w 2022"/>
                  <a:gd name="T77" fmla="*/ 2147483647 h 2139"/>
                  <a:gd name="T78" fmla="*/ 2147483647 w 2022"/>
                  <a:gd name="T79" fmla="*/ 2147483647 h 2139"/>
                  <a:gd name="T80" fmla="*/ 2147483647 w 2022"/>
                  <a:gd name="T81" fmla="*/ 2147483647 h 2139"/>
                  <a:gd name="T82" fmla="*/ 2147483647 w 2022"/>
                  <a:gd name="T83" fmla="*/ 2147483647 h 2139"/>
                  <a:gd name="T84" fmla="*/ 2147483647 w 2022"/>
                  <a:gd name="T85" fmla="*/ 2147483647 h 2139"/>
                  <a:gd name="T86" fmla="*/ 2147483647 w 2022"/>
                  <a:gd name="T87" fmla="*/ 2147483647 h 2139"/>
                  <a:gd name="T88" fmla="*/ 2147483647 w 2022"/>
                  <a:gd name="T89" fmla="*/ 2147483647 h 2139"/>
                  <a:gd name="T90" fmla="*/ 2147483647 w 2022"/>
                  <a:gd name="T91" fmla="*/ 2147483647 h 2139"/>
                  <a:gd name="T92" fmla="*/ 2147483647 w 2022"/>
                  <a:gd name="T93" fmla="*/ 2147483647 h 2139"/>
                  <a:gd name="T94" fmla="*/ 2147483647 w 2022"/>
                  <a:gd name="T95" fmla="*/ 2147483647 h 2139"/>
                  <a:gd name="T96" fmla="*/ 2147483647 w 2022"/>
                  <a:gd name="T97" fmla="*/ 2147483647 h 2139"/>
                  <a:gd name="T98" fmla="*/ 2147483647 w 2022"/>
                  <a:gd name="T99" fmla="*/ 2147483647 h 2139"/>
                  <a:gd name="T100" fmla="*/ 2147483647 w 2022"/>
                  <a:gd name="T101" fmla="*/ 2147483647 h 2139"/>
                  <a:gd name="T102" fmla="*/ 2147483647 w 2022"/>
                  <a:gd name="T103" fmla="*/ 2147483647 h 2139"/>
                  <a:gd name="T104" fmla="*/ 2147483647 w 2022"/>
                  <a:gd name="T105" fmla="*/ 2147483647 h 2139"/>
                  <a:gd name="T106" fmla="*/ 2147483647 w 2022"/>
                  <a:gd name="T107" fmla="*/ 2147483647 h 2139"/>
                  <a:gd name="T108" fmla="*/ 2147483647 w 2022"/>
                  <a:gd name="T109" fmla="*/ 2147483647 h 2139"/>
                  <a:gd name="T110" fmla="*/ 2147483647 w 2022"/>
                  <a:gd name="T111" fmla="*/ 2147483647 h 2139"/>
                  <a:gd name="T112" fmla="*/ 2147483647 w 2022"/>
                  <a:gd name="T113" fmla="*/ 2147483647 h 2139"/>
                  <a:gd name="T114" fmla="*/ 2147483647 w 2022"/>
                  <a:gd name="T115" fmla="*/ 2147483647 h 2139"/>
                  <a:gd name="T116" fmla="*/ 2147483647 w 2022"/>
                  <a:gd name="T117" fmla="*/ 2147483647 h 2139"/>
                  <a:gd name="T118" fmla="*/ 2147483647 w 2022"/>
                  <a:gd name="T119" fmla="*/ 2147483647 h 2139"/>
                  <a:gd name="T120" fmla="*/ 2147483647 w 2022"/>
                  <a:gd name="T121" fmla="*/ 2147483647 h 2139"/>
                  <a:gd name="T122" fmla="*/ 2147483647 w 2022"/>
                  <a:gd name="T123" fmla="*/ 2147483647 h 2139"/>
                  <a:gd name="T124" fmla="*/ 2147483647 w 2022"/>
                  <a:gd name="T125" fmla="*/ 2147483647 h 2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22"/>
                  <a:gd name="T190" fmla="*/ 0 h 2139"/>
                  <a:gd name="T191" fmla="*/ 2022 w 2022"/>
                  <a:gd name="T192" fmla="*/ 2139 h 21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22" h="2139">
                    <a:moveTo>
                      <a:pt x="2021" y="638"/>
                    </a:moveTo>
                    <a:lnTo>
                      <a:pt x="2011" y="647"/>
                    </a:lnTo>
                    <a:lnTo>
                      <a:pt x="2006" y="655"/>
                    </a:lnTo>
                    <a:lnTo>
                      <a:pt x="1984" y="699"/>
                    </a:lnTo>
                    <a:lnTo>
                      <a:pt x="1960" y="750"/>
                    </a:lnTo>
                    <a:lnTo>
                      <a:pt x="1960" y="755"/>
                    </a:lnTo>
                    <a:lnTo>
                      <a:pt x="1947" y="775"/>
                    </a:lnTo>
                    <a:lnTo>
                      <a:pt x="1944" y="781"/>
                    </a:lnTo>
                    <a:lnTo>
                      <a:pt x="1927" y="807"/>
                    </a:lnTo>
                    <a:lnTo>
                      <a:pt x="1904" y="836"/>
                    </a:lnTo>
                    <a:lnTo>
                      <a:pt x="1888" y="859"/>
                    </a:lnTo>
                    <a:lnTo>
                      <a:pt x="1878" y="881"/>
                    </a:lnTo>
                    <a:lnTo>
                      <a:pt x="1870" y="885"/>
                    </a:lnTo>
                    <a:lnTo>
                      <a:pt x="1868" y="888"/>
                    </a:lnTo>
                    <a:lnTo>
                      <a:pt x="1867" y="894"/>
                    </a:lnTo>
                    <a:lnTo>
                      <a:pt x="1852" y="907"/>
                    </a:lnTo>
                    <a:lnTo>
                      <a:pt x="1824" y="941"/>
                    </a:lnTo>
                    <a:lnTo>
                      <a:pt x="1818" y="946"/>
                    </a:lnTo>
                    <a:lnTo>
                      <a:pt x="1813" y="951"/>
                    </a:lnTo>
                    <a:lnTo>
                      <a:pt x="1803" y="962"/>
                    </a:lnTo>
                    <a:lnTo>
                      <a:pt x="1792" y="963"/>
                    </a:lnTo>
                    <a:lnTo>
                      <a:pt x="1775" y="976"/>
                    </a:lnTo>
                    <a:lnTo>
                      <a:pt x="1771" y="976"/>
                    </a:lnTo>
                    <a:lnTo>
                      <a:pt x="1770" y="975"/>
                    </a:lnTo>
                    <a:lnTo>
                      <a:pt x="1751" y="973"/>
                    </a:lnTo>
                    <a:lnTo>
                      <a:pt x="1749" y="980"/>
                    </a:lnTo>
                    <a:lnTo>
                      <a:pt x="1743" y="991"/>
                    </a:lnTo>
                    <a:lnTo>
                      <a:pt x="1735" y="999"/>
                    </a:lnTo>
                    <a:lnTo>
                      <a:pt x="1713" y="1010"/>
                    </a:lnTo>
                    <a:lnTo>
                      <a:pt x="1704" y="1003"/>
                    </a:lnTo>
                    <a:lnTo>
                      <a:pt x="1694" y="1009"/>
                    </a:lnTo>
                    <a:lnTo>
                      <a:pt x="1689" y="1013"/>
                    </a:lnTo>
                    <a:lnTo>
                      <a:pt x="1680" y="1020"/>
                    </a:lnTo>
                    <a:lnTo>
                      <a:pt x="1677" y="1020"/>
                    </a:lnTo>
                    <a:lnTo>
                      <a:pt x="1671" y="1026"/>
                    </a:lnTo>
                    <a:lnTo>
                      <a:pt x="1667" y="1036"/>
                    </a:lnTo>
                    <a:lnTo>
                      <a:pt x="1667" y="1048"/>
                    </a:lnTo>
                    <a:lnTo>
                      <a:pt x="1671" y="1058"/>
                    </a:lnTo>
                    <a:lnTo>
                      <a:pt x="1672" y="1060"/>
                    </a:lnTo>
                    <a:lnTo>
                      <a:pt x="1678" y="1054"/>
                    </a:lnTo>
                    <a:lnTo>
                      <a:pt x="1681" y="1057"/>
                    </a:lnTo>
                    <a:lnTo>
                      <a:pt x="1681" y="1066"/>
                    </a:lnTo>
                    <a:lnTo>
                      <a:pt x="1683" y="1067"/>
                    </a:lnTo>
                    <a:lnTo>
                      <a:pt x="1684" y="1070"/>
                    </a:lnTo>
                    <a:lnTo>
                      <a:pt x="1681" y="1077"/>
                    </a:lnTo>
                    <a:lnTo>
                      <a:pt x="1678" y="1077"/>
                    </a:lnTo>
                    <a:lnTo>
                      <a:pt x="1679" y="1079"/>
                    </a:lnTo>
                    <a:lnTo>
                      <a:pt x="1681" y="1079"/>
                    </a:lnTo>
                    <a:lnTo>
                      <a:pt x="1680" y="1082"/>
                    </a:lnTo>
                    <a:lnTo>
                      <a:pt x="1676" y="1085"/>
                    </a:lnTo>
                    <a:lnTo>
                      <a:pt x="1675" y="1095"/>
                    </a:lnTo>
                    <a:lnTo>
                      <a:pt x="1676" y="1098"/>
                    </a:lnTo>
                    <a:lnTo>
                      <a:pt x="1679" y="1099"/>
                    </a:lnTo>
                    <a:lnTo>
                      <a:pt x="1679" y="1101"/>
                    </a:lnTo>
                    <a:lnTo>
                      <a:pt x="1682" y="1103"/>
                    </a:lnTo>
                    <a:lnTo>
                      <a:pt x="1681" y="1108"/>
                    </a:lnTo>
                    <a:lnTo>
                      <a:pt x="1683" y="1110"/>
                    </a:lnTo>
                    <a:lnTo>
                      <a:pt x="1684" y="1108"/>
                    </a:lnTo>
                    <a:lnTo>
                      <a:pt x="1684" y="1116"/>
                    </a:lnTo>
                    <a:lnTo>
                      <a:pt x="1679" y="1120"/>
                    </a:lnTo>
                    <a:lnTo>
                      <a:pt x="1677" y="1116"/>
                    </a:lnTo>
                    <a:lnTo>
                      <a:pt x="1674" y="1116"/>
                    </a:lnTo>
                    <a:lnTo>
                      <a:pt x="1670" y="1119"/>
                    </a:lnTo>
                    <a:lnTo>
                      <a:pt x="1667" y="1119"/>
                    </a:lnTo>
                    <a:lnTo>
                      <a:pt x="1667" y="1121"/>
                    </a:lnTo>
                    <a:lnTo>
                      <a:pt x="1668" y="1123"/>
                    </a:lnTo>
                    <a:lnTo>
                      <a:pt x="1663" y="1129"/>
                    </a:lnTo>
                    <a:lnTo>
                      <a:pt x="1661" y="1135"/>
                    </a:lnTo>
                    <a:lnTo>
                      <a:pt x="1660" y="1143"/>
                    </a:lnTo>
                    <a:lnTo>
                      <a:pt x="1664" y="1153"/>
                    </a:lnTo>
                    <a:lnTo>
                      <a:pt x="1667" y="1157"/>
                    </a:lnTo>
                    <a:lnTo>
                      <a:pt x="1670" y="1164"/>
                    </a:lnTo>
                    <a:lnTo>
                      <a:pt x="1674" y="1166"/>
                    </a:lnTo>
                    <a:lnTo>
                      <a:pt x="1676" y="1171"/>
                    </a:lnTo>
                    <a:lnTo>
                      <a:pt x="1676" y="1177"/>
                    </a:lnTo>
                    <a:lnTo>
                      <a:pt x="1669" y="1208"/>
                    </a:lnTo>
                    <a:lnTo>
                      <a:pt x="1663" y="1232"/>
                    </a:lnTo>
                    <a:lnTo>
                      <a:pt x="1662" y="1239"/>
                    </a:lnTo>
                    <a:lnTo>
                      <a:pt x="1661" y="1248"/>
                    </a:lnTo>
                    <a:lnTo>
                      <a:pt x="1662" y="1251"/>
                    </a:lnTo>
                    <a:lnTo>
                      <a:pt x="1663" y="1251"/>
                    </a:lnTo>
                    <a:lnTo>
                      <a:pt x="1664" y="1256"/>
                    </a:lnTo>
                    <a:lnTo>
                      <a:pt x="1660" y="1265"/>
                    </a:lnTo>
                    <a:lnTo>
                      <a:pt x="1659" y="1265"/>
                    </a:lnTo>
                    <a:lnTo>
                      <a:pt x="1660" y="1270"/>
                    </a:lnTo>
                    <a:lnTo>
                      <a:pt x="1657" y="1282"/>
                    </a:lnTo>
                    <a:lnTo>
                      <a:pt x="1652" y="1300"/>
                    </a:lnTo>
                    <a:lnTo>
                      <a:pt x="1652" y="1309"/>
                    </a:lnTo>
                    <a:lnTo>
                      <a:pt x="1646" y="1330"/>
                    </a:lnTo>
                    <a:lnTo>
                      <a:pt x="1646" y="1347"/>
                    </a:lnTo>
                    <a:lnTo>
                      <a:pt x="1648" y="1360"/>
                    </a:lnTo>
                    <a:lnTo>
                      <a:pt x="1653" y="1362"/>
                    </a:lnTo>
                    <a:lnTo>
                      <a:pt x="1654" y="1359"/>
                    </a:lnTo>
                    <a:lnTo>
                      <a:pt x="1652" y="1367"/>
                    </a:lnTo>
                    <a:lnTo>
                      <a:pt x="1654" y="1367"/>
                    </a:lnTo>
                    <a:lnTo>
                      <a:pt x="1654" y="1383"/>
                    </a:lnTo>
                    <a:lnTo>
                      <a:pt x="1661" y="1409"/>
                    </a:lnTo>
                    <a:lnTo>
                      <a:pt x="1661" y="1429"/>
                    </a:lnTo>
                    <a:lnTo>
                      <a:pt x="1662" y="1474"/>
                    </a:lnTo>
                    <a:lnTo>
                      <a:pt x="1663" y="1475"/>
                    </a:lnTo>
                    <a:lnTo>
                      <a:pt x="1666" y="1493"/>
                    </a:lnTo>
                    <a:lnTo>
                      <a:pt x="1672" y="1520"/>
                    </a:lnTo>
                    <a:lnTo>
                      <a:pt x="1672" y="1538"/>
                    </a:lnTo>
                    <a:lnTo>
                      <a:pt x="1675" y="1553"/>
                    </a:lnTo>
                    <a:lnTo>
                      <a:pt x="1677" y="1563"/>
                    </a:lnTo>
                    <a:lnTo>
                      <a:pt x="1679" y="1565"/>
                    </a:lnTo>
                    <a:lnTo>
                      <a:pt x="1681" y="1570"/>
                    </a:lnTo>
                    <a:lnTo>
                      <a:pt x="1682" y="1575"/>
                    </a:lnTo>
                    <a:lnTo>
                      <a:pt x="1690" y="1590"/>
                    </a:lnTo>
                    <a:lnTo>
                      <a:pt x="1689" y="1594"/>
                    </a:lnTo>
                    <a:lnTo>
                      <a:pt x="1692" y="1597"/>
                    </a:lnTo>
                    <a:lnTo>
                      <a:pt x="1685" y="1609"/>
                    </a:lnTo>
                    <a:lnTo>
                      <a:pt x="1671" y="1646"/>
                    </a:lnTo>
                    <a:lnTo>
                      <a:pt x="1669" y="1654"/>
                    </a:lnTo>
                    <a:lnTo>
                      <a:pt x="1671" y="1661"/>
                    </a:lnTo>
                    <a:lnTo>
                      <a:pt x="1667" y="1669"/>
                    </a:lnTo>
                    <a:lnTo>
                      <a:pt x="1665" y="1673"/>
                    </a:lnTo>
                    <a:lnTo>
                      <a:pt x="1662" y="1675"/>
                    </a:lnTo>
                    <a:lnTo>
                      <a:pt x="1656" y="1683"/>
                    </a:lnTo>
                    <a:lnTo>
                      <a:pt x="1656" y="1689"/>
                    </a:lnTo>
                    <a:lnTo>
                      <a:pt x="1658" y="1684"/>
                    </a:lnTo>
                    <a:lnTo>
                      <a:pt x="1656" y="1690"/>
                    </a:lnTo>
                    <a:lnTo>
                      <a:pt x="1656" y="1696"/>
                    </a:lnTo>
                    <a:lnTo>
                      <a:pt x="1659" y="1699"/>
                    </a:lnTo>
                    <a:lnTo>
                      <a:pt x="1659" y="1701"/>
                    </a:lnTo>
                    <a:lnTo>
                      <a:pt x="1658" y="1704"/>
                    </a:lnTo>
                    <a:lnTo>
                      <a:pt x="1659" y="1709"/>
                    </a:lnTo>
                    <a:lnTo>
                      <a:pt x="1653" y="1711"/>
                    </a:lnTo>
                    <a:lnTo>
                      <a:pt x="1647" y="1720"/>
                    </a:lnTo>
                    <a:lnTo>
                      <a:pt x="1646" y="1727"/>
                    </a:lnTo>
                    <a:lnTo>
                      <a:pt x="1647" y="1727"/>
                    </a:lnTo>
                    <a:lnTo>
                      <a:pt x="1647" y="1730"/>
                    </a:lnTo>
                    <a:lnTo>
                      <a:pt x="1645" y="1736"/>
                    </a:lnTo>
                    <a:lnTo>
                      <a:pt x="1642" y="1747"/>
                    </a:lnTo>
                    <a:lnTo>
                      <a:pt x="1640" y="1760"/>
                    </a:lnTo>
                    <a:lnTo>
                      <a:pt x="1641" y="1764"/>
                    </a:lnTo>
                    <a:lnTo>
                      <a:pt x="1638" y="1773"/>
                    </a:lnTo>
                    <a:lnTo>
                      <a:pt x="1638" y="1780"/>
                    </a:lnTo>
                    <a:lnTo>
                      <a:pt x="1633" y="1786"/>
                    </a:lnTo>
                    <a:lnTo>
                      <a:pt x="1632" y="1789"/>
                    </a:lnTo>
                    <a:lnTo>
                      <a:pt x="1630" y="1790"/>
                    </a:lnTo>
                    <a:lnTo>
                      <a:pt x="1629" y="1792"/>
                    </a:lnTo>
                    <a:lnTo>
                      <a:pt x="1629" y="1816"/>
                    </a:lnTo>
                    <a:lnTo>
                      <a:pt x="1635" y="1822"/>
                    </a:lnTo>
                    <a:lnTo>
                      <a:pt x="1627" y="1832"/>
                    </a:lnTo>
                    <a:lnTo>
                      <a:pt x="1626" y="1840"/>
                    </a:lnTo>
                    <a:lnTo>
                      <a:pt x="1623" y="1848"/>
                    </a:lnTo>
                    <a:lnTo>
                      <a:pt x="1623" y="1856"/>
                    </a:lnTo>
                    <a:lnTo>
                      <a:pt x="1624" y="1858"/>
                    </a:lnTo>
                    <a:lnTo>
                      <a:pt x="1622" y="1859"/>
                    </a:lnTo>
                    <a:lnTo>
                      <a:pt x="1621" y="1870"/>
                    </a:lnTo>
                    <a:lnTo>
                      <a:pt x="1615" y="1877"/>
                    </a:lnTo>
                    <a:lnTo>
                      <a:pt x="1614" y="1896"/>
                    </a:lnTo>
                    <a:lnTo>
                      <a:pt x="1612" y="1906"/>
                    </a:lnTo>
                    <a:lnTo>
                      <a:pt x="1613" y="1918"/>
                    </a:lnTo>
                    <a:lnTo>
                      <a:pt x="1618" y="1942"/>
                    </a:lnTo>
                    <a:lnTo>
                      <a:pt x="1618" y="1976"/>
                    </a:lnTo>
                    <a:lnTo>
                      <a:pt x="1623" y="1984"/>
                    </a:lnTo>
                    <a:lnTo>
                      <a:pt x="1630" y="1994"/>
                    </a:lnTo>
                    <a:lnTo>
                      <a:pt x="1630" y="1996"/>
                    </a:lnTo>
                    <a:lnTo>
                      <a:pt x="1620" y="2004"/>
                    </a:lnTo>
                    <a:lnTo>
                      <a:pt x="1621" y="2008"/>
                    </a:lnTo>
                    <a:lnTo>
                      <a:pt x="1616" y="2012"/>
                    </a:lnTo>
                    <a:lnTo>
                      <a:pt x="1603" y="2029"/>
                    </a:lnTo>
                    <a:lnTo>
                      <a:pt x="1602" y="2031"/>
                    </a:lnTo>
                    <a:lnTo>
                      <a:pt x="1603" y="2033"/>
                    </a:lnTo>
                    <a:lnTo>
                      <a:pt x="1602" y="2035"/>
                    </a:lnTo>
                    <a:lnTo>
                      <a:pt x="1589" y="2040"/>
                    </a:lnTo>
                    <a:lnTo>
                      <a:pt x="1582" y="2040"/>
                    </a:lnTo>
                    <a:lnTo>
                      <a:pt x="1569" y="2048"/>
                    </a:lnTo>
                    <a:lnTo>
                      <a:pt x="1561" y="2053"/>
                    </a:lnTo>
                    <a:lnTo>
                      <a:pt x="1553" y="2062"/>
                    </a:lnTo>
                    <a:lnTo>
                      <a:pt x="1541" y="2084"/>
                    </a:lnTo>
                    <a:lnTo>
                      <a:pt x="1539" y="2080"/>
                    </a:lnTo>
                    <a:lnTo>
                      <a:pt x="1536" y="2083"/>
                    </a:lnTo>
                    <a:lnTo>
                      <a:pt x="1535" y="2080"/>
                    </a:lnTo>
                    <a:lnTo>
                      <a:pt x="1534" y="2080"/>
                    </a:lnTo>
                    <a:lnTo>
                      <a:pt x="1536" y="2083"/>
                    </a:lnTo>
                    <a:lnTo>
                      <a:pt x="1538" y="2083"/>
                    </a:lnTo>
                    <a:lnTo>
                      <a:pt x="1538" y="2087"/>
                    </a:lnTo>
                    <a:lnTo>
                      <a:pt x="1540" y="2085"/>
                    </a:lnTo>
                    <a:lnTo>
                      <a:pt x="1533" y="2094"/>
                    </a:lnTo>
                    <a:lnTo>
                      <a:pt x="1522" y="2113"/>
                    </a:lnTo>
                    <a:lnTo>
                      <a:pt x="1515" y="2139"/>
                    </a:lnTo>
                    <a:lnTo>
                      <a:pt x="1516" y="2134"/>
                    </a:lnTo>
                    <a:lnTo>
                      <a:pt x="1514" y="2133"/>
                    </a:lnTo>
                    <a:lnTo>
                      <a:pt x="1510" y="2132"/>
                    </a:lnTo>
                    <a:lnTo>
                      <a:pt x="1479" y="2112"/>
                    </a:lnTo>
                    <a:lnTo>
                      <a:pt x="1394" y="2058"/>
                    </a:lnTo>
                    <a:lnTo>
                      <a:pt x="1393" y="2053"/>
                    </a:lnTo>
                    <a:lnTo>
                      <a:pt x="1386" y="2050"/>
                    </a:lnTo>
                    <a:lnTo>
                      <a:pt x="1384" y="2048"/>
                    </a:lnTo>
                    <a:lnTo>
                      <a:pt x="1386" y="2046"/>
                    </a:lnTo>
                    <a:lnTo>
                      <a:pt x="1396" y="2040"/>
                    </a:lnTo>
                    <a:lnTo>
                      <a:pt x="1405" y="2031"/>
                    </a:lnTo>
                    <a:lnTo>
                      <a:pt x="1402" y="2026"/>
                    </a:lnTo>
                    <a:lnTo>
                      <a:pt x="1398" y="2025"/>
                    </a:lnTo>
                    <a:lnTo>
                      <a:pt x="1398" y="2020"/>
                    </a:lnTo>
                    <a:lnTo>
                      <a:pt x="1395" y="2018"/>
                    </a:lnTo>
                    <a:lnTo>
                      <a:pt x="1396" y="2008"/>
                    </a:lnTo>
                    <a:lnTo>
                      <a:pt x="1394" y="2004"/>
                    </a:lnTo>
                    <a:lnTo>
                      <a:pt x="1390" y="2004"/>
                    </a:lnTo>
                    <a:lnTo>
                      <a:pt x="1387" y="2001"/>
                    </a:lnTo>
                    <a:lnTo>
                      <a:pt x="1383" y="2003"/>
                    </a:lnTo>
                    <a:lnTo>
                      <a:pt x="1381" y="2002"/>
                    </a:lnTo>
                    <a:lnTo>
                      <a:pt x="1380" y="1997"/>
                    </a:lnTo>
                    <a:lnTo>
                      <a:pt x="1378" y="1997"/>
                    </a:lnTo>
                    <a:lnTo>
                      <a:pt x="1377" y="1992"/>
                    </a:lnTo>
                    <a:lnTo>
                      <a:pt x="1372" y="1988"/>
                    </a:lnTo>
                    <a:lnTo>
                      <a:pt x="1373" y="1985"/>
                    </a:lnTo>
                    <a:lnTo>
                      <a:pt x="1366" y="1978"/>
                    </a:lnTo>
                    <a:lnTo>
                      <a:pt x="1365" y="1985"/>
                    </a:lnTo>
                    <a:lnTo>
                      <a:pt x="1361" y="1978"/>
                    </a:lnTo>
                    <a:lnTo>
                      <a:pt x="1360" y="1978"/>
                    </a:lnTo>
                    <a:lnTo>
                      <a:pt x="1356" y="1981"/>
                    </a:lnTo>
                    <a:lnTo>
                      <a:pt x="1355" y="1978"/>
                    </a:lnTo>
                    <a:lnTo>
                      <a:pt x="1352" y="1978"/>
                    </a:lnTo>
                    <a:lnTo>
                      <a:pt x="1352" y="1975"/>
                    </a:lnTo>
                    <a:lnTo>
                      <a:pt x="1352" y="1972"/>
                    </a:lnTo>
                    <a:lnTo>
                      <a:pt x="1353" y="1972"/>
                    </a:lnTo>
                    <a:lnTo>
                      <a:pt x="1353" y="1968"/>
                    </a:lnTo>
                    <a:lnTo>
                      <a:pt x="1348" y="1968"/>
                    </a:lnTo>
                    <a:lnTo>
                      <a:pt x="1346" y="1970"/>
                    </a:lnTo>
                    <a:lnTo>
                      <a:pt x="1342" y="1968"/>
                    </a:lnTo>
                    <a:lnTo>
                      <a:pt x="1339" y="1961"/>
                    </a:lnTo>
                    <a:lnTo>
                      <a:pt x="1336" y="1958"/>
                    </a:lnTo>
                    <a:lnTo>
                      <a:pt x="1337" y="1951"/>
                    </a:lnTo>
                    <a:lnTo>
                      <a:pt x="1335" y="1950"/>
                    </a:lnTo>
                    <a:lnTo>
                      <a:pt x="1329" y="1945"/>
                    </a:lnTo>
                    <a:lnTo>
                      <a:pt x="1329" y="1942"/>
                    </a:lnTo>
                    <a:lnTo>
                      <a:pt x="1322" y="1940"/>
                    </a:lnTo>
                    <a:lnTo>
                      <a:pt x="1319" y="1935"/>
                    </a:lnTo>
                    <a:lnTo>
                      <a:pt x="1312" y="1936"/>
                    </a:lnTo>
                    <a:lnTo>
                      <a:pt x="1307" y="1933"/>
                    </a:lnTo>
                    <a:lnTo>
                      <a:pt x="1312" y="1929"/>
                    </a:lnTo>
                    <a:lnTo>
                      <a:pt x="1312" y="1924"/>
                    </a:lnTo>
                    <a:lnTo>
                      <a:pt x="1310" y="1923"/>
                    </a:lnTo>
                    <a:lnTo>
                      <a:pt x="1314" y="1920"/>
                    </a:lnTo>
                    <a:lnTo>
                      <a:pt x="1311" y="1920"/>
                    </a:lnTo>
                    <a:lnTo>
                      <a:pt x="1310" y="1916"/>
                    </a:lnTo>
                    <a:lnTo>
                      <a:pt x="1312" y="1915"/>
                    </a:lnTo>
                    <a:lnTo>
                      <a:pt x="1318" y="1909"/>
                    </a:lnTo>
                    <a:lnTo>
                      <a:pt x="1323" y="1907"/>
                    </a:lnTo>
                    <a:lnTo>
                      <a:pt x="1320" y="1904"/>
                    </a:lnTo>
                    <a:lnTo>
                      <a:pt x="1320" y="1900"/>
                    </a:lnTo>
                    <a:lnTo>
                      <a:pt x="1318" y="1899"/>
                    </a:lnTo>
                    <a:lnTo>
                      <a:pt x="1321" y="1895"/>
                    </a:lnTo>
                    <a:lnTo>
                      <a:pt x="1320" y="1891"/>
                    </a:lnTo>
                    <a:lnTo>
                      <a:pt x="1322" y="1888"/>
                    </a:lnTo>
                    <a:lnTo>
                      <a:pt x="1321" y="1886"/>
                    </a:lnTo>
                    <a:lnTo>
                      <a:pt x="1318" y="1884"/>
                    </a:lnTo>
                    <a:lnTo>
                      <a:pt x="1317" y="1877"/>
                    </a:lnTo>
                    <a:lnTo>
                      <a:pt x="1321" y="1868"/>
                    </a:lnTo>
                    <a:lnTo>
                      <a:pt x="1321" y="1864"/>
                    </a:lnTo>
                    <a:lnTo>
                      <a:pt x="1318" y="1862"/>
                    </a:lnTo>
                    <a:lnTo>
                      <a:pt x="1318" y="1859"/>
                    </a:lnTo>
                    <a:lnTo>
                      <a:pt x="1322" y="1849"/>
                    </a:lnTo>
                    <a:lnTo>
                      <a:pt x="1322" y="1846"/>
                    </a:lnTo>
                    <a:lnTo>
                      <a:pt x="1324" y="1841"/>
                    </a:lnTo>
                    <a:lnTo>
                      <a:pt x="1330" y="1837"/>
                    </a:lnTo>
                    <a:lnTo>
                      <a:pt x="1336" y="1824"/>
                    </a:lnTo>
                    <a:lnTo>
                      <a:pt x="1336" y="1820"/>
                    </a:lnTo>
                    <a:lnTo>
                      <a:pt x="1338" y="1818"/>
                    </a:lnTo>
                    <a:lnTo>
                      <a:pt x="1343" y="1819"/>
                    </a:lnTo>
                    <a:lnTo>
                      <a:pt x="1345" y="1821"/>
                    </a:lnTo>
                    <a:lnTo>
                      <a:pt x="1347" y="1820"/>
                    </a:lnTo>
                    <a:lnTo>
                      <a:pt x="1354" y="1822"/>
                    </a:lnTo>
                    <a:lnTo>
                      <a:pt x="1355" y="1821"/>
                    </a:lnTo>
                    <a:lnTo>
                      <a:pt x="1361" y="1820"/>
                    </a:lnTo>
                    <a:lnTo>
                      <a:pt x="1363" y="1817"/>
                    </a:lnTo>
                    <a:lnTo>
                      <a:pt x="1366" y="1820"/>
                    </a:lnTo>
                    <a:lnTo>
                      <a:pt x="1366" y="1823"/>
                    </a:lnTo>
                    <a:lnTo>
                      <a:pt x="1369" y="1822"/>
                    </a:lnTo>
                    <a:lnTo>
                      <a:pt x="1371" y="1824"/>
                    </a:lnTo>
                    <a:lnTo>
                      <a:pt x="1374" y="1824"/>
                    </a:lnTo>
                    <a:lnTo>
                      <a:pt x="1377" y="1821"/>
                    </a:lnTo>
                    <a:lnTo>
                      <a:pt x="1380" y="1824"/>
                    </a:lnTo>
                    <a:lnTo>
                      <a:pt x="1382" y="1821"/>
                    </a:lnTo>
                    <a:lnTo>
                      <a:pt x="1384" y="1815"/>
                    </a:lnTo>
                    <a:lnTo>
                      <a:pt x="1388" y="1815"/>
                    </a:lnTo>
                    <a:lnTo>
                      <a:pt x="1389" y="1812"/>
                    </a:lnTo>
                    <a:lnTo>
                      <a:pt x="1384" y="1801"/>
                    </a:lnTo>
                    <a:lnTo>
                      <a:pt x="1372" y="1801"/>
                    </a:lnTo>
                    <a:lnTo>
                      <a:pt x="1370" y="1799"/>
                    </a:lnTo>
                    <a:lnTo>
                      <a:pt x="1368" y="1799"/>
                    </a:lnTo>
                    <a:lnTo>
                      <a:pt x="1375" y="1787"/>
                    </a:lnTo>
                    <a:lnTo>
                      <a:pt x="1375" y="1784"/>
                    </a:lnTo>
                    <a:lnTo>
                      <a:pt x="1377" y="1781"/>
                    </a:lnTo>
                    <a:lnTo>
                      <a:pt x="1376" y="1779"/>
                    </a:lnTo>
                    <a:lnTo>
                      <a:pt x="1374" y="1774"/>
                    </a:lnTo>
                    <a:lnTo>
                      <a:pt x="1377" y="1769"/>
                    </a:lnTo>
                    <a:lnTo>
                      <a:pt x="1380" y="1759"/>
                    </a:lnTo>
                    <a:lnTo>
                      <a:pt x="1380" y="1756"/>
                    </a:lnTo>
                    <a:lnTo>
                      <a:pt x="1382" y="1752"/>
                    </a:lnTo>
                    <a:lnTo>
                      <a:pt x="1389" y="1752"/>
                    </a:lnTo>
                    <a:lnTo>
                      <a:pt x="1392" y="1748"/>
                    </a:lnTo>
                    <a:lnTo>
                      <a:pt x="1396" y="1751"/>
                    </a:lnTo>
                    <a:lnTo>
                      <a:pt x="1400" y="1751"/>
                    </a:lnTo>
                    <a:lnTo>
                      <a:pt x="1405" y="1753"/>
                    </a:lnTo>
                    <a:lnTo>
                      <a:pt x="1406" y="1752"/>
                    </a:lnTo>
                    <a:lnTo>
                      <a:pt x="1408" y="1753"/>
                    </a:lnTo>
                    <a:lnTo>
                      <a:pt x="1409" y="1749"/>
                    </a:lnTo>
                    <a:lnTo>
                      <a:pt x="1408" y="1748"/>
                    </a:lnTo>
                    <a:lnTo>
                      <a:pt x="1408" y="1746"/>
                    </a:lnTo>
                    <a:lnTo>
                      <a:pt x="1405" y="1744"/>
                    </a:lnTo>
                    <a:lnTo>
                      <a:pt x="1406" y="1744"/>
                    </a:lnTo>
                    <a:lnTo>
                      <a:pt x="1406" y="1741"/>
                    </a:lnTo>
                    <a:lnTo>
                      <a:pt x="1408" y="1741"/>
                    </a:lnTo>
                    <a:lnTo>
                      <a:pt x="1417" y="1728"/>
                    </a:lnTo>
                    <a:lnTo>
                      <a:pt x="1418" y="1726"/>
                    </a:lnTo>
                    <a:lnTo>
                      <a:pt x="1422" y="1718"/>
                    </a:lnTo>
                    <a:lnTo>
                      <a:pt x="1423" y="1722"/>
                    </a:lnTo>
                    <a:lnTo>
                      <a:pt x="1422" y="1725"/>
                    </a:lnTo>
                    <a:lnTo>
                      <a:pt x="1425" y="1728"/>
                    </a:lnTo>
                    <a:lnTo>
                      <a:pt x="1428" y="1727"/>
                    </a:lnTo>
                    <a:lnTo>
                      <a:pt x="1429" y="1722"/>
                    </a:lnTo>
                    <a:lnTo>
                      <a:pt x="1431" y="1722"/>
                    </a:lnTo>
                    <a:lnTo>
                      <a:pt x="1433" y="1718"/>
                    </a:lnTo>
                    <a:lnTo>
                      <a:pt x="1438" y="1702"/>
                    </a:lnTo>
                    <a:lnTo>
                      <a:pt x="1444" y="1699"/>
                    </a:lnTo>
                    <a:lnTo>
                      <a:pt x="1445" y="1695"/>
                    </a:lnTo>
                    <a:lnTo>
                      <a:pt x="1447" y="1695"/>
                    </a:lnTo>
                    <a:lnTo>
                      <a:pt x="1450" y="1698"/>
                    </a:lnTo>
                    <a:lnTo>
                      <a:pt x="1453" y="1692"/>
                    </a:lnTo>
                    <a:lnTo>
                      <a:pt x="1458" y="1689"/>
                    </a:lnTo>
                    <a:lnTo>
                      <a:pt x="1461" y="1689"/>
                    </a:lnTo>
                    <a:lnTo>
                      <a:pt x="1460" y="1684"/>
                    </a:lnTo>
                    <a:lnTo>
                      <a:pt x="1456" y="1680"/>
                    </a:lnTo>
                    <a:lnTo>
                      <a:pt x="1462" y="1673"/>
                    </a:lnTo>
                    <a:lnTo>
                      <a:pt x="1468" y="1670"/>
                    </a:lnTo>
                    <a:lnTo>
                      <a:pt x="1468" y="1662"/>
                    </a:lnTo>
                    <a:lnTo>
                      <a:pt x="1465" y="1658"/>
                    </a:lnTo>
                    <a:lnTo>
                      <a:pt x="1468" y="1658"/>
                    </a:lnTo>
                    <a:lnTo>
                      <a:pt x="1473" y="1652"/>
                    </a:lnTo>
                    <a:lnTo>
                      <a:pt x="1471" y="1647"/>
                    </a:lnTo>
                    <a:lnTo>
                      <a:pt x="1469" y="1646"/>
                    </a:lnTo>
                    <a:lnTo>
                      <a:pt x="1468" y="1641"/>
                    </a:lnTo>
                    <a:lnTo>
                      <a:pt x="1464" y="1640"/>
                    </a:lnTo>
                    <a:lnTo>
                      <a:pt x="1464" y="1638"/>
                    </a:lnTo>
                    <a:lnTo>
                      <a:pt x="1456" y="1632"/>
                    </a:lnTo>
                    <a:lnTo>
                      <a:pt x="1461" y="1627"/>
                    </a:lnTo>
                    <a:lnTo>
                      <a:pt x="1452" y="1625"/>
                    </a:lnTo>
                    <a:lnTo>
                      <a:pt x="1450" y="1628"/>
                    </a:lnTo>
                    <a:lnTo>
                      <a:pt x="1447" y="1628"/>
                    </a:lnTo>
                    <a:lnTo>
                      <a:pt x="1447" y="1626"/>
                    </a:lnTo>
                    <a:lnTo>
                      <a:pt x="1444" y="1625"/>
                    </a:lnTo>
                    <a:lnTo>
                      <a:pt x="1442" y="1627"/>
                    </a:lnTo>
                    <a:lnTo>
                      <a:pt x="1443" y="1625"/>
                    </a:lnTo>
                    <a:lnTo>
                      <a:pt x="1441" y="1625"/>
                    </a:lnTo>
                    <a:lnTo>
                      <a:pt x="1440" y="1623"/>
                    </a:lnTo>
                    <a:lnTo>
                      <a:pt x="1437" y="1624"/>
                    </a:lnTo>
                    <a:lnTo>
                      <a:pt x="1435" y="1621"/>
                    </a:lnTo>
                    <a:lnTo>
                      <a:pt x="1432" y="1621"/>
                    </a:lnTo>
                    <a:lnTo>
                      <a:pt x="1432" y="1619"/>
                    </a:lnTo>
                    <a:lnTo>
                      <a:pt x="1428" y="1618"/>
                    </a:lnTo>
                    <a:lnTo>
                      <a:pt x="1430" y="1617"/>
                    </a:lnTo>
                    <a:lnTo>
                      <a:pt x="1428" y="1616"/>
                    </a:lnTo>
                    <a:lnTo>
                      <a:pt x="1428" y="1614"/>
                    </a:lnTo>
                    <a:lnTo>
                      <a:pt x="1426" y="1614"/>
                    </a:lnTo>
                    <a:lnTo>
                      <a:pt x="1428" y="1612"/>
                    </a:lnTo>
                    <a:lnTo>
                      <a:pt x="1428" y="1607"/>
                    </a:lnTo>
                    <a:lnTo>
                      <a:pt x="1425" y="1610"/>
                    </a:lnTo>
                    <a:lnTo>
                      <a:pt x="1424" y="1604"/>
                    </a:lnTo>
                    <a:lnTo>
                      <a:pt x="1422" y="1605"/>
                    </a:lnTo>
                    <a:lnTo>
                      <a:pt x="1419" y="1607"/>
                    </a:lnTo>
                    <a:lnTo>
                      <a:pt x="1417" y="1606"/>
                    </a:lnTo>
                    <a:lnTo>
                      <a:pt x="1414" y="1606"/>
                    </a:lnTo>
                    <a:lnTo>
                      <a:pt x="1412" y="1605"/>
                    </a:lnTo>
                    <a:lnTo>
                      <a:pt x="1410" y="1606"/>
                    </a:lnTo>
                    <a:lnTo>
                      <a:pt x="1409" y="1605"/>
                    </a:lnTo>
                    <a:lnTo>
                      <a:pt x="1407" y="1607"/>
                    </a:lnTo>
                    <a:lnTo>
                      <a:pt x="1405" y="1606"/>
                    </a:lnTo>
                    <a:lnTo>
                      <a:pt x="1407" y="1602"/>
                    </a:lnTo>
                    <a:lnTo>
                      <a:pt x="1407" y="1598"/>
                    </a:lnTo>
                    <a:lnTo>
                      <a:pt x="1405" y="1599"/>
                    </a:lnTo>
                    <a:lnTo>
                      <a:pt x="1400" y="1596"/>
                    </a:lnTo>
                    <a:lnTo>
                      <a:pt x="1399" y="1597"/>
                    </a:lnTo>
                    <a:lnTo>
                      <a:pt x="1391" y="1584"/>
                    </a:lnTo>
                    <a:lnTo>
                      <a:pt x="1386" y="1585"/>
                    </a:lnTo>
                    <a:lnTo>
                      <a:pt x="1382" y="1587"/>
                    </a:lnTo>
                    <a:lnTo>
                      <a:pt x="1381" y="1585"/>
                    </a:lnTo>
                    <a:lnTo>
                      <a:pt x="1378" y="1587"/>
                    </a:lnTo>
                    <a:lnTo>
                      <a:pt x="1370" y="1588"/>
                    </a:lnTo>
                    <a:lnTo>
                      <a:pt x="1369" y="1587"/>
                    </a:lnTo>
                    <a:lnTo>
                      <a:pt x="1361" y="1586"/>
                    </a:lnTo>
                    <a:lnTo>
                      <a:pt x="1360" y="1588"/>
                    </a:lnTo>
                    <a:lnTo>
                      <a:pt x="1359" y="1586"/>
                    </a:lnTo>
                    <a:lnTo>
                      <a:pt x="1357" y="1587"/>
                    </a:lnTo>
                    <a:lnTo>
                      <a:pt x="1350" y="1585"/>
                    </a:lnTo>
                    <a:lnTo>
                      <a:pt x="1348" y="1579"/>
                    </a:lnTo>
                    <a:lnTo>
                      <a:pt x="1344" y="1574"/>
                    </a:lnTo>
                    <a:lnTo>
                      <a:pt x="1342" y="1573"/>
                    </a:lnTo>
                    <a:lnTo>
                      <a:pt x="1337" y="1578"/>
                    </a:lnTo>
                    <a:lnTo>
                      <a:pt x="1335" y="1575"/>
                    </a:lnTo>
                    <a:lnTo>
                      <a:pt x="1332" y="1576"/>
                    </a:lnTo>
                    <a:lnTo>
                      <a:pt x="1329" y="1579"/>
                    </a:lnTo>
                    <a:lnTo>
                      <a:pt x="1329" y="1583"/>
                    </a:lnTo>
                    <a:lnTo>
                      <a:pt x="1325" y="1582"/>
                    </a:lnTo>
                    <a:lnTo>
                      <a:pt x="1322" y="1584"/>
                    </a:lnTo>
                    <a:lnTo>
                      <a:pt x="1320" y="1584"/>
                    </a:lnTo>
                    <a:lnTo>
                      <a:pt x="1318" y="1581"/>
                    </a:lnTo>
                    <a:lnTo>
                      <a:pt x="1319" y="1578"/>
                    </a:lnTo>
                    <a:lnTo>
                      <a:pt x="1314" y="1578"/>
                    </a:lnTo>
                    <a:lnTo>
                      <a:pt x="1314" y="1575"/>
                    </a:lnTo>
                    <a:lnTo>
                      <a:pt x="1311" y="1574"/>
                    </a:lnTo>
                    <a:lnTo>
                      <a:pt x="1311" y="1571"/>
                    </a:lnTo>
                    <a:lnTo>
                      <a:pt x="1306" y="1566"/>
                    </a:lnTo>
                    <a:lnTo>
                      <a:pt x="1305" y="1566"/>
                    </a:lnTo>
                    <a:lnTo>
                      <a:pt x="1304" y="1568"/>
                    </a:lnTo>
                    <a:lnTo>
                      <a:pt x="1302" y="1568"/>
                    </a:lnTo>
                    <a:lnTo>
                      <a:pt x="1299" y="1563"/>
                    </a:lnTo>
                    <a:lnTo>
                      <a:pt x="1294" y="1562"/>
                    </a:lnTo>
                    <a:lnTo>
                      <a:pt x="1291" y="1555"/>
                    </a:lnTo>
                    <a:lnTo>
                      <a:pt x="1288" y="1554"/>
                    </a:lnTo>
                    <a:lnTo>
                      <a:pt x="1283" y="1556"/>
                    </a:lnTo>
                    <a:lnTo>
                      <a:pt x="1281" y="1558"/>
                    </a:lnTo>
                    <a:lnTo>
                      <a:pt x="1282" y="1562"/>
                    </a:lnTo>
                    <a:lnTo>
                      <a:pt x="1275" y="1565"/>
                    </a:lnTo>
                    <a:lnTo>
                      <a:pt x="1272" y="1562"/>
                    </a:lnTo>
                    <a:lnTo>
                      <a:pt x="1272" y="1557"/>
                    </a:lnTo>
                    <a:lnTo>
                      <a:pt x="1265" y="1550"/>
                    </a:lnTo>
                    <a:lnTo>
                      <a:pt x="1262" y="1550"/>
                    </a:lnTo>
                    <a:lnTo>
                      <a:pt x="1262" y="1555"/>
                    </a:lnTo>
                    <a:lnTo>
                      <a:pt x="1260" y="1557"/>
                    </a:lnTo>
                    <a:lnTo>
                      <a:pt x="1250" y="1561"/>
                    </a:lnTo>
                    <a:lnTo>
                      <a:pt x="1246" y="1560"/>
                    </a:lnTo>
                    <a:lnTo>
                      <a:pt x="1244" y="1553"/>
                    </a:lnTo>
                    <a:lnTo>
                      <a:pt x="1236" y="1552"/>
                    </a:lnTo>
                    <a:lnTo>
                      <a:pt x="1233" y="1550"/>
                    </a:lnTo>
                    <a:lnTo>
                      <a:pt x="1229" y="1560"/>
                    </a:lnTo>
                    <a:lnTo>
                      <a:pt x="1224" y="1564"/>
                    </a:lnTo>
                    <a:lnTo>
                      <a:pt x="1217" y="1565"/>
                    </a:lnTo>
                    <a:lnTo>
                      <a:pt x="1213" y="1567"/>
                    </a:lnTo>
                    <a:lnTo>
                      <a:pt x="1208" y="1566"/>
                    </a:lnTo>
                    <a:lnTo>
                      <a:pt x="1204" y="1570"/>
                    </a:lnTo>
                    <a:lnTo>
                      <a:pt x="1197" y="1571"/>
                    </a:lnTo>
                    <a:lnTo>
                      <a:pt x="1193" y="1578"/>
                    </a:lnTo>
                    <a:lnTo>
                      <a:pt x="1178" y="1569"/>
                    </a:lnTo>
                    <a:lnTo>
                      <a:pt x="1173" y="1570"/>
                    </a:lnTo>
                    <a:lnTo>
                      <a:pt x="1168" y="1572"/>
                    </a:lnTo>
                    <a:lnTo>
                      <a:pt x="1161" y="1570"/>
                    </a:lnTo>
                    <a:lnTo>
                      <a:pt x="1153" y="1571"/>
                    </a:lnTo>
                    <a:lnTo>
                      <a:pt x="1150" y="1548"/>
                    </a:lnTo>
                    <a:lnTo>
                      <a:pt x="1147" y="1518"/>
                    </a:lnTo>
                    <a:lnTo>
                      <a:pt x="1146" y="1517"/>
                    </a:lnTo>
                    <a:lnTo>
                      <a:pt x="1124" y="1496"/>
                    </a:lnTo>
                    <a:lnTo>
                      <a:pt x="1051" y="1431"/>
                    </a:lnTo>
                    <a:lnTo>
                      <a:pt x="1039" y="1435"/>
                    </a:lnTo>
                    <a:lnTo>
                      <a:pt x="1035" y="1434"/>
                    </a:lnTo>
                    <a:lnTo>
                      <a:pt x="1033" y="1439"/>
                    </a:lnTo>
                    <a:lnTo>
                      <a:pt x="1030" y="1442"/>
                    </a:lnTo>
                    <a:lnTo>
                      <a:pt x="1023" y="1444"/>
                    </a:lnTo>
                    <a:lnTo>
                      <a:pt x="1021" y="1447"/>
                    </a:lnTo>
                    <a:lnTo>
                      <a:pt x="1010" y="1445"/>
                    </a:lnTo>
                    <a:lnTo>
                      <a:pt x="1009" y="1443"/>
                    </a:lnTo>
                    <a:lnTo>
                      <a:pt x="1000" y="1445"/>
                    </a:lnTo>
                    <a:lnTo>
                      <a:pt x="986" y="1449"/>
                    </a:lnTo>
                    <a:lnTo>
                      <a:pt x="982" y="1440"/>
                    </a:lnTo>
                    <a:lnTo>
                      <a:pt x="975" y="1435"/>
                    </a:lnTo>
                    <a:lnTo>
                      <a:pt x="974" y="1430"/>
                    </a:lnTo>
                    <a:lnTo>
                      <a:pt x="972" y="1430"/>
                    </a:lnTo>
                    <a:lnTo>
                      <a:pt x="969" y="1427"/>
                    </a:lnTo>
                    <a:lnTo>
                      <a:pt x="965" y="1431"/>
                    </a:lnTo>
                    <a:lnTo>
                      <a:pt x="960" y="1431"/>
                    </a:lnTo>
                    <a:lnTo>
                      <a:pt x="958" y="1430"/>
                    </a:lnTo>
                    <a:lnTo>
                      <a:pt x="949" y="1436"/>
                    </a:lnTo>
                    <a:lnTo>
                      <a:pt x="947" y="1434"/>
                    </a:lnTo>
                    <a:lnTo>
                      <a:pt x="945" y="1435"/>
                    </a:lnTo>
                    <a:lnTo>
                      <a:pt x="937" y="1429"/>
                    </a:lnTo>
                    <a:lnTo>
                      <a:pt x="934" y="1426"/>
                    </a:lnTo>
                    <a:lnTo>
                      <a:pt x="930" y="1430"/>
                    </a:lnTo>
                    <a:lnTo>
                      <a:pt x="926" y="1424"/>
                    </a:lnTo>
                    <a:lnTo>
                      <a:pt x="921" y="1426"/>
                    </a:lnTo>
                    <a:lnTo>
                      <a:pt x="910" y="1422"/>
                    </a:lnTo>
                    <a:lnTo>
                      <a:pt x="912" y="1413"/>
                    </a:lnTo>
                    <a:lnTo>
                      <a:pt x="904" y="1412"/>
                    </a:lnTo>
                    <a:lnTo>
                      <a:pt x="895" y="1405"/>
                    </a:lnTo>
                    <a:lnTo>
                      <a:pt x="891" y="1404"/>
                    </a:lnTo>
                    <a:lnTo>
                      <a:pt x="891" y="1402"/>
                    </a:lnTo>
                    <a:lnTo>
                      <a:pt x="885" y="1401"/>
                    </a:lnTo>
                    <a:lnTo>
                      <a:pt x="879" y="1395"/>
                    </a:lnTo>
                    <a:lnTo>
                      <a:pt x="876" y="1392"/>
                    </a:lnTo>
                    <a:lnTo>
                      <a:pt x="871" y="1396"/>
                    </a:lnTo>
                    <a:lnTo>
                      <a:pt x="865" y="1392"/>
                    </a:lnTo>
                    <a:lnTo>
                      <a:pt x="864" y="1389"/>
                    </a:lnTo>
                    <a:lnTo>
                      <a:pt x="862" y="1391"/>
                    </a:lnTo>
                    <a:lnTo>
                      <a:pt x="859" y="1388"/>
                    </a:lnTo>
                    <a:lnTo>
                      <a:pt x="856" y="1388"/>
                    </a:lnTo>
                    <a:lnTo>
                      <a:pt x="854" y="1384"/>
                    </a:lnTo>
                    <a:lnTo>
                      <a:pt x="852" y="1383"/>
                    </a:lnTo>
                    <a:lnTo>
                      <a:pt x="850" y="1384"/>
                    </a:lnTo>
                    <a:lnTo>
                      <a:pt x="847" y="1383"/>
                    </a:lnTo>
                    <a:lnTo>
                      <a:pt x="844" y="1381"/>
                    </a:lnTo>
                    <a:lnTo>
                      <a:pt x="842" y="1375"/>
                    </a:lnTo>
                    <a:lnTo>
                      <a:pt x="835" y="1374"/>
                    </a:lnTo>
                    <a:lnTo>
                      <a:pt x="829" y="1370"/>
                    </a:lnTo>
                    <a:lnTo>
                      <a:pt x="817" y="1360"/>
                    </a:lnTo>
                    <a:lnTo>
                      <a:pt x="818" y="1359"/>
                    </a:lnTo>
                    <a:lnTo>
                      <a:pt x="817" y="1357"/>
                    </a:lnTo>
                    <a:lnTo>
                      <a:pt x="813" y="1358"/>
                    </a:lnTo>
                    <a:lnTo>
                      <a:pt x="811" y="1355"/>
                    </a:lnTo>
                    <a:lnTo>
                      <a:pt x="810" y="1357"/>
                    </a:lnTo>
                    <a:lnTo>
                      <a:pt x="808" y="1353"/>
                    </a:lnTo>
                    <a:lnTo>
                      <a:pt x="805" y="1353"/>
                    </a:lnTo>
                    <a:lnTo>
                      <a:pt x="805" y="1351"/>
                    </a:lnTo>
                    <a:lnTo>
                      <a:pt x="802" y="1346"/>
                    </a:lnTo>
                    <a:lnTo>
                      <a:pt x="789" y="1342"/>
                    </a:lnTo>
                    <a:lnTo>
                      <a:pt x="787" y="1344"/>
                    </a:lnTo>
                    <a:lnTo>
                      <a:pt x="783" y="1342"/>
                    </a:lnTo>
                    <a:lnTo>
                      <a:pt x="783" y="1340"/>
                    </a:lnTo>
                    <a:lnTo>
                      <a:pt x="781" y="1339"/>
                    </a:lnTo>
                    <a:lnTo>
                      <a:pt x="777" y="1341"/>
                    </a:lnTo>
                    <a:lnTo>
                      <a:pt x="775" y="1339"/>
                    </a:lnTo>
                    <a:lnTo>
                      <a:pt x="771" y="1344"/>
                    </a:lnTo>
                    <a:lnTo>
                      <a:pt x="767" y="1338"/>
                    </a:lnTo>
                    <a:lnTo>
                      <a:pt x="764" y="1339"/>
                    </a:lnTo>
                    <a:lnTo>
                      <a:pt x="762" y="1336"/>
                    </a:lnTo>
                    <a:lnTo>
                      <a:pt x="757" y="1336"/>
                    </a:lnTo>
                    <a:lnTo>
                      <a:pt x="751" y="1333"/>
                    </a:lnTo>
                    <a:lnTo>
                      <a:pt x="750" y="1335"/>
                    </a:lnTo>
                    <a:lnTo>
                      <a:pt x="746" y="1333"/>
                    </a:lnTo>
                    <a:lnTo>
                      <a:pt x="744" y="1334"/>
                    </a:lnTo>
                    <a:lnTo>
                      <a:pt x="731" y="1335"/>
                    </a:lnTo>
                    <a:lnTo>
                      <a:pt x="727" y="1338"/>
                    </a:lnTo>
                    <a:lnTo>
                      <a:pt x="722" y="1337"/>
                    </a:lnTo>
                    <a:lnTo>
                      <a:pt x="714" y="1342"/>
                    </a:lnTo>
                    <a:lnTo>
                      <a:pt x="707" y="1344"/>
                    </a:lnTo>
                    <a:lnTo>
                      <a:pt x="698" y="1349"/>
                    </a:lnTo>
                    <a:lnTo>
                      <a:pt x="694" y="1349"/>
                    </a:lnTo>
                    <a:lnTo>
                      <a:pt x="690" y="1352"/>
                    </a:lnTo>
                    <a:lnTo>
                      <a:pt x="689" y="1354"/>
                    </a:lnTo>
                    <a:lnTo>
                      <a:pt x="690" y="1357"/>
                    </a:lnTo>
                    <a:lnTo>
                      <a:pt x="685" y="1358"/>
                    </a:lnTo>
                    <a:lnTo>
                      <a:pt x="688" y="1362"/>
                    </a:lnTo>
                    <a:lnTo>
                      <a:pt x="685" y="1364"/>
                    </a:lnTo>
                    <a:lnTo>
                      <a:pt x="684" y="1364"/>
                    </a:lnTo>
                    <a:lnTo>
                      <a:pt x="678" y="1365"/>
                    </a:lnTo>
                    <a:lnTo>
                      <a:pt x="678" y="1367"/>
                    </a:lnTo>
                    <a:lnTo>
                      <a:pt x="676" y="1367"/>
                    </a:lnTo>
                    <a:lnTo>
                      <a:pt x="674" y="1369"/>
                    </a:lnTo>
                    <a:lnTo>
                      <a:pt x="672" y="1367"/>
                    </a:lnTo>
                    <a:lnTo>
                      <a:pt x="672" y="1362"/>
                    </a:lnTo>
                    <a:lnTo>
                      <a:pt x="664" y="1357"/>
                    </a:lnTo>
                    <a:lnTo>
                      <a:pt x="663" y="1354"/>
                    </a:lnTo>
                    <a:lnTo>
                      <a:pt x="655" y="1356"/>
                    </a:lnTo>
                    <a:lnTo>
                      <a:pt x="645" y="1353"/>
                    </a:lnTo>
                    <a:lnTo>
                      <a:pt x="643" y="1352"/>
                    </a:lnTo>
                    <a:lnTo>
                      <a:pt x="642" y="1349"/>
                    </a:lnTo>
                    <a:lnTo>
                      <a:pt x="641" y="1351"/>
                    </a:lnTo>
                    <a:lnTo>
                      <a:pt x="639" y="1350"/>
                    </a:lnTo>
                    <a:lnTo>
                      <a:pt x="640" y="1348"/>
                    </a:lnTo>
                    <a:lnTo>
                      <a:pt x="633" y="1350"/>
                    </a:lnTo>
                    <a:lnTo>
                      <a:pt x="634" y="1347"/>
                    </a:lnTo>
                    <a:lnTo>
                      <a:pt x="632" y="1344"/>
                    </a:lnTo>
                    <a:lnTo>
                      <a:pt x="625" y="1344"/>
                    </a:lnTo>
                    <a:lnTo>
                      <a:pt x="618" y="1340"/>
                    </a:lnTo>
                    <a:lnTo>
                      <a:pt x="602" y="1338"/>
                    </a:lnTo>
                    <a:lnTo>
                      <a:pt x="601" y="1335"/>
                    </a:lnTo>
                    <a:lnTo>
                      <a:pt x="600" y="1336"/>
                    </a:lnTo>
                    <a:lnTo>
                      <a:pt x="599" y="1333"/>
                    </a:lnTo>
                    <a:lnTo>
                      <a:pt x="598" y="1334"/>
                    </a:lnTo>
                    <a:lnTo>
                      <a:pt x="597" y="1331"/>
                    </a:lnTo>
                    <a:lnTo>
                      <a:pt x="599" y="1331"/>
                    </a:lnTo>
                    <a:lnTo>
                      <a:pt x="597" y="1330"/>
                    </a:lnTo>
                    <a:lnTo>
                      <a:pt x="599" y="1330"/>
                    </a:lnTo>
                    <a:lnTo>
                      <a:pt x="598" y="1328"/>
                    </a:lnTo>
                    <a:lnTo>
                      <a:pt x="600" y="1327"/>
                    </a:lnTo>
                    <a:lnTo>
                      <a:pt x="600" y="1324"/>
                    </a:lnTo>
                    <a:lnTo>
                      <a:pt x="599" y="1323"/>
                    </a:lnTo>
                    <a:lnTo>
                      <a:pt x="599" y="1320"/>
                    </a:lnTo>
                    <a:lnTo>
                      <a:pt x="597" y="1321"/>
                    </a:lnTo>
                    <a:lnTo>
                      <a:pt x="598" y="1314"/>
                    </a:lnTo>
                    <a:lnTo>
                      <a:pt x="599" y="1304"/>
                    </a:lnTo>
                    <a:lnTo>
                      <a:pt x="608" y="1287"/>
                    </a:lnTo>
                    <a:lnTo>
                      <a:pt x="610" y="1276"/>
                    </a:lnTo>
                    <a:lnTo>
                      <a:pt x="619" y="1265"/>
                    </a:lnTo>
                    <a:lnTo>
                      <a:pt x="615" y="1264"/>
                    </a:lnTo>
                    <a:lnTo>
                      <a:pt x="612" y="1261"/>
                    </a:lnTo>
                    <a:lnTo>
                      <a:pt x="610" y="1261"/>
                    </a:lnTo>
                    <a:lnTo>
                      <a:pt x="610" y="1259"/>
                    </a:lnTo>
                    <a:lnTo>
                      <a:pt x="609" y="1260"/>
                    </a:lnTo>
                    <a:lnTo>
                      <a:pt x="607" y="1259"/>
                    </a:lnTo>
                    <a:lnTo>
                      <a:pt x="605" y="1261"/>
                    </a:lnTo>
                    <a:lnTo>
                      <a:pt x="605" y="1259"/>
                    </a:lnTo>
                    <a:lnTo>
                      <a:pt x="603" y="1260"/>
                    </a:lnTo>
                    <a:lnTo>
                      <a:pt x="604" y="1258"/>
                    </a:lnTo>
                    <a:lnTo>
                      <a:pt x="598" y="1259"/>
                    </a:lnTo>
                    <a:lnTo>
                      <a:pt x="596" y="1258"/>
                    </a:lnTo>
                    <a:lnTo>
                      <a:pt x="596" y="1255"/>
                    </a:lnTo>
                    <a:lnTo>
                      <a:pt x="595" y="1257"/>
                    </a:lnTo>
                    <a:lnTo>
                      <a:pt x="592" y="1255"/>
                    </a:lnTo>
                    <a:lnTo>
                      <a:pt x="590" y="1258"/>
                    </a:lnTo>
                    <a:lnTo>
                      <a:pt x="589" y="1256"/>
                    </a:lnTo>
                    <a:lnTo>
                      <a:pt x="588" y="1256"/>
                    </a:lnTo>
                    <a:lnTo>
                      <a:pt x="587" y="1258"/>
                    </a:lnTo>
                    <a:lnTo>
                      <a:pt x="586" y="1256"/>
                    </a:lnTo>
                    <a:lnTo>
                      <a:pt x="584" y="1258"/>
                    </a:lnTo>
                    <a:lnTo>
                      <a:pt x="583" y="1255"/>
                    </a:lnTo>
                    <a:lnTo>
                      <a:pt x="581" y="1257"/>
                    </a:lnTo>
                    <a:lnTo>
                      <a:pt x="579" y="1251"/>
                    </a:lnTo>
                    <a:lnTo>
                      <a:pt x="576" y="1252"/>
                    </a:lnTo>
                    <a:lnTo>
                      <a:pt x="573" y="1250"/>
                    </a:lnTo>
                    <a:lnTo>
                      <a:pt x="574" y="1249"/>
                    </a:lnTo>
                    <a:lnTo>
                      <a:pt x="568" y="1250"/>
                    </a:lnTo>
                    <a:lnTo>
                      <a:pt x="564" y="1254"/>
                    </a:lnTo>
                    <a:lnTo>
                      <a:pt x="563" y="1252"/>
                    </a:lnTo>
                    <a:lnTo>
                      <a:pt x="561" y="1254"/>
                    </a:lnTo>
                    <a:lnTo>
                      <a:pt x="560" y="1252"/>
                    </a:lnTo>
                    <a:lnTo>
                      <a:pt x="559" y="1251"/>
                    </a:lnTo>
                    <a:lnTo>
                      <a:pt x="555" y="1254"/>
                    </a:lnTo>
                    <a:lnTo>
                      <a:pt x="555" y="1250"/>
                    </a:lnTo>
                    <a:lnTo>
                      <a:pt x="553" y="1249"/>
                    </a:lnTo>
                    <a:lnTo>
                      <a:pt x="552" y="1251"/>
                    </a:lnTo>
                    <a:lnTo>
                      <a:pt x="552" y="1249"/>
                    </a:lnTo>
                    <a:lnTo>
                      <a:pt x="550" y="1250"/>
                    </a:lnTo>
                    <a:lnTo>
                      <a:pt x="548" y="1247"/>
                    </a:lnTo>
                    <a:lnTo>
                      <a:pt x="543" y="1252"/>
                    </a:lnTo>
                    <a:lnTo>
                      <a:pt x="541" y="1251"/>
                    </a:lnTo>
                    <a:lnTo>
                      <a:pt x="542" y="1250"/>
                    </a:lnTo>
                    <a:lnTo>
                      <a:pt x="542" y="1248"/>
                    </a:lnTo>
                    <a:lnTo>
                      <a:pt x="536" y="1247"/>
                    </a:lnTo>
                    <a:lnTo>
                      <a:pt x="535" y="1249"/>
                    </a:lnTo>
                    <a:lnTo>
                      <a:pt x="534" y="1249"/>
                    </a:lnTo>
                    <a:lnTo>
                      <a:pt x="528" y="1246"/>
                    </a:lnTo>
                    <a:lnTo>
                      <a:pt x="525" y="1242"/>
                    </a:lnTo>
                    <a:lnTo>
                      <a:pt x="524" y="1244"/>
                    </a:lnTo>
                    <a:lnTo>
                      <a:pt x="519" y="1243"/>
                    </a:lnTo>
                    <a:lnTo>
                      <a:pt x="520" y="1245"/>
                    </a:lnTo>
                    <a:lnTo>
                      <a:pt x="519" y="1247"/>
                    </a:lnTo>
                    <a:lnTo>
                      <a:pt x="518" y="1246"/>
                    </a:lnTo>
                    <a:lnTo>
                      <a:pt x="517" y="1246"/>
                    </a:lnTo>
                    <a:lnTo>
                      <a:pt x="517" y="1247"/>
                    </a:lnTo>
                    <a:lnTo>
                      <a:pt x="513" y="1245"/>
                    </a:lnTo>
                    <a:lnTo>
                      <a:pt x="506" y="1246"/>
                    </a:lnTo>
                    <a:lnTo>
                      <a:pt x="502" y="1243"/>
                    </a:lnTo>
                    <a:lnTo>
                      <a:pt x="497" y="1245"/>
                    </a:lnTo>
                    <a:lnTo>
                      <a:pt x="497" y="1247"/>
                    </a:lnTo>
                    <a:lnTo>
                      <a:pt x="495" y="1247"/>
                    </a:lnTo>
                    <a:lnTo>
                      <a:pt x="496" y="1248"/>
                    </a:lnTo>
                    <a:lnTo>
                      <a:pt x="495" y="1248"/>
                    </a:lnTo>
                    <a:lnTo>
                      <a:pt x="493" y="1250"/>
                    </a:lnTo>
                    <a:lnTo>
                      <a:pt x="490" y="1250"/>
                    </a:lnTo>
                    <a:lnTo>
                      <a:pt x="489" y="1251"/>
                    </a:lnTo>
                    <a:lnTo>
                      <a:pt x="486" y="1250"/>
                    </a:lnTo>
                    <a:lnTo>
                      <a:pt x="482" y="1252"/>
                    </a:lnTo>
                    <a:lnTo>
                      <a:pt x="478" y="1254"/>
                    </a:lnTo>
                    <a:lnTo>
                      <a:pt x="473" y="1259"/>
                    </a:lnTo>
                    <a:lnTo>
                      <a:pt x="469" y="1260"/>
                    </a:lnTo>
                    <a:lnTo>
                      <a:pt x="465" y="1263"/>
                    </a:lnTo>
                    <a:lnTo>
                      <a:pt x="460" y="1261"/>
                    </a:lnTo>
                    <a:lnTo>
                      <a:pt x="459" y="1263"/>
                    </a:lnTo>
                    <a:lnTo>
                      <a:pt x="454" y="1263"/>
                    </a:lnTo>
                    <a:lnTo>
                      <a:pt x="453" y="1266"/>
                    </a:lnTo>
                    <a:lnTo>
                      <a:pt x="448" y="1265"/>
                    </a:lnTo>
                    <a:lnTo>
                      <a:pt x="448" y="1267"/>
                    </a:lnTo>
                    <a:lnTo>
                      <a:pt x="447" y="1266"/>
                    </a:lnTo>
                    <a:lnTo>
                      <a:pt x="441" y="1272"/>
                    </a:lnTo>
                    <a:lnTo>
                      <a:pt x="439" y="1270"/>
                    </a:lnTo>
                    <a:lnTo>
                      <a:pt x="437" y="1273"/>
                    </a:lnTo>
                    <a:lnTo>
                      <a:pt x="436" y="1273"/>
                    </a:lnTo>
                    <a:lnTo>
                      <a:pt x="434" y="1277"/>
                    </a:lnTo>
                    <a:lnTo>
                      <a:pt x="433" y="1276"/>
                    </a:lnTo>
                    <a:lnTo>
                      <a:pt x="430" y="1278"/>
                    </a:lnTo>
                    <a:lnTo>
                      <a:pt x="428" y="1277"/>
                    </a:lnTo>
                    <a:lnTo>
                      <a:pt x="427" y="1280"/>
                    </a:lnTo>
                    <a:lnTo>
                      <a:pt x="428" y="1282"/>
                    </a:lnTo>
                    <a:lnTo>
                      <a:pt x="426" y="1283"/>
                    </a:lnTo>
                    <a:lnTo>
                      <a:pt x="426" y="1282"/>
                    </a:lnTo>
                    <a:lnTo>
                      <a:pt x="425" y="1283"/>
                    </a:lnTo>
                    <a:lnTo>
                      <a:pt x="422" y="1282"/>
                    </a:lnTo>
                    <a:lnTo>
                      <a:pt x="419" y="1290"/>
                    </a:lnTo>
                    <a:lnTo>
                      <a:pt x="417" y="1287"/>
                    </a:lnTo>
                    <a:lnTo>
                      <a:pt x="411" y="1292"/>
                    </a:lnTo>
                    <a:lnTo>
                      <a:pt x="410" y="1293"/>
                    </a:lnTo>
                    <a:lnTo>
                      <a:pt x="409" y="1292"/>
                    </a:lnTo>
                    <a:lnTo>
                      <a:pt x="407" y="1295"/>
                    </a:lnTo>
                    <a:lnTo>
                      <a:pt x="399" y="1297"/>
                    </a:lnTo>
                    <a:lnTo>
                      <a:pt x="399" y="1299"/>
                    </a:lnTo>
                    <a:lnTo>
                      <a:pt x="393" y="1298"/>
                    </a:lnTo>
                    <a:lnTo>
                      <a:pt x="396" y="1299"/>
                    </a:lnTo>
                    <a:lnTo>
                      <a:pt x="394" y="1301"/>
                    </a:lnTo>
                    <a:lnTo>
                      <a:pt x="390" y="1300"/>
                    </a:lnTo>
                    <a:lnTo>
                      <a:pt x="390" y="1301"/>
                    </a:lnTo>
                    <a:lnTo>
                      <a:pt x="392" y="1303"/>
                    </a:lnTo>
                    <a:lnTo>
                      <a:pt x="389" y="1304"/>
                    </a:lnTo>
                    <a:lnTo>
                      <a:pt x="390" y="1308"/>
                    </a:lnTo>
                    <a:lnTo>
                      <a:pt x="392" y="1309"/>
                    </a:lnTo>
                    <a:lnTo>
                      <a:pt x="387" y="1310"/>
                    </a:lnTo>
                    <a:lnTo>
                      <a:pt x="387" y="1313"/>
                    </a:lnTo>
                    <a:lnTo>
                      <a:pt x="385" y="1316"/>
                    </a:lnTo>
                    <a:lnTo>
                      <a:pt x="387" y="1316"/>
                    </a:lnTo>
                    <a:lnTo>
                      <a:pt x="388" y="1314"/>
                    </a:lnTo>
                    <a:lnTo>
                      <a:pt x="388" y="1317"/>
                    </a:lnTo>
                    <a:lnTo>
                      <a:pt x="384" y="1317"/>
                    </a:lnTo>
                    <a:lnTo>
                      <a:pt x="381" y="1321"/>
                    </a:lnTo>
                    <a:lnTo>
                      <a:pt x="381" y="1320"/>
                    </a:lnTo>
                    <a:lnTo>
                      <a:pt x="376" y="1323"/>
                    </a:lnTo>
                    <a:lnTo>
                      <a:pt x="373" y="1322"/>
                    </a:lnTo>
                    <a:lnTo>
                      <a:pt x="374" y="1324"/>
                    </a:lnTo>
                    <a:lnTo>
                      <a:pt x="372" y="1326"/>
                    </a:lnTo>
                    <a:lnTo>
                      <a:pt x="367" y="1328"/>
                    </a:lnTo>
                    <a:lnTo>
                      <a:pt x="366" y="1327"/>
                    </a:lnTo>
                    <a:lnTo>
                      <a:pt x="366" y="1329"/>
                    </a:lnTo>
                    <a:lnTo>
                      <a:pt x="364" y="1330"/>
                    </a:lnTo>
                    <a:lnTo>
                      <a:pt x="362" y="1329"/>
                    </a:lnTo>
                    <a:lnTo>
                      <a:pt x="358" y="1332"/>
                    </a:lnTo>
                    <a:lnTo>
                      <a:pt x="360" y="1333"/>
                    </a:lnTo>
                    <a:lnTo>
                      <a:pt x="357" y="1333"/>
                    </a:lnTo>
                    <a:lnTo>
                      <a:pt x="357" y="1335"/>
                    </a:lnTo>
                    <a:lnTo>
                      <a:pt x="354" y="1335"/>
                    </a:lnTo>
                    <a:lnTo>
                      <a:pt x="355" y="1336"/>
                    </a:lnTo>
                    <a:lnTo>
                      <a:pt x="354" y="1337"/>
                    </a:lnTo>
                    <a:lnTo>
                      <a:pt x="345" y="1339"/>
                    </a:lnTo>
                    <a:lnTo>
                      <a:pt x="346" y="1341"/>
                    </a:lnTo>
                    <a:lnTo>
                      <a:pt x="343" y="1344"/>
                    </a:lnTo>
                    <a:lnTo>
                      <a:pt x="339" y="1350"/>
                    </a:lnTo>
                    <a:lnTo>
                      <a:pt x="335" y="1354"/>
                    </a:lnTo>
                    <a:lnTo>
                      <a:pt x="325" y="1354"/>
                    </a:lnTo>
                    <a:lnTo>
                      <a:pt x="318" y="1351"/>
                    </a:lnTo>
                    <a:lnTo>
                      <a:pt x="314" y="1353"/>
                    </a:lnTo>
                    <a:lnTo>
                      <a:pt x="313" y="1353"/>
                    </a:lnTo>
                    <a:lnTo>
                      <a:pt x="312" y="1354"/>
                    </a:lnTo>
                    <a:lnTo>
                      <a:pt x="309" y="1353"/>
                    </a:lnTo>
                    <a:lnTo>
                      <a:pt x="304" y="1357"/>
                    </a:lnTo>
                    <a:lnTo>
                      <a:pt x="301" y="1363"/>
                    </a:lnTo>
                    <a:lnTo>
                      <a:pt x="298" y="1363"/>
                    </a:lnTo>
                    <a:lnTo>
                      <a:pt x="297" y="1366"/>
                    </a:lnTo>
                    <a:lnTo>
                      <a:pt x="295" y="1365"/>
                    </a:lnTo>
                    <a:lnTo>
                      <a:pt x="294" y="1368"/>
                    </a:lnTo>
                    <a:lnTo>
                      <a:pt x="291" y="1369"/>
                    </a:lnTo>
                    <a:lnTo>
                      <a:pt x="292" y="1372"/>
                    </a:lnTo>
                    <a:lnTo>
                      <a:pt x="290" y="1371"/>
                    </a:lnTo>
                    <a:lnTo>
                      <a:pt x="288" y="1373"/>
                    </a:lnTo>
                    <a:lnTo>
                      <a:pt x="284" y="1372"/>
                    </a:lnTo>
                    <a:lnTo>
                      <a:pt x="286" y="1374"/>
                    </a:lnTo>
                    <a:lnTo>
                      <a:pt x="284" y="1376"/>
                    </a:lnTo>
                    <a:lnTo>
                      <a:pt x="277" y="1380"/>
                    </a:lnTo>
                    <a:lnTo>
                      <a:pt x="277" y="1382"/>
                    </a:lnTo>
                    <a:lnTo>
                      <a:pt x="275" y="1381"/>
                    </a:lnTo>
                    <a:lnTo>
                      <a:pt x="273" y="1383"/>
                    </a:lnTo>
                    <a:lnTo>
                      <a:pt x="273" y="1386"/>
                    </a:lnTo>
                    <a:lnTo>
                      <a:pt x="266" y="1391"/>
                    </a:lnTo>
                    <a:lnTo>
                      <a:pt x="262" y="1393"/>
                    </a:lnTo>
                    <a:lnTo>
                      <a:pt x="259" y="1392"/>
                    </a:lnTo>
                    <a:lnTo>
                      <a:pt x="256" y="1395"/>
                    </a:lnTo>
                    <a:lnTo>
                      <a:pt x="255" y="1399"/>
                    </a:lnTo>
                    <a:lnTo>
                      <a:pt x="252" y="1398"/>
                    </a:lnTo>
                    <a:lnTo>
                      <a:pt x="247" y="1401"/>
                    </a:lnTo>
                    <a:lnTo>
                      <a:pt x="245" y="1398"/>
                    </a:lnTo>
                    <a:lnTo>
                      <a:pt x="242" y="1399"/>
                    </a:lnTo>
                    <a:lnTo>
                      <a:pt x="238" y="1395"/>
                    </a:lnTo>
                    <a:lnTo>
                      <a:pt x="231" y="1396"/>
                    </a:lnTo>
                    <a:lnTo>
                      <a:pt x="231" y="1400"/>
                    </a:lnTo>
                    <a:lnTo>
                      <a:pt x="226" y="1403"/>
                    </a:lnTo>
                    <a:lnTo>
                      <a:pt x="227" y="1404"/>
                    </a:lnTo>
                    <a:lnTo>
                      <a:pt x="225" y="1404"/>
                    </a:lnTo>
                    <a:lnTo>
                      <a:pt x="224" y="1408"/>
                    </a:lnTo>
                    <a:lnTo>
                      <a:pt x="222" y="1408"/>
                    </a:lnTo>
                    <a:lnTo>
                      <a:pt x="218" y="1413"/>
                    </a:lnTo>
                    <a:lnTo>
                      <a:pt x="214" y="1414"/>
                    </a:lnTo>
                    <a:lnTo>
                      <a:pt x="213" y="1412"/>
                    </a:lnTo>
                    <a:lnTo>
                      <a:pt x="213" y="1416"/>
                    </a:lnTo>
                    <a:lnTo>
                      <a:pt x="213" y="1414"/>
                    </a:lnTo>
                    <a:lnTo>
                      <a:pt x="210" y="1414"/>
                    </a:lnTo>
                    <a:lnTo>
                      <a:pt x="210" y="1418"/>
                    </a:lnTo>
                    <a:lnTo>
                      <a:pt x="211" y="1419"/>
                    </a:lnTo>
                    <a:lnTo>
                      <a:pt x="207" y="1426"/>
                    </a:lnTo>
                    <a:lnTo>
                      <a:pt x="203" y="1427"/>
                    </a:lnTo>
                    <a:lnTo>
                      <a:pt x="202" y="1429"/>
                    </a:lnTo>
                    <a:lnTo>
                      <a:pt x="199" y="1430"/>
                    </a:lnTo>
                    <a:lnTo>
                      <a:pt x="198" y="1429"/>
                    </a:lnTo>
                    <a:lnTo>
                      <a:pt x="196" y="1434"/>
                    </a:lnTo>
                    <a:lnTo>
                      <a:pt x="193" y="1435"/>
                    </a:lnTo>
                    <a:lnTo>
                      <a:pt x="175" y="1434"/>
                    </a:lnTo>
                    <a:lnTo>
                      <a:pt x="173" y="1435"/>
                    </a:lnTo>
                    <a:lnTo>
                      <a:pt x="170" y="1441"/>
                    </a:lnTo>
                    <a:lnTo>
                      <a:pt x="167" y="1440"/>
                    </a:lnTo>
                    <a:lnTo>
                      <a:pt x="164" y="1443"/>
                    </a:lnTo>
                    <a:lnTo>
                      <a:pt x="154" y="1438"/>
                    </a:lnTo>
                    <a:lnTo>
                      <a:pt x="147" y="1439"/>
                    </a:lnTo>
                    <a:lnTo>
                      <a:pt x="142" y="1443"/>
                    </a:lnTo>
                    <a:lnTo>
                      <a:pt x="142" y="1446"/>
                    </a:lnTo>
                    <a:lnTo>
                      <a:pt x="140" y="1447"/>
                    </a:lnTo>
                    <a:lnTo>
                      <a:pt x="139" y="1452"/>
                    </a:lnTo>
                    <a:lnTo>
                      <a:pt x="137" y="1453"/>
                    </a:lnTo>
                    <a:lnTo>
                      <a:pt x="136" y="1452"/>
                    </a:lnTo>
                    <a:lnTo>
                      <a:pt x="130" y="1453"/>
                    </a:lnTo>
                    <a:lnTo>
                      <a:pt x="128" y="1456"/>
                    </a:lnTo>
                    <a:lnTo>
                      <a:pt x="128" y="1459"/>
                    </a:lnTo>
                    <a:lnTo>
                      <a:pt x="124" y="1463"/>
                    </a:lnTo>
                    <a:lnTo>
                      <a:pt x="124" y="1465"/>
                    </a:lnTo>
                    <a:lnTo>
                      <a:pt x="120" y="1466"/>
                    </a:lnTo>
                    <a:lnTo>
                      <a:pt x="118" y="1463"/>
                    </a:lnTo>
                    <a:lnTo>
                      <a:pt x="115" y="1461"/>
                    </a:lnTo>
                    <a:lnTo>
                      <a:pt x="115" y="1456"/>
                    </a:lnTo>
                    <a:lnTo>
                      <a:pt x="110" y="1452"/>
                    </a:lnTo>
                    <a:lnTo>
                      <a:pt x="111" y="1450"/>
                    </a:lnTo>
                    <a:lnTo>
                      <a:pt x="115" y="1450"/>
                    </a:lnTo>
                    <a:lnTo>
                      <a:pt x="119" y="1447"/>
                    </a:lnTo>
                    <a:lnTo>
                      <a:pt x="124" y="1446"/>
                    </a:lnTo>
                    <a:lnTo>
                      <a:pt x="127" y="1441"/>
                    </a:lnTo>
                    <a:lnTo>
                      <a:pt x="126" y="1438"/>
                    </a:lnTo>
                    <a:lnTo>
                      <a:pt x="127" y="1435"/>
                    </a:lnTo>
                    <a:lnTo>
                      <a:pt x="130" y="1434"/>
                    </a:lnTo>
                    <a:lnTo>
                      <a:pt x="132" y="1426"/>
                    </a:lnTo>
                    <a:lnTo>
                      <a:pt x="141" y="1418"/>
                    </a:lnTo>
                    <a:lnTo>
                      <a:pt x="140" y="1408"/>
                    </a:lnTo>
                    <a:lnTo>
                      <a:pt x="142" y="1407"/>
                    </a:lnTo>
                    <a:lnTo>
                      <a:pt x="144" y="1404"/>
                    </a:lnTo>
                    <a:lnTo>
                      <a:pt x="142" y="1398"/>
                    </a:lnTo>
                    <a:lnTo>
                      <a:pt x="137" y="1393"/>
                    </a:lnTo>
                    <a:lnTo>
                      <a:pt x="135" y="1393"/>
                    </a:lnTo>
                    <a:lnTo>
                      <a:pt x="135" y="1388"/>
                    </a:lnTo>
                    <a:lnTo>
                      <a:pt x="128" y="1382"/>
                    </a:lnTo>
                    <a:lnTo>
                      <a:pt x="129" y="1377"/>
                    </a:lnTo>
                    <a:lnTo>
                      <a:pt x="124" y="1372"/>
                    </a:lnTo>
                    <a:lnTo>
                      <a:pt x="131" y="1369"/>
                    </a:lnTo>
                    <a:lnTo>
                      <a:pt x="132" y="1368"/>
                    </a:lnTo>
                    <a:lnTo>
                      <a:pt x="135" y="1364"/>
                    </a:lnTo>
                    <a:lnTo>
                      <a:pt x="133" y="1358"/>
                    </a:lnTo>
                    <a:lnTo>
                      <a:pt x="134" y="1353"/>
                    </a:lnTo>
                    <a:lnTo>
                      <a:pt x="133" y="1351"/>
                    </a:lnTo>
                    <a:lnTo>
                      <a:pt x="136" y="1346"/>
                    </a:lnTo>
                    <a:lnTo>
                      <a:pt x="130" y="1340"/>
                    </a:lnTo>
                    <a:lnTo>
                      <a:pt x="131" y="1338"/>
                    </a:lnTo>
                    <a:lnTo>
                      <a:pt x="132" y="1335"/>
                    </a:lnTo>
                    <a:lnTo>
                      <a:pt x="134" y="1334"/>
                    </a:lnTo>
                    <a:lnTo>
                      <a:pt x="136" y="1336"/>
                    </a:lnTo>
                    <a:lnTo>
                      <a:pt x="138" y="1334"/>
                    </a:lnTo>
                    <a:lnTo>
                      <a:pt x="137" y="1330"/>
                    </a:lnTo>
                    <a:lnTo>
                      <a:pt x="139" y="1327"/>
                    </a:lnTo>
                    <a:lnTo>
                      <a:pt x="136" y="1322"/>
                    </a:lnTo>
                    <a:lnTo>
                      <a:pt x="139" y="1316"/>
                    </a:lnTo>
                    <a:lnTo>
                      <a:pt x="137" y="1314"/>
                    </a:lnTo>
                    <a:lnTo>
                      <a:pt x="138" y="1311"/>
                    </a:lnTo>
                    <a:lnTo>
                      <a:pt x="137" y="1310"/>
                    </a:lnTo>
                    <a:lnTo>
                      <a:pt x="140" y="1310"/>
                    </a:lnTo>
                    <a:lnTo>
                      <a:pt x="141" y="1309"/>
                    </a:lnTo>
                    <a:lnTo>
                      <a:pt x="135" y="1303"/>
                    </a:lnTo>
                    <a:lnTo>
                      <a:pt x="137" y="1299"/>
                    </a:lnTo>
                    <a:lnTo>
                      <a:pt x="133" y="1294"/>
                    </a:lnTo>
                    <a:lnTo>
                      <a:pt x="134" y="1291"/>
                    </a:lnTo>
                    <a:lnTo>
                      <a:pt x="136" y="1288"/>
                    </a:lnTo>
                    <a:lnTo>
                      <a:pt x="136" y="1285"/>
                    </a:lnTo>
                    <a:lnTo>
                      <a:pt x="132" y="1282"/>
                    </a:lnTo>
                    <a:lnTo>
                      <a:pt x="134" y="1280"/>
                    </a:lnTo>
                    <a:lnTo>
                      <a:pt x="136" y="1284"/>
                    </a:lnTo>
                    <a:lnTo>
                      <a:pt x="140" y="1285"/>
                    </a:lnTo>
                    <a:lnTo>
                      <a:pt x="150" y="1281"/>
                    </a:lnTo>
                    <a:lnTo>
                      <a:pt x="152" y="1280"/>
                    </a:lnTo>
                    <a:lnTo>
                      <a:pt x="153" y="1275"/>
                    </a:lnTo>
                    <a:lnTo>
                      <a:pt x="155" y="1273"/>
                    </a:lnTo>
                    <a:lnTo>
                      <a:pt x="156" y="1269"/>
                    </a:lnTo>
                    <a:lnTo>
                      <a:pt x="155" y="1266"/>
                    </a:lnTo>
                    <a:lnTo>
                      <a:pt x="151" y="1267"/>
                    </a:lnTo>
                    <a:lnTo>
                      <a:pt x="149" y="1266"/>
                    </a:lnTo>
                    <a:lnTo>
                      <a:pt x="146" y="1261"/>
                    </a:lnTo>
                    <a:lnTo>
                      <a:pt x="145" y="1254"/>
                    </a:lnTo>
                    <a:lnTo>
                      <a:pt x="141" y="1251"/>
                    </a:lnTo>
                    <a:lnTo>
                      <a:pt x="137" y="1251"/>
                    </a:lnTo>
                    <a:lnTo>
                      <a:pt x="137" y="1247"/>
                    </a:lnTo>
                    <a:lnTo>
                      <a:pt x="132" y="1248"/>
                    </a:lnTo>
                    <a:lnTo>
                      <a:pt x="130" y="1245"/>
                    </a:lnTo>
                    <a:lnTo>
                      <a:pt x="127" y="1244"/>
                    </a:lnTo>
                    <a:lnTo>
                      <a:pt x="122" y="1242"/>
                    </a:lnTo>
                    <a:lnTo>
                      <a:pt x="124" y="1236"/>
                    </a:lnTo>
                    <a:lnTo>
                      <a:pt x="122" y="1233"/>
                    </a:lnTo>
                    <a:lnTo>
                      <a:pt x="115" y="1236"/>
                    </a:lnTo>
                    <a:lnTo>
                      <a:pt x="114" y="1233"/>
                    </a:lnTo>
                    <a:lnTo>
                      <a:pt x="111" y="1232"/>
                    </a:lnTo>
                    <a:lnTo>
                      <a:pt x="111" y="1226"/>
                    </a:lnTo>
                    <a:lnTo>
                      <a:pt x="108" y="1224"/>
                    </a:lnTo>
                    <a:lnTo>
                      <a:pt x="103" y="1226"/>
                    </a:lnTo>
                    <a:lnTo>
                      <a:pt x="96" y="1224"/>
                    </a:lnTo>
                    <a:lnTo>
                      <a:pt x="93" y="1222"/>
                    </a:lnTo>
                    <a:lnTo>
                      <a:pt x="92" y="1218"/>
                    </a:lnTo>
                    <a:lnTo>
                      <a:pt x="88" y="1218"/>
                    </a:lnTo>
                    <a:lnTo>
                      <a:pt x="78" y="1212"/>
                    </a:lnTo>
                    <a:lnTo>
                      <a:pt x="81" y="1210"/>
                    </a:lnTo>
                    <a:lnTo>
                      <a:pt x="83" y="1211"/>
                    </a:lnTo>
                    <a:lnTo>
                      <a:pt x="87" y="1207"/>
                    </a:lnTo>
                    <a:lnTo>
                      <a:pt x="85" y="1204"/>
                    </a:lnTo>
                    <a:lnTo>
                      <a:pt x="82" y="1204"/>
                    </a:lnTo>
                    <a:lnTo>
                      <a:pt x="86" y="1201"/>
                    </a:lnTo>
                    <a:lnTo>
                      <a:pt x="91" y="1194"/>
                    </a:lnTo>
                    <a:lnTo>
                      <a:pt x="88" y="1191"/>
                    </a:lnTo>
                    <a:lnTo>
                      <a:pt x="88" y="1186"/>
                    </a:lnTo>
                    <a:lnTo>
                      <a:pt x="78" y="1179"/>
                    </a:lnTo>
                    <a:lnTo>
                      <a:pt x="78" y="1177"/>
                    </a:lnTo>
                    <a:lnTo>
                      <a:pt x="79" y="1170"/>
                    </a:lnTo>
                    <a:lnTo>
                      <a:pt x="85" y="1157"/>
                    </a:lnTo>
                    <a:lnTo>
                      <a:pt x="82" y="1154"/>
                    </a:lnTo>
                    <a:lnTo>
                      <a:pt x="77" y="1153"/>
                    </a:lnTo>
                    <a:lnTo>
                      <a:pt x="79" y="1150"/>
                    </a:lnTo>
                    <a:lnTo>
                      <a:pt x="75" y="1147"/>
                    </a:lnTo>
                    <a:lnTo>
                      <a:pt x="87" y="1141"/>
                    </a:lnTo>
                    <a:lnTo>
                      <a:pt x="84" y="1135"/>
                    </a:lnTo>
                    <a:lnTo>
                      <a:pt x="81" y="1136"/>
                    </a:lnTo>
                    <a:lnTo>
                      <a:pt x="78" y="1135"/>
                    </a:lnTo>
                    <a:lnTo>
                      <a:pt x="85" y="1128"/>
                    </a:lnTo>
                    <a:lnTo>
                      <a:pt x="79" y="1123"/>
                    </a:lnTo>
                    <a:lnTo>
                      <a:pt x="83" y="1116"/>
                    </a:lnTo>
                    <a:lnTo>
                      <a:pt x="90" y="1111"/>
                    </a:lnTo>
                    <a:lnTo>
                      <a:pt x="95" y="1107"/>
                    </a:lnTo>
                    <a:lnTo>
                      <a:pt x="101" y="1102"/>
                    </a:lnTo>
                    <a:lnTo>
                      <a:pt x="96" y="1097"/>
                    </a:lnTo>
                    <a:lnTo>
                      <a:pt x="90" y="1098"/>
                    </a:lnTo>
                    <a:lnTo>
                      <a:pt x="85" y="1096"/>
                    </a:lnTo>
                    <a:lnTo>
                      <a:pt x="83" y="1087"/>
                    </a:lnTo>
                    <a:lnTo>
                      <a:pt x="88" y="1082"/>
                    </a:lnTo>
                    <a:lnTo>
                      <a:pt x="88" y="1080"/>
                    </a:lnTo>
                    <a:lnTo>
                      <a:pt x="86" y="1078"/>
                    </a:lnTo>
                    <a:lnTo>
                      <a:pt x="92" y="1075"/>
                    </a:lnTo>
                    <a:lnTo>
                      <a:pt x="87" y="1070"/>
                    </a:lnTo>
                    <a:lnTo>
                      <a:pt x="87" y="1068"/>
                    </a:lnTo>
                    <a:lnTo>
                      <a:pt x="83" y="1068"/>
                    </a:lnTo>
                    <a:lnTo>
                      <a:pt x="83" y="1067"/>
                    </a:lnTo>
                    <a:lnTo>
                      <a:pt x="90" y="1061"/>
                    </a:lnTo>
                    <a:lnTo>
                      <a:pt x="106" y="1054"/>
                    </a:lnTo>
                    <a:lnTo>
                      <a:pt x="112" y="1051"/>
                    </a:lnTo>
                    <a:lnTo>
                      <a:pt x="115" y="1046"/>
                    </a:lnTo>
                    <a:lnTo>
                      <a:pt x="126" y="1041"/>
                    </a:lnTo>
                    <a:lnTo>
                      <a:pt x="127" y="1032"/>
                    </a:lnTo>
                    <a:lnTo>
                      <a:pt x="122" y="1030"/>
                    </a:lnTo>
                    <a:lnTo>
                      <a:pt x="112" y="1035"/>
                    </a:lnTo>
                    <a:lnTo>
                      <a:pt x="110" y="1034"/>
                    </a:lnTo>
                    <a:lnTo>
                      <a:pt x="99" y="1041"/>
                    </a:lnTo>
                    <a:lnTo>
                      <a:pt x="92" y="1043"/>
                    </a:lnTo>
                    <a:lnTo>
                      <a:pt x="88" y="1042"/>
                    </a:lnTo>
                    <a:lnTo>
                      <a:pt x="84" y="1046"/>
                    </a:lnTo>
                    <a:lnTo>
                      <a:pt x="76" y="1049"/>
                    </a:lnTo>
                    <a:lnTo>
                      <a:pt x="74" y="1042"/>
                    </a:lnTo>
                    <a:lnTo>
                      <a:pt x="67" y="1040"/>
                    </a:lnTo>
                    <a:lnTo>
                      <a:pt x="72" y="1034"/>
                    </a:lnTo>
                    <a:lnTo>
                      <a:pt x="72" y="1028"/>
                    </a:lnTo>
                    <a:lnTo>
                      <a:pt x="64" y="1028"/>
                    </a:lnTo>
                    <a:lnTo>
                      <a:pt x="70" y="1015"/>
                    </a:lnTo>
                    <a:lnTo>
                      <a:pt x="70" y="1013"/>
                    </a:lnTo>
                    <a:lnTo>
                      <a:pt x="67" y="1012"/>
                    </a:lnTo>
                    <a:lnTo>
                      <a:pt x="70" y="1010"/>
                    </a:lnTo>
                    <a:lnTo>
                      <a:pt x="68" y="1008"/>
                    </a:lnTo>
                    <a:lnTo>
                      <a:pt x="73" y="1005"/>
                    </a:lnTo>
                    <a:lnTo>
                      <a:pt x="72" y="1002"/>
                    </a:lnTo>
                    <a:lnTo>
                      <a:pt x="68" y="999"/>
                    </a:lnTo>
                    <a:lnTo>
                      <a:pt x="66" y="994"/>
                    </a:lnTo>
                    <a:lnTo>
                      <a:pt x="72" y="987"/>
                    </a:lnTo>
                    <a:lnTo>
                      <a:pt x="75" y="982"/>
                    </a:lnTo>
                    <a:lnTo>
                      <a:pt x="77" y="976"/>
                    </a:lnTo>
                    <a:lnTo>
                      <a:pt x="82" y="973"/>
                    </a:lnTo>
                    <a:lnTo>
                      <a:pt x="85" y="972"/>
                    </a:lnTo>
                    <a:lnTo>
                      <a:pt x="90" y="974"/>
                    </a:lnTo>
                    <a:lnTo>
                      <a:pt x="109" y="964"/>
                    </a:lnTo>
                    <a:lnTo>
                      <a:pt x="112" y="958"/>
                    </a:lnTo>
                    <a:lnTo>
                      <a:pt x="112" y="955"/>
                    </a:lnTo>
                    <a:lnTo>
                      <a:pt x="105" y="954"/>
                    </a:lnTo>
                    <a:lnTo>
                      <a:pt x="93" y="957"/>
                    </a:lnTo>
                    <a:lnTo>
                      <a:pt x="87" y="960"/>
                    </a:lnTo>
                    <a:lnTo>
                      <a:pt x="78" y="958"/>
                    </a:lnTo>
                    <a:lnTo>
                      <a:pt x="69" y="962"/>
                    </a:lnTo>
                    <a:lnTo>
                      <a:pt x="73" y="956"/>
                    </a:lnTo>
                    <a:lnTo>
                      <a:pt x="72" y="953"/>
                    </a:lnTo>
                    <a:lnTo>
                      <a:pt x="74" y="951"/>
                    </a:lnTo>
                    <a:lnTo>
                      <a:pt x="75" y="946"/>
                    </a:lnTo>
                    <a:lnTo>
                      <a:pt x="73" y="942"/>
                    </a:lnTo>
                    <a:lnTo>
                      <a:pt x="79" y="937"/>
                    </a:lnTo>
                    <a:lnTo>
                      <a:pt x="75" y="931"/>
                    </a:lnTo>
                    <a:lnTo>
                      <a:pt x="75" y="926"/>
                    </a:lnTo>
                    <a:lnTo>
                      <a:pt x="77" y="924"/>
                    </a:lnTo>
                    <a:lnTo>
                      <a:pt x="76" y="921"/>
                    </a:lnTo>
                    <a:lnTo>
                      <a:pt x="75" y="919"/>
                    </a:lnTo>
                    <a:lnTo>
                      <a:pt x="78" y="916"/>
                    </a:lnTo>
                    <a:lnTo>
                      <a:pt x="79" y="912"/>
                    </a:lnTo>
                    <a:lnTo>
                      <a:pt x="74" y="909"/>
                    </a:lnTo>
                    <a:lnTo>
                      <a:pt x="73" y="906"/>
                    </a:lnTo>
                    <a:lnTo>
                      <a:pt x="80" y="898"/>
                    </a:lnTo>
                    <a:lnTo>
                      <a:pt x="73" y="892"/>
                    </a:lnTo>
                    <a:lnTo>
                      <a:pt x="77" y="885"/>
                    </a:lnTo>
                    <a:lnTo>
                      <a:pt x="75" y="883"/>
                    </a:lnTo>
                    <a:lnTo>
                      <a:pt x="78" y="880"/>
                    </a:lnTo>
                    <a:lnTo>
                      <a:pt x="80" y="874"/>
                    </a:lnTo>
                    <a:lnTo>
                      <a:pt x="93" y="871"/>
                    </a:lnTo>
                    <a:lnTo>
                      <a:pt x="101" y="870"/>
                    </a:lnTo>
                    <a:lnTo>
                      <a:pt x="103" y="867"/>
                    </a:lnTo>
                    <a:lnTo>
                      <a:pt x="101" y="863"/>
                    </a:lnTo>
                    <a:lnTo>
                      <a:pt x="102" y="861"/>
                    </a:lnTo>
                    <a:lnTo>
                      <a:pt x="102" y="859"/>
                    </a:lnTo>
                    <a:lnTo>
                      <a:pt x="98" y="859"/>
                    </a:lnTo>
                    <a:lnTo>
                      <a:pt x="87" y="864"/>
                    </a:lnTo>
                    <a:lnTo>
                      <a:pt x="81" y="863"/>
                    </a:lnTo>
                    <a:lnTo>
                      <a:pt x="82" y="849"/>
                    </a:lnTo>
                    <a:lnTo>
                      <a:pt x="79" y="845"/>
                    </a:lnTo>
                    <a:lnTo>
                      <a:pt x="70" y="846"/>
                    </a:lnTo>
                    <a:lnTo>
                      <a:pt x="69" y="844"/>
                    </a:lnTo>
                    <a:lnTo>
                      <a:pt x="74" y="837"/>
                    </a:lnTo>
                    <a:lnTo>
                      <a:pt x="68" y="833"/>
                    </a:lnTo>
                    <a:lnTo>
                      <a:pt x="65" y="832"/>
                    </a:lnTo>
                    <a:lnTo>
                      <a:pt x="63" y="829"/>
                    </a:lnTo>
                    <a:lnTo>
                      <a:pt x="59" y="829"/>
                    </a:lnTo>
                    <a:lnTo>
                      <a:pt x="60" y="825"/>
                    </a:lnTo>
                    <a:lnTo>
                      <a:pt x="66" y="822"/>
                    </a:lnTo>
                    <a:lnTo>
                      <a:pt x="55" y="818"/>
                    </a:lnTo>
                    <a:lnTo>
                      <a:pt x="57" y="813"/>
                    </a:lnTo>
                    <a:lnTo>
                      <a:pt x="54" y="809"/>
                    </a:lnTo>
                    <a:lnTo>
                      <a:pt x="57" y="808"/>
                    </a:lnTo>
                    <a:lnTo>
                      <a:pt x="58" y="805"/>
                    </a:lnTo>
                    <a:lnTo>
                      <a:pt x="56" y="802"/>
                    </a:lnTo>
                    <a:lnTo>
                      <a:pt x="56" y="798"/>
                    </a:lnTo>
                    <a:lnTo>
                      <a:pt x="51" y="797"/>
                    </a:lnTo>
                    <a:lnTo>
                      <a:pt x="54" y="794"/>
                    </a:lnTo>
                    <a:lnTo>
                      <a:pt x="51" y="792"/>
                    </a:lnTo>
                    <a:lnTo>
                      <a:pt x="55" y="789"/>
                    </a:lnTo>
                    <a:lnTo>
                      <a:pt x="56" y="777"/>
                    </a:lnTo>
                    <a:lnTo>
                      <a:pt x="52" y="775"/>
                    </a:lnTo>
                    <a:lnTo>
                      <a:pt x="54" y="773"/>
                    </a:lnTo>
                    <a:lnTo>
                      <a:pt x="51" y="771"/>
                    </a:lnTo>
                    <a:lnTo>
                      <a:pt x="54" y="769"/>
                    </a:lnTo>
                    <a:lnTo>
                      <a:pt x="49" y="763"/>
                    </a:lnTo>
                    <a:lnTo>
                      <a:pt x="50" y="761"/>
                    </a:lnTo>
                    <a:lnTo>
                      <a:pt x="55" y="759"/>
                    </a:lnTo>
                    <a:lnTo>
                      <a:pt x="55" y="756"/>
                    </a:lnTo>
                    <a:lnTo>
                      <a:pt x="59" y="752"/>
                    </a:lnTo>
                    <a:lnTo>
                      <a:pt x="67" y="745"/>
                    </a:lnTo>
                    <a:lnTo>
                      <a:pt x="82" y="744"/>
                    </a:lnTo>
                    <a:lnTo>
                      <a:pt x="91" y="740"/>
                    </a:lnTo>
                    <a:lnTo>
                      <a:pt x="94" y="740"/>
                    </a:lnTo>
                    <a:lnTo>
                      <a:pt x="99" y="734"/>
                    </a:lnTo>
                    <a:lnTo>
                      <a:pt x="98" y="730"/>
                    </a:lnTo>
                    <a:lnTo>
                      <a:pt x="95" y="729"/>
                    </a:lnTo>
                    <a:lnTo>
                      <a:pt x="90" y="734"/>
                    </a:lnTo>
                    <a:lnTo>
                      <a:pt x="84" y="734"/>
                    </a:lnTo>
                    <a:lnTo>
                      <a:pt x="74" y="730"/>
                    </a:lnTo>
                    <a:lnTo>
                      <a:pt x="67" y="733"/>
                    </a:lnTo>
                    <a:lnTo>
                      <a:pt x="60" y="729"/>
                    </a:lnTo>
                    <a:lnTo>
                      <a:pt x="57" y="730"/>
                    </a:lnTo>
                    <a:lnTo>
                      <a:pt x="55" y="726"/>
                    </a:lnTo>
                    <a:lnTo>
                      <a:pt x="55" y="720"/>
                    </a:lnTo>
                    <a:lnTo>
                      <a:pt x="60" y="721"/>
                    </a:lnTo>
                    <a:lnTo>
                      <a:pt x="60" y="717"/>
                    </a:lnTo>
                    <a:lnTo>
                      <a:pt x="63" y="716"/>
                    </a:lnTo>
                    <a:lnTo>
                      <a:pt x="64" y="712"/>
                    </a:lnTo>
                    <a:lnTo>
                      <a:pt x="63" y="709"/>
                    </a:lnTo>
                    <a:lnTo>
                      <a:pt x="66" y="705"/>
                    </a:lnTo>
                    <a:lnTo>
                      <a:pt x="62" y="704"/>
                    </a:lnTo>
                    <a:lnTo>
                      <a:pt x="61" y="702"/>
                    </a:lnTo>
                    <a:lnTo>
                      <a:pt x="56" y="703"/>
                    </a:lnTo>
                    <a:lnTo>
                      <a:pt x="55" y="701"/>
                    </a:lnTo>
                    <a:lnTo>
                      <a:pt x="64" y="698"/>
                    </a:lnTo>
                    <a:lnTo>
                      <a:pt x="68" y="690"/>
                    </a:lnTo>
                    <a:lnTo>
                      <a:pt x="72" y="689"/>
                    </a:lnTo>
                    <a:lnTo>
                      <a:pt x="70" y="682"/>
                    </a:lnTo>
                    <a:lnTo>
                      <a:pt x="67" y="678"/>
                    </a:lnTo>
                    <a:lnTo>
                      <a:pt x="68" y="674"/>
                    </a:lnTo>
                    <a:lnTo>
                      <a:pt x="80" y="672"/>
                    </a:lnTo>
                    <a:lnTo>
                      <a:pt x="93" y="680"/>
                    </a:lnTo>
                    <a:lnTo>
                      <a:pt x="102" y="681"/>
                    </a:lnTo>
                    <a:lnTo>
                      <a:pt x="110" y="678"/>
                    </a:lnTo>
                    <a:lnTo>
                      <a:pt x="117" y="678"/>
                    </a:lnTo>
                    <a:lnTo>
                      <a:pt x="117" y="673"/>
                    </a:lnTo>
                    <a:lnTo>
                      <a:pt x="115" y="671"/>
                    </a:lnTo>
                    <a:lnTo>
                      <a:pt x="109" y="669"/>
                    </a:lnTo>
                    <a:lnTo>
                      <a:pt x="92" y="669"/>
                    </a:lnTo>
                    <a:lnTo>
                      <a:pt x="86" y="662"/>
                    </a:lnTo>
                    <a:lnTo>
                      <a:pt x="68" y="655"/>
                    </a:lnTo>
                    <a:lnTo>
                      <a:pt x="61" y="656"/>
                    </a:lnTo>
                    <a:lnTo>
                      <a:pt x="58" y="654"/>
                    </a:lnTo>
                    <a:lnTo>
                      <a:pt x="52" y="654"/>
                    </a:lnTo>
                    <a:lnTo>
                      <a:pt x="46" y="655"/>
                    </a:lnTo>
                    <a:lnTo>
                      <a:pt x="39" y="650"/>
                    </a:lnTo>
                    <a:lnTo>
                      <a:pt x="32" y="650"/>
                    </a:lnTo>
                    <a:lnTo>
                      <a:pt x="23" y="643"/>
                    </a:lnTo>
                    <a:lnTo>
                      <a:pt x="21" y="630"/>
                    </a:lnTo>
                    <a:lnTo>
                      <a:pt x="18" y="628"/>
                    </a:lnTo>
                    <a:lnTo>
                      <a:pt x="16" y="620"/>
                    </a:lnTo>
                    <a:lnTo>
                      <a:pt x="14" y="619"/>
                    </a:lnTo>
                    <a:lnTo>
                      <a:pt x="7" y="616"/>
                    </a:lnTo>
                    <a:lnTo>
                      <a:pt x="4" y="608"/>
                    </a:lnTo>
                    <a:lnTo>
                      <a:pt x="0" y="604"/>
                    </a:lnTo>
                    <a:lnTo>
                      <a:pt x="0" y="601"/>
                    </a:lnTo>
                    <a:lnTo>
                      <a:pt x="3" y="598"/>
                    </a:lnTo>
                    <a:lnTo>
                      <a:pt x="3" y="593"/>
                    </a:lnTo>
                    <a:lnTo>
                      <a:pt x="6" y="592"/>
                    </a:lnTo>
                    <a:lnTo>
                      <a:pt x="14" y="583"/>
                    </a:lnTo>
                    <a:lnTo>
                      <a:pt x="14" y="579"/>
                    </a:lnTo>
                    <a:lnTo>
                      <a:pt x="18" y="579"/>
                    </a:lnTo>
                    <a:lnTo>
                      <a:pt x="20" y="575"/>
                    </a:lnTo>
                    <a:lnTo>
                      <a:pt x="25" y="574"/>
                    </a:lnTo>
                    <a:lnTo>
                      <a:pt x="30" y="567"/>
                    </a:lnTo>
                    <a:lnTo>
                      <a:pt x="31" y="564"/>
                    </a:lnTo>
                    <a:lnTo>
                      <a:pt x="28" y="561"/>
                    </a:lnTo>
                    <a:lnTo>
                      <a:pt x="29" y="557"/>
                    </a:lnTo>
                    <a:lnTo>
                      <a:pt x="24" y="556"/>
                    </a:lnTo>
                    <a:lnTo>
                      <a:pt x="26" y="553"/>
                    </a:lnTo>
                    <a:lnTo>
                      <a:pt x="25" y="550"/>
                    </a:lnTo>
                    <a:lnTo>
                      <a:pt x="26" y="545"/>
                    </a:lnTo>
                    <a:lnTo>
                      <a:pt x="33" y="539"/>
                    </a:lnTo>
                    <a:lnTo>
                      <a:pt x="33" y="537"/>
                    </a:lnTo>
                    <a:lnTo>
                      <a:pt x="38" y="535"/>
                    </a:lnTo>
                    <a:lnTo>
                      <a:pt x="39" y="532"/>
                    </a:lnTo>
                    <a:lnTo>
                      <a:pt x="45" y="531"/>
                    </a:lnTo>
                    <a:lnTo>
                      <a:pt x="49" y="527"/>
                    </a:lnTo>
                    <a:lnTo>
                      <a:pt x="52" y="527"/>
                    </a:lnTo>
                    <a:lnTo>
                      <a:pt x="58" y="520"/>
                    </a:lnTo>
                    <a:lnTo>
                      <a:pt x="68" y="521"/>
                    </a:lnTo>
                    <a:lnTo>
                      <a:pt x="70" y="519"/>
                    </a:lnTo>
                    <a:lnTo>
                      <a:pt x="73" y="518"/>
                    </a:lnTo>
                    <a:lnTo>
                      <a:pt x="69" y="510"/>
                    </a:lnTo>
                    <a:lnTo>
                      <a:pt x="70" y="506"/>
                    </a:lnTo>
                    <a:lnTo>
                      <a:pt x="74" y="499"/>
                    </a:lnTo>
                    <a:lnTo>
                      <a:pt x="80" y="498"/>
                    </a:lnTo>
                    <a:lnTo>
                      <a:pt x="87" y="491"/>
                    </a:lnTo>
                    <a:lnTo>
                      <a:pt x="86" y="489"/>
                    </a:lnTo>
                    <a:lnTo>
                      <a:pt x="82" y="490"/>
                    </a:lnTo>
                    <a:lnTo>
                      <a:pt x="79" y="488"/>
                    </a:lnTo>
                    <a:lnTo>
                      <a:pt x="77" y="483"/>
                    </a:lnTo>
                    <a:lnTo>
                      <a:pt x="91" y="476"/>
                    </a:lnTo>
                    <a:lnTo>
                      <a:pt x="95" y="472"/>
                    </a:lnTo>
                    <a:lnTo>
                      <a:pt x="95" y="468"/>
                    </a:lnTo>
                    <a:lnTo>
                      <a:pt x="90" y="462"/>
                    </a:lnTo>
                    <a:lnTo>
                      <a:pt x="95" y="456"/>
                    </a:lnTo>
                    <a:lnTo>
                      <a:pt x="100" y="454"/>
                    </a:lnTo>
                    <a:lnTo>
                      <a:pt x="102" y="456"/>
                    </a:lnTo>
                    <a:lnTo>
                      <a:pt x="112" y="454"/>
                    </a:lnTo>
                    <a:lnTo>
                      <a:pt x="115" y="451"/>
                    </a:lnTo>
                    <a:lnTo>
                      <a:pt x="121" y="451"/>
                    </a:lnTo>
                    <a:lnTo>
                      <a:pt x="123" y="445"/>
                    </a:lnTo>
                    <a:lnTo>
                      <a:pt x="130" y="444"/>
                    </a:lnTo>
                    <a:lnTo>
                      <a:pt x="132" y="437"/>
                    </a:lnTo>
                    <a:lnTo>
                      <a:pt x="142" y="435"/>
                    </a:lnTo>
                    <a:lnTo>
                      <a:pt x="145" y="431"/>
                    </a:lnTo>
                    <a:lnTo>
                      <a:pt x="156" y="422"/>
                    </a:lnTo>
                    <a:lnTo>
                      <a:pt x="160" y="417"/>
                    </a:lnTo>
                    <a:lnTo>
                      <a:pt x="166" y="415"/>
                    </a:lnTo>
                    <a:lnTo>
                      <a:pt x="173" y="415"/>
                    </a:lnTo>
                    <a:lnTo>
                      <a:pt x="175" y="410"/>
                    </a:lnTo>
                    <a:lnTo>
                      <a:pt x="173" y="405"/>
                    </a:lnTo>
                    <a:lnTo>
                      <a:pt x="174" y="399"/>
                    </a:lnTo>
                    <a:lnTo>
                      <a:pt x="181" y="396"/>
                    </a:lnTo>
                    <a:lnTo>
                      <a:pt x="190" y="396"/>
                    </a:lnTo>
                    <a:lnTo>
                      <a:pt x="193" y="394"/>
                    </a:lnTo>
                    <a:lnTo>
                      <a:pt x="199" y="381"/>
                    </a:lnTo>
                    <a:lnTo>
                      <a:pt x="203" y="376"/>
                    </a:lnTo>
                    <a:lnTo>
                      <a:pt x="200" y="361"/>
                    </a:lnTo>
                    <a:lnTo>
                      <a:pt x="202" y="356"/>
                    </a:lnTo>
                    <a:lnTo>
                      <a:pt x="198" y="356"/>
                    </a:lnTo>
                    <a:lnTo>
                      <a:pt x="196" y="354"/>
                    </a:lnTo>
                    <a:lnTo>
                      <a:pt x="205" y="352"/>
                    </a:lnTo>
                    <a:lnTo>
                      <a:pt x="212" y="347"/>
                    </a:lnTo>
                    <a:lnTo>
                      <a:pt x="223" y="343"/>
                    </a:lnTo>
                    <a:lnTo>
                      <a:pt x="227" y="345"/>
                    </a:lnTo>
                    <a:lnTo>
                      <a:pt x="230" y="350"/>
                    </a:lnTo>
                    <a:lnTo>
                      <a:pt x="230" y="362"/>
                    </a:lnTo>
                    <a:lnTo>
                      <a:pt x="234" y="367"/>
                    </a:lnTo>
                    <a:lnTo>
                      <a:pt x="239" y="372"/>
                    </a:lnTo>
                    <a:lnTo>
                      <a:pt x="241" y="382"/>
                    </a:lnTo>
                    <a:lnTo>
                      <a:pt x="248" y="385"/>
                    </a:lnTo>
                    <a:lnTo>
                      <a:pt x="260" y="398"/>
                    </a:lnTo>
                    <a:lnTo>
                      <a:pt x="261" y="413"/>
                    </a:lnTo>
                    <a:lnTo>
                      <a:pt x="267" y="416"/>
                    </a:lnTo>
                    <a:lnTo>
                      <a:pt x="266" y="420"/>
                    </a:lnTo>
                    <a:lnTo>
                      <a:pt x="257" y="430"/>
                    </a:lnTo>
                    <a:lnTo>
                      <a:pt x="259" y="434"/>
                    </a:lnTo>
                    <a:lnTo>
                      <a:pt x="257" y="440"/>
                    </a:lnTo>
                    <a:lnTo>
                      <a:pt x="259" y="446"/>
                    </a:lnTo>
                    <a:lnTo>
                      <a:pt x="259" y="455"/>
                    </a:lnTo>
                    <a:lnTo>
                      <a:pt x="263" y="459"/>
                    </a:lnTo>
                    <a:lnTo>
                      <a:pt x="270" y="460"/>
                    </a:lnTo>
                    <a:lnTo>
                      <a:pt x="272" y="464"/>
                    </a:lnTo>
                    <a:lnTo>
                      <a:pt x="276" y="478"/>
                    </a:lnTo>
                    <a:lnTo>
                      <a:pt x="283" y="485"/>
                    </a:lnTo>
                    <a:lnTo>
                      <a:pt x="295" y="488"/>
                    </a:lnTo>
                    <a:lnTo>
                      <a:pt x="300" y="499"/>
                    </a:lnTo>
                    <a:lnTo>
                      <a:pt x="307" y="498"/>
                    </a:lnTo>
                    <a:lnTo>
                      <a:pt x="307" y="500"/>
                    </a:lnTo>
                    <a:lnTo>
                      <a:pt x="309" y="501"/>
                    </a:lnTo>
                    <a:lnTo>
                      <a:pt x="331" y="504"/>
                    </a:lnTo>
                    <a:lnTo>
                      <a:pt x="337" y="503"/>
                    </a:lnTo>
                    <a:lnTo>
                      <a:pt x="347" y="508"/>
                    </a:lnTo>
                    <a:lnTo>
                      <a:pt x="350" y="512"/>
                    </a:lnTo>
                    <a:lnTo>
                      <a:pt x="360" y="513"/>
                    </a:lnTo>
                    <a:lnTo>
                      <a:pt x="369" y="522"/>
                    </a:lnTo>
                    <a:lnTo>
                      <a:pt x="384" y="512"/>
                    </a:lnTo>
                    <a:lnTo>
                      <a:pt x="385" y="512"/>
                    </a:lnTo>
                    <a:lnTo>
                      <a:pt x="387" y="516"/>
                    </a:lnTo>
                    <a:lnTo>
                      <a:pt x="396" y="509"/>
                    </a:lnTo>
                    <a:lnTo>
                      <a:pt x="396" y="504"/>
                    </a:lnTo>
                    <a:lnTo>
                      <a:pt x="400" y="495"/>
                    </a:lnTo>
                    <a:lnTo>
                      <a:pt x="406" y="495"/>
                    </a:lnTo>
                    <a:lnTo>
                      <a:pt x="406" y="491"/>
                    </a:lnTo>
                    <a:lnTo>
                      <a:pt x="408" y="489"/>
                    </a:lnTo>
                    <a:lnTo>
                      <a:pt x="416" y="486"/>
                    </a:lnTo>
                    <a:lnTo>
                      <a:pt x="422" y="487"/>
                    </a:lnTo>
                    <a:lnTo>
                      <a:pt x="426" y="486"/>
                    </a:lnTo>
                    <a:lnTo>
                      <a:pt x="427" y="480"/>
                    </a:lnTo>
                    <a:lnTo>
                      <a:pt x="426" y="469"/>
                    </a:lnTo>
                    <a:lnTo>
                      <a:pt x="427" y="468"/>
                    </a:lnTo>
                    <a:lnTo>
                      <a:pt x="432" y="467"/>
                    </a:lnTo>
                    <a:lnTo>
                      <a:pt x="438" y="465"/>
                    </a:lnTo>
                    <a:lnTo>
                      <a:pt x="443" y="457"/>
                    </a:lnTo>
                    <a:lnTo>
                      <a:pt x="445" y="456"/>
                    </a:lnTo>
                    <a:lnTo>
                      <a:pt x="453" y="456"/>
                    </a:lnTo>
                    <a:lnTo>
                      <a:pt x="457" y="460"/>
                    </a:lnTo>
                    <a:lnTo>
                      <a:pt x="461" y="462"/>
                    </a:lnTo>
                    <a:lnTo>
                      <a:pt x="468" y="458"/>
                    </a:lnTo>
                    <a:lnTo>
                      <a:pt x="473" y="452"/>
                    </a:lnTo>
                    <a:lnTo>
                      <a:pt x="483" y="452"/>
                    </a:lnTo>
                    <a:lnTo>
                      <a:pt x="496" y="439"/>
                    </a:lnTo>
                    <a:lnTo>
                      <a:pt x="500" y="439"/>
                    </a:lnTo>
                    <a:lnTo>
                      <a:pt x="504" y="441"/>
                    </a:lnTo>
                    <a:lnTo>
                      <a:pt x="510" y="451"/>
                    </a:lnTo>
                    <a:lnTo>
                      <a:pt x="514" y="455"/>
                    </a:lnTo>
                    <a:lnTo>
                      <a:pt x="519" y="456"/>
                    </a:lnTo>
                    <a:lnTo>
                      <a:pt x="525" y="453"/>
                    </a:lnTo>
                    <a:lnTo>
                      <a:pt x="533" y="457"/>
                    </a:lnTo>
                    <a:lnTo>
                      <a:pt x="536" y="459"/>
                    </a:lnTo>
                    <a:lnTo>
                      <a:pt x="542" y="458"/>
                    </a:lnTo>
                    <a:lnTo>
                      <a:pt x="548" y="450"/>
                    </a:lnTo>
                    <a:lnTo>
                      <a:pt x="555" y="446"/>
                    </a:lnTo>
                    <a:lnTo>
                      <a:pt x="561" y="430"/>
                    </a:lnTo>
                    <a:lnTo>
                      <a:pt x="566" y="423"/>
                    </a:lnTo>
                    <a:lnTo>
                      <a:pt x="564" y="416"/>
                    </a:lnTo>
                    <a:lnTo>
                      <a:pt x="566" y="410"/>
                    </a:lnTo>
                    <a:lnTo>
                      <a:pt x="569" y="408"/>
                    </a:lnTo>
                    <a:lnTo>
                      <a:pt x="577" y="411"/>
                    </a:lnTo>
                    <a:lnTo>
                      <a:pt x="581" y="413"/>
                    </a:lnTo>
                    <a:lnTo>
                      <a:pt x="590" y="412"/>
                    </a:lnTo>
                    <a:lnTo>
                      <a:pt x="590" y="403"/>
                    </a:lnTo>
                    <a:lnTo>
                      <a:pt x="597" y="395"/>
                    </a:lnTo>
                    <a:lnTo>
                      <a:pt x="606" y="386"/>
                    </a:lnTo>
                    <a:lnTo>
                      <a:pt x="607" y="374"/>
                    </a:lnTo>
                    <a:lnTo>
                      <a:pt x="618" y="362"/>
                    </a:lnTo>
                    <a:lnTo>
                      <a:pt x="621" y="356"/>
                    </a:lnTo>
                    <a:lnTo>
                      <a:pt x="622" y="347"/>
                    </a:lnTo>
                    <a:lnTo>
                      <a:pt x="621" y="341"/>
                    </a:lnTo>
                    <a:lnTo>
                      <a:pt x="622" y="337"/>
                    </a:lnTo>
                    <a:lnTo>
                      <a:pt x="632" y="336"/>
                    </a:lnTo>
                    <a:lnTo>
                      <a:pt x="638" y="337"/>
                    </a:lnTo>
                    <a:lnTo>
                      <a:pt x="638" y="332"/>
                    </a:lnTo>
                    <a:lnTo>
                      <a:pt x="639" y="329"/>
                    </a:lnTo>
                    <a:lnTo>
                      <a:pt x="643" y="326"/>
                    </a:lnTo>
                    <a:lnTo>
                      <a:pt x="645" y="322"/>
                    </a:lnTo>
                    <a:lnTo>
                      <a:pt x="644" y="318"/>
                    </a:lnTo>
                    <a:lnTo>
                      <a:pt x="637" y="312"/>
                    </a:lnTo>
                    <a:lnTo>
                      <a:pt x="639" y="304"/>
                    </a:lnTo>
                    <a:lnTo>
                      <a:pt x="636" y="303"/>
                    </a:lnTo>
                    <a:lnTo>
                      <a:pt x="635" y="301"/>
                    </a:lnTo>
                    <a:lnTo>
                      <a:pt x="638" y="295"/>
                    </a:lnTo>
                    <a:lnTo>
                      <a:pt x="642" y="294"/>
                    </a:lnTo>
                    <a:lnTo>
                      <a:pt x="648" y="285"/>
                    </a:lnTo>
                    <a:lnTo>
                      <a:pt x="639" y="277"/>
                    </a:lnTo>
                    <a:lnTo>
                      <a:pt x="634" y="276"/>
                    </a:lnTo>
                    <a:lnTo>
                      <a:pt x="633" y="274"/>
                    </a:lnTo>
                    <a:lnTo>
                      <a:pt x="619" y="268"/>
                    </a:lnTo>
                    <a:lnTo>
                      <a:pt x="618" y="266"/>
                    </a:lnTo>
                    <a:lnTo>
                      <a:pt x="616" y="260"/>
                    </a:lnTo>
                    <a:lnTo>
                      <a:pt x="616" y="253"/>
                    </a:lnTo>
                    <a:lnTo>
                      <a:pt x="609" y="243"/>
                    </a:lnTo>
                    <a:lnTo>
                      <a:pt x="606" y="240"/>
                    </a:lnTo>
                    <a:lnTo>
                      <a:pt x="607" y="236"/>
                    </a:lnTo>
                    <a:lnTo>
                      <a:pt x="606" y="235"/>
                    </a:lnTo>
                    <a:lnTo>
                      <a:pt x="606" y="230"/>
                    </a:lnTo>
                    <a:lnTo>
                      <a:pt x="604" y="223"/>
                    </a:lnTo>
                    <a:lnTo>
                      <a:pt x="612" y="210"/>
                    </a:lnTo>
                    <a:lnTo>
                      <a:pt x="616" y="206"/>
                    </a:lnTo>
                    <a:lnTo>
                      <a:pt x="619" y="200"/>
                    </a:lnTo>
                    <a:lnTo>
                      <a:pt x="620" y="200"/>
                    </a:lnTo>
                    <a:lnTo>
                      <a:pt x="625" y="196"/>
                    </a:lnTo>
                    <a:lnTo>
                      <a:pt x="639" y="193"/>
                    </a:lnTo>
                    <a:lnTo>
                      <a:pt x="654" y="183"/>
                    </a:lnTo>
                    <a:lnTo>
                      <a:pt x="657" y="169"/>
                    </a:lnTo>
                    <a:lnTo>
                      <a:pt x="663" y="168"/>
                    </a:lnTo>
                    <a:lnTo>
                      <a:pt x="671" y="168"/>
                    </a:lnTo>
                    <a:lnTo>
                      <a:pt x="686" y="159"/>
                    </a:lnTo>
                    <a:lnTo>
                      <a:pt x="694" y="160"/>
                    </a:lnTo>
                    <a:lnTo>
                      <a:pt x="699" y="165"/>
                    </a:lnTo>
                    <a:lnTo>
                      <a:pt x="710" y="181"/>
                    </a:lnTo>
                    <a:lnTo>
                      <a:pt x="717" y="183"/>
                    </a:lnTo>
                    <a:lnTo>
                      <a:pt x="721" y="186"/>
                    </a:lnTo>
                    <a:lnTo>
                      <a:pt x="725" y="188"/>
                    </a:lnTo>
                    <a:lnTo>
                      <a:pt x="728" y="194"/>
                    </a:lnTo>
                    <a:lnTo>
                      <a:pt x="731" y="192"/>
                    </a:lnTo>
                    <a:lnTo>
                      <a:pt x="736" y="192"/>
                    </a:lnTo>
                    <a:lnTo>
                      <a:pt x="742" y="188"/>
                    </a:lnTo>
                    <a:lnTo>
                      <a:pt x="744" y="189"/>
                    </a:lnTo>
                    <a:lnTo>
                      <a:pt x="747" y="194"/>
                    </a:lnTo>
                    <a:lnTo>
                      <a:pt x="751" y="192"/>
                    </a:lnTo>
                    <a:lnTo>
                      <a:pt x="754" y="184"/>
                    </a:lnTo>
                    <a:lnTo>
                      <a:pt x="757" y="183"/>
                    </a:lnTo>
                    <a:lnTo>
                      <a:pt x="761" y="186"/>
                    </a:lnTo>
                    <a:lnTo>
                      <a:pt x="763" y="182"/>
                    </a:lnTo>
                    <a:lnTo>
                      <a:pt x="772" y="188"/>
                    </a:lnTo>
                    <a:lnTo>
                      <a:pt x="777" y="188"/>
                    </a:lnTo>
                    <a:lnTo>
                      <a:pt x="777" y="193"/>
                    </a:lnTo>
                    <a:lnTo>
                      <a:pt x="778" y="192"/>
                    </a:lnTo>
                    <a:lnTo>
                      <a:pt x="786" y="190"/>
                    </a:lnTo>
                    <a:lnTo>
                      <a:pt x="792" y="189"/>
                    </a:lnTo>
                    <a:lnTo>
                      <a:pt x="794" y="190"/>
                    </a:lnTo>
                    <a:lnTo>
                      <a:pt x="798" y="195"/>
                    </a:lnTo>
                    <a:lnTo>
                      <a:pt x="798" y="199"/>
                    </a:lnTo>
                    <a:lnTo>
                      <a:pt x="798" y="204"/>
                    </a:lnTo>
                    <a:lnTo>
                      <a:pt x="801" y="215"/>
                    </a:lnTo>
                    <a:lnTo>
                      <a:pt x="805" y="217"/>
                    </a:lnTo>
                    <a:lnTo>
                      <a:pt x="810" y="216"/>
                    </a:lnTo>
                    <a:lnTo>
                      <a:pt x="817" y="224"/>
                    </a:lnTo>
                    <a:lnTo>
                      <a:pt x="822" y="221"/>
                    </a:lnTo>
                    <a:lnTo>
                      <a:pt x="824" y="221"/>
                    </a:lnTo>
                    <a:lnTo>
                      <a:pt x="826" y="223"/>
                    </a:lnTo>
                    <a:lnTo>
                      <a:pt x="826" y="229"/>
                    </a:lnTo>
                    <a:lnTo>
                      <a:pt x="829" y="237"/>
                    </a:lnTo>
                    <a:lnTo>
                      <a:pt x="840" y="236"/>
                    </a:lnTo>
                    <a:lnTo>
                      <a:pt x="842" y="230"/>
                    </a:lnTo>
                    <a:lnTo>
                      <a:pt x="851" y="222"/>
                    </a:lnTo>
                    <a:lnTo>
                      <a:pt x="851" y="217"/>
                    </a:lnTo>
                    <a:lnTo>
                      <a:pt x="856" y="220"/>
                    </a:lnTo>
                    <a:lnTo>
                      <a:pt x="859" y="221"/>
                    </a:lnTo>
                    <a:lnTo>
                      <a:pt x="865" y="219"/>
                    </a:lnTo>
                    <a:lnTo>
                      <a:pt x="872" y="219"/>
                    </a:lnTo>
                    <a:lnTo>
                      <a:pt x="876" y="214"/>
                    </a:lnTo>
                    <a:lnTo>
                      <a:pt x="879" y="210"/>
                    </a:lnTo>
                    <a:lnTo>
                      <a:pt x="884" y="211"/>
                    </a:lnTo>
                    <a:lnTo>
                      <a:pt x="888" y="210"/>
                    </a:lnTo>
                    <a:lnTo>
                      <a:pt x="893" y="212"/>
                    </a:lnTo>
                    <a:lnTo>
                      <a:pt x="900" y="210"/>
                    </a:lnTo>
                    <a:lnTo>
                      <a:pt x="902" y="207"/>
                    </a:lnTo>
                    <a:lnTo>
                      <a:pt x="901" y="202"/>
                    </a:lnTo>
                    <a:lnTo>
                      <a:pt x="911" y="201"/>
                    </a:lnTo>
                    <a:lnTo>
                      <a:pt x="913" y="198"/>
                    </a:lnTo>
                    <a:lnTo>
                      <a:pt x="914" y="192"/>
                    </a:lnTo>
                    <a:lnTo>
                      <a:pt x="928" y="184"/>
                    </a:lnTo>
                    <a:lnTo>
                      <a:pt x="929" y="179"/>
                    </a:lnTo>
                    <a:lnTo>
                      <a:pt x="937" y="175"/>
                    </a:lnTo>
                    <a:lnTo>
                      <a:pt x="938" y="170"/>
                    </a:lnTo>
                    <a:lnTo>
                      <a:pt x="948" y="169"/>
                    </a:lnTo>
                    <a:lnTo>
                      <a:pt x="954" y="164"/>
                    </a:lnTo>
                    <a:lnTo>
                      <a:pt x="958" y="163"/>
                    </a:lnTo>
                    <a:lnTo>
                      <a:pt x="963" y="165"/>
                    </a:lnTo>
                    <a:lnTo>
                      <a:pt x="968" y="164"/>
                    </a:lnTo>
                    <a:lnTo>
                      <a:pt x="976" y="164"/>
                    </a:lnTo>
                    <a:lnTo>
                      <a:pt x="985" y="163"/>
                    </a:lnTo>
                    <a:lnTo>
                      <a:pt x="995" y="157"/>
                    </a:lnTo>
                    <a:lnTo>
                      <a:pt x="1002" y="156"/>
                    </a:lnTo>
                    <a:lnTo>
                      <a:pt x="1008" y="160"/>
                    </a:lnTo>
                    <a:lnTo>
                      <a:pt x="1013" y="156"/>
                    </a:lnTo>
                    <a:lnTo>
                      <a:pt x="1017" y="159"/>
                    </a:lnTo>
                    <a:lnTo>
                      <a:pt x="1024" y="162"/>
                    </a:lnTo>
                    <a:lnTo>
                      <a:pt x="1029" y="158"/>
                    </a:lnTo>
                    <a:lnTo>
                      <a:pt x="1032" y="157"/>
                    </a:lnTo>
                    <a:lnTo>
                      <a:pt x="1035" y="153"/>
                    </a:lnTo>
                    <a:lnTo>
                      <a:pt x="1037" y="153"/>
                    </a:lnTo>
                    <a:lnTo>
                      <a:pt x="1042" y="154"/>
                    </a:lnTo>
                    <a:lnTo>
                      <a:pt x="1047" y="143"/>
                    </a:lnTo>
                    <a:lnTo>
                      <a:pt x="1051" y="138"/>
                    </a:lnTo>
                    <a:lnTo>
                      <a:pt x="1051" y="133"/>
                    </a:lnTo>
                    <a:lnTo>
                      <a:pt x="1065" y="123"/>
                    </a:lnTo>
                    <a:lnTo>
                      <a:pt x="1067" y="105"/>
                    </a:lnTo>
                    <a:lnTo>
                      <a:pt x="1076" y="105"/>
                    </a:lnTo>
                    <a:lnTo>
                      <a:pt x="1078" y="103"/>
                    </a:lnTo>
                    <a:lnTo>
                      <a:pt x="1080" y="99"/>
                    </a:lnTo>
                    <a:lnTo>
                      <a:pt x="1088" y="98"/>
                    </a:lnTo>
                    <a:lnTo>
                      <a:pt x="1093" y="92"/>
                    </a:lnTo>
                    <a:lnTo>
                      <a:pt x="1101" y="92"/>
                    </a:lnTo>
                    <a:lnTo>
                      <a:pt x="1102" y="95"/>
                    </a:lnTo>
                    <a:lnTo>
                      <a:pt x="1106" y="93"/>
                    </a:lnTo>
                    <a:lnTo>
                      <a:pt x="1106" y="88"/>
                    </a:lnTo>
                    <a:lnTo>
                      <a:pt x="1109" y="86"/>
                    </a:lnTo>
                    <a:lnTo>
                      <a:pt x="1111" y="80"/>
                    </a:lnTo>
                    <a:lnTo>
                      <a:pt x="1114" y="78"/>
                    </a:lnTo>
                    <a:lnTo>
                      <a:pt x="1113" y="75"/>
                    </a:lnTo>
                    <a:lnTo>
                      <a:pt x="1116" y="72"/>
                    </a:lnTo>
                    <a:lnTo>
                      <a:pt x="1117" y="71"/>
                    </a:lnTo>
                    <a:lnTo>
                      <a:pt x="1119" y="68"/>
                    </a:lnTo>
                    <a:lnTo>
                      <a:pt x="1122" y="68"/>
                    </a:lnTo>
                    <a:lnTo>
                      <a:pt x="1130" y="58"/>
                    </a:lnTo>
                    <a:lnTo>
                      <a:pt x="1132" y="58"/>
                    </a:lnTo>
                    <a:lnTo>
                      <a:pt x="1135" y="54"/>
                    </a:lnTo>
                    <a:lnTo>
                      <a:pt x="1141" y="39"/>
                    </a:lnTo>
                    <a:lnTo>
                      <a:pt x="1143" y="37"/>
                    </a:lnTo>
                    <a:lnTo>
                      <a:pt x="1146" y="38"/>
                    </a:lnTo>
                    <a:lnTo>
                      <a:pt x="1152" y="42"/>
                    </a:lnTo>
                    <a:lnTo>
                      <a:pt x="1157" y="42"/>
                    </a:lnTo>
                    <a:lnTo>
                      <a:pt x="1163" y="44"/>
                    </a:lnTo>
                    <a:lnTo>
                      <a:pt x="1168" y="41"/>
                    </a:lnTo>
                    <a:lnTo>
                      <a:pt x="1173" y="40"/>
                    </a:lnTo>
                    <a:lnTo>
                      <a:pt x="1173" y="39"/>
                    </a:lnTo>
                    <a:lnTo>
                      <a:pt x="1176" y="37"/>
                    </a:lnTo>
                    <a:lnTo>
                      <a:pt x="1186" y="39"/>
                    </a:lnTo>
                    <a:lnTo>
                      <a:pt x="1200" y="37"/>
                    </a:lnTo>
                    <a:lnTo>
                      <a:pt x="1197" y="45"/>
                    </a:lnTo>
                    <a:lnTo>
                      <a:pt x="1202" y="54"/>
                    </a:lnTo>
                    <a:lnTo>
                      <a:pt x="1208" y="56"/>
                    </a:lnTo>
                    <a:lnTo>
                      <a:pt x="1210" y="54"/>
                    </a:lnTo>
                    <a:lnTo>
                      <a:pt x="1217" y="55"/>
                    </a:lnTo>
                    <a:lnTo>
                      <a:pt x="1219" y="59"/>
                    </a:lnTo>
                    <a:lnTo>
                      <a:pt x="1218" y="66"/>
                    </a:lnTo>
                    <a:lnTo>
                      <a:pt x="1220" y="68"/>
                    </a:lnTo>
                    <a:lnTo>
                      <a:pt x="1225" y="64"/>
                    </a:lnTo>
                    <a:lnTo>
                      <a:pt x="1229" y="63"/>
                    </a:lnTo>
                    <a:lnTo>
                      <a:pt x="1232" y="64"/>
                    </a:lnTo>
                    <a:lnTo>
                      <a:pt x="1236" y="68"/>
                    </a:lnTo>
                    <a:lnTo>
                      <a:pt x="1242" y="66"/>
                    </a:lnTo>
                    <a:lnTo>
                      <a:pt x="1246" y="71"/>
                    </a:lnTo>
                    <a:lnTo>
                      <a:pt x="1251" y="84"/>
                    </a:lnTo>
                    <a:lnTo>
                      <a:pt x="1254" y="85"/>
                    </a:lnTo>
                    <a:lnTo>
                      <a:pt x="1255" y="90"/>
                    </a:lnTo>
                    <a:lnTo>
                      <a:pt x="1257" y="91"/>
                    </a:lnTo>
                    <a:lnTo>
                      <a:pt x="1257" y="97"/>
                    </a:lnTo>
                    <a:lnTo>
                      <a:pt x="1261" y="104"/>
                    </a:lnTo>
                    <a:lnTo>
                      <a:pt x="1264" y="118"/>
                    </a:lnTo>
                    <a:lnTo>
                      <a:pt x="1266" y="122"/>
                    </a:lnTo>
                    <a:lnTo>
                      <a:pt x="1271" y="125"/>
                    </a:lnTo>
                    <a:lnTo>
                      <a:pt x="1273" y="124"/>
                    </a:lnTo>
                    <a:lnTo>
                      <a:pt x="1278" y="125"/>
                    </a:lnTo>
                    <a:lnTo>
                      <a:pt x="1278" y="128"/>
                    </a:lnTo>
                    <a:lnTo>
                      <a:pt x="1283" y="129"/>
                    </a:lnTo>
                    <a:lnTo>
                      <a:pt x="1288" y="132"/>
                    </a:lnTo>
                    <a:lnTo>
                      <a:pt x="1293" y="131"/>
                    </a:lnTo>
                    <a:lnTo>
                      <a:pt x="1298" y="136"/>
                    </a:lnTo>
                    <a:lnTo>
                      <a:pt x="1297" y="143"/>
                    </a:lnTo>
                    <a:lnTo>
                      <a:pt x="1291" y="152"/>
                    </a:lnTo>
                    <a:lnTo>
                      <a:pt x="1293" y="154"/>
                    </a:lnTo>
                    <a:lnTo>
                      <a:pt x="1292" y="158"/>
                    </a:lnTo>
                    <a:lnTo>
                      <a:pt x="1294" y="158"/>
                    </a:lnTo>
                    <a:lnTo>
                      <a:pt x="1293" y="162"/>
                    </a:lnTo>
                    <a:lnTo>
                      <a:pt x="1288" y="164"/>
                    </a:lnTo>
                    <a:lnTo>
                      <a:pt x="1288" y="166"/>
                    </a:lnTo>
                    <a:lnTo>
                      <a:pt x="1286" y="168"/>
                    </a:lnTo>
                    <a:lnTo>
                      <a:pt x="1282" y="166"/>
                    </a:lnTo>
                    <a:lnTo>
                      <a:pt x="1279" y="169"/>
                    </a:lnTo>
                    <a:lnTo>
                      <a:pt x="1278" y="170"/>
                    </a:lnTo>
                    <a:lnTo>
                      <a:pt x="1282" y="175"/>
                    </a:lnTo>
                    <a:lnTo>
                      <a:pt x="1281" y="177"/>
                    </a:lnTo>
                    <a:lnTo>
                      <a:pt x="1281" y="189"/>
                    </a:lnTo>
                    <a:lnTo>
                      <a:pt x="1276" y="192"/>
                    </a:lnTo>
                    <a:lnTo>
                      <a:pt x="1278" y="195"/>
                    </a:lnTo>
                    <a:lnTo>
                      <a:pt x="1273" y="201"/>
                    </a:lnTo>
                    <a:lnTo>
                      <a:pt x="1281" y="198"/>
                    </a:lnTo>
                    <a:lnTo>
                      <a:pt x="1287" y="200"/>
                    </a:lnTo>
                    <a:lnTo>
                      <a:pt x="1294" y="203"/>
                    </a:lnTo>
                    <a:lnTo>
                      <a:pt x="1307" y="206"/>
                    </a:lnTo>
                    <a:lnTo>
                      <a:pt x="1312" y="203"/>
                    </a:lnTo>
                    <a:lnTo>
                      <a:pt x="1318" y="203"/>
                    </a:lnTo>
                    <a:lnTo>
                      <a:pt x="1322" y="201"/>
                    </a:lnTo>
                    <a:lnTo>
                      <a:pt x="1325" y="194"/>
                    </a:lnTo>
                    <a:lnTo>
                      <a:pt x="1327" y="192"/>
                    </a:lnTo>
                    <a:lnTo>
                      <a:pt x="1335" y="190"/>
                    </a:lnTo>
                    <a:lnTo>
                      <a:pt x="1341" y="194"/>
                    </a:lnTo>
                    <a:lnTo>
                      <a:pt x="1347" y="181"/>
                    </a:lnTo>
                    <a:lnTo>
                      <a:pt x="1350" y="179"/>
                    </a:lnTo>
                    <a:lnTo>
                      <a:pt x="1353" y="179"/>
                    </a:lnTo>
                    <a:lnTo>
                      <a:pt x="1359" y="183"/>
                    </a:lnTo>
                    <a:lnTo>
                      <a:pt x="1365" y="184"/>
                    </a:lnTo>
                    <a:lnTo>
                      <a:pt x="1370" y="179"/>
                    </a:lnTo>
                    <a:lnTo>
                      <a:pt x="1370" y="172"/>
                    </a:lnTo>
                    <a:lnTo>
                      <a:pt x="1376" y="160"/>
                    </a:lnTo>
                    <a:lnTo>
                      <a:pt x="1380" y="142"/>
                    </a:lnTo>
                    <a:lnTo>
                      <a:pt x="1378" y="133"/>
                    </a:lnTo>
                    <a:lnTo>
                      <a:pt x="1382" y="121"/>
                    </a:lnTo>
                    <a:lnTo>
                      <a:pt x="1390" y="113"/>
                    </a:lnTo>
                    <a:lnTo>
                      <a:pt x="1397" y="115"/>
                    </a:lnTo>
                    <a:lnTo>
                      <a:pt x="1406" y="122"/>
                    </a:lnTo>
                    <a:lnTo>
                      <a:pt x="1407" y="125"/>
                    </a:lnTo>
                    <a:lnTo>
                      <a:pt x="1414" y="126"/>
                    </a:lnTo>
                    <a:lnTo>
                      <a:pt x="1426" y="118"/>
                    </a:lnTo>
                    <a:lnTo>
                      <a:pt x="1428" y="115"/>
                    </a:lnTo>
                    <a:lnTo>
                      <a:pt x="1447" y="113"/>
                    </a:lnTo>
                    <a:lnTo>
                      <a:pt x="1448" y="113"/>
                    </a:lnTo>
                    <a:lnTo>
                      <a:pt x="1454" y="109"/>
                    </a:lnTo>
                    <a:lnTo>
                      <a:pt x="1463" y="97"/>
                    </a:lnTo>
                    <a:lnTo>
                      <a:pt x="1467" y="94"/>
                    </a:lnTo>
                    <a:lnTo>
                      <a:pt x="1470" y="88"/>
                    </a:lnTo>
                    <a:lnTo>
                      <a:pt x="1468" y="80"/>
                    </a:lnTo>
                    <a:lnTo>
                      <a:pt x="1464" y="71"/>
                    </a:lnTo>
                    <a:lnTo>
                      <a:pt x="1466" y="64"/>
                    </a:lnTo>
                    <a:lnTo>
                      <a:pt x="1481" y="61"/>
                    </a:lnTo>
                    <a:lnTo>
                      <a:pt x="1488" y="62"/>
                    </a:lnTo>
                    <a:lnTo>
                      <a:pt x="1498" y="57"/>
                    </a:lnTo>
                    <a:lnTo>
                      <a:pt x="1508" y="58"/>
                    </a:lnTo>
                    <a:lnTo>
                      <a:pt x="1513" y="55"/>
                    </a:lnTo>
                    <a:lnTo>
                      <a:pt x="1514" y="45"/>
                    </a:lnTo>
                    <a:lnTo>
                      <a:pt x="1509" y="28"/>
                    </a:lnTo>
                    <a:lnTo>
                      <a:pt x="1518" y="27"/>
                    </a:lnTo>
                    <a:lnTo>
                      <a:pt x="1531" y="25"/>
                    </a:lnTo>
                    <a:lnTo>
                      <a:pt x="1539" y="19"/>
                    </a:lnTo>
                    <a:lnTo>
                      <a:pt x="1557" y="13"/>
                    </a:lnTo>
                    <a:lnTo>
                      <a:pt x="1560" y="10"/>
                    </a:lnTo>
                    <a:lnTo>
                      <a:pt x="1561" y="7"/>
                    </a:lnTo>
                    <a:lnTo>
                      <a:pt x="1566" y="6"/>
                    </a:lnTo>
                    <a:lnTo>
                      <a:pt x="1570" y="2"/>
                    </a:lnTo>
                    <a:lnTo>
                      <a:pt x="1576" y="0"/>
                    </a:lnTo>
                    <a:lnTo>
                      <a:pt x="1579" y="0"/>
                    </a:lnTo>
                    <a:lnTo>
                      <a:pt x="1582" y="3"/>
                    </a:lnTo>
                    <a:lnTo>
                      <a:pt x="1586" y="5"/>
                    </a:lnTo>
                    <a:lnTo>
                      <a:pt x="1597" y="6"/>
                    </a:lnTo>
                    <a:lnTo>
                      <a:pt x="1600" y="10"/>
                    </a:lnTo>
                    <a:lnTo>
                      <a:pt x="1603" y="17"/>
                    </a:lnTo>
                    <a:lnTo>
                      <a:pt x="1608" y="22"/>
                    </a:lnTo>
                    <a:lnTo>
                      <a:pt x="1606" y="30"/>
                    </a:lnTo>
                    <a:lnTo>
                      <a:pt x="1610" y="38"/>
                    </a:lnTo>
                    <a:lnTo>
                      <a:pt x="1621" y="38"/>
                    </a:lnTo>
                    <a:lnTo>
                      <a:pt x="1624" y="35"/>
                    </a:lnTo>
                    <a:lnTo>
                      <a:pt x="1628" y="39"/>
                    </a:lnTo>
                    <a:lnTo>
                      <a:pt x="1646" y="43"/>
                    </a:lnTo>
                    <a:lnTo>
                      <a:pt x="1653" y="44"/>
                    </a:lnTo>
                    <a:lnTo>
                      <a:pt x="1662" y="51"/>
                    </a:lnTo>
                    <a:lnTo>
                      <a:pt x="1665" y="56"/>
                    </a:lnTo>
                    <a:lnTo>
                      <a:pt x="1670" y="59"/>
                    </a:lnTo>
                    <a:lnTo>
                      <a:pt x="1693" y="55"/>
                    </a:lnTo>
                    <a:lnTo>
                      <a:pt x="1703" y="56"/>
                    </a:lnTo>
                    <a:lnTo>
                      <a:pt x="1717" y="68"/>
                    </a:lnTo>
                    <a:lnTo>
                      <a:pt x="1723" y="71"/>
                    </a:lnTo>
                    <a:lnTo>
                      <a:pt x="1726" y="77"/>
                    </a:lnTo>
                    <a:lnTo>
                      <a:pt x="1726" y="84"/>
                    </a:lnTo>
                    <a:lnTo>
                      <a:pt x="1728" y="90"/>
                    </a:lnTo>
                    <a:lnTo>
                      <a:pt x="1732" y="95"/>
                    </a:lnTo>
                    <a:lnTo>
                      <a:pt x="1739" y="98"/>
                    </a:lnTo>
                    <a:lnTo>
                      <a:pt x="1746" y="92"/>
                    </a:lnTo>
                    <a:lnTo>
                      <a:pt x="1747" y="76"/>
                    </a:lnTo>
                    <a:lnTo>
                      <a:pt x="1754" y="64"/>
                    </a:lnTo>
                    <a:lnTo>
                      <a:pt x="1758" y="63"/>
                    </a:lnTo>
                    <a:lnTo>
                      <a:pt x="1767" y="64"/>
                    </a:lnTo>
                    <a:lnTo>
                      <a:pt x="1773" y="69"/>
                    </a:lnTo>
                    <a:lnTo>
                      <a:pt x="1775" y="72"/>
                    </a:lnTo>
                    <a:lnTo>
                      <a:pt x="1774" y="80"/>
                    </a:lnTo>
                    <a:lnTo>
                      <a:pt x="1766" y="88"/>
                    </a:lnTo>
                    <a:lnTo>
                      <a:pt x="1766" y="93"/>
                    </a:lnTo>
                    <a:lnTo>
                      <a:pt x="1773" y="102"/>
                    </a:lnTo>
                    <a:lnTo>
                      <a:pt x="1780" y="107"/>
                    </a:lnTo>
                    <a:lnTo>
                      <a:pt x="1787" y="110"/>
                    </a:lnTo>
                    <a:lnTo>
                      <a:pt x="1791" y="109"/>
                    </a:lnTo>
                    <a:lnTo>
                      <a:pt x="1802" y="100"/>
                    </a:lnTo>
                    <a:lnTo>
                      <a:pt x="1808" y="99"/>
                    </a:lnTo>
                    <a:lnTo>
                      <a:pt x="1815" y="110"/>
                    </a:lnTo>
                    <a:lnTo>
                      <a:pt x="1813" y="113"/>
                    </a:lnTo>
                    <a:lnTo>
                      <a:pt x="1807" y="118"/>
                    </a:lnTo>
                    <a:lnTo>
                      <a:pt x="1808" y="122"/>
                    </a:lnTo>
                    <a:lnTo>
                      <a:pt x="1811" y="123"/>
                    </a:lnTo>
                    <a:lnTo>
                      <a:pt x="1808" y="127"/>
                    </a:lnTo>
                    <a:lnTo>
                      <a:pt x="1808" y="132"/>
                    </a:lnTo>
                    <a:lnTo>
                      <a:pt x="1810" y="134"/>
                    </a:lnTo>
                    <a:lnTo>
                      <a:pt x="1815" y="141"/>
                    </a:lnTo>
                    <a:lnTo>
                      <a:pt x="1816" y="143"/>
                    </a:lnTo>
                    <a:lnTo>
                      <a:pt x="1813" y="145"/>
                    </a:lnTo>
                    <a:lnTo>
                      <a:pt x="1824" y="165"/>
                    </a:lnTo>
                    <a:lnTo>
                      <a:pt x="1826" y="174"/>
                    </a:lnTo>
                    <a:lnTo>
                      <a:pt x="1829" y="177"/>
                    </a:lnTo>
                    <a:lnTo>
                      <a:pt x="1832" y="180"/>
                    </a:lnTo>
                    <a:lnTo>
                      <a:pt x="1836" y="185"/>
                    </a:lnTo>
                    <a:lnTo>
                      <a:pt x="1833" y="193"/>
                    </a:lnTo>
                    <a:lnTo>
                      <a:pt x="1839" y="195"/>
                    </a:lnTo>
                    <a:lnTo>
                      <a:pt x="1844" y="198"/>
                    </a:lnTo>
                    <a:lnTo>
                      <a:pt x="1847" y="197"/>
                    </a:lnTo>
                    <a:lnTo>
                      <a:pt x="1852" y="198"/>
                    </a:lnTo>
                    <a:lnTo>
                      <a:pt x="1854" y="197"/>
                    </a:lnTo>
                    <a:lnTo>
                      <a:pt x="1861" y="198"/>
                    </a:lnTo>
                    <a:lnTo>
                      <a:pt x="1863" y="202"/>
                    </a:lnTo>
                    <a:lnTo>
                      <a:pt x="1872" y="203"/>
                    </a:lnTo>
                    <a:lnTo>
                      <a:pt x="1875" y="205"/>
                    </a:lnTo>
                    <a:lnTo>
                      <a:pt x="1879" y="211"/>
                    </a:lnTo>
                    <a:lnTo>
                      <a:pt x="1877" y="214"/>
                    </a:lnTo>
                    <a:lnTo>
                      <a:pt x="1873" y="219"/>
                    </a:lnTo>
                    <a:lnTo>
                      <a:pt x="1874" y="224"/>
                    </a:lnTo>
                    <a:lnTo>
                      <a:pt x="1872" y="226"/>
                    </a:lnTo>
                    <a:lnTo>
                      <a:pt x="1870" y="225"/>
                    </a:lnTo>
                    <a:lnTo>
                      <a:pt x="1869" y="226"/>
                    </a:lnTo>
                    <a:lnTo>
                      <a:pt x="1869" y="229"/>
                    </a:lnTo>
                    <a:lnTo>
                      <a:pt x="1870" y="235"/>
                    </a:lnTo>
                    <a:lnTo>
                      <a:pt x="1876" y="240"/>
                    </a:lnTo>
                    <a:lnTo>
                      <a:pt x="1880" y="240"/>
                    </a:lnTo>
                    <a:lnTo>
                      <a:pt x="1881" y="242"/>
                    </a:lnTo>
                    <a:lnTo>
                      <a:pt x="1880" y="244"/>
                    </a:lnTo>
                    <a:lnTo>
                      <a:pt x="1878" y="243"/>
                    </a:lnTo>
                    <a:lnTo>
                      <a:pt x="1875" y="244"/>
                    </a:lnTo>
                    <a:lnTo>
                      <a:pt x="1873" y="251"/>
                    </a:lnTo>
                    <a:lnTo>
                      <a:pt x="1869" y="251"/>
                    </a:lnTo>
                    <a:lnTo>
                      <a:pt x="1868" y="253"/>
                    </a:lnTo>
                    <a:lnTo>
                      <a:pt x="1872" y="270"/>
                    </a:lnTo>
                    <a:lnTo>
                      <a:pt x="1877" y="275"/>
                    </a:lnTo>
                    <a:lnTo>
                      <a:pt x="1882" y="279"/>
                    </a:lnTo>
                    <a:lnTo>
                      <a:pt x="1885" y="280"/>
                    </a:lnTo>
                    <a:lnTo>
                      <a:pt x="1883" y="283"/>
                    </a:lnTo>
                    <a:lnTo>
                      <a:pt x="1884" y="288"/>
                    </a:lnTo>
                    <a:lnTo>
                      <a:pt x="1879" y="302"/>
                    </a:lnTo>
                    <a:lnTo>
                      <a:pt x="1881" y="303"/>
                    </a:lnTo>
                    <a:lnTo>
                      <a:pt x="1884" y="311"/>
                    </a:lnTo>
                    <a:lnTo>
                      <a:pt x="1888" y="313"/>
                    </a:lnTo>
                    <a:lnTo>
                      <a:pt x="1892" y="312"/>
                    </a:lnTo>
                    <a:lnTo>
                      <a:pt x="1897" y="314"/>
                    </a:lnTo>
                    <a:lnTo>
                      <a:pt x="1905" y="314"/>
                    </a:lnTo>
                    <a:lnTo>
                      <a:pt x="1914" y="320"/>
                    </a:lnTo>
                    <a:lnTo>
                      <a:pt x="1918" y="325"/>
                    </a:lnTo>
                    <a:lnTo>
                      <a:pt x="1916" y="327"/>
                    </a:lnTo>
                    <a:lnTo>
                      <a:pt x="1920" y="341"/>
                    </a:lnTo>
                    <a:lnTo>
                      <a:pt x="1927" y="349"/>
                    </a:lnTo>
                    <a:lnTo>
                      <a:pt x="1930" y="362"/>
                    </a:lnTo>
                    <a:lnTo>
                      <a:pt x="1936" y="392"/>
                    </a:lnTo>
                    <a:lnTo>
                      <a:pt x="1924" y="395"/>
                    </a:lnTo>
                    <a:lnTo>
                      <a:pt x="1916" y="402"/>
                    </a:lnTo>
                    <a:lnTo>
                      <a:pt x="1913" y="402"/>
                    </a:lnTo>
                    <a:lnTo>
                      <a:pt x="1914" y="403"/>
                    </a:lnTo>
                    <a:lnTo>
                      <a:pt x="1913" y="404"/>
                    </a:lnTo>
                    <a:lnTo>
                      <a:pt x="1913" y="406"/>
                    </a:lnTo>
                    <a:lnTo>
                      <a:pt x="1910" y="408"/>
                    </a:lnTo>
                    <a:lnTo>
                      <a:pt x="1909" y="413"/>
                    </a:lnTo>
                    <a:lnTo>
                      <a:pt x="1917" y="426"/>
                    </a:lnTo>
                    <a:lnTo>
                      <a:pt x="1918" y="432"/>
                    </a:lnTo>
                    <a:lnTo>
                      <a:pt x="1917" y="437"/>
                    </a:lnTo>
                    <a:lnTo>
                      <a:pt x="1915" y="437"/>
                    </a:lnTo>
                    <a:lnTo>
                      <a:pt x="1915" y="439"/>
                    </a:lnTo>
                    <a:lnTo>
                      <a:pt x="1913" y="439"/>
                    </a:lnTo>
                    <a:lnTo>
                      <a:pt x="1914" y="441"/>
                    </a:lnTo>
                    <a:lnTo>
                      <a:pt x="1915" y="446"/>
                    </a:lnTo>
                    <a:lnTo>
                      <a:pt x="1916" y="446"/>
                    </a:lnTo>
                    <a:lnTo>
                      <a:pt x="1915" y="447"/>
                    </a:lnTo>
                    <a:lnTo>
                      <a:pt x="1917" y="447"/>
                    </a:lnTo>
                    <a:lnTo>
                      <a:pt x="1918" y="470"/>
                    </a:lnTo>
                    <a:lnTo>
                      <a:pt x="1884" y="484"/>
                    </a:lnTo>
                    <a:lnTo>
                      <a:pt x="1878" y="486"/>
                    </a:lnTo>
                    <a:lnTo>
                      <a:pt x="1875" y="486"/>
                    </a:lnTo>
                    <a:lnTo>
                      <a:pt x="1859" y="474"/>
                    </a:lnTo>
                    <a:lnTo>
                      <a:pt x="1845" y="473"/>
                    </a:lnTo>
                    <a:lnTo>
                      <a:pt x="1833" y="472"/>
                    </a:lnTo>
                    <a:lnTo>
                      <a:pt x="1830" y="475"/>
                    </a:lnTo>
                    <a:lnTo>
                      <a:pt x="1830" y="481"/>
                    </a:lnTo>
                    <a:lnTo>
                      <a:pt x="1826" y="487"/>
                    </a:lnTo>
                    <a:lnTo>
                      <a:pt x="1824" y="494"/>
                    </a:lnTo>
                    <a:lnTo>
                      <a:pt x="1826" y="499"/>
                    </a:lnTo>
                    <a:lnTo>
                      <a:pt x="1826" y="509"/>
                    </a:lnTo>
                    <a:lnTo>
                      <a:pt x="1829" y="518"/>
                    </a:lnTo>
                    <a:lnTo>
                      <a:pt x="1831" y="518"/>
                    </a:lnTo>
                    <a:lnTo>
                      <a:pt x="1832" y="516"/>
                    </a:lnTo>
                    <a:lnTo>
                      <a:pt x="1833" y="520"/>
                    </a:lnTo>
                    <a:lnTo>
                      <a:pt x="1837" y="521"/>
                    </a:lnTo>
                    <a:lnTo>
                      <a:pt x="1838" y="522"/>
                    </a:lnTo>
                    <a:lnTo>
                      <a:pt x="1837" y="525"/>
                    </a:lnTo>
                    <a:lnTo>
                      <a:pt x="1839" y="530"/>
                    </a:lnTo>
                    <a:lnTo>
                      <a:pt x="1844" y="534"/>
                    </a:lnTo>
                    <a:lnTo>
                      <a:pt x="1846" y="540"/>
                    </a:lnTo>
                    <a:lnTo>
                      <a:pt x="1848" y="541"/>
                    </a:lnTo>
                    <a:lnTo>
                      <a:pt x="1851" y="540"/>
                    </a:lnTo>
                    <a:lnTo>
                      <a:pt x="1855" y="541"/>
                    </a:lnTo>
                    <a:lnTo>
                      <a:pt x="1856" y="548"/>
                    </a:lnTo>
                    <a:lnTo>
                      <a:pt x="1859" y="549"/>
                    </a:lnTo>
                    <a:lnTo>
                      <a:pt x="1857" y="556"/>
                    </a:lnTo>
                    <a:lnTo>
                      <a:pt x="1861" y="562"/>
                    </a:lnTo>
                    <a:lnTo>
                      <a:pt x="1860" y="568"/>
                    </a:lnTo>
                    <a:lnTo>
                      <a:pt x="1862" y="573"/>
                    </a:lnTo>
                    <a:lnTo>
                      <a:pt x="1863" y="574"/>
                    </a:lnTo>
                    <a:lnTo>
                      <a:pt x="1868" y="575"/>
                    </a:lnTo>
                    <a:lnTo>
                      <a:pt x="1876" y="581"/>
                    </a:lnTo>
                    <a:lnTo>
                      <a:pt x="1879" y="579"/>
                    </a:lnTo>
                    <a:lnTo>
                      <a:pt x="1884" y="580"/>
                    </a:lnTo>
                    <a:lnTo>
                      <a:pt x="1882" y="581"/>
                    </a:lnTo>
                    <a:lnTo>
                      <a:pt x="1883" y="585"/>
                    </a:lnTo>
                    <a:lnTo>
                      <a:pt x="1880" y="588"/>
                    </a:lnTo>
                    <a:lnTo>
                      <a:pt x="1881" y="589"/>
                    </a:lnTo>
                    <a:lnTo>
                      <a:pt x="1880" y="590"/>
                    </a:lnTo>
                    <a:lnTo>
                      <a:pt x="1881" y="592"/>
                    </a:lnTo>
                    <a:lnTo>
                      <a:pt x="1879" y="594"/>
                    </a:lnTo>
                    <a:lnTo>
                      <a:pt x="1881" y="597"/>
                    </a:lnTo>
                    <a:lnTo>
                      <a:pt x="1879" y="599"/>
                    </a:lnTo>
                    <a:lnTo>
                      <a:pt x="1877" y="594"/>
                    </a:lnTo>
                    <a:lnTo>
                      <a:pt x="1876" y="597"/>
                    </a:lnTo>
                    <a:lnTo>
                      <a:pt x="1872" y="599"/>
                    </a:lnTo>
                    <a:lnTo>
                      <a:pt x="1872" y="601"/>
                    </a:lnTo>
                    <a:lnTo>
                      <a:pt x="1869" y="603"/>
                    </a:lnTo>
                    <a:lnTo>
                      <a:pt x="1868" y="614"/>
                    </a:lnTo>
                    <a:lnTo>
                      <a:pt x="1870" y="614"/>
                    </a:lnTo>
                    <a:lnTo>
                      <a:pt x="1873" y="617"/>
                    </a:lnTo>
                    <a:lnTo>
                      <a:pt x="1878" y="625"/>
                    </a:lnTo>
                    <a:lnTo>
                      <a:pt x="1880" y="622"/>
                    </a:lnTo>
                    <a:lnTo>
                      <a:pt x="1885" y="622"/>
                    </a:lnTo>
                    <a:lnTo>
                      <a:pt x="1885" y="626"/>
                    </a:lnTo>
                    <a:lnTo>
                      <a:pt x="1888" y="624"/>
                    </a:lnTo>
                    <a:lnTo>
                      <a:pt x="1887" y="627"/>
                    </a:lnTo>
                    <a:lnTo>
                      <a:pt x="1891" y="630"/>
                    </a:lnTo>
                    <a:lnTo>
                      <a:pt x="1892" y="630"/>
                    </a:lnTo>
                    <a:lnTo>
                      <a:pt x="1894" y="626"/>
                    </a:lnTo>
                    <a:lnTo>
                      <a:pt x="1896" y="626"/>
                    </a:lnTo>
                    <a:lnTo>
                      <a:pt x="1899" y="627"/>
                    </a:lnTo>
                    <a:lnTo>
                      <a:pt x="1898" y="631"/>
                    </a:lnTo>
                    <a:lnTo>
                      <a:pt x="1900" y="633"/>
                    </a:lnTo>
                    <a:lnTo>
                      <a:pt x="1905" y="630"/>
                    </a:lnTo>
                    <a:lnTo>
                      <a:pt x="1908" y="631"/>
                    </a:lnTo>
                    <a:lnTo>
                      <a:pt x="1904" y="632"/>
                    </a:lnTo>
                    <a:lnTo>
                      <a:pt x="1906" y="634"/>
                    </a:lnTo>
                    <a:lnTo>
                      <a:pt x="1911" y="633"/>
                    </a:lnTo>
                    <a:lnTo>
                      <a:pt x="1910" y="636"/>
                    </a:lnTo>
                    <a:lnTo>
                      <a:pt x="1908" y="636"/>
                    </a:lnTo>
                    <a:lnTo>
                      <a:pt x="1908" y="639"/>
                    </a:lnTo>
                    <a:lnTo>
                      <a:pt x="1920" y="646"/>
                    </a:lnTo>
                    <a:lnTo>
                      <a:pt x="1917" y="647"/>
                    </a:lnTo>
                    <a:lnTo>
                      <a:pt x="1921" y="651"/>
                    </a:lnTo>
                    <a:lnTo>
                      <a:pt x="1927" y="652"/>
                    </a:lnTo>
                    <a:lnTo>
                      <a:pt x="1928" y="653"/>
                    </a:lnTo>
                    <a:lnTo>
                      <a:pt x="1931" y="652"/>
                    </a:lnTo>
                    <a:lnTo>
                      <a:pt x="1933" y="654"/>
                    </a:lnTo>
                    <a:lnTo>
                      <a:pt x="1936" y="654"/>
                    </a:lnTo>
                    <a:lnTo>
                      <a:pt x="1937" y="657"/>
                    </a:lnTo>
                    <a:lnTo>
                      <a:pt x="1940" y="657"/>
                    </a:lnTo>
                    <a:lnTo>
                      <a:pt x="1942" y="655"/>
                    </a:lnTo>
                    <a:lnTo>
                      <a:pt x="1945" y="656"/>
                    </a:lnTo>
                    <a:lnTo>
                      <a:pt x="1944" y="660"/>
                    </a:lnTo>
                    <a:lnTo>
                      <a:pt x="1949" y="662"/>
                    </a:lnTo>
                    <a:lnTo>
                      <a:pt x="1951" y="656"/>
                    </a:lnTo>
                    <a:lnTo>
                      <a:pt x="1951" y="653"/>
                    </a:lnTo>
                    <a:lnTo>
                      <a:pt x="1953" y="653"/>
                    </a:lnTo>
                    <a:lnTo>
                      <a:pt x="1954" y="650"/>
                    </a:lnTo>
                    <a:lnTo>
                      <a:pt x="1955" y="651"/>
                    </a:lnTo>
                    <a:lnTo>
                      <a:pt x="1958" y="650"/>
                    </a:lnTo>
                    <a:lnTo>
                      <a:pt x="1962" y="654"/>
                    </a:lnTo>
                    <a:lnTo>
                      <a:pt x="1965" y="655"/>
                    </a:lnTo>
                    <a:lnTo>
                      <a:pt x="1967" y="652"/>
                    </a:lnTo>
                    <a:lnTo>
                      <a:pt x="1969" y="653"/>
                    </a:lnTo>
                    <a:lnTo>
                      <a:pt x="1968" y="655"/>
                    </a:lnTo>
                    <a:lnTo>
                      <a:pt x="1970" y="657"/>
                    </a:lnTo>
                    <a:lnTo>
                      <a:pt x="1972" y="655"/>
                    </a:lnTo>
                    <a:lnTo>
                      <a:pt x="1974" y="657"/>
                    </a:lnTo>
                    <a:lnTo>
                      <a:pt x="1983" y="656"/>
                    </a:lnTo>
                    <a:lnTo>
                      <a:pt x="1983" y="654"/>
                    </a:lnTo>
                    <a:lnTo>
                      <a:pt x="1986" y="651"/>
                    </a:lnTo>
                    <a:lnTo>
                      <a:pt x="1995" y="651"/>
                    </a:lnTo>
                    <a:lnTo>
                      <a:pt x="2001" y="649"/>
                    </a:lnTo>
                    <a:lnTo>
                      <a:pt x="2009" y="643"/>
                    </a:lnTo>
                    <a:lnTo>
                      <a:pt x="2014" y="636"/>
                    </a:lnTo>
                    <a:lnTo>
                      <a:pt x="2022" y="633"/>
                    </a:lnTo>
                    <a:lnTo>
                      <a:pt x="2020" y="635"/>
                    </a:lnTo>
                    <a:lnTo>
                      <a:pt x="2021" y="638"/>
                    </a:lnTo>
                    <a:close/>
                  </a:path>
                </a:pathLst>
              </a:custGeom>
              <a:solidFill>
                <a:schemeClr val="tx1"/>
              </a:solidFill>
              <a:ln w="6350" cmpd="sng">
                <a:solidFill>
                  <a:schemeClr val="bg1"/>
                </a:solidFill>
                <a:prstDash val="solid"/>
                <a:round/>
                <a:headEnd/>
                <a:tailEnd/>
              </a:ln>
            </p:spPr>
            <p:txBody>
              <a:bodyPr/>
              <a:lstStyle/>
              <a:p>
                <a:endParaRPr lang="pt-BR"/>
              </a:p>
            </p:txBody>
          </p:sp>
          <p:sp>
            <p:nvSpPr>
              <p:cNvPr id="24" name="Freeform 84"/>
              <p:cNvSpPr>
                <a:spLocks/>
              </p:cNvSpPr>
              <p:nvPr/>
            </p:nvSpPr>
            <p:spPr bwMode="auto">
              <a:xfrm>
                <a:off x="7205067" y="3543300"/>
                <a:ext cx="1289050" cy="1001712"/>
              </a:xfrm>
              <a:custGeom>
                <a:avLst/>
                <a:gdLst>
                  <a:gd name="T0" fmla="*/ 2147483647 w 2436"/>
                  <a:gd name="T1" fmla="*/ 2147483647 h 1893"/>
                  <a:gd name="T2" fmla="*/ 2147483647 w 2436"/>
                  <a:gd name="T3" fmla="*/ 2147483647 h 1893"/>
                  <a:gd name="T4" fmla="*/ 2147483647 w 2436"/>
                  <a:gd name="T5" fmla="*/ 2147483647 h 1893"/>
                  <a:gd name="T6" fmla="*/ 2147483647 w 2436"/>
                  <a:gd name="T7" fmla="*/ 2147483647 h 1893"/>
                  <a:gd name="T8" fmla="*/ 2147483647 w 2436"/>
                  <a:gd name="T9" fmla="*/ 2147483647 h 1893"/>
                  <a:gd name="T10" fmla="*/ 2147483647 w 2436"/>
                  <a:gd name="T11" fmla="*/ 2147483647 h 1893"/>
                  <a:gd name="T12" fmla="*/ 2147483647 w 2436"/>
                  <a:gd name="T13" fmla="*/ 2147483647 h 1893"/>
                  <a:gd name="T14" fmla="*/ 2147483647 w 2436"/>
                  <a:gd name="T15" fmla="*/ 2147483647 h 1893"/>
                  <a:gd name="T16" fmla="*/ 2147483647 w 2436"/>
                  <a:gd name="T17" fmla="*/ 2147483647 h 1893"/>
                  <a:gd name="T18" fmla="*/ 2147483647 w 2436"/>
                  <a:gd name="T19" fmla="*/ 2147483647 h 1893"/>
                  <a:gd name="T20" fmla="*/ 2147483647 w 2436"/>
                  <a:gd name="T21" fmla="*/ 2147483647 h 1893"/>
                  <a:gd name="T22" fmla="*/ 2147483647 w 2436"/>
                  <a:gd name="T23" fmla="*/ 2147483647 h 1893"/>
                  <a:gd name="T24" fmla="*/ 2147483647 w 2436"/>
                  <a:gd name="T25" fmla="*/ 2147483647 h 1893"/>
                  <a:gd name="T26" fmla="*/ 2147483647 w 2436"/>
                  <a:gd name="T27" fmla="*/ 2147483647 h 1893"/>
                  <a:gd name="T28" fmla="*/ 2147483647 w 2436"/>
                  <a:gd name="T29" fmla="*/ 2147483647 h 1893"/>
                  <a:gd name="T30" fmla="*/ 2147483647 w 2436"/>
                  <a:gd name="T31" fmla="*/ 2147483647 h 1893"/>
                  <a:gd name="T32" fmla="*/ 2147483647 w 2436"/>
                  <a:gd name="T33" fmla="*/ 2147483647 h 1893"/>
                  <a:gd name="T34" fmla="*/ 2147483647 w 2436"/>
                  <a:gd name="T35" fmla="*/ 2147483647 h 1893"/>
                  <a:gd name="T36" fmla="*/ 2147483647 w 2436"/>
                  <a:gd name="T37" fmla="*/ 2147483647 h 1893"/>
                  <a:gd name="T38" fmla="*/ 2147483647 w 2436"/>
                  <a:gd name="T39" fmla="*/ 2147483647 h 1893"/>
                  <a:gd name="T40" fmla="*/ 2147483647 w 2436"/>
                  <a:gd name="T41" fmla="*/ 2147483647 h 1893"/>
                  <a:gd name="T42" fmla="*/ 2147483647 w 2436"/>
                  <a:gd name="T43" fmla="*/ 2147483647 h 1893"/>
                  <a:gd name="T44" fmla="*/ 2147483647 w 2436"/>
                  <a:gd name="T45" fmla="*/ 2147483647 h 1893"/>
                  <a:gd name="T46" fmla="*/ 2147483647 w 2436"/>
                  <a:gd name="T47" fmla="*/ 2147483647 h 1893"/>
                  <a:gd name="T48" fmla="*/ 2147483647 w 2436"/>
                  <a:gd name="T49" fmla="*/ 2147483647 h 1893"/>
                  <a:gd name="T50" fmla="*/ 2147483647 w 2436"/>
                  <a:gd name="T51" fmla="*/ 2147483647 h 1893"/>
                  <a:gd name="T52" fmla="*/ 2147483647 w 2436"/>
                  <a:gd name="T53" fmla="*/ 2147483647 h 1893"/>
                  <a:gd name="T54" fmla="*/ 2147483647 w 2436"/>
                  <a:gd name="T55" fmla="*/ 2147483647 h 1893"/>
                  <a:gd name="T56" fmla="*/ 2147483647 w 2436"/>
                  <a:gd name="T57" fmla="*/ 2147483647 h 1893"/>
                  <a:gd name="T58" fmla="*/ 2147483647 w 2436"/>
                  <a:gd name="T59" fmla="*/ 2147483647 h 1893"/>
                  <a:gd name="T60" fmla="*/ 2147483647 w 2436"/>
                  <a:gd name="T61" fmla="*/ 2147483647 h 1893"/>
                  <a:gd name="T62" fmla="*/ 2147483647 w 2436"/>
                  <a:gd name="T63" fmla="*/ 2147483647 h 1893"/>
                  <a:gd name="T64" fmla="*/ 2147483647 w 2436"/>
                  <a:gd name="T65" fmla="*/ 2147483647 h 1893"/>
                  <a:gd name="T66" fmla="*/ 2147483647 w 2436"/>
                  <a:gd name="T67" fmla="*/ 2147483647 h 1893"/>
                  <a:gd name="T68" fmla="*/ 2147483647 w 2436"/>
                  <a:gd name="T69" fmla="*/ 2147483647 h 1893"/>
                  <a:gd name="T70" fmla="*/ 2147483647 w 2436"/>
                  <a:gd name="T71" fmla="*/ 2147483647 h 1893"/>
                  <a:gd name="T72" fmla="*/ 2147483647 w 2436"/>
                  <a:gd name="T73" fmla="*/ 2147483647 h 1893"/>
                  <a:gd name="T74" fmla="*/ 2147483647 w 2436"/>
                  <a:gd name="T75" fmla="*/ 2147483647 h 1893"/>
                  <a:gd name="T76" fmla="*/ 2147483647 w 2436"/>
                  <a:gd name="T77" fmla="*/ 2147483647 h 1893"/>
                  <a:gd name="T78" fmla="*/ 2147483647 w 2436"/>
                  <a:gd name="T79" fmla="*/ 2147483647 h 1893"/>
                  <a:gd name="T80" fmla="*/ 2147483647 w 2436"/>
                  <a:gd name="T81" fmla="*/ 2147483647 h 1893"/>
                  <a:gd name="T82" fmla="*/ 2147483647 w 2436"/>
                  <a:gd name="T83" fmla="*/ 2147483647 h 1893"/>
                  <a:gd name="T84" fmla="*/ 2147483647 w 2436"/>
                  <a:gd name="T85" fmla="*/ 2147483647 h 1893"/>
                  <a:gd name="T86" fmla="*/ 2147483647 w 2436"/>
                  <a:gd name="T87" fmla="*/ 2147483647 h 1893"/>
                  <a:gd name="T88" fmla="*/ 2147483647 w 2436"/>
                  <a:gd name="T89" fmla="*/ 2147483647 h 1893"/>
                  <a:gd name="T90" fmla="*/ 2147483647 w 2436"/>
                  <a:gd name="T91" fmla="*/ 2147483647 h 1893"/>
                  <a:gd name="T92" fmla="*/ 2147483647 w 2436"/>
                  <a:gd name="T93" fmla="*/ 2147483647 h 1893"/>
                  <a:gd name="T94" fmla="*/ 2147483647 w 2436"/>
                  <a:gd name="T95" fmla="*/ 2147483647 h 1893"/>
                  <a:gd name="T96" fmla="*/ 2147483647 w 2436"/>
                  <a:gd name="T97" fmla="*/ 2147483647 h 1893"/>
                  <a:gd name="T98" fmla="*/ 2147483647 w 2436"/>
                  <a:gd name="T99" fmla="*/ 2147483647 h 1893"/>
                  <a:gd name="T100" fmla="*/ 2147483647 w 2436"/>
                  <a:gd name="T101" fmla="*/ 2147483647 h 1893"/>
                  <a:gd name="T102" fmla="*/ 2147483647 w 2436"/>
                  <a:gd name="T103" fmla="*/ 2147483647 h 1893"/>
                  <a:gd name="T104" fmla="*/ 2147483647 w 2436"/>
                  <a:gd name="T105" fmla="*/ 2147483647 h 1893"/>
                  <a:gd name="T106" fmla="*/ 2147483647 w 2436"/>
                  <a:gd name="T107" fmla="*/ 2147483647 h 1893"/>
                  <a:gd name="T108" fmla="*/ 2147483647 w 2436"/>
                  <a:gd name="T109" fmla="*/ 2147483647 h 1893"/>
                  <a:gd name="T110" fmla="*/ 2147483647 w 2436"/>
                  <a:gd name="T111" fmla="*/ 2147483647 h 1893"/>
                  <a:gd name="T112" fmla="*/ 2147483647 w 2436"/>
                  <a:gd name="T113" fmla="*/ 2147483647 h 1893"/>
                  <a:gd name="T114" fmla="*/ 2147483647 w 2436"/>
                  <a:gd name="T115" fmla="*/ 2147483647 h 1893"/>
                  <a:gd name="T116" fmla="*/ 2147483647 w 2436"/>
                  <a:gd name="T117" fmla="*/ 2147483647 h 1893"/>
                  <a:gd name="T118" fmla="*/ 2147483647 w 2436"/>
                  <a:gd name="T119" fmla="*/ 2147483647 h 1893"/>
                  <a:gd name="T120" fmla="*/ 2147483647 w 2436"/>
                  <a:gd name="T121" fmla="*/ 2147483647 h 1893"/>
                  <a:gd name="T122" fmla="*/ 2147483647 w 2436"/>
                  <a:gd name="T123" fmla="*/ 2147483647 h 18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36"/>
                  <a:gd name="T187" fmla="*/ 0 h 1893"/>
                  <a:gd name="T188" fmla="*/ 2436 w 2436"/>
                  <a:gd name="T189" fmla="*/ 1893 h 18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36" h="1893">
                    <a:moveTo>
                      <a:pt x="2431" y="416"/>
                    </a:moveTo>
                    <a:lnTo>
                      <a:pt x="2428" y="416"/>
                    </a:lnTo>
                    <a:lnTo>
                      <a:pt x="2431" y="420"/>
                    </a:lnTo>
                    <a:lnTo>
                      <a:pt x="2431" y="428"/>
                    </a:lnTo>
                    <a:lnTo>
                      <a:pt x="2425" y="431"/>
                    </a:lnTo>
                    <a:lnTo>
                      <a:pt x="2419" y="438"/>
                    </a:lnTo>
                    <a:lnTo>
                      <a:pt x="2423" y="442"/>
                    </a:lnTo>
                    <a:lnTo>
                      <a:pt x="2424" y="447"/>
                    </a:lnTo>
                    <a:lnTo>
                      <a:pt x="2421" y="447"/>
                    </a:lnTo>
                    <a:lnTo>
                      <a:pt x="2416" y="450"/>
                    </a:lnTo>
                    <a:lnTo>
                      <a:pt x="2413" y="456"/>
                    </a:lnTo>
                    <a:lnTo>
                      <a:pt x="2410" y="453"/>
                    </a:lnTo>
                    <a:lnTo>
                      <a:pt x="2408" y="453"/>
                    </a:lnTo>
                    <a:lnTo>
                      <a:pt x="2407" y="457"/>
                    </a:lnTo>
                    <a:lnTo>
                      <a:pt x="2401" y="460"/>
                    </a:lnTo>
                    <a:lnTo>
                      <a:pt x="2396" y="476"/>
                    </a:lnTo>
                    <a:lnTo>
                      <a:pt x="2394" y="480"/>
                    </a:lnTo>
                    <a:lnTo>
                      <a:pt x="2392" y="480"/>
                    </a:lnTo>
                    <a:lnTo>
                      <a:pt x="2391" y="485"/>
                    </a:lnTo>
                    <a:lnTo>
                      <a:pt x="2388" y="486"/>
                    </a:lnTo>
                    <a:lnTo>
                      <a:pt x="2385" y="483"/>
                    </a:lnTo>
                    <a:lnTo>
                      <a:pt x="2386" y="480"/>
                    </a:lnTo>
                    <a:lnTo>
                      <a:pt x="2385" y="476"/>
                    </a:lnTo>
                    <a:lnTo>
                      <a:pt x="2381" y="484"/>
                    </a:lnTo>
                    <a:lnTo>
                      <a:pt x="2380" y="486"/>
                    </a:lnTo>
                    <a:lnTo>
                      <a:pt x="2371" y="499"/>
                    </a:lnTo>
                    <a:lnTo>
                      <a:pt x="2369" y="499"/>
                    </a:lnTo>
                    <a:lnTo>
                      <a:pt x="2369" y="502"/>
                    </a:lnTo>
                    <a:lnTo>
                      <a:pt x="2368" y="502"/>
                    </a:lnTo>
                    <a:lnTo>
                      <a:pt x="2371" y="504"/>
                    </a:lnTo>
                    <a:lnTo>
                      <a:pt x="2371" y="506"/>
                    </a:lnTo>
                    <a:lnTo>
                      <a:pt x="2372" y="507"/>
                    </a:lnTo>
                    <a:lnTo>
                      <a:pt x="2371" y="511"/>
                    </a:lnTo>
                    <a:lnTo>
                      <a:pt x="2369" y="510"/>
                    </a:lnTo>
                    <a:lnTo>
                      <a:pt x="2368" y="511"/>
                    </a:lnTo>
                    <a:lnTo>
                      <a:pt x="2363" y="509"/>
                    </a:lnTo>
                    <a:lnTo>
                      <a:pt x="2359" y="509"/>
                    </a:lnTo>
                    <a:lnTo>
                      <a:pt x="2355" y="506"/>
                    </a:lnTo>
                    <a:lnTo>
                      <a:pt x="2352" y="510"/>
                    </a:lnTo>
                    <a:lnTo>
                      <a:pt x="2345" y="510"/>
                    </a:lnTo>
                    <a:lnTo>
                      <a:pt x="2343" y="514"/>
                    </a:lnTo>
                    <a:lnTo>
                      <a:pt x="2343" y="517"/>
                    </a:lnTo>
                    <a:lnTo>
                      <a:pt x="2340" y="527"/>
                    </a:lnTo>
                    <a:lnTo>
                      <a:pt x="2337" y="532"/>
                    </a:lnTo>
                    <a:lnTo>
                      <a:pt x="2339" y="537"/>
                    </a:lnTo>
                    <a:lnTo>
                      <a:pt x="2340" y="539"/>
                    </a:lnTo>
                    <a:lnTo>
                      <a:pt x="2338" y="542"/>
                    </a:lnTo>
                    <a:lnTo>
                      <a:pt x="2338" y="545"/>
                    </a:lnTo>
                    <a:lnTo>
                      <a:pt x="2331" y="557"/>
                    </a:lnTo>
                    <a:lnTo>
                      <a:pt x="2333" y="557"/>
                    </a:lnTo>
                    <a:lnTo>
                      <a:pt x="2335" y="559"/>
                    </a:lnTo>
                    <a:lnTo>
                      <a:pt x="2347" y="559"/>
                    </a:lnTo>
                    <a:lnTo>
                      <a:pt x="2352" y="570"/>
                    </a:lnTo>
                    <a:lnTo>
                      <a:pt x="2351" y="573"/>
                    </a:lnTo>
                    <a:lnTo>
                      <a:pt x="2347" y="573"/>
                    </a:lnTo>
                    <a:lnTo>
                      <a:pt x="2345" y="579"/>
                    </a:lnTo>
                    <a:lnTo>
                      <a:pt x="2343" y="582"/>
                    </a:lnTo>
                    <a:lnTo>
                      <a:pt x="2340" y="579"/>
                    </a:lnTo>
                    <a:lnTo>
                      <a:pt x="2337" y="582"/>
                    </a:lnTo>
                    <a:lnTo>
                      <a:pt x="2334" y="582"/>
                    </a:lnTo>
                    <a:lnTo>
                      <a:pt x="2332" y="580"/>
                    </a:lnTo>
                    <a:lnTo>
                      <a:pt x="2329" y="581"/>
                    </a:lnTo>
                    <a:lnTo>
                      <a:pt x="2329" y="578"/>
                    </a:lnTo>
                    <a:lnTo>
                      <a:pt x="2326" y="575"/>
                    </a:lnTo>
                    <a:lnTo>
                      <a:pt x="2324" y="578"/>
                    </a:lnTo>
                    <a:lnTo>
                      <a:pt x="2318" y="579"/>
                    </a:lnTo>
                    <a:lnTo>
                      <a:pt x="2317" y="580"/>
                    </a:lnTo>
                    <a:lnTo>
                      <a:pt x="2310" y="578"/>
                    </a:lnTo>
                    <a:lnTo>
                      <a:pt x="2308" y="579"/>
                    </a:lnTo>
                    <a:lnTo>
                      <a:pt x="2306" y="577"/>
                    </a:lnTo>
                    <a:lnTo>
                      <a:pt x="2301" y="576"/>
                    </a:lnTo>
                    <a:lnTo>
                      <a:pt x="2299" y="578"/>
                    </a:lnTo>
                    <a:lnTo>
                      <a:pt x="2299" y="582"/>
                    </a:lnTo>
                    <a:lnTo>
                      <a:pt x="2293" y="595"/>
                    </a:lnTo>
                    <a:lnTo>
                      <a:pt x="2287" y="599"/>
                    </a:lnTo>
                    <a:lnTo>
                      <a:pt x="2285" y="604"/>
                    </a:lnTo>
                    <a:lnTo>
                      <a:pt x="2285" y="607"/>
                    </a:lnTo>
                    <a:lnTo>
                      <a:pt x="2281" y="617"/>
                    </a:lnTo>
                    <a:lnTo>
                      <a:pt x="2281" y="620"/>
                    </a:lnTo>
                    <a:lnTo>
                      <a:pt x="2284" y="622"/>
                    </a:lnTo>
                    <a:lnTo>
                      <a:pt x="2284" y="626"/>
                    </a:lnTo>
                    <a:lnTo>
                      <a:pt x="2280" y="635"/>
                    </a:lnTo>
                    <a:lnTo>
                      <a:pt x="2281" y="642"/>
                    </a:lnTo>
                    <a:lnTo>
                      <a:pt x="2284" y="644"/>
                    </a:lnTo>
                    <a:lnTo>
                      <a:pt x="2285" y="646"/>
                    </a:lnTo>
                    <a:lnTo>
                      <a:pt x="2283" y="649"/>
                    </a:lnTo>
                    <a:lnTo>
                      <a:pt x="2284" y="653"/>
                    </a:lnTo>
                    <a:lnTo>
                      <a:pt x="2281" y="657"/>
                    </a:lnTo>
                    <a:lnTo>
                      <a:pt x="2283" y="658"/>
                    </a:lnTo>
                    <a:lnTo>
                      <a:pt x="2283" y="662"/>
                    </a:lnTo>
                    <a:lnTo>
                      <a:pt x="2286" y="665"/>
                    </a:lnTo>
                    <a:lnTo>
                      <a:pt x="2281" y="667"/>
                    </a:lnTo>
                    <a:lnTo>
                      <a:pt x="2275" y="673"/>
                    </a:lnTo>
                    <a:lnTo>
                      <a:pt x="2273" y="674"/>
                    </a:lnTo>
                    <a:lnTo>
                      <a:pt x="2274" y="678"/>
                    </a:lnTo>
                    <a:lnTo>
                      <a:pt x="2277" y="678"/>
                    </a:lnTo>
                    <a:lnTo>
                      <a:pt x="2273" y="681"/>
                    </a:lnTo>
                    <a:lnTo>
                      <a:pt x="2275" y="682"/>
                    </a:lnTo>
                    <a:lnTo>
                      <a:pt x="2275" y="687"/>
                    </a:lnTo>
                    <a:lnTo>
                      <a:pt x="2270" y="691"/>
                    </a:lnTo>
                    <a:lnTo>
                      <a:pt x="2275" y="694"/>
                    </a:lnTo>
                    <a:lnTo>
                      <a:pt x="2282" y="693"/>
                    </a:lnTo>
                    <a:lnTo>
                      <a:pt x="2285" y="698"/>
                    </a:lnTo>
                    <a:lnTo>
                      <a:pt x="2292" y="700"/>
                    </a:lnTo>
                    <a:lnTo>
                      <a:pt x="2292" y="703"/>
                    </a:lnTo>
                    <a:lnTo>
                      <a:pt x="2298" y="708"/>
                    </a:lnTo>
                    <a:lnTo>
                      <a:pt x="2300" y="709"/>
                    </a:lnTo>
                    <a:lnTo>
                      <a:pt x="2299" y="716"/>
                    </a:lnTo>
                    <a:lnTo>
                      <a:pt x="2302" y="719"/>
                    </a:lnTo>
                    <a:lnTo>
                      <a:pt x="2305" y="726"/>
                    </a:lnTo>
                    <a:lnTo>
                      <a:pt x="2309" y="728"/>
                    </a:lnTo>
                    <a:lnTo>
                      <a:pt x="2311" y="726"/>
                    </a:lnTo>
                    <a:lnTo>
                      <a:pt x="2316" y="726"/>
                    </a:lnTo>
                    <a:lnTo>
                      <a:pt x="2316" y="730"/>
                    </a:lnTo>
                    <a:lnTo>
                      <a:pt x="2315" y="730"/>
                    </a:lnTo>
                    <a:lnTo>
                      <a:pt x="2315" y="733"/>
                    </a:lnTo>
                    <a:lnTo>
                      <a:pt x="2315" y="736"/>
                    </a:lnTo>
                    <a:lnTo>
                      <a:pt x="2318" y="736"/>
                    </a:lnTo>
                    <a:lnTo>
                      <a:pt x="2319" y="739"/>
                    </a:lnTo>
                    <a:lnTo>
                      <a:pt x="2323" y="736"/>
                    </a:lnTo>
                    <a:lnTo>
                      <a:pt x="2324" y="736"/>
                    </a:lnTo>
                    <a:lnTo>
                      <a:pt x="2328" y="743"/>
                    </a:lnTo>
                    <a:lnTo>
                      <a:pt x="2329" y="736"/>
                    </a:lnTo>
                    <a:lnTo>
                      <a:pt x="2336" y="743"/>
                    </a:lnTo>
                    <a:lnTo>
                      <a:pt x="2335" y="746"/>
                    </a:lnTo>
                    <a:lnTo>
                      <a:pt x="2340" y="750"/>
                    </a:lnTo>
                    <a:lnTo>
                      <a:pt x="2341" y="755"/>
                    </a:lnTo>
                    <a:lnTo>
                      <a:pt x="2343" y="755"/>
                    </a:lnTo>
                    <a:lnTo>
                      <a:pt x="2344" y="760"/>
                    </a:lnTo>
                    <a:lnTo>
                      <a:pt x="2346" y="761"/>
                    </a:lnTo>
                    <a:lnTo>
                      <a:pt x="2350" y="759"/>
                    </a:lnTo>
                    <a:lnTo>
                      <a:pt x="2353" y="762"/>
                    </a:lnTo>
                    <a:lnTo>
                      <a:pt x="2357" y="762"/>
                    </a:lnTo>
                    <a:lnTo>
                      <a:pt x="2359" y="766"/>
                    </a:lnTo>
                    <a:lnTo>
                      <a:pt x="2358" y="776"/>
                    </a:lnTo>
                    <a:lnTo>
                      <a:pt x="2361" y="778"/>
                    </a:lnTo>
                    <a:lnTo>
                      <a:pt x="2361" y="783"/>
                    </a:lnTo>
                    <a:lnTo>
                      <a:pt x="2365" y="784"/>
                    </a:lnTo>
                    <a:lnTo>
                      <a:pt x="2368" y="789"/>
                    </a:lnTo>
                    <a:lnTo>
                      <a:pt x="2359" y="798"/>
                    </a:lnTo>
                    <a:lnTo>
                      <a:pt x="2349" y="804"/>
                    </a:lnTo>
                    <a:lnTo>
                      <a:pt x="2347" y="806"/>
                    </a:lnTo>
                    <a:lnTo>
                      <a:pt x="2349" y="808"/>
                    </a:lnTo>
                    <a:lnTo>
                      <a:pt x="2356" y="811"/>
                    </a:lnTo>
                    <a:lnTo>
                      <a:pt x="2357" y="816"/>
                    </a:lnTo>
                    <a:lnTo>
                      <a:pt x="2345" y="812"/>
                    </a:lnTo>
                    <a:lnTo>
                      <a:pt x="2342" y="809"/>
                    </a:lnTo>
                    <a:lnTo>
                      <a:pt x="2339" y="809"/>
                    </a:lnTo>
                    <a:lnTo>
                      <a:pt x="2333" y="805"/>
                    </a:lnTo>
                    <a:lnTo>
                      <a:pt x="2329" y="804"/>
                    </a:lnTo>
                    <a:lnTo>
                      <a:pt x="2327" y="806"/>
                    </a:lnTo>
                    <a:lnTo>
                      <a:pt x="2325" y="804"/>
                    </a:lnTo>
                    <a:lnTo>
                      <a:pt x="2316" y="805"/>
                    </a:lnTo>
                    <a:lnTo>
                      <a:pt x="2307" y="802"/>
                    </a:lnTo>
                    <a:lnTo>
                      <a:pt x="2305" y="806"/>
                    </a:lnTo>
                    <a:lnTo>
                      <a:pt x="2300" y="800"/>
                    </a:lnTo>
                    <a:lnTo>
                      <a:pt x="2297" y="801"/>
                    </a:lnTo>
                    <a:lnTo>
                      <a:pt x="2293" y="797"/>
                    </a:lnTo>
                    <a:lnTo>
                      <a:pt x="2289" y="797"/>
                    </a:lnTo>
                    <a:lnTo>
                      <a:pt x="2286" y="800"/>
                    </a:lnTo>
                    <a:lnTo>
                      <a:pt x="2278" y="802"/>
                    </a:lnTo>
                    <a:lnTo>
                      <a:pt x="2278" y="807"/>
                    </a:lnTo>
                    <a:lnTo>
                      <a:pt x="2271" y="808"/>
                    </a:lnTo>
                    <a:lnTo>
                      <a:pt x="2272" y="810"/>
                    </a:lnTo>
                    <a:lnTo>
                      <a:pt x="2270" y="812"/>
                    </a:lnTo>
                    <a:lnTo>
                      <a:pt x="2271" y="813"/>
                    </a:lnTo>
                    <a:lnTo>
                      <a:pt x="2270" y="815"/>
                    </a:lnTo>
                    <a:lnTo>
                      <a:pt x="2270" y="818"/>
                    </a:lnTo>
                    <a:lnTo>
                      <a:pt x="2265" y="818"/>
                    </a:lnTo>
                    <a:lnTo>
                      <a:pt x="2262" y="824"/>
                    </a:lnTo>
                    <a:lnTo>
                      <a:pt x="2256" y="823"/>
                    </a:lnTo>
                    <a:lnTo>
                      <a:pt x="2252" y="826"/>
                    </a:lnTo>
                    <a:lnTo>
                      <a:pt x="2250" y="822"/>
                    </a:lnTo>
                    <a:lnTo>
                      <a:pt x="2247" y="820"/>
                    </a:lnTo>
                    <a:lnTo>
                      <a:pt x="2242" y="823"/>
                    </a:lnTo>
                    <a:lnTo>
                      <a:pt x="2239" y="820"/>
                    </a:lnTo>
                    <a:lnTo>
                      <a:pt x="2239" y="816"/>
                    </a:lnTo>
                    <a:lnTo>
                      <a:pt x="2237" y="815"/>
                    </a:lnTo>
                    <a:lnTo>
                      <a:pt x="2233" y="816"/>
                    </a:lnTo>
                    <a:lnTo>
                      <a:pt x="2232" y="811"/>
                    </a:lnTo>
                    <a:lnTo>
                      <a:pt x="2229" y="810"/>
                    </a:lnTo>
                    <a:lnTo>
                      <a:pt x="2226" y="813"/>
                    </a:lnTo>
                    <a:lnTo>
                      <a:pt x="2225" y="811"/>
                    </a:lnTo>
                    <a:lnTo>
                      <a:pt x="2224" y="811"/>
                    </a:lnTo>
                    <a:lnTo>
                      <a:pt x="2217" y="818"/>
                    </a:lnTo>
                    <a:lnTo>
                      <a:pt x="2214" y="816"/>
                    </a:lnTo>
                    <a:lnTo>
                      <a:pt x="2213" y="814"/>
                    </a:lnTo>
                    <a:lnTo>
                      <a:pt x="2212" y="817"/>
                    </a:lnTo>
                    <a:lnTo>
                      <a:pt x="2209" y="817"/>
                    </a:lnTo>
                    <a:lnTo>
                      <a:pt x="2237" y="844"/>
                    </a:lnTo>
                    <a:lnTo>
                      <a:pt x="2237" y="854"/>
                    </a:lnTo>
                    <a:lnTo>
                      <a:pt x="2233" y="855"/>
                    </a:lnTo>
                    <a:lnTo>
                      <a:pt x="2230" y="854"/>
                    </a:lnTo>
                    <a:lnTo>
                      <a:pt x="2221" y="853"/>
                    </a:lnTo>
                    <a:lnTo>
                      <a:pt x="2214" y="847"/>
                    </a:lnTo>
                    <a:lnTo>
                      <a:pt x="2212" y="848"/>
                    </a:lnTo>
                    <a:lnTo>
                      <a:pt x="2211" y="845"/>
                    </a:lnTo>
                    <a:lnTo>
                      <a:pt x="2202" y="850"/>
                    </a:lnTo>
                    <a:lnTo>
                      <a:pt x="2198" y="849"/>
                    </a:lnTo>
                    <a:lnTo>
                      <a:pt x="2198" y="854"/>
                    </a:lnTo>
                    <a:lnTo>
                      <a:pt x="2193" y="851"/>
                    </a:lnTo>
                    <a:lnTo>
                      <a:pt x="2190" y="854"/>
                    </a:lnTo>
                    <a:lnTo>
                      <a:pt x="2191" y="858"/>
                    </a:lnTo>
                    <a:lnTo>
                      <a:pt x="2188" y="856"/>
                    </a:lnTo>
                    <a:lnTo>
                      <a:pt x="2185" y="858"/>
                    </a:lnTo>
                    <a:lnTo>
                      <a:pt x="2184" y="855"/>
                    </a:lnTo>
                    <a:lnTo>
                      <a:pt x="2181" y="855"/>
                    </a:lnTo>
                    <a:lnTo>
                      <a:pt x="2180" y="858"/>
                    </a:lnTo>
                    <a:lnTo>
                      <a:pt x="2180" y="856"/>
                    </a:lnTo>
                    <a:lnTo>
                      <a:pt x="2176" y="856"/>
                    </a:lnTo>
                    <a:lnTo>
                      <a:pt x="2175" y="860"/>
                    </a:lnTo>
                    <a:lnTo>
                      <a:pt x="2167" y="863"/>
                    </a:lnTo>
                    <a:lnTo>
                      <a:pt x="2167" y="866"/>
                    </a:lnTo>
                    <a:lnTo>
                      <a:pt x="2165" y="867"/>
                    </a:lnTo>
                    <a:lnTo>
                      <a:pt x="2167" y="870"/>
                    </a:lnTo>
                    <a:lnTo>
                      <a:pt x="2165" y="872"/>
                    </a:lnTo>
                    <a:lnTo>
                      <a:pt x="2166" y="877"/>
                    </a:lnTo>
                    <a:lnTo>
                      <a:pt x="2154" y="888"/>
                    </a:lnTo>
                    <a:lnTo>
                      <a:pt x="2156" y="902"/>
                    </a:lnTo>
                    <a:lnTo>
                      <a:pt x="2154" y="903"/>
                    </a:lnTo>
                    <a:lnTo>
                      <a:pt x="2153" y="906"/>
                    </a:lnTo>
                    <a:lnTo>
                      <a:pt x="2154" y="908"/>
                    </a:lnTo>
                    <a:lnTo>
                      <a:pt x="2157" y="909"/>
                    </a:lnTo>
                    <a:lnTo>
                      <a:pt x="2152" y="912"/>
                    </a:lnTo>
                    <a:lnTo>
                      <a:pt x="2148" y="916"/>
                    </a:lnTo>
                    <a:lnTo>
                      <a:pt x="2149" y="918"/>
                    </a:lnTo>
                    <a:lnTo>
                      <a:pt x="2182" y="920"/>
                    </a:lnTo>
                    <a:lnTo>
                      <a:pt x="2184" y="924"/>
                    </a:lnTo>
                    <a:lnTo>
                      <a:pt x="2182" y="936"/>
                    </a:lnTo>
                    <a:lnTo>
                      <a:pt x="2179" y="953"/>
                    </a:lnTo>
                    <a:lnTo>
                      <a:pt x="2180" y="953"/>
                    </a:lnTo>
                    <a:lnTo>
                      <a:pt x="2180" y="955"/>
                    </a:lnTo>
                    <a:lnTo>
                      <a:pt x="2176" y="958"/>
                    </a:lnTo>
                    <a:lnTo>
                      <a:pt x="2179" y="960"/>
                    </a:lnTo>
                    <a:lnTo>
                      <a:pt x="2178" y="962"/>
                    </a:lnTo>
                    <a:lnTo>
                      <a:pt x="2181" y="961"/>
                    </a:lnTo>
                    <a:lnTo>
                      <a:pt x="2181" y="962"/>
                    </a:lnTo>
                    <a:lnTo>
                      <a:pt x="2190" y="969"/>
                    </a:lnTo>
                    <a:lnTo>
                      <a:pt x="2198" y="969"/>
                    </a:lnTo>
                    <a:lnTo>
                      <a:pt x="2200" y="970"/>
                    </a:lnTo>
                    <a:lnTo>
                      <a:pt x="2200" y="980"/>
                    </a:lnTo>
                    <a:lnTo>
                      <a:pt x="2201" y="989"/>
                    </a:lnTo>
                    <a:lnTo>
                      <a:pt x="2206" y="998"/>
                    </a:lnTo>
                    <a:lnTo>
                      <a:pt x="2201" y="1002"/>
                    </a:lnTo>
                    <a:lnTo>
                      <a:pt x="2199" y="1000"/>
                    </a:lnTo>
                    <a:lnTo>
                      <a:pt x="2196" y="1004"/>
                    </a:lnTo>
                    <a:lnTo>
                      <a:pt x="2182" y="1003"/>
                    </a:lnTo>
                    <a:lnTo>
                      <a:pt x="2165" y="1004"/>
                    </a:lnTo>
                    <a:lnTo>
                      <a:pt x="2163" y="1003"/>
                    </a:lnTo>
                    <a:lnTo>
                      <a:pt x="2162" y="997"/>
                    </a:lnTo>
                    <a:lnTo>
                      <a:pt x="2158" y="994"/>
                    </a:lnTo>
                    <a:lnTo>
                      <a:pt x="2156" y="994"/>
                    </a:lnTo>
                    <a:lnTo>
                      <a:pt x="2137" y="994"/>
                    </a:lnTo>
                    <a:lnTo>
                      <a:pt x="2135" y="999"/>
                    </a:lnTo>
                    <a:lnTo>
                      <a:pt x="2136" y="1003"/>
                    </a:lnTo>
                    <a:lnTo>
                      <a:pt x="2135" y="1005"/>
                    </a:lnTo>
                    <a:lnTo>
                      <a:pt x="2136" y="1005"/>
                    </a:lnTo>
                    <a:lnTo>
                      <a:pt x="2135" y="1007"/>
                    </a:lnTo>
                    <a:lnTo>
                      <a:pt x="2138" y="1008"/>
                    </a:lnTo>
                    <a:lnTo>
                      <a:pt x="2141" y="1012"/>
                    </a:lnTo>
                    <a:lnTo>
                      <a:pt x="2142" y="1007"/>
                    </a:lnTo>
                    <a:lnTo>
                      <a:pt x="2145" y="1009"/>
                    </a:lnTo>
                    <a:lnTo>
                      <a:pt x="2152" y="1008"/>
                    </a:lnTo>
                    <a:lnTo>
                      <a:pt x="2155" y="1013"/>
                    </a:lnTo>
                    <a:lnTo>
                      <a:pt x="2160" y="1015"/>
                    </a:lnTo>
                    <a:lnTo>
                      <a:pt x="2163" y="1020"/>
                    </a:lnTo>
                    <a:lnTo>
                      <a:pt x="2162" y="1022"/>
                    </a:lnTo>
                    <a:lnTo>
                      <a:pt x="2165" y="1023"/>
                    </a:lnTo>
                    <a:lnTo>
                      <a:pt x="2165" y="1024"/>
                    </a:lnTo>
                    <a:lnTo>
                      <a:pt x="2171" y="1025"/>
                    </a:lnTo>
                    <a:lnTo>
                      <a:pt x="2171" y="1027"/>
                    </a:lnTo>
                    <a:lnTo>
                      <a:pt x="2174" y="1027"/>
                    </a:lnTo>
                    <a:lnTo>
                      <a:pt x="2174" y="1031"/>
                    </a:lnTo>
                    <a:lnTo>
                      <a:pt x="2177" y="1031"/>
                    </a:lnTo>
                    <a:lnTo>
                      <a:pt x="2177" y="1033"/>
                    </a:lnTo>
                    <a:lnTo>
                      <a:pt x="2180" y="1034"/>
                    </a:lnTo>
                    <a:lnTo>
                      <a:pt x="2184" y="1033"/>
                    </a:lnTo>
                    <a:lnTo>
                      <a:pt x="2181" y="1036"/>
                    </a:lnTo>
                    <a:lnTo>
                      <a:pt x="2174" y="1040"/>
                    </a:lnTo>
                    <a:lnTo>
                      <a:pt x="2172" y="1044"/>
                    </a:lnTo>
                    <a:lnTo>
                      <a:pt x="2175" y="1050"/>
                    </a:lnTo>
                    <a:lnTo>
                      <a:pt x="2176" y="1051"/>
                    </a:lnTo>
                    <a:lnTo>
                      <a:pt x="2176" y="1053"/>
                    </a:lnTo>
                    <a:lnTo>
                      <a:pt x="2182" y="1056"/>
                    </a:lnTo>
                    <a:lnTo>
                      <a:pt x="2185" y="1054"/>
                    </a:lnTo>
                    <a:lnTo>
                      <a:pt x="2184" y="1059"/>
                    </a:lnTo>
                    <a:lnTo>
                      <a:pt x="2187" y="1057"/>
                    </a:lnTo>
                    <a:lnTo>
                      <a:pt x="2185" y="1060"/>
                    </a:lnTo>
                    <a:lnTo>
                      <a:pt x="2191" y="1061"/>
                    </a:lnTo>
                    <a:lnTo>
                      <a:pt x="2192" y="1063"/>
                    </a:lnTo>
                    <a:lnTo>
                      <a:pt x="2196" y="1065"/>
                    </a:lnTo>
                    <a:lnTo>
                      <a:pt x="2197" y="1067"/>
                    </a:lnTo>
                    <a:lnTo>
                      <a:pt x="2196" y="1070"/>
                    </a:lnTo>
                    <a:lnTo>
                      <a:pt x="2200" y="1070"/>
                    </a:lnTo>
                    <a:lnTo>
                      <a:pt x="2199" y="1071"/>
                    </a:lnTo>
                    <a:lnTo>
                      <a:pt x="2200" y="1074"/>
                    </a:lnTo>
                    <a:lnTo>
                      <a:pt x="2200" y="1078"/>
                    </a:lnTo>
                    <a:lnTo>
                      <a:pt x="2203" y="1080"/>
                    </a:lnTo>
                    <a:lnTo>
                      <a:pt x="2203" y="1082"/>
                    </a:lnTo>
                    <a:lnTo>
                      <a:pt x="2205" y="1083"/>
                    </a:lnTo>
                    <a:lnTo>
                      <a:pt x="2201" y="1087"/>
                    </a:lnTo>
                    <a:lnTo>
                      <a:pt x="2200" y="1089"/>
                    </a:lnTo>
                    <a:lnTo>
                      <a:pt x="2202" y="1092"/>
                    </a:lnTo>
                    <a:lnTo>
                      <a:pt x="2201" y="1093"/>
                    </a:lnTo>
                    <a:lnTo>
                      <a:pt x="2202" y="1094"/>
                    </a:lnTo>
                    <a:lnTo>
                      <a:pt x="2206" y="1094"/>
                    </a:lnTo>
                    <a:lnTo>
                      <a:pt x="2206" y="1098"/>
                    </a:lnTo>
                    <a:lnTo>
                      <a:pt x="2202" y="1098"/>
                    </a:lnTo>
                    <a:lnTo>
                      <a:pt x="2200" y="1100"/>
                    </a:lnTo>
                    <a:lnTo>
                      <a:pt x="2203" y="1101"/>
                    </a:lnTo>
                    <a:lnTo>
                      <a:pt x="2202" y="1104"/>
                    </a:lnTo>
                    <a:lnTo>
                      <a:pt x="2207" y="1104"/>
                    </a:lnTo>
                    <a:lnTo>
                      <a:pt x="2208" y="1105"/>
                    </a:lnTo>
                    <a:lnTo>
                      <a:pt x="2201" y="1114"/>
                    </a:lnTo>
                    <a:lnTo>
                      <a:pt x="2201" y="1117"/>
                    </a:lnTo>
                    <a:lnTo>
                      <a:pt x="2203" y="1119"/>
                    </a:lnTo>
                    <a:lnTo>
                      <a:pt x="2203" y="1121"/>
                    </a:lnTo>
                    <a:lnTo>
                      <a:pt x="2197" y="1125"/>
                    </a:lnTo>
                    <a:lnTo>
                      <a:pt x="2196" y="1130"/>
                    </a:lnTo>
                    <a:lnTo>
                      <a:pt x="2195" y="1131"/>
                    </a:lnTo>
                    <a:lnTo>
                      <a:pt x="2197" y="1136"/>
                    </a:lnTo>
                    <a:lnTo>
                      <a:pt x="2199" y="1139"/>
                    </a:lnTo>
                    <a:lnTo>
                      <a:pt x="2198" y="1141"/>
                    </a:lnTo>
                    <a:lnTo>
                      <a:pt x="2193" y="1148"/>
                    </a:lnTo>
                    <a:lnTo>
                      <a:pt x="2190" y="1149"/>
                    </a:lnTo>
                    <a:lnTo>
                      <a:pt x="2184" y="1149"/>
                    </a:lnTo>
                    <a:lnTo>
                      <a:pt x="2178" y="1144"/>
                    </a:lnTo>
                    <a:lnTo>
                      <a:pt x="2177" y="1148"/>
                    </a:lnTo>
                    <a:lnTo>
                      <a:pt x="2179" y="1151"/>
                    </a:lnTo>
                    <a:lnTo>
                      <a:pt x="2178" y="1156"/>
                    </a:lnTo>
                    <a:lnTo>
                      <a:pt x="2180" y="1162"/>
                    </a:lnTo>
                    <a:lnTo>
                      <a:pt x="2175" y="1165"/>
                    </a:lnTo>
                    <a:lnTo>
                      <a:pt x="2176" y="1166"/>
                    </a:lnTo>
                    <a:lnTo>
                      <a:pt x="2172" y="1166"/>
                    </a:lnTo>
                    <a:lnTo>
                      <a:pt x="2172" y="1169"/>
                    </a:lnTo>
                    <a:lnTo>
                      <a:pt x="2167" y="1169"/>
                    </a:lnTo>
                    <a:lnTo>
                      <a:pt x="2166" y="1170"/>
                    </a:lnTo>
                    <a:lnTo>
                      <a:pt x="2164" y="1177"/>
                    </a:lnTo>
                    <a:lnTo>
                      <a:pt x="2160" y="1178"/>
                    </a:lnTo>
                    <a:lnTo>
                      <a:pt x="2157" y="1182"/>
                    </a:lnTo>
                    <a:lnTo>
                      <a:pt x="2154" y="1183"/>
                    </a:lnTo>
                    <a:lnTo>
                      <a:pt x="2152" y="1185"/>
                    </a:lnTo>
                    <a:lnTo>
                      <a:pt x="2149" y="1191"/>
                    </a:lnTo>
                    <a:lnTo>
                      <a:pt x="2148" y="1200"/>
                    </a:lnTo>
                    <a:lnTo>
                      <a:pt x="2146" y="1201"/>
                    </a:lnTo>
                    <a:lnTo>
                      <a:pt x="2149" y="1207"/>
                    </a:lnTo>
                    <a:lnTo>
                      <a:pt x="2149" y="1209"/>
                    </a:lnTo>
                    <a:lnTo>
                      <a:pt x="2152" y="1214"/>
                    </a:lnTo>
                    <a:lnTo>
                      <a:pt x="2149" y="1219"/>
                    </a:lnTo>
                    <a:lnTo>
                      <a:pt x="2147" y="1219"/>
                    </a:lnTo>
                    <a:lnTo>
                      <a:pt x="2149" y="1222"/>
                    </a:lnTo>
                    <a:lnTo>
                      <a:pt x="2147" y="1224"/>
                    </a:lnTo>
                    <a:lnTo>
                      <a:pt x="2147" y="1232"/>
                    </a:lnTo>
                    <a:lnTo>
                      <a:pt x="2143" y="1236"/>
                    </a:lnTo>
                    <a:lnTo>
                      <a:pt x="2138" y="1236"/>
                    </a:lnTo>
                    <a:lnTo>
                      <a:pt x="2135" y="1243"/>
                    </a:lnTo>
                    <a:lnTo>
                      <a:pt x="2133" y="1242"/>
                    </a:lnTo>
                    <a:lnTo>
                      <a:pt x="2128" y="1244"/>
                    </a:lnTo>
                    <a:lnTo>
                      <a:pt x="2123" y="1243"/>
                    </a:lnTo>
                    <a:lnTo>
                      <a:pt x="2119" y="1252"/>
                    </a:lnTo>
                    <a:lnTo>
                      <a:pt x="2121" y="1256"/>
                    </a:lnTo>
                    <a:lnTo>
                      <a:pt x="2121" y="1259"/>
                    </a:lnTo>
                    <a:lnTo>
                      <a:pt x="2118" y="1267"/>
                    </a:lnTo>
                    <a:lnTo>
                      <a:pt x="2116" y="1269"/>
                    </a:lnTo>
                    <a:lnTo>
                      <a:pt x="2115" y="1276"/>
                    </a:lnTo>
                    <a:lnTo>
                      <a:pt x="2112" y="1276"/>
                    </a:lnTo>
                    <a:lnTo>
                      <a:pt x="2112" y="1283"/>
                    </a:lnTo>
                    <a:lnTo>
                      <a:pt x="2106" y="1292"/>
                    </a:lnTo>
                    <a:lnTo>
                      <a:pt x="2105" y="1297"/>
                    </a:lnTo>
                    <a:lnTo>
                      <a:pt x="2099" y="1299"/>
                    </a:lnTo>
                    <a:lnTo>
                      <a:pt x="2099" y="1301"/>
                    </a:lnTo>
                    <a:lnTo>
                      <a:pt x="2043" y="1301"/>
                    </a:lnTo>
                    <a:lnTo>
                      <a:pt x="2023" y="1301"/>
                    </a:lnTo>
                    <a:lnTo>
                      <a:pt x="2019" y="1313"/>
                    </a:lnTo>
                    <a:lnTo>
                      <a:pt x="2018" y="1320"/>
                    </a:lnTo>
                    <a:lnTo>
                      <a:pt x="2009" y="1324"/>
                    </a:lnTo>
                    <a:lnTo>
                      <a:pt x="2005" y="1329"/>
                    </a:lnTo>
                    <a:lnTo>
                      <a:pt x="2003" y="1328"/>
                    </a:lnTo>
                    <a:lnTo>
                      <a:pt x="2004" y="1331"/>
                    </a:lnTo>
                    <a:lnTo>
                      <a:pt x="2002" y="1332"/>
                    </a:lnTo>
                    <a:lnTo>
                      <a:pt x="2001" y="1337"/>
                    </a:lnTo>
                    <a:lnTo>
                      <a:pt x="2003" y="1338"/>
                    </a:lnTo>
                    <a:lnTo>
                      <a:pt x="2005" y="1346"/>
                    </a:lnTo>
                    <a:lnTo>
                      <a:pt x="2013" y="1349"/>
                    </a:lnTo>
                    <a:lnTo>
                      <a:pt x="2014" y="1360"/>
                    </a:lnTo>
                    <a:lnTo>
                      <a:pt x="2011" y="1369"/>
                    </a:lnTo>
                    <a:lnTo>
                      <a:pt x="2013" y="1375"/>
                    </a:lnTo>
                    <a:lnTo>
                      <a:pt x="2008" y="1377"/>
                    </a:lnTo>
                    <a:lnTo>
                      <a:pt x="2004" y="1388"/>
                    </a:lnTo>
                    <a:lnTo>
                      <a:pt x="2001" y="1390"/>
                    </a:lnTo>
                    <a:lnTo>
                      <a:pt x="2004" y="1392"/>
                    </a:lnTo>
                    <a:lnTo>
                      <a:pt x="2010" y="1392"/>
                    </a:lnTo>
                    <a:lnTo>
                      <a:pt x="2009" y="1395"/>
                    </a:lnTo>
                    <a:lnTo>
                      <a:pt x="2012" y="1396"/>
                    </a:lnTo>
                    <a:lnTo>
                      <a:pt x="2010" y="1398"/>
                    </a:lnTo>
                    <a:lnTo>
                      <a:pt x="2011" y="1399"/>
                    </a:lnTo>
                    <a:lnTo>
                      <a:pt x="2008" y="1400"/>
                    </a:lnTo>
                    <a:lnTo>
                      <a:pt x="2009" y="1401"/>
                    </a:lnTo>
                    <a:lnTo>
                      <a:pt x="2002" y="1408"/>
                    </a:lnTo>
                    <a:lnTo>
                      <a:pt x="1999" y="1413"/>
                    </a:lnTo>
                    <a:lnTo>
                      <a:pt x="2001" y="1419"/>
                    </a:lnTo>
                    <a:lnTo>
                      <a:pt x="1998" y="1418"/>
                    </a:lnTo>
                    <a:lnTo>
                      <a:pt x="1996" y="1421"/>
                    </a:lnTo>
                    <a:lnTo>
                      <a:pt x="1997" y="1423"/>
                    </a:lnTo>
                    <a:lnTo>
                      <a:pt x="1999" y="1423"/>
                    </a:lnTo>
                    <a:lnTo>
                      <a:pt x="1992" y="1430"/>
                    </a:lnTo>
                    <a:lnTo>
                      <a:pt x="1985" y="1429"/>
                    </a:lnTo>
                    <a:lnTo>
                      <a:pt x="1984" y="1437"/>
                    </a:lnTo>
                    <a:lnTo>
                      <a:pt x="1986" y="1439"/>
                    </a:lnTo>
                    <a:lnTo>
                      <a:pt x="1985" y="1441"/>
                    </a:lnTo>
                    <a:lnTo>
                      <a:pt x="1980" y="1445"/>
                    </a:lnTo>
                    <a:lnTo>
                      <a:pt x="1981" y="1446"/>
                    </a:lnTo>
                    <a:lnTo>
                      <a:pt x="1978" y="1450"/>
                    </a:lnTo>
                    <a:lnTo>
                      <a:pt x="1977" y="1456"/>
                    </a:lnTo>
                    <a:lnTo>
                      <a:pt x="1975" y="1457"/>
                    </a:lnTo>
                    <a:lnTo>
                      <a:pt x="1975" y="1460"/>
                    </a:lnTo>
                    <a:lnTo>
                      <a:pt x="1965" y="1458"/>
                    </a:lnTo>
                    <a:lnTo>
                      <a:pt x="1956" y="1461"/>
                    </a:lnTo>
                    <a:lnTo>
                      <a:pt x="1949" y="1460"/>
                    </a:lnTo>
                    <a:lnTo>
                      <a:pt x="1945" y="1463"/>
                    </a:lnTo>
                    <a:lnTo>
                      <a:pt x="1945" y="1465"/>
                    </a:lnTo>
                    <a:lnTo>
                      <a:pt x="1942" y="1465"/>
                    </a:lnTo>
                    <a:lnTo>
                      <a:pt x="1937" y="1468"/>
                    </a:lnTo>
                    <a:lnTo>
                      <a:pt x="1939" y="1473"/>
                    </a:lnTo>
                    <a:lnTo>
                      <a:pt x="1951" y="1479"/>
                    </a:lnTo>
                    <a:lnTo>
                      <a:pt x="1953" y="1481"/>
                    </a:lnTo>
                    <a:lnTo>
                      <a:pt x="1953" y="1482"/>
                    </a:lnTo>
                    <a:lnTo>
                      <a:pt x="1948" y="1482"/>
                    </a:lnTo>
                    <a:lnTo>
                      <a:pt x="1948" y="1485"/>
                    </a:lnTo>
                    <a:lnTo>
                      <a:pt x="1944" y="1489"/>
                    </a:lnTo>
                    <a:lnTo>
                      <a:pt x="1944" y="1491"/>
                    </a:lnTo>
                    <a:lnTo>
                      <a:pt x="1941" y="1492"/>
                    </a:lnTo>
                    <a:lnTo>
                      <a:pt x="1940" y="1497"/>
                    </a:lnTo>
                    <a:lnTo>
                      <a:pt x="1935" y="1496"/>
                    </a:lnTo>
                    <a:lnTo>
                      <a:pt x="1932" y="1502"/>
                    </a:lnTo>
                    <a:lnTo>
                      <a:pt x="1931" y="1503"/>
                    </a:lnTo>
                    <a:lnTo>
                      <a:pt x="1927" y="1509"/>
                    </a:lnTo>
                    <a:lnTo>
                      <a:pt x="1926" y="1512"/>
                    </a:lnTo>
                    <a:lnTo>
                      <a:pt x="1925" y="1513"/>
                    </a:lnTo>
                    <a:lnTo>
                      <a:pt x="1927" y="1518"/>
                    </a:lnTo>
                    <a:lnTo>
                      <a:pt x="1926" y="1522"/>
                    </a:lnTo>
                    <a:lnTo>
                      <a:pt x="1928" y="1524"/>
                    </a:lnTo>
                    <a:lnTo>
                      <a:pt x="1927" y="1527"/>
                    </a:lnTo>
                    <a:lnTo>
                      <a:pt x="1929" y="1529"/>
                    </a:lnTo>
                    <a:lnTo>
                      <a:pt x="1920" y="1536"/>
                    </a:lnTo>
                    <a:lnTo>
                      <a:pt x="1920" y="1542"/>
                    </a:lnTo>
                    <a:lnTo>
                      <a:pt x="1919" y="1544"/>
                    </a:lnTo>
                    <a:lnTo>
                      <a:pt x="1921" y="1548"/>
                    </a:lnTo>
                    <a:lnTo>
                      <a:pt x="1919" y="1549"/>
                    </a:lnTo>
                    <a:lnTo>
                      <a:pt x="1920" y="1551"/>
                    </a:lnTo>
                    <a:lnTo>
                      <a:pt x="1920" y="1554"/>
                    </a:lnTo>
                    <a:lnTo>
                      <a:pt x="1915" y="1558"/>
                    </a:lnTo>
                    <a:lnTo>
                      <a:pt x="1919" y="1560"/>
                    </a:lnTo>
                    <a:lnTo>
                      <a:pt x="1918" y="1562"/>
                    </a:lnTo>
                    <a:lnTo>
                      <a:pt x="1913" y="1564"/>
                    </a:lnTo>
                    <a:lnTo>
                      <a:pt x="1911" y="1562"/>
                    </a:lnTo>
                    <a:lnTo>
                      <a:pt x="1909" y="1564"/>
                    </a:lnTo>
                    <a:lnTo>
                      <a:pt x="1910" y="1568"/>
                    </a:lnTo>
                    <a:lnTo>
                      <a:pt x="1906" y="1574"/>
                    </a:lnTo>
                    <a:lnTo>
                      <a:pt x="1911" y="1576"/>
                    </a:lnTo>
                    <a:lnTo>
                      <a:pt x="1911" y="1579"/>
                    </a:lnTo>
                    <a:lnTo>
                      <a:pt x="1914" y="1581"/>
                    </a:lnTo>
                    <a:lnTo>
                      <a:pt x="1913" y="1582"/>
                    </a:lnTo>
                    <a:lnTo>
                      <a:pt x="1910" y="1584"/>
                    </a:lnTo>
                    <a:lnTo>
                      <a:pt x="1908" y="1589"/>
                    </a:lnTo>
                    <a:lnTo>
                      <a:pt x="1903" y="1589"/>
                    </a:lnTo>
                    <a:lnTo>
                      <a:pt x="1904" y="1592"/>
                    </a:lnTo>
                    <a:lnTo>
                      <a:pt x="1902" y="1596"/>
                    </a:lnTo>
                    <a:lnTo>
                      <a:pt x="1897" y="1597"/>
                    </a:lnTo>
                    <a:lnTo>
                      <a:pt x="1899" y="1599"/>
                    </a:lnTo>
                    <a:lnTo>
                      <a:pt x="1894" y="1601"/>
                    </a:lnTo>
                    <a:lnTo>
                      <a:pt x="1893" y="1603"/>
                    </a:lnTo>
                    <a:lnTo>
                      <a:pt x="1890" y="1609"/>
                    </a:lnTo>
                    <a:lnTo>
                      <a:pt x="1892" y="1610"/>
                    </a:lnTo>
                    <a:lnTo>
                      <a:pt x="1889" y="1614"/>
                    </a:lnTo>
                    <a:lnTo>
                      <a:pt x="1890" y="1615"/>
                    </a:lnTo>
                    <a:lnTo>
                      <a:pt x="1894" y="1615"/>
                    </a:lnTo>
                    <a:lnTo>
                      <a:pt x="1896" y="1619"/>
                    </a:lnTo>
                    <a:lnTo>
                      <a:pt x="1904" y="1617"/>
                    </a:lnTo>
                    <a:lnTo>
                      <a:pt x="1908" y="1620"/>
                    </a:lnTo>
                    <a:lnTo>
                      <a:pt x="1908" y="1623"/>
                    </a:lnTo>
                    <a:lnTo>
                      <a:pt x="1910" y="1622"/>
                    </a:lnTo>
                    <a:lnTo>
                      <a:pt x="1911" y="1624"/>
                    </a:lnTo>
                    <a:lnTo>
                      <a:pt x="1912" y="1625"/>
                    </a:lnTo>
                    <a:lnTo>
                      <a:pt x="1911" y="1629"/>
                    </a:lnTo>
                    <a:lnTo>
                      <a:pt x="1912" y="1629"/>
                    </a:lnTo>
                    <a:lnTo>
                      <a:pt x="1899" y="1636"/>
                    </a:lnTo>
                    <a:lnTo>
                      <a:pt x="1892" y="1636"/>
                    </a:lnTo>
                    <a:lnTo>
                      <a:pt x="1888" y="1638"/>
                    </a:lnTo>
                    <a:lnTo>
                      <a:pt x="1885" y="1640"/>
                    </a:lnTo>
                    <a:lnTo>
                      <a:pt x="1870" y="1645"/>
                    </a:lnTo>
                    <a:lnTo>
                      <a:pt x="1869" y="1645"/>
                    </a:lnTo>
                    <a:lnTo>
                      <a:pt x="1843" y="1657"/>
                    </a:lnTo>
                    <a:lnTo>
                      <a:pt x="1843" y="1659"/>
                    </a:lnTo>
                    <a:lnTo>
                      <a:pt x="1837" y="1660"/>
                    </a:lnTo>
                    <a:lnTo>
                      <a:pt x="1824" y="1664"/>
                    </a:lnTo>
                    <a:lnTo>
                      <a:pt x="1795" y="1678"/>
                    </a:lnTo>
                    <a:lnTo>
                      <a:pt x="1778" y="1683"/>
                    </a:lnTo>
                    <a:lnTo>
                      <a:pt x="1773" y="1690"/>
                    </a:lnTo>
                    <a:lnTo>
                      <a:pt x="1759" y="1695"/>
                    </a:lnTo>
                    <a:lnTo>
                      <a:pt x="1753" y="1700"/>
                    </a:lnTo>
                    <a:lnTo>
                      <a:pt x="1751" y="1699"/>
                    </a:lnTo>
                    <a:lnTo>
                      <a:pt x="1744" y="1702"/>
                    </a:lnTo>
                    <a:lnTo>
                      <a:pt x="1745" y="1707"/>
                    </a:lnTo>
                    <a:lnTo>
                      <a:pt x="1739" y="1712"/>
                    </a:lnTo>
                    <a:lnTo>
                      <a:pt x="1737" y="1712"/>
                    </a:lnTo>
                    <a:lnTo>
                      <a:pt x="1735" y="1711"/>
                    </a:lnTo>
                    <a:lnTo>
                      <a:pt x="1729" y="1711"/>
                    </a:lnTo>
                    <a:lnTo>
                      <a:pt x="1726" y="1712"/>
                    </a:lnTo>
                    <a:lnTo>
                      <a:pt x="1723" y="1716"/>
                    </a:lnTo>
                    <a:lnTo>
                      <a:pt x="1719" y="1709"/>
                    </a:lnTo>
                    <a:lnTo>
                      <a:pt x="1723" y="1705"/>
                    </a:lnTo>
                    <a:lnTo>
                      <a:pt x="1725" y="1702"/>
                    </a:lnTo>
                    <a:lnTo>
                      <a:pt x="1724" y="1700"/>
                    </a:lnTo>
                    <a:lnTo>
                      <a:pt x="1724" y="1698"/>
                    </a:lnTo>
                    <a:lnTo>
                      <a:pt x="1719" y="1699"/>
                    </a:lnTo>
                    <a:lnTo>
                      <a:pt x="1715" y="1697"/>
                    </a:lnTo>
                    <a:lnTo>
                      <a:pt x="1708" y="1700"/>
                    </a:lnTo>
                    <a:lnTo>
                      <a:pt x="1708" y="1697"/>
                    </a:lnTo>
                    <a:lnTo>
                      <a:pt x="1705" y="1699"/>
                    </a:lnTo>
                    <a:lnTo>
                      <a:pt x="1703" y="1698"/>
                    </a:lnTo>
                    <a:lnTo>
                      <a:pt x="1698" y="1694"/>
                    </a:lnTo>
                    <a:lnTo>
                      <a:pt x="1687" y="1696"/>
                    </a:lnTo>
                    <a:lnTo>
                      <a:pt x="1681" y="1694"/>
                    </a:lnTo>
                    <a:lnTo>
                      <a:pt x="1678" y="1694"/>
                    </a:lnTo>
                    <a:lnTo>
                      <a:pt x="1677" y="1693"/>
                    </a:lnTo>
                    <a:lnTo>
                      <a:pt x="1657" y="1706"/>
                    </a:lnTo>
                    <a:lnTo>
                      <a:pt x="1652" y="1708"/>
                    </a:lnTo>
                    <a:lnTo>
                      <a:pt x="1642" y="1709"/>
                    </a:lnTo>
                    <a:lnTo>
                      <a:pt x="1640" y="1705"/>
                    </a:lnTo>
                    <a:lnTo>
                      <a:pt x="1638" y="1708"/>
                    </a:lnTo>
                    <a:lnTo>
                      <a:pt x="1630" y="1711"/>
                    </a:lnTo>
                    <a:lnTo>
                      <a:pt x="1629" y="1709"/>
                    </a:lnTo>
                    <a:lnTo>
                      <a:pt x="1625" y="1708"/>
                    </a:lnTo>
                    <a:lnTo>
                      <a:pt x="1624" y="1704"/>
                    </a:lnTo>
                    <a:lnTo>
                      <a:pt x="1623" y="1705"/>
                    </a:lnTo>
                    <a:lnTo>
                      <a:pt x="1621" y="1708"/>
                    </a:lnTo>
                    <a:lnTo>
                      <a:pt x="1619" y="1708"/>
                    </a:lnTo>
                    <a:lnTo>
                      <a:pt x="1619" y="1710"/>
                    </a:lnTo>
                    <a:lnTo>
                      <a:pt x="1617" y="1710"/>
                    </a:lnTo>
                    <a:lnTo>
                      <a:pt x="1617" y="1709"/>
                    </a:lnTo>
                    <a:lnTo>
                      <a:pt x="1612" y="1707"/>
                    </a:lnTo>
                    <a:lnTo>
                      <a:pt x="1607" y="1709"/>
                    </a:lnTo>
                    <a:lnTo>
                      <a:pt x="1606" y="1711"/>
                    </a:lnTo>
                    <a:lnTo>
                      <a:pt x="1605" y="1712"/>
                    </a:lnTo>
                    <a:lnTo>
                      <a:pt x="1604" y="1708"/>
                    </a:lnTo>
                    <a:lnTo>
                      <a:pt x="1598" y="1709"/>
                    </a:lnTo>
                    <a:lnTo>
                      <a:pt x="1593" y="1713"/>
                    </a:lnTo>
                    <a:lnTo>
                      <a:pt x="1587" y="1710"/>
                    </a:lnTo>
                    <a:lnTo>
                      <a:pt x="1587" y="1709"/>
                    </a:lnTo>
                    <a:lnTo>
                      <a:pt x="1585" y="1706"/>
                    </a:lnTo>
                    <a:lnTo>
                      <a:pt x="1569" y="1714"/>
                    </a:lnTo>
                    <a:lnTo>
                      <a:pt x="1561" y="1714"/>
                    </a:lnTo>
                    <a:lnTo>
                      <a:pt x="1561" y="1717"/>
                    </a:lnTo>
                    <a:lnTo>
                      <a:pt x="1541" y="1724"/>
                    </a:lnTo>
                    <a:lnTo>
                      <a:pt x="1540" y="1724"/>
                    </a:lnTo>
                    <a:lnTo>
                      <a:pt x="1533" y="1728"/>
                    </a:lnTo>
                    <a:lnTo>
                      <a:pt x="1529" y="1725"/>
                    </a:lnTo>
                    <a:lnTo>
                      <a:pt x="1526" y="1727"/>
                    </a:lnTo>
                    <a:lnTo>
                      <a:pt x="1519" y="1728"/>
                    </a:lnTo>
                    <a:lnTo>
                      <a:pt x="1515" y="1732"/>
                    </a:lnTo>
                    <a:lnTo>
                      <a:pt x="1515" y="1730"/>
                    </a:lnTo>
                    <a:lnTo>
                      <a:pt x="1513" y="1730"/>
                    </a:lnTo>
                    <a:lnTo>
                      <a:pt x="1512" y="1732"/>
                    </a:lnTo>
                    <a:lnTo>
                      <a:pt x="1508" y="1733"/>
                    </a:lnTo>
                    <a:lnTo>
                      <a:pt x="1508" y="1737"/>
                    </a:lnTo>
                    <a:lnTo>
                      <a:pt x="1506" y="1737"/>
                    </a:lnTo>
                    <a:lnTo>
                      <a:pt x="1504" y="1741"/>
                    </a:lnTo>
                    <a:lnTo>
                      <a:pt x="1503" y="1738"/>
                    </a:lnTo>
                    <a:lnTo>
                      <a:pt x="1501" y="1742"/>
                    </a:lnTo>
                    <a:lnTo>
                      <a:pt x="1499" y="1743"/>
                    </a:lnTo>
                    <a:lnTo>
                      <a:pt x="1495" y="1742"/>
                    </a:lnTo>
                    <a:lnTo>
                      <a:pt x="1493" y="1745"/>
                    </a:lnTo>
                    <a:lnTo>
                      <a:pt x="1491" y="1747"/>
                    </a:lnTo>
                    <a:lnTo>
                      <a:pt x="1488" y="1746"/>
                    </a:lnTo>
                    <a:lnTo>
                      <a:pt x="1483" y="1750"/>
                    </a:lnTo>
                    <a:lnTo>
                      <a:pt x="1481" y="1750"/>
                    </a:lnTo>
                    <a:lnTo>
                      <a:pt x="1480" y="1749"/>
                    </a:lnTo>
                    <a:lnTo>
                      <a:pt x="1478" y="1750"/>
                    </a:lnTo>
                    <a:lnTo>
                      <a:pt x="1477" y="1745"/>
                    </a:lnTo>
                    <a:lnTo>
                      <a:pt x="1476" y="1746"/>
                    </a:lnTo>
                    <a:lnTo>
                      <a:pt x="1471" y="1745"/>
                    </a:lnTo>
                    <a:lnTo>
                      <a:pt x="1464" y="1749"/>
                    </a:lnTo>
                    <a:lnTo>
                      <a:pt x="1464" y="1748"/>
                    </a:lnTo>
                    <a:lnTo>
                      <a:pt x="1461" y="1748"/>
                    </a:lnTo>
                    <a:lnTo>
                      <a:pt x="1456" y="1747"/>
                    </a:lnTo>
                    <a:lnTo>
                      <a:pt x="1451" y="1751"/>
                    </a:lnTo>
                    <a:lnTo>
                      <a:pt x="1449" y="1749"/>
                    </a:lnTo>
                    <a:lnTo>
                      <a:pt x="1444" y="1747"/>
                    </a:lnTo>
                    <a:lnTo>
                      <a:pt x="1435" y="1748"/>
                    </a:lnTo>
                    <a:lnTo>
                      <a:pt x="1434" y="1753"/>
                    </a:lnTo>
                    <a:lnTo>
                      <a:pt x="1433" y="1753"/>
                    </a:lnTo>
                    <a:lnTo>
                      <a:pt x="1423" y="1760"/>
                    </a:lnTo>
                    <a:lnTo>
                      <a:pt x="1419" y="1764"/>
                    </a:lnTo>
                    <a:lnTo>
                      <a:pt x="1417" y="1765"/>
                    </a:lnTo>
                    <a:lnTo>
                      <a:pt x="1416" y="1763"/>
                    </a:lnTo>
                    <a:lnTo>
                      <a:pt x="1411" y="1765"/>
                    </a:lnTo>
                    <a:lnTo>
                      <a:pt x="1406" y="1762"/>
                    </a:lnTo>
                    <a:lnTo>
                      <a:pt x="1402" y="1763"/>
                    </a:lnTo>
                    <a:lnTo>
                      <a:pt x="1399" y="1765"/>
                    </a:lnTo>
                    <a:lnTo>
                      <a:pt x="1390" y="1776"/>
                    </a:lnTo>
                    <a:lnTo>
                      <a:pt x="1389" y="1773"/>
                    </a:lnTo>
                    <a:lnTo>
                      <a:pt x="1381" y="1773"/>
                    </a:lnTo>
                    <a:lnTo>
                      <a:pt x="1377" y="1770"/>
                    </a:lnTo>
                    <a:lnTo>
                      <a:pt x="1372" y="1774"/>
                    </a:lnTo>
                    <a:lnTo>
                      <a:pt x="1368" y="1774"/>
                    </a:lnTo>
                    <a:lnTo>
                      <a:pt x="1360" y="1778"/>
                    </a:lnTo>
                    <a:lnTo>
                      <a:pt x="1359" y="1781"/>
                    </a:lnTo>
                    <a:lnTo>
                      <a:pt x="1359" y="1782"/>
                    </a:lnTo>
                    <a:lnTo>
                      <a:pt x="1355" y="1784"/>
                    </a:lnTo>
                    <a:lnTo>
                      <a:pt x="1353" y="1786"/>
                    </a:lnTo>
                    <a:lnTo>
                      <a:pt x="1351" y="1785"/>
                    </a:lnTo>
                    <a:lnTo>
                      <a:pt x="1345" y="1785"/>
                    </a:lnTo>
                    <a:lnTo>
                      <a:pt x="1341" y="1786"/>
                    </a:lnTo>
                    <a:lnTo>
                      <a:pt x="1338" y="1791"/>
                    </a:lnTo>
                    <a:lnTo>
                      <a:pt x="1330" y="1790"/>
                    </a:lnTo>
                    <a:lnTo>
                      <a:pt x="1325" y="1796"/>
                    </a:lnTo>
                    <a:lnTo>
                      <a:pt x="1318" y="1794"/>
                    </a:lnTo>
                    <a:lnTo>
                      <a:pt x="1311" y="1795"/>
                    </a:lnTo>
                    <a:lnTo>
                      <a:pt x="1311" y="1794"/>
                    </a:lnTo>
                    <a:lnTo>
                      <a:pt x="1294" y="1799"/>
                    </a:lnTo>
                    <a:lnTo>
                      <a:pt x="1291" y="1800"/>
                    </a:lnTo>
                    <a:lnTo>
                      <a:pt x="1284" y="1803"/>
                    </a:lnTo>
                    <a:lnTo>
                      <a:pt x="1280" y="1807"/>
                    </a:lnTo>
                    <a:lnTo>
                      <a:pt x="1281" y="1809"/>
                    </a:lnTo>
                    <a:lnTo>
                      <a:pt x="1278" y="1812"/>
                    </a:lnTo>
                    <a:lnTo>
                      <a:pt x="1260" y="1819"/>
                    </a:lnTo>
                    <a:lnTo>
                      <a:pt x="1261" y="1821"/>
                    </a:lnTo>
                    <a:lnTo>
                      <a:pt x="1259" y="1825"/>
                    </a:lnTo>
                    <a:lnTo>
                      <a:pt x="1257" y="1826"/>
                    </a:lnTo>
                    <a:lnTo>
                      <a:pt x="1244" y="1826"/>
                    </a:lnTo>
                    <a:lnTo>
                      <a:pt x="1238" y="1832"/>
                    </a:lnTo>
                    <a:lnTo>
                      <a:pt x="1236" y="1831"/>
                    </a:lnTo>
                    <a:lnTo>
                      <a:pt x="1229" y="1835"/>
                    </a:lnTo>
                    <a:lnTo>
                      <a:pt x="1227" y="1834"/>
                    </a:lnTo>
                    <a:lnTo>
                      <a:pt x="1227" y="1827"/>
                    </a:lnTo>
                    <a:lnTo>
                      <a:pt x="1225" y="1827"/>
                    </a:lnTo>
                    <a:lnTo>
                      <a:pt x="1222" y="1827"/>
                    </a:lnTo>
                    <a:lnTo>
                      <a:pt x="1213" y="1820"/>
                    </a:lnTo>
                    <a:lnTo>
                      <a:pt x="1212" y="1821"/>
                    </a:lnTo>
                    <a:lnTo>
                      <a:pt x="1213" y="1823"/>
                    </a:lnTo>
                    <a:lnTo>
                      <a:pt x="1210" y="1830"/>
                    </a:lnTo>
                    <a:lnTo>
                      <a:pt x="1208" y="1828"/>
                    </a:lnTo>
                    <a:lnTo>
                      <a:pt x="1200" y="1835"/>
                    </a:lnTo>
                    <a:lnTo>
                      <a:pt x="1190" y="1835"/>
                    </a:lnTo>
                    <a:lnTo>
                      <a:pt x="1190" y="1833"/>
                    </a:lnTo>
                    <a:lnTo>
                      <a:pt x="1195" y="1828"/>
                    </a:lnTo>
                    <a:lnTo>
                      <a:pt x="1191" y="1823"/>
                    </a:lnTo>
                    <a:lnTo>
                      <a:pt x="1188" y="1827"/>
                    </a:lnTo>
                    <a:lnTo>
                      <a:pt x="1185" y="1827"/>
                    </a:lnTo>
                    <a:lnTo>
                      <a:pt x="1183" y="1832"/>
                    </a:lnTo>
                    <a:lnTo>
                      <a:pt x="1172" y="1834"/>
                    </a:lnTo>
                    <a:lnTo>
                      <a:pt x="1169" y="1831"/>
                    </a:lnTo>
                    <a:lnTo>
                      <a:pt x="1173" y="1822"/>
                    </a:lnTo>
                    <a:lnTo>
                      <a:pt x="1173" y="1819"/>
                    </a:lnTo>
                    <a:lnTo>
                      <a:pt x="1169" y="1817"/>
                    </a:lnTo>
                    <a:lnTo>
                      <a:pt x="1166" y="1820"/>
                    </a:lnTo>
                    <a:lnTo>
                      <a:pt x="1161" y="1818"/>
                    </a:lnTo>
                    <a:lnTo>
                      <a:pt x="1157" y="1822"/>
                    </a:lnTo>
                    <a:lnTo>
                      <a:pt x="1156" y="1824"/>
                    </a:lnTo>
                    <a:lnTo>
                      <a:pt x="1158" y="1827"/>
                    </a:lnTo>
                    <a:lnTo>
                      <a:pt x="1161" y="1827"/>
                    </a:lnTo>
                    <a:lnTo>
                      <a:pt x="1166" y="1834"/>
                    </a:lnTo>
                    <a:lnTo>
                      <a:pt x="1152" y="1838"/>
                    </a:lnTo>
                    <a:lnTo>
                      <a:pt x="1146" y="1843"/>
                    </a:lnTo>
                    <a:lnTo>
                      <a:pt x="1140" y="1844"/>
                    </a:lnTo>
                    <a:lnTo>
                      <a:pt x="1138" y="1850"/>
                    </a:lnTo>
                    <a:lnTo>
                      <a:pt x="1141" y="1853"/>
                    </a:lnTo>
                    <a:lnTo>
                      <a:pt x="1144" y="1853"/>
                    </a:lnTo>
                    <a:lnTo>
                      <a:pt x="1152" y="1850"/>
                    </a:lnTo>
                    <a:lnTo>
                      <a:pt x="1158" y="1850"/>
                    </a:lnTo>
                    <a:lnTo>
                      <a:pt x="1162" y="1859"/>
                    </a:lnTo>
                    <a:lnTo>
                      <a:pt x="1161" y="1862"/>
                    </a:lnTo>
                    <a:lnTo>
                      <a:pt x="1158" y="1863"/>
                    </a:lnTo>
                    <a:lnTo>
                      <a:pt x="1157" y="1866"/>
                    </a:lnTo>
                    <a:lnTo>
                      <a:pt x="1162" y="1870"/>
                    </a:lnTo>
                    <a:lnTo>
                      <a:pt x="1155" y="1868"/>
                    </a:lnTo>
                    <a:lnTo>
                      <a:pt x="1155" y="1866"/>
                    </a:lnTo>
                    <a:lnTo>
                      <a:pt x="1152" y="1864"/>
                    </a:lnTo>
                    <a:lnTo>
                      <a:pt x="1149" y="1868"/>
                    </a:lnTo>
                    <a:lnTo>
                      <a:pt x="1150" y="1874"/>
                    </a:lnTo>
                    <a:lnTo>
                      <a:pt x="1149" y="1876"/>
                    </a:lnTo>
                    <a:lnTo>
                      <a:pt x="1145" y="1879"/>
                    </a:lnTo>
                    <a:lnTo>
                      <a:pt x="1140" y="1873"/>
                    </a:lnTo>
                    <a:lnTo>
                      <a:pt x="1134" y="1874"/>
                    </a:lnTo>
                    <a:lnTo>
                      <a:pt x="1128" y="1881"/>
                    </a:lnTo>
                    <a:lnTo>
                      <a:pt x="1123" y="1882"/>
                    </a:lnTo>
                    <a:lnTo>
                      <a:pt x="1122" y="1876"/>
                    </a:lnTo>
                    <a:lnTo>
                      <a:pt x="1119" y="1873"/>
                    </a:lnTo>
                    <a:lnTo>
                      <a:pt x="1120" y="1871"/>
                    </a:lnTo>
                    <a:lnTo>
                      <a:pt x="1118" y="1870"/>
                    </a:lnTo>
                    <a:lnTo>
                      <a:pt x="1113" y="1876"/>
                    </a:lnTo>
                    <a:lnTo>
                      <a:pt x="1109" y="1877"/>
                    </a:lnTo>
                    <a:lnTo>
                      <a:pt x="1108" y="1879"/>
                    </a:lnTo>
                    <a:lnTo>
                      <a:pt x="1101" y="1881"/>
                    </a:lnTo>
                    <a:lnTo>
                      <a:pt x="1101" y="1884"/>
                    </a:lnTo>
                    <a:lnTo>
                      <a:pt x="1097" y="1886"/>
                    </a:lnTo>
                    <a:lnTo>
                      <a:pt x="1093" y="1885"/>
                    </a:lnTo>
                    <a:lnTo>
                      <a:pt x="1087" y="1888"/>
                    </a:lnTo>
                    <a:lnTo>
                      <a:pt x="1078" y="1887"/>
                    </a:lnTo>
                    <a:lnTo>
                      <a:pt x="1068" y="1893"/>
                    </a:lnTo>
                    <a:lnTo>
                      <a:pt x="1065" y="1891"/>
                    </a:lnTo>
                    <a:lnTo>
                      <a:pt x="1069" y="1886"/>
                    </a:lnTo>
                    <a:lnTo>
                      <a:pt x="1067" y="1879"/>
                    </a:lnTo>
                    <a:lnTo>
                      <a:pt x="1059" y="1881"/>
                    </a:lnTo>
                    <a:lnTo>
                      <a:pt x="1058" y="1880"/>
                    </a:lnTo>
                    <a:lnTo>
                      <a:pt x="1048" y="1885"/>
                    </a:lnTo>
                    <a:lnTo>
                      <a:pt x="1047" y="1887"/>
                    </a:lnTo>
                    <a:lnTo>
                      <a:pt x="1043" y="1886"/>
                    </a:lnTo>
                    <a:lnTo>
                      <a:pt x="1041" y="1882"/>
                    </a:lnTo>
                    <a:lnTo>
                      <a:pt x="1039" y="1884"/>
                    </a:lnTo>
                    <a:lnTo>
                      <a:pt x="1035" y="1888"/>
                    </a:lnTo>
                    <a:lnTo>
                      <a:pt x="1030" y="1886"/>
                    </a:lnTo>
                    <a:lnTo>
                      <a:pt x="1024" y="1889"/>
                    </a:lnTo>
                    <a:lnTo>
                      <a:pt x="1017" y="1884"/>
                    </a:lnTo>
                    <a:lnTo>
                      <a:pt x="1018" y="1881"/>
                    </a:lnTo>
                    <a:lnTo>
                      <a:pt x="1015" y="1881"/>
                    </a:lnTo>
                    <a:lnTo>
                      <a:pt x="1018" y="1879"/>
                    </a:lnTo>
                    <a:lnTo>
                      <a:pt x="1018" y="1871"/>
                    </a:lnTo>
                    <a:lnTo>
                      <a:pt x="1021" y="1864"/>
                    </a:lnTo>
                    <a:lnTo>
                      <a:pt x="1027" y="1859"/>
                    </a:lnTo>
                    <a:lnTo>
                      <a:pt x="1026" y="1858"/>
                    </a:lnTo>
                    <a:lnTo>
                      <a:pt x="1021" y="1858"/>
                    </a:lnTo>
                    <a:lnTo>
                      <a:pt x="1015" y="1854"/>
                    </a:lnTo>
                    <a:lnTo>
                      <a:pt x="1013" y="1854"/>
                    </a:lnTo>
                    <a:lnTo>
                      <a:pt x="1004" y="1851"/>
                    </a:lnTo>
                    <a:lnTo>
                      <a:pt x="1001" y="1851"/>
                    </a:lnTo>
                    <a:lnTo>
                      <a:pt x="1000" y="1846"/>
                    </a:lnTo>
                    <a:lnTo>
                      <a:pt x="997" y="1845"/>
                    </a:lnTo>
                    <a:lnTo>
                      <a:pt x="996" y="1845"/>
                    </a:lnTo>
                    <a:lnTo>
                      <a:pt x="995" y="1844"/>
                    </a:lnTo>
                    <a:lnTo>
                      <a:pt x="996" y="1843"/>
                    </a:lnTo>
                    <a:lnTo>
                      <a:pt x="994" y="1840"/>
                    </a:lnTo>
                    <a:lnTo>
                      <a:pt x="1006" y="1836"/>
                    </a:lnTo>
                    <a:lnTo>
                      <a:pt x="1011" y="1837"/>
                    </a:lnTo>
                    <a:lnTo>
                      <a:pt x="1011" y="1839"/>
                    </a:lnTo>
                    <a:lnTo>
                      <a:pt x="1013" y="1837"/>
                    </a:lnTo>
                    <a:lnTo>
                      <a:pt x="1013" y="1833"/>
                    </a:lnTo>
                    <a:lnTo>
                      <a:pt x="1007" y="1831"/>
                    </a:lnTo>
                    <a:lnTo>
                      <a:pt x="1007" y="1828"/>
                    </a:lnTo>
                    <a:lnTo>
                      <a:pt x="1011" y="1827"/>
                    </a:lnTo>
                    <a:lnTo>
                      <a:pt x="1007" y="1822"/>
                    </a:lnTo>
                    <a:lnTo>
                      <a:pt x="1009" y="1820"/>
                    </a:lnTo>
                    <a:lnTo>
                      <a:pt x="1006" y="1819"/>
                    </a:lnTo>
                    <a:lnTo>
                      <a:pt x="1005" y="1817"/>
                    </a:lnTo>
                    <a:lnTo>
                      <a:pt x="1011" y="1810"/>
                    </a:lnTo>
                    <a:lnTo>
                      <a:pt x="1009" y="1809"/>
                    </a:lnTo>
                    <a:lnTo>
                      <a:pt x="1008" y="1812"/>
                    </a:lnTo>
                    <a:lnTo>
                      <a:pt x="1006" y="1812"/>
                    </a:lnTo>
                    <a:lnTo>
                      <a:pt x="1000" y="1806"/>
                    </a:lnTo>
                    <a:lnTo>
                      <a:pt x="993" y="1805"/>
                    </a:lnTo>
                    <a:lnTo>
                      <a:pt x="992" y="1803"/>
                    </a:lnTo>
                    <a:lnTo>
                      <a:pt x="989" y="1805"/>
                    </a:lnTo>
                    <a:lnTo>
                      <a:pt x="989" y="1803"/>
                    </a:lnTo>
                    <a:lnTo>
                      <a:pt x="982" y="1800"/>
                    </a:lnTo>
                    <a:lnTo>
                      <a:pt x="984" y="1795"/>
                    </a:lnTo>
                    <a:lnTo>
                      <a:pt x="979" y="1795"/>
                    </a:lnTo>
                    <a:lnTo>
                      <a:pt x="978" y="1789"/>
                    </a:lnTo>
                    <a:lnTo>
                      <a:pt x="974" y="1790"/>
                    </a:lnTo>
                    <a:lnTo>
                      <a:pt x="972" y="1788"/>
                    </a:lnTo>
                    <a:lnTo>
                      <a:pt x="965" y="1787"/>
                    </a:lnTo>
                    <a:lnTo>
                      <a:pt x="954" y="1783"/>
                    </a:lnTo>
                    <a:lnTo>
                      <a:pt x="955" y="1772"/>
                    </a:lnTo>
                    <a:lnTo>
                      <a:pt x="952" y="1772"/>
                    </a:lnTo>
                    <a:lnTo>
                      <a:pt x="948" y="1767"/>
                    </a:lnTo>
                    <a:lnTo>
                      <a:pt x="947" y="1762"/>
                    </a:lnTo>
                    <a:lnTo>
                      <a:pt x="945" y="1762"/>
                    </a:lnTo>
                    <a:lnTo>
                      <a:pt x="945" y="1761"/>
                    </a:lnTo>
                    <a:lnTo>
                      <a:pt x="942" y="1761"/>
                    </a:lnTo>
                    <a:lnTo>
                      <a:pt x="941" y="1759"/>
                    </a:lnTo>
                    <a:lnTo>
                      <a:pt x="946" y="1756"/>
                    </a:lnTo>
                    <a:lnTo>
                      <a:pt x="945" y="1754"/>
                    </a:lnTo>
                    <a:lnTo>
                      <a:pt x="947" y="1752"/>
                    </a:lnTo>
                    <a:lnTo>
                      <a:pt x="945" y="1749"/>
                    </a:lnTo>
                    <a:lnTo>
                      <a:pt x="948" y="1746"/>
                    </a:lnTo>
                    <a:lnTo>
                      <a:pt x="949" y="1746"/>
                    </a:lnTo>
                    <a:lnTo>
                      <a:pt x="948" y="1744"/>
                    </a:lnTo>
                    <a:lnTo>
                      <a:pt x="952" y="1741"/>
                    </a:lnTo>
                    <a:lnTo>
                      <a:pt x="951" y="1740"/>
                    </a:lnTo>
                    <a:lnTo>
                      <a:pt x="953" y="1732"/>
                    </a:lnTo>
                    <a:lnTo>
                      <a:pt x="952" y="1731"/>
                    </a:lnTo>
                    <a:lnTo>
                      <a:pt x="958" y="1731"/>
                    </a:lnTo>
                    <a:lnTo>
                      <a:pt x="959" y="1727"/>
                    </a:lnTo>
                    <a:lnTo>
                      <a:pt x="966" y="1725"/>
                    </a:lnTo>
                    <a:lnTo>
                      <a:pt x="969" y="1722"/>
                    </a:lnTo>
                    <a:lnTo>
                      <a:pt x="965" y="1720"/>
                    </a:lnTo>
                    <a:lnTo>
                      <a:pt x="964" y="1716"/>
                    </a:lnTo>
                    <a:lnTo>
                      <a:pt x="960" y="1715"/>
                    </a:lnTo>
                    <a:lnTo>
                      <a:pt x="958" y="1712"/>
                    </a:lnTo>
                    <a:lnTo>
                      <a:pt x="953" y="1713"/>
                    </a:lnTo>
                    <a:lnTo>
                      <a:pt x="949" y="1712"/>
                    </a:lnTo>
                    <a:lnTo>
                      <a:pt x="947" y="1713"/>
                    </a:lnTo>
                    <a:lnTo>
                      <a:pt x="943" y="1712"/>
                    </a:lnTo>
                    <a:lnTo>
                      <a:pt x="942" y="1710"/>
                    </a:lnTo>
                    <a:lnTo>
                      <a:pt x="942" y="1709"/>
                    </a:lnTo>
                    <a:lnTo>
                      <a:pt x="946" y="1709"/>
                    </a:lnTo>
                    <a:lnTo>
                      <a:pt x="954" y="1707"/>
                    </a:lnTo>
                    <a:lnTo>
                      <a:pt x="956" y="1706"/>
                    </a:lnTo>
                    <a:lnTo>
                      <a:pt x="952" y="1705"/>
                    </a:lnTo>
                    <a:lnTo>
                      <a:pt x="950" y="1700"/>
                    </a:lnTo>
                    <a:lnTo>
                      <a:pt x="952" y="1697"/>
                    </a:lnTo>
                    <a:lnTo>
                      <a:pt x="955" y="1697"/>
                    </a:lnTo>
                    <a:lnTo>
                      <a:pt x="958" y="1694"/>
                    </a:lnTo>
                    <a:lnTo>
                      <a:pt x="966" y="1696"/>
                    </a:lnTo>
                    <a:lnTo>
                      <a:pt x="965" y="1691"/>
                    </a:lnTo>
                    <a:lnTo>
                      <a:pt x="959" y="1687"/>
                    </a:lnTo>
                    <a:lnTo>
                      <a:pt x="957" y="1679"/>
                    </a:lnTo>
                    <a:lnTo>
                      <a:pt x="954" y="1677"/>
                    </a:lnTo>
                    <a:lnTo>
                      <a:pt x="954" y="1675"/>
                    </a:lnTo>
                    <a:lnTo>
                      <a:pt x="952" y="1673"/>
                    </a:lnTo>
                    <a:lnTo>
                      <a:pt x="954" y="1671"/>
                    </a:lnTo>
                    <a:lnTo>
                      <a:pt x="957" y="1670"/>
                    </a:lnTo>
                    <a:lnTo>
                      <a:pt x="958" y="1666"/>
                    </a:lnTo>
                    <a:lnTo>
                      <a:pt x="956" y="1665"/>
                    </a:lnTo>
                    <a:lnTo>
                      <a:pt x="954" y="1659"/>
                    </a:lnTo>
                    <a:lnTo>
                      <a:pt x="952" y="1659"/>
                    </a:lnTo>
                    <a:lnTo>
                      <a:pt x="949" y="1657"/>
                    </a:lnTo>
                    <a:lnTo>
                      <a:pt x="957" y="1646"/>
                    </a:lnTo>
                    <a:lnTo>
                      <a:pt x="956" y="1644"/>
                    </a:lnTo>
                    <a:lnTo>
                      <a:pt x="961" y="1642"/>
                    </a:lnTo>
                    <a:lnTo>
                      <a:pt x="961" y="1636"/>
                    </a:lnTo>
                    <a:lnTo>
                      <a:pt x="964" y="1630"/>
                    </a:lnTo>
                    <a:lnTo>
                      <a:pt x="961" y="1627"/>
                    </a:lnTo>
                    <a:lnTo>
                      <a:pt x="964" y="1621"/>
                    </a:lnTo>
                    <a:lnTo>
                      <a:pt x="973" y="1623"/>
                    </a:lnTo>
                    <a:lnTo>
                      <a:pt x="976" y="1622"/>
                    </a:lnTo>
                    <a:lnTo>
                      <a:pt x="976" y="1618"/>
                    </a:lnTo>
                    <a:lnTo>
                      <a:pt x="978" y="1617"/>
                    </a:lnTo>
                    <a:lnTo>
                      <a:pt x="979" y="1616"/>
                    </a:lnTo>
                    <a:lnTo>
                      <a:pt x="978" y="1614"/>
                    </a:lnTo>
                    <a:lnTo>
                      <a:pt x="979" y="1611"/>
                    </a:lnTo>
                    <a:lnTo>
                      <a:pt x="983" y="1611"/>
                    </a:lnTo>
                    <a:lnTo>
                      <a:pt x="983" y="1609"/>
                    </a:lnTo>
                    <a:lnTo>
                      <a:pt x="987" y="1607"/>
                    </a:lnTo>
                    <a:lnTo>
                      <a:pt x="987" y="1606"/>
                    </a:lnTo>
                    <a:lnTo>
                      <a:pt x="985" y="1605"/>
                    </a:lnTo>
                    <a:lnTo>
                      <a:pt x="988" y="1598"/>
                    </a:lnTo>
                    <a:lnTo>
                      <a:pt x="990" y="1597"/>
                    </a:lnTo>
                    <a:lnTo>
                      <a:pt x="990" y="1594"/>
                    </a:lnTo>
                    <a:lnTo>
                      <a:pt x="988" y="1591"/>
                    </a:lnTo>
                    <a:lnTo>
                      <a:pt x="986" y="1590"/>
                    </a:lnTo>
                    <a:lnTo>
                      <a:pt x="985" y="1588"/>
                    </a:lnTo>
                    <a:lnTo>
                      <a:pt x="988" y="1581"/>
                    </a:lnTo>
                    <a:lnTo>
                      <a:pt x="988" y="1576"/>
                    </a:lnTo>
                    <a:lnTo>
                      <a:pt x="986" y="1575"/>
                    </a:lnTo>
                    <a:lnTo>
                      <a:pt x="986" y="1571"/>
                    </a:lnTo>
                    <a:lnTo>
                      <a:pt x="977" y="1570"/>
                    </a:lnTo>
                    <a:lnTo>
                      <a:pt x="973" y="1567"/>
                    </a:lnTo>
                    <a:lnTo>
                      <a:pt x="967" y="1571"/>
                    </a:lnTo>
                    <a:lnTo>
                      <a:pt x="965" y="1569"/>
                    </a:lnTo>
                    <a:lnTo>
                      <a:pt x="965" y="1568"/>
                    </a:lnTo>
                    <a:lnTo>
                      <a:pt x="963" y="1564"/>
                    </a:lnTo>
                    <a:lnTo>
                      <a:pt x="960" y="1564"/>
                    </a:lnTo>
                    <a:lnTo>
                      <a:pt x="958" y="1560"/>
                    </a:lnTo>
                    <a:lnTo>
                      <a:pt x="958" y="1557"/>
                    </a:lnTo>
                    <a:lnTo>
                      <a:pt x="958" y="1553"/>
                    </a:lnTo>
                    <a:lnTo>
                      <a:pt x="954" y="1553"/>
                    </a:lnTo>
                    <a:lnTo>
                      <a:pt x="946" y="1563"/>
                    </a:lnTo>
                    <a:lnTo>
                      <a:pt x="942" y="1560"/>
                    </a:lnTo>
                    <a:lnTo>
                      <a:pt x="939" y="1561"/>
                    </a:lnTo>
                    <a:lnTo>
                      <a:pt x="934" y="1556"/>
                    </a:lnTo>
                    <a:lnTo>
                      <a:pt x="934" y="1553"/>
                    </a:lnTo>
                    <a:lnTo>
                      <a:pt x="933" y="1553"/>
                    </a:lnTo>
                    <a:lnTo>
                      <a:pt x="929" y="1555"/>
                    </a:lnTo>
                    <a:lnTo>
                      <a:pt x="918" y="1554"/>
                    </a:lnTo>
                    <a:lnTo>
                      <a:pt x="916" y="1560"/>
                    </a:lnTo>
                    <a:lnTo>
                      <a:pt x="913" y="1560"/>
                    </a:lnTo>
                    <a:lnTo>
                      <a:pt x="911" y="1563"/>
                    </a:lnTo>
                    <a:lnTo>
                      <a:pt x="906" y="1563"/>
                    </a:lnTo>
                    <a:lnTo>
                      <a:pt x="899" y="1567"/>
                    </a:lnTo>
                    <a:lnTo>
                      <a:pt x="893" y="1566"/>
                    </a:lnTo>
                    <a:lnTo>
                      <a:pt x="891" y="1567"/>
                    </a:lnTo>
                    <a:lnTo>
                      <a:pt x="889" y="1565"/>
                    </a:lnTo>
                    <a:lnTo>
                      <a:pt x="885" y="1567"/>
                    </a:lnTo>
                    <a:lnTo>
                      <a:pt x="884" y="1566"/>
                    </a:lnTo>
                    <a:lnTo>
                      <a:pt x="879" y="1566"/>
                    </a:lnTo>
                    <a:lnTo>
                      <a:pt x="880" y="1564"/>
                    </a:lnTo>
                    <a:lnTo>
                      <a:pt x="878" y="1561"/>
                    </a:lnTo>
                    <a:lnTo>
                      <a:pt x="880" y="1557"/>
                    </a:lnTo>
                    <a:lnTo>
                      <a:pt x="879" y="1555"/>
                    </a:lnTo>
                    <a:lnTo>
                      <a:pt x="882" y="1552"/>
                    </a:lnTo>
                    <a:lnTo>
                      <a:pt x="882" y="1550"/>
                    </a:lnTo>
                    <a:lnTo>
                      <a:pt x="878" y="1549"/>
                    </a:lnTo>
                    <a:lnTo>
                      <a:pt x="877" y="1545"/>
                    </a:lnTo>
                    <a:lnTo>
                      <a:pt x="874" y="1542"/>
                    </a:lnTo>
                    <a:lnTo>
                      <a:pt x="875" y="1539"/>
                    </a:lnTo>
                    <a:lnTo>
                      <a:pt x="873" y="1537"/>
                    </a:lnTo>
                    <a:lnTo>
                      <a:pt x="871" y="1532"/>
                    </a:lnTo>
                    <a:lnTo>
                      <a:pt x="870" y="1528"/>
                    </a:lnTo>
                    <a:lnTo>
                      <a:pt x="864" y="1527"/>
                    </a:lnTo>
                    <a:lnTo>
                      <a:pt x="864" y="1525"/>
                    </a:lnTo>
                    <a:lnTo>
                      <a:pt x="868" y="1519"/>
                    </a:lnTo>
                    <a:lnTo>
                      <a:pt x="863" y="1519"/>
                    </a:lnTo>
                    <a:lnTo>
                      <a:pt x="860" y="1521"/>
                    </a:lnTo>
                    <a:lnTo>
                      <a:pt x="859" y="1518"/>
                    </a:lnTo>
                    <a:lnTo>
                      <a:pt x="856" y="1515"/>
                    </a:lnTo>
                    <a:lnTo>
                      <a:pt x="855" y="1511"/>
                    </a:lnTo>
                    <a:lnTo>
                      <a:pt x="856" y="1508"/>
                    </a:lnTo>
                    <a:lnTo>
                      <a:pt x="852" y="1503"/>
                    </a:lnTo>
                    <a:lnTo>
                      <a:pt x="857" y="1497"/>
                    </a:lnTo>
                    <a:lnTo>
                      <a:pt x="850" y="1494"/>
                    </a:lnTo>
                    <a:lnTo>
                      <a:pt x="851" y="1490"/>
                    </a:lnTo>
                    <a:lnTo>
                      <a:pt x="849" y="1482"/>
                    </a:lnTo>
                    <a:lnTo>
                      <a:pt x="847" y="1478"/>
                    </a:lnTo>
                    <a:lnTo>
                      <a:pt x="850" y="1472"/>
                    </a:lnTo>
                    <a:lnTo>
                      <a:pt x="849" y="1468"/>
                    </a:lnTo>
                    <a:lnTo>
                      <a:pt x="842" y="1464"/>
                    </a:lnTo>
                    <a:lnTo>
                      <a:pt x="840" y="1462"/>
                    </a:lnTo>
                    <a:lnTo>
                      <a:pt x="840" y="1459"/>
                    </a:lnTo>
                    <a:lnTo>
                      <a:pt x="835" y="1458"/>
                    </a:lnTo>
                    <a:lnTo>
                      <a:pt x="829" y="1449"/>
                    </a:lnTo>
                    <a:lnTo>
                      <a:pt x="832" y="1443"/>
                    </a:lnTo>
                    <a:lnTo>
                      <a:pt x="834" y="1436"/>
                    </a:lnTo>
                    <a:lnTo>
                      <a:pt x="832" y="1430"/>
                    </a:lnTo>
                    <a:lnTo>
                      <a:pt x="834" y="1429"/>
                    </a:lnTo>
                    <a:lnTo>
                      <a:pt x="837" y="1425"/>
                    </a:lnTo>
                    <a:lnTo>
                      <a:pt x="841" y="1424"/>
                    </a:lnTo>
                    <a:lnTo>
                      <a:pt x="842" y="1418"/>
                    </a:lnTo>
                    <a:lnTo>
                      <a:pt x="843" y="1418"/>
                    </a:lnTo>
                    <a:lnTo>
                      <a:pt x="841" y="1416"/>
                    </a:lnTo>
                    <a:lnTo>
                      <a:pt x="845" y="1412"/>
                    </a:lnTo>
                    <a:lnTo>
                      <a:pt x="845" y="1409"/>
                    </a:lnTo>
                    <a:lnTo>
                      <a:pt x="857" y="1410"/>
                    </a:lnTo>
                    <a:lnTo>
                      <a:pt x="860" y="1405"/>
                    </a:lnTo>
                    <a:lnTo>
                      <a:pt x="860" y="1396"/>
                    </a:lnTo>
                    <a:lnTo>
                      <a:pt x="857" y="1395"/>
                    </a:lnTo>
                    <a:lnTo>
                      <a:pt x="858" y="1391"/>
                    </a:lnTo>
                    <a:lnTo>
                      <a:pt x="855" y="1390"/>
                    </a:lnTo>
                    <a:lnTo>
                      <a:pt x="855" y="1386"/>
                    </a:lnTo>
                    <a:lnTo>
                      <a:pt x="852" y="1385"/>
                    </a:lnTo>
                    <a:lnTo>
                      <a:pt x="850" y="1380"/>
                    </a:lnTo>
                    <a:lnTo>
                      <a:pt x="851" y="1378"/>
                    </a:lnTo>
                    <a:lnTo>
                      <a:pt x="850" y="1374"/>
                    </a:lnTo>
                    <a:lnTo>
                      <a:pt x="848" y="1370"/>
                    </a:lnTo>
                    <a:lnTo>
                      <a:pt x="835" y="1366"/>
                    </a:lnTo>
                    <a:lnTo>
                      <a:pt x="825" y="1358"/>
                    </a:lnTo>
                    <a:lnTo>
                      <a:pt x="817" y="1354"/>
                    </a:lnTo>
                    <a:lnTo>
                      <a:pt x="819" y="1353"/>
                    </a:lnTo>
                    <a:lnTo>
                      <a:pt x="817" y="1350"/>
                    </a:lnTo>
                    <a:lnTo>
                      <a:pt x="819" y="1348"/>
                    </a:lnTo>
                    <a:lnTo>
                      <a:pt x="817" y="1348"/>
                    </a:lnTo>
                    <a:lnTo>
                      <a:pt x="820" y="1345"/>
                    </a:lnTo>
                    <a:lnTo>
                      <a:pt x="817" y="1344"/>
                    </a:lnTo>
                    <a:lnTo>
                      <a:pt x="819" y="1340"/>
                    </a:lnTo>
                    <a:lnTo>
                      <a:pt x="817" y="1340"/>
                    </a:lnTo>
                    <a:lnTo>
                      <a:pt x="816" y="1332"/>
                    </a:lnTo>
                    <a:lnTo>
                      <a:pt x="820" y="1329"/>
                    </a:lnTo>
                    <a:lnTo>
                      <a:pt x="821" y="1320"/>
                    </a:lnTo>
                    <a:lnTo>
                      <a:pt x="828" y="1313"/>
                    </a:lnTo>
                    <a:lnTo>
                      <a:pt x="831" y="1305"/>
                    </a:lnTo>
                    <a:lnTo>
                      <a:pt x="831" y="1304"/>
                    </a:lnTo>
                    <a:lnTo>
                      <a:pt x="826" y="1299"/>
                    </a:lnTo>
                    <a:lnTo>
                      <a:pt x="825" y="1292"/>
                    </a:lnTo>
                    <a:lnTo>
                      <a:pt x="819" y="1290"/>
                    </a:lnTo>
                    <a:lnTo>
                      <a:pt x="814" y="1283"/>
                    </a:lnTo>
                    <a:lnTo>
                      <a:pt x="809" y="1281"/>
                    </a:lnTo>
                    <a:lnTo>
                      <a:pt x="804" y="1279"/>
                    </a:lnTo>
                    <a:lnTo>
                      <a:pt x="799" y="1275"/>
                    </a:lnTo>
                    <a:lnTo>
                      <a:pt x="793" y="1275"/>
                    </a:lnTo>
                    <a:lnTo>
                      <a:pt x="786" y="1267"/>
                    </a:lnTo>
                    <a:lnTo>
                      <a:pt x="785" y="1262"/>
                    </a:lnTo>
                    <a:lnTo>
                      <a:pt x="789" y="1259"/>
                    </a:lnTo>
                    <a:lnTo>
                      <a:pt x="780" y="1248"/>
                    </a:lnTo>
                    <a:lnTo>
                      <a:pt x="778" y="1248"/>
                    </a:lnTo>
                    <a:lnTo>
                      <a:pt x="776" y="1249"/>
                    </a:lnTo>
                    <a:lnTo>
                      <a:pt x="773" y="1250"/>
                    </a:lnTo>
                    <a:lnTo>
                      <a:pt x="771" y="1252"/>
                    </a:lnTo>
                    <a:lnTo>
                      <a:pt x="763" y="1252"/>
                    </a:lnTo>
                    <a:lnTo>
                      <a:pt x="761" y="1255"/>
                    </a:lnTo>
                    <a:lnTo>
                      <a:pt x="754" y="1256"/>
                    </a:lnTo>
                    <a:lnTo>
                      <a:pt x="751" y="1263"/>
                    </a:lnTo>
                    <a:lnTo>
                      <a:pt x="743" y="1267"/>
                    </a:lnTo>
                    <a:lnTo>
                      <a:pt x="735" y="1261"/>
                    </a:lnTo>
                    <a:lnTo>
                      <a:pt x="734" y="1257"/>
                    </a:lnTo>
                    <a:lnTo>
                      <a:pt x="729" y="1252"/>
                    </a:lnTo>
                    <a:lnTo>
                      <a:pt x="718" y="1255"/>
                    </a:lnTo>
                    <a:lnTo>
                      <a:pt x="715" y="1254"/>
                    </a:lnTo>
                    <a:lnTo>
                      <a:pt x="706" y="1254"/>
                    </a:lnTo>
                    <a:lnTo>
                      <a:pt x="700" y="1256"/>
                    </a:lnTo>
                    <a:lnTo>
                      <a:pt x="696" y="1255"/>
                    </a:lnTo>
                    <a:lnTo>
                      <a:pt x="690" y="1261"/>
                    </a:lnTo>
                    <a:lnTo>
                      <a:pt x="691" y="1264"/>
                    </a:lnTo>
                    <a:lnTo>
                      <a:pt x="695" y="1267"/>
                    </a:lnTo>
                    <a:lnTo>
                      <a:pt x="693" y="1269"/>
                    </a:lnTo>
                    <a:lnTo>
                      <a:pt x="693" y="1273"/>
                    </a:lnTo>
                    <a:lnTo>
                      <a:pt x="690" y="1278"/>
                    </a:lnTo>
                    <a:lnTo>
                      <a:pt x="685" y="1284"/>
                    </a:lnTo>
                    <a:lnTo>
                      <a:pt x="678" y="1280"/>
                    </a:lnTo>
                    <a:lnTo>
                      <a:pt x="676" y="1277"/>
                    </a:lnTo>
                    <a:lnTo>
                      <a:pt x="675" y="1268"/>
                    </a:lnTo>
                    <a:lnTo>
                      <a:pt x="668" y="1264"/>
                    </a:lnTo>
                    <a:lnTo>
                      <a:pt x="666" y="1266"/>
                    </a:lnTo>
                    <a:lnTo>
                      <a:pt x="666" y="1273"/>
                    </a:lnTo>
                    <a:lnTo>
                      <a:pt x="663" y="1279"/>
                    </a:lnTo>
                    <a:lnTo>
                      <a:pt x="660" y="1282"/>
                    </a:lnTo>
                    <a:lnTo>
                      <a:pt x="655" y="1282"/>
                    </a:lnTo>
                    <a:lnTo>
                      <a:pt x="653" y="1286"/>
                    </a:lnTo>
                    <a:lnTo>
                      <a:pt x="647" y="1288"/>
                    </a:lnTo>
                    <a:lnTo>
                      <a:pt x="641" y="1288"/>
                    </a:lnTo>
                    <a:lnTo>
                      <a:pt x="631" y="1283"/>
                    </a:lnTo>
                    <a:lnTo>
                      <a:pt x="630" y="1279"/>
                    </a:lnTo>
                    <a:lnTo>
                      <a:pt x="625" y="1277"/>
                    </a:lnTo>
                    <a:lnTo>
                      <a:pt x="624" y="1273"/>
                    </a:lnTo>
                    <a:lnTo>
                      <a:pt x="619" y="1266"/>
                    </a:lnTo>
                    <a:lnTo>
                      <a:pt x="615" y="1263"/>
                    </a:lnTo>
                    <a:lnTo>
                      <a:pt x="610" y="1264"/>
                    </a:lnTo>
                    <a:lnTo>
                      <a:pt x="609" y="1275"/>
                    </a:lnTo>
                    <a:lnTo>
                      <a:pt x="616" y="1283"/>
                    </a:lnTo>
                    <a:lnTo>
                      <a:pt x="614" y="1285"/>
                    </a:lnTo>
                    <a:lnTo>
                      <a:pt x="611" y="1287"/>
                    </a:lnTo>
                    <a:lnTo>
                      <a:pt x="603" y="1287"/>
                    </a:lnTo>
                    <a:lnTo>
                      <a:pt x="594" y="1281"/>
                    </a:lnTo>
                    <a:lnTo>
                      <a:pt x="582" y="1283"/>
                    </a:lnTo>
                    <a:lnTo>
                      <a:pt x="575" y="1281"/>
                    </a:lnTo>
                    <a:lnTo>
                      <a:pt x="565" y="1284"/>
                    </a:lnTo>
                    <a:lnTo>
                      <a:pt x="556" y="1286"/>
                    </a:lnTo>
                    <a:lnTo>
                      <a:pt x="546" y="1285"/>
                    </a:lnTo>
                    <a:lnTo>
                      <a:pt x="537" y="1285"/>
                    </a:lnTo>
                    <a:lnTo>
                      <a:pt x="523" y="1293"/>
                    </a:lnTo>
                    <a:lnTo>
                      <a:pt x="510" y="1292"/>
                    </a:lnTo>
                    <a:lnTo>
                      <a:pt x="505" y="1290"/>
                    </a:lnTo>
                    <a:lnTo>
                      <a:pt x="495" y="1292"/>
                    </a:lnTo>
                    <a:lnTo>
                      <a:pt x="484" y="1292"/>
                    </a:lnTo>
                    <a:lnTo>
                      <a:pt x="478" y="1296"/>
                    </a:lnTo>
                    <a:lnTo>
                      <a:pt x="478" y="1304"/>
                    </a:lnTo>
                    <a:lnTo>
                      <a:pt x="471" y="1314"/>
                    </a:lnTo>
                    <a:lnTo>
                      <a:pt x="470" y="1320"/>
                    </a:lnTo>
                    <a:lnTo>
                      <a:pt x="473" y="1324"/>
                    </a:lnTo>
                    <a:lnTo>
                      <a:pt x="472" y="1332"/>
                    </a:lnTo>
                    <a:lnTo>
                      <a:pt x="474" y="1344"/>
                    </a:lnTo>
                    <a:lnTo>
                      <a:pt x="471" y="1352"/>
                    </a:lnTo>
                    <a:lnTo>
                      <a:pt x="467" y="1352"/>
                    </a:lnTo>
                    <a:lnTo>
                      <a:pt x="454" y="1345"/>
                    </a:lnTo>
                    <a:lnTo>
                      <a:pt x="452" y="1341"/>
                    </a:lnTo>
                    <a:lnTo>
                      <a:pt x="454" y="1314"/>
                    </a:lnTo>
                    <a:lnTo>
                      <a:pt x="449" y="1294"/>
                    </a:lnTo>
                    <a:lnTo>
                      <a:pt x="441" y="1290"/>
                    </a:lnTo>
                    <a:lnTo>
                      <a:pt x="431" y="1291"/>
                    </a:lnTo>
                    <a:lnTo>
                      <a:pt x="419" y="1315"/>
                    </a:lnTo>
                    <a:lnTo>
                      <a:pt x="409" y="1324"/>
                    </a:lnTo>
                    <a:lnTo>
                      <a:pt x="406" y="1324"/>
                    </a:lnTo>
                    <a:lnTo>
                      <a:pt x="405" y="1323"/>
                    </a:lnTo>
                    <a:lnTo>
                      <a:pt x="396" y="1322"/>
                    </a:lnTo>
                    <a:lnTo>
                      <a:pt x="390" y="1313"/>
                    </a:lnTo>
                    <a:lnTo>
                      <a:pt x="388" y="1306"/>
                    </a:lnTo>
                    <a:lnTo>
                      <a:pt x="381" y="1293"/>
                    </a:lnTo>
                    <a:lnTo>
                      <a:pt x="379" y="1282"/>
                    </a:lnTo>
                    <a:lnTo>
                      <a:pt x="379" y="1269"/>
                    </a:lnTo>
                    <a:lnTo>
                      <a:pt x="381" y="1260"/>
                    </a:lnTo>
                    <a:lnTo>
                      <a:pt x="384" y="1258"/>
                    </a:lnTo>
                    <a:lnTo>
                      <a:pt x="389" y="1258"/>
                    </a:lnTo>
                    <a:lnTo>
                      <a:pt x="392" y="1257"/>
                    </a:lnTo>
                    <a:lnTo>
                      <a:pt x="392" y="1249"/>
                    </a:lnTo>
                    <a:lnTo>
                      <a:pt x="382" y="1247"/>
                    </a:lnTo>
                    <a:lnTo>
                      <a:pt x="369" y="1254"/>
                    </a:lnTo>
                    <a:lnTo>
                      <a:pt x="352" y="1252"/>
                    </a:lnTo>
                    <a:lnTo>
                      <a:pt x="346" y="1251"/>
                    </a:lnTo>
                    <a:lnTo>
                      <a:pt x="339" y="1246"/>
                    </a:lnTo>
                    <a:lnTo>
                      <a:pt x="337" y="1239"/>
                    </a:lnTo>
                    <a:lnTo>
                      <a:pt x="334" y="1238"/>
                    </a:lnTo>
                    <a:lnTo>
                      <a:pt x="326" y="1236"/>
                    </a:lnTo>
                    <a:lnTo>
                      <a:pt x="320" y="1237"/>
                    </a:lnTo>
                    <a:lnTo>
                      <a:pt x="310" y="1241"/>
                    </a:lnTo>
                    <a:lnTo>
                      <a:pt x="299" y="1242"/>
                    </a:lnTo>
                    <a:lnTo>
                      <a:pt x="283" y="1240"/>
                    </a:lnTo>
                    <a:lnTo>
                      <a:pt x="266" y="1242"/>
                    </a:lnTo>
                    <a:lnTo>
                      <a:pt x="259" y="1245"/>
                    </a:lnTo>
                    <a:lnTo>
                      <a:pt x="253" y="1244"/>
                    </a:lnTo>
                    <a:lnTo>
                      <a:pt x="249" y="1243"/>
                    </a:lnTo>
                    <a:lnTo>
                      <a:pt x="237" y="1239"/>
                    </a:lnTo>
                    <a:lnTo>
                      <a:pt x="226" y="1241"/>
                    </a:lnTo>
                    <a:lnTo>
                      <a:pt x="218" y="1238"/>
                    </a:lnTo>
                    <a:lnTo>
                      <a:pt x="205" y="1229"/>
                    </a:lnTo>
                    <a:lnTo>
                      <a:pt x="191" y="1229"/>
                    </a:lnTo>
                    <a:lnTo>
                      <a:pt x="183" y="1227"/>
                    </a:lnTo>
                    <a:lnTo>
                      <a:pt x="175" y="1229"/>
                    </a:lnTo>
                    <a:lnTo>
                      <a:pt x="166" y="1227"/>
                    </a:lnTo>
                    <a:lnTo>
                      <a:pt x="161" y="1229"/>
                    </a:lnTo>
                    <a:lnTo>
                      <a:pt x="155" y="1228"/>
                    </a:lnTo>
                    <a:lnTo>
                      <a:pt x="151" y="1227"/>
                    </a:lnTo>
                    <a:lnTo>
                      <a:pt x="138" y="1213"/>
                    </a:lnTo>
                    <a:lnTo>
                      <a:pt x="129" y="1210"/>
                    </a:lnTo>
                    <a:lnTo>
                      <a:pt x="125" y="1209"/>
                    </a:lnTo>
                    <a:lnTo>
                      <a:pt x="120" y="1212"/>
                    </a:lnTo>
                    <a:lnTo>
                      <a:pt x="106" y="1215"/>
                    </a:lnTo>
                    <a:lnTo>
                      <a:pt x="103" y="1216"/>
                    </a:lnTo>
                    <a:lnTo>
                      <a:pt x="96" y="1225"/>
                    </a:lnTo>
                    <a:lnTo>
                      <a:pt x="94" y="1226"/>
                    </a:lnTo>
                    <a:lnTo>
                      <a:pt x="90" y="1229"/>
                    </a:lnTo>
                    <a:lnTo>
                      <a:pt x="85" y="1237"/>
                    </a:lnTo>
                    <a:lnTo>
                      <a:pt x="79" y="1238"/>
                    </a:lnTo>
                    <a:lnTo>
                      <a:pt x="57" y="1243"/>
                    </a:lnTo>
                    <a:lnTo>
                      <a:pt x="45" y="1249"/>
                    </a:lnTo>
                    <a:lnTo>
                      <a:pt x="38" y="1254"/>
                    </a:lnTo>
                    <a:lnTo>
                      <a:pt x="35" y="1255"/>
                    </a:lnTo>
                    <a:lnTo>
                      <a:pt x="31" y="1255"/>
                    </a:lnTo>
                    <a:lnTo>
                      <a:pt x="22" y="1263"/>
                    </a:lnTo>
                    <a:lnTo>
                      <a:pt x="17" y="1264"/>
                    </a:lnTo>
                    <a:lnTo>
                      <a:pt x="11" y="1275"/>
                    </a:lnTo>
                    <a:lnTo>
                      <a:pt x="6" y="1267"/>
                    </a:lnTo>
                    <a:lnTo>
                      <a:pt x="10" y="1262"/>
                    </a:lnTo>
                    <a:lnTo>
                      <a:pt x="10" y="1257"/>
                    </a:lnTo>
                    <a:lnTo>
                      <a:pt x="5" y="1248"/>
                    </a:lnTo>
                    <a:lnTo>
                      <a:pt x="11" y="1237"/>
                    </a:lnTo>
                    <a:lnTo>
                      <a:pt x="6" y="1228"/>
                    </a:lnTo>
                    <a:lnTo>
                      <a:pt x="5" y="1215"/>
                    </a:lnTo>
                    <a:lnTo>
                      <a:pt x="3" y="1211"/>
                    </a:lnTo>
                    <a:lnTo>
                      <a:pt x="2" y="1208"/>
                    </a:lnTo>
                    <a:lnTo>
                      <a:pt x="4" y="1205"/>
                    </a:lnTo>
                    <a:lnTo>
                      <a:pt x="0" y="1201"/>
                    </a:lnTo>
                    <a:lnTo>
                      <a:pt x="2" y="1196"/>
                    </a:lnTo>
                    <a:lnTo>
                      <a:pt x="2" y="1192"/>
                    </a:lnTo>
                    <a:lnTo>
                      <a:pt x="7" y="1184"/>
                    </a:lnTo>
                    <a:lnTo>
                      <a:pt x="13" y="1167"/>
                    </a:lnTo>
                    <a:lnTo>
                      <a:pt x="18" y="1166"/>
                    </a:lnTo>
                    <a:lnTo>
                      <a:pt x="24" y="1168"/>
                    </a:lnTo>
                    <a:lnTo>
                      <a:pt x="28" y="1165"/>
                    </a:lnTo>
                    <a:lnTo>
                      <a:pt x="25" y="1156"/>
                    </a:lnTo>
                    <a:lnTo>
                      <a:pt x="18" y="1148"/>
                    </a:lnTo>
                    <a:lnTo>
                      <a:pt x="19" y="1143"/>
                    </a:lnTo>
                    <a:lnTo>
                      <a:pt x="24" y="1140"/>
                    </a:lnTo>
                    <a:lnTo>
                      <a:pt x="45" y="1148"/>
                    </a:lnTo>
                    <a:lnTo>
                      <a:pt x="49" y="1144"/>
                    </a:lnTo>
                    <a:lnTo>
                      <a:pt x="49" y="1142"/>
                    </a:lnTo>
                    <a:lnTo>
                      <a:pt x="39" y="1133"/>
                    </a:lnTo>
                    <a:lnTo>
                      <a:pt x="37" y="1130"/>
                    </a:lnTo>
                    <a:lnTo>
                      <a:pt x="46" y="1115"/>
                    </a:lnTo>
                    <a:lnTo>
                      <a:pt x="48" y="1106"/>
                    </a:lnTo>
                    <a:lnTo>
                      <a:pt x="50" y="1101"/>
                    </a:lnTo>
                    <a:lnTo>
                      <a:pt x="56" y="1096"/>
                    </a:lnTo>
                    <a:lnTo>
                      <a:pt x="60" y="1095"/>
                    </a:lnTo>
                    <a:lnTo>
                      <a:pt x="66" y="1090"/>
                    </a:lnTo>
                    <a:lnTo>
                      <a:pt x="67" y="1085"/>
                    </a:lnTo>
                    <a:lnTo>
                      <a:pt x="67" y="1081"/>
                    </a:lnTo>
                    <a:lnTo>
                      <a:pt x="69" y="1079"/>
                    </a:lnTo>
                    <a:lnTo>
                      <a:pt x="81" y="1077"/>
                    </a:lnTo>
                    <a:lnTo>
                      <a:pt x="82" y="1075"/>
                    </a:lnTo>
                    <a:lnTo>
                      <a:pt x="81" y="1068"/>
                    </a:lnTo>
                    <a:lnTo>
                      <a:pt x="88" y="1067"/>
                    </a:lnTo>
                    <a:lnTo>
                      <a:pt x="101" y="1068"/>
                    </a:lnTo>
                    <a:lnTo>
                      <a:pt x="104" y="1065"/>
                    </a:lnTo>
                    <a:lnTo>
                      <a:pt x="111" y="1060"/>
                    </a:lnTo>
                    <a:lnTo>
                      <a:pt x="118" y="1050"/>
                    </a:lnTo>
                    <a:lnTo>
                      <a:pt x="121" y="1042"/>
                    </a:lnTo>
                    <a:lnTo>
                      <a:pt x="119" y="1040"/>
                    </a:lnTo>
                    <a:lnTo>
                      <a:pt x="120" y="1034"/>
                    </a:lnTo>
                    <a:lnTo>
                      <a:pt x="117" y="1026"/>
                    </a:lnTo>
                    <a:lnTo>
                      <a:pt x="119" y="1024"/>
                    </a:lnTo>
                    <a:lnTo>
                      <a:pt x="125" y="1022"/>
                    </a:lnTo>
                    <a:lnTo>
                      <a:pt x="132" y="1014"/>
                    </a:lnTo>
                    <a:lnTo>
                      <a:pt x="136" y="1002"/>
                    </a:lnTo>
                    <a:lnTo>
                      <a:pt x="146" y="998"/>
                    </a:lnTo>
                    <a:lnTo>
                      <a:pt x="151" y="987"/>
                    </a:lnTo>
                    <a:lnTo>
                      <a:pt x="160" y="973"/>
                    </a:lnTo>
                    <a:lnTo>
                      <a:pt x="169" y="970"/>
                    </a:lnTo>
                    <a:lnTo>
                      <a:pt x="174" y="969"/>
                    </a:lnTo>
                    <a:lnTo>
                      <a:pt x="185" y="969"/>
                    </a:lnTo>
                    <a:lnTo>
                      <a:pt x="193" y="966"/>
                    </a:lnTo>
                    <a:lnTo>
                      <a:pt x="211" y="967"/>
                    </a:lnTo>
                    <a:lnTo>
                      <a:pt x="217" y="961"/>
                    </a:lnTo>
                    <a:lnTo>
                      <a:pt x="219" y="954"/>
                    </a:lnTo>
                    <a:lnTo>
                      <a:pt x="222" y="952"/>
                    </a:lnTo>
                    <a:lnTo>
                      <a:pt x="232" y="953"/>
                    </a:lnTo>
                    <a:lnTo>
                      <a:pt x="234" y="955"/>
                    </a:lnTo>
                    <a:lnTo>
                      <a:pt x="244" y="957"/>
                    </a:lnTo>
                    <a:lnTo>
                      <a:pt x="249" y="956"/>
                    </a:lnTo>
                    <a:lnTo>
                      <a:pt x="254" y="954"/>
                    </a:lnTo>
                    <a:lnTo>
                      <a:pt x="257" y="956"/>
                    </a:lnTo>
                    <a:lnTo>
                      <a:pt x="261" y="956"/>
                    </a:lnTo>
                    <a:lnTo>
                      <a:pt x="264" y="959"/>
                    </a:lnTo>
                    <a:lnTo>
                      <a:pt x="268" y="958"/>
                    </a:lnTo>
                    <a:lnTo>
                      <a:pt x="273" y="961"/>
                    </a:lnTo>
                    <a:lnTo>
                      <a:pt x="276" y="959"/>
                    </a:lnTo>
                    <a:lnTo>
                      <a:pt x="277" y="954"/>
                    </a:lnTo>
                    <a:lnTo>
                      <a:pt x="281" y="954"/>
                    </a:lnTo>
                    <a:lnTo>
                      <a:pt x="285" y="955"/>
                    </a:lnTo>
                    <a:lnTo>
                      <a:pt x="288" y="954"/>
                    </a:lnTo>
                    <a:lnTo>
                      <a:pt x="292" y="950"/>
                    </a:lnTo>
                    <a:lnTo>
                      <a:pt x="298" y="949"/>
                    </a:lnTo>
                    <a:lnTo>
                      <a:pt x="306" y="952"/>
                    </a:lnTo>
                    <a:lnTo>
                      <a:pt x="307" y="950"/>
                    </a:lnTo>
                    <a:lnTo>
                      <a:pt x="304" y="945"/>
                    </a:lnTo>
                    <a:lnTo>
                      <a:pt x="305" y="942"/>
                    </a:lnTo>
                    <a:lnTo>
                      <a:pt x="321" y="939"/>
                    </a:lnTo>
                    <a:lnTo>
                      <a:pt x="325" y="940"/>
                    </a:lnTo>
                    <a:lnTo>
                      <a:pt x="327" y="938"/>
                    </a:lnTo>
                    <a:lnTo>
                      <a:pt x="328" y="936"/>
                    </a:lnTo>
                    <a:lnTo>
                      <a:pt x="326" y="931"/>
                    </a:lnTo>
                    <a:lnTo>
                      <a:pt x="329" y="927"/>
                    </a:lnTo>
                    <a:lnTo>
                      <a:pt x="338" y="928"/>
                    </a:lnTo>
                    <a:lnTo>
                      <a:pt x="340" y="931"/>
                    </a:lnTo>
                    <a:lnTo>
                      <a:pt x="340" y="937"/>
                    </a:lnTo>
                    <a:lnTo>
                      <a:pt x="341" y="943"/>
                    </a:lnTo>
                    <a:lnTo>
                      <a:pt x="352" y="953"/>
                    </a:lnTo>
                    <a:lnTo>
                      <a:pt x="356" y="960"/>
                    </a:lnTo>
                    <a:lnTo>
                      <a:pt x="361" y="961"/>
                    </a:lnTo>
                    <a:lnTo>
                      <a:pt x="364" y="959"/>
                    </a:lnTo>
                    <a:lnTo>
                      <a:pt x="366" y="955"/>
                    </a:lnTo>
                    <a:lnTo>
                      <a:pt x="372" y="951"/>
                    </a:lnTo>
                    <a:lnTo>
                      <a:pt x="374" y="943"/>
                    </a:lnTo>
                    <a:lnTo>
                      <a:pt x="382" y="943"/>
                    </a:lnTo>
                    <a:lnTo>
                      <a:pt x="384" y="937"/>
                    </a:lnTo>
                    <a:lnTo>
                      <a:pt x="392" y="935"/>
                    </a:lnTo>
                    <a:lnTo>
                      <a:pt x="396" y="925"/>
                    </a:lnTo>
                    <a:lnTo>
                      <a:pt x="405" y="918"/>
                    </a:lnTo>
                    <a:lnTo>
                      <a:pt x="403" y="916"/>
                    </a:lnTo>
                    <a:lnTo>
                      <a:pt x="400" y="913"/>
                    </a:lnTo>
                    <a:lnTo>
                      <a:pt x="400" y="910"/>
                    </a:lnTo>
                    <a:lnTo>
                      <a:pt x="412" y="910"/>
                    </a:lnTo>
                    <a:lnTo>
                      <a:pt x="412" y="908"/>
                    </a:lnTo>
                    <a:lnTo>
                      <a:pt x="418" y="904"/>
                    </a:lnTo>
                    <a:lnTo>
                      <a:pt x="423" y="904"/>
                    </a:lnTo>
                    <a:lnTo>
                      <a:pt x="421" y="906"/>
                    </a:lnTo>
                    <a:lnTo>
                      <a:pt x="427" y="909"/>
                    </a:lnTo>
                    <a:lnTo>
                      <a:pt x="431" y="910"/>
                    </a:lnTo>
                    <a:lnTo>
                      <a:pt x="434" y="908"/>
                    </a:lnTo>
                    <a:lnTo>
                      <a:pt x="436" y="903"/>
                    </a:lnTo>
                    <a:lnTo>
                      <a:pt x="439" y="900"/>
                    </a:lnTo>
                    <a:lnTo>
                      <a:pt x="447" y="901"/>
                    </a:lnTo>
                    <a:lnTo>
                      <a:pt x="447" y="899"/>
                    </a:lnTo>
                    <a:lnTo>
                      <a:pt x="450" y="898"/>
                    </a:lnTo>
                    <a:lnTo>
                      <a:pt x="449" y="895"/>
                    </a:lnTo>
                    <a:lnTo>
                      <a:pt x="451" y="895"/>
                    </a:lnTo>
                    <a:lnTo>
                      <a:pt x="454" y="891"/>
                    </a:lnTo>
                    <a:lnTo>
                      <a:pt x="460" y="887"/>
                    </a:lnTo>
                    <a:lnTo>
                      <a:pt x="464" y="887"/>
                    </a:lnTo>
                    <a:lnTo>
                      <a:pt x="466" y="889"/>
                    </a:lnTo>
                    <a:lnTo>
                      <a:pt x="471" y="890"/>
                    </a:lnTo>
                    <a:lnTo>
                      <a:pt x="473" y="894"/>
                    </a:lnTo>
                    <a:lnTo>
                      <a:pt x="482" y="895"/>
                    </a:lnTo>
                    <a:lnTo>
                      <a:pt x="483" y="902"/>
                    </a:lnTo>
                    <a:lnTo>
                      <a:pt x="485" y="903"/>
                    </a:lnTo>
                    <a:lnTo>
                      <a:pt x="490" y="899"/>
                    </a:lnTo>
                    <a:lnTo>
                      <a:pt x="493" y="897"/>
                    </a:lnTo>
                    <a:lnTo>
                      <a:pt x="496" y="898"/>
                    </a:lnTo>
                    <a:lnTo>
                      <a:pt x="499" y="896"/>
                    </a:lnTo>
                    <a:lnTo>
                      <a:pt x="505" y="898"/>
                    </a:lnTo>
                    <a:lnTo>
                      <a:pt x="509" y="896"/>
                    </a:lnTo>
                    <a:lnTo>
                      <a:pt x="511" y="897"/>
                    </a:lnTo>
                    <a:lnTo>
                      <a:pt x="519" y="896"/>
                    </a:lnTo>
                    <a:lnTo>
                      <a:pt x="524" y="894"/>
                    </a:lnTo>
                    <a:lnTo>
                      <a:pt x="525" y="891"/>
                    </a:lnTo>
                    <a:lnTo>
                      <a:pt x="534" y="892"/>
                    </a:lnTo>
                    <a:lnTo>
                      <a:pt x="541" y="890"/>
                    </a:lnTo>
                    <a:lnTo>
                      <a:pt x="543" y="897"/>
                    </a:lnTo>
                    <a:lnTo>
                      <a:pt x="549" y="897"/>
                    </a:lnTo>
                    <a:lnTo>
                      <a:pt x="551" y="899"/>
                    </a:lnTo>
                    <a:lnTo>
                      <a:pt x="558" y="898"/>
                    </a:lnTo>
                    <a:lnTo>
                      <a:pt x="558" y="902"/>
                    </a:lnTo>
                    <a:lnTo>
                      <a:pt x="559" y="903"/>
                    </a:lnTo>
                    <a:lnTo>
                      <a:pt x="567" y="898"/>
                    </a:lnTo>
                    <a:lnTo>
                      <a:pt x="569" y="900"/>
                    </a:lnTo>
                    <a:lnTo>
                      <a:pt x="575" y="898"/>
                    </a:lnTo>
                    <a:lnTo>
                      <a:pt x="576" y="902"/>
                    </a:lnTo>
                    <a:lnTo>
                      <a:pt x="589" y="901"/>
                    </a:lnTo>
                    <a:lnTo>
                      <a:pt x="593" y="904"/>
                    </a:lnTo>
                    <a:lnTo>
                      <a:pt x="597" y="904"/>
                    </a:lnTo>
                    <a:lnTo>
                      <a:pt x="595" y="902"/>
                    </a:lnTo>
                    <a:lnTo>
                      <a:pt x="595" y="900"/>
                    </a:lnTo>
                    <a:lnTo>
                      <a:pt x="600" y="897"/>
                    </a:lnTo>
                    <a:lnTo>
                      <a:pt x="605" y="891"/>
                    </a:lnTo>
                    <a:lnTo>
                      <a:pt x="608" y="892"/>
                    </a:lnTo>
                    <a:lnTo>
                      <a:pt x="607" y="895"/>
                    </a:lnTo>
                    <a:lnTo>
                      <a:pt x="615" y="896"/>
                    </a:lnTo>
                    <a:lnTo>
                      <a:pt x="615" y="899"/>
                    </a:lnTo>
                    <a:lnTo>
                      <a:pt x="629" y="901"/>
                    </a:lnTo>
                    <a:lnTo>
                      <a:pt x="629" y="904"/>
                    </a:lnTo>
                    <a:lnTo>
                      <a:pt x="632" y="909"/>
                    </a:lnTo>
                    <a:lnTo>
                      <a:pt x="641" y="914"/>
                    </a:lnTo>
                    <a:lnTo>
                      <a:pt x="649" y="913"/>
                    </a:lnTo>
                    <a:lnTo>
                      <a:pt x="650" y="910"/>
                    </a:lnTo>
                    <a:lnTo>
                      <a:pt x="653" y="910"/>
                    </a:lnTo>
                    <a:lnTo>
                      <a:pt x="654" y="915"/>
                    </a:lnTo>
                    <a:lnTo>
                      <a:pt x="658" y="916"/>
                    </a:lnTo>
                    <a:lnTo>
                      <a:pt x="663" y="920"/>
                    </a:lnTo>
                    <a:lnTo>
                      <a:pt x="668" y="917"/>
                    </a:lnTo>
                    <a:lnTo>
                      <a:pt x="668" y="924"/>
                    </a:lnTo>
                    <a:lnTo>
                      <a:pt x="671" y="924"/>
                    </a:lnTo>
                    <a:lnTo>
                      <a:pt x="672" y="928"/>
                    </a:lnTo>
                    <a:lnTo>
                      <a:pt x="673" y="930"/>
                    </a:lnTo>
                    <a:lnTo>
                      <a:pt x="673" y="928"/>
                    </a:lnTo>
                    <a:lnTo>
                      <a:pt x="679" y="926"/>
                    </a:lnTo>
                    <a:lnTo>
                      <a:pt x="680" y="923"/>
                    </a:lnTo>
                    <a:lnTo>
                      <a:pt x="682" y="922"/>
                    </a:lnTo>
                    <a:lnTo>
                      <a:pt x="687" y="924"/>
                    </a:lnTo>
                    <a:lnTo>
                      <a:pt x="688" y="923"/>
                    </a:lnTo>
                    <a:lnTo>
                      <a:pt x="693" y="924"/>
                    </a:lnTo>
                    <a:lnTo>
                      <a:pt x="694" y="922"/>
                    </a:lnTo>
                    <a:lnTo>
                      <a:pt x="691" y="921"/>
                    </a:lnTo>
                    <a:lnTo>
                      <a:pt x="694" y="919"/>
                    </a:lnTo>
                    <a:lnTo>
                      <a:pt x="694" y="917"/>
                    </a:lnTo>
                    <a:lnTo>
                      <a:pt x="700" y="919"/>
                    </a:lnTo>
                    <a:lnTo>
                      <a:pt x="699" y="916"/>
                    </a:lnTo>
                    <a:lnTo>
                      <a:pt x="700" y="910"/>
                    </a:lnTo>
                    <a:lnTo>
                      <a:pt x="705" y="907"/>
                    </a:lnTo>
                    <a:lnTo>
                      <a:pt x="707" y="909"/>
                    </a:lnTo>
                    <a:lnTo>
                      <a:pt x="707" y="912"/>
                    </a:lnTo>
                    <a:lnTo>
                      <a:pt x="712" y="913"/>
                    </a:lnTo>
                    <a:lnTo>
                      <a:pt x="714" y="912"/>
                    </a:lnTo>
                    <a:lnTo>
                      <a:pt x="719" y="909"/>
                    </a:lnTo>
                    <a:lnTo>
                      <a:pt x="717" y="907"/>
                    </a:lnTo>
                    <a:lnTo>
                      <a:pt x="720" y="903"/>
                    </a:lnTo>
                    <a:lnTo>
                      <a:pt x="722" y="902"/>
                    </a:lnTo>
                    <a:lnTo>
                      <a:pt x="720" y="900"/>
                    </a:lnTo>
                    <a:lnTo>
                      <a:pt x="725" y="900"/>
                    </a:lnTo>
                    <a:lnTo>
                      <a:pt x="726" y="903"/>
                    </a:lnTo>
                    <a:lnTo>
                      <a:pt x="729" y="903"/>
                    </a:lnTo>
                    <a:lnTo>
                      <a:pt x="734" y="898"/>
                    </a:lnTo>
                    <a:lnTo>
                      <a:pt x="735" y="899"/>
                    </a:lnTo>
                    <a:lnTo>
                      <a:pt x="738" y="892"/>
                    </a:lnTo>
                    <a:lnTo>
                      <a:pt x="740" y="892"/>
                    </a:lnTo>
                    <a:lnTo>
                      <a:pt x="741" y="895"/>
                    </a:lnTo>
                    <a:lnTo>
                      <a:pt x="745" y="894"/>
                    </a:lnTo>
                    <a:lnTo>
                      <a:pt x="745" y="890"/>
                    </a:lnTo>
                    <a:lnTo>
                      <a:pt x="749" y="889"/>
                    </a:lnTo>
                    <a:lnTo>
                      <a:pt x="742" y="883"/>
                    </a:lnTo>
                    <a:lnTo>
                      <a:pt x="747" y="880"/>
                    </a:lnTo>
                    <a:lnTo>
                      <a:pt x="745" y="878"/>
                    </a:lnTo>
                    <a:lnTo>
                      <a:pt x="747" y="876"/>
                    </a:lnTo>
                    <a:lnTo>
                      <a:pt x="748" y="876"/>
                    </a:lnTo>
                    <a:lnTo>
                      <a:pt x="748" y="878"/>
                    </a:lnTo>
                    <a:lnTo>
                      <a:pt x="750" y="877"/>
                    </a:lnTo>
                    <a:lnTo>
                      <a:pt x="749" y="874"/>
                    </a:lnTo>
                    <a:lnTo>
                      <a:pt x="755" y="871"/>
                    </a:lnTo>
                    <a:lnTo>
                      <a:pt x="753" y="870"/>
                    </a:lnTo>
                    <a:lnTo>
                      <a:pt x="757" y="868"/>
                    </a:lnTo>
                    <a:lnTo>
                      <a:pt x="758" y="865"/>
                    </a:lnTo>
                    <a:lnTo>
                      <a:pt x="760" y="866"/>
                    </a:lnTo>
                    <a:lnTo>
                      <a:pt x="765" y="863"/>
                    </a:lnTo>
                    <a:lnTo>
                      <a:pt x="763" y="868"/>
                    </a:lnTo>
                    <a:lnTo>
                      <a:pt x="766" y="871"/>
                    </a:lnTo>
                    <a:lnTo>
                      <a:pt x="767" y="870"/>
                    </a:lnTo>
                    <a:lnTo>
                      <a:pt x="766" y="868"/>
                    </a:lnTo>
                    <a:lnTo>
                      <a:pt x="769" y="866"/>
                    </a:lnTo>
                    <a:lnTo>
                      <a:pt x="769" y="864"/>
                    </a:lnTo>
                    <a:lnTo>
                      <a:pt x="776" y="863"/>
                    </a:lnTo>
                    <a:lnTo>
                      <a:pt x="776" y="861"/>
                    </a:lnTo>
                    <a:lnTo>
                      <a:pt x="780" y="860"/>
                    </a:lnTo>
                    <a:lnTo>
                      <a:pt x="784" y="855"/>
                    </a:lnTo>
                    <a:lnTo>
                      <a:pt x="788" y="856"/>
                    </a:lnTo>
                    <a:lnTo>
                      <a:pt x="787" y="853"/>
                    </a:lnTo>
                    <a:lnTo>
                      <a:pt x="788" y="851"/>
                    </a:lnTo>
                    <a:lnTo>
                      <a:pt x="792" y="852"/>
                    </a:lnTo>
                    <a:lnTo>
                      <a:pt x="792" y="851"/>
                    </a:lnTo>
                    <a:lnTo>
                      <a:pt x="795" y="851"/>
                    </a:lnTo>
                    <a:lnTo>
                      <a:pt x="793" y="849"/>
                    </a:lnTo>
                    <a:lnTo>
                      <a:pt x="795" y="848"/>
                    </a:lnTo>
                    <a:lnTo>
                      <a:pt x="795" y="846"/>
                    </a:lnTo>
                    <a:lnTo>
                      <a:pt x="797" y="847"/>
                    </a:lnTo>
                    <a:lnTo>
                      <a:pt x="804" y="844"/>
                    </a:lnTo>
                    <a:lnTo>
                      <a:pt x="804" y="842"/>
                    </a:lnTo>
                    <a:lnTo>
                      <a:pt x="803" y="842"/>
                    </a:lnTo>
                    <a:lnTo>
                      <a:pt x="804" y="840"/>
                    </a:lnTo>
                    <a:lnTo>
                      <a:pt x="806" y="840"/>
                    </a:lnTo>
                    <a:lnTo>
                      <a:pt x="811" y="835"/>
                    </a:lnTo>
                    <a:lnTo>
                      <a:pt x="815" y="836"/>
                    </a:lnTo>
                    <a:lnTo>
                      <a:pt x="815" y="834"/>
                    </a:lnTo>
                    <a:lnTo>
                      <a:pt x="820" y="833"/>
                    </a:lnTo>
                    <a:lnTo>
                      <a:pt x="820" y="830"/>
                    </a:lnTo>
                    <a:lnTo>
                      <a:pt x="816" y="827"/>
                    </a:lnTo>
                    <a:lnTo>
                      <a:pt x="817" y="827"/>
                    </a:lnTo>
                    <a:lnTo>
                      <a:pt x="816" y="823"/>
                    </a:lnTo>
                    <a:lnTo>
                      <a:pt x="814" y="823"/>
                    </a:lnTo>
                    <a:lnTo>
                      <a:pt x="812" y="819"/>
                    </a:lnTo>
                    <a:lnTo>
                      <a:pt x="811" y="817"/>
                    </a:lnTo>
                    <a:lnTo>
                      <a:pt x="813" y="815"/>
                    </a:lnTo>
                    <a:lnTo>
                      <a:pt x="813" y="813"/>
                    </a:lnTo>
                    <a:lnTo>
                      <a:pt x="809" y="810"/>
                    </a:lnTo>
                    <a:lnTo>
                      <a:pt x="807" y="804"/>
                    </a:lnTo>
                    <a:lnTo>
                      <a:pt x="808" y="801"/>
                    </a:lnTo>
                    <a:lnTo>
                      <a:pt x="807" y="799"/>
                    </a:lnTo>
                    <a:lnTo>
                      <a:pt x="804" y="798"/>
                    </a:lnTo>
                    <a:lnTo>
                      <a:pt x="804" y="789"/>
                    </a:lnTo>
                    <a:lnTo>
                      <a:pt x="801" y="783"/>
                    </a:lnTo>
                    <a:lnTo>
                      <a:pt x="803" y="780"/>
                    </a:lnTo>
                    <a:lnTo>
                      <a:pt x="805" y="780"/>
                    </a:lnTo>
                    <a:lnTo>
                      <a:pt x="804" y="778"/>
                    </a:lnTo>
                    <a:lnTo>
                      <a:pt x="806" y="776"/>
                    </a:lnTo>
                    <a:lnTo>
                      <a:pt x="805" y="774"/>
                    </a:lnTo>
                    <a:lnTo>
                      <a:pt x="809" y="770"/>
                    </a:lnTo>
                    <a:lnTo>
                      <a:pt x="807" y="765"/>
                    </a:lnTo>
                    <a:lnTo>
                      <a:pt x="812" y="761"/>
                    </a:lnTo>
                    <a:lnTo>
                      <a:pt x="813" y="755"/>
                    </a:lnTo>
                    <a:lnTo>
                      <a:pt x="816" y="754"/>
                    </a:lnTo>
                    <a:lnTo>
                      <a:pt x="816" y="752"/>
                    </a:lnTo>
                    <a:lnTo>
                      <a:pt x="823" y="750"/>
                    </a:lnTo>
                    <a:lnTo>
                      <a:pt x="821" y="745"/>
                    </a:lnTo>
                    <a:lnTo>
                      <a:pt x="823" y="742"/>
                    </a:lnTo>
                    <a:lnTo>
                      <a:pt x="824" y="736"/>
                    </a:lnTo>
                    <a:lnTo>
                      <a:pt x="813" y="721"/>
                    </a:lnTo>
                    <a:lnTo>
                      <a:pt x="809" y="717"/>
                    </a:lnTo>
                    <a:lnTo>
                      <a:pt x="799" y="717"/>
                    </a:lnTo>
                    <a:lnTo>
                      <a:pt x="795" y="715"/>
                    </a:lnTo>
                    <a:lnTo>
                      <a:pt x="783" y="720"/>
                    </a:lnTo>
                    <a:lnTo>
                      <a:pt x="779" y="719"/>
                    </a:lnTo>
                    <a:lnTo>
                      <a:pt x="777" y="715"/>
                    </a:lnTo>
                    <a:lnTo>
                      <a:pt x="773" y="718"/>
                    </a:lnTo>
                    <a:lnTo>
                      <a:pt x="772" y="715"/>
                    </a:lnTo>
                    <a:lnTo>
                      <a:pt x="772" y="707"/>
                    </a:lnTo>
                    <a:lnTo>
                      <a:pt x="770" y="703"/>
                    </a:lnTo>
                    <a:lnTo>
                      <a:pt x="765" y="702"/>
                    </a:lnTo>
                    <a:lnTo>
                      <a:pt x="763" y="700"/>
                    </a:lnTo>
                    <a:lnTo>
                      <a:pt x="767" y="699"/>
                    </a:lnTo>
                    <a:lnTo>
                      <a:pt x="768" y="696"/>
                    </a:lnTo>
                    <a:lnTo>
                      <a:pt x="765" y="692"/>
                    </a:lnTo>
                    <a:lnTo>
                      <a:pt x="768" y="692"/>
                    </a:lnTo>
                    <a:lnTo>
                      <a:pt x="765" y="687"/>
                    </a:lnTo>
                    <a:lnTo>
                      <a:pt x="767" y="687"/>
                    </a:lnTo>
                    <a:lnTo>
                      <a:pt x="766" y="685"/>
                    </a:lnTo>
                    <a:lnTo>
                      <a:pt x="767" y="686"/>
                    </a:lnTo>
                    <a:lnTo>
                      <a:pt x="770" y="685"/>
                    </a:lnTo>
                    <a:lnTo>
                      <a:pt x="770" y="681"/>
                    </a:lnTo>
                    <a:lnTo>
                      <a:pt x="768" y="680"/>
                    </a:lnTo>
                    <a:lnTo>
                      <a:pt x="772" y="676"/>
                    </a:lnTo>
                    <a:lnTo>
                      <a:pt x="770" y="673"/>
                    </a:lnTo>
                    <a:lnTo>
                      <a:pt x="775" y="679"/>
                    </a:lnTo>
                    <a:lnTo>
                      <a:pt x="778" y="678"/>
                    </a:lnTo>
                    <a:lnTo>
                      <a:pt x="780" y="681"/>
                    </a:lnTo>
                    <a:lnTo>
                      <a:pt x="783" y="680"/>
                    </a:lnTo>
                    <a:lnTo>
                      <a:pt x="781" y="678"/>
                    </a:lnTo>
                    <a:lnTo>
                      <a:pt x="786" y="679"/>
                    </a:lnTo>
                    <a:lnTo>
                      <a:pt x="783" y="674"/>
                    </a:lnTo>
                    <a:lnTo>
                      <a:pt x="787" y="672"/>
                    </a:lnTo>
                    <a:lnTo>
                      <a:pt x="789" y="673"/>
                    </a:lnTo>
                    <a:lnTo>
                      <a:pt x="788" y="670"/>
                    </a:lnTo>
                    <a:lnTo>
                      <a:pt x="790" y="668"/>
                    </a:lnTo>
                    <a:lnTo>
                      <a:pt x="790" y="665"/>
                    </a:lnTo>
                    <a:lnTo>
                      <a:pt x="787" y="663"/>
                    </a:lnTo>
                    <a:lnTo>
                      <a:pt x="790" y="662"/>
                    </a:lnTo>
                    <a:lnTo>
                      <a:pt x="789" y="660"/>
                    </a:lnTo>
                    <a:lnTo>
                      <a:pt x="793" y="658"/>
                    </a:lnTo>
                    <a:lnTo>
                      <a:pt x="793" y="656"/>
                    </a:lnTo>
                    <a:lnTo>
                      <a:pt x="797" y="656"/>
                    </a:lnTo>
                    <a:lnTo>
                      <a:pt x="797" y="655"/>
                    </a:lnTo>
                    <a:lnTo>
                      <a:pt x="798" y="654"/>
                    </a:lnTo>
                    <a:lnTo>
                      <a:pt x="797" y="652"/>
                    </a:lnTo>
                    <a:lnTo>
                      <a:pt x="799" y="651"/>
                    </a:lnTo>
                    <a:lnTo>
                      <a:pt x="799" y="650"/>
                    </a:lnTo>
                    <a:lnTo>
                      <a:pt x="803" y="651"/>
                    </a:lnTo>
                    <a:lnTo>
                      <a:pt x="803" y="647"/>
                    </a:lnTo>
                    <a:lnTo>
                      <a:pt x="805" y="647"/>
                    </a:lnTo>
                    <a:lnTo>
                      <a:pt x="803" y="644"/>
                    </a:lnTo>
                    <a:lnTo>
                      <a:pt x="807" y="644"/>
                    </a:lnTo>
                    <a:lnTo>
                      <a:pt x="805" y="642"/>
                    </a:lnTo>
                    <a:lnTo>
                      <a:pt x="805" y="639"/>
                    </a:lnTo>
                    <a:lnTo>
                      <a:pt x="809" y="638"/>
                    </a:lnTo>
                    <a:lnTo>
                      <a:pt x="810" y="635"/>
                    </a:lnTo>
                    <a:lnTo>
                      <a:pt x="811" y="636"/>
                    </a:lnTo>
                    <a:lnTo>
                      <a:pt x="813" y="634"/>
                    </a:lnTo>
                    <a:lnTo>
                      <a:pt x="814" y="637"/>
                    </a:lnTo>
                    <a:lnTo>
                      <a:pt x="817" y="633"/>
                    </a:lnTo>
                    <a:lnTo>
                      <a:pt x="820" y="634"/>
                    </a:lnTo>
                    <a:lnTo>
                      <a:pt x="820" y="631"/>
                    </a:lnTo>
                    <a:lnTo>
                      <a:pt x="822" y="631"/>
                    </a:lnTo>
                    <a:lnTo>
                      <a:pt x="820" y="630"/>
                    </a:lnTo>
                    <a:lnTo>
                      <a:pt x="822" y="629"/>
                    </a:lnTo>
                    <a:lnTo>
                      <a:pt x="820" y="628"/>
                    </a:lnTo>
                    <a:lnTo>
                      <a:pt x="822" y="626"/>
                    </a:lnTo>
                    <a:lnTo>
                      <a:pt x="824" y="628"/>
                    </a:lnTo>
                    <a:lnTo>
                      <a:pt x="824" y="624"/>
                    </a:lnTo>
                    <a:lnTo>
                      <a:pt x="825" y="625"/>
                    </a:lnTo>
                    <a:lnTo>
                      <a:pt x="826" y="622"/>
                    </a:lnTo>
                    <a:lnTo>
                      <a:pt x="827" y="625"/>
                    </a:lnTo>
                    <a:lnTo>
                      <a:pt x="827" y="620"/>
                    </a:lnTo>
                    <a:lnTo>
                      <a:pt x="831" y="622"/>
                    </a:lnTo>
                    <a:lnTo>
                      <a:pt x="833" y="621"/>
                    </a:lnTo>
                    <a:lnTo>
                      <a:pt x="830" y="620"/>
                    </a:lnTo>
                    <a:lnTo>
                      <a:pt x="832" y="620"/>
                    </a:lnTo>
                    <a:lnTo>
                      <a:pt x="832" y="619"/>
                    </a:lnTo>
                    <a:lnTo>
                      <a:pt x="837" y="620"/>
                    </a:lnTo>
                    <a:lnTo>
                      <a:pt x="837" y="617"/>
                    </a:lnTo>
                    <a:lnTo>
                      <a:pt x="839" y="618"/>
                    </a:lnTo>
                    <a:lnTo>
                      <a:pt x="840" y="618"/>
                    </a:lnTo>
                    <a:lnTo>
                      <a:pt x="839" y="616"/>
                    </a:lnTo>
                    <a:lnTo>
                      <a:pt x="841" y="615"/>
                    </a:lnTo>
                    <a:lnTo>
                      <a:pt x="842" y="616"/>
                    </a:lnTo>
                    <a:lnTo>
                      <a:pt x="843" y="615"/>
                    </a:lnTo>
                    <a:lnTo>
                      <a:pt x="841" y="611"/>
                    </a:lnTo>
                    <a:lnTo>
                      <a:pt x="845" y="613"/>
                    </a:lnTo>
                    <a:lnTo>
                      <a:pt x="846" y="609"/>
                    </a:lnTo>
                    <a:lnTo>
                      <a:pt x="849" y="610"/>
                    </a:lnTo>
                    <a:lnTo>
                      <a:pt x="849" y="608"/>
                    </a:lnTo>
                    <a:lnTo>
                      <a:pt x="852" y="604"/>
                    </a:lnTo>
                    <a:lnTo>
                      <a:pt x="850" y="604"/>
                    </a:lnTo>
                    <a:lnTo>
                      <a:pt x="851" y="602"/>
                    </a:lnTo>
                    <a:lnTo>
                      <a:pt x="848" y="602"/>
                    </a:lnTo>
                    <a:lnTo>
                      <a:pt x="852" y="601"/>
                    </a:lnTo>
                    <a:lnTo>
                      <a:pt x="853" y="598"/>
                    </a:lnTo>
                    <a:lnTo>
                      <a:pt x="850" y="597"/>
                    </a:lnTo>
                    <a:lnTo>
                      <a:pt x="850" y="595"/>
                    </a:lnTo>
                    <a:lnTo>
                      <a:pt x="847" y="595"/>
                    </a:lnTo>
                    <a:lnTo>
                      <a:pt x="848" y="593"/>
                    </a:lnTo>
                    <a:lnTo>
                      <a:pt x="845" y="593"/>
                    </a:lnTo>
                    <a:lnTo>
                      <a:pt x="847" y="590"/>
                    </a:lnTo>
                    <a:lnTo>
                      <a:pt x="845" y="590"/>
                    </a:lnTo>
                    <a:lnTo>
                      <a:pt x="844" y="588"/>
                    </a:lnTo>
                    <a:lnTo>
                      <a:pt x="846" y="585"/>
                    </a:lnTo>
                    <a:lnTo>
                      <a:pt x="845" y="584"/>
                    </a:lnTo>
                    <a:lnTo>
                      <a:pt x="844" y="585"/>
                    </a:lnTo>
                    <a:lnTo>
                      <a:pt x="842" y="581"/>
                    </a:lnTo>
                    <a:lnTo>
                      <a:pt x="839" y="583"/>
                    </a:lnTo>
                    <a:lnTo>
                      <a:pt x="840" y="580"/>
                    </a:lnTo>
                    <a:lnTo>
                      <a:pt x="838" y="579"/>
                    </a:lnTo>
                    <a:lnTo>
                      <a:pt x="840" y="577"/>
                    </a:lnTo>
                    <a:lnTo>
                      <a:pt x="837" y="576"/>
                    </a:lnTo>
                    <a:lnTo>
                      <a:pt x="835" y="574"/>
                    </a:lnTo>
                    <a:lnTo>
                      <a:pt x="838" y="572"/>
                    </a:lnTo>
                    <a:lnTo>
                      <a:pt x="837" y="567"/>
                    </a:lnTo>
                    <a:lnTo>
                      <a:pt x="840" y="564"/>
                    </a:lnTo>
                    <a:lnTo>
                      <a:pt x="835" y="565"/>
                    </a:lnTo>
                    <a:lnTo>
                      <a:pt x="837" y="563"/>
                    </a:lnTo>
                    <a:lnTo>
                      <a:pt x="833" y="560"/>
                    </a:lnTo>
                    <a:lnTo>
                      <a:pt x="834" y="560"/>
                    </a:lnTo>
                    <a:lnTo>
                      <a:pt x="834" y="555"/>
                    </a:lnTo>
                    <a:lnTo>
                      <a:pt x="831" y="554"/>
                    </a:lnTo>
                    <a:lnTo>
                      <a:pt x="832" y="550"/>
                    </a:lnTo>
                    <a:lnTo>
                      <a:pt x="831" y="552"/>
                    </a:lnTo>
                    <a:lnTo>
                      <a:pt x="830" y="549"/>
                    </a:lnTo>
                    <a:lnTo>
                      <a:pt x="832" y="542"/>
                    </a:lnTo>
                    <a:lnTo>
                      <a:pt x="829" y="539"/>
                    </a:lnTo>
                    <a:lnTo>
                      <a:pt x="827" y="539"/>
                    </a:lnTo>
                    <a:lnTo>
                      <a:pt x="828" y="535"/>
                    </a:lnTo>
                    <a:lnTo>
                      <a:pt x="825" y="534"/>
                    </a:lnTo>
                    <a:lnTo>
                      <a:pt x="825" y="532"/>
                    </a:lnTo>
                    <a:lnTo>
                      <a:pt x="827" y="531"/>
                    </a:lnTo>
                    <a:lnTo>
                      <a:pt x="827" y="530"/>
                    </a:lnTo>
                    <a:lnTo>
                      <a:pt x="825" y="529"/>
                    </a:lnTo>
                    <a:lnTo>
                      <a:pt x="826" y="529"/>
                    </a:lnTo>
                    <a:lnTo>
                      <a:pt x="825" y="527"/>
                    </a:lnTo>
                    <a:lnTo>
                      <a:pt x="824" y="529"/>
                    </a:lnTo>
                    <a:lnTo>
                      <a:pt x="821" y="528"/>
                    </a:lnTo>
                    <a:lnTo>
                      <a:pt x="821" y="526"/>
                    </a:lnTo>
                    <a:lnTo>
                      <a:pt x="819" y="525"/>
                    </a:lnTo>
                    <a:lnTo>
                      <a:pt x="819" y="523"/>
                    </a:lnTo>
                    <a:lnTo>
                      <a:pt x="817" y="524"/>
                    </a:lnTo>
                    <a:lnTo>
                      <a:pt x="817" y="521"/>
                    </a:lnTo>
                    <a:lnTo>
                      <a:pt x="814" y="523"/>
                    </a:lnTo>
                    <a:lnTo>
                      <a:pt x="815" y="521"/>
                    </a:lnTo>
                    <a:lnTo>
                      <a:pt x="811" y="520"/>
                    </a:lnTo>
                    <a:lnTo>
                      <a:pt x="812" y="517"/>
                    </a:lnTo>
                    <a:lnTo>
                      <a:pt x="808" y="519"/>
                    </a:lnTo>
                    <a:lnTo>
                      <a:pt x="809" y="517"/>
                    </a:lnTo>
                    <a:lnTo>
                      <a:pt x="807" y="513"/>
                    </a:lnTo>
                    <a:lnTo>
                      <a:pt x="804" y="513"/>
                    </a:lnTo>
                    <a:lnTo>
                      <a:pt x="802" y="516"/>
                    </a:lnTo>
                    <a:lnTo>
                      <a:pt x="799" y="516"/>
                    </a:lnTo>
                    <a:lnTo>
                      <a:pt x="799" y="511"/>
                    </a:lnTo>
                    <a:lnTo>
                      <a:pt x="797" y="511"/>
                    </a:lnTo>
                    <a:lnTo>
                      <a:pt x="797" y="513"/>
                    </a:lnTo>
                    <a:lnTo>
                      <a:pt x="795" y="511"/>
                    </a:lnTo>
                    <a:lnTo>
                      <a:pt x="795" y="510"/>
                    </a:lnTo>
                    <a:lnTo>
                      <a:pt x="791" y="510"/>
                    </a:lnTo>
                    <a:lnTo>
                      <a:pt x="792" y="506"/>
                    </a:lnTo>
                    <a:lnTo>
                      <a:pt x="793" y="506"/>
                    </a:lnTo>
                    <a:lnTo>
                      <a:pt x="791" y="504"/>
                    </a:lnTo>
                    <a:lnTo>
                      <a:pt x="788" y="505"/>
                    </a:lnTo>
                    <a:lnTo>
                      <a:pt x="788" y="503"/>
                    </a:lnTo>
                    <a:lnTo>
                      <a:pt x="785" y="503"/>
                    </a:lnTo>
                    <a:lnTo>
                      <a:pt x="785" y="500"/>
                    </a:lnTo>
                    <a:lnTo>
                      <a:pt x="781" y="494"/>
                    </a:lnTo>
                    <a:lnTo>
                      <a:pt x="783" y="491"/>
                    </a:lnTo>
                    <a:lnTo>
                      <a:pt x="783" y="486"/>
                    </a:lnTo>
                    <a:lnTo>
                      <a:pt x="784" y="486"/>
                    </a:lnTo>
                    <a:lnTo>
                      <a:pt x="785" y="483"/>
                    </a:lnTo>
                    <a:lnTo>
                      <a:pt x="788" y="482"/>
                    </a:lnTo>
                    <a:lnTo>
                      <a:pt x="790" y="475"/>
                    </a:lnTo>
                    <a:lnTo>
                      <a:pt x="789" y="471"/>
                    </a:lnTo>
                    <a:lnTo>
                      <a:pt x="790" y="468"/>
                    </a:lnTo>
                    <a:lnTo>
                      <a:pt x="796" y="465"/>
                    </a:lnTo>
                    <a:lnTo>
                      <a:pt x="804" y="453"/>
                    </a:lnTo>
                    <a:lnTo>
                      <a:pt x="806" y="444"/>
                    </a:lnTo>
                    <a:lnTo>
                      <a:pt x="809" y="441"/>
                    </a:lnTo>
                    <a:lnTo>
                      <a:pt x="809" y="439"/>
                    </a:lnTo>
                    <a:lnTo>
                      <a:pt x="810" y="439"/>
                    </a:lnTo>
                    <a:lnTo>
                      <a:pt x="811" y="435"/>
                    </a:lnTo>
                    <a:lnTo>
                      <a:pt x="810" y="432"/>
                    </a:lnTo>
                    <a:lnTo>
                      <a:pt x="811" y="431"/>
                    </a:lnTo>
                    <a:lnTo>
                      <a:pt x="809" y="429"/>
                    </a:lnTo>
                    <a:lnTo>
                      <a:pt x="810" y="428"/>
                    </a:lnTo>
                    <a:lnTo>
                      <a:pt x="810" y="426"/>
                    </a:lnTo>
                    <a:lnTo>
                      <a:pt x="808" y="426"/>
                    </a:lnTo>
                    <a:lnTo>
                      <a:pt x="809" y="422"/>
                    </a:lnTo>
                    <a:lnTo>
                      <a:pt x="806" y="420"/>
                    </a:lnTo>
                    <a:lnTo>
                      <a:pt x="807" y="419"/>
                    </a:lnTo>
                    <a:lnTo>
                      <a:pt x="806" y="418"/>
                    </a:lnTo>
                    <a:lnTo>
                      <a:pt x="807" y="417"/>
                    </a:lnTo>
                    <a:lnTo>
                      <a:pt x="806" y="417"/>
                    </a:lnTo>
                    <a:lnTo>
                      <a:pt x="805" y="414"/>
                    </a:lnTo>
                    <a:lnTo>
                      <a:pt x="808" y="413"/>
                    </a:lnTo>
                    <a:lnTo>
                      <a:pt x="809" y="403"/>
                    </a:lnTo>
                    <a:lnTo>
                      <a:pt x="814" y="404"/>
                    </a:lnTo>
                    <a:lnTo>
                      <a:pt x="813" y="402"/>
                    </a:lnTo>
                    <a:lnTo>
                      <a:pt x="814" y="401"/>
                    </a:lnTo>
                    <a:lnTo>
                      <a:pt x="812" y="399"/>
                    </a:lnTo>
                    <a:lnTo>
                      <a:pt x="815" y="398"/>
                    </a:lnTo>
                    <a:lnTo>
                      <a:pt x="814" y="396"/>
                    </a:lnTo>
                    <a:lnTo>
                      <a:pt x="814" y="393"/>
                    </a:lnTo>
                    <a:lnTo>
                      <a:pt x="814" y="392"/>
                    </a:lnTo>
                    <a:lnTo>
                      <a:pt x="816" y="391"/>
                    </a:lnTo>
                    <a:lnTo>
                      <a:pt x="816" y="388"/>
                    </a:lnTo>
                    <a:lnTo>
                      <a:pt x="822" y="386"/>
                    </a:lnTo>
                    <a:lnTo>
                      <a:pt x="821" y="387"/>
                    </a:lnTo>
                    <a:lnTo>
                      <a:pt x="826" y="388"/>
                    </a:lnTo>
                    <a:lnTo>
                      <a:pt x="834" y="387"/>
                    </a:lnTo>
                    <a:lnTo>
                      <a:pt x="837" y="382"/>
                    </a:lnTo>
                    <a:lnTo>
                      <a:pt x="840" y="381"/>
                    </a:lnTo>
                    <a:lnTo>
                      <a:pt x="840" y="380"/>
                    </a:lnTo>
                    <a:lnTo>
                      <a:pt x="842" y="381"/>
                    </a:lnTo>
                    <a:lnTo>
                      <a:pt x="841" y="378"/>
                    </a:lnTo>
                    <a:lnTo>
                      <a:pt x="843" y="380"/>
                    </a:lnTo>
                    <a:lnTo>
                      <a:pt x="845" y="379"/>
                    </a:lnTo>
                    <a:lnTo>
                      <a:pt x="846" y="373"/>
                    </a:lnTo>
                    <a:lnTo>
                      <a:pt x="852" y="368"/>
                    </a:lnTo>
                    <a:lnTo>
                      <a:pt x="852" y="374"/>
                    </a:lnTo>
                    <a:lnTo>
                      <a:pt x="855" y="373"/>
                    </a:lnTo>
                    <a:lnTo>
                      <a:pt x="863" y="377"/>
                    </a:lnTo>
                    <a:lnTo>
                      <a:pt x="870" y="372"/>
                    </a:lnTo>
                    <a:lnTo>
                      <a:pt x="891" y="366"/>
                    </a:lnTo>
                    <a:lnTo>
                      <a:pt x="922" y="359"/>
                    </a:lnTo>
                    <a:lnTo>
                      <a:pt x="923" y="357"/>
                    </a:lnTo>
                    <a:lnTo>
                      <a:pt x="923" y="355"/>
                    </a:lnTo>
                    <a:lnTo>
                      <a:pt x="920" y="346"/>
                    </a:lnTo>
                    <a:lnTo>
                      <a:pt x="920" y="343"/>
                    </a:lnTo>
                    <a:lnTo>
                      <a:pt x="922" y="339"/>
                    </a:lnTo>
                    <a:lnTo>
                      <a:pt x="919" y="331"/>
                    </a:lnTo>
                    <a:lnTo>
                      <a:pt x="919" y="326"/>
                    </a:lnTo>
                    <a:lnTo>
                      <a:pt x="916" y="323"/>
                    </a:lnTo>
                    <a:lnTo>
                      <a:pt x="913" y="315"/>
                    </a:lnTo>
                    <a:lnTo>
                      <a:pt x="913" y="302"/>
                    </a:lnTo>
                    <a:lnTo>
                      <a:pt x="907" y="300"/>
                    </a:lnTo>
                    <a:lnTo>
                      <a:pt x="904" y="296"/>
                    </a:lnTo>
                    <a:lnTo>
                      <a:pt x="899" y="295"/>
                    </a:lnTo>
                    <a:lnTo>
                      <a:pt x="893" y="287"/>
                    </a:lnTo>
                    <a:lnTo>
                      <a:pt x="896" y="273"/>
                    </a:lnTo>
                    <a:lnTo>
                      <a:pt x="897" y="262"/>
                    </a:lnTo>
                    <a:lnTo>
                      <a:pt x="901" y="256"/>
                    </a:lnTo>
                    <a:lnTo>
                      <a:pt x="914" y="249"/>
                    </a:lnTo>
                    <a:lnTo>
                      <a:pt x="910" y="246"/>
                    </a:lnTo>
                    <a:lnTo>
                      <a:pt x="915" y="242"/>
                    </a:lnTo>
                    <a:lnTo>
                      <a:pt x="917" y="238"/>
                    </a:lnTo>
                    <a:lnTo>
                      <a:pt x="909" y="229"/>
                    </a:lnTo>
                    <a:lnTo>
                      <a:pt x="905" y="228"/>
                    </a:lnTo>
                    <a:lnTo>
                      <a:pt x="905" y="218"/>
                    </a:lnTo>
                    <a:lnTo>
                      <a:pt x="902" y="218"/>
                    </a:lnTo>
                    <a:lnTo>
                      <a:pt x="897" y="222"/>
                    </a:lnTo>
                    <a:lnTo>
                      <a:pt x="895" y="217"/>
                    </a:lnTo>
                    <a:lnTo>
                      <a:pt x="896" y="216"/>
                    </a:lnTo>
                    <a:lnTo>
                      <a:pt x="895" y="211"/>
                    </a:lnTo>
                    <a:lnTo>
                      <a:pt x="905" y="192"/>
                    </a:lnTo>
                    <a:lnTo>
                      <a:pt x="903" y="187"/>
                    </a:lnTo>
                    <a:lnTo>
                      <a:pt x="898" y="183"/>
                    </a:lnTo>
                    <a:lnTo>
                      <a:pt x="898" y="180"/>
                    </a:lnTo>
                    <a:lnTo>
                      <a:pt x="913" y="169"/>
                    </a:lnTo>
                    <a:lnTo>
                      <a:pt x="916" y="169"/>
                    </a:lnTo>
                    <a:lnTo>
                      <a:pt x="929" y="171"/>
                    </a:lnTo>
                    <a:lnTo>
                      <a:pt x="941" y="176"/>
                    </a:lnTo>
                    <a:lnTo>
                      <a:pt x="951" y="180"/>
                    </a:lnTo>
                    <a:lnTo>
                      <a:pt x="959" y="186"/>
                    </a:lnTo>
                    <a:lnTo>
                      <a:pt x="974" y="185"/>
                    </a:lnTo>
                    <a:lnTo>
                      <a:pt x="978" y="181"/>
                    </a:lnTo>
                    <a:lnTo>
                      <a:pt x="985" y="179"/>
                    </a:lnTo>
                    <a:lnTo>
                      <a:pt x="987" y="180"/>
                    </a:lnTo>
                    <a:lnTo>
                      <a:pt x="990" y="178"/>
                    </a:lnTo>
                    <a:lnTo>
                      <a:pt x="989" y="178"/>
                    </a:lnTo>
                    <a:lnTo>
                      <a:pt x="984" y="168"/>
                    </a:lnTo>
                    <a:lnTo>
                      <a:pt x="987" y="161"/>
                    </a:lnTo>
                    <a:lnTo>
                      <a:pt x="982" y="157"/>
                    </a:lnTo>
                    <a:lnTo>
                      <a:pt x="981" y="150"/>
                    </a:lnTo>
                    <a:lnTo>
                      <a:pt x="982" y="144"/>
                    </a:lnTo>
                    <a:lnTo>
                      <a:pt x="984" y="142"/>
                    </a:lnTo>
                    <a:lnTo>
                      <a:pt x="986" y="134"/>
                    </a:lnTo>
                    <a:lnTo>
                      <a:pt x="983" y="129"/>
                    </a:lnTo>
                    <a:lnTo>
                      <a:pt x="977" y="128"/>
                    </a:lnTo>
                    <a:lnTo>
                      <a:pt x="977" y="125"/>
                    </a:lnTo>
                    <a:lnTo>
                      <a:pt x="976" y="121"/>
                    </a:lnTo>
                    <a:lnTo>
                      <a:pt x="981" y="116"/>
                    </a:lnTo>
                    <a:lnTo>
                      <a:pt x="981" y="113"/>
                    </a:lnTo>
                    <a:lnTo>
                      <a:pt x="988" y="110"/>
                    </a:lnTo>
                    <a:lnTo>
                      <a:pt x="988" y="105"/>
                    </a:lnTo>
                    <a:lnTo>
                      <a:pt x="990" y="103"/>
                    </a:lnTo>
                    <a:lnTo>
                      <a:pt x="992" y="104"/>
                    </a:lnTo>
                    <a:lnTo>
                      <a:pt x="996" y="104"/>
                    </a:lnTo>
                    <a:lnTo>
                      <a:pt x="999" y="108"/>
                    </a:lnTo>
                    <a:lnTo>
                      <a:pt x="1002" y="109"/>
                    </a:lnTo>
                    <a:lnTo>
                      <a:pt x="1006" y="113"/>
                    </a:lnTo>
                    <a:lnTo>
                      <a:pt x="1011" y="114"/>
                    </a:lnTo>
                    <a:lnTo>
                      <a:pt x="1020" y="123"/>
                    </a:lnTo>
                    <a:lnTo>
                      <a:pt x="1022" y="122"/>
                    </a:lnTo>
                    <a:lnTo>
                      <a:pt x="1026" y="124"/>
                    </a:lnTo>
                    <a:lnTo>
                      <a:pt x="1026" y="126"/>
                    </a:lnTo>
                    <a:lnTo>
                      <a:pt x="1029" y="127"/>
                    </a:lnTo>
                    <a:lnTo>
                      <a:pt x="1028" y="133"/>
                    </a:lnTo>
                    <a:lnTo>
                      <a:pt x="1033" y="136"/>
                    </a:lnTo>
                    <a:lnTo>
                      <a:pt x="1030" y="142"/>
                    </a:lnTo>
                    <a:lnTo>
                      <a:pt x="1029" y="145"/>
                    </a:lnTo>
                    <a:lnTo>
                      <a:pt x="1032" y="148"/>
                    </a:lnTo>
                    <a:lnTo>
                      <a:pt x="1035" y="147"/>
                    </a:lnTo>
                    <a:lnTo>
                      <a:pt x="1037" y="151"/>
                    </a:lnTo>
                    <a:lnTo>
                      <a:pt x="1043" y="151"/>
                    </a:lnTo>
                    <a:lnTo>
                      <a:pt x="1048" y="150"/>
                    </a:lnTo>
                    <a:lnTo>
                      <a:pt x="1050" y="154"/>
                    </a:lnTo>
                    <a:lnTo>
                      <a:pt x="1055" y="153"/>
                    </a:lnTo>
                    <a:lnTo>
                      <a:pt x="1061" y="156"/>
                    </a:lnTo>
                    <a:lnTo>
                      <a:pt x="1064" y="152"/>
                    </a:lnTo>
                    <a:lnTo>
                      <a:pt x="1063" y="146"/>
                    </a:lnTo>
                    <a:lnTo>
                      <a:pt x="1067" y="151"/>
                    </a:lnTo>
                    <a:lnTo>
                      <a:pt x="1073" y="149"/>
                    </a:lnTo>
                    <a:lnTo>
                      <a:pt x="1075" y="153"/>
                    </a:lnTo>
                    <a:lnTo>
                      <a:pt x="1079" y="153"/>
                    </a:lnTo>
                    <a:lnTo>
                      <a:pt x="1081" y="151"/>
                    </a:lnTo>
                    <a:lnTo>
                      <a:pt x="1082" y="146"/>
                    </a:lnTo>
                    <a:lnTo>
                      <a:pt x="1085" y="147"/>
                    </a:lnTo>
                    <a:lnTo>
                      <a:pt x="1087" y="142"/>
                    </a:lnTo>
                    <a:lnTo>
                      <a:pt x="1091" y="140"/>
                    </a:lnTo>
                    <a:lnTo>
                      <a:pt x="1098" y="146"/>
                    </a:lnTo>
                    <a:lnTo>
                      <a:pt x="1098" y="151"/>
                    </a:lnTo>
                    <a:lnTo>
                      <a:pt x="1100" y="151"/>
                    </a:lnTo>
                    <a:lnTo>
                      <a:pt x="1105" y="156"/>
                    </a:lnTo>
                    <a:lnTo>
                      <a:pt x="1107" y="162"/>
                    </a:lnTo>
                    <a:lnTo>
                      <a:pt x="1105" y="165"/>
                    </a:lnTo>
                    <a:lnTo>
                      <a:pt x="1103" y="166"/>
                    </a:lnTo>
                    <a:lnTo>
                      <a:pt x="1104" y="176"/>
                    </a:lnTo>
                    <a:lnTo>
                      <a:pt x="1095" y="184"/>
                    </a:lnTo>
                    <a:lnTo>
                      <a:pt x="1093" y="192"/>
                    </a:lnTo>
                    <a:lnTo>
                      <a:pt x="1090" y="193"/>
                    </a:lnTo>
                    <a:lnTo>
                      <a:pt x="1089" y="196"/>
                    </a:lnTo>
                    <a:lnTo>
                      <a:pt x="1090" y="199"/>
                    </a:lnTo>
                    <a:lnTo>
                      <a:pt x="1087" y="204"/>
                    </a:lnTo>
                    <a:lnTo>
                      <a:pt x="1082" y="205"/>
                    </a:lnTo>
                    <a:lnTo>
                      <a:pt x="1078" y="208"/>
                    </a:lnTo>
                    <a:lnTo>
                      <a:pt x="1074" y="208"/>
                    </a:lnTo>
                    <a:lnTo>
                      <a:pt x="1073" y="210"/>
                    </a:lnTo>
                    <a:lnTo>
                      <a:pt x="1078" y="214"/>
                    </a:lnTo>
                    <a:lnTo>
                      <a:pt x="1078" y="219"/>
                    </a:lnTo>
                    <a:lnTo>
                      <a:pt x="1081" y="221"/>
                    </a:lnTo>
                    <a:lnTo>
                      <a:pt x="1083" y="224"/>
                    </a:lnTo>
                    <a:lnTo>
                      <a:pt x="1087" y="223"/>
                    </a:lnTo>
                    <a:lnTo>
                      <a:pt x="1087" y="221"/>
                    </a:lnTo>
                    <a:lnTo>
                      <a:pt x="1091" y="217"/>
                    </a:lnTo>
                    <a:lnTo>
                      <a:pt x="1091" y="214"/>
                    </a:lnTo>
                    <a:lnTo>
                      <a:pt x="1093" y="211"/>
                    </a:lnTo>
                    <a:lnTo>
                      <a:pt x="1099" y="210"/>
                    </a:lnTo>
                    <a:lnTo>
                      <a:pt x="1100" y="211"/>
                    </a:lnTo>
                    <a:lnTo>
                      <a:pt x="1102" y="210"/>
                    </a:lnTo>
                    <a:lnTo>
                      <a:pt x="1103" y="205"/>
                    </a:lnTo>
                    <a:lnTo>
                      <a:pt x="1105" y="204"/>
                    </a:lnTo>
                    <a:lnTo>
                      <a:pt x="1105" y="201"/>
                    </a:lnTo>
                    <a:lnTo>
                      <a:pt x="1110" y="197"/>
                    </a:lnTo>
                    <a:lnTo>
                      <a:pt x="1117" y="196"/>
                    </a:lnTo>
                    <a:lnTo>
                      <a:pt x="1127" y="201"/>
                    </a:lnTo>
                    <a:lnTo>
                      <a:pt x="1130" y="198"/>
                    </a:lnTo>
                    <a:lnTo>
                      <a:pt x="1133" y="199"/>
                    </a:lnTo>
                    <a:lnTo>
                      <a:pt x="1136" y="193"/>
                    </a:lnTo>
                    <a:lnTo>
                      <a:pt x="1138" y="192"/>
                    </a:lnTo>
                    <a:lnTo>
                      <a:pt x="1156" y="193"/>
                    </a:lnTo>
                    <a:lnTo>
                      <a:pt x="1159" y="192"/>
                    </a:lnTo>
                    <a:lnTo>
                      <a:pt x="1161" y="187"/>
                    </a:lnTo>
                    <a:lnTo>
                      <a:pt x="1162" y="188"/>
                    </a:lnTo>
                    <a:lnTo>
                      <a:pt x="1165" y="187"/>
                    </a:lnTo>
                    <a:lnTo>
                      <a:pt x="1166" y="185"/>
                    </a:lnTo>
                    <a:lnTo>
                      <a:pt x="1170" y="184"/>
                    </a:lnTo>
                    <a:lnTo>
                      <a:pt x="1174" y="177"/>
                    </a:lnTo>
                    <a:lnTo>
                      <a:pt x="1173" y="176"/>
                    </a:lnTo>
                    <a:lnTo>
                      <a:pt x="1173" y="172"/>
                    </a:lnTo>
                    <a:lnTo>
                      <a:pt x="1176" y="172"/>
                    </a:lnTo>
                    <a:lnTo>
                      <a:pt x="1176" y="174"/>
                    </a:lnTo>
                    <a:lnTo>
                      <a:pt x="1176" y="170"/>
                    </a:lnTo>
                    <a:lnTo>
                      <a:pt x="1177" y="172"/>
                    </a:lnTo>
                    <a:lnTo>
                      <a:pt x="1181" y="171"/>
                    </a:lnTo>
                    <a:lnTo>
                      <a:pt x="1185" y="166"/>
                    </a:lnTo>
                    <a:lnTo>
                      <a:pt x="1187" y="166"/>
                    </a:lnTo>
                    <a:lnTo>
                      <a:pt x="1188" y="162"/>
                    </a:lnTo>
                    <a:lnTo>
                      <a:pt x="1190" y="162"/>
                    </a:lnTo>
                    <a:lnTo>
                      <a:pt x="1189" y="161"/>
                    </a:lnTo>
                    <a:lnTo>
                      <a:pt x="1194" y="158"/>
                    </a:lnTo>
                    <a:lnTo>
                      <a:pt x="1194" y="154"/>
                    </a:lnTo>
                    <a:lnTo>
                      <a:pt x="1201" y="153"/>
                    </a:lnTo>
                    <a:lnTo>
                      <a:pt x="1205" y="157"/>
                    </a:lnTo>
                    <a:lnTo>
                      <a:pt x="1208" y="156"/>
                    </a:lnTo>
                    <a:lnTo>
                      <a:pt x="1210" y="159"/>
                    </a:lnTo>
                    <a:lnTo>
                      <a:pt x="1215" y="156"/>
                    </a:lnTo>
                    <a:lnTo>
                      <a:pt x="1218" y="157"/>
                    </a:lnTo>
                    <a:lnTo>
                      <a:pt x="1219" y="153"/>
                    </a:lnTo>
                    <a:lnTo>
                      <a:pt x="1222" y="150"/>
                    </a:lnTo>
                    <a:lnTo>
                      <a:pt x="1225" y="151"/>
                    </a:lnTo>
                    <a:lnTo>
                      <a:pt x="1229" y="149"/>
                    </a:lnTo>
                    <a:lnTo>
                      <a:pt x="1236" y="144"/>
                    </a:lnTo>
                    <a:lnTo>
                      <a:pt x="1236" y="141"/>
                    </a:lnTo>
                    <a:lnTo>
                      <a:pt x="1238" y="139"/>
                    </a:lnTo>
                    <a:lnTo>
                      <a:pt x="1240" y="140"/>
                    </a:lnTo>
                    <a:lnTo>
                      <a:pt x="1240" y="138"/>
                    </a:lnTo>
                    <a:lnTo>
                      <a:pt x="1247" y="134"/>
                    </a:lnTo>
                    <a:lnTo>
                      <a:pt x="1249" y="132"/>
                    </a:lnTo>
                    <a:lnTo>
                      <a:pt x="1247" y="130"/>
                    </a:lnTo>
                    <a:lnTo>
                      <a:pt x="1251" y="131"/>
                    </a:lnTo>
                    <a:lnTo>
                      <a:pt x="1253" y="129"/>
                    </a:lnTo>
                    <a:lnTo>
                      <a:pt x="1255" y="130"/>
                    </a:lnTo>
                    <a:lnTo>
                      <a:pt x="1254" y="127"/>
                    </a:lnTo>
                    <a:lnTo>
                      <a:pt x="1257" y="126"/>
                    </a:lnTo>
                    <a:lnTo>
                      <a:pt x="1258" y="123"/>
                    </a:lnTo>
                    <a:lnTo>
                      <a:pt x="1260" y="124"/>
                    </a:lnTo>
                    <a:lnTo>
                      <a:pt x="1261" y="121"/>
                    </a:lnTo>
                    <a:lnTo>
                      <a:pt x="1264" y="121"/>
                    </a:lnTo>
                    <a:lnTo>
                      <a:pt x="1267" y="115"/>
                    </a:lnTo>
                    <a:lnTo>
                      <a:pt x="1272" y="111"/>
                    </a:lnTo>
                    <a:lnTo>
                      <a:pt x="1275" y="112"/>
                    </a:lnTo>
                    <a:lnTo>
                      <a:pt x="1276" y="111"/>
                    </a:lnTo>
                    <a:lnTo>
                      <a:pt x="1277" y="111"/>
                    </a:lnTo>
                    <a:lnTo>
                      <a:pt x="1281" y="109"/>
                    </a:lnTo>
                    <a:lnTo>
                      <a:pt x="1288" y="112"/>
                    </a:lnTo>
                    <a:lnTo>
                      <a:pt x="1298" y="112"/>
                    </a:lnTo>
                    <a:lnTo>
                      <a:pt x="1302" y="108"/>
                    </a:lnTo>
                    <a:lnTo>
                      <a:pt x="1306" y="102"/>
                    </a:lnTo>
                    <a:lnTo>
                      <a:pt x="1309" y="99"/>
                    </a:lnTo>
                    <a:lnTo>
                      <a:pt x="1308" y="97"/>
                    </a:lnTo>
                    <a:lnTo>
                      <a:pt x="1317" y="95"/>
                    </a:lnTo>
                    <a:lnTo>
                      <a:pt x="1318" y="94"/>
                    </a:lnTo>
                    <a:lnTo>
                      <a:pt x="1317" y="93"/>
                    </a:lnTo>
                    <a:lnTo>
                      <a:pt x="1320" y="93"/>
                    </a:lnTo>
                    <a:lnTo>
                      <a:pt x="1320" y="91"/>
                    </a:lnTo>
                    <a:lnTo>
                      <a:pt x="1323" y="91"/>
                    </a:lnTo>
                    <a:lnTo>
                      <a:pt x="1321" y="90"/>
                    </a:lnTo>
                    <a:lnTo>
                      <a:pt x="1325" y="87"/>
                    </a:lnTo>
                    <a:lnTo>
                      <a:pt x="1327" y="88"/>
                    </a:lnTo>
                    <a:lnTo>
                      <a:pt x="1329" y="87"/>
                    </a:lnTo>
                    <a:lnTo>
                      <a:pt x="1329" y="85"/>
                    </a:lnTo>
                    <a:lnTo>
                      <a:pt x="1330" y="86"/>
                    </a:lnTo>
                    <a:lnTo>
                      <a:pt x="1335" y="84"/>
                    </a:lnTo>
                    <a:lnTo>
                      <a:pt x="1337" y="82"/>
                    </a:lnTo>
                    <a:lnTo>
                      <a:pt x="1336" y="80"/>
                    </a:lnTo>
                    <a:lnTo>
                      <a:pt x="1339" y="81"/>
                    </a:lnTo>
                    <a:lnTo>
                      <a:pt x="1344" y="78"/>
                    </a:lnTo>
                    <a:lnTo>
                      <a:pt x="1344" y="79"/>
                    </a:lnTo>
                    <a:lnTo>
                      <a:pt x="1347" y="75"/>
                    </a:lnTo>
                    <a:lnTo>
                      <a:pt x="1351" y="75"/>
                    </a:lnTo>
                    <a:lnTo>
                      <a:pt x="1351" y="72"/>
                    </a:lnTo>
                    <a:lnTo>
                      <a:pt x="1350" y="74"/>
                    </a:lnTo>
                    <a:lnTo>
                      <a:pt x="1348" y="74"/>
                    </a:lnTo>
                    <a:lnTo>
                      <a:pt x="1350" y="71"/>
                    </a:lnTo>
                    <a:lnTo>
                      <a:pt x="1350" y="68"/>
                    </a:lnTo>
                    <a:lnTo>
                      <a:pt x="1355" y="67"/>
                    </a:lnTo>
                    <a:lnTo>
                      <a:pt x="1353" y="66"/>
                    </a:lnTo>
                    <a:lnTo>
                      <a:pt x="1352" y="62"/>
                    </a:lnTo>
                    <a:lnTo>
                      <a:pt x="1355" y="61"/>
                    </a:lnTo>
                    <a:lnTo>
                      <a:pt x="1353" y="59"/>
                    </a:lnTo>
                    <a:lnTo>
                      <a:pt x="1353" y="58"/>
                    </a:lnTo>
                    <a:lnTo>
                      <a:pt x="1357" y="59"/>
                    </a:lnTo>
                    <a:lnTo>
                      <a:pt x="1359" y="57"/>
                    </a:lnTo>
                    <a:lnTo>
                      <a:pt x="1356" y="56"/>
                    </a:lnTo>
                    <a:lnTo>
                      <a:pt x="1362" y="57"/>
                    </a:lnTo>
                    <a:lnTo>
                      <a:pt x="1362" y="55"/>
                    </a:lnTo>
                    <a:lnTo>
                      <a:pt x="1370" y="53"/>
                    </a:lnTo>
                    <a:lnTo>
                      <a:pt x="1372" y="50"/>
                    </a:lnTo>
                    <a:lnTo>
                      <a:pt x="1373" y="51"/>
                    </a:lnTo>
                    <a:lnTo>
                      <a:pt x="1374" y="50"/>
                    </a:lnTo>
                    <a:lnTo>
                      <a:pt x="1380" y="45"/>
                    </a:lnTo>
                    <a:lnTo>
                      <a:pt x="1382" y="48"/>
                    </a:lnTo>
                    <a:lnTo>
                      <a:pt x="1385" y="40"/>
                    </a:lnTo>
                    <a:lnTo>
                      <a:pt x="1388" y="41"/>
                    </a:lnTo>
                    <a:lnTo>
                      <a:pt x="1389" y="40"/>
                    </a:lnTo>
                    <a:lnTo>
                      <a:pt x="1389" y="41"/>
                    </a:lnTo>
                    <a:lnTo>
                      <a:pt x="1391" y="40"/>
                    </a:lnTo>
                    <a:lnTo>
                      <a:pt x="1390" y="38"/>
                    </a:lnTo>
                    <a:lnTo>
                      <a:pt x="1391" y="35"/>
                    </a:lnTo>
                    <a:lnTo>
                      <a:pt x="1393" y="36"/>
                    </a:lnTo>
                    <a:lnTo>
                      <a:pt x="1396" y="34"/>
                    </a:lnTo>
                    <a:lnTo>
                      <a:pt x="1397" y="35"/>
                    </a:lnTo>
                    <a:lnTo>
                      <a:pt x="1399" y="31"/>
                    </a:lnTo>
                    <a:lnTo>
                      <a:pt x="1400" y="31"/>
                    </a:lnTo>
                    <a:lnTo>
                      <a:pt x="1402" y="28"/>
                    </a:lnTo>
                    <a:lnTo>
                      <a:pt x="1404" y="30"/>
                    </a:lnTo>
                    <a:lnTo>
                      <a:pt x="1410" y="24"/>
                    </a:lnTo>
                    <a:lnTo>
                      <a:pt x="1411" y="25"/>
                    </a:lnTo>
                    <a:lnTo>
                      <a:pt x="1411" y="23"/>
                    </a:lnTo>
                    <a:lnTo>
                      <a:pt x="1416" y="24"/>
                    </a:lnTo>
                    <a:lnTo>
                      <a:pt x="1417" y="21"/>
                    </a:lnTo>
                    <a:lnTo>
                      <a:pt x="1422" y="21"/>
                    </a:lnTo>
                    <a:lnTo>
                      <a:pt x="1423" y="19"/>
                    </a:lnTo>
                    <a:lnTo>
                      <a:pt x="1428" y="21"/>
                    </a:lnTo>
                    <a:lnTo>
                      <a:pt x="1432" y="18"/>
                    </a:lnTo>
                    <a:lnTo>
                      <a:pt x="1436" y="17"/>
                    </a:lnTo>
                    <a:lnTo>
                      <a:pt x="1441" y="12"/>
                    </a:lnTo>
                    <a:lnTo>
                      <a:pt x="1445" y="10"/>
                    </a:lnTo>
                    <a:lnTo>
                      <a:pt x="1449" y="8"/>
                    </a:lnTo>
                    <a:lnTo>
                      <a:pt x="1452" y="9"/>
                    </a:lnTo>
                    <a:lnTo>
                      <a:pt x="1453" y="8"/>
                    </a:lnTo>
                    <a:lnTo>
                      <a:pt x="1456" y="8"/>
                    </a:lnTo>
                    <a:lnTo>
                      <a:pt x="1458" y="6"/>
                    </a:lnTo>
                    <a:lnTo>
                      <a:pt x="1459" y="6"/>
                    </a:lnTo>
                    <a:lnTo>
                      <a:pt x="1458" y="5"/>
                    </a:lnTo>
                    <a:lnTo>
                      <a:pt x="1460" y="5"/>
                    </a:lnTo>
                    <a:lnTo>
                      <a:pt x="1460" y="3"/>
                    </a:lnTo>
                    <a:lnTo>
                      <a:pt x="1465" y="1"/>
                    </a:lnTo>
                    <a:lnTo>
                      <a:pt x="1469" y="4"/>
                    </a:lnTo>
                    <a:lnTo>
                      <a:pt x="1476" y="3"/>
                    </a:lnTo>
                    <a:lnTo>
                      <a:pt x="1480" y="5"/>
                    </a:lnTo>
                    <a:lnTo>
                      <a:pt x="1480" y="4"/>
                    </a:lnTo>
                    <a:lnTo>
                      <a:pt x="1481" y="4"/>
                    </a:lnTo>
                    <a:lnTo>
                      <a:pt x="1482" y="5"/>
                    </a:lnTo>
                    <a:lnTo>
                      <a:pt x="1483" y="3"/>
                    </a:lnTo>
                    <a:lnTo>
                      <a:pt x="1482" y="1"/>
                    </a:lnTo>
                    <a:lnTo>
                      <a:pt x="1487" y="2"/>
                    </a:lnTo>
                    <a:lnTo>
                      <a:pt x="1488" y="0"/>
                    </a:lnTo>
                    <a:lnTo>
                      <a:pt x="1491" y="4"/>
                    </a:lnTo>
                    <a:lnTo>
                      <a:pt x="1497" y="7"/>
                    </a:lnTo>
                    <a:lnTo>
                      <a:pt x="1498" y="7"/>
                    </a:lnTo>
                    <a:lnTo>
                      <a:pt x="1499" y="5"/>
                    </a:lnTo>
                    <a:lnTo>
                      <a:pt x="1505" y="6"/>
                    </a:lnTo>
                    <a:lnTo>
                      <a:pt x="1505" y="8"/>
                    </a:lnTo>
                    <a:lnTo>
                      <a:pt x="1504" y="9"/>
                    </a:lnTo>
                    <a:lnTo>
                      <a:pt x="1506" y="10"/>
                    </a:lnTo>
                    <a:lnTo>
                      <a:pt x="1511" y="5"/>
                    </a:lnTo>
                    <a:lnTo>
                      <a:pt x="1513" y="8"/>
                    </a:lnTo>
                    <a:lnTo>
                      <a:pt x="1515" y="7"/>
                    </a:lnTo>
                    <a:lnTo>
                      <a:pt x="1515" y="9"/>
                    </a:lnTo>
                    <a:lnTo>
                      <a:pt x="1516" y="7"/>
                    </a:lnTo>
                    <a:lnTo>
                      <a:pt x="1518" y="8"/>
                    </a:lnTo>
                    <a:lnTo>
                      <a:pt x="1518" y="12"/>
                    </a:lnTo>
                    <a:lnTo>
                      <a:pt x="1522" y="9"/>
                    </a:lnTo>
                    <a:lnTo>
                      <a:pt x="1523" y="10"/>
                    </a:lnTo>
                    <a:lnTo>
                      <a:pt x="1524" y="12"/>
                    </a:lnTo>
                    <a:lnTo>
                      <a:pt x="1526" y="10"/>
                    </a:lnTo>
                    <a:lnTo>
                      <a:pt x="1527" y="12"/>
                    </a:lnTo>
                    <a:lnTo>
                      <a:pt x="1531" y="8"/>
                    </a:lnTo>
                    <a:lnTo>
                      <a:pt x="1537" y="7"/>
                    </a:lnTo>
                    <a:lnTo>
                      <a:pt x="1536" y="8"/>
                    </a:lnTo>
                    <a:lnTo>
                      <a:pt x="1539" y="10"/>
                    </a:lnTo>
                    <a:lnTo>
                      <a:pt x="1542" y="9"/>
                    </a:lnTo>
                    <a:lnTo>
                      <a:pt x="1544" y="15"/>
                    </a:lnTo>
                    <a:lnTo>
                      <a:pt x="1546" y="13"/>
                    </a:lnTo>
                    <a:lnTo>
                      <a:pt x="1547" y="16"/>
                    </a:lnTo>
                    <a:lnTo>
                      <a:pt x="1549" y="14"/>
                    </a:lnTo>
                    <a:lnTo>
                      <a:pt x="1550" y="16"/>
                    </a:lnTo>
                    <a:lnTo>
                      <a:pt x="1551" y="14"/>
                    </a:lnTo>
                    <a:lnTo>
                      <a:pt x="1552" y="14"/>
                    </a:lnTo>
                    <a:lnTo>
                      <a:pt x="1553" y="16"/>
                    </a:lnTo>
                    <a:lnTo>
                      <a:pt x="1555" y="13"/>
                    </a:lnTo>
                    <a:lnTo>
                      <a:pt x="1558" y="15"/>
                    </a:lnTo>
                    <a:lnTo>
                      <a:pt x="1559" y="13"/>
                    </a:lnTo>
                    <a:lnTo>
                      <a:pt x="1559" y="16"/>
                    </a:lnTo>
                    <a:lnTo>
                      <a:pt x="1561" y="17"/>
                    </a:lnTo>
                    <a:lnTo>
                      <a:pt x="1567" y="16"/>
                    </a:lnTo>
                    <a:lnTo>
                      <a:pt x="1566" y="18"/>
                    </a:lnTo>
                    <a:lnTo>
                      <a:pt x="1568" y="17"/>
                    </a:lnTo>
                    <a:lnTo>
                      <a:pt x="1568" y="19"/>
                    </a:lnTo>
                    <a:lnTo>
                      <a:pt x="1570" y="17"/>
                    </a:lnTo>
                    <a:lnTo>
                      <a:pt x="1572" y="18"/>
                    </a:lnTo>
                    <a:lnTo>
                      <a:pt x="1573" y="17"/>
                    </a:lnTo>
                    <a:lnTo>
                      <a:pt x="1573" y="19"/>
                    </a:lnTo>
                    <a:lnTo>
                      <a:pt x="1575" y="19"/>
                    </a:lnTo>
                    <a:lnTo>
                      <a:pt x="1578" y="22"/>
                    </a:lnTo>
                    <a:lnTo>
                      <a:pt x="1582" y="23"/>
                    </a:lnTo>
                    <a:lnTo>
                      <a:pt x="1573" y="34"/>
                    </a:lnTo>
                    <a:lnTo>
                      <a:pt x="1571" y="45"/>
                    </a:lnTo>
                    <a:lnTo>
                      <a:pt x="1562" y="62"/>
                    </a:lnTo>
                    <a:lnTo>
                      <a:pt x="1561" y="72"/>
                    </a:lnTo>
                    <a:lnTo>
                      <a:pt x="1560" y="79"/>
                    </a:lnTo>
                    <a:lnTo>
                      <a:pt x="1562" y="78"/>
                    </a:lnTo>
                    <a:lnTo>
                      <a:pt x="1562" y="81"/>
                    </a:lnTo>
                    <a:lnTo>
                      <a:pt x="1563" y="82"/>
                    </a:lnTo>
                    <a:lnTo>
                      <a:pt x="1563" y="85"/>
                    </a:lnTo>
                    <a:lnTo>
                      <a:pt x="1561" y="86"/>
                    </a:lnTo>
                    <a:lnTo>
                      <a:pt x="1562" y="88"/>
                    </a:lnTo>
                    <a:lnTo>
                      <a:pt x="1560" y="88"/>
                    </a:lnTo>
                    <a:lnTo>
                      <a:pt x="1562" y="89"/>
                    </a:lnTo>
                    <a:lnTo>
                      <a:pt x="1560" y="89"/>
                    </a:lnTo>
                    <a:lnTo>
                      <a:pt x="1561" y="92"/>
                    </a:lnTo>
                    <a:lnTo>
                      <a:pt x="1562" y="91"/>
                    </a:lnTo>
                    <a:lnTo>
                      <a:pt x="1563" y="94"/>
                    </a:lnTo>
                    <a:lnTo>
                      <a:pt x="1564" y="93"/>
                    </a:lnTo>
                    <a:lnTo>
                      <a:pt x="1565" y="96"/>
                    </a:lnTo>
                    <a:lnTo>
                      <a:pt x="1581" y="98"/>
                    </a:lnTo>
                    <a:lnTo>
                      <a:pt x="1588" y="102"/>
                    </a:lnTo>
                    <a:lnTo>
                      <a:pt x="1595" y="102"/>
                    </a:lnTo>
                    <a:lnTo>
                      <a:pt x="1597" y="105"/>
                    </a:lnTo>
                    <a:lnTo>
                      <a:pt x="1596" y="108"/>
                    </a:lnTo>
                    <a:lnTo>
                      <a:pt x="1603" y="106"/>
                    </a:lnTo>
                    <a:lnTo>
                      <a:pt x="1602" y="108"/>
                    </a:lnTo>
                    <a:lnTo>
                      <a:pt x="1604" y="109"/>
                    </a:lnTo>
                    <a:lnTo>
                      <a:pt x="1605" y="107"/>
                    </a:lnTo>
                    <a:lnTo>
                      <a:pt x="1606" y="110"/>
                    </a:lnTo>
                    <a:lnTo>
                      <a:pt x="1608" y="111"/>
                    </a:lnTo>
                    <a:lnTo>
                      <a:pt x="1618" y="114"/>
                    </a:lnTo>
                    <a:lnTo>
                      <a:pt x="1626" y="112"/>
                    </a:lnTo>
                    <a:lnTo>
                      <a:pt x="1627" y="115"/>
                    </a:lnTo>
                    <a:lnTo>
                      <a:pt x="1635" y="120"/>
                    </a:lnTo>
                    <a:lnTo>
                      <a:pt x="1635" y="125"/>
                    </a:lnTo>
                    <a:lnTo>
                      <a:pt x="1637" y="127"/>
                    </a:lnTo>
                    <a:lnTo>
                      <a:pt x="1639" y="125"/>
                    </a:lnTo>
                    <a:lnTo>
                      <a:pt x="1641" y="125"/>
                    </a:lnTo>
                    <a:lnTo>
                      <a:pt x="1641" y="123"/>
                    </a:lnTo>
                    <a:lnTo>
                      <a:pt x="1647" y="122"/>
                    </a:lnTo>
                    <a:lnTo>
                      <a:pt x="1648" y="122"/>
                    </a:lnTo>
                    <a:lnTo>
                      <a:pt x="1651" y="120"/>
                    </a:lnTo>
                    <a:lnTo>
                      <a:pt x="1648" y="116"/>
                    </a:lnTo>
                    <a:lnTo>
                      <a:pt x="1653" y="115"/>
                    </a:lnTo>
                    <a:lnTo>
                      <a:pt x="1652" y="112"/>
                    </a:lnTo>
                    <a:lnTo>
                      <a:pt x="1653" y="110"/>
                    </a:lnTo>
                    <a:lnTo>
                      <a:pt x="1657" y="107"/>
                    </a:lnTo>
                    <a:lnTo>
                      <a:pt x="1661" y="107"/>
                    </a:lnTo>
                    <a:lnTo>
                      <a:pt x="1670" y="102"/>
                    </a:lnTo>
                    <a:lnTo>
                      <a:pt x="1677" y="100"/>
                    </a:lnTo>
                    <a:lnTo>
                      <a:pt x="1685" y="95"/>
                    </a:lnTo>
                    <a:lnTo>
                      <a:pt x="1690" y="96"/>
                    </a:lnTo>
                    <a:lnTo>
                      <a:pt x="1694" y="93"/>
                    </a:lnTo>
                    <a:lnTo>
                      <a:pt x="1707" y="92"/>
                    </a:lnTo>
                    <a:lnTo>
                      <a:pt x="1709" y="91"/>
                    </a:lnTo>
                    <a:lnTo>
                      <a:pt x="1713" y="93"/>
                    </a:lnTo>
                    <a:lnTo>
                      <a:pt x="1714" y="91"/>
                    </a:lnTo>
                    <a:lnTo>
                      <a:pt x="1720" y="94"/>
                    </a:lnTo>
                    <a:lnTo>
                      <a:pt x="1725" y="94"/>
                    </a:lnTo>
                    <a:lnTo>
                      <a:pt x="1727" y="97"/>
                    </a:lnTo>
                    <a:lnTo>
                      <a:pt x="1730" y="96"/>
                    </a:lnTo>
                    <a:lnTo>
                      <a:pt x="1734" y="102"/>
                    </a:lnTo>
                    <a:lnTo>
                      <a:pt x="1738" y="97"/>
                    </a:lnTo>
                    <a:lnTo>
                      <a:pt x="1740" y="99"/>
                    </a:lnTo>
                    <a:lnTo>
                      <a:pt x="1744" y="97"/>
                    </a:lnTo>
                    <a:lnTo>
                      <a:pt x="1746" y="98"/>
                    </a:lnTo>
                    <a:lnTo>
                      <a:pt x="1746" y="100"/>
                    </a:lnTo>
                    <a:lnTo>
                      <a:pt x="1750" y="102"/>
                    </a:lnTo>
                    <a:lnTo>
                      <a:pt x="1752" y="100"/>
                    </a:lnTo>
                    <a:lnTo>
                      <a:pt x="1765" y="104"/>
                    </a:lnTo>
                    <a:lnTo>
                      <a:pt x="1768" y="109"/>
                    </a:lnTo>
                    <a:lnTo>
                      <a:pt x="1768" y="111"/>
                    </a:lnTo>
                    <a:lnTo>
                      <a:pt x="1771" y="111"/>
                    </a:lnTo>
                    <a:lnTo>
                      <a:pt x="1773" y="115"/>
                    </a:lnTo>
                    <a:lnTo>
                      <a:pt x="1774" y="113"/>
                    </a:lnTo>
                    <a:lnTo>
                      <a:pt x="1776" y="116"/>
                    </a:lnTo>
                    <a:lnTo>
                      <a:pt x="1780" y="115"/>
                    </a:lnTo>
                    <a:lnTo>
                      <a:pt x="1781" y="117"/>
                    </a:lnTo>
                    <a:lnTo>
                      <a:pt x="1780" y="118"/>
                    </a:lnTo>
                    <a:lnTo>
                      <a:pt x="1792" y="128"/>
                    </a:lnTo>
                    <a:lnTo>
                      <a:pt x="1798" y="132"/>
                    </a:lnTo>
                    <a:lnTo>
                      <a:pt x="1805" y="133"/>
                    </a:lnTo>
                    <a:lnTo>
                      <a:pt x="1807" y="139"/>
                    </a:lnTo>
                    <a:lnTo>
                      <a:pt x="1810" y="141"/>
                    </a:lnTo>
                    <a:lnTo>
                      <a:pt x="1813" y="142"/>
                    </a:lnTo>
                    <a:lnTo>
                      <a:pt x="1815" y="141"/>
                    </a:lnTo>
                    <a:lnTo>
                      <a:pt x="1817" y="142"/>
                    </a:lnTo>
                    <a:lnTo>
                      <a:pt x="1819" y="146"/>
                    </a:lnTo>
                    <a:lnTo>
                      <a:pt x="1822" y="146"/>
                    </a:lnTo>
                    <a:lnTo>
                      <a:pt x="1825" y="149"/>
                    </a:lnTo>
                    <a:lnTo>
                      <a:pt x="1827" y="147"/>
                    </a:lnTo>
                    <a:lnTo>
                      <a:pt x="1828" y="150"/>
                    </a:lnTo>
                    <a:lnTo>
                      <a:pt x="1834" y="154"/>
                    </a:lnTo>
                    <a:lnTo>
                      <a:pt x="1839" y="150"/>
                    </a:lnTo>
                    <a:lnTo>
                      <a:pt x="1842" y="153"/>
                    </a:lnTo>
                    <a:lnTo>
                      <a:pt x="1848" y="159"/>
                    </a:lnTo>
                    <a:lnTo>
                      <a:pt x="1854" y="160"/>
                    </a:lnTo>
                    <a:lnTo>
                      <a:pt x="1854" y="162"/>
                    </a:lnTo>
                    <a:lnTo>
                      <a:pt x="1858" y="163"/>
                    </a:lnTo>
                    <a:lnTo>
                      <a:pt x="1867" y="170"/>
                    </a:lnTo>
                    <a:lnTo>
                      <a:pt x="1875" y="171"/>
                    </a:lnTo>
                    <a:lnTo>
                      <a:pt x="1873" y="180"/>
                    </a:lnTo>
                    <a:lnTo>
                      <a:pt x="1884" y="184"/>
                    </a:lnTo>
                    <a:lnTo>
                      <a:pt x="1889" y="182"/>
                    </a:lnTo>
                    <a:lnTo>
                      <a:pt x="1893" y="188"/>
                    </a:lnTo>
                    <a:lnTo>
                      <a:pt x="1897" y="184"/>
                    </a:lnTo>
                    <a:lnTo>
                      <a:pt x="1900" y="187"/>
                    </a:lnTo>
                    <a:lnTo>
                      <a:pt x="1908" y="193"/>
                    </a:lnTo>
                    <a:lnTo>
                      <a:pt x="1910" y="192"/>
                    </a:lnTo>
                    <a:lnTo>
                      <a:pt x="1912" y="194"/>
                    </a:lnTo>
                    <a:lnTo>
                      <a:pt x="1921" y="188"/>
                    </a:lnTo>
                    <a:lnTo>
                      <a:pt x="1923" y="189"/>
                    </a:lnTo>
                    <a:lnTo>
                      <a:pt x="1928" y="189"/>
                    </a:lnTo>
                    <a:lnTo>
                      <a:pt x="1932" y="185"/>
                    </a:lnTo>
                    <a:lnTo>
                      <a:pt x="1935" y="188"/>
                    </a:lnTo>
                    <a:lnTo>
                      <a:pt x="1937" y="188"/>
                    </a:lnTo>
                    <a:lnTo>
                      <a:pt x="1938" y="193"/>
                    </a:lnTo>
                    <a:lnTo>
                      <a:pt x="1945" y="198"/>
                    </a:lnTo>
                    <a:lnTo>
                      <a:pt x="1949" y="207"/>
                    </a:lnTo>
                    <a:lnTo>
                      <a:pt x="1963" y="203"/>
                    </a:lnTo>
                    <a:lnTo>
                      <a:pt x="1972" y="201"/>
                    </a:lnTo>
                    <a:lnTo>
                      <a:pt x="1973" y="203"/>
                    </a:lnTo>
                    <a:lnTo>
                      <a:pt x="1984" y="205"/>
                    </a:lnTo>
                    <a:lnTo>
                      <a:pt x="1986" y="202"/>
                    </a:lnTo>
                    <a:lnTo>
                      <a:pt x="1993" y="200"/>
                    </a:lnTo>
                    <a:lnTo>
                      <a:pt x="1996" y="197"/>
                    </a:lnTo>
                    <a:lnTo>
                      <a:pt x="1998" y="192"/>
                    </a:lnTo>
                    <a:lnTo>
                      <a:pt x="2002" y="193"/>
                    </a:lnTo>
                    <a:lnTo>
                      <a:pt x="2014" y="189"/>
                    </a:lnTo>
                    <a:lnTo>
                      <a:pt x="2087" y="254"/>
                    </a:lnTo>
                    <a:lnTo>
                      <a:pt x="2109" y="275"/>
                    </a:lnTo>
                    <a:lnTo>
                      <a:pt x="2110" y="276"/>
                    </a:lnTo>
                    <a:lnTo>
                      <a:pt x="2113" y="306"/>
                    </a:lnTo>
                    <a:lnTo>
                      <a:pt x="2116" y="329"/>
                    </a:lnTo>
                    <a:lnTo>
                      <a:pt x="2124" y="328"/>
                    </a:lnTo>
                    <a:lnTo>
                      <a:pt x="2131" y="330"/>
                    </a:lnTo>
                    <a:lnTo>
                      <a:pt x="2136" y="328"/>
                    </a:lnTo>
                    <a:lnTo>
                      <a:pt x="2141" y="327"/>
                    </a:lnTo>
                    <a:lnTo>
                      <a:pt x="2156" y="336"/>
                    </a:lnTo>
                    <a:lnTo>
                      <a:pt x="2160" y="329"/>
                    </a:lnTo>
                    <a:lnTo>
                      <a:pt x="2167" y="328"/>
                    </a:lnTo>
                    <a:lnTo>
                      <a:pt x="2171" y="324"/>
                    </a:lnTo>
                    <a:lnTo>
                      <a:pt x="2176" y="325"/>
                    </a:lnTo>
                    <a:lnTo>
                      <a:pt x="2180" y="323"/>
                    </a:lnTo>
                    <a:lnTo>
                      <a:pt x="2187" y="322"/>
                    </a:lnTo>
                    <a:lnTo>
                      <a:pt x="2192" y="318"/>
                    </a:lnTo>
                    <a:lnTo>
                      <a:pt x="2196" y="308"/>
                    </a:lnTo>
                    <a:lnTo>
                      <a:pt x="2199" y="310"/>
                    </a:lnTo>
                    <a:lnTo>
                      <a:pt x="2207" y="311"/>
                    </a:lnTo>
                    <a:lnTo>
                      <a:pt x="2209" y="318"/>
                    </a:lnTo>
                    <a:lnTo>
                      <a:pt x="2213" y="319"/>
                    </a:lnTo>
                    <a:lnTo>
                      <a:pt x="2223" y="315"/>
                    </a:lnTo>
                    <a:lnTo>
                      <a:pt x="2225" y="313"/>
                    </a:lnTo>
                    <a:lnTo>
                      <a:pt x="2225" y="308"/>
                    </a:lnTo>
                    <a:lnTo>
                      <a:pt x="2228" y="308"/>
                    </a:lnTo>
                    <a:lnTo>
                      <a:pt x="2235" y="315"/>
                    </a:lnTo>
                    <a:lnTo>
                      <a:pt x="2235" y="320"/>
                    </a:lnTo>
                    <a:lnTo>
                      <a:pt x="2238" y="323"/>
                    </a:lnTo>
                    <a:lnTo>
                      <a:pt x="2245" y="320"/>
                    </a:lnTo>
                    <a:lnTo>
                      <a:pt x="2244" y="316"/>
                    </a:lnTo>
                    <a:lnTo>
                      <a:pt x="2246" y="314"/>
                    </a:lnTo>
                    <a:lnTo>
                      <a:pt x="2251" y="312"/>
                    </a:lnTo>
                    <a:lnTo>
                      <a:pt x="2254" y="313"/>
                    </a:lnTo>
                    <a:lnTo>
                      <a:pt x="2257" y="320"/>
                    </a:lnTo>
                    <a:lnTo>
                      <a:pt x="2262" y="321"/>
                    </a:lnTo>
                    <a:lnTo>
                      <a:pt x="2265" y="326"/>
                    </a:lnTo>
                    <a:lnTo>
                      <a:pt x="2267" y="326"/>
                    </a:lnTo>
                    <a:lnTo>
                      <a:pt x="2268" y="324"/>
                    </a:lnTo>
                    <a:lnTo>
                      <a:pt x="2269" y="324"/>
                    </a:lnTo>
                    <a:lnTo>
                      <a:pt x="2274" y="329"/>
                    </a:lnTo>
                    <a:lnTo>
                      <a:pt x="2274" y="332"/>
                    </a:lnTo>
                    <a:lnTo>
                      <a:pt x="2277" y="333"/>
                    </a:lnTo>
                    <a:lnTo>
                      <a:pt x="2277" y="336"/>
                    </a:lnTo>
                    <a:lnTo>
                      <a:pt x="2282" y="336"/>
                    </a:lnTo>
                    <a:lnTo>
                      <a:pt x="2281" y="339"/>
                    </a:lnTo>
                    <a:lnTo>
                      <a:pt x="2283" y="342"/>
                    </a:lnTo>
                    <a:lnTo>
                      <a:pt x="2285" y="342"/>
                    </a:lnTo>
                    <a:lnTo>
                      <a:pt x="2288" y="340"/>
                    </a:lnTo>
                    <a:lnTo>
                      <a:pt x="2292" y="341"/>
                    </a:lnTo>
                    <a:lnTo>
                      <a:pt x="2292" y="337"/>
                    </a:lnTo>
                    <a:lnTo>
                      <a:pt x="2295" y="334"/>
                    </a:lnTo>
                    <a:lnTo>
                      <a:pt x="2298" y="333"/>
                    </a:lnTo>
                    <a:lnTo>
                      <a:pt x="2300" y="336"/>
                    </a:lnTo>
                    <a:lnTo>
                      <a:pt x="2305" y="331"/>
                    </a:lnTo>
                    <a:lnTo>
                      <a:pt x="2307" y="332"/>
                    </a:lnTo>
                    <a:lnTo>
                      <a:pt x="2311" y="337"/>
                    </a:lnTo>
                    <a:lnTo>
                      <a:pt x="2313" y="343"/>
                    </a:lnTo>
                    <a:lnTo>
                      <a:pt x="2320" y="345"/>
                    </a:lnTo>
                    <a:lnTo>
                      <a:pt x="2322" y="344"/>
                    </a:lnTo>
                    <a:lnTo>
                      <a:pt x="2323" y="346"/>
                    </a:lnTo>
                    <a:lnTo>
                      <a:pt x="2324" y="344"/>
                    </a:lnTo>
                    <a:lnTo>
                      <a:pt x="2332" y="345"/>
                    </a:lnTo>
                    <a:lnTo>
                      <a:pt x="2333" y="346"/>
                    </a:lnTo>
                    <a:lnTo>
                      <a:pt x="2341" y="345"/>
                    </a:lnTo>
                    <a:lnTo>
                      <a:pt x="2344" y="343"/>
                    </a:lnTo>
                    <a:lnTo>
                      <a:pt x="2345" y="345"/>
                    </a:lnTo>
                    <a:lnTo>
                      <a:pt x="2349" y="343"/>
                    </a:lnTo>
                    <a:lnTo>
                      <a:pt x="2354" y="342"/>
                    </a:lnTo>
                    <a:lnTo>
                      <a:pt x="2362" y="355"/>
                    </a:lnTo>
                    <a:lnTo>
                      <a:pt x="2363" y="354"/>
                    </a:lnTo>
                    <a:lnTo>
                      <a:pt x="2368" y="357"/>
                    </a:lnTo>
                    <a:lnTo>
                      <a:pt x="2370" y="356"/>
                    </a:lnTo>
                    <a:lnTo>
                      <a:pt x="2370" y="360"/>
                    </a:lnTo>
                    <a:lnTo>
                      <a:pt x="2368" y="364"/>
                    </a:lnTo>
                    <a:lnTo>
                      <a:pt x="2370" y="365"/>
                    </a:lnTo>
                    <a:lnTo>
                      <a:pt x="2372" y="363"/>
                    </a:lnTo>
                    <a:lnTo>
                      <a:pt x="2373" y="364"/>
                    </a:lnTo>
                    <a:lnTo>
                      <a:pt x="2375" y="363"/>
                    </a:lnTo>
                    <a:lnTo>
                      <a:pt x="2377" y="364"/>
                    </a:lnTo>
                    <a:lnTo>
                      <a:pt x="2380" y="364"/>
                    </a:lnTo>
                    <a:lnTo>
                      <a:pt x="2382" y="365"/>
                    </a:lnTo>
                    <a:lnTo>
                      <a:pt x="2385" y="363"/>
                    </a:lnTo>
                    <a:lnTo>
                      <a:pt x="2387" y="362"/>
                    </a:lnTo>
                    <a:lnTo>
                      <a:pt x="2388" y="368"/>
                    </a:lnTo>
                    <a:lnTo>
                      <a:pt x="2391" y="365"/>
                    </a:lnTo>
                    <a:lnTo>
                      <a:pt x="2391" y="370"/>
                    </a:lnTo>
                    <a:lnTo>
                      <a:pt x="2389" y="372"/>
                    </a:lnTo>
                    <a:lnTo>
                      <a:pt x="2391" y="372"/>
                    </a:lnTo>
                    <a:lnTo>
                      <a:pt x="2391" y="374"/>
                    </a:lnTo>
                    <a:lnTo>
                      <a:pt x="2393" y="375"/>
                    </a:lnTo>
                    <a:lnTo>
                      <a:pt x="2391" y="376"/>
                    </a:lnTo>
                    <a:lnTo>
                      <a:pt x="2395" y="377"/>
                    </a:lnTo>
                    <a:lnTo>
                      <a:pt x="2395" y="379"/>
                    </a:lnTo>
                    <a:lnTo>
                      <a:pt x="2398" y="379"/>
                    </a:lnTo>
                    <a:lnTo>
                      <a:pt x="2400" y="382"/>
                    </a:lnTo>
                    <a:lnTo>
                      <a:pt x="2403" y="381"/>
                    </a:lnTo>
                    <a:lnTo>
                      <a:pt x="2404" y="383"/>
                    </a:lnTo>
                    <a:lnTo>
                      <a:pt x="2406" y="383"/>
                    </a:lnTo>
                    <a:lnTo>
                      <a:pt x="2405" y="385"/>
                    </a:lnTo>
                    <a:lnTo>
                      <a:pt x="2407" y="383"/>
                    </a:lnTo>
                    <a:lnTo>
                      <a:pt x="2410" y="384"/>
                    </a:lnTo>
                    <a:lnTo>
                      <a:pt x="2410" y="386"/>
                    </a:lnTo>
                    <a:lnTo>
                      <a:pt x="2413" y="386"/>
                    </a:lnTo>
                    <a:lnTo>
                      <a:pt x="2415" y="383"/>
                    </a:lnTo>
                    <a:lnTo>
                      <a:pt x="2424" y="385"/>
                    </a:lnTo>
                    <a:lnTo>
                      <a:pt x="2419" y="390"/>
                    </a:lnTo>
                    <a:lnTo>
                      <a:pt x="2427" y="396"/>
                    </a:lnTo>
                    <a:lnTo>
                      <a:pt x="2427" y="398"/>
                    </a:lnTo>
                    <a:lnTo>
                      <a:pt x="2431" y="399"/>
                    </a:lnTo>
                    <a:lnTo>
                      <a:pt x="2432" y="404"/>
                    </a:lnTo>
                    <a:lnTo>
                      <a:pt x="2434" y="405"/>
                    </a:lnTo>
                    <a:lnTo>
                      <a:pt x="2436" y="410"/>
                    </a:lnTo>
                    <a:lnTo>
                      <a:pt x="2431" y="416"/>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25" name="Freeform 85"/>
              <p:cNvSpPr>
                <a:spLocks/>
              </p:cNvSpPr>
              <p:nvPr/>
            </p:nvSpPr>
            <p:spPr bwMode="auto">
              <a:xfrm>
                <a:off x="8262342" y="3963987"/>
                <a:ext cx="254000" cy="392113"/>
              </a:xfrm>
              <a:custGeom>
                <a:avLst/>
                <a:gdLst>
                  <a:gd name="T0" fmla="*/ 2147483647 w 483"/>
                  <a:gd name="T1" fmla="*/ 2147483647 h 743"/>
                  <a:gd name="T2" fmla="*/ 2147483647 w 483"/>
                  <a:gd name="T3" fmla="*/ 2147483647 h 743"/>
                  <a:gd name="T4" fmla="*/ 2147483647 w 483"/>
                  <a:gd name="T5" fmla="*/ 2147483647 h 743"/>
                  <a:gd name="T6" fmla="*/ 2147483647 w 483"/>
                  <a:gd name="T7" fmla="*/ 2147483647 h 743"/>
                  <a:gd name="T8" fmla="*/ 2147483647 w 483"/>
                  <a:gd name="T9" fmla="*/ 2147483647 h 743"/>
                  <a:gd name="T10" fmla="*/ 2147483647 w 483"/>
                  <a:gd name="T11" fmla="*/ 2147483647 h 743"/>
                  <a:gd name="T12" fmla="*/ 2147483647 w 483"/>
                  <a:gd name="T13" fmla="*/ 2147483647 h 743"/>
                  <a:gd name="T14" fmla="*/ 2147483647 w 483"/>
                  <a:gd name="T15" fmla="*/ 2147483647 h 743"/>
                  <a:gd name="T16" fmla="*/ 2147483647 w 483"/>
                  <a:gd name="T17" fmla="*/ 2147483647 h 743"/>
                  <a:gd name="T18" fmla="*/ 2147483647 w 483"/>
                  <a:gd name="T19" fmla="*/ 2147483647 h 743"/>
                  <a:gd name="T20" fmla="*/ 2147483647 w 483"/>
                  <a:gd name="T21" fmla="*/ 2147483647 h 743"/>
                  <a:gd name="T22" fmla="*/ 2147483647 w 483"/>
                  <a:gd name="T23" fmla="*/ 2147483647 h 743"/>
                  <a:gd name="T24" fmla="*/ 2147483647 w 483"/>
                  <a:gd name="T25" fmla="*/ 2147483647 h 743"/>
                  <a:gd name="T26" fmla="*/ 2147483647 w 483"/>
                  <a:gd name="T27" fmla="*/ 2147483647 h 743"/>
                  <a:gd name="T28" fmla="*/ 2147483647 w 483"/>
                  <a:gd name="T29" fmla="*/ 2147483647 h 743"/>
                  <a:gd name="T30" fmla="*/ 2147483647 w 483"/>
                  <a:gd name="T31" fmla="*/ 2147483647 h 743"/>
                  <a:gd name="T32" fmla="*/ 2147483647 w 483"/>
                  <a:gd name="T33" fmla="*/ 2147483647 h 743"/>
                  <a:gd name="T34" fmla="*/ 2147483647 w 483"/>
                  <a:gd name="T35" fmla="*/ 2147483647 h 743"/>
                  <a:gd name="T36" fmla="*/ 2147483647 w 483"/>
                  <a:gd name="T37" fmla="*/ 2147483647 h 743"/>
                  <a:gd name="T38" fmla="*/ 2147483647 w 483"/>
                  <a:gd name="T39" fmla="*/ 2147483647 h 743"/>
                  <a:gd name="T40" fmla="*/ 2147483647 w 483"/>
                  <a:gd name="T41" fmla="*/ 2147483647 h 743"/>
                  <a:gd name="T42" fmla="*/ 2147483647 w 483"/>
                  <a:gd name="T43" fmla="*/ 2147483647 h 743"/>
                  <a:gd name="T44" fmla="*/ 2147483647 w 483"/>
                  <a:gd name="T45" fmla="*/ 2147483647 h 743"/>
                  <a:gd name="T46" fmla="*/ 2147483647 w 483"/>
                  <a:gd name="T47" fmla="*/ 2147483647 h 743"/>
                  <a:gd name="T48" fmla="*/ 2147483647 w 483"/>
                  <a:gd name="T49" fmla="*/ 2147483647 h 743"/>
                  <a:gd name="T50" fmla="*/ 2147483647 w 483"/>
                  <a:gd name="T51" fmla="*/ 2147483647 h 743"/>
                  <a:gd name="T52" fmla="*/ 2147483647 w 483"/>
                  <a:gd name="T53" fmla="*/ 2147483647 h 743"/>
                  <a:gd name="T54" fmla="*/ 2147483647 w 483"/>
                  <a:gd name="T55" fmla="*/ 2147483647 h 743"/>
                  <a:gd name="T56" fmla="*/ 2147483647 w 483"/>
                  <a:gd name="T57" fmla="*/ 2147483647 h 743"/>
                  <a:gd name="T58" fmla="*/ 2147483647 w 483"/>
                  <a:gd name="T59" fmla="*/ 2147483647 h 743"/>
                  <a:gd name="T60" fmla="*/ 2147483647 w 483"/>
                  <a:gd name="T61" fmla="*/ 2147483647 h 743"/>
                  <a:gd name="T62" fmla="*/ 2147483647 w 483"/>
                  <a:gd name="T63" fmla="*/ 2147483647 h 743"/>
                  <a:gd name="T64" fmla="*/ 2147483647 w 483"/>
                  <a:gd name="T65" fmla="*/ 2147483647 h 743"/>
                  <a:gd name="T66" fmla="*/ 2147483647 w 483"/>
                  <a:gd name="T67" fmla="*/ 2147483647 h 743"/>
                  <a:gd name="T68" fmla="*/ 2147483647 w 483"/>
                  <a:gd name="T69" fmla="*/ 2147483647 h 743"/>
                  <a:gd name="T70" fmla="*/ 2147483647 w 483"/>
                  <a:gd name="T71" fmla="*/ 2147483647 h 743"/>
                  <a:gd name="T72" fmla="*/ 2147483647 w 483"/>
                  <a:gd name="T73" fmla="*/ 2147483647 h 743"/>
                  <a:gd name="T74" fmla="*/ 2147483647 w 483"/>
                  <a:gd name="T75" fmla="*/ 2147483647 h 743"/>
                  <a:gd name="T76" fmla="*/ 2147483647 w 483"/>
                  <a:gd name="T77" fmla="*/ 2147483647 h 743"/>
                  <a:gd name="T78" fmla="*/ 2147483647 w 483"/>
                  <a:gd name="T79" fmla="*/ 2147483647 h 743"/>
                  <a:gd name="T80" fmla="*/ 2147483647 w 483"/>
                  <a:gd name="T81" fmla="*/ 2147483647 h 743"/>
                  <a:gd name="T82" fmla="*/ 2147483647 w 483"/>
                  <a:gd name="T83" fmla="*/ 2147483647 h 743"/>
                  <a:gd name="T84" fmla="*/ 2147483647 w 483"/>
                  <a:gd name="T85" fmla="*/ 2147483647 h 743"/>
                  <a:gd name="T86" fmla="*/ 2147483647 w 483"/>
                  <a:gd name="T87" fmla="*/ 2147483647 h 743"/>
                  <a:gd name="T88" fmla="*/ 2147483647 w 483"/>
                  <a:gd name="T89" fmla="*/ 2147483647 h 743"/>
                  <a:gd name="T90" fmla="*/ 2147483647 w 483"/>
                  <a:gd name="T91" fmla="*/ 2147483647 h 743"/>
                  <a:gd name="T92" fmla="*/ 2147483647 w 483"/>
                  <a:gd name="T93" fmla="*/ 2147483647 h 743"/>
                  <a:gd name="T94" fmla="*/ 2147483647 w 483"/>
                  <a:gd name="T95" fmla="*/ 2147483647 h 743"/>
                  <a:gd name="T96" fmla="*/ 2147483647 w 483"/>
                  <a:gd name="T97" fmla="*/ 2147483647 h 743"/>
                  <a:gd name="T98" fmla="*/ 2147483647 w 483"/>
                  <a:gd name="T99" fmla="*/ 2147483647 h 743"/>
                  <a:gd name="T100" fmla="*/ 2147483647 w 483"/>
                  <a:gd name="T101" fmla="*/ 2147483647 h 743"/>
                  <a:gd name="T102" fmla="*/ 2147483647 w 483"/>
                  <a:gd name="T103" fmla="*/ 2147483647 h 743"/>
                  <a:gd name="T104" fmla="*/ 2147483647 w 483"/>
                  <a:gd name="T105" fmla="*/ 2147483647 h 743"/>
                  <a:gd name="T106" fmla="*/ 2147483647 w 483"/>
                  <a:gd name="T107" fmla="*/ 2147483647 h 743"/>
                  <a:gd name="T108" fmla="*/ 2147483647 w 483"/>
                  <a:gd name="T109" fmla="*/ 2147483647 h 743"/>
                  <a:gd name="T110" fmla="*/ 2147483647 w 483"/>
                  <a:gd name="T111" fmla="*/ 2147483647 h 743"/>
                  <a:gd name="T112" fmla="*/ 2147483647 w 483"/>
                  <a:gd name="T113" fmla="*/ 2147483647 h 743"/>
                  <a:gd name="T114" fmla="*/ 2147483647 w 483"/>
                  <a:gd name="T115" fmla="*/ 2147483647 h 743"/>
                  <a:gd name="T116" fmla="*/ 2147483647 w 483"/>
                  <a:gd name="T117" fmla="*/ 2147483647 h 743"/>
                  <a:gd name="T118" fmla="*/ 2147483647 w 483"/>
                  <a:gd name="T119" fmla="*/ 0 h 743"/>
                  <a:gd name="T120" fmla="*/ 2147483647 w 483"/>
                  <a:gd name="T121" fmla="*/ 2147483647 h 743"/>
                  <a:gd name="T122" fmla="*/ 2147483647 w 483"/>
                  <a:gd name="T123" fmla="*/ 2147483647 h 7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743"/>
                  <a:gd name="T188" fmla="*/ 483 w 483"/>
                  <a:gd name="T189" fmla="*/ 743 h 7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743">
                    <a:moveTo>
                      <a:pt x="474" y="115"/>
                    </a:moveTo>
                    <a:lnTo>
                      <a:pt x="469" y="133"/>
                    </a:lnTo>
                    <a:lnTo>
                      <a:pt x="468" y="144"/>
                    </a:lnTo>
                    <a:lnTo>
                      <a:pt x="467" y="144"/>
                    </a:lnTo>
                    <a:lnTo>
                      <a:pt x="468" y="145"/>
                    </a:lnTo>
                    <a:lnTo>
                      <a:pt x="469" y="155"/>
                    </a:lnTo>
                    <a:lnTo>
                      <a:pt x="467" y="156"/>
                    </a:lnTo>
                    <a:lnTo>
                      <a:pt x="468" y="155"/>
                    </a:lnTo>
                    <a:lnTo>
                      <a:pt x="467" y="153"/>
                    </a:lnTo>
                    <a:lnTo>
                      <a:pt x="464" y="154"/>
                    </a:lnTo>
                    <a:lnTo>
                      <a:pt x="467" y="154"/>
                    </a:lnTo>
                    <a:lnTo>
                      <a:pt x="466" y="156"/>
                    </a:lnTo>
                    <a:lnTo>
                      <a:pt x="468" y="157"/>
                    </a:lnTo>
                    <a:lnTo>
                      <a:pt x="465" y="177"/>
                    </a:lnTo>
                    <a:lnTo>
                      <a:pt x="464" y="209"/>
                    </a:lnTo>
                    <a:lnTo>
                      <a:pt x="466" y="231"/>
                    </a:lnTo>
                    <a:lnTo>
                      <a:pt x="471" y="263"/>
                    </a:lnTo>
                    <a:lnTo>
                      <a:pt x="477" y="304"/>
                    </a:lnTo>
                    <a:lnTo>
                      <a:pt x="474" y="327"/>
                    </a:lnTo>
                    <a:lnTo>
                      <a:pt x="467" y="346"/>
                    </a:lnTo>
                    <a:lnTo>
                      <a:pt x="452" y="378"/>
                    </a:lnTo>
                    <a:lnTo>
                      <a:pt x="451" y="382"/>
                    </a:lnTo>
                    <a:lnTo>
                      <a:pt x="451" y="377"/>
                    </a:lnTo>
                    <a:lnTo>
                      <a:pt x="454" y="370"/>
                    </a:lnTo>
                    <a:lnTo>
                      <a:pt x="451" y="371"/>
                    </a:lnTo>
                    <a:lnTo>
                      <a:pt x="448" y="380"/>
                    </a:lnTo>
                    <a:lnTo>
                      <a:pt x="449" y="385"/>
                    </a:lnTo>
                    <a:lnTo>
                      <a:pt x="436" y="388"/>
                    </a:lnTo>
                    <a:lnTo>
                      <a:pt x="427" y="392"/>
                    </a:lnTo>
                    <a:lnTo>
                      <a:pt x="412" y="404"/>
                    </a:lnTo>
                    <a:lnTo>
                      <a:pt x="399" y="416"/>
                    </a:lnTo>
                    <a:lnTo>
                      <a:pt x="397" y="419"/>
                    </a:lnTo>
                    <a:lnTo>
                      <a:pt x="396" y="428"/>
                    </a:lnTo>
                    <a:lnTo>
                      <a:pt x="391" y="433"/>
                    </a:lnTo>
                    <a:lnTo>
                      <a:pt x="387" y="442"/>
                    </a:lnTo>
                    <a:lnTo>
                      <a:pt x="374" y="449"/>
                    </a:lnTo>
                    <a:lnTo>
                      <a:pt x="371" y="446"/>
                    </a:lnTo>
                    <a:lnTo>
                      <a:pt x="372" y="449"/>
                    </a:lnTo>
                    <a:lnTo>
                      <a:pt x="379" y="449"/>
                    </a:lnTo>
                    <a:lnTo>
                      <a:pt x="381" y="452"/>
                    </a:lnTo>
                    <a:lnTo>
                      <a:pt x="380" y="453"/>
                    </a:lnTo>
                    <a:lnTo>
                      <a:pt x="376" y="462"/>
                    </a:lnTo>
                    <a:lnTo>
                      <a:pt x="375" y="467"/>
                    </a:lnTo>
                    <a:lnTo>
                      <a:pt x="369" y="468"/>
                    </a:lnTo>
                    <a:lnTo>
                      <a:pt x="367" y="471"/>
                    </a:lnTo>
                    <a:lnTo>
                      <a:pt x="372" y="476"/>
                    </a:lnTo>
                    <a:lnTo>
                      <a:pt x="373" y="483"/>
                    </a:lnTo>
                    <a:lnTo>
                      <a:pt x="367" y="503"/>
                    </a:lnTo>
                    <a:lnTo>
                      <a:pt x="362" y="511"/>
                    </a:lnTo>
                    <a:lnTo>
                      <a:pt x="363" y="512"/>
                    </a:lnTo>
                    <a:lnTo>
                      <a:pt x="360" y="516"/>
                    </a:lnTo>
                    <a:lnTo>
                      <a:pt x="358" y="522"/>
                    </a:lnTo>
                    <a:lnTo>
                      <a:pt x="357" y="522"/>
                    </a:lnTo>
                    <a:lnTo>
                      <a:pt x="354" y="518"/>
                    </a:lnTo>
                    <a:lnTo>
                      <a:pt x="348" y="519"/>
                    </a:lnTo>
                    <a:lnTo>
                      <a:pt x="350" y="524"/>
                    </a:lnTo>
                    <a:lnTo>
                      <a:pt x="349" y="529"/>
                    </a:lnTo>
                    <a:lnTo>
                      <a:pt x="349" y="530"/>
                    </a:lnTo>
                    <a:lnTo>
                      <a:pt x="350" y="531"/>
                    </a:lnTo>
                    <a:lnTo>
                      <a:pt x="348" y="533"/>
                    </a:lnTo>
                    <a:lnTo>
                      <a:pt x="347" y="536"/>
                    </a:lnTo>
                    <a:lnTo>
                      <a:pt x="342" y="543"/>
                    </a:lnTo>
                    <a:lnTo>
                      <a:pt x="339" y="552"/>
                    </a:lnTo>
                    <a:lnTo>
                      <a:pt x="340" y="552"/>
                    </a:lnTo>
                    <a:lnTo>
                      <a:pt x="333" y="563"/>
                    </a:lnTo>
                    <a:lnTo>
                      <a:pt x="331" y="572"/>
                    </a:lnTo>
                    <a:lnTo>
                      <a:pt x="327" y="576"/>
                    </a:lnTo>
                    <a:lnTo>
                      <a:pt x="323" y="583"/>
                    </a:lnTo>
                    <a:lnTo>
                      <a:pt x="322" y="590"/>
                    </a:lnTo>
                    <a:lnTo>
                      <a:pt x="318" y="596"/>
                    </a:lnTo>
                    <a:lnTo>
                      <a:pt x="318" y="598"/>
                    </a:lnTo>
                    <a:lnTo>
                      <a:pt x="315" y="599"/>
                    </a:lnTo>
                    <a:lnTo>
                      <a:pt x="313" y="597"/>
                    </a:lnTo>
                    <a:lnTo>
                      <a:pt x="311" y="598"/>
                    </a:lnTo>
                    <a:lnTo>
                      <a:pt x="312" y="596"/>
                    </a:lnTo>
                    <a:lnTo>
                      <a:pt x="307" y="595"/>
                    </a:lnTo>
                    <a:lnTo>
                      <a:pt x="308" y="596"/>
                    </a:lnTo>
                    <a:lnTo>
                      <a:pt x="307" y="599"/>
                    </a:lnTo>
                    <a:lnTo>
                      <a:pt x="308" y="601"/>
                    </a:lnTo>
                    <a:lnTo>
                      <a:pt x="307" y="601"/>
                    </a:lnTo>
                    <a:lnTo>
                      <a:pt x="308" y="602"/>
                    </a:lnTo>
                    <a:lnTo>
                      <a:pt x="307" y="604"/>
                    </a:lnTo>
                    <a:lnTo>
                      <a:pt x="305" y="602"/>
                    </a:lnTo>
                    <a:lnTo>
                      <a:pt x="301" y="605"/>
                    </a:lnTo>
                    <a:lnTo>
                      <a:pt x="295" y="604"/>
                    </a:lnTo>
                    <a:lnTo>
                      <a:pt x="294" y="603"/>
                    </a:lnTo>
                    <a:lnTo>
                      <a:pt x="294" y="607"/>
                    </a:lnTo>
                    <a:lnTo>
                      <a:pt x="291" y="606"/>
                    </a:lnTo>
                    <a:lnTo>
                      <a:pt x="294" y="607"/>
                    </a:lnTo>
                    <a:lnTo>
                      <a:pt x="293" y="609"/>
                    </a:lnTo>
                    <a:lnTo>
                      <a:pt x="296" y="609"/>
                    </a:lnTo>
                    <a:lnTo>
                      <a:pt x="294" y="609"/>
                    </a:lnTo>
                    <a:lnTo>
                      <a:pt x="294" y="607"/>
                    </a:lnTo>
                    <a:lnTo>
                      <a:pt x="294" y="605"/>
                    </a:lnTo>
                    <a:lnTo>
                      <a:pt x="303" y="605"/>
                    </a:lnTo>
                    <a:lnTo>
                      <a:pt x="299" y="609"/>
                    </a:lnTo>
                    <a:lnTo>
                      <a:pt x="295" y="616"/>
                    </a:lnTo>
                    <a:lnTo>
                      <a:pt x="296" y="619"/>
                    </a:lnTo>
                    <a:lnTo>
                      <a:pt x="294" y="619"/>
                    </a:lnTo>
                    <a:lnTo>
                      <a:pt x="292" y="622"/>
                    </a:lnTo>
                    <a:lnTo>
                      <a:pt x="291" y="621"/>
                    </a:lnTo>
                    <a:lnTo>
                      <a:pt x="288" y="622"/>
                    </a:lnTo>
                    <a:lnTo>
                      <a:pt x="288" y="623"/>
                    </a:lnTo>
                    <a:lnTo>
                      <a:pt x="285" y="628"/>
                    </a:lnTo>
                    <a:lnTo>
                      <a:pt x="283" y="634"/>
                    </a:lnTo>
                    <a:lnTo>
                      <a:pt x="277" y="635"/>
                    </a:lnTo>
                    <a:lnTo>
                      <a:pt x="272" y="643"/>
                    </a:lnTo>
                    <a:lnTo>
                      <a:pt x="272" y="638"/>
                    </a:lnTo>
                    <a:lnTo>
                      <a:pt x="267" y="634"/>
                    </a:lnTo>
                    <a:lnTo>
                      <a:pt x="268" y="633"/>
                    </a:lnTo>
                    <a:lnTo>
                      <a:pt x="270" y="630"/>
                    </a:lnTo>
                    <a:lnTo>
                      <a:pt x="268" y="633"/>
                    </a:lnTo>
                    <a:lnTo>
                      <a:pt x="266" y="633"/>
                    </a:lnTo>
                    <a:lnTo>
                      <a:pt x="267" y="635"/>
                    </a:lnTo>
                    <a:lnTo>
                      <a:pt x="256" y="641"/>
                    </a:lnTo>
                    <a:lnTo>
                      <a:pt x="257" y="641"/>
                    </a:lnTo>
                    <a:lnTo>
                      <a:pt x="254" y="643"/>
                    </a:lnTo>
                    <a:lnTo>
                      <a:pt x="252" y="642"/>
                    </a:lnTo>
                    <a:lnTo>
                      <a:pt x="251" y="642"/>
                    </a:lnTo>
                    <a:lnTo>
                      <a:pt x="252" y="642"/>
                    </a:lnTo>
                    <a:lnTo>
                      <a:pt x="253" y="644"/>
                    </a:lnTo>
                    <a:lnTo>
                      <a:pt x="248" y="644"/>
                    </a:lnTo>
                    <a:lnTo>
                      <a:pt x="245" y="648"/>
                    </a:lnTo>
                    <a:lnTo>
                      <a:pt x="243" y="653"/>
                    </a:lnTo>
                    <a:lnTo>
                      <a:pt x="241" y="653"/>
                    </a:lnTo>
                    <a:lnTo>
                      <a:pt x="234" y="665"/>
                    </a:lnTo>
                    <a:lnTo>
                      <a:pt x="233" y="676"/>
                    </a:lnTo>
                    <a:lnTo>
                      <a:pt x="234" y="679"/>
                    </a:lnTo>
                    <a:lnTo>
                      <a:pt x="232" y="684"/>
                    </a:lnTo>
                    <a:lnTo>
                      <a:pt x="228" y="689"/>
                    </a:lnTo>
                    <a:lnTo>
                      <a:pt x="222" y="705"/>
                    </a:lnTo>
                    <a:lnTo>
                      <a:pt x="219" y="707"/>
                    </a:lnTo>
                    <a:lnTo>
                      <a:pt x="212" y="714"/>
                    </a:lnTo>
                    <a:lnTo>
                      <a:pt x="207" y="719"/>
                    </a:lnTo>
                    <a:lnTo>
                      <a:pt x="201" y="732"/>
                    </a:lnTo>
                    <a:lnTo>
                      <a:pt x="201" y="743"/>
                    </a:lnTo>
                    <a:lnTo>
                      <a:pt x="196" y="740"/>
                    </a:lnTo>
                    <a:lnTo>
                      <a:pt x="197" y="738"/>
                    </a:lnTo>
                    <a:lnTo>
                      <a:pt x="193" y="739"/>
                    </a:lnTo>
                    <a:lnTo>
                      <a:pt x="191" y="732"/>
                    </a:lnTo>
                    <a:lnTo>
                      <a:pt x="186" y="731"/>
                    </a:lnTo>
                    <a:lnTo>
                      <a:pt x="183" y="733"/>
                    </a:lnTo>
                    <a:lnTo>
                      <a:pt x="182" y="732"/>
                    </a:lnTo>
                    <a:lnTo>
                      <a:pt x="173" y="725"/>
                    </a:lnTo>
                    <a:lnTo>
                      <a:pt x="169" y="725"/>
                    </a:lnTo>
                    <a:lnTo>
                      <a:pt x="166" y="728"/>
                    </a:lnTo>
                    <a:lnTo>
                      <a:pt x="162" y="727"/>
                    </a:lnTo>
                    <a:lnTo>
                      <a:pt x="161" y="730"/>
                    </a:lnTo>
                    <a:lnTo>
                      <a:pt x="158" y="730"/>
                    </a:lnTo>
                    <a:lnTo>
                      <a:pt x="158" y="731"/>
                    </a:lnTo>
                    <a:lnTo>
                      <a:pt x="153" y="731"/>
                    </a:lnTo>
                    <a:lnTo>
                      <a:pt x="152" y="729"/>
                    </a:lnTo>
                    <a:lnTo>
                      <a:pt x="150" y="732"/>
                    </a:lnTo>
                    <a:lnTo>
                      <a:pt x="149" y="730"/>
                    </a:lnTo>
                    <a:lnTo>
                      <a:pt x="147" y="731"/>
                    </a:lnTo>
                    <a:lnTo>
                      <a:pt x="143" y="727"/>
                    </a:lnTo>
                    <a:lnTo>
                      <a:pt x="142" y="728"/>
                    </a:lnTo>
                    <a:lnTo>
                      <a:pt x="142" y="727"/>
                    </a:lnTo>
                    <a:lnTo>
                      <a:pt x="139" y="725"/>
                    </a:lnTo>
                    <a:lnTo>
                      <a:pt x="134" y="729"/>
                    </a:lnTo>
                    <a:lnTo>
                      <a:pt x="132" y="728"/>
                    </a:lnTo>
                    <a:lnTo>
                      <a:pt x="131" y="730"/>
                    </a:lnTo>
                    <a:lnTo>
                      <a:pt x="127" y="729"/>
                    </a:lnTo>
                    <a:lnTo>
                      <a:pt x="124" y="725"/>
                    </a:lnTo>
                    <a:lnTo>
                      <a:pt x="123" y="725"/>
                    </a:lnTo>
                    <a:lnTo>
                      <a:pt x="123" y="723"/>
                    </a:lnTo>
                    <a:lnTo>
                      <a:pt x="121" y="723"/>
                    </a:lnTo>
                    <a:lnTo>
                      <a:pt x="121" y="724"/>
                    </a:lnTo>
                    <a:lnTo>
                      <a:pt x="120" y="723"/>
                    </a:lnTo>
                    <a:lnTo>
                      <a:pt x="111" y="721"/>
                    </a:lnTo>
                    <a:lnTo>
                      <a:pt x="109" y="720"/>
                    </a:lnTo>
                    <a:lnTo>
                      <a:pt x="106" y="721"/>
                    </a:lnTo>
                    <a:lnTo>
                      <a:pt x="101" y="721"/>
                    </a:lnTo>
                    <a:lnTo>
                      <a:pt x="96" y="724"/>
                    </a:lnTo>
                    <a:lnTo>
                      <a:pt x="90" y="721"/>
                    </a:lnTo>
                    <a:lnTo>
                      <a:pt x="87" y="719"/>
                    </a:lnTo>
                    <a:lnTo>
                      <a:pt x="88" y="717"/>
                    </a:lnTo>
                    <a:lnTo>
                      <a:pt x="84" y="717"/>
                    </a:lnTo>
                    <a:lnTo>
                      <a:pt x="80" y="716"/>
                    </a:lnTo>
                    <a:lnTo>
                      <a:pt x="79" y="718"/>
                    </a:lnTo>
                    <a:lnTo>
                      <a:pt x="76" y="716"/>
                    </a:lnTo>
                    <a:lnTo>
                      <a:pt x="73" y="717"/>
                    </a:lnTo>
                    <a:lnTo>
                      <a:pt x="70" y="715"/>
                    </a:lnTo>
                    <a:lnTo>
                      <a:pt x="69" y="717"/>
                    </a:lnTo>
                    <a:lnTo>
                      <a:pt x="68" y="716"/>
                    </a:lnTo>
                    <a:lnTo>
                      <a:pt x="68" y="715"/>
                    </a:lnTo>
                    <a:lnTo>
                      <a:pt x="65" y="713"/>
                    </a:lnTo>
                    <a:lnTo>
                      <a:pt x="63" y="710"/>
                    </a:lnTo>
                    <a:lnTo>
                      <a:pt x="58" y="712"/>
                    </a:lnTo>
                    <a:lnTo>
                      <a:pt x="56" y="710"/>
                    </a:lnTo>
                    <a:lnTo>
                      <a:pt x="52" y="709"/>
                    </a:lnTo>
                    <a:lnTo>
                      <a:pt x="50" y="709"/>
                    </a:lnTo>
                    <a:lnTo>
                      <a:pt x="50" y="707"/>
                    </a:lnTo>
                    <a:lnTo>
                      <a:pt x="48" y="706"/>
                    </a:lnTo>
                    <a:lnTo>
                      <a:pt x="48" y="704"/>
                    </a:lnTo>
                    <a:lnTo>
                      <a:pt x="44" y="706"/>
                    </a:lnTo>
                    <a:lnTo>
                      <a:pt x="44" y="704"/>
                    </a:lnTo>
                    <a:lnTo>
                      <a:pt x="41" y="702"/>
                    </a:lnTo>
                    <a:lnTo>
                      <a:pt x="38" y="703"/>
                    </a:lnTo>
                    <a:lnTo>
                      <a:pt x="38" y="705"/>
                    </a:lnTo>
                    <a:lnTo>
                      <a:pt x="36" y="704"/>
                    </a:lnTo>
                    <a:lnTo>
                      <a:pt x="36" y="702"/>
                    </a:lnTo>
                    <a:lnTo>
                      <a:pt x="38" y="701"/>
                    </a:lnTo>
                    <a:lnTo>
                      <a:pt x="36" y="700"/>
                    </a:lnTo>
                    <a:lnTo>
                      <a:pt x="32" y="699"/>
                    </a:lnTo>
                    <a:lnTo>
                      <a:pt x="35" y="694"/>
                    </a:lnTo>
                    <a:lnTo>
                      <a:pt x="32" y="692"/>
                    </a:lnTo>
                    <a:lnTo>
                      <a:pt x="33" y="688"/>
                    </a:lnTo>
                    <a:lnTo>
                      <a:pt x="35" y="689"/>
                    </a:lnTo>
                    <a:lnTo>
                      <a:pt x="36" y="687"/>
                    </a:lnTo>
                    <a:lnTo>
                      <a:pt x="34" y="684"/>
                    </a:lnTo>
                    <a:lnTo>
                      <a:pt x="36" y="681"/>
                    </a:lnTo>
                    <a:lnTo>
                      <a:pt x="34" y="679"/>
                    </a:lnTo>
                    <a:lnTo>
                      <a:pt x="37" y="675"/>
                    </a:lnTo>
                    <a:lnTo>
                      <a:pt x="36" y="667"/>
                    </a:lnTo>
                    <a:lnTo>
                      <a:pt x="32" y="665"/>
                    </a:lnTo>
                    <a:lnTo>
                      <a:pt x="31" y="662"/>
                    </a:lnTo>
                    <a:lnTo>
                      <a:pt x="33" y="661"/>
                    </a:lnTo>
                    <a:lnTo>
                      <a:pt x="34" y="661"/>
                    </a:lnTo>
                    <a:lnTo>
                      <a:pt x="35" y="656"/>
                    </a:lnTo>
                    <a:lnTo>
                      <a:pt x="34" y="653"/>
                    </a:lnTo>
                    <a:lnTo>
                      <a:pt x="37" y="649"/>
                    </a:lnTo>
                    <a:lnTo>
                      <a:pt x="34" y="648"/>
                    </a:lnTo>
                    <a:lnTo>
                      <a:pt x="31" y="649"/>
                    </a:lnTo>
                    <a:lnTo>
                      <a:pt x="31" y="638"/>
                    </a:lnTo>
                    <a:lnTo>
                      <a:pt x="23" y="633"/>
                    </a:lnTo>
                    <a:lnTo>
                      <a:pt x="15" y="634"/>
                    </a:lnTo>
                    <a:lnTo>
                      <a:pt x="16" y="633"/>
                    </a:lnTo>
                    <a:lnTo>
                      <a:pt x="12" y="633"/>
                    </a:lnTo>
                    <a:lnTo>
                      <a:pt x="12" y="631"/>
                    </a:lnTo>
                    <a:lnTo>
                      <a:pt x="8" y="629"/>
                    </a:lnTo>
                    <a:lnTo>
                      <a:pt x="6" y="626"/>
                    </a:lnTo>
                    <a:lnTo>
                      <a:pt x="3" y="626"/>
                    </a:lnTo>
                    <a:lnTo>
                      <a:pt x="1" y="626"/>
                    </a:lnTo>
                    <a:lnTo>
                      <a:pt x="0" y="624"/>
                    </a:lnTo>
                    <a:lnTo>
                      <a:pt x="2" y="621"/>
                    </a:lnTo>
                    <a:lnTo>
                      <a:pt x="5" y="622"/>
                    </a:lnTo>
                    <a:lnTo>
                      <a:pt x="3" y="616"/>
                    </a:lnTo>
                    <a:lnTo>
                      <a:pt x="6" y="611"/>
                    </a:lnTo>
                    <a:lnTo>
                      <a:pt x="13" y="604"/>
                    </a:lnTo>
                    <a:lnTo>
                      <a:pt x="12" y="603"/>
                    </a:lnTo>
                    <a:lnTo>
                      <a:pt x="15" y="602"/>
                    </a:lnTo>
                    <a:lnTo>
                      <a:pt x="14" y="601"/>
                    </a:lnTo>
                    <a:lnTo>
                      <a:pt x="16" y="599"/>
                    </a:lnTo>
                    <a:lnTo>
                      <a:pt x="13" y="598"/>
                    </a:lnTo>
                    <a:lnTo>
                      <a:pt x="14" y="595"/>
                    </a:lnTo>
                    <a:lnTo>
                      <a:pt x="8" y="595"/>
                    </a:lnTo>
                    <a:lnTo>
                      <a:pt x="5" y="593"/>
                    </a:lnTo>
                    <a:lnTo>
                      <a:pt x="8" y="591"/>
                    </a:lnTo>
                    <a:lnTo>
                      <a:pt x="12" y="580"/>
                    </a:lnTo>
                    <a:lnTo>
                      <a:pt x="17" y="578"/>
                    </a:lnTo>
                    <a:lnTo>
                      <a:pt x="15" y="572"/>
                    </a:lnTo>
                    <a:lnTo>
                      <a:pt x="18" y="563"/>
                    </a:lnTo>
                    <a:lnTo>
                      <a:pt x="17" y="552"/>
                    </a:lnTo>
                    <a:lnTo>
                      <a:pt x="9" y="549"/>
                    </a:lnTo>
                    <a:lnTo>
                      <a:pt x="7" y="541"/>
                    </a:lnTo>
                    <a:lnTo>
                      <a:pt x="5" y="540"/>
                    </a:lnTo>
                    <a:lnTo>
                      <a:pt x="6" y="535"/>
                    </a:lnTo>
                    <a:lnTo>
                      <a:pt x="8" y="534"/>
                    </a:lnTo>
                    <a:lnTo>
                      <a:pt x="7" y="531"/>
                    </a:lnTo>
                    <a:lnTo>
                      <a:pt x="9" y="532"/>
                    </a:lnTo>
                    <a:lnTo>
                      <a:pt x="13" y="527"/>
                    </a:lnTo>
                    <a:lnTo>
                      <a:pt x="22" y="523"/>
                    </a:lnTo>
                    <a:lnTo>
                      <a:pt x="23" y="516"/>
                    </a:lnTo>
                    <a:lnTo>
                      <a:pt x="27" y="504"/>
                    </a:lnTo>
                    <a:lnTo>
                      <a:pt x="47" y="504"/>
                    </a:lnTo>
                    <a:lnTo>
                      <a:pt x="103" y="504"/>
                    </a:lnTo>
                    <a:lnTo>
                      <a:pt x="103" y="502"/>
                    </a:lnTo>
                    <a:lnTo>
                      <a:pt x="109" y="500"/>
                    </a:lnTo>
                    <a:lnTo>
                      <a:pt x="110" y="495"/>
                    </a:lnTo>
                    <a:lnTo>
                      <a:pt x="116" y="486"/>
                    </a:lnTo>
                    <a:lnTo>
                      <a:pt x="116" y="479"/>
                    </a:lnTo>
                    <a:lnTo>
                      <a:pt x="119" y="479"/>
                    </a:lnTo>
                    <a:lnTo>
                      <a:pt x="120" y="472"/>
                    </a:lnTo>
                    <a:lnTo>
                      <a:pt x="122" y="470"/>
                    </a:lnTo>
                    <a:lnTo>
                      <a:pt x="125" y="462"/>
                    </a:lnTo>
                    <a:lnTo>
                      <a:pt x="125" y="459"/>
                    </a:lnTo>
                    <a:lnTo>
                      <a:pt x="123" y="455"/>
                    </a:lnTo>
                    <a:lnTo>
                      <a:pt x="127" y="446"/>
                    </a:lnTo>
                    <a:lnTo>
                      <a:pt x="132" y="447"/>
                    </a:lnTo>
                    <a:lnTo>
                      <a:pt x="137" y="445"/>
                    </a:lnTo>
                    <a:lnTo>
                      <a:pt x="139" y="446"/>
                    </a:lnTo>
                    <a:lnTo>
                      <a:pt x="142" y="439"/>
                    </a:lnTo>
                    <a:lnTo>
                      <a:pt x="147" y="439"/>
                    </a:lnTo>
                    <a:lnTo>
                      <a:pt x="151" y="435"/>
                    </a:lnTo>
                    <a:lnTo>
                      <a:pt x="151" y="427"/>
                    </a:lnTo>
                    <a:lnTo>
                      <a:pt x="153" y="425"/>
                    </a:lnTo>
                    <a:lnTo>
                      <a:pt x="151" y="422"/>
                    </a:lnTo>
                    <a:lnTo>
                      <a:pt x="153" y="422"/>
                    </a:lnTo>
                    <a:lnTo>
                      <a:pt x="156" y="417"/>
                    </a:lnTo>
                    <a:lnTo>
                      <a:pt x="153" y="412"/>
                    </a:lnTo>
                    <a:lnTo>
                      <a:pt x="153" y="410"/>
                    </a:lnTo>
                    <a:lnTo>
                      <a:pt x="150" y="404"/>
                    </a:lnTo>
                    <a:lnTo>
                      <a:pt x="152" y="403"/>
                    </a:lnTo>
                    <a:lnTo>
                      <a:pt x="153" y="394"/>
                    </a:lnTo>
                    <a:lnTo>
                      <a:pt x="156" y="388"/>
                    </a:lnTo>
                    <a:lnTo>
                      <a:pt x="158" y="386"/>
                    </a:lnTo>
                    <a:lnTo>
                      <a:pt x="161" y="385"/>
                    </a:lnTo>
                    <a:lnTo>
                      <a:pt x="164" y="381"/>
                    </a:lnTo>
                    <a:lnTo>
                      <a:pt x="168" y="380"/>
                    </a:lnTo>
                    <a:lnTo>
                      <a:pt x="170" y="373"/>
                    </a:lnTo>
                    <a:lnTo>
                      <a:pt x="171" y="372"/>
                    </a:lnTo>
                    <a:lnTo>
                      <a:pt x="176" y="372"/>
                    </a:lnTo>
                    <a:lnTo>
                      <a:pt x="176" y="369"/>
                    </a:lnTo>
                    <a:lnTo>
                      <a:pt x="180" y="369"/>
                    </a:lnTo>
                    <a:lnTo>
                      <a:pt x="179" y="368"/>
                    </a:lnTo>
                    <a:lnTo>
                      <a:pt x="184" y="365"/>
                    </a:lnTo>
                    <a:lnTo>
                      <a:pt x="182" y="359"/>
                    </a:lnTo>
                    <a:lnTo>
                      <a:pt x="183" y="354"/>
                    </a:lnTo>
                    <a:lnTo>
                      <a:pt x="181" y="351"/>
                    </a:lnTo>
                    <a:lnTo>
                      <a:pt x="182" y="347"/>
                    </a:lnTo>
                    <a:lnTo>
                      <a:pt x="188" y="352"/>
                    </a:lnTo>
                    <a:lnTo>
                      <a:pt x="194" y="352"/>
                    </a:lnTo>
                    <a:lnTo>
                      <a:pt x="197" y="351"/>
                    </a:lnTo>
                    <a:lnTo>
                      <a:pt x="202" y="344"/>
                    </a:lnTo>
                    <a:lnTo>
                      <a:pt x="203" y="342"/>
                    </a:lnTo>
                    <a:lnTo>
                      <a:pt x="201" y="339"/>
                    </a:lnTo>
                    <a:lnTo>
                      <a:pt x="199" y="334"/>
                    </a:lnTo>
                    <a:lnTo>
                      <a:pt x="200" y="333"/>
                    </a:lnTo>
                    <a:lnTo>
                      <a:pt x="201" y="328"/>
                    </a:lnTo>
                    <a:lnTo>
                      <a:pt x="207" y="324"/>
                    </a:lnTo>
                    <a:lnTo>
                      <a:pt x="207" y="322"/>
                    </a:lnTo>
                    <a:lnTo>
                      <a:pt x="205" y="320"/>
                    </a:lnTo>
                    <a:lnTo>
                      <a:pt x="205" y="317"/>
                    </a:lnTo>
                    <a:lnTo>
                      <a:pt x="212" y="308"/>
                    </a:lnTo>
                    <a:lnTo>
                      <a:pt x="211" y="307"/>
                    </a:lnTo>
                    <a:lnTo>
                      <a:pt x="206" y="307"/>
                    </a:lnTo>
                    <a:lnTo>
                      <a:pt x="207" y="304"/>
                    </a:lnTo>
                    <a:lnTo>
                      <a:pt x="204" y="303"/>
                    </a:lnTo>
                    <a:lnTo>
                      <a:pt x="206" y="301"/>
                    </a:lnTo>
                    <a:lnTo>
                      <a:pt x="210" y="301"/>
                    </a:lnTo>
                    <a:lnTo>
                      <a:pt x="210" y="297"/>
                    </a:lnTo>
                    <a:lnTo>
                      <a:pt x="206" y="297"/>
                    </a:lnTo>
                    <a:lnTo>
                      <a:pt x="205" y="296"/>
                    </a:lnTo>
                    <a:lnTo>
                      <a:pt x="206" y="295"/>
                    </a:lnTo>
                    <a:lnTo>
                      <a:pt x="204" y="292"/>
                    </a:lnTo>
                    <a:lnTo>
                      <a:pt x="205" y="290"/>
                    </a:lnTo>
                    <a:lnTo>
                      <a:pt x="209" y="286"/>
                    </a:lnTo>
                    <a:lnTo>
                      <a:pt x="207" y="285"/>
                    </a:lnTo>
                    <a:lnTo>
                      <a:pt x="207" y="283"/>
                    </a:lnTo>
                    <a:lnTo>
                      <a:pt x="204" y="281"/>
                    </a:lnTo>
                    <a:lnTo>
                      <a:pt x="204" y="277"/>
                    </a:lnTo>
                    <a:lnTo>
                      <a:pt x="203" y="274"/>
                    </a:lnTo>
                    <a:lnTo>
                      <a:pt x="204" y="273"/>
                    </a:lnTo>
                    <a:lnTo>
                      <a:pt x="200" y="273"/>
                    </a:lnTo>
                    <a:lnTo>
                      <a:pt x="201" y="270"/>
                    </a:lnTo>
                    <a:lnTo>
                      <a:pt x="200" y="268"/>
                    </a:lnTo>
                    <a:lnTo>
                      <a:pt x="196" y="266"/>
                    </a:lnTo>
                    <a:lnTo>
                      <a:pt x="195" y="264"/>
                    </a:lnTo>
                    <a:lnTo>
                      <a:pt x="189" y="263"/>
                    </a:lnTo>
                    <a:lnTo>
                      <a:pt x="191" y="260"/>
                    </a:lnTo>
                    <a:lnTo>
                      <a:pt x="188" y="262"/>
                    </a:lnTo>
                    <a:lnTo>
                      <a:pt x="189" y="257"/>
                    </a:lnTo>
                    <a:lnTo>
                      <a:pt x="186" y="259"/>
                    </a:lnTo>
                    <a:lnTo>
                      <a:pt x="180" y="256"/>
                    </a:lnTo>
                    <a:lnTo>
                      <a:pt x="180" y="254"/>
                    </a:lnTo>
                    <a:lnTo>
                      <a:pt x="179" y="253"/>
                    </a:lnTo>
                    <a:lnTo>
                      <a:pt x="176" y="247"/>
                    </a:lnTo>
                    <a:lnTo>
                      <a:pt x="178" y="243"/>
                    </a:lnTo>
                    <a:lnTo>
                      <a:pt x="185" y="239"/>
                    </a:lnTo>
                    <a:lnTo>
                      <a:pt x="188" y="236"/>
                    </a:lnTo>
                    <a:lnTo>
                      <a:pt x="184" y="237"/>
                    </a:lnTo>
                    <a:lnTo>
                      <a:pt x="181" y="236"/>
                    </a:lnTo>
                    <a:lnTo>
                      <a:pt x="181" y="234"/>
                    </a:lnTo>
                    <a:lnTo>
                      <a:pt x="178" y="234"/>
                    </a:lnTo>
                    <a:lnTo>
                      <a:pt x="178" y="230"/>
                    </a:lnTo>
                    <a:lnTo>
                      <a:pt x="175" y="230"/>
                    </a:lnTo>
                    <a:lnTo>
                      <a:pt x="175" y="228"/>
                    </a:lnTo>
                    <a:lnTo>
                      <a:pt x="169" y="227"/>
                    </a:lnTo>
                    <a:lnTo>
                      <a:pt x="169" y="226"/>
                    </a:lnTo>
                    <a:lnTo>
                      <a:pt x="166" y="225"/>
                    </a:lnTo>
                    <a:lnTo>
                      <a:pt x="167" y="223"/>
                    </a:lnTo>
                    <a:lnTo>
                      <a:pt x="164" y="218"/>
                    </a:lnTo>
                    <a:lnTo>
                      <a:pt x="159" y="216"/>
                    </a:lnTo>
                    <a:lnTo>
                      <a:pt x="156" y="211"/>
                    </a:lnTo>
                    <a:lnTo>
                      <a:pt x="149" y="212"/>
                    </a:lnTo>
                    <a:lnTo>
                      <a:pt x="146" y="210"/>
                    </a:lnTo>
                    <a:lnTo>
                      <a:pt x="145" y="215"/>
                    </a:lnTo>
                    <a:lnTo>
                      <a:pt x="142" y="211"/>
                    </a:lnTo>
                    <a:lnTo>
                      <a:pt x="139" y="210"/>
                    </a:lnTo>
                    <a:lnTo>
                      <a:pt x="140" y="208"/>
                    </a:lnTo>
                    <a:lnTo>
                      <a:pt x="139" y="208"/>
                    </a:lnTo>
                    <a:lnTo>
                      <a:pt x="140" y="206"/>
                    </a:lnTo>
                    <a:lnTo>
                      <a:pt x="139" y="202"/>
                    </a:lnTo>
                    <a:lnTo>
                      <a:pt x="141" y="197"/>
                    </a:lnTo>
                    <a:lnTo>
                      <a:pt x="160" y="197"/>
                    </a:lnTo>
                    <a:lnTo>
                      <a:pt x="162" y="197"/>
                    </a:lnTo>
                    <a:lnTo>
                      <a:pt x="166" y="200"/>
                    </a:lnTo>
                    <a:lnTo>
                      <a:pt x="167" y="206"/>
                    </a:lnTo>
                    <a:lnTo>
                      <a:pt x="169" y="207"/>
                    </a:lnTo>
                    <a:lnTo>
                      <a:pt x="186" y="206"/>
                    </a:lnTo>
                    <a:lnTo>
                      <a:pt x="200" y="207"/>
                    </a:lnTo>
                    <a:lnTo>
                      <a:pt x="203" y="203"/>
                    </a:lnTo>
                    <a:lnTo>
                      <a:pt x="205" y="205"/>
                    </a:lnTo>
                    <a:lnTo>
                      <a:pt x="210" y="201"/>
                    </a:lnTo>
                    <a:lnTo>
                      <a:pt x="205" y="192"/>
                    </a:lnTo>
                    <a:lnTo>
                      <a:pt x="204" y="183"/>
                    </a:lnTo>
                    <a:lnTo>
                      <a:pt x="204" y="173"/>
                    </a:lnTo>
                    <a:lnTo>
                      <a:pt x="202" y="172"/>
                    </a:lnTo>
                    <a:lnTo>
                      <a:pt x="194" y="172"/>
                    </a:lnTo>
                    <a:lnTo>
                      <a:pt x="185" y="165"/>
                    </a:lnTo>
                    <a:lnTo>
                      <a:pt x="185" y="164"/>
                    </a:lnTo>
                    <a:lnTo>
                      <a:pt x="182" y="165"/>
                    </a:lnTo>
                    <a:lnTo>
                      <a:pt x="183" y="163"/>
                    </a:lnTo>
                    <a:lnTo>
                      <a:pt x="180" y="161"/>
                    </a:lnTo>
                    <a:lnTo>
                      <a:pt x="184" y="158"/>
                    </a:lnTo>
                    <a:lnTo>
                      <a:pt x="184" y="156"/>
                    </a:lnTo>
                    <a:lnTo>
                      <a:pt x="183" y="156"/>
                    </a:lnTo>
                    <a:lnTo>
                      <a:pt x="186" y="139"/>
                    </a:lnTo>
                    <a:lnTo>
                      <a:pt x="188" y="127"/>
                    </a:lnTo>
                    <a:lnTo>
                      <a:pt x="186" y="123"/>
                    </a:lnTo>
                    <a:lnTo>
                      <a:pt x="153" y="121"/>
                    </a:lnTo>
                    <a:lnTo>
                      <a:pt x="152" y="119"/>
                    </a:lnTo>
                    <a:lnTo>
                      <a:pt x="156" y="115"/>
                    </a:lnTo>
                    <a:lnTo>
                      <a:pt x="161" y="112"/>
                    </a:lnTo>
                    <a:lnTo>
                      <a:pt x="158" y="111"/>
                    </a:lnTo>
                    <a:lnTo>
                      <a:pt x="157" y="109"/>
                    </a:lnTo>
                    <a:lnTo>
                      <a:pt x="158" y="106"/>
                    </a:lnTo>
                    <a:lnTo>
                      <a:pt x="160" y="105"/>
                    </a:lnTo>
                    <a:lnTo>
                      <a:pt x="158" y="91"/>
                    </a:lnTo>
                    <a:lnTo>
                      <a:pt x="170" y="80"/>
                    </a:lnTo>
                    <a:lnTo>
                      <a:pt x="169" y="75"/>
                    </a:lnTo>
                    <a:lnTo>
                      <a:pt x="171" y="73"/>
                    </a:lnTo>
                    <a:lnTo>
                      <a:pt x="169" y="70"/>
                    </a:lnTo>
                    <a:lnTo>
                      <a:pt x="171" y="69"/>
                    </a:lnTo>
                    <a:lnTo>
                      <a:pt x="171" y="66"/>
                    </a:lnTo>
                    <a:lnTo>
                      <a:pt x="179" y="63"/>
                    </a:lnTo>
                    <a:lnTo>
                      <a:pt x="180" y="59"/>
                    </a:lnTo>
                    <a:lnTo>
                      <a:pt x="184" y="59"/>
                    </a:lnTo>
                    <a:lnTo>
                      <a:pt x="184" y="61"/>
                    </a:lnTo>
                    <a:lnTo>
                      <a:pt x="185" y="58"/>
                    </a:lnTo>
                    <a:lnTo>
                      <a:pt x="188" y="58"/>
                    </a:lnTo>
                    <a:lnTo>
                      <a:pt x="189" y="61"/>
                    </a:lnTo>
                    <a:lnTo>
                      <a:pt x="192" y="59"/>
                    </a:lnTo>
                    <a:lnTo>
                      <a:pt x="195" y="61"/>
                    </a:lnTo>
                    <a:lnTo>
                      <a:pt x="194" y="57"/>
                    </a:lnTo>
                    <a:lnTo>
                      <a:pt x="197" y="54"/>
                    </a:lnTo>
                    <a:lnTo>
                      <a:pt x="202" y="57"/>
                    </a:lnTo>
                    <a:lnTo>
                      <a:pt x="202" y="52"/>
                    </a:lnTo>
                    <a:lnTo>
                      <a:pt x="206" y="53"/>
                    </a:lnTo>
                    <a:lnTo>
                      <a:pt x="215" y="48"/>
                    </a:lnTo>
                    <a:lnTo>
                      <a:pt x="216" y="51"/>
                    </a:lnTo>
                    <a:lnTo>
                      <a:pt x="218" y="50"/>
                    </a:lnTo>
                    <a:lnTo>
                      <a:pt x="225" y="56"/>
                    </a:lnTo>
                    <a:lnTo>
                      <a:pt x="234" y="57"/>
                    </a:lnTo>
                    <a:lnTo>
                      <a:pt x="237" y="58"/>
                    </a:lnTo>
                    <a:lnTo>
                      <a:pt x="241" y="57"/>
                    </a:lnTo>
                    <a:lnTo>
                      <a:pt x="241" y="47"/>
                    </a:lnTo>
                    <a:lnTo>
                      <a:pt x="213" y="20"/>
                    </a:lnTo>
                    <a:lnTo>
                      <a:pt x="216" y="20"/>
                    </a:lnTo>
                    <a:lnTo>
                      <a:pt x="217" y="17"/>
                    </a:lnTo>
                    <a:lnTo>
                      <a:pt x="218" y="19"/>
                    </a:lnTo>
                    <a:lnTo>
                      <a:pt x="221" y="21"/>
                    </a:lnTo>
                    <a:lnTo>
                      <a:pt x="228" y="14"/>
                    </a:lnTo>
                    <a:lnTo>
                      <a:pt x="229" y="14"/>
                    </a:lnTo>
                    <a:lnTo>
                      <a:pt x="230" y="16"/>
                    </a:lnTo>
                    <a:lnTo>
                      <a:pt x="233" y="13"/>
                    </a:lnTo>
                    <a:lnTo>
                      <a:pt x="236" y="14"/>
                    </a:lnTo>
                    <a:lnTo>
                      <a:pt x="237" y="19"/>
                    </a:lnTo>
                    <a:lnTo>
                      <a:pt x="241" y="18"/>
                    </a:lnTo>
                    <a:lnTo>
                      <a:pt x="243" y="19"/>
                    </a:lnTo>
                    <a:lnTo>
                      <a:pt x="243" y="23"/>
                    </a:lnTo>
                    <a:lnTo>
                      <a:pt x="246" y="26"/>
                    </a:lnTo>
                    <a:lnTo>
                      <a:pt x="251" y="23"/>
                    </a:lnTo>
                    <a:lnTo>
                      <a:pt x="254" y="25"/>
                    </a:lnTo>
                    <a:lnTo>
                      <a:pt x="256" y="29"/>
                    </a:lnTo>
                    <a:lnTo>
                      <a:pt x="260" y="26"/>
                    </a:lnTo>
                    <a:lnTo>
                      <a:pt x="266" y="27"/>
                    </a:lnTo>
                    <a:lnTo>
                      <a:pt x="269" y="21"/>
                    </a:lnTo>
                    <a:lnTo>
                      <a:pt x="274" y="21"/>
                    </a:lnTo>
                    <a:lnTo>
                      <a:pt x="274" y="18"/>
                    </a:lnTo>
                    <a:lnTo>
                      <a:pt x="275" y="16"/>
                    </a:lnTo>
                    <a:lnTo>
                      <a:pt x="274" y="15"/>
                    </a:lnTo>
                    <a:lnTo>
                      <a:pt x="276" y="13"/>
                    </a:lnTo>
                    <a:lnTo>
                      <a:pt x="275" y="11"/>
                    </a:lnTo>
                    <a:lnTo>
                      <a:pt x="282" y="10"/>
                    </a:lnTo>
                    <a:lnTo>
                      <a:pt x="282" y="5"/>
                    </a:lnTo>
                    <a:lnTo>
                      <a:pt x="290" y="3"/>
                    </a:lnTo>
                    <a:lnTo>
                      <a:pt x="293" y="0"/>
                    </a:lnTo>
                    <a:lnTo>
                      <a:pt x="297" y="0"/>
                    </a:lnTo>
                    <a:lnTo>
                      <a:pt x="301" y="4"/>
                    </a:lnTo>
                    <a:lnTo>
                      <a:pt x="304" y="3"/>
                    </a:lnTo>
                    <a:lnTo>
                      <a:pt x="309" y="9"/>
                    </a:lnTo>
                    <a:lnTo>
                      <a:pt x="311" y="5"/>
                    </a:lnTo>
                    <a:lnTo>
                      <a:pt x="320" y="8"/>
                    </a:lnTo>
                    <a:lnTo>
                      <a:pt x="329" y="7"/>
                    </a:lnTo>
                    <a:lnTo>
                      <a:pt x="331" y="9"/>
                    </a:lnTo>
                    <a:lnTo>
                      <a:pt x="333" y="7"/>
                    </a:lnTo>
                    <a:lnTo>
                      <a:pt x="337" y="8"/>
                    </a:lnTo>
                    <a:lnTo>
                      <a:pt x="343" y="12"/>
                    </a:lnTo>
                    <a:lnTo>
                      <a:pt x="346" y="12"/>
                    </a:lnTo>
                    <a:lnTo>
                      <a:pt x="349" y="15"/>
                    </a:lnTo>
                    <a:lnTo>
                      <a:pt x="361" y="19"/>
                    </a:lnTo>
                    <a:lnTo>
                      <a:pt x="446" y="73"/>
                    </a:lnTo>
                    <a:lnTo>
                      <a:pt x="477" y="93"/>
                    </a:lnTo>
                    <a:lnTo>
                      <a:pt x="481" y="94"/>
                    </a:lnTo>
                    <a:lnTo>
                      <a:pt x="483" y="95"/>
                    </a:lnTo>
                    <a:lnTo>
                      <a:pt x="482" y="100"/>
                    </a:lnTo>
                    <a:lnTo>
                      <a:pt x="474" y="115"/>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6" name="Freeform 86"/>
              <p:cNvSpPr>
                <a:spLocks/>
              </p:cNvSpPr>
              <p:nvPr/>
            </p:nvSpPr>
            <p:spPr bwMode="auto">
              <a:xfrm>
                <a:off x="7913092" y="4295775"/>
                <a:ext cx="457200" cy="300037"/>
              </a:xfrm>
              <a:custGeom>
                <a:avLst/>
                <a:gdLst>
                  <a:gd name="T0" fmla="*/ 2147483647 w 856"/>
                  <a:gd name="T1" fmla="*/ 2147483647 h 567"/>
                  <a:gd name="T2" fmla="*/ 2147483647 w 856"/>
                  <a:gd name="T3" fmla="*/ 2147483647 h 567"/>
                  <a:gd name="T4" fmla="*/ 2147483647 w 856"/>
                  <a:gd name="T5" fmla="*/ 2147483647 h 567"/>
                  <a:gd name="T6" fmla="*/ 2147483647 w 856"/>
                  <a:gd name="T7" fmla="*/ 2147483647 h 567"/>
                  <a:gd name="T8" fmla="*/ 2147483647 w 856"/>
                  <a:gd name="T9" fmla="*/ 2147483647 h 567"/>
                  <a:gd name="T10" fmla="*/ 2147483647 w 856"/>
                  <a:gd name="T11" fmla="*/ 2147483647 h 567"/>
                  <a:gd name="T12" fmla="*/ 2147483647 w 856"/>
                  <a:gd name="T13" fmla="*/ 2147483647 h 567"/>
                  <a:gd name="T14" fmla="*/ 2147483647 w 856"/>
                  <a:gd name="T15" fmla="*/ 2147483647 h 567"/>
                  <a:gd name="T16" fmla="*/ 2147483647 w 856"/>
                  <a:gd name="T17" fmla="*/ 2147483647 h 567"/>
                  <a:gd name="T18" fmla="*/ 2147483647 w 856"/>
                  <a:gd name="T19" fmla="*/ 2147483647 h 567"/>
                  <a:gd name="T20" fmla="*/ 2147483647 w 856"/>
                  <a:gd name="T21" fmla="*/ 2147483647 h 567"/>
                  <a:gd name="T22" fmla="*/ 2147483647 w 856"/>
                  <a:gd name="T23" fmla="*/ 2147483647 h 567"/>
                  <a:gd name="T24" fmla="*/ 2147483647 w 856"/>
                  <a:gd name="T25" fmla="*/ 2147483647 h 567"/>
                  <a:gd name="T26" fmla="*/ 2147483647 w 856"/>
                  <a:gd name="T27" fmla="*/ 2147483647 h 567"/>
                  <a:gd name="T28" fmla="*/ 2147483647 w 856"/>
                  <a:gd name="T29" fmla="*/ 2147483647 h 567"/>
                  <a:gd name="T30" fmla="*/ 2147483647 w 856"/>
                  <a:gd name="T31" fmla="*/ 2147483647 h 567"/>
                  <a:gd name="T32" fmla="*/ 2147483647 w 856"/>
                  <a:gd name="T33" fmla="*/ 2147483647 h 567"/>
                  <a:gd name="T34" fmla="*/ 2147483647 w 856"/>
                  <a:gd name="T35" fmla="*/ 2147483647 h 567"/>
                  <a:gd name="T36" fmla="*/ 2147483647 w 856"/>
                  <a:gd name="T37" fmla="*/ 2147483647 h 567"/>
                  <a:gd name="T38" fmla="*/ 2147483647 w 856"/>
                  <a:gd name="T39" fmla="*/ 2147483647 h 567"/>
                  <a:gd name="T40" fmla="*/ 2147483647 w 856"/>
                  <a:gd name="T41" fmla="*/ 2147483647 h 567"/>
                  <a:gd name="T42" fmla="*/ 2147483647 w 856"/>
                  <a:gd name="T43" fmla="*/ 2147483647 h 567"/>
                  <a:gd name="T44" fmla="*/ 2147483647 w 856"/>
                  <a:gd name="T45" fmla="*/ 2147483647 h 567"/>
                  <a:gd name="T46" fmla="*/ 2147483647 w 856"/>
                  <a:gd name="T47" fmla="*/ 2147483647 h 567"/>
                  <a:gd name="T48" fmla="*/ 2147483647 w 856"/>
                  <a:gd name="T49" fmla="*/ 2147483647 h 567"/>
                  <a:gd name="T50" fmla="*/ 2147483647 w 856"/>
                  <a:gd name="T51" fmla="*/ 2147483647 h 567"/>
                  <a:gd name="T52" fmla="*/ 2147483647 w 856"/>
                  <a:gd name="T53" fmla="*/ 2147483647 h 567"/>
                  <a:gd name="T54" fmla="*/ 2147483647 w 856"/>
                  <a:gd name="T55" fmla="*/ 2147483647 h 567"/>
                  <a:gd name="T56" fmla="*/ 2147483647 w 856"/>
                  <a:gd name="T57" fmla="*/ 2147483647 h 567"/>
                  <a:gd name="T58" fmla="*/ 2147483647 w 856"/>
                  <a:gd name="T59" fmla="*/ 2147483647 h 567"/>
                  <a:gd name="T60" fmla="*/ 2147483647 w 856"/>
                  <a:gd name="T61" fmla="*/ 2147483647 h 567"/>
                  <a:gd name="T62" fmla="*/ 2147483647 w 856"/>
                  <a:gd name="T63" fmla="*/ 2147483647 h 567"/>
                  <a:gd name="T64" fmla="*/ 2147483647 w 856"/>
                  <a:gd name="T65" fmla="*/ 2147483647 h 567"/>
                  <a:gd name="T66" fmla="*/ 2147483647 w 856"/>
                  <a:gd name="T67" fmla="*/ 2147483647 h 567"/>
                  <a:gd name="T68" fmla="*/ 2147483647 w 856"/>
                  <a:gd name="T69" fmla="*/ 2147483647 h 567"/>
                  <a:gd name="T70" fmla="*/ 2147483647 w 856"/>
                  <a:gd name="T71" fmla="*/ 2147483647 h 567"/>
                  <a:gd name="T72" fmla="*/ 2147483647 w 856"/>
                  <a:gd name="T73" fmla="*/ 2147483647 h 567"/>
                  <a:gd name="T74" fmla="*/ 2147483647 w 856"/>
                  <a:gd name="T75" fmla="*/ 2147483647 h 567"/>
                  <a:gd name="T76" fmla="*/ 2147483647 w 856"/>
                  <a:gd name="T77" fmla="*/ 2147483647 h 567"/>
                  <a:gd name="T78" fmla="*/ 2147483647 w 856"/>
                  <a:gd name="T79" fmla="*/ 2147483647 h 567"/>
                  <a:gd name="T80" fmla="*/ 2147483647 w 856"/>
                  <a:gd name="T81" fmla="*/ 2147483647 h 567"/>
                  <a:gd name="T82" fmla="*/ 2147483647 w 856"/>
                  <a:gd name="T83" fmla="*/ 2147483647 h 567"/>
                  <a:gd name="T84" fmla="*/ 2147483647 w 856"/>
                  <a:gd name="T85" fmla="*/ 2147483647 h 567"/>
                  <a:gd name="T86" fmla="*/ 2147483647 w 856"/>
                  <a:gd name="T87" fmla="*/ 2147483647 h 567"/>
                  <a:gd name="T88" fmla="*/ 2147483647 w 856"/>
                  <a:gd name="T89" fmla="*/ 2147483647 h 567"/>
                  <a:gd name="T90" fmla="*/ 2147483647 w 856"/>
                  <a:gd name="T91" fmla="*/ 2147483647 h 567"/>
                  <a:gd name="T92" fmla="*/ 2147483647 w 856"/>
                  <a:gd name="T93" fmla="*/ 2147483647 h 567"/>
                  <a:gd name="T94" fmla="*/ 2147483647 w 856"/>
                  <a:gd name="T95" fmla="*/ 2147483647 h 567"/>
                  <a:gd name="T96" fmla="*/ 2147483647 w 856"/>
                  <a:gd name="T97" fmla="*/ 2147483647 h 567"/>
                  <a:gd name="T98" fmla="*/ 2147483647 w 856"/>
                  <a:gd name="T99" fmla="*/ 2147483647 h 567"/>
                  <a:gd name="T100" fmla="*/ 2147483647 w 856"/>
                  <a:gd name="T101" fmla="*/ 2147483647 h 567"/>
                  <a:gd name="T102" fmla="*/ 2147483647 w 856"/>
                  <a:gd name="T103" fmla="*/ 2147483647 h 567"/>
                  <a:gd name="T104" fmla="*/ 2147483647 w 856"/>
                  <a:gd name="T105" fmla="*/ 2147483647 h 567"/>
                  <a:gd name="T106" fmla="*/ 2147483647 w 856"/>
                  <a:gd name="T107" fmla="*/ 2147483647 h 567"/>
                  <a:gd name="T108" fmla="*/ 2147483647 w 856"/>
                  <a:gd name="T109" fmla="*/ 2147483647 h 567"/>
                  <a:gd name="T110" fmla="*/ 2147483647 w 856"/>
                  <a:gd name="T111" fmla="*/ 2147483647 h 567"/>
                  <a:gd name="T112" fmla="*/ 2147483647 w 856"/>
                  <a:gd name="T113" fmla="*/ 2147483647 h 567"/>
                  <a:gd name="T114" fmla="*/ 2147483647 w 856"/>
                  <a:gd name="T115" fmla="*/ 2147483647 h 567"/>
                  <a:gd name="T116" fmla="*/ 2147483647 w 856"/>
                  <a:gd name="T117" fmla="*/ 2147483647 h 567"/>
                  <a:gd name="T118" fmla="*/ 2147483647 w 856"/>
                  <a:gd name="T119" fmla="*/ 2147483647 h 567"/>
                  <a:gd name="T120" fmla="*/ 2147483647 w 856"/>
                  <a:gd name="T121" fmla="*/ 2147483647 h 567"/>
                  <a:gd name="T122" fmla="*/ 2147483647 w 856"/>
                  <a:gd name="T123" fmla="*/ 2147483647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6"/>
                  <a:gd name="T187" fmla="*/ 0 h 567"/>
                  <a:gd name="T188" fmla="*/ 856 w 856"/>
                  <a:gd name="T189" fmla="*/ 567 h 5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6" h="567">
                    <a:moveTo>
                      <a:pt x="855" y="130"/>
                    </a:moveTo>
                    <a:lnTo>
                      <a:pt x="851" y="138"/>
                    </a:lnTo>
                    <a:lnTo>
                      <a:pt x="848" y="138"/>
                    </a:lnTo>
                    <a:lnTo>
                      <a:pt x="841" y="148"/>
                    </a:lnTo>
                    <a:lnTo>
                      <a:pt x="836" y="153"/>
                    </a:lnTo>
                    <a:lnTo>
                      <a:pt x="832" y="160"/>
                    </a:lnTo>
                    <a:lnTo>
                      <a:pt x="831" y="169"/>
                    </a:lnTo>
                    <a:lnTo>
                      <a:pt x="836" y="181"/>
                    </a:lnTo>
                    <a:lnTo>
                      <a:pt x="843" y="183"/>
                    </a:lnTo>
                    <a:lnTo>
                      <a:pt x="844" y="184"/>
                    </a:lnTo>
                    <a:lnTo>
                      <a:pt x="841" y="200"/>
                    </a:lnTo>
                    <a:lnTo>
                      <a:pt x="841" y="211"/>
                    </a:lnTo>
                    <a:lnTo>
                      <a:pt x="851" y="249"/>
                    </a:lnTo>
                    <a:lnTo>
                      <a:pt x="851" y="251"/>
                    </a:lnTo>
                    <a:lnTo>
                      <a:pt x="852" y="263"/>
                    </a:lnTo>
                    <a:lnTo>
                      <a:pt x="849" y="271"/>
                    </a:lnTo>
                    <a:lnTo>
                      <a:pt x="823" y="286"/>
                    </a:lnTo>
                    <a:lnTo>
                      <a:pt x="818" y="289"/>
                    </a:lnTo>
                    <a:lnTo>
                      <a:pt x="811" y="294"/>
                    </a:lnTo>
                    <a:lnTo>
                      <a:pt x="793" y="302"/>
                    </a:lnTo>
                    <a:lnTo>
                      <a:pt x="744" y="314"/>
                    </a:lnTo>
                    <a:lnTo>
                      <a:pt x="729" y="320"/>
                    </a:lnTo>
                    <a:lnTo>
                      <a:pt x="696" y="335"/>
                    </a:lnTo>
                    <a:lnTo>
                      <a:pt x="679" y="346"/>
                    </a:lnTo>
                    <a:lnTo>
                      <a:pt x="678" y="349"/>
                    </a:lnTo>
                    <a:lnTo>
                      <a:pt x="679" y="351"/>
                    </a:lnTo>
                    <a:lnTo>
                      <a:pt x="679" y="354"/>
                    </a:lnTo>
                    <a:lnTo>
                      <a:pt x="669" y="360"/>
                    </a:lnTo>
                    <a:lnTo>
                      <a:pt x="661" y="366"/>
                    </a:lnTo>
                    <a:lnTo>
                      <a:pt x="659" y="373"/>
                    </a:lnTo>
                    <a:lnTo>
                      <a:pt x="655" y="376"/>
                    </a:lnTo>
                    <a:lnTo>
                      <a:pt x="653" y="376"/>
                    </a:lnTo>
                    <a:lnTo>
                      <a:pt x="643" y="386"/>
                    </a:lnTo>
                    <a:lnTo>
                      <a:pt x="641" y="384"/>
                    </a:lnTo>
                    <a:lnTo>
                      <a:pt x="637" y="385"/>
                    </a:lnTo>
                    <a:lnTo>
                      <a:pt x="634" y="392"/>
                    </a:lnTo>
                    <a:lnTo>
                      <a:pt x="631" y="399"/>
                    </a:lnTo>
                    <a:lnTo>
                      <a:pt x="630" y="403"/>
                    </a:lnTo>
                    <a:lnTo>
                      <a:pt x="630" y="417"/>
                    </a:lnTo>
                    <a:lnTo>
                      <a:pt x="632" y="426"/>
                    </a:lnTo>
                    <a:lnTo>
                      <a:pt x="635" y="429"/>
                    </a:lnTo>
                    <a:lnTo>
                      <a:pt x="639" y="429"/>
                    </a:lnTo>
                    <a:lnTo>
                      <a:pt x="641" y="434"/>
                    </a:lnTo>
                    <a:lnTo>
                      <a:pt x="645" y="437"/>
                    </a:lnTo>
                    <a:lnTo>
                      <a:pt x="648" y="436"/>
                    </a:lnTo>
                    <a:lnTo>
                      <a:pt x="649" y="434"/>
                    </a:lnTo>
                    <a:lnTo>
                      <a:pt x="654" y="433"/>
                    </a:lnTo>
                    <a:lnTo>
                      <a:pt x="655" y="431"/>
                    </a:lnTo>
                    <a:lnTo>
                      <a:pt x="658" y="431"/>
                    </a:lnTo>
                    <a:lnTo>
                      <a:pt x="656" y="433"/>
                    </a:lnTo>
                    <a:lnTo>
                      <a:pt x="658" y="434"/>
                    </a:lnTo>
                    <a:lnTo>
                      <a:pt x="656" y="436"/>
                    </a:lnTo>
                    <a:lnTo>
                      <a:pt x="656" y="435"/>
                    </a:lnTo>
                    <a:lnTo>
                      <a:pt x="655" y="438"/>
                    </a:lnTo>
                    <a:lnTo>
                      <a:pt x="653" y="437"/>
                    </a:lnTo>
                    <a:lnTo>
                      <a:pt x="655" y="440"/>
                    </a:lnTo>
                    <a:lnTo>
                      <a:pt x="654" y="438"/>
                    </a:lnTo>
                    <a:lnTo>
                      <a:pt x="652" y="440"/>
                    </a:lnTo>
                    <a:lnTo>
                      <a:pt x="648" y="439"/>
                    </a:lnTo>
                    <a:lnTo>
                      <a:pt x="644" y="443"/>
                    </a:lnTo>
                    <a:lnTo>
                      <a:pt x="644" y="447"/>
                    </a:lnTo>
                    <a:lnTo>
                      <a:pt x="641" y="446"/>
                    </a:lnTo>
                    <a:lnTo>
                      <a:pt x="636" y="448"/>
                    </a:lnTo>
                    <a:lnTo>
                      <a:pt x="632" y="454"/>
                    </a:lnTo>
                    <a:lnTo>
                      <a:pt x="633" y="459"/>
                    </a:lnTo>
                    <a:lnTo>
                      <a:pt x="628" y="463"/>
                    </a:lnTo>
                    <a:lnTo>
                      <a:pt x="626" y="462"/>
                    </a:lnTo>
                    <a:lnTo>
                      <a:pt x="624" y="464"/>
                    </a:lnTo>
                    <a:lnTo>
                      <a:pt x="621" y="472"/>
                    </a:lnTo>
                    <a:lnTo>
                      <a:pt x="622" y="475"/>
                    </a:lnTo>
                    <a:lnTo>
                      <a:pt x="624" y="475"/>
                    </a:lnTo>
                    <a:lnTo>
                      <a:pt x="623" y="477"/>
                    </a:lnTo>
                    <a:lnTo>
                      <a:pt x="624" y="479"/>
                    </a:lnTo>
                    <a:lnTo>
                      <a:pt x="628" y="476"/>
                    </a:lnTo>
                    <a:lnTo>
                      <a:pt x="627" y="479"/>
                    </a:lnTo>
                    <a:lnTo>
                      <a:pt x="630" y="479"/>
                    </a:lnTo>
                    <a:lnTo>
                      <a:pt x="628" y="481"/>
                    </a:lnTo>
                    <a:lnTo>
                      <a:pt x="626" y="480"/>
                    </a:lnTo>
                    <a:lnTo>
                      <a:pt x="626" y="481"/>
                    </a:lnTo>
                    <a:lnTo>
                      <a:pt x="625" y="481"/>
                    </a:lnTo>
                    <a:lnTo>
                      <a:pt x="625" y="483"/>
                    </a:lnTo>
                    <a:lnTo>
                      <a:pt x="627" y="484"/>
                    </a:lnTo>
                    <a:lnTo>
                      <a:pt x="626" y="487"/>
                    </a:lnTo>
                    <a:lnTo>
                      <a:pt x="624" y="484"/>
                    </a:lnTo>
                    <a:lnTo>
                      <a:pt x="621" y="483"/>
                    </a:lnTo>
                    <a:lnTo>
                      <a:pt x="621" y="481"/>
                    </a:lnTo>
                    <a:lnTo>
                      <a:pt x="615" y="477"/>
                    </a:lnTo>
                    <a:lnTo>
                      <a:pt x="566" y="474"/>
                    </a:lnTo>
                    <a:lnTo>
                      <a:pt x="549" y="473"/>
                    </a:lnTo>
                    <a:lnTo>
                      <a:pt x="491" y="473"/>
                    </a:lnTo>
                    <a:lnTo>
                      <a:pt x="481" y="475"/>
                    </a:lnTo>
                    <a:lnTo>
                      <a:pt x="478" y="479"/>
                    </a:lnTo>
                    <a:lnTo>
                      <a:pt x="475" y="477"/>
                    </a:lnTo>
                    <a:lnTo>
                      <a:pt x="465" y="477"/>
                    </a:lnTo>
                    <a:lnTo>
                      <a:pt x="429" y="482"/>
                    </a:lnTo>
                    <a:lnTo>
                      <a:pt x="412" y="481"/>
                    </a:lnTo>
                    <a:lnTo>
                      <a:pt x="408" y="482"/>
                    </a:lnTo>
                    <a:lnTo>
                      <a:pt x="405" y="483"/>
                    </a:lnTo>
                    <a:lnTo>
                      <a:pt x="403" y="482"/>
                    </a:lnTo>
                    <a:lnTo>
                      <a:pt x="400" y="483"/>
                    </a:lnTo>
                    <a:lnTo>
                      <a:pt x="401" y="481"/>
                    </a:lnTo>
                    <a:lnTo>
                      <a:pt x="400" y="479"/>
                    </a:lnTo>
                    <a:lnTo>
                      <a:pt x="387" y="477"/>
                    </a:lnTo>
                    <a:lnTo>
                      <a:pt x="385" y="475"/>
                    </a:lnTo>
                    <a:lnTo>
                      <a:pt x="386" y="473"/>
                    </a:lnTo>
                    <a:lnTo>
                      <a:pt x="383" y="474"/>
                    </a:lnTo>
                    <a:lnTo>
                      <a:pt x="382" y="473"/>
                    </a:lnTo>
                    <a:lnTo>
                      <a:pt x="384" y="473"/>
                    </a:lnTo>
                    <a:lnTo>
                      <a:pt x="384" y="470"/>
                    </a:lnTo>
                    <a:lnTo>
                      <a:pt x="388" y="473"/>
                    </a:lnTo>
                    <a:lnTo>
                      <a:pt x="390" y="471"/>
                    </a:lnTo>
                    <a:lnTo>
                      <a:pt x="390" y="469"/>
                    </a:lnTo>
                    <a:lnTo>
                      <a:pt x="387" y="469"/>
                    </a:lnTo>
                    <a:lnTo>
                      <a:pt x="386" y="467"/>
                    </a:lnTo>
                    <a:lnTo>
                      <a:pt x="383" y="468"/>
                    </a:lnTo>
                    <a:lnTo>
                      <a:pt x="382" y="466"/>
                    </a:lnTo>
                    <a:lnTo>
                      <a:pt x="384" y="464"/>
                    </a:lnTo>
                    <a:lnTo>
                      <a:pt x="382" y="461"/>
                    </a:lnTo>
                    <a:lnTo>
                      <a:pt x="386" y="461"/>
                    </a:lnTo>
                    <a:lnTo>
                      <a:pt x="384" y="459"/>
                    </a:lnTo>
                    <a:lnTo>
                      <a:pt x="386" y="458"/>
                    </a:lnTo>
                    <a:lnTo>
                      <a:pt x="386" y="461"/>
                    </a:lnTo>
                    <a:lnTo>
                      <a:pt x="389" y="456"/>
                    </a:lnTo>
                    <a:lnTo>
                      <a:pt x="391" y="452"/>
                    </a:lnTo>
                    <a:lnTo>
                      <a:pt x="390" y="450"/>
                    </a:lnTo>
                    <a:lnTo>
                      <a:pt x="397" y="444"/>
                    </a:lnTo>
                    <a:lnTo>
                      <a:pt x="394" y="444"/>
                    </a:lnTo>
                    <a:lnTo>
                      <a:pt x="393" y="440"/>
                    </a:lnTo>
                    <a:lnTo>
                      <a:pt x="398" y="436"/>
                    </a:lnTo>
                    <a:lnTo>
                      <a:pt x="405" y="431"/>
                    </a:lnTo>
                    <a:lnTo>
                      <a:pt x="405" y="427"/>
                    </a:lnTo>
                    <a:lnTo>
                      <a:pt x="404" y="423"/>
                    </a:lnTo>
                    <a:lnTo>
                      <a:pt x="405" y="422"/>
                    </a:lnTo>
                    <a:lnTo>
                      <a:pt x="404" y="421"/>
                    </a:lnTo>
                    <a:lnTo>
                      <a:pt x="404" y="420"/>
                    </a:lnTo>
                    <a:lnTo>
                      <a:pt x="402" y="418"/>
                    </a:lnTo>
                    <a:lnTo>
                      <a:pt x="397" y="419"/>
                    </a:lnTo>
                    <a:lnTo>
                      <a:pt x="392" y="416"/>
                    </a:lnTo>
                    <a:lnTo>
                      <a:pt x="391" y="418"/>
                    </a:lnTo>
                    <a:lnTo>
                      <a:pt x="388" y="419"/>
                    </a:lnTo>
                    <a:lnTo>
                      <a:pt x="388" y="420"/>
                    </a:lnTo>
                    <a:lnTo>
                      <a:pt x="386" y="419"/>
                    </a:lnTo>
                    <a:lnTo>
                      <a:pt x="386" y="423"/>
                    </a:lnTo>
                    <a:lnTo>
                      <a:pt x="384" y="425"/>
                    </a:lnTo>
                    <a:lnTo>
                      <a:pt x="379" y="423"/>
                    </a:lnTo>
                    <a:lnTo>
                      <a:pt x="365" y="428"/>
                    </a:lnTo>
                    <a:lnTo>
                      <a:pt x="364" y="430"/>
                    </a:lnTo>
                    <a:lnTo>
                      <a:pt x="360" y="430"/>
                    </a:lnTo>
                    <a:lnTo>
                      <a:pt x="361" y="430"/>
                    </a:lnTo>
                    <a:lnTo>
                      <a:pt x="358" y="433"/>
                    </a:lnTo>
                    <a:lnTo>
                      <a:pt x="355" y="434"/>
                    </a:lnTo>
                    <a:lnTo>
                      <a:pt x="356" y="434"/>
                    </a:lnTo>
                    <a:lnTo>
                      <a:pt x="351" y="439"/>
                    </a:lnTo>
                    <a:lnTo>
                      <a:pt x="349" y="446"/>
                    </a:lnTo>
                    <a:lnTo>
                      <a:pt x="350" y="447"/>
                    </a:lnTo>
                    <a:lnTo>
                      <a:pt x="352" y="446"/>
                    </a:lnTo>
                    <a:lnTo>
                      <a:pt x="351" y="448"/>
                    </a:lnTo>
                    <a:lnTo>
                      <a:pt x="356" y="452"/>
                    </a:lnTo>
                    <a:lnTo>
                      <a:pt x="358" y="453"/>
                    </a:lnTo>
                    <a:lnTo>
                      <a:pt x="360" y="461"/>
                    </a:lnTo>
                    <a:lnTo>
                      <a:pt x="367" y="458"/>
                    </a:lnTo>
                    <a:lnTo>
                      <a:pt x="364" y="463"/>
                    </a:lnTo>
                    <a:lnTo>
                      <a:pt x="365" y="465"/>
                    </a:lnTo>
                    <a:lnTo>
                      <a:pt x="368" y="464"/>
                    </a:lnTo>
                    <a:lnTo>
                      <a:pt x="373" y="465"/>
                    </a:lnTo>
                    <a:lnTo>
                      <a:pt x="376" y="467"/>
                    </a:lnTo>
                    <a:lnTo>
                      <a:pt x="376" y="469"/>
                    </a:lnTo>
                    <a:lnTo>
                      <a:pt x="373" y="469"/>
                    </a:lnTo>
                    <a:lnTo>
                      <a:pt x="374" y="473"/>
                    </a:lnTo>
                    <a:lnTo>
                      <a:pt x="371" y="475"/>
                    </a:lnTo>
                    <a:lnTo>
                      <a:pt x="374" y="476"/>
                    </a:lnTo>
                    <a:lnTo>
                      <a:pt x="379" y="474"/>
                    </a:lnTo>
                    <a:lnTo>
                      <a:pt x="379" y="476"/>
                    </a:lnTo>
                    <a:lnTo>
                      <a:pt x="375" y="477"/>
                    </a:lnTo>
                    <a:lnTo>
                      <a:pt x="376" y="480"/>
                    </a:lnTo>
                    <a:lnTo>
                      <a:pt x="371" y="482"/>
                    </a:lnTo>
                    <a:lnTo>
                      <a:pt x="370" y="484"/>
                    </a:lnTo>
                    <a:lnTo>
                      <a:pt x="371" y="484"/>
                    </a:lnTo>
                    <a:lnTo>
                      <a:pt x="370" y="485"/>
                    </a:lnTo>
                    <a:lnTo>
                      <a:pt x="363" y="485"/>
                    </a:lnTo>
                    <a:lnTo>
                      <a:pt x="358" y="487"/>
                    </a:lnTo>
                    <a:lnTo>
                      <a:pt x="352" y="487"/>
                    </a:lnTo>
                    <a:lnTo>
                      <a:pt x="347" y="491"/>
                    </a:lnTo>
                    <a:lnTo>
                      <a:pt x="344" y="486"/>
                    </a:lnTo>
                    <a:lnTo>
                      <a:pt x="334" y="483"/>
                    </a:lnTo>
                    <a:lnTo>
                      <a:pt x="333" y="482"/>
                    </a:lnTo>
                    <a:lnTo>
                      <a:pt x="332" y="482"/>
                    </a:lnTo>
                    <a:lnTo>
                      <a:pt x="328" y="482"/>
                    </a:lnTo>
                    <a:lnTo>
                      <a:pt x="326" y="484"/>
                    </a:lnTo>
                    <a:lnTo>
                      <a:pt x="324" y="482"/>
                    </a:lnTo>
                    <a:lnTo>
                      <a:pt x="324" y="484"/>
                    </a:lnTo>
                    <a:lnTo>
                      <a:pt x="322" y="483"/>
                    </a:lnTo>
                    <a:lnTo>
                      <a:pt x="320" y="484"/>
                    </a:lnTo>
                    <a:lnTo>
                      <a:pt x="322" y="485"/>
                    </a:lnTo>
                    <a:lnTo>
                      <a:pt x="326" y="485"/>
                    </a:lnTo>
                    <a:lnTo>
                      <a:pt x="327" y="486"/>
                    </a:lnTo>
                    <a:lnTo>
                      <a:pt x="328" y="483"/>
                    </a:lnTo>
                    <a:lnTo>
                      <a:pt x="333" y="482"/>
                    </a:lnTo>
                    <a:lnTo>
                      <a:pt x="336" y="484"/>
                    </a:lnTo>
                    <a:lnTo>
                      <a:pt x="333" y="484"/>
                    </a:lnTo>
                    <a:lnTo>
                      <a:pt x="336" y="485"/>
                    </a:lnTo>
                    <a:lnTo>
                      <a:pt x="333" y="486"/>
                    </a:lnTo>
                    <a:lnTo>
                      <a:pt x="335" y="486"/>
                    </a:lnTo>
                    <a:lnTo>
                      <a:pt x="340" y="486"/>
                    </a:lnTo>
                    <a:lnTo>
                      <a:pt x="346" y="490"/>
                    </a:lnTo>
                    <a:lnTo>
                      <a:pt x="324" y="490"/>
                    </a:lnTo>
                    <a:lnTo>
                      <a:pt x="312" y="492"/>
                    </a:lnTo>
                    <a:lnTo>
                      <a:pt x="309" y="494"/>
                    </a:lnTo>
                    <a:lnTo>
                      <a:pt x="309" y="495"/>
                    </a:lnTo>
                    <a:lnTo>
                      <a:pt x="307" y="494"/>
                    </a:lnTo>
                    <a:lnTo>
                      <a:pt x="302" y="497"/>
                    </a:lnTo>
                    <a:lnTo>
                      <a:pt x="295" y="499"/>
                    </a:lnTo>
                    <a:lnTo>
                      <a:pt x="292" y="501"/>
                    </a:lnTo>
                    <a:lnTo>
                      <a:pt x="291" y="504"/>
                    </a:lnTo>
                    <a:lnTo>
                      <a:pt x="286" y="503"/>
                    </a:lnTo>
                    <a:lnTo>
                      <a:pt x="288" y="501"/>
                    </a:lnTo>
                    <a:lnTo>
                      <a:pt x="281" y="499"/>
                    </a:lnTo>
                    <a:lnTo>
                      <a:pt x="265" y="499"/>
                    </a:lnTo>
                    <a:lnTo>
                      <a:pt x="235" y="502"/>
                    </a:lnTo>
                    <a:lnTo>
                      <a:pt x="204" y="506"/>
                    </a:lnTo>
                    <a:lnTo>
                      <a:pt x="196" y="509"/>
                    </a:lnTo>
                    <a:lnTo>
                      <a:pt x="191" y="507"/>
                    </a:lnTo>
                    <a:lnTo>
                      <a:pt x="191" y="504"/>
                    </a:lnTo>
                    <a:lnTo>
                      <a:pt x="193" y="503"/>
                    </a:lnTo>
                    <a:lnTo>
                      <a:pt x="195" y="500"/>
                    </a:lnTo>
                    <a:lnTo>
                      <a:pt x="196" y="500"/>
                    </a:lnTo>
                    <a:lnTo>
                      <a:pt x="200" y="497"/>
                    </a:lnTo>
                    <a:lnTo>
                      <a:pt x="204" y="495"/>
                    </a:lnTo>
                    <a:lnTo>
                      <a:pt x="208" y="500"/>
                    </a:lnTo>
                    <a:lnTo>
                      <a:pt x="217" y="502"/>
                    </a:lnTo>
                    <a:lnTo>
                      <a:pt x="220" y="501"/>
                    </a:lnTo>
                    <a:lnTo>
                      <a:pt x="221" y="499"/>
                    </a:lnTo>
                    <a:lnTo>
                      <a:pt x="220" y="497"/>
                    </a:lnTo>
                    <a:lnTo>
                      <a:pt x="212" y="491"/>
                    </a:lnTo>
                    <a:lnTo>
                      <a:pt x="224" y="498"/>
                    </a:lnTo>
                    <a:lnTo>
                      <a:pt x="234" y="500"/>
                    </a:lnTo>
                    <a:lnTo>
                      <a:pt x="252" y="500"/>
                    </a:lnTo>
                    <a:lnTo>
                      <a:pt x="266" y="497"/>
                    </a:lnTo>
                    <a:lnTo>
                      <a:pt x="247" y="484"/>
                    </a:lnTo>
                    <a:lnTo>
                      <a:pt x="239" y="473"/>
                    </a:lnTo>
                    <a:lnTo>
                      <a:pt x="238" y="469"/>
                    </a:lnTo>
                    <a:lnTo>
                      <a:pt x="234" y="469"/>
                    </a:lnTo>
                    <a:lnTo>
                      <a:pt x="234" y="468"/>
                    </a:lnTo>
                    <a:lnTo>
                      <a:pt x="232" y="468"/>
                    </a:lnTo>
                    <a:lnTo>
                      <a:pt x="232" y="470"/>
                    </a:lnTo>
                    <a:lnTo>
                      <a:pt x="228" y="471"/>
                    </a:lnTo>
                    <a:lnTo>
                      <a:pt x="225" y="469"/>
                    </a:lnTo>
                    <a:lnTo>
                      <a:pt x="230" y="467"/>
                    </a:lnTo>
                    <a:lnTo>
                      <a:pt x="225" y="466"/>
                    </a:lnTo>
                    <a:lnTo>
                      <a:pt x="221" y="467"/>
                    </a:lnTo>
                    <a:lnTo>
                      <a:pt x="219" y="470"/>
                    </a:lnTo>
                    <a:lnTo>
                      <a:pt x="213" y="472"/>
                    </a:lnTo>
                    <a:lnTo>
                      <a:pt x="204" y="471"/>
                    </a:lnTo>
                    <a:lnTo>
                      <a:pt x="201" y="473"/>
                    </a:lnTo>
                    <a:lnTo>
                      <a:pt x="193" y="473"/>
                    </a:lnTo>
                    <a:lnTo>
                      <a:pt x="189" y="477"/>
                    </a:lnTo>
                    <a:lnTo>
                      <a:pt x="189" y="479"/>
                    </a:lnTo>
                    <a:lnTo>
                      <a:pt x="187" y="480"/>
                    </a:lnTo>
                    <a:lnTo>
                      <a:pt x="187" y="483"/>
                    </a:lnTo>
                    <a:lnTo>
                      <a:pt x="184" y="484"/>
                    </a:lnTo>
                    <a:lnTo>
                      <a:pt x="182" y="483"/>
                    </a:lnTo>
                    <a:lnTo>
                      <a:pt x="185" y="479"/>
                    </a:lnTo>
                    <a:lnTo>
                      <a:pt x="184" y="477"/>
                    </a:lnTo>
                    <a:lnTo>
                      <a:pt x="185" y="476"/>
                    </a:lnTo>
                    <a:lnTo>
                      <a:pt x="184" y="473"/>
                    </a:lnTo>
                    <a:lnTo>
                      <a:pt x="175" y="477"/>
                    </a:lnTo>
                    <a:lnTo>
                      <a:pt x="177" y="482"/>
                    </a:lnTo>
                    <a:lnTo>
                      <a:pt x="175" y="485"/>
                    </a:lnTo>
                    <a:lnTo>
                      <a:pt x="172" y="486"/>
                    </a:lnTo>
                    <a:lnTo>
                      <a:pt x="171" y="490"/>
                    </a:lnTo>
                    <a:lnTo>
                      <a:pt x="166" y="494"/>
                    </a:lnTo>
                    <a:lnTo>
                      <a:pt x="160" y="495"/>
                    </a:lnTo>
                    <a:lnTo>
                      <a:pt x="158" y="494"/>
                    </a:lnTo>
                    <a:lnTo>
                      <a:pt x="157" y="494"/>
                    </a:lnTo>
                    <a:lnTo>
                      <a:pt x="155" y="495"/>
                    </a:lnTo>
                    <a:lnTo>
                      <a:pt x="156" y="498"/>
                    </a:lnTo>
                    <a:lnTo>
                      <a:pt x="154" y="497"/>
                    </a:lnTo>
                    <a:lnTo>
                      <a:pt x="153" y="499"/>
                    </a:lnTo>
                    <a:lnTo>
                      <a:pt x="151" y="499"/>
                    </a:lnTo>
                    <a:lnTo>
                      <a:pt x="152" y="497"/>
                    </a:lnTo>
                    <a:lnTo>
                      <a:pt x="150" y="495"/>
                    </a:lnTo>
                    <a:lnTo>
                      <a:pt x="142" y="500"/>
                    </a:lnTo>
                    <a:lnTo>
                      <a:pt x="139" y="499"/>
                    </a:lnTo>
                    <a:lnTo>
                      <a:pt x="142" y="492"/>
                    </a:lnTo>
                    <a:lnTo>
                      <a:pt x="146" y="491"/>
                    </a:lnTo>
                    <a:lnTo>
                      <a:pt x="145" y="489"/>
                    </a:lnTo>
                    <a:lnTo>
                      <a:pt x="144" y="490"/>
                    </a:lnTo>
                    <a:lnTo>
                      <a:pt x="139" y="486"/>
                    </a:lnTo>
                    <a:lnTo>
                      <a:pt x="137" y="489"/>
                    </a:lnTo>
                    <a:lnTo>
                      <a:pt x="134" y="488"/>
                    </a:lnTo>
                    <a:lnTo>
                      <a:pt x="133" y="491"/>
                    </a:lnTo>
                    <a:lnTo>
                      <a:pt x="132" y="490"/>
                    </a:lnTo>
                    <a:lnTo>
                      <a:pt x="129" y="492"/>
                    </a:lnTo>
                    <a:lnTo>
                      <a:pt x="127" y="492"/>
                    </a:lnTo>
                    <a:lnTo>
                      <a:pt x="129" y="488"/>
                    </a:lnTo>
                    <a:lnTo>
                      <a:pt x="128" y="488"/>
                    </a:lnTo>
                    <a:lnTo>
                      <a:pt x="127" y="489"/>
                    </a:lnTo>
                    <a:lnTo>
                      <a:pt x="118" y="493"/>
                    </a:lnTo>
                    <a:lnTo>
                      <a:pt x="115" y="490"/>
                    </a:lnTo>
                    <a:lnTo>
                      <a:pt x="117" y="486"/>
                    </a:lnTo>
                    <a:lnTo>
                      <a:pt x="122" y="486"/>
                    </a:lnTo>
                    <a:lnTo>
                      <a:pt x="122" y="484"/>
                    </a:lnTo>
                    <a:lnTo>
                      <a:pt x="127" y="483"/>
                    </a:lnTo>
                    <a:lnTo>
                      <a:pt x="126" y="481"/>
                    </a:lnTo>
                    <a:lnTo>
                      <a:pt x="129" y="479"/>
                    </a:lnTo>
                    <a:lnTo>
                      <a:pt x="127" y="477"/>
                    </a:lnTo>
                    <a:lnTo>
                      <a:pt x="120" y="480"/>
                    </a:lnTo>
                    <a:lnTo>
                      <a:pt x="120" y="477"/>
                    </a:lnTo>
                    <a:lnTo>
                      <a:pt x="122" y="477"/>
                    </a:lnTo>
                    <a:lnTo>
                      <a:pt x="121" y="475"/>
                    </a:lnTo>
                    <a:lnTo>
                      <a:pt x="124" y="473"/>
                    </a:lnTo>
                    <a:lnTo>
                      <a:pt x="122" y="473"/>
                    </a:lnTo>
                    <a:lnTo>
                      <a:pt x="123" y="471"/>
                    </a:lnTo>
                    <a:lnTo>
                      <a:pt x="122" y="470"/>
                    </a:lnTo>
                    <a:lnTo>
                      <a:pt x="121" y="471"/>
                    </a:lnTo>
                    <a:lnTo>
                      <a:pt x="118" y="470"/>
                    </a:lnTo>
                    <a:lnTo>
                      <a:pt x="117" y="472"/>
                    </a:lnTo>
                    <a:lnTo>
                      <a:pt x="115" y="470"/>
                    </a:lnTo>
                    <a:lnTo>
                      <a:pt x="114" y="471"/>
                    </a:lnTo>
                    <a:lnTo>
                      <a:pt x="115" y="472"/>
                    </a:lnTo>
                    <a:lnTo>
                      <a:pt x="113" y="473"/>
                    </a:lnTo>
                    <a:lnTo>
                      <a:pt x="113" y="475"/>
                    </a:lnTo>
                    <a:lnTo>
                      <a:pt x="114" y="474"/>
                    </a:lnTo>
                    <a:lnTo>
                      <a:pt x="117" y="475"/>
                    </a:lnTo>
                    <a:lnTo>
                      <a:pt x="110" y="481"/>
                    </a:lnTo>
                    <a:lnTo>
                      <a:pt x="111" y="477"/>
                    </a:lnTo>
                    <a:lnTo>
                      <a:pt x="108" y="476"/>
                    </a:lnTo>
                    <a:lnTo>
                      <a:pt x="104" y="476"/>
                    </a:lnTo>
                    <a:lnTo>
                      <a:pt x="104" y="474"/>
                    </a:lnTo>
                    <a:lnTo>
                      <a:pt x="101" y="476"/>
                    </a:lnTo>
                    <a:lnTo>
                      <a:pt x="101" y="479"/>
                    </a:lnTo>
                    <a:lnTo>
                      <a:pt x="99" y="480"/>
                    </a:lnTo>
                    <a:lnTo>
                      <a:pt x="100" y="483"/>
                    </a:lnTo>
                    <a:lnTo>
                      <a:pt x="98" y="485"/>
                    </a:lnTo>
                    <a:lnTo>
                      <a:pt x="101" y="487"/>
                    </a:lnTo>
                    <a:lnTo>
                      <a:pt x="99" y="487"/>
                    </a:lnTo>
                    <a:lnTo>
                      <a:pt x="96" y="489"/>
                    </a:lnTo>
                    <a:lnTo>
                      <a:pt x="98" y="491"/>
                    </a:lnTo>
                    <a:lnTo>
                      <a:pt x="100" y="491"/>
                    </a:lnTo>
                    <a:lnTo>
                      <a:pt x="98" y="493"/>
                    </a:lnTo>
                    <a:lnTo>
                      <a:pt x="95" y="490"/>
                    </a:lnTo>
                    <a:lnTo>
                      <a:pt x="94" y="491"/>
                    </a:lnTo>
                    <a:lnTo>
                      <a:pt x="93" y="488"/>
                    </a:lnTo>
                    <a:lnTo>
                      <a:pt x="92" y="489"/>
                    </a:lnTo>
                    <a:lnTo>
                      <a:pt x="90" y="488"/>
                    </a:lnTo>
                    <a:lnTo>
                      <a:pt x="84" y="493"/>
                    </a:lnTo>
                    <a:lnTo>
                      <a:pt x="80" y="493"/>
                    </a:lnTo>
                    <a:lnTo>
                      <a:pt x="72" y="495"/>
                    </a:lnTo>
                    <a:lnTo>
                      <a:pt x="64" y="501"/>
                    </a:lnTo>
                    <a:lnTo>
                      <a:pt x="64" y="498"/>
                    </a:lnTo>
                    <a:lnTo>
                      <a:pt x="60" y="499"/>
                    </a:lnTo>
                    <a:lnTo>
                      <a:pt x="59" y="497"/>
                    </a:lnTo>
                    <a:lnTo>
                      <a:pt x="55" y="499"/>
                    </a:lnTo>
                    <a:lnTo>
                      <a:pt x="52" y="498"/>
                    </a:lnTo>
                    <a:lnTo>
                      <a:pt x="51" y="500"/>
                    </a:lnTo>
                    <a:lnTo>
                      <a:pt x="48" y="499"/>
                    </a:lnTo>
                    <a:lnTo>
                      <a:pt x="46" y="501"/>
                    </a:lnTo>
                    <a:lnTo>
                      <a:pt x="46" y="503"/>
                    </a:lnTo>
                    <a:lnTo>
                      <a:pt x="44" y="503"/>
                    </a:lnTo>
                    <a:lnTo>
                      <a:pt x="42" y="513"/>
                    </a:lnTo>
                    <a:lnTo>
                      <a:pt x="44" y="515"/>
                    </a:lnTo>
                    <a:lnTo>
                      <a:pt x="41" y="516"/>
                    </a:lnTo>
                    <a:lnTo>
                      <a:pt x="43" y="519"/>
                    </a:lnTo>
                    <a:lnTo>
                      <a:pt x="40" y="522"/>
                    </a:lnTo>
                    <a:lnTo>
                      <a:pt x="41" y="524"/>
                    </a:lnTo>
                    <a:lnTo>
                      <a:pt x="38" y="527"/>
                    </a:lnTo>
                    <a:lnTo>
                      <a:pt x="40" y="527"/>
                    </a:lnTo>
                    <a:lnTo>
                      <a:pt x="37" y="530"/>
                    </a:lnTo>
                    <a:lnTo>
                      <a:pt x="40" y="535"/>
                    </a:lnTo>
                    <a:lnTo>
                      <a:pt x="39" y="538"/>
                    </a:lnTo>
                    <a:lnTo>
                      <a:pt x="42" y="538"/>
                    </a:lnTo>
                    <a:lnTo>
                      <a:pt x="48" y="531"/>
                    </a:lnTo>
                    <a:lnTo>
                      <a:pt x="50" y="533"/>
                    </a:lnTo>
                    <a:lnTo>
                      <a:pt x="51" y="528"/>
                    </a:lnTo>
                    <a:lnTo>
                      <a:pt x="54" y="527"/>
                    </a:lnTo>
                    <a:lnTo>
                      <a:pt x="54" y="529"/>
                    </a:lnTo>
                    <a:lnTo>
                      <a:pt x="57" y="530"/>
                    </a:lnTo>
                    <a:lnTo>
                      <a:pt x="60" y="533"/>
                    </a:lnTo>
                    <a:lnTo>
                      <a:pt x="58" y="533"/>
                    </a:lnTo>
                    <a:lnTo>
                      <a:pt x="57" y="536"/>
                    </a:lnTo>
                    <a:lnTo>
                      <a:pt x="54" y="535"/>
                    </a:lnTo>
                    <a:lnTo>
                      <a:pt x="55" y="533"/>
                    </a:lnTo>
                    <a:lnTo>
                      <a:pt x="51" y="536"/>
                    </a:lnTo>
                    <a:lnTo>
                      <a:pt x="49" y="534"/>
                    </a:lnTo>
                    <a:lnTo>
                      <a:pt x="49" y="537"/>
                    </a:lnTo>
                    <a:lnTo>
                      <a:pt x="50" y="537"/>
                    </a:lnTo>
                    <a:lnTo>
                      <a:pt x="48" y="538"/>
                    </a:lnTo>
                    <a:lnTo>
                      <a:pt x="47" y="538"/>
                    </a:lnTo>
                    <a:lnTo>
                      <a:pt x="46" y="539"/>
                    </a:lnTo>
                    <a:lnTo>
                      <a:pt x="47" y="540"/>
                    </a:lnTo>
                    <a:lnTo>
                      <a:pt x="45" y="539"/>
                    </a:lnTo>
                    <a:lnTo>
                      <a:pt x="46" y="541"/>
                    </a:lnTo>
                    <a:lnTo>
                      <a:pt x="43" y="542"/>
                    </a:lnTo>
                    <a:lnTo>
                      <a:pt x="48" y="540"/>
                    </a:lnTo>
                    <a:lnTo>
                      <a:pt x="49" y="541"/>
                    </a:lnTo>
                    <a:lnTo>
                      <a:pt x="51" y="539"/>
                    </a:lnTo>
                    <a:lnTo>
                      <a:pt x="55" y="538"/>
                    </a:lnTo>
                    <a:lnTo>
                      <a:pt x="56" y="540"/>
                    </a:lnTo>
                    <a:lnTo>
                      <a:pt x="60" y="538"/>
                    </a:lnTo>
                    <a:lnTo>
                      <a:pt x="58" y="542"/>
                    </a:lnTo>
                    <a:lnTo>
                      <a:pt x="50" y="551"/>
                    </a:lnTo>
                    <a:lnTo>
                      <a:pt x="55" y="553"/>
                    </a:lnTo>
                    <a:lnTo>
                      <a:pt x="52" y="551"/>
                    </a:lnTo>
                    <a:lnTo>
                      <a:pt x="56" y="548"/>
                    </a:lnTo>
                    <a:lnTo>
                      <a:pt x="59" y="542"/>
                    </a:lnTo>
                    <a:lnTo>
                      <a:pt x="63" y="540"/>
                    </a:lnTo>
                    <a:lnTo>
                      <a:pt x="64" y="538"/>
                    </a:lnTo>
                    <a:lnTo>
                      <a:pt x="72" y="537"/>
                    </a:lnTo>
                    <a:lnTo>
                      <a:pt x="68" y="542"/>
                    </a:lnTo>
                    <a:lnTo>
                      <a:pt x="66" y="545"/>
                    </a:lnTo>
                    <a:lnTo>
                      <a:pt x="67" y="546"/>
                    </a:lnTo>
                    <a:lnTo>
                      <a:pt x="74" y="547"/>
                    </a:lnTo>
                    <a:lnTo>
                      <a:pt x="77" y="545"/>
                    </a:lnTo>
                    <a:lnTo>
                      <a:pt x="84" y="552"/>
                    </a:lnTo>
                    <a:lnTo>
                      <a:pt x="82" y="553"/>
                    </a:lnTo>
                    <a:lnTo>
                      <a:pt x="82" y="551"/>
                    </a:lnTo>
                    <a:lnTo>
                      <a:pt x="78" y="549"/>
                    </a:lnTo>
                    <a:lnTo>
                      <a:pt x="76" y="554"/>
                    </a:lnTo>
                    <a:lnTo>
                      <a:pt x="73" y="554"/>
                    </a:lnTo>
                    <a:lnTo>
                      <a:pt x="72" y="556"/>
                    </a:lnTo>
                    <a:lnTo>
                      <a:pt x="70" y="558"/>
                    </a:lnTo>
                    <a:lnTo>
                      <a:pt x="72" y="559"/>
                    </a:lnTo>
                    <a:lnTo>
                      <a:pt x="66" y="565"/>
                    </a:lnTo>
                    <a:lnTo>
                      <a:pt x="61" y="566"/>
                    </a:lnTo>
                    <a:lnTo>
                      <a:pt x="61" y="563"/>
                    </a:lnTo>
                    <a:lnTo>
                      <a:pt x="59" y="563"/>
                    </a:lnTo>
                    <a:lnTo>
                      <a:pt x="58" y="561"/>
                    </a:lnTo>
                    <a:lnTo>
                      <a:pt x="56" y="564"/>
                    </a:lnTo>
                    <a:lnTo>
                      <a:pt x="57" y="561"/>
                    </a:lnTo>
                    <a:lnTo>
                      <a:pt x="55" y="560"/>
                    </a:lnTo>
                    <a:lnTo>
                      <a:pt x="51" y="562"/>
                    </a:lnTo>
                    <a:lnTo>
                      <a:pt x="49" y="561"/>
                    </a:lnTo>
                    <a:lnTo>
                      <a:pt x="50" y="563"/>
                    </a:lnTo>
                    <a:lnTo>
                      <a:pt x="47" y="562"/>
                    </a:lnTo>
                    <a:lnTo>
                      <a:pt x="46" y="560"/>
                    </a:lnTo>
                    <a:lnTo>
                      <a:pt x="44" y="564"/>
                    </a:lnTo>
                    <a:lnTo>
                      <a:pt x="41" y="561"/>
                    </a:lnTo>
                    <a:lnTo>
                      <a:pt x="37" y="563"/>
                    </a:lnTo>
                    <a:lnTo>
                      <a:pt x="37" y="565"/>
                    </a:lnTo>
                    <a:lnTo>
                      <a:pt x="34" y="565"/>
                    </a:lnTo>
                    <a:lnTo>
                      <a:pt x="36" y="567"/>
                    </a:lnTo>
                    <a:lnTo>
                      <a:pt x="30" y="565"/>
                    </a:lnTo>
                    <a:lnTo>
                      <a:pt x="28" y="561"/>
                    </a:lnTo>
                    <a:lnTo>
                      <a:pt x="24" y="561"/>
                    </a:lnTo>
                    <a:lnTo>
                      <a:pt x="23" y="553"/>
                    </a:lnTo>
                    <a:lnTo>
                      <a:pt x="18" y="548"/>
                    </a:lnTo>
                    <a:lnTo>
                      <a:pt x="13" y="551"/>
                    </a:lnTo>
                    <a:lnTo>
                      <a:pt x="14" y="548"/>
                    </a:lnTo>
                    <a:lnTo>
                      <a:pt x="11" y="544"/>
                    </a:lnTo>
                    <a:lnTo>
                      <a:pt x="11" y="543"/>
                    </a:lnTo>
                    <a:lnTo>
                      <a:pt x="3" y="541"/>
                    </a:lnTo>
                    <a:lnTo>
                      <a:pt x="3" y="538"/>
                    </a:lnTo>
                    <a:lnTo>
                      <a:pt x="1" y="538"/>
                    </a:lnTo>
                    <a:lnTo>
                      <a:pt x="0" y="536"/>
                    </a:lnTo>
                    <a:lnTo>
                      <a:pt x="2" y="534"/>
                    </a:lnTo>
                    <a:lnTo>
                      <a:pt x="2" y="531"/>
                    </a:lnTo>
                    <a:lnTo>
                      <a:pt x="4" y="527"/>
                    </a:lnTo>
                    <a:lnTo>
                      <a:pt x="14" y="522"/>
                    </a:lnTo>
                    <a:lnTo>
                      <a:pt x="14" y="519"/>
                    </a:lnTo>
                    <a:lnTo>
                      <a:pt x="15" y="518"/>
                    </a:lnTo>
                    <a:lnTo>
                      <a:pt x="15" y="516"/>
                    </a:lnTo>
                    <a:lnTo>
                      <a:pt x="16" y="515"/>
                    </a:lnTo>
                    <a:lnTo>
                      <a:pt x="15" y="511"/>
                    </a:lnTo>
                    <a:lnTo>
                      <a:pt x="18" y="509"/>
                    </a:lnTo>
                    <a:lnTo>
                      <a:pt x="15" y="507"/>
                    </a:lnTo>
                    <a:lnTo>
                      <a:pt x="18" y="501"/>
                    </a:lnTo>
                    <a:lnTo>
                      <a:pt x="16" y="499"/>
                    </a:lnTo>
                    <a:lnTo>
                      <a:pt x="19" y="498"/>
                    </a:lnTo>
                    <a:lnTo>
                      <a:pt x="21" y="489"/>
                    </a:lnTo>
                    <a:lnTo>
                      <a:pt x="19" y="487"/>
                    </a:lnTo>
                    <a:lnTo>
                      <a:pt x="21" y="486"/>
                    </a:lnTo>
                    <a:lnTo>
                      <a:pt x="21" y="483"/>
                    </a:lnTo>
                    <a:lnTo>
                      <a:pt x="29" y="483"/>
                    </a:lnTo>
                    <a:lnTo>
                      <a:pt x="30" y="479"/>
                    </a:lnTo>
                    <a:lnTo>
                      <a:pt x="31" y="475"/>
                    </a:lnTo>
                    <a:lnTo>
                      <a:pt x="39" y="472"/>
                    </a:lnTo>
                    <a:lnTo>
                      <a:pt x="44" y="473"/>
                    </a:lnTo>
                    <a:lnTo>
                      <a:pt x="47" y="469"/>
                    </a:lnTo>
                    <a:lnTo>
                      <a:pt x="50" y="471"/>
                    </a:lnTo>
                    <a:lnTo>
                      <a:pt x="55" y="468"/>
                    </a:lnTo>
                    <a:lnTo>
                      <a:pt x="57" y="466"/>
                    </a:lnTo>
                    <a:lnTo>
                      <a:pt x="61" y="463"/>
                    </a:lnTo>
                    <a:lnTo>
                      <a:pt x="68" y="461"/>
                    </a:lnTo>
                    <a:lnTo>
                      <a:pt x="73" y="463"/>
                    </a:lnTo>
                    <a:lnTo>
                      <a:pt x="75" y="462"/>
                    </a:lnTo>
                    <a:lnTo>
                      <a:pt x="78" y="458"/>
                    </a:lnTo>
                    <a:lnTo>
                      <a:pt x="86" y="453"/>
                    </a:lnTo>
                    <a:lnTo>
                      <a:pt x="88" y="454"/>
                    </a:lnTo>
                    <a:lnTo>
                      <a:pt x="90" y="455"/>
                    </a:lnTo>
                    <a:lnTo>
                      <a:pt x="88" y="458"/>
                    </a:lnTo>
                    <a:lnTo>
                      <a:pt x="92" y="462"/>
                    </a:lnTo>
                    <a:lnTo>
                      <a:pt x="98" y="459"/>
                    </a:lnTo>
                    <a:lnTo>
                      <a:pt x="102" y="454"/>
                    </a:lnTo>
                    <a:lnTo>
                      <a:pt x="112" y="456"/>
                    </a:lnTo>
                    <a:lnTo>
                      <a:pt x="122" y="452"/>
                    </a:lnTo>
                    <a:lnTo>
                      <a:pt x="123" y="452"/>
                    </a:lnTo>
                    <a:lnTo>
                      <a:pt x="123" y="454"/>
                    </a:lnTo>
                    <a:lnTo>
                      <a:pt x="124" y="453"/>
                    </a:lnTo>
                    <a:lnTo>
                      <a:pt x="129" y="450"/>
                    </a:lnTo>
                    <a:lnTo>
                      <a:pt x="131" y="450"/>
                    </a:lnTo>
                    <a:lnTo>
                      <a:pt x="132" y="451"/>
                    </a:lnTo>
                    <a:lnTo>
                      <a:pt x="135" y="450"/>
                    </a:lnTo>
                    <a:lnTo>
                      <a:pt x="137" y="445"/>
                    </a:lnTo>
                    <a:lnTo>
                      <a:pt x="140" y="444"/>
                    </a:lnTo>
                    <a:lnTo>
                      <a:pt x="141" y="441"/>
                    </a:lnTo>
                    <a:lnTo>
                      <a:pt x="138" y="440"/>
                    </a:lnTo>
                    <a:lnTo>
                      <a:pt x="137" y="437"/>
                    </a:lnTo>
                    <a:lnTo>
                      <a:pt x="139" y="434"/>
                    </a:lnTo>
                    <a:lnTo>
                      <a:pt x="141" y="434"/>
                    </a:lnTo>
                    <a:lnTo>
                      <a:pt x="140" y="433"/>
                    </a:lnTo>
                    <a:lnTo>
                      <a:pt x="145" y="429"/>
                    </a:lnTo>
                    <a:lnTo>
                      <a:pt x="150" y="429"/>
                    </a:lnTo>
                    <a:lnTo>
                      <a:pt x="149" y="426"/>
                    </a:lnTo>
                    <a:lnTo>
                      <a:pt x="154" y="425"/>
                    </a:lnTo>
                    <a:lnTo>
                      <a:pt x="155" y="422"/>
                    </a:lnTo>
                    <a:lnTo>
                      <a:pt x="155" y="420"/>
                    </a:lnTo>
                    <a:lnTo>
                      <a:pt x="158" y="417"/>
                    </a:lnTo>
                    <a:lnTo>
                      <a:pt x="155" y="412"/>
                    </a:lnTo>
                    <a:lnTo>
                      <a:pt x="152" y="411"/>
                    </a:lnTo>
                    <a:lnTo>
                      <a:pt x="153" y="408"/>
                    </a:lnTo>
                    <a:lnTo>
                      <a:pt x="149" y="405"/>
                    </a:lnTo>
                    <a:lnTo>
                      <a:pt x="149" y="402"/>
                    </a:lnTo>
                    <a:lnTo>
                      <a:pt x="146" y="403"/>
                    </a:lnTo>
                    <a:lnTo>
                      <a:pt x="145" y="401"/>
                    </a:lnTo>
                    <a:lnTo>
                      <a:pt x="138" y="402"/>
                    </a:lnTo>
                    <a:lnTo>
                      <a:pt x="135" y="400"/>
                    </a:lnTo>
                    <a:lnTo>
                      <a:pt x="132" y="402"/>
                    </a:lnTo>
                    <a:lnTo>
                      <a:pt x="129" y="399"/>
                    </a:lnTo>
                    <a:lnTo>
                      <a:pt x="119" y="397"/>
                    </a:lnTo>
                    <a:lnTo>
                      <a:pt x="117" y="400"/>
                    </a:lnTo>
                    <a:lnTo>
                      <a:pt x="117" y="402"/>
                    </a:lnTo>
                    <a:lnTo>
                      <a:pt x="115" y="402"/>
                    </a:lnTo>
                    <a:lnTo>
                      <a:pt x="115" y="398"/>
                    </a:lnTo>
                    <a:lnTo>
                      <a:pt x="113" y="398"/>
                    </a:lnTo>
                    <a:lnTo>
                      <a:pt x="115" y="396"/>
                    </a:lnTo>
                    <a:lnTo>
                      <a:pt x="109" y="394"/>
                    </a:lnTo>
                    <a:lnTo>
                      <a:pt x="104" y="397"/>
                    </a:lnTo>
                    <a:lnTo>
                      <a:pt x="106" y="400"/>
                    </a:lnTo>
                    <a:lnTo>
                      <a:pt x="106" y="401"/>
                    </a:lnTo>
                    <a:lnTo>
                      <a:pt x="100" y="399"/>
                    </a:lnTo>
                    <a:lnTo>
                      <a:pt x="93" y="403"/>
                    </a:lnTo>
                    <a:lnTo>
                      <a:pt x="88" y="400"/>
                    </a:lnTo>
                    <a:lnTo>
                      <a:pt x="84" y="407"/>
                    </a:lnTo>
                    <a:lnTo>
                      <a:pt x="83" y="409"/>
                    </a:lnTo>
                    <a:lnTo>
                      <a:pt x="81" y="407"/>
                    </a:lnTo>
                    <a:lnTo>
                      <a:pt x="78" y="407"/>
                    </a:lnTo>
                    <a:lnTo>
                      <a:pt x="78" y="409"/>
                    </a:lnTo>
                    <a:lnTo>
                      <a:pt x="77" y="407"/>
                    </a:lnTo>
                    <a:lnTo>
                      <a:pt x="79" y="404"/>
                    </a:lnTo>
                    <a:lnTo>
                      <a:pt x="74" y="401"/>
                    </a:lnTo>
                    <a:lnTo>
                      <a:pt x="70" y="402"/>
                    </a:lnTo>
                    <a:lnTo>
                      <a:pt x="69" y="400"/>
                    </a:lnTo>
                    <a:lnTo>
                      <a:pt x="66" y="405"/>
                    </a:lnTo>
                    <a:lnTo>
                      <a:pt x="62" y="401"/>
                    </a:lnTo>
                    <a:lnTo>
                      <a:pt x="61" y="403"/>
                    </a:lnTo>
                    <a:lnTo>
                      <a:pt x="58" y="401"/>
                    </a:lnTo>
                    <a:lnTo>
                      <a:pt x="56" y="402"/>
                    </a:lnTo>
                    <a:lnTo>
                      <a:pt x="54" y="400"/>
                    </a:lnTo>
                    <a:lnTo>
                      <a:pt x="54" y="391"/>
                    </a:lnTo>
                    <a:lnTo>
                      <a:pt x="49" y="390"/>
                    </a:lnTo>
                    <a:lnTo>
                      <a:pt x="46" y="392"/>
                    </a:lnTo>
                    <a:lnTo>
                      <a:pt x="48" y="386"/>
                    </a:lnTo>
                    <a:lnTo>
                      <a:pt x="44" y="383"/>
                    </a:lnTo>
                    <a:lnTo>
                      <a:pt x="41" y="380"/>
                    </a:lnTo>
                    <a:lnTo>
                      <a:pt x="38" y="381"/>
                    </a:lnTo>
                    <a:lnTo>
                      <a:pt x="39" y="378"/>
                    </a:lnTo>
                    <a:lnTo>
                      <a:pt x="36" y="375"/>
                    </a:lnTo>
                    <a:lnTo>
                      <a:pt x="38" y="372"/>
                    </a:lnTo>
                    <a:lnTo>
                      <a:pt x="32" y="362"/>
                    </a:lnTo>
                    <a:lnTo>
                      <a:pt x="29" y="360"/>
                    </a:lnTo>
                    <a:lnTo>
                      <a:pt x="18" y="358"/>
                    </a:lnTo>
                    <a:lnTo>
                      <a:pt x="19" y="355"/>
                    </a:lnTo>
                    <a:lnTo>
                      <a:pt x="27" y="351"/>
                    </a:lnTo>
                    <a:lnTo>
                      <a:pt x="31" y="351"/>
                    </a:lnTo>
                    <a:lnTo>
                      <a:pt x="36" y="347"/>
                    </a:lnTo>
                    <a:lnTo>
                      <a:pt x="40" y="350"/>
                    </a:lnTo>
                    <a:lnTo>
                      <a:pt x="48" y="350"/>
                    </a:lnTo>
                    <a:lnTo>
                      <a:pt x="49" y="353"/>
                    </a:lnTo>
                    <a:lnTo>
                      <a:pt x="58" y="342"/>
                    </a:lnTo>
                    <a:lnTo>
                      <a:pt x="61" y="340"/>
                    </a:lnTo>
                    <a:lnTo>
                      <a:pt x="65" y="339"/>
                    </a:lnTo>
                    <a:lnTo>
                      <a:pt x="70" y="342"/>
                    </a:lnTo>
                    <a:lnTo>
                      <a:pt x="75" y="340"/>
                    </a:lnTo>
                    <a:lnTo>
                      <a:pt x="76" y="342"/>
                    </a:lnTo>
                    <a:lnTo>
                      <a:pt x="78" y="341"/>
                    </a:lnTo>
                    <a:lnTo>
                      <a:pt x="82" y="337"/>
                    </a:lnTo>
                    <a:lnTo>
                      <a:pt x="92" y="330"/>
                    </a:lnTo>
                    <a:lnTo>
                      <a:pt x="93" y="330"/>
                    </a:lnTo>
                    <a:lnTo>
                      <a:pt x="94" y="325"/>
                    </a:lnTo>
                    <a:lnTo>
                      <a:pt x="103" y="324"/>
                    </a:lnTo>
                    <a:lnTo>
                      <a:pt x="108" y="326"/>
                    </a:lnTo>
                    <a:lnTo>
                      <a:pt x="110" y="328"/>
                    </a:lnTo>
                    <a:lnTo>
                      <a:pt x="115" y="324"/>
                    </a:lnTo>
                    <a:lnTo>
                      <a:pt x="120" y="325"/>
                    </a:lnTo>
                    <a:lnTo>
                      <a:pt x="123" y="325"/>
                    </a:lnTo>
                    <a:lnTo>
                      <a:pt x="123" y="326"/>
                    </a:lnTo>
                    <a:lnTo>
                      <a:pt x="130" y="322"/>
                    </a:lnTo>
                    <a:lnTo>
                      <a:pt x="135" y="323"/>
                    </a:lnTo>
                    <a:lnTo>
                      <a:pt x="136" y="322"/>
                    </a:lnTo>
                    <a:lnTo>
                      <a:pt x="137" y="327"/>
                    </a:lnTo>
                    <a:lnTo>
                      <a:pt x="139" y="326"/>
                    </a:lnTo>
                    <a:lnTo>
                      <a:pt x="140" y="327"/>
                    </a:lnTo>
                    <a:lnTo>
                      <a:pt x="142" y="327"/>
                    </a:lnTo>
                    <a:lnTo>
                      <a:pt x="147" y="323"/>
                    </a:lnTo>
                    <a:lnTo>
                      <a:pt x="150" y="324"/>
                    </a:lnTo>
                    <a:lnTo>
                      <a:pt x="152" y="322"/>
                    </a:lnTo>
                    <a:lnTo>
                      <a:pt x="154" y="319"/>
                    </a:lnTo>
                    <a:lnTo>
                      <a:pt x="158" y="320"/>
                    </a:lnTo>
                    <a:lnTo>
                      <a:pt x="160" y="319"/>
                    </a:lnTo>
                    <a:lnTo>
                      <a:pt x="162" y="315"/>
                    </a:lnTo>
                    <a:lnTo>
                      <a:pt x="163" y="318"/>
                    </a:lnTo>
                    <a:lnTo>
                      <a:pt x="165" y="314"/>
                    </a:lnTo>
                    <a:lnTo>
                      <a:pt x="167" y="314"/>
                    </a:lnTo>
                    <a:lnTo>
                      <a:pt x="167" y="310"/>
                    </a:lnTo>
                    <a:lnTo>
                      <a:pt x="171" y="309"/>
                    </a:lnTo>
                    <a:lnTo>
                      <a:pt x="172" y="307"/>
                    </a:lnTo>
                    <a:lnTo>
                      <a:pt x="174" y="307"/>
                    </a:lnTo>
                    <a:lnTo>
                      <a:pt x="174" y="309"/>
                    </a:lnTo>
                    <a:lnTo>
                      <a:pt x="178" y="305"/>
                    </a:lnTo>
                    <a:lnTo>
                      <a:pt x="185" y="304"/>
                    </a:lnTo>
                    <a:lnTo>
                      <a:pt x="188" y="302"/>
                    </a:lnTo>
                    <a:lnTo>
                      <a:pt x="192" y="305"/>
                    </a:lnTo>
                    <a:lnTo>
                      <a:pt x="199" y="301"/>
                    </a:lnTo>
                    <a:lnTo>
                      <a:pt x="200" y="301"/>
                    </a:lnTo>
                    <a:lnTo>
                      <a:pt x="220" y="294"/>
                    </a:lnTo>
                    <a:lnTo>
                      <a:pt x="220" y="291"/>
                    </a:lnTo>
                    <a:lnTo>
                      <a:pt x="228" y="291"/>
                    </a:lnTo>
                    <a:lnTo>
                      <a:pt x="244" y="283"/>
                    </a:lnTo>
                    <a:lnTo>
                      <a:pt x="246" y="286"/>
                    </a:lnTo>
                    <a:lnTo>
                      <a:pt x="246" y="287"/>
                    </a:lnTo>
                    <a:lnTo>
                      <a:pt x="252" y="290"/>
                    </a:lnTo>
                    <a:lnTo>
                      <a:pt x="257" y="286"/>
                    </a:lnTo>
                    <a:lnTo>
                      <a:pt x="263" y="285"/>
                    </a:lnTo>
                    <a:lnTo>
                      <a:pt x="264" y="289"/>
                    </a:lnTo>
                    <a:lnTo>
                      <a:pt x="265" y="288"/>
                    </a:lnTo>
                    <a:lnTo>
                      <a:pt x="266" y="286"/>
                    </a:lnTo>
                    <a:lnTo>
                      <a:pt x="271" y="284"/>
                    </a:lnTo>
                    <a:lnTo>
                      <a:pt x="276" y="286"/>
                    </a:lnTo>
                    <a:lnTo>
                      <a:pt x="276" y="287"/>
                    </a:lnTo>
                    <a:lnTo>
                      <a:pt x="278" y="287"/>
                    </a:lnTo>
                    <a:lnTo>
                      <a:pt x="278" y="285"/>
                    </a:lnTo>
                    <a:lnTo>
                      <a:pt x="280" y="285"/>
                    </a:lnTo>
                    <a:lnTo>
                      <a:pt x="282" y="282"/>
                    </a:lnTo>
                    <a:lnTo>
                      <a:pt x="283" y="281"/>
                    </a:lnTo>
                    <a:lnTo>
                      <a:pt x="284" y="285"/>
                    </a:lnTo>
                    <a:lnTo>
                      <a:pt x="288" y="286"/>
                    </a:lnTo>
                    <a:lnTo>
                      <a:pt x="289" y="288"/>
                    </a:lnTo>
                    <a:lnTo>
                      <a:pt x="297" y="285"/>
                    </a:lnTo>
                    <a:lnTo>
                      <a:pt x="299" y="282"/>
                    </a:lnTo>
                    <a:lnTo>
                      <a:pt x="301" y="286"/>
                    </a:lnTo>
                    <a:lnTo>
                      <a:pt x="311" y="285"/>
                    </a:lnTo>
                    <a:lnTo>
                      <a:pt x="316" y="283"/>
                    </a:lnTo>
                    <a:lnTo>
                      <a:pt x="336" y="270"/>
                    </a:lnTo>
                    <a:lnTo>
                      <a:pt x="337" y="271"/>
                    </a:lnTo>
                    <a:lnTo>
                      <a:pt x="340" y="271"/>
                    </a:lnTo>
                    <a:lnTo>
                      <a:pt x="346" y="273"/>
                    </a:lnTo>
                    <a:lnTo>
                      <a:pt x="357" y="271"/>
                    </a:lnTo>
                    <a:lnTo>
                      <a:pt x="362" y="275"/>
                    </a:lnTo>
                    <a:lnTo>
                      <a:pt x="364" y="276"/>
                    </a:lnTo>
                    <a:lnTo>
                      <a:pt x="367" y="274"/>
                    </a:lnTo>
                    <a:lnTo>
                      <a:pt x="367" y="277"/>
                    </a:lnTo>
                    <a:lnTo>
                      <a:pt x="374" y="274"/>
                    </a:lnTo>
                    <a:lnTo>
                      <a:pt x="378" y="276"/>
                    </a:lnTo>
                    <a:lnTo>
                      <a:pt x="383" y="275"/>
                    </a:lnTo>
                    <a:lnTo>
                      <a:pt x="383" y="277"/>
                    </a:lnTo>
                    <a:lnTo>
                      <a:pt x="384" y="279"/>
                    </a:lnTo>
                    <a:lnTo>
                      <a:pt x="382" y="282"/>
                    </a:lnTo>
                    <a:lnTo>
                      <a:pt x="378" y="286"/>
                    </a:lnTo>
                    <a:lnTo>
                      <a:pt x="382" y="293"/>
                    </a:lnTo>
                    <a:lnTo>
                      <a:pt x="385" y="289"/>
                    </a:lnTo>
                    <a:lnTo>
                      <a:pt x="388" y="288"/>
                    </a:lnTo>
                    <a:lnTo>
                      <a:pt x="394" y="288"/>
                    </a:lnTo>
                    <a:lnTo>
                      <a:pt x="396" y="289"/>
                    </a:lnTo>
                    <a:lnTo>
                      <a:pt x="398" y="289"/>
                    </a:lnTo>
                    <a:lnTo>
                      <a:pt x="404" y="284"/>
                    </a:lnTo>
                    <a:lnTo>
                      <a:pt x="403" y="279"/>
                    </a:lnTo>
                    <a:lnTo>
                      <a:pt x="410" y="276"/>
                    </a:lnTo>
                    <a:lnTo>
                      <a:pt x="412" y="277"/>
                    </a:lnTo>
                    <a:lnTo>
                      <a:pt x="418" y="272"/>
                    </a:lnTo>
                    <a:lnTo>
                      <a:pt x="432" y="267"/>
                    </a:lnTo>
                    <a:lnTo>
                      <a:pt x="437" y="260"/>
                    </a:lnTo>
                    <a:lnTo>
                      <a:pt x="454" y="255"/>
                    </a:lnTo>
                    <a:lnTo>
                      <a:pt x="483" y="241"/>
                    </a:lnTo>
                    <a:lnTo>
                      <a:pt x="496" y="237"/>
                    </a:lnTo>
                    <a:lnTo>
                      <a:pt x="502" y="236"/>
                    </a:lnTo>
                    <a:lnTo>
                      <a:pt x="502" y="234"/>
                    </a:lnTo>
                    <a:lnTo>
                      <a:pt x="528" y="222"/>
                    </a:lnTo>
                    <a:lnTo>
                      <a:pt x="529" y="222"/>
                    </a:lnTo>
                    <a:lnTo>
                      <a:pt x="544" y="217"/>
                    </a:lnTo>
                    <a:lnTo>
                      <a:pt x="547" y="215"/>
                    </a:lnTo>
                    <a:lnTo>
                      <a:pt x="551" y="213"/>
                    </a:lnTo>
                    <a:lnTo>
                      <a:pt x="558" y="213"/>
                    </a:lnTo>
                    <a:lnTo>
                      <a:pt x="571" y="206"/>
                    </a:lnTo>
                    <a:lnTo>
                      <a:pt x="570" y="206"/>
                    </a:lnTo>
                    <a:lnTo>
                      <a:pt x="571" y="202"/>
                    </a:lnTo>
                    <a:lnTo>
                      <a:pt x="570" y="201"/>
                    </a:lnTo>
                    <a:lnTo>
                      <a:pt x="569" y="199"/>
                    </a:lnTo>
                    <a:lnTo>
                      <a:pt x="567" y="200"/>
                    </a:lnTo>
                    <a:lnTo>
                      <a:pt x="567" y="197"/>
                    </a:lnTo>
                    <a:lnTo>
                      <a:pt x="563" y="194"/>
                    </a:lnTo>
                    <a:lnTo>
                      <a:pt x="555" y="196"/>
                    </a:lnTo>
                    <a:lnTo>
                      <a:pt x="553" y="192"/>
                    </a:lnTo>
                    <a:lnTo>
                      <a:pt x="549" y="192"/>
                    </a:lnTo>
                    <a:lnTo>
                      <a:pt x="548" y="191"/>
                    </a:lnTo>
                    <a:lnTo>
                      <a:pt x="551" y="187"/>
                    </a:lnTo>
                    <a:lnTo>
                      <a:pt x="549" y="186"/>
                    </a:lnTo>
                    <a:lnTo>
                      <a:pt x="552" y="180"/>
                    </a:lnTo>
                    <a:lnTo>
                      <a:pt x="553" y="178"/>
                    </a:lnTo>
                    <a:lnTo>
                      <a:pt x="558" y="176"/>
                    </a:lnTo>
                    <a:lnTo>
                      <a:pt x="556" y="174"/>
                    </a:lnTo>
                    <a:lnTo>
                      <a:pt x="561" y="173"/>
                    </a:lnTo>
                    <a:lnTo>
                      <a:pt x="563" y="169"/>
                    </a:lnTo>
                    <a:lnTo>
                      <a:pt x="562" y="166"/>
                    </a:lnTo>
                    <a:lnTo>
                      <a:pt x="567" y="166"/>
                    </a:lnTo>
                    <a:lnTo>
                      <a:pt x="569" y="161"/>
                    </a:lnTo>
                    <a:lnTo>
                      <a:pt x="572" y="159"/>
                    </a:lnTo>
                    <a:lnTo>
                      <a:pt x="573" y="158"/>
                    </a:lnTo>
                    <a:lnTo>
                      <a:pt x="570" y="156"/>
                    </a:lnTo>
                    <a:lnTo>
                      <a:pt x="570" y="153"/>
                    </a:lnTo>
                    <a:lnTo>
                      <a:pt x="565" y="151"/>
                    </a:lnTo>
                    <a:lnTo>
                      <a:pt x="569" y="145"/>
                    </a:lnTo>
                    <a:lnTo>
                      <a:pt x="568" y="141"/>
                    </a:lnTo>
                    <a:lnTo>
                      <a:pt x="570" y="139"/>
                    </a:lnTo>
                    <a:lnTo>
                      <a:pt x="572" y="141"/>
                    </a:lnTo>
                    <a:lnTo>
                      <a:pt x="577" y="139"/>
                    </a:lnTo>
                    <a:lnTo>
                      <a:pt x="578" y="137"/>
                    </a:lnTo>
                    <a:lnTo>
                      <a:pt x="574" y="135"/>
                    </a:lnTo>
                    <a:lnTo>
                      <a:pt x="579" y="131"/>
                    </a:lnTo>
                    <a:lnTo>
                      <a:pt x="579" y="128"/>
                    </a:lnTo>
                    <a:lnTo>
                      <a:pt x="578" y="126"/>
                    </a:lnTo>
                    <a:lnTo>
                      <a:pt x="580" y="125"/>
                    </a:lnTo>
                    <a:lnTo>
                      <a:pt x="578" y="121"/>
                    </a:lnTo>
                    <a:lnTo>
                      <a:pt x="579" y="119"/>
                    </a:lnTo>
                    <a:lnTo>
                      <a:pt x="579" y="113"/>
                    </a:lnTo>
                    <a:lnTo>
                      <a:pt x="588" y="106"/>
                    </a:lnTo>
                    <a:lnTo>
                      <a:pt x="586" y="104"/>
                    </a:lnTo>
                    <a:lnTo>
                      <a:pt x="587" y="101"/>
                    </a:lnTo>
                    <a:lnTo>
                      <a:pt x="585" y="99"/>
                    </a:lnTo>
                    <a:lnTo>
                      <a:pt x="586" y="95"/>
                    </a:lnTo>
                    <a:lnTo>
                      <a:pt x="584" y="90"/>
                    </a:lnTo>
                    <a:lnTo>
                      <a:pt x="585" y="89"/>
                    </a:lnTo>
                    <a:lnTo>
                      <a:pt x="586" y="86"/>
                    </a:lnTo>
                    <a:lnTo>
                      <a:pt x="590" y="80"/>
                    </a:lnTo>
                    <a:lnTo>
                      <a:pt x="591" y="79"/>
                    </a:lnTo>
                    <a:lnTo>
                      <a:pt x="594" y="73"/>
                    </a:lnTo>
                    <a:lnTo>
                      <a:pt x="599" y="74"/>
                    </a:lnTo>
                    <a:lnTo>
                      <a:pt x="600" y="69"/>
                    </a:lnTo>
                    <a:lnTo>
                      <a:pt x="603" y="68"/>
                    </a:lnTo>
                    <a:lnTo>
                      <a:pt x="603" y="66"/>
                    </a:lnTo>
                    <a:lnTo>
                      <a:pt x="607" y="62"/>
                    </a:lnTo>
                    <a:lnTo>
                      <a:pt x="607" y="59"/>
                    </a:lnTo>
                    <a:lnTo>
                      <a:pt x="612" y="59"/>
                    </a:lnTo>
                    <a:lnTo>
                      <a:pt x="612" y="58"/>
                    </a:lnTo>
                    <a:lnTo>
                      <a:pt x="610" y="56"/>
                    </a:lnTo>
                    <a:lnTo>
                      <a:pt x="598" y="50"/>
                    </a:lnTo>
                    <a:lnTo>
                      <a:pt x="596" y="45"/>
                    </a:lnTo>
                    <a:lnTo>
                      <a:pt x="601" y="42"/>
                    </a:lnTo>
                    <a:lnTo>
                      <a:pt x="604" y="42"/>
                    </a:lnTo>
                    <a:lnTo>
                      <a:pt x="604" y="40"/>
                    </a:lnTo>
                    <a:lnTo>
                      <a:pt x="608" y="37"/>
                    </a:lnTo>
                    <a:lnTo>
                      <a:pt x="615" y="38"/>
                    </a:lnTo>
                    <a:lnTo>
                      <a:pt x="624" y="35"/>
                    </a:lnTo>
                    <a:lnTo>
                      <a:pt x="634" y="37"/>
                    </a:lnTo>
                    <a:lnTo>
                      <a:pt x="634" y="34"/>
                    </a:lnTo>
                    <a:lnTo>
                      <a:pt x="636" y="33"/>
                    </a:lnTo>
                    <a:lnTo>
                      <a:pt x="637" y="27"/>
                    </a:lnTo>
                    <a:lnTo>
                      <a:pt x="640" y="23"/>
                    </a:lnTo>
                    <a:lnTo>
                      <a:pt x="639" y="22"/>
                    </a:lnTo>
                    <a:lnTo>
                      <a:pt x="644" y="18"/>
                    </a:lnTo>
                    <a:lnTo>
                      <a:pt x="645" y="16"/>
                    </a:lnTo>
                    <a:lnTo>
                      <a:pt x="643" y="14"/>
                    </a:lnTo>
                    <a:lnTo>
                      <a:pt x="644" y="6"/>
                    </a:lnTo>
                    <a:lnTo>
                      <a:pt x="651" y="7"/>
                    </a:lnTo>
                    <a:lnTo>
                      <a:pt x="658" y="0"/>
                    </a:lnTo>
                    <a:lnTo>
                      <a:pt x="661" y="0"/>
                    </a:lnTo>
                    <a:lnTo>
                      <a:pt x="663" y="3"/>
                    </a:lnTo>
                    <a:lnTo>
                      <a:pt x="667" y="5"/>
                    </a:lnTo>
                    <a:lnTo>
                      <a:pt x="667" y="7"/>
                    </a:lnTo>
                    <a:lnTo>
                      <a:pt x="671" y="7"/>
                    </a:lnTo>
                    <a:lnTo>
                      <a:pt x="670" y="8"/>
                    </a:lnTo>
                    <a:lnTo>
                      <a:pt x="678" y="7"/>
                    </a:lnTo>
                    <a:lnTo>
                      <a:pt x="686" y="12"/>
                    </a:lnTo>
                    <a:lnTo>
                      <a:pt x="686" y="23"/>
                    </a:lnTo>
                    <a:lnTo>
                      <a:pt x="689" y="22"/>
                    </a:lnTo>
                    <a:lnTo>
                      <a:pt x="692" y="23"/>
                    </a:lnTo>
                    <a:lnTo>
                      <a:pt x="689" y="27"/>
                    </a:lnTo>
                    <a:lnTo>
                      <a:pt x="690" y="30"/>
                    </a:lnTo>
                    <a:lnTo>
                      <a:pt x="689" y="35"/>
                    </a:lnTo>
                    <a:lnTo>
                      <a:pt x="688" y="35"/>
                    </a:lnTo>
                    <a:lnTo>
                      <a:pt x="686" y="36"/>
                    </a:lnTo>
                    <a:lnTo>
                      <a:pt x="687" y="39"/>
                    </a:lnTo>
                    <a:lnTo>
                      <a:pt x="691" y="41"/>
                    </a:lnTo>
                    <a:lnTo>
                      <a:pt x="692" y="49"/>
                    </a:lnTo>
                    <a:lnTo>
                      <a:pt x="689" y="53"/>
                    </a:lnTo>
                    <a:lnTo>
                      <a:pt x="691" y="55"/>
                    </a:lnTo>
                    <a:lnTo>
                      <a:pt x="689" y="58"/>
                    </a:lnTo>
                    <a:lnTo>
                      <a:pt x="691" y="61"/>
                    </a:lnTo>
                    <a:lnTo>
                      <a:pt x="690" y="63"/>
                    </a:lnTo>
                    <a:lnTo>
                      <a:pt x="688" y="62"/>
                    </a:lnTo>
                    <a:lnTo>
                      <a:pt x="687" y="66"/>
                    </a:lnTo>
                    <a:lnTo>
                      <a:pt x="690" y="68"/>
                    </a:lnTo>
                    <a:lnTo>
                      <a:pt x="687" y="73"/>
                    </a:lnTo>
                    <a:lnTo>
                      <a:pt x="691" y="74"/>
                    </a:lnTo>
                    <a:lnTo>
                      <a:pt x="693" y="75"/>
                    </a:lnTo>
                    <a:lnTo>
                      <a:pt x="691" y="76"/>
                    </a:lnTo>
                    <a:lnTo>
                      <a:pt x="691" y="78"/>
                    </a:lnTo>
                    <a:lnTo>
                      <a:pt x="693" y="79"/>
                    </a:lnTo>
                    <a:lnTo>
                      <a:pt x="693" y="77"/>
                    </a:lnTo>
                    <a:lnTo>
                      <a:pt x="696" y="76"/>
                    </a:lnTo>
                    <a:lnTo>
                      <a:pt x="699" y="78"/>
                    </a:lnTo>
                    <a:lnTo>
                      <a:pt x="699" y="80"/>
                    </a:lnTo>
                    <a:lnTo>
                      <a:pt x="703" y="78"/>
                    </a:lnTo>
                    <a:lnTo>
                      <a:pt x="703" y="80"/>
                    </a:lnTo>
                    <a:lnTo>
                      <a:pt x="705" y="81"/>
                    </a:lnTo>
                    <a:lnTo>
                      <a:pt x="705" y="83"/>
                    </a:lnTo>
                    <a:lnTo>
                      <a:pt x="707" y="83"/>
                    </a:lnTo>
                    <a:lnTo>
                      <a:pt x="711" y="84"/>
                    </a:lnTo>
                    <a:lnTo>
                      <a:pt x="713" y="86"/>
                    </a:lnTo>
                    <a:lnTo>
                      <a:pt x="718" y="84"/>
                    </a:lnTo>
                    <a:lnTo>
                      <a:pt x="720" y="87"/>
                    </a:lnTo>
                    <a:lnTo>
                      <a:pt x="723" y="89"/>
                    </a:lnTo>
                    <a:lnTo>
                      <a:pt x="723" y="90"/>
                    </a:lnTo>
                    <a:lnTo>
                      <a:pt x="724" y="91"/>
                    </a:lnTo>
                    <a:lnTo>
                      <a:pt x="725" y="89"/>
                    </a:lnTo>
                    <a:lnTo>
                      <a:pt x="728" y="91"/>
                    </a:lnTo>
                    <a:lnTo>
                      <a:pt x="731" y="90"/>
                    </a:lnTo>
                    <a:lnTo>
                      <a:pt x="734" y="92"/>
                    </a:lnTo>
                    <a:lnTo>
                      <a:pt x="735" y="90"/>
                    </a:lnTo>
                    <a:lnTo>
                      <a:pt x="739" y="91"/>
                    </a:lnTo>
                    <a:lnTo>
                      <a:pt x="743" y="91"/>
                    </a:lnTo>
                    <a:lnTo>
                      <a:pt x="742" y="93"/>
                    </a:lnTo>
                    <a:lnTo>
                      <a:pt x="745" y="95"/>
                    </a:lnTo>
                    <a:lnTo>
                      <a:pt x="751" y="98"/>
                    </a:lnTo>
                    <a:lnTo>
                      <a:pt x="756" y="95"/>
                    </a:lnTo>
                    <a:lnTo>
                      <a:pt x="761" y="95"/>
                    </a:lnTo>
                    <a:lnTo>
                      <a:pt x="764" y="94"/>
                    </a:lnTo>
                    <a:lnTo>
                      <a:pt x="766" y="95"/>
                    </a:lnTo>
                    <a:lnTo>
                      <a:pt x="775" y="97"/>
                    </a:lnTo>
                    <a:lnTo>
                      <a:pt x="776" y="98"/>
                    </a:lnTo>
                    <a:lnTo>
                      <a:pt x="776" y="97"/>
                    </a:lnTo>
                    <a:lnTo>
                      <a:pt x="778" y="97"/>
                    </a:lnTo>
                    <a:lnTo>
                      <a:pt x="778" y="99"/>
                    </a:lnTo>
                    <a:lnTo>
                      <a:pt x="779" y="99"/>
                    </a:lnTo>
                    <a:lnTo>
                      <a:pt x="782" y="103"/>
                    </a:lnTo>
                    <a:lnTo>
                      <a:pt x="786" y="104"/>
                    </a:lnTo>
                    <a:lnTo>
                      <a:pt x="787" y="102"/>
                    </a:lnTo>
                    <a:lnTo>
                      <a:pt x="789" y="103"/>
                    </a:lnTo>
                    <a:lnTo>
                      <a:pt x="794" y="99"/>
                    </a:lnTo>
                    <a:lnTo>
                      <a:pt x="797" y="101"/>
                    </a:lnTo>
                    <a:lnTo>
                      <a:pt x="797" y="102"/>
                    </a:lnTo>
                    <a:lnTo>
                      <a:pt x="798" y="101"/>
                    </a:lnTo>
                    <a:lnTo>
                      <a:pt x="802" y="105"/>
                    </a:lnTo>
                    <a:lnTo>
                      <a:pt x="804" y="104"/>
                    </a:lnTo>
                    <a:lnTo>
                      <a:pt x="805" y="106"/>
                    </a:lnTo>
                    <a:lnTo>
                      <a:pt x="807" y="103"/>
                    </a:lnTo>
                    <a:lnTo>
                      <a:pt x="808" y="105"/>
                    </a:lnTo>
                    <a:lnTo>
                      <a:pt x="813" y="105"/>
                    </a:lnTo>
                    <a:lnTo>
                      <a:pt x="813" y="104"/>
                    </a:lnTo>
                    <a:lnTo>
                      <a:pt x="816" y="104"/>
                    </a:lnTo>
                    <a:lnTo>
                      <a:pt x="817" y="101"/>
                    </a:lnTo>
                    <a:lnTo>
                      <a:pt x="821" y="102"/>
                    </a:lnTo>
                    <a:lnTo>
                      <a:pt x="824" y="99"/>
                    </a:lnTo>
                    <a:lnTo>
                      <a:pt x="828" y="99"/>
                    </a:lnTo>
                    <a:lnTo>
                      <a:pt x="837" y="106"/>
                    </a:lnTo>
                    <a:lnTo>
                      <a:pt x="838" y="107"/>
                    </a:lnTo>
                    <a:lnTo>
                      <a:pt x="841" y="105"/>
                    </a:lnTo>
                    <a:lnTo>
                      <a:pt x="846" y="106"/>
                    </a:lnTo>
                    <a:lnTo>
                      <a:pt x="848" y="113"/>
                    </a:lnTo>
                    <a:lnTo>
                      <a:pt x="852" y="112"/>
                    </a:lnTo>
                    <a:lnTo>
                      <a:pt x="851" y="114"/>
                    </a:lnTo>
                    <a:lnTo>
                      <a:pt x="856" y="117"/>
                    </a:lnTo>
                    <a:lnTo>
                      <a:pt x="854" y="124"/>
                    </a:lnTo>
                    <a:lnTo>
                      <a:pt x="855" y="130"/>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7" name="Freeform 119"/>
              <p:cNvSpPr>
                <a:spLocks/>
              </p:cNvSpPr>
              <p:nvPr/>
            </p:nvSpPr>
            <p:spPr bwMode="auto">
              <a:xfrm>
                <a:off x="6792317" y="4498975"/>
                <a:ext cx="760413" cy="484187"/>
              </a:xfrm>
              <a:custGeom>
                <a:avLst/>
                <a:gdLst>
                  <a:gd name="T0" fmla="*/ 2147483647 w 1436"/>
                  <a:gd name="T1" fmla="*/ 2147483647 h 915"/>
                  <a:gd name="T2" fmla="*/ 2147483647 w 1436"/>
                  <a:gd name="T3" fmla="*/ 2147483647 h 915"/>
                  <a:gd name="T4" fmla="*/ 2147483647 w 1436"/>
                  <a:gd name="T5" fmla="*/ 2147483647 h 915"/>
                  <a:gd name="T6" fmla="*/ 2147483647 w 1436"/>
                  <a:gd name="T7" fmla="*/ 2147483647 h 915"/>
                  <a:gd name="T8" fmla="*/ 2147483647 w 1436"/>
                  <a:gd name="T9" fmla="*/ 2147483647 h 915"/>
                  <a:gd name="T10" fmla="*/ 2147483647 w 1436"/>
                  <a:gd name="T11" fmla="*/ 2147483647 h 915"/>
                  <a:gd name="T12" fmla="*/ 2147483647 w 1436"/>
                  <a:gd name="T13" fmla="*/ 2147483647 h 915"/>
                  <a:gd name="T14" fmla="*/ 2147483647 w 1436"/>
                  <a:gd name="T15" fmla="*/ 2147483647 h 915"/>
                  <a:gd name="T16" fmla="*/ 2147483647 w 1436"/>
                  <a:gd name="T17" fmla="*/ 2147483647 h 915"/>
                  <a:gd name="T18" fmla="*/ 2147483647 w 1436"/>
                  <a:gd name="T19" fmla="*/ 2147483647 h 915"/>
                  <a:gd name="T20" fmla="*/ 2147483647 w 1436"/>
                  <a:gd name="T21" fmla="*/ 2147483647 h 915"/>
                  <a:gd name="T22" fmla="*/ 2147483647 w 1436"/>
                  <a:gd name="T23" fmla="*/ 2147483647 h 915"/>
                  <a:gd name="T24" fmla="*/ 2147483647 w 1436"/>
                  <a:gd name="T25" fmla="*/ 2147483647 h 915"/>
                  <a:gd name="T26" fmla="*/ 2147483647 w 1436"/>
                  <a:gd name="T27" fmla="*/ 2147483647 h 915"/>
                  <a:gd name="T28" fmla="*/ 2147483647 w 1436"/>
                  <a:gd name="T29" fmla="*/ 2147483647 h 915"/>
                  <a:gd name="T30" fmla="*/ 2147483647 w 1436"/>
                  <a:gd name="T31" fmla="*/ 2147483647 h 915"/>
                  <a:gd name="T32" fmla="*/ 2147483647 w 1436"/>
                  <a:gd name="T33" fmla="*/ 2147483647 h 915"/>
                  <a:gd name="T34" fmla="*/ 2147483647 w 1436"/>
                  <a:gd name="T35" fmla="*/ 2147483647 h 915"/>
                  <a:gd name="T36" fmla="*/ 2147483647 w 1436"/>
                  <a:gd name="T37" fmla="*/ 2147483647 h 915"/>
                  <a:gd name="T38" fmla="*/ 2147483647 w 1436"/>
                  <a:gd name="T39" fmla="*/ 2147483647 h 915"/>
                  <a:gd name="T40" fmla="*/ 2147483647 w 1436"/>
                  <a:gd name="T41" fmla="*/ 2147483647 h 915"/>
                  <a:gd name="T42" fmla="*/ 2147483647 w 1436"/>
                  <a:gd name="T43" fmla="*/ 2147483647 h 915"/>
                  <a:gd name="T44" fmla="*/ 2147483647 w 1436"/>
                  <a:gd name="T45" fmla="*/ 2147483647 h 915"/>
                  <a:gd name="T46" fmla="*/ 2147483647 w 1436"/>
                  <a:gd name="T47" fmla="*/ 2147483647 h 915"/>
                  <a:gd name="T48" fmla="*/ 2147483647 w 1436"/>
                  <a:gd name="T49" fmla="*/ 2147483647 h 915"/>
                  <a:gd name="T50" fmla="*/ 2147483647 w 1436"/>
                  <a:gd name="T51" fmla="*/ 2147483647 h 915"/>
                  <a:gd name="T52" fmla="*/ 2147483647 w 1436"/>
                  <a:gd name="T53" fmla="*/ 2147483647 h 915"/>
                  <a:gd name="T54" fmla="*/ 2147483647 w 1436"/>
                  <a:gd name="T55" fmla="*/ 2147483647 h 915"/>
                  <a:gd name="T56" fmla="*/ 2147483647 w 1436"/>
                  <a:gd name="T57" fmla="*/ 2147483647 h 915"/>
                  <a:gd name="T58" fmla="*/ 2147483647 w 1436"/>
                  <a:gd name="T59" fmla="*/ 2147483647 h 915"/>
                  <a:gd name="T60" fmla="*/ 2147483647 w 1436"/>
                  <a:gd name="T61" fmla="*/ 2147483647 h 915"/>
                  <a:gd name="T62" fmla="*/ 2147483647 w 1436"/>
                  <a:gd name="T63" fmla="*/ 2147483647 h 915"/>
                  <a:gd name="T64" fmla="*/ 0 w 1436"/>
                  <a:gd name="T65" fmla="*/ 2147483647 h 915"/>
                  <a:gd name="T66" fmla="*/ 2147483647 w 1436"/>
                  <a:gd name="T67" fmla="*/ 2147483647 h 915"/>
                  <a:gd name="T68" fmla="*/ 2147483647 w 1436"/>
                  <a:gd name="T69" fmla="*/ 2147483647 h 915"/>
                  <a:gd name="T70" fmla="*/ 2147483647 w 1436"/>
                  <a:gd name="T71" fmla="*/ 2147483647 h 915"/>
                  <a:gd name="T72" fmla="*/ 2147483647 w 1436"/>
                  <a:gd name="T73" fmla="*/ 2147483647 h 915"/>
                  <a:gd name="T74" fmla="*/ 2147483647 w 1436"/>
                  <a:gd name="T75" fmla="*/ 2147483647 h 915"/>
                  <a:gd name="T76" fmla="*/ 2147483647 w 1436"/>
                  <a:gd name="T77" fmla="*/ 2147483647 h 915"/>
                  <a:gd name="T78" fmla="*/ 2147483647 w 1436"/>
                  <a:gd name="T79" fmla="*/ 2147483647 h 915"/>
                  <a:gd name="T80" fmla="*/ 2147483647 w 1436"/>
                  <a:gd name="T81" fmla="*/ 2147483647 h 915"/>
                  <a:gd name="T82" fmla="*/ 2147483647 w 1436"/>
                  <a:gd name="T83" fmla="*/ 2147483647 h 915"/>
                  <a:gd name="T84" fmla="*/ 2147483647 w 1436"/>
                  <a:gd name="T85" fmla="*/ 2147483647 h 915"/>
                  <a:gd name="T86" fmla="*/ 2147483647 w 1436"/>
                  <a:gd name="T87" fmla="*/ 2147483647 h 915"/>
                  <a:gd name="T88" fmla="*/ 2147483647 w 1436"/>
                  <a:gd name="T89" fmla="*/ 2147483647 h 915"/>
                  <a:gd name="T90" fmla="*/ 2147483647 w 1436"/>
                  <a:gd name="T91" fmla="*/ 2147483647 h 915"/>
                  <a:gd name="T92" fmla="*/ 2147483647 w 1436"/>
                  <a:gd name="T93" fmla="*/ 2147483647 h 915"/>
                  <a:gd name="T94" fmla="*/ 2147483647 w 1436"/>
                  <a:gd name="T95" fmla="*/ 2147483647 h 915"/>
                  <a:gd name="T96" fmla="*/ 2147483647 w 1436"/>
                  <a:gd name="T97" fmla="*/ 2147483647 h 915"/>
                  <a:gd name="T98" fmla="*/ 2147483647 w 1436"/>
                  <a:gd name="T99" fmla="*/ 2147483647 h 915"/>
                  <a:gd name="T100" fmla="*/ 2147483647 w 1436"/>
                  <a:gd name="T101" fmla="*/ 2147483647 h 915"/>
                  <a:gd name="T102" fmla="*/ 2147483647 w 1436"/>
                  <a:gd name="T103" fmla="*/ 2147483647 h 915"/>
                  <a:gd name="T104" fmla="*/ 2147483647 w 1436"/>
                  <a:gd name="T105" fmla="*/ 2147483647 h 915"/>
                  <a:gd name="T106" fmla="*/ 2147483647 w 1436"/>
                  <a:gd name="T107" fmla="*/ 2147483647 h 915"/>
                  <a:gd name="T108" fmla="*/ 2147483647 w 1436"/>
                  <a:gd name="T109" fmla="*/ 2147483647 h 915"/>
                  <a:gd name="T110" fmla="*/ 2147483647 w 1436"/>
                  <a:gd name="T111" fmla="*/ 2147483647 h 915"/>
                  <a:gd name="T112" fmla="*/ 2147483647 w 1436"/>
                  <a:gd name="T113" fmla="*/ 2147483647 h 915"/>
                  <a:gd name="T114" fmla="*/ 2147483647 w 1436"/>
                  <a:gd name="T115" fmla="*/ 2147483647 h 915"/>
                  <a:gd name="T116" fmla="*/ 2147483647 w 1436"/>
                  <a:gd name="T117" fmla="*/ 2147483647 h 915"/>
                  <a:gd name="T118" fmla="*/ 2147483647 w 1436"/>
                  <a:gd name="T119" fmla="*/ 2147483647 h 915"/>
                  <a:gd name="T120" fmla="*/ 2147483647 w 1436"/>
                  <a:gd name="T121" fmla="*/ 2147483647 h 915"/>
                  <a:gd name="T122" fmla="*/ 2147483647 w 1436"/>
                  <a:gd name="T123" fmla="*/ 2147483647 h 9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6"/>
                  <a:gd name="T187" fmla="*/ 0 h 915"/>
                  <a:gd name="T188" fmla="*/ 1436 w 1436"/>
                  <a:gd name="T189" fmla="*/ 915 h 9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6" h="915">
                    <a:moveTo>
                      <a:pt x="1422" y="604"/>
                    </a:moveTo>
                    <a:lnTo>
                      <a:pt x="1419" y="609"/>
                    </a:lnTo>
                    <a:lnTo>
                      <a:pt x="1421" y="610"/>
                    </a:lnTo>
                    <a:lnTo>
                      <a:pt x="1417" y="611"/>
                    </a:lnTo>
                    <a:lnTo>
                      <a:pt x="1404" y="624"/>
                    </a:lnTo>
                    <a:lnTo>
                      <a:pt x="1398" y="634"/>
                    </a:lnTo>
                    <a:lnTo>
                      <a:pt x="1394" y="643"/>
                    </a:lnTo>
                    <a:lnTo>
                      <a:pt x="1385" y="644"/>
                    </a:lnTo>
                    <a:lnTo>
                      <a:pt x="1378" y="647"/>
                    </a:lnTo>
                    <a:lnTo>
                      <a:pt x="1372" y="648"/>
                    </a:lnTo>
                    <a:lnTo>
                      <a:pt x="1371" y="649"/>
                    </a:lnTo>
                    <a:lnTo>
                      <a:pt x="1374" y="658"/>
                    </a:lnTo>
                    <a:lnTo>
                      <a:pt x="1375" y="659"/>
                    </a:lnTo>
                    <a:lnTo>
                      <a:pt x="1377" y="658"/>
                    </a:lnTo>
                    <a:lnTo>
                      <a:pt x="1377" y="660"/>
                    </a:lnTo>
                    <a:lnTo>
                      <a:pt x="1375" y="662"/>
                    </a:lnTo>
                    <a:lnTo>
                      <a:pt x="1375" y="664"/>
                    </a:lnTo>
                    <a:lnTo>
                      <a:pt x="1372" y="666"/>
                    </a:lnTo>
                    <a:lnTo>
                      <a:pt x="1365" y="666"/>
                    </a:lnTo>
                    <a:lnTo>
                      <a:pt x="1364" y="668"/>
                    </a:lnTo>
                    <a:lnTo>
                      <a:pt x="1357" y="670"/>
                    </a:lnTo>
                    <a:lnTo>
                      <a:pt x="1350" y="677"/>
                    </a:lnTo>
                    <a:lnTo>
                      <a:pt x="1337" y="697"/>
                    </a:lnTo>
                    <a:lnTo>
                      <a:pt x="1327" y="716"/>
                    </a:lnTo>
                    <a:lnTo>
                      <a:pt x="1323" y="724"/>
                    </a:lnTo>
                    <a:lnTo>
                      <a:pt x="1324" y="725"/>
                    </a:lnTo>
                    <a:lnTo>
                      <a:pt x="1321" y="727"/>
                    </a:lnTo>
                    <a:lnTo>
                      <a:pt x="1318" y="728"/>
                    </a:lnTo>
                    <a:lnTo>
                      <a:pt x="1317" y="734"/>
                    </a:lnTo>
                    <a:lnTo>
                      <a:pt x="1319" y="735"/>
                    </a:lnTo>
                    <a:lnTo>
                      <a:pt x="1315" y="742"/>
                    </a:lnTo>
                    <a:lnTo>
                      <a:pt x="1312" y="754"/>
                    </a:lnTo>
                    <a:lnTo>
                      <a:pt x="1308" y="755"/>
                    </a:lnTo>
                    <a:lnTo>
                      <a:pt x="1305" y="755"/>
                    </a:lnTo>
                    <a:lnTo>
                      <a:pt x="1305" y="753"/>
                    </a:lnTo>
                    <a:lnTo>
                      <a:pt x="1303" y="754"/>
                    </a:lnTo>
                    <a:lnTo>
                      <a:pt x="1300" y="749"/>
                    </a:lnTo>
                    <a:lnTo>
                      <a:pt x="1295" y="754"/>
                    </a:lnTo>
                    <a:lnTo>
                      <a:pt x="1293" y="754"/>
                    </a:lnTo>
                    <a:lnTo>
                      <a:pt x="1231" y="754"/>
                    </a:lnTo>
                    <a:lnTo>
                      <a:pt x="1234" y="756"/>
                    </a:lnTo>
                    <a:lnTo>
                      <a:pt x="1229" y="756"/>
                    </a:lnTo>
                    <a:lnTo>
                      <a:pt x="1227" y="756"/>
                    </a:lnTo>
                    <a:lnTo>
                      <a:pt x="1226" y="759"/>
                    </a:lnTo>
                    <a:lnTo>
                      <a:pt x="1222" y="761"/>
                    </a:lnTo>
                    <a:lnTo>
                      <a:pt x="1213" y="759"/>
                    </a:lnTo>
                    <a:lnTo>
                      <a:pt x="1212" y="763"/>
                    </a:lnTo>
                    <a:lnTo>
                      <a:pt x="1211" y="763"/>
                    </a:lnTo>
                    <a:lnTo>
                      <a:pt x="1208" y="760"/>
                    </a:lnTo>
                    <a:lnTo>
                      <a:pt x="1208" y="758"/>
                    </a:lnTo>
                    <a:lnTo>
                      <a:pt x="1202" y="760"/>
                    </a:lnTo>
                    <a:lnTo>
                      <a:pt x="1200" y="758"/>
                    </a:lnTo>
                    <a:lnTo>
                      <a:pt x="1198" y="759"/>
                    </a:lnTo>
                    <a:lnTo>
                      <a:pt x="1195" y="758"/>
                    </a:lnTo>
                    <a:lnTo>
                      <a:pt x="1192" y="761"/>
                    </a:lnTo>
                    <a:lnTo>
                      <a:pt x="1186" y="758"/>
                    </a:lnTo>
                    <a:lnTo>
                      <a:pt x="1177" y="764"/>
                    </a:lnTo>
                    <a:lnTo>
                      <a:pt x="1172" y="766"/>
                    </a:lnTo>
                    <a:lnTo>
                      <a:pt x="1168" y="769"/>
                    </a:lnTo>
                    <a:lnTo>
                      <a:pt x="1167" y="773"/>
                    </a:lnTo>
                    <a:lnTo>
                      <a:pt x="1165" y="773"/>
                    </a:lnTo>
                    <a:lnTo>
                      <a:pt x="1165" y="776"/>
                    </a:lnTo>
                    <a:lnTo>
                      <a:pt x="1159" y="777"/>
                    </a:lnTo>
                    <a:lnTo>
                      <a:pt x="1159" y="782"/>
                    </a:lnTo>
                    <a:lnTo>
                      <a:pt x="1158" y="782"/>
                    </a:lnTo>
                    <a:lnTo>
                      <a:pt x="1157" y="783"/>
                    </a:lnTo>
                    <a:lnTo>
                      <a:pt x="1153" y="783"/>
                    </a:lnTo>
                    <a:lnTo>
                      <a:pt x="1150" y="786"/>
                    </a:lnTo>
                    <a:lnTo>
                      <a:pt x="1144" y="789"/>
                    </a:lnTo>
                    <a:lnTo>
                      <a:pt x="1142" y="792"/>
                    </a:lnTo>
                    <a:lnTo>
                      <a:pt x="1138" y="793"/>
                    </a:lnTo>
                    <a:lnTo>
                      <a:pt x="1136" y="791"/>
                    </a:lnTo>
                    <a:lnTo>
                      <a:pt x="1134" y="794"/>
                    </a:lnTo>
                    <a:lnTo>
                      <a:pt x="1132" y="792"/>
                    </a:lnTo>
                    <a:lnTo>
                      <a:pt x="1132" y="794"/>
                    </a:lnTo>
                    <a:lnTo>
                      <a:pt x="1130" y="795"/>
                    </a:lnTo>
                    <a:lnTo>
                      <a:pt x="1128" y="796"/>
                    </a:lnTo>
                    <a:lnTo>
                      <a:pt x="1128" y="794"/>
                    </a:lnTo>
                    <a:lnTo>
                      <a:pt x="1123" y="794"/>
                    </a:lnTo>
                    <a:lnTo>
                      <a:pt x="1122" y="796"/>
                    </a:lnTo>
                    <a:lnTo>
                      <a:pt x="1119" y="800"/>
                    </a:lnTo>
                    <a:lnTo>
                      <a:pt x="1117" y="799"/>
                    </a:lnTo>
                    <a:lnTo>
                      <a:pt x="1117" y="801"/>
                    </a:lnTo>
                    <a:lnTo>
                      <a:pt x="1114" y="803"/>
                    </a:lnTo>
                    <a:lnTo>
                      <a:pt x="1116" y="805"/>
                    </a:lnTo>
                    <a:lnTo>
                      <a:pt x="1113" y="808"/>
                    </a:lnTo>
                    <a:lnTo>
                      <a:pt x="1112" y="807"/>
                    </a:lnTo>
                    <a:lnTo>
                      <a:pt x="1110" y="808"/>
                    </a:lnTo>
                    <a:lnTo>
                      <a:pt x="1107" y="806"/>
                    </a:lnTo>
                    <a:lnTo>
                      <a:pt x="1107" y="807"/>
                    </a:lnTo>
                    <a:lnTo>
                      <a:pt x="1106" y="805"/>
                    </a:lnTo>
                    <a:lnTo>
                      <a:pt x="1105" y="807"/>
                    </a:lnTo>
                    <a:lnTo>
                      <a:pt x="1106" y="808"/>
                    </a:lnTo>
                    <a:lnTo>
                      <a:pt x="1103" y="808"/>
                    </a:lnTo>
                    <a:lnTo>
                      <a:pt x="1102" y="810"/>
                    </a:lnTo>
                    <a:lnTo>
                      <a:pt x="1100" y="810"/>
                    </a:lnTo>
                    <a:lnTo>
                      <a:pt x="1097" y="805"/>
                    </a:lnTo>
                    <a:lnTo>
                      <a:pt x="1097" y="808"/>
                    </a:lnTo>
                    <a:lnTo>
                      <a:pt x="1094" y="809"/>
                    </a:lnTo>
                    <a:lnTo>
                      <a:pt x="1095" y="806"/>
                    </a:lnTo>
                    <a:lnTo>
                      <a:pt x="1092" y="808"/>
                    </a:lnTo>
                    <a:lnTo>
                      <a:pt x="1090" y="805"/>
                    </a:lnTo>
                    <a:lnTo>
                      <a:pt x="1089" y="805"/>
                    </a:lnTo>
                    <a:lnTo>
                      <a:pt x="1089" y="804"/>
                    </a:lnTo>
                    <a:lnTo>
                      <a:pt x="1087" y="806"/>
                    </a:lnTo>
                    <a:lnTo>
                      <a:pt x="1085" y="804"/>
                    </a:lnTo>
                    <a:lnTo>
                      <a:pt x="1086" y="803"/>
                    </a:lnTo>
                    <a:lnTo>
                      <a:pt x="1086" y="801"/>
                    </a:lnTo>
                    <a:lnTo>
                      <a:pt x="1084" y="801"/>
                    </a:lnTo>
                    <a:lnTo>
                      <a:pt x="1085" y="803"/>
                    </a:lnTo>
                    <a:lnTo>
                      <a:pt x="1083" y="805"/>
                    </a:lnTo>
                    <a:lnTo>
                      <a:pt x="1081" y="804"/>
                    </a:lnTo>
                    <a:lnTo>
                      <a:pt x="1081" y="800"/>
                    </a:lnTo>
                    <a:lnTo>
                      <a:pt x="1072" y="800"/>
                    </a:lnTo>
                    <a:lnTo>
                      <a:pt x="1076" y="797"/>
                    </a:lnTo>
                    <a:lnTo>
                      <a:pt x="1072" y="797"/>
                    </a:lnTo>
                    <a:lnTo>
                      <a:pt x="1068" y="792"/>
                    </a:lnTo>
                    <a:lnTo>
                      <a:pt x="1064" y="795"/>
                    </a:lnTo>
                    <a:lnTo>
                      <a:pt x="1063" y="793"/>
                    </a:lnTo>
                    <a:lnTo>
                      <a:pt x="1065" y="790"/>
                    </a:lnTo>
                    <a:lnTo>
                      <a:pt x="1060" y="789"/>
                    </a:lnTo>
                    <a:lnTo>
                      <a:pt x="1060" y="785"/>
                    </a:lnTo>
                    <a:lnTo>
                      <a:pt x="1054" y="781"/>
                    </a:lnTo>
                    <a:lnTo>
                      <a:pt x="1053" y="782"/>
                    </a:lnTo>
                    <a:lnTo>
                      <a:pt x="1056" y="783"/>
                    </a:lnTo>
                    <a:lnTo>
                      <a:pt x="1053" y="785"/>
                    </a:lnTo>
                    <a:lnTo>
                      <a:pt x="1051" y="781"/>
                    </a:lnTo>
                    <a:lnTo>
                      <a:pt x="1051" y="783"/>
                    </a:lnTo>
                    <a:lnTo>
                      <a:pt x="1050" y="784"/>
                    </a:lnTo>
                    <a:lnTo>
                      <a:pt x="1048" y="783"/>
                    </a:lnTo>
                    <a:lnTo>
                      <a:pt x="1047" y="778"/>
                    </a:lnTo>
                    <a:lnTo>
                      <a:pt x="1043" y="778"/>
                    </a:lnTo>
                    <a:lnTo>
                      <a:pt x="1042" y="774"/>
                    </a:lnTo>
                    <a:lnTo>
                      <a:pt x="1040" y="774"/>
                    </a:lnTo>
                    <a:lnTo>
                      <a:pt x="1042" y="773"/>
                    </a:lnTo>
                    <a:lnTo>
                      <a:pt x="1042" y="770"/>
                    </a:lnTo>
                    <a:lnTo>
                      <a:pt x="1039" y="773"/>
                    </a:lnTo>
                    <a:lnTo>
                      <a:pt x="1033" y="768"/>
                    </a:lnTo>
                    <a:lnTo>
                      <a:pt x="1034" y="767"/>
                    </a:lnTo>
                    <a:lnTo>
                      <a:pt x="1029" y="765"/>
                    </a:lnTo>
                    <a:lnTo>
                      <a:pt x="1027" y="766"/>
                    </a:lnTo>
                    <a:lnTo>
                      <a:pt x="1024" y="765"/>
                    </a:lnTo>
                    <a:lnTo>
                      <a:pt x="1020" y="766"/>
                    </a:lnTo>
                    <a:lnTo>
                      <a:pt x="1018" y="765"/>
                    </a:lnTo>
                    <a:lnTo>
                      <a:pt x="1020" y="763"/>
                    </a:lnTo>
                    <a:lnTo>
                      <a:pt x="1018" y="760"/>
                    </a:lnTo>
                    <a:lnTo>
                      <a:pt x="1014" y="764"/>
                    </a:lnTo>
                    <a:lnTo>
                      <a:pt x="1016" y="765"/>
                    </a:lnTo>
                    <a:lnTo>
                      <a:pt x="1011" y="771"/>
                    </a:lnTo>
                    <a:lnTo>
                      <a:pt x="1010" y="770"/>
                    </a:lnTo>
                    <a:lnTo>
                      <a:pt x="1012" y="768"/>
                    </a:lnTo>
                    <a:lnTo>
                      <a:pt x="1013" y="764"/>
                    </a:lnTo>
                    <a:lnTo>
                      <a:pt x="1010" y="761"/>
                    </a:lnTo>
                    <a:lnTo>
                      <a:pt x="1007" y="761"/>
                    </a:lnTo>
                    <a:lnTo>
                      <a:pt x="1003" y="761"/>
                    </a:lnTo>
                    <a:lnTo>
                      <a:pt x="1004" y="769"/>
                    </a:lnTo>
                    <a:lnTo>
                      <a:pt x="997" y="765"/>
                    </a:lnTo>
                    <a:lnTo>
                      <a:pt x="993" y="767"/>
                    </a:lnTo>
                    <a:lnTo>
                      <a:pt x="990" y="767"/>
                    </a:lnTo>
                    <a:lnTo>
                      <a:pt x="989" y="769"/>
                    </a:lnTo>
                    <a:lnTo>
                      <a:pt x="987" y="764"/>
                    </a:lnTo>
                    <a:lnTo>
                      <a:pt x="986" y="768"/>
                    </a:lnTo>
                    <a:lnTo>
                      <a:pt x="982" y="771"/>
                    </a:lnTo>
                    <a:lnTo>
                      <a:pt x="980" y="770"/>
                    </a:lnTo>
                    <a:lnTo>
                      <a:pt x="979" y="772"/>
                    </a:lnTo>
                    <a:lnTo>
                      <a:pt x="976" y="768"/>
                    </a:lnTo>
                    <a:lnTo>
                      <a:pt x="973" y="772"/>
                    </a:lnTo>
                    <a:lnTo>
                      <a:pt x="973" y="771"/>
                    </a:lnTo>
                    <a:lnTo>
                      <a:pt x="975" y="765"/>
                    </a:lnTo>
                    <a:lnTo>
                      <a:pt x="969" y="765"/>
                    </a:lnTo>
                    <a:lnTo>
                      <a:pt x="967" y="766"/>
                    </a:lnTo>
                    <a:lnTo>
                      <a:pt x="970" y="768"/>
                    </a:lnTo>
                    <a:lnTo>
                      <a:pt x="971" y="767"/>
                    </a:lnTo>
                    <a:lnTo>
                      <a:pt x="972" y="769"/>
                    </a:lnTo>
                    <a:lnTo>
                      <a:pt x="968" y="773"/>
                    </a:lnTo>
                    <a:lnTo>
                      <a:pt x="967" y="775"/>
                    </a:lnTo>
                    <a:lnTo>
                      <a:pt x="963" y="774"/>
                    </a:lnTo>
                    <a:lnTo>
                      <a:pt x="959" y="771"/>
                    </a:lnTo>
                    <a:lnTo>
                      <a:pt x="956" y="772"/>
                    </a:lnTo>
                    <a:lnTo>
                      <a:pt x="954" y="767"/>
                    </a:lnTo>
                    <a:lnTo>
                      <a:pt x="952" y="766"/>
                    </a:lnTo>
                    <a:lnTo>
                      <a:pt x="950" y="767"/>
                    </a:lnTo>
                    <a:lnTo>
                      <a:pt x="951" y="770"/>
                    </a:lnTo>
                    <a:lnTo>
                      <a:pt x="946" y="768"/>
                    </a:lnTo>
                    <a:lnTo>
                      <a:pt x="945" y="770"/>
                    </a:lnTo>
                    <a:lnTo>
                      <a:pt x="940" y="771"/>
                    </a:lnTo>
                    <a:lnTo>
                      <a:pt x="933" y="777"/>
                    </a:lnTo>
                    <a:lnTo>
                      <a:pt x="935" y="779"/>
                    </a:lnTo>
                    <a:lnTo>
                      <a:pt x="933" y="781"/>
                    </a:lnTo>
                    <a:lnTo>
                      <a:pt x="933" y="783"/>
                    </a:lnTo>
                    <a:lnTo>
                      <a:pt x="935" y="786"/>
                    </a:lnTo>
                    <a:lnTo>
                      <a:pt x="933" y="786"/>
                    </a:lnTo>
                    <a:lnTo>
                      <a:pt x="935" y="786"/>
                    </a:lnTo>
                    <a:lnTo>
                      <a:pt x="935" y="788"/>
                    </a:lnTo>
                    <a:lnTo>
                      <a:pt x="934" y="787"/>
                    </a:lnTo>
                    <a:lnTo>
                      <a:pt x="933" y="788"/>
                    </a:lnTo>
                    <a:lnTo>
                      <a:pt x="926" y="783"/>
                    </a:lnTo>
                    <a:lnTo>
                      <a:pt x="925" y="784"/>
                    </a:lnTo>
                    <a:lnTo>
                      <a:pt x="926" y="779"/>
                    </a:lnTo>
                    <a:lnTo>
                      <a:pt x="924" y="776"/>
                    </a:lnTo>
                    <a:lnTo>
                      <a:pt x="917" y="771"/>
                    </a:lnTo>
                    <a:lnTo>
                      <a:pt x="917" y="773"/>
                    </a:lnTo>
                    <a:lnTo>
                      <a:pt x="912" y="772"/>
                    </a:lnTo>
                    <a:lnTo>
                      <a:pt x="907" y="768"/>
                    </a:lnTo>
                    <a:lnTo>
                      <a:pt x="908" y="767"/>
                    </a:lnTo>
                    <a:lnTo>
                      <a:pt x="905" y="767"/>
                    </a:lnTo>
                    <a:lnTo>
                      <a:pt x="905" y="765"/>
                    </a:lnTo>
                    <a:lnTo>
                      <a:pt x="903" y="765"/>
                    </a:lnTo>
                    <a:lnTo>
                      <a:pt x="903" y="764"/>
                    </a:lnTo>
                    <a:lnTo>
                      <a:pt x="902" y="764"/>
                    </a:lnTo>
                    <a:lnTo>
                      <a:pt x="902" y="766"/>
                    </a:lnTo>
                    <a:lnTo>
                      <a:pt x="901" y="766"/>
                    </a:lnTo>
                    <a:lnTo>
                      <a:pt x="900" y="765"/>
                    </a:lnTo>
                    <a:lnTo>
                      <a:pt x="897" y="764"/>
                    </a:lnTo>
                    <a:lnTo>
                      <a:pt x="895" y="766"/>
                    </a:lnTo>
                    <a:lnTo>
                      <a:pt x="894" y="765"/>
                    </a:lnTo>
                    <a:lnTo>
                      <a:pt x="886" y="768"/>
                    </a:lnTo>
                    <a:lnTo>
                      <a:pt x="881" y="759"/>
                    </a:lnTo>
                    <a:lnTo>
                      <a:pt x="877" y="764"/>
                    </a:lnTo>
                    <a:lnTo>
                      <a:pt x="877" y="768"/>
                    </a:lnTo>
                    <a:lnTo>
                      <a:pt x="879" y="769"/>
                    </a:lnTo>
                    <a:lnTo>
                      <a:pt x="885" y="768"/>
                    </a:lnTo>
                    <a:lnTo>
                      <a:pt x="885" y="771"/>
                    </a:lnTo>
                    <a:lnTo>
                      <a:pt x="877" y="774"/>
                    </a:lnTo>
                    <a:lnTo>
                      <a:pt x="868" y="772"/>
                    </a:lnTo>
                    <a:lnTo>
                      <a:pt x="862" y="781"/>
                    </a:lnTo>
                    <a:lnTo>
                      <a:pt x="864" y="787"/>
                    </a:lnTo>
                    <a:lnTo>
                      <a:pt x="858" y="791"/>
                    </a:lnTo>
                    <a:lnTo>
                      <a:pt x="853" y="799"/>
                    </a:lnTo>
                    <a:lnTo>
                      <a:pt x="852" y="800"/>
                    </a:lnTo>
                    <a:lnTo>
                      <a:pt x="846" y="803"/>
                    </a:lnTo>
                    <a:lnTo>
                      <a:pt x="849" y="810"/>
                    </a:lnTo>
                    <a:lnTo>
                      <a:pt x="849" y="812"/>
                    </a:lnTo>
                    <a:lnTo>
                      <a:pt x="844" y="813"/>
                    </a:lnTo>
                    <a:lnTo>
                      <a:pt x="843" y="809"/>
                    </a:lnTo>
                    <a:lnTo>
                      <a:pt x="841" y="807"/>
                    </a:lnTo>
                    <a:lnTo>
                      <a:pt x="832" y="808"/>
                    </a:lnTo>
                    <a:lnTo>
                      <a:pt x="826" y="812"/>
                    </a:lnTo>
                    <a:lnTo>
                      <a:pt x="823" y="818"/>
                    </a:lnTo>
                    <a:lnTo>
                      <a:pt x="817" y="811"/>
                    </a:lnTo>
                    <a:lnTo>
                      <a:pt x="815" y="811"/>
                    </a:lnTo>
                    <a:lnTo>
                      <a:pt x="813" y="819"/>
                    </a:lnTo>
                    <a:lnTo>
                      <a:pt x="809" y="822"/>
                    </a:lnTo>
                    <a:lnTo>
                      <a:pt x="808" y="821"/>
                    </a:lnTo>
                    <a:lnTo>
                      <a:pt x="808" y="813"/>
                    </a:lnTo>
                    <a:lnTo>
                      <a:pt x="802" y="810"/>
                    </a:lnTo>
                    <a:lnTo>
                      <a:pt x="799" y="810"/>
                    </a:lnTo>
                    <a:lnTo>
                      <a:pt x="802" y="818"/>
                    </a:lnTo>
                    <a:lnTo>
                      <a:pt x="799" y="821"/>
                    </a:lnTo>
                    <a:lnTo>
                      <a:pt x="797" y="818"/>
                    </a:lnTo>
                    <a:lnTo>
                      <a:pt x="794" y="817"/>
                    </a:lnTo>
                    <a:lnTo>
                      <a:pt x="793" y="812"/>
                    </a:lnTo>
                    <a:lnTo>
                      <a:pt x="790" y="810"/>
                    </a:lnTo>
                    <a:lnTo>
                      <a:pt x="788" y="809"/>
                    </a:lnTo>
                    <a:lnTo>
                      <a:pt x="776" y="812"/>
                    </a:lnTo>
                    <a:lnTo>
                      <a:pt x="770" y="808"/>
                    </a:lnTo>
                    <a:lnTo>
                      <a:pt x="764" y="819"/>
                    </a:lnTo>
                    <a:lnTo>
                      <a:pt x="758" y="820"/>
                    </a:lnTo>
                    <a:lnTo>
                      <a:pt x="757" y="821"/>
                    </a:lnTo>
                    <a:lnTo>
                      <a:pt x="754" y="820"/>
                    </a:lnTo>
                    <a:lnTo>
                      <a:pt x="748" y="823"/>
                    </a:lnTo>
                    <a:lnTo>
                      <a:pt x="745" y="824"/>
                    </a:lnTo>
                    <a:lnTo>
                      <a:pt x="742" y="823"/>
                    </a:lnTo>
                    <a:lnTo>
                      <a:pt x="740" y="827"/>
                    </a:lnTo>
                    <a:lnTo>
                      <a:pt x="733" y="831"/>
                    </a:lnTo>
                    <a:lnTo>
                      <a:pt x="732" y="833"/>
                    </a:lnTo>
                    <a:lnTo>
                      <a:pt x="733" y="835"/>
                    </a:lnTo>
                    <a:lnTo>
                      <a:pt x="730" y="838"/>
                    </a:lnTo>
                    <a:lnTo>
                      <a:pt x="733" y="841"/>
                    </a:lnTo>
                    <a:lnTo>
                      <a:pt x="728" y="843"/>
                    </a:lnTo>
                    <a:lnTo>
                      <a:pt x="726" y="844"/>
                    </a:lnTo>
                    <a:lnTo>
                      <a:pt x="727" y="846"/>
                    </a:lnTo>
                    <a:lnTo>
                      <a:pt x="724" y="846"/>
                    </a:lnTo>
                    <a:lnTo>
                      <a:pt x="724" y="849"/>
                    </a:lnTo>
                    <a:lnTo>
                      <a:pt x="722" y="850"/>
                    </a:lnTo>
                    <a:lnTo>
                      <a:pt x="723" y="854"/>
                    </a:lnTo>
                    <a:lnTo>
                      <a:pt x="727" y="856"/>
                    </a:lnTo>
                    <a:lnTo>
                      <a:pt x="727" y="859"/>
                    </a:lnTo>
                    <a:lnTo>
                      <a:pt x="733" y="860"/>
                    </a:lnTo>
                    <a:lnTo>
                      <a:pt x="730" y="861"/>
                    </a:lnTo>
                    <a:lnTo>
                      <a:pt x="733" y="862"/>
                    </a:lnTo>
                    <a:lnTo>
                      <a:pt x="729" y="864"/>
                    </a:lnTo>
                    <a:lnTo>
                      <a:pt x="730" y="865"/>
                    </a:lnTo>
                    <a:lnTo>
                      <a:pt x="727" y="867"/>
                    </a:lnTo>
                    <a:lnTo>
                      <a:pt x="733" y="873"/>
                    </a:lnTo>
                    <a:lnTo>
                      <a:pt x="734" y="876"/>
                    </a:lnTo>
                    <a:lnTo>
                      <a:pt x="739" y="879"/>
                    </a:lnTo>
                    <a:lnTo>
                      <a:pt x="738" y="881"/>
                    </a:lnTo>
                    <a:lnTo>
                      <a:pt x="740" y="883"/>
                    </a:lnTo>
                    <a:lnTo>
                      <a:pt x="739" y="884"/>
                    </a:lnTo>
                    <a:lnTo>
                      <a:pt x="739" y="889"/>
                    </a:lnTo>
                    <a:lnTo>
                      <a:pt x="736" y="891"/>
                    </a:lnTo>
                    <a:lnTo>
                      <a:pt x="738" y="893"/>
                    </a:lnTo>
                    <a:lnTo>
                      <a:pt x="736" y="894"/>
                    </a:lnTo>
                    <a:lnTo>
                      <a:pt x="736" y="896"/>
                    </a:lnTo>
                    <a:lnTo>
                      <a:pt x="732" y="895"/>
                    </a:lnTo>
                    <a:lnTo>
                      <a:pt x="729" y="898"/>
                    </a:lnTo>
                    <a:lnTo>
                      <a:pt x="727" y="897"/>
                    </a:lnTo>
                    <a:lnTo>
                      <a:pt x="727" y="898"/>
                    </a:lnTo>
                    <a:lnTo>
                      <a:pt x="726" y="899"/>
                    </a:lnTo>
                    <a:lnTo>
                      <a:pt x="726" y="901"/>
                    </a:lnTo>
                    <a:lnTo>
                      <a:pt x="717" y="902"/>
                    </a:lnTo>
                    <a:lnTo>
                      <a:pt x="715" y="900"/>
                    </a:lnTo>
                    <a:lnTo>
                      <a:pt x="702" y="903"/>
                    </a:lnTo>
                    <a:lnTo>
                      <a:pt x="700" y="907"/>
                    </a:lnTo>
                    <a:lnTo>
                      <a:pt x="702" y="909"/>
                    </a:lnTo>
                    <a:lnTo>
                      <a:pt x="702" y="912"/>
                    </a:lnTo>
                    <a:lnTo>
                      <a:pt x="700" y="914"/>
                    </a:lnTo>
                    <a:lnTo>
                      <a:pt x="697" y="915"/>
                    </a:lnTo>
                    <a:lnTo>
                      <a:pt x="699" y="912"/>
                    </a:lnTo>
                    <a:lnTo>
                      <a:pt x="693" y="910"/>
                    </a:lnTo>
                    <a:lnTo>
                      <a:pt x="692" y="904"/>
                    </a:lnTo>
                    <a:lnTo>
                      <a:pt x="688" y="900"/>
                    </a:lnTo>
                    <a:lnTo>
                      <a:pt x="689" y="899"/>
                    </a:lnTo>
                    <a:lnTo>
                      <a:pt x="688" y="898"/>
                    </a:lnTo>
                    <a:lnTo>
                      <a:pt x="687" y="895"/>
                    </a:lnTo>
                    <a:lnTo>
                      <a:pt x="681" y="895"/>
                    </a:lnTo>
                    <a:lnTo>
                      <a:pt x="681" y="890"/>
                    </a:lnTo>
                    <a:lnTo>
                      <a:pt x="680" y="886"/>
                    </a:lnTo>
                    <a:lnTo>
                      <a:pt x="676" y="885"/>
                    </a:lnTo>
                    <a:lnTo>
                      <a:pt x="672" y="889"/>
                    </a:lnTo>
                    <a:lnTo>
                      <a:pt x="669" y="887"/>
                    </a:lnTo>
                    <a:lnTo>
                      <a:pt x="660" y="887"/>
                    </a:lnTo>
                    <a:lnTo>
                      <a:pt x="657" y="885"/>
                    </a:lnTo>
                    <a:lnTo>
                      <a:pt x="650" y="889"/>
                    </a:lnTo>
                    <a:lnTo>
                      <a:pt x="643" y="880"/>
                    </a:lnTo>
                    <a:lnTo>
                      <a:pt x="635" y="886"/>
                    </a:lnTo>
                    <a:lnTo>
                      <a:pt x="630" y="884"/>
                    </a:lnTo>
                    <a:lnTo>
                      <a:pt x="627" y="884"/>
                    </a:lnTo>
                    <a:lnTo>
                      <a:pt x="627" y="887"/>
                    </a:lnTo>
                    <a:lnTo>
                      <a:pt x="626" y="886"/>
                    </a:lnTo>
                    <a:lnTo>
                      <a:pt x="620" y="885"/>
                    </a:lnTo>
                    <a:lnTo>
                      <a:pt x="616" y="887"/>
                    </a:lnTo>
                    <a:lnTo>
                      <a:pt x="609" y="884"/>
                    </a:lnTo>
                    <a:lnTo>
                      <a:pt x="603" y="889"/>
                    </a:lnTo>
                    <a:lnTo>
                      <a:pt x="601" y="886"/>
                    </a:lnTo>
                    <a:lnTo>
                      <a:pt x="597" y="890"/>
                    </a:lnTo>
                    <a:lnTo>
                      <a:pt x="595" y="886"/>
                    </a:lnTo>
                    <a:lnTo>
                      <a:pt x="585" y="886"/>
                    </a:lnTo>
                    <a:lnTo>
                      <a:pt x="581" y="883"/>
                    </a:lnTo>
                    <a:lnTo>
                      <a:pt x="579" y="882"/>
                    </a:lnTo>
                    <a:lnTo>
                      <a:pt x="579" y="884"/>
                    </a:lnTo>
                    <a:lnTo>
                      <a:pt x="575" y="882"/>
                    </a:lnTo>
                    <a:lnTo>
                      <a:pt x="574" y="883"/>
                    </a:lnTo>
                    <a:lnTo>
                      <a:pt x="567" y="882"/>
                    </a:lnTo>
                    <a:lnTo>
                      <a:pt x="566" y="880"/>
                    </a:lnTo>
                    <a:lnTo>
                      <a:pt x="563" y="878"/>
                    </a:lnTo>
                    <a:lnTo>
                      <a:pt x="563" y="877"/>
                    </a:lnTo>
                    <a:lnTo>
                      <a:pt x="556" y="873"/>
                    </a:lnTo>
                    <a:lnTo>
                      <a:pt x="553" y="874"/>
                    </a:lnTo>
                    <a:lnTo>
                      <a:pt x="550" y="869"/>
                    </a:lnTo>
                    <a:lnTo>
                      <a:pt x="549" y="871"/>
                    </a:lnTo>
                    <a:lnTo>
                      <a:pt x="548" y="863"/>
                    </a:lnTo>
                    <a:lnTo>
                      <a:pt x="536" y="861"/>
                    </a:lnTo>
                    <a:lnTo>
                      <a:pt x="529" y="856"/>
                    </a:lnTo>
                    <a:lnTo>
                      <a:pt x="526" y="858"/>
                    </a:lnTo>
                    <a:lnTo>
                      <a:pt x="519" y="860"/>
                    </a:lnTo>
                    <a:lnTo>
                      <a:pt x="514" y="858"/>
                    </a:lnTo>
                    <a:lnTo>
                      <a:pt x="510" y="859"/>
                    </a:lnTo>
                    <a:lnTo>
                      <a:pt x="508" y="859"/>
                    </a:lnTo>
                    <a:lnTo>
                      <a:pt x="504" y="855"/>
                    </a:lnTo>
                    <a:lnTo>
                      <a:pt x="499" y="856"/>
                    </a:lnTo>
                    <a:lnTo>
                      <a:pt x="495" y="854"/>
                    </a:lnTo>
                    <a:lnTo>
                      <a:pt x="493" y="855"/>
                    </a:lnTo>
                    <a:lnTo>
                      <a:pt x="490" y="853"/>
                    </a:lnTo>
                    <a:lnTo>
                      <a:pt x="487" y="855"/>
                    </a:lnTo>
                    <a:lnTo>
                      <a:pt x="483" y="851"/>
                    </a:lnTo>
                    <a:lnTo>
                      <a:pt x="477" y="855"/>
                    </a:lnTo>
                    <a:lnTo>
                      <a:pt x="474" y="854"/>
                    </a:lnTo>
                    <a:lnTo>
                      <a:pt x="469" y="855"/>
                    </a:lnTo>
                    <a:lnTo>
                      <a:pt x="466" y="850"/>
                    </a:lnTo>
                    <a:lnTo>
                      <a:pt x="462" y="850"/>
                    </a:lnTo>
                    <a:lnTo>
                      <a:pt x="456" y="845"/>
                    </a:lnTo>
                    <a:lnTo>
                      <a:pt x="450" y="848"/>
                    </a:lnTo>
                    <a:lnTo>
                      <a:pt x="448" y="847"/>
                    </a:lnTo>
                    <a:lnTo>
                      <a:pt x="438" y="849"/>
                    </a:lnTo>
                    <a:lnTo>
                      <a:pt x="430" y="841"/>
                    </a:lnTo>
                    <a:lnTo>
                      <a:pt x="426" y="840"/>
                    </a:lnTo>
                    <a:lnTo>
                      <a:pt x="422" y="836"/>
                    </a:lnTo>
                    <a:lnTo>
                      <a:pt x="417" y="837"/>
                    </a:lnTo>
                    <a:lnTo>
                      <a:pt x="414" y="837"/>
                    </a:lnTo>
                    <a:lnTo>
                      <a:pt x="410" y="833"/>
                    </a:lnTo>
                    <a:lnTo>
                      <a:pt x="403" y="836"/>
                    </a:lnTo>
                    <a:lnTo>
                      <a:pt x="385" y="833"/>
                    </a:lnTo>
                    <a:lnTo>
                      <a:pt x="379" y="838"/>
                    </a:lnTo>
                    <a:lnTo>
                      <a:pt x="370" y="837"/>
                    </a:lnTo>
                    <a:lnTo>
                      <a:pt x="366" y="838"/>
                    </a:lnTo>
                    <a:lnTo>
                      <a:pt x="361" y="838"/>
                    </a:lnTo>
                    <a:lnTo>
                      <a:pt x="357" y="835"/>
                    </a:lnTo>
                    <a:lnTo>
                      <a:pt x="354" y="835"/>
                    </a:lnTo>
                    <a:lnTo>
                      <a:pt x="346" y="839"/>
                    </a:lnTo>
                    <a:lnTo>
                      <a:pt x="346" y="840"/>
                    </a:lnTo>
                    <a:lnTo>
                      <a:pt x="341" y="842"/>
                    </a:lnTo>
                    <a:lnTo>
                      <a:pt x="332" y="844"/>
                    </a:lnTo>
                    <a:lnTo>
                      <a:pt x="331" y="842"/>
                    </a:lnTo>
                    <a:lnTo>
                      <a:pt x="325" y="840"/>
                    </a:lnTo>
                    <a:lnTo>
                      <a:pt x="321" y="836"/>
                    </a:lnTo>
                    <a:lnTo>
                      <a:pt x="321" y="833"/>
                    </a:lnTo>
                    <a:lnTo>
                      <a:pt x="316" y="835"/>
                    </a:lnTo>
                    <a:lnTo>
                      <a:pt x="312" y="833"/>
                    </a:lnTo>
                    <a:lnTo>
                      <a:pt x="311" y="831"/>
                    </a:lnTo>
                    <a:lnTo>
                      <a:pt x="302" y="827"/>
                    </a:lnTo>
                    <a:lnTo>
                      <a:pt x="302" y="828"/>
                    </a:lnTo>
                    <a:lnTo>
                      <a:pt x="300" y="824"/>
                    </a:lnTo>
                    <a:lnTo>
                      <a:pt x="297" y="824"/>
                    </a:lnTo>
                    <a:lnTo>
                      <a:pt x="296" y="822"/>
                    </a:lnTo>
                    <a:lnTo>
                      <a:pt x="294" y="822"/>
                    </a:lnTo>
                    <a:lnTo>
                      <a:pt x="294" y="817"/>
                    </a:lnTo>
                    <a:lnTo>
                      <a:pt x="291" y="815"/>
                    </a:lnTo>
                    <a:lnTo>
                      <a:pt x="291" y="813"/>
                    </a:lnTo>
                    <a:lnTo>
                      <a:pt x="288" y="813"/>
                    </a:lnTo>
                    <a:lnTo>
                      <a:pt x="286" y="815"/>
                    </a:lnTo>
                    <a:lnTo>
                      <a:pt x="284" y="813"/>
                    </a:lnTo>
                    <a:lnTo>
                      <a:pt x="280" y="814"/>
                    </a:lnTo>
                    <a:lnTo>
                      <a:pt x="278" y="812"/>
                    </a:lnTo>
                    <a:lnTo>
                      <a:pt x="276" y="813"/>
                    </a:lnTo>
                    <a:lnTo>
                      <a:pt x="275" y="814"/>
                    </a:lnTo>
                    <a:lnTo>
                      <a:pt x="270" y="811"/>
                    </a:lnTo>
                    <a:lnTo>
                      <a:pt x="269" y="812"/>
                    </a:lnTo>
                    <a:lnTo>
                      <a:pt x="259" y="820"/>
                    </a:lnTo>
                    <a:lnTo>
                      <a:pt x="257" y="821"/>
                    </a:lnTo>
                    <a:lnTo>
                      <a:pt x="255" y="821"/>
                    </a:lnTo>
                    <a:lnTo>
                      <a:pt x="252" y="824"/>
                    </a:lnTo>
                    <a:lnTo>
                      <a:pt x="249" y="822"/>
                    </a:lnTo>
                    <a:lnTo>
                      <a:pt x="243" y="825"/>
                    </a:lnTo>
                    <a:lnTo>
                      <a:pt x="237" y="822"/>
                    </a:lnTo>
                    <a:lnTo>
                      <a:pt x="232" y="823"/>
                    </a:lnTo>
                    <a:lnTo>
                      <a:pt x="225" y="819"/>
                    </a:lnTo>
                    <a:lnTo>
                      <a:pt x="224" y="814"/>
                    </a:lnTo>
                    <a:lnTo>
                      <a:pt x="216" y="815"/>
                    </a:lnTo>
                    <a:lnTo>
                      <a:pt x="213" y="813"/>
                    </a:lnTo>
                    <a:lnTo>
                      <a:pt x="210" y="810"/>
                    </a:lnTo>
                    <a:lnTo>
                      <a:pt x="213" y="806"/>
                    </a:lnTo>
                    <a:lnTo>
                      <a:pt x="210" y="804"/>
                    </a:lnTo>
                    <a:lnTo>
                      <a:pt x="211" y="801"/>
                    </a:lnTo>
                    <a:lnTo>
                      <a:pt x="205" y="797"/>
                    </a:lnTo>
                    <a:lnTo>
                      <a:pt x="204" y="794"/>
                    </a:lnTo>
                    <a:lnTo>
                      <a:pt x="200" y="792"/>
                    </a:lnTo>
                    <a:lnTo>
                      <a:pt x="196" y="786"/>
                    </a:lnTo>
                    <a:lnTo>
                      <a:pt x="195" y="787"/>
                    </a:lnTo>
                    <a:lnTo>
                      <a:pt x="190" y="784"/>
                    </a:lnTo>
                    <a:lnTo>
                      <a:pt x="192" y="777"/>
                    </a:lnTo>
                    <a:lnTo>
                      <a:pt x="194" y="773"/>
                    </a:lnTo>
                    <a:lnTo>
                      <a:pt x="192" y="768"/>
                    </a:lnTo>
                    <a:lnTo>
                      <a:pt x="187" y="768"/>
                    </a:lnTo>
                    <a:lnTo>
                      <a:pt x="187" y="766"/>
                    </a:lnTo>
                    <a:lnTo>
                      <a:pt x="186" y="767"/>
                    </a:lnTo>
                    <a:lnTo>
                      <a:pt x="182" y="764"/>
                    </a:lnTo>
                    <a:lnTo>
                      <a:pt x="182" y="760"/>
                    </a:lnTo>
                    <a:lnTo>
                      <a:pt x="177" y="757"/>
                    </a:lnTo>
                    <a:lnTo>
                      <a:pt x="178" y="755"/>
                    </a:lnTo>
                    <a:lnTo>
                      <a:pt x="175" y="756"/>
                    </a:lnTo>
                    <a:lnTo>
                      <a:pt x="175" y="754"/>
                    </a:lnTo>
                    <a:lnTo>
                      <a:pt x="170" y="753"/>
                    </a:lnTo>
                    <a:lnTo>
                      <a:pt x="171" y="751"/>
                    </a:lnTo>
                    <a:lnTo>
                      <a:pt x="169" y="749"/>
                    </a:lnTo>
                    <a:lnTo>
                      <a:pt x="168" y="745"/>
                    </a:lnTo>
                    <a:lnTo>
                      <a:pt x="170" y="743"/>
                    </a:lnTo>
                    <a:lnTo>
                      <a:pt x="170" y="741"/>
                    </a:lnTo>
                    <a:lnTo>
                      <a:pt x="174" y="743"/>
                    </a:lnTo>
                    <a:lnTo>
                      <a:pt x="174" y="739"/>
                    </a:lnTo>
                    <a:lnTo>
                      <a:pt x="170" y="740"/>
                    </a:lnTo>
                    <a:lnTo>
                      <a:pt x="174" y="736"/>
                    </a:lnTo>
                    <a:lnTo>
                      <a:pt x="167" y="734"/>
                    </a:lnTo>
                    <a:lnTo>
                      <a:pt x="172" y="731"/>
                    </a:lnTo>
                    <a:lnTo>
                      <a:pt x="170" y="730"/>
                    </a:lnTo>
                    <a:lnTo>
                      <a:pt x="170" y="728"/>
                    </a:lnTo>
                    <a:lnTo>
                      <a:pt x="168" y="728"/>
                    </a:lnTo>
                    <a:lnTo>
                      <a:pt x="170" y="725"/>
                    </a:lnTo>
                    <a:lnTo>
                      <a:pt x="167" y="723"/>
                    </a:lnTo>
                    <a:lnTo>
                      <a:pt x="170" y="721"/>
                    </a:lnTo>
                    <a:lnTo>
                      <a:pt x="169" y="719"/>
                    </a:lnTo>
                    <a:lnTo>
                      <a:pt x="174" y="718"/>
                    </a:lnTo>
                    <a:lnTo>
                      <a:pt x="171" y="717"/>
                    </a:lnTo>
                    <a:lnTo>
                      <a:pt x="172" y="714"/>
                    </a:lnTo>
                    <a:lnTo>
                      <a:pt x="168" y="713"/>
                    </a:lnTo>
                    <a:lnTo>
                      <a:pt x="171" y="711"/>
                    </a:lnTo>
                    <a:lnTo>
                      <a:pt x="168" y="709"/>
                    </a:lnTo>
                    <a:lnTo>
                      <a:pt x="165" y="707"/>
                    </a:lnTo>
                    <a:lnTo>
                      <a:pt x="167" y="706"/>
                    </a:lnTo>
                    <a:lnTo>
                      <a:pt x="169" y="706"/>
                    </a:lnTo>
                    <a:lnTo>
                      <a:pt x="168" y="704"/>
                    </a:lnTo>
                    <a:lnTo>
                      <a:pt x="170" y="704"/>
                    </a:lnTo>
                    <a:lnTo>
                      <a:pt x="167" y="702"/>
                    </a:lnTo>
                    <a:lnTo>
                      <a:pt x="164" y="703"/>
                    </a:lnTo>
                    <a:lnTo>
                      <a:pt x="165" y="698"/>
                    </a:lnTo>
                    <a:lnTo>
                      <a:pt x="161" y="695"/>
                    </a:lnTo>
                    <a:lnTo>
                      <a:pt x="164" y="695"/>
                    </a:lnTo>
                    <a:lnTo>
                      <a:pt x="162" y="692"/>
                    </a:lnTo>
                    <a:lnTo>
                      <a:pt x="167" y="695"/>
                    </a:lnTo>
                    <a:lnTo>
                      <a:pt x="166" y="692"/>
                    </a:lnTo>
                    <a:lnTo>
                      <a:pt x="167" y="692"/>
                    </a:lnTo>
                    <a:lnTo>
                      <a:pt x="168" y="691"/>
                    </a:lnTo>
                    <a:lnTo>
                      <a:pt x="165" y="689"/>
                    </a:lnTo>
                    <a:lnTo>
                      <a:pt x="166" y="687"/>
                    </a:lnTo>
                    <a:lnTo>
                      <a:pt x="164" y="684"/>
                    </a:lnTo>
                    <a:lnTo>
                      <a:pt x="162" y="683"/>
                    </a:lnTo>
                    <a:lnTo>
                      <a:pt x="159" y="685"/>
                    </a:lnTo>
                    <a:lnTo>
                      <a:pt x="162" y="681"/>
                    </a:lnTo>
                    <a:lnTo>
                      <a:pt x="158" y="681"/>
                    </a:lnTo>
                    <a:lnTo>
                      <a:pt x="159" y="677"/>
                    </a:lnTo>
                    <a:lnTo>
                      <a:pt x="153" y="679"/>
                    </a:lnTo>
                    <a:lnTo>
                      <a:pt x="153" y="678"/>
                    </a:lnTo>
                    <a:lnTo>
                      <a:pt x="151" y="678"/>
                    </a:lnTo>
                    <a:lnTo>
                      <a:pt x="152" y="675"/>
                    </a:lnTo>
                    <a:lnTo>
                      <a:pt x="149" y="677"/>
                    </a:lnTo>
                    <a:lnTo>
                      <a:pt x="146" y="674"/>
                    </a:lnTo>
                    <a:lnTo>
                      <a:pt x="145" y="677"/>
                    </a:lnTo>
                    <a:lnTo>
                      <a:pt x="146" y="679"/>
                    </a:lnTo>
                    <a:lnTo>
                      <a:pt x="144" y="682"/>
                    </a:lnTo>
                    <a:lnTo>
                      <a:pt x="143" y="681"/>
                    </a:lnTo>
                    <a:lnTo>
                      <a:pt x="142" y="675"/>
                    </a:lnTo>
                    <a:lnTo>
                      <a:pt x="140" y="674"/>
                    </a:lnTo>
                    <a:lnTo>
                      <a:pt x="141" y="671"/>
                    </a:lnTo>
                    <a:lnTo>
                      <a:pt x="136" y="668"/>
                    </a:lnTo>
                    <a:lnTo>
                      <a:pt x="130" y="664"/>
                    </a:lnTo>
                    <a:lnTo>
                      <a:pt x="128" y="664"/>
                    </a:lnTo>
                    <a:lnTo>
                      <a:pt x="126" y="668"/>
                    </a:lnTo>
                    <a:lnTo>
                      <a:pt x="124" y="668"/>
                    </a:lnTo>
                    <a:lnTo>
                      <a:pt x="117" y="662"/>
                    </a:lnTo>
                    <a:lnTo>
                      <a:pt x="114" y="668"/>
                    </a:lnTo>
                    <a:lnTo>
                      <a:pt x="114" y="675"/>
                    </a:lnTo>
                    <a:lnTo>
                      <a:pt x="113" y="676"/>
                    </a:lnTo>
                    <a:lnTo>
                      <a:pt x="107" y="664"/>
                    </a:lnTo>
                    <a:lnTo>
                      <a:pt x="113" y="653"/>
                    </a:lnTo>
                    <a:lnTo>
                      <a:pt x="114" y="650"/>
                    </a:lnTo>
                    <a:lnTo>
                      <a:pt x="110" y="649"/>
                    </a:lnTo>
                    <a:lnTo>
                      <a:pt x="103" y="655"/>
                    </a:lnTo>
                    <a:lnTo>
                      <a:pt x="99" y="659"/>
                    </a:lnTo>
                    <a:lnTo>
                      <a:pt x="93" y="658"/>
                    </a:lnTo>
                    <a:lnTo>
                      <a:pt x="90" y="659"/>
                    </a:lnTo>
                    <a:lnTo>
                      <a:pt x="90" y="662"/>
                    </a:lnTo>
                    <a:lnTo>
                      <a:pt x="96" y="665"/>
                    </a:lnTo>
                    <a:lnTo>
                      <a:pt x="96" y="668"/>
                    </a:lnTo>
                    <a:lnTo>
                      <a:pt x="91" y="667"/>
                    </a:lnTo>
                    <a:lnTo>
                      <a:pt x="85" y="663"/>
                    </a:lnTo>
                    <a:lnTo>
                      <a:pt x="82" y="665"/>
                    </a:lnTo>
                    <a:lnTo>
                      <a:pt x="84" y="670"/>
                    </a:lnTo>
                    <a:lnTo>
                      <a:pt x="80" y="670"/>
                    </a:lnTo>
                    <a:lnTo>
                      <a:pt x="74" y="662"/>
                    </a:lnTo>
                    <a:lnTo>
                      <a:pt x="70" y="662"/>
                    </a:lnTo>
                    <a:lnTo>
                      <a:pt x="62" y="665"/>
                    </a:lnTo>
                    <a:lnTo>
                      <a:pt x="59" y="674"/>
                    </a:lnTo>
                    <a:lnTo>
                      <a:pt x="57" y="674"/>
                    </a:lnTo>
                    <a:lnTo>
                      <a:pt x="54" y="670"/>
                    </a:lnTo>
                    <a:lnTo>
                      <a:pt x="51" y="671"/>
                    </a:lnTo>
                    <a:lnTo>
                      <a:pt x="49" y="679"/>
                    </a:lnTo>
                    <a:lnTo>
                      <a:pt x="42" y="684"/>
                    </a:lnTo>
                    <a:lnTo>
                      <a:pt x="42" y="691"/>
                    </a:lnTo>
                    <a:lnTo>
                      <a:pt x="41" y="693"/>
                    </a:lnTo>
                    <a:lnTo>
                      <a:pt x="39" y="692"/>
                    </a:lnTo>
                    <a:lnTo>
                      <a:pt x="37" y="685"/>
                    </a:lnTo>
                    <a:lnTo>
                      <a:pt x="34" y="681"/>
                    </a:lnTo>
                    <a:lnTo>
                      <a:pt x="25" y="675"/>
                    </a:lnTo>
                    <a:lnTo>
                      <a:pt x="20" y="678"/>
                    </a:lnTo>
                    <a:lnTo>
                      <a:pt x="18" y="676"/>
                    </a:lnTo>
                    <a:lnTo>
                      <a:pt x="18" y="671"/>
                    </a:lnTo>
                    <a:lnTo>
                      <a:pt x="15" y="669"/>
                    </a:lnTo>
                    <a:lnTo>
                      <a:pt x="5" y="669"/>
                    </a:lnTo>
                    <a:lnTo>
                      <a:pt x="3" y="646"/>
                    </a:lnTo>
                    <a:lnTo>
                      <a:pt x="0" y="643"/>
                    </a:lnTo>
                    <a:lnTo>
                      <a:pt x="0" y="640"/>
                    </a:lnTo>
                    <a:lnTo>
                      <a:pt x="3" y="637"/>
                    </a:lnTo>
                    <a:lnTo>
                      <a:pt x="8" y="625"/>
                    </a:lnTo>
                    <a:lnTo>
                      <a:pt x="25" y="607"/>
                    </a:lnTo>
                    <a:lnTo>
                      <a:pt x="32" y="587"/>
                    </a:lnTo>
                    <a:lnTo>
                      <a:pt x="34" y="583"/>
                    </a:lnTo>
                    <a:lnTo>
                      <a:pt x="41" y="574"/>
                    </a:lnTo>
                    <a:lnTo>
                      <a:pt x="40" y="570"/>
                    </a:lnTo>
                    <a:lnTo>
                      <a:pt x="34" y="562"/>
                    </a:lnTo>
                    <a:lnTo>
                      <a:pt x="35" y="550"/>
                    </a:lnTo>
                    <a:lnTo>
                      <a:pt x="38" y="539"/>
                    </a:lnTo>
                    <a:lnTo>
                      <a:pt x="38" y="530"/>
                    </a:lnTo>
                    <a:lnTo>
                      <a:pt x="42" y="520"/>
                    </a:lnTo>
                    <a:lnTo>
                      <a:pt x="50" y="494"/>
                    </a:lnTo>
                    <a:lnTo>
                      <a:pt x="56" y="485"/>
                    </a:lnTo>
                    <a:lnTo>
                      <a:pt x="60" y="473"/>
                    </a:lnTo>
                    <a:lnTo>
                      <a:pt x="63" y="467"/>
                    </a:lnTo>
                    <a:lnTo>
                      <a:pt x="66" y="451"/>
                    </a:lnTo>
                    <a:lnTo>
                      <a:pt x="60" y="436"/>
                    </a:lnTo>
                    <a:lnTo>
                      <a:pt x="61" y="432"/>
                    </a:lnTo>
                    <a:lnTo>
                      <a:pt x="63" y="423"/>
                    </a:lnTo>
                    <a:lnTo>
                      <a:pt x="70" y="415"/>
                    </a:lnTo>
                    <a:lnTo>
                      <a:pt x="75" y="407"/>
                    </a:lnTo>
                    <a:lnTo>
                      <a:pt x="78" y="400"/>
                    </a:lnTo>
                    <a:lnTo>
                      <a:pt x="75" y="390"/>
                    </a:lnTo>
                    <a:lnTo>
                      <a:pt x="72" y="385"/>
                    </a:lnTo>
                    <a:lnTo>
                      <a:pt x="63" y="377"/>
                    </a:lnTo>
                    <a:lnTo>
                      <a:pt x="62" y="364"/>
                    </a:lnTo>
                    <a:lnTo>
                      <a:pt x="59" y="358"/>
                    </a:lnTo>
                    <a:lnTo>
                      <a:pt x="61" y="349"/>
                    </a:lnTo>
                    <a:lnTo>
                      <a:pt x="68" y="344"/>
                    </a:lnTo>
                    <a:lnTo>
                      <a:pt x="72" y="338"/>
                    </a:lnTo>
                    <a:lnTo>
                      <a:pt x="79" y="336"/>
                    </a:lnTo>
                    <a:lnTo>
                      <a:pt x="96" y="323"/>
                    </a:lnTo>
                    <a:lnTo>
                      <a:pt x="109" y="317"/>
                    </a:lnTo>
                    <a:lnTo>
                      <a:pt x="112" y="311"/>
                    </a:lnTo>
                    <a:lnTo>
                      <a:pt x="116" y="299"/>
                    </a:lnTo>
                    <a:lnTo>
                      <a:pt x="116" y="293"/>
                    </a:lnTo>
                    <a:lnTo>
                      <a:pt x="115" y="289"/>
                    </a:lnTo>
                    <a:lnTo>
                      <a:pt x="116" y="275"/>
                    </a:lnTo>
                    <a:lnTo>
                      <a:pt x="123" y="263"/>
                    </a:lnTo>
                    <a:lnTo>
                      <a:pt x="123" y="254"/>
                    </a:lnTo>
                    <a:lnTo>
                      <a:pt x="128" y="242"/>
                    </a:lnTo>
                    <a:lnTo>
                      <a:pt x="134" y="213"/>
                    </a:lnTo>
                    <a:lnTo>
                      <a:pt x="138" y="205"/>
                    </a:lnTo>
                    <a:lnTo>
                      <a:pt x="143" y="201"/>
                    </a:lnTo>
                    <a:lnTo>
                      <a:pt x="149" y="202"/>
                    </a:lnTo>
                    <a:lnTo>
                      <a:pt x="175" y="189"/>
                    </a:lnTo>
                    <a:lnTo>
                      <a:pt x="183" y="187"/>
                    </a:lnTo>
                    <a:lnTo>
                      <a:pt x="185" y="184"/>
                    </a:lnTo>
                    <a:lnTo>
                      <a:pt x="197" y="167"/>
                    </a:lnTo>
                    <a:lnTo>
                      <a:pt x="201" y="154"/>
                    </a:lnTo>
                    <a:lnTo>
                      <a:pt x="214" y="130"/>
                    </a:lnTo>
                    <a:lnTo>
                      <a:pt x="214" y="106"/>
                    </a:lnTo>
                    <a:lnTo>
                      <a:pt x="219" y="98"/>
                    </a:lnTo>
                    <a:lnTo>
                      <a:pt x="237" y="80"/>
                    </a:lnTo>
                    <a:lnTo>
                      <a:pt x="254" y="72"/>
                    </a:lnTo>
                    <a:lnTo>
                      <a:pt x="260" y="67"/>
                    </a:lnTo>
                    <a:lnTo>
                      <a:pt x="265" y="64"/>
                    </a:lnTo>
                    <a:lnTo>
                      <a:pt x="270" y="63"/>
                    </a:lnTo>
                    <a:lnTo>
                      <a:pt x="274" y="57"/>
                    </a:lnTo>
                    <a:lnTo>
                      <a:pt x="280" y="54"/>
                    </a:lnTo>
                    <a:lnTo>
                      <a:pt x="305" y="47"/>
                    </a:lnTo>
                    <a:lnTo>
                      <a:pt x="311" y="44"/>
                    </a:lnTo>
                    <a:lnTo>
                      <a:pt x="329" y="22"/>
                    </a:lnTo>
                    <a:lnTo>
                      <a:pt x="333" y="31"/>
                    </a:lnTo>
                    <a:lnTo>
                      <a:pt x="336" y="27"/>
                    </a:lnTo>
                    <a:lnTo>
                      <a:pt x="342" y="23"/>
                    </a:lnTo>
                    <a:lnTo>
                      <a:pt x="349" y="17"/>
                    </a:lnTo>
                    <a:lnTo>
                      <a:pt x="359" y="11"/>
                    </a:lnTo>
                    <a:lnTo>
                      <a:pt x="367" y="11"/>
                    </a:lnTo>
                    <a:lnTo>
                      <a:pt x="373" y="12"/>
                    </a:lnTo>
                    <a:lnTo>
                      <a:pt x="383" y="20"/>
                    </a:lnTo>
                    <a:lnTo>
                      <a:pt x="392" y="17"/>
                    </a:lnTo>
                    <a:lnTo>
                      <a:pt x="399" y="18"/>
                    </a:lnTo>
                    <a:lnTo>
                      <a:pt x="400" y="18"/>
                    </a:lnTo>
                    <a:lnTo>
                      <a:pt x="413" y="23"/>
                    </a:lnTo>
                    <a:lnTo>
                      <a:pt x="417" y="23"/>
                    </a:lnTo>
                    <a:lnTo>
                      <a:pt x="442" y="11"/>
                    </a:lnTo>
                    <a:lnTo>
                      <a:pt x="453" y="21"/>
                    </a:lnTo>
                    <a:lnTo>
                      <a:pt x="460" y="26"/>
                    </a:lnTo>
                    <a:lnTo>
                      <a:pt x="472" y="19"/>
                    </a:lnTo>
                    <a:lnTo>
                      <a:pt x="478" y="20"/>
                    </a:lnTo>
                    <a:lnTo>
                      <a:pt x="489" y="25"/>
                    </a:lnTo>
                    <a:lnTo>
                      <a:pt x="503" y="26"/>
                    </a:lnTo>
                    <a:lnTo>
                      <a:pt x="507" y="25"/>
                    </a:lnTo>
                    <a:lnTo>
                      <a:pt x="513" y="21"/>
                    </a:lnTo>
                    <a:lnTo>
                      <a:pt x="518" y="22"/>
                    </a:lnTo>
                    <a:lnTo>
                      <a:pt x="520" y="26"/>
                    </a:lnTo>
                    <a:lnTo>
                      <a:pt x="521" y="34"/>
                    </a:lnTo>
                    <a:lnTo>
                      <a:pt x="530" y="30"/>
                    </a:lnTo>
                    <a:lnTo>
                      <a:pt x="536" y="28"/>
                    </a:lnTo>
                    <a:lnTo>
                      <a:pt x="535" y="18"/>
                    </a:lnTo>
                    <a:lnTo>
                      <a:pt x="537" y="11"/>
                    </a:lnTo>
                    <a:lnTo>
                      <a:pt x="540" y="2"/>
                    </a:lnTo>
                    <a:lnTo>
                      <a:pt x="546" y="0"/>
                    </a:lnTo>
                    <a:lnTo>
                      <a:pt x="557" y="4"/>
                    </a:lnTo>
                    <a:lnTo>
                      <a:pt x="563" y="4"/>
                    </a:lnTo>
                    <a:lnTo>
                      <a:pt x="582" y="11"/>
                    </a:lnTo>
                    <a:lnTo>
                      <a:pt x="592" y="18"/>
                    </a:lnTo>
                    <a:lnTo>
                      <a:pt x="594" y="20"/>
                    </a:lnTo>
                    <a:lnTo>
                      <a:pt x="597" y="25"/>
                    </a:lnTo>
                    <a:lnTo>
                      <a:pt x="601" y="25"/>
                    </a:lnTo>
                    <a:lnTo>
                      <a:pt x="619" y="21"/>
                    </a:lnTo>
                    <a:lnTo>
                      <a:pt x="624" y="21"/>
                    </a:lnTo>
                    <a:lnTo>
                      <a:pt x="628" y="23"/>
                    </a:lnTo>
                    <a:lnTo>
                      <a:pt x="630" y="31"/>
                    </a:lnTo>
                    <a:lnTo>
                      <a:pt x="631" y="33"/>
                    </a:lnTo>
                    <a:lnTo>
                      <a:pt x="644" y="30"/>
                    </a:lnTo>
                    <a:lnTo>
                      <a:pt x="650" y="31"/>
                    </a:lnTo>
                    <a:lnTo>
                      <a:pt x="651" y="30"/>
                    </a:lnTo>
                    <a:lnTo>
                      <a:pt x="658" y="36"/>
                    </a:lnTo>
                    <a:lnTo>
                      <a:pt x="665" y="39"/>
                    </a:lnTo>
                    <a:lnTo>
                      <a:pt x="671" y="37"/>
                    </a:lnTo>
                    <a:lnTo>
                      <a:pt x="675" y="37"/>
                    </a:lnTo>
                    <a:lnTo>
                      <a:pt x="683" y="36"/>
                    </a:lnTo>
                    <a:lnTo>
                      <a:pt x="690" y="30"/>
                    </a:lnTo>
                    <a:lnTo>
                      <a:pt x="696" y="30"/>
                    </a:lnTo>
                    <a:lnTo>
                      <a:pt x="700" y="33"/>
                    </a:lnTo>
                    <a:lnTo>
                      <a:pt x="706" y="31"/>
                    </a:lnTo>
                    <a:lnTo>
                      <a:pt x="715" y="33"/>
                    </a:lnTo>
                    <a:lnTo>
                      <a:pt x="723" y="34"/>
                    </a:lnTo>
                    <a:lnTo>
                      <a:pt x="726" y="32"/>
                    </a:lnTo>
                    <a:lnTo>
                      <a:pt x="730" y="33"/>
                    </a:lnTo>
                    <a:lnTo>
                      <a:pt x="735" y="37"/>
                    </a:lnTo>
                    <a:lnTo>
                      <a:pt x="737" y="43"/>
                    </a:lnTo>
                    <a:lnTo>
                      <a:pt x="741" y="45"/>
                    </a:lnTo>
                    <a:lnTo>
                      <a:pt x="750" y="48"/>
                    </a:lnTo>
                    <a:lnTo>
                      <a:pt x="759" y="53"/>
                    </a:lnTo>
                    <a:lnTo>
                      <a:pt x="775" y="54"/>
                    </a:lnTo>
                    <a:lnTo>
                      <a:pt x="786" y="59"/>
                    </a:lnTo>
                    <a:lnTo>
                      <a:pt x="789" y="59"/>
                    </a:lnTo>
                    <a:lnTo>
                      <a:pt x="792" y="57"/>
                    </a:lnTo>
                    <a:lnTo>
                      <a:pt x="796" y="58"/>
                    </a:lnTo>
                    <a:lnTo>
                      <a:pt x="799" y="63"/>
                    </a:lnTo>
                    <a:lnTo>
                      <a:pt x="804" y="61"/>
                    </a:lnTo>
                    <a:lnTo>
                      <a:pt x="811" y="61"/>
                    </a:lnTo>
                    <a:lnTo>
                      <a:pt x="818" y="65"/>
                    </a:lnTo>
                    <a:lnTo>
                      <a:pt x="822" y="68"/>
                    </a:lnTo>
                    <a:lnTo>
                      <a:pt x="824" y="74"/>
                    </a:lnTo>
                    <a:lnTo>
                      <a:pt x="826" y="75"/>
                    </a:lnTo>
                    <a:lnTo>
                      <a:pt x="827" y="79"/>
                    </a:lnTo>
                    <a:lnTo>
                      <a:pt x="832" y="82"/>
                    </a:lnTo>
                    <a:lnTo>
                      <a:pt x="830" y="92"/>
                    </a:lnTo>
                    <a:lnTo>
                      <a:pt x="831" y="94"/>
                    </a:lnTo>
                    <a:lnTo>
                      <a:pt x="840" y="93"/>
                    </a:lnTo>
                    <a:lnTo>
                      <a:pt x="846" y="97"/>
                    </a:lnTo>
                    <a:lnTo>
                      <a:pt x="851" y="94"/>
                    </a:lnTo>
                    <a:lnTo>
                      <a:pt x="859" y="83"/>
                    </a:lnTo>
                    <a:lnTo>
                      <a:pt x="864" y="83"/>
                    </a:lnTo>
                    <a:lnTo>
                      <a:pt x="866" y="85"/>
                    </a:lnTo>
                    <a:lnTo>
                      <a:pt x="872" y="88"/>
                    </a:lnTo>
                    <a:lnTo>
                      <a:pt x="880" y="84"/>
                    </a:lnTo>
                    <a:lnTo>
                      <a:pt x="889" y="86"/>
                    </a:lnTo>
                    <a:lnTo>
                      <a:pt x="890" y="91"/>
                    </a:lnTo>
                    <a:lnTo>
                      <a:pt x="895" y="93"/>
                    </a:lnTo>
                    <a:lnTo>
                      <a:pt x="900" y="91"/>
                    </a:lnTo>
                    <a:lnTo>
                      <a:pt x="912" y="93"/>
                    </a:lnTo>
                    <a:lnTo>
                      <a:pt x="914" y="91"/>
                    </a:lnTo>
                    <a:lnTo>
                      <a:pt x="915" y="86"/>
                    </a:lnTo>
                    <a:lnTo>
                      <a:pt x="922" y="84"/>
                    </a:lnTo>
                    <a:lnTo>
                      <a:pt x="927" y="87"/>
                    </a:lnTo>
                    <a:lnTo>
                      <a:pt x="932" y="93"/>
                    </a:lnTo>
                    <a:lnTo>
                      <a:pt x="936" y="94"/>
                    </a:lnTo>
                    <a:lnTo>
                      <a:pt x="940" y="91"/>
                    </a:lnTo>
                    <a:lnTo>
                      <a:pt x="945" y="90"/>
                    </a:lnTo>
                    <a:lnTo>
                      <a:pt x="952" y="91"/>
                    </a:lnTo>
                    <a:lnTo>
                      <a:pt x="953" y="94"/>
                    </a:lnTo>
                    <a:lnTo>
                      <a:pt x="958" y="93"/>
                    </a:lnTo>
                    <a:lnTo>
                      <a:pt x="961" y="94"/>
                    </a:lnTo>
                    <a:lnTo>
                      <a:pt x="966" y="95"/>
                    </a:lnTo>
                    <a:lnTo>
                      <a:pt x="972" y="91"/>
                    </a:lnTo>
                    <a:lnTo>
                      <a:pt x="976" y="92"/>
                    </a:lnTo>
                    <a:lnTo>
                      <a:pt x="980" y="92"/>
                    </a:lnTo>
                    <a:lnTo>
                      <a:pt x="985" y="88"/>
                    </a:lnTo>
                    <a:lnTo>
                      <a:pt x="991" y="89"/>
                    </a:lnTo>
                    <a:lnTo>
                      <a:pt x="994" y="85"/>
                    </a:lnTo>
                    <a:lnTo>
                      <a:pt x="1002" y="86"/>
                    </a:lnTo>
                    <a:lnTo>
                      <a:pt x="1004" y="89"/>
                    </a:lnTo>
                    <a:lnTo>
                      <a:pt x="1007" y="90"/>
                    </a:lnTo>
                    <a:lnTo>
                      <a:pt x="1007" y="88"/>
                    </a:lnTo>
                    <a:lnTo>
                      <a:pt x="1006" y="84"/>
                    </a:lnTo>
                    <a:lnTo>
                      <a:pt x="1007" y="83"/>
                    </a:lnTo>
                    <a:lnTo>
                      <a:pt x="1009" y="84"/>
                    </a:lnTo>
                    <a:lnTo>
                      <a:pt x="1013" y="89"/>
                    </a:lnTo>
                    <a:lnTo>
                      <a:pt x="1011" y="95"/>
                    </a:lnTo>
                    <a:lnTo>
                      <a:pt x="1011" y="97"/>
                    </a:lnTo>
                    <a:lnTo>
                      <a:pt x="1015" y="101"/>
                    </a:lnTo>
                    <a:lnTo>
                      <a:pt x="1021" y="101"/>
                    </a:lnTo>
                    <a:lnTo>
                      <a:pt x="1027" y="105"/>
                    </a:lnTo>
                    <a:lnTo>
                      <a:pt x="1024" y="113"/>
                    </a:lnTo>
                    <a:lnTo>
                      <a:pt x="1025" y="117"/>
                    </a:lnTo>
                    <a:lnTo>
                      <a:pt x="1030" y="119"/>
                    </a:lnTo>
                    <a:lnTo>
                      <a:pt x="1031" y="118"/>
                    </a:lnTo>
                    <a:lnTo>
                      <a:pt x="1034" y="121"/>
                    </a:lnTo>
                    <a:lnTo>
                      <a:pt x="1042" y="120"/>
                    </a:lnTo>
                    <a:lnTo>
                      <a:pt x="1045" y="122"/>
                    </a:lnTo>
                    <a:lnTo>
                      <a:pt x="1047" y="124"/>
                    </a:lnTo>
                    <a:lnTo>
                      <a:pt x="1051" y="127"/>
                    </a:lnTo>
                    <a:lnTo>
                      <a:pt x="1062" y="126"/>
                    </a:lnTo>
                    <a:lnTo>
                      <a:pt x="1065" y="128"/>
                    </a:lnTo>
                    <a:lnTo>
                      <a:pt x="1063" y="135"/>
                    </a:lnTo>
                    <a:lnTo>
                      <a:pt x="1067" y="138"/>
                    </a:lnTo>
                    <a:lnTo>
                      <a:pt x="1068" y="139"/>
                    </a:lnTo>
                    <a:lnTo>
                      <a:pt x="1070" y="138"/>
                    </a:lnTo>
                    <a:lnTo>
                      <a:pt x="1071" y="141"/>
                    </a:lnTo>
                    <a:lnTo>
                      <a:pt x="1076" y="141"/>
                    </a:lnTo>
                    <a:lnTo>
                      <a:pt x="1075" y="143"/>
                    </a:lnTo>
                    <a:lnTo>
                      <a:pt x="1081" y="152"/>
                    </a:lnTo>
                    <a:lnTo>
                      <a:pt x="1081" y="155"/>
                    </a:lnTo>
                    <a:lnTo>
                      <a:pt x="1083" y="158"/>
                    </a:lnTo>
                    <a:lnTo>
                      <a:pt x="1082" y="160"/>
                    </a:lnTo>
                    <a:lnTo>
                      <a:pt x="1086" y="166"/>
                    </a:lnTo>
                    <a:lnTo>
                      <a:pt x="1085" y="172"/>
                    </a:lnTo>
                    <a:lnTo>
                      <a:pt x="1087" y="177"/>
                    </a:lnTo>
                    <a:lnTo>
                      <a:pt x="1086" y="180"/>
                    </a:lnTo>
                    <a:lnTo>
                      <a:pt x="1084" y="179"/>
                    </a:lnTo>
                    <a:lnTo>
                      <a:pt x="1084" y="181"/>
                    </a:lnTo>
                    <a:lnTo>
                      <a:pt x="1085" y="182"/>
                    </a:lnTo>
                    <a:lnTo>
                      <a:pt x="1089" y="182"/>
                    </a:lnTo>
                    <a:lnTo>
                      <a:pt x="1094" y="185"/>
                    </a:lnTo>
                    <a:lnTo>
                      <a:pt x="1095" y="190"/>
                    </a:lnTo>
                    <a:lnTo>
                      <a:pt x="1092" y="189"/>
                    </a:lnTo>
                    <a:lnTo>
                      <a:pt x="1088" y="190"/>
                    </a:lnTo>
                    <a:lnTo>
                      <a:pt x="1087" y="192"/>
                    </a:lnTo>
                    <a:lnTo>
                      <a:pt x="1093" y="192"/>
                    </a:lnTo>
                    <a:lnTo>
                      <a:pt x="1092" y="194"/>
                    </a:lnTo>
                    <a:lnTo>
                      <a:pt x="1097" y="195"/>
                    </a:lnTo>
                    <a:lnTo>
                      <a:pt x="1097" y="199"/>
                    </a:lnTo>
                    <a:lnTo>
                      <a:pt x="1100" y="198"/>
                    </a:lnTo>
                    <a:lnTo>
                      <a:pt x="1098" y="201"/>
                    </a:lnTo>
                    <a:lnTo>
                      <a:pt x="1097" y="200"/>
                    </a:lnTo>
                    <a:lnTo>
                      <a:pt x="1094" y="200"/>
                    </a:lnTo>
                    <a:lnTo>
                      <a:pt x="1092" y="203"/>
                    </a:lnTo>
                    <a:lnTo>
                      <a:pt x="1093" y="205"/>
                    </a:lnTo>
                    <a:lnTo>
                      <a:pt x="1093" y="209"/>
                    </a:lnTo>
                    <a:lnTo>
                      <a:pt x="1089" y="208"/>
                    </a:lnTo>
                    <a:lnTo>
                      <a:pt x="1089" y="211"/>
                    </a:lnTo>
                    <a:lnTo>
                      <a:pt x="1087" y="213"/>
                    </a:lnTo>
                    <a:lnTo>
                      <a:pt x="1089" y="216"/>
                    </a:lnTo>
                    <a:lnTo>
                      <a:pt x="1086" y="216"/>
                    </a:lnTo>
                    <a:lnTo>
                      <a:pt x="1087" y="219"/>
                    </a:lnTo>
                    <a:lnTo>
                      <a:pt x="1093" y="221"/>
                    </a:lnTo>
                    <a:lnTo>
                      <a:pt x="1092" y="224"/>
                    </a:lnTo>
                    <a:lnTo>
                      <a:pt x="1093" y="226"/>
                    </a:lnTo>
                    <a:lnTo>
                      <a:pt x="1090" y="228"/>
                    </a:lnTo>
                    <a:lnTo>
                      <a:pt x="1092" y="232"/>
                    </a:lnTo>
                    <a:lnTo>
                      <a:pt x="1088" y="234"/>
                    </a:lnTo>
                    <a:lnTo>
                      <a:pt x="1087" y="237"/>
                    </a:lnTo>
                    <a:lnTo>
                      <a:pt x="1089" y="241"/>
                    </a:lnTo>
                    <a:lnTo>
                      <a:pt x="1090" y="241"/>
                    </a:lnTo>
                    <a:lnTo>
                      <a:pt x="1088" y="245"/>
                    </a:lnTo>
                    <a:lnTo>
                      <a:pt x="1092" y="245"/>
                    </a:lnTo>
                    <a:lnTo>
                      <a:pt x="1092" y="247"/>
                    </a:lnTo>
                    <a:lnTo>
                      <a:pt x="1096" y="248"/>
                    </a:lnTo>
                    <a:lnTo>
                      <a:pt x="1097" y="253"/>
                    </a:lnTo>
                    <a:lnTo>
                      <a:pt x="1098" y="252"/>
                    </a:lnTo>
                    <a:lnTo>
                      <a:pt x="1099" y="255"/>
                    </a:lnTo>
                    <a:lnTo>
                      <a:pt x="1102" y="255"/>
                    </a:lnTo>
                    <a:lnTo>
                      <a:pt x="1101" y="259"/>
                    </a:lnTo>
                    <a:lnTo>
                      <a:pt x="1103" y="259"/>
                    </a:lnTo>
                    <a:lnTo>
                      <a:pt x="1102" y="263"/>
                    </a:lnTo>
                    <a:lnTo>
                      <a:pt x="1103" y="266"/>
                    </a:lnTo>
                    <a:lnTo>
                      <a:pt x="1100" y="265"/>
                    </a:lnTo>
                    <a:lnTo>
                      <a:pt x="1100" y="268"/>
                    </a:lnTo>
                    <a:lnTo>
                      <a:pt x="1098" y="270"/>
                    </a:lnTo>
                    <a:lnTo>
                      <a:pt x="1101" y="271"/>
                    </a:lnTo>
                    <a:lnTo>
                      <a:pt x="1099" y="274"/>
                    </a:lnTo>
                    <a:lnTo>
                      <a:pt x="1101" y="278"/>
                    </a:lnTo>
                    <a:lnTo>
                      <a:pt x="1100" y="283"/>
                    </a:lnTo>
                    <a:lnTo>
                      <a:pt x="1094" y="286"/>
                    </a:lnTo>
                    <a:lnTo>
                      <a:pt x="1095" y="288"/>
                    </a:lnTo>
                    <a:lnTo>
                      <a:pt x="1090" y="288"/>
                    </a:lnTo>
                    <a:lnTo>
                      <a:pt x="1094" y="289"/>
                    </a:lnTo>
                    <a:lnTo>
                      <a:pt x="1090" y="290"/>
                    </a:lnTo>
                    <a:lnTo>
                      <a:pt x="1093" y="291"/>
                    </a:lnTo>
                    <a:lnTo>
                      <a:pt x="1092" y="295"/>
                    </a:lnTo>
                    <a:lnTo>
                      <a:pt x="1094" y="296"/>
                    </a:lnTo>
                    <a:lnTo>
                      <a:pt x="1095" y="299"/>
                    </a:lnTo>
                    <a:lnTo>
                      <a:pt x="1098" y="296"/>
                    </a:lnTo>
                    <a:lnTo>
                      <a:pt x="1097" y="301"/>
                    </a:lnTo>
                    <a:lnTo>
                      <a:pt x="1102" y="304"/>
                    </a:lnTo>
                    <a:lnTo>
                      <a:pt x="1102" y="306"/>
                    </a:lnTo>
                    <a:lnTo>
                      <a:pt x="1106" y="307"/>
                    </a:lnTo>
                    <a:lnTo>
                      <a:pt x="1110" y="305"/>
                    </a:lnTo>
                    <a:lnTo>
                      <a:pt x="1113" y="308"/>
                    </a:lnTo>
                    <a:lnTo>
                      <a:pt x="1108" y="308"/>
                    </a:lnTo>
                    <a:lnTo>
                      <a:pt x="1110" y="311"/>
                    </a:lnTo>
                    <a:lnTo>
                      <a:pt x="1114" y="311"/>
                    </a:lnTo>
                    <a:lnTo>
                      <a:pt x="1113" y="314"/>
                    </a:lnTo>
                    <a:lnTo>
                      <a:pt x="1114" y="314"/>
                    </a:lnTo>
                    <a:lnTo>
                      <a:pt x="1111" y="317"/>
                    </a:lnTo>
                    <a:lnTo>
                      <a:pt x="1115" y="317"/>
                    </a:lnTo>
                    <a:lnTo>
                      <a:pt x="1116" y="318"/>
                    </a:lnTo>
                    <a:lnTo>
                      <a:pt x="1115" y="322"/>
                    </a:lnTo>
                    <a:lnTo>
                      <a:pt x="1118" y="324"/>
                    </a:lnTo>
                    <a:lnTo>
                      <a:pt x="1116" y="326"/>
                    </a:lnTo>
                    <a:lnTo>
                      <a:pt x="1117" y="328"/>
                    </a:lnTo>
                    <a:lnTo>
                      <a:pt x="1119" y="327"/>
                    </a:lnTo>
                    <a:lnTo>
                      <a:pt x="1122" y="328"/>
                    </a:lnTo>
                    <a:lnTo>
                      <a:pt x="1123" y="334"/>
                    </a:lnTo>
                    <a:lnTo>
                      <a:pt x="1128" y="336"/>
                    </a:lnTo>
                    <a:lnTo>
                      <a:pt x="1128" y="338"/>
                    </a:lnTo>
                    <a:lnTo>
                      <a:pt x="1130" y="338"/>
                    </a:lnTo>
                    <a:lnTo>
                      <a:pt x="1129" y="339"/>
                    </a:lnTo>
                    <a:lnTo>
                      <a:pt x="1130" y="340"/>
                    </a:lnTo>
                    <a:lnTo>
                      <a:pt x="1130" y="342"/>
                    </a:lnTo>
                    <a:lnTo>
                      <a:pt x="1135" y="344"/>
                    </a:lnTo>
                    <a:lnTo>
                      <a:pt x="1134" y="346"/>
                    </a:lnTo>
                    <a:lnTo>
                      <a:pt x="1138" y="349"/>
                    </a:lnTo>
                    <a:lnTo>
                      <a:pt x="1142" y="347"/>
                    </a:lnTo>
                    <a:lnTo>
                      <a:pt x="1144" y="351"/>
                    </a:lnTo>
                    <a:lnTo>
                      <a:pt x="1150" y="353"/>
                    </a:lnTo>
                    <a:lnTo>
                      <a:pt x="1151" y="356"/>
                    </a:lnTo>
                    <a:lnTo>
                      <a:pt x="1149" y="357"/>
                    </a:lnTo>
                    <a:lnTo>
                      <a:pt x="1148" y="364"/>
                    </a:lnTo>
                    <a:lnTo>
                      <a:pt x="1149" y="368"/>
                    </a:lnTo>
                    <a:lnTo>
                      <a:pt x="1146" y="370"/>
                    </a:lnTo>
                    <a:lnTo>
                      <a:pt x="1156" y="378"/>
                    </a:lnTo>
                    <a:lnTo>
                      <a:pt x="1156" y="379"/>
                    </a:lnTo>
                    <a:lnTo>
                      <a:pt x="1158" y="381"/>
                    </a:lnTo>
                    <a:lnTo>
                      <a:pt x="1158" y="386"/>
                    </a:lnTo>
                    <a:lnTo>
                      <a:pt x="1160" y="387"/>
                    </a:lnTo>
                    <a:lnTo>
                      <a:pt x="1161" y="390"/>
                    </a:lnTo>
                    <a:lnTo>
                      <a:pt x="1165" y="390"/>
                    </a:lnTo>
                    <a:lnTo>
                      <a:pt x="1167" y="392"/>
                    </a:lnTo>
                    <a:lnTo>
                      <a:pt x="1168" y="392"/>
                    </a:lnTo>
                    <a:lnTo>
                      <a:pt x="1169" y="395"/>
                    </a:lnTo>
                    <a:lnTo>
                      <a:pt x="1173" y="395"/>
                    </a:lnTo>
                    <a:lnTo>
                      <a:pt x="1174" y="397"/>
                    </a:lnTo>
                    <a:lnTo>
                      <a:pt x="1178" y="396"/>
                    </a:lnTo>
                    <a:lnTo>
                      <a:pt x="1179" y="398"/>
                    </a:lnTo>
                    <a:lnTo>
                      <a:pt x="1171" y="406"/>
                    </a:lnTo>
                    <a:lnTo>
                      <a:pt x="1168" y="411"/>
                    </a:lnTo>
                    <a:lnTo>
                      <a:pt x="1169" y="413"/>
                    </a:lnTo>
                    <a:lnTo>
                      <a:pt x="1170" y="410"/>
                    </a:lnTo>
                    <a:lnTo>
                      <a:pt x="1172" y="412"/>
                    </a:lnTo>
                    <a:lnTo>
                      <a:pt x="1168" y="417"/>
                    </a:lnTo>
                    <a:lnTo>
                      <a:pt x="1169" y="419"/>
                    </a:lnTo>
                    <a:lnTo>
                      <a:pt x="1168" y="423"/>
                    </a:lnTo>
                    <a:lnTo>
                      <a:pt x="1170" y="423"/>
                    </a:lnTo>
                    <a:lnTo>
                      <a:pt x="1169" y="425"/>
                    </a:lnTo>
                    <a:lnTo>
                      <a:pt x="1166" y="426"/>
                    </a:lnTo>
                    <a:lnTo>
                      <a:pt x="1165" y="430"/>
                    </a:lnTo>
                    <a:lnTo>
                      <a:pt x="1158" y="432"/>
                    </a:lnTo>
                    <a:lnTo>
                      <a:pt x="1161" y="440"/>
                    </a:lnTo>
                    <a:lnTo>
                      <a:pt x="1159" y="442"/>
                    </a:lnTo>
                    <a:lnTo>
                      <a:pt x="1159" y="444"/>
                    </a:lnTo>
                    <a:lnTo>
                      <a:pt x="1156" y="442"/>
                    </a:lnTo>
                    <a:lnTo>
                      <a:pt x="1154" y="444"/>
                    </a:lnTo>
                    <a:lnTo>
                      <a:pt x="1155" y="449"/>
                    </a:lnTo>
                    <a:lnTo>
                      <a:pt x="1154" y="451"/>
                    </a:lnTo>
                    <a:lnTo>
                      <a:pt x="1157" y="453"/>
                    </a:lnTo>
                    <a:lnTo>
                      <a:pt x="1155" y="454"/>
                    </a:lnTo>
                    <a:lnTo>
                      <a:pt x="1154" y="457"/>
                    </a:lnTo>
                    <a:lnTo>
                      <a:pt x="1156" y="459"/>
                    </a:lnTo>
                    <a:lnTo>
                      <a:pt x="1154" y="462"/>
                    </a:lnTo>
                    <a:lnTo>
                      <a:pt x="1157" y="465"/>
                    </a:lnTo>
                    <a:lnTo>
                      <a:pt x="1155" y="467"/>
                    </a:lnTo>
                    <a:lnTo>
                      <a:pt x="1156" y="469"/>
                    </a:lnTo>
                    <a:lnTo>
                      <a:pt x="1159" y="470"/>
                    </a:lnTo>
                    <a:lnTo>
                      <a:pt x="1162" y="475"/>
                    </a:lnTo>
                    <a:lnTo>
                      <a:pt x="1177" y="476"/>
                    </a:lnTo>
                    <a:lnTo>
                      <a:pt x="1178" y="472"/>
                    </a:lnTo>
                    <a:lnTo>
                      <a:pt x="1183" y="469"/>
                    </a:lnTo>
                    <a:lnTo>
                      <a:pt x="1189" y="469"/>
                    </a:lnTo>
                    <a:lnTo>
                      <a:pt x="1194" y="471"/>
                    </a:lnTo>
                    <a:lnTo>
                      <a:pt x="1198" y="472"/>
                    </a:lnTo>
                    <a:lnTo>
                      <a:pt x="1200" y="470"/>
                    </a:lnTo>
                    <a:lnTo>
                      <a:pt x="1202" y="471"/>
                    </a:lnTo>
                    <a:lnTo>
                      <a:pt x="1205" y="471"/>
                    </a:lnTo>
                    <a:lnTo>
                      <a:pt x="1205" y="469"/>
                    </a:lnTo>
                    <a:lnTo>
                      <a:pt x="1207" y="470"/>
                    </a:lnTo>
                    <a:lnTo>
                      <a:pt x="1208" y="472"/>
                    </a:lnTo>
                    <a:lnTo>
                      <a:pt x="1211" y="471"/>
                    </a:lnTo>
                    <a:lnTo>
                      <a:pt x="1214" y="467"/>
                    </a:lnTo>
                    <a:lnTo>
                      <a:pt x="1215" y="463"/>
                    </a:lnTo>
                    <a:lnTo>
                      <a:pt x="1213" y="462"/>
                    </a:lnTo>
                    <a:lnTo>
                      <a:pt x="1216" y="461"/>
                    </a:lnTo>
                    <a:lnTo>
                      <a:pt x="1219" y="463"/>
                    </a:lnTo>
                    <a:lnTo>
                      <a:pt x="1223" y="461"/>
                    </a:lnTo>
                    <a:lnTo>
                      <a:pt x="1221" y="467"/>
                    </a:lnTo>
                    <a:lnTo>
                      <a:pt x="1225" y="466"/>
                    </a:lnTo>
                    <a:lnTo>
                      <a:pt x="1226" y="468"/>
                    </a:lnTo>
                    <a:lnTo>
                      <a:pt x="1231" y="470"/>
                    </a:lnTo>
                    <a:lnTo>
                      <a:pt x="1231" y="472"/>
                    </a:lnTo>
                    <a:lnTo>
                      <a:pt x="1236" y="469"/>
                    </a:lnTo>
                    <a:lnTo>
                      <a:pt x="1242" y="471"/>
                    </a:lnTo>
                    <a:lnTo>
                      <a:pt x="1242" y="469"/>
                    </a:lnTo>
                    <a:lnTo>
                      <a:pt x="1252" y="468"/>
                    </a:lnTo>
                    <a:lnTo>
                      <a:pt x="1256" y="470"/>
                    </a:lnTo>
                    <a:lnTo>
                      <a:pt x="1257" y="469"/>
                    </a:lnTo>
                    <a:lnTo>
                      <a:pt x="1254" y="466"/>
                    </a:lnTo>
                    <a:lnTo>
                      <a:pt x="1258" y="468"/>
                    </a:lnTo>
                    <a:lnTo>
                      <a:pt x="1261" y="465"/>
                    </a:lnTo>
                    <a:lnTo>
                      <a:pt x="1264" y="470"/>
                    </a:lnTo>
                    <a:lnTo>
                      <a:pt x="1269" y="471"/>
                    </a:lnTo>
                    <a:lnTo>
                      <a:pt x="1272" y="475"/>
                    </a:lnTo>
                    <a:lnTo>
                      <a:pt x="1274" y="475"/>
                    </a:lnTo>
                    <a:lnTo>
                      <a:pt x="1276" y="471"/>
                    </a:lnTo>
                    <a:lnTo>
                      <a:pt x="1277" y="475"/>
                    </a:lnTo>
                    <a:lnTo>
                      <a:pt x="1281" y="472"/>
                    </a:lnTo>
                    <a:lnTo>
                      <a:pt x="1287" y="471"/>
                    </a:lnTo>
                    <a:lnTo>
                      <a:pt x="1291" y="475"/>
                    </a:lnTo>
                    <a:lnTo>
                      <a:pt x="1291" y="468"/>
                    </a:lnTo>
                    <a:lnTo>
                      <a:pt x="1295" y="471"/>
                    </a:lnTo>
                    <a:lnTo>
                      <a:pt x="1294" y="473"/>
                    </a:lnTo>
                    <a:lnTo>
                      <a:pt x="1295" y="476"/>
                    </a:lnTo>
                    <a:lnTo>
                      <a:pt x="1294" y="476"/>
                    </a:lnTo>
                    <a:lnTo>
                      <a:pt x="1297" y="477"/>
                    </a:lnTo>
                    <a:lnTo>
                      <a:pt x="1297" y="473"/>
                    </a:lnTo>
                    <a:lnTo>
                      <a:pt x="1301" y="473"/>
                    </a:lnTo>
                    <a:lnTo>
                      <a:pt x="1300" y="471"/>
                    </a:lnTo>
                    <a:lnTo>
                      <a:pt x="1301" y="470"/>
                    </a:lnTo>
                    <a:lnTo>
                      <a:pt x="1304" y="471"/>
                    </a:lnTo>
                    <a:lnTo>
                      <a:pt x="1306" y="468"/>
                    </a:lnTo>
                    <a:lnTo>
                      <a:pt x="1310" y="468"/>
                    </a:lnTo>
                    <a:lnTo>
                      <a:pt x="1313" y="471"/>
                    </a:lnTo>
                    <a:lnTo>
                      <a:pt x="1314" y="469"/>
                    </a:lnTo>
                    <a:lnTo>
                      <a:pt x="1317" y="477"/>
                    </a:lnTo>
                    <a:lnTo>
                      <a:pt x="1320" y="478"/>
                    </a:lnTo>
                    <a:lnTo>
                      <a:pt x="1323" y="481"/>
                    </a:lnTo>
                    <a:lnTo>
                      <a:pt x="1326" y="484"/>
                    </a:lnTo>
                    <a:lnTo>
                      <a:pt x="1332" y="484"/>
                    </a:lnTo>
                    <a:lnTo>
                      <a:pt x="1331" y="489"/>
                    </a:lnTo>
                    <a:lnTo>
                      <a:pt x="1329" y="490"/>
                    </a:lnTo>
                    <a:lnTo>
                      <a:pt x="1329" y="493"/>
                    </a:lnTo>
                    <a:lnTo>
                      <a:pt x="1319" y="499"/>
                    </a:lnTo>
                    <a:lnTo>
                      <a:pt x="1317" y="512"/>
                    </a:lnTo>
                    <a:lnTo>
                      <a:pt x="1321" y="512"/>
                    </a:lnTo>
                    <a:lnTo>
                      <a:pt x="1322" y="515"/>
                    </a:lnTo>
                    <a:lnTo>
                      <a:pt x="1319" y="516"/>
                    </a:lnTo>
                    <a:lnTo>
                      <a:pt x="1319" y="519"/>
                    </a:lnTo>
                    <a:lnTo>
                      <a:pt x="1316" y="518"/>
                    </a:lnTo>
                    <a:lnTo>
                      <a:pt x="1317" y="523"/>
                    </a:lnTo>
                    <a:lnTo>
                      <a:pt x="1316" y="524"/>
                    </a:lnTo>
                    <a:lnTo>
                      <a:pt x="1318" y="527"/>
                    </a:lnTo>
                    <a:lnTo>
                      <a:pt x="1317" y="529"/>
                    </a:lnTo>
                    <a:lnTo>
                      <a:pt x="1318" y="530"/>
                    </a:lnTo>
                    <a:lnTo>
                      <a:pt x="1316" y="531"/>
                    </a:lnTo>
                    <a:lnTo>
                      <a:pt x="1317" y="535"/>
                    </a:lnTo>
                    <a:lnTo>
                      <a:pt x="1315" y="538"/>
                    </a:lnTo>
                    <a:lnTo>
                      <a:pt x="1313" y="538"/>
                    </a:lnTo>
                    <a:lnTo>
                      <a:pt x="1311" y="541"/>
                    </a:lnTo>
                    <a:lnTo>
                      <a:pt x="1310" y="544"/>
                    </a:lnTo>
                    <a:lnTo>
                      <a:pt x="1313" y="545"/>
                    </a:lnTo>
                    <a:lnTo>
                      <a:pt x="1314" y="552"/>
                    </a:lnTo>
                    <a:lnTo>
                      <a:pt x="1317" y="552"/>
                    </a:lnTo>
                    <a:lnTo>
                      <a:pt x="1319" y="554"/>
                    </a:lnTo>
                    <a:lnTo>
                      <a:pt x="1319" y="559"/>
                    </a:lnTo>
                    <a:lnTo>
                      <a:pt x="1326" y="562"/>
                    </a:lnTo>
                    <a:lnTo>
                      <a:pt x="1332" y="554"/>
                    </a:lnTo>
                    <a:lnTo>
                      <a:pt x="1335" y="553"/>
                    </a:lnTo>
                    <a:lnTo>
                      <a:pt x="1335" y="550"/>
                    </a:lnTo>
                    <a:lnTo>
                      <a:pt x="1336" y="549"/>
                    </a:lnTo>
                    <a:lnTo>
                      <a:pt x="1337" y="544"/>
                    </a:lnTo>
                    <a:lnTo>
                      <a:pt x="1346" y="539"/>
                    </a:lnTo>
                    <a:lnTo>
                      <a:pt x="1350" y="538"/>
                    </a:lnTo>
                    <a:lnTo>
                      <a:pt x="1351" y="536"/>
                    </a:lnTo>
                    <a:lnTo>
                      <a:pt x="1358" y="540"/>
                    </a:lnTo>
                    <a:lnTo>
                      <a:pt x="1365" y="547"/>
                    </a:lnTo>
                    <a:lnTo>
                      <a:pt x="1365" y="549"/>
                    </a:lnTo>
                    <a:lnTo>
                      <a:pt x="1370" y="549"/>
                    </a:lnTo>
                    <a:lnTo>
                      <a:pt x="1370" y="553"/>
                    </a:lnTo>
                    <a:lnTo>
                      <a:pt x="1373" y="551"/>
                    </a:lnTo>
                    <a:lnTo>
                      <a:pt x="1376" y="545"/>
                    </a:lnTo>
                    <a:lnTo>
                      <a:pt x="1378" y="550"/>
                    </a:lnTo>
                    <a:lnTo>
                      <a:pt x="1380" y="549"/>
                    </a:lnTo>
                    <a:lnTo>
                      <a:pt x="1382" y="540"/>
                    </a:lnTo>
                    <a:lnTo>
                      <a:pt x="1385" y="540"/>
                    </a:lnTo>
                    <a:lnTo>
                      <a:pt x="1385" y="538"/>
                    </a:lnTo>
                    <a:lnTo>
                      <a:pt x="1386" y="536"/>
                    </a:lnTo>
                    <a:lnTo>
                      <a:pt x="1388" y="539"/>
                    </a:lnTo>
                    <a:lnTo>
                      <a:pt x="1391" y="541"/>
                    </a:lnTo>
                    <a:lnTo>
                      <a:pt x="1390" y="542"/>
                    </a:lnTo>
                    <a:lnTo>
                      <a:pt x="1392" y="542"/>
                    </a:lnTo>
                    <a:lnTo>
                      <a:pt x="1390" y="545"/>
                    </a:lnTo>
                    <a:lnTo>
                      <a:pt x="1395" y="547"/>
                    </a:lnTo>
                    <a:lnTo>
                      <a:pt x="1393" y="550"/>
                    </a:lnTo>
                    <a:lnTo>
                      <a:pt x="1394" y="559"/>
                    </a:lnTo>
                    <a:lnTo>
                      <a:pt x="1401" y="570"/>
                    </a:lnTo>
                    <a:lnTo>
                      <a:pt x="1407" y="572"/>
                    </a:lnTo>
                    <a:lnTo>
                      <a:pt x="1404" y="575"/>
                    </a:lnTo>
                    <a:lnTo>
                      <a:pt x="1404" y="577"/>
                    </a:lnTo>
                    <a:lnTo>
                      <a:pt x="1402" y="580"/>
                    </a:lnTo>
                    <a:lnTo>
                      <a:pt x="1399" y="583"/>
                    </a:lnTo>
                    <a:lnTo>
                      <a:pt x="1400" y="586"/>
                    </a:lnTo>
                    <a:lnTo>
                      <a:pt x="1405" y="587"/>
                    </a:lnTo>
                    <a:lnTo>
                      <a:pt x="1408" y="591"/>
                    </a:lnTo>
                    <a:lnTo>
                      <a:pt x="1417" y="595"/>
                    </a:lnTo>
                    <a:lnTo>
                      <a:pt x="1419" y="593"/>
                    </a:lnTo>
                    <a:lnTo>
                      <a:pt x="1423" y="594"/>
                    </a:lnTo>
                    <a:lnTo>
                      <a:pt x="1428" y="593"/>
                    </a:lnTo>
                    <a:lnTo>
                      <a:pt x="1428" y="589"/>
                    </a:lnTo>
                    <a:lnTo>
                      <a:pt x="1430" y="590"/>
                    </a:lnTo>
                    <a:lnTo>
                      <a:pt x="1431" y="589"/>
                    </a:lnTo>
                    <a:lnTo>
                      <a:pt x="1435" y="589"/>
                    </a:lnTo>
                    <a:lnTo>
                      <a:pt x="1436" y="591"/>
                    </a:lnTo>
                    <a:lnTo>
                      <a:pt x="1422" y="604"/>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8" name="Freeform 120"/>
              <p:cNvSpPr>
                <a:spLocks/>
              </p:cNvSpPr>
              <p:nvPr/>
            </p:nvSpPr>
            <p:spPr bwMode="auto">
              <a:xfrm>
                <a:off x="6882805" y="4894262"/>
                <a:ext cx="619125" cy="390525"/>
              </a:xfrm>
              <a:custGeom>
                <a:avLst/>
                <a:gdLst>
                  <a:gd name="T0" fmla="*/ 2147483647 w 1169"/>
                  <a:gd name="T1" fmla="*/ 2147483647 h 740"/>
                  <a:gd name="T2" fmla="*/ 2147483647 w 1169"/>
                  <a:gd name="T3" fmla="*/ 2147483647 h 740"/>
                  <a:gd name="T4" fmla="*/ 2147483647 w 1169"/>
                  <a:gd name="T5" fmla="*/ 2147483647 h 740"/>
                  <a:gd name="T6" fmla="*/ 2147483647 w 1169"/>
                  <a:gd name="T7" fmla="*/ 2147483647 h 740"/>
                  <a:gd name="T8" fmla="*/ 2147483647 w 1169"/>
                  <a:gd name="T9" fmla="*/ 2147483647 h 740"/>
                  <a:gd name="T10" fmla="*/ 2147483647 w 1169"/>
                  <a:gd name="T11" fmla="*/ 2147483647 h 740"/>
                  <a:gd name="T12" fmla="*/ 2147483647 w 1169"/>
                  <a:gd name="T13" fmla="*/ 2147483647 h 740"/>
                  <a:gd name="T14" fmla="*/ 2147483647 w 1169"/>
                  <a:gd name="T15" fmla="*/ 2147483647 h 740"/>
                  <a:gd name="T16" fmla="*/ 2147483647 w 1169"/>
                  <a:gd name="T17" fmla="*/ 2147483647 h 740"/>
                  <a:gd name="T18" fmla="*/ 2147483647 w 1169"/>
                  <a:gd name="T19" fmla="*/ 2147483647 h 740"/>
                  <a:gd name="T20" fmla="*/ 2147483647 w 1169"/>
                  <a:gd name="T21" fmla="*/ 2147483647 h 740"/>
                  <a:gd name="T22" fmla="*/ 2147483647 w 1169"/>
                  <a:gd name="T23" fmla="*/ 2147483647 h 740"/>
                  <a:gd name="T24" fmla="*/ 2147483647 w 1169"/>
                  <a:gd name="T25" fmla="*/ 2147483647 h 740"/>
                  <a:gd name="T26" fmla="*/ 2147483647 w 1169"/>
                  <a:gd name="T27" fmla="*/ 2147483647 h 740"/>
                  <a:gd name="T28" fmla="*/ 2147483647 w 1169"/>
                  <a:gd name="T29" fmla="*/ 2147483647 h 740"/>
                  <a:gd name="T30" fmla="*/ 2147483647 w 1169"/>
                  <a:gd name="T31" fmla="*/ 2147483647 h 740"/>
                  <a:gd name="T32" fmla="*/ 2147483647 w 1169"/>
                  <a:gd name="T33" fmla="*/ 2147483647 h 740"/>
                  <a:gd name="T34" fmla="*/ 2147483647 w 1169"/>
                  <a:gd name="T35" fmla="*/ 2147483647 h 740"/>
                  <a:gd name="T36" fmla="*/ 2147483647 w 1169"/>
                  <a:gd name="T37" fmla="*/ 2147483647 h 740"/>
                  <a:gd name="T38" fmla="*/ 2147483647 w 1169"/>
                  <a:gd name="T39" fmla="*/ 2147483647 h 740"/>
                  <a:gd name="T40" fmla="*/ 2147483647 w 1169"/>
                  <a:gd name="T41" fmla="*/ 2147483647 h 740"/>
                  <a:gd name="T42" fmla="*/ 2147483647 w 1169"/>
                  <a:gd name="T43" fmla="*/ 2147483647 h 740"/>
                  <a:gd name="T44" fmla="*/ 2147483647 w 1169"/>
                  <a:gd name="T45" fmla="*/ 2147483647 h 740"/>
                  <a:gd name="T46" fmla="*/ 2147483647 w 1169"/>
                  <a:gd name="T47" fmla="*/ 2147483647 h 740"/>
                  <a:gd name="T48" fmla="*/ 2147483647 w 1169"/>
                  <a:gd name="T49" fmla="*/ 2147483647 h 740"/>
                  <a:gd name="T50" fmla="*/ 2147483647 w 1169"/>
                  <a:gd name="T51" fmla="*/ 2147483647 h 740"/>
                  <a:gd name="T52" fmla="*/ 2147483647 w 1169"/>
                  <a:gd name="T53" fmla="*/ 2147483647 h 740"/>
                  <a:gd name="T54" fmla="*/ 2147483647 w 1169"/>
                  <a:gd name="T55" fmla="*/ 2147483647 h 740"/>
                  <a:gd name="T56" fmla="*/ 2147483647 w 1169"/>
                  <a:gd name="T57" fmla="*/ 2147483647 h 740"/>
                  <a:gd name="T58" fmla="*/ 2147483647 w 1169"/>
                  <a:gd name="T59" fmla="*/ 2147483647 h 740"/>
                  <a:gd name="T60" fmla="*/ 2147483647 w 1169"/>
                  <a:gd name="T61" fmla="*/ 2147483647 h 740"/>
                  <a:gd name="T62" fmla="*/ 2147483647 w 1169"/>
                  <a:gd name="T63" fmla="*/ 2147483647 h 740"/>
                  <a:gd name="T64" fmla="*/ 2147483647 w 1169"/>
                  <a:gd name="T65" fmla="*/ 2147483647 h 740"/>
                  <a:gd name="T66" fmla="*/ 2147483647 w 1169"/>
                  <a:gd name="T67" fmla="*/ 2147483647 h 740"/>
                  <a:gd name="T68" fmla="*/ 2147483647 w 1169"/>
                  <a:gd name="T69" fmla="*/ 2147483647 h 740"/>
                  <a:gd name="T70" fmla="*/ 2147483647 w 1169"/>
                  <a:gd name="T71" fmla="*/ 2147483647 h 740"/>
                  <a:gd name="T72" fmla="*/ 2147483647 w 1169"/>
                  <a:gd name="T73" fmla="*/ 2147483647 h 740"/>
                  <a:gd name="T74" fmla="*/ 2147483647 w 1169"/>
                  <a:gd name="T75" fmla="*/ 2147483647 h 740"/>
                  <a:gd name="T76" fmla="*/ 2147483647 w 1169"/>
                  <a:gd name="T77" fmla="*/ 2147483647 h 740"/>
                  <a:gd name="T78" fmla="*/ 2147483647 w 1169"/>
                  <a:gd name="T79" fmla="*/ 2147483647 h 740"/>
                  <a:gd name="T80" fmla="*/ 2147483647 w 1169"/>
                  <a:gd name="T81" fmla="*/ 2147483647 h 740"/>
                  <a:gd name="T82" fmla="*/ 2147483647 w 1169"/>
                  <a:gd name="T83" fmla="*/ 2147483647 h 740"/>
                  <a:gd name="T84" fmla="*/ 2147483647 w 1169"/>
                  <a:gd name="T85" fmla="*/ 2147483647 h 740"/>
                  <a:gd name="T86" fmla="*/ 2147483647 w 1169"/>
                  <a:gd name="T87" fmla="*/ 2147483647 h 740"/>
                  <a:gd name="T88" fmla="*/ 2147483647 w 1169"/>
                  <a:gd name="T89" fmla="*/ 2147483647 h 740"/>
                  <a:gd name="T90" fmla="*/ 2147483647 w 1169"/>
                  <a:gd name="T91" fmla="*/ 2147483647 h 740"/>
                  <a:gd name="T92" fmla="*/ 2147483647 w 1169"/>
                  <a:gd name="T93" fmla="*/ 2147483647 h 740"/>
                  <a:gd name="T94" fmla="*/ 2147483647 w 1169"/>
                  <a:gd name="T95" fmla="*/ 2147483647 h 740"/>
                  <a:gd name="T96" fmla="*/ 2147483647 w 1169"/>
                  <a:gd name="T97" fmla="*/ 2147483647 h 740"/>
                  <a:gd name="T98" fmla="*/ 2147483647 w 1169"/>
                  <a:gd name="T99" fmla="*/ 2147483647 h 740"/>
                  <a:gd name="T100" fmla="*/ 2147483647 w 1169"/>
                  <a:gd name="T101" fmla="*/ 2147483647 h 740"/>
                  <a:gd name="T102" fmla="*/ 2147483647 w 1169"/>
                  <a:gd name="T103" fmla="*/ 2147483647 h 740"/>
                  <a:gd name="T104" fmla="*/ 2147483647 w 1169"/>
                  <a:gd name="T105" fmla="*/ 2147483647 h 740"/>
                  <a:gd name="T106" fmla="*/ 2147483647 w 1169"/>
                  <a:gd name="T107" fmla="*/ 2147483647 h 740"/>
                  <a:gd name="T108" fmla="*/ 2147483647 w 1169"/>
                  <a:gd name="T109" fmla="*/ 2147483647 h 740"/>
                  <a:gd name="T110" fmla="*/ 2147483647 w 1169"/>
                  <a:gd name="T111" fmla="*/ 2147483647 h 740"/>
                  <a:gd name="T112" fmla="*/ 2147483647 w 1169"/>
                  <a:gd name="T113" fmla="*/ 2147483647 h 740"/>
                  <a:gd name="T114" fmla="*/ 2147483647 w 1169"/>
                  <a:gd name="T115" fmla="*/ 2147483647 h 740"/>
                  <a:gd name="T116" fmla="*/ 2147483647 w 1169"/>
                  <a:gd name="T117" fmla="*/ 2147483647 h 740"/>
                  <a:gd name="T118" fmla="*/ 2147483647 w 1169"/>
                  <a:gd name="T119" fmla="*/ 2147483647 h 740"/>
                  <a:gd name="T120" fmla="*/ 2147483647 w 1169"/>
                  <a:gd name="T121" fmla="*/ 2147483647 h 7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9"/>
                  <a:gd name="T184" fmla="*/ 0 h 740"/>
                  <a:gd name="T185" fmla="*/ 1169 w 1169"/>
                  <a:gd name="T186" fmla="*/ 740 h 7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9" h="740">
                    <a:moveTo>
                      <a:pt x="1162" y="266"/>
                    </a:moveTo>
                    <a:lnTo>
                      <a:pt x="1163" y="271"/>
                    </a:lnTo>
                    <a:lnTo>
                      <a:pt x="1167" y="271"/>
                    </a:lnTo>
                    <a:lnTo>
                      <a:pt x="1166" y="273"/>
                    </a:lnTo>
                    <a:lnTo>
                      <a:pt x="1159" y="276"/>
                    </a:lnTo>
                    <a:lnTo>
                      <a:pt x="1159" y="275"/>
                    </a:lnTo>
                    <a:lnTo>
                      <a:pt x="1162" y="273"/>
                    </a:lnTo>
                    <a:lnTo>
                      <a:pt x="1162" y="271"/>
                    </a:lnTo>
                    <a:lnTo>
                      <a:pt x="1159" y="268"/>
                    </a:lnTo>
                    <a:lnTo>
                      <a:pt x="1154" y="267"/>
                    </a:lnTo>
                    <a:lnTo>
                      <a:pt x="1145" y="274"/>
                    </a:lnTo>
                    <a:lnTo>
                      <a:pt x="1140" y="275"/>
                    </a:lnTo>
                    <a:lnTo>
                      <a:pt x="1136" y="286"/>
                    </a:lnTo>
                    <a:lnTo>
                      <a:pt x="1141" y="296"/>
                    </a:lnTo>
                    <a:lnTo>
                      <a:pt x="1143" y="297"/>
                    </a:lnTo>
                    <a:lnTo>
                      <a:pt x="1148" y="295"/>
                    </a:lnTo>
                    <a:lnTo>
                      <a:pt x="1148" y="296"/>
                    </a:lnTo>
                    <a:lnTo>
                      <a:pt x="1150" y="296"/>
                    </a:lnTo>
                    <a:lnTo>
                      <a:pt x="1150" y="294"/>
                    </a:lnTo>
                    <a:lnTo>
                      <a:pt x="1153" y="293"/>
                    </a:lnTo>
                    <a:lnTo>
                      <a:pt x="1153" y="297"/>
                    </a:lnTo>
                    <a:lnTo>
                      <a:pt x="1154" y="300"/>
                    </a:lnTo>
                    <a:lnTo>
                      <a:pt x="1157" y="300"/>
                    </a:lnTo>
                    <a:lnTo>
                      <a:pt x="1153" y="306"/>
                    </a:lnTo>
                    <a:lnTo>
                      <a:pt x="1157" y="310"/>
                    </a:lnTo>
                    <a:lnTo>
                      <a:pt x="1154" y="311"/>
                    </a:lnTo>
                    <a:lnTo>
                      <a:pt x="1151" y="307"/>
                    </a:lnTo>
                    <a:lnTo>
                      <a:pt x="1149" y="308"/>
                    </a:lnTo>
                    <a:lnTo>
                      <a:pt x="1148" y="313"/>
                    </a:lnTo>
                    <a:lnTo>
                      <a:pt x="1149" y="315"/>
                    </a:lnTo>
                    <a:lnTo>
                      <a:pt x="1147" y="316"/>
                    </a:lnTo>
                    <a:lnTo>
                      <a:pt x="1148" y="318"/>
                    </a:lnTo>
                    <a:lnTo>
                      <a:pt x="1144" y="322"/>
                    </a:lnTo>
                    <a:lnTo>
                      <a:pt x="1140" y="320"/>
                    </a:lnTo>
                    <a:lnTo>
                      <a:pt x="1135" y="321"/>
                    </a:lnTo>
                    <a:lnTo>
                      <a:pt x="1130" y="333"/>
                    </a:lnTo>
                    <a:lnTo>
                      <a:pt x="1133" y="343"/>
                    </a:lnTo>
                    <a:lnTo>
                      <a:pt x="1138" y="347"/>
                    </a:lnTo>
                    <a:lnTo>
                      <a:pt x="1136" y="349"/>
                    </a:lnTo>
                    <a:lnTo>
                      <a:pt x="1140" y="352"/>
                    </a:lnTo>
                    <a:lnTo>
                      <a:pt x="1145" y="353"/>
                    </a:lnTo>
                    <a:lnTo>
                      <a:pt x="1145" y="356"/>
                    </a:lnTo>
                    <a:lnTo>
                      <a:pt x="1147" y="358"/>
                    </a:lnTo>
                    <a:lnTo>
                      <a:pt x="1143" y="363"/>
                    </a:lnTo>
                    <a:lnTo>
                      <a:pt x="1141" y="362"/>
                    </a:lnTo>
                    <a:lnTo>
                      <a:pt x="1141" y="359"/>
                    </a:lnTo>
                    <a:lnTo>
                      <a:pt x="1139" y="359"/>
                    </a:lnTo>
                    <a:lnTo>
                      <a:pt x="1134" y="360"/>
                    </a:lnTo>
                    <a:lnTo>
                      <a:pt x="1134" y="366"/>
                    </a:lnTo>
                    <a:lnTo>
                      <a:pt x="1132" y="367"/>
                    </a:lnTo>
                    <a:lnTo>
                      <a:pt x="1131" y="366"/>
                    </a:lnTo>
                    <a:lnTo>
                      <a:pt x="1127" y="368"/>
                    </a:lnTo>
                    <a:lnTo>
                      <a:pt x="1132" y="374"/>
                    </a:lnTo>
                    <a:lnTo>
                      <a:pt x="1131" y="377"/>
                    </a:lnTo>
                    <a:lnTo>
                      <a:pt x="1134" y="378"/>
                    </a:lnTo>
                    <a:lnTo>
                      <a:pt x="1131" y="381"/>
                    </a:lnTo>
                    <a:lnTo>
                      <a:pt x="1132" y="383"/>
                    </a:lnTo>
                    <a:lnTo>
                      <a:pt x="1131" y="386"/>
                    </a:lnTo>
                    <a:lnTo>
                      <a:pt x="1132" y="389"/>
                    </a:lnTo>
                    <a:lnTo>
                      <a:pt x="1136" y="392"/>
                    </a:lnTo>
                    <a:lnTo>
                      <a:pt x="1136" y="395"/>
                    </a:lnTo>
                    <a:lnTo>
                      <a:pt x="1133" y="396"/>
                    </a:lnTo>
                    <a:lnTo>
                      <a:pt x="1132" y="400"/>
                    </a:lnTo>
                    <a:lnTo>
                      <a:pt x="1134" y="401"/>
                    </a:lnTo>
                    <a:lnTo>
                      <a:pt x="1136" y="399"/>
                    </a:lnTo>
                    <a:lnTo>
                      <a:pt x="1134" y="404"/>
                    </a:lnTo>
                    <a:lnTo>
                      <a:pt x="1135" y="406"/>
                    </a:lnTo>
                    <a:lnTo>
                      <a:pt x="1142" y="407"/>
                    </a:lnTo>
                    <a:lnTo>
                      <a:pt x="1143" y="412"/>
                    </a:lnTo>
                    <a:lnTo>
                      <a:pt x="1145" y="412"/>
                    </a:lnTo>
                    <a:lnTo>
                      <a:pt x="1144" y="414"/>
                    </a:lnTo>
                    <a:lnTo>
                      <a:pt x="1143" y="413"/>
                    </a:lnTo>
                    <a:lnTo>
                      <a:pt x="1141" y="414"/>
                    </a:lnTo>
                    <a:lnTo>
                      <a:pt x="1140" y="416"/>
                    </a:lnTo>
                    <a:lnTo>
                      <a:pt x="1142" y="420"/>
                    </a:lnTo>
                    <a:lnTo>
                      <a:pt x="1146" y="419"/>
                    </a:lnTo>
                    <a:lnTo>
                      <a:pt x="1144" y="425"/>
                    </a:lnTo>
                    <a:lnTo>
                      <a:pt x="1136" y="433"/>
                    </a:lnTo>
                    <a:lnTo>
                      <a:pt x="1134" y="436"/>
                    </a:lnTo>
                    <a:lnTo>
                      <a:pt x="1135" y="437"/>
                    </a:lnTo>
                    <a:lnTo>
                      <a:pt x="1134" y="440"/>
                    </a:lnTo>
                    <a:lnTo>
                      <a:pt x="1133" y="448"/>
                    </a:lnTo>
                    <a:lnTo>
                      <a:pt x="1136" y="451"/>
                    </a:lnTo>
                    <a:lnTo>
                      <a:pt x="1138" y="449"/>
                    </a:lnTo>
                    <a:lnTo>
                      <a:pt x="1141" y="452"/>
                    </a:lnTo>
                    <a:lnTo>
                      <a:pt x="1138" y="454"/>
                    </a:lnTo>
                    <a:lnTo>
                      <a:pt x="1138" y="459"/>
                    </a:lnTo>
                    <a:lnTo>
                      <a:pt x="1133" y="464"/>
                    </a:lnTo>
                    <a:lnTo>
                      <a:pt x="1132" y="469"/>
                    </a:lnTo>
                    <a:lnTo>
                      <a:pt x="1133" y="469"/>
                    </a:lnTo>
                    <a:lnTo>
                      <a:pt x="1132" y="472"/>
                    </a:lnTo>
                    <a:lnTo>
                      <a:pt x="1131" y="474"/>
                    </a:lnTo>
                    <a:lnTo>
                      <a:pt x="1132" y="476"/>
                    </a:lnTo>
                    <a:lnTo>
                      <a:pt x="1130" y="477"/>
                    </a:lnTo>
                    <a:lnTo>
                      <a:pt x="1126" y="484"/>
                    </a:lnTo>
                    <a:lnTo>
                      <a:pt x="1127" y="488"/>
                    </a:lnTo>
                    <a:lnTo>
                      <a:pt x="1126" y="492"/>
                    </a:lnTo>
                    <a:lnTo>
                      <a:pt x="1127" y="495"/>
                    </a:lnTo>
                    <a:lnTo>
                      <a:pt x="1128" y="496"/>
                    </a:lnTo>
                    <a:lnTo>
                      <a:pt x="1129" y="495"/>
                    </a:lnTo>
                    <a:lnTo>
                      <a:pt x="1130" y="496"/>
                    </a:lnTo>
                    <a:lnTo>
                      <a:pt x="1125" y="501"/>
                    </a:lnTo>
                    <a:lnTo>
                      <a:pt x="1121" y="506"/>
                    </a:lnTo>
                    <a:lnTo>
                      <a:pt x="1116" y="516"/>
                    </a:lnTo>
                    <a:lnTo>
                      <a:pt x="1117" y="519"/>
                    </a:lnTo>
                    <a:lnTo>
                      <a:pt x="1118" y="519"/>
                    </a:lnTo>
                    <a:lnTo>
                      <a:pt x="1116" y="520"/>
                    </a:lnTo>
                    <a:lnTo>
                      <a:pt x="1109" y="529"/>
                    </a:lnTo>
                    <a:lnTo>
                      <a:pt x="1108" y="536"/>
                    </a:lnTo>
                    <a:lnTo>
                      <a:pt x="1110" y="538"/>
                    </a:lnTo>
                    <a:lnTo>
                      <a:pt x="1104" y="546"/>
                    </a:lnTo>
                    <a:lnTo>
                      <a:pt x="1105" y="552"/>
                    </a:lnTo>
                    <a:lnTo>
                      <a:pt x="1108" y="554"/>
                    </a:lnTo>
                    <a:lnTo>
                      <a:pt x="1108" y="556"/>
                    </a:lnTo>
                    <a:lnTo>
                      <a:pt x="1105" y="559"/>
                    </a:lnTo>
                    <a:lnTo>
                      <a:pt x="1105" y="563"/>
                    </a:lnTo>
                    <a:lnTo>
                      <a:pt x="1102" y="564"/>
                    </a:lnTo>
                    <a:lnTo>
                      <a:pt x="1099" y="567"/>
                    </a:lnTo>
                    <a:lnTo>
                      <a:pt x="1099" y="569"/>
                    </a:lnTo>
                    <a:lnTo>
                      <a:pt x="1097" y="569"/>
                    </a:lnTo>
                    <a:lnTo>
                      <a:pt x="1093" y="574"/>
                    </a:lnTo>
                    <a:lnTo>
                      <a:pt x="1093" y="578"/>
                    </a:lnTo>
                    <a:lnTo>
                      <a:pt x="1084" y="580"/>
                    </a:lnTo>
                    <a:lnTo>
                      <a:pt x="1058" y="593"/>
                    </a:lnTo>
                    <a:lnTo>
                      <a:pt x="1013" y="620"/>
                    </a:lnTo>
                    <a:lnTo>
                      <a:pt x="990" y="637"/>
                    </a:lnTo>
                    <a:lnTo>
                      <a:pt x="971" y="654"/>
                    </a:lnTo>
                    <a:lnTo>
                      <a:pt x="942" y="684"/>
                    </a:lnTo>
                    <a:lnTo>
                      <a:pt x="911" y="718"/>
                    </a:lnTo>
                    <a:lnTo>
                      <a:pt x="898" y="735"/>
                    </a:lnTo>
                    <a:lnTo>
                      <a:pt x="891" y="735"/>
                    </a:lnTo>
                    <a:lnTo>
                      <a:pt x="891" y="734"/>
                    </a:lnTo>
                    <a:lnTo>
                      <a:pt x="894" y="732"/>
                    </a:lnTo>
                    <a:lnTo>
                      <a:pt x="891" y="731"/>
                    </a:lnTo>
                    <a:lnTo>
                      <a:pt x="892" y="729"/>
                    </a:lnTo>
                    <a:lnTo>
                      <a:pt x="886" y="728"/>
                    </a:lnTo>
                    <a:lnTo>
                      <a:pt x="880" y="725"/>
                    </a:lnTo>
                    <a:lnTo>
                      <a:pt x="870" y="724"/>
                    </a:lnTo>
                    <a:lnTo>
                      <a:pt x="869" y="723"/>
                    </a:lnTo>
                    <a:lnTo>
                      <a:pt x="870" y="720"/>
                    </a:lnTo>
                    <a:lnTo>
                      <a:pt x="866" y="720"/>
                    </a:lnTo>
                    <a:lnTo>
                      <a:pt x="869" y="718"/>
                    </a:lnTo>
                    <a:lnTo>
                      <a:pt x="866" y="717"/>
                    </a:lnTo>
                    <a:lnTo>
                      <a:pt x="866" y="714"/>
                    </a:lnTo>
                    <a:lnTo>
                      <a:pt x="857" y="710"/>
                    </a:lnTo>
                    <a:lnTo>
                      <a:pt x="846" y="707"/>
                    </a:lnTo>
                    <a:lnTo>
                      <a:pt x="845" y="707"/>
                    </a:lnTo>
                    <a:lnTo>
                      <a:pt x="842" y="708"/>
                    </a:lnTo>
                    <a:lnTo>
                      <a:pt x="841" y="710"/>
                    </a:lnTo>
                    <a:lnTo>
                      <a:pt x="836" y="713"/>
                    </a:lnTo>
                    <a:lnTo>
                      <a:pt x="830" y="713"/>
                    </a:lnTo>
                    <a:lnTo>
                      <a:pt x="822" y="717"/>
                    </a:lnTo>
                    <a:lnTo>
                      <a:pt x="821" y="718"/>
                    </a:lnTo>
                    <a:lnTo>
                      <a:pt x="810" y="720"/>
                    </a:lnTo>
                    <a:lnTo>
                      <a:pt x="811" y="724"/>
                    </a:lnTo>
                    <a:lnTo>
                      <a:pt x="816" y="728"/>
                    </a:lnTo>
                    <a:lnTo>
                      <a:pt x="822" y="731"/>
                    </a:lnTo>
                    <a:lnTo>
                      <a:pt x="827" y="740"/>
                    </a:lnTo>
                    <a:lnTo>
                      <a:pt x="824" y="737"/>
                    </a:lnTo>
                    <a:lnTo>
                      <a:pt x="821" y="738"/>
                    </a:lnTo>
                    <a:lnTo>
                      <a:pt x="822" y="735"/>
                    </a:lnTo>
                    <a:lnTo>
                      <a:pt x="819" y="735"/>
                    </a:lnTo>
                    <a:lnTo>
                      <a:pt x="821" y="734"/>
                    </a:lnTo>
                    <a:lnTo>
                      <a:pt x="817" y="734"/>
                    </a:lnTo>
                    <a:lnTo>
                      <a:pt x="816" y="731"/>
                    </a:lnTo>
                    <a:lnTo>
                      <a:pt x="814" y="731"/>
                    </a:lnTo>
                    <a:lnTo>
                      <a:pt x="811" y="729"/>
                    </a:lnTo>
                    <a:lnTo>
                      <a:pt x="812" y="728"/>
                    </a:lnTo>
                    <a:lnTo>
                      <a:pt x="809" y="728"/>
                    </a:lnTo>
                    <a:lnTo>
                      <a:pt x="808" y="725"/>
                    </a:lnTo>
                    <a:lnTo>
                      <a:pt x="807" y="726"/>
                    </a:lnTo>
                    <a:lnTo>
                      <a:pt x="807" y="729"/>
                    </a:lnTo>
                    <a:lnTo>
                      <a:pt x="803" y="726"/>
                    </a:lnTo>
                    <a:lnTo>
                      <a:pt x="804" y="725"/>
                    </a:lnTo>
                    <a:lnTo>
                      <a:pt x="802" y="725"/>
                    </a:lnTo>
                    <a:lnTo>
                      <a:pt x="803" y="720"/>
                    </a:lnTo>
                    <a:lnTo>
                      <a:pt x="805" y="719"/>
                    </a:lnTo>
                    <a:lnTo>
                      <a:pt x="802" y="720"/>
                    </a:lnTo>
                    <a:lnTo>
                      <a:pt x="802" y="718"/>
                    </a:lnTo>
                    <a:lnTo>
                      <a:pt x="798" y="718"/>
                    </a:lnTo>
                    <a:lnTo>
                      <a:pt x="804" y="716"/>
                    </a:lnTo>
                    <a:lnTo>
                      <a:pt x="803" y="712"/>
                    </a:lnTo>
                    <a:lnTo>
                      <a:pt x="806" y="709"/>
                    </a:lnTo>
                    <a:lnTo>
                      <a:pt x="802" y="707"/>
                    </a:lnTo>
                    <a:lnTo>
                      <a:pt x="805" y="705"/>
                    </a:lnTo>
                    <a:lnTo>
                      <a:pt x="805" y="707"/>
                    </a:lnTo>
                    <a:lnTo>
                      <a:pt x="808" y="706"/>
                    </a:lnTo>
                    <a:lnTo>
                      <a:pt x="808" y="707"/>
                    </a:lnTo>
                    <a:lnTo>
                      <a:pt x="811" y="708"/>
                    </a:lnTo>
                    <a:lnTo>
                      <a:pt x="810" y="709"/>
                    </a:lnTo>
                    <a:lnTo>
                      <a:pt x="815" y="709"/>
                    </a:lnTo>
                    <a:lnTo>
                      <a:pt x="814" y="712"/>
                    </a:lnTo>
                    <a:lnTo>
                      <a:pt x="810" y="712"/>
                    </a:lnTo>
                    <a:lnTo>
                      <a:pt x="810" y="716"/>
                    </a:lnTo>
                    <a:lnTo>
                      <a:pt x="815" y="712"/>
                    </a:lnTo>
                    <a:lnTo>
                      <a:pt x="814" y="714"/>
                    </a:lnTo>
                    <a:lnTo>
                      <a:pt x="815" y="714"/>
                    </a:lnTo>
                    <a:lnTo>
                      <a:pt x="817" y="712"/>
                    </a:lnTo>
                    <a:lnTo>
                      <a:pt x="817" y="711"/>
                    </a:lnTo>
                    <a:lnTo>
                      <a:pt x="815" y="711"/>
                    </a:lnTo>
                    <a:lnTo>
                      <a:pt x="817" y="707"/>
                    </a:lnTo>
                    <a:lnTo>
                      <a:pt x="815" y="707"/>
                    </a:lnTo>
                    <a:lnTo>
                      <a:pt x="816" y="705"/>
                    </a:lnTo>
                    <a:lnTo>
                      <a:pt x="815" y="706"/>
                    </a:lnTo>
                    <a:lnTo>
                      <a:pt x="816" y="704"/>
                    </a:lnTo>
                    <a:lnTo>
                      <a:pt x="814" y="703"/>
                    </a:lnTo>
                    <a:lnTo>
                      <a:pt x="815" y="702"/>
                    </a:lnTo>
                    <a:lnTo>
                      <a:pt x="814" y="701"/>
                    </a:lnTo>
                    <a:lnTo>
                      <a:pt x="815" y="699"/>
                    </a:lnTo>
                    <a:lnTo>
                      <a:pt x="819" y="698"/>
                    </a:lnTo>
                    <a:lnTo>
                      <a:pt x="815" y="700"/>
                    </a:lnTo>
                    <a:lnTo>
                      <a:pt x="816" y="702"/>
                    </a:lnTo>
                    <a:lnTo>
                      <a:pt x="818" y="702"/>
                    </a:lnTo>
                    <a:lnTo>
                      <a:pt x="817" y="703"/>
                    </a:lnTo>
                    <a:lnTo>
                      <a:pt x="819" y="703"/>
                    </a:lnTo>
                    <a:lnTo>
                      <a:pt x="819" y="704"/>
                    </a:lnTo>
                    <a:lnTo>
                      <a:pt x="822" y="702"/>
                    </a:lnTo>
                    <a:lnTo>
                      <a:pt x="822" y="704"/>
                    </a:lnTo>
                    <a:lnTo>
                      <a:pt x="830" y="702"/>
                    </a:lnTo>
                    <a:lnTo>
                      <a:pt x="828" y="701"/>
                    </a:lnTo>
                    <a:lnTo>
                      <a:pt x="829" y="700"/>
                    </a:lnTo>
                    <a:lnTo>
                      <a:pt x="830" y="700"/>
                    </a:lnTo>
                    <a:lnTo>
                      <a:pt x="830" y="696"/>
                    </a:lnTo>
                    <a:lnTo>
                      <a:pt x="833" y="698"/>
                    </a:lnTo>
                    <a:lnTo>
                      <a:pt x="834" y="694"/>
                    </a:lnTo>
                    <a:lnTo>
                      <a:pt x="832" y="691"/>
                    </a:lnTo>
                    <a:lnTo>
                      <a:pt x="837" y="691"/>
                    </a:lnTo>
                    <a:lnTo>
                      <a:pt x="838" y="693"/>
                    </a:lnTo>
                    <a:lnTo>
                      <a:pt x="837" y="689"/>
                    </a:lnTo>
                    <a:lnTo>
                      <a:pt x="843" y="689"/>
                    </a:lnTo>
                    <a:lnTo>
                      <a:pt x="841" y="686"/>
                    </a:lnTo>
                    <a:lnTo>
                      <a:pt x="842" y="682"/>
                    </a:lnTo>
                    <a:lnTo>
                      <a:pt x="845" y="682"/>
                    </a:lnTo>
                    <a:lnTo>
                      <a:pt x="844" y="678"/>
                    </a:lnTo>
                    <a:lnTo>
                      <a:pt x="847" y="677"/>
                    </a:lnTo>
                    <a:lnTo>
                      <a:pt x="847" y="675"/>
                    </a:lnTo>
                    <a:lnTo>
                      <a:pt x="844" y="677"/>
                    </a:lnTo>
                    <a:lnTo>
                      <a:pt x="838" y="678"/>
                    </a:lnTo>
                    <a:lnTo>
                      <a:pt x="838" y="681"/>
                    </a:lnTo>
                    <a:lnTo>
                      <a:pt x="837" y="678"/>
                    </a:lnTo>
                    <a:lnTo>
                      <a:pt x="834" y="678"/>
                    </a:lnTo>
                    <a:lnTo>
                      <a:pt x="842" y="675"/>
                    </a:lnTo>
                    <a:lnTo>
                      <a:pt x="845" y="672"/>
                    </a:lnTo>
                    <a:lnTo>
                      <a:pt x="844" y="671"/>
                    </a:lnTo>
                    <a:lnTo>
                      <a:pt x="848" y="668"/>
                    </a:lnTo>
                    <a:lnTo>
                      <a:pt x="842" y="669"/>
                    </a:lnTo>
                    <a:lnTo>
                      <a:pt x="845" y="663"/>
                    </a:lnTo>
                    <a:lnTo>
                      <a:pt x="847" y="662"/>
                    </a:lnTo>
                    <a:lnTo>
                      <a:pt x="847" y="659"/>
                    </a:lnTo>
                    <a:lnTo>
                      <a:pt x="852" y="658"/>
                    </a:lnTo>
                    <a:lnTo>
                      <a:pt x="850" y="657"/>
                    </a:lnTo>
                    <a:lnTo>
                      <a:pt x="850" y="655"/>
                    </a:lnTo>
                    <a:lnTo>
                      <a:pt x="844" y="655"/>
                    </a:lnTo>
                    <a:lnTo>
                      <a:pt x="844" y="648"/>
                    </a:lnTo>
                    <a:lnTo>
                      <a:pt x="845" y="649"/>
                    </a:lnTo>
                    <a:lnTo>
                      <a:pt x="846" y="647"/>
                    </a:lnTo>
                    <a:lnTo>
                      <a:pt x="842" y="646"/>
                    </a:lnTo>
                    <a:lnTo>
                      <a:pt x="846" y="641"/>
                    </a:lnTo>
                    <a:lnTo>
                      <a:pt x="846" y="639"/>
                    </a:lnTo>
                    <a:lnTo>
                      <a:pt x="850" y="635"/>
                    </a:lnTo>
                    <a:lnTo>
                      <a:pt x="844" y="637"/>
                    </a:lnTo>
                    <a:lnTo>
                      <a:pt x="846" y="636"/>
                    </a:lnTo>
                    <a:lnTo>
                      <a:pt x="845" y="636"/>
                    </a:lnTo>
                    <a:lnTo>
                      <a:pt x="845" y="635"/>
                    </a:lnTo>
                    <a:lnTo>
                      <a:pt x="842" y="636"/>
                    </a:lnTo>
                    <a:lnTo>
                      <a:pt x="845" y="631"/>
                    </a:lnTo>
                    <a:lnTo>
                      <a:pt x="844" y="631"/>
                    </a:lnTo>
                    <a:lnTo>
                      <a:pt x="844" y="627"/>
                    </a:lnTo>
                    <a:lnTo>
                      <a:pt x="843" y="624"/>
                    </a:lnTo>
                    <a:lnTo>
                      <a:pt x="843" y="619"/>
                    </a:lnTo>
                    <a:lnTo>
                      <a:pt x="846" y="620"/>
                    </a:lnTo>
                    <a:lnTo>
                      <a:pt x="843" y="614"/>
                    </a:lnTo>
                    <a:lnTo>
                      <a:pt x="845" y="612"/>
                    </a:lnTo>
                    <a:lnTo>
                      <a:pt x="846" y="610"/>
                    </a:lnTo>
                    <a:lnTo>
                      <a:pt x="848" y="610"/>
                    </a:lnTo>
                    <a:lnTo>
                      <a:pt x="852" y="608"/>
                    </a:lnTo>
                    <a:lnTo>
                      <a:pt x="850" y="604"/>
                    </a:lnTo>
                    <a:lnTo>
                      <a:pt x="850" y="602"/>
                    </a:lnTo>
                    <a:lnTo>
                      <a:pt x="856" y="600"/>
                    </a:lnTo>
                    <a:lnTo>
                      <a:pt x="854" y="603"/>
                    </a:lnTo>
                    <a:lnTo>
                      <a:pt x="857" y="602"/>
                    </a:lnTo>
                    <a:lnTo>
                      <a:pt x="858" y="603"/>
                    </a:lnTo>
                    <a:lnTo>
                      <a:pt x="860" y="602"/>
                    </a:lnTo>
                    <a:lnTo>
                      <a:pt x="858" y="606"/>
                    </a:lnTo>
                    <a:lnTo>
                      <a:pt x="861" y="608"/>
                    </a:lnTo>
                    <a:lnTo>
                      <a:pt x="862" y="608"/>
                    </a:lnTo>
                    <a:lnTo>
                      <a:pt x="860" y="605"/>
                    </a:lnTo>
                    <a:lnTo>
                      <a:pt x="863" y="603"/>
                    </a:lnTo>
                    <a:lnTo>
                      <a:pt x="863" y="598"/>
                    </a:lnTo>
                    <a:lnTo>
                      <a:pt x="869" y="599"/>
                    </a:lnTo>
                    <a:lnTo>
                      <a:pt x="870" y="601"/>
                    </a:lnTo>
                    <a:lnTo>
                      <a:pt x="871" y="596"/>
                    </a:lnTo>
                    <a:lnTo>
                      <a:pt x="875" y="595"/>
                    </a:lnTo>
                    <a:lnTo>
                      <a:pt x="871" y="596"/>
                    </a:lnTo>
                    <a:lnTo>
                      <a:pt x="870" y="592"/>
                    </a:lnTo>
                    <a:lnTo>
                      <a:pt x="876" y="588"/>
                    </a:lnTo>
                    <a:lnTo>
                      <a:pt x="876" y="587"/>
                    </a:lnTo>
                    <a:lnTo>
                      <a:pt x="874" y="587"/>
                    </a:lnTo>
                    <a:lnTo>
                      <a:pt x="876" y="586"/>
                    </a:lnTo>
                    <a:lnTo>
                      <a:pt x="875" y="585"/>
                    </a:lnTo>
                    <a:lnTo>
                      <a:pt x="880" y="579"/>
                    </a:lnTo>
                    <a:lnTo>
                      <a:pt x="882" y="578"/>
                    </a:lnTo>
                    <a:lnTo>
                      <a:pt x="883" y="582"/>
                    </a:lnTo>
                    <a:lnTo>
                      <a:pt x="888" y="580"/>
                    </a:lnTo>
                    <a:lnTo>
                      <a:pt x="889" y="582"/>
                    </a:lnTo>
                    <a:lnTo>
                      <a:pt x="894" y="581"/>
                    </a:lnTo>
                    <a:lnTo>
                      <a:pt x="899" y="582"/>
                    </a:lnTo>
                    <a:lnTo>
                      <a:pt x="901" y="582"/>
                    </a:lnTo>
                    <a:lnTo>
                      <a:pt x="900" y="578"/>
                    </a:lnTo>
                    <a:lnTo>
                      <a:pt x="898" y="577"/>
                    </a:lnTo>
                    <a:lnTo>
                      <a:pt x="898" y="570"/>
                    </a:lnTo>
                    <a:lnTo>
                      <a:pt x="896" y="570"/>
                    </a:lnTo>
                    <a:lnTo>
                      <a:pt x="894" y="565"/>
                    </a:lnTo>
                    <a:lnTo>
                      <a:pt x="890" y="564"/>
                    </a:lnTo>
                    <a:lnTo>
                      <a:pt x="891" y="562"/>
                    </a:lnTo>
                    <a:lnTo>
                      <a:pt x="895" y="558"/>
                    </a:lnTo>
                    <a:lnTo>
                      <a:pt x="891" y="556"/>
                    </a:lnTo>
                    <a:lnTo>
                      <a:pt x="892" y="555"/>
                    </a:lnTo>
                    <a:lnTo>
                      <a:pt x="891" y="554"/>
                    </a:lnTo>
                    <a:lnTo>
                      <a:pt x="887" y="555"/>
                    </a:lnTo>
                    <a:lnTo>
                      <a:pt x="886" y="552"/>
                    </a:lnTo>
                    <a:lnTo>
                      <a:pt x="887" y="545"/>
                    </a:lnTo>
                    <a:lnTo>
                      <a:pt x="883" y="548"/>
                    </a:lnTo>
                    <a:lnTo>
                      <a:pt x="882" y="554"/>
                    </a:lnTo>
                    <a:lnTo>
                      <a:pt x="878" y="551"/>
                    </a:lnTo>
                    <a:lnTo>
                      <a:pt x="877" y="547"/>
                    </a:lnTo>
                    <a:lnTo>
                      <a:pt x="875" y="547"/>
                    </a:lnTo>
                    <a:lnTo>
                      <a:pt x="876" y="550"/>
                    </a:lnTo>
                    <a:lnTo>
                      <a:pt x="873" y="549"/>
                    </a:lnTo>
                    <a:lnTo>
                      <a:pt x="871" y="554"/>
                    </a:lnTo>
                    <a:lnTo>
                      <a:pt x="869" y="552"/>
                    </a:lnTo>
                    <a:lnTo>
                      <a:pt x="870" y="551"/>
                    </a:lnTo>
                    <a:lnTo>
                      <a:pt x="864" y="551"/>
                    </a:lnTo>
                    <a:lnTo>
                      <a:pt x="864" y="546"/>
                    </a:lnTo>
                    <a:lnTo>
                      <a:pt x="862" y="544"/>
                    </a:lnTo>
                    <a:lnTo>
                      <a:pt x="868" y="542"/>
                    </a:lnTo>
                    <a:lnTo>
                      <a:pt x="863" y="542"/>
                    </a:lnTo>
                    <a:lnTo>
                      <a:pt x="861" y="543"/>
                    </a:lnTo>
                    <a:lnTo>
                      <a:pt x="859" y="541"/>
                    </a:lnTo>
                    <a:lnTo>
                      <a:pt x="857" y="542"/>
                    </a:lnTo>
                    <a:lnTo>
                      <a:pt x="859" y="546"/>
                    </a:lnTo>
                    <a:lnTo>
                      <a:pt x="856" y="546"/>
                    </a:lnTo>
                    <a:lnTo>
                      <a:pt x="851" y="544"/>
                    </a:lnTo>
                    <a:lnTo>
                      <a:pt x="848" y="545"/>
                    </a:lnTo>
                    <a:lnTo>
                      <a:pt x="851" y="548"/>
                    </a:lnTo>
                    <a:lnTo>
                      <a:pt x="847" y="550"/>
                    </a:lnTo>
                    <a:lnTo>
                      <a:pt x="845" y="544"/>
                    </a:lnTo>
                    <a:lnTo>
                      <a:pt x="842" y="545"/>
                    </a:lnTo>
                    <a:lnTo>
                      <a:pt x="841" y="541"/>
                    </a:lnTo>
                    <a:lnTo>
                      <a:pt x="838" y="542"/>
                    </a:lnTo>
                    <a:lnTo>
                      <a:pt x="838" y="545"/>
                    </a:lnTo>
                    <a:lnTo>
                      <a:pt x="832" y="544"/>
                    </a:lnTo>
                    <a:lnTo>
                      <a:pt x="829" y="548"/>
                    </a:lnTo>
                    <a:lnTo>
                      <a:pt x="827" y="549"/>
                    </a:lnTo>
                    <a:lnTo>
                      <a:pt x="820" y="550"/>
                    </a:lnTo>
                    <a:lnTo>
                      <a:pt x="817" y="548"/>
                    </a:lnTo>
                    <a:lnTo>
                      <a:pt x="814" y="551"/>
                    </a:lnTo>
                    <a:lnTo>
                      <a:pt x="811" y="548"/>
                    </a:lnTo>
                    <a:lnTo>
                      <a:pt x="808" y="549"/>
                    </a:lnTo>
                    <a:lnTo>
                      <a:pt x="808" y="546"/>
                    </a:lnTo>
                    <a:lnTo>
                      <a:pt x="811" y="542"/>
                    </a:lnTo>
                    <a:lnTo>
                      <a:pt x="807" y="539"/>
                    </a:lnTo>
                    <a:lnTo>
                      <a:pt x="807" y="541"/>
                    </a:lnTo>
                    <a:lnTo>
                      <a:pt x="804" y="543"/>
                    </a:lnTo>
                    <a:lnTo>
                      <a:pt x="803" y="546"/>
                    </a:lnTo>
                    <a:lnTo>
                      <a:pt x="801" y="546"/>
                    </a:lnTo>
                    <a:lnTo>
                      <a:pt x="805" y="554"/>
                    </a:lnTo>
                    <a:lnTo>
                      <a:pt x="801" y="554"/>
                    </a:lnTo>
                    <a:lnTo>
                      <a:pt x="797" y="544"/>
                    </a:lnTo>
                    <a:lnTo>
                      <a:pt x="791" y="542"/>
                    </a:lnTo>
                    <a:lnTo>
                      <a:pt x="786" y="546"/>
                    </a:lnTo>
                    <a:lnTo>
                      <a:pt x="784" y="545"/>
                    </a:lnTo>
                    <a:lnTo>
                      <a:pt x="782" y="539"/>
                    </a:lnTo>
                    <a:lnTo>
                      <a:pt x="778" y="542"/>
                    </a:lnTo>
                    <a:lnTo>
                      <a:pt x="781" y="543"/>
                    </a:lnTo>
                    <a:lnTo>
                      <a:pt x="775" y="545"/>
                    </a:lnTo>
                    <a:lnTo>
                      <a:pt x="771" y="544"/>
                    </a:lnTo>
                    <a:lnTo>
                      <a:pt x="769" y="541"/>
                    </a:lnTo>
                    <a:lnTo>
                      <a:pt x="764" y="540"/>
                    </a:lnTo>
                    <a:lnTo>
                      <a:pt x="762" y="541"/>
                    </a:lnTo>
                    <a:lnTo>
                      <a:pt x="762" y="545"/>
                    </a:lnTo>
                    <a:lnTo>
                      <a:pt x="761" y="546"/>
                    </a:lnTo>
                    <a:lnTo>
                      <a:pt x="758" y="545"/>
                    </a:lnTo>
                    <a:lnTo>
                      <a:pt x="760" y="539"/>
                    </a:lnTo>
                    <a:lnTo>
                      <a:pt x="757" y="537"/>
                    </a:lnTo>
                    <a:lnTo>
                      <a:pt x="754" y="538"/>
                    </a:lnTo>
                    <a:lnTo>
                      <a:pt x="753" y="543"/>
                    </a:lnTo>
                    <a:lnTo>
                      <a:pt x="749" y="540"/>
                    </a:lnTo>
                    <a:lnTo>
                      <a:pt x="743" y="540"/>
                    </a:lnTo>
                    <a:lnTo>
                      <a:pt x="739" y="539"/>
                    </a:lnTo>
                    <a:lnTo>
                      <a:pt x="736" y="534"/>
                    </a:lnTo>
                    <a:lnTo>
                      <a:pt x="727" y="536"/>
                    </a:lnTo>
                    <a:lnTo>
                      <a:pt x="721" y="533"/>
                    </a:lnTo>
                    <a:lnTo>
                      <a:pt x="719" y="534"/>
                    </a:lnTo>
                    <a:lnTo>
                      <a:pt x="720" y="539"/>
                    </a:lnTo>
                    <a:lnTo>
                      <a:pt x="717" y="539"/>
                    </a:lnTo>
                    <a:lnTo>
                      <a:pt x="713" y="536"/>
                    </a:lnTo>
                    <a:lnTo>
                      <a:pt x="707" y="529"/>
                    </a:lnTo>
                    <a:lnTo>
                      <a:pt x="702" y="531"/>
                    </a:lnTo>
                    <a:lnTo>
                      <a:pt x="699" y="530"/>
                    </a:lnTo>
                    <a:lnTo>
                      <a:pt x="697" y="528"/>
                    </a:lnTo>
                    <a:lnTo>
                      <a:pt x="698" y="525"/>
                    </a:lnTo>
                    <a:lnTo>
                      <a:pt x="691" y="519"/>
                    </a:lnTo>
                    <a:lnTo>
                      <a:pt x="692" y="515"/>
                    </a:lnTo>
                    <a:lnTo>
                      <a:pt x="683" y="508"/>
                    </a:lnTo>
                    <a:lnTo>
                      <a:pt x="683" y="504"/>
                    </a:lnTo>
                    <a:lnTo>
                      <a:pt x="672" y="500"/>
                    </a:lnTo>
                    <a:lnTo>
                      <a:pt x="670" y="487"/>
                    </a:lnTo>
                    <a:lnTo>
                      <a:pt x="665" y="489"/>
                    </a:lnTo>
                    <a:lnTo>
                      <a:pt x="663" y="488"/>
                    </a:lnTo>
                    <a:lnTo>
                      <a:pt x="665" y="484"/>
                    </a:lnTo>
                    <a:lnTo>
                      <a:pt x="663" y="479"/>
                    </a:lnTo>
                    <a:lnTo>
                      <a:pt x="664" y="476"/>
                    </a:lnTo>
                    <a:lnTo>
                      <a:pt x="657" y="476"/>
                    </a:lnTo>
                    <a:lnTo>
                      <a:pt x="655" y="471"/>
                    </a:lnTo>
                    <a:lnTo>
                      <a:pt x="646" y="476"/>
                    </a:lnTo>
                    <a:lnTo>
                      <a:pt x="645" y="474"/>
                    </a:lnTo>
                    <a:lnTo>
                      <a:pt x="646" y="470"/>
                    </a:lnTo>
                    <a:lnTo>
                      <a:pt x="645" y="467"/>
                    </a:lnTo>
                    <a:lnTo>
                      <a:pt x="639" y="465"/>
                    </a:lnTo>
                    <a:lnTo>
                      <a:pt x="639" y="462"/>
                    </a:lnTo>
                    <a:lnTo>
                      <a:pt x="643" y="460"/>
                    </a:lnTo>
                    <a:lnTo>
                      <a:pt x="645" y="454"/>
                    </a:lnTo>
                    <a:lnTo>
                      <a:pt x="641" y="450"/>
                    </a:lnTo>
                    <a:lnTo>
                      <a:pt x="635" y="448"/>
                    </a:lnTo>
                    <a:lnTo>
                      <a:pt x="635" y="446"/>
                    </a:lnTo>
                    <a:lnTo>
                      <a:pt x="632" y="443"/>
                    </a:lnTo>
                    <a:lnTo>
                      <a:pt x="634" y="441"/>
                    </a:lnTo>
                    <a:lnTo>
                      <a:pt x="634" y="439"/>
                    </a:lnTo>
                    <a:lnTo>
                      <a:pt x="629" y="438"/>
                    </a:lnTo>
                    <a:lnTo>
                      <a:pt x="622" y="434"/>
                    </a:lnTo>
                    <a:lnTo>
                      <a:pt x="620" y="433"/>
                    </a:lnTo>
                    <a:lnTo>
                      <a:pt x="617" y="437"/>
                    </a:lnTo>
                    <a:lnTo>
                      <a:pt x="616" y="438"/>
                    </a:lnTo>
                    <a:lnTo>
                      <a:pt x="612" y="435"/>
                    </a:lnTo>
                    <a:lnTo>
                      <a:pt x="613" y="429"/>
                    </a:lnTo>
                    <a:lnTo>
                      <a:pt x="605" y="424"/>
                    </a:lnTo>
                    <a:lnTo>
                      <a:pt x="606" y="417"/>
                    </a:lnTo>
                    <a:lnTo>
                      <a:pt x="600" y="415"/>
                    </a:lnTo>
                    <a:lnTo>
                      <a:pt x="601" y="411"/>
                    </a:lnTo>
                    <a:lnTo>
                      <a:pt x="599" y="408"/>
                    </a:lnTo>
                    <a:lnTo>
                      <a:pt x="589" y="408"/>
                    </a:lnTo>
                    <a:lnTo>
                      <a:pt x="588" y="403"/>
                    </a:lnTo>
                    <a:lnTo>
                      <a:pt x="583" y="402"/>
                    </a:lnTo>
                    <a:lnTo>
                      <a:pt x="576" y="397"/>
                    </a:lnTo>
                    <a:lnTo>
                      <a:pt x="569" y="396"/>
                    </a:lnTo>
                    <a:lnTo>
                      <a:pt x="565" y="397"/>
                    </a:lnTo>
                    <a:lnTo>
                      <a:pt x="564" y="393"/>
                    </a:lnTo>
                    <a:lnTo>
                      <a:pt x="558" y="390"/>
                    </a:lnTo>
                    <a:lnTo>
                      <a:pt x="557" y="385"/>
                    </a:lnTo>
                    <a:lnTo>
                      <a:pt x="550" y="384"/>
                    </a:lnTo>
                    <a:lnTo>
                      <a:pt x="552" y="381"/>
                    </a:lnTo>
                    <a:lnTo>
                      <a:pt x="550" y="379"/>
                    </a:lnTo>
                    <a:lnTo>
                      <a:pt x="549" y="375"/>
                    </a:lnTo>
                    <a:lnTo>
                      <a:pt x="546" y="374"/>
                    </a:lnTo>
                    <a:lnTo>
                      <a:pt x="541" y="376"/>
                    </a:lnTo>
                    <a:lnTo>
                      <a:pt x="537" y="375"/>
                    </a:lnTo>
                    <a:lnTo>
                      <a:pt x="535" y="371"/>
                    </a:lnTo>
                    <a:lnTo>
                      <a:pt x="537" y="366"/>
                    </a:lnTo>
                    <a:lnTo>
                      <a:pt x="535" y="364"/>
                    </a:lnTo>
                    <a:lnTo>
                      <a:pt x="531" y="364"/>
                    </a:lnTo>
                    <a:lnTo>
                      <a:pt x="528" y="369"/>
                    </a:lnTo>
                    <a:lnTo>
                      <a:pt x="523" y="370"/>
                    </a:lnTo>
                    <a:lnTo>
                      <a:pt x="522" y="369"/>
                    </a:lnTo>
                    <a:lnTo>
                      <a:pt x="522" y="365"/>
                    </a:lnTo>
                    <a:lnTo>
                      <a:pt x="518" y="360"/>
                    </a:lnTo>
                    <a:lnTo>
                      <a:pt x="514" y="358"/>
                    </a:lnTo>
                    <a:lnTo>
                      <a:pt x="514" y="351"/>
                    </a:lnTo>
                    <a:lnTo>
                      <a:pt x="510" y="349"/>
                    </a:lnTo>
                    <a:lnTo>
                      <a:pt x="498" y="349"/>
                    </a:lnTo>
                    <a:lnTo>
                      <a:pt x="496" y="354"/>
                    </a:lnTo>
                    <a:lnTo>
                      <a:pt x="492" y="353"/>
                    </a:lnTo>
                    <a:lnTo>
                      <a:pt x="490" y="350"/>
                    </a:lnTo>
                    <a:lnTo>
                      <a:pt x="492" y="342"/>
                    </a:lnTo>
                    <a:lnTo>
                      <a:pt x="488" y="342"/>
                    </a:lnTo>
                    <a:lnTo>
                      <a:pt x="483" y="346"/>
                    </a:lnTo>
                    <a:lnTo>
                      <a:pt x="481" y="346"/>
                    </a:lnTo>
                    <a:lnTo>
                      <a:pt x="480" y="343"/>
                    </a:lnTo>
                    <a:lnTo>
                      <a:pt x="482" y="336"/>
                    </a:lnTo>
                    <a:lnTo>
                      <a:pt x="480" y="334"/>
                    </a:lnTo>
                    <a:lnTo>
                      <a:pt x="477" y="335"/>
                    </a:lnTo>
                    <a:lnTo>
                      <a:pt x="477" y="340"/>
                    </a:lnTo>
                    <a:lnTo>
                      <a:pt x="475" y="341"/>
                    </a:lnTo>
                    <a:lnTo>
                      <a:pt x="470" y="339"/>
                    </a:lnTo>
                    <a:lnTo>
                      <a:pt x="470" y="333"/>
                    </a:lnTo>
                    <a:lnTo>
                      <a:pt x="465" y="332"/>
                    </a:lnTo>
                    <a:lnTo>
                      <a:pt x="460" y="340"/>
                    </a:lnTo>
                    <a:lnTo>
                      <a:pt x="454" y="334"/>
                    </a:lnTo>
                    <a:lnTo>
                      <a:pt x="444" y="334"/>
                    </a:lnTo>
                    <a:lnTo>
                      <a:pt x="443" y="338"/>
                    </a:lnTo>
                    <a:lnTo>
                      <a:pt x="445" y="340"/>
                    </a:lnTo>
                    <a:lnTo>
                      <a:pt x="446" y="342"/>
                    </a:lnTo>
                    <a:lnTo>
                      <a:pt x="444" y="343"/>
                    </a:lnTo>
                    <a:lnTo>
                      <a:pt x="439" y="340"/>
                    </a:lnTo>
                    <a:lnTo>
                      <a:pt x="436" y="342"/>
                    </a:lnTo>
                    <a:lnTo>
                      <a:pt x="431" y="341"/>
                    </a:lnTo>
                    <a:lnTo>
                      <a:pt x="434" y="333"/>
                    </a:lnTo>
                    <a:lnTo>
                      <a:pt x="430" y="331"/>
                    </a:lnTo>
                    <a:lnTo>
                      <a:pt x="426" y="333"/>
                    </a:lnTo>
                    <a:lnTo>
                      <a:pt x="427" y="340"/>
                    </a:lnTo>
                    <a:lnTo>
                      <a:pt x="425" y="341"/>
                    </a:lnTo>
                    <a:lnTo>
                      <a:pt x="423" y="341"/>
                    </a:lnTo>
                    <a:lnTo>
                      <a:pt x="421" y="336"/>
                    </a:lnTo>
                    <a:lnTo>
                      <a:pt x="421" y="328"/>
                    </a:lnTo>
                    <a:lnTo>
                      <a:pt x="418" y="328"/>
                    </a:lnTo>
                    <a:lnTo>
                      <a:pt x="412" y="330"/>
                    </a:lnTo>
                    <a:lnTo>
                      <a:pt x="408" y="331"/>
                    </a:lnTo>
                    <a:lnTo>
                      <a:pt x="408" y="328"/>
                    </a:lnTo>
                    <a:lnTo>
                      <a:pt x="412" y="325"/>
                    </a:lnTo>
                    <a:lnTo>
                      <a:pt x="414" y="322"/>
                    </a:lnTo>
                    <a:lnTo>
                      <a:pt x="408" y="317"/>
                    </a:lnTo>
                    <a:lnTo>
                      <a:pt x="398" y="316"/>
                    </a:lnTo>
                    <a:lnTo>
                      <a:pt x="398" y="314"/>
                    </a:lnTo>
                    <a:lnTo>
                      <a:pt x="402" y="312"/>
                    </a:lnTo>
                    <a:lnTo>
                      <a:pt x="411" y="313"/>
                    </a:lnTo>
                    <a:lnTo>
                      <a:pt x="410" y="311"/>
                    </a:lnTo>
                    <a:lnTo>
                      <a:pt x="408" y="309"/>
                    </a:lnTo>
                    <a:lnTo>
                      <a:pt x="403" y="309"/>
                    </a:lnTo>
                    <a:lnTo>
                      <a:pt x="400" y="310"/>
                    </a:lnTo>
                    <a:lnTo>
                      <a:pt x="395" y="306"/>
                    </a:lnTo>
                    <a:lnTo>
                      <a:pt x="398" y="302"/>
                    </a:lnTo>
                    <a:lnTo>
                      <a:pt x="397" y="300"/>
                    </a:lnTo>
                    <a:lnTo>
                      <a:pt x="389" y="303"/>
                    </a:lnTo>
                    <a:lnTo>
                      <a:pt x="384" y="302"/>
                    </a:lnTo>
                    <a:lnTo>
                      <a:pt x="377" y="303"/>
                    </a:lnTo>
                    <a:lnTo>
                      <a:pt x="375" y="294"/>
                    </a:lnTo>
                    <a:lnTo>
                      <a:pt x="372" y="293"/>
                    </a:lnTo>
                    <a:lnTo>
                      <a:pt x="364" y="295"/>
                    </a:lnTo>
                    <a:lnTo>
                      <a:pt x="366" y="289"/>
                    </a:lnTo>
                    <a:lnTo>
                      <a:pt x="364" y="287"/>
                    </a:lnTo>
                    <a:lnTo>
                      <a:pt x="359" y="289"/>
                    </a:lnTo>
                    <a:lnTo>
                      <a:pt x="355" y="298"/>
                    </a:lnTo>
                    <a:lnTo>
                      <a:pt x="351" y="299"/>
                    </a:lnTo>
                    <a:lnTo>
                      <a:pt x="347" y="294"/>
                    </a:lnTo>
                    <a:lnTo>
                      <a:pt x="339" y="293"/>
                    </a:lnTo>
                    <a:lnTo>
                      <a:pt x="342" y="289"/>
                    </a:lnTo>
                    <a:lnTo>
                      <a:pt x="349" y="287"/>
                    </a:lnTo>
                    <a:lnTo>
                      <a:pt x="348" y="285"/>
                    </a:lnTo>
                    <a:lnTo>
                      <a:pt x="343" y="284"/>
                    </a:lnTo>
                    <a:lnTo>
                      <a:pt x="334" y="285"/>
                    </a:lnTo>
                    <a:lnTo>
                      <a:pt x="333" y="288"/>
                    </a:lnTo>
                    <a:lnTo>
                      <a:pt x="336" y="295"/>
                    </a:lnTo>
                    <a:lnTo>
                      <a:pt x="335" y="297"/>
                    </a:lnTo>
                    <a:lnTo>
                      <a:pt x="324" y="290"/>
                    </a:lnTo>
                    <a:lnTo>
                      <a:pt x="318" y="294"/>
                    </a:lnTo>
                    <a:lnTo>
                      <a:pt x="316" y="290"/>
                    </a:lnTo>
                    <a:lnTo>
                      <a:pt x="317" y="285"/>
                    </a:lnTo>
                    <a:lnTo>
                      <a:pt x="315" y="282"/>
                    </a:lnTo>
                    <a:lnTo>
                      <a:pt x="313" y="284"/>
                    </a:lnTo>
                    <a:lnTo>
                      <a:pt x="314" y="290"/>
                    </a:lnTo>
                    <a:lnTo>
                      <a:pt x="313" y="291"/>
                    </a:lnTo>
                    <a:lnTo>
                      <a:pt x="308" y="289"/>
                    </a:lnTo>
                    <a:lnTo>
                      <a:pt x="303" y="285"/>
                    </a:lnTo>
                    <a:lnTo>
                      <a:pt x="305" y="275"/>
                    </a:lnTo>
                    <a:lnTo>
                      <a:pt x="303" y="275"/>
                    </a:lnTo>
                    <a:lnTo>
                      <a:pt x="296" y="278"/>
                    </a:lnTo>
                    <a:lnTo>
                      <a:pt x="295" y="286"/>
                    </a:lnTo>
                    <a:lnTo>
                      <a:pt x="283" y="285"/>
                    </a:lnTo>
                    <a:lnTo>
                      <a:pt x="281" y="280"/>
                    </a:lnTo>
                    <a:lnTo>
                      <a:pt x="277" y="281"/>
                    </a:lnTo>
                    <a:lnTo>
                      <a:pt x="271" y="281"/>
                    </a:lnTo>
                    <a:lnTo>
                      <a:pt x="264" y="286"/>
                    </a:lnTo>
                    <a:lnTo>
                      <a:pt x="260" y="285"/>
                    </a:lnTo>
                    <a:lnTo>
                      <a:pt x="258" y="280"/>
                    </a:lnTo>
                    <a:lnTo>
                      <a:pt x="254" y="279"/>
                    </a:lnTo>
                    <a:lnTo>
                      <a:pt x="249" y="290"/>
                    </a:lnTo>
                    <a:lnTo>
                      <a:pt x="246" y="288"/>
                    </a:lnTo>
                    <a:lnTo>
                      <a:pt x="244" y="279"/>
                    </a:lnTo>
                    <a:lnTo>
                      <a:pt x="242" y="279"/>
                    </a:lnTo>
                    <a:lnTo>
                      <a:pt x="238" y="284"/>
                    </a:lnTo>
                    <a:lnTo>
                      <a:pt x="235" y="284"/>
                    </a:lnTo>
                    <a:lnTo>
                      <a:pt x="233" y="280"/>
                    </a:lnTo>
                    <a:lnTo>
                      <a:pt x="234" y="275"/>
                    </a:lnTo>
                    <a:lnTo>
                      <a:pt x="228" y="272"/>
                    </a:lnTo>
                    <a:lnTo>
                      <a:pt x="226" y="272"/>
                    </a:lnTo>
                    <a:lnTo>
                      <a:pt x="216" y="273"/>
                    </a:lnTo>
                    <a:lnTo>
                      <a:pt x="216" y="267"/>
                    </a:lnTo>
                    <a:lnTo>
                      <a:pt x="214" y="264"/>
                    </a:lnTo>
                    <a:lnTo>
                      <a:pt x="210" y="266"/>
                    </a:lnTo>
                    <a:lnTo>
                      <a:pt x="203" y="271"/>
                    </a:lnTo>
                    <a:lnTo>
                      <a:pt x="197" y="272"/>
                    </a:lnTo>
                    <a:lnTo>
                      <a:pt x="195" y="271"/>
                    </a:lnTo>
                    <a:lnTo>
                      <a:pt x="195" y="264"/>
                    </a:lnTo>
                    <a:lnTo>
                      <a:pt x="191" y="263"/>
                    </a:lnTo>
                    <a:lnTo>
                      <a:pt x="190" y="267"/>
                    </a:lnTo>
                    <a:lnTo>
                      <a:pt x="189" y="275"/>
                    </a:lnTo>
                    <a:lnTo>
                      <a:pt x="186" y="276"/>
                    </a:lnTo>
                    <a:lnTo>
                      <a:pt x="181" y="272"/>
                    </a:lnTo>
                    <a:lnTo>
                      <a:pt x="181" y="268"/>
                    </a:lnTo>
                    <a:lnTo>
                      <a:pt x="186" y="262"/>
                    </a:lnTo>
                    <a:lnTo>
                      <a:pt x="184" y="258"/>
                    </a:lnTo>
                    <a:lnTo>
                      <a:pt x="180" y="257"/>
                    </a:lnTo>
                    <a:lnTo>
                      <a:pt x="176" y="261"/>
                    </a:lnTo>
                    <a:lnTo>
                      <a:pt x="173" y="260"/>
                    </a:lnTo>
                    <a:lnTo>
                      <a:pt x="173" y="255"/>
                    </a:lnTo>
                    <a:lnTo>
                      <a:pt x="178" y="248"/>
                    </a:lnTo>
                    <a:lnTo>
                      <a:pt x="176" y="245"/>
                    </a:lnTo>
                    <a:lnTo>
                      <a:pt x="172" y="245"/>
                    </a:lnTo>
                    <a:lnTo>
                      <a:pt x="166" y="250"/>
                    </a:lnTo>
                    <a:lnTo>
                      <a:pt x="164" y="253"/>
                    </a:lnTo>
                    <a:lnTo>
                      <a:pt x="167" y="259"/>
                    </a:lnTo>
                    <a:lnTo>
                      <a:pt x="167" y="262"/>
                    </a:lnTo>
                    <a:lnTo>
                      <a:pt x="153" y="267"/>
                    </a:lnTo>
                    <a:lnTo>
                      <a:pt x="152" y="266"/>
                    </a:lnTo>
                    <a:lnTo>
                      <a:pt x="150" y="259"/>
                    </a:lnTo>
                    <a:lnTo>
                      <a:pt x="146" y="258"/>
                    </a:lnTo>
                    <a:lnTo>
                      <a:pt x="144" y="260"/>
                    </a:lnTo>
                    <a:lnTo>
                      <a:pt x="143" y="267"/>
                    </a:lnTo>
                    <a:lnTo>
                      <a:pt x="141" y="269"/>
                    </a:lnTo>
                    <a:lnTo>
                      <a:pt x="130" y="264"/>
                    </a:lnTo>
                    <a:lnTo>
                      <a:pt x="118" y="271"/>
                    </a:lnTo>
                    <a:lnTo>
                      <a:pt x="115" y="275"/>
                    </a:lnTo>
                    <a:lnTo>
                      <a:pt x="113" y="274"/>
                    </a:lnTo>
                    <a:lnTo>
                      <a:pt x="118" y="257"/>
                    </a:lnTo>
                    <a:lnTo>
                      <a:pt x="114" y="253"/>
                    </a:lnTo>
                    <a:lnTo>
                      <a:pt x="107" y="254"/>
                    </a:lnTo>
                    <a:lnTo>
                      <a:pt x="105" y="252"/>
                    </a:lnTo>
                    <a:lnTo>
                      <a:pt x="103" y="248"/>
                    </a:lnTo>
                    <a:lnTo>
                      <a:pt x="100" y="248"/>
                    </a:lnTo>
                    <a:lnTo>
                      <a:pt x="92" y="258"/>
                    </a:lnTo>
                    <a:lnTo>
                      <a:pt x="82" y="261"/>
                    </a:lnTo>
                    <a:lnTo>
                      <a:pt x="78" y="257"/>
                    </a:lnTo>
                    <a:lnTo>
                      <a:pt x="72" y="257"/>
                    </a:lnTo>
                    <a:lnTo>
                      <a:pt x="71" y="261"/>
                    </a:lnTo>
                    <a:lnTo>
                      <a:pt x="76" y="270"/>
                    </a:lnTo>
                    <a:lnTo>
                      <a:pt x="74" y="272"/>
                    </a:lnTo>
                    <a:lnTo>
                      <a:pt x="70" y="272"/>
                    </a:lnTo>
                    <a:lnTo>
                      <a:pt x="63" y="266"/>
                    </a:lnTo>
                    <a:lnTo>
                      <a:pt x="60" y="266"/>
                    </a:lnTo>
                    <a:lnTo>
                      <a:pt x="51" y="269"/>
                    </a:lnTo>
                    <a:lnTo>
                      <a:pt x="48" y="269"/>
                    </a:lnTo>
                    <a:lnTo>
                      <a:pt x="45" y="274"/>
                    </a:lnTo>
                    <a:lnTo>
                      <a:pt x="43" y="275"/>
                    </a:lnTo>
                    <a:lnTo>
                      <a:pt x="41" y="274"/>
                    </a:lnTo>
                    <a:lnTo>
                      <a:pt x="41" y="267"/>
                    </a:lnTo>
                    <a:lnTo>
                      <a:pt x="37" y="263"/>
                    </a:lnTo>
                    <a:lnTo>
                      <a:pt x="32" y="263"/>
                    </a:lnTo>
                    <a:lnTo>
                      <a:pt x="26" y="268"/>
                    </a:lnTo>
                    <a:lnTo>
                      <a:pt x="19" y="270"/>
                    </a:lnTo>
                    <a:lnTo>
                      <a:pt x="16" y="261"/>
                    </a:lnTo>
                    <a:lnTo>
                      <a:pt x="14" y="260"/>
                    </a:lnTo>
                    <a:lnTo>
                      <a:pt x="5" y="266"/>
                    </a:lnTo>
                    <a:lnTo>
                      <a:pt x="0" y="264"/>
                    </a:lnTo>
                    <a:lnTo>
                      <a:pt x="0" y="261"/>
                    </a:lnTo>
                    <a:lnTo>
                      <a:pt x="1" y="259"/>
                    </a:lnTo>
                    <a:lnTo>
                      <a:pt x="9" y="259"/>
                    </a:lnTo>
                    <a:lnTo>
                      <a:pt x="8" y="257"/>
                    </a:lnTo>
                    <a:lnTo>
                      <a:pt x="5" y="258"/>
                    </a:lnTo>
                    <a:lnTo>
                      <a:pt x="2" y="256"/>
                    </a:lnTo>
                    <a:lnTo>
                      <a:pt x="2" y="255"/>
                    </a:lnTo>
                    <a:lnTo>
                      <a:pt x="5" y="256"/>
                    </a:lnTo>
                    <a:lnTo>
                      <a:pt x="7" y="254"/>
                    </a:lnTo>
                    <a:lnTo>
                      <a:pt x="7" y="252"/>
                    </a:lnTo>
                    <a:lnTo>
                      <a:pt x="4" y="250"/>
                    </a:lnTo>
                    <a:lnTo>
                      <a:pt x="6" y="249"/>
                    </a:lnTo>
                    <a:lnTo>
                      <a:pt x="9" y="252"/>
                    </a:lnTo>
                    <a:lnTo>
                      <a:pt x="13" y="250"/>
                    </a:lnTo>
                    <a:lnTo>
                      <a:pt x="9" y="248"/>
                    </a:lnTo>
                    <a:lnTo>
                      <a:pt x="7" y="245"/>
                    </a:lnTo>
                    <a:lnTo>
                      <a:pt x="9" y="242"/>
                    </a:lnTo>
                    <a:lnTo>
                      <a:pt x="12" y="244"/>
                    </a:lnTo>
                    <a:lnTo>
                      <a:pt x="14" y="243"/>
                    </a:lnTo>
                    <a:lnTo>
                      <a:pt x="9" y="240"/>
                    </a:lnTo>
                    <a:lnTo>
                      <a:pt x="8" y="236"/>
                    </a:lnTo>
                    <a:lnTo>
                      <a:pt x="10" y="237"/>
                    </a:lnTo>
                    <a:lnTo>
                      <a:pt x="14" y="242"/>
                    </a:lnTo>
                    <a:lnTo>
                      <a:pt x="16" y="242"/>
                    </a:lnTo>
                    <a:lnTo>
                      <a:pt x="17" y="241"/>
                    </a:lnTo>
                    <a:lnTo>
                      <a:pt x="13" y="238"/>
                    </a:lnTo>
                    <a:lnTo>
                      <a:pt x="11" y="234"/>
                    </a:lnTo>
                    <a:lnTo>
                      <a:pt x="16" y="237"/>
                    </a:lnTo>
                    <a:lnTo>
                      <a:pt x="16" y="235"/>
                    </a:lnTo>
                    <a:lnTo>
                      <a:pt x="19" y="234"/>
                    </a:lnTo>
                    <a:lnTo>
                      <a:pt x="16" y="230"/>
                    </a:lnTo>
                    <a:lnTo>
                      <a:pt x="18" y="228"/>
                    </a:lnTo>
                    <a:lnTo>
                      <a:pt x="20" y="231"/>
                    </a:lnTo>
                    <a:lnTo>
                      <a:pt x="23" y="228"/>
                    </a:lnTo>
                    <a:lnTo>
                      <a:pt x="20" y="225"/>
                    </a:lnTo>
                    <a:lnTo>
                      <a:pt x="26" y="225"/>
                    </a:lnTo>
                    <a:lnTo>
                      <a:pt x="22" y="222"/>
                    </a:lnTo>
                    <a:lnTo>
                      <a:pt x="24" y="219"/>
                    </a:lnTo>
                    <a:lnTo>
                      <a:pt x="27" y="220"/>
                    </a:lnTo>
                    <a:lnTo>
                      <a:pt x="29" y="219"/>
                    </a:lnTo>
                    <a:lnTo>
                      <a:pt x="28" y="214"/>
                    </a:lnTo>
                    <a:lnTo>
                      <a:pt x="36" y="215"/>
                    </a:lnTo>
                    <a:lnTo>
                      <a:pt x="30" y="212"/>
                    </a:lnTo>
                    <a:lnTo>
                      <a:pt x="35" y="208"/>
                    </a:lnTo>
                    <a:lnTo>
                      <a:pt x="34" y="207"/>
                    </a:lnTo>
                    <a:lnTo>
                      <a:pt x="35" y="204"/>
                    </a:lnTo>
                    <a:lnTo>
                      <a:pt x="31" y="203"/>
                    </a:lnTo>
                    <a:lnTo>
                      <a:pt x="34" y="199"/>
                    </a:lnTo>
                    <a:lnTo>
                      <a:pt x="31" y="197"/>
                    </a:lnTo>
                    <a:lnTo>
                      <a:pt x="38" y="198"/>
                    </a:lnTo>
                    <a:lnTo>
                      <a:pt x="34" y="194"/>
                    </a:lnTo>
                    <a:lnTo>
                      <a:pt x="31" y="195"/>
                    </a:lnTo>
                    <a:lnTo>
                      <a:pt x="32" y="192"/>
                    </a:lnTo>
                    <a:lnTo>
                      <a:pt x="28" y="187"/>
                    </a:lnTo>
                    <a:lnTo>
                      <a:pt x="30" y="186"/>
                    </a:lnTo>
                    <a:lnTo>
                      <a:pt x="30" y="183"/>
                    </a:lnTo>
                    <a:lnTo>
                      <a:pt x="28" y="183"/>
                    </a:lnTo>
                    <a:lnTo>
                      <a:pt x="26" y="180"/>
                    </a:lnTo>
                    <a:lnTo>
                      <a:pt x="30" y="178"/>
                    </a:lnTo>
                    <a:lnTo>
                      <a:pt x="24" y="179"/>
                    </a:lnTo>
                    <a:lnTo>
                      <a:pt x="20" y="176"/>
                    </a:lnTo>
                    <a:lnTo>
                      <a:pt x="25" y="176"/>
                    </a:lnTo>
                    <a:lnTo>
                      <a:pt x="27" y="173"/>
                    </a:lnTo>
                    <a:lnTo>
                      <a:pt x="23" y="169"/>
                    </a:lnTo>
                    <a:lnTo>
                      <a:pt x="22" y="171"/>
                    </a:lnTo>
                    <a:lnTo>
                      <a:pt x="18" y="171"/>
                    </a:lnTo>
                    <a:lnTo>
                      <a:pt x="20" y="169"/>
                    </a:lnTo>
                    <a:lnTo>
                      <a:pt x="17" y="166"/>
                    </a:lnTo>
                    <a:lnTo>
                      <a:pt x="18" y="164"/>
                    </a:lnTo>
                    <a:lnTo>
                      <a:pt x="19" y="166"/>
                    </a:lnTo>
                    <a:lnTo>
                      <a:pt x="23" y="166"/>
                    </a:lnTo>
                    <a:lnTo>
                      <a:pt x="23" y="162"/>
                    </a:lnTo>
                    <a:lnTo>
                      <a:pt x="20" y="158"/>
                    </a:lnTo>
                    <a:lnTo>
                      <a:pt x="24" y="161"/>
                    </a:lnTo>
                    <a:lnTo>
                      <a:pt x="26" y="159"/>
                    </a:lnTo>
                    <a:lnTo>
                      <a:pt x="23" y="158"/>
                    </a:lnTo>
                    <a:lnTo>
                      <a:pt x="24" y="155"/>
                    </a:lnTo>
                    <a:lnTo>
                      <a:pt x="26" y="155"/>
                    </a:lnTo>
                    <a:lnTo>
                      <a:pt x="25" y="151"/>
                    </a:lnTo>
                    <a:lnTo>
                      <a:pt x="24" y="153"/>
                    </a:lnTo>
                    <a:lnTo>
                      <a:pt x="23" y="150"/>
                    </a:lnTo>
                    <a:lnTo>
                      <a:pt x="17" y="149"/>
                    </a:lnTo>
                    <a:lnTo>
                      <a:pt x="18" y="148"/>
                    </a:lnTo>
                    <a:lnTo>
                      <a:pt x="22" y="150"/>
                    </a:lnTo>
                    <a:lnTo>
                      <a:pt x="20" y="147"/>
                    </a:lnTo>
                    <a:lnTo>
                      <a:pt x="23" y="147"/>
                    </a:lnTo>
                    <a:lnTo>
                      <a:pt x="24" y="144"/>
                    </a:lnTo>
                    <a:lnTo>
                      <a:pt x="23" y="143"/>
                    </a:lnTo>
                    <a:lnTo>
                      <a:pt x="24" y="141"/>
                    </a:lnTo>
                    <a:lnTo>
                      <a:pt x="23" y="137"/>
                    </a:lnTo>
                    <a:lnTo>
                      <a:pt x="25" y="138"/>
                    </a:lnTo>
                    <a:lnTo>
                      <a:pt x="25" y="132"/>
                    </a:lnTo>
                    <a:lnTo>
                      <a:pt x="28" y="132"/>
                    </a:lnTo>
                    <a:lnTo>
                      <a:pt x="26" y="131"/>
                    </a:lnTo>
                    <a:lnTo>
                      <a:pt x="22" y="133"/>
                    </a:lnTo>
                    <a:lnTo>
                      <a:pt x="25" y="130"/>
                    </a:lnTo>
                    <a:lnTo>
                      <a:pt x="20" y="129"/>
                    </a:lnTo>
                    <a:lnTo>
                      <a:pt x="26" y="127"/>
                    </a:lnTo>
                    <a:lnTo>
                      <a:pt x="25" y="126"/>
                    </a:lnTo>
                    <a:lnTo>
                      <a:pt x="26" y="125"/>
                    </a:lnTo>
                    <a:lnTo>
                      <a:pt x="24" y="125"/>
                    </a:lnTo>
                    <a:lnTo>
                      <a:pt x="24" y="119"/>
                    </a:lnTo>
                    <a:lnTo>
                      <a:pt x="29" y="120"/>
                    </a:lnTo>
                    <a:lnTo>
                      <a:pt x="28" y="118"/>
                    </a:lnTo>
                    <a:lnTo>
                      <a:pt x="29" y="116"/>
                    </a:lnTo>
                    <a:lnTo>
                      <a:pt x="31" y="116"/>
                    </a:lnTo>
                    <a:lnTo>
                      <a:pt x="31" y="113"/>
                    </a:lnTo>
                    <a:lnTo>
                      <a:pt x="29" y="113"/>
                    </a:lnTo>
                    <a:lnTo>
                      <a:pt x="28" y="114"/>
                    </a:lnTo>
                    <a:lnTo>
                      <a:pt x="27" y="112"/>
                    </a:lnTo>
                    <a:lnTo>
                      <a:pt x="29" y="111"/>
                    </a:lnTo>
                    <a:lnTo>
                      <a:pt x="30" y="112"/>
                    </a:lnTo>
                    <a:lnTo>
                      <a:pt x="29" y="106"/>
                    </a:lnTo>
                    <a:lnTo>
                      <a:pt x="32" y="107"/>
                    </a:lnTo>
                    <a:lnTo>
                      <a:pt x="32" y="104"/>
                    </a:lnTo>
                    <a:lnTo>
                      <a:pt x="29" y="100"/>
                    </a:lnTo>
                    <a:lnTo>
                      <a:pt x="30" y="97"/>
                    </a:lnTo>
                    <a:lnTo>
                      <a:pt x="28" y="94"/>
                    </a:lnTo>
                    <a:lnTo>
                      <a:pt x="30" y="94"/>
                    </a:lnTo>
                    <a:lnTo>
                      <a:pt x="30" y="89"/>
                    </a:lnTo>
                    <a:lnTo>
                      <a:pt x="32" y="88"/>
                    </a:lnTo>
                    <a:lnTo>
                      <a:pt x="31" y="87"/>
                    </a:lnTo>
                    <a:lnTo>
                      <a:pt x="32" y="87"/>
                    </a:lnTo>
                    <a:lnTo>
                      <a:pt x="33" y="83"/>
                    </a:lnTo>
                    <a:lnTo>
                      <a:pt x="36" y="81"/>
                    </a:lnTo>
                    <a:lnTo>
                      <a:pt x="35" y="80"/>
                    </a:lnTo>
                    <a:lnTo>
                      <a:pt x="42" y="73"/>
                    </a:lnTo>
                    <a:lnTo>
                      <a:pt x="43" y="66"/>
                    </a:lnTo>
                    <a:lnTo>
                      <a:pt x="42" y="64"/>
                    </a:lnTo>
                    <a:lnTo>
                      <a:pt x="43" y="64"/>
                    </a:lnTo>
                    <a:lnTo>
                      <a:pt x="46" y="66"/>
                    </a:lnTo>
                    <a:lnTo>
                      <a:pt x="54" y="65"/>
                    </a:lnTo>
                    <a:lnTo>
                      <a:pt x="55" y="70"/>
                    </a:lnTo>
                    <a:lnTo>
                      <a:pt x="62" y="74"/>
                    </a:lnTo>
                    <a:lnTo>
                      <a:pt x="67" y="73"/>
                    </a:lnTo>
                    <a:lnTo>
                      <a:pt x="73" y="76"/>
                    </a:lnTo>
                    <a:lnTo>
                      <a:pt x="79" y="73"/>
                    </a:lnTo>
                    <a:lnTo>
                      <a:pt x="82" y="75"/>
                    </a:lnTo>
                    <a:lnTo>
                      <a:pt x="85" y="72"/>
                    </a:lnTo>
                    <a:lnTo>
                      <a:pt x="87" y="72"/>
                    </a:lnTo>
                    <a:lnTo>
                      <a:pt x="89" y="71"/>
                    </a:lnTo>
                    <a:lnTo>
                      <a:pt x="99" y="63"/>
                    </a:lnTo>
                    <a:lnTo>
                      <a:pt x="100" y="62"/>
                    </a:lnTo>
                    <a:lnTo>
                      <a:pt x="105" y="65"/>
                    </a:lnTo>
                    <a:lnTo>
                      <a:pt x="106" y="64"/>
                    </a:lnTo>
                    <a:lnTo>
                      <a:pt x="108" y="63"/>
                    </a:lnTo>
                    <a:lnTo>
                      <a:pt x="110" y="65"/>
                    </a:lnTo>
                    <a:lnTo>
                      <a:pt x="114" y="64"/>
                    </a:lnTo>
                    <a:lnTo>
                      <a:pt x="116" y="66"/>
                    </a:lnTo>
                    <a:lnTo>
                      <a:pt x="118" y="64"/>
                    </a:lnTo>
                    <a:lnTo>
                      <a:pt x="121" y="64"/>
                    </a:lnTo>
                    <a:lnTo>
                      <a:pt x="121" y="66"/>
                    </a:lnTo>
                    <a:lnTo>
                      <a:pt x="124" y="68"/>
                    </a:lnTo>
                    <a:lnTo>
                      <a:pt x="124" y="73"/>
                    </a:lnTo>
                    <a:lnTo>
                      <a:pt x="126" y="73"/>
                    </a:lnTo>
                    <a:lnTo>
                      <a:pt x="127" y="75"/>
                    </a:lnTo>
                    <a:lnTo>
                      <a:pt x="130" y="75"/>
                    </a:lnTo>
                    <a:lnTo>
                      <a:pt x="132" y="79"/>
                    </a:lnTo>
                    <a:lnTo>
                      <a:pt x="132" y="78"/>
                    </a:lnTo>
                    <a:lnTo>
                      <a:pt x="141" y="82"/>
                    </a:lnTo>
                    <a:lnTo>
                      <a:pt x="142" y="84"/>
                    </a:lnTo>
                    <a:lnTo>
                      <a:pt x="146" y="86"/>
                    </a:lnTo>
                    <a:lnTo>
                      <a:pt x="151" y="84"/>
                    </a:lnTo>
                    <a:lnTo>
                      <a:pt x="151" y="87"/>
                    </a:lnTo>
                    <a:lnTo>
                      <a:pt x="155" y="91"/>
                    </a:lnTo>
                    <a:lnTo>
                      <a:pt x="161" y="93"/>
                    </a:lnTo>
                    <a:lnTo>
                      <a:pt x="162" y="95"/>
                    </a:lnTo>
                    <a:lnTo>
                      <a:pt x="171" y="93"/>
                    </a:lnTo>
                    <a:lnTo>
                      <a:pt x="176" y="91"/>
                    </a:lnTo>
                    <a:lnTo>
                      <a:pt x="176" y="90"/>
                    </a:lnTo>
                    <a:lnTo>
                      <a:pt x="184" y="86"/>
                    </a:lnTo>
                    <a:lnTo>
                      <a:pt x="187" y="86"/>
                    </a:lnTo>
                    <a:lnTo>
                      <a:pt x="191" y="89"/>
                    </a:lnTo>
                    <a:lnTo>
                      <a:pt x="196" y="89"/>
                    </a:lnTo>
                    <a:lnTo>
                      <a:pt x="200" y="88"/>
                    </a:lnTo>
                    <a:lnTo>
                      <a:pt x="209" y="89"/>
                    </a:lnTo>
                    <a:lnTo>
                      <a:pt x="215" y="84"/>
                    </a:lnTo>
                    <a:lnTo>
                      <a:pt x="233" y="87"/>
                    </a:lnTo>
                    <a:lnTo>
                      <a:pt x="240" y="84"/>
                    </a:lnTo>
                    <a:lnTo>
                      <a:pt x="244" y="88"/>
                    </a:lnTo>
                    <a:lnTo>
                      <a:pt x="247" y="88"/>
                    </a:lnTo>
                    <a:lnTo>
                      <a:pt x="252" y="87"/>
                    </a:lnTo>
                    <a:lnTo>
                      <a:pt x="256" y="91"/>
                    </a:lnTo>
                    <a:lnTo>
                      <a:pt x="260" y="92"/>
                    </a:lnTo>
                    <a:lnTo>
                      <a:pt x="268" y="100"/>
                    </a:lnTo>
                    <a:lnTo>
                      <a:pt x="278" y="98"/>
                    </a:lnTo>
                    <a:lnTo>
                      <a:pt x="280" y="99"/>
                    </a:lnTo>
                    <a:lnTo>
                      <a:pt x="286" y="96"/>
                    </a:lnTo>
                    <a:lnTo>
                      <a:pt x="292" y="101"/>
                    </a:lnTo>
                    <a:lnTo>
                      <a:pt x="296" y="101"/>
                    </a:lnTo>
                    <a:lnTo>
                      <a:pt x="299" y="106"/>
                    </a:lnTo>
                    <a:lnTo>
                      <a:pt x="304" y="105"/>
                    </a:lnTo>
                    <a:lnTo>
                      <a:pt x="307" y="106"/>
                    </a:lnTo>
                    <a:lnTo>
                      <a:pt x="313" y="102"/>
                    </a:lnTo>
                    <a:lnTo>
                      <a:pt x="317" y="106"/>
                    </a:lnTo>
                    <a:lnTo>
                      <a:pt x="320" y="104"/>
                    </a:lnTo>
                    <a:lnTo>
                      <a:pt x="323" y="106"/>
                    </a:lnTo>
                    <a:lnTo>
                      <a:pt x="325" y="105"/>
                    </a:lnTo>
                    <a:lnTo>
                      <a:pt x="329" y="107"/>
                    </a:lnTo>
                    <a:lnTo>
                      <a:pt x="334" y="106"/>
                    </a:lnTo>
                    <a:lnTo>
                      <a:pt x="338" y="110"/>
                    </a:lnTo>
                    <a:lnTo>
                      <a:pt x="340" y="110"/>
                    </a:lnTo>
                    <a:lnTo>
                      <a:pt x="344" y="109"/>
                    </a:lnTo>
                    <a:lnTo>
                      <a:pt x="349" y="111"/>
                    </a:lnTo>
                    <a:lnTo>
                      <a:pt x="356" y="109"/>
                    </a:lnTo>
                    <a:lnTo>
                      <a:pt x="359" y="107"/>
                    </a:lnTo>
                    <a:lnTo>
                      <a:pt x="366" y="112"/>
                    </a:lnTo>
                    <a:lnTo>
                      <a:pt x="378" y="114"/>
                    </a:lnTo>
                    <a:lnTo>
                      <a:pt x="379" y="122"/>
                    </a:lnTo>
                    <a:lnTo>
                      <a:pt x="380" y="120"/>
                    </a:lnTo>
                    <a:lnTo>
                      <a:pt x="383" y="125"/>
                    </a:lnTo>
                    <a:lnTo>
                      <a:pt x="386" y="124"/>
                    </a:lnTo>
                    <a:lnTo>
                      <a:pt x="393" y="128"/>
                    </a:lnTo>
                    <a:lnTo>
                      <a:pt x="393" y="129"/>
                    </a:lnTo>
                    <a:lnTo>
                      <a:pt x="396" y="131"/>
                    </a:lnTo>
                    <a:lnTo>
                      <a:pt x="397" y="133"/>
                    </a:lnTo>
                    <a:lnTo>
                      <a:pt x="404" y="134"/>
                    </a:lnTo>
                    <a:lnTo>
                      <a:pt x="405" y="133"/>
                    </a:lnTo>
                    <a:lnTo>
                      <a:pt x="409" y="135"/>
                    </a:lnTo>
                    <a:lnTo>
                      <a:pt x="409" y="133"/>
                    </a:lnTo>
                    <a:lnTo>
                      <a:pt x="411" y="134"/>
                    </a:lnTo>
                    <a:lnTo>
                      <a:pt x="415" y="137"/>
                    </a:lnTo>
                    <a:lnTo>
                      <a:pt x="425" y="137"/>
                    </a:lnTo>
                    <a:lnTo>
                      <a:pt x="427" y="141"/>
                    </a:lnTo>
                    <a:lnTo>
                      <a:pt x="431" y="137"/>
                    </a:lnTo>
                    <a:lnTo>
                      <a:pt x="433" y="140"/>
                    </a:lnTo>
                    <a:lnTo>
                      <a:pt x="439" y="135"/>
                    </a:lnTo>
                    <a:lnTo>
                      <a:pt x="446" y="138"/>
                    </a:lnTo>
                    <a:lnTo>
                      <a:pt x="450" y="136"/>
                    </a:lnTo>
                    <a:lnTo>
                      <a:pt x="456" y="137"/>
                    </a:lnTo>
                    <a:lnTo>
                      <a:pt x="457" y="138"/>
                    </a:lnTo>
                    <a:lnTo>
                      <a:pt x="457" y="135"/>
                    </a:lnTo>
                    <a:lnTo>
                      <a:pt x="460" y="135"/>
                    </a:lnTo>
                    <a:lnTo>
                      <a:pt x="465" y="137"/>
                    </a:lnTo>
                    <a:lnTo>
                      <a:pt x="473" y="131"/>
                    </a:lnTo>
                    <a:lnTo>
                      <a:pt x="480" y="140"/>
                    </a:lnTo>
                    <a:lnTo>
                      <a:pt x="487" y="136"/>
                    </a:lnTo>
                    <a:lnTo>
                      <a:pt x="490" y="138"/>
                    </a:lnTo>
                    <a:lnTo>
                      <a:pt x="499" y="138"/>
                    </a:lnTo>
                    <a:lnTo>
                      <a:pt x="502" y="140"/>
                    </a:lnTo>
                    <a:lnTo>
                      <a:pt x="506" y="136"/>
                    </a:lnTo>
                    <a:lnTo>
                      <a:pt x="510" y="137"/>
                    </a:lnTo>
                    <a:lnTo>
                      <a:pt x="511" y="141"/>
                    </a:lnTo>
                    <a:lnTo>
                      <a:pt x="511" y="146"/>
                    </a:lnTo>
                    <a:lnTo>
                      <a:pt x="517" y="146"/>
                    </a:lnTo>
                    <a:lnTo>
                      <a:pt x="518" y="149"/>
                    </a:lnTo>
                    <a:lnTo>
                      <a:pt x="519" y="150"/>
                    </a:lnTo>
                    <a:lnTo>
                      <a:pt x="518" y="151"/>
                    </a:lnTo>
                    <a:lnTo>
                      <a:pt x="522" y="155"/>
                    </a:lnTo>
                    <a:lnTo>
                      <a:pt x="523" y="161"/>
                    </a:lnTo>
                    <a:lnTo>
                      <a:pt x="529" y="163"/>
                    </a:lnTo>
                    <a:lnTo>
                      <a:pt x="527" y="166"/>
                    </a:lnTo>
                    <a:lnTo>
                      <a:pt x="530" y="165"/>
                    </a:lnTo>
                    <a:lnTo>
                      <a:pt x="532" y="163"/>
                    </a:lnTo>
                    <a:lnTo>
                      <a:pt x="532" y="160"/>
                    </a:lnTo>
                    <a:lnTo>
                      <a:pt x="530" y="158"/>
                    </a:lnTo>
                    <a:lnTo>
                      <a:pt x="532" y="154"/>
                    </a:lnTo>
                    <a:lnTo>
                      <a:pt x="545" y="151"/>
                    </a:lnTo>
                    <a:lnTo>
                      <a:pt x="547" y="153"/>
                    </a:lnTo>
                    <a:lnTo>
                      <a:pt x="556" y="152"/>
                    </a:lnTo>
                    <a:lnTo>
                      <a:pt x="556" y="150"/>
                    </a:lnTo>
                    <a:lnTo>
                      <a:pt x="557" y="149"/>
                    </a:lnTo>
                    <a:lnTo>
                      <a:pt x="557" y="148"/>
                    </a:lnTo>
                    <a:lnTo>
                      <a:pt x="559" y="149"/>
                    </a:lnTo>
                    <a:lnTo>
                      <a:pt x="562" y="146"/>
                    </a:lnTo>
                    <a:lnTo>
                      <a:pt x="566" y="147"/>
                    </a:lnTo>
                    <a:lnTo>
                      <a:pt x="566" y="145"/>
                    </a:lnTo>
                    <a:lnTo>
                      <a:pt x="568" y="144"/>
                    </a:lnTo>
                    <a:lnTo>
                      <a:pt x="566" y="142"/>
                    </a:lnTo>
                    <a:lnTo>
                      <a:pt x="569" y="140"/>
                    </a:lnTo>
                    <a:lnTo>
                      <a:pt x="569" y="135"/>
                    </a:lnTo>
                    <a:lnTo>
                      <a:pt x="570" y="134"/>
                    </a:lnTo>
                    <a:lnTo>
                      <a:pt x="568" y="132"/>
                    </a:lnTo>
                    <a:lnTo>
                      <a:pt x="569" y="130"/>
                    </a:lnTo>
                    <a:lnTo>
                      <a:pt x="564" y="127"/>
                    </a:lnTo>
                    <a:lnTo>
                      <a:pt x="563" y="124"/>
                    </a:lnTo>
                    <a:lnTo>
                      <a:pt x="557" y="118"/>
                    </a:lnTo>
                    <a:lnTo>
                      <a:pt x="560" y="116"/>
                    </a:lnTo>
                    <a:lnTo>
                      <a:pt x="559" y="115"/>
                    </a:lnTo>
                    <a:lnTo>
                      <a:pt x="563" y="113"/>
                    </a:lnTo>
                    <a:lnTo>
                      <a:pt x="560" y="112"/>
                    </a:lnTo>
                    <a:lnTo>
                      <a:pt x="563" y="111"/>
                    </a:lnTo>
                    <a:lnTo>
                      <a:pt x="557" y="110"/>
                    </a:lnTo>
                    <a:lnTo>
                      <a:pt x="557" y="107"/>
                    </a:lnTo>
                    <a:lnTo>
                      <a:pt x="553" y="105"/>
                    </a:lnTo>
                    <a:lnTo>
                      <a:pt x="552" y="101"/>
                    </a:lnTo>
                    <a:lnTo>
                      <a:pt x="554" y="100"/>
                    </a:lnTo>
                    <a:lnTo>
                      <a:pt x="554" y="97"/>
                    </a:lnTo>
                    <a:lnTo>
                      <a:pt x="557" y="97"/>
                    </a:lnTo>
                    <a:lnTo>
                      <a:pt x="556" y="95"/>
                    </a:lnTo>
                    <a:lnTo>
                      <a:pt x="558" y="94"/>
                    </a:lnTo>
                    <a:lnTo>
                      <a:pt x="563" y="92"/>
                    </a:lnTo>
                    <a:lnTo>
                      <a:pt x="560" y="89"/>
                    </a:lnTo>
                    <a:lnTo>
                      <a:pt x="563" y="86"/>
                    </a:lnTo>
                    <a:lnTo>
                      <a:pt x="562" y="84"/>
                    </a:lnTo>
                    <a:lnTo>
                      <a:pt x="563" y="82"/>
                    </a:lnTo>
                    <a:lnTo>
                      <a:pt x="570" y="78"/>
                    </a:lnTo>
                    <a:lnTo>
                      <a:pt x="572" y="74"/>
                    </a:lnTo>
                    <a:lnTo>
                      <a:pt x="575" y="75"/>
                    </a:lnTo>
                    <a:lnTo>
                      <a:pt x="578" y="74"/>
                    </a:lnTo>
                    <a:lnTo>
                      <a:pt x="584" y="71"/>
                    </a:lnTo>
                    <a:lnTo>
                      <a:pt x="587" y="72"/>
                    </a:lnTo>
                    <a:lnTo>
                      <a:pt x="588" y="71"/>
                    </a:lnTo>
                    <a:lnTo>
                      <a:pt x="594" y="70"/>
                    </a:lnTo>
                    <a:lnTo>
                      <a:pt x="600" y="59"/>
                    </a:lnTo>
                    <a:lnTo>
                      <a:pt x="606" y="63"/>
                    </a:lnTo>
                    <a:lnTo>
                      <a:pt x="618" y="60"/>
                    </a:lnTo>
                    <a:lnTo>
                      <a:pt x="620" y="61"/>
                    </a:lnTo>
                    <a:lnTo>
                      <a:pt x="623" y="63"/>
                    </a:lnTo>
                    <a:lnTo>
                      <a:pt x="624" y="68"/>
                    </a:lnTo>
                    <a:lnTo>
                      <a:pt x="627" y="69"/>
                    </a:lnTo>
                    <a:lnTo>
                      <a:pt x="629" y="72"/>
                    </a:lnTo>
                    <a:lnTo>
                      <a:pt x="632" y="69"/>
                    </a:lnTo>
                    <a:lnTo>
                      <a:pt x="629" y="61"/>
                    </a:lnTo>
                    <a:lnTo>
                      <a:pt x="632" y="61"/>
                    </a:lnTo>
                    <a:lnTo>
                      <a:pt x="638" y="64"/>
                    </a:lnTo>
                    <a:lnTo>
                      <a:pt x="638" y="72"/>
                    </a:lnTo>
                    <a:lnTo>
                      <a:pt x="639" y="73"/>
                    </a:lnTo>
                    <a:lnTo>
                      <a:pt x="643" y="70"/>
                    </a:lnTo>
                    <a:lnTo>
                      <a:pt x="645" y="62"/>
                    </a:lnTo>
                    <a:lnTo>
                      <a:pt x="647" y="62"/>
                    </a:lnTo>
                    <a:lnTo>
                      <a:pt x="653" y="69"/>
                    </a:lnTo>
                    <a:lnTo>
                      <a:pt x="656" y="63"/>
                    </a:lnTo>
                    <a:lnTo>
                      <a:pt x="662" y="59"/>
                    </a:lnTo>
                    <a:lnTo>
                      <a:pt x="671" y="58"/>
                    </a:lnTo>
                    <a:lnTo>
                      <a:pt x="673" y="60"/>
                    </a:lnTo>
                    <a:lnTo>
                      <a:pt x="674" y="64"/>
                    </a:lnTo>
                    <a:lnTo>
                      <a:pt x="679" y="63"/>
                    </a:lnTo>
                    <a:lnTo>
                      <a:pt x="679" y="61"/>
                    </a:lnTo>
                    <a:lnTo>
                      <a:pt x="676" y="54"/>
                    </a:lnTo>
                    <a:lnTo>
                      <a:pt x="682" y="51"/>
                    </a:lnTo>
                    <a:lnTo>
                      <a:pt x="683" y="50"/>
                    </a:lnTo>
                    <a:lnTo>
                      <a:pt x="688" y="42"/>
                    </a:lnTo>
                    <a:lnTo>
                      <a:pt x="694" y="38"/>
                    </a:lnTo>
                    <a:lnTo>
                      <a:pt x="692" y="32"/>
                    </a:lnTo>
                    <a:lnTo>
                      <a:pt x="698" y="23"/>
                    </a:lnTo>
                    <a:lnTo>
                      <a:pt x="707" y="25"/>
                    </a:lnTo>
                    <a:lnTo>
                      <a:pt x="715" y="22"/>
                    </a:lnTo>
                    <a:lnTo>
                      <a:pt x="715" y="19"/>
                    </a:lnTo>
                    <a:lnTo>
                      <a:pt x="709" y="20"/>
                    </a:lnTo>
                    <a:lnTo>
                      <a:pt x="707" y="19"/>
                    </a:lnTo>
                    <a:lnTo>
                      <a:pt x="707" y="15"/>
                    </a:lnTo>
                    <a:lnTo>
                      <a:pt x="711" y="10"/>
                    </a:lnTo>
                    <a:lnTo>
                      <a:pt x="716" y="19"/>
                    </a:lnTo>
                    <a:lnTo>
                      <a:pt x="724" y="16"/>
                    </a:lnTo>
                    <a:lnTo>
                      <a:pt x="725" y="17"/>
                    </a:lnTo>
                    <a:lnTo>
                      <a:pt x="727" y="15"/>
                    </a:lnTo>
                    <a:lnTo>
                      <a:pt x="730" y="16"/>
                    </a:lnTo>
                    <a:lnTo>
                      <a:pt x="731" y="17"/>
                    </a:lnTo>
                    <a:lnTo>
                      <a:pt x="732" y="17"/>
                    </a:lnTo>
                    <a:lnTo>
                      <a:pt x="732" y="15"/>
                    </a:lnTo>
                    <a:lnTo>
                      <a:pt x="733" y="15"/>
                    </a:lnTo>
                    <a:lnTo>
                      <a:pt x="733" y="16"/>
                    </a:lnTo>
                    <a:lnTo>
                      <a:pt x="735" y="16"/>
                    </a:lnTo>
                    <a:lnTo>
                      <a:pt x="735" y="18"/>
                    </a:lnTo>
                    <a:lnTo>
                      <a:pt x="738" y="18"/>
                    </a:lnTo>
                    <a:lnTo>
                      <a:pt x="737" y="19"/>
                    </a:lnTo>
                    <a:lnTo>
                      <a:pt x="742" y="23"/>
                    </a:lnTo>
                    <a:lnTo>
                      <a:pt x="747" y="24"/>
                    </a:lnTo>
                    <a:lnTo>
                      <a:pt x="747" y="22"/>
                    </a:lnTo>
                    <a:lnTo>
                      <a:pt x="754" y="27"/>
                    </a:lnTo>
                    <a:lnTo>
                      <a:pt x="756" y="30"/>
                    </a:lnTo>
                    <a:lnTo>
                      <a:pt x="755" y="35"/>
                    </a:lnTo>
                    <a:lnTo>
                      <a:pt x="756" y="34"/>
                    </a:lnTo>
                    <a:lnTo>
                      <a:pt x="763" y="39"/>
                    </a:lnTo>
                    <a:lnTo>
                      <a:pt x="764" y="38"/>
                    </a:lnTo>
                    <a:lnTo>
                      <a:pt x="765" y="39"/>
                    </a:lnTo>
                    <a:lnTo>
                      <a:pt x="765" y="37"/>
                    </a:lnTo>
                    <a:lnTo>
                      <a:pt x="763" y="37"/>
                    </a:lnTo>
                    <a:lnTo>
                      <a:pt x="765" y="37"/>
                    </a:lnTo>
                    <a:lnTo>
                      <a:pt x="763" y="34"/>
                    </a:lnTo>
                    <a:lnTo>
                      <a:pt x="763" y="32"/>
                    </a:lnTo>
                    <a:lnTo>
                      <a:pt x="765" y="30"/>
                    </a:lnTo>
                    <a:lnTo>
                      <a:pt x="763" y="28"/>
                    </a:lnTo>
                    <a:lnTo>
                      <a:pt x="770" y="22"/>
                    </a:lnTo>
                    <a:lnTo>
                      <a:pt x="775" y="21"/>
                    </a:lnTo>
                    <a:lnTo>
                      <a:pt x="776" y="19"/>
                    </a:lnTo>
                    <a:lnTo>
                      <a:pt x="781" y="21"/>
                    </a:lnTo>
                    <a:lnTo>
                      <a:pt x="780" y="18"/>
                    </a:lnTo>
                    <a:lnTo>
                      <a:pt x="782" y="17"/>
                    </a:lnTo>
                    <a:lnTo>
                      <a:pt x="784" y="18"/>
                    </a:lnTo>
                    <a:lnTo>
                      <a:pt x="786" y="23"/>
                    </a:lnTo>
                    <a:lnTo>
                      <a:pt x="789" y="22"/>
                    </a:lnTo>
                    <a:lnTo>
                      <a:pt x="793" y="25"/>
                    </a:lnTo>
                    <a:lnTo>
                      <a:pt x="797" y="26"/>
                    </a:lnTo>
                    <a:lnTo>
                      <a:pt x="798" y="24"/>
                    </a:lnTo>
                    <a:lnTo>
                      <a:pt x="802" y="20"/>
                    </a:lnTo>
                    <a:lnTo>
                      <a:pt x="801" y="18"/>
                    </a:lnTo>
                    <a:lnTo>
                      <a:pt x="800" y="19"/>
                    </a:lnTo>
                    <a:lnTo>
                      <a:pt x="797" y="17"/>
                    </a:lnTo>
                    <a:lnTo>
                      <a:pt x="799" y="16"/>
                    </a:lnTo>
                    <a:lnTo>
                      <a:pt x="805" y="16"/>
                    </a:lnTo>
                    <a:lnTo>
                      <a:pt x="803" y="22"/>
                    </a:lnTo>
                    <a:lnTo>
                      <a:pt x="803" y="23"/>
                    </a:lnTo>
                    <a:lnTo>
                      <a:pt x="806" y="19"/>
                    </a:lnTo>
                    <a:lnTo>
                      <a:pt x="809" y="23"/>
                    </a:lnTo>
                    <a:lnTo>
                      <a:pt x="810" y="21"/>
                    </a:lnTo>
                    <a:lnTo>
                      <a:pt x="812" y="22"/>
                    </a:lnTo>
                    <a:lnTo>
                      <a:pt x="816" y="19"/>
                    </a:lnTo>
                    <a:lnTo>
                      <a:pt x="817" y="15"/>
                    </a:lnTo>
                    <a:lnTo>
                      <a:pt x="819" y="20"/>
                    </a:lnTo>
                    <a:lnTo>
                      <a:pt x="820" y="18"/>
                    </a:lnTo>
                    <a:lnTo>
                      <a:pt x="823" y="18"/>
                    </a:lnTo>
                    <a:lnTo>
                      <a:pt x="827" y="16"/>
                    </a:lnTo>
                    <a:lnTo>
                      <a:pt x="834" y="20"/>
                    </a:lnTo>
                    <a:lnTo>
                      <a:pt x="833" y="12"/>
                    </a:lnTo>
                    <a:lnTo>
                      <a:pt x="837" y="12"/>
                    </a:lnTo>
                    <a:lnTo>
                      <a:pt x="840" y="12"/>
                    </a:lnTo>
                    <a:lnTo>
                      <a:pt x="843" y="15"/>
                    </a:lnTo>
                    <a:lnTo>
                      <a:pt x="842" y="19"/>
                    </a:lnTo>
                    <a:lnTo>
                      <a:pt x="840" y="21"/>
                    </a:lnTo>
                    <a:lnTo>
                      <a:pt x="841" y="22"/>
                    </a:lnTo>
                    <a:lnTo>
                      <a:pt x="846" y="16"/>
                    </a:lnTo>
                    <a:lnTo>
                      <a:pt x="844" y="15"/>
                    </a:lnTo>
                    <a:lnTo>
                      <a:pt x="848" y="11"/>
                    </a:lnTo>
                    <a:lnTo>
                      <a:pt x="850" y="14"/>
                    </a:lnTo>
                    <a:lnTo>
                      <a:pt x="848" y="16"/>
                    </a:lnTo>
                    <a:lnTo>
                      <a:pt x="850" y="17"/>
                    </a:lnTo>
                    <a:lnTo>
                      <a:pt x="854" y="16"/>
                    </a:lnTo>
                    <a:lnTo>
                      <a:pt x="857" y="17"/>
                    </a:lnTo>
                    <a:lnTo>
                      <a:pt x="859" y="16"/>
                    </a:lnTo>
                    <a:lnTo>
                      <a:pt x="864" y="18"/>
                    </a:lnTo>
                    <a:lnTo>
                      <a:pt x="863" y="19"/>
                    </a:lnTo>
                    <a:lnTo>
                      <a:pt x="869" y="24"/>
                    </a:lnTo>
                    <a:lnTo>
                      <a:pt x="872" y="21"/>
                    </a:lnTo>
                    <a:lnTo>
                      <a:pt x="872" y="24"/>
                    </a:lnTo>
                    <a:lnTo>
                      <a:pt x="870" y="25"/>
                    </a:lnTo>
                    <a:lnTo>
                      <a:pt x="872" y="25"/>
                    </a:lnTo>
                    <a:lnTo>
                      <a:pt x="873" y="29"/>
                    </a:lnTo>
                    <a:lnTo>
                      <a:pt x="877" y="29"/>
                    </a:lnTo>
                    <a:lnTo>
                      <a:pt x="878" y="34"/>
                    </a:lnTo>
                    <a:lnTo>
                      <a:pt x="880" y="35"/>
                    </a:lnTo>
                    <a:lnTo>
                      <a:pt x="881" y="34"/>
                    </a:lnTo>
                    <a:lnTo>
                      <a:pt x="881" y="32"/>
                    </a:lnTo>
                    <a:lnTo>
                      <a:pt x="883" y="36"/>
                    </a:lnTo>
                    <a:lnTo>
                      <a:pt x="886" y="34"/>
                    </a:lnTo>
                    <a:lnTo>
                      <a:pt x="883" y="33"/>
                    </a:lnTo>
                    <a:lnTo>
                      <a:pt x="884" y="32"/>
                    </a:lnTo>
                    <a:lnTo>
                      <a:pt x="890" y="36"/>
                    </a:lnTo>
                    <a:lnTo>
                      <a:pt x="890" y="40"/>
                    </a:lnTo>
                    <a:lnTo>
                      <a:pt x="895" y="41"/>
                    </a:lnTo>
                    <a:lnTo>
                      <a:pt x="893" y="44"/>
                    </a:lnTo>
                    <a:lnTo>
                      <a:pt x="894" y="46"/>
                    </a:lnTo>
                    <a:lnTo>
                      <a:pt x="898" y="43"/>
                    </a:lnTo>
                    <a:lnTo>
                      <a:pt x="902" y="48"/>
                    </a:lnTo>
                    <a:lnTo>
                      <a:pt x="906" y="48"/>
                    </a:lnTo>
                    <a:lnTo>
                      <a:pt x="902" y="51"/>
                    </a:lnTo>
                    <a:lnTo>
                      <a:pt x="911" y="51"/>
                    </a:lnTo>
                    <a:lnTo>
                      <a:pt x="911" y="55"/>
                    </a:lnTo>
                    <a:lnTo>
                      <a:pt x="913" y="56"/>
                    </a:lnTo>
                    <a:lnTo>
                      <a:pt x="915" y="54"/>
                    </a:lnTo>
                    <a:lnTo>
                      <a:pt x="914" y="52"/>
                    </a:lnTo>
                    <a:lnTo>
                      <a:pt x="916" y="52"/>
                    </a:lnTo>
                    <a:lnTo>
                      <a:pt x="916" y="54"/>
                    </a:lnTo>
                    <a:lnTo>
                      <a:pt x="915" y="55"/>
                    </a:lnTo>
                    <a:lnTo>
                      <a:pt x="917" y="57"/>
                    </a:lnTo>
                    <a:lnTo>
                      <a:pt x="919" y="55"/>
                    </a:lnTo>
                    <a:lnTo>
                      <a:pt x="919" y="56"/>
                    </a:lnTo>
                    <a:lnTo>
                      <a:pt x="920" y="56"/>
                    </a:lnTo>
                    <a:lnTo>
                      <a:pt x="922" y="59"/>
                    </a:lnTo>
                    <a:lnTo>
                      <a:pt x="925" y="57"/>
                    </a:lnTo>
                    <a:lnTo>
                      <a:pt x="924" y="60"/>
                    </a:lnTo>
                    <a:lnTo>
                      <a:pt x="927" y="59"/>
                    </a:lnTo>
                    <a:lnTo>
                      <a:pt x="927" y="56"/>
                    </a:lnTo>
                    <a:lnTo>
                      <a:pt x="930" y="61"/>
                    </a:lnTo>
                    <a:lnTo>
                      <a:pt x="932" y="61"/>
                    </a:lnTo>
                    <a:lnTo>
                      <a:pt x="933" y="59"/>
                    </a:lnTo>
                    <a:lnTo>
                      <a:pt x="936" y="59"/>
                    </a:lnTo>
                    <a:lnTo>
                      <a:pt x="935" y="58"/>
                    </a:lnTo>
                    <a:lnTo>
                      <a:pt x="936" y="56"/>
                    </a:lnTo>
                    <a:lnTo>
                      <a:pt x="937" y="58"/>
                    </a:lnTo>
                    <a:lnTo>
                      <a:pt x="937" y="57"/>
                    </a:lnTo>
                    <a:lnTo>
                      <a:pt x="940" y="59"/>
                    </a:lnTo>
                    <a:lnTo>
                      <a:pt x="942" y="58"/>
                    </a:lnTo>
                    <a:lnTo>
                      <a:pt x="943" y="59"/>
                    </a:lnTo>
                    <a:lnTo>
                      <a:pt x="946" y="56"/>
                    </a:lnTo>
                    <a:lnTo>
                      <a:pt x="944" y="54"/>
                    </a:lnTo>
                    <a:lnTo>
                      <a:pt x="947" y="52"/>
                    </a:lnTo>
                    <a:lnTo>
                      <a:pt x="947" y="50"/>
                    </a:lnTo>
                    <a:lnTo>
                      <a:pt x="949" y="51"/>
                    </a:lnTo>
                    <a:lnTo>
                      <a:pt x="952" y="47"/>
                    </a:lnTo>
                    <a:lnTo>
                      <a:pt x="953" y="45"/>
                    </a:lnTo>
                    <a:lnTo>
                      <a:pt x="958" y="45"/>
                    </a:lnTo>
                    <a:lnTo>
                      <a:pt x="958" y="47"/>
                    </a:lnTo>
                    <a:lnTo>
                      <a:pt x="960" y="46"/>
                    </a:lnTo>
                    <a:lnTo>
                      <a:pt x="962" y="45"/>
                    </a:lnTo>
                    <a:lnTo>
                      <a:pt x="962" y="43"/>
                    </a:lnTo>
                    <a:lnTo>
                      <a:pt x="964" y="45"/>
                    </a:lnTo>
                    <a:lnTo>
                      <a:pt x="966" y="42"/>
                    </a:lnTo>
                    <a:lnTo>
                      <a:pt x="968" y="44"/>
                    </a:lnTo>
                    <a:lnTo>
                      <a:pt x="972" y="43"/>
                    </a:lnTo>
                    <a:lnTo>
                      <a:pt x="974" y="40"/>
                    </a:lnTo>
                    <a:lnTo>
                      <a:pt x="980" y="37"/>
                    </a:lnTo>
                    <a:lnTo>
                      <a:pt x="983" y="34"/>
                    </a:lnTo>
                    <a:lnTo>
                      <a:pt x="987" y="34"/>
                    </a:lnTo>
                    <a:lnTo>
                      <a:pt x="988" y="33"/>
                    </a:lnTo>
                    <a:lnTo>
                      <a:pt x="989" y="33"/>
                    </a:lnTo>
                    <a:lnTo>
                      <a:pt x="989" y="28"/>
                    </a:lnTo>
                    <a:lnTo>
                      <a:pt x="995" y="27"/>
                    </a:lnTo>
                    <a:lnTo>
                      <a:pt x="995" y="24"/>
                    </a:lnTo>
                    <a:lnTo>
                      <a:pt x="997" y="24"/>
                    </a:lnTo>
                    <a:lnTo>
                      <a:pt x="998" y="20"/>
                    </a:lnTo>
                    <a:lnTo>
                      <a:pt x="1002" y="17"/>
                    </a:lnTo>
                    <a:lnTo>
                      <a:pt x="1007" y="15"/>
                    </a:lnTo>
                    <a:lnTo>
                      <a:pt x="1016" y="9"/>
                    </a:lnTo>
                    <a:lnTo>
                      <a:pt x="1022" y="12"/>
                    </a:lnTo>
                    <a:lnTo>
                      <a:pt x="1025" y="9"/>
                    </a:lnTo>
                    <a:lnTo>
                      <a:pt x="1028" y="10"/>
                    </a:lnTo>
                    <a:lnTo>
                      <a:pt x="1030" y="9"/>
                    </a:lnTo>
                    <a:lnTo>
                      <a:pt x="1032" y="11"/>
                    </a:lnTo>
                    <a:lnTo>
                      <a:pt x="1038" y="9"/>
                    </a:lnTo>
                    <a:lnTo>
                      <a:pt x="1038" y="11"/>
                    </a:lnTo>
                    <a:lnTo>
                      <a:pt x="1041" y="14"/>
                    </a:lnTo>
                    <a:lnTo>
                      <a:pt x="1042" y="14"/>
                    </a:lnTo>
                    <a:lnTo>
                      <a:pt x="1043" y="10"/>
                    </a:lnTo>
                    <a:lnTo>
                      <a:pt x="1052" y="12"/>
                    </a:lnTo>
                    <a:lnTo>
                      <a:pt x="1056" y="10"/>
                    </a:lnTo>
                    <a:lnTo>
                      <a:pt x="1057" y="7"/>
                    </a:lnTo>
                    <a:lnTo>
                      <a:pt x="1059" y="7"/>
                    </a:lnTo>
                    <a:lnTo>
                      <a:pt x="1064" y="7"/>
                    </a:lnTo>
                    <a:lnTo>
                      <a:pt x="1061" y="5"/>
                    </a:lnTo>
                    <a:lnTo>
                      <a:pt x="1123" y="5"/>
                    </a:lnTo>
                    <a:lnTo>
                      <a:pt x="1125" y="5"/>
                    </a:lnTo>
                    <a:lnTo>
                      <a:pt x="1130" y="0"/>
                    </a:lnTo>
                    <a:lnTo>
                      <a:pt x="1133" y="5"/>
                    </a:lnTo>
                    <a:lnTo>
                      <a:pt x="1135" y="4"/>
                    </a:lnTo>
                    <a:lnTo>
                      <a:pt x="1135" y="6"/>
                    </a:lnTo>
                    <a:lnTo>
                      <a:pt x="1138" y="6"/>
                    </a:lnTo>
                    <a:lnTo>
                      <a:pt x="1142" y="5"/>
                    </a:lnTo>
                    <a:lnTo>
                      <a:pt x="1139" y="12"/>
                    </a:lnTo>
                    <a:lnTo>
                      <a:pt x="1139" y="24"/>
                    </a:lnTo>
                    <a:lnTo>
                      <a:pt x="1140" y="25"/>
                    </a:lnTo>
                    <a:lnTo>
                      <a:pt x="1141" y="39"/>
                    </a:lnTo>
                    <a:lnTo>
                      <a:pt x="1145" y="47"/>
                    </a:lnTo>
                    <a:lnTo>
                      <a:pt x="1147" y="50"/>
                    </a:lnTo>
                    <a:lnTo>
                      <a:pt x="1149" y="46"/>
                    </a:lnTo>
                    <a:lnTo>
                      <a:pt x="1156" y="45"/>
                    </a:lnTo>
                    <a:lnTo>
                      <a:pt x="1158" y="57"/>
                    </a:lnTo>
                    <a:lnTo>
                      <a:pt x="1160" y="59"/>
                    </a:lnTo>
                    <a:lnTo>
                      <a:pt x="1163" y="57"/>
                    </a:lnTo>
                    <a:lnTo>
                      <a:pt x="1142" y="98"/>
                    </a:lnTo>
                    <a:lnTo>
                      <a:pt x="1141" y="108"/>
                    </a:lnTo>
                    <a:lnTo>
                      <a:pt x="1129" y="129"/>
                    </a:lnTo>
                    <a:lnTo>
                      <a:pt x="1126" y="135"/>
                    </a:lnTo>
                    <a:lnTo>
                      <a:pt x="1121" y="155"/>
                    </a:lnTo>
                    <a:lnTo>
                      <a:pt x="1123" y="162"/>
                    </a:lnTo>
                    <a:lnTo>
                      <a:pt x="1123" y="168"/>
                    </a:lnTo>
                    <a:lnTo>
                      <a:pt x="1124" y="173"/>
                    </a:lnTo>
                    <a:lnTo>
                      <a:pt x="1127" y="178"/>
                    </a:lnTo>
                    <a:lnTo>
                      <a:pt x="1129" y="178"/>
                    </a:lnTo>
                    <a:lnTo>
                      <a:pt x="1130" y="176"/>
                    </a:lnTo>
                    <a:lnTo>
                      <a:pt x="1136" y="181"/>
                    </a:lnTo>
                    <a:lnTo>
                      <a:pt x="1139" y="181"/>
                    </a:lnTo>
                    <a:lnTo>
                      <a:pt x="1141" y="178"/>
                    </a:lnTo>
                    <a:lnTo>
                      <a:pt x="1141" y="180"/>
                    </a:lnTo>
                    <a:lnTo>
                      <a:pt x="1144" y="180"/>
                    </a:lnTo>
                    <a:lnTo>
                      <a:pt x="1144" y="183"/>
                    </a:lnTo>
                    <a:lnTo>
                      <a:pt x="1141" y="184"/>
                    </a:lnTo>
                    <a:lnTo>
                      <a:pt x="1140" y="189"/>
                    </a:lnTo>
                    <a:lnTo>
                      <a:pt x="1135" y="189"/>
                    </a:lnTo>
                    <a:lnTo>
                      <a:pt x="1132" y="196"/>
                    </a:lnTo>
                    <a:lnTo>
                      <a:pt x="1131" y="208"/>
                    </a:lnTo>
                    <a:lnTo>
                      <a:pt x="1133" y="212"/>
                    </a:lnTo>
                    <a:lnTo>
                      <a:pt x="1135" y="210"/>
                    </a:lnTo>
                    <a:lnTo>
                      <a:pt x="1134" y="218"/>
                    </a:lnTo>
                    <a:lnTo>
                      <a:pt x="1132" y="223"/>
                    </a:lnTo>
                    <a:lnTo>
                      <a:pt x="1136" y="228"/>
                    </a:lnTo>
                    <a:lnTo>
                      <a:pt x="1140" y="228"/>
                    </a:lnTo>
                    <a:lnTo>
                      <a:pt x="1140" y="226"/>
                    </a:lnTo>
                    <a:lnTo>
                      <a:pt x="1143" y="225"/>
                    </a:lnTo>
                    <a:lnTo>
                      <a:pt x="1144" y="225"/>
                    </a:lnTo>
                    <a:lnTo>
                      <a:pt x="1145" y="230"/>
                    </a:lnTo>
                    <a:lnTo>
                      <a:pt x="1147" y="230"/>
                    </a:lnTo>
                    <a:lnTo>
                      <a:pt x="1143" y="241"/>
                    </a:lnTo>
                    <a:lnTo>
                      <a:pt x="1142" y="243"/>
                    </a:lnTo>
                    <a:lnTo>
                      <a:pt x="1143" y="244"/>
                    </a:lnTo>
                    <a:lnTo>
                      <a:pt x="1138" y="250"/>
                    </a:lnTo>
                    <a:lnTo>
                      <a:pt x="1140" y="254"/>
                    </a:lnTo>
                    <a:lnTo>
                      <a:pt x="1144" y="259"/>
                    </a:lnTo>
                    <a:lnTo>
                      <a:pt x="1151" y="261"/>
                    </a:lnTo>
                    <a:lnTo>
                      <a:pt x="1154" y="259"/>
                    </a:lnTo>
                    <a:lnTo>
                      <a:pt x="1153" y="258"/>
                    </a:lnTo>
                    <a:lnTo>
                      <a:pt x="1157" y="256"/>
                    </a:lnTo>
                    <a:lnTo>
                      <a:pt x="1156" y="254"/>
                    </a:lnTo>
                    <a:lnTo>
                      <a:pt x="1161" y="253"/>
                    </a:lnTo>
                    <a:lnTo>
                      <a:pt x="1159" y="256"/>
                    </a:lnTo>
                    <a:lnTo>
                      <a:pt x="1162" y="259"/>
                    </a:lnTo>
                    <a:lnTo>
                      <a:pt x="1165" y="260"/>
                    </a:lnTo>
                    <a:lnTo>
                      <a:pt x="1166" y="257"/>
                    </a:lnTo>
                    <a:lnTo>
                      <a:pt x="1167" y="259"/>
                    </a:lnTo>
                    <a:lnTo>
                      <a:pt x="1169" y="259"/>
                    </a:lnTo>
                    <a:lnTo>
                      <a:pt x="1162" y="266"/>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29" name="Freeform 129"/>
              <p:cNvSpPr>
                <a:spLocks/>
              </p:cNvSpPr>
              <p:nvPr/>
            </p:nvSpPr>
            <p:spPr bwMode="auto">
              <a:xfrm>
                <a:off x="6444655" y="5022850"/>
                <a:ext cx="915987" cy="771525"/>
              </a:xfrm>
              <a:custGeom>
                <a:avLst/>
                <a:gdLst>
                  <a:gd name="T0" fmla="*/ 2147483647 w 1730"/>
                  <a:gd name="T1" fmla="*/ 2147483647 h 1453"/>
                  <a:gd name="T2" fmla="*/ 2147483647 w 1730"/>
                  <a:gd name="T3" fmla="*/ 2147483647 h 1453"/>
                  <a:gd name="T4" fmla="*/ 2147483647 w 1730"/>
                  <a:gd name="T5" fmla="*/ 2147483647 h 1453"/>
                  <a:gd name="T6" fmla="*/ 2147483647 w 1730"/>
                  <a:gd name="T7" fmla="*/ 2147483647 h 1453"/>
                  <a:gd name="T8" fmla="*/ 2147483647 w 1730"/>
                  <a:gd name="T9" fmla="*/ 2147483647 h 1453"/>
                  <a:gd name="T10" fmla="*/ 2147483647 w 1730"/>
                  <a:gd name="T11" fmla="*/ 2147483647 h 1453"/>
                  <a:gd name="T12" fmla="*/ 2147483647 w 1730"/>
                  <a:gd name="T13" fmla="*/ 2147483647 h 1453"/>
                  <a:gd name="T14" fmla="*/ 2147483647 w 1730"/>
                  <a:gd name="T15" fmla="*/ 2147483647 h 1453"/>
                  <a:gd name="T16" fmla="*/ 2147483647 w 1730"/>
                  <a:gd name="T17" fmla="*/ 2147483647 h 1453"/>
                  <a:gd name="T18" fmla="*/ 2147483647 w 1730"/>
                  <a:gd name="T19" fmla="*/ 2147483647 h 1453"/>
                  <a:gd name="T20" fmla="*/ 2147483647 w 1730"/>
                  <a:gd name="T21" fmla="*/ 2147483647 h 1453"/>
                  <a:gd name="T22" fmla="*/ 2147483647 w 1730"/>
                  <a:gd name="T23" fmla="*/ 2147483647 h 1453"/>
                  <a:gd name="T24" fmla="*/ 2147483647 w 1730"/>
                  <a:gd name="T25" fmla="*/ 2147483647 h 1453"/>
                  <a:gd name="T26" fmla="*/ 2147483647 w 1730"/>
                  <a:gd name="T27" fmla="*/ 2147483647 h 1453"/>
                  <a:gd name="T28" fmla="*/ 2147483647 w 1730"/>
                  <a:gd name="T29" fmla="*/ 2147483647 h 1453"/>
                  <a:gd name="T30" fmla="*/ 2147483647 w 1730"/>
                  <a:gd name="T31" fmla="*/ 2147483647 h 1453"/>
                  <a:gd name="T32" fmla="*/ 2147483647 w 1730"/>
                  <a:gd name="T33" fmla="*/ 2147483647 h 1453"/>
                  <a:gd name="T34" fmla="*/ 2147483647 w 1730"/>
                  <a:gd name="T35" fmla="*/ 2147483647 h 1453"/>
                  <a:gd name="T36" fmla="*/ 2147483647 w 1730"/>
                  <a:gd name="T37" fmla="*/ 2147483647 h 1453"/>
                  <a:gd name="T38" fmla="*/ 2147483647 w 1730"/>
                  <a:gd name="T39" fmla="*/ 2147483647 h 1453"/>
                  <a:gd name="T40" fmla="*/ 2147483647 w 1730"/>
                  <a:gd name="T41" fmla="*/ 2147483647 h 1453"/>
                  <a:gd name="T42" fmla="*/ 2147483647 w 1730"/>
                  <a:gd name="T43" fmla="*/ 2147483647 h 1453"/>
                  <a:gd name="T44" fmla="*/ 2147483647 w 1730"/>
                  <a:gd name="T45" fmla="*/ 2147483647 h 1453"/>
                  <a:gd name="T46" fmla="*/ 2147483647 w 1730"/>
                  <a:gd name="T47" fmla="*/ 2147483647 h 1453"/>
                  <a:gd name="T48" fmla="*/ 2147483647 w 1730"/>
                  <a:gd name="T49" fmla="*/ 2147483647 h 1453"/>
                  <a:gd name="T50" fmla="*/ 2147483647 w 1730"/>
                  <a:gd name="T51" fmla="*/ 2147483647 h 1453"/>
                  <a:gd name="T52" fmla="*/ 2147483647 w 1730"/>
                  <a:gd name="T53" fmla="*/ 2147483647 h 1453"/>
                  <a:gd name="T54" fmla="*/ 2147483647 w 1730"/>
                  <a:gd name="T55" fmla="*/ 2147483647 h 1453"/>
                  <a:gd name="T56" fmla="*/ 2147483647 w 1730"/>
                  <a:gd name="T57" fmla="*/ 2147483647 h 1453"/>
                  <a:gd name="T58" fmla="*/ 2147483647 w 1730"/>
                  <a:gd name="T59" fmla="*/ 2147483647 h 1453"/>
                  <a:gd name="T60" fmla="*/ 2147483647 w 1730"/>
                  <a:gd name="T61" fmla="*/ 2147483647 h 1453"/>
                  <a:gd name="T62" fmla="*/ 2147483647 w 1730"/>
                  <a:gd name="T63" fmla="*/ 2147483647 h 1453"/>
                  <a:gd name="T64" fmla="*/ 2147483647 w 1730"/>
                  <a:gd name="T65" fmla="*/ 2147483647 h 1453"/>
                  <a:gd name="T66" fmla="*/ 2147483647 w 1730"/>
                  <a:gd name="T67" fmla="*/ 2147483647 h 1453"/>
                  <a:gd name="T68" fmla="*/ 2147483647 w 1730"/>
                  <a:gd name="T69" fmla="*/ 2147483647 h 1453"/>
                  <a:gd name="T70" fmla="*/ 2147483647 w 1730"/>
                  <a:gd name="T71" fmla="*/ 2147483647 h 1453"/>
                  <a:gd name="T72" fmla="*/ 2147483647 w 1730"/>
                  <a:gd name="T73" fmla="*/ 2147483647 h 1453"/>
                  <a:gd name="T74" fmla="*/ 2147483647 w 1730"/>
                  <a:gd name="T75" fmla="*/ 2147483647 h 1453"/>
                  <a:gd name="T76" fmla="*/ 2147483647 w 1730"/>
                  <a:gd name="T77" fmla="*/ 2147483647 h 1453"/>
                  <a:gd name="T78" fmla="*/ 2147483647 w 1730"/>
                  <a:gd name="T79" fmla="*/ 2147483647 h 1453"/>
                  <a:gd name="T80" fmla="*/ 2147483647 w 1730"/>
                  <a:gd name="T81" fmla="*/ 2147483647 h 1453"/>
                  <a:gd name="T82" fmla="*/ 2147483647 w 1730"/>
                  <a:gd name="T83" fmla="*/ 2147483647 h 1453"/>
                  <a:gd name="T84" fmla="*/ 2147483647 w 1730"/>
                  <a:gd name="T85" fmla="*/ 2147483647 h 1453"/>
                  <a:gd name="T86" fmla="*/ 2147483647 w 1730"/>
                  <a:gd name="T87" fmla="*/ 2147483647 h 1453"/>
                  <a:gd name="T88" fmla="*/ 2147483647 w 1730"/>
                  <a:gd name="T89" fmla="*/ 2147483647 h 1453"/>
                  <a:gd name="T90" fmla="*/ 2147483647 w 1730"/>
                  <a:gd name="T91" fmla="*/ 2147483647 h 1453"/>
                  <a:gd name="T92" fmla="*/ 2147483647 w 1730"/>
                  <a:gd name="T93" fmla="*/ 2147483647 h 1453"/>
                  <a:gd name="T94" fmla="*/ 2147483647 w 1730"/>
                  <a:gd name="T95" fmla="*/ 2147483647 h 1453"/>
                  <a:gd name="T96" fmla="*/ 2147483647 w 1730"/>
                  <a:gd name="T97" fmla="*/ 2147483647 h 1453"/>
                  <a:gd name="T98" fmla="*/ 2147483647 w 1730"/>
                  <a:gd name="T99" fmla="*/ 2147483647 h 1453"/>
                  <a:gd name="T100" fmla="*/ 2147483647 w 1730"/>
                  <a:gd name="T101" fmla="*/ 2147483647 h 1453"/>
                  <a:gd name="T102" fmla="*/ 2147483647 w 1730"/>
                  <a:gd name="T103" fmla="*/ 2147483647 h 1453"/>
                  <a:gd name="T104" fmla="*/ 2147483647 w 1730"/>
                  <a:gd name="T105" fmla="*/ 2147483647 h 1453"/>
                  <a:gd name="T106" fmla="*/ 2147483647 w 1730"/>
                  <a:gd name="T107" fmla="*/ 2147483647 h 1453"/>
                  <a:gd name="T108" fmla="*/ 2147483647 w 1730"/>
                  <a:gd name="T109" fmla="*/ 2147483647 h 1453"/>
                  <a:gd name="T110" fmla="*/ 2147483647 w 1730"/>
                  <a:gd name="T111" fmla="*/ 2147483647 h 1453"/>
                  <a:gd name="T112" fmla="*/ 2147483647 w 1730"/>
                  <a:gd name="T113" fmla="*/ 2147483647 h 1453"/>
                  <a:gd name="T114" fmla="*/ 2147483647 w 1730"/>
                  <a:gd name="T115" fmla="*/ 2147483647 h 1453"/>
                  <a:gd name="T116" fmla="*/ 2147483647 w 1730"/>
                  <a:gd name="T117" fmla="*/ 2147483647 h 1453"/>
                  <a:gd name="T118" fmla="*/ 2147483647 w 1730"/>
                  <a:gd name="T119" fmla="*/ 2147483647 h 1453"/>
                  <a:gd name="T120" fmla="*/ 2147483647 w 1730"/>
                  <a:gd name="T121" fmla="*/ 2147483647 h 1453"/>
                  <a:gd name="T122" fmla="*/ 2147483647 w 1730"/>
                  <a:gd name="T123" fmla="*/ 2147483647 h 1453"/>
                  <a:gd name="T124" fmla="*/ 2147483647 w 1730"/>
                  <a:gd name="T125" fmla="*/ 2147483647 h 14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30"/>
                  <a:gd name="T190" fmla="*/ 0 h 1453"/>
                  <a:gd name="T191" fmla="*/ 1730 w 1730"/>
                  <a:gd name="T192" fmla="*/ 1453 h 14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30" h="1453">
                    <a:moveTo>
                      <a:pt x="1728" y="337"/>
                    </a:moveTo>
                    <a:lnTo>
                      <a:pt x="1723" y="336"/>
                    </a:lnTo>
                    <a:lnTo>
                      <a:pt x="1718" y="337"/>
                    </a:lnTo>
                    <a:lnTo>
                      <a:pt x="1717" y="335"/>
                    </a:lnTo>
                    <a:lnTo>
                      <a:pt x="1712" y="337"/>
                    </a:lnTo>
                    <a:lnTo>
                      <a:pt x="1711" y="333"/>
                    </a:lnTo>
                    <a:lnTo>
                      <a:pt x="1709" y="334"/>
                    </a:lnTo>
                    <a:lnTo>
                      <a:pt x="1704" y="340"/>
                    </a:lnTo>
                    <a:lnTo>
                      <a:pt x="1705" y="341"/>
                    </a:lnTo>
                    <a:lnTo>
                      <a:pt x="1703" y="342"/>
                    </a:lnTo>
                    <a:lnTo>
                      <a:pt x="1705" y="342"/>
                    </a:lnTo>
                    <a:lnTo>
                      <a:pt x="1705" y="343"/>
                    </a:lnTo>
                    <a:lnTo>
                      <a:pt x="1699" y="347"/>
                    </a:lnTo>
                    <a:lnTo>
                      <a:pt x="1700" y="351"/>
                    </a:lnTo>
                    <a:lnTo>
                      <a:pt x="1704" y="350"/>
                    </a:lnTo>
                    <a:lnTo>
                      <a:pt x="1700" y="351"/>
                    </a:lnTo>
                    <a:lnTo>
                      <a:pt x="1699" y="356"/>
                    </a:lnTo>
                    <a:lnTo>
                      <a:pt x="1698" y="354"/>
                    </a:lnTo>
                    <a:lnTo>
                      <a:pt x="1692" y="353"/>
                    </a:lnTo>
                    <a:lnTo>
                      <a:pt x="1692" y="358"/>
                    </a:lnTo>
                    <a:lnTo>
                      <a:pt x="1689" y="360"/>
                    </a:lnTo>
                    <a:lnTo>
                      <a:pt x="1691" y="363"/>
                    </a:lnTo>
                    <a:lnTo>
                      <a:pt x="1690" y="363"/>
                    </a:lnTo>
                    <a:lnTo>
                      <a:pt x="1687" y="361"/>
                    </a:lnTo>
                    <a:lnTo>
                      <a:pt x="1689" y="357"/>
                    </a:lnTo>
                    <a:lnTo>
                      <a:pt x="1687" y="358"/>
                    </a:lnTo>
                    <a:lnTo>
                      <a:pt x="1686" y="357"/>
                    </a:lnTo>
                    <a:lnTo>
                      <a:pt x="1683" y="358"/>
                    </a:lnTo>
                    <a:lnTo>
                      <a:pt x="1685" y="355"/>
                    </a:lnTo>
                    <a:lnTo>
                      <a:pt x="1679" y="357"/>
                    </a:lnTo>
                    <a:lnTo>
                      <a:pt x="1679" y="359"/>
                    </a:lnTo>
                    <a:lnTo>
                      <a:pt x="1681" y="363"/>
                    </a:lnTo>
                    <a:lnTo>
                      <a:pt x="1677" y="365"/>
                    </a:lnTo>
                    <a:lnTo>
                      <a:pt x="1675" y="365"/>
                    </a:lnTo>
                    <a:lnTo>
                      <a:pt x="1674" y="367"/>
                    </a:lnTo>
                    <a:lnTo>
                      <a:pt x="1672" y="369"/>
                    </a:lnTo>
                    <a:lnTo>
                      <a:pt x="1675" y="375"/>
                    </a:lnTo>
                    <a:lnTo>
                      <a:pt x="1672" y="374"/>
                    </a:lnTo>
                    <a:lnTo>
                      <a:pt x="1672" y="379"/>
                    </a:lnTo>
                    <a:lnTo>
                      <a:pt x="1673" y="382"/>
                    </a:lnTo>
                    <a:lnTo>
                      <a:pt x="1673" y="386"/>
                    </a:lnTo>
                    <a:lnTo>
                      <a:pt x="1674" y="386"/>
                    </a:lnTo>
                    <a:lnTo>
                      <a:pt x="1671" y="391"/>
                    </a:lnTo>
                    <a:lnTo>
                      <a:pt x="1674" y="390"/>
                    </a:lnTo>
                    <a:lnTo>
                      <a:pt x="1674" y="391"/>
                    </a:lnTo>
                    <a:lnTo>
                      <a:pt x="1675" y="391"/>
                    </a:lnTo>
                    <a:lnTo>
                      <a:pt x="1673" y="392"/>
                    </a:lnTo>
                    <a:lnTo>
                      <a:pt x="1679" y="390"/>
                    </a:lnTo>
                    <a:lnTo>
                      <a:pt x="1675" y="394"/>
                    </a:lnTo>
                    <a:lnTo>
                      <a:pt x="1675" y="396"/>
                    </a:lnTo>
                    <a:lnTo>
                      <a:pt x="1671" y="401"/>
                    </a:lnTo>
                    <a:lnTo>
                      <a:pt x="1675" y="402"/>
                    </a:lnTo>
                    <a:lnTo>
                      <a:pt x="1674" y="404"/>
                    </a:lnTo>
                    <a:lnTo>
                      <a:pt x="1673" y="403"/>
                    </a:lnTo>
                    <a:lnTo>
                      <a:pt x="1673" y="410"/>
                    </a:lnTo>
                    <a:lnTo>
                      <a:pt x="1679" y="410"/>
                    </a:lnTo>
                    <a:lnTo>
                      <a:pt x="1679" y="412"/>
                    </a:lnTo>
                    <a:lnTo>
                      <a:pt x="1681" y="413"/>
                    </a:lnTo>
                    <a:lnTo>
                      <a:pt x="1676" y="414"/>
                    </a:lnTo>
                    <a:lnTo>
                      <a:pt x="1676" y="417"/>
                    </a:lnTo>
                    <a:lnTo>
                      <a:pt x="1674" y="418"/>
                    </a:lnTo>
                    <a:lnTo>
                      <a:pt x="1671" y="424"/>
                    </a:lnTo>
                    <a:lnTo>
                      <a:pt x="1677" y="423"/>
                    </a:lnTo>
                    <a:lnTo>
                      <a:pt x="1673" y="426"/>
                    </a:lnTo>
                    <a:lnTo>
                      <a:pt x="1674" y="427"/>
                    </a:lnTo>
                    <a:lnTo>
                      <a:pt x="1671" y="430"/>
                    </a:lnTo>
                    <a:lnTo>
                      <a:pt x="1663" y="433"/>
                    </a:lnTo>
                    <a:lnTo>
                      <a:pt x="1666" y="433"/>
                    </a:lnTo>
                    <a:lnTo>
                      <a:pt x="1667" y="436"/>
                    </a:lnTo>
                    <a:lnTo>
                      <a:pt x="1667" y="433"/>
                    </a:lnTo>
                    <a:lnTo>
                      <a:pt x="1673" y="432"/>
                    </a:lnTo>
                    <a:lnTo>
                      <a:pt x="1676" y="430"/>
                    </a:lnTo>
                    <a:lnTo>
                      <a:pt x="1676" y="432"/>
                    </a:lnTo>
                    <a:lnTo>
                      <a:pt x="1673" y="433"/>
                    </a:lnTo>
                    <a:lnTo>
                      <a:pt x="1674" y="437"/>
                    </a:lnTo>
                    <a:lnTo>
                      <a:pt x="1671" y="437"/>
                    </a:lnTo>
                    <a:lnTo>
                      <a:pt x="1670" y="441"/>
                    </a:lnTo>
                    <a:lnTo>
                      <a:pt x="1672" y="444"/>
                    </a:lnTo>
                    <a:lnTo>
                      <a:pt x="1666" y="444"/>
                    </a:lnTo>
                    <a:lnTo>
                      <a:pt x="1667" y="448"/>
                    </a:lnTo>
                    <a:lnTo>
                      <a:pt x="1666" y="446"/>
                    </a:lnTo>
                    <a:lnTo>
                      <a:pt x="1661" y="446"/>
                    </a:lnTo>
                    <a:lnTo>
                      <a:pt x="1663" y="449"/>
                    </a:lnTo>
                    <a:lnTo>
                      <a:pt x="1662" y="453"/>
                    </a:lnTo>
                    <a:lnTo>
                      <a:pt x="1659" y="451"/>
                    </a:lnTo>
                    <a:lnTo>
                      <a:pt x="1659" y="455"/>
                    </a:lnTo>
                    <a:lnTo>
                      <a:pt x="1658" y="455"/>
                    </a:lnTo>
                    <a:lnTo>
                      <a:pt x="1657" y="456"/>
                    </a:lnTo>
                    <a:lnTo>
                      <a:pt x="1659" y="457"/>
                    </a:lnTo>
                    <a:lnTo>
                      <a:pt x="1651" y="459"/>
                    </a:lnTo>
                    <a:lnTo>
                      <a:pt x="1651" y="457"/>
                    </a:lnTo>
                    <a:lnTo>
                      <a:pt x="1648" y="459"/>
                    </a:lnTo>
                    <a:lnTo>
                      <a:pt x="1648" y="458"/>
                    </a:lnTo>
                    <a:lnTo>
                      <a:pt x="1646" y="458"/>
                    </a:lnTo>
                    <a:lnTo>
                      <a:pt x="1647" y="457"/>
                    </a:lnTo>
                    <a:lnTo>
                      <a:pt x="1645" y="457"/>
                    </a:lnTo>
                    <a:lnTo>
                      <a:pt x="1644" y="455"/>
                    </a:lnTo>
                    <a:lnTo>
                      <a:pt x="1648" y="453"/>
                    </a:lnTo>
                    <a:lnTo>
                      <a:pt x="1644" y="454"/>
                    </a:lnTo>
                    <a:lnTo>
                      <a:pt x="1643" y="456"/>
                    </a:lnTo>
                    <a:lnTo>
                      <a:pt x="1644" y="457"/>
                    </a:lnTo>
                    <a:lnTo>
                      <a:pt x="1643" y="458"/>
                    </a:lnTo>
                    <a:lnTo>
                      <a:pt x="1645" y="459"/>
                    </a:lnTo>
                    <a:lnTo>
                      <a:pt x="1644" y="461"/>
                    </a:lnTo>
                    <a:lnTo>
                      <a:pt x="1645" y="460"/>
                    </a:lnTo>
                    <a:lnTo>
                      <a:pt x="1644" y="462"/>
                    </a:lnTo>
                    <a:lnTo>
                      <a:pt x="1646" y="462"/>
                    </a:lnTo>
                    <a:lnTo>
                      <a:pt x="1644" y="466"/>
                    </a:lnTo>
                    <a:lnTo>
                      <a:pt x="1646" y="466"/>
                    </a:lnTo>
                    <a:lnTo>
                      <a:pt x="1646" y="467"/>
                    </a:lnTo>
                    <a:lnTo>
                      <a:pt x="1644" y="469"/>
                    </a:lnTo>
                    <a:lnTo>
                      <a:pt x="1643" y="469"/>
                    </a:lnTo>
                    <a:lnTo>
                      <a:pt x="1644" y="467"/>
                    </a:lnTo>
                    <a:lnTo>
                      <a:pt x="1639" y="471"/>
                    </a:lnTo>
                    <a:lnTo>
                      <a:pt x="1639" y="467"/>
                    </a:lnTo>
                    <a:lnTo>
                      <a:pt x="1643" y="467"/>
                    </a:lnTo>
                    <a:lnTo>
                      <a:pt x="1644" y="464"/>
                    </a:lnTo>
                    <a:lnTo>
                      <a:pt x="1639" y="464"/>
                    </a:lnTo>
                    <a:lnTo>
                      <a:pt x="1640" y="463"/>
                    </a:lnTo>
                    <a:lnTo>
                      <a:pt x="1637" y="462"/>
                    </a:lnTo>
                    <a:lnTo>
                      <a:pt x="1637" y="461"/>
                    </a:lnTo>
                    <a:lnTo>
                      <a:pt x="1634" y="462"/>
                    </a:lnTo>
                    <a:lnTo>
                      <a:pt x="1634" y="460"/>
                    </a:lnTo>
                    <a:lnTo>
                      <a:pt x="1631" y="462"/>
                    </a:lnTo>
                    <a:lnTo>
                      <a:pt x="1635" y="464"/>
                    </a:lnTo>
                    <a:lnTo>
                      <a:pt x="1632" y="467"/>
                    </a:lnTo>
                    <a:lnTo>
                      <a:pt x="1633" y="471"/>
                    </a:lnTo>
                    <a:lnTo>
                      <a:pt x="1627" y="473"/>
                    </a:lnTo>
                    <a:lnTo>
                      <a:pt x="1631" y="473"/>
                    </a:lnTo>
                    <a:lnTo>
                      <a:pt x="1631" y="475"/>
                    </a:lnTo>
                    <a:lnTo>
                      <a:pt x="1634" y="474"/>
                    </a:lnTo>
                    <a:lnTo>
                      <a:pt x="1632" y="475"/>
                    </a:lnTo>
                    <a:lnTo>
                      <a:pt x="1631" y="480"/>
                    </a:lnTo>
                    <a:lnTo>
                      <a:pt x="1633" y="480"/>
                    </a:lnTo>
                    <a:lnTo>
                      <a:pt x="1632" y="481"/>
                    </a:lnTo>
                    <a:lnTo>
                      <a:pt x="1636" y="484"/>
                    </a:lnTo>
                    <a:lnTo>
                      <a:pt x="1636" y="481"/>
                    </a:lnTo>
                    <a:lnTo>
                      <a:pt x="1637" y="480"/>
                    </a:lnTo>
                    <a:lnTo>
                      <a:pt x="1638" y="483"/>
                    </a:lnTo>
                    <a:lnTo>
                      <a:pt x="1641" y="483"/>
                    </a:lnTo>
                    <a:lnTo>
                      <a:pt x="1640" y="484"/>
                    </a:lnTo>
                    <a:lnTo>
                      <a:pt x="1643" y="486"/>
                    </a:lnTo>
                    <a:lnTo>
                      <a:pt x="1645" y="486"/>
                    </a:lnTo>
                    <a:lnTo>
                      <a:pt x="1646" y="489"/>
                    </a:lnTo>
                    <a:lnTo>
                      <a:pt x="1650" y="489"/>
                    </a:lnTo>
                    <a:lnTo>
                      <a:pt x="1648" y="490"/>
                    </a:lnTo>
                    <a:lnTo>
                      <a:pt x="1651" y="490"/>
                    </a:lnTo>
                    <a:lnTo>
                      <a:pt x="1650" y="493"/>
                    </a:lnTo>
                    <a:lnTo>
                      <a:pt x="1653" y="492"/>
                    </a:lnTo>
                    <a:lnTo>
                      <a:pt x="1656" y="495"/>
                    </a:lnTo>
                    <a:lnTo>
                      <a:pt x="1651" y="486"/>
                    </a:lnTo>
                    <a:lnTo>
                      <a:pt x="1645" y="483"/>
                    </a:lnTo>
                    <a:lnTo>
                      <a:pt x="1640" y="479"/>
                    </a:lnTo>
                    <a:lnTo>
                      <a:pt x="1639" y="475"/>
                    </a:lnTo>
                    <a:lnTo>
                      <a:pt x="1650" y="473"/>
                    </a:lnTo>
                    <a:lnTo>
                      <a:pt x="1651" y="472"/>
                    </a:lnTo>
                    <a:lnTo>
                      <a:pt x="1659" y="468"/>
                    </a:lnTo>
                    <a:lnTo>
                      <a:pt x="1665" y="468"/>
                    </a:lnTo>
                    <a:lnTo>
                      <a:pt x="1670" y="465"/>
                    </a:lnTo>
                    <a:lnTo>
                      <a:pt x="1671" y="463"/>
                    </a:lnTo>
                    <a:lnTo>
                      <a:pt x="1674" y="462"/>
                    </a:lnTo>
                    <a:lnTo>
                      <a:pt x="1675" y="462"/>
                    </a:lnTo>
                    <a:lnTo>
                      <a:pt x="1686" y="465"/>
                    </a:lnTo>
                    <a:lnTo>
                      <a:pt x="1695" y="469"/>
                    </a:lnTo>
                    <a:lnTo>
                      <a:pt x="1695" y="472"/>
                    </a:lnTo>
                    <a:lnTo>
                      <a:pt x="1698" y="473"/>
                    </a:lnTo>
                    <a:lnTo>
                      <a:pt x="1695" y="475"/>
                    </a:lnTo>
                    <a:lnTo>
                      <a:pt x="1699" y="475"/>
                    </a:lnTo>
                    <a:lnTo>
                      <a:pt x="1698" y="478"/>
                    </a:lnTo>
                    <a:lnTo>
                      <a:pt x="1699" y="479"/>
                    </a:lnTo>
                    <a:lnTo>
                      <a:pt x="1709" y="480"/>
                    </a:lnTo>
                    <a:lnTo>
                      <a:pt x="1715" y="483"/>
                    </a:lnTo>
                    <a:lnTo>
                      <a:pt x="1721" y="484"/>
                    </a:lnTo>
                    <a:lnTo>
                      <a:pt x="1720" y="486"/>
                    </a:lnTo>
                    <a:lnTo>
                      <a:pt x="1723" y="487"/>
                    </a:lnTo>
                    <a:lnTo>
                      <a:pt x="1720" y="489"/>
                    </a:lnTo>
                    <a:lnTo>
                      <a:pt x="1720" y="490"/>
                    </a:lnTo>
                    <a:lnTo>
                      <a:pt x="1727" y="490"/>
                    </a:lnTo>
                    <a:lnTo>
                      <a:pt x="1723" y="496"/>
                    </a:lnTo>
                    <a:lnTo>
                      <a:pt x="1707" y="515"/>
                    </a:lnTo>
                    <a:lnTo>
                      <a:pt x="1679" y="554"/>
                    </a:lnTo>
                    <a:lnTo>
                      <a:pt x="1661" y="587"/>
                    </a:lnTo>
                    <a:lnTo>
                      <a:pt x="1651" y="605"/>
                    </a:lnTo>
                    <a:lnTo>
                      <a:pt x="1648" y="611"/>
                    </a:lnTo>
                    <a:lnTo>
                      <a:pt x="1638" y="631"/>
                    </a:lnTo>
                    <a:lnTo>
                      <a:pt x="1628" y="658"/>
                    </a:lnTo>
                    <a:lnTo>
                      <a:pt x="1616" y="687"/>
                    </a:lnTo>
                    <a:lnTo>
                      <a:pt x="1610" y="702"/>
                    </a:lnTo>
                    <a:lnTo>
                      <a:pt x="1601" y="727"/>
                    </a:lnTo>
                    <a:lnTo>
                      <a:pt x="1592" y="745"/>
                    </a:lnTo>
                    <a:lnTo>
                      <a:pt x="1543" y="815"/>
                    </a:lnTo>
                    <a:lnTo>
                      <a:pt x="1519" y="845"/>
                    </a:lnTo>
                    <a:lnTo>
                      <a:pt x="1500" y="875"/>
                    </a:lnTo>
                    <a:lnTo>
                      <a:pt x="1484" y="893"/>
                    </a:lnTo>
                    <a:lnTo>
                      <a:pt x="1467" y="910"/>
                    </a:lnTo>
                    <a:lnTo>
                      <a:pt x="1435" y="935"/>
                    </a:lnTo>
                    <a:lnTo>
                      <a:pt x="1409" y="962"/>
                    </a:lnTo>
                    <a:lnTo>
                      <a:pt x="1392" y="978"/>
                    </a:lnTo>
                    <a:lnTo>
                      <a:pt x="1343" y="1013"/>
                    </a:lnTo>
                    <a:lnTo>
                      <a:pt x="1280" y="1045"/>
                    </a:lnTo>
                    <a:lnTo>
                      <a:pt x="1257" y="1060"/>
                    </a:lnTo>
                    <a:lnTo>
                      <a:pt x="1241" y="1073"/>
                    </a:lnTo>
                    <a:lnTo>
                      <a:pt x="1212" y="1104"/>
                    </a:lnTo>
                    <a:lnTo>
                      <a:pt x="1212" y="1101"/>
                    </a:lnTo>
                    <a:lnTo>
                      <a:pt x="1208" y="1099"/>
                    </a:lnTo>
                    <a:lnTo>
                      <a:pt x="1211" y="1099"/>
                    </a:lnTo>
                    <a:lnTo>
                      <a:pt x="1218" y="1088"/>
                    </a:lnTo>
                    <a:lnTo>
                      <a:pt x="1220" y="1080"/>
                    </a:lnTo>
                    <a:lnTo>
                      <a:pt x="1219" y="1073"/>
                    </a:lnTo>
                    <a:lnTo>
                      <a:pt x="1217" y="1068"/>
                    </a:lnTo>
                    <a:lnTo>
                      <a:pt x="1225" y="1065"/>
                    </a:lnTo>
                    <a:lnTo>
                      <a:pt x="1226" y="1061"/>
                    </a:lnTo>
                    <a:lnTo>
                      <a:pt x="1224" y="1055"/>
                    </a:lnTo>
                    <a:lnTo>
                      <a:pt x="1208" y="1042"/>
                    </a:lnTo>
                    <a:lnTo>
                      <a:pt x="1207" y="1036"/>
                    </a:lnTo>
                    <a:lnTo>
                      <a:pt x="1215" y="1032"/>
                    </a:lnTo>
                    <a:lnTo>
                      <a:pt x="1221" y="1032"/>
                    </a:lnTo>
                    <a:lnTo>
                      <a:pt x="1230" y="1033"/>
                    </a:lnTo>
                    <a:lnTo>
                      <a:pt x="1249" y="1043"/>
                    </a:lnTo>
                    <a:lnTo>
                      <a:pt x="1256" y="1044"/>
                    </a:lnTo>
                    <a:lnTo>
                      <a:pt x="1261" y="1042"/>
                    </a:lnTo>
                    <a:lnTo>
                      <a:pt x="1270" y="1038"/>
                    </a:lnTo>
                    <a:lnTo>
                      <a:pt x="1271" y="1035"/>
                    </a:lnTo>
                    <a:lnTo>
                      <a:pt x="1267" y="1030"/>
                    </a:lnTo>
                    <a:lnTo>
                      <a:pt x="1260" y="1030"/>
                    </a:lnTo>
                    <a:lnTo>
                      <a:pt x="1258" y="1029"/>
                    </a:lnTo>
                    <a:lnTo>
                      <a:pt x="1272" y="1025"/>
                    </a:lnTo>
                    <a:lnTo>
                      <a:pt x="1292" y="1025"/>
                    </a:lnTo>
                    <a:lnTo>
                      <a:pt x="1302" y="1022"/>
                    </a:lnTo>
                    <a:lnTo>
                      <a:pt x="1313" y="1013"/>
                    </a:lnTo>
                    <a:lnTo>
                      <a:pt x="1323" y="1001"/>
                    </a:lnTo>
                    <a:lnTo>
                      <a:pt x="1335" y="982"/>
                    </a:lnTo>
                    <a:lnTo>
                      <a:pt x="1345" y="975"/>
                    </a:lnTo>
                    <a:lnTo>
                      <a:pt x="1349" y="964"/>
                    </a:lnTo>
                    <a:lnTo>
                      <a:pt x="1355" y="958"/>
                    </a:lnTo>
                    <a:lnTo>
                      <a:pt x="1356" y="958"/>
                    </a:lnTo>
                    <a:lnTo>
                      <a:pt x="1357" y="964"/>
                    </a:lnTo>
                    <a:lnTo>
                      <a:pt x="1358" y="966"/>
                    </a:lnTo>
                    <a:lnTo>
                      <a:pt x="1367" y="969"/>
                    </a:lnTo>
                    <a:lnTo>
                      <a:pt x="1378" y="966"/>
                    </a:lnTo>
                    <a:lnTo>
                      <a:pt x="1389" y="959"/>
                    </a:lnTo>
                    <a:lnTo>
                      <a:pt x="1396" y="952"/>
                    </a:lnTo>
                    <a:lnTo>
                      <a:pt x="1406" y="936"/>
                    </a:lnTo>
                    <a:lnTo>
                      <a:pt x="1412" y="915"/>
                    </a:lnTo>
                    <a:lnTo>
                      <a:pt x="1412" y="901"/>
                    </a:lnTo>
                    <a:lnTo>
                      <a:pt x="1407" y="881"/>
                    </a:lnTo>
                    <a:lnTo>
                      <a:pt x="1409" y="871"/>
                    </a:lnTo>
                    <a:lnTo>
                      <a:pt x="1411" y="868"/>
                    </a:lnTo>
                    <a:lnTo>
                      <a:pt x="1411" y="870"/>
                    </a:lnTo>
                    <a:lnTo>
                      <a:pt x="1414" y="873"/>
                    </a:lnTo>
                    <a:lnTo>
                      <a:pt x="1423" y="876"/>
                    </a:lnTo>
                    <a:lnTo>
                      <a:pt x="1436" y="868"/>
                    </a:lnTo>
                    <a:lnTo>
                      <a:pt x="1448" y="864"/>
                    </a:lnTo>
                    <a:lnTo>
                      <a:pt x="1453" y="861"/>
                    </a:lnTo>
                    <a:lnTo>
                      <a:pt x="1456" y="855"/>
                    </a:lnTo>
                    <a:lnTo>
                      <a:pt x="1457" y="845"/>
                    </a:lnTo>
                    <a:lnTo>
                      <a:pt x="1454" y="832"/>
                    </a:lnTo>
                    <a:lnTo>
                      <a:pt x="1463" y="834"/>
                    </a:lnTo>
                    <a:lnTo>
                      <a:pt x="1468" y="833"/>
                    </a:lnTo>
                    <a:lnTo>
                      <a:pt x="1477" y="825"/>
                    </a:lnTo>
                    <a:lnTo>
                      <a:pt x="1485" y="822"/>
                    </a:lnTo>
                    <a:lnTo>
                      <a:pt x="1486" y="820"/>
                    </a:lnTo>
                    <a:lnTo>
                      <a:pt x="1502" y="814"/>
                    </a:lnTo>
                    <a:lnTo>
                      <a:pt x="1511" y="800"/>
                    </a:lnTo>
                    <a:lnTo>
                      <a:pt x="1514" y="790"/>
                    </a:lnTo>
                    <a:lnTo>
                      <a:pt x="1517" y="769"/>
                    </a:lnTo>
                    <a:lnTo>
                      <a:pt x="1514" y="746"/>
                    </a:lnTo>
                    <a:lnTo>
                      <a:pt x="1512" y="730"/>
                    </a:lnTo>
                    <a:lnTo>
                      <a:pt x="1506" y="718"/>
                    </a:lnTo>
                    <a:lnTo>
                      <a:pt x="1506" y="715"/>
                    </a:lnTo>
                    <a:lnTo>
                      <a:pt x="1510" y="715"/>
                    </a:lnTo>
                    <a:lnTo>
                      <a:pt x="1507" y="715"/>
                    </a:lnTo>
                    <a:lnTo>
                      <a:pt x="1508" y="713"/>
                    </a:lnTo>
                    <a:lnTo>
                      <a:pt x="1512" y="712"/>
                    </a:lnTo>
                    <a:lnTo>
                      <a:pt x="1510" y="714"/>
                    </a:lnTo>
                    <a:lnTo>
                      <a:pt x="1513" y="713"/>
                    </a:lnTo>
                    <a:lnTo>
                      <a:pt x="1523" y="723"/>
                    </a:lnTo>
                    <a:lnTo>
                      <a:pt x="1527" y="725"/>
                    </a:lnTo>
                    <a:lnTo>
                      <a:pt x="1524" y="720"/>
                    </a:lnTo>
                    <a:lnTo>
                      <a:pt x="1527" y="721"/>
                    </a:lnTo>
                    <a:lnTo>
                      <a:pt x="1525" y="718"/>
                    </a:lnTo>
                    <a:lnTo>
                      <a:pt x="1527" y="716"/>
                    </a:lnTo>
                    <a:lnTo>
                      <a:pt x="1526" y="710"/>
                    </a:lnTo>
                    <a:lnTo>
                      <a:pt x="1528" y="708"/>
                    </a:lnTo>
                    <a:lnTo>
                      <a:pt x="1528" y="712"/>
                    </a:lnTo>
                    <a:lnTo>
                      <a:pt x="1536" y="724"/>
                    </a:lnTo>
                    <a:lnTo>
                      <a:pt x="1528" y="724"/>
                    </a:lnTo>
                    <a:lnTo>
                      <a:pt x="1529" y="726"/>
                    </a:lnTo>
                    <a:lnTo>
                      <a:pt x="1526" y="725"/>
                    </a:lnTo>
                    <a:lnTo>
                      <a:pt x="1522" y="728"/>
                    </a:lnTo>
                    <a:lnTo>
                      <a:pt x="1523" y="735"/>
                    </a:lnTo>
                    <a:lnTo>
                      <a:pt x="1531" y="742"/>
                    </a:lnTo>
                    <a:lnTo>
                      <a:pt x="1537" y="743"/>
                    </a:lnTo>
                    <a:lnTo>
                      <a:pt x="1539" y="742"/>
                    </a:lnTo>
                    <a:lnTo>
                      <a:pt x="1541" y="732"/>
                    </a:lnTo>
                    <a:lnTo>
                      <a:pt x="1541" y="720"/>
                    </a:lnTo>
                    <a:lnTo>
                      <a:pt x="1545" y="713"/>
                    </a:lnTo>
                    <a:lnTo>
                      <a:pt x="1545" y="709"/>
                    </a:lnTo>
                    <a:lnTo>
                      <a:pt x="1543" y="706"/>
                    </a:lnTo>
                    <a:lnTo>
                      <a:pt x="1546" y="701"/>
                    </a:lnTo>
                    <a:lnTo>
                      <a:pt x="1547" y="696"/>
                    </a:lnTo>
                    <a:lnTo>
                      <a:pt x="1546" y="692"/>
                    </a:lnTo>
                    <a:lnTo>
                      <a:pt x="1540" y="689"/>
                    </a:lnTo>
                    <a:lnTo>
                      <a:pt x="1535" y="678"/>
                    </a:lnTo>
                    <a:lnTo>
                      <a:pt x="1530" y="680"/>
                    </a:lnTo>
                    <a:lnTo>
                      <a:pt x="1524" y="678"/>
                    </a:lnTo>
                    <a:lnTo>
                      <a:pt x="1521" y="680"/>
                    </a:lnTo>
                    <a:lnTo>
                      <a:pt x="1519" y="692"/>
                    </a:lnTo>
                    <a:lnTo>
                      <a:pt x="1522" y="697"/>
                    </a:lnTo>
                    <a:lnTo>
                      <a:pt x="1518" y="700"/>
                    </a:lnTo>
                    <a:lnTo>
                      <a:pt x="1507" y="701"/>
                    </a:lnTo>
                    <a:lnTo>
                      <a:pt x="1497" y="699"/>
                    </a:lnTo>
                    <a:lnTo>
                      <a:pt x="1496" y="700"/>
                    </a:lnTo>
                    <a:lnTo>
                      <a:pt x="1493" y="698"/>
                    </a:lnTo>
                    <a:lnTo>
                      <a:pt x="1491" y="705"/>
                    </a:lnTo>
                    <a:lnTo>
                      <a:pt x="1492" y="709"/>
                    </a:lnTo>
                    <a:lnTo>
                      <a:pt x="1494" y="708"/>
                    </a:lnTo>
                    <a:lnTo>
                      <a:pt x="1493" y="710"/>
                    </a:lnTo>
                    <a:lnTo>
                      <a:pt x="1490" y="710"/>
                    </a:lnTo>
                    <a:lnTo>
                      <a:pt x="1481" y="706"/>
                    </a:lnTo>
                    <a:lnTo>
                      <a:pt x="1468" y="707"/>
                    </a:lnTo>
                    <a:lnTo>
                      <a:pt x="1463" y="709"/>
                    </a:lnTo>
                    <a:lnTo>
                      <a:pt x="1460" y="714"/>
                    </a:lnTo>
                    <a:lnTo>
                      <a:pt x="1459" y="724"/>
                    </a:lnTo>
                    <a:lnTo>
                      <a:pt x="1463" y="731"/>
                    </a:lnTo>
                    <a:lnTo>
                      <a:pt x="1469" y="733"/>
                    </a:lnTo>
                    <a:lnTo>
                      <a:pt x="1463" y="731"/>
                    </a:lnTo>
                    <a:lnTo>
                      <a:pt x="1447" y="723"/>
                    </a:lnTo>
                    <a:lnTo>
                      <a:pt x="1439" y="720"/>
                    </a:lnTo>
                    <a:lnTo>
                      <a:pt x="1435" y="721"/>
                    </a:lnTo>
                    <a:lnTo>
                      <a:pt x="1434" y="720"/>
                    </a:lnTo>
                    <a:lnTo>
                      <a:pt x="1437" y="716"/>
                    </a:lnTo>
                    <a:lnTo>
                      <a:pt x="1434" y="713"/>
                    </a:lnTo>
                    <a:lnTo>
                      <a:pt x="1439" y="709"/>
                    </a:lnTo>
                    <a:lnTo>
                      <a:pt x="1442" y="700"/>
                    </a:lnTo>
                    <a:lnTo>
                      <a:pt x="1439" y="695"/>
                    </a:lnTo>
                    <a:lnTo>
                      <a:pt x="1436" y="695"/>
                    </a:lnTo>
                    <a:lnTo>
                      <a:pt x="1433" y="696"/>
                    </a:lnTo>
                    <a:lnTo>
                      <a:pt x="1432" y="695"/>
                    </a:lnTo>
                    <a:lnTo>
                      <a:pt x="1433" y="693"/>
                    </a:lnTo>
                    <a:lnTo>
                      <a:pt x="1430" y="690"/>
                    </a:lnTo>
                    <a:lnTo>
                      <a:pt x="1425" y="689"/>
                    </a:lnTo>
                    <a:lnTo>
                      <a:pt x="1423" y="690"/>
                    </a:lnTo>
                    <a:lnTo>
                      <a:pt x="1424" y="693"/>
                    </a:lnTo>
                    <a:lnTo>
                      <a:pt x="1421" y="690"/>
                    </a:lnTo>
                    <a:lnTo>
                      <a:pt x="1418" y="691"/>
                    </a:lnTo>
                    <a:lnTo>
                      <a:pt x="1417" y="695"/>
                    </a:lnTo>
                    <a:lnTo>
                      <a:pt x="1412" y="693"/>
                    </a:lnTo>
                    <a:lnTo>
                      <a:pt x="1414" y="690"/>
                    </a:lnTo>
                    <a:lnTo>
                      <a:pt x="1413" y="689"/>
                    </a:lnTo>
                    <a:lnTo>
                      <a:pt x="1404" y="689"/>
                    </a:lnTo>
                    <a:lnTo>
                      <a:pt x="1407" y="684"/>
                    </a:lnTo>
                    <a:lnTo>
                      <a:pt x="1403" y="682"/>
                    </a:lnTo>
                    <a:lnTo>
                      <a:pt x="1404" y="680"/>
                    </a:lnTo>
                    <a:lnTo>
                      <a:pt x="1403" y="678"/>
                    </a:lnTo>
                    <a:lnTo>
                      <a:pt x="1393" y="677"/>
                    </a:lnTo>
                    <a:lnTo>
                      <a:pt x="1397" y="675"/>
                    </a:lnTo>
                    <a:lnTo>
                      <a:pt x="1396" y="672"/>
                    </a:lnTo>
                    <a:lnTo>
                      <a:pt x="1398" y="669"/>
                    </a:lnTo>
                    <a:lnTo>
                      <a:pt x="1393" y="663"/>
                    </a:lnTo>
                    <a:lnTo>
                      <a:pt x="1389" y="663"/>
                    </a:lnTo>
                    <a:lnTo>
                      <a:pt x="1391" y="660"/>
                    </a:lnTo>
                    <a:lnTo>
                      <a:pt x="1388" y="659"/>
                    </a:lnTo>
                    <a:lnTo>
                      <a:pt x="1392" y="657"/>
                    </a:lnTo>
                    <a:lnTo>
                      <a:pt x="1393" y="654"/>
                    </a:lnTo>
                    <a:lnTo>
                      <a:pt x="1396" y="648"/>
                    </a:lnTo>
                    <a:lnTo>
                      <a:pt x="1396" y="645"/>
                    </a:lnTo>
                    <a:lnTo>
                      <a:pt x="1392" y="644"/>
                    </a:lnTo>
                    <a:lnTo>
                      <a:pt x="1388" y="648"/>
                    </a:lnTo>
                    <a:lnTo>
                      <a:pt x="1391" y="644"/>
                    </a:lnTo>
                    <a:lnTo>
                      <a:pt x="1387" y="644"/>
                    </a:lnTo>
                    <a:lnTo>
                      <a:pt x="1387" y="647"/>
                    </a:lnTo>
                    <a:lnTo>
                      <a:pt x="1380" y="648"/>
                    </a:lnTo>
                    <a:lnTo>
                      <a:pt x="1378" y="654"/>
                    </a:lnTo>
                    <a:lnTo>
                      <a:pt x="1380" y="657"/>
                    </a:lnTo>
                    <a:lnTo>
                      <a:pt x="1378" y="661"/>
                    </a:lnTo>
                    <a:lnTo>
                      <a:pt x="1378" y="664"/>
                    </a:lnTo>
                    <a:lnTo>
                      <a:pt x="1380" y="665"/>
                    </a:lnTo>
                    <a:lnTo>
                      <a:pt x="1377" y="670"/>
                    </a:lnTo>
                    <a:lnTo>
                      <a:pt x="1376" y="673"/>
                    </a:lnTo>
                    <a:lnTo>
                      <a:pt x="1379" y="676"/>
                    </a:lnTo>
                    <a:lnTo>
                      <a:pt x="1375" y="685"/>
                    </a:lnTo>
                    <a:lnTo>
                      <a:pt x="1375" y="687"/>
                    </a:lnTo>
                    <a:lnTo>
                      <a:pt x="1378" y="687"/>
                    </a:lnTo>
                    <a:lnTo>
                      <a:pt x="1379" y="689"/>
                    </a:lnTo>
                    <a:lnTo>
                      <a:pt x="1383" y="687"/>
                    </a:lnTo>
                    <a:lnTo>
                      <a:pt x="1382" y="689"/>
                    </a:lnTo>
                    <a:lnTo>
                      <a:pt x="1382" y="690"/>
                    </a:lnTo>
                    <a:lnTo>
                      <a:pt x="1386" y="691"/>
                    </a:lnTo>
                    <a:lnTo>
                      <a:pt x="1381" y="693"/>
                    </a:lnTo>
                    <a:lnTo>
                      <a:pt x="1382" y="702"/>
                    </a:lnTo>
                    <a:lnTo>
                      <a:pt x="1391" y="702"/>
                    </a:lnTo>
                    <a:lnTo>
                      <a:pt x="1392" y="705"/>
                    </a:lnTo>
                    <a:lnTo>
                      <a:pt x="1393" y="708"/>
                    </a:lnTo>
                    <a:lnTo>
                      <a:pt x="1396" y="703"/>
                    </a:lnTo>
                    <a:lnTo>
                      <a:pt x="1400" y="701"/>
                    </a:lnTo>
                    <a:lnTo>
                      <a:pt x="1401" y="711"/>
                    </a:lnTo>
                    <a:lnTo>
                      <a:pt x="1404" y="718"/>
                    </a:lnTo>
                    <a:lnTo>
                      <a:pt x="1407" y="720"/>
                    </a:lnTo>
                    <a:lnTo>
                      <a:pt x="1418" y="714"/>
                    </a:lnTo>
                    <a:lnTo>
                      <a:pt x="1425" y="714"/>
                    </a:lnTo>
                    <a:lnTo>
                      <a:pt x="1425" y="716"/>
                    </a:lnTo>
                    <a:lnTo>
                      <a:pt x="1420" y="723"/>
                    </a:lnTo>
                    <a:lnTo>
                      <a:pt x="1420" y="725"/>
                    </a:lnTo>
                    <a:lnTo>
                      <a:pt x="1418" y="731"/>
                    </a:lnTo>
                    <a:lnTo>
                      <a:pt x="1416" y="731"/>
                    </a:lnTo>
                    <a:lnTo>
                      <a:pt x="1415" y="728"/>
                    </a:lnTo>
                    <a:lnTo>
                      <a:pt x="1412" y="726"/>
                    </a:lnTo>
                    <a:lnTo>
                      <a:pt x="1402" y="726"/>
                    </a:lnTo>
                    <a:lnTo>
                      <a:pt x="1397" y="729"/>
                    </a:lnTo>
                    <a:lnTo>
                      <a:pt x="1389" y="738"/>
                    </a:lnTo>
                    <a:lnTo>
                      <a:pt x="1383" y="752"/>
                    </a:lnTo>
                    <a:lnTo>
                      <a:pt x="1380" y="764"/>
                    </a:lnTo>
                    <a:lnTo>
                      <a:pt x="1382" y="800"/>
                    </a:lnTo>
                    <a:lnTo>
                      <a:pt x="1385" y="813"/>
                    </a:lnTo>
                    <a:lnTo>
                      <a:pt x="1382" y="815"/>
                    </a:lnTo>
                    <a:lnTo>
                      <a:pt x="1384" y="811"/>
                    </a:lnTo>
                    <a:lnTo>
                      <a:pt x="1384" y="810"/>
                    </a:lnTo>
                    <a:lnTo>
                      <a:pt x="1374" y="805"/>
                    </a:lnTo>
                    <a:lnTo>
                      <a:pt x="1380" y="807"/>
                    </a:lnTo>
                    <a:lnTo>
                      <a:pt x="1382" y="804"/>
                    </a:lnTo>
                    <a:lnTo>
                      <a:pt x="1381" y="793"/>
                    </a:lnTo>
                    <a:lnTo>
                      <a:pt x="1378" y="789"/>
                    </a:lnTo>
                    <a:lnTo>
                      <a:pt x="1377" y="777"/>
                    </a:lnTo>
                    <a:lnTo>
                      <a:pt x="1373" y="774"/>
                    </a:lnTo>
                    <a:lnTo>
                      <a:pt x="1366" y="774"/>
                    </a:lnTo>
                    <a:lnTo>
                      <a:pt x="1363" y="777"/>
                    </a:lnTo>
                    <a:lnTo>
                      <a:pt x="1359" y="793"/>
                    </a:lnTo>
                    <a:lnTo>
                      <a:pt x="1359" y="806"/>
                    </a:lnTo>
                    <a:lnTo>
                      <a:pt x="1361" y="817"/>
                    </a:lnTo>
                    <a:lnTo>
                      <a:pt x="1366" y="826"/>
                    </a:lnTo>
                    <a:lnTo>
                      <a:pt x="1362" y="827"/>
                    </a:lnTo>
                    <a:lnTo>
                      <a:pt x="1350" y="825"/>
                    </a:lnTo>
                    <a:lnTo>
                      <a:pt x="1348" y="826"/>
                    </a:lnTo>
                    <a:lnTo>
                      <a:pt x="1342" y="831"/>
                    </a:lnTo>
                    <a:lnTo>
                      <a:pt x="1339" y="835"/>
                    </a:lnTo>
                    <a:lnTo>
                      <a:pt x="1338" y="847"/>
                    </a:lnTo>
                    <a:lnTo>
                      <a:pt x="1343" y="865"/>
                    </a:lnTo>
                    <a:lnTo>
                      <a:pt x="1348" y="872"/>
                    </a:lnTo>
                    <a:lnTo>
                      <a:pt x="1350" y="873"/>
                    </a:lnTo>
                    <a:lnTo>
                      <a:pt x="1329" y="878"/>
                    </a:lnTo>
                    <a:lnTo>
                      <a:pt x="1326" y="879"/>
                    </a:lnTo>
                    <a:lnTo>
                      <a:pt x="1323" y="882"/>
                    </a:lnTo>
                    <a:lnTo>
                      <a:pt x="1314" y="883"/>
                    </a:lnTo>
                    <a:lnTo>
                      <a:pt x="1310" y="887"/>
                    </a:lnTo>
                    <a:lnTo>
                      <a:pt x="1307" y="895"/>
                    </a:lnTo>
                    <a:lnTo>
                      <a:pt x="1307" y="903"/>
                    </a:lnTo>
                    <a:lnTo>
                      <a:pt x="1309" y="911"/>
                    </a:lnTo>
                    <a:lnTo>
                      <a:pt x="1312" y="912"/>
                    </a:lnTo>
                    <a:lnTo>
                      <a:pt x="1291" y="912"/>
                    </a:lnTo>
                    <a:lnTo>
                      <a:pt x="1287" y="915"/>
                    </a:lnTo>
                    <a:lnTo>
                      <a:pt x="1283" y="915"/>
                    </a:lnTo>
                    <a:lnTo>
                      <a:pt x="1281" y="916"/>
                    </a:lnTo>
                    <a:lnTo>
                      <a:pt x="1275" y="913"/>
                    </a:lnTo>
                    <a:lnTo>
                      <a:pt x="1270" y="916"/>
                    </a:lnTo>
                    <a:lnTo>
                      <a:pt x="1260" y="927"/>
                    </a:lnTo>
                    <a:lnTo>
                      <a:pt x="1260" y="923"/>
                    </a:lnTo>
                    <a:lnTo>
                      <a:pt x="1257" y="918"/>
                    </a:lnTo>
                    <a:lnTo>
                      <a:pt x="1256" y="922"/>
                    </a:lnTo>
                    <a:lnTo>
                      <a:pt x="1254" y="923"/>
                    </a:lnTo>
                    <a:lnTo>
                      <a:pt x="1255" y="925"/>
                    </a:lnTo>
                    <a:lnTo>
                      <a:pt x="1247" y="922"/>
                    </a:lnTo>
                    <a:lnTo>
                      <a:pt x="1243" y="924"/>
                    </a:lnTo>
                    <a:lnTo>
                      <a:pt x="1245" y="927"/>
                    </a:lnTo>
                    <a:lnTo>
                      <a:pt x="1239" y="929"/>
                    </a:lnTo>
                    <a:lnTo>
                      <a:pt x="1237" y="934"/>
                    </a:lnTo>
                    <a:lnTo>
                      <a:pt x="1239" y="935"/>
                    </a:lnTo>
                    <a:lnTo>
                      <a:pt x="1234" y="937"/>
                    </a:lnTo>
                    <a:lnTo>
                      <a:pt x="1232" y="940"/>
                    </a:lnTo>
                    <a:lnTo>
                      <a:pt x="1226" y="963"/>
                    </a:lnTo>
                    <a:lnTo>
                      <a:pt x="1225" y="973"/>
                    </a:lnTo>
                    <a:lnTo>
                      <a:pt x="1226" y="987"/>
                    </a:lnTo>
                    <a:lnTo>
                      <a:pt x="1221" y="1005"/>
                    </a:lnTo>
                    <a:lnTo>
                      <a:pt x="1216" y="1002"/>
                    </a:lnTo>
                    <a:lnTo>
                      <a:pt x="1216" y="1000"/>
                    </a:lnTo>
                    <a:lnTo>
                      <a:pt x="1218" y="1001"/>
                    </a:lnTo>
                    <a:lnTo>
                      <a:pt x="1220" y="999"/>
                    </a:lnTo>
                    <a:lnTo>
                      <a:pt x="1218" y="996"/>
                    </a:lnTo>
                    <a:lnTo>
                      <a:pt x="1219" y="995"/>
                    </a:lnTo>
                    <a:lnTo>
                      <a:pt x="1222" y="995"/>
                    </a:lnTo>
                    <a:lnTo>
                      <a:pt x="1217" y="984"/>
                    </a:lnTo>
                    <a:lnTo>
                      <a:pt x="1220" y="980"/>
                    </a:lnTo>
                    <a:lnTo>
                      <a:pt x="1219" y="978"/>
                    </a:lnTo>
                    <a:lnTo>
                      <a:pt x="1221" y="978"/>
                    </a:lnTo>
                    <a:lnTo>
                      <a:pt x="1220" y="977"/>
                    </a:lnTo>
                    <a:lnTo>
                      <a:pt x="1209" y="973"/>
                    </a:lnTo>
                    <a:lnTo>
                      <a:pt x="1205" y="975"/>
                    </a:lnTo>
                    <a:lnTo>
                      <a:pt x="1206" y="977"/>
                    </a:lnTo>
                    <a:lnTo>
                      <a:pt x="1203" y="978"/>
                    </a:lnTo>
                    <a:lnTo>
                      <a:pt x="1203" y="981"/>
                    </a:lnTo>
                    <a:lnTo>
                      <a:pt x="1206" y="990"/>
                    </a:lnTo>
                    <a:lnTo>
                      <a:pt x="1213" y="989"/>
                    </a:lnTo>
                    <a:lnTo>
                      <a:pt x="1216" y="984"/>
                    </a:lnTo>
                    <a:lnTo>
                      <a:pt x="1216" y="990"/>
                    </a:lnTo>
                    <a:lnTo>
                      <a:pt x="1217" y="993"/>
                    </a:lnTo>
                    <a:lnTo>
                      <a:pt x="1211" y="999"/>
                    </a:lnTo>
                    <a:lnTo>
                      <a:pt x="1214" y="1000"/>
                    </a:lnTo>
                    <a:lnTo>
                      <a:pt x="1214" y="1002"/>
                    </a:lnTo>
                    <a:lnTo>
                      <a:pt x="1198" y="1005"/>
                    </a:lnTo>
                    <a:lnTo>
                      <a:pt x="1186" y="1012"/>
                    </a:lnTo>
                    <a:lnTo>
                      <a:pt x="1180" y="1019"/>
                    </a:lnTo>
                    <a:lnTo>
                      <a:pt x="1181" y="1026"/>
                    </a:lnTo>
                    <a:lnTo>
                      <a:pt x="1182" y="1031"/>
                    </a:lnTo>
                    <a:lnTo>
                      <a:pt x="1178" y="1030"/>
                    </a:lnTo>
                    <a:lnTo>
                      <a:pt x="1181" y="1033"/>
                    </a:lnTo>
                    <a:lnTo>
                      <a:pt x="1180" y="1038"/>
                    </a:lnTo>
                    <a:lnTo>
                      <a:pt x="1180" y="1039"/>
                    </a:lnTo>
                    <a:lnTo>
                      <a:pt x="1176" y="1037"/>
                    </a:lnTo>
                    <a:lnTo>
                      <a:pt x="1173" y="1039"/>
                    </a:lnTo>
                    <a:lnTo>
                      <a:pt x="1175" y="1045"/>
                    </a:lnTo>
                    <a:lnTo>
                      <a:pt x="1179" y="1050"/>
                    </a:lnTo>
                    <a:lnTo>
                      <a:pt x="1179" y="1047"/>
                    </a:lnTo>
                    <a:lnTo>
                      <a:pt x="1177" y="1045"/>
                    </a:lnTo>
                    <a:lnTo>
                      <a:pt x="1181" y="1044"/>
                    </a:lnTo>
                    <a:lnTo>
                      <a:pt x="1188" y="1051"/>
                    </a:lnTo>
                    <a:lnTo>
                      <a:pt x="1200" y="1056"/>
                    </a:lnTo>
                    <a:lnTo>
                      <a:pt x="1204" y="1060"/>
                    </a:lnTo>
                    <a:lnTo>
                      <a:pt x="1204" y="1068"/>
                    </a:lnTo>
                    <a:lnTo>
                      <a:pt x="1207" y="1071"/>
                    </a:lnTo>
                    <a:lnTo>
                      <a:pt x="1209" y="1077"/>
                    </a:lnTo>
                    <a:lnTo>
                      <a:pt x="1215" y="1079"/>
                    </a:lnTo>
                    <a:lnTo>
                      <a:pt x="1215" y="1083"/>
                    </a:lnTo>
                    <a:lnTo>
                      <a:pt x="1209" y="1085"/>
                    </a:lnTo>
                    <a:lnTo>
                      <a:pt x="1211" y="1086"/>
                    </a:lnTo>
                    <a:lnTo>
                      <a:pt x="1206" y="1094"/>
                    </a:lnTo>
                    <a:lnTo>
                      <a:pt x="1206" y="1104"/>
                    </a:lnTo>
                    <a:lnTo>
                      <a:pt x="1209" y="1110"/>
                    </a:lnTo>
                    <a:lnTo>
                      <a:pt x="1207" y="1107"/>
                    </a:lnTo>
                    <a:lnTo>
                      <a:pt x="1206" y="1107"/>
                    </a:lnTo>
                    <a:lnTo>
                      <a:pt x="1196" y="1112"/>
                    </a:lnTo>
                    <a:lnTo>
                      <a:pt x="1182" y="1124"/>
                    </a:lnTo>
                    <a:lnTo>
                      <a:pt x="1171" y="1138"/>
                    </a:lnTo>
                    <a:lnTo>
                      <a:pt x="1159" y="1157"/>
                    </a:lnTo>
                    <a:lnTo>
                      <a:pt x="1147" y="1181"/>
                    </a:lnTo>
                    <a:lnTo>
                      <a:pt x="1136" y="1209"/>
                    </a:lnTo>
                    <a:lnTo>
                      <a:pt x="1129" y="1241"/>
                    </a:lnTo>
                    <a:lnTo>
                      <a:pt x="1121" y="1264"/>
                    </a:lnTo>
                    <a:lnTo>
                      <a:pt x="1093" y="1313"/>
                    </a:lnTo>
                    <a:lnTo>
                      <a:pt x="1073" y="1339"/>
                    </a:lnTo>
                    <a:lnTo>
                      <a:pt x="1058" y="1354"/>
                    </a:lnTo>
                    <a:lnTo>
                      <a:pt x="957" y="1434"/>
                    </a:lnTo>
                    <a:lnTo>
                      <a:pt x="930" y="1452"/>
                    </a:lnTo>
                    <a:lnTo>
                      <a:pt x="925" y="1453"/>
                    </a:lnTo>
                    <a:lnTo>
                      <a:pt x="918" y="1452"/>
                    </a:lnTo>
                    <a:lnTo>
                      <a:pt x="917" y="1451"/>
                    </a:lnTo>
                    <a:lnTo>
                      <a:pt x="915" y="1441"/>
                    </a:lnTo>
                    <a:lnTo>
                      <a:pt x="897" y="1440"/>
                    </a:lnTo>
                    <a:lnTo>
                      <a:pt x="895" y="1440"/>
                    </a:lnTo>
                    <a:lnTo>
                      <a:pt x="897" y="1436"/>
                    </a:lnTo>
                    <a:lnTo>
                      <a:pt x="894" y="1432"/>
                    </a:lnTo>
                    <a:lnTo>
                      <a:pt x="896" y="1426"/>
                    </a:lnTo>
                    <a:lnTo>
                      <a:pt x="894" y="1423"/>
                    </a:lnTo>
                    <a:lnTo>
                      <a:pt x="896" y="1420"/>
                    </a:lnTo>
                    <a:lnTo>
                      <a:pt x="897" y="1425"/>
                    </a:lnTo>
                    <a:lnTo>
                      <a:pt x="899" y="1420"/>
                    </a:lnTo>
                    <a:lnTo>
                      <a:pt x="899" y="1411"/>
                    </a:lnTo>
                    <a:lnTo>
                      <a:pt x="900" y="1405"/>
                    </a:lnTo>
                    <a:lnTo>
                      <a:pt x="902" y="1409"/>
                    </a:lnTo>
                    <a:lnTo>
                      <a:pt x="908" y="1410"/>
                    </a:lnTo>
                    <a:lnTo>
                      <a:pt x="906" y="1410"/>
                    </a:lnTo>
                    <a:lnTo>
                      <a:pt x="907" y="1413"/>
                    </a:lnTo>
                    <a:lnTo>
                      <a:pt x="905" y="1412"/>
                    </a:lnTo>
                    <a:lnTo>
                      <a:pt x="906" y="1414"/>
                    </a:lnTo>
                    <a:lnTo>
                      <a:pt x="910" y="1415"/>
                    </a:lnTo>
                    <a:lnTo>
                      <a:pt x="913" y="1414"/>
                    </a:lnTo>
                    <a:lnTo>
                      <a:pt x="911" y="1410"/>
                    </a:lnTo>
                    <a:lnTo>
                      <a:pt x="910" y="1411"/>
                    </a:lnTo>
                    <a:lnTo>
                      <a:pt x="912" y="1407"/>
                    </a:lnTo>
                    <a:lnTo>
                      <a:pt x="913" y="1401"/>
                    </a:lnTo>
                    <a:lnTo>
                      <a:pt x="915" y="1399"/>
                    </a:lnTo>
                    <a:lnTo>
                      <a:pt x="913" y="1402"/>
                    </a:lnTo>
                    <a:lnTo>
                      <a:pt x="915" y="1403"/>
                    </a:lnTo>
                    <a:lnTo>
                      <a:pt x="916" y="1399"/>
                    </a:lnTo>
                    <a:lnTo>
                      <a:pt x="918" y="1382"/>
                    </a:lnTo>
                    <a:lnTo>
                      <a:pt x="909" y="1346"/>
                    </a:lnTo>
                    <a:lnTo>
                      <a:pt x="919" y="1315"/>
                    </a:lnTo>
                    <a:lnTo>
                      <a:pt x="923" y="1313"/>
                    </a:lnTo>
                    <a:lnTo>
                      <a:pt x="923" y="1317"/>
                    </a:lnTo>
                    <a:lnTo>
                      <a:pt x="920" y="1315"/>
                    </a:lnTo>
                    <a:lnTo>
                      <a:pt x="918" y="1324"/>
                    </a:lnTo>
                    <a:lnTo>
                      <a:pt x="919" y="1325"/>
                    </a:lnTo>
                    <a:lnTo>
                      <a:pt x="918" y="1324"/>
                    </a:lnTo>
                    <a:lnTo>
                      <a:pt x="921" y="1325"/>
                    </a:lnTo>
                    <a:lnTo>
                      <a:pt x="924" y="1324"/>
                    </a:lnTo>
                    <a:lnTo>
                      <a:pt x="942" y="1302"/>
                    </a:lnTo>
                    <a:lnTo>
                      <a:pt x="942" y="1304"/>
                    </a:lnTo>
                    <a:lnTo>
                      <a:pt x="941" y="1304"/>
                    </a:lnTo>
                    <a:lnTo>
                      <a:pt x="939" y="1306"/>
                    </a:lnTo>
                    <a:lnTo>
                      <a:pt x="941" y="1309"/>
                    </a:lnTo>
                    <a:lnTo>
                      <a:pt x="950" y="1313"/>
                    </a:lnTo>
                    <a:lnTo>
                      <a:pt x="953" y="1313"/>
                    </a:lnTo>
                    <a:lnTo>
                      <a:pt x="960" y="1305"/>
                    </a:lnTo>
                    <a:lnTo>
                      <a:pt x="966" y="1299"/>
                    </a:lnTo>
                    <a:lnTo>
                      <a:pt x="974" y="1287"/>
                    </a:lnTo>
                    <a:lnTo>
                      <a:pt x="978" y="1279"/>
                    </a:lnTo>
                    <a:lnTo>
                      <a:pt x="977" y="1260"/>
                    </a:lnTo>
                    <a:lnTo>
                      <a:pt x="981" y="1247"/>
                    </a:lnTo>
                    <a:lnTo>
                      <a:pt x="984" y="1245"/>
                    </a:lnTo>
                    <a:lnTo>
                      <a:pt x="990" y="1252"/>
                    </a:lnTo>
                    <a:lnTo>
                      <a:pt x="996" y="1253"/>
                    </a:lnTo>
                    <a:lnTo>
                      <a:pt x="1013" y="1236"/>
                    </a:lnTo>
                    <a:lnTo>
                      <a:pt x="1015" y="1232"/>
                    </a:lnTo>
                    <a:lnTo>
                      <a:pt x="1010" y="1243"/>
                    </a:lnTo>
                    <a:lnTo>
                      <a:pt x="1018" y="1254"/>
                    </a:lnTo>
                    <a:lnTo>
                      <a:pt x="1036" y="1269"/>
                    </a:lnTo>
                    <a:lnTo>
                      <a:pt x="1046" y="1271"/>
                    </a:lnTo>
                    <a:lnTo>
                      <a:pt x="1052" y="1270"/>
                    </a:lnTo>
                    <a:lnTo>
                      <a:pt x="1061" y="1265"/>
                    </a:lnTo>
                    <a:lnTo>
                      <a:pt x="1065" y="1259"/>
                    </a:lnTo>
                    <a:lnTo>
                      <a:pt x="1093" y="1213"/>
                    </a:lnTo>
                    <a:lnTo>
                      <a:pt x="1100" y="1188"/>
                    </a:lnTo>
                    <a:lnTo>
                      <a:pt x="1100" y="1181"/>
                    </a:lnTo>
                    <a:lnTo>
                      <a:pt x="1093" y="1164"/>
                    </a:lnTo>
                    <a:lnTo>
                      <a:pt x="1077" y="1142"/>
                    </a:lnTo>
                    <a:lnTo>
                      <a:pt x="1080" y="1130"/>
                    </a:lnTo>
                    <a:lnTo>
                      <a:pt x="1093" y="1103"/>
                    </a:lnTo>
                    <a:lnTo>
                      <a:pt x="1082" y="1108"/>
                    </a:lnTo>
                    <a:lnTo>
                      <a:pt x="1077" y="1107"/>
                    </a:lnTo>
                    <a:lnTo>
                      <a:pt x="1077" y="1109"/>
                    </a:lnTo>
                    <a:lnTo>
                      <a:pt x="1073" y="1109"/>
                    </a:lnTo>
                    <a:lnTo>
                      <a:pt x="1068" y="1108"/>
                    </a:lnTo>
                    <a:lnTo>
                      <a:pt x="1069" y="1110"/>
                    </a:lnTo>
                    <a:lnTo>
                      <a:pt x="1067" y="1110"/>
                    </a:lnTo>
                    <a:lnTo>
                      <a:pt x="1069" y="1110"/>
                    </a:lnTo>
                    <a:lnTo>
                      <a:pt x="1068" y="1112"/>
                    </a:lnTo>
                    <a:lnTo>
                      <a:pt x="1071" y="1113"/>
                    </a:lnTo>
                    <a:lnTo>
                      <a:pt x="1070" y="1115"/>
                    </a:lnTo>
                    <a:lnTo>
                      <a:pt x="1070" y="1114"/>
                    </a:lnTo>
                    <a:lnTo>
                      <a:pt x="1067" y="1114"/>
                    </a:lnTo>
                    <a:lnTo>
                      <a:pt x="1061" y="1116"/>
                    </a:lnTo>
                    <a:lnTo>
                      <a:pt x="1061" y="1117"/>
                    </a:lnTo>
                    <a:lnTo>
                      <a:pt x="1067" y="1117"/>
                    </a:lnTo>
                    <a:lnTo>
                      <a:pt x="1069" y="1116"/>
                    </a:lnTo>
                    <a:lnTo>
                      <a:pt x="1070" y="1119"/>
                    </a:lnTo>
                    <a:lnTo>
                      <a:pt x="1068" y="1121"/>
                    </a:lnTo>
                    <a:lnTo>
                      <a:pt x="1064" y="1119"/>
                    </a:lnTo>
                    <a:lnTo>
                      <a:pt x="1060" y="1123"/>
                    </a:lnTo>
                    <a:lnTo>
                      <a:pt x="1058" y="1130"/>
                    </a:lnTo>
                    <a:lnTo>
                      <a:pt x="1055" y="1132"/>
                    </a:lnTo>
                    <a:lnTo>
                      <a:pt x="1057" y="1133"/>
                    </a:lnTo>
                    <a:lnTo>
                      <a:pt x="1052" y="1142"/>
                    </a:lnTo>
                    <a:lnTo>
                      <a:pt x="1055" y="1145"/>
                    </a:lnTo>
                    <a:lnTo>
                      <a:pt x="1051" y="1143"/>
                    </a:lnTo>
                    <a:lnTo>
                      <a:pt x="1050" y="1145"/>
                    </a:lnTo>
                    <a:lnTo>
                      <a:pt x="1053" y="1149"/>
                    </a:lnTo>
                    <a:lnTo>
                      <a:pt x="1057" y="1147"/>
                    </a:lnTo>
                    <a:lnTo>
                      <a:pt x="1054" y="1150"/>
                    </a:lnTo>
                    <a:lnTo>
                      <a:pt x="1057" y="1155"/>
                    </a:lnTo>
                    <a:lnTo>
                      <a:pt x="1058" y="1153"/>
                    </a:lnTo>
                    <a:lnTo>
                      <a:pt x="1062" y="1155"/>
                    </a:lnTo>
                    <a:lnTo>
                      <a:pt x="1065" y="1150"/>
                    </a:lnTo>
                    <a:lnTo>
                      <a:pt x="1072" y="1152"/>
                    </a:lnTo>
                    <a:lnTo>
                      <a:pt x="1071" y="1157"/>
                    </a:lnTo>
                    <a:lnTo>
                      <a:pt x="1057" y="1169"/>
                    </a:lnTo>
                    <a:lnTo>
                      <a:pt x="1027" y="1175"/>
                    </a:lnTo>
                    <a:lnTo>
                      <a:pt x="1022" y="1177"/>
                    </a:lnTo>
                    <a:lnTo>
                      <a:pt x="1018" y="1181"/>
                    </a:lnTo>
                    <a:lnTo>
                      <a:pt x="1015" y="1199"/>
                    </a:lnTo>
                    <a:lnTo>
                      <a:pt x="1011" y="1204"/>
                    </a:lnTo>
                    <a:lnTo>
                      <a:pt x="998" y="1207"/>
                    </a:lnTo>
                    <a:lnTo>
                      <a:pt x="996" y="1210"/>
                    </a:lnTo>
                    <a:lnTo>
                      <a:pt x="995" y="1215"/>
                    </a:lnTo>
                    <a:lnTo>
                      <a:pt x="984" y="1211"/>
                    </a:lnTo>
                    <a:lnTo>
                      <a:pt x="978" y="1212"/>
                    </a:lnTo>
                    <a:lnTo>
                      <a:pt x="973" y="1215"/>
                    </a:lnTo>
                    <a:lnTo>
                      <a:pt x="970" y="1212"/>
                    </a:lnTo>
                    <a:lnTo>
                      <a:pt x="960" y="1210"/>
                    </a:lnTo>
                    <a:lnTo>
                      <a:pt x="956" y="1203"/>
                    </a:lnTo>
                    <a:lnTo>
                      <a:pt x="952" y="1204"/>
                    </a:lnTo>
                    <a:lnTo>
                      <a:pt x="948" y="1207"/>
                    </a:lnTo>
                    <a:lnTo>
                      <a:pt x="938" y="1200"/>
                    </a:lnTo>
                    <a:lnTo>
                      <a:pt x="934" y="1201"/>
                    </a:lnTo>
                    <a:lnTo>
                      <a:pt x="931" y="1196"/>
                    </a:lnTo>
                    <a:lnTo>
                      <a:pt x="929" y="1197"/>
                    </a:lnTo>
                    <a:lnTo>
                      <a:pt x="927" y="1200"/>
                    </a:lnTo>
                    <a:lnTo>
                      <a:pt x="924" y="1199"/>
                    </a:lnTo>
                    <a:lnTo>
                      <a:pt x="920" y="1194"/>
                    </a:lnTo>
                    <a:lnTo>
                      <a:pt x="917" y="1195"/>
                    </a:lnTo>
                    <a:lnTo>
                      <a:pt x="912" y="1185"/>
                    </a:lnTo>
                    <a:lnTo>
                      <a:pt x="910" y="1178"/>
                    </a:lnTo>
                    <a:lnTo>
                      <a:pt x="901" y="1177"/>
                    </a:lnTo>
                    <a:lnTo>
                      <a:pt x="899" y="1178"/>
                    </a:lnTo>
                    <a:lnTo>
                      <a:pt x="898" y="1177"/>
                    </a:lnTo>
                    <a:lnTo>
                      <a:pt x="896" y="1178"/>
                    </a:lnTo>
                    <a:lnTo>
                      <a:pt x="893" y="1176"/>
                    </a:lnTo>
                    <a:lnTo>
                      <a:pt x="893" y="1175"/>
                    </a:lnTo>
                    <a:lnTo>
                      <a:pt x="890" y="1175"/>
                    </a:lnTo>
                    <a:lnTo>
                      <a:pt x="884" y="1170"/>
                    </a:lnTo>
                    <a:lnTo>
                      <a:pt x="883" y="1167"/>
                    </a:lnTo>
                    <a:lnTo>
                      <a:pt x="877" y="1163"/>
                    </a:lnTo>
                    <a:lnTo>
                      <a:pt x="877" y="1159"/>
                    </a:lnTo>
                    <a:lnTo>
                      <a:pt x="871" y="1156"/>
                    </a:lnTo>
                    <a:lnTo>
                      <a:pt x="874" y="1148"/>
                    </a:lnTo>
                    <a:lnTo>
                      <a:pt x="871" y="1145"/>
                    </a:lnTo>
                    <a:lnTo>
                      <a:pt x="871" y="1143"/>
                    </a:lnTo>
                    <a:lnTo>
                      <a:pt x="869" y="1141"/>
                    </a:lnTo>
                    <a:lnTo>
                      <a:pt x="871" y="1141"/>
                    </a:lnTo>
                    <a:lnTo>
                      <a:pt x="871" y="1137"/>
                    </a:lnTo>
                    <a:lnTo>
                      <a:pt x="869" y="1135"/>
                    </a:lnTo>
                    <a:lnTo>
                      <a:pt x="869" y="1133"/>
                    </a:lnTo>
                    <a:lnTo>
                      <a:pt x="863" y="1129"/>
                    </a:lnTo>
                    <a:lnTo>
                      <a:pt x="863" y="1124"/>
                    </a:lnTo>
                    <a:lnTo>
                      <a:pt x="860" y="1116"/>
                    </a:lnTo>
                    <a:lnTo>
                      <a:pt x="857" y="1116"/>
                    </a:lnTo>
                    <a:lnTo>
                      <a:pt x="856" y="1114"/>
                    </a:lnTo>
                    <a:lnTo>
                      <a:pt x="858" y="1113"/>
                    </a:lnTo>
                    <a:lnTo>
                      <a:pt x="854" y="1110"/>
                    </a:lnTo>
                    <a:lnTo>
                      <a:pt x="855" y="1105"/>
                    </a:lnTo>
                    <a:lnTo>
                      <a:pt x="851" y="1105"/>
                    </a:lnTo>
                    <a:lnTo>
                      <a:pt x="853" y="1103"/>
                    </a:lnTo>
                    <a:lnTo>
                      <a:pt x="849" y="1097"/>
                    </a:lnTo>
                    <a:lnTo>
                      <a:pt x="849" y="1094"/>
                    </a:lnTo>
                    <a:lnTo>
                      <a:pt x="852" y="1095"/>
                    </a:lnTo>
                    <a:lnTo>
                      <a:pt x="853" y="1093"/>
                    </a:lnTo>
                    <a:lnTo>
                      <a:pt x="848" y="1092"/>
                    </a:lnTo>
                    <a:lnTo>
                      <a:pt x="848" y="1089"/>
                    </a:lnTo>
                    <a:lnTo>
                      <a:pt x="836" y="1088"/>
                    </a:lnTo>
                    <a:lnTo>
                      <a:pt x="834" y="1085"/>
                    </a:lnTo>
                    <a:lnTo>
                      <a:pt x="830" y="1085"/>
                    </a:lnTo>
                    <a:lnTo>
                      <a:pt x="827" y="1080"/>
                    </a:lnTo>
                    <a:lnTo>
                      <a:pt x="828" y="1079"/>
                    </a:lnTo>
                    <a:lnTo>
                      <a:pt x="825" y="1078"/>
                    </a:lnTo>
                    <a:lnTo>
                      <a:pt x="826" y="1072"/>
                    </a:lnTo>
                    <a:lnTo>
                      <a:pt x="823" y="1071"/>
                    </a:lnTo>
                    <a:lnTo>
                      <a:pt x="821" y="1072"/>
                    </a:lnTo>
                    <a:lnTo>
                      <a:pt x="817" y="1071"/>
                    </a:lnTo>
                    <a:lnTo>
                      <a:pt x="812" y="1065"/>
                    </a:lnTo>
                    <a:lnTo>
                      <a:pt x="805" y="1062"/>
                    </a:lnTo>
                    <a:lnTo>
                      <a:pt x="802" y="1062"/>
                    </a:lnTo>
                    <a:lnTo>
                      <a:pt x="800" y="1059"/>
                    </a:lnTo>
                    <a:lnTo>
                      <a:pt x="802" y="1057"/>
                    </a:lnTo>
                    <a:lnTo>
                      <a:pt x="800" y="1054"/>
                    </a:lnTo>
                    <a:lnTo>
                      <a:pt x="793" y="1054"/>
                    </a:lnTo>
                    <a:lnTo>
                      <a:pt x="787" y="1050"/>
                    </a:lnTo>
                    <a:lnTo>
                      <a:pt x="782" y="1052"/>
                    </a:lnTo>
                    <a:lnTo>
                      <a:pt x="779" y="1055"/>
                    </a:lnTo>
                    <a:lnTo>
                      <a:pt x="777" y="1055"/>
                    </a:lnTo>
                    <a:lnTo>
                      <a:pt x="774" y="1058"/>
                    </a:lnTo>
                    <a:lnTo>
                      <a:pt x="771" y="1056"/>
                    </a:lnTo>
                    <a:lnTo>
                      <a:pt x="770" y="1052"/>
                    </a:lnTo>
                    <a:lnTo>
                      <a:pt x="763" y="1049"/>
                    </a:lnTo>
                    <a:lnTo>
                      <a:pt x="763" y="1047"/>
                    </a:lnTo>
                    <a:lnTo>
                      <a:pt x="694" y="996"/>
                    </a:lnTo>
                    <a:lnTo>
                      <a:pt x="695" y="991"/>
                    </a:lnTo>
                    <a:lnTo>
                      <a:pt x="692" y="988"/>
                    </a:lnTo>
                    <a:lnTo>
                      <a:pt x="695" y="985"/>
                    </a:lnTo>
                    <a:lnTo>
                      <a:pt x="692" y="983"/>
                    </a:lnTo>
                    <a:lnTo>
                      <a:pt x="690" y="979"/>
                    </a:lnTo>
                    <a:lnTo>
                      <a:pt x="686" y="977"/>
                    </a:lnTo>
                    <a:lnTo>
                      <a:pt x="686" y="975"/>
                    </a:lnTo>
                    <a:lnTo>
                      <a:pt x="681" y="966"/>
                    </a:lnTo>
                    <a:lnTo>
                      <a:pt x="668" y="960"/>
                    </a:lnTo>
                    <a:lnTo>
                      <a:pt x="665" y="954"/>
                    </a:lnTo>
                    <a:lnTo>
                      <a:pt x="647" y="953"/>
                    </a:lnTo>
                    <a:lnTo>
                      <a:pt x="641" y="949"/>
                    </a:lnTo>
                    <a:lnTo>
                      <a:pt x="637" y="950"/>
                    </a:lnTo>
                    <a:lnTo>
                      <a:pt x="636" y="948"/>
                    </a:lnTo>
                    <a:lnTo>
                      <a:pt x="630" y="948"/>
                    </a:lnTo>
                    <a:lnTo>
                      <a:pt x="629" y="947"/>
                    </a:lnTo>
                    <a:lnTo>
                      <a:pt x="622" y="949"/>
                    </a:lnTo>
                    <a:lnTo>
                      <a:pt x="619" y="948"/>
                    </a:lnTo>
                    <a:lnTo>
                      <a:pt x="611" y="950"/>
                    </a:lnTo>
                    <a:lnTo>
                      <a:pt x="606" y="945"/>
                    </a:lnTo>
                    <a:lnTo>
                      <a:pt x="607" y="943"/>
                    </a:lnTo>
                    <a:lnTo>
                      <a:pt x="602" y="941"/>
                    </a:lnTo>
                    <a:lnTo>
                      <a:pt x="601" y="936"/>
                    </a:lnTo>
                    <a:lnTo>
                      <a:pt x="597" y="936"/>
                    </a:lnTo>
                    <a:lnTo>
                      <a:pt x="596" y="937"/>
                    </a:lnTo>
                    <a:lnTo>
                      <a:pt x="589" y="937"/>
                    </a:lnTo>
                    <a:lnTo>
                      <a:pt x="590" y="932"/>
                    </a:lnTo>
                    <a:lnTo>
                      <a:pt x="585" y="931"/>
                    </a:lnTo>
                    <a:lnTo>
                      <a:pt x="586" y="927"/>
                    </a:lnTo>
                    <a:lnTo>
                      <a:pt x="584" y="924"/>
                    </a:lnTo>
                    <a:lnTo>
                      <a:pt x="581" y="924"/>
                    </a:lnTo>
                    <a:lnTo>
                      <a:pt x="579" y="918"/>
                    </a:lnTo>
                    <a:lnTo>
                      <a:pt x="575" y="915"/>
                    </a:lnTo>
                    <a:lnTo>
                      <a:pt x="575" y="913"/>
                    </a:lnTo>
                    <a:lnTo>
                      <a:pt x="569" y="913"/>
                    </a:lnTo>
                    <a:lnTo>
                      <a:pt x="567" y="922"/>
                    </a:lnTo>
                    <a:lnTo>
                      <a:pt x="563" y="923"/>
                    </a:lnTo>
                    <a:lnTo>
                      <a:pt x="564" y="927"/>
                    </a:lnTo>
                    <a:lnTo>
                      <a:pt x="559" y="927"/>
                    </a:lnTo>
                    <a:lnTo>
                      <a:pt x="552" y="922"/>
                    </a:lnTo>
                    <a:lnTo>
                      <a:pt x="549" y="923"/>
                    </a:lnTo>
                    <a:lnTo>
                      <a:pt x="549" y="921"/>
                    </a:lnTo>
                    <a:lnTo>
                      <a:pt x="543" y="918"/>
                    </a:lnTo>
                    <a:lnTo>
                      <a:pt x="540" y="916"/>
                    </a:lnTo>
                    <a:lnTo>
                      <a:pt x="539" y="913"/>
                    </a:lnTo>
                    <a:lnTo>
                      <a:pt x="523" y="911"/>
                    </a:lnTo>
                    <a:lnTo>
                      <a:pt x="521" y="908"/>
                    </a:lnTo>
                    <a:lnTo>
                      <a:pt x="521" y="901"/>
                    </a:lnTo>
                    <a:lnTo>
                      <a:pt x="520" y="900"/>
                    </a:lnTo>
                    <a:lnTo>
                      <a:pt x="521" y="899"/>
                    </a:lnTo>
                    <a:lnTo>
                      <a:pt x="518" y="896"/>
                    </a:lnTo>
                    <a:lnTo>
                      <a:pt x="514" y="896"/>
                    </a:lnTo>
                    <a:lnTo>
                      <a:pt x="514" y="894"/>
                    </a:lnTo>
                    <a:lnTo>
                      <a:pt x="517" y="893"/>
                    </a:lnTo>
                    <a:lnTo>
                      <a:pt x="513" y="890"/>
                    </a:lnTo>
                    <a:lnTo>
                      <a:pt x="514" y="888"/>
                    </a:lnTo>
                    <a:lnTo>
                      <a:pt x="512" y="886"/>
                    </a:lnTo>
                    <a:lnTo>
                      <a:pt x="507" y="887"/>
                    </a:lnTo>
                    <a:lnTo>
                      <a:pt x="506" y="885"/>
                    </a:lnTo>
                    <a:lnTo>
                      <a:pt x="502" y="883"/>
                    </a:lnTo>
                    <a:lnTo>
                      <a:pt x="504" y="879"/>
                    </a:lnTo>
                    <a:lnTo>
                      <a:pt x="503" y="877"/>
                    </a:lnTo>
                    <a:lnTo>
                      <a:pt x="504" y="874"/>
                    </a:lnTo>
                    <a:lnTo>
                      <a:pt x="497" y="869"/>
                    </a:lnTo>
                    <a:lnTo>
                      <a:pt x="499" y="862"/>
                    </a:lnTo>
                    <a:lnTo>
                      <a:pt x="495" y="861"/>
                    </a:lnTo>
                    <a:lnTo>
                      <a:pt x="494" y="858"/>
                    </a:lnTo>
                    <a:lnTo>
                      <a:pt x="487" y="860"/>
                    </a:lnTo>
                    <a:lnTo>
                      <a:pt x="487" y="858"/>
                    </a:lnTo>
                    <a:lnTo>
                      <a:pt x="483" y="858"/>
                    </a:lnTo>
                    <a:lnTo>
                      <a:pt x="481" y="854"/>
                    </a:lnTo>
                    <a:lnTo>
                      <a:pt x="481" y="853"/>
                    </a:lnTo>
                    <a:lnTo>
                      <a:pt x="483" y="851"/>
                    </a:lnTo>
                    <a:lnTo>
                      <a:pt x="480" y="849"/>
                    </a:lnTo>
                    <a:lnTo>
                      <a:pt x="480" y="845"/>
                    </a:lnTo>
                    <a:lnTo>
                      <a:pt x="469" y="843"/>
                    </a:lnTo>
                    <a:lnTo>
                      <a:pt x="469" y="838"/>
                    </a:lnTo>
                    <a:lnTo>
                      <a:pt x="466" y="838"/>
                    </a:lnTo>
                    <a:lnTo>
                      <a:pt x="464" y="833"/>
                    </a:lnTo>
                    <a:lnTo>
                      <a:pt x="460" y="833"/>
                    </a:lnTo>
                    <a:lnTo>
                      <a:pt x="457" y="831"/>
                    </a:lnTo>
                    <a:lnTo>
                      <a:pt x="450" y="818"/>
                    </a:lnTo>
                    <a:lnTo>
                      <a:pt x="444" y="821"/>
                    </a:lnTo>
                    <a:lnTo>
                      <a:pt x="441" y="820"/>
                    </a:lnTo>
                    <a:lnTo>
                      <a:pt x="437" y="821"/>
                    </a:lnTo>
                    <a:lnTo>
                      <a:pt x="434" y="824"/>
                    </a:lnTo>
                    <a:lnTo>
                      <a:pt x="432" y="825"/>
                    </a:lnTo>
                    <a:lnTo>
                      <a:pt x="433" y="832"/>
                    </a:lnTo>
                    <a:lnTo>
                      <a:pt x="435" y="835"/>
                    </a:lnTo>
                    <a:lnTo>
                      <a:pt x="431" y="841"/>
                    </a:lnTo>
                    <a:lnTo>
                      <a:pt x="432" y="842"/>
                    </a:lnTo>
                    <a:lnTo>
                      <a:pt x="429" y="844"/>
                    </a:lnTo>
                    <a:lnTo>
                      <a:pt x="425" y="842"/>
                    </a:lnTo>
                    <a:lnTo>
                      <a:pt x="421" y="844"/>
                    </a:lnTo>
                    <a:lnTo>
                      <a:pt x="419" y="842"/>
                    </a:lnTo>
                    <a:lnTo>
                      <a:pt x="417" y="850"/>
                    </a:lnTo>
                    <a:lnTo>
                      <a:pt x="413" y="850"/>
                    </a:lnTo>
                    <a:lnTo>
                      <a:pt x="411" y="854"/>
                    </a:lnTo>
                    <a:lnTo>
                      <a:pt x="407" y="854"/>
                    </a:lnTo>
                    <a:lnTo>
                      <a:pt x="408" y="857"/>
                    </a:lnTo>
                    <a:lnTo>
                      <a:pt x="399" y="857"/>
                    </a:lnTo>
                    <a:lnTo>
                      <a:pt x="395" y="863"/>
                    </a:lnTo>
                    <a:lnTo>
                      <a:pt x="390" y="864"/>
                    </a:lnTo>
                    <a:lnTo>
                      <a:pt x="386" y="870"/>
                    </a:lnTo>
                    <a:lnTo>
                      <a:pt x="381" y="871"/>
                    </a:lnTo>
                    <a:lnTo>
                      <a:pt x="379" y="869"/>
                    </a:lnTo>
                    <a:lnTo>
                      <a:pt x="374" y="871"/>
                    </a:lnTo>
                    <a:lnTo>
                      <a:pt x="373" y="873"/>
                    </a:lnTo>
                    <a:lnTo>
                      <a:pt x="362" y="870"/>
                    </a:lnTo>
                    <a:lnTo>
                      <a:pt x="360" y="873"/>
                    </a:lnTo>
                    <a:lnTo>
                      <a:pt x="356" y="872"/>
                    </a:lnTo>
                    <a:lnTo>
                      <a:pt x="354" y="863"/>
                    </a:lnTo>
                    <a:lnTo>
                      <a:pt x="355" y="852"/>
                    </a:lnTo>
                    <a:lnTo>
                      <a:pt x="357" y="849"/>
                    </a:lnTo>
                    <a:lnTo>
                      <a:pt x="355" y="842"/>
                    </a:lnTo>
                    <a:lnTo>
                      <a:pt x="357" y="837"/>
                    </a:lnTo>
                    <a:lnTo>
                      <a:pt x="356" y="831"/>
                    </a:lnTo>
                    <a:lnTo>
                      <a:pt x="360" y="823"/>
                    </a:lnTo>
                    <a:lnTo>
                      <a:pt x="356" y="815"/>
                    </a:lnTo>
                    <a:lnTo>
                      <a:pt x="354" y="815"/>
                    </a:lnTo>
                    <a:lnTo>
                      <a:pt x="355" y="811"/>
                    </a:lnTo>
                    <a:lnTo>
                      <a:pt x="352" y="810"/>
                    </a:lnTo>
                    <a:lnTo>
                      <a:pt x="353" y="807"/>
                    </a:lnTo>
                    <a:lnTo>
                      <a:pt x="350" y="807"/>
                    </a:lnTo>
                    <a:lnTo>
                      <a:pt x="350" y="805"/>
                    </a:lnTo>
                    <a:lnTo>
                      <a:pt x="344" y="805"/>
                    </a:lnTo>
                    <a:lnTo>
                      <a:pt x="342" y="799"/>
                    </a:lnTo>
                    <a:lnTo>
                      <a:pt x="338" y="801"/>
                    </a:lnTo>
                    <a:lnTo>
                      <a:pt x="335" y="796"/>
                    </a:lnTo>
                    <a:lnTo>
                      <a:pt x="330" y="798"/>
                    </a:lnTo>
                    <a:lnTo>
                      <a:pt x="330" y="792"/>
                    </a:lnTo>
                    <a:lnTo>
                      <a:pt x="325" y="790"/>
                    </a:lnTo>
                    <a:lnTo>
                      <a:pt x="325" y="787"/>
                    </a:lnTo>
                    <a:lnTo>
                      <a:pt x="327" y="786"/>
                    </a:lnTo>
                    <a:lnTo>
                      <a:pt x="322" y="782"/>
                    </a:lnTo>
                    <a:lnTo>
                      <a:pt x="321" y="779"/>
                    </a:lnTo>
                    <a:lnTo>
                      <a:pt x="322" y="777"/>
                    </a:lnTo>
                    <a:lnTo>
                      <a:pt x="318" y="772"/>
                    </a:lnTo>
                    <a:lnTo>
                      <a:pt x="321" y="770"/>
                    </a:lnTo>
                    <a:lnTo>
                      <a:pt x="316" y="768"/>
                    </a:lnTo>
                    <a:lnTo>
                      <a:pt x="309" y="768"/>
                    </a:lnTo>
                    <a:lnTo>
                      <a:pt x="306" y="766"/>
                    </a:lnTo>
                    <a:lnTo>
                      <a:pt x="309" y="764"/>
                    </a:lnTo>
                    <a:lnTo>
                      <a:pt x="307" y="762"/>
                    </a:lnTo>
                    <a:lnTo>
                      <a:pt x="304" y="762"/>
                    </a:lnTo>
                    <a:lnTo>
                      <a:pt x="302" y="765"/>
                    </a:lnTo>
                    <a:lnTo>
                      <a:pt x="301" y="764"/>
                    </a:lnTo>
                    <a:lnTo>
                      <a:pt x="302" y="759"/>
                    </a:lnTo>
                    <a:lnTo>
                      <a:pt x="300" y="757"/>
                    </a:lnTo>
                    <a:lnTo>
                      <a:pt x="297" y="759"/>
                    </a:lnTo>
                    <a:lnTo>
                      <a:pt x="297" y="756"/>
                    </a:lnTo>
                    <a:lnTo>
                      <a:pt x="295" y="752"/>
                    </a:lnTo>
                    <a:lnTo>
                      <a:pt x="295" y="750"/>
                    </a:lnTo>
                    <a:lnTo>
                      <a:pt x="290" y="752"/>
                    </a:lnTo>
                    <a:lnTo>
                      <a:pt x="286" y="752"/>
                    </a:lnTo>
                    <a:lnTo>
                      <a:pt x="285" y="750"/>
                    </a:lnTo>
                    <a:lnTo>
                      <a:pt x="285" y="748"/>
                    </a:lnTo>
                    <a:lnTo>
                      <a:pt x="281" y="744"/>
                    </a:lnTo>
                    <a:lnTo>
                      <a:pt x="279" y="744"/>
                    </a:lnTo>
                    <a:lnTo>
                      <a:pt x="280" y="745"/>
                    </a:lnTo>
                    <a:lnTo>
                      <a:pt x="278" y="746"/>
                    </a:lnTo>
                    <a:lnTo>
                      <a:pt x="275" y="745"/>
                    </a:lnTo>
                    <a:lnTo>
                      <a:pt x="273" y="743"/>
                    </a:lnTo>
                    <a:lnTo>
                      <a:pt x="271" y="742"/>
                    </a:lnTo>
                    <a:lnTo>
                      <a:pt x="271" y="739"/>
                    </a:lnTo>
                    <a:lnTo>
                      <a:pt x="269" y="738"/>
                    </a:lnTo>
                    <a:lnTo>
                      <a:pt x="271" y="734"/>
                    </a:lnTo>
                    <a:lnTo>
                      <a:pt x="269" y="733"/>
                    </a:lnTo>
                    <a:lnTo>
                      <a:pt x="267" y="730"/>
                    </a:lnTo>
                    <a:lnTo>
                      <a:pt x="263" y="730"/>
                    </a:lnTo>
                    <a:lnTo>
                      <a:pt x="260" y="728"/>
                    </a:lnTo>
                    <a:lnTo>
                      <a:pt x="261" y="726"/>
                    </a:lnTo>
                    <a:lnTo>
                      <a:pt x="258" y="720"/>
                    </a:lnTo>
                    <a:lnTo>
                      <a:pt x="251" y="724"/>
                    </a:lnTo>
                    <a:lnTo>
                      <a:pt x="245" y="715"/>
                    </a:lnTo>
                    <a:lnTo>
                      <a:pt x="240" y="715"/>
                    </a:lnTo>
                    <a:lnTo>
                      <a:pt x="240" y="713"/>
                    </a:lnTo>
                    <a:lnTo>
                      <a:pt x="237" y="711"/>
                    </a:lnTo>
                    <a:lnTo>
                      <a:pt x="241" y="709"/>
                    </a:lnTo>
                    <a:lnTo>
                      <a:pt x="241" y="705"/>
                    </a:lnTo>
                    <a:lnTo>
                      <a:pt x="239" y="705"/>
                    </a:lnTo>
                    <a:lnTo>
                      <a:pt x="236" y="706"/>
                    </a:lnTo>
                    <a:lnTo>
                      <a:pt x="233" y="702"/>
                    </a:lnTo>
                    <a:lnTo>
                      <a:pt x="232" y="699"/>
                    </a:lnTo>
                    <a:lnTo>
                      <a:pt x="224" y="702"/>
                    </a:lnTo>
                    <a:lnTo>
                      <a:pt x="223" y="700"/>
                    </a:lnTo>
                    <a:lnTo>
                      <a:pt x="226" y="698"/>
                    </a:lnTo>
                    <a:lnTo>
                      <a:pt x="226" y="695"/>
                    </a:lnTo>
                    <a:lnTo>
                      <a:pt x="224" y="693"/>
                    </a:lnTo>
                    <a:lnTo>
                      <a:pt x="222" y="695"/>
                    </a:lnTo>
                    <a:lnTo>
                      <a:pt x="218" y="693"/>
                    </a:lnTo>
                    <a:lnTo>
                      <a:pt x="222" y="690"/>
                    </a:lnTo>
                    <a:lnTo>
                      <a:pt x="216" y="684"/>
                    </a:lnTo>
                    <a:lnTo>
                      <a:pt x="213" y="684"/>
                    </a:lnTo>
                    <a:lnTo>
                      <a:pt x="217" y="681"/>
                    </a:lnTo>
                    <a:lnTo>
                      <a:pt x="214" y="680"/>
                    </a:lnTo>
                    <a:lnTo>
                      <a:pt x="210" y="680"/>
                    </a:lnTo>
                    <a:lnTo>
                      <a:pt x="210" y="679"/>
                    </a:lnTo>
                    <a:lnTo>
                      <a:pt x="206" y="681"/>
                    </a:lnTo>
                    <a:lnTo>
                      <a:pt x="204" y="677"/>
                    </a:lnTo>
                    <a:lnTo>
                      <a:pt x="205" y="675"/>
                    </a:lnTo>
                    <a:lnTo>
                      <a:pt x="201" y="676"/>
                    </a:lnTo>
                    <a:lnTo>
                      <a:pt x="193" y="672"/>
                    </a:lnTo>
                    <a:lnTo>
                      <a:pt x="189" y="672"/>
                    </a:lnTo>
                    <a:lnTo>
                      <a:pt x="187" y="670"/>
                    </a:lnTo>
                    <a:lnTo>
                      <a:pt x="188" y="664"/>
                    </a:lnTo>
                    <a:lnTo>
                      <a:pt x="183" y="662"/>
                    </a:lnTo>
                    <a:lnTo>
                      <a:pt x="182" y="659"/>
                    </a:lnTo>
                    <a:lnTo>
                      <a:pt x="180" y="660"/>
                    </a:lnTo>
                    <a:lnTo>
                      <a:pt x="179" y="658"/>
                    </a:lnTo>
                    <a:lnTo>
                      <a:pt x="175" y="656"/>
                    </a:lnTo>
                    <a:lnTo>
                      <a:pt x="168" y="657"/>
                    </a:lnTo>
                    <a:lnTo>
                      <a:pt x="168" y="655"/>
                    </a:lnTo>
                    <a:lnTo>
                      <a:pt x="164" y="656"/>
                    </a:lnTo>
                    <a:lnTo>
                      <a:pt x="161" y="661"/>
                    </a:lnTo>
                    <a:lnTo>
                      <a:pt x="161" y="660"/>
                    </a:lnTo>
                    <a:lnTo>
                      <a:pt x="159" y="660"/>
                    </a:lnTo>
                    <a:lnTo>
                      <a:pt x="158" y="657"/>
                    </a:lnTo>
                    <a:lnTo>
                      <a:pt x="150" y="658"/>
                    </a:lnTo>
                    <a:lnTo>
                      <a:pt x="145" y="658"/>
                    </a:lnTo>
                    <a:lnTo>
                      <a:pt x="141" y="655"/>
                    </a:lnTo>
                    <a:lnTo>
                      <a:pt x="135" y="656"/>
                    </a:lnTo>
                    <a:lnTo>
                      <a:pt x="134" y="658"/>
                    </a:lnTo>
                    <a:lnTo>
                      <a:pt x="131" y="659"/>
                    </a:lnTo>
                    <a:lnTo>
                      <a:pt x="125" y="658"/>
                    </a:lnTo>
                    <a:lnTo>
                      <a:pt x="126" y="656"/>
                    </a:lnTo>
                    <a:lnTo>
                      <a:pt x="125" y="655"/>
                    </a:lnTo>
                    <a:lnTo>
                      <a:pt x="122" y="658"/>
                    </a:lnTo>
                    <a:lnTo>
                      <a:pt x="121" y="662"/>
                    </a:lnTo>
                    <a:lnTo>
                      <a:pt x="116" y="661"/>
                    </a:lnTo>
                    <a:lnTo>
                      <a:pt x="116" y="664"/>
                    </a:lnTo>
                    <a:lnTo>
                      <a:pt x="118" y="664"/>
                    </a:lnTo>
                    <a:lnTo>
                      <a:pt x="117" y="665"/>
                    </a:lnTo>
                    <a:lnTo>
                      <a:pt x="115" y="667"/>
                    </a:lnTo>
                    <a:lnTo>
                      <a:pt x="113" y="667"/>
                    </a:lnTo>
                    <a:lnTo>
                      <a:pt x="108" y="674"/>
                    </a:lnTo>
                    <a:lnTo>
                      <a:pt x="104" y="679"/>
                    </a:lnTo>
                    <a:lnTo>
                      <a:pt x="104" y="684"/>
                    </a:lnTo>
                    <a:lnTo>
                      <a:pt x="106" y="688"/>
                    </a:lnTo>
                    <a:lnTo>
                      <a:pt x="98" y="694"/>
                    </a:lnTo>
                    <a:lnTo>
                      <a:pt x="96" y="698"/>
                    </a:lnTo>
                    <a:lnTo>
                      <a:pt x="86" y="699"/>
                    </a:lnTo>
                    <a:lnTo>
                      <a:pt x="83" y="695"/>
                    </a:lnTo>
                    <a:lnTo>
                      <a:pt x="82" y="696"/>
                    </a:lnTo>
                    <a:lnTo>
                      <a:pt x="82" y="698"/>
                    </a:lnTo>
                    <a:lnTo>
                      <a:pt x="79" y="700"/>
                    </a:lnTo>
                    <a:lnTo>
                      <a:pt x="71" y="693"/>
                    </a:lnTo>
                    <a:lnTo>
                      <a:pt x="70" y="695"/>
                    </a:lnTo>
                    <a:lnTo>
                      <a:pt x="64" y="698"/>
                    </a:lnTo>
                    <a:lnTo>
                      <a:pt x="61" y="695"/>
                    </a:lnTo>
                    <a:lnTo>
                      <a:pt x="59" y="696"/>
                    </a:lnTo>
                    <a:lnTo>
                      <a:pt x="54" y="702"/>
                    </a:lnTo>
                    <a:lnTo>
                      <a:pt x="49" y="702"/>
                    </a:lnTo>
                    <a:lnTo>
                      <a:pt x="49" y="697"/>
                    </a:lnTo>
                    <a:lnTo>
                      <a:pt x="42" y="696"/>
                    </a:lnTo>
                    <a:lnTo>
                      <a:pt x="38" y="694"/>
                    </a:lnTo>
                    <a:lnTo>
                      <a:pt x="34" y="695"/>
                    </a:lnTo>
                    <a:lnTo>
                      <a:pt x="31" y="699"/>
                    </a:lnTo>
                    <a:lnTo>
                      <a:pt x="26" y="698"/>
                    </a:lnTo>
                    <a:lnTo>
                      <a:pt x="20" y="696"/>
                    </a:lnTo>
                    <a:lnTo>
                      <a:pt x="16" y="691"/>
                    </a:lnTo>
                    <a:lnTo>
                      <a:pt x="18" y="688"/>
                    </a:lnTo>
                    <a:lnTo>
                      <a:pt x="18" y="682"/>
                    </a:lnTo>
                    <a:lnTo>
                      <a:pt x="8" y="678"/>
                    </a:lnTo>
                    <a:lnTo>
                      <a:pt x="3" y="677"/>
                    </a:lnTo>
                    <a:lnTo>
                      <a:pt x="0" y="678"/>
                    </a:lnTo>
                    <a:lnTo>
                      <a:pt x="1" y="675"/>
                    </a:lnTo>
                    <a:lnTo>
                      <a:pt x="17" y="674"/>
                    </a:lnTo>
                    <a:lnTo>
                      <a:pt x="35" y="663"/>
                    </a:lnTo>
                    <a:lnTo>
                      <a:pt x="41" y="658"/>
                    </a:lnTo>
                    <a:lnTo>
                      <a:pt x="45" y="648"/>
                    </a:lnTo>
                    <a:lnTo>
                      <a:pt x="53" y="642"/>
                    </a:lnTo>
                    <a:lnTo>
                      <a:pt x="64" y="638"/>
                    </a:lnTo>
                    <a:lnTo>
                      <a:pt x="68" y="630"/>
                    </a:lnTo>
                    <a:lnTo>
                      <a:pt x="70" y="621"/>
                    </a:lnTo>
                    <a:lnTo>
                      <a:pt x="69" y="611"/>
                    </a:lnTo>
                    <a:lnTo>
                      <a:pt x="75" y="600"/>
                    </a:lnTo>
                    <a:lnTo>
                      <a:pt x="90" y="588"/>
                    </a:lnTo>
                    <a:lnTo>
                      <a:pt x="103" y="588"/>
                    </a:lnTo>
                    <a:lnTo>
                      <a:pt x="111" y="586"/>
                    </a:lnTo>
                    <a:lnTo>
                      <a:pt x="118" y="582"/>
                    </a:lnTo>
                    <a:lnTo>
                      <a:pt x="135" y="568"/>
                    </a:lnTo>
                    <a:lnTo>
                      <a:pt x="139" y="562"/>
                    </a:lnTo>
                    <a:lnTo>
                      <a:pt x="147" y="557"/>
                    </a:lnTo>
                    <a:lnTo>
                      <a:pt x="146" y="551"/>
                    </a:lnTo>
                    <a:lnTo>
                      <a:pt x="150" y="546"/>
                    </a:lnTo>
                    <a:lnTo>
                      <a:pt x="167" y="531"/>
                    </a:lnTo>
                    <a:lnTo>
                      <a:pt x="180" y="523"/>
                    </a:lnTo>
                    <a:lnTo>
                      <a:pt x="183" y="517"/>
                    </a:lnTo>
                    <a:lnTo>
                      <a:pt x="189" y="513"/>
                    </a:lnTo>
                    <a:lnTo>
                      <a:pt x="189" y="510"/>
                    </a:lnTo>
                    <a:lnTo>
                      <a:pt x="189" y="504"/>
                    </a:lnTo>
                    <a:lnTo>
                      <a:pt x="192" y="500"/>
                    </a:lnTo>
                    <a:lnTo>
                      <a:pt x="205" y="497"/>
                    </a:lnTo>
                    <a:lnTo>
                      <a:pt x="215" y="479"/>
                    </a:lnTo>
                    <a:lnTo>
                      <a:pt x="216" y="473"/>
                    </a:lnTo>
                    <a:lnTo>
                      <a:pt x="215" y="467"/>
                    </a:lnTo>
                    <a:lnTo>
                      <a:pt x="217" y="461"/>
                    </a:lnTo>
                    <a:lnTo>
                      <a:pt x="226" y="453"/>
                    </a:lnTo>
                    <a:lnTo>
                      <a:pt x="230" y="445"/>
                    </a:lnTo>
                    <a:lnTo>
                      <a:pt x="233" y="443"/>
                    </a:lnTo>
                    <a:lnTo>
                      <a:pt x="240" y="443"/>
                    </a:lnTo>
                    <a:lnTo>
                      <a:pt x="247" y="438"/>
                    </a:lnTo>
                    <a:lnTo>
                      <a:pt x="267" y="435"/>
                    </a:lnTo>
                    <a:lnTo>
                      <a:pt x="271" y="423"/>
                    </a:lnTo>
                    <a:lnTo>
                      <a:pt x="267" y="419"/>
                    </a:lnTo>
                    <a:lnTo>
                      <a:pt x="268" y="413"/>
                    </a:lnTo>
                    <a:lnTo>
                      <a:pt x="276" y="407"/>
                    </a:lnTo>
                    <a:lnTo>
                      <a:pt x="282" y="406"/>
                    </a:lnTo>
                    <a:lnTo>
                      <a:pt x="287" y="402"/>
                    </a:lnTo>
                    <a:lnTo>
                      <a:pt x="293" y="394"/>
                    </a:lnTo>
                    <a:lnTo>
                      <a:pt x="293" y="377"/>
                    </a:lnTo>
                    <a:lnTo>
                      <a:pt x="294" y="374"/>
                    </a:lnTo>
                    <a:lnTo>
                      <a:pt x="301" y="370"/>
                    </a:lnTo>
                    <a:lnTo>
                      <a:pt x="318" y="368"/>
                    </a:lnTo>
                    <a:lnTo>
                      <a:pt x="331" y="350"/>
                    </a:lnTo>
                    <a:lnTo>
                      <a:pt x="345" y="337"/>
                    </a:lnTo>
                    <a:lnTo>
                      <a:pt x="356" y="332"/>
                    </a:lnTo>
                    <a:lnTo>
                      <a:pt x="358" y="330"/>
                    </a:lnTo>
                    <a:lnTo>
                      <a:pt x="357" y="325"/>
                    </a:lnTo>
                    <a:lnTo>
                      <a:pt x="352" y="318"/>
                    </a:lnTo>
                    <a:lnTo>
                      <a:pt x="354" y="313"/>
                    </a:lnTo>
                    <a:lnTo>
                      <a:pt x="360" y="309"/>
                    </a:lnTo>
                    <a:lnTo>
                      <a:pt x="384" y="305"/>
                    </a:lnTo>
                    <a:lnTo>
                      <a:pt x="384" y="301"/>
                    </a:lnTo>
                    <a:lnTo>
                      <a:pt x="379" y="291"/>
                    </a:lnTo>
                    <a:lnTo>
                      <a:pt x="385" y="279"/>
                    </a:lnTo>
                    <a:lnTo>
                      <a:pt x="390" y="278"/>
                    </a:lnTo>
                    <a:lnTo>
                      <a:pt x="399" y="280"/>
                    </a:lnTo>
                    <a:lnTo>
                      <a:pt x="411" y="281"/>
                    </a:lnTo>
                    <a:lnTo>
                      <a:pt x="416" y="284"/>
                    </a:lnTo>
                    <a:lnTo>
                      <a:pt x="420" y="293"/>
                    </a:lnTo>
                    <a:lnTo>
                      <a:pt x="423" y="294"/>
                    </a:lnTo>
                    <a:lnTo>
                      <a:pt x="425" y="291"/>
                    </a:lnTo>
                    <a:lnTo>
                      <a:pt x="425" y="286"/>
                    </a:lnTo>
                    <a:lnTo>
                      <a:pt x="430" y="274"/>
                    </a:lnTo>
                    <a:lnTo>
                      <a:pt x="416" y="263"/>
                    </a:lnTo>
                    <a:lnTo>
                      <a:pt x="407" y="259"/>
                    </a:lnTo>
                    <a:lnTo>
                      <a:pt x="406" y="256"/>
                    </a:lnTo>
                    <a:lnTo>
                      <a:pt x="412" y="251"/>
                    </a:lnTo>
                    <a:lnTo>
                      <a:pt x="424" y="249"/>
                    </a:lnTo>
                    <a:lnTo>
                      <a:pt x="432" y="241"/>
                    </a:lnTo>
                    <a:lnTo>
                      <a:pt x="438" y="239"/>
                    </a:lnTo>
                    <a:lnTo>
                      <a:pt x="441" y="233"/>
                    </a:lnTo>
                    <a:lnTo>
                      <a:pt x="441" y="229"/>
                    </a:lnTo>
                    <a:lnTo>
                      <a:pt x="443" y="226"/>
                    </a:lnTo>
                    <a:lnTo>
                      <a:pt x="448" y="227"/>
                    </a:lnTo>
                    <a:lnTo>
                      <a:pt x="448" y="232"/>
                    </a:lnTo>
                    <a:lnTo>
                      <a:pt x="455" y="237"/>
                    </a:lnTo>
                    <a:lnTo>
                      <a:pt x="458" y="228"/>
                    </a:lnTo>
                    <a:lnTo>
                      <a:pt x="464" y="225"/>
                    </a:lnTo>
                    <a:lnTo>
                      <a:pt x="467" y="217"/>
                    </a:lnTo>
                    <a:lnTo>
                      <a:pt x="470" y="217"/>
                    </a:lnTo>
                    <a:lnTo>
                      <a:pt x="476" y="222"/>
                    </a:lnTo>
                    <a:lnTo>
                      <a:pt x="479" y="222"/>
                    </a:lnTo>
                    <a:lnTo>
                      <a:pt x="480" y="220"/>
                    </a:lnTo>
                    <a:lnTo>
                      <a:pt x="485" y="213"/>
                    </a:lnTo>
                    <a:lnTo>
                      <a:pt x="494" y="208"/>
                    </a:lnTo>
                    <a:lnTo>
                      <a:pt x="496" y="204"/>
                    </a:lnTo>
                    <a:lnTo>
                      <a:pt x="493" y="199"/>
                    </a:lnTo>
                    <a:lnTo>
                      <a:pt x="492" y="196"/>
                    </a:lnTo>
                    <a:lnTo>
                      <a:pt x="502" y="193"/>
                    </a:lnTo>
                    <a:lnTo>
                      <a:pt x="503" y="186"/>
                    </a:lnTo>
                    <a:lnTo>
                      <a:pt x="505" y="184"/>
                    </a:lnTo>
                    <a:lnTo>
                      <a:pt x="509" y="184"/>
                    </a:lnTo>
                    <a:lnTo>
                      <a:pt x="517" y="186"/>
                    </a:lnTo>
                    <a:lnTo>
                      <a:pt x="520" y="183"/>
                    </a:lnTo>
                    <a:lnTo>
                      <a:pt x="525" y="175"/>
                    </a:lnTo>
                    <a:lnTo>
                      <a:pt x="533" y="170"/>
                    </a:lnTo>
                    <a:lnTo>
                      <a:pt x="539" y="171"/>
                    </a:lnTo>
                    <a:lnTo>
                      <a:pt x="547" y="178"/>
                    </a:lnTo>
                    <a:lnTo>
                      <a:pt x="549" y="176"/>
                    </a:lnTo>
                    <a:lnTo>
                      <a:pt x="548" y="171"/>
                    </a:lnTo>
                    <a:lnTo>
                      <a:pt x="550" y="168"/>
                    </a:lnTo>
                    <a:lnTo>
                      <a:pt x="556" y="166"/>
                    </a:lnTo>
                    <a:lnTo>
                      <a:pt x="565" y="168"/>
                    </a:lnTo>
                    <a:lnTo>
                      <a:pt x="569" y="169"/>
                    </a:lnTo>
                    <a:lnTo>
                      <a:pt x="570" y="167"/>
                    </a:lnTo>
                    <a:lnTo>
                      <a:pt x="570" y="165"/>
                    </a:lnTo>
                    <a:lnTo>
                      <a:pt x="558" y="156"/>
                    </a:lnTo>
                    <a:lnTo>
                      <a:pt x="558" y="153"/>
                    </a:lnTo>
                    <a:lnTo>
                      <a:pt x="564" y="150"/>
                    </a:lnTo>
                    <a:lnTo>
                      <a:pt x="571" y="156"/>
                    </a:lnTo>
                    <a:lnTo>
                      <a:pt x="576" y="155"/>
                    </a:lnTo>
                    <a:lnTo>
                      <a:pt x="577" y="151"/>
                    </a:lnTo>
                    <a:lnTo>
                      <a:pt x="587" y="152"/>
                    </a:lnTo>
                    <a:lnTo>
                      <a:pt x="589" y="151"/>
                    </a:lnTo>
                    <a:lnTo>
                      <a:pt x="592" y="145"/>
                    </a:lnTo>
                    <a:lnTo>
                      <a:pt x="596" y="141"/>
                    </a:lnTo>
                    <a:lnTo>
                      <a:pt x="597" y="135"/>
                    </a:lnTo>
                    <a:lnTo>
                      <a:pt x="596" y="122"/>
                    </a:lnTo>
                    <a:lnTo>
                      <a:pt x="600" y="119"/>
                    </a:lnTo>
                    <a:lnTo>
                      <a:pt x="606" y="120"/>
                    </a:lnTo>
                    <a:lnTo>
                      <a:pt x="609" y="118"/>
                    </a:lnTo>
                    <a:lnTo>
                      <a:pt x="612" y="104"/>
                    </a:lnTo>
                    <a:lnTo>
                      <a:pt x="617" y="98"/>
                    </a:lnTo>
                    <a:lnTo>
                      <a:pt x="620" y="99"/>
                    </a:lnTo>
                    <a:lnTo>
                      <a:pt x="622" y="107"/>
                    </a:lnTo>
                    <a:lnTo>
                      <a:pt x="625" y="109"/>
                    </a:lnTo>
                    <a:lnTo>
                      <a:pt x="627" y="109"/>
                    </a:lnTo>
                    <a:lnTo>
                      <a:pt x="631" y="105"/>
                    </a:lnTo>
                    <a:lnTo>
                      <a:pt x="636" y="105"/>
                    </a:lnTo>
                    <a:lnTo>
                      <a:pt x="646" y="107"/>
                    </a:lnTo>
                    <a:lnTo>
                      <a:pt x="647" y="104"/>
                    </a:lnTo>
                    <a:lnTo>
                      <a:pt x="645" y="96"/>
                    </a:lnTo>
                    <a:lnTo>
                      <a:pt x="647" y="93"/>
                    </a:lnTo>
                    <a:lnTo>
                      <a:pt x="650" y="95"/>
                    </a:lnTo>
                    <a:lnTo>
                      <a:pt x="653" y="100"/>
                    </a:lnTo>
                    <a:lnTo>
                      <a:pt x="655" y="101"/>
                    </a:lnTo>
                    <a:lnTo>
                      <a:pt x="659" y="99"/>
                    </a:lnTo>
                    <a:lnTo>
                      <a:pt x="666" y="82"/>
                    </a:lnTo>
                    <a:lnTo>
                      <a:pt x="668" y="82"/>
                    </a:lnTo>
                    <a:lnTo>
                      <a:pt x="672" y="84"/>
                    </a:lnTo>
                    <a:lnTo>
                      <a:pt x="678" y="93"/>
                    </a:lnTo>
                    <a:lnTo>
                      <a:pt x="680" y="91"/>
                    </a:lnTo>
                    <a:lnTo>
                      <a:pt x="683" y="87"/>
                    </a:lnTo>
                    <a:lnTo>
                      <a:pt x="690" y="87"/>
                    </a:lnTo>
                    <a:lnTo>
                      <a:pt x="695" y="87"/>
                    </a:lnTo>
                    <a:lnTo>
                      <a:pt x="697" y="84"/>
                    </a:lnTo>
                    <a:lnTo>
                      <a:pt x="692" y="78"/>
                    </a:lnTo>
                    <a:lnTo>
                      <a:pt x="691" y="76"/>
                    </a:lnTo>
                    <a:lnTo>
                      <a:pt x="699" y="75"/>
                    </a:lnTo>
                    <a:lnTo>
                      <a:pt x="703" y="71"/>
                    </a:lnTo>
                    <a:lnTo>
                      <a:pt x="708" y="73"/>
                    </a:lnTo>
                    <a:lnTo>
                      <a:pt x="717" y="84"/>
                    </a:lnTo>
                    <a:lnTo>
                      <a:pt x="720" y="82"/>
                    </a:lnTo>
                    <a:lnTo>
                      <a:pt x="720" y="70"/>
                    </a:lnTo>
                    <a:lnTo>
                      <a:pt x="731" y="80"/>
                    </a:lnTo>
                    <a:lnTo>
                      <a:pt x="735" y="78"/>
                    </a:lnTo>
                    <a:lnTo>
                      <a:pt x="735" y="73"/>
                    </a:lnTo>
                    <a:lnTo>
                      <a:pt x="736" y="69"/>
                    </a:lnTo>
                    <a:lnTo>
                      <a:pt x="746" y="66"/>
                    </a:lnTo>
                    <a:lnTo>
                      <a:pt x="749" y="55"/>
                    </a:lnTo>
                    <a:lnTo>
                      <a:pt x="752" y="49"/>
                    </a:lnTo>
                    <a:lnTo>
                      <a:pt x="753" y="41"/>
                    </a:lnTo>
                    <a:lnTo>
                      <a:pt x="755" y="39"/>
                    </a:lnTo>
                    <a:lnTo>
                      <a:pt x="757" y="39"/>
                    </a:lnTo>
                    <a:lnTo>
                      <a:pt x="759" y="41"/>
                    </a:lnTo>
                    <a:lnTo>
                      <a:pt x="759" y="47"/>
                    </a:lnTo>
                    <a:lnTo>
                      <a:pt x="769" y="49"/>
                    </a:lnTo>
                    <a:lnTo>
                      <a:pt x="776" y="47"/>
                    </a:lnTo>
                    <a:lnTo>
                      <a:pt x="782" y="40"/>
                    </a:lnTo>
                    <a:lnTo>
                      <a:pt x="788" y="37"/>
                    </a:lnTo>
                    <a:lnTo>
                      <a:pt x="789" y="29"/>
                    </a:lnTo>
                    <a:lnTo>
                      <a:pt x="790" y="26"/>
                    </a:lnTo>
                    <a:lnTo>
                      <a:pt x="802" y="25"/>
                    </a:lnTo>
                    <a:lnTo>
                      <a:pt x="802" y="18"/>
                    </a:lnTo>
                    <a:lnTo>
                      <a:pt x="804" y="15"/>
                    </a:lnTo>
                    <a:lnTo>
                      <a:pt x="815" y="21"/>
                    </a:lnTo>
                    <a:lnTo>
                      <a:pt x="817" y="17"/>
                    </a:lnTo>
                    <a:lnTo>
                      <a:pt x="819" y="11"/>
                    </a:lnTo>
                    <a:lnTo>
                      <a:pt x="822" y="10"/>
                    </a:lnTo>
                    <a:lnTo>
                      <a:pt x="829" y="19"/>
                    </a:lnTo>
                    <a:lnTo>
                      <a:pt x="834" y="21"/>
                    </a:lnTo>
                    <a:lnTo>
                      <a:pt x="843" y="15"/>
                    </a:lnTo>
                    <a:lnTo>
                      <a:pt x="845" y="16"/>
                    </a:lnTo>
                    <a:lnTo>
                      <a:pt x="848" y="25"/>
                    </a:lnTo>
                    <a:lnTo>
                      <a:pt x="855" y="23"/>
                    </a:lnTo>
                    <a:lnTo>
                      <a:pt x="861" y="18"/>
                    </a:lnTo>
                    <a:lnTo>
                      <a:pt x="866" y="18"/>
                    </a:lnTo>
                    <a:lnTo>
                      <a:pt x="870" y="22"/>
                    </a:lnTo>
                    <a:lnTo>
                      <a:pt x="870" y="29"/>
                    </a:lnTo>
                    <a:lnTo>
                      <a:pt x="872" y="30"/>
                    </a:lnTo>
                    <a:lnTo>
                      <a:pt x="874" y="29"/>
                    </a:lnTo>
                    <a:lnTo>
                      <a:pt x="877" y="24"/>
                    </a:lnTo>
                    <a:lnTo>
                      <a:pt x="880" y="24"/>
                    </a:lnTo>
                    <a:lnTo>
                      <a:pt x="889" y="21"/>
                    </a:lnTo>
                    <a:lnTo>
                      <a:pt x="892" y="21"/>
                    </a:lnTo>
                    <a:lnTo>
                      <a:pt x="899" y="27"/>
                    </a:lnTo>
                    <a:lnTo>
                      <a:pt x="903" y="27"/>
                    </a:lnTo>
                    <a:lnTo>
                      <a:pt x="905" y="25"/>
                    </a:lnTo>
                    <a:lnTo>
                      <a:pt x="900" y="16"/>
                    </a:lnTo>
                    <a:lnTo>
                      <a:pt x="901" y="12"/>
                    </a:lnTo>
                    <a:lnTo>
                      <a:pt x="907" y="12"/>
                    </a:lnTo>
                    <a:lnTo>
                      <a:pt x="911" y="16"/>
                    </a:lnTo>
                    <a:lnTo>
                      <a:pt x="921" y="13"/>
                    </a:lnTo>
                    <a:lnTo>
                      <a:pt x="929" y="3"/>
                    </a:lnTo>
                    <a:lnTo>
                      <a:pt x="932" y="3"/>
                    </a:lnTo>
                    <a:lnTo>
                      <a:pt x="934" y="7"/>
                    </a:lnTo>
                    <a:lnTo>
                      <a:pt x="936" y="9"/>
                    </a:lnTo>
                    <a:lnTo>
                      <a:pt x="943" y="8"/>
                    </a:lnTo>
                    <a:lnTo>
                      <a:pt x="947" y="12"/>
                    </a:lnTo>
                    <a:lnTo>
                      <a:pt x="942" y="29"/>
                    </a:lnTo>
                    <a:lnTo>
                      <a:pt x="944" y="30"/>
                    </a:lnTo>
                    <a:lnTo>
                      <a:pt x="947" y="26"/>
                    </a:lnTo>
                    <a:lnTo>
                      <a:pt x="959" y="19"/>
                    </a:lnTo>
                    <a:lnTo>
                      <a:pt x="970" y="24"/>
                    </a:lnTo>
                    <a:lnTo>
                      <a:pt x="972" y="22"/>
                    </a:lnTo>
                    <a:lnTo>
                      <a:pt x="973" y="15"/>
                    </a:lnTo>
                    <a:lnTo>
                      <a:pt x="975" y="13"/>
                    </a:lnTo>
                    <a:lnTo>
                      <a:pt x="979" y="14"/>
                    </a:lnTo>
                    <a:lnTo>
                      <a:pt x="981" y="21"/>
                    </a:lnTo>
                    <a:lnTo>
                      <a:pt x="982" y="22"/>
                    </a:lnTo>
                    <a:lnTo>
                      <a:pt x="996" y="17"/>
                    </a:lnTo>
                    <a:lnTo>
                      <a:pt x="996" y="14"/>
                    </a:lnTo>
                    <a:lnTo>
                      <a:pt x="993" y="8"/>
                    </a:lnTo>
                    <a:lnTo>
                      <a:pt x="995" y="5"/>
                    </a:lnTo>
                    <a:lnTo>
                      <a:pt x="1001" y="0"/>
                    </a:lnTo>
                    <a:lnTo>
                      <a:pt x="1005" y="0"/>
                    </a:lnTo>
                    <a:lnTo>
                      <a:pt x="1007" y="3"/>
                    </a:lnTo>
                    <a:lnTo>
                      <a:pt x="1002" y="10"/>
                    </a:lnTo>
                    <a:lnTo>
                      <a:pt x="1002" y="15"/>
                    </a:lnTo>
                    <a:lnTo>
                      <a:pt x="1005" y="16"/>
                    </a:lnTo>
                    <a:lnTo>
                      <a:pt x="1009" y="12"/>
                    </a:lnTo>
                    <a:lnTo>
                      <a:pt x="1013" y="13"/>
                    </a:lnTo>
                    <a:lnTo>
                      <a:pt x="1015" y="17"/>
                    </a:lnTo>
                    <a:lnTo>
                      <a:pt x="1010" y="23"/>
                    </a:lnTo>
                    <a:lnTo>
                      <a:pt x="1010" y="27"/>
                    </a:lnTo>
                    <a:lnTo>
                      <a:pt x="1015" y="31"/>
                    </a:lnTo>
                    <a:lnTo>
                      <a:pt x="1018" y="30"/>
                    </a:lnTo>
                    <a:lnTo>
                      <a:pt x="1019" y="22"/>
                    </a:lnTo>
                    <a:lnTo>
                      <a:pt x="1020" y="18"/>
                    </a:lnTo>
                    <a:lnTo>
                      <a:pt x="1024" y="19"/>
                    </a:lnTo>
                    <a:lnTo>
                      <a:pt x="1024" y="26"/>
                    </a:lnTo>
                    <a:lnTo>
                      <a:pt x="1026" y="27"/>
                    </a:lnTo>
                    <a:lnTo>
                      <a:pt x="1032" y="26"/>
                    </a:lnTo>
                    <a:lnTo>
                      <a:pt x="1039" y="21"/>
                    </a:lnTo>
                    <a:lnTo>
                      <a:pt x="1043" y="19"/>
                    </a:lnTo>
                    <a:lnTo>
                      <a:pt x="1045" y="22"/>
                    </a:lnTo>
                    <a:lnTo>
                      <a:pt x="1045" y="28"/>
                    </a:lnTo>
                    <a:lnTo>
                      <a:pt x="1055" y="27"/>
                    </a:lnTo>
                    <a:lnTo>
                      <a:pt x="1057" y="27"/>
                    </a:lnTo>
                    <a:lnTo>
                      <a:pt x="1063" y="30"/>
                    </a:lnTo>
                    <a:lnTo>
                      <a:pt x="1062" y="35"/>
                    </a:lnTo>
                    <a:lnTo>
                      <a:pt x="1064" y="39"/>
                    </a:lnTo>
                    <a:lnTo>
                      <a:pt x="1067" y="39"/>
                    </a:lnTo>
                    <a:lnTo>
                      <a:pt x="1071" y="34"/>
                    </a:lnTo>
                    <a:lnTo>
                      <a:pt x="1073" y="34"/>
                    </a:lnTo>
                    <a:lnTo>
                      <a:pt x="1075" y="43"/>
                    </a:lnTo>
                    <a:lnTo>
                      <a:pt x="1078" y="45"/>
                    </a:lnTo>
                    <a:lnTo>
                      <a:pt x="1083" y="34"/>
                    </a:lnTo>
                    <a:lnTo>
                      <a:pt x="1087" y="35"/>
                    </a:lnTo>
                    <a:lnTo>
                      <a:pt x="1089" y="40"/>
                    </a:lnTo>
                    <a:lnTo>
                      <a:pt x="1093" y="41"/>
                    </a:lnTo>
                    <a:lnTo>
                      <a:pt x="1100" y="36"/>
                    </a:lnTo>
                    <a:lnTo>
                      <a:pt x="1106" y="36"/>
                    </a:lnTo>
                    <a:lnTo>
                      <a:pt x="1110" y="35"/>
                    </a:lnTo>
                    <a:lnTo>
                      <a:pt x="1112" y="40"/>
                    </a:lnTo>
                    <a:lnTo>
                      <a:pt x="1124" y="41"/>
                    </a:lnTo>
                    <a:lnTo>
                      <a:pt x="1125" y="33"/>
                    </a:lnTo>
                    <a:lnTo>
                      <a:pt x="1132" y="30"/>
                    </a:lnTo>
                    <a:lnTo>
                      <a:pt x="1134" y="30"/>
                    </a:lnTo>
                    <a:lnTo>
                      <a:pt x="1132" y="40"/>
                    </a:lnTo>
                    <a:lnTo>
                      <a:pt x="1137" y="44"/>
                    </a:lnTo>
                    <a:lnTo>
                      <a:pt x="1142" y="46"/>
                    </a:lnTo>
                    <a:lnTo>
                      <a:pt x="1143" y="45"/>
                    </a:lnTo>
                    <a:lnTo>
                      <a:pt x="1142" y="39"/>
                    </a:lnTo>
                    <a:lnTo>
                      <a:pt x="1144" y="37"/>
                    </a:lnTo>
                    <a:lnTo>
                      <a:pt x="1146" y="40"/>
                    </a:lnTo>
                    <a:lnTo>
                      <a:pt x="1145" y="45"/>
                    </a:lnTo>
                    <a:lnTo>
                      <a:pt x="1147" y="49"/>
                    </a:lnTo>
                    <a:lnTo>
                      <a:pt x="1153" y="45"/>
                    </a:lnTo>
                    <a:lnTo>
                      <a:pt x="1164" y="52"/>
                    </a:lnTo>
                    <a:lnTo>
                      <a:pt x="1165" y="50"/>
                    </a:lnTo>
                    <a:lnTo>
                      <a:pt x="1162" y="43"/>
                    </a:lnTo>
                    <a:lnTo>
                      <a:pt x="1163" y="40"/>
                    </a:lnTo>
                    <a:lnTo>
                      <a:pt x="1172" y="39"/>
                    </a:lnTo>
                    <a:lnTo>
                      <a:pt x="1177" y="40"/>
                    </a:lnTo>
                    <a:lnTo>
                      <a:pt x="1178" y="42"/>
                    </a:lnTo>
                    <a:lnTo>
                      <a:pt x="1171" y="44"/>
                    </a:lnTo>
                    <a:lnTo>
                      <a:pt x="1168" y="48"/>
                    </a:lnTo>
                    <a:lnTo>
                      <a:pt x="1176" y="49"/>
                    </a:lnTo>
                    <a:lnTo>
                      <a:pt x="1180" y="54"/>
                    </a:lnTo>
                    <a:lnTo>
                      <a:pt x="1184" y="53"/>
                    </a:lnTo>
                    <a:lnTo>
                      <a:pt x="1188" y="44"/>
                    </a:lnTo>
                    <a:lnTo>
                      <a:pt x="1193" y="42"/>
                    </a:lnTo>
                    <a:lnTo>
                      <a:pt x="1195" y="44"/>
                    </a:lnTo>
                    <a:lnTo>
                      <a:pt x="1193" y="50"/>
                    </a:lnTo>
                    <a:lnTo>
                      <a:pt x="1201" y="48"/>
                    </a:lnTo>
                    <a:lnTo>
                      <a:pt x="1204" y="49"/>
                    </a:lnTo>
                    <a:lnTo>
                      <a:pt x="1206" y="58"/>
                    </a:lnTo>
                    <a:lnTo>
                      <a:pt x="1213" y="57"/>
                    </a:lnTo>
                    <a:lnTo>
                      <a:pt x="1218" y="58"/>
                    </a:lnTo>
                    <a:lnTo>
                      <a:pt x="1226" y="55"/>
                    </a:lnTo>
                    <a:lnTo>
                      <a:pt x="1227" y="57"/>
                    </a:lnTo>
                    <a:lnTo>
                      <a:pt x="1224" y="61"/>
                    </a:lnTo>
                    <a:lnTo>
                      <a:pt x="1229" y="65"/>
                    </a:lnTo>
                    <a:lnTo>
                      <a:pt x="1232" y="64"/>
                    </a:lnTo>
                    <a:lnTo>
                      <a:pt x="1237" y="64"/>
                    </a:lnTo>
                    <a:lnTo>
                      <a:pt x="1239" y="66"/>
                    </a:lnTo>
                    <a:lnTo>
                      <a:pt x="1240" y="68"/>
                    </a:lnTo>
                    <a:lnTo>
                      <a:pt x="1231" y="67"/>
                    </a:lnTo>
                    <a:lnTo>
                      <a:pt x="1227" y="69"/>
                    </a:lnTo>
                    <a:lnTo>
                      <a:pt x="1227" y="71"/>
                    </a:lnTo>
                    <a:lnTo>
                      <a:pt x="1237" y="72"/>
                    </a:lnTo>
                    <a:lnTo>
                      <a:pt x="1243" y="77"/>
                    </a:lnTo>
                    <a:lnTo>
                      <a:pt x="1241" y="80"/>
                    </a:lnTo>
                    <a:lnTo>
                      <a:pt x="1237" y="83"/>
                    </a:lnTo>
                    <a:lnTo>
                      <a:pt x="1237" y="86"/>
                    </a:lnTo>
                    <a:lnTo>
                      <a:pt x="1241" y="85"/>
                    </a:lnTo>
                    <a:lnTo>
                      <a:pt x="1247" y="83"/>
                    </a:lnTo>
                    <a:lnTo>
                      <a:pt x="1250" y="83"/>
                    </a:lnTo>
                    <a:lnTo>
                      <a:pt x="1250" y="91"/>
                    </a:lnTo>
                    <a:lnTo>
                      <a:pt x="1252" y="96"/>
                    </a:lnTo>
                    <a:lnTo>
                      <a:pt x="1254" y="96"/>
                    </a:lnTo>
                    <a:lnTo>
                      <a:pt x="1256" y="95"/>
                    </a:lnTo>
                    <a:lnTo>
                      <a:pt x="1255" y="88"/>
                    </a:lnTo>
                    <a:lnTo>
                      <a:pt x="1259" y="86"/>
                    </a:lnTo>
                    <a:lnTo>
                      <a:pt x="1263" y="88"/>
                    </a:lnTo>
                    <a:lnTo>
                      <a:pt x="1260" y="96"/>
                    </a:lnTo>
                    <a:lnTo>
                      <a:pt x="1265" y="97"/>
                    </a:lnTo>
                    <a:lnTo>
                      <a:pt x="1268" y="95"/>
                    </a:lnTo>
                    <a:lnTo>
                      <a:pt x="1273" y="98"/>
                    </a:lnTo>
                    <a:lnTo>
                      <a:pt x="1275" y="97"/>
                    </a:lnTo>
                    <a:lnTo>
                      <a:pt x="1274" y="95"/>
                    </a:lnTo>
                    <a:lnTo>
                      <a:pt x="1272" y="93"/>
                    </a:lnTo>
                    <a:lnTo>
                      <a:pt x="1273" y="89"/>
                    </a:lnTo>
                    <a:lnTo>
                      <a:pt x="1283" y="89"/>
                    </a:lnTo>
                    <a:lnTo>
                      <a:pt x="1289" y="95"/>
                    </a:lnTo>
                    <a:lnTo>
                      <a:pt x="1294" y="87"/>
                    </a:lnTo>
                    <a:lnTo>
                      <a:pt x="1299" y="88"/>
                    </a:lnTo>
                    <a:lnTo>
                      <a:pt x="1299" y="94"/>
                    </a:lnTo>
                    <a:lnTo>
                      <a:pt x="1304" y="96"/>
                    </a:lnTo>
                    <a:lnTo>
                      <a:pt x="1306" y="95"/>
                    </a:lnTo>
                    <a:lnTo>
                      <a:pt x="1306" y="90"/>
                    </a:lnTo>
                    <a:lnTo>
                      <a:pt x="1309" y="89"/>
                    </a:lnTo>
                    <a:lnTo>
                      <a:pt x="1311" y="91"/>
                    </a:lnTo>
                    <a:lnTo>
                      <a:pt x="1309" y="98"/>
                    </a:lnTo>
                    <a:lnTo>
                      <a:pt x="1310" y="101"/>
                    </a:lnTo>
                    <a:lnTo>
                      <a:pt x="1312" y="101"/>
                    </a:lnTo>
                    <a:lnTo>
                      <a:pt x="1317" y="97"/>
                    </a:lnTo>
                    <a:lnTo>
                      <a:pt x="1321" y="97"/>
                    </a:lnTo>
                    <a:lnTo>
                      <a:pt x="1319" y="105"/>
                    </a:lnTo>
                    <a:lnTo>
                      <a:pt x="1321" y="108"/>
                    </a:lnTo>
                    <a:lnTo>
                      <a:pt x="1325" y="109"/>
                    </a:lnTo>
                    <a:lnTo>
                      <a:pt x="1327" y="104"/>
                    </a:lnTo>
                    <a:lnTo>
                      <a:pt x="1339" y="104"/>
                    </a:lnTo>
                    <a:lnTo>
                      <a:pt x="1343" y="106"/>
                    </a:lnTo>
                    <a:lnTo>
                      <a:pt x="1343" y="113"/>
                    </a:lnTo>
                    <a:lnTo>
                      <a:pt x="1347" y="115"/>
                    </a:lnTo>
                    <a:lnTo>
                      <a:pt x="1351" y="120"/>
                    </a:lnTo>
                    <a:lnTo>
                      <a:pt x="1351" y="124"/>
                    </a:lnTo>
                    <a:lnTo>
                      <a:pt x="1352" y="125"/>
                    </a:lnTo>
                    <a:lnTo>
                      <a:pt x="1357" y="124"/>
                    </a:lnTo>
                    <a:lnTo>
                      <a:pt x="1360" y="119"/>
                    </a:lnTo>
                    <a:lnTo>
                      <a:pt x="1364" y="119"/>
                    </a:lnTo>
                    <a:lnTo>
                      <a:pt x="1366" y="121"/>
                    </a:lnTo>
                    <a:lnTo>
                      <a:pt x="1364" y="126"/>
                    </a:lnTo>
                    <a:lnTo>
                      <a:pt x="1366" y="130"/>
                    </a:lnTo>
                    <a:lnTo>
                      <a:pt x="1370" y="131"/>
                    </a:lnTo>
                    <a:lnTo>
                      <a:pt x="1375" y="129"/>
                    </a:lnTo>
                    <a:lnTo>
                      <a:pt x="1378" y="130"/>
                    </a:lnTo>
                    <a:lnTo>
                      <a:pt x="1379" y="134"/>
                    </a:lnTo>
                    <a:lnTo>
                      <a:pt x="1381" y="136"/>
                    </a:lnTo>
                    <a:lnTo>
                      <a:pt x="1379" y="139"/>
                    </a:lnTo>
                    <a:lnTo>
                      <a:pt x="1386" y="140"/>
                    </a:lnTo>
                    <a:lnTo>
                      <a:pt x="1387" y="145"/>
                    </a:lnTo>
                    <a:lnTo>
                      <a:pt x="1393" y="148"/>
                    </a:lnTo>
                    <a:lnTo>
                      <a:pt x="1394" y="152"/>
                    </a:lnTo>
                    <a:lnTo>
                      <a:pt x="1398" y="151"/>
                    </a:lnTo>
                    <a:lnTo>
                      <a:pt x="1405" y="152"/>
                    </a:lnTo>
                    <a:lnTo>
                      <a:pt x="1412" y="157"/>
                    </a:lnTo>
                    <a:lnTo>
                      <a:pt x="1417" y="158"/>
                    </a:lnTo>
                    <a:lnTo>
                      <a:pt x="1418" y="163"/>
                    </a:lnTo>
                    <a:lnTo>
                      <a:pt x="1428" y="163"/>
                    </a:lnTo>
                    <a:lnTo>
                      <a:pt x="1430" y="166"/>
                    </a:lnTo>
                    <a:lnTo>
                      <a:pt x="1429" y="170"/>
                    </a:lnTo>
                    <a:lnTo>
                      <a:pt x="1435" y="172"/>
                    </a:lnTo>
                    <a:lnTo>
                      <a:pt x="1434" y="179"/>
                    </a:lnTo>
                    <a:lnTo>
                      <a:pt x="1442" y="184"/>
                    </a:lnTo>
                    <a:lnTo>
                      <a:pt x="1441" y="190"/>
                    </a:lnTo>
                    <a:lnTo>
                      <a:pt x="1445" y="193"/>
                    </a:lnTo>
                    <a:lnTo>
                      <a:pt x="1446" y="192"/>
                    </a:lnTo>
                    <a:lnTo>
                      <a:pt x="1449" y="188"/>
                    </a:lnTo>
                    <a:lnTo>
                      <a:pt x="1451" y="189"/>
                    </a:lnTo>
                    <a:lnTo>
                      <a:pt x="1458" y="193"/>
                    </a:lnTo>
                    <a:lnTo>
                      <a:pt x="1463" y="194"/>
                    </a:lnTo>
                    <a:lnTo>
                      <a:pt x="1463" y="196"/>
                    </a:lnTo>
                    <a:lnTo>
                      <a:pt x="1461" y="198"/>
                    </a:lnTo>
                    <a:lnTo>
                      <a:pt x="1464" y="201"/>
                    </a:lnTo>
                    <a:lnTo>
                      <a:pt x="1464" y="203"/>
                    </a:lnTo>
                    <a:lnTo>
                      <a:pt x="1470" y="205"/>
                    </a:lnTo>
                    <a:lnTo>
                      <a:pt x="1474" y="209"/>
                    </a:lnTo>
                    <a:lnTo>
                      <a:pt x="1472" y="215"/>
                    </a:lnTo>
                    <a:lnTo>
                      <a:pt x="1468" y="217"/>
                    </a:lnTo>
                    <a:lnTo>
                      <a:pt x="1468" y="220"/>
                    </a:lnTo>
                    <a:lnTo>
                      <a:pt x="1474" y="222"/>
                    </a:lnTo>
                    <a:lnTo>
                      <a:pt x="1475" y="225"/>
                    </a:lnTo>
                    <a:lnTo>
                      <a:pt x="1474" y="229"/>
                    </a:lnTo>
                    <a:lnTo>
                      <a:pt x="1475" y="231"/>
                    </a:lnTo>
                    <a:lnTo>
                      <a:pt x="1484" y="226"/>
                    </a:lnTo>
                    <a:lnTo>
                      <a:pt x="1486" y="231"/>
                    </a:lnTo>
                    <a:lnTo>
                      <a:pt x="1493" y="231"/>
                    </a:lnTo>
                    <a:lnTo>
                      <a:pt x="1492" y="234"/>
                    </a:lnTo>
                    <a:lnTo>
                      <a:pt x="1494" y="239"/>
                    </a:lnTo>
                    <a:lnTo>
                      <a:pt x="1492" y="243"/>
                    </a:lnTo>
                    <a:lnTo>
                      <a:pt x="1494" y="244"/>
                    </a:lnTo>
                    <a:lnTo>
                      <a:pt x="1499" y="242"/>
                    </a:lnTo>
                    <a:lnTo>
                      <a:pt x="1501" y="255"/>
                    </a:lnTo>
                    <a:lnTo>
                      <a:pt x="1512" y="259"/>
                    </a:lnTo>
                    <a:lnTo>
                      <a:pt x="1512" y="263"/>
                    </a:lnTo>
                    <a:lnTo>
                      <a:pt x="1521" y="270"/>
                    </a:lnTo>
                    <a:lnTo>
                      <a:pt x="1520" y="274"/>
                    </a:lnTo>
                    <a:lnTo>
                      <a:pt x="1527" y="280"/>
                    </a:lnTo>
                    <a:lnTo>
                      <a:pt x="1526" y="283"/>
                    </a:lnTo>
                    <a:lnTo>
                      <a:pt x="1528" y="285"/>
                    </a:lnTo>
                    <a:lnTo>
                      <a:pt x="1531" y="286"/>
                    </a:lnTo>
                    <a:lnTo>
                      <a:pt x="1536" y="284"/>
                    </a:lnTo>
                    <a:lnTo>
                      <a:pt x="1542" y="291"/>
                    </a:lnTo>
                    <a:lnTo>
                      <a:pt x="1546" y="294"/>
                    </a:lnTo>
                    <a:lnTo>
                      <a:pt x="1549" y="294"/>
                    </a:lnTo>
                    <a:lnTo>
                      <a:pt x="1548" y="289"/>
                    </a:lnTo>
                    <a:lnTo>
                      <a:pt x="1550" y="288"/>
                    </a:lnTo>
                    <a:lnTo>
                      <a:pt x="1556" y="291"/>
                    </a:lnTo>
                    <a:lnTo>
                      <a:pt x="1565" y="289"/>
                    </a:lnTo>
                    <a:lnTo>
                      <a:pt x="1568" y="294"/>
                    </a:lnTo>
                    <a:lnTo>
                      <a:pt x="1572" y="295"/>
                    </a:lnTo>
                    <a:lnTo>
                      <a:pt x="1578" y="295"/>
                    </a:lnTo>
                    <a:lnTo>
                      <a:pt x="1582" y="298"/>
                    </a:lnTo>
                    <a:lnTo>
                      <a:pt x="1583" y="293"/>
                    </a:lnTo>
                    <a:lnTo>
                      <a:pt x="1586" y="292"/>
                    </a:lnTo>
                    <a:lnTo>
                      <a:pt x="1589" y="294"/>
                    </a:lnTo>
                    <a:lnTo>
                      <a:pt x="1587" y="300"/>
                    </a:lnTo>
                    <a:lnTo>
                      <a:pt x="1590" y="301"/>
                    </a:lnTo>
                    <a:lnTo>
                      <a:pt x="1591" y="300"/>
                    </a:lnTo>
                    <a:lnTo>
                      <a:pt x="1591" y="296"/>
                    </a:lnTo>
                    <a:lnTo>
                      <a:pt x="1593" y="295"/>
                    </a:lnTo>
                    <a:lnTo>
                      <a:pt x="1598" y="296"/>
                    </a:lnTo>
                    <a:lnTo>
                      <a:pt x="1600" y="299"/>
                    </a:lnTo>
                    <a:lnTo>
                      <a:pt x="1604" y="300"/>
                    </a:lnTo>
                    <a:lnTo>
                      <a:pt x="1610" y="298"/>
                    </a:lnTo>
                    <a:lnTo>
                      <a:pt x="1607" y="297"/>
                    </a:lnTo>
                    <a:lnTo>
                      <a:pt x="1611" y="294"/>
                    </a:lnTo>
                    <a:lnTo>
                      <a:pt x="1613" y="300"/>
                    </a:lnTo>
                    <a:lnTo>
                      <a:pt x="1615" y="301"/>
                    </a:lnTo>
                    <a:lnTo>
                      <a:pt x="1620" y="297"/>
                    </a:lnTo>
                    <a:lnTo>
                      <a:pt x="1626" y="299"/>
                    </a:lnTo>
                    <a:lnTo>
                      <a:pt x="1630" y="309"/>
                    </a:lnTo>
                    <a:lnTo>
                      <a:pt x="1634" y="309"/>
                    </a:lnTo>
                    <a:lnTo>
                      <a:pt x="1630" y="301"/>
                    </a:lnTo>
                    <a:lnTo>
                      <a:pt x="1632" y="301"/>
                    </a:lnTo>
                    <a:lnTo>
                      <a:pt x="1633" y="298"/>
                    </a:lnTo>
                    <a:lnTo>
                      <a:pt x="1636" y="296"/>
                    </a:lnTo>
                    <a:lnTo>
                      <a:pt x="1636" y="294"/>
                    </a:lnTo>
                    <a:lnTo>
                      <a:pt x="1640" y="297"/>
                    </a:lnTo>
                    <a:lnTo>
                      <a:pt x="1637" y="301"/>
                    </a:lnTo>
                    <a:lnTo>
                      <a:pt x="1637" y="304"/>
                    </a:lnTo>
                    <a:lnTo>
                      <a:pt x="1640" y="303"/>
                    </a:lnTo>
                    <a:lnTo>
                      <a:pt x="1643" y="306"/>
                    </a:lnTo>
                    <a:lnTo>
                      <a:pt x="1646" y="303"/>
                    </a:lnTo>
                    <a:lnTo>
                      <a:pt x="1649" y="305"/>
                    </a:lnTo>
                    <a:lnTo>
                      <a:pt x="1656" y="304"/>
                    </a:lnTo>
                    <a:lnTo>
                      <a:pt x="1658" y="303"/>
                    </a:lnTo>
                    <a:lnTo>
                      <a:pt x="1661" y="299"/>
                    </a:lnTo>
                    <a:lnTo>
                      <a:pt x="1667" y="300"/>
                    </a:lnTo>
                    <a:lnTo>
                      <a:pt x="1667" y="297"/>
                    </a:lnTo>
                    <a:lnTo>
                      <a:pt x="1670" y="296"/>
                    </a:lnTo>
                    <a:lnTo>
                      <a:pt x="1671" y="300"/>
                    </a:lnTo>
                    <a:lnTo>
                      <a:pt x="1674" y="299"/>
                    </a:lnTo>
                    <a:lnTo>
                      <a:pt x="1676" y="305"/>
                    </a:lnTo>
                    <a:lnTo>
                      <a:pt x="1680" y="303"/>
                    </a:lnTo>
                    <a:lnTo>
                      <a:pt x="1677" y="300"/>
                    </a:lnTo>
                    <a:lnTo>
                      <a:pt x="1680" y="299"/>
                    </a:lnTo>
                    <a:lnTo>
                      <a:pt x="1685" y="301"/>
                    </a:lnTo>
                    <a:lnTo>
                      <a:pt x="1688" y="301"/>
                    </a:lnTo>
                    <a:lnTo>
                      <a:pt x="1686" y="297"/>
                    </a:lnTo>
                    <a:lnTo>
                      <a:pt x="1688" y="296"/>
                    </a:lnTo>
                    <a:lnTo>
                      <a:pt x="1690" y="298"/>
                    </a:lnTo>
                    <a:lnTo>
                      <a:pt x="1692" y="297"/>
                    </a:lnTo>
                    <a:lnTo>
                      <a:pt x="1697" y="297"/>
                    </a:lnTo>
                    <a:lnTo>
                      <a:pt x="1691" y="299"/>
                    </a:lnTo>
                    <a:lnTo>
                      <a:pt x="1693" y="301"/>
                    </a:lnTo>
                    <a:lnTo>
                      <a:pt x="1693" y="306"/>
                    </a:lnTo>
                    <a:lnTo>
                      <a:pt x="1699" y="306"/>
                    </a:lnTo>
                    <a:lnTo>
                      <a:pt x="1698" y="307"/>
                    </a:lnTo>
                    <a:lnTo>
                      <a:pt x="1700" y="309"/>
                    </a:lnTo>
                    <a:lnTo>
                      <a:pt x="1702" y="304"/>
                    </a:lnTo>
                    <a:lnTo>
                      <a:pt x="1705" y="305"/>
                    </a:lnTo>
                    <a:lnTo>
                      <a:pt x="1704" y="302"/>
                    </a:lnTo>
                    <a:lnTo>
                      <a:pt x="1706" y="302"/>
                    </a:lnTo>
                    <a:lnTo>
                      <a:pt x="1707" y="306"/>
                    </a:lnTo>
                    <a:lnTo>
                      <a:pt x="1711" y="309"/>
                    </a:lnTo>
                    <a:lnTo>
                      <a:pt x="1712" y="303"/>
                    </a:lnTo>
                    <a:lnTo>
                      <a:pt x="1716" y="300"/>
                    </a:lnTo>
                    <a:lnTo>
                      <a:pt x="1715" y="307"/>
                    </a:lnTo>
                    <a:lnTo>
                      <a:pt x="1716" y="310"/>
                    </a:lnTo>
                    <a:lnTo>
                      <a:pt x="1720" y="309"/>
                    </a:lnTo>
                    <a:lnTo>
                      <a:pt x="1721" y="310"/>
                    </a:lnTo>
                    <a:lnTo>
                      <a:pt x="1720" y="311"/>
                    </a:lnTo>
                    <a:lnTo>
                      <a:pt x="1724" y="313"/>
                    </a:lnTo>
                    <a:lnTo>
                      <a:pt x="1720" y="317"/>
                    </a:lnTo>
                    <a:lnTo>
                      <a:pt x="1719" y="319"/>
                    </a:lnTo>
                    <a:lnTo>
                      <a:pt x="1723" y="320"/>
                    </a:lnTo>
                    <a:lnTo>
                      <a:pt x="1725" y="325"/>
                    </a:lnTo>
                    <a:lnTo>
                      <a:pt x="1727" y="325"/>
                    </a:lnTo>
                    <a:lnTo>
                      <a:pt x="1727" y="332"/>
                    </a:lnTo>
                    <a:lnTo>
                      <a:pt x="1729" y="333"/>
                    </a:lnTo>
                    <a:lnTo>
                      <a:pt x="1730" y="337"/>
                    </a:lnTo>
                    <a:lnTo>
                      <a:pt x="1728" y="337"/>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0" name="Freeform 130"/>
              <p:cNvSpPr>
                <a:spLocks/>
              </p:cNvSpPr>
              <p:nvPr/>
            </p:nvSpPr>
            <p:spPr bwMode="auto">
              <a:xfrm>
                <a:off x="6384330" y="3879850"/>
                <a:ext cx="836612" cy="796925"/>
              </a:xfrm>
              <a:custGeom>
                <a:avLst/>
                <a:gdLst>
                  <a:gd name="T0" fmla="*/ 2147483647 w 1578"/>
                  <a:gd name="T1" fmla="*/ 2147483647 h 1504"/>
                  <a:gd name="T2" fmla="*/ 2147483647 w 1578"/>
                  <a:gd name="T3" fmla="*/ 2147483647 h 1504"/>
                  <a:gd name="T4" fmla="*/ 2147483647 w 1578"/>
                  <a:gd name="T5" fmla="*/ 2147483647 h 1504"/>
                  <a:gd name="T6" fmla="*/ 2147483647 w 1578"/>
                  <a:gd name="T7" fmla="*/ 2147483647 h 1504"/>
                  <a:gd name="T8" fmla="*/ 2147483647 w 1578"/>
                  <a:gd name="T9" fmla="*/ 2147483647 h 1504"/>
                  <a:gd name="T10" fmla="*/ 2147483647 w 1578"/>
                  <a:gd name="T11" fmla="*/ 2147483647 h 1504"/>
                  <a:gd name="T12" fmla="*/ 2147483647 w 1578"/>
                  <a:gd name="T13" fmla="*/ 2147483647 h 1504"/>
                  <a:gd name="T14" fmla="*/ 2147483647 w 1578"/>
                  <a:gd name="T15" fmla="*/ 2147483647 h 1504"/>
                  <a:gd name="T16" fmla="*/ 2147483647 w 1578"/>
                  <a:gd name="T17" fmla="*/ 2147483647 h 1504"/>
                  <a:gd name="T18" fmla="*/ 2147483647 w 1578"/>
                  <a:gd name="T19" fmla="*/ 2147483647 h 1504"/>
                  <a:gd name="T20" fmla="*/ 2147483647 w 1578"/>
                  <a:gd name="T21" fmla="*/ 2147483647 h 1504"/>
                  <a:gd name="T22" fmla="*/ 2147483647 w 1578"/>
                  <a:gd name="T23" fmla="*/ 2147483647 h 1504"/>
                  <a:gd name="T24" fmla="*/ 2147483647 w 1578"/>
                  <a:gd name="T25" fmla="*/ 2147483647 h 1504"/>
                  <a:gd name="T26" fmla="*/ 2147483647 w 1578"/>
                  <a:gd name="T27" fmla="*/ 2147483647 h 1504"/>
                  <a:gd name="T28" fmla="*/ 2147483647 w 1578"/>
                  <a:gd name="T29" fmla="*/ 2147483647 h 1504"/>
                  <a:gd name="T30" fmla="*/ 2147483647 w 1578"/>
                  <a:gd name="T31" fmla="*/ 2147483647 h 1504"/>
                  <a:gd name="T32" fmla="*/ 2147483647 w 1578"/>
                  <a:gd name="T33" fmla="*/ 2147483647 h 1504"/>
                  <a:gd name="T34" fmla="*/ 2147483647 w 1578"/>
                  <a:gd name="T35" fmla="*/ 2147483647 h 1504"/>
                  <a:gd name="T36" fmla="*/ 2147483647 w 1578"/>
                  <a:gd name="T37" fmla="*/ 2147483647 h 1504"/>
                  <a:gd name="T38" fmla="*/ 2147483647 w 1578"/>
                  <a:gd name="T39" fmla="*/ 2147483647 h 1504"/>
                  <a:gd name="T40" fmla="*/ 2147483647 w 1578"/>
                  <a:gd name="T41" fmla="*/ 2147483647 h 1504"/>
                  <a:gd name="T42" fmla="*/ 2147483647 w 1578"/>
                  <a:gd name="T43" fmla="*/ 2147483647 h 1504"/>
                  <a:gd name="T44" fmla="*/ 2147483647 w 1578"/>
                  <a:gd name="T45" fmla="*/ 2147483647 h 1504"/>
                  <a:gd name="T46" fmla="*/ 2147483647 w 1578"/>
                  <a:gd name="T47" fmla="*/ 2147483647 h 1504"/>
                  <a:gd name="T48" fmla="*/ 2147483647 w 1578"/>
                  <a:gd name="T49" fmla="*/ 2147483647 h 1504"/>
                  <a:gd name="T50" fmla="*/ 2147483647 w 1578"/>
                  <a:gd name="T51" fmla="*/ 2147483647 h 1504"/>
                  <a:gd name="T52" fmla="*/ 2147483647 w 1578"/>
                  <a:gd name="T53" fmla="*/ 2147483647 h 1504"/>
                  <a:gd name="T54" fmla="*/ 2147483647 w 1578"/>
                  <a:gd name="T55" fmla="*/ 2147483647 h 1504"/>
                  <a:gd name="T56" fmla="*/ 2147483647 w 1578"/>
                  <a:gd name="T57" fmla="*/ 2147483647 h 1504"/>
                  <a:gd name="T58" fmla="*/ 2147483647 w 1578"/>
                  <a:gd name="T59" fmla="*/ 2147483647 h 1504"/>
                  <a:gd name="T60" fmla="*/ 2147483647 w 1578"/>
                  <a:gd name="T61" fmla="*/ 2147483647 h 1504"/>
                  <a:gd name="T62" fmla="*/ 2147483647 w 1578"/>
                  <a:gd name="T63" fmla="*/ 2147483647 h 1504"/>
                  <a:gd name="T64" fmla="*/ 2147483647 w 1578"/>
                  <a:gd name="T65" fmla="*/ 2147483647 h 1504"/>
                  <a:gd name="T66" fmla="*/ 2147483647 w 1578"/>
                  <a:gd name="T67" fmla="*/ 2147483647 h 1504"/>
                  <a:gd name="T68" fmla="*/ 2147483647 w 1578"/>
                  <a:gd name="T69" fmla="*/ 2147483647 h 1504"/>
                  <a:gd name="T70" fmla="*/ 2147483647 w 1578"/>
                  <a:gd name="T71" fmla="*/ 2147483647 h 1504"/>
                  <a:gd name="T72" fmla="*/ 2147483647 w 1578"/>
                  <a:gd name="T73" fmla="*/ 2147483647 h 1504"/>
                  <a:gd name="T74" fmla="*/ 2147483647 w 1578"/>
                  <a:gd name="T75" fmla="*/ 2147483647 h 1504"/>
                  <a:gd name="T76" fmla="*/ 2147483647 w 1578"/>
                  <a:gd name="T77" fmla="*/ 2147483647 h 1504"/>
                  <a:gd name="T78" fmla="*/ 2147483647 w 1578"/>
                  <a:gd name="T79" fmla="*/ 2147483647 h 1504"/>
                  <a:gd name="T80" fmla="*/ 2147483647 w 1578"/>
                  <a:gd name="T81" fmla="*/ 2147483647 h 1504"/>
                  <a:gd name="T82" fmla="*/ 2147483647 w 1578"/>
                  <a:gd name="T83" fmla="*/ 2147483647 h 1504"/>
                  <a:gd name="T84" fmla="*/ 2147483647 w 1578"/>
                  <a:gd name="T85" fmla="*/ 2147483647 h 1504"/>
                  <a:gd name="T86" fmla="*/ 2147483647 w 1578"/>
                  <a:gd name="T87" fmla="*/ 2147483647 h 1504"/>
                  <a:gd name="T88" fmla="*/ 2147483647 w 1578"/>
                  <a:gd name="T89" fmla="*/ 2147483647 h 1504"/>
                  <a:gd name="T90" fmla="*/ 2147483647 w 1578"/>
                  <a:gd name="T91" fmla="*/ 2147483647 h 1504"/>
                  <a:gd name="T92" fmla="*/ 2147483647 w 1578"/>
                  <a:gd name="T93" fmla="*/ 2147483647 h 1504"/>
                  <a:gd name="T94" fmla="*/ 2147483647 w 1578"/>
                  <a:gd name="T95" fmla="*/ 2147483647 h 1504"/>
                  <a:gd name="T96" fmla="*/ 2147483647 w 1578"/>
                  <a:gd name="T97" fmla="*/ 2147483647 h 1504"/>
                  <a:gd name="T98" fmla="*/ 2147483647 w 1578"/>
                  <a:gd name="T99" fmla="*/ 2147483647 h 1504"/>
                  <a:gd name="T100" fmla="*/ 2147483647 w 1578"/>
                  <a:gd name="T101" fmla="*/ 2147483647 h 1504"/>
                  <a:gd name="T102" fmla="*/ 2147483647 w 1578"/>
                  <a:gd name="T103" fmla="*/ 2147483647 h 1504"/>
                  <a:gd name="T104" fmla="*/ 2147483647 w 1578"/>
                  <a:gd name="T105" fmla="*/ 2147483647 h 1504"/>
                  <a:gd name="T106" fmla="*/ 2147483647 w 1578"/>
                  <a:gd name="T107" fmla="*/ 2147483647 h 1504"/>
                  <a:gd name="T108" fmla="*/ 2147483647 w 1578"/>
                  <a:gd name="T109" fmla="*/ 2147483647 h 1504"/>
                  <a:gd name="T110" fmla="*/ 2147483647 w 1578"/>
                  <a:gd name="T111" fmla="*/ 2147483647 h 1504"/>
                  <a:gd name="T112" fmla="*/ 2147483647 w 1578"/>
                  <a:gd name="T113" fmla="*/ 2147483647 h 1504"/>
                  <a:gd name="T114" fmla="*/ 2147483647 w 1578"/>
                  <a:gd name="T115" fmla="*/ 2147483647 h 1504"/>
                  <a:gd name="T116" fmla="*/ 2147483647 w 1578"/>
                  <a:gd name="T117" fmla="*/ 2147483647 h 1504"/>
                  <a:gd name="T118" fmla="*/ 2147483647 w 1578"/>
                  <a:gd name="T119" fmla="*/ 2147483647 h 1504"/>
                  <a:gd name="T120" fmla="*/ 2147483647 w 1578"/>
                  <a:gd name="T121" fmla="*/ 2147483647 h 1504"/>
                  <a:gd name="T122" fmla="*/ 2147483647 w 1578"/>
                  <a:gd name="T123" fmla="*/ 2147483647 h 1504"/>
                  <a:gd name="T124" fmla="*/ 2147483647 w 1578"/>
                  <a:gd name="T125" fmla="*/ 2147483647 h 1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78"/>
                  <a:gd name="T190" fmla="*/ 0 h 1504"/>
                  <a:gd name="T191" fmla="*/ 1578 w 1578"/>
                  <a:gd name="T192" fmla="*/ 1504 h 1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78" h="1504">
                    <a:moveTo>
                      <a:pt x="1574" y="529"/>
                    </a:moveTo>
                    <a:lnTo>
                      <a:pt x="1568" y="527"/>
                    </a:lnTo>
                    <a:lnTo>
                      <a:pt x="1563" y="528"/>
                    </a:lnTo>
                    <a:lnTo>
                      <a:pt x="1557" y="545"/>
                    </a:lnTo>
                    <a:lnTo>
                      <a:pt x="1552" y="553"/>
                    </a:lnTo>
                    <a:lnTo>
                      <a:pt x="1552" y="557"/>
                    </a:lnTo>
                    <a:lnTo>
                      <a:pt x="1550" y="562"/>
                    </a:lnTo>
                    <a:lnTo>
                      <a:pt x="1554" y="566"/>
                    </a:lnTo>
                    <a:lnTo>
                      <a:pt x="1552" y="569"/>
                    </a:lnTo>
                    <a:lnTo>
                      <a:pt x="1553" y="572"/>
                    </a:lnTo>
                    <a:lnTo>
                      <a:pt x="1555" y="576"/>
                    </a:lnTo>
                    <a:lnTo>
                      <a:pt x="1556" y="589"/>
                    </a:lnTo>
                    <a:lnTo>
                      <a:pt x="1561" y="598"/>
                    </a:lnTo>
                    <a:lnTo>
                      <a:pt x="1555" y="609"/>
                    </a:lnTo>
                    <a:lnTo>
                      <a:pt x="1560" y="618"/>
                    </a:lnTo>
                    <a:lnTo>
                      <a:pt x="1560" y="623"/>
                    </a:lnTo>
                    <a:lnTo>
                      <a:pt x="1556" y="628"/>
                    </a:lnTo>
                    <a:lnTo>
                      <a:pt x="1561" y="636"/>
                    </a:lnTo>
                    <a:lnTo>
                      <a:pt x="1561" y="638"/>
                    </a:lnTo>
                    <a:lnTo>
                      <a:pt x="1554" y="651"/>
                    </a:lnTo>
                    <a:lnTo>
                      <a:pt x="1548" y="669"/>
                    </a:lnTo>
                    <a:lnTo>
                      <a:pt x="1538" y="677"/>
                    </a:lnTo>
                    <a:lnTo>
                      <a:pt x="1529" y="682"/>
                    </a:lnTo>
                    <a:lnTo>
                      <a:pt x="1496" y="689"/>
                    </a:lnTo>
                    <a:lnTo>
                      <a:pt x="1485" y="695"/>
                    </a:lnTo>
                    <a:lnTo>
                      <a:pt x="1479" y="703"/>
                    </a:lnTo>
                    <a:lnTo>
                      <a:pt x="1474" y="715"/>
                    </a:lnTo>
                    <a:lnTo>
                      <a:pt x="1469" y="719"/>
                    </a:lnTo>
                    <a:lnTo>
                      <a:pt x="1463" y="723"/>
                    </a:lnTo>
                    <a:lnTo>
                      <a:pt x="1459" y="727"/>
                    </a:lnTo>
                    <a:lnTo>
                      <a:pt x="1452" y="742"/>
                    </a:lnTo>
                    <a:lnTo>
                      <a:pt x="1437" y="752"/>
                    </a:lnTo>
                    <a:lnTo>
                      <a:pt x="1435" y="753"/>
                    </a:lnTo>
                    <a:lnTo>
                      <a:pt x="1429" y="762"/>
                    </a:lnTo>
                    <a:lnTo>
                      <a:pt x="1422" y="781"/>
                    </a:lnTo>
                    <a:lnTo>
                      <a:pt x="1425" y="787"/>
                    </a:lnTo>
                    <a:lnTo>
                      <a:pt x="1423" y="797"/>
                    </a:lnTo>
                    <a:lnTo>
                      <a:pt x="1423" y="805"/>
                    </a:lnTo>
                    <a:lnTo>
                      <a:pt x="1427" y="811"/>
                    </a:lnTo>
                    <a:lnTo>
                      <a:pt x="1425" y="822"/>
                    </a:lnTo>
                    <a:lnTo>
                      <a:pt x="1417" y="828"/>
                    </a:lnTo>
                    <a:lnTo>
                      <a:pt x="1404" y="829"/>
                    </a:lnTo>
                    <a:lnTo>
                      <a:pt x="1395" y="840"/>
                    </a:lnTo>
                    <a:lnTo>
                      <a:pt x="1392" y="845"/>
                    </a:lnTo>
                    <a:lnTo>
                      <a:pt x="1388" y="857"/>
                    </a:lnTo>
                    <a:lnTo>
                      <a:pt x="1382" y="863"/>
                    </a:lnTo>
                    <a:lnTo>
                      <a:pt x="1370" y="864"/>
                    </a:lnTo>
                    <a:lnTo>
                      <a:pt x="1369" y="878"/>
                    </a:lnTo>
                    <a:lnTo>
                      <a:pt x="1374" y="891"/>
                    </a:lnTo>
                    <a:lnTo>
                      <a:pt x="1373" y="909"/>
                    </a:lnTo>
                    <a:lnTo>
                      <a:pt x="1371" y="912"/>
                    </a:lnTo>
                    <a:lnTo>
                      <a:pt x="1363" y="919"/>
                    </a:lnTo>
                    <a:lnTo>
                      <a:pt x="1358" y="934"/>
                    </a:lnTo>
                    <a:lnTo>
                      <a:pt x="1354" y="937"/>
                    </a:lnTo>
                    <a:lnTo>
                      <a:pt x="1351" y="944"/>
                    </a:lnTo>
                    <a:lnTo>
                      <a:pt x="1343" y="948"/>
                    </a:lnTo>
                    <a:lnTo>
                      <a:pt x="1329" y="945"/>
                    </a:lnTo>
                    <a:lnTo>
                      <a:pt x="1322" y="953"/>
                    </a:lnTo>
                    <a:lnTo>
                      <a:pt x="1320" y="960"/>
                    </a:lnTo>
                    <a:lnTo>
                      <a:pt x="1328" y="966"/>
                    </a:lnTo>
                    <a:lnTo>
                      <a:pt x="1332" y="976"/>
                    </a:lnTo>
                    <a:lnTo>
                      <a:pt x="1332" y="980"/>
                    </a:lnTo>
                    <a:lnTo>
                      <a:pt x="1327" y="991"/>
                    </a:lnTo>
                    <a:lnTo>
                      <a:pt x="1320" y="998"/>
                    </a:lnTo>
                    <a:lnTo>
                      <a:pt x="1312" y="1000"/>
                    </a:lnTo>
                    <a:lnTo>
                      <a:pt x="1308" y="1003"/>
                    </a:lnTo>
                    <a:lnTo>
                      <a:pt x="1303" y="1013"/>
                    </a:lnTo>
                    <a:lnTo>
                      <a:pt x="1301" y="1020"/>
                    </a:lnTo>
                    <a:lnTo>
                      <a:pt x="1289" y="1032"/>
                    </a:lnTo>
                    <a:lnTo>
                      <a:pt x="1282" y="1035"/>
                    </a:lnTo>
                    <a:lnTo>
                      <a:pt x="1276" y="1042"/>
                    </a:lnTo>
                    <a:lnTo>
                      <a:pt x="1267" y="1067"/>
                    </a:lnTo>
                    <a:lnTo>
                      <a:pt x="1261" y="1076"/>
                    </a:lnTo>
                    <a:lnTo>
                      <a:pt x="1258" y="1078"/>
                    </a:lnTo>
                    <a:lnTo>
                      <a:pt x="1254" y="1085"/>
                    </a:lnTo>
                    <a:lnTo>
                      <a:pt x="1244" y="1093"/>
                    </a:lnTo>
                    <a:lnTo>
                      <a:pt x="1239" y="1097"/>
                    </a:lnTo>
                    <a:lnTo>
                      <a:pt x="1237" y="1101"/>
                    </a:lnTo>
                    <a:lnTo>
                      <a:pt x="1217" y="1108"/>
                    </a:lnTo>
                    <a:lnTo>
                      <a:pt x="1200" y="1120"/>
                    </a:lnTo>
                    <a:lnTo>
                      <a:pt x="1191" y="1122"/>
                    </a:lnTo>
                    <a:lnTo>
                      <a:pt x="1169" y="1135"/>
                    </a:lnTo>
                    <a:lnTo>
                      <a:pt x="1160" y="1144"/>
                    </a:lnTo>
                    <a:lnTo>
                      <a:pt x="1155" y="1150"/>
                    </a:lnTo>
                    <a:lnTo>
                      <a:pt x="1136" y="1157"/>
                    </a:lnTo>
                    <a:lnTo>
                      <a:pt x="1128" y="1159"/>
                    </a:lnTo>
                    <a:lnTo>
                      <a:pt x="1125" y="1161"/>
                    </a:lnTo>
                    <a:lnTo>
                      <a:pt x="1122" y="1166"/>
                    </a:lnTo>
                    <a:lnTo>
                      <a:pt x="1116" y="1168"/>
                    </a:lnTo>
                    <a:lnTo>
                      <a:pt x="1109" y="1173"/>
                    </a:lnTo>
                    <a:lnTo>
                      <a:pt x="1101" y="1183"/>
                    </a:lnTo>
                    <a:lnTo>
                      <a:pt x="1102" y="1188"/>
                    </a:lnTo>
                    <a:lnTo>
                      <a:pt x="1084" y="1210"/>
                    </a:lnTo>
                    <a:lnTo>
                      <a:pt x="1078" y="1213"/>
                    </a:lnTo>
                    <a:lnTo>
                      <a:pt x="1053" y="1220"/>
                    </a:lnTo>
                    <a:lnTo>
                      <a:pt x="1047" y="1223"/>
                    </a:lnTo>
                    <a:lnTo>
                      <a:pt x="1043" y="1229"/>
                    </a:lnTo>
                    <a:lnTo>
                      <a:pt x="1038" y="1230"/>
                    </a:lnTo>
                    <a:lnTo>
                      <a:pt x="1033" y="1233"/>
                    </a:lnTo>
                    <a:lnTo>
                      <a:pt x="1027" y="1238"/>
                    </a:lnTo>
                    <a:lnTo>
                      <a:pt x="1010" y="1246"/>
                    </a:lnTo>
                    <a:lnTo>
                      <a:pt x="992" y="1264"/>
                    </a:lnTo>
                    <a:lnTo>
                      <a:pt x="987" y="1272"/>
                    </a:lnTo>
                    <a:lnTo>
                      <a:pt x="987" y="1296"/>
                    </a:lnTo>
                    <a:lnTo>
                      <a:pt x="974" y="1320"/>
                    </a:lnTo>
                    <a:lnTo>
                      <a:pt x="970" y="1333"/>
                    </a:lnTo>
                    <a:lnTo>
                      <a:pt x="958" y="1350"/>
                    </a:lnTo>
                    <a:lnTo>
                      <a:pt x="956" y="1353"/>
                    </a:lnTo>
                    <a:lnTo>
                      <a:pt x="948" y="1355"/>
                    </a:lnTo>
                    <a:lnTo>
                      <a:pt x="922" y="1368"/>
                    </a:lnTo>
                    <a:lnTo>
                      <a:pt x="916" y="1367"/>
                    </a:lnTo>
                    <a:lnTo>
                      <a:pt x="911" y="1371"/>
                    </a:lnTo>
                    <a:lnTo>
                      <a:pt x="907" y="1379"/>
                    </a:lnTo>
                    <a:lnTo>
                      <a:pt x="901" y="1408"/>
                    </a:lnTo>
                    <a:lnTo>
                      <a:pt x="896" y="1420"/>
                    </a:lnTo>
                    <a:lnTo>
                      <a:pt x="896" y="1429"/>
                    </a:lnTo>
                    <a:lnTo>
                      <a:pt x="889" y="1441"/>
                    </a:lnTo>
                    <a:lnTo>
                      <a:pt x="888" y="1455"/>
                    </a:lnTo>
                    <a:lnTo>
                      <a:pt x="889" y="1459"/>
                    </a:lnTo>
                    <a:lnTo>
                      <a:pt x="889" y="1465"/>
                    </a:lnTo>
                    <a:lnTo>
                      <a:pt x="885" y="1477"/>
                    </a:lnTo>
                    <a:lnTo>
                      <a:pt x="882" y="1483"/>
                    </a:lnTo>
                    <a:lnTo>
                      <a:pt x="869" y="1489"/>
                    </a:lnTo>
                    <a:lnTo>
                      <a:pt x="852" y="1502"/>
                    </a:lnTo>
                    <a:lnTo>
                      <a:pt x="845" y="1504"/>
                    </a:lnTo>
                    <a:lnTo>
                      <a:pt x="840" y="1499"/>
                    </a:lnTo>
                    <a:lnTo>
                      <a:pt x="837" y="1494"/>
                    </a:lnTo>
                    <a:lnTo>
                      <a:pt x="837" y="1491"/>
                    </a:lnTo>
                    <a:lnTo>
                      <a:pt x="830" y="1490"/>
                    </a:lnTo>
                    <a:lnTo>
                      <a:pt x="825" y="1487"/>
                    </a:lnTo>
                    <a:lnTo>
                      <a:pt x="821" y="1482"/>
                    </a:lnTo>
                    <a:lnTo>
                      <a:pt x="817" y="1481"/>
                    </a:lnTo>
                    <a:lnTo>
                      <a:pt x="814" y="1473"/>
                    </a:lnTo>
                    <a:lnTo>
                      <a:pt x="812" y="1469"/>
                    </a:lnTo>
                    <a:lnTo>
                      <a:pt x="803" y="1466"/>
                    </a:lnTo>
                    <a:lnTo>
                      <a:pt x="798" y="1462"/>
                    </a:lnTo>
                    <a:lnTo>
                      <a:pt x="797" y="1464"/>
                    </a:lnTo>
                    <a:lnTo>
                      <a:pt x="795" y="1464"/>
                    </a:lnTo>
                    <a:lnTo>
                      <a:pt x="793" y="1462"/>
                    </a:lnTo>
                    <a:lnTo>
                      <a:pt x="789" y="1461"/>
                    </a:lnTo>
                    <a:lnTo>
                      <a:pt x="782" y="1462"/>
                    </a:lnTo>
                    <a:lnTo>
                      <a:pt x="783" y="1457"/>
                    </a:lnTo>
                    <a:lnTo>
                      <a:pt x="780" y="1453"/>
                    </a:lnTo>
                    <a:lnTo>
                      <a:pt x="776" y="1456"/>
                    </a:lnTo>
                    <a:lnTo>
                      <a:pt x="774" y="1456"/>
                    </a:lnTo>
                    <a:lnTo>
                      <a:pt x="773" y="1453"/>
                    </a:lnTo>
                    <a:lnTo>
                      <a:pt x="770" y="1452"/>
                    </a:lnTo>
                    <a:lnTo>
                      <a:pt x="767" y="1452"/>
                    </a:lnTo>
                    <a:lnTo>
                      <a:pt x="764" y="1450"/>
                    </a:lnTo>
                    <a:lnTo>
                      <a:pt x="761" y="1448"/>
                    </a:lnTo>
                    <a:lnTo>
                      <a:pt x="758" y="1452"/>
                    </a:lnTo>
                    <a:lnTo>
                      <a:pt x="755" y="1454"/>
                    </a:lnTo>
                    <a:lnTo>
                      <a:pt x="755" y="1457"/>
                    </a:lnTo>
                    <a:lnTo>
                      <a:pt x="754" y="1459"/>
                    </a:lnTo>
                    <a:lnTo>
                      <a:pt x="745" y="1461"/>
                    </a:lnTo>
                    <a:lnTo>
                      <a:pt x="742" y="1457"/>
                    </a:lnTo>
                    <a:lnTo>
                      <a:pt x="738" y="1461"/>
                    </a:lnTo>
                    <a:lnTo>
                      <a:pt x="735" y="1459"/>
                    </a:lnTo>
                    <a:lnTo>
                      <a:pt x="731" y="1465"/>
                    </a:lnTo>
                    <a:lnTo>
                      <a:pt x="725" y="1464"/>
                    </a:lnTo>
                    <a:lnTo>
                      <a:pt x="722" y="1466"/>
                    </a:lnTo>
                    <a:lnTo>
                      <a:pt x="722" y="1469"/>
                    </a:lnTo>
                    <a:lnTo>
                      <a:pt x="717" y="1469"/>
                    </a:lnTo>
                    <a:lnTo>
                      <a:pt x="716" y="1467"/>
                    </a:lnTo>
                    <a:lnTo>
                      <a:pt x="714" y="1467"/>
                    </a:lnTo>
                    <a:lnTo>
                      <a:pt x="713" y="1469"/>
                    </a:lnTo>
                    <a:lnTo>
                      <a:pt x="709" y="1469"/>
                    </a:lnTo>
                    <a:lnTo>
                      <a:pt x="708" y="1471"/>
                    </a:lnTo>
                    <a:lnTo>
                      <a:pt x="706" y="1472"/>
                    </a:lnTo>
                    <a:lnTo>
                      <a:pt x="706" y="1474"/>
                    </a:lnTo>
                    <a:lnTo>
                      <a:pt x="705" y="1476"/>
                    </a:lnTo>
                    <a:lnTo>
                      <a:pt x="706" y="1480"/>
                    </a:lnTo>
                    <a:lnTo>
                      <a:pt x="703" y="1482"/>
                    </a:lnTo>
                    <a:lnTo>
                      <a:pt x="690" y="1480"/>
                    </a:lnTo>
                    <a:lnTo>
                      <a:pt x="680" y="1486"/>
                    </a:lnTo>
                    <a:lnTo>
                      <a:pt x="679" y="1485"/>
                    </a:lnTo>
                    <a:lnTo>
                      <a:pt x="677" y="1488"/>
                    </a:lnTo>
                    <a:lnTo>
                      <a:pt x="674" y="1486"/>
                    </a:lnTo>
                    <a:lnTo>
                      <a:pt x="673" y="1485"/>
                    </a:lnTo>
                    <a:lnTo>
                      <a:pt x="672" y="1486"/>
                    </a:lnTo>
                    <a:lnTo>
                      <a:pt x="670" y="1485"/>
                    </a:lnTo>
                    <a:lnTo>
                      <a:pt x="666" y="1481"/>
                    </a:lnTo>
                    <a:lnTo>
                      <a:pt x="660" y="1486"/>
                    </a:lnTo>
                    <a:lnTo>
                      <a:pt x="657" y="1487"/>
                    </a:lnTo>
                    <a:lnTo>
                      <a:pt x="655" y="1485"/>
                    </a:lnTo>
                    <a:lnTo>
                      <a:pt x="651" y="1488"/>
                    </a:lnTo>
                    <a:lnTo>
                      <a:pt x="650" y="1486"/>
                    </a:lnTo>
                    <a:lnTo>
                      <a:pt x="647" y="1486"/>
                    </a:lnTo>
                    <a:lnTo>
                      <a:pt x="645" y="1489"/>
                    </a:lnTo>
                    <a:lnTo>
                      <a:pt x="636" y="1489"/>
                    </a:lnTo>
                    <a:lnTo>
                      <a:pt x="633" y="1488"/>
                    </a:lnTo>
                    <a:lnTo>
                      <a:pt x="620" y="1481"/>
                    </a:lnTo>
                    <a:lnTo>
                      <a:pt x="616" y="1488"/>
                    </a:lnTo>
                    <a:lnTo>
                      <a:pt x="614" y="1488"/>
                    </a:lnTo>
                    <a:lnTo>
                      <a:pt x="608" y="1485"/>
                    </a:lnTo>
                    <a:lnTo>
                      <a:pt x="608" y="1483"/>
                    </a:lnTo>
                    <a:lnTo>
                      <a:pt x="602" y="1484"/>
                    </a:lnTo>
                    <a:lnTo>
                      <a:pt x="598" y="1480"/>
                    </a:lnTo>
                    <a:lnTo>
                      <a:pt x="598" y="1476"/>
                    </a:lnTo>
                    <a:lnTo>
                      <a:pt x="595" y="1476"/>
                    </a:lnTo>
                    <a:lnTo>
                      <a:pt x="596" y="1473"/>
                    </a:lnTo>
                    <a:lnTo>
                      <a:pt x="593" y="1471"/>
                    </a:lnTo>
                    <a:lnTo>
                      <a:pt x="595" y="1462"/>
                    </a:lnTo>
                    <a:lnTo>
                      <a:pt x="594" y="1452"/>
                    </a:lnTo>
                    <a:lnTo>
                      <a:pt x="592" y="1450"/>
                    </a:lnTo>
                    <a:lnTo>
                      <a:pt x="596" y="1444"/>
                    </a:lnTo>
                    <a:lnTo>
                      <a:pt x="593" y="1433"/>
                    </a:lnTo>
                    <a:lnTo>
                      <a:pt x="595" y="1428"/>
                    </a:lnTo>
                    <a:lnTo>
                      <a:pt x="594" y="1426"/>
                    </a:lnTo>
                    <a:lnTo>
                      <a:pt x="591" y="1428"/>
                    </a:lnTo>
                    <a:lnTo>
                      <a:pt x="589" y="1427"/>
                    </a:lnTo>
                    <a:lnTo>
                      <a:pt x="590" y="1420"/>
                    </a:lnTo>
                    <a:lnTo>
                      <a:pt x="587" y="1418"/>
                    </a:lnTo>
                    <a:lnTo>
                      <a:pt x="587" y="1413"/>
                    </a:lnTo>
                    <a:lnTo>
                      <a:pt x="584" y="1411"/>
                    </a:lnTo>
                    <a:lnTo>
                      <a:pt x="579" y="1409"/>
                    </a:lnTo>
                    <a:lnTo>
                      <a:pt x="579" y="1407"/>
                    </a:lnTo>
                    <a:lnTo>
                      <a:pt x="574" y="1409"/>
                    </a:lnTo>
                    <a:lnTo>
                      <a:pt x="573" y="1408"/>
                    </a:lnTo>
                    <a:lnTo>
                      <a:pt x="573" y="1400"/>
                    </a:lnTo>
                    <a:lnTo>
                      <a:pt x="576" y="1395"/>
                    </a:lnTo>
                    <a:lnTo>
                      <a:pt x="574" y="1392"/>
                    </a:lnTo>
                    <a:lnTo>
                      <a:pt x="573" y="1385"/>
                    </a:lnTo>
                    <a:lnTo>
                      <a:pt x="571" y="1385"/>
                    </a:lnTo>
                    <a:lnTo>
                      <a:pt x="571" y="1381"/>
                    </a:lnTo>
                    <a:lnTo>
                      <a:pt x="567" y="1376"/>
                    </a:lnTo>
                    <a:lnTo>
                      <a:pt x="567" y="1375"/>
                    </a:lnTo>
                    <a:lnTo>
                      <a:pt x="571" y="1375"/>
                    </a:lnTo>
                    <a:lnTo>
                      <a:pt x="571" y="1368"/>
                    </a:lnTo>
                    <a:lnTo>
                      <a:pt x="577" y="1360"/>
                    </a:lnTo>
                    <a:lnTo>
                      <a:pt x="579" y="1354"/>
                    </a:lnTo>
                    <a:lnTo>
                      <a:pt x="576" y="1350"/>
                    </a:lnTo>
                    <a:lnTo>
                      <a:pt x="573" y="1343"/>
                    </a:lnTo>
                    <a:lnTo>
                      <a:pt x="569" y="1341"/>
                    </a:lnTo>
                    <a:lnTo>
                      <a:pt x="570" y="1337"/>
                    </a:lnTo>
                    <a:lnTo>
                      <a:pt x="569" y="1332"/>
                    </a:lnTo>
                    <a:lnTo>
                      <a:pt x="576" y="1327"/>
                    </a:lnTo>
                    <a:lnTo>
                      <a:pt x="574" y="1326"/>
                    </a:lnTo>
                    <a:lnTo>
                      <a:pt x="573" y="1326"/>
                    </a:lnTo>
                    <a:lnTo>
                      <a:pt x="571" y="1319"/>
                    </a:lnTo>
                    <a:lnTo>
                      <a:pt x="573" y="1319"/>
                    </a:lnTo>
                    <a:lnTo>
                      <a:pt x="576" y="1314"/>
                    </a:lnTo>
                    <a:lnTo>
                      <a:pt x="572" y="1310"/>
                    </a:lnTo>
                    <a:lnTo>
                      <a:pt x="572" y="1305"/>
                    </a:lnTo>
                    <a:lnTo>
                      <a:pt x="566" y="1303"/>
                    </a:lnTo>
                    <a:lnTo>
                      <a:pt x="559" y="1304"/>
                    </a:lnTo>
                    <a:lnTo>
                      <a:pt x="560" y="1297"/>
                    </a:lnTo>
                    <a:lnTo>
                      <a:pt x="555" y="1289"/>
                    </a:lnTo>
                    <a:lnTo>
                      <a:pt x="557" y="1288"/>
                    </a:lnTo>
                    <a:lnTo>
                      <a:pt x="557" y="1282"/>
                    </a:lnTo>
                    <a:lnTo>
                      <a:pt x="554" y="1278"/>
                    </a:lnTo>
                    <a:lnTo>
                      <a:pt x="551" y="1276"/>
                    </a:lnTo>
                    <a:lnTo>
                      <a:pt x="553" y="1271"/>
                    </a:lnTo>
                    <a:lnTo>
                      <a:pt x="552" y="1270"/>
                    </a:lnTo>
                    <a:lnTo>
                      <a:pt x="554" y="1268"/>
                    </a:lnTo>
                    <a:lnTo>
                      <a:pt x="551" y="1263"/>
                    </a:lnTo>
                    <a:lnTo>
                      <a:pt x="552" y="1261"/>
                    </a:lnTo>
                    <a:lnTo>
                      <a:pt x="548" y="1260"/>
                    </a:lnTo>
                    <a:lnTo>
                      <a:pt x="548" y="1248"/>
                    </a:lnTo>
                    <a:lnTo>
                      <a:pt x="545" y="1246"/>
                    </a:lnTo>
                    <a:lnTo>
                      <a:pt x="544" y="1239"/>
                    </a:lnTo>
                    <a:lnTo>
                      <a:pt x="548" y="1228"/>
                    </a:lnTo>
                    <a:lnTo>
                      <a:pt x="547" y="1225"/>
                    </a:lnTo>
                    <a:lnTo>
                      <a:pt x="551" y="1223"/>
                    </a:lnTo>
                    <a:lnTo>
                      <a:pt x="552" y="1221"/>
                    </a:lnTo>
                    <a:lnTo>
                      <a:pt x="555" y="1220"/>
                    </a:lnTo>
                    <a:lnTo>
                      <a:pt x="554" y="1218"/>
                    </a:lnTo>
                    <a:lnTo>
                      <a:pt x="556" y="1214"/>
                    </a:lnTo>
                    <a:lnTo>
                      <a:pt x="556" y="1205"/>
                    </a:lnTo>
                    <a:lnTo>
                      <a:pt x="556" y="1197"/>
                    </a:lnTo>
                    <a:lnTo>
                      <a:pt x="555" y="1196"/>
                    </a:lnTo>
                    <a:lnTo>
                      <a:pt x="554" y="1189"/>
                    </a:lnTo>
                    <a:lnTo>
                      <a:pt x="541" y="1182"/>
                    </a:lnTo>
                    <a:lnTo>
                      <a:pt x="539" y="1179"/>
                    </a:lnTo>
                    <a:lnTo>
                      <a:pt x="538" y="1176"/>
                    </a:lnTo>
                    <a:lnTo>
                      <a:pt x="533" y="1174"/>
                    </a:lnTo>
                    <a:lnTo>
                      <a:pt x="530" y="1170"/>
                    </a:lnTo>
                    <a:lnTo>
                      <a:pt x="526" y="1157"/>
                    </a:lnTo>
                    <a:lnTo>
                      <a:pt x="527" y="1155"/>
                    </a:lnTo>
                    <a:lnTo>
                      <a:pt x="529" y="1153"/>
                    </a:lnTo>
                    <a:lnTo>
                      <a:pt x="529" y="1143"/>
                    </a:lnTo>
                    <a:lnTo>
                      <a:pt x="527" y="1141"/>
                    </a:lnTo>
                    <a:lnTo>
                      <a:pt x="528" y="1140"/>
                    </a:lnTo>
                    <a:lnTo>
                      <a:pt x="523" y="1137"/>
                    </a:lnTo>
                    <a:lnTo>
                      <a:pt x="518" y="1138"/>
                    </a:lnTo>
                    <a:lnTo>
                      <a:pt x="515" y="1134"/>
                    </a:lnTo>
                    <a:lnTo>
                      <a:pt x="516" y="1130"/>
                    </a:lnTo>
                    <a:lnTo>
                      <a:pt x="510" y="1128"/>
                    </a:lnTo>
                    <a:lnTo>
                      <a:pt x="507" y="1117"/>
                    </a:lnTo>
                    <a:lnTo>
                      <a:pt x="504" y="1114"/>
                    </a:lnTo>
                    <a:lnTo>
                      <a:pt x="494" y="1115"/>
                    </a:lnTo>
                    <a:lnTo>
                      <a:pt x="487" y="1114"/>
                    </a:lnTo>
                    <a:lnTo>
                      <a:pt x="484" y="1115"/>
                    </a:lnTo>
                    <a:lnTo>
                      <a:pt x="483" y="1116"/>
                    </a:lnTo>
                    <a:lnTo>
                      <a:pt x="479" y="1116"/>
                    </a:lnTo>
                    <a:lnTo>
                      <a:pt x="476" y="1114"/>
                    </a:lnTo>
                    <a:lnTo>
                      <a:pt x="470" y="1117"/>
                    </a:lnTo>
                    <a:lnTo>
                      <a:pt x="469" y="1115"/>
                    </a:lnTo>
                    <a:lnTo>
                      <a:pt x="459" y="1113"/>
                    </a:lnTo>
                    <a:lnTo>
                      <a:pt x="456" y="1115"/>
                    </a:lnTo>
                    <a:lnTo>
                      <a:pt x="453" y="1115"/>
                    </a:lnTo>
                    <a:lnTo>
                      <a:pt x="446" y="1112"/>
                    </a:lnTo>
                    <a:lnTo>
                      <a:pt x="444" y="1113"/>
                    </a:lnTo>
                    <a:lnTo>
                      <a:pt x="444" y="1115"/>
                    </a:lnTo>
                    <a:lnTo>
                      <a:pt x="437" y="1114"/>
                    </a:lnTo>
                    <a:lnTo>
                      <a:pt x="436" y="1116"/>
                    </a:lnTo>
                    <a:lnTo>
                      <a:pt x="434" y="1114"/>
                    </a:lnTo>
                    <a:lnTo>
                      <a:pt x="431" y="1114"/>
                    </a:lnTo>
                    <a:lnTo>
                      <a:pt x="430" y="1112"/>
                    </a:lnTo>
                    <a:lnTo>
                      <a:pt x="426" y="1113"/>
                    </a:lnTo>
                    <a:lnTo>
                      <a:pt x="421" y="1109"/>
                    </a:lnTo>
                    <a:lnTo>
                      <a:pt x="419" y="1105"/>
                    </a:lnTo>
                    <a:lnTo>
                      <a:pt x="412" y="1105"/>
                    </a:lnTo>
                    <a:lnTo>
                      <a:pt x="407" y="1101"/>
                    </a:lnTo>
                    <a:lnTo>
                      <a:pt x="403" y="1101"/>
                    </a:lnTo>
                    <a:lnTo>
                      <a:pt x="399" y="1096"/>
                    </a:lnTo>
                    <a:lnTo>
                      <a:pt x="397" y="1092"/>
                    </a:lnTo>
                    <a:lnTo>
                      <a:pt x="393" y="1090"/>
                    </a:lnTo>
                    <a:lnTo>
                      <a:pt x="391" y="1086"/>
                    </a:lnTo>
                    <a:lnTo>
                      <a:pt x="392" y="1083"/>
                    </a:lnTo>
                    <a:lnTo>
                      <a:pt x="389" y="1079"/>
                    </a:lnTo>
                    <a:lnTo>
                      <a:pt x="389" y="1076"/>
                    </a:lnTo>
                    <a:lnTo>
                      <a:pt x="386" y="1074"/>
                    </a:lnTo>
                    <a:lnTo>
                      <a:pt x="387" y="1073"/>
                    </a:lnTo>
                    <a:lnTo>
                      <a:pt x="386" y="1070"/>
                    </a:lnTo>
                    <a:lnTo>
                      <a:pt x="380" y="1072"/>
                    </a:lnTo>
                    <a:lnTo>
                      <a:pt x="379" y="1071"/>
                    </a:lnTo>
                    <a:lnTo>
                      <a:pt x="378" y="1072"/>
                    </a:lnTo>
                    <a:lnTo>
                      <a:pt x="375" y="1072"/>
                    </a:lnTo>
                    <a:lnTo>
                      <a:pt x="374" y="1070"/>
                    </a:lnTo>
                    <a:lnTo>
                      <a:pt x="374" y="1072"/>
                    </a:lnTo>
                    <a:lnTo>
                      <a:pt x="369" y="1071"/>
                    </a:lnTo>
                    <a:lnTo>
                      <a:pt x="368" y="1074"/>
                    </a:lnTo>
                    <a:lnTo>
                      <a:pt x="362" y="1074"/>
                    </a:lnTo>
                    <a:lnTo>
                      <a:pt x="358" y="1079"/>
                    </a:lnTo>
                    <a:lnTo>
                      <a:pt x="359" y="1084"/>
                    </a:lnTo>
                    <a:lnTo>
                      <a:pt x="355" y="1086"/>
                    </a:lnTo>
                    <a:lnTo>
                      <a:pt x="356" y="1088"/>
                    </a:lnTo>
                    <a:lnTo>
                      <a:pt x="350" y="1090"/>
                    </a:lnTo>
                    <a:lnTo>
                      <a:pt x="350" y="1096"/>
                    </a:lnTo>
                    <a:lnTo>
                      <a:pt x="348" y="1098"/>
                    </a:lnTo>
                    <a:lnTo>
                      <a:pt x="345" y="1097"/>
                    </a:lnTo>
                    <a:lnTo>
                      <a:pt x="343" y="1101"/>
                    </a:lnTo>
                    <a:lnTo>
                      <a:pt x="342" y="1099"/>
                    </a:lnTo>
                    <a:lnTo>
                      <a:pt x="342" y="1101"/>
                    </a:lnTo>
                    <a:lnTo>
                      <a:pt x="339" y="1102"/>
                    </a:lnTo>
                    <a:lnTo>
                      <a:pt x="340" y="1104"/>
                    </a:lnTo>
                    <a:lnTo>
                      <a:pt x="336" y="1107"/>
                    </a:lnTo>
                    <a:lnTo>
                      <a:pt x="332" y="1107"/>
                    </a:lnTo>
                    <a:lnTo>
                      <a:pt x="333" y="1110"/>
                    </a:lnTo>
                    <a:lnTo>
                      <a:pt x="332" y="1111"/>
                    </a:lnTo>
                    <a:lnTo>
                      <a:pt x="330" y="1108"/>
                    </a:lnTo>
                    <a:lnTo>
                      <a:pt x="324" y="1107"/>
                    </a:lnTo>
                    <a:lnTo>
                      <a:pt x="324" y="1102"/>
                    </a:lnTo>
                    <a:lnTo>
                      <a:pt x="319" y="1101"/>
                    </a:lnTo>
                    <a:lnTo>
                      <a:pt x="321" y="1103"/>
                    </a:lnTo>
                    <a:lnTo>
                      <a:pt x="315" y="1110"/>
                    </a:lnTo>
                    <a:lnTo>
                      <a:pt x="311" y="1109"/>
                    </a:lnTo>
                    <a:lnTo>
                      <a:pt x="312" y="1107"/>
                    </a:lnTo>
                    <a:lnTo>
                      <a:pt x="309" y="1105"/>
                    </a:lnTo>
                    <a:lnTo>
                      <a:pt x="308" y="1107"/>
                    </a:lnTo>
                    <a:lnTo>
                      <a:pt x="306" y="1106"/>
                    </a:lnTo>
                    <a:lnTo>
                      <a:pt x="306" y="1108"/>
                    </a:lnTo>
                    <a:lnTo>
                      <a:pt x="304" y="1110"/>
                    </a:lnTo>
                    <a:lnTo>
                      <a:pt x="301" y="1109"/>
                    </a:lnTo>
                    <a:lnTo>
                      <a:pt x="301" y="1106"/>
                    </a:lnTo>
                    <a:lnTo>
                      <a:pt x="299" y="1106"/>
                    </a:lnTo>
                    <a:lnTo>
                      <a:pt x="296" y="1109"/>
                    </a:lnTo>
                    <a:lnTo>
                      <a:pt x="297" y="1115"/>
                    </a:lnTo>
                    <a:lnTo>
                      <a:pt x="289" y="1120"/>
                    </a:lnTo>
                    <a:lnTo>
                      <a:pt x="281" y="1113"/>
                    </a:lnTo>
                    <a:lnTo>
                      <a:pt x="282" y="1111"/>
                    </a:lnTo>
                    <a:lnTo>
                      <a:pt x="279" y="1107"/>
                    </a:lnTo>
                    <a:lnTo>
                      <a:pt x="276" y="1108"/>
                    </a:lnTo>
                    <a:lnTo>
                      <a:pt x="274" y="1111"/>
                    </a:lnTo>
                    <a:lnTo>
                      <a:pt x="270" y="1108"/>
                    </a:lnTo>
                    <a:lnTo>
                      <a:pt x="266" y="1109"/>
                    </a:lnTo>
                    <a:lnTo>
                      <a:pt x="264" y="1106"/>
                    </a:lnTo>
                    <a:lnTo>
                      <a:pt x="257" y="1106"/>
                    </a:lnTo>
                    <a:lnTo>
                      <a:pt x="255" y="1102"/>
                    </a:lnTo>
                    <a:lnTo>
                      <a:pt x="252" y="1105"/>
                    </a:lnTo>
                    <a:lnTo>
                      <a:pt x="247" y="1104"/>
                    </a:lnTo>
                    <a:lnTo>
                      <a:pt x="245" y="1106"/>
                    </a:lnTo>
                    <a:lnTo>
                      <a:pt x="243" y="1104"/>
                    </a:lnTo>
                    <a:lnTo>
                      <a:pt x="241" y="1104"/>
                    </a:lnTo>
                    <a:lnTo>
                      <a:pt x="241" y="1106"/>
                    </a:lnTo>
                    <a:lnTo>
                      <a:pt x="236" y="1108"/>
                    </a:lnTo>
                    <a:lnTo>
                      <a:pt x="235" y="1106"/>
                    </a:lnTo>
                    <a:lnTo>
                      <a:pt x="234" y="1107"/>
                    </a:lnTo>
                    <a:lnTo>
                      <a:pt x="232" y="1107"/>
                    </a:lnTo>
                    <a:lnTo>
                      <a:pt x="230" y="1106"/>
                    </a:lnTo>
                    <a:lnTo>
                      <a:pt x="231" y="1103"/>
                    </a:lnTo>
                    <a:lnTo>
                      <a:pt x="224" y="1103"/>
                    </a:lnTo>
                    <a:lnTo>
                      <a:pt x="222" y="1104"/>
                    </a:lnTo>
                    <a:lnTo>
                      <a:pt x="218" y="1103"/>
                    </a:lnTo>
                    <a:lnTo>
                      <a:pt x="214" y="1105"/>
                    </a:lnTo>
                    <a:lnTo>
                      <a:pt x="213" y="1101"/>
                    </a:lnTo>
                    <a:lnTo>
                      <a:pt x="211" y="1099"/>
                    </a:lnTo>
                    <a:lnTo>
                      <a:pt x="210" y="1101"/>
                    </a:lnTo>
                    <a:lnTo>
                      <a:pt x="209" y="1099"/>
                    </a:lnTo>
                    <a:lnTo>
                      <a:pt x="207" y="1101"/>
                    </a:lnTo>
                    <a:lnTo>
                      <a:pt x="209" y="1103"/>
                    </a:lnTo>
                    <a:lnTo>
                      <a:pt x="207" y="1103"/>
                    </a:lnTo>
                    <a:lnTo>
                      <a:pt x="206" y="1106"/>
                    </a:lnTo>
                    <a:lnTo>
                      <a:pt x="202" y="1108"/>
                    </a:lnTo>
                    <a:lnTo>
                      <a:pt x="199" y="1105"/>
                    </a:lnTo>
                    <a:lnTo>
                      <a:pt x="196" y="1105"/>
                    </a:lnTo>
                    <a:lnTo>
                      <a:pt x="195" y="1104"/>
                    </a:lnTo>
                    <a:lnTo>
                      <a:pt x="194" y="1105"/>
                    </a:lnTo>
                    <a:lnTo>
                      <a:pt x="194" y="1103"/>
                    </a:lnTo>
                    <a:lnTo>
                      <a:pt x="191" y="1101"/>
                    </a:lnTo>
                    <a:lnTo>
                      <a:pt x="184" y="1107"/>
                    </a:lnTo>
                    <a:lnTo>
                      <a:pt x="181" y="1103"/>
                    </a:lnTo>
                    <a:lnTo>
                      <a:pt x="180" y="1105"/>
                    </a:lnTo>
                    <a:lnTo>
                      <a:pt x="177" y="1103"/>
                    </a:lnTo>
                    <a:lnTo>
                      <a:pt x="176" y="1104"/>
                    </a:lnTo>
                    <a:lnTo>
                      <a:pt x="175" y="1103"/>
                    </a:lnTo>
                    <a:lnTo>
                      <a:pt x="173" y="1104"/>
                    </a:lnTo>
                    <a:lnTo>
                      <a:pt x="173" y="1102"/>
                    </a:lnTo>
                    <a:lnTo>
                      <a:pt x="171" y="1103"/>
                    </a:lnTo>
                    <a:lnTo>
                      <a:pt x="171" y="1099"/>
                    </a:lnTo>
                    <a:lnTo>
                      <a:pt x="170" y="1097"/>
                    </a:lnTo>
                    <a:lnTo>
                      <a:pt x="168" y="1098"/>
                    </a:lnTo>
                    <a:lnTo>
                      <a:pt x="163" y="1096"/>
                    </a:lnTo>
                    <a:lnTo>
                      <a:pt x="162" y="1097"/>
                    </a:lnTo>
                    <a:lnTo>
                      <a:pt x="162" y="1096"/>
                    </a:lnTo>
                    <a:lnTo>
                      <a:pt x="160" y="1096"/>
                    </a:lnTo>
                    <a:lnTo>
                      <a:pt x="157" y="1094"/>
                    </a:lnTo>
                    <a:lnTo>
                      <a:pt x="156" y="1095"/>
                    </a:lnTo>
                    <a:lnTo>
                      <a:pt x="155" y="1094"/>
                    </a:lnTo>
                    <a:lnTo>
                      <a:pt x="148" y="1094"/>
                    </a:lnTo>
                    <a:lnTo>
                      <a:pt x="147" y="1093"/>
                    </a:lnTo>
                    <a:lnTo>
                      <a:pt x="144" y="1093"/>
                    </a:lnTo>
                    <a:lnTo>
                      <a:pt x="142" y="1091"/>
                    </a:lnTo>
                    <a:lnTo>
                      <a:pt x="140" y="1090"/>
                    </a:lnTo>
                    <a:lnTo>
                      <a:pt x="135" y="1093"/>
                    </a:lnTo>
                    <a:lnTo>
                      <a:pt x="128" y="1091"/>
                    </a:lnTo>
                    <a:lnTo>
                      <a:pt x="126" y="1089"/>
                    </a:lnTo>
                    <a:lnTo>
                      <a:pt x="127" y="1084"/>
                    </a:lnTo>
                    <a:lnTo>
                      <a:pt x="125" y="1085"/>
                    </a:lnTo>
                    <a:lnTo>
                      <a:pt x="125" y="1083"/>
                    </a:lnTo>
                    <a:lnTo>
                      <a:pt x="124" y="1084"/>
                    </a:lnTo>
                    <a:lnTo>
                      <a:pt x="124" y="1083"/>
                    </a:lnTo>
                    <a:lnTo>
                      <a:pt x="122" y="1079"/>
                    </a:lnTo>
                    <a:lnTo>
                      <a:pt x="121" y="1080"/>
                    </a:lnTo>
                    <a:lnTo>
                      <a:pt x="121" y="1074"/>
                    </a:lnTo>
                    <a:lnTo>
                      <a:pt x="112" y="1076"/>
                    </a:lnTo>
                    <a:lnTo>
                      <a:pt x="107" y="1075"/>
                    </a:lnTo>
                    <a:lnTo>
                      <a:pt x="104" y="1072"/>
                    </a:lnTo>
                    <a:lnTo>
                      <a:pt x="101" y="1073"/>
                    </a:lnTo>
                    <a:lnTo>
                      <a:pt x="101" y="1075"/>
                    </a:lnTo>
                    <a:lnTo>
                      <a:pt x="98" y="1077"/>
                    </a:lnTo>
                    <a:lnTo>
                      <a:pt x="95" y="1075"/>
                    </a:lnTo>
                    <a:lnTo>
                      <a:pt x="93" y="1076"/>
                    </a:lnTo>
                    <a:lnTo>
                      <a:pt x="93" y="1083"/>
                    </a:lnTo>
                    <a:lnTo>
                      <a:pt x="92" y="1084"/>
                    </a:lnTo>
                    <a:lnTo>
                      <a:pt x="85" y="1080"/>
                    </a:lnTo>
                    <a:lnTo>
                      <a:pt x="79" y="1086"/>
                    </a:lnTo>
                    <a:lnTo>
                      <a:pt x="74" y="1079"/>
                    </a:lnTo>
                    <a:lnTo>
                      <a:pt x="67" y="1081"/>
                    </a:lnTo>
                    <a:lnTo>
                      <a:pt x="67" y="1083"/>
                    </a:lnTo>
                    <a:lnTo>
                      <a:pt x="61" y="1081"/>
                    </a:lnTo>
                    <a:lnTo>
                      <a:pt x="60" y="1080"/>
                    </a:lnTo>
                    <a:lnTo>
                      <a:pt x="52" y="1079"/>
                    </a:lnTo>
                    <a:lnTo>
                      <a:pt x="54" y="1077"/>
                    </a:lnTo>
                    <a:lnTo>
                      <a:pt x="51" y="1076"/>
                    </a:lnTo>
                    <a:lnTo>
                      <a:pt x="50" y="1072"/>
                    </a:lnTo>
                    <a:lnTo>
                      <a:pt x="47" y="1072"/>
                    </a:lnTo>
                    <a:lnTo>
                      <a:pt x="45" y="1071"/>
                    </a:lnTo>
                    <a:lnTo>
                      <a:pt x="43" y="1073"/>
                    </a:lnTo>
                    <a:lnTo>
                      <a:pt x="38" y="1073"/>
                    </a:lnTo>
                    <a:lnTo>
                      <a:pt x="39" y="1067"/>
                    </a:lnTo>
                    <a:lnTo>
                      <a:pt x="35" y="1062"/>
                    </a:lnTo>
                    <a:lnTo>
                      <a:pt x="36" y="1059"/>
                    </a:lnTo>
                    <a:lnTo>
                      <a:pt x="42" y="1056"/>
                    </a:lnTo>
                    <a:lnTo>
                      <a:pt x="44" y="1053"/>
                    </a:lnTo>
                    <a:lnTo>
                      <a:pt x="44" y="1049"/>
                    </a:lnTo>
                    <a:lnTo>
                      <a:pt x="51" y="1036"/>
                    </a:lnTo>
                    <a:lnTo>
                      <a:pt x="48" y="1032"/>
                    </a:lnTo>
                    <a:lnTo>
                      <a:pt x="52" y="1029"/>
                    </a:lnTo>
                    <a:lnTo>
                      <a:pt x="55" y="1027"/>
                    </a:lnTo>
                    <a:lnTo>
                      <a:pt x="55" y="1025"/>
                    </a:lnTo>
                    <a:lnTo>
                      <a:pt x="43" y="1020"/>
                    </a:lnTo>
                    <a:lnTo>
                      <a:pt x="51" y="1016"/>
                    </a:lnTo>
                    <a:lnTo>
                      <a:pt x="56" y="1004"/>
                    </a:lnTo>
                    <a:lnTo>
                      <a:pt x="49" y="1000"/>
                    </a:lnTo>
                    <a:lnTo>
                      <a:pt x="49" y="996"/>
                    </a:lnTo>
                    <a:lnTo>
                      <a:pt x="62" y="985"/>
                    </a:lnTo>
                    <a:lnTo>
                      <a:pt x="61" y="984"/>
                    </a:lnTo>
                    <a:lnTo>
                      <a:pt x="53" y="980"/>
                    </a:lnTo>
                    <a:lnTo>
                      <a:pt x="49" y="972"/>
                    </a:lnTo>
                    <a:lnTo>
                      <a:pt x="50" y="969"/>
                    </a:lnTo>
                    <a:lnTo>
                      <a:pt x="55" y="964"/>
                    </a:lnTo>
                    <a:lnTo>
                      <a:pt x="44" y="957"/>
                    </a:lnTo>
                    <a:lnTo>
                      <a:pt x="43" y="950"/>
                    </a:lnTo>
                    <a:lnTo>
                      <a:pt x="48" y="945"/>
                    </a:lnTo>
                    <a:lnTo>
                      <a:pt x="52" y="939"/>
                    </a:lnTo>
                    <a:lnTo>
                      <a:pt x="53" y="933"/>
                    </a:lnTo>
                    <a:lnTo>
                      <a:pt x="56" y="927"/>
                    </a:lnTo>
                    <a:lnTo>
                      <a:pt x="57" y="923"/>
                    </a:lnTo>
                    <a:lnTo>
                      <a:pt x="67" y="911"/>
                    </a:lnTo>
                    <a:lnTo>
                      <a:pt x="69" y="907"/>
                    </a:lnTo>
                    <a:lnTo>
                      <a:pt x="68" y="904"/>
                    </a:lnTo>
                    <a:lnTo>
                      <a:pt x="58" y="901"/>
                    </a:lnTo>
                    <a:lnTo>
                      <a:pt x="54" y="896"/>
                    </a:lnTo>
                    <a:lnTo>
                      <a:pt x="68" y="886"/>
                    </a:lnTo>
                    <a:lnTo>
                      <a:pt x="69" y="883"/>
                    </a:lnTo>
                    <a:lnTo>
                      <a:pt x="70" y="877"/>
                    </a:lnTo>
                    <a:lnTo>
                      <a:pt x="67" y="865"/>
                    </a:lnTo>
                    <a:lnTo>
                      <a:pt x="70" y="857"/>
                    </a:lnTo>
                    <a:lnTo>
                      <a:pt x="66" y="850"/>
                    </a:lnTo>
                    <a:lnTo>
                      <a:pt x="66" y="844"/>
                    </a:lnTo>
                    <a:lnTo>
                      <a:pt x="76" y="831"/>
                    </a:lnTo>
                    <a:lnTo>
                      <a:pt x="74" y="827"/>
                    </a:lnTo>
                    <a:lnTo>
                      <a:pt x="76" y="823"/>
                    </a:lnTo>
                    <a:lnTo>
                      <a:pt x="73" y="821"/>
                    </a:lnTo>
                    <a:lnTo>
                      <a:pt x="70" y="824"/>
                    </a:lnTo>
                    <a:lnTo>
                      <a:pt x="67" y="824"/>
                    </a:lnTo>
                    <a:lnTo>
                      <a:pt x="59" y="815"/>
                    </a:lnTo>
                    <a:lnTo>
                      <a:pt x="54" y="815"/>
                    </a:lnTo>
                    <a:lnTo>
                      <a:pt x="52" y="814"/>
                    </a:lnTo>
                    <a:lnTo>
                      <a:pt x="65" y="803"/>
                    </a:lnTo>
                    <a:lnTo>
                      <a:pt x="67" y="799"/>
                    </a:lnTo>
                    <a:lnTo>
                      <a:pt x="66" y="796"/>
                    </a:lnTo>
                    <a:lnTo>
                      <a:pt x="59" y="789"/>
                    </a:lnTo>
                    <a:lnTo>
                      <a:pt x="50" y="791"/>
                    </a:lnTo>
                    <a:lnTo>
                      <a:pt x="44" y="790"/>
                    </a:lnTo>
                    <a:lnTo>
                      <a:pt x="51" y="780"/>
                    </a:lnTo>
                    <a:lnTo>
                      <a:pt x="63" y="781"/>
                    </a:lnTo>
                    <a:lnTo>
                      <a:pt x="67" y="779"/>
                    </a:lnTo>
                    <a:lnTo>
                      <a:pt x="63" y="773"/>
                    </a:lnTo>
                    <a:lnTo>
                      <a:pt x="54" y="762"/>
                    </a:lnTo>
                    <a:lnTo>
                      <a:pt x="51" y="763"/>
                    </a:lnTo>
                    <a:lnTo>
                      <a:pt x="47" y="770"/>
                    </a:lnTo>
                    <a:lnTo>
                      <a:pt x="39" y="770"/>
                    </a:lnTo>
                    <a:lnTo>
                      <a:pt x="39" y="766"/>
                    </a:lnTo>
                    <a:lnTo>
                      <a:pt x="42" y="757"/>
                    </a:lnTo>
                    <a:lnTo>
                      <a:pt x="38" y="755"/>
                    </a:lnTo>
                    <a:lnTo>
                      <a:pt x="34" y="751"/>
                    </a:lnTo>
                    <a:lnTo>
                      <a:pt x="37" y="743"/>
                    </a:lnTo>
                    <a:lnTo>
                      <a:pt x="33" y="730"/>
                    </a:lnTo>
                    <a:lnTo>
                      <a:pt x="33" y="727"/>
                    </a:lnTo>
                    <a:lnTo>
                      <a:pt x="34" y="723"/>
                    </a:lnTo>
                    <a:lnTo>
                      <a:pt x="37" y="716"/>
                    </a:lnTo>
                    <a:lnTo>
                      <a:pt x="37" y="712"/>
                    </a:lnTo>
                    <a:lnTo>
                      <a:pt x="32" y="706"/>
                    </a:lnTo>
                    <a:lnTo>
                      <a:pt x="22" y="703"/>
                    </a:lnTo>
                    <a:lnTo>
                      <a:pt x="18" y="698"/>
                    </a:lnTo>
                    <a:lnTo>
                      <a:pt x="14" y="688"/>
                    </a:lnTo>
                    <a:lnTo>
                      <a:pt x="17" y="677"/>
                    </a:lnTo>
                    <a:lnTo>
                      <a:pt x="16" y="674"/>
                    </a:lnTo>
                    <a:lnTo>
                      <a:pt x="11" y="672"/>
                    </a:lnTo>
                    <a:lnTo>
                      <a:pt x="5" y="677"/>
                    </a:lnTo>
                    <a:lnTo>
                      <a:pt x="1" y="675"/>
                    </a:lnTo>
                    <a:lnTo>
                      <a:pt x="1" y="667"/>
                    </a:lnTo>
                    <a:lnTo>
                      <a:pt x="9" y="660"/>
                    </a:lnTo>
                    <a:lnTo>
                      <a:pt x="6" y="657"/>
                    </a:lnTo>
                    <a:lnTo>
                      <a:pt x="1" y="656"/>
                    </a:lnTo>
                    <a:lnTo>
                      <a:pt x="0" y="655"/>
                    </a:lnTo>
                    <a:lnTo>
                      <a:pt x="3" y="651"/>
                    </a:lnTo>
                    <a:lnTo>
                      <a:pt x="12" y="648"/>
                    </a:lnTo>
                    <a:lnTo>
                      <a:pt x="17" y="641"/>
                    </a:lnTo>
                    <a:lnTo>
                      <a:pt x="25" y="640"/>
                    </a:lnTo>
                    <a:lnTo>
                      <a:pt x="31" y="630"/>
                    </a:lnTo>
                    <a:lnTo>
                      <a:pt x="40" y="630"/>
                    </a:lnTo>
                    <a:lnTo>
                      <a:pt x="45" y="622"/>
                    </a:lnTo>
                    <a:lnTo>
                      <a:pt x="48" y="622"/>
                    </a:lnTo>
                    <a:lnTo>
                      <a:pt x="52" y="622"/>
                    </a:lnTo>
                    <a:lnTo>
                      <a:pt x="57" y="627"/>
                    </a:lnTo>
                    <a:lnTo>
                      <a:pt x="63" y="618"/>
                    </a:lnTo>
                    <a:lnTo>
                      <a:pt x="68" y="611"/>
                    </a:lnTo>
                    <a:lnTo>
                      <a:pt x="7" y="565"/>
                    </a:lnTo>
                    <a:lnTo>
                      <a:pt x="84" y="407"/>
                    </a:lnTo>
                    <a:lnTo>
                      <a:pt x="99" y="407"/>
                    </a:lnTo>
                    <a:lnTo>
                      <a:pt x="104" y="402"/>
                    </a:lnTo>
                    <a:lnTo>
                      <a:pt x="101" y="396"/>
                    </a:lnTo>
                    <a:lnTo>
                      <a:pt x="97" y="394"/>
                    </a:lnTo>
                    <a:lnTo>
                      <a:pt x="97" y="377"/>
                    </a:lnTo>
                    <a:lnTo>
                      <a:pt x="87" y="377"/>
                    </a:lnTo>
                    <a:lnTo>
                      <a:pt x="132" y="234"/>
                    </a:lnTo>
                    <a:lnTo>
                      <a:pt x="156" y="232"/>
                    </a:lnTo>
                    <a:lnTo>
                      <a:pt x="151" y="229"/>
                    </a:lnTo>
                    <a:lnTo>
                      <a:pt x="149" y="225"/>
                    </a:lnTo>
                    <a:lnTo>
                      <a:pt x="144" y="225"/>
                    </a:lnTo>
                    <a:lnTo>
                      <a:pt x="129" y="210"/>
                    </a:lnTo>
                    <a:lnTo>
                      <a:pt x="124" y="192"/>
                    </a:lnTo>
                    <a:lnTo>
                      <a:pt x="97" y="144"/>
                    </a:lnTo>
                    <a:lnTo>
                      <a:pt x="106" y="144"/>
                    </a:lnTo>
                    <a:lnTo>
                      <a:pt x="106" y="140"/>
                    </a:lnTo>
                    <a:lnTo>
                      <a:pt x="97" y="132"/>
                    </a:lnTo>
                    <a:lnTo>
                      <a:pt x="99" y="123"/>
                    </a:lnTo>
                    <a:lnTo>
                      <a:pt x="95" y="120"/>
                    </a:lnTo>
                    <a:lnTo>
                      <a:pt x="88" y="107"/>
                    </a:lnTo>
                    <a:lnTo>
                      <a:pt x="86" y="107"/>
                    </a:lnTo>
                    <a:lnTo>
                      <a:pt x="84" y="103"/>
                    </a:lnTo>
                    <a:lnTo>
                      <a:pt x="86" y="97"/>
                    </a:lnTo>
                    <a:lnTo>
                      <a:pt x="85" y="98"/>
                    </a:lnTo>
                    <a:lnTo>
                      <a:pt x="84" y="96"/>
                    </a:lnTo>
                    <a:lnTo>
                      <a:pt x="86" y="94"/>
                    </a:lnTo>
                    <a:lnTo>
                      <a:pt x="83" y="93"/>
                    </a:lnTo>
                    <a:lnTo>
                      <a:pt x="85" y="91"/>
                    </a:lnTo>
                    <a:lnTo>
                      <a:pt x="81" y="91"/>
                    </a:lnTo>
                    <a:lnTo>
                      <a:pt x="85" y="89"/>
                    </a:lnTo>
                    <a:lnTo>
                      <a:pt x="80" y="86"/>
                    </a:lnTo>
                    <a:lnTo>
                      <a:pt x="84" y="85"/>
                    </a:lnTo>
                    <a:lnTo>
                      <a:pt x="90" y="86"/>
                    </a:lnTo>
                    <a:lnTo>
                      <a:pt x="94" y="79"/>
                    </a:lnTo>
                    <a:lnTo>
                      <a:pt x="99" y="82"/>
                    </a:lnTo>
                    <a:lnTo>
                      <a:pt x="104" y="100"/>
                    </a:lnTo>
                    <a:lnTo>
                      <a:pt x="109" y="111"/>
                    </a:lnTo>
                    <a:lnTo>
                      <a:pt x="108" y="112"/>
                    </a:lnTo>
                    <a:lnTo>
                      <a:pt x="106" y="113"/>
                    </a:lnTo>
                    <a:lnTo>
                      <a:pt x="105" y="120"/>
                    </a:lnTo>
                    <a:lnTo>
                      <a:pt x="110" y="123"/>
                    </a:lnTo>
                    <a:lnTo>
                      <a:pt x="114" y="120"/>
                    </a:lnTo>
                    <a:lnTo>
                      <a:pt x="121" y="127"/>
                    </a:lnTo>
                    <a:lnTo>
                      <a:pt x="120" y="129"/>
                    </a:lnTo>
                    <a:lnTo>
                      <a:pt x="121" y="131"/>
                    </a:lnTo>
                    <a:lnTo>
                      <a:pt x="124" y="133"/>
                    </a:lnTo>
                    <a:lnTo>
                      <a:pt x="121" y="134"/>
                    </a:lnTo>
                    <a:lnTo>
                      <a:pt x="122" y="138"/>
                    </a:lnTo>
                    <a:lnTo>
                      <a:pt x="129" y="138"/>
                    </a:lnTo>
                    <a:lnTo>
                      <a:pt x="129" y="141"/>
                    </a:lnTo>
                    <a:lnTo>
                      <a:pt x="132" y="141"/>
                    </a:lnTo>
                    <a:lnTo>
                      <a:pt x="134" y="144"/>
                    </a:lnTo>
                    <a:lnTo>
                      <a:pt x="139" y="147"/>
                    </a:lnTo>
                    <a:lnTo>
                      <a:pt x="138" y="150"/>
                    </a:lnTo>
                    <a:lnTo>
                      <a:pt x="141" y="152"/>
                    </a:lnTo>
                    <a:lnTo>
                      <a:pt x="150" y="151"/>
                    </a:lnTo>
                    <a:lnTo>
                      <a:pt x="150" y="155"/>
                    </a:lnTo>
                    <a:lnTo>
                      <a:pt x="155" y="160"/>
                    </a:lnTo>
                    <a:lnTo>
                      <a:pt x="157" y="158"/>
                    </a:lnTo>
                    <a:lnTo>
                      <a:pt x="157" y="154"/>
                    </a:lnTo>
                    <a:lnTo>
                      <a:pt x="162" y="150"/>
                    </a:lnTo>
                    <a:lnTo>
                      <a:pt x="165" y="151"/>
                    </a:lnTo>
                    <a:lnTo>
                      <a:pt x="167" y="147"/>
                    </a:lnTo>
                    <a:lnTo>
                      <a:pt x="170" y="148"/>
                    </a:lnTo>
                    <a:lnTo>
                      <a:pt x="171" y="143"/>
                    </a:lnTo>
                    <a:lnTo>
                      <a:pt x="174" y="143"/>
                    </a:lnTo>
                    <a:lnTo>
                      <a:pt x="177" y="147"/>
                    </a:lnTo>
                    <a:lnTo>
                      <a:pt x="184" y="143"/>
                    </a:lnTo>
                    <a:lnTo>
                      <a:pt x="187" y="140"/>
                    </a:lnTo>
                    <a:lnTo>
                      <a:pt x="188" y="141"/>
                    </a:lnTo>
                    <a:lnTo>
                      <a:pt x="191" y="140"/>
                    </a:lnTo>
                    <a:lnTo>
                      <a:pt x="191" y="142"/>
                    </a:lnTo>
                    <a:lnTo>
                      <a:pt x="193" y="143"/>
                    </a:lnTo>
                    <a:lnTo>
                      <a:pt x="193" y="141"/>
                    </a:lnTo>
                    <a:lnTo>
                      <a:pt x="197" y="142"/>
                    </a:lnTo>
                    <a:lnTo>
                      <a:pt x="199" y="140"/>
                    </a:lnTo>
                    <a:lnTo>
                      <a:pt x="203" y="140"/>
                    </a:lnTo>
                    <a:lnTo>
                      <a:pt x="199" y="137"/>
                    </a:lnTo>
                    <a:lnTo>
                      <a:pt x="201" y="137"/>
                    </a:lnTo>
                    <a:lnTo>
                      <a:pt x="203" y="136"/>
                    </a:lnTo>
                    <a:lnTo>
                      <a:pt x="204" y="136"/>
                    </a:lnTo>
                    <a:lnTo>
                      <a:pt x="204" y="134"/>
                    </a:lnTo>
                    <a:lnTo>
                      <a:pt x="210" y="136"/>
                    </a:lnTo>
                    <a:lnTo>
                      <a:pt x="216" y="133"/>
                    </a:lnTo>
                    <a:lnTo>
                      <a:pt x="220" y="133"/>
                    </a:lnTo>
                    <a:lnTo>
                      <a:pt x="222" y="131"/>
                    </a:lnTo>
                    <a:lnTo>
                      <a:pt x="229" y="134"/>
                    </a:lnTo>
                    <a:lnTo>
                      <a:pt x="230" y="132"/>
                    </a:lnTo>
                    <a:lnTo>
                      <a:pt x="233" y="132"/>
                    </a:lnTo>
                    <a:lnTo>
                      <a:pt x="234" y="127"/>
                    </a:lnTo>
                    <a:lnTo>
                      <a:pt x="237" y="126"/>
                    </a:lnTo>
                    <a:lnTo>
                      <a:pt x="238" y="124"/>
                    </a:lnTo>
                    <a:lnTo>
                      <a:pt x="245" y="123"/>
                    </a:lnTo>
                    <a:lnTo>
                      <a:pt x="247" y="115"/>
                    </a:lnTo>
                    <a:lnTo>
                      <a:pt x="250" y="115"/>
                    </a:lnTo>
                    <a:lnTo>
                      <a:pt x="251" y="111"/>
                    </a:lnTo>
                    <a:lnTo>
                      <a:pt x="254" y="109"/>
                    </a:lnTo>
                    <a:lnTo>
                      <a:pt x="257" y="107"/>
                    </a:lnTo>
                    <a:lnTo>
                      <a:pt x="257" y="103"/>
                    </a:lnTo>
                    <a:lnTo>
                      <a:pt x="263" y="98"/>
                    </a:lnTo>
                    <a:lnTo>
                      <a:pt x="263" y="96"/>
                    </a:lnTo>
                    <a:lnTo>
                      <a:pt x="260" y="98"/>
                    </a:lnTo>
                    <a:lnTo>
                      <a:pt x="258" y="97"/>
                    </a:lnTo>
                    <a:lnTo>
                      <a:pt x="259" y="94"/>
                    </a:lnTo>
                    <a:lnTo>
                      <a:pt x="258" y="90"/>
                    </a:lnTo>
                    <a:lnTo>
                      <a:pt x="265" y="87"/>
                    </a:lnTo>
                    <a:lnTo>
                      <a:pt x="266" y="84"/>
                    </a:lnTo>
                    <a:lnTo>
                      <a:pt x="274" y="80"/>
                    </a:lnTo>
                    <a:lnTo>
                      <a:pt x="277" y="81"/>
                    </a:lnTo>
                    <a:lnTo>
                      <a:pt x="282" y="80"/>
                    </a:lnTo>
                    <a:lnTo>
                      <a:pt x="285" y="73"/>
                    </a:lnTo>
                    <a:lnTo>
                      <a:pt x="284" y="72"/>
                    </a:lnTo>
                    <a:lnTo>
                      <a:pt x="284" y="69"/>
                    </a:lnTo>
                    <a:lnTo>
                      <a:pt x="288" y="69"/>
                    </a:lnTo>
                    <a:lnTo>
                      <a:pt x="287" y="65"/>
                    </a:lnTo>
                    <a:lnTo>
                      <a:pt x="292" y="63"/>
                    </a:lnTo>
                    <a:lnTo>
                      <a:pt x="289" y="60"/>
                    </a:lnTo>
                    <a:lnTo>
                      <a:pt x="293" y="59"/>
                    </a:lnTo>
                    <a:lnTo>
                      <a:pt x="292" y="55"/>
                    </a:lnTo>
                    <a:lnTo>
                      <a:pt x="289" y="54"/>
                    </a:lnTo>
                    <a:lnTo>
                      <a:pt x="291" y="52"/>
                    </a:lnTo>
                    <a:lnTo>
                      <a:pt x="291" y="49"/>
                    </a:lnTo>
                    <a:lnTo>
                      <a:pt x="301" y="48"/>
                    </a:lnTo>
                    <a:lnTo>
                      <a:pt x="301" y="45"/>
                    </a:lnTo>
                    <a:lnTo>
                      <a:pt x="306" y="43"/>
                    </a:lnTo>
                    <a:lnTo>
                      <a:pt x="306" y="41"/>
                    </a:lnTo>
                    <a:lnTo>
                      <a:pt x="304" y="39"/>
                    </a:lnTo>
                    <a:lnTo>
                      <a:pt x="307" y="37"/>
                    </a:lnTo>
                    <a:lnTo>
                      <a:pt x="307" y="35"/>
                    </a:lnTo>
                    <a:lnTo>
                      <a:pt x="310" y="35"/>
                    </a:lnTo>
                    <a:lnTo>
                      <a:pt x="312" y="31"/>
                    </a:lnTo>
                    <a:lnTo>
                      <a:pt x="315" y="31"/>
                    </a:lnTo>
                    <a:lnTo>
                      <a:pt x="317" y="33"/>
                    </a:lnTo>
                    <a:lnTo>
                      <a:pt x="321" y="33"/>
                    </a:lnTo>
                    <a:lnTo>
                      <a:pt x="321" y="35"/>
                    </a:lnTo>
                    <a:lnTo>
                      <a:pt x="323" y="32"/>
                    </a:lnTo>
                    <a:lnTo>
                      <a:pt x="327" y="37"/>
                    </a:lnTo>
                    <a:lnTo>
                      <a:pt x="329" y="36"/>
                    </a:lnTo>
                    <a:lnTo>
                      <a:pt x="327" y="35"/>
                    </a:lnTo>
                    <a:lnTo>
                      <a:pt x="329" y="33"/>
                    </a:lnTo>
                    <a:lnTo>
                      <a:pt x="331" y="37"/>
                    </a:lnTo>
                    <a:lnTo>
                      <a:pt x="331" y="33"/>
                    </a:lnTo>
                    <a:lnTo>
                      <a:pt x="335" y="36"/>
                    </a:lnTo>
                    <a:lnTo>
                      <a:pt x="337" y="34"/>
                    </a:lnTo>
                    <a:lnTo>
                      <a:pt x="339" y="36"/>
                    </a:lnTo>
                    <a:lnTo>
                      <a:pt x="346" y="35"/>
                    </a:lnTo>
                    <a:lnTo>
                      <a:pt x="346" y="33"/>
                    </a:lnTo>
                    <a:lnTo>
                      <a:pt x="347" y="32"/>
                    </a:lnTo>
                    <a:lnTo>
                      <a:pt x="351" y="34"/>
                    </a:lnTo>
                    <a:lnTo>
                      <a:pt x="356" y="32"/>
                    </a:lnTo>
                    <a:lnTo>
                      <a:pt x="357" y="33"/>
                    </a:lnTo>
                    <a:lnTo>
                      <a:pt x="358" y="31"/>
                    </a:lnTo>
                    <a:lnTo>
                      <a:pt x="362" y="30"/>
                    </a:lnTo>
                    <a:lnTo>
                      <a:pt x="360" y="28"/>
                    </a:lnTo>
                    <a:lnTo>
                      <a:pt x="361" y="28"/>
                    </a:lnTo>
                    <a:lnTo>
                      <a:pt x="363" y="26"/>
                    </a:lnTo>
                    <a:lnTo>
                      <a:pt x="363" y="29"/>
                    </a:lnTo>
                    <a:lnTo>
                      <a:pt x="368" y="31"/>
                    </a:lnTo>
                    <a:lnTo>
                      <a:pt x="371" y="30"/>
                    </a:lnTo>
                    <a:lnTo>
                      <a:pt x="371" y="32"/>
                    </a:lnTo>
                    <a:lnTo>
                      <a:pt x="374" y="31"/>
                    </a:lnTo>
                    <a:lnTo>
                      <a:pt x="375" y="35"/>
                    </a:lnTo>
                    <a:lnTo>
                      <a:pt x="378" y="33"/>
                    </a:lnTo>
                    <a:lnTo>
                      <a:pt x="381" y="31"/>
                    </a:lnTo>
                    <a:lnTo>
                      <a:pt x="383" y="32"/>
                    </a:lnTo>
                    <a:lnTo>
                      <a:pt x="384" y="30"/>
                    </a:lnTo>
                    <a:lnTo>
                      <a:pt x="387" y="29"/>
                    </a:lnTo>
                    <a:lnTo>
                      <a:pt x="389" y="27"/>
                    </a:lnTo>
                    <a:lnTo>
                      <a:pt x="394" y="25"/>
                    </a:lnTo>
                    <a:lnTo>
                      <a:pt x="394" y="22"/>
                    </a:lnTo>
                    <a:lnTo>
                      <a:pt x="397" y="24"/>
                    </a:lnTo>
                    <a:lnTo>
                      <a:pt x="395" y="24"/>
                    </a:lnTo>
                    <a:lnTo>
                      <a:pt x="399" y="27"/>
                    </a:lnTo>
                    <a:lnTo>
                      <a:pt x="399" y="25"/>
                    </a:lnTo>
                    <a:lnTo>
                      <a:pt x="401" y="26"/>
                    </a:lnTo>
                    <a:lnTo>
                      <a:pt x="401" y="24"/>
                    </a:lnTo>
                    <a:lnTo>
                      <a:pt x="403" y="23"/>
                    </a:lnTo>
                    <a:lnTo>
                      <a:pt x="407" y="24"/>
                    </a:lnTo>
                    <a:lnTo>
                      <a:pt x="411" y="22"/>
                    </a:lnTo>
                    <a:lnTo>
                      <a:pt x="410" y="17"/>
                    </a:lnTo>
                    <a:lnTo>
                      <a:pt x="414" y="17"/>
                    </a:lnTo>
                    <a:lnTo>
                      <a:pt x="413" y="16"/>
                    </a:lnTo>
                    <a:lnTo>
                      <a:pt x="416" y="16"/>
                    </a:lnTo>
                    <a:lnTo>
                      <a:pt x="415" y="14"/>
                    </a:lnTo>
                    <a:lnTo>
                      <a:pt x="417" y="15"/>
                    </a:lnTo>
                    <a:lnTo>
                      <a:pt x="417" y="11"/>
                    </a:lnTo>
                    <a:lnTo>
                      <a:pt x="423" y="13"/>
                    </a:lnTo>
                    <a:lnTo>
                      <a:pt x="423" y="11"/>
                    </a:lnTo>
                    <a:lnTo>
                      <a:pt x="427" y="13"/>
                    </a:lnTo>
                    <a:lnTo>
                      <a:pt x="426" y="10"/>
                    </a:lnTo>
                    <a:lnTo>
                      <a:pt x="431" y="10"/>
                    </a:lnTo>
                    <a:lnTo>
                      <a:pt x="432" y="5"/>
                    </a:lnTo>
                    <a:lnTo>
                      <a:pt x="433" y="7"/>
                    </a:lnTo>
                    <a:lnTo>
                      <a:pt x="438" y="4"/>
                    </a:lnTo>
                    <a:lnTo>
                      <a:pt x="441" y="6"/>
                    </a:lnTo>
                    <a:lnTo>
                      <a:pt x="441" y="3"/>
                    </a:lnTo>
                    <a:lnTo>
                      <a:pt x="446" y="1"/>
                    </a:lnTo>
                    <a:lnTo>
                      <a:pt x="448" y="0"/>
                    </a:lnTo>
                    <a:lnTo>
                      <a:pt x="453" y="3"/>
                    </a:lnTo>
                    <a:lnTo>
                      <a:pt x="458" y="0"/>
                    </a:lnTo>
                    <a:lnTo>
                      <a:pt x="461" y="5"/>
                    </a:lnTo>
                    <a:lnTo>
                      <a:pt x="462" y="0"/>
                    </a:lnTo>
                    <a:lnTo>
                      <a:pt x="465" y="4"/>
                    </a:lnTo>
                    <a:lnTo>
                      <a:pt x="468" y="5"/>
                    </a:lnTo>
                    <a:lnTo>
                      <a:pt x="471" y="8"/>
                    </a:lnTo>
                    <a:lnTo>
                      <a:pt x="467" y="11"/>
                    </a:lnTo>
                    <a:lnTo>
                      <a:pt x="470" y="10"/>
                    </a:lnTo>
                    <a:lnTo>
                      <a:pt x="469" y="15"/>
                    </a:lnTo>
                    <a:lnTo>
                      <a:pt x="471" y="14"/>
                    </a:lnTo>
                    <a:lnTo>
                      <a:pt x="472" y="17"/>
                    </a:lnTo>
                    <a:lnTo>
                      <a:pt x="474" y="16"/>
                    </a:lnTo>
                    <a:lnTo>
                      <a:pt x="473" y="19"/>
                    </a:lnTo>
                    <a:lnTo>
                      <a:pt x="474" y="21"/>
                    </a:lnTo>
                    <a:lnTo>
                      <a:pt x="476" y="17"/>
                    </a:lnTo>
                    <a:lnTo>
                      <a:pt x="479" y="19"/>
                    </a:lnTo>
                    <a:lnTo>
                      <a:pt x="483" y="18"/>
                    </a:lnTo>
                    <a:lnTo>
                      <a:pt x="482" y="19"/>
                    </a:lnTo>
                    <a:lnTo>
                      <a:pt x="485" y="25"/>
                    </a:lnTo>
                    <a:lnTo>
                      <a:pt x="488" y="19"/>
                    </a:lnTo>
                    <a:lnTo>
                      <a:pt x="489" y="22"/>
                    </a:lnTo>
                    <a:lnTo>
                      <a:pt x="497" y="22"/>
                    </a:lnTo>
                    <a:lnTo>
                      <a:pt x="493" y="24"/>
                    </a:lnTo>
                    <a:lnTo>
                      <a:pt x="495" y="23"/>
                    </a:lnTo>
                    <a:lnTo>
                      <a:pt x="497" y="26"/>
                    </a:lnTo>
                    <a:lnTo>
                      <a:pt x="499" y="25"/>
                    </a:lnTo>
                    <a:lnTo>
                      <a:pt x="498" y="24"/>
                    </a:lnTo>
                    <a:lnTo>
                      <a:pt x="499" y="23"/>
                    </a:lnTo>
                    <a:lnTo>
                      <a:pt x="503" y="26"/>
                    </a:lnTo>
                    <a:lnTo>
                      <a:pt x="504" y="25"/>
                    </a:lnTo>
                    <a:lnTo>
                      <a:pt x="506" y="29"/>
                    </a:lnTo>
                    <a:lnTo>
                      <a:pt x="509" y="27"/>
                    </a:lnTo>
                    <a:lnTo>
                      <a:pt x="509" y="30"/>
                    </a:lnTo>
                    <a:lnTo>
                      <a:pt x="511" y="29"/>
                    </a:lnTo>
                    <a:lnTo>
                      <a:pt x="515" y="29"/>
                    </a:lnTo>
                    <a:lnTo>
                      <a:pt x="515" y="31"/>
                    </a:lnTo>
                    <a:lnTo>
                      <a:pt x="518" y="35"/>
                    </a:lnTo>
                    <a:lnTo>
                      <a:pt x="520" y="33"/>
                    </a:lnTo>
                    <a:lnTo>
                      <a:pt x="521" y="36"/>
                    </a:lnTo>
                    <a:lnTo>
                      <a:pt x="524" y="34"/>
                    </a:lnTo>
                    <a:lnTo>
                      <a:pt x="533" y="40"/>
                    </a:lnTo>
                    <a:lnTo>
                      <a:pt x="536" y="37"/>
                    </a:lnTo>
                    <a:lnTo>
                      <a:pt x="537" y="41"/>
                    </a:lnTo>
                    <a:lnTo>
                      <a:pt x="539" y="37"/>
                    </a:lnTo>
                    <a:lnTo>
                      <a:pt x="540" y="41"/>
                    </a:lnTo>
                    <a:lnTo>
                      <a:pt x="541" y="37"/>
                    </a:lnTo>
                    <a:lnTo>
                      <a:pt x="544" y="40"/>
                    </a:lnTo>
                    <a:lnTo>
                      <a:pt x="546" y="37"/>
                    </a:lnTo>
                    <a:lnTo>
                      <a:pt x="549" y="42"/>
                    </a:lnTo>
                    <a:lnTo>
                      <a:pt x="549" y="37"/>
                    </a:lnTo>
                    <a:lnTo>
                      <a:pt x="554" y="43"/>
                    </a:lnTo>
                    <a:lnTo>
                      <a:pt x="556" y="44"/>
                    </a:lnTo>
                    <a:lnTo>
                      <a:pt x="556" y="42"/>
                    </a:lnTo>
                    <a:lnTo>
                      <a:pt x="558" y="44"/>
                    </a:lnTo>
                    <a:lnTo>
                      <a:pt x="562" y="46"/>
                    </a:lnTo>
                    <a:lnTo>
                      <a:pt x="562" y="50"/>
                    </a:lnTo>
                    <a:lnTo>
                      <a:pt x="563" y="51"/>
                    </a:lnTo>
                    <a:lnTo>
                      <a:pt x="562" y="51"/>
                    </a:lnTo>
                    <a:lnTo>
                      <a:pt x="562" y="55"/>
                    </a:lnTo>
                    <a:lnTo>
                      <a:pt x="564" y="54"/>
                    </a:lnTo>
                    <a:lnTo>
                      <a:pt x="564" y="59"/>
                    </a:lnTo>
                    <a:lnTo>
                      <a:pt x="570" y="61"/>
                    </a:lnTo>
                    <a:lnTo>
                      <a:pt x="569" y="62"/>
                    </a:lnTo>
                    <a:lnTo>
                      <a:pt x="572" y="63"/>
                    </a:lnTo>
                    <a:lnTo>
                      <a:pt x="573" y="66"/>
                    </a:lnTo>
                    <a:lnTo>
                      <a:pt x="576" y="66"/>
                    </a:lnTo>
                    <a:lnTo>
                      <a:pt x="576" y="68"/>
                    </a:lnTo>
                    <a:lnTo>
                      <a:pt x="580" y="68"/>
                    </a:lnTo>
                    <a:lnTo>
                      <a:pt x="580" y="69"/>
                    </a:lnTo>
                    <a:lnTo>
                      <a:pt x="587" y="68"/>
                    </a:lnTo>
                    <a:lnTo>
                      <a:pt x="591" y="75"/>
                    </a:lnTo>
                    <a:lnTo>
                      <a:pt x="593" y="76"/>
                    </a:lnTo>
                    <a:lnTo>
                      <a:pt x="593" y="73"/>
                    </a:lnTo>
                    <a:lnTo>
                      <a:pt x="601" y="76"/>
                    </a:lnTo>
                    <a:lnTo>
                      <a:pt x="607" y="78"/>
                    </a:lnTo>
                    <a:lnTo>
                      <a:pt x="608" y="76"/>
                    </a:lnTo>
                    <a:lnTo>
                      <a:pt x="613" y="80"/>
                    </a:lnTo>
                    <a:lnTo>
                      <a:pt x="613" y="83"/>
                    </a:lnTo>
                    <a:lnTo>
                      <a:pt x="616" y="83"/>
                    </a:lnTo>
                    <a:lnTo>
                      <a:pt x="619" y="84"/>
                    </a:lnTo>
                    <a:lnTo>
                      <a:pt x="618" y="83"/>
                    </a:lnTo>
                    <a:lnTo>
                      <a:pt x="619" y="82"/>
                    </a:lnTo>
                    <a:lnTo>
                      <a:pt x="626" y="82"/>
                    </a:lnTo>
                    <a:lnTo>
                      <a:pt x="625" y="84"/>
                    </a:lnTo>
                    <a:lnTo>
                      <a:pt x="628" y="84"/>
                    </a:lnTo>
                    <a:lnTo>
                      <a:pt x="627" y="86"/>
                    </a:lnTo>
                    <a:lnTo>
                      <a:pt x="628" y="85"/>
                    </a:lnTo>
                    <a:lnTo>
                      <a:pt x="630" y="87"/>
                    </a:lnTo>
                    <a:lnTo>
                      <a:pt x="631" y="85"/>
                    </a:lnTo>
                    <a:lnTo>
                      <a:pt x="632" y="89"/>
                    </a:lnTo>
                    <a:lnTo>
                      <a:pt x="634" y="89"/>
                    </a:lnTo>
                    <a:lnTo>
                      <a:pt x="636" y="95"/>
                    </a:lnTo>
                    <a:lnTo>
                      <a:pt x="636" y="94"/>
                    </a:lnTo>
                    <a:lnTo>
                      <a:pt x="637" y="95"/>
                    </a:lnTo>
                    <a:lnTo>
                      <a:pt x="638" y="94"/>
                    </a:lnTo>
                    <a:lnTo>
                      <a:pt x="641" y="95"/>
                    </a:lnTo>
                    <a:lnTo>
                      <a:pt x="643" y="97"/>
                    </a:lnTo>
                    <a:lnTo>
                      <a:pt x="641" y="97"/>
                    </a:lnTo>
                    <a:lnTo>
                      <a:pt x="642" y="98"/>
                    </a:lnTo>
                    <a:lnTo>
                      <a:pt x="645" y="98"/>
                    </a:lnTo>
                    <a:lnTo>
                      <a:pt x="648" y="101"/>
                    </a:lnTo>
                    <a:lnTo>
                      <a:pt x="650" y="99"/>
                    </a:lnTo>
                    <a:lnTo>
                      <a:pt x="651" y="102"/>
                    </a:lnTo>
                    <a:lnTo>
                      <a:pt x="653" y="102"/>
                    </a:lnTo>
                    <a:lnTo>
                      <a:pt x="652" y="103"/>
                    </a:lnTo>
                    <a:lnTo>
                      <a:pt x="659" y="103"/>
                    </a:lnTo>
                    <a:lnTo>
                      <a:pt x="660" y="105"/>
                    </a:lnTo>
                    <a:lnTo>
                      <a:pt x="664" y="105"/>
                    </a:lnTo>
                    <a:lnTo>
                      <a:pt x="665" y="101"/>
                    </a:lnTo>
                    <a:lnTo>
                      <a:pt x="668" y="100"/>
                    </a:lnTo>
                    <a:lnTo>
                      <a:pt x="669" y="102"/>
                    </a:lnTo>
                    <a:lnTo>
                      <a:pt x="670" y="101"/>
                    </a:lnTo>
                    <a:lnTo>
                      <a:pt x="673" y="101"/>
                    </a:lnTo>
                    <a:lnTo>
                      <a:pt x="675" y="104"/>
                    </a:lnTo>
                    <a:lnTo>
                      <a:pt x="680" y="102"/>
                    </a:lnTo>
                    <a:lnTo>
                      <a:pt x="683" y="103"/>
                    </a:lnTo>
                    <a:lnTo>
                      <a:pt x="687" y="101"/>
                    </a:lnTo>
                    <a:lnTo>
                      <a:pt x="691" y="103"/>
                    </a:lnTo>
                    <a:lnTo>
                      <a:pt x="696" y="98"/>
                    </a:lnTo>
                    <a:lnTo>
                      <a:pt x="697" y="99"/>
                    </a:lnTo>
                    <a:lnTo>
                      <a:pt x="697" y="98"/>
                    </a:lnTo>
                    <a:lnTo>
                      <a:pt x="701" y="98"/>
                    </a:lnTo>
                    <a:lnTo>
                      <a:pt x="702" y="97"/>
                    </a:lnTo>
                    <a:lnTo>
                      <a:pt x="708" y="97"/>
                    </a:lnTo>
                    <a:lnTo>
                      <a:pt x="713" y="99"/>
                    </a:lnTo>
                    <a:lnTo>
                      <a:pt x="716" y="98"/>
                    </a:lnTo>
                    <a:lnTo>
                      <a:pt x="720" y="100"/>
                    </a:lnTo>
                    <a:lnTo>
                      <a:pt x="722" y="97"/>
                    </a:lnTo>
                    <a:lnTo>
                      <a:pt x="727" y="97"/>
                    </a:lnTo>
                    <a:lnTo>
                      <a:pt x="728" y="94"/>
                    </a:lnTo>
                    <a:lnTo>
                      <a:pt x="733" y="90"/>
                    </a:lnTo>
                    <a:lnTo>
                      <a:pt x="742" y="87"/>
                    </a:lnTo>
                    <a:lnTo>
                      <a:pt x="742" y="80"/>
                    </a:lnTo>
                    <a:lnTo>
                      <a:pt x="744" y="77"/>
                    </a:lnTo>
                    <a:lnTo>
                      <a:pt x="751" y="77"/>
                    </a:lnTo>
                    <a:lnTo>
                      <a:pt x="755" y="75"/>
                    </a:lnTo>
                    <a:lnTo>
                      <a:pt x="755" y="72"/>
                    </a:lnTo>
                    <a:lnTo>
                      <a:pt x="758" y="75"/>
                    </a:lnTo>
                    <a:lnTo>
                      <a:pt x="762" y="72"/>
                    </a:lnTo>
                    <a:lnTo>
                      <a:pt x="764" y="70"/>
                    </a:lnTo>
                    <a:lnTo>
                      <a:pt x="769" y="71"/>
                    </a:lnTo>
                    <a:lnTo>
                      <a:pt x="775" y="70"/>
                    </a:lnTo>
                    <a:lnTo>
                      <a:pt x="780" y="66"/>
                    </a:lnTo>
                    <a:lnTo>
                      <a:pt x="787" y="70"/>
                    </a:lnTo>
                    <a:lnTo>
                      <a:pt x="791" y="68"/>
                    </a:lnTo>
                    <a:lnTo>
                      <a:pt x="803" y="70"/>
                    </a:lnTo>
                    <a:lnTo>
                      <a:pt x="803" y="71"/>
                    </a:lnTo>
                    <a:lnTo>
                      <a:pt x="804" y="72"/>
                    </a:lnTo>
                    <a:lnTo>
                      <a:pt x="804" y="76"/>
                    </a:lnTo>
                    <a:lnTo>
                      <a:pt x="806" y="79"/>
                    </a:lnTo>
                    <a:lnTo>
                      <a:pt x="815" y="81"/>
                    </a:lnTo>
                    <a:lnTo>
                      <a:pt x="819" y="86"/>
                    </a:lnTo>
                    <a:lnTo>
                      <a:pt x="824" y="88"/>
                    </a:lnTo>
                    <a:lnTo>
                      <a:pt x="824" y="95"/>
                    </a:lnTo>
                    <a:lnTo>
                      <a:pt x="826" y="97"/>
                    </a:lnTo>
                    <a:lnTo>
                      <a:pt x="823" y="102"/>
                    </a:lnTo>
                    <a:lnTo>
                      <a:pt x="835" y="107"/>
                    </a:lnTo>
                    <a:lnTo>
                      <a:pt x="848" y="106"/>
                    </a:lnTo>
                    <a:lnTo>
                      <a:pt x="852" y="103"/>
                    </a:lnTo>
                    <a:lnTo>
                      <a:pt x="854" y="101"/>
                    </a:lnTo>
                    <a:lnTo>
                      <a:pt x="868" y="95"/>
                    </a:lnTo>
                    <a:lnTo>
                      <a:pt x="873" y="96"/>
                    </a:lnTo>
                    <a:lnTo>
                      <a:pt x="878" y="99"/>
                    </a:lnTo>
                    <a:lnTo>
                      <a:pt x="881" y="98"/>
                    </a:lnTo>
                    <a:lnTo>
                      <a:pt x="882" y="99"/>
                    </a:lnTo>
                    <a:lnTo>
                      <a:pt x="883" y="98"/>
                    </a:lnTo>
                    <a:lnTo>
                      <a:pt x="890" y="98"/>
                    </a:lnTo>
                    <a:lnTo>
                      <a:pt x="891" y="91"/>
                    </a:lnTo>
                    <a:lnTo>
                      <a:pt x="896" y="88"/>
                    </a:lnTo>
                    <a:lnTo>
                      <a:pt x="898" y="81"/>
                    </a:lnTo>
                    <a:lnTo>
                      <a:pt x="896" y="79"/>
                    </a:lnTo>
                    <a:lnTo>
                      <a:pt x="895" y="76"/>
                    </a:lnTo>
                    <a:lnTo>
                      <a:pt x="897" y="75"/>
                    </a:lnTo>
                    <a:lnTo>
                      <a:pt x="900" y="68"/>
                    </a:lnTo>
                    <a:lnTo>
                      <a:pt x="907" y="67"/>
                    </a:lnTo>
                    <a:lnTo>
                      <a:pt x="914" y="66"/>
                    </a:lnTo>
                    <a:lnTo>
                      <a:pt x="914" y="65"/>
                    </a:lnTo>
                    <a:lnTo>
                      <a:pt x="918" y="64"/>
                    </a:lnTo>
                    <a:lnTo>
                      <a:pt x="934" y="46"/>
                    </a:lnTo>
                    <a:lnTo>
                      <a:pt x="943" y="42"/>
                    </a:lnTo>
                    <a:lnTo>
                      <a:pt x="943" y="36"/>
                    </a:lnTo>
                    <a:lnTo>
                      <a:pt x="947" y="28"/>
                    </a:lnTo>
                    <a:lnTo>
                      <a:pt x="954" y="26"/>
                    </a:lnTo>
                    <a:lnTo>
                      <a:pt x="960" y="16"/>
                    </a:lnTo>
                    <a:lnTo>
                      <a:pt x="962" y="16"/>
                    </a:lnTo>
                    <a:lnTo>
                      <a:pt x="966" y="14"/>
                    </a:lnTo>
                    <a:lnTo>
                      <a:pt x="972" y="13"/>
                    </a:lnTo>
                    <a:lnTo>
                      <a:pt x="977" y="18"/>
                    </a:lnTo>
                    <a:lnTo>
                      <a:pt x="972" y="107"/>
                    </a:lnTo>
                    <a:lnTo>
                      <a:pt x="969" y="109"/>
                    </a:lnTo>
                    <a:lnTo>
                      <a:pt x="966" y="108"/>
                    </a:lnTo>
                    <a:lnTo>
                      <a:pt x="960" y="109"/>
                    </a:lnTo>
                    <a:lnTo>
                      <a:pt x="950" y="111"/>
                    </a:lnTo>
                    <a:lnTo>
                      <a:pt x="939" y="117"/>
                    </a:lnTo>
                    <a:lnTo>
                      <a:pt x="938" y="121"/>
                    </a:lnTo>
                    <a:lnTo>
                      <a:pt x="932" y="126"/>
                    </a:lnTo>
                    <a:lnTo>
                      <a:pt x="930" y="133"/>
                    </a:lnTo>
                    <a:lnTo>
                      <a:pt x="917" y="153"/>
                    </a:lnTo>
                    <a:lnTo>
                      <a:pt x="918" y="160"/>
                    </a:lnTo>
                    <a:lnTo>
                      <a:pt x="919" y="161"/>
                    </a:lnTo>
                    <a:lnTo>
                      <a:pt x="918" y="163"/>
                    </a:lnTo>
                    <a:lnTo>
                      <a:pt x="918" y="165"/>
                    </a:lnTo>
                    <a:lnTo>
                      <a:pt x="922" y="162"/>
                    </a:lnTo>
                    <a:lnTo>
                      <a:pt x="924" y="165"/>
                    </a:lnTo>
                    <a:lnTo>
                      <a:pt x="929" y="163"/>
                    </a:lnTo>
                    <a:lnTo>
                      <a:pt x="927" y="162"/>
                    </a:lnTo>
                    <a:lnTo>
                      <a:pt x="930" y="161"/>
                    </a:lnTo>
                    <a:lnTo>
                      <a:pt x="934" y="165"/>
                    </a:lnTo>
                    <a:lnTo>
                      <a:pt x="935" y="163"/>
                    </a:lnTo>
                    <a:lnTo>
                      <a:pt x="936" y="166"/>
                    </a:lnTo>
                    <a:lnTo>
                      <a:pt x="938" y="165"/>
                    </a:lnTo>
                    <a:lnTo>
                      <a:pt x="941" y="169"/>
                    </a:lnTo>
                    <a:lnTo>
                      <a:pt x="942" y="168"/>
                    </a:lnTo>
                    <a:lnTo>
                      <a:pt x="943" y="170"/>
                    </a:lnTo>
                    <a:lnTo>
                      <a:pt x="944" y="169"/>
                    </a:lnTo>
                    <a:lnTo>
                      <a:pt x="945" y="171"/>
                    </a:lnTo>
                    <a:lnTo>
                      <a:pt x="947" y="173"/>
                    </a:lnTo>
                    <a:lnTo>
                      <a:pt x="949" y="173"/>
                    </a:lnTo>
                    <a:lnTo>
                      <a:pt x="949" y="175"/>
                    </a:lnTo>
                    <a:lnTo>
                      <a:pt x="950" y="174"/>
                    </a:lnTo>
                    <a:lnTo>
                      <a:pt x="952" y="177"/>
                    </a:lnTo>
                    <a:lnTo>
                      <a:pt x="953" y="176"/>
                    </a:lnTo>
                    <a:lnTo>
                      <a:pt x="954" y="180"/>
                    </a:lnTo>
                    <a:lnTo>
                      <a:pt x="957" y="181"/>
                    </a:lnTo>
                    <a:lnTo>
                      <a:pt x="965" y="180"/>
                    </a:lnTo>
                    <a:lnTo>
                      <a:pt x="967" y="183"/>
                    </a:lnTo>
                    <a:lnTo>
                      <a:pt x="969" y="181"/>
                    </a:lnTo>
                    <a:lnTo>
                      <a:pt x="969" y="183"/>
                    </a:lnTo>
                    <a:lnTo>
                      <a:pt x="973" y="183"/>
                    </a:lnTo>
                    <a:lnTo>
                      <a:pt x="974" y="185"/>
                    </a:lnTo>
                    <a:lnTo>
                      <a:pt x="975" y="183"/>
                    </a:lnTo>
                    <a:lnTo>
                      <a:pt x="977" y="179"/>
                    </a:lnTo>
                    <a:lnTo>
                      <a:pt x="980" y="178"/>
                    </a:lnTo>
                    <a:lnTo>
                      <a:pt x="981" y="176"/>
                    </a:lnTo>
                    <a:lnTo>
                      <a:pt x="991" y="176"/>
                    </a:lnTo>
                    <a:lnTo>
                      <a:pt x="993" y="180"/>
                    </a:lnTo>
                    <a:lnTo>
                      <a:pt x="996" y="183"/>
                    </a:lnTo>
                    <a:lnTo>
                      <a:pt x="996" y="185"/>
                    </a:lnTo>
                    <a:lnTo>
                      <a:pt x="1004" y="183"/>
                    </a:lnTo>
                    <a:lnTo>
                      <a:pt x="1004" y="185"/>
                    </a:lnTo>
                    <a:lnTo>
                      <a:pt x="1012" y="186"/>
                    </a:lnTo>
                    <a:lnTo>
                      <a:pt x="1020" y="190"/>
                    </a:lnTo>
                    <a:lnTo>
                      <a:pt x="1023" y="189"/>
                    </a:lnTo>
                    <a:lnTo>
                      <a:pt x="1026" y="181"/>
                    </a:lnTo>
                    <a:lnTo>
                      <a:pt x="1027" y="181"/>
                    </a:lnTo>
                    <a:lnTo>
                      <a:pt x="1027" y="180"/>
                    </a:lnTo>
                    <a:lnTo>
                      <a:pt x="1029" y="178"/>
                    </a:lnTo>
                    <a:lnTo>
                      <a:pt x="1033" y="178"/>
                    </a:lnTo>
                    <a:lnTo>
                      <a:pt x="1034" y="180"/>
                    </a:lnTo>
                    <a:lnTo>
                      <a:pt x="1035" y="179"/>
                    </a:lnTo>
                    <a:lnTo>
                      <a:pt x="1037" y="179"/>
                    </a:lnTo>
                    <a:lnTo>
                      <a:pt x="1042" y="184"/>
                    </a:lnTo>
                    <a:lnTo>
                      <a:pt x="1050" y="184"/>
                    </a:lnTo>
                    <a:lnTo>
                      <a:pt x="1060" y="180"/>
                    </a:lnTo>
                    <a:lnTo>
                      <a:pt x="1074" y="184"/>
                    </a:lnTo>
                    <a:lnTo>
                      <a:pt x="1082" y="186"/>
                    </a:lnTo>
                    <a:lnTo>
                      <a:pt x="1083" y="190"/>
                    </a:lnTo>
                    <a:lnTo>
                      <a:pt x="1087" y="191"/>
                    </a:lnTo>
                    <a:lnTo>
                      <a:pt x="1110" y="190"/>
                    </a:lnTo>
                    <a:lnTo>
                      <a:pt x="1107" y="193"/>
                    </a:lnTo>
                    <a:lnTo>
                      <a:pt x="1097" y="195"/>
                    </a:lnTo>
                    <a:lnTo>
                      <a:pt x="1094" y="199"/>
                    </a:lnTo>
                    <a:lnTo>
                      <a:pt x="1097" y="212"/>
                    </a:lnTo>
                    <a:lnTo>
                      <a:pt x="1097" y="216"/>
                    </a:lnTo>
                    <a:lnTo>
                      <a:pt x="1101" y="229"/>
                    </a:lnTo>
                    <a:lnTo>
                      <a:pt x="1103" y="250"/>
                    </a:lnTo>
                    <a:lnTo>
                      <a:pt x="1110" y="257"/>
                    </a:lnTo>
                    <a:lnTo>
                      <a:pt x="1119" y="258"/>
                    </a:lnTo>
                    <a:lnTo>
                      <a:pt x="1122" y="252"/>
                    </a:lnTo>
                    <a:lnTo>
                      <a:pt x="1134" y="246"/>
                    </a:lnTo>
                    <a:lnTo>
                      <a:pt x="1139" y="246"/>
                    </a:lnTo>
                    <a:lnTo>
                      <a:pt x="1153" y="250"/>
                    </a:lnTo>
                    <a:lnTo>
                      <a:pt x="1164" y="249"/>
                    </a:lnTo>
                    <a:lnTo>
                      <a:pt x="1174" y="253"/>
                    </a:lnTo>
                    <a:lnTo>
                      <a:pt x="1177" y="258"/>
                    </a:lnTo>
                    <a:lnTo>
                      <a:pt x="1177" y="261"/>
                    </a:lnTo>
                    <a:lnTo>
                      <a:pt x="1172" y="266"/>
                    </a:lnTo>
                    <a:lnTo>
                      <a:pt x="1169" y="271"/>
                    </a:lnTo>
                    <a:lnTo>
                      <a:pt x="1160" y="274"/>
                    </a:lnTo>
                    <a:lnTo>
                      <a:pt x="1153" y="275"/>
                    </a:lnTo>
                    <a:lnTo>
                      <a:pt x="1151" y="283"/>
                    </a:lnTo>
                    <a:lnTo>
                      <a:pt x="1146" y="286"/>
                    </a:lnTo>
                    <a:lnTo>
                      <a:pt x="1143" y="293"/>
                    </a:lnTo>
                    <a:lnTo>
                      <a:pt x="1137" y="294"/>
                    </a:lnTo>
                    <a:lnTo>
                      <a:pt x="1133" y="299"/>
                    </a:lnTo>
                    <a:lnTo>
                      <a:pt x="1133" y="301"/>
                    </a:lnTo>
                    <a:lnTo>
                      <a:pt x="1139" y="312"/>
                    </a:lnTo>
                    <a:lnTo>
                      <a:pt x="1138" y="315"/>
                    </a:lnTo>
                    <a:lnTo>
                      <a:pt x="1142" y="315"/>
                    </a:lnTo>
                    <a:lnTo>
                      <a:pt x="1143" y="317"/>
                    </a:lnTo>
                    <a:lnTo>
                      <a:pt x="1143" y="321"/>
                    </a:lnTo>
                    <a:lnTo>
                      <a:pt x="1153" y="322"/>
                    </a:lnTo>
                    <a:lnTo>
                      <a:pt x="1158" y="327"/>
                    </a:lnTo>
                    <a:lnTo>
                      <a:pt x="1163" y="328"/>
                    </a:lnTo>
                    <a:lnTo>
                      <a:pt x="1167" y="327"/>
                    </a:lnTo>
                    <a:lnTo>
                      <a:pt x="1171" y="330"/>
                    </a:lnTo>
                    <a:lnTo>
                      <a:pt x="1176" y="330"/>
                    </a:lnTo>
                    <a:lnTo>
                      <a:pt x="1181" y="333"/>
                    </a:lnTo>
                    <a:lnTo>
                      <a:pt x="1186" y="332"/>
                    </a:lnTo>
                    <a:lnTo>
                      <a:pt x="1194" y="330"/>
                    </a:lnTo>
                    <a:lnTo>
                      <a:pt x="1205" y="333"/>
                    </a:lnTo>
                    <a:lnTo>
                      <a:pt x="1207" y="332"/>
                    </a:lnTo>
                    <a:lnTo>
                      <a:pt x="1213" y="332"/>
                    </a:lnTo>
                    <a:lnTo>
                      <a:pt x="1223" y="324"/>
                    </a:lnTo>
                    <a:lnTo>
                      <a:pt x="1227" y="325"/>
                    </a:lnTo>
                    <a:lnTo>
                      <a:pt x="1229" y="328"/>
                    </a:lnTo>
                    <a:lnTo>
                      <a:pt x="1233" y="329"/>
                    </a:lnTo>
                    <a:lnTo>
                      <a:pt x="1245" y="332"/>
                    </a:lnTo>
                    <a:lnTo>
                      <a:pt x="1254" y="345"/>
                    </a:lnTo>
                    <a:lnTo>
                      <a:pt x="1254" y="346"/>
                    </a:lnTo>
                    <a:lnTo>
                      <a:pt x="1256" y="347"/>
                    </a:lnTo>
                    <a:lnTo>
                      <a:pt x="1257" y="350"/>
                    </a:lnTo>
                    <a:lnTo>
                      <a:pt x="1263" y="354"/>
                    </a:lnTo>
                    <a:lnTo>
                      <a:pt x="1262" y="356"/>
                    </a:lnTo>
                    <a:lnTo>
                      <a:pt x="1265" y="356"/>
                    </a:lnTo>
                    <a:lnTo>
                      <a:pt x="1265" y="358"/>
                    </a:lnTo>
                    <a:lnTo>
                      <a:pt x="1271" y="363"/>
                    </a:lnTo>
                    <a:lnTo>
                      <a:pt x="1276" y="365"/>
                    </a:lnTo>
                    <a:lnTo>
                      <a:pt x="1279" y="363"/>
                    </a:lnTo>
                    <a:lnTo>
                      <a:pt x="1285" y="361"/>
                    </a:lnTo>
                    <a:lnTo>
                      <a:pt x="1289" y="365"/>
                    </a:lnTo>
                    <a:lnTo>
                      <a:pt x="1295" y="365"/>
                    </a:lnTo>
                    <a:lnTo>
                      <a:pt x="1297" y="367"/>
                    </a:lnTo>
                    <a:lnTo>
                      <a:pt x="1303" y="367"/>
                    </a:lnTo>
                    <a:lnTo>
                      <a:pt x="1307" y="370"/>
                    </a:lnTo>
                    <a:lnTo>
                      <a:pt x="1307" y="373"/>
                    </a:lnTo>
                    <a:lnTo>
                      <a:pt x="1309" y="374"/>
                    </a:lnTo>
                    <a:lnTo>
                      <a:pt x="1309" y="375"/>
                    </a:lnTo>
                    <a:lnTo>
                      <a:pt x="1318" y="377"/>
                    </a:lnTo>
                    <a:lnTo>
                      <a:pt x="1320" y="384"/>
                    </a:lnTo>
                    <a:lnTo>
                      <a:pt x="1323" y="386"/>
                    </a:lnTo>
                    <a:lnTo>
                      <a:pt x="1322" y="387"/>
                    </a:lnTo>
                    <a:lnTo>
                      <a:pt x="1326" y="389"/>
                    </a:lnTo>
                    <a:lnTo>
                      <a:pt x="1333" y="389"/>
                    </a:lnTo>
                    <a:lnTo>
                      <a:pt x="1334" y="391"/>
                    </a:lnTo>
                    <a:lnTo>
                      <a:pt x="1338" y="391"/>
                    </a:lnTo>
                    <a:lnTo>
                      <a:pt x="1339" y="393"/>
                    </a:lnTo>
                    <a:lnTo>
                      <a:pt x="1338" y="395"/>
                    </a:lnTo>
                    <a:lnTo>
                      <a:pt x="1339" y="395"/>
                    </a:lnTo>
                    <a:lnTo>
                      <a:pt x="1343" y="392"/>
                    </a:lnTo>
                    <a:lnTo>
                      <a:pt x="1344" y="393"/>
                    </a:lnTo>
                    <a:lnTo>
                      <a:pt x="1347" y="393"/>
                    </a:lnTo>
                    <a:lnTo>
                      <a:pt x="1348" y="395"/>
                    </a:lnTo>
                    <a:lnTo>
                      <a:pt x="1350" y="394"/>
                    </a:lnTo>
                    <a:lnTo>
                      <a:pt x="1350" y="392"/>
                    </a:lnTo>
                    <a:lnTo>
                      <a:pt x="1353" y="395"/>
                    </a:lnTo>
                    <a:lnTo>
                      <a:pt x="1356" y="392"/>
                    </a:lnTo>
                    <a:lnTo>
                      <a:pt x="1359" y="394"/>
                    </a:lnTo>
                    <a:lnTo>
                      <a:pt x="1359" y="396"/>
                    </a:lnTo>
                    <a:lnTo>
                      <a:pt x="1365" y="399"/>
                    </a:lnTo>
                    <a:lnTo>
                      <a:pt x="1367" y="402"/>
                    </a:lnTo>
                    <a:lnTo>
                      <a:pt x="1367" y="403"/>
                    </a:lnTo>
                    <a:lnTo>
                      <a:pt x="1374" y="411"/>
                    </a:lnTo>
                    <a:lnTo>
                      <a:pt x="1377" y="409"/>
                    </a:lnTo>
                    <a:lnTo>
                      <a:pt x="1379" y="409"/>
                    </a:lnTo>
                    <a:lnTo>
                      <a:pt x="1377" y="412"/>
                    </a:lnTo>
                    <a:lnTo>
                      <a:pt x="1383" y="411"/>
                    </a:lnTo>
                    <a:lnTo>
                      <a:pt x="1387" y="414"/>
                    </a:lnTo>
                    <a:lnTo>
                      <a:pt x="1388" y="417"/>
                    </a:lnTo>
                    <a:lnTo>
                      <a:pt x="1391" y="417"/>
                    </a:lnTo>
                    <a:lnTo>
                      <a:pt x="1394" y="419"/>
                    </a:lnTo>
                    <a:lnTo>
                      <a:pt x="1399" y="419"/>
                    </a:lnTo>
                    <a:lnTo>
                      <a:pt x="1398" y="420"/>
                    </a:lnTo>
                    <a:lnTo>
                      <a:pt x="1401" y="421"/>
                    </a:lnTo>
                    <a:lnTo>
                      <a:pt x="1402" y="423"/>
                    </a:lnTo>
                    <a:lnTo>
                      <a:pt x="1405" y="422"/>
                    </a:lnTo>
                    <a:lnTo>
                      <a:pt x="1407" y="423"/>
                    </a:lnTo>
                    <a:lnTo>
                      <a:pt x="1406" y="424"/>
                    </a:lnTo>
                    <a:lnTo>
                      <a:pt x="1409" y="425"/>
                    </a:lnTo>
                    <a:lnTo>
                      <a:pt x="1418" y="429"/>
                    </a:lnTo>
                    <a:lnTo>
                      <a:pt x="1421" y="427"/>
                    </a:lnTo>
                    <a:lnTo>
                      <a:pt x="1428" y="430"/>
                    </a:lnTo>
                    <a:lnTo>
                      <a:pt x="1431" y="427"/>
                    </a:lnTo>
                    <a:lnTo>
                      <a:pt x="1435" y="427"/>
                    </a:lnTo>
                    <a:lnTo>
                      <a:pt x="1435" y="428"/>
                    </a:lnTo>
                    <a:lnTo>
                      <a:pt x="1440" y="428"/>
                    </a:lnTo>
                    <a:lnTo>
                      <a:pt x="1443" y="430"/>
                    </a:lnTo>
                    <a:lnTo>
                      <a:pt x="1445" y="430"/>
                    </a:lnTo>
                    <a:lnTo>
                      <a:pt x="1449" y="432"/>
                    </a:lnTo>
                    <a:lnTo>
                      <a:pt x="1452" y="431"/>
                    </a:lnTo>
                    <a:lnTo>
                      <a:pt x="1453" y="435"/>
                    </a:lnTo>
                    <a:lnTo>
                      <a:pt x="1457" y="433"/>
                    </a:lnTo>
                    <a:lnTo>
                      <a:pt x="1461" y="436"/>
                    </a:lnTo>
                    <a:lnTo>
                      <a:pt x="1463" y="435"/>
                    </a:lnTo>
                    <a:lnTo>
                      <a:pt x="1465" y="437"/>
                    </a:lnTo>
                    <a:lnTo>
                      <a:pt x="1469" y="436"/>
                    </a:lnTo>
                    <a:lnTo>
                      <a:pt x="1470" y="438"/>
                    </a:lnTo>
                    <a:lnTo>
                      <a:pt x="1472" y="438"/>
                    </a:lnTo>
                    <a:lnTo>
                      <a:pt x="1471" y="439"/>
                    </a:lnTo>
                    <a:lnTo>
                      <a:pt x="1474" y="442"/>
                    </a:lnTo>
                    <a:lnTo>
                      <a:pt x="1479" y="442"/>
                    </a:lnTo>
                    <a:lnTo>
                      <a:pt x="1481" y="446"/>
                    </a:lnTo>
                    <a:lnTo>
                      <a:pt x="1480" y="447"/>
                    </a:lnTo>
                    <a:lnTo>
                      <a:pt x="1485" y="446"/>
                    </a:lnTo>
                    <a:lnTo>
                      <a:pt x="1488" y="448"/>
                    </a:lnTo>
                    <a:lnTo>
                      <a:pt x="1494" y="447"/>
                    </a:lnTo>
                    <a:lnTo>
                      <a:pt x="1495" y="448"/>
                    </a:lnTo>
                    <a:lnTo>
                      <a:pt x="1494" y="451"/>
                    </a:lnTo>
                    <a:lnTo>
                      <a:pt x="1496" y="451"/>
                    </a:lnTo>
                    <a:lnTo>
                      <a:pt x="1498" y="455"/>
                    </a:lnTo>
                    <a:lnTo>
                      <a:pt x="1500" y="454"/>
                    </a:lnTo>
                    <a:lnTo>
                      <a:pt x="1500" y="457"/>
                    </a:lnTo>
                    <a:lnTo>
                      <a:pt x="1506" y="459"/>
                    </a:lnTo>
                    <a:lnTo>
                      <a:pt x="1507" y="458"/>
                    </a:lnTo>
                    <a:lnTo>
                      <a:pt x="1513" y="456"/>
                    </a:lnTo>
                    <a:lnTo>
                      <a:pt x="1519" y="458"/>
                    </a:lnTo>
                    <a:lnTo>
                      <a:pt x="1521" y="461"/>
                    </a:lnTo>
                    <a:lnTo>
                      <a:pt x="1527" y="462"/>
                    </a:lnTo>
                    <a:lnTo>
                      <a:pt x="1530" y="462"/>
                    </a:lnTo>
                    <a:lnTo>
                      <a:pt x="1533" y="465"/>
                    </a:lnTo>
                    <a:lnTo>
                      <a:pt x="1542" y="466"/>
                    </a:lnTo>
                    <a:lnTo>
                      <a:pt x="1546" y="472"/>
                    </a:lnTo>
                    <a:lnTo>
                      <a:pt x="1548" y="472"/>
                    </a:lnTo>
                    <a:lnTo>
                      <a:pt x="1551" y="475"/>
                    </a:lnTo>
                    <a:lnTo>
                      <a:pt x="1551" y="478"/>
                    </a:lnTo>
                    <a:lnTo>
                      <a:pt x="1553" y="478"/>
                    </a:lnTo>
                    <a:lnTo>
                      <a:pt x="1556" y="483"/>
                    </a:lnTo>
                    <a:lnTo>
                      <a:pt x="1553" y="486"/>
                    </a:lnTo>
                    <a:lnTo>
                      <a:pt x="1560" y="486"/>
                    </a:lnTo>
                    <a:lnTo>
                      <a:pt x="1560" y="490"/>
                    </a:lnTo>
                    <a:lnTo>
                      <a:pt x="1564" y="489"/>
                    </a:lnTo>
                    <a:lnTo>
                      <a:pt x="1564" y="494"/>
                    </a:lnTo>
                    <a:lnTo>
                      <a:pt x="1571" y="496"/>
                    </a:lnTo>
                    <a:lnTo>
                      <a:pt x="1574" y="501"/>
                    </a:lnTo>
                    <a:lnTo>
                      <a:pt x="1569" y="504"/>
                    </a:lnTo>
                    <a:lnTo>
                      <a:pt x="1568" y="509"/>
                    </a:lnTo>
                    <a:lnTo>
                      <a:pt x="1575" y="517"/>
                    </a:lnTo>
                    <a:lnTo>
                      <a:pt x="1578" y="526"/>
                    </a:lnTo>
                    <a:lnTo>
                      <a:pt x="1574" y="529"/>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1" name="Freeform 131"/>
              <p:cNvSpPr>
                <a:spLocks/>
              </p:cNvSpPr>
              <p:nvPr/>
            </p:nvSpPr>
            <p:spPr bwMode="auto">
              <a:xfrm>
                <a:off x="5982692" y="2746375"/>
                <a:ext cx="1316038" cy="1235075"/>
              </a:xfrm>
              <a:custGeom>
                <a:avLst/>
                <a:gdLst>
                  <a:gd name="T0" fmla="*/ 2147483647 w 2483"/>
                  <a:gd name="T1" fmla="*/ 2147483647 h 2330"/>
                  <a:gd name="T2" fmla="*/ 2147483647 w 2483"/>
                  <a:gd name="T3" fmla="*/ 2147483647 h 2330"/>
                  <a:gd name="T4" fmla="*/ 2147483647 w 2483"/>
                  <a:gd name="T5" fmla="*/ 2147483647 h 2330"/>
                  <a:gd name="T6" fmla="*/ 2147483647 w 2483"/>
                  <a:gd name="T7" fmla="*/ 2147483647 h 2330"/>
                  <a:gd name="T8" fmla="*/ 2147483647 w 2483"/>
                  <a:gd name="T9" fmla="*/ 2147483647 h 2330"/>
                  <a:gd name="T10" fmla="*/ 2147483647 w 2483"/>
                  <a:gd name="T11" fmla="*/ 2147483647 h 2330"/>
                  <a:gd name="T12" fmla="*/ 2147483647 w 2483"/>
                  <a:gd name="T13" fmla="*/ 2147483647 h 2330"/>
                  <a:gd name="T14" fmla="*/ 2147483647 w 2483"/>
                  <a:gd name="T15" fmla="*/ 2147483647 h 2330"/>
                  <a:gd name="T16" fmla="*/ 2147483647 w 2483"/>
                  <a:gd name="T17" fmla="*/ 2147483647 h 2330"/>
                  <a:gd name="T18" fmla="*/ 2147483647 w 2483"/>
                  <a:gd name="T19" fmla="*/ 2147483647 h 2330"/>
                  <a:gd name="T20" fmla="*/ 2147483647 w 2483"/>
                  <a:gd name="T21" fmla="*/ 2147483647 h 2330"/>
                  <a:gd name="T22" fmla="*/ 2147483647 w 2483"/>
                  <a:gd name="T23" fmla="*/ 2147483647 h 2330"/>
                  <a:gd name="T24" fmla="*/ 2147483647 w 2483"/>
                  <a:gd name="T25" fmla="*/ 2147483647 h 2330"/>
                  <a:gd name="T26" fmla="*/ 2147483647 w 2483"/>
                  <a:gd name="T27" fmla="*/ 2147483647 h 2330"/>
                  <a:gd name="T28" fmla="*/ 2147483647 w 2483"/>
                  <a:gd name="T29" fmla="*/ 2147483647 h 2330"/>
                  <a:gd name="T30" fmla="*/ 2147483647 w 2483"/>
                  <a:gd name="T31" fmla="*/ 2147483647 h 2330"/>
                  <a:gd name="T32" fmla="*/ 2147483647 w 2483"/>
                  <a:gd name="T33" fmla="*/ 2147483647 h 2330"/>
                  <a:gd name="T34" fmla="*/ 2147483647 w 2483"/>
                  <a:gd name="T35" fmla="*/ 2147483647 h 2330"/>
                  <a:gd name="T36" fmla="*/ 2147483647 w 2483"/>
                  <a:gd name="T37" fmla="*/ 2147483647 h 2330"/>
                  <a:gd name="T38" fmla="*/ 2147483647 w 2483"/>
                  <a:gd name="T39" fmla="*/ 2147483647 h 2330"/>
                  <a:gd name="T40" fmla="*/ 2147483647 w 2483"/>
                  <a:gd name="T41" fmla="*/ 2147483647 h 2330"/>
                  <a:gd name="T42" fmla="*/ 2147483647 w 2483"/>
                  <a:gd name="T43" fmla="*/ 2147483647 h 2330"/>
                  <a:gd name="T44" fmla="*/ 2147483647 w 2483"/>
                  <a:gd name="T45" fmla="*/ 2147483647 h 2330"/>
                  <a:gd name="T46" fmla="*/ 2147483647 w 2483"/>
                  <a:gd name="T47" fmla="*/ 2147483647 h 2330"/>
                  <a:gd name="T48" fmla="*/ 2147483647 w 2483"/>
                  <a:gd name="T49" fmla="*/ 2147483647 h 2330"/>
                  <a:gd name="T50" fmla="*/ 2147483647 w 2483"/>
                  <a:gd name="T51" fmla="*/ 2147483647 h 2330"/>
                  <a:gd name="T52" fmla="*/ 2147483647 w 2483"/>
                  <a:gd name="T53" fmla="*/ 2147483647 h 2330"/>
                  <a:gd name="T54" fmla="*/ 2147483647 w 2483"/>
                  <a:gd name="T55" fmla="*/ 2147483647 h 2330"/>
                  <a:gd name="T56" fmla="*/ 2147483647 w 2483"/>
                  <a:gd name="T57" fmla="*/ 2147483647 h 2330"/>
                  <a:gd name="T58" fmla="*/ 2147483647 w 2483"/>
                  <a:gd name="T59" fmla="*/ 2147483647 h 2330"/>
                  <a:gd name="T60" fmla="*/ 2147483647 w 2483"/>
                  <a:gd name="T61" fmla="*/ 2147483647 h 2330"/>
                  <a:gd name="T62" fmla="*/ 2147483647 w 2483"/>
                  <a:gd name="T63" fmla="*/ 2147483647 h 2330"/>
                  <a:gd name="T64" fmla="*/ 2147483647 w 2483"/>
                  <a:gd name="T65" fmla="*/ 2147483647 h 2330"/>
                  <a:gd name="T66" fmla="*/ 2147483647 w 2483"/>
                  <a:gd name="T67" fmla="*/ 2147483647 h 2330"/>
                  <a:gd name="T68" fmla="*/ 2147483647 w 2483"/>
                  <a:gd name="T69" fmla="*/ 2147483647 h 2330"/>
                  <a:gd name="T70" fmla="*/ 2147483647 w 2483"/>
                  <a:gd name="T71" fmla="*/ 2147483647 h 2330"/>
                  <a:gd name="T72" fmla="*/ 2147483647 w 2483"/>
                  <a:gd name="T73" fmla="*/ 2147483647 h 2330"/>
                  <a:gd name="T74" fmla="*/ 2147483647 w 2483"/>
                  <a:gd name="T75" fmla="*/ 2147483647 h 2330"/>
                  <a:gd name="T76" fmla="*/ 2147483647 w 2483"/>
                  <a:gd name="T77" fmla="*/ 2147483647 h 2330"/>
                  <a:gd name="T78" fmla="*/ 2147483647 w 2483"/>
                  <a:gd name="T79" fmla="*/ 2147483647 h 2330"/>
                  <a:gd name="T80" fmla="*/ 2147483647 w 2483"/>
                  <a:gd name="T81" fmla="*/ 2147483647 h 2330"/>
                  <a:gd name="T82" fmla="*/ 2147483647 w 2483"/>
                  <a:gd name="T83" fmla="*/ 2147483647 h 2330"/>
                  <a:gd name="T84" fmla="*/ 2147483647 w 2483"/>
                  <a:gd name="T85" fmla="*/ 2147483647 h 2330"/>
                  <a:gd name="T86" fmla="*/ 2147483647 w 2483"/>
                  <a:gd name="T87" fmla="*/ 2147483647 h 2330"/>
                  <a:gd name="T88" fmla="*/ 2147483647 w 2483"/>
                  <a:gd name="T89" fmla="*/ 2147483647 h 2330"/>
                  <a:gd name="T90" fmla="*/ 2147483647 w 2483"/>
                  <a:gd name="T91" fmla="*/ 2147483647 h 2330"/>
                  <a:gd name="T92" fmla="*/ 2147483647 w 2483"/>
                  <a:gd name="T93" fmla="*/ 2147483647 h 2330"/>
                  <a:gd name="T94" fmla="*/ 2147483647 w 2483"/>
                  <a:gd name="T95" fmla="*/ 2147483647 h 2330"/>
                  <a:gd name="T96" fmla="*/ 2147483647 w 2483"/>
                  <a:gd name="T97" fmla="*/ 2147483647 h 2330"/>
                  <a:gd name="T98" fmla="*/ 2147483647 w 2483"/>
                  <a:gd name="T99" fmla="*/ 2147483647 h 2330"/>
                  <a:gd name="T100" fmla="*/ 2147483647 w 2483"/>
                  <a:gd name="T101" fmla="*/ 2147483647 h 2330"/>
                  <a:gd name="T102" fmla="*/ 2147483647 w 2483"/>
                  <a:gd name="T103" fmla="*/ 2147483647 h 2330"/>
                  <a:gd name="T104" fmla="*/ 2147483647 w 2483"/>
                  <a:gd name="T105" fmla="*/ 2147483647 h 2330"/>
                  <a:gd name="T106" fmla="*/ 2147483647 w 2483"/>
                  <a:gd name="T107" fmla="*/ 2147483647 h 2330"/>
                  <a:gd name="T108" fmla="*/ 2147483647 w 2483"/>
                  <a:gd name="T109" fmla="*/ 2147483647 h 2330"/>
                  <a:gd name="T110" fmla="*/ 2147483647 w 2483"/>
                  <a:gd name="T111" fmla="*/ 2147483647 h 2330"/>
                  <a:gd name="T112" fmla="*/ 2147483647 w 2483"/>
                  <a:gd name="T113" fmla="*/ 2147483647 h 2330"/>
                  <a:gd name="T114" fmla="*/ 2147483647 w 2483"/>
                  <a:gd name="T115" fmla="*/ 2147483647 h 2330"/>
                  <a:gd name="T116" fmla="*/ 2147483647 w 2483"/>
                  <a:gd name="T117" fmla="*/ 2147483647 h 2330"/>
                  <a:gd name="T118" fmla="*/ 2147483647 w 2483"/>
                  <a:gd name="T119" fmla="*/ 2147483647 h 2330"/>
                  <a:gd name="T120" fmla="*/ 2147483647 w 2483"/>
                  <a:gd name="T121" fmla="*/ 2147483647 h 2330"/>
                  <a:gd name="T122" fmla="*/ 2147483647 w 2483"/>
                  <a:gd name="T123" fmla="*/ 2147483647 h 23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3"/>
                  <a:gd name="T187" fmla="*/ 0 h 2330"/>
                  <a:gd name="T188" fmla="*/ 2483 w 2483"/>
                  <a:gd name="T189" fmla="*/ 2330 h 23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3" h="2330">
                    <a:moveTo>
                      <a:pt x="2479" y="549"/>
                    </a:moveTo>
                    <a:lnTo>
                      <a:pt x="2475" y="558"/>
                    </a:lnTo>
                    <a:lnTo>
                      <a:pt x="2471" y="571"/>
                    </a:lnTo>
                    <a:lnTo>
                      <a:pt x="2469" y="576"/>
                    </a:lnTo>
                    <a:lnTo>
                      <a:pt x="2466" y="585"/>
                    </a:lnTo>
                    <a:lnTo>
                      <a:pt x="2455" y="595"/>
                    </a:lnTo>
                    <a:lnTo>
                      <a:pt x="2454" y="598"/>
                    </a:lnTo>
                    <a:lnTo>
                      <a:pt x="2447" y="606"/>
                    </a:lnTo>
                    <a:lnTo>
                      <a:pt x="2445" y="614"/>
                    </a:lnTo>
                    <a:lnTo>
                      <a:pt x="2447" y="616"/>
                    </a:lnTo>
                    <a:lnTo>
                      <a:pt x="2449" y="625"/>
                    </a:lnTo>
                    <a:lnTo>
                      <a:pt x="2440" y="650"/>
                    </a:lnTo>
                    <a:lnTo>
                      <a:pt x="2441" y="655"/>
                    </a:lnTo>
                    <a:lnTo>
                      <a:pt x="2436" y="659"/>
                    </a:lnTo>
                    <a:lnTo>
                      <a:pt x="2434" y="662"/>
                    </a:lnTo>
                    <a:lnTo>
                      <a:pt x="2429" y="666"/>
                    </a:lnTo>
                    <a:lnTo>
                      <a:pt x="2426" y="679"/>
                    </a:lnTo>
                    <a:lnTo>
                      <a:pt x="2427" y="685"/>
                    </a:lnTo>
                    <a:lnTo>
                      <a:pt x="2419" y="688"/>
                    </a:lnTo>
                    <a:lnTo>
                      <a:pt x="2421" y="692"/>
                    </a:lnTo>
                    <a:lnTo>
                      <a:pt x="2418" y="695"/>
                    </a:lnTo>
                    <a:lnTo>
                      <a:pt x="2419" y="700"/>
                    </a:lnTo>
                    <a:lnTo>
                      <a:pt x="2416" y="705"/>
                    </a:lnTo>
                    <a:lnTo>
                      <a:pt x="2415" y="709"/>
                    </a:lnTo>
                    <a:lnTo>
                      <a:pt x="2410" y="711"/>
                    </a:lnTo>
                    <a:lnTo>
                      <a:pt x="2406" y="717"/>
                    </a:lnTo>
                    <a:lnTo>
                      <a:pt x="2400" y="722"/>
                    </a:lnTo>
                    <a:lnTo>
                      <a:pt x="2401" y="724"/>
                    </a:lnTo>
                    <a:lnTo>
                      <a:pt x="2405" y="727"/>
                    </a:lnTo>
                    <a:lnTo>
                      <a:pt x="2408" y="742"/>
                    </a:lnTo>
                    <a:lnTo>
                      <a:pt x="2403" y="752"/>
                    </a:lnTo>
                    <a:lnTo>
                      <a:pt x="2399" y="754"/>
                    </a:lnTo>
                    <a:lnTo>
                      <a:pt x="2397" y="761"/>
                    </a:lnTo>
                    <a:lnTo>
                      <a:pt x="2397" y="766"/>
                    </a:lnTo>
                    <a:lnTo>
                      <a:pt x="2401" y="770"/>
                    </a:lnTo>
                    <a:lnTo>
                      <a:pt x="2401" y="774"/>
                    </a:lnTo>
                    <a:lnTo>
                      <a:pt x="2394" y="781"/>
                    </a:lnTo>
                    <a:lnTo>
                      <a:pt x="2397" y="788"/>
                    </a:lnTo>
                    <a:lnTo>
                      <a:pt x="2396" y="792"/>
                    </a:lnTo>
                    <a:lnTo>
                      <a:pt x="2399" y="810"/>
                    </a:lnTo>
                    <a:lnTo>
                      <a:pt x="2398" y="814"/>
                    </a:lnTo>
                    <a:lnTo>
                      <a:pt x="2394" y="817"/>
                    </a:lnTo>
                    <a:lnTo>
                      <a:pt x="2392" y="822"/>
                    </a:lnTo>
                    <a:lnTo>
                      <a:pt x="2389" y="824"/>
                    </a:lnTo>
                    <a:lnTo>
                      <a:pt x="2388" y="832"/>
                    </a:lnTo>
                    <a:lnTo>
                      <a:pt x="2390" y="848"/>
                    </a:lnTo>
                    <a:lnTo>
                      <a:pt x="2386" y="858"/>
                    </a:lnTo>
                    <a:lnTo>
                      <a:pt x="2380" y="864"/>
                    </a:lnTo>
                    <a:lnTo>
                      <a:pt x="2377" y="874"/>
                    </a:lnTo>
                    <a:lnTo>
                      <a:pt x="2374" y="878"/>
                    </a:lnTo>
                    <a:lnTo>
                      <a:pt x="2374" y="886"/>
                    </a:lnTo>
                    <a:lnTo>
                      <a:pt x="2371" y="890"/>
                    </a:lnTo>
                    <a:lnTo>
                      <a:pt x="2372" y="907"/>
                    </a:lnTo>
                    <a:lnTo>
                      <a:pt x="2371" y="912"/>
                    </a:lnTo>
                    <a:lnTo>
                      <a:pt x="2376" y="922"/>
                    </a:lnTo>
                    <a:lnTo>
                      <a:pt x="2387" y="922"/>
                    </a:lnTo>
                    <a:lnTo>
                      <a:pt x="2389" y="925"/>
                    </a:lnTo>
                    <a:lnTo>
                      <a:pt x="2388" y="932"/>
                    </a:lnTo>
                    <a:lnTo>
                      <a:pt x="2388" y="943"/>
                    </a:lnTo>
                    <a:lnTo>
                      <a:pt x="2375" y="955"/>
                    </a:lnTo>
                    <a:lnTo>
                      <a:pt x="2377" y="960"/>
                    </a:lnTo>
                    <a:lnTo>
                      <a:pt x="2382" y="975"/>
                    </a:lnTo>
                    <a:lnTo>
                      <a:pt x="2382" y="982"/>
                    </a:lnTo>
                    <a:lnTo>
                      <a:pt x="2389" y="984"/>
                    </a:lnTo>
                    <a:lnTo>
                      <a:pt x="2393" y="990"/>
                    </a:lnTo>
                    <a:lnTo>
                      <a:pt x="2393" y="992"/>
                    </a:lnTo>
                    <a:lnTo>
                      <a:pt x="2387" y="998"/>
                    </a:lnTo>
                    <a:lnTo>
                      <a:pt x="2390" y="1002"/>
                    </a:lnTo>
                    <a:lnTo>
                      <a:pt x="2390" y="1005"/>
                    </a:lnTo>
                    <a:lnTo>
                      <a:pt x="2383" y="1012"/>
                    </a:lnTo>
                    <a:lnTo>
                      <a:pt x="2383" y="1014"/>
                    </a:lnTo>
                    <a:lnTo>
                      <a:pt x="2385" y="1017"/>
                    </a:lnTo>
                    <a:lnTo>
                      <a:pt x="2382" y="1023"/>
                    </a:lnTo>
                    <a:lnTo>
                      <a:pt x="2387" y="1028"/>
                    </a:lnTo>
                    <a:lnTo>
                      <a:pt x="2387" y="1031"/>
                    </a:lnTo>
                    <a:lnTo>
                      <a:pt x="2385" y="1040"/>
                    </a:lnTo>
                    <a:lnTo>
                      <a:pt x="2387" y="1044"/>
                    </a:lnTo>
                    <a:lnTo>
                      <a:pt x="2382" y="1057"/>
                    </a:lnTo>
                    <a:lnTo>
                      <a:pt x="2385" y="1060"/>
                    </a:lnTo>
                    <a:lnTo>
                      <a:pt x="2392" y="1062"/>
                    </a:lnTo>
                    <a:lnTo>
                      <a:pt x="2391" y="1068"/>
                    </a:lnTo>
                    <a:lnTo>
                      <a:pt x="2395" y="1074"/>
                    </a:lnTo>
                    <a:lnTo>
                      <a:pt x="2391" y="1078"/>
                    </a:lnTo>
                    <a:lnTo>
                      <a:pt x="2393" y="1084"/>
                    </a:lnTo>
                    <a:lnTo>
                      <a:pt x="2392" y="1089"/>
                    </a:lnTo>
                    <a:lnTo>
                      <a:pt x="2395" y="1094"/>
                    </a:lnTo>
                    <a:lnTo>
                      <a:pt x="2396" y="1098"/>
                    </a:lnTo>
                    <a:lnTo>
                      <a:pt x="2394" y="1104"/>
                    </a:lnTo>
                    <a:lnTo>
                      <a:pt x="2397" y="1106"/>
                    </a:lnTo>
                    <a:lnTo>
                      <a:pt x="2397" y="1109"/>
                    </a:lnTo>
                    <a:lnTo>
                      <a:pt x="2396" y="1113"/>
                    </a:lnTo>
                    <a:lnTo>
                      <a:pt x="2392" y="1112"/>
                    </a:lnTo>
                    <a:lnTo>
                      <a:pt x="2390" y="1113"/>
                    </a:lnTo>
                    <a:lnTo>
                      <a:pt x="2392" y="1119"/>
                    </a:lnTo>
                    <a:lnTo>
                      <a:pt x="2389" y="1122"/>
                    </a:lnTo>
                    <a:lnTo>
                      <a:pt x="2388" y="1130"/>
                    </a:lnTo>
                    <a:lnTo>
                      <a:pt x="2382" y="1138"/>
                    </a:lnTo>
                    <a:lnTo>
                      <a:pt x="2387" y="1140"/>
                    </a:lnTo>
                    <a:lnTo>
                      <a:pt x="2387" y="1143"/>
                    </a:lnTo>
                    <a:lnTo>
                      <a:pt x="2386" y="1144"/>
                    </a:lnTo>
                    <a:lnTo>
                      <a:pt x="2381" y="1142"/>
                    </a:lnTo>
                    <a:lnTo>
                      <a:pt x="2379" y="1144"/>
                    </a:lnTo>
                    <a:lnTo>
                      <a:pt x="2379" y="1154"/>
                    </a:lnTo>
                    <a:lnTo>
                      <a:pt x="2391" y="1155"/>
                    </a:lnTo>
                    <a:lnTo>
                      <a:pt x="2390" y="1161"/>
                    </a:lnTo>
                    <a:lnTo>
                      <a:pt x="2392" y="1166"/>
                    </a:lnTo>
                    <a:lnTo>
                      <a:pt x="2395" y="1166"/>
                    </a:lnTo>
                    <a:lnTo>
                      <a:pt x="2393" y="1171"/>
                    </a:lnTo>
                    <a:lnTo>
                      <a:pt x="2396" y="1174"/>
                    </a:lnTo>
                    <a:lnTo>
                      <a:pt x="2396" y="1179"/>
                    </a:lnTo>
                    <a:lnTo>
                      <a:pt x="2394" y="1181"/>
                    </a:lnTo>
                    <a:lnTo>
                      <a:pt x="2399" y="1182"/>
                    </a:lnTo>
                    <a:lnTo>
                      <a:pt x="2396" y="1188"/>
                    </a:lnTo>
                    <a:lnTo>
                      <a:pt x="2396" y="1192"/>
                    </a:lnTo>
                    <a:lnTo>
                      <a:pt x="2398" y="1192"/>
                    </a:lnTo>
                    <a:lnTo>
                      <a:pt x="2400" y="1188"/>
                    </a:lnTo>
                    <a:lnTo>
                      <a:pt x="2406" y="1188"/>
                    </a:lnTo>
                    <a:lnTo>
                      <a:pt x="2405" y="1190"/>
                    </a:lnTo>
                    <a:lnTo>
                      <a:pt x="2401" y="1192"/>
                    </a:lnTo>
                    <a:lnTo>
                      <a:pt x="2403" y="1194"/>
                    </a:lnTo>
                    <a:lnTo>
                      <a:pt x="2409" y="1197"/>
                    </a:lnTo>
                    <a:lnTo>
                      <a:pt x="2416" y="1197"/>
                    </a:lnTo>
                    <a:lnTo>
                      <a:pt x="2418" y="1196"/>
                    </a:lnTo>
                    <a:lnTo>
                      <a:pt x="2421" y="1201"/>
                    </a:lnTo>
                    <a:lnTo>
                      <a:pt x="2423" y="1206"/>
                    </a:lnTo>
                    <a:lnTo>
                      <a:pt x="2421" y="1210"/>
                    </a:lnTo>
                    <a:lnTo>
                      <a:pt x="2417" y="1218"/>
                    </a:lnTo>
                    <a:lnTo>
                      <a:pt x="2417" y="1226"/>
                    </a:lnTo>
                    <a:lnTo>
                      <a:pt x="2414" y="1228"/>
                    </a:lnTo>
                    <a:lnTo>
                      <a:pt x="2411" y="1232"/>
                    </a:lnTo>
                    <a:lnTo>
                      <a:pt x="2407" y="1231"/>
                    </a:lnTo>
                    <a:lnTo>
                      <a:pt x="2404" y="1232"/>
                    </a:lnTo>
                    <a:lnTo>
                      <a:pt x="2404" y="1236"/>
                    </a:lnTo>
                    <a:lnTo>
                      <a:pt x="2408" y="1239"/>
                    </a:lnTo>
                    <a:lnTo>
                      <a:pt x="2407" y="1243"/>
                    </a:lnTo>
                    <a:lnTo>
                      <a:pt x="2399" y="1245"/>
                    </a:lnTo>
                    <a:lnTo>
                      <a:pt x="2404" y="1255"/>
                    </a:lnTo>
                    <a:lnTo>
                      <a:pt x="2401" y="1263"/>
                    </a:lnTo>
                    <a:lnTo>
                      <a:pt x="2403" y="1268"/>
                    </a:lnTo>
                    <a:lnTo>
                      <a:pt x="2400" y="1274"/>
                    </a:lnTo>
                    <a:lnTo>
                      <a:pt x="2405" y="1279"/>
                    </a:lnTo>
                    <a:lnTo>
                      <a:pt x="2405" y="1285"/>
                    </a:lnTo>
                    <a:lnTo>
                      <a:pt x="2400" y="1290"/>
                    </a:lnTo>
                    <a:lnTo>
                      <a:pt x="2399" y="1300"/>
                    </a:lnTo>
                    <a:lnTo>
                      <a:pt x="2391" y="1310"/>
                    </a:lnTo>
                    <a:lnTo>
                      <a:pt x="2388" y="1314"/>
                    </a:lnTo>
                    <a:lnTo>
                      <a:pt x="2388" y="1327"/>
                    </a:lnTo>
                    <a:lnTo>
                      <a:pt x="2383" y="1328"/>
                    </a:lnTo>
                    <a:lnTo>
                      <a:pt x="2380" y="1335"/>
                    </a:lnTo>
                    <a:lnTo>
                      <a:pt x="2370" y="1342"/>
                    </a:lnTo>
                    <a:lnTo>
                      <a:pt x="2367" y="1346"/>
                    </a:lnTo>
                    <a:lnTo>
                      <a:pt x="2364" y="1361"/>
                    </a:lnTo>
                    <a:lnTo>
                      <a:pt x="2357" y="1381"/>
                    </a:lnTo>
                    <a:lnTo>
                      <a:pt x="2353" y="1387"/>
                    </a:lnTo>
                    <a:lnTo>
                      <a:pt x="2346" y="1387"/>
                    </a:lnTo>
                    <a:lnTo>
                      <a:pt x="2342" y="1391"/>
                    </a:lnTo>
                    <a:lnTo>
                      <a:pt x="2346" y="1398"/>
                    </a:lnTo>
                    <a:lnTo>
                      <a:pt x="2345" y="1412"/>
                    </a:lnTo>
                    <a:lnTo>
                      <a:pt x="2350" y="1419"/>
                    </a:lnTo>
                    <a:lnTo>
                      <a:pt x="2349" y="1428"/>
                    </a:lnTo>
                    <a:lnTo>
                      <a:pt x="2350" y="1433"/>
                    </a:lnTo>
                    <a:lnTo>
                      <a:pt x="2349" y="1436"/>
                    </a:lnTo>
                    <a:lnTo>
                      <a:pt x="2344" y="1440"/>
                    </a:lnTo>
                    <a:lnTo>
                      <a:pt x="2343" y="1444"/>
                    </a:lnTo>
                    <a:lnTo>
                      <a:pt x="2347" y="1449"/>
                    </a:lnTo>
                    <a:lnTo>
                      <a:pt x="2346" y="1455"/>
                    </a:lnTo>
                    <a:lnTo>
                      <a:pt x="2352" y="1465"/>
                    </a:lnTo>
                    <a:lnTo>
                      <a:pt x="2349" y="1472"/>
                    </a:lnTo>
                    <a:lnTo>
                      <a:pt x="2343" y="1477"/>
                    </a:lnTo>
                    <a:lnTo>
                      <a:pt x="2338" y="1477"/>
                    </a:lnTo>
                    <a:lnTo>
                      <a:pt x="2335" y="1473"/>
                    </a:lnTo>
                    <a:lnTo>
                      <a:pt x="2333" y="1474"/>
                    </a:lnTo>
                    <a:lnTo>
                      <a:pt x="2334" y="1482"/>
                    </a:lnTo>
                    <a:lnTo>
                      <a:pt x="2334" y="1486"/>
                    </a:lnTo>
                    <a:lnTo>
                      <a:pt x="2323" y="1504"/>
                    </a:lnTo>
                    <a:lnTo>
                      <a:pt x="2320" y="1514"/>
                    </a:lnTo>
                    <a:lnTo>
                      <a:pt x="2321" y="1522"/>
                    </a:lnTo>
                    <a:lnTo>
                      <a:pt x="2317" y="1528"/>
                    </a:lnTo>
                    <a:lnTo>
                      <a:pt x="2317" y="1535"/>
                    </a:lnTo>
                    <a:lnTo>
                      <a:pt x="2315" y="1540"/>
                    </a:lnTo>
                    <a:lnTo>
                      <a:pt x="2318" y="1544"/>
                    </a:lnTo>
                    <a:lnTo>
                      <a:pt x="2317" y="1549"/>
                    </a:lnTo>
                    <a:lnTo>
                      <a:pt x="2321" y="1554"/>
                    </a:lnTo>
                    <a:lnTo>
                      <a:pt x="2320" y="1558"/>
                    </a:lnTo>
                    <a:lnTo>
                      <a:pt x="2322" y="1564"/>
                    </a:lnTo>
                    <a:lnTo>
                      <a:pt x="2315" y="1575"/>
                    </a:lnTo>
                    <a:lnTo>
                      <a:pt x="2317" y="1582"/>
                    </a:lnTo>
                    <a:lnTo>
                      <a:pt x="2308" y="1594"/>
                    </a:lnTo>
                    <a:lnTo>
                      <a:pt x="2307" y="1597"/>
                    </a:lnTo>
                    <a:lnTo>
                      <a:pt x="2308" y="1603"/>
                    </a:lnTo>
                    <a:lnTo>
                      <a:pt x="2303" y="1612"/>
                    </a:lnTo>
                    <a:lnTo>
                      <a:pt x="2305" y="1622"/>
                    </a:lnTo>
                    <a:lnTo>
                      <a:pt x="2300" y="1626"/>
                    </a:lnTo>
                    <a:lnTo>
                      <a:pt x="2295" y="1632"/>
                    </a:lnTo>
                    <a:lnTo>
                      <a:pt x="2295" y="1643"/>
                    </a:lnTo>
                    <a:lnTo>
                      <a:pt x="2297" y="1649"/>
                    </a:lnTo>
                    <a:lnTo>
                      <a:pt x="2286" y="1654"/>
                    </a:lnTo>
                    <a:lnTo>
                      <a:pt x="2283" y="1658"/>
                    </a:lnTo>
                    <a:lnTo>
                      <a:pt x="2282" y="1663"/>
                    </a:lnTo>
                    <a:lnTo>
                      <a:pt x="2271" y="1668"/>
                    </a:lnTo>
                    <a:lnTo>
                      <a:pt x="2262" y="1675"/>
                    </a:lnTo>
                    <a:lnTo>
                      <a:pt x="2251" y="1675"/>
                    </a:lnTo>
                    <a:lnTo>
                      <a:pt x="2249" y="1671"/>
                    </a:lnTo>
                    <a:lnTo>
                      <a:pt x="2249" y="1664"/>
                    </a:lnTo>
                    <a:lnTo>
                      <a:pt x="2244" y="1661"/>
                    </a:lnTo>
                    <a:lnTo>
                      <a:pt x="2241" y="1661"/>
                    </a:lnTo>
                    <a:lnTo>
                      <a:pt x="2238" y="1665"/>
                    </a:lnTo>
                    <a:lnTo>
                      <a:pt x="2236" y="1667"/>
                    </a:lnTo>
                    <a:lnTo>
                      <a:pt x="2232" y="1669"/>
                    </a:lnTo>
                    <a:lnTo>
                      <a:pt x="2228" y="1667"/>
                    </a:lnTo>
                    <a:lnTo>
                      <a:pt x="2223" y="1668"/>
                    </a:lnTo>
                    <a:lnTo>
                      <a:pt x="2218" y="1674"/>
                    </a:lnTo>
                    <a:lnTo>
                      <a:pt x="2211" y="1679"/>
                    </a:lnTo>
                    <a:lnTo>
                      <a:pt x="2200" y="1680"/>
                    </a:lnTo>
                    <a:lnTo>
                      <a:pt x="2198" y="1682"/>
                    </a:lnTo>
                    <a:lnTo>
                      <a:pt x="2194" y="1690"/>
                    </a:lnTo>
                    <a:lnTo>
                      <a:pt x="2190" y="1692"/>
                    </a:lnTo>
                    <a:lnTo>
                      <a:pt x="2184" y="1701"/>
                    </a:lnTo>
                    <a:lnTo>
                      <a:pt x="2173" y="1706"/>
                    </a:lnTo>
                    <a:lnTo>
                      <a:pt x="2173" y="1712"/>
                    </a:lnTo>
                    <a:lnTo>
                      <a:pt x="2169" y="1720"/>
                    </a:lnTo>
                    <a:lnTo>
                      <a:pt x="2174" y="1723"/>
                    </a:lnTo>
                    <a:lnTo>
                      <a:pt x="2174" y="1725"/>
                    </a:lnTo>
                    <a:lnTo>
                      <a:pt x="2165" y="1732"/>
                    </a:lnTo>
                    <a:lnTo>
                      <a:pt x="2165" y="1742"/>
                    </a:lnTo>
                    <a:lnTo>
                      <a:pt x="2167" y="1744"/>
                    </a:lnTo>
                    <a:lnTo>
                      <a:pt x="2169" y="1748"/>
                    </a:lnTo>
                    <a:lnTo>
                      <a:pt x="2162" y="1756"/>
                    </a:lnTo>
                    <a:lnTo>
                      <a:pt x="2163" y="1761"/>
                    </a:lnTo>
                    <a:lnTo>
                      <a:pt x="2160" y="1767"/>
                    </a:lnTo>
                    <a:lnTo>
                      <a:pt x="2162" y="1773"/>
                    </a:lnTo>
                    <a:lnTo>
                      <a:pt x="2161" y="1775"/>
                    </a:lnTo>
                    <a:lnTo>
                      <a:pt x="2155" y="1778"/>
                    </a:lnTo>
                    <a:lnTo>
                      <a:pt x="2156" y="1787"/>
                    </a:lnTo>
                    <a:lnTo>
                      <a:pt x="2152" y="1788"/>
                    </a:lnTo>
                    <a:lnTo>
                      <a:pt x="2148" y="1783"/>
                    </a:lnTo>
                    <a:lnTo>
                      <a:pt x="2145" y="1784"/>
                    </a:lnTo>
                    <a:lnTo>
                      <a:pt x="2145" y="1788"/>
                    </a:lnTo>
                    <a:lnTo>
                      <a:pt x="2151" y="1800"/>
                    </a:lnTo>
                    <a:lnTo>
                      <a:pt x="2149" y="1806"/>
                    </a:lnTo>
                    <a:lnTo>
                      <a:pt x="2140" y="1822"/>
                    </a:lnTo>
                    <a:lnTo>
                      <a:pt x="2140" y="1825"/>
                    </a:lnTo>
                    <a:lnTo>
                      <a:pt x="2136" y="1826"/>
                    </a:lnTo>
                    <a:lnTo>
                      <a:pt x="2131" y="1830"/>
                    </a:lnTo>
                    <a:lnTo>
                      <a:pt x="2127" y="1839"/>
                    </a:lnTo>
                    <a:lnTo>
                      <a:pt x="2124" y="1842"/>
                    </a:lnTo>
                    <a:lnTo>
                      <a:pt x="2123" y="1847"/>
                    </a:lnTo>
                    <a:lnTo>
                      <a:pt x="2121" y="1848"/>
                    </a:lnTo>
                    <a:lnTo>
                      <a:pt x="2116" y="1844"/>
                    </a:lnTo>
                    <a:lnTo>
                      <a:pt x="2108" y="1844"/>
                    </a:lnTo>
                    <a:lnTo>
                      <a:pt x="2106" y="1846"/>
                    </a:lnTo>
                    <a:lnTo>
                      <a:pt x="2107" y="1849"/>
                    </a:lnTo>
                    <a:lnTo>
                      <a:pt x="2103" y="1849"/>
                    </a:lnTo>
                    <a:lnTo>
                      <a:pt x="2100" y="1851"/>
                    </a:lnTo>
                    <a:lnTo>
                      <a:pt x="2098" y="1858"/>
                    </a:lnTo>
                    <a:lnTo>
                      <a:pt x="2094" y="1860"/>
                    </a:lnTo>
                    <a:lnTo>
                      <a:pt x="2084" y="1860"/>
                    </a:lnTo>
                    <a:lnTo>
                      <a:pt x="2080" y="1859"/>
                    </a:lnTo>
                    <a:lnTo>
                      <a:pt x="2075" y="1861"/>
                    </a:lnTo>
                    <a:lnTo>
                      <a:pt x="2073" y="1859"/>
                    </a:lnTo>
                    <a:lnTo>
                      <a:pt x="2069" y="1862"/>
                    </a:lnTo>
                    <a:lnTo>
                      <a:pt x="2055" y="1859"/>
                    </a:lnTo>
                    <a:lnTo>
                      <a:pt x="2050" y="1861"/>
                    </a:lnTo>
                    <a:lnTo>
                      <a:pt x="2041" y="1861"/>
                    </a:lnTo>
                    <a:lnTo>
                      <a:pt x="2041" y="1869"/>
                    </a:lnTo>
                    <a:lnTo>
                      <a:pt x="2034" y="1878"/>
                    </a:lnTo>
                    <a:lnTo>
                      <a:pt x="2034" y="1881"/>
                    </a:lnTo>
                    <a:lnTo>
                      <a:pt x="2029" y="1886"/>
                    </a:lnTo>
                    <a:lnTo>
                      <a:pt x="2027" y="1893"/>
                    </a:lnTo>
                    <a:lnTo>
                      <a:pt x="2026" y="1900"/>
                    </a:lnTo>
                    <a:lnTo>
                      <a:pt x="2020" y="1903"/>
                    </a:lnTo>
                    <a:lnTo>
                      <a:pt x="2018" y="1902"/>
                    </a:lnTo>
                    <a:lnTo>
                      <a:pt x="2015" y="1906"/>
                    </a:lnTo>
                    <a:lnTo>
                      <a:pt x="2010" y="1905"/>
                    </a:lnTo>
                    <a:lnTo>
                      <a:pt x="2001" y="1909"/>
                    </a:lnTo>
                    <a:lnTo>
                      <a:pt x="1997" y="1913"/>
                    </a:lnTo>
                    <a:lnTo>
                      <a:pt x="1994" y="1913"/>
                    </a:lnTo>
                    <a:lnTo>
                      <a:pt x="1991" y="1913"/>
                    </a:lnTo>
                    <a:lnTo>
                      <a:pt x="1987" y="1916"/>
                    </a:lnTo>
                    <a:lnTo>
                      <a:pt x="1984" y="1914"/>
                    </a:lnTo>
                    <a:lnTo>
                      <a:pt x="1982" y="1915"/>
                    </a:lnTo>
                    <a:lnTo>
                      <a:pt x="1982" y="1919"/>
                    </a:lnTo>
                    <a:lnTo>
                      <a:pt x="1977" y="1921"/>
                    </a:lnTo>
                    <a:lnTo>
                      <a:pt x="1978" y="1933"/>
                    </a:lnTo>
                    <a:lnTo>
                      <a:pt x="1974" y="1934"/>
                    </a:lnTo>
                    <a:lnTo>
                      <a:pt x="1973" y="1935"/>
                    </a:lnTo>
                    <a:lnTo>
                      <a:pt x="1978" y="1941"/>
                    </a:lnTo>
                    <a:lnTo>
                      <a:pt x="1975" y="1942"/>
                    </a:lnTo>
                    <a:lnTo>
                      <a:pt x="1971" y="1939"/>
                    </a:lnTo>
                    <a:lnTo>
                      <a:pt x="1968" y="1944"/>
                    </a:lnTo>
                    <a:lnTo>
                      <a:pt x="1964" y="1945"/>
                    </a:lnTo>
                    <a:lnTo>
                      <a:pt x="1961" y="1948"/>
                    </a:lnTo>
                    <a:lnTo>
                      <a:pt x="1954" y="1946"/>
                    </a:lnTo>
                    <a:lnTo>
                      <a:pt x="1948" y="1951"/>
                    </a:lnTo>
                    <a:lnTo>
                      <a:pt x="1947" y="1953"/>
                    </a:lnTo>
                    <a:lnTo>
                      <a:pt x="1948" y="1959"/>
                    </a:lnTo>
                    <a:lnTo>
                      <a:pt x="1946" y="1962"/>
                    </a:lnTo>
                    <a:lnTo>
                      <a:pt x="1946" y="1965"/>
                    </a:lnTo>
                    <a:lnTo>
                      <a:pt x="1949" y="1968"/>
                    </a:lnTo>
                    <a:lnTo>
                      <a:pt x="1947" y="1971"/>
                    </a:lnTo>
                    <a:lnTo>
                      <a:pt x="1949" y="1974"/>
                    </a:lnTo>
                    <a:lnTo>
                      <a:pt x="1957" y="1974"/>
                    </a:lnTo>
                    <a:lnTo>
                      <a:pt x="1958" y="1980"/>
                    </a:lnTo>
                    <a:lnTo>
                      <a:pt x="1963" y="1983"/>
                    </a:lnTo>
                    <a:lnTo>
                      <a:pt x="1962" y="1986"/>
                    </a:lnTo>
                    <a:lnTo>
                      <a:pt x="1963" y="1985"/>
                    </a:lnTo>
                    <a:lnTo>
                      <a:pt x="1965" y="1986"/>
                    </a:lnTo>
                    <a:lnTo>
                      <a:pt x="1963" y="1987"/>
                    </a:lnTo>
                    <a:lnTo>
                      <a:pt x="1965" y="1991"/>
                    </a:lnTo>
                    <a:lnTo>
                      <a:pt x="1963" y="1994"/>
                    </a:lnTo>
                    <a:lnTo>
                      <a:pt x="1958" y="1994"/>
                    </a:lnTo>
                    <a:lnTo>
                      <a:pt x="1960" y="1998"/>
                    </a:lnTo>
                    <a:lnTo>
                      <a:pt x="1960" y="2001"/>
                    </a:lnTo>
                    <a:lnTo>
                      <a:pt x="1959" y="2002"/>
                    </a:lnTo>
                    <a:lnTo>
                      <a:pt x="1959" y="2005"/>
                    </a:lnTo>
                    <a:lnTo>
                      <a:pt x="1956" y="2004"/>
                    </a:lnTo>
                    <a:lnTo>
                      <a:pt x="1955" y="2007"/>
                    </a:lnTo>
                    <a:lnTo>
                      <a:pt x="1951" y="2005"/>
                    </a:lnTo>
                    <a:lnTo>
                      <a:pt x="1950" y="2007"/>
                    </a:lnTo>
                    <a:lnTo>
                      <a:pt x="1953" y="2009"/>
                    </a:lnTo>
                    <a:lnTo>
                      <a:pt x="1950" y="2009"/>
                    </a:lnTo>
                    <a:lnTo>
                      <a:pt x="1950" y="2012"/>
                    </a:lnTo>
                    <a:lnTo>
                      <a:pt x="1946" y="2012"/>
                    </a:lnTo>
                    <a:lnTo>
                      <a:pt x="1943" y="2009"/>
                    </a:lnTo>
                    <a:lnTo>
                      <a:pt x="1943" y="2016"/>
                    </a:lnTo>
                    <a:lnTo>
                      <a:pt x="1937" y="2012"/>
                    </a:lnTo>
                    <a:lnTo>
                      <a:pt x="1936" y="2013"/>
                    </a:lnTo>
                    <a:lnTo>
                      <a:pt x="1938" y="2016"/>
                    </a:lnTo>
                    <a:lnTo>
                      <a:pt x="1936" y="2018"/>
                    </a:lnTo>
                    <a:lnTo>
                      <a:pt x="1939" y="2019"/>
                    </a:lnTo>
                    <a:lnTo>
                      <a:pt x="1941" y="2024"/>
                    </a:lnTo>
                    <a:lnTo>
                      <a:pt x="1939" y="2026"/>
                    </a:lnTo>
                    <a:lnTo>
                      <a:pt x="1937" y="2023"/>
                    </a:lnTo>
                    <a:lnTo>
                      <a:pt x="1935" y="2022"/>
                    </a:lnTo>
                    <a:lnTo>
                      <a:pt x="1936" y="2028"/>
                    </a:lnTo>
                    <a:lnTo>
                      <a:pt x="1929" y="2030"/>
                    </a:lnTo>
                    <a:lnTo>
                      <a:pt x="1932" y="2031"/>
                    </a:lnTo>
                    <a:lnTo>
                      <a:pt x="1930" y="2034"/>
                    </a:lnTo>
                    <a:lnTo>
                      <a:pt x="1931" y="2039"/>
                    </a:lnTo>
                    <a:lnTo>
                      <a:pt x="1927" y="2039"/>
                    </a:lnTo>
                    <a:lnTo>
                      <a:pt x="1925" y="2042"/>
                    </a:lnTo>
                    <a:lnTo>
                      <a:pt x="1926" y="2046"/>
                    </a:lnTo>
                    <a:lnTo>
                      <a:pt x="1923" y="2048"/>
                    </a:lnTo>
                    <a:lnTo>
                      <a:pt x="1921" y="2046"/>
                    </a:lnTo>
                    <a:lnTo>
                      <a:pt x="1917" y="2050"/>
                    </a:lnTo>
                    <a:lnTo>
                      <a:pt x="1915" y="2053"/>
                    </a:lnTo>
                    <a:lnTo>
                      <a:pt x="1912" y="2052"/>
                    </a:lnTo>
                    <a:lnTo>
                      <a:pt x="1911" y="2054"/>
                    </a:lnTo>
                    <a:lnTo>
                      <a:pt x="1909" y="2053"/>
                    </a:lnTo>
                    <a:lnTo>
                      <a:pt x="1908" y="2055"/>
                    </a:lnTo>
                    <a:lnTo>
                      <a:pt x="1905" y="2054"/>
                    </a:lnTo>
                    <a:lnTo>
                      <a:pt x="1897" y="2062"/>
                    </a:lnTo>
                    <a:lnTo>
                      <a:pt x="1895" y="2063"/>
                    </a:lnTo>
                    <a:lnTo>
                      <a:pt x="1895" y="2060"/>
                    </a:lnTo>
                    <a:lnTo>
                      <a:pt x="1893" y="2060"/>
                    </a:lnTo>
                    <a:lnTo>
                      <a:pt x="1891" y="2061"/>
                    </a:lnTo>
                    <a:lnTo>
                      <a:pt x="1895" y="2067"/>
                    </a:lnTo>
                    <a:lnTo>
                      <a:pt x="1889" y="2068"/>
                    </a:lnTo>
                    <a:lnTo>
                      <a:pt x="1891" y="2072"/>
                    </a:lnTo>
                    <a:lnTo>
                      <a:pt x="1890" y="2073"/>
                    </a:lnTo>
                    <a:lnTo>
                      <a:pt x="1890" y="2071"/>
                    </a:lnTo>
                    <a:lnTo>
                      <a:pt x="1888" y="2071"/>
                    </a:lnTo>
                    <a:lnTo>
                      <a:pt x="1889" y="2073"/>
                    </a:lnTo>
                    <a:lnTo>
                      <a:pt x="1887" y="2072"/>
                    </a:lnTo>
                    <a:lnTo>
                      <a:pt x="1887" y="2074"/>
                    </a:lnTo>
                    <a:lnTo>
                      <a:pt x="1886" y="2074"/>
                    </a:lnTo>
                    <a:lnTo>
                      <a:pt x="1884" y="2073"/>
                    </a:lnTo>
                    <a:lnTo>
                      <a:pt x="1879" y="2074"/>
                    </a:lnTo>
                    <a:lnTo>
                      <a:pt x="1878" y="2072"/>
                    </a:lnTo>
                    <a:lnTo>
                      <a:pt x="1877" y="2073"/>
                    </a:lnTo>
                    <a:lnTo>
                      <a:pt x="1877" y="2072"/>
                    </a:lnTo>
                    <a:lnTo>
                      <a:pt x="1876" y="2073"/>
                    </a:lnTo>
                    <a:lnTo>
                      <a:pt x="1875" y="2076"/>
                    </a:lnTo>
                    <a:lnTo>
                      <a:pt x="1876" y="2077"/>
                    </a:lnTo>
                    <a:lnTo>
                      <a:pt x="1875" y="2080"/>
                    </a:lnTo>
                    <a:lnTo>
                      <a:pt x="1872" y="2082"/>
                    </a:lnTo>
                    <a:lnTo>
                      <a:pt x="1873" y="2083"/>
                    </a:lnTo>
                    <a:lnTo>
                      <a:pt x="1870" y="2083"/>
                    </a:lnTo>
                    <a:lnTo>
                      <a:pt x="1872" y="2090"/>
                    </a:lnTo>
                    <a:lnTo>
                      <a:pt x="1869" y="2092"/>
                    </a:lnTo>
                    <a:lnTo>
                      <a:pt x="1869" y="2096"/>
                    </a:lnTo>
                    <a:lnTo>
                      <a:pt x="1867" y="2095"/>
                    </a:lnTo>
                    <a:lnTo>
                      <a:pt x="1868" y="2101"/>
                    </a:lnTo>
                    <a:lnTo>
                      <a:pt x="1867" y="2102"/>
                    </a:lnTo>
                    <a:lnTo>
                      <a:pt x="1867" y="2106"/>
                    </a:lnTo>
                    <a:lnTo>
                      <a:pt x="1866" y="2106"/>
                    </a:lnTo>
                    <a:lnTo>
                      <a:pt x="1866" y="2107"/>
                    </a:lnTo>
                    <a:lnTo>
                      <a:pt x="1867" y="2107"/>
                    </a:lnTo>
                    <a:lnTo>
                      <a:pt x="1864" y="2109"/>
                    </a:lnTo>
                    <a:lnTo>
                      <a:pt x="1865" y="2111"/>
                    </a:lnTo>
                    <a:lnTo>
                      <a:pt x="1864" y="2113"/>
                    </a:lnTo>
                    <a:lnTo>
                      <a:pt x="1866" y="2113"/>
                    </a:lnTo>
                    <a:lnTo>
                      <a:pt x="1865" y="2115"/>
                    </a:lnTo>
                    <a:lnTo>
                      <a:pt x="1867" y="2115"/>
                    </a:lnTo>
                    <a:lnTo>
                      <a:pt x="1867" y="2118"/>
                    </a:lnTo>
                    <a:lnTo>
                      <a:pt x="1866" y="2119"/>
                    </a:lnTo>
                    <a:lnTo>
                      <a:pt x="1863" y="2119"/>
                    </a:lnTo>
                    <a:lnTo>
                      <a:pt x="1864" y="2121"/>
                    </a:lnTo>
                    <a:lnTo>
                      <a:pt x="1863" y="2120"/>
                    </a:lnTo>
                    <a:lnTo>
                      <a:pt x="1861" y="2122"/>
                    </a:lnTo>
                    <a:lnTo>
                      <a:pt x="1859" y="2121"/>
                    </a:lnTo>
                    <a:lnTo>
                      <a:pt x="1860" y="2124"/>
                    </a:lnTo>
                    <a:lnTo>
                      <a:pt x="1859" y="2122"/>
                    </a:lnTo>
                    <a:lnTo>
                      <a:pt x="1859" y="2125"/>
                    </a:lnTo>
                    <a:lnTo>
                      <a:pt x="1857" y="2125"/>
                    </a:lnTo>
                    <a:lnTo>
                      <a:pt x="1857" y="2127"/>
                    </a:lnTo>
                    <a:lnTo>
                      <a:pt x="1853" y="2128"/>
                    </a:lnTo>
                    <a:lnTo>
                      <a:pt x="1854" y="2130"/>
                    </a:lnTo>
                    <a:lnTo>
                      <a:pt x="1850" y="2134"/>
                    </a:lnTo>
                    <a:lnTo>
                      <a:pt x="1851" y="2136"/>
                    </a:lnTo>
                    <a:lnTo>
                      <a:pt x="1849" y="2138"/>
                    </a:lnTo>
                    <a:lnTo>
                      <a:pt x="1848" y="2140"/>
                    </a:lnTo>
                    <a:lnTo>
                      <a:pt x="1845" y="2139"/>
                    </a:lnTo>
                    <a:lnTo>
                      <a:pt x="1843" y="2151"/>
                    </a:lnTo>
                    <a:lnTo>
                      <a:pt x="1838" y="2158"/>
                    </a:lnTo>
                    <a:lnTo>
                      <a:pt x="1836" y="2160"/>
                    </a:lnTo>
                    <a:lnTo>
                      <a:pt x="1836" y="2163"/>
                    </a:lnTo>
                    <a:lnTo>
                      <a:pt x="1832" y="2168"/>
                    </a:lnTo>
                    <a:lnTo>
                      <a:pt x="1832" y="2170"/>
                    </a:lnTo>
                    <a:lnTo>
                      <a:pt x="1834" y="2171"/>
                    </a:lnTo>
                    <a:lnTo>
                      <a:pt x="1832" y="2174"/>
                    </a:lnTo>
                    <a:lnTo>
                      <a:pt x="1834" y="2175"/>
                    </a:lnTo>
                    <a:lnTo>
                      <a:pt x="1835" y="2179"/>
                    </a:lnTo>
                    <a:lnTo>
                      <a:pt x="1834" y="2182"/>
                    </a:lnTo>
                    <a:lnTo>
                      <a:pt x="1836" y="2181"/>
                    </a:lnTo>
                    <a:lnTo>
                      <a:pt x="1836" y="2183"/>
                    </a:lnTo>
                    <a:lnTo>
                      <a:pt x="1834" y="2184"/>
                    </a:lnTo>
                    <a:lnTo>
                      <a:pt x="1836" y="2186"/>
                    </a:lnTo>
                    <a:lnTo>
                      <a:pt x="1835" y="2188"/>
                    </a:lnTo>
                    <a:lnTo>
                      <a:pt x="1834" y="2187"/>
                    </a:lnTo>
                    <a:lnTo>
                      <a:pt x="1834" y="2188"/>
                    </a:lnTo>
                    <a:lnTo>
                      <a:pt x="1833" y="2189"/>
                    </a:lnTo>
                    <a:lnTo>
                      <a:pt x="1834" y="2190"/>
                    </a:lnTo>
                    <a:lnTo>
                      <a:pt x="1829" y="2196"/>
                    </a:lnTo>
                    <a:lnTo>
                      <a:pt x="1829" y="2199"/>
                    </a:lnTo>
                    <a:lnTo>
                      <a:pt x="1831" y="2203"/>
                    </a:lnTo>
                    <a:lnTo>
                      <a:pt x="1827" y="2212"/>
                    </a:lnTo>
                    <a:lnTo>
                      <a:pt x="1827" y="2215"/>
                    </a:lnTo>
                    <a:lnTo>
                      <a:pt x="1825" y="2220"/>
                    </a:lnTo>
                    <a:lnTo>
                      <a:pt x="1827" y="2223"/>
                    </a:lnTo>
                    <a:lnTo>
                      <a:pt x="1825" y="2224"/>
                    </a:lnTo>
                    <a:lnTo>
                      <a:pt x="1827" y="2229"/>
                    </a:lnTo>
                    <a:lnTo>
                      <a:pt x="1827" y="2234"/>
                    </a:lnTo>
                    <a:lnTo>
                      <a:pt x="1824" y="2235"/>
                    </a:lnTo>
                    <a:lnTo>
                      <a:pt x="1824" y="2243"/>
                    </a:lnTo>
                    <a:lnTo>
                      <a:pt x="1827" y="2248"/>
                    </a:lnTo>
                    <a:lnTo>
                      <a:pt x="1825" y="2250"/>
                    </a:lnTo>
                    <a:lnTo>
                      <a:pt x="1827" y="2253"/>
                    </a:lnTo>
                    <a:lnTo>
                      <a:pt x="1825" y="2253"/>
                    </a:lnTo>
                    <a:lnTo>
                      <a:pt x="1827" y="2254"/>
                    </a:lnTo>
                    <a:lnTo>
                      <a:pt x="1828" y="2258"/>
                    </a:lnTo>
                    <a:lnTo>
                      <a:pt x="1835" y="2261"/>
                    </a:lnTo>
                    <a:lnTo>
                      <a:pt x="1840" y="2268"/>
                    </a:lnTo>
                    <a:lnTo>
                      <a:pt x="1845" y="2274"/>
                    </a:lnTo>
                    <a:lnTo>
                      <a:pt x="1845" y="2277"/>
                    </a:lnTo>
                    <a:lnTo>
                      <a:pt x="1850" y="2286"/>
                    </a:lnTo>
                    <a:lnTo>
                      <a:pt x="1848" y="2293"/>
                    </a:lnTo>
                    <a:lnTo>
                      <a:pt x="1851" y="2299"/>
                    </a:lnTo>
                    <a:lnTo>
                      <a:pt x="1851" y="2302"/>
                    </a:lnTo>
                    <a:lnTo>
                      <a:pt x="1857" y="2307"/>
                    </a:lnTo>
                    <a:lnTo>
                      <a:pt x="1864" y="2317"/>
                    </a:lnTo>
                    <a:lnTo>
                      <a:pt x="1864" y="2329"/>
                    </a:lnTo>
                    <a:lnTo>
                      <a:pt x="1841" y="2330"/>
                    </a:lnTo>
                    <a:lnTo>
                      <a:pt x="1837" y="2329"/>
                    </a:lnTo>
                    <a:lnTo>
                      <a:pt x="1836" y="2325"/>
                    </a:lnTo>
                    <a:lnTo>
                      <a:pt x="1828" y="2323"/>
                    </a:lnTo>
                    <a:lnTo>
                      <a:pt x="1814" y="2319"/>
                    </a:lnTo>
                    <a:lnTo>
                      <a:pt x="1804" y="2323"/>
                    </a:lnTo>
                    <a:lnTo>
                      <a:pt x="1796" y="2323"/>
                    </a:lnTo>
                    <a:lnTo>
                      <a:pt x="1791" y="2318"/>
                    </a:lnTo>
                    <a:lnTo>
                      <a:pt x="1789" y="2318"/>
                    </a:lnTo>
                    <a:lnTo>
                      <a:pt x="1788" y="2319"/>
                    </a:lnTo>
                    <a:lnTo>
                      <a:pt x="1787" y="2317"/>
                    </a:lnTo>
                    <a:lnTo>
                      <a:pt x="1783" y="2317"/>
                    </a:lnTo>
                    <a:lnTo>
                      <a:pt x="1781" y="2319"/>
                    </a:lnTo>
                    <a:lnTo>
                      <a:pt x="1781" y="2320"/>
                    </a:lnTo>
                    <a:lnTo>
                      <a:pt x="1780" y="2320"/>
                    </a:lnTo>
                    <a:lnTo>
                      <a:pt x="1777" y="2328"/>
                    </a:lnTo>
                    <a:lnTo>
                      <a:pt x="1774" y="2329"/>
                    </a:lnTo>
                    <a:lnTo>
                      <a:pt x="1766" y="2325"/>
                    </a:lnTo>
                    <a:lnTo>
                      <a:pt x="1758" y="2324"/>
                    </a:lnTo>
                    <a:lnTo>
                      <a:pt x="1758" y="2322"/>
                    </a:lnTo>
                    <a:lnTo>
                      <a:pt x="1750" y="2324"/>
                    </a:lnTo>
                    <a:lnTo>
                      <a:pt x="1750" y="2322"/>
                    </a:lnTo>
                    <a:lnTo>
                      <a:pt x="1747" y="2319"/>
                    </a:lnTo>
                    <a:lnTo>
                      <a:pt x="1745" y="2315"/>
                    </a:lnTo>
                    <a:lnTo>
                      <a:pt x="1735" y="2315"/>
                    </a:lnTo>
                    <a:lnTo>
                      <a:pt x="1734" y="2317"/>
                    </a:lnTo>
                    <a:lnTo>
                      <a:pt x="1731" y="2318"/>
                    </a:lnTo>
                    <a:lnTo>
                      <a:pt x="1729" y="2322"/>
                    </a:lnTo>
                    <a:lnTo>
                      <a:pt x="1728" y="2324"/>
                    </a:lnTo>
                    <a:lnTo>
                      <a:pt x="1727" y="2322"/>
                    </a:lnTo>
                    <a:lnTo>
                      <a:pt x="1723" y="2322"/>
                    </a:lnTo>
                    <a:lnTo>
                      <a:pt x="1723" y="2320"/>
                    </a:lnTo>
                    <a:lnTo>
                      <a:pt x="1721" y="2322"/>
                    </a:lnTo>
                    <a:lnTo>
                      <a:pt x="1719" y="2319"/>
                    </a:lnTo>
                    <a:lnTo>
                      <a:pt x="1711" y="2320"/>
                    </a:lnTo>
                    <a:lnTo>
                      <a:pt x="1708" y="2319"/>
                    </a:lnTo>
                    <a:lnTo>
                      <a:pt x="1707" y="2315"/>
                    </a:lnTo>
                    <a:lnTo>
                      <a:pt x="1706" y="2316"/>
                    </a:lnTo>
                    <a:lnTo>
                      <a:pt x="1704" y="2313"/>
                    </a:lnTo>
                    <a:lnTo>
                      <a:pt x="1703" y="2314"/>
                    </a:lnTo>
                    <a:lnTo>
                      <a:pt x="1703" y="2312"/>
                    </a:lnTo>
                    <a:lnTo>
                      <a:pt x="1701" y="2312"/>
                    </a:lnTo>
                    <a:lnTo>
                      <a:pt x="1699" y="2310"/>
                    </a:lnTo>
                    <a:lnTo>
                      <a:pt x="1698" y="2308"/>
                    </a:lnTo>
                    <a:lnTo>
                      <a:pt x="1697" y="2309"/>
                    </a:lnTo>
                    <a:lnTo>
                      <a:pt x="1696" y="2307"/>
                    </a:lnTo>
                    <a:lnTo>
                      <a:pt x="1695" y="2308"/>
                    </a:lnTo>
                    <a:lnTo>
                      <a:pt x="1692" y="2304"/>
                    </a:lnTo>
                    <a:lnTo>
                      <a:pt x="1690" y="2305"/>
                    </a:lnTo>
                    <a:lnTo>
                      <a:pt x="1689" y="2302"/>
                    </a:lnTo>
                    <a:lnTo>
                      <a:pt x="1688" y="2304"/>
                    </a:lnTo>
                    <a:lnTo>
                      <a:pt x="1684" y="2300"/>
                    </a:lnTo>
                    <a:lnTo>
                      <a:pt x="1681" y="2301"/>
                    </a:lnTo>
                    <a:lnTo>
                      <a:pt x="1683" y="2302"/>
                    </a:lnTo>
                    <a:lnTo>
                      <a:pt x="1678" y="2304"/>
                    </a:lnTo>
                    <a:lnTo>
                      <a:pt x="1676" y="2301"/>
                    </a:lnTo>
                    <a:lnTo>
                      <a:pt x="1672" y="2304"/>
                    </a:lnTo>
                    <a:lnTo>
                      <a:pt x="1672" y="2302"/>
                    </a:lnTo>
                    <a:lnTo>
                      <a:pt x="1673" y="2300"/>
                    </a:lnTo>
                    <a:lnTo>
                      <a:pt x="1672" y="2299"/>
                    </a:lnTo>
                    <a:lnTo>
                      <a:pt x="1671" y="2292"/>
                    </a:lnTo>
                    <a:lnTo>
                      <a:pt x="1684" y="2272"/>
                    </a:lnTo>
                    <a:lnTo>
                      <a:pt x="1686" y="2265"/>
                    </a:lnTo>
                    <a:lnTo>
                      <a:pt x="1692" y="2260"/>
                    </a:lnTo>
                    <a:lnTo>
                      <a:pt x="1693" y="2256"/>
                    </a:lnTo>
                    <a:lnTo>
                      <a:pt x="1704" y="2250"/>
                    </a:lnTo>
                    <a:lnTo>
                      <a:pt x="1714" y="2248"/>
                    </a:lnTo>
                    <a:lnTo>
                      <a:pt x="1720" y="2247"/>
                    </a:lnTo>
                    <a:lnTo>
                      <a:pt x="1723" y="2248"/>
                    </a:lnTo>
                    <a:lnTo>
                      <a:pt x="1726" y="2246"/>
                    </a:lnTo>
                    <a:lnTo>
                      <a:pt x="1731" y="2157"/>
                    </a:lnTo>
                    <a:lnTo>
                      <a:pt x="1726" y="2152"/>
                    </a:lnTo>
                    <a:lnTo>
                      <a:pt x="1720" y="2153"/>
                    </a:lnTo>
                    <a:lnTo>
                      <a:pt x="1716" y="2155"/>
                    </a:lnTo>
                    <a:lnTo>
                      <a:pt x="1714" y="2155"/>
                    </a:lnTo>
                    <a:lnTo>
                      <a:pt x="1708" y="2165"/>
                    </a:lnTo>
                    <a:lnTo>
                      <a:pt x="1701" y="2167"/>
                    </a:lnTo>
                    <a:lnTo>
                      <a:pt x="1697" y="2175"/>
                    </a:lnTo>
                    <a:lnTo>
                      <a:pt x="1697" y="2181"/>
                    </a:lnTo>
                    <a:lnTo>
                      <a:pt x="1688" y="2185"/>
                    </a:lnTo>
                    <a:lnTo>
                      <a:pt x="1672" y="2203"/>
                    </a:lnTo>
                    <a:lnTo>
                      <a:pt x="1668" y="2204"/>
                    </a:lnTo>
                    <a:lnTo>
                      <a:pt x="1668" y="2205"/>
                    </a:lnTo>
                    <a:lnTo>
                      <a:pt x="1661" y="2206"/>
                    </a:lnTo>
                    <a:lnTo>
                      <a:pt x="1654" y="2207"/>
                    </a:lnTo>
                    <a:lnTo>
                      <a:pt x="1651" y="2214"/>
                    </a:lnTo>
                    <a:lnTo>
                      <a:pt x="1649" y="2215"/>
                    </a:lnTo>
                    <a:lnTo>
                      <a:pt x="1650" y="2218"/>
                    </a:lnTo>
                    <a:lnTo>
                      <a:pt x="1652" y="2220"/>
                    </a:lnTo>
                    <a:lnTo>
                      <a:pt x="1650" y="2227"/>
                    </a:lnTo>
                    <a:lnTo>
                      <a:pt x="1645" y="2230"/>
                    </a:lnTo>
                    <a:lnTo>
                      <a:pt x="1644" y="2237"/>
                    </a:lnTo>
                    <a:lnTo>
                      <a:pt x="1637" y="2237"/>
                    </a:lnTo>
                    <a:lnTo>
                      <a:pt x="1636" y="2238"/>
                    </a:lnTo>
                    <a:lnTo>
                      <a:pt x="1635" y="2237"/>
                    </a:lnTo>
                    <a:lnTo>
                      <a:pt x="1632" y="2238"/>
                    </a:lnTo>
                    <a:lnTo>
                      <a:pt x="1627" y="2235"/>
                    </a:lnTo>
                    <a:lnTo>
                      <a:pt x="1622" y="2234"/>
                    </a:lnTo>
                    <a:lnTo>
                      <a:pt x="1608" y="2240"/>
                    </a:lnTo>
                    <a:lnTo>
                      <a:pt x="1606" y="2242"/>
                    </a:lnTo>
                    <a:lnTo>
                      <a:pt x="1602" y="2245"/>
                    </a:lnTo>
                    <a:lnTo>
                      <a:pt x="1589" y="2246"/>
                    </a:lnTo>
                    <a:lnTo>
                      <a:pt x="1577" y="2241"/>
                    </a:lnTo>
                    <a:lnTo>
                      <a:pt x="1580" y="2236"/>
                    </a:lnTo>
                    <a:lnTo>
                      <a:pt x="1578" y="2234"/>
                    </a:lnTo>
                    <a:lnTo>
                      <a:pt x="1578" y="2227"/>
                    </a:lnTo>
                    <a:lnTo>
                      <a:pt x="1573" y="2225"/>
                    </a:lnTo>
                    <a:lnTo>
                      <a:pt x="1569" y="2220"/>
                    </a:lnTo>
                    <a:lnTo>
                      <a:pt x="1560" y="2218"/>
                    </a:lnTo>
                    <a:lnTo>
                      <a:pt x="1558" y="2215"/>
                    </a:lnTo>
                    <a:lnTo>
                      <a:pt x="1558" y="2211"/>
                    </a:lnTo>
                    <a:lnTo>
                      <a:pt x="1557" y="2210"/>
                    </a:lnTo>
                    <a:lnTo>
                      <a:pt x="1557" y="2209"/>
                    </a:lnTo>
                    <a:lnTo>
                      <a:pt x="1545" y="2207"/>
                    </a:lnTo>
                    <a:lnTo>
                      <a:pt x="1541" y="2209"/>
                    </a:lnTo>
                    <a:lnTo>
                      <a:pt x="1534" y="2205"/>
                    </a:lnTo>
                    <a:lnTo>
                      <a:pt x="1529" y="2209"/>
                    </a:lnTo>
                    <a:lnTo>
                      <a:pt x="1523" y="2210"/>
                    </a:lnTo>
                    <a:lnTo>
                      <a:pt x="1518" y="2209"/>
                    </a:lnTo>
                    <a:lnTo>
                      <a:pt x="1516" y="2211"/>
                    </a:lnTo>
                    <a:lnTo>
                      <a:pt x="1512" y="2214"/>
                    </a:lnTo>
                    <a:lnTo>
                      <a:pt x="1509" y="2211"/>
                    </a:lnTo>
                    <a:lnTo>
                      <a:pt x="1509" y="2214"/>
                    </a:lnTo>
                    <a:lnTo>
                      <a:pt x="1505" y="2216"/>
                    </a:lnTo>
                    <a:lnTo>
                      <a:pt x="1498" y="2216"/>
                    </a:lnTo>
                    <a:lnTo>
                      <a:pt x="1496" y="2219"/>
                    </a:lnTo>
                    <a:lnTo>
                      <a:pt x="1496" y="2226"/>
                    </a:lnTo>
                    <a:lnTo>
                      <a:pt x="1487" y="2229"/>
                    </a:lnTo>
                    <a:lnTo>
                      <a:pt x="1482" y="2233"/>
                    </a:lnTo>
                    <a:lnTo>
                      <a:pt x="1481" y="2236"/>
                    </a:lnTo>
                    <a:lnTo>
                      <a:pt x="1476" y="2236"/>
                    </a:lnTo>
                    <a:lnTo>
                      <a:pt x="1474" y="2239"/>
                    </a:lnTo>
                    <a:lnTo>
                      <a:pt x="1470" y="2237"/>
                    </a:lnTo>
                    <a:lnTo>
                      <a:pt x="1467" y="2238"/>
                    </a:lnTo>
                    <a:lnTo>
                      <a:pt x="1462" y="2236"/>
                    </a:lnTo>
                    <a:lnTo>
                      <a:pt x="1456" y="2236"/>
                    </a:lnTo>
                    <a:lnTo>
                      <a:pt x="1455" y="2237"/>
                    </a:lnTo>
                    <a:lnTo>
                      <a:pt x="1451" y="2237"/>
                    </a:lnTo>
                    <a:lnTo>
                      <a:pt x="1451" y="2238"/>
                    </a:lnTo>
                    <a:lnTo>
                      <a:pt x="1450" y="2237"/>
                    </a:lnTo>
                    <a:lnTo>
                      <a:pt x="1445" y="2242"/>
                    </a:lnTo>
                    <a:lnTo>
                      <a:pt x="1441" y="2240"/>
                    </a:lnTo>
                    <a:lnTo>
                      <a:pt x="1437" y="2242"/>
                    </a:lnTo>
                    <a:lnTo>
                      <a:pt x="1434" y="2241"/>
                    </a:lnTo>
                    <a:lnTo>
                      <a:pt x="1429" y="2243"/>
                    </a:lnTo>
                    <a:lnTo>
                      <a:pt x="1427" y="2240"/>
                    </a:lnTo>
                    <a:lnTo>
                      <a:pt x="1424" y="2240"/>
                    </a:lnTo>
                    <a:lnTo>
                      <a:pt x="1423" y="2241"/>
                    </a:lnTo>
                    <a:lnTo>
                      <a:pt x="1422" y="2239"/>
                    </a:lnTo>
                    <a:lnTo>
                      <a:pt x="1419" y="2240"/>
                    </a:lnTo>
                    <a:lnTo>
                      <a:pt x="1418" y="2244"/>
                    </a:lnTo>
                    <a:lnTo>
                      <a:pt x="1414" y="2244"/>
                    </a:lnTo>
                    <a:lnTo>
                      <a:pt x="1413" y="2242"/>
                    </a:lnTo>
                    <a:lnTo>
                      <a:pt x="1406" y="2242"/>
                    </a:lnTo>
                    <a:lnTo>
                      <a:pt x="1407" y="2241"/>
                    </a:lnTo>
                    <a:lnTo>
                      <a:pt x="1405" y="2241"/>
                    </a:lnTo>
                    <a:lnTo>
                      <a:pt x="1404" y="2238"/>
                    </a:lnTo>
                    <a:lnTo>
                      <a:pt x="1402" y="2240"/>
                    </a:lnTo>
                    <a:lnTo>
                      <a:pt x="1399" y="2237"/>
                    </a:lnTo>
                    <a:lnTo>
                      <a:pt x="1396" y="2237"/>
                    </a:lnTo>
                    <a:lnTo>
                      <a:pt x="1395" y="2236"/>
                    </a:lnTo>
                    <a:lnTo>
                      <a:pt x="1397" y="2236"/>
                    </a:lnTo>
                    <a:lnTo>
                      <a:pt x="1395" y="2234"/>
                    </a:lnTo>
                    <a:lnTo>
                      <a:pt x="1392" y="2233"/>
                    </a:lnTo>
                    <a:lnTo>
                      <a:pt x="1391" y="2234"/>
                    </a:lnTo>
                    <a:lnTo>
                      <a:pt x="1390" y="2233"/>
                    </a:lnTo>
                    <a:lnTo>
                      <a:pt x="1390" y="2234"/>
                    </a:lnTo>
                    <a:lnTo>
                      <a:pt x="1388" y="2228"/>
                    </a:lnTo>
                    <a:lnTo>
                      <a:pt x="1386" y="2228"/>
                    </a:lnTo>
                    <a:lnTo>
                      <a:pt x="1385" y="2224"/>
                    </a:lnTo>
                    <a:lnTo>
                      <a:pt x="1384" y="2226"/>
                    </a:lnTo>
                    <a:lnTo>
                      <a:pt x="1382" y="2224"/>
                    </a:lnTo>
                    <a:lnTo>
                      <a:pt x="1381" y="2225"/>
                    </a:lnTo>
                    <a:lnTo>
                      <a:pt x="1382" y="2223"/>
                    </a:lnTo>
                    <a:lnTo>
                      <a:pt x="1379" y="2223"/>
                    </a:lnTo>
                    <a:lnTo>
                      <a:pt x="1380" y="2221"/>
                    </a:lnTo>
                    <a:lnTo>
                      <a:pt x="1373" y="2221"/>
                    </a:lnTo>
                    <a:lnTo>
                      <a:pt x="1372" y="2222"/>
                    </a:lnTo>
                    <a:lnTo>
                      <a:pt x="1373" y="2223"/>
                    </a:lnTo>
                    <a:lnTo>
                      <a:pt x="1370" y="2222"/>
                    </a:lnTo>
                    <a:lnTo>
                      <a:pt x="1367" y="2222"/>
                    </a:lnTo>
                    <a:lnTo>
                      <a:pt x="1367" y="2219"/>
                    </a:lnTo>
                    <a:lnTo>
                      <a:pt x="1362" y="2215"/>
                    </a:lnTo>
                    <a:lnTo>
                      <a:pt x="1361" y="2217"/>
                    </a:lnTo>
                    <a:lnTo>
                      <a:pt x="1355" y="2215"/>
                    </a:lnTo>
                    <a:lnTo>
                      <a:pt x="1347" y="2212"/>
                    </a:lnTo>
                    <a:lnTo>
                      <a:pt x="1347" y="2215"/>
                    </a:lnTo>
                    <a:lnTo>
                      <a:pt x="1345" y="2214"/>
                    </a:lnTo>
                    <a:lnTo>
                      <a:pt x="1341" y="2207"/>
                    </a:lnTo>
                    <a:lnTo>
                      <a:pt x="1334" y="2208"/>
                    </a:lnTo>
                    <a:lnTo>
                      <a:pt x="1334" y="2207"/>
                    </a:lnTo>
                    <a:lnTo>
                      <a:pt x="1330" y="2207"/>
                    </a:lnTo>
                    <a:lnTo>
                      <a:pt x="1330" y="2205"/>
                    </a:lnTo>
                    <a:lnTo>
                      <a:pt x="1327" y="2205"/>
                    </a:lnTo>
                    <a:lnTo>
                      <a:pt x="1326" y="2202"/>
                    </a:lnTo>
                    <a:lnTo>
                      <a:pt x="1323" y="2201"/>
                    </a:lnTo>
                    <a:lnTo>
                      <a:pt x="1324" y="2200"/>
                    </a:lnTo>
                    <a:lnTo>
                      <a:pt x="1318" y="2198"/>
                    </a:lnTo>
                    <a:lnTo>
                      <a:pt x="1318" y="2193"/>
                    </a:lnTo>
                    <a:lnTo>
                      <a:pt x="1316" y="2194"/>
                    </a:lnTo>
                    <a:lnTo>
                      <a:pt x="1316" y="2190"/>
                    </a:lnTo>
                    <a:lnTo>
                      <a:pt x="1317" y="2190"/>
                    </a:lnTo>
                    <a:lnTo>
                      <a:pt x="1316" y="2189"/>
                    </a:lnTo>
                    <a:lnTo>
                      <a:pt x="1316" y="2185"/>
                    </a:lnTo>
                    <a:lnTo>
                      <a:pt x="1312" y="2183"/>
                    </a:lnTo>
                    <a:lnTo>
                      <a:pt x="1310" y="2181"/>
                    </a:lnTo>
                    <a:lnTo>
                      <a:pt x="1310" y="2183"/>
                    </a:lnTo>
                    <a:lnTo>
                      <a:pt x="1308" y="2182"/>
                    </a:lnTo>
                    <a:lnTo>
                      <a:pt x="1303" y="2176"/>
                    </a:lnTo>
                    <a:lnTo>
                      <a:pt x="1303" y="2181"/>
                    </a:lnTo>
                    <a:lnTo>
                      <a:pt x="1300" y="2176"/>
                    </a:lnTo>
                    <a:lnTo>
                      <a:pt x="1298" y="2179"/>
                    </a:lnTo>
                    <a:lnTo>
                      <a:pt x="1295" y="2176"/>
                    </a:lnTo>
                    <a:lnTo>
                      <a:pt x="1294" y="2180"/>
                    </a:lnTo>
                    <a:lnTo>
                      <a:pt x="1293" y="2176"/>
                    </a:lnTo>
                    <a:lnTo>
                      <a:pt x="1291" y="2180"/>
                    </a:lnTo>
                    <a:lnTo>
                      <a:pt x="1290" y="2176"/>
                    </a:lnTo>
                    <a:lnTo>
                      <a:pt x="1287" y="2179"/>
                    </a:lnTo>
                    <a:lnTo>
                      <a:pt x="1278" y="2173"/>
                    </a:lnTo>
                    <a:lnTo>
                      <a:pt x="1275" y="2175"/>
                    </a:lnTo>
                    <a:lnTo>
                      <a:pt x="1274" y="2172"/>
                    </a:lnTo>
                    <a:lnTo>
                      <a:pt x="1272" y="2174"/>
                    </a:lnTo>
                    <a:lnTo>
                      <a:pt x="1269" y="2170"/>
                    </a:lnTo>
                    <a:lnTo>
                      <a:pt x="1269" y="2168"/>
                    </a:lnTo>
                    <a:lnTo>
                      <a:pt x="1265" y="2168"/>
                    </a:lnTo>
                    <a:lnTo>
                      <a:pt x="1263" y="2169"/>
                    </a:lnTo>
                    <a:lnTo>
                      <a:pt x="1263" y="2166"/>
                    </a:lnTo>
                    <a:lnTo>
                      <a:pt x="1260" y="2168"/>
                    </a:lnTo>
                    <a:lnTo>
                      <a:pt x="1258" y="2164"/>
                    </a:lnTo>
                    <a:lnTo>
                      <a:pt x="1257" y="2165"/>
                    </a:lnTo>
                    <a:lnTo>
                      <a:pt x="1253" y="2162"/>
                    </a:lnTo>
                    <a:lnTo>
                      <a:pt x="1252" y="2163"/>
                    </a:lnTo>
                    <a:lnTo>
                      <a:pt x="1253" y="2164"/>
                    </a:lnTo>
                    <a:lnTo>
                      <a:pt x="1251" y="2165"/>
                    </a:lnTo>
                    <a:lnTo>
                      <a:pt x="1249" y="2162"/>
                    </a:lnTo>
                    <a:lnTo>
                      <a:pt x="1247" y="2163"/>
                    </a:lnTo>
                    <a:lnTo>
                      <a:pt x="1251" y="2161"/>
                    </a:lnTo>
                    <a:lnTo>
                      <a:pt x="1243" y="2161"/>
                    </a:lnTo>
                    <a:lnTo>
                      <a:pt x="1242" y="2158"/>
                    </a:lnTo>
                    <a:lnTo>
                      <a:pt x="1239" y="2164"/>
                    </a:lnTo>
                    <a:lnTo>
                      <a:pt x="1236" y="2158"/>
                    </a:lnTo>
                    <a:lnTo>
                      <a:pt x="1237" y="2157"/>
                    </a:lnTo>
                    <a:lnTo>
                      <a:pt x="1233" y="2158"/>
                    </a:lnTo>
                    <a:lnTo>
                      <a:pt x="1230" y="2156"/>
                    </a:lnTo>
                    <a:lnTo>
                      <a:pt x="1228" y="2160"/>
                    </a:lnTo>
                    <a:lnTo>
                      <a:pt x="1227" y="2158"/>
                    </a:lnTo>
                    <a:lnTo>
                      <a:pt x="1228" y="2155"/>
                    </a:lnTo>
                    <a:lnTo>
                      <a:pt x="1226" y="2156"/>
                    </a:lnTo>
                    <a:lnTo>
                      <a:pt x="1225" y="2153"/>
                    </a:lnTo>
                    <a:lnTo>
                      <a:pt x="1223" y="2154"/>
                    </a:lnTo>
                    <a:lnTo>
                      <a:pt x="1224" y="2149"/>
                    </a:lnTo>
                    <a:lnTo>
                      <a:pt x="1221" y="2150"/>
                    </a:lnTo>
                    <a:lnTo>
                      <a:pt x="1225" y="2147"/>
                    </a:lnTo>
                    <a:lnTo>
                      <a:pt x="1222" y="2144"/>
                    </a:lnTo>
                    <a:lnTo>
                      <a:pt x="1219" y="2143"/>
                    </a:lnTo>
                    <a:lnTo>
                      <a:pt x="1216" y="2139"/>
                    </a:lnTo>
                    <a:lnTo>
                      <a:pt x="1215" y="2144"/>
                    </a:lnTo>
                    <a:lnTo>
                      <a:pt x="1212" y="2139"/>
                    </a:lnTo>
                    <a:lnTo>
                      <a:pt x="1207" y="2142"/>
                    </a:lnTo>
                    <a:lnTo>
                      <a:pt x="1202" y="2139"/>
                    </a:lnTo>
                    <a:lnTo>
                      <a:pt x="1200" y="2140"/>
                    </a:lnTo>
                    <a:lnTo>
                      <a:pt x="1195" y="2142"/>
                    </a:lnTo>
                    <a:lnTo>
                      <a:pt x="1195" y="2145"/>
                    </a:lnTo>
                    <a:lnTo>
                      <a:pt x="1192" y="2143"/>
                    </a:lnTo>
                    <a:lnTo>
                      <a:pt x="1187" y="2146"/>
                    </a:lnTo>
                    <a:lnTo>
                      <a:pt x="1186" y="2144"/>
                    </a:lnTo>
                    <a:lnTo>
                      <a:pt x="1185" y="2149"/>
                    </a:lnTo>
                    <a:lnTo>
                      <a:pt x="1180" y="2149"/>
                    </a:lnTo>
                    <a:lnTo>
                      <a:pt x="1181" y="2152"/>
                    </a:lnTo>
                    <a:lnTo>
                      <a:pt x="1177" y="2150"/>
                    </a:lnTo>
                    <a:lnTo>
                      <a:pt x="1177" y="2152"/>
                    </a:lnTo>
                    <a:lnTo>
                      <a:pt x="1171" y="2150"/>
                    </a:lnTo>
                    <a:lnTo>
                      <a:pt x="1171" y="2154"/>
                    </a:lnTo>
                    <a:lnTo>
                      <a:pt x="1169" y="2153"/>
                    </a:lnTo>
                    <a:lnTo>
                      <a:pt x="1170" y="2155"/>
                    </a:lnTo>
                    <a:lnTo>
                      <a:pt x="1167" y="2155"/>
                    </a:lnTo>
                    <a:lnTo>
                      <a:pt x="1168" y="2156"/>
                    </a:lnTo>
                    <a:lnTo>
                      <a:pt x="1164" y="2156"/>
                    </a:lnTo>
                    <a:lnTo>
                      <a:pt x="1165" y="2161"/>
                    </a:lnTo>
                    <a:lnTo>
                      <a:pt x="1161" y="2163"/>
                    </a:lnTo>
                    <a:lnTo>
                      <a:pt x="1157" y="2162"/>
                    </a:lnTo>
                    <a:lnTo>
                      <a:pt x="1155" y="2163"/>
                    </a:lnTo>
                    <a:lnTo>
                      <a:pt x="1155" y="2165"/>
                    </a:lnTo>
                    <a:lnTo>
                      <a:pt x="1153" y="2164"/>
                    </a:lnTo>
                    <a:lnTo>
                      <a:pt x="1153" y="2166"/>
                    </a:lnTo>
                    <a:lnTo>
                      <a:pt x="1149" y="2163"/>
                    </a:lnTo>
                    <a:lnTo>
                      <a:pt x="1151" y="2163"/>
                    </a:lnTo>
                    <a:lnTo>
                      <a:pt x="1148" y="2161"/>
                    </a:lnTo>
                    <a:lnTo>
                      <a:pt x="1148" y="2164"/>
                    </a:lnTo>
                    <a:lnTo>
                      <a:pt x="1143" y="2166"/>
                    </a:lnTo>
                    <a:lnTo>
                      <a:pt x="1141" y="2168"/>
                    </a:lnTo>
                    <a:lnTo>
                      <a:pt x="1138" y="2169"/>
                    </a:lnTo>
                    <a:lnTo>
                      <a:pt x="1137" y="2171"/>
                    </a:lnTo>
                    <a:lnTo>
                      <a:pt x="1135" y="2170"/>
                    </a:lnTo>
                    <a:lnTo>
                      <a:pt x="1132" y="2172"/>
                    </a:lnTo>
                    <a:lnTo>
                      <a:pt x="1129" y="2174"/>
                    </a:lnTo>
                    <a:lnTo>
                      <a:pt x="1128" y="2170"/>
                    </a:lnTo>
                    <a:lnTo>
                      <a:pt x="1125" y="2171"/>
                    </a:lnTo>
                    <a:lnTo>
                      <a:pt x="1125" y="2169"/>
                    </a:lnTo>
                    <a:lnTo>
                      <a:pt x="1122" y="2170"/>
                    </a:lnTo>
                    <a:lnTo>
                      <a:pt x="1117" y="2168"/>
                    </a:lnTo>
                    <a:lnTo>
                      <a:pt x="1117" y="2165"/>
                    </a:lnTo>
                    <a:lnTo>
                      <a:pt x="1115" y="2167"/>
                    </a:lnTo>
                    <a:lnTo>
                      <a:pt x="1114" y="2167"/>
                    </a:lnTo>
                    <a:lnTo>
                      <a:pt x="1116" y="2169"/>
                    </a:lnTo>
                    <a:lnTo>
                      <a:pt x="1112" y="2170"/>
                    </a:lnTo>
                    <a:lnTo>
                      <a:pt x="1111" y="2172"/>
                    </a:lnTo>
                    <a:lnTo>
                      <a:pt x="1110" y="2171"/>
                    </a:lnTo>
                    <a:lnTo>
                      <a:pt x="1105" y="2173"/>
                    </a:lnTo>
                    <a:lnTo>
                      <a:pt x="1101" y="2171"/>
                    </a:lnTo>
                    <a:lnTo>
                      <a:pt x="1100" y="2172"/>
                    </a:lnTo>
                    <a:lnTo>
                      <a:pt x="1100" y="2174"/>
                    </a:lnTo>
                    <a:lnTo>
                      <a:pt x="1093" y="2175"/>
                    </a:lnTo>
                    <a:lnTo>
                      <a:pt x="1091" y="2173"/>
                    </a:lnTo>
                    <a:lnTo>
                      <a:pt x="1089" y="2175"/>
                    </a:lnTo>
                    <a:lnTo>
                      <a:pt x="1085" y="2172"/>
                    </a:lnTo>
                    <a:lnTo>
                      <a:pt x="1085" y="2176"/>
                    </a:lnTo>
                    <a:lnTo>
                      <a:pt x="1083" y="2172"/>
                    </a:lnTo>
                    <a:lnTo>
                      <a:pt x="1081" y="2174"/>
                    </a:lnTo>
                    <a:lnTo>
                      <a:pt x="1083" y="2175"/>
                    </a:lnTo>
                    <a:lnTo>
                      <a:pt x="1081" y="2176"/>
                    </a:lnTo>
                    <a:lnTo>
                      <a:pt x="1077" y="2171"/>
                    </a:lnTo>
                    <a:lnTo>
                      <a:pt x="1075" y="2174"/>
                    </a:lnTo>
                    <a:lnTo>
                      <a:pt x="1075" y="2172"/>
                    </a:lnTo>
                    <a:lnTo>
                      <a:pt x="1071" y="2172"/>
                    </a:lnTo>
                    <a:lnTo>
                      <a:pt x="1069" y="2170"/>
                    </a:lnTo>
                    <a:lnTo>
                      <a:pt x="1066" y="2170"/>
                    </a:lnTo>
                    <a:lnTo>
                      <a:pt x="1064" y="2174"/>
                    </a:lnTo>
                    <a:lnTo>
                      <a:pt x="1061" y="2174"/>
                    </a:lnTo>
                    <a:lnTo>
                      <a:pt x="1061" y="2176"/>
                    </a:lnTo>
                    <a:lnTo>
                      <a:pt x="1058" y="2178"/>
                    </a:lnTo>
                    <a:lnTo>
                      <a:pt x="1060" y="2180"/>
                    </a:lnTo>
                    <a:lnTo>
                      <a:pt x="1060" y="2182"/>
                    </a:lnTo>
                    <a:lnTo>
                      <a:pt x="1055" y="2184"/>
                    </a:lnTo>
                    <a:lnTo>
                      <a:pt x="1055" y="2187"/>
                    </a:lnTo>
                    <a:lnTo>
                      <a:pt x="1045" y="2188"/>
                    </a:lnTo>
                    <a:lnTo>
                      <a:pt x="1045" y="2191"/>
                    </a:lnTo>
                    <a:lnTo>
                      <a:pt x="1043" y="2193"/>
                    </a:lnTo>
                    <a:lnTo>
                      <a:pt x="1046" y="2194"/>
                    </a:lnTo>
                    <a:lnTo>
                      <a:pt x="1047" y="2198"/>
                    </a:lnTo>
                    <a:lnTo>
                      <a:pt x="1043" y="2199"/>
                    </a:lnTo>
                    <a:lnTo>
                      <a:pt x="1046" y="2202"/>
                    </a:lnTo>
                    <a:lnTo>
                      <a:pt x="1041" y="2204"/>
                    </a:lnTo>
                    <a:lnTo>
                      <a:pt x="1042" y="2208"/>
                    </a:lnTo>
                    <a:lnTo>
                      <a:pt x="1038" y="2208"/>
                    </a:lnTo>
                    <a:lnTo>
                      <a:pt x="1038" y="2211"/>
                    </a:lnTo>
                    <a:lnTo>
                      <a:pt x="1039" y="2212"/>
                    </a:lnTo>
                    <a:lnTo>
                      <a:pt x="1036" y="2219"/>
                    </a:lnTo>
                    <a:lnTo>
                      <a:pt x="1031" y="2220"/>
                    </a:lnTo>
                    <a:lnTo>
                      <a:pt x="1028" y="2219"/>
                    </a:lnTo>
                    <a:lnTo>
                      <a:pt x="1020" y="2223"/>
                    </a:lnTo>
                    <a:lnTo>
                      <a:pt x="1019" y="2226"/>
                    </a:lnTo>
                    <a:lnTo>
                      <a:pt x="1012" y="2229"/>
                    </a:lnTo>
                    <a:lnTo>
                      <a:pt x="1013" y="2233"/>
                    </a:lnTo>
                    <a:lnTo>
                      <a:pt x="1012" y="2236"/>
                    </a:lnTo>
                    <a:lnTo>
                      <a:pt x="1014" y="2237"/>
                    </a:lnTo>
                    <a:lnTo>
                      <a:pt x="1017" y="2235"/>
                    </a:lnTo>
                    <a:lnTo>
                      <a:pt x="1017" y="2237"/>
                    </a:lnTo>
                    <a:lnTo>
                      <a:pt x="1011" y="2242"/>
                    </a:lnTo>
                    <a:lnTo>
                      <a:pt x="1011" y="2246"/>
                    </a:lnTo>
                    <a:lnTo>
                      <a:pt x="1008" y="2248"/>
                    </a:lnTo>
                    <a:lnTo>
                      <a:pt x="1005" y="2250"/>
                    </a:lnTo>
                    <a:lnTo>
                      <a:pt x="1004" y="2254"/>
                    </a:lnTo>
                    <a:lnTo>
                      <a:pt x="1001" y="2254"/>
                    </a:lnTo>
                    <a:lnTo>
                      <a:pt x="999" y="2262"/>
                    </a:lnTo>
                    <a:lnTo>
                      <a:pt x="992" y="2263"/>
                    </a:lnTo>
                    <a:lnTo>
                      <a:pt x="991" y="2265"/>
                    </a:lnTo>
                    <a:lnTo>
                      <a:pt x="988" y="2266"/>
                    </a:lnTo>
                    <a:lnTo>
                      <a:pt x="987" y="2271"/>
                    </a:lnTo>
                    <a:lnTo>
                      <a:pt x="984" y="2271"/>
                    </a:lnTo>
                    <a:lnTo>
                      <a:pt x="983" y="2273"/>
                    </a:lnTo>
                    <a:lnTo>
                      <a:pt x="976" y="2270"/>
                    </a:lnTo>
                    <a:lnTo>
                      <a:pt x="974" y="2272"/>
                    </a:lnTo>
                    <a:lnTo>
                      <a:pt x="970" y="2272"/>
                    </a:lnTo>
                    <a:lnTo>
                      <a:pt x="964" y="2275"/>
                    </a:lnTo>
                    <a:lnTo>
                      <a:pt x="958" y="2273"/>
                    </a:lnTo>
                    <a:lnTo>
                      <a:pt x="958" y="2275"/>
                    </a:lnTo>
                    <a:lnTo>
                      <a:pt x="957" y="2275"/>
                    </a:lnTo>
                    <a:lnTo>
                      <a:pt x="955" y="2276"/>
                    </a:lnTo>
                    <a:lnTo>
                      <a:pt x="953" y="2276"/>
                    </a:lnTo>
                    <a:lnTo>
                      <a:pt x="957" y="2279"/>
                    </a:lnTo>
                    <a:lnTo>
                      <a:pt x="953" y="2279"/>
                    </a:lnTo>
                    <a:lnTo>
                      <a:pt x="951" y="2281"/>
                    </a:lnTo>
                    <a:lnTo>
                      <a:pt x="947" y="2280"/>
                    </a:lnTo>
                    <a:lnTo>
                      <a:pt x="947" y="2282"/>
                    </a:lnTo>
                    <a:lnTo>
                      <a:pt x="945" y="2281"/>
                    </a:lnTo>
                    <a:lnTo>
                      <a:pt x="945" y="2279"/>
                    </a:lnTo>
                    <a:lnTo>
                      <a:pt x="942" y="2280"/>
                    </a:lnTo>
                    <a:lnTo>
                      <a:pt x="941" y="2279"/>
                    </a:lnTo>
                    <a:lnTo>
                      <a:pt x="938" y="2282"/>
                    </a:lnTo>
                    <a:lnTo>
                      <a:pt x="931" y="2286"/>
                    </a:lnTo>
                    <a:lnTo>
                      <a:pt x="928" y="2282"/>
                    </a:lnTo>
                    <a:lnTo>
                      <a:pt x="925" y="2282"/>
                    </a:lnTo>
                    <a:lnTo>
                      <a:pt x="924" y="2287"/>
                    </a:lnTo>
                    <a:lnTo>
                      <a:pt x="921" y="2286"/>
                    </a:lnTo>
                    <a:lnTo>
                      <a:pt x="919" y="2290"/>
                    </a:lnTo>
                    <a:lnTo>
                      <a:pt x="916" y="2289"/>
                    </a:lnTo>
                    <a:lnTo>
                      <a:pt x="911" y="2293"/>
                    </a:lnTo>
                    <a:lnTo>
                      <a:pt x="911" y="2297"/>
                    </a:lnTo>
                    <a:lnTo>
                      <a:pt x="909" y="2299"/>
                    </a:lnTo>
                    <a:lnTo>
                      <a:pt x="904" y="2294"/>
                    </a:lnTo>
                    <a:lnTo>
                      <a:pt x="904" y="2290"/>
                    </a:lnTo>
                    <a:lnTo>
                      <a:pt x="895" y="2291"/>
                    </a:lnTo>
                    <a:lnTo>
                      <a:pt x="892" y="2289"/>
                    </a:lnTo>
                    <a:lnTo>
                      <a:pt x="893" y="2286"/>
                    </a:lnTo>
                    <a:lnTo>
                      <a:pt x="888" y="2283"/>
                    </a:lnTo>
                    <a:lnTo>
                      <a:pt x="886" y="2280"/>
                    </a:lnTo>
                    <a:lnTo>
                      <a:pt x="883" y="2280"/>
                    </a:lnTo>
                    <a:lnTo>
                      <a:pt x="883" y="2277"/>
                    </a:lnTo>
                    <a:lnTo>
                      <a:pt x="876" y="2277"/>
                    </a:lnTo>
                    <a:lnTo>
                      <a:pt x="875" y="2273"/>
                    </a:lnTo>
                    <a:lnTo>
                      <a:pt x="878" y="2272"/>
                    </a:lnTo>
                    <a:lnTo>
                      <a:pt x="875" y="2270"/>
                    </a:lnTo>
                    <a:lnTo>
                      <a:pt x="874" y="2268"/>
                    </a:lnTo>
                    <a:lnTo>
                      <a:pt x="875" y="2266"/>
                    </a:lnTo>
                    <a:lnTo>
                      <a:pt x="868" y="2259"/>
                    </a:lnTo>
                    <a:lnTo>
                      <a:pt x="864" y="2262"/>
                    </a:lnTo>
                    <a:lnTo>
                      <a:pt x="859" y="2259"/>
                    </a:lnTo>
                    <a:lnTo>
                      <a:pt x="860" y="2252"/>
                    </a:lnTo>
                    <a:lnTo>
                      <a:pt x="862" y="2251"/>
                    </a:lnTo>
                    <a:lnTo>
                      <a:pt x="863" y="2250"/>
                    </a:lnTo>
                    <a:lnTo>
                      <a:pt x="858" y="2239"/>
                    </a:lnTo>
                    <a:lnTo>
                      <a:pt x="853" y="2221"/>
                    </a:lnTo>
                    <a:lnTo>
                      <a:pt x="848" y="2218"/>
                    </a:lnTo>
                    <a:lnTo>
                      <a:pt x="844" y="2225"/>
                    </a:lnTo>
                    <a:lnTo>
                      <a:pt x="815" y="2201"/>
                    </a:lnTo>
                    <a:lnTo>
                      <a:pt x="797" y="2212"/>
                    </a:lnTo>
                    <a:lnTo>
                      <a:pt x="791" y="2215"/>
                    </a:lnTo>
                    <a:lnTo>
                      <a:pt x="788" y="2211"/>
                    </a:lnTo>
                    <a:lnTo>
                      <a:pt x="781" y="2210"/>
                    </a:lnTo>
                    <a:lnTo>
                      <a:pt x="779" y="2204"/>
                    </a:lnTo>
                    <a:lnTo>
                      <a:pt x="777" y="2201"/>
                    </a:lnTo>
                    <a:lnTo>
                      <a:pt x="771" y="2203"/>
                    </a:lnTo>
                    <a:lnTo>
                      <a:pt x="765" y="2201"/>
                    </a:lnTo>
                    <a:lnTo>
                      <a:pt x="763" y="2193"/>
                    </a:lnTo>
                    <a:lnTo>
                      <a:pt x="759" y="2192"/>
                    </a:lnTo>
                    <a:lnTo>
                      <a:pt x="757" y="2190"/>
                    </a:lnTo>
                    <a:lnTo>
                      <a:pt x="757" y="2186"/>
                    </a:lnTo>
                    <a:lnTo>
                      <a:pt x="749" y="2188"/>
                    </a:lnTo>
                    <a:lnTo>
                      <a:pt x="747" y="2186"/>
                    </a:lnTo>
                    <a:lnTo>
                      <a:pt x="748" y="2183"/>
                    </a:lnTo>
                    <a:lnTo>
                      <a:pt x="747" y="2181"/>
                    </a:lnTo>
                    <a:lnTo>
                      <a:pt x="742" y="2181"/>
                    </a:lnTo>
                    <a:lnTo>
                      <a:pt x="741" y="2181"/>
                    </a:lnTo>
                    <a:lnTo>
                      <a:pt x="741" y="2179"/>
                    </a:lnTo>
                    <a:lnTo>
                      <a:pt x="737" y="2180"/>
                    </a:lnTo>
                    <a:lnTo>
                      <a:pt x="735" y="2179"/>
                    </a:lnTo>
                    <a:lnTo>
                      <a:pt x="733" y="2178"/>
                    </a:lnTo>
                    <a:lnTo>
                      <a:pt x="733" y="2174"/>
                    </a:lnTo>
                    <a:lnTo>
                      <a:pt x="731" y="2173"/>
                    </a:lnTo>
                    <a:lnTo>
                      <a:pt x="731" y="2168"/>
                    </a:lnTo>
                    <a:lnTo>
                      <a:pt x="725" y="2168"/>
                    </a:lnTo>
                    <a:lnTo>
                      <a:pt x="726" y="2166"/>
                    </a:lnTo>
                    <a:lnTo>
                      <a:pt x="724" y="2164"/>
                    </a:lnTo>
                    <a:lnTo>
                      <a:pt x="724" y="2162"/>
                    </a:lnTo>
                    <a:lnTo>
                      <a:pt x="721" y="2161"/>
                    </a:lnTo>
                    <a:lnTo>
                      <a:pt x="721" y="2158"/>
                    </a:lnTo>
                    <a:lnTo>
                      <a:pt x="715" y="2153"/>
                    </a:lnTo>
                    <a:lnTo>
                      <a:pt x="713" y="2149"/>
                    </a:lnTo>
                    <a:lnTo>
                      <a:pt x="712" y="2149"/>
                    </a:lnTo>
                    <a:lnTo>
                      <a:pt x="711" y="2146"/>
                    </a:lnTo>
                    <a:lnTo>
                      <a:pt x="704" y="2143"/>
                    </a:lnTo>
                    <a:lnTo>
                      <a:pt x="704" y="2134"/>
                    </a:lnTo>
                    <a:lnTo>
                      <a:pt x="706" y="2126"/>
                    </a:lnTo>
                    <a:lnTo>
                      <a:pt x="704" y="2126"/>
                    </a:lnTo>
                    <a:lnTo>
                      <a:pt x="698" y="2128"/>
                    </a:lnTo>
                    <a:lnTo>
                      <a:pt x="697" y="2126"/>
                    </a:lnTo>
                    <a:lnTo>
                      <a:pt x="698" y="2122"/>
                    </a:lnTo>
                    <a:lnTo>
                      <a:pt x="696" y="2120"/>
                    </a:lnTo>
                    <a:lnTo>
                      <a:pt x="697" y="2115"/>
                    </a:lnTo>
                    <a:lnTo>
                      <a:pt x="699" y="2114"/>
                    </a:lnTo>
                    <a:lnTo>
                      <a:pt x="696" y="2112"/>
                    </a:lnTo>
                    <a:lnTo>
                      <a:pt x="700" y="2110"/>
                    </a:lnTo>
                    <a:lnTo>
                      <a:pt x="696" y="2109"/>
                    </a:lnTo>
                    <a:lnTo>
                      <a:pt x="696" y="2104"/>
                    </a:lnTo>
                    <a:lnTo>
                      <a:pt x="698" y="2100"/>
                    </a:lnTo>
                    <a:lnTo>
                      <a:pt x="697" y="2100"/>
                    </a:lnTo>
                    <a:lnTo>
                      <a:pt x="693" y="2098"/>
                    </a:lnTo>
                    <a:lnTo>
                      <a:pt x="693" y="2096"/>
                    </a:lnTo>
                    <a:lnTo>
                      <a:pt x="690" y="2096"/>
                    </a:lnTo>
                    <a:lnTo>
                      <a:pt x="691" y="2090"/>
                    </a:lnTo>
                    <a:lnTo>
                      <a:pt x="687" y="2089"/>
                    </a:lnTo>
                    <a:lnTo>
                      <a:pt x="688" y="2086"/>
                    </a:lnTo>
                    <a:lnTo>
                      <a:pt x="687" y="2084"/>
                    </a:lnTo>
                    <a:lnTo>
                      <a:pt x="690" y="2081"/>
                    </a:lnTo>
                    <a:lnTo>
                      <a:pt x="688" y="2081"/>
                    </a:lnTo>
                    <a:lnTo>
                      <a:pt x="689" y="2074"/>
                    </a:lnTo>
                    <a:lnTo>
                      <a:pt x="690" y="2073"/>
                    </a:lnTo>
                    <a:lnTo>
                      <a:pt x="689" y="2072"/>
                    </a:lnTo>
                    <a:lnTo>
                      <a:pt x="690" y="2070"/>
                    </a:lnTo>
                    <a:lnTo>
                      <a:pt x="688" y="2070"/>
                    </a:lnTo>
                    <a:lnTo>
                      <a:pt x="689" y="2068"/>
                    </a:lnTo>
                    <a:lnTo>
                      <a:pt x="686" y="2063"/>
                    </a:lnTo>
                    <a:lnTo>
                      <a:pt x="687" y="2057"/>
                    </a:lnTo>
                    <a:lnTo>
                      <a:pt x="690" y="2056"/>
                    </a:lnTo>
                    <a:lnTo>
                      <a:pt x="687" y="2047"/>
                    </a:lnTo>
                    <a:lnTo>
                      <a:pt x="688" y="2042"/>
                    </a:lnTo>
                    <a:lnTo>
                      <a:pt x="688" y="2038"/>
                    </a:lnTo>
                    <a:lnTo>
                      <a:pt x="689" y="2027"/>
                    </a:lnTo>
                    <a:lnTo>
                      <a:pt x="696" y="2013"/>
                    </a:lnTo>
                    <a:lnTo>
                      <a:pt x="699" y="2010"/>
                    </a:lnTo>
                    <a:lnTo>
                      <a:pt x="704" y="2007"/>
                    </a:lnTo>
                    <a:lnTo>
                      <a:pt x="706" y="2003"/>
                    </a:lnTo>
                    <a:lnTo>
                      <a:pt x="716" y="1998"/>
                    </a:lnTo>
                    <a:lnTo>
                      <a:pt x="718" y="1991"/>
                    </a:lnTo>
                    <a:lnTo>
                      <a:pt x="713" y="1977"/>
                    </a:lnTo>
                    <a:lnTo>
                      <a:pt x="716" y="1970"/>
                    </a:lnTo>
                    <a:lnTo>
                      <a:pt x="723" y="1966"/>
                    </a:lnTo>
                    <a:lnTo>
                      <a:pt x="724" y="1952"/>
                    </a:lnTo>
                    <a:lnTo>
                      <a:pt x="721" y="1948"/>
                    </a:lnTo>
                    <a:lnTo>
                      <a:pt x="720" y="1942"/>
                    </a:lnTo>
                    <a:lnTo>
                      <a:pt x="717" y="1945"/>
                    </a:lnTo>
                    <a:lnTo>
                      <a:pt x="711" y="1945"/>
                    </a:lnTo>
                    <a:lnTo>
                      <a:pt x="706" y="1941"/>
                    </a:lnTo>
                    <a:lnTo>
                      <a:pt x="704" y="1950"/>
                    </a:lnTo>
                    <a:lnTo>
                      <a:pt x="697" y="1955"/>
                    </a:lnTo>
                    <a:lnTo>
                      <a:pt x="619" y="1952"/>
                    </a:lnTo>
                    <a:lnTo>
                      <a:pt x="470" y="1946"/>
                    </a:lnTo>
                    <a:lnTo>
                      <a:pt x="318" y="1942"/>
                    </a:lnTo>
                    <a:lnTo>
                      <a:pt x="303" y="1770"/>
                    </a:lnTo>
                    <a:lnTo>
                      <a:pt x="232" y="1690"/>
                    </a:lnTo>
                    <a:lnTo>
                      <a:pt x="246" y="1688"/>
                    </a:lnTo>
                    <a:lnTo>
                      <a:pt x="302" y="1688"/>
                    </a:lnTo>
                    <a:lnTo>
                      <a:pt x="295" y="1585"/>
                    </a:lnTo>
                    <a:lnTo>
                      <a:pt x="291" y="1586"/>
                    </a:lnTo>
                    <a:lnTo>
                      <a:pt x="285" y="1581"/>
                    </a:lnTo>
                    <a:lnTo>
                      <a:pt x="283" y="1573"/>
                    </a:lnTo>
                    <a:lnTo>
                      <a:pt x="284" y="1572"/>
                    </a:lnTo>
                    <a:lnTo>
                      <a:pt x="281" y="1566"/>
                    </a:lnTo>
                    <a:lnTo>
                      <a:pt x="282" y="1564"/>
                    </a:lnTo>
                    <a:lnTo>
                      <a:pt x="281" y="1563"/>
                    </a:lnTo>
                    <a:lnTo>
                      <a:pt x="282" y="1560"/>
                    </a:lnTo>
                    <a:lnTo>
                      <a:pt x="280" y="1558"/>
                    </a:lnTo>
                    <a:lnTo>
                      <a:pt x="275" y="1555"/>
                    </a:lnTo>
                    <a:lnTo>
                      <a:pt x="276" y="1555"/>
                    </a:lnTo>
                    <a:lnTo>
                      <a:pt x="276" y="1552"/>
                    </a:lnTo>
                    <a:lnTo>
                      <a:pt x="272" y="1550"/>
                    </a:lnTo>
                    <a:lnTo>
                      <a:pt x="271" y="1544"/>
                    </a:lnTo>
                    <a:lnTo>
                      <a:pt x="268" y="1543"/>
                    </a:lnTo>
                    <a:lnTo>
                      <a:pt x="269" y="1541"/>
                    </a:lnTo>
                    <a:lnTo>
                      <a:pt x="268" y="1541"/>
                    </a:lnTo>
                    <a:lnTo>
                      <a:pt x="267" y="1539"/>
                    </a:lnTo>
                    <a:lnTo>
                      <a:pt x="268" y="1537"/>
                    </a:lnTo>
                    <a:lnTo>
                      <a:pt x="267" y="1534"/>
                    </a:lnTo>
                    <a:lnTo>
                      <a:pt x="268" y="1532"/>
                    </a:lnTo>
                    <a:lnTo>
                      <a:pt x="269" y="1534"/>
                    </a:lnTo>
                    <a:lnTo>
                      <a:pt x="269" y="1528"/>
                    </a:lnTo>
                    <a:lnTo>
                      <a:pt x="266" y="1530"/>
                    </a:lnTo>
                    <a:lnTo>
                      <a:pt x="267" y="1526"/>
                    </a:lnTo>
                    <a:lnTo>
                      <a:pt x="265" y="1527"/>
                    </a:lnTo>
                    <a:lnTo>
                      <a:pt x="264" y="1525"/>
                    </a:lnTo>
                    <a:lnTo>
                      <a:pt x="263" y="1526"/>
                    </a:lnTo>
                    <a:lnTo>
                      <a:pt x="259" y="1519"/>
                    </a:lnTo>
                    <a:lnTo>
                      <a:pt x="256" y="1518"/>
                    </a:lnTo>
                    <a:lnTo>
                      <a:pt x="254" y="1506"/>
                    </a:lnTo>
                    <a:lnTo>
                      <a:pt x="257" y="1504"/>
                    </a:lnTo>
                    <a:lnTo>
                      <a:pt x="257" y="1502"/>
                    </a:lnTo>
                    <a:lnTo>
                      <a:pt x="254" y="1500"/>
                    </a:lnTo>
                    <a:lnTo>
                      <a:pt x="252" y="1491"/>
                    </a:lnTo>
                    <a:lnTo>
                      <a:pt x="248" y="1490"/>
                    </a:lnTo>
                    <a:lnTo>
                      <a:pt x="249" y="1486"/>
                    </a:lnTo>
                    <a:lnTo>
                      <a:pt x="251" y="1484"/>
                    </a:lnTo>
                    <a:lnTo>
                      <a:pt x="250" y="1479"/>
                    </a:lnTo>
                    <a:lnTo>
                      <a:pt x="252" y="1477"/>
                    </a:lnTo>
                    <a:lnTo>
                      <a:pt x="250" y="1474"/>
                    </a:lnTo>
                    <a:lnTo>
                      <a:pt x="252" y="1473"/>
                    </a:lnTo>
                    <a:lnTo>
                      <a:pt x="251" y="1470"/>
                    </a:lnTo>
                    <a:lnTo>
                      <a:pt x="252" y="1468"/>
                    </a:lnTo>
                    <a:lnTo>
                      <a:pt x="254" y="1469"/>
                    </a:lnTo>
                    <a:lnTo>
                      <a:pt x="259" y="1466"/>
                    </a:lnTo>
                    <a:lnTo>
                      <a:pt x="262" y="1463"/>
                    </a:lnTo>
                    <a:lnTo>
                      <a:pt x="263" y="1460"/>
                    </a:lnTo>
                    <a:lnTo>
                      <a:pt x="267" y="1455"/>
                    </a:lnTo>
                    <a:lnTo>
                      <a:pt x="267" y="1449"/>
                    </a:lnTo>
                    <a:lnTo>
                      <a:pt x="272" y="1447"/>
                    </a:lnTo>
                    <a:lnTo>
                      <a:pt x="270" y="1444"/>
                    </a:lnTo>
                    <a:lnTo>
                      <a:pt x="265" y="1445"/>
                    </a:lnTo>
                    <a:lnTo>
                      <a:pt x="262" y="1441"/>
                    </a:lnTo>
                    <a:lnTo>
                      <a:pt x="264" y="1441"/>
                    </a:lnTo>
                    <a:lnTo>
                      <a:pt x="264" y="1438"/>
                    </a:lnTo>
                    <a:lnTo>
                      <a:pt x="266" y="1438"/>
                    </a:lnTo>
                    <a:lnTo>
                      <a:pt x="264" y="1437"/>
                    </a:lnTo>
                    <a:lnTo>
                      <a:pt x="264" y="1435"/>
                    </a:lnTo>
                    <a:lnTo>
                      <a:pt x="262" y="1436"/>
                    </a:lnTo>
                    <a:lnTo>
                      <a:pt x="258" y="1434"/>
                    </a:lnTo>
                    <a:lnTo>
                      <a:pt x="258" y="1435"/>
                    </a:lnTo>
                    <a:lnTo>
                      <a:pt x="256" y="1435"/>
                    </a:lnTo>
                    <a:lnTo>
                      <a:pt x="255" y="1426"/>
                    </a:lnTo>
                    <a:lnTo>
                      <a:pt x="257" y="1424"/>
                    </a:lnTo>
                    <a:lnTo>
                      <a:pt x="254" y="1424"/>
                    </a:lnTo>
                    <a:lnTo>
                      <a:pt x="253" y="1426"/>
                    </a:lnTo>
                    <a:lnTo>
                      <a:pt x="251" y="1424"/>
                    </a:lnTo>
                    <a:lnTo>
                      <a:pt x="255" y="1417"/>
                    </a:lnTo>
                    <a:lnTo>
                      <a:pt x="248" y="1417"/>
                    </a:lnTo>
                    <a:lnTo>
                      <a:pt x="253" y="1413"/>
                    </a:lnTo>
                    <a:lnTo>
                      <a:pt x="250" y="1412"/>
                    </a:lnTo>
                    <a:lnTo>
                      <a:pt x="248" y="1411"/>
                    </a:lnTo>
                    <a:lnTo>
                      <a:pt x="253" y="1410"/>
                    </a:lnTo>
                    <a:lnTo>
                      <a:pt x="253" y="1409"/>
                    </a:lnTo>
                    <a:lnTo>
                      <a:pt x="251" y="1407"/>
                    </a:lnTo>
                    <a:lnTo>
                      <a:pt x="253" y="1406"/>
                    </a:lnTo>
                    <a:lnTo>
                      <a:pt x="253" y="1405"/>
                    </a:lnTo>
                    <a:lnTo>
                      <a:pt x="248" y="1405"/>
                    </a:lnTo>
                    <a:lnTo>
                      <a:pt x="246" y="1404"/>
                    </a:lnTo>
                    <a:lnTo>
                      <a:pt x="246" y="1405"/>
                    </a:lnTo>
                    <a:lnTo>
                      <a:pt x="240" y="1404"/>
                    </a:lnTo>
                    <a:lnTo>
                      <a:pt x="243" y="1400"/>
                    </a:lnTo>
                    <a:lnTo>
                      <a:pt x="241" y="1398"/>
                    </a:lnTo>
                    <a:lnTo>
                      <a:pt x="235" y="1399"/>
                    </a:lnTo>
                    <a:lnTo>
                      <a:pt x="235" y="1401"/>
                    </a:lnTo>
                    <a:lnTo>
                      <a:pt x="234" y="1399"/>
                    </a:lnTo>
                    <a:lnTo>
                      <a:pt x="231" y="1398"/>
                    </a:lnTo>
                    <a:lnTo>
                      <a:pt x="232" y="1396"/>
                    </a:lnTo>
                    <a:lnTo>
                      <a:pt x="229" y="1396"/>
                    </a:lnTo>
                    <a:lnTo>
                      <a:pt x="230" y="1394"/>
                    </a:lnTo>
                    <a:lnTo>
                      <a:pt x="226" y="1393"/>
                    </a:lnTo>
                    <a:lnTo>
                      <a:pt x="223" y="1394"/>
                    </a:lnTo>
                    <a:lnTo>
                      <a:pt x="221" y="1389"/>
                    </a:lnTo>
                    <a:lnTo>
                      <a:pt x="219" y="1388"/>
                    </a:lnTo>
                    <a:lnTo>
                      <a:pt x="214" y="1392"/>
                    </a:lnTo>
                    <a:lnTo>
                      <a:pt x="213" y="1390"/>
                    </a:lnTo>
                    <a:lnTo>
                      <a:pt x="212" y="1392"/>
                    </a:lnTo>
                    <a:lnTo>
                      <a:pt x="207" y="1388"/>
                    </a:lnTo>
                    <a:lnTo>
                      <a:pt x="204" y="1383"/>
                    </a:lnTo>
                    <a:lnTo>
                      <a:pt x="203" y="1387"/>
                    </a:lnTo>
                    <a:lnTo>
                      <a:pt x="200" y="1382"/>
                    </a:lnTo>
                    <a:lnTo>
                      <a:pt x="199" y="1380"/>
                    </a:lnTo>
                    <a:lnTo>
                      <a:pt x="203" y="1376"/>
                    </a:lnTo>
                    <a:lnTo>
                      <a:pt x="202" y="1375"/>
                    </a:lnTo>
                    <a:lnTo>
                      <a:pt x="204" y="1373"/>
                    </a:lnTo>
                    <a:lnTo>
                      <a:pt x="205" y="1368"/>
                    </a:lnTo>
                    <a:lnTo>
                      <a:pt x="214" y="1360"/>
                    </a:lnTo>
                    <a:lnTo>
                      <a:pt x="215" y="1361"/>
                    </a:lnTo>
                    <a:lnTo>
                      <a:pt x="217" y="1356"/>
                    </a:lnTo>
                    <a:lnTo>
                      <a:pt x="221" y="1355"/>
                    </a:lnTo>
                    <a:lnTo>
                      <a:pt x="225" y="1356"/>
                    </a:lnTo>
                    <a:lnTo>
                      <a:pt x="229" y="1354"/>
                    </a:lnTo>
                    <a:lnTo>
                      <a:pt x="235" y="1351"/>
                    </a:lnTo>
                    <a:lnTo>
                      <a:pt x="236" y="1348"/>
                    </a:lnTo>
                    <a:lnTo>
                      <a:pt x="239" y="1348"/>
                    </a:lnTo>
                    <a:lnTo>
                      <a:pt x="239" y="1344"/>
                    </a:lnTo>
                    <a:lnTo>
                      <a:pt x="244" y="1341"/>
                    </a:lnTo>
                    <a:lnTo>
                      <a:pt x="253" y="1338"/>
                    </a:lnTo>
                    <a:lnTo>
                      <a:pt x="255" y="1339"/>
                    </a:lnTo>
                    <a:lnTo>
                      <a:pt x="261" y="1338"/>
                    </a:lnTo>
                    <a:lnTo>
                      <a:pt x="266" y="1332"/>
                    </a:lnTo>
                    <a:lnTo>
                      <a:pt x="270" y="1330"/>
                    </a:lnTo>
                    <a:lnTo>
                      <a:pt x="272" y="1322"/>
                    </a:lnTo>
                    <a:lnTo>
                      <a:pt x="274" y="1320"/>
                    </a:lnTo>
                    <a:lnTo>
                      <a:pt x="272" y="1312"/>
                    </a:lnTo>
                    <a:lnTo>
                      <a:pt x="274" y="1311"/>
                    </a:lnTo>
                    <a:lnTo>
                      <a:pt x="275" y="1305"/>
                    </a:lnTo>
                    <a:lnTo>
                      <a:pt x="273" y="1302"/>
                    </a:lnTo>
                    <a:lnTo>
                      <a:pt x="276" y="1299"/>
                    </a:lnTo>
                    <a:lnTo>
                      <a:pt x="275" y="1296"/>
                    </a:lnTo>
                    <a:lnTo>
                      <a:pt x="279" y="1294"/>
                    </a:lnTo>
                    <a:lnTo>
                      <a:pt x="279" y="1291"/>
                    </a:lnTo>
                    <a:lnTo>
                      <a:pt x="281" y="1290"/>
                    </a:lnTo>
                    <a:lnTo>
                      <a:pt x="283" y="1287"/>
                    </a:lnTo>
                    <a:lnTo>
                      <a:pt x="284" y="1286"/>
                    </a:lnTo>
                    <a:lnTo>
                      <a:pt x="284" y="1282"/>
                    </a:lnTo>
                    <a:lnTo>
                      <a:pt x="288" y="1274"/>
                    </a:lnTo>
                    <a:lnTo>
                      <a:pt x="289" y="1270"/>
                    </a:lnTo>
                    <a:lnTo>
                      <a:pt x="297" y="1263"/>
                    </a:lnTo>
                    <a:lnTo>
                      <a:pt x="293" y="1261"/>
                    </a:lnTo>
                    <a:lnTo>
                      <a:pt x="294" y="1258"/>
                    </a:lnTo>
                    <a:lnTo>
                      <a:pt x="293" y="1249"/>
                    </a:lnTo>
                    <a:lnTo>
                      <a:pt x="297" y="1248"/>
                    </a:lnTo>
                    <a:lnTo>
                      <a:pt x="303" y="1239"/>
                    </a:lnTo>
                    <a:lnTo>
                      <a:pt x="308" y="1237"/>
                    </a:lnTo>
                    <a:lnTo>
                      <a:pt x="308" y="1233"/>
                    </a:lnTo>
                    <a:lnTo>
                      <a:pt x="313" y="1225"/>
                    </a:lnTo>
                    <a:lnTo>
                      <a:pt x="322" y="1224"/>
                    </a:lnTo>
                    <a:lnTo>
                      <a:pt x="324" y="1225"/>
                    </a:lnTo>
                    <a:lnTo>
                      <a:pt x="329" y="1222"/>
                    </a:lnTo>
                    <a:lnTo>
                      <a:pt x="333" y="1214"/>
                    </a:lnTo>
                    <a:lnTo>
                      <a:pt x="337" y="1207"/>
                    </a:lnTo>
                    <a:lnTo>
                      <a:pt x="337" y="1196"/>
                    </a:lnTo>
                    <a:lnTo>
                      <a:pt x="339" y="1183"/>
                    </a:lnTo>
                    <a:lnTo>
                      <a:pt x="336" y="1172"/>
                    </a:lnTo>
                    <a:lnTo>
                      <a:pt x="338" y="1165"/>
                    </a:lnTo>
                    <a:lnTo>
                      <a:pt x="338" y="1158"/>
                    </a:lnTo>
                    <a:lnTo>
                      <a:pt x="341" y="1153"/>
                    </a:lnTo>
                    <a:lnTo>
                      <a:pt x="340" y="1147"/>
                    </a:lnTo>
                    <a:lnTo>
                      <a:pt x="347" y="1143"/>
                    </a:lnTo>
                    <a:lnTo>
                      <a:pt x="351" y="1135"/>
                    </a:lnTo>
                    <a:lnTo>
                      <a:pt x="355" y="1130"/>
                    </a:lnTo>
                    <a:lnTo>
                      <a:pt x="361" y="1129"/>
                    </a:lnTo>
                    <a:lnTo>
                      <a:pt x="364" y="1123"/>
                    </a:lnTo>
                    <a:lnTo>
                      <a:pt x="369" y="1121"/>
                    </a:lnTo>
                    <a:lnTo>
                      <a:pt x="369" y="1120"/>
                    </a:lnTo>
                    <a:lnTo>
                      <a:pt x="375" y="1118"/>
                    </a:lnTo>
                    <a:lnTo>
                      <a:pt x="376" y="1116"/>
                    </a:lnTo>
                    <a:lnTo>
                      <a:pt x="383" y="1119"/>
                    </a:lnTo>
                    <a:lnTo>
                      <a:pt x="388" y="1117"/>
                    </a:lnTo>
                    <a:lnTo>
                      <a:pt x="390" y="1113"/>
                    </a:lnTo>
                    <a:lnTo>
                      <a:pt x="390" y="1106"/>
                    </a:lnTo>
                    <a:lnTo>
                      <a:pt x="392" y="1101"/>
                    </a:lnTo>
                    <a:lnTo>
                      <a:pt x="394" y="1099"/>
                    </a:lnTo>
                    <a:lnTo>
                      <a:pt x="394" y="1095"/>
                    </a:lnTo>
                    <a:lnTo>
                      <a:pt x="397" y="1093"/>
                    </a:lnTo>
                    <a:lnTo>
                      <a:pt x="400" y="1089"/>
                    </a:lnTo>
                    <a:lnTo>
                      <a:pt x="405" y="1088"/>
                    </a:lnTo>
                    <a:lnTo>
                      <a:pt x="378" y="1067"/>
                    </a:lnTo>
                    <a:lnTo>
                      <a:pt x="375" y="1054"/>
                    </a:lnTo>
                    <a:lnTo>
                      <a:pt x="377" y="1051"/>
                    </a:lnTo>
                    <a:lnTo>
                      <a:pt x="377" y="1039"/>
                    </a:lnTo>
                    <a:lnTo>
                      <a:pt x="372" y="1034"/>
                    </a:lnTo>
                    <a:lnTo>
                      <a:pt x="371" y="1031"/>
                    </a:lnTo>
                    <a:lnTo>
                      <a:pt x="363" y="1026"/>
                    </a:lnTo>
                    <a:lnTo>
                      <a:pt x="361" y="1020"/>
                    </a:lnTo>
                    <a:lnTo>
                      <a:pt x="359" y="1019"/>
                    </a:lnTo>
                    <a:lnTo>
                      <a:pt x="362" y="1015"/>
                    </a:lnTo>
                    <a:lnTo>
                      <a:pt x="361" y="1013"/>
                    </a:lnTo>
                    <a:lnTo>
                      <a:pt x="359" y="1012"/>
                    </a:lnTo>
                    <a:lnTo>
                      <a:pt x="361" y="1011"/>
                    </a:lnTo>
                    <a:lnTo>
                      <a:pt x="361" y="1006"/>
                    </a:lnTo>
                    <a:lnTo>
                      <a:pt x="358" y="1004"/>
                    </a:lnTo>
                    <a:lnTo>
                      <a:pt x="359" y="1001"/>
                    </a:lnTo>
                    <a:lnTo>
                      <a:pt x="357" y="998"/>
                    </a:lnTo>
                    <a:lnTo>
                      <a:pt x="358" y="994"/>
                    </a:lnTo>
                    <a:lnTo>
                      <a:pt x="353" y="990"/>
                    </a:lnTo>
                    <a:lnTo>
                      <a:pt x="347" y="992"/>
                    </a:lnTo>
                    <a:lnTo>
                      <a:pt x="346" y="990"/>
                    </a:lnTo>
                    <a:lnTo>
                      <a:pt x="342" y="991"/>
                    </a:lnTo>
                    <a:lnTo>
                      <a:pt x="338" y="988"/>
                    </a:lnTo>
                    <a:lnTo>
                      <a:pt x="337" y="982"/>
                    </a:lnTo>
                    <a:lnTo>
                      <a:pt x="335" y="983"/>
                    </a:lnTo>
                    <a:lnTo>
                      <a:pt x="335" y="981"/>
                    </a:lnTo>
                    <a:lnTo>
                      <a:pt x="334" y="982"/>
                    </a:lnTo>
                    <a:lnTo>
                      <a:pt x="334" y="978"/>
                    </a:lnTo>
                    <a:lnTo>
                      <a:pt x="331" y="978"/>
                    </a:lnTo>
                    <a:lnTo>
                      <a:pt x="334" y="976"/>
                    </a:lnTo>
                    <a:lnTo>
                      <a:pt x="333" y="974"/>
                    </a:lnTo>
                    <a:lnTo>
                      <a:pt x="335" y="974"/>
                    </a:lnTo>
                    <a:lnTo>
                      <a:pt x="333" y="973"/>
                    </a:lnTo>
                    <a:lnTo>
                      <a:pt x="334" y="970"/>
                    </a:lnTo>
                    <a:lnTo>
                      <a:pt x="333" y="970"/>
                    </a:lnTo>
                    <a:lnTo>
                      <a:pt x="334" y="969"/>
                    </a:lnTo>
                    <a:lnTo>
                      <a:pt x="331" y="968"/>
                    </a:lnTo>
                    <a:lnTo>
                      <a:pt x="333" y="965"/>
                    </a:lnTo>
                    <a:lnTo>
                      <a:pt x="331" y="965"/>
                    </a:lnTo>
                    <a:lnTo>
                      <a:pt x="333" y="964"/>
                    </a:lnTo>
                    <a:lnTo>
                      <a:pt x="330" y="961"/>
                    </a:lnTo>
                    <a:lnTo>
                      <a:pt x="331" y="959"/>
                    </a:lnTo>
                    <a:lnTo>
                      <a:pt x="329" y="955"/>
                    </a:lnTo>
                    <a:lnTo>
                      <a:pt x="330" y="952"/>
                    </a:lnTo>
                    <a:lnTo>
                      <a:pt x="328" y="950"/>
                    </a:lnTo>
                    <a:lnTo>
                      <a:pt x="329" y="949"/>
                    </a:lnTo>
                    <a:lnTo>
                      <a:pt x="328" y="944"/>
                    </a:lnTo>
                    <a:lnTo>
                      <a:pt x="330" y="940"/>
                    </a:lnTo>
                    <a:lnTo>
                      <a:pt x="329" y="936"/>
                    </a:lnTo>
                    <a:lnTo>
                      <a:pt x="330" y="936"/>
                    </a:lnTo>
                    <a:lnTo>
                      <a:pt x="329" y="930"/>
                    </a:lnTo>
                    <a:lnTo>
                      <a:pt x="331" y="929"/>
                    </a:lnTo>
                    <a:lnTo>
                      <a:pt x="330" y="923"/>
                    </a:lnTo>
                    <a:lnTo>
                      <a:pt x="330" y="922"/>
                    </a:lnTo>
                    <a:lnTo>
                      <a:pt x="335" y="923"/>
                    </a:lnTo>
                    <a:lnTo>
                      <a:pt x="333" y="921"/>
                    </a:lnTo>
                    <a:lnTo>
                      <a:pt x="335" y="921"/>
                    </a:lnTo>
                    <a:lnTo>
                      <a:pt x="334" y="919"/>
                    </a:lnTo>
                    <a:lnTo>
                      <a:pt x="336" y="920"/>
                    </a:lnTo>
                    <a:lnTo>
                      <a:pt x="335" y="918"/>
                    </a:lnTo>
                    <a:lnTo>
                      <a:pt x="336" y="916"/>
                    </a:lnTo>
                    <a:lnTo>
                      <a:pt x="336" y="918"/>
                    </a:lnTo>
                    <a:lnTo>
                      <a:pt x="342" y="913"/>
                    </a:lnTo>
                    <a:lnTo>
                      <a:pt x="343" y="910"/>
                    </a:lnTo>
                    <a:lnTo>
                      <a:pt x="348" y="906"/>
                    </a:lnTo>
                    <a:lnTo>
                      <a:pt x="347" y="904"/>
                    </a:lnTo>
                    <a:lnTo>
                      <a:pt x="348" y="903"/>
                    </a:lnTo>
                    <a:lnTo>
                      <a:pt x="351" y="904"/>
                    </a:lnTo>
                    <a:lnTo>
                      <a:pt x="358" y="897"/>
                    </a:lnTo>
                    <a:lnTo>
                      <a:pt x="360" y="891"/>
                    </a:lnTo>
                    <a:lnTo>
                      <a:pt x="365" y="890"/>
                    </a:lnTo>
                    <a:lnTo>
                      <a:pt x="367" y="888"/>
                    </a:lnTo>
                    <a:lnTo>
                      <a:pt x="370" y="888"/>
                    </a:lnTo>
                    <a:lnTo>
                      <a:pt x="372" y="883"/>
                    </a:lnTo>
                    <a:lnTo>
                      <a:pt x="372" y="874"/>
                    </a:lnTo>
                    <a:lnTo>
                      <a:pt x="373" y="871"/>
                    </a:lnTo>
                    <a:lnTo>
                      <a:pt x="373" y="867"/>
                    </a:lnTo>
                    <a:lnTo>
                      <a:pt x="371" y="862"/>
                    </a:lnTo>
                    <a:lnTo>
                      <a:pt x="365" y="861"/>
                    </a:lnTo>
                    <a:lnTo>
                      <a:pt x="364" y="859"/>
                    </a:lnTo>
                    <a:lnTo>
                      <a:pt x="362" y="851"/>
                    </a:lnTo>
                    <a:lnTo>
                      <a:pt x="359" y="847"/>
                    </a:lnTo>
                    <a:lnTo>
                      <a:pt x="359" y="840"/>
                    </a:lnTo>
                    <a:lnTo>
                      <a:pt x="363" y="837"/>
                    </a:lnTo>
                    <a:lnTo>
                      <a:pt x="359" y="835"/>
                    </a:lnTo>
                    <a:lnTo>
                      <a:pt x="356" y="829"/>
                    </a:lnTo>
                    <a:lnTo>
                      <a:pt x="358" y="828"/>
                    </a:lnTo>
                    <a:lnTo>
                      <a:pt x="357" y="825"/>
                    </a:lnTo>
                    <a:lnTo>
                      <a:pt x="359" y="825"/>
                    </a:lnTo>
                    <a:lnTo>
                      <a:pt x="360" y="822"/>
                    </a:lnTo>
                    <a:lnTo>
                      <a:pt x="358" y="820"/>
                    </a:lnTo>
                    <a:lnTo>
                      <a:pt x="356" y="822"/>
                    </a:lnTo>
                    <a:lnTo>
                      <a:pt x="352" y="822"/>
                    </a:lnTo>
                    <a:lnTo>
                      <a:pt x="352" y="821"/>
                    </a:lnTo>
                    <a:lnTo>
                      <a:pt x="349" y="823"/>
                    </a:lnTo>
                    <a:lnTo>
                      <a:pt x="346" y="821"/>
                    </a:lnTo>
                    <a:lnTo>
                      <a:pt x="345" y="822"/>
                    </a:lnTo>
                    <a:lnTo>
                      <a:pt x="340" y="822"/>
                    </a:lnTo>
                    <a:lnTo>
                      <a:pt x="337" y="817"/>
                    </a:lnTo>
                    <a:lnTo>
                      <a:pt x="334" y="819"/>
                    </a:lnTo>
                    <a:lnTo>
                      <a:pt x="330" y="818"/>
                    </a:lnTo>
                    <a:lnTo>
                      <a:pt x="324" y="818"/>
                    </a:lnTo>
                    <a:lnTo>
                      <a:pt x="320" y="816"/>
                    </a:lnTo>
                    <a:lnTo>
                      <a:pt x="317" y="817"/>
                    </a:lnTo>
                    <a:lnTo>
                      <a:pt x="313" y="820"/>
                    </a:lnTo>
                    <a:lnTo>
                      <a:pt x="310" y="820"/>
                    </a:lnTo>
                    <a:lnTo>
                      <a:pt x="303" y="816"/>
                    </a:lnTo>
                    <a:lnTo>
                      <a:pt x="295" y="817"/>
                    </a:lnTo>
                    <a:lnTo>
                      <a:pt x="293" y="815"/>
                    </a:lnTo>
                    <a:lnTo>
                      <a:pt x="293" y="810"/>
                    </a:lnTo>
                    <a:lnTo>
                      <a:pt x="291" y="810"/>
                    </a:lnTo>
                    <a:lnTo>
                      <a:pt x="289" y="807"/>
                    </a:lnTo>
                    <a:lnTo>
                      <a:pt x="282" y="814"/>
                    </a:lnTo>
                    <a:lnTo>
                      <a:pt x="280" y="812"/>
                    </a:lnTo>
                    <a:lnTo>
                      <a:pt x="281" y="814"/>
                    </a:lnTo>
                    <a:lnTo>
                      <a:pt x="280" y="819"/>
                    </a:lnTo>
                    <a:lnTo>
                      <a:pt x="273" y="816"/>
                    </a:lnTo>
                    <a:lnTo>
                      <a:pt x="270" y="816"/>
                    </a:lnTo>
                    <a:lnTo>
                      <a:pt x="267" y="811"/>
                    </a:lnTo>
                    <a:lnTo>
                      <a:pt x="265" y="810"/>
                    </a:lnTo>
                    <a:lnTo>
                      <a:pt x="265" y="805"/>
                    </a:lnTo>
                    <a:lnTo>
                      <a:pt x="262" y="803"/>
                    </a:lnTo>
                    <a:lnTo>
                      <a:pt x="257" y="804"/>
                    </a:lnTo>
                    <a:lnTo>
                      <a:pt x="259" y="799"/>
                    </a:lnTo>
                    <a:lnTo>
                      <a:pt x="255" y="794"/>
                    </a:lnTo>
                    <a:lnTo>
                      <a:pt x="137" y="794"/>
                    </a:lnTo>
                    <a:lnTo>
                      <a:pt x="43" y="793"/>
                    </a:lnTo>
                    <a:lnTo>
                      <a:pt x="17" y="793"/>
                    </a:lnTo>
                    <a:lnTo>
                      <a:pt x="18" y="790"/>
                    </a:lnTo>
                    <a:lnTo>
                      <a:pt x="22" y="790"/>
                    </a:lnTo>
                    <a:lnTo>
                      <a:pt x="22" y="786"/>
                    </a:lnTo>
                    <a:lnTo>
                      <a:pt x="24" y="784"/>
                    </a:lnTo>
                    <a:lnTo>
                      <a:pt x="23" y="778"/>
                    </a:lnTo>
                    <a:lnTo>
                      <a:pt x="25" y="776"/>
                    </a:lnTo>
                    <a:lnTo>
                      <a:pt x="23" y="775"/>
                    </a:lnTo>
                    <a:lnTo>
                      <a:pt x="24" y="772"/>
                    </a:lnTo>
                    <a:lnTo>
                      <a:pt x="22" y="770"/>
                    </a:lnTo>
                    <a:lnTo>
                      <a:pt x="23" y="764"/>
                    </a:lnTo>
                    <a:lnTo>
                      <a:pt x="23" y="761"/>
                    </a:lnTo>
                    <a:lnTo>
                      <a:pt x="27" y="760"/>
                    </a:lnTo>
                    <a:lnTo>
                      <a:pt x="25" y="757"/>
                    </a:lnTo>
                    <a:lnTo>
                      <a:pt x="28" y="753"/>
                    </a:lnTo>
                    <a:lnTo>
                      <a:pt x="25" y="750"/>
                    </a:lnTo>
                    <a:lnTo>
                      <a:pt x="29" y="748"/>
                    </a:lnTo>
                    <a:lnTo>
                      <a:pt x="30" y="748"/>
                    </a:lnTo>
                    <a:lnTo>
                      <a:pt x="31" y="751"/>
                    </a:lnTo>
                    <a:lnTo>
                      <a:pt x="34" y="751"/>
                    </a:lnTo>
                    <a:lnTo>
                      <a:pt x="33" y="748"/>
                    </a:lnTo>
                    <a:lnTo>
                      <a:pt x="33" y="740"/>
                    </a:lnTo>
                    <a:lnTo>
                      <a:pt x="31" y="738"/>
                    </a:lnTo>
                    <a:lnTo>
                      <a:pt x="34" y="733"/>
                    </a:lnTo>
                    <a:lnTo>
                      <a:pt x="33" y="733"/>
                    </a:lnTo>
                    <a:lnTo>
                      <a:pt x="29" y="729"/>
                    </a:lnTo>
                    <a:lnTo>
                      <a:pt x="30" y="725"/>
                    </a:lnTo>
                    <a:lnTo>
                      <a:pt x="32" y="724"/>
                    </a:lnTo>
                    <a:lnTo>
                      <a:pt x="33" y="717"/>
                    </a:lnTo>
                    <a:lnTo>
                      <a:pt x="31" y="714"/>
                    </a:lnTo>
                    <a:lnTo>
                      <a:pt x="34" y="710"/>
                    </a:lnTo>
                    <a:lnTo>
                      <a:pt x="33" y="703"/>
                    </a:lnTo>
                    <a:lnTo>
                      <a:pt x="36" y="695"/>
                    </a:lnTo>
                    <a:lnTo>
                      <a:pt x="33" y="693"/>
                    </a:lnTo>
                    <a:lnTo>
                      <a:pt x="33" y="687"/>
                    </a:lnTo>
                    <a:lnTo>
                      <a:pt x="33" y="684"/>
                    </a:lnTo>
                    <a:lnTo>
                      <a:pt x="35" y="678"/>
                    </a:lnTo>
                    <a:lnTo>
                      <a:pt x="34" y="676"/>
                    </a:lnTo>
                    <a:lnTo>
                      <a:pt x="35" y="675"/>
                    </a:lnTo>
                    <a:lnTo>
                      <a:pt x="37" y="669"/>
                    </a:lnTo>
                    <a:lnTo>
                      <a:pt x="34" y="669"/>
                    </a:lnTo>
                    <a:lnTo>
                      <a:pt x="35" y="666"/>
                    </a:lnTo>
                    <a:lnTo>
                      <a:pt x="29" y="662"/>
                    </a:lnTo>
                    <a:lnTo>
                      <a:pt x="28" y="655"/>
                    </a:lnTo>
                    <a:lnTo>
                      <a:pt x="25" y="654"/>
                    </a:lnTo>
                    <a:lnTo>
                      <a:pt x="24" y="651"/>
                    </a:lnTo>
                    <a:lnTo>
                      <a:pt x="21" y="650"/>
                    </a:lnTo>
                    <a:lnTo>
                      <a:pt x="17" y="644"/>
                    </a:lnTo>
                    <a:lnTo>
                      <a:pt x="19" y="643"/>
                    </a:lnTo>
                    <a:lnTo>
                      <a:pt x="13" y="634"/>
                    </a:lnTo>
                    <a:lnTo>
                      <a:pt x="12" y="628"/>
                    </a:lnTo>
                    <a:lnTo>
                      <a:pt x="13" y="623"/>
                    </a:lnTo>
                    <a:lnTo>
                      <a:pt x="17" y="621"/>
                    </a:lnTo>
                    <a:lnTo>
                      <a:pt x="15" y="620"/>
                    </a:lnTo>
                    <a:lnTo>
                      <a:pt x="15" y="615"/>
                    </a:lnTo>
                    <a:lnTo>
                      <a:pt x="12" y="613"/>
                    </a:lnTo>
                    <a:lnTo>
                      <a:pt x="7" y="613"/>
                    </a:lnTo>
                    <a:lnTo>
                      <a:pt x="6" y="612"/>
                    </a:lnTo>
                    <a:lnTo>
                      <a:pt x="12" y="595"/>
                    </a:lnTo>
                    <a:lnTo>
                      <a:pt x="10" y="590"/>
                    </a:lnTo>
                    <a:lnTo>
                      <a:pt x="16" y="586"/>
                    </a:lnTo>
                    <a:lnTo>
                      <a:pt x="19" y="578"/>
                    </a:lnTo>
                    <a:lnTo>
                      <a:pt x="21" y="576"/>
                    </a:lnTo>
                    <a:lnTo>
                      <a:pt x="22" y="571"/>
                    </a:lnTo>
                    <a:lnTo>
                      <a:pt x="20" y="569"/>
                    </a:lnTo>
                    <a:lnTo>
                      <a:pt x="23" y="566"/>
                    </a:lnTo>
                    <a:lnTo>
                      <a:pt x="22" y="564"/>
                    </a:lnTo>
                    <a:lnTo>
                      <a:pt x="23" y="562"/>
                    </a:lnTo>
                    <a:lnTo>
                      <a:pt x="23" y="558"/>
                    </a:lnTo>
                    <a:lnTo>
                      <a:pt x="27" y="554"/>
                    </a:lnTo>
                    <a:lnTo>
                      <a:pt x="27" y="547"/>
                    </a:lnTo>
                    <a:lnTo>
                      <a:pt x="24" y="538"/>
                    </a:lnTo>
                    <a:lnTo>
                      <a:pt x="21" y="538"/>
                    </a:lnTo>
                    <a:lnTo>
                      <a:pt x="23" y="533"/>
                    </a:lnTo>
                    <a:lnTo>
                      <a:pt x="18" y="531"/>
                    </a:lnTo>
                    <a:lnTo>
                      <a:pt x="21" y="525"/>
                    </a:lnTo>
                    <a:lnTo>
                      <a:pt x="21" y="520"/>
                    </a:lnTo>
                    <a:lnTo>
                      <a:pt x="14" y="518"/>
                    </a:lnTo>
                    <a:lnTo>
                      <a:pt x="12" y="516"/>
                    </a:lnTo>
                    <a:lnTo>
                      <a:pt x="17" y="514"/>
                    </a:lnTo>
                    <a:lnTo>
                      <a:pt x="18" y="515"/>
                    </a:lnTo>
                    <a:lnTo>
                      <a:pt x="21" y="515"/>
                    </a:lnTo>
                    <a:lnTo>
                      <a:pt x="28" y="510"/>
                    </a:lnTo>
                    <a:lnTo>
                      <a:pt x="27" y="504"/>
                    </a:lnTo>
                    <a:lnTo>
                      <a:pt x="30" y="504"/>
                    </a:lnTo>
                    <a:lnTo>
                      <a:pt x="34" y="497"/>
                    </a:lnTo>
                    <a:lnTo>
                      <a:pt x="33" y="495"/>
                    </a:lnTo>
                    <a:lnTo>
                      <a:pt x="29" y="496"/>
                    </a:lnTo>
                    <a:lnTo>
                      <a:pt x="28" y="493"/>
                    </a:lnTo>
                    <a:lnTo>
                      <a:pt x="30" y="487"/>
                    </a:lnTo>
                    <a:lnTo>
                      <a:pt x="27" y="482"/>
                    </a:lnTo>
                    <a:lnTo>
                      <a:pt x="25" y="475"/>
                    </a:lnTo>
                    <a:lnTo>
                      <a:pt x="22" y="476"/>
                    </a:lnTo>
                    <a:lnTo>
                      <a:pt x="18" y="472"/>
                    </a:lnTo>
                    <a:lnTo>
                      <a:pt x="22" y="470"/>
                    </a:lnTo>
                    <a:lnTo>
                      <a:pt x="22" y="469"/>
                    </a:lnTo>
                    <a:lnTo>
                      <a:pt x="15" y="465"/>
                    </a:lnTo>
                    <a:lnTo>
                      <a:pt x="12" y="462"/>
                    </a:lnTo>
                    <a:lnTo>
                      <a:pt x="13" y="460"/>
                    </a:lnTo>
                    <a:lnTo>
                      <a:pt x="11" y="460"/>
                    </a:lnTo>
                    <a:lnTo>
                      <a:pt x="16" y="454"/>
                    </a:lnTo>
                    <a:lnTo>
                      <a:pt x="17" y="451"/>
                    </a:lnTo>
                    <a:lnTo>
                      <a:pt x="15" y="446"/>
                    </a:lnTo>
                    <a:lnTo>
                      <a:pt x="17" y="444"/>
                    </a:lnTo>
                    <a:lnTo>
                      <a:pt x="12" y="440"/>
                    </a:lnTo>
                    <a:lnTo>
                      <a:pt x="6" y="440"/>
                    </a:lnTo>
                    <a:lnTo>
                      <a:pt x="4" y="437"/>
                    </a:lnTo>
                    <a:lnTo>
                      <a:pt x="1" y="439"/>
                    </a:lnTo>
                    <a:lnTo>
                      <a:pt x="0" y="437"/>
                    </a:lnTo>
                    <a:lnTo>
                      <a:pt x="1" y="433"/>
                    </a:lnTo>
                    <a:lnTo>
                      <a:pt x="4" y="428"/>
                    </a:lnTo>
                    <a:lnTo>
                      <a:pt x="4" y="421"/>
                    </a:lnTo>
                    <a:lnTo>
                      <a:pt x="0" y="421"/>
                    </a:lnTo>
                    <a:lnTo>
                      <a:pt x="0" y="416"/>
                    </a:lnTo>
                    <a:lnTo>
                      <a:pt x="6" y="416"/>
                    </a:lnTo>
                    <a:lnTo>
                      <a:pt x="12" y="411"/>
                    </a:lnTo>
                    <a:lnTo>
                      <a:pt x="21" y="414"/>
                    </a:lnTo>
                    <a:lnTo>
                      <a:pt x="23" y="412"/>
                    </a:lnTo>
                    <a:lnTo>
                      <a:pt x="23" y="399"/>
                    </a:lnTo>
                    <a:lnTo>
                      <a:pt x="16" y="388"/>
                    </a:lnTo>
                    <a:lnTo>
                      <a:pt x="16" y="385"/>
                    </a:lnTo>
                    <a:lnTo>
                      <a:pt x="24" y="360"/>
                    </a:lnTo>
                    <a:lnTo>
                      <a:pt x="30" y="347"/>
                    </a:lnTo>
                    <a:lnTo>
                      <a:pt x="35" y="342"/>
                    </a:lnTo>
                    <a:lnTo>
                      <a:pt x="32" y="339"/>
                    </a:lnTo>
                    <a:lnTo>
                      <a:pt x="30" y="334"/>
                    </a:lnTo>
                    <a:lnTo>
                      <a:pt x="25" y="330"/>
                    </a:lnTo>
                    <a:lnTo>
                      <a:pt x="25" y="324"/>
                    </a:lnTo>
                    <a:lnTo>
                      <a:pt x="23" y="320"/>
                    </a:lnTo>
                    <a:lnTo>
                      <a:pt x="19" y="320"/>
                    </a:lnTo>
                    <a:lnTo>
                      <a:pt x="14" y="316"/>
                    </a:lnTo>
                    <a:lnTo>
                      <a:pt x="11" y="316"/>
                    </a:lnTo>
                    <a:lnTo>
                      <a:pt x="264" y="315"/>
                    </a:lnTo>
                    <a:lnTo>
                      <a:pt x="545" y="317"/>
                    </a:lnTo>
                    <a:lnTo>
                      <a:pt x="694" y="316"/>
                    </a:lnTo>
                    <a:lnTo>
                      <a:pt x="704" y="312"/>
                    </a:lnTo>
                    <a:lnTo>
                      <a:pt x="714" y="302"/>
                    </a:lnTo>
                    <a:lnTo>
                      <a:pt x="719" y="298"/>
                    </a:lnTo>
                    <a:lnTo>
                      <a:pt x="719" y="297"/>
                    </a:lnTo>
                    <a:lnTo>
                      <a:pt x="714" y="295"/>
                    </a:lnTo>
                    <a:lnTo>
                      <a:pt x="707" y="296"/>
                    </a:lnTo>
                    <a:lnTo>
                      <a:pt x="701" y="299"/>
                    </a:lnTo>
                    <a:lnTo>
                      <a:pt x="695" y="295"/>
                    </a:lnTo>
                    <a:lnTo>
                      <a:pt x="705" y="272"/>
                    </a:lnTo>
                    <a:lnTo>
                      <a:pt x="701" y="266"/>
                    </a:lnTo>
                    <a:lnTo>
                      <a:pt x="702" y="259"/>
                    </a:lnTo>
                    <a:lnTo>
                      <a:pt x="700" y="254"/>
                    </a:lnTo>
                    <a:lnTo>
                      <a:pt x="700" y="248"/>
                    </a:lnTo>
                    <a:lnTo>
                      <a:pt x="705" y="238"/>
                    </a:lnTo>
                    <a:lnTo>
                      <a:pt x="714" y="227"/>
                    </a:lnTo>
                    <a:lnTo>
                      <a:pt x="715" y="217"/>
                    </a:lnTo>
                    <a:lnTo>
                      <a:pt x="722" y="212"/>
                    </a:lnTo>
                    <a:lnTo>
                      <a:pt x="721" y="208"/>
                    </a:lnTo>
                    <a:lnTo>
                      <a:pt x="719" y="204"/>
                    </a:lnTo>
                    <a:lnTo>
                      <a:pt x="721" y="201"/>
                    </a:lnTo>
                    <a:lnTo>
                      <a:pt x="720" y="192"/>
                    </a:lnTo>
                    <a:lnTo>
                      <a:pt x="722" y="187"/>
                    </a:lnTo>
                    <a:lnTo>
                      <a:pt x="720" y="178"/>
                    </a:lnTo>
                    <a:lnTo>
                      <a:pt x="721" y="175"/>
                    </a:lnTo>
                    <a:lnTo>
                      <a:pt x="727" y="170"/>
                    </a:lnTo>
                    <a:lnTo>
                      <a:pt x="727" y="159"/>
                    </a:lnTo>
                    <a:lnTo>
                      <a:pt x="720" y="147"/>
                    </a:lnTo>
                    <a:lnTo>
                      <a:pt x="718" y="135"/>
                    </a:lnTo>
                    <a:lnTo>
                      <a:pt x="713" y="130"/>
                    </a:lnTo>
                    <a:lnTo>
                      <a:pt x="709" y="121"/>
                    </a:lnTo>
                    <a:lnTo>
                      <a:pt x="708" y="112"/>
                    </a:lnTo>
                    <a:lnTo>
                      <a:pt x="706" y="108"/>
                    </a:lnTo>
                    <a:lnTo>
                      <a:pt x="709" y="102"/>
                    </a:lnTo>
                    <a:lnTo>
                      <a:pt x="718" y="99"/>
                    </a:lnTo>
                    <a:lnTo>
                      <a:pt x="726" y="92"/>
                    </a:lnTo>
                    <a:lnTo>
                      <a:pt x="729" y="86"/>
                    </a:lnTo>
                    <a:lnTo>
                      <a:pt x="730" y="78"/>
                    </a:lnTo>
                    <a:lnTo>
                      <a:pt x="736" y="72"/>
                    </a:lnTo>
                    <a:lnTo>
                      <a:pt x="738" y="66"/>
                    </a:lnTo>
                    <a:lnTo>
                      <a:pt x="747" y="59"/>
                    </a:lnTo>
                    <a:lnTo>
                      <a:pt x="747" y="54"/>
                    </a:lnTo>
                    <a:lnTo>
                      <a:pt x="742" y="38"/>
                    </a:lnTo>
                    <a:lnTo>
                      <a:pt x="744" y="31"/>
                    </a:lnTo>
                    <a:lnTo>
                      <a:pt x="744" y="24"/>
                    </a:lnTo>
                    <a:lnTo>
                      <a:pt x="753" y="10"/>
                    </a:lnTo>
                    <a:lnTo>
                      <a:pt x="760" y="2"/>
                    </a:lnTo>
                    <a:lnTo>
                      <a:pt x="760" y="0"/>
                    </a:lnTo>
                    <a:lnTo>
                      <a:pt x="765" y="1"/>
                    </a:lnTo>
                    <a:lnTo>
                      <a:pt x="777" y="10"/>
                    </a:lnTo>
                    <a:lnTo>
                      <a:pt x="783" y="23"/>
                    </a:lnTo>
                    <a:lnTo>
                      <a:pt x="790" y="30"/>
                    </a:lnTo>
                    <a:lnTo>
                      <a:pt x="796" y="41"/>
                    </a:lnTo>
                    <a:lnTo>
                      <a:pt x="803" y="55"/>
                    </a:lnTo>
                    <a:lnTo>
                      <a:pt x="804" y="66"/>
                    </a:lnTo>
                    <a:lnTo>
                      <a:pt x="809" y="67"/>
                    </a:lnTo>
                    <a:lnTo>
                      <a:pt x="812" y="70"/>
                    </a:lnTo>
                    <a:lnTo>
                      <a:pt x="817" y="98"/>
                    </a:lnTo>
                    <a:lnTo>
                      <a:pt x="826" y="116"/>
                    </a:lnTo>
                    <a:lnTo>
                      <a:pt x="827" y="135"/>
                    </a:lnTo>
                    <a:lnTo>
                      <a:pt x="832" y="141"/>
                    </a:lnTo>
                    <a:lnTo>
                      <a:pt x="839" y="153"/>
                    </a:lnTo>
                    <a:lnTo>
                      <a:pt x="849" y="163"/>
                    </a:lnTo>
                    <a:lnTo>
                      <a:pt x="852" y="176"/>
                    </a:lnTo>
                    <a:lnTo>
                      <a:pt x="855" y="178"/>
                    </a:lnTo>
                    <a:lnTo>
                      <a:pt x="863" y="181"/>
                    </a:lnTo>
                    <a:lnTo>
                      <a:pt x="868" y="188"/>
                    </a:lnTo>
                    <a:lnTo>
                      <a:pt x="868" y="192"/>
                    </a:lnTo>
                    <a:lnTo>
                      <a:pt x="864" y="200"/>
                    </a:lnTo>
                    <a:lnTo>
                      <a:pt x="863" y="206"/>
                    </a:lnTo>
                    <a:lnTo>
                      <a:pt x="860" y="210"/>
                    </a:lnTo>
                    <a:lnTo>
                      <a:pt x="863" y="222"/>
                    </a:lnTo>
                    <a:lnTo>
                      <a:pt x="859" y="231"/>
                    </a:lnTo>
                    <a:lnTo>
                      <a:pt x="860" y="236"/>
                    </a:lnTo>
                    <a:lnTo>
                      <a:pt x="866" y="244"/>
                    </a:lnTo>
                    <a:lnTo>
                      <a:pt x="865" y="250"/>
                    </a:lnTo>
                    <a:lnTo>
                      <a:pt x="870" y="255"/>
                    </a:lnTo>
                    <a:lnTo>
                      <a:pt x="869" y="259"/>
                    </a:lnTo>
                    <a:lnTo>
                      <a:pt x="866" y="262"/>
                    </a:lnTo>
                    <a:lnTo>
                      <a:pt x="867" y="267"/>
                    </a:lnTo>
                    <a:lnTo>
                      <a:pt x="873" y="271"/>
                    </a:lnTo>
                    <a:lnTo>
                      <a:pt x="873" y="281"/>
                    </a:lnTo>
                    <a:lnTo>
                      <a:pt x="877" y="286"/>
                    </a:lnTo>
                    <a:lnTo>
                      <a:pt x="878" y="293"/>
                    </a:lnTo>
                    <a:lnTo>
                      <a:pt x="879" y="296"/>
                    </a:lnTo>
                    <a:lnTo>
                      <a:pt x="877" y="303"/>
                    </a:lnTo>
                    <a:lnTo>
                      <a:pt x="879" y="307"/>
                    </a:lnTo>
                    <a:lnTo>
                      <a:pt x="885" y="308"/>
                    </a:lnTo>
                    <a:lnTo>
                      <a:pt x="893" y="304"/>
                    </a:lnTo>
                    <a:lnTo>
                      <a:pt x="907" y="313"/>
                    </a:lnTo>
                    <a:lnTo>
                      <a:pt x="915" y="312"/>
                    </a:lnTo>
                    <a:lnTo>
                      <a:pt x="917" y="314"/>
                    </a:lnTo>
                    <a:lnTo>
                      <a:pt x="918" y="318"/>
                    </a:lnTo>
                    <a:lnTo>
                      <a:pt x="917" y="328"/>
                    </a:lnTo>
                    <a:lnTo>
                      <a:pt x="924" y="333"/>
                    </a:lnTo>
                    <a:lnTo>
                      <a:pt x="939" y="335"/>
                    </a:lnTo>
                    <a:lnTo>
                      <a:pt x="942" y="340"/>
                    </a:lnTo>
                    <a:lnTo>
                      <a:pt x="956" y="339"/>
                    </a:lnTo>
                    <a:lnTo>
                      <a:pt x="966" y="344"/>
                    </a:lnTo>
                    <a:lnTo>
                      <a:pt x="978" y="358"/>
                    </a:lnTo>
                    <a:lnTo>
                      <a:pt x="988" y="364"/>
                    </a:lnTo>
                    <a:lnTo>
                      <a:pt x="990" y="370"/>
                    </a:lnTo>
                    <a:lnTo>
                      <a:pt x="995" y="373"/>
                    </a:lnTo>
                    <a:lnTo>
                      <a:pt x="994" y="376"/>
                    </a:lnTo>
                    <a:lnTo>
                      <a:pt x="1000" y="381"/>
                    </a:lnTo>
                    <a:lnTo>
                      <a:pt x="1000" y="385"/>
                    </a:lnTo>
                    <a:lnTo>
                      <a:pt x="995" y="389"/>
                    </a:lnTo>
                    <a:lnTo>
                      <a:pt x="996" y="394"/>
                    </a:lnTo>
                    <a:lnTo>
                      <a:pt x="995" y="399"/>
                    </a:lnTo>
                    <a:lnTo>
                      <a:pt x="1003" y="407"/>
                    </a:lnTo>
                    <a:lnTo>
                      <a:pt x="1009" y="410"/>
                    </a:lnTo>
                    <a:lnTo>
                      <a:pt x="1019" y="408"/>
                    </a:lnTo>
                    <a:lnTo>
                      <a:pt x="1035" y="411"/>
                    </a:lnTo>
                    <a:lnTo>
                      <a:pt x="1039" y="410"/>
                    </a:lnTo>
                    <a:lnTo>
                      <a:pt x="1047" y="414"/>
                    </a:lnTo>
                    <a:lnTo>
                      <a:pt x="1050" y="418"/>
                    </a:lnTo>
                    <a:lnTo>
                      <a:pt x="1055" y="428"/>
                    </a:lnTo>
                    <a:lnTo>
                      <a:pt x="1056" y="428"/>
                    </a:lnTo>
                    <a:lnTo>
                      <a:pt x="1058" y="444"/>
                    </a:lnTo>
                    <a:lnTo>
                      <a:pt x="1061" y="448"/>
                    </a:lnTo>
                    <a:lnTo>
                      <a:pt x="1071" y="441"/>
                    </a:lnTo>
                    <a:lnTo>
                      <a:pt x="1080" y="440"/>
                    </a:lnTo>
                    <a:lnTo>
                      <a:pt x="1166" y="446"/>
                    </a:lnTo>
                    <a:lnTo>
                      <a:pt x="1192" y="450"/>
                    </a:lnTo>
                    <a:lnTo>
                      <a:pt x="1272" y="456"/>
                    </a:lnTo>
                    <a:lnTo>
                      <a:pt x="1444" y="470"/>
                    </a:lnTo>
                    <a:lnTo>
                      <a:pt x="1528" y="476"/>
                    </a:lnTo>
                    <a:lnTo>
                      <a:pt x="1638" y="484"/>
                    </a:lnTo>
                    <a:lnTo>
                      <a:pt x="1751" y="493"/>
                    </a:lnTo>
                    <a:lnTo>
                      <a:pt x="1850" y="500"/>
                    </a:lnTo>
                    <a:lnTo>
                      <a:pt x="1962" y="508"/>
                    </a:lnTo>
                    <a:lnTo>
                      <a:pt x="2041" y="514"/>
                    </a:lnTo>
                    <a:lnTo>
                      <a:pt x="2248" y="528"/>
                    </a:lnTo>
                    <a:lnTo>
                      <a:pt x="2349" y="534"/>
                    </a:lnTo>
                    <a:lnTo>
                      <a:pt x="2483" y="543"/>
                    </a:lnTo>
                    <a:lnTo>
                      <a:pt x="2483" y="546"/>
                    </a:lnTo>
                    <a:lnTo>
                      <a:pt x="2479" y="549"/>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32" name="Freeform 132"/>
              <p:cNvSpPr>
                <a:spLocks/>
              </p:cNvSpPr>
              <p:nvPr/>
            </p:nvSpPr>
            <p:spPr bwMode="auto">
              <a:xfrm>
                <a:off x="6949480" y="3330575"/>
                <a:ext cx="846137" cy="817562"/>
              </a:xfrm>
              <a:custGeom>
                <a:avLst/>
                <a:gdLst>
                  <a:gd name="T0" fmla="*/ 2147483647 w 1599"/>
                  <a:gd name="T1" fmla="*/ 2147483647 h 1548"/>
                  <a:gd name="T2" fmla="*/ 2147483647 w 1599"/>
                  <a:gd name="T3" fmla="*/ 2147483647 h 1548"/>
                  <a:gd name="T4" fmla="*/ 2147483647 w 1599"/>
                  <a:gd name="T5" fmla="*/ 2147483647 h 1548"/>
                  <a:gd name="T6" fmla="*/ 2147483647 w 1599"/>
                  <a:gd name="T7" fmla="*/ 2147483647 h 1548"/>
                  <a:gd name="T8" fmla="*/ 2147483647 w 1599"/>
                  <a:gd name="T9" fmla="*/ 2147483647 h 1548"/>
                  <a:gd name="T10" fmla="*/ 2147483647 w 1599"/>
                  <a:gd name="T11" fmla="*/ 2147483647 h 1548"/>
                  <a:gd name="T12" fmla="*/ 2147483647 w 1599"/>
                  <a:gd name="T13" fmla="*/ 2147483647 h 1548"/>
                  <a:gd name="T14" fmla="*/ 2147483647 w 1599"/>
                  <a:gd name="T15" fmla="*/ 2147483647 h 1548"/>
                  <a:gd name="T16" fmla="*/ 2147483647 w 1599"/>
                  <a:gd name="T17" fmla="*/ 2147483647 h 1548"/>
                  <a:gd name="T18" fmla="*/ 2147483647 w 1599"/>
                  <a:gd name="T19" fmla="*/ 2147483647 h 1548"/>
                  <a:gd name="T20" fmla="*/ 2147483647 w 1599"/>
                  <a:gd name="T21" fmla="*/ 2147483647 h 1548"/>
                  <a:gd name="T22" fmla="*/ 2147483647 w 1599"/>
                  <a:gd name="T23" fmla="*/ 2147483647 h 1548"/>
                  <a:gd name="T24" fmla="*/ 2147483647 w 1599"/>
                  <a:gd name="T25" fmla="*/ 2147483647 h 1548"/>
                  <a:gd name="T26" fmla="*/ 2147483647 w 1599"/>
                  <a:gd name="T27" fmla="*/ 2147483647 h 1548"/>
                  <a:gd name="T28" fmla="*/ 2147483647 w 1599"/>
                  <a:gd name="T29" fmla="*/ 2147483647 h 1548"/>
                  <a:gd name="T30" fmla="*/ 2147483647 w 1599"/>
                  <a:gd name="T31" fmla="*/ 2147483647 h 1548"/>
                  <a:gd name="T32" fmla="*/ 2147483647 w 1599"/>
                  <a:gd name="T33" fmla="*/ 2147483647 h 1548"/>
                  <a:gd name="T34" fmla="*/ 2147483647 w 1599"/>
                  <a:gd name="T35" fmla="*/ 2147483647 h 1548"/>
                  <a:gd name="T36" fmla="*/ 2147483647 w 1599"/>
                  <a:gd name="T37" fmla="*/ 2147483647 h 1548"/>
                  <a:gd name="T38" fmla="*/ 2147483647 w 1599"/>
                  <a:gd name="T39" fmla="*/ 2147483647 h 1548"/>
                  <a:gd name="T40" fmla="*/ 2147483647 w 1599"/>
                  <a:gd name="T41" fmla="*/ 2147483647 h 1548"/>
                  <a:gd name="T42" fmla="*/ 2147483647 w 1599"/>
                  <a:gd name="T43" fmla="*/ 2147483647 h 1548"/>
                  <a:gd name="T44" fmla="*/ 2147483647 w 1599"/>
                  <a:gd name="T45" fmla="*/ 2147483647 h 1548"/>
                  <a:gd name="T46" fmla="*/ 2147483647 w 1599"/>
                  <a:gd name="T47" fmla="*/ 2147483647 h 1548"/>
                  <a:gd name="T48" fmla="*/ 2147483647 w 1599"/>
                  <a:gd name="T49" fmla="*/ 2147483647 h 1548"/>
                  <a:gd name="T50" fmla="*/ 2147483647 w 1599"/>
                  <a:gd name="T51" fmla="*/ 2147483647 h 1548"/>
                  <a:gd name="T52" fmla="*/ 2147483647 w 1599"/>
                  <a:gd name="T53" fmla="*/ 2147483647 h 1548"/>
                  <a:gd name="T54" fmla="*/ 2147483647 w 1599"/>
                  <a:gd name="T55" fmla="*/ 2147483647 h 1548"/>
                  <a:gd name="T56" fmla="*/ 2147483647 w 1599"/>
                  <a:gd name="T57" fmla="*/ 2147483647 h 1548"/>
                  <a:gd name="T58" fmla="*/ 2147483647 w 1599"/>
                  <a:gd name="T59" fmla="*/ 2147483647 h 1548"/>
                  <a:gd name="T60" fmla="*/ 2147483647 w 1599"/>
                  <a:gd name="T61" fmla="*/ 2147483647 h 1548"/>
                  <a:gd name="T62" fmla="*/ 2147483647 w 1599"/>
                  <a:gd name="T63" fmla="*/ 2147483647 h 1548"/>
                  <a:gd name="T64" fmla="*/ 2147483647 w 1599"/>
                  <a:gd name="T65" fmla="*/ 2147483647 h 1548"/>
                  <a:gd name="T66" fmla="*/ 2147483647 w 1599"/>
                  <a:gd name="T67" fmla="*/ 2147483647 h 1548"/>
                  <a:gd name="T68" fmla="*/ 2147483647 w 1599"/>
                  <a:gd name="T69" fmla="*/ 2147483647 h 1548"/>
                  <a:gd name="T70" fmla="*/ 2147483647 w 1599"/>
                  <a:gd name="T71" fmla="*/ 2147483647 h 1548"/>
                  <a:gd name="T72" fmla="*/ 2147483647 w 1599"/>
                  <a:gd name="T73" fmla="*/ 2147483647 h 1548"/>
                  <a:gd name="T74" fmla="*/ 2147483647 w 1599"/>
                  <a:gd name="T75" fmla="*/ 2147483647 h 1548"/>
                  <a:gd name="T76" fmla="*/ 2147483647 w 1599"/>
                  <a:gd name="T77" fmla="*/ 2147483647 h 1548"/>
                  <a:gd name="T78" fmla="*/ 2147483647 w 1599"/>
                  <a:gd name="T79" fmla="*/ 2147483647 h 1548"/>
                  <a:gd name="T80" fmla="*/ 2147483647 w 1599"/>
                  <a:gd name="T81" fmla="*/ 2147483647 h 1548"/>
                  <a:gd name="T82" fmla="*/ 2147483647 w 1599"/>
                  <a:gd name="T83" fmla="*/ 2147483647 h 1548"/>
                  <a:gd name="T84" fmla="*/ 2147483647 w 1599"/>
                  <a:gd name="T85" fmla="*/ 2147483647 h 1548"/>
                  <a:gd name="T86" fmla="*/ 2147483647 w 1599"/>
                  <a:gd name="T87" fmla="*/ 2147483647 h 1548"/>
                  <a:gd name="T88" fmla="*/ 2147483647 w 1599"/>
                  <a:gd name="T89" fmla="*/ 2147483647 h 1548"/>
                  <a:gd name="T90" fmla="*/ 2147483647 w 1599"/>
                  <a:gd name="T91" fmla="*/ 2147483647 h 1548"/>
                  <a:gd name="T92" fmla="*/ 2147483647 w 1599"/>
                  <a:gd name="T93" fmla="*/ 2147483647 h 1548"/>
                  <a:gd name="T94" fmla="*/ 2147483647 w 1599"/>
                  <a:gd name="T95" fmla="*/ 2147483647 h 1548"/>
                  <a:gd name="T96" fmla="*/ 2147483647 w 1599"/>
                  <a:gd name="T97" fmla="*/ 2147483647 h 1548"/>
                  <a:gd name="T98" fmla="*/ 2147483647 w 1599"/>
                  <a:gd name="T99" fmla="*/ 2147483647 h 1548"/>
                  <a:gd name="T100" fmla="*/ 2147483647 w 1599"/>
                  <a:gd name="T101" fmla="*/ 2147483647 h 1548"/>
                  <a:gd name="T102" fmla="*/ 2147483647 w 1599"/>
                  <a:gd name="T103" fmla="*/ 2147483647 h 1548"/>
                  <a:gd name="T104" fmla="*/ 2147483647 w 1599"/>
                  <a:gd name="T105" fmla="*/ 2147483647 h 1548"/>
                  <a:gd name="T106" fmla="*/ 2147483647 w 1599"/>
                  <a:gd name="T107" fmla="*/ 2147483647 h 1548"/>
                  <a:gd name="T108" fmla="*/ 2147483647 w 1599"/>
                  <a:gd name="T109" fmla="*/ 2147483647 h 1548"/>
                  <a:gd name="T110" fmla="*/ 2147483647 w 1599"/>
                  <a:gd name="T111" fmla="*/ 2147483647 h 1548"/>
                  <a:gd name="T112" fmla="*/ 2147483647 w 1599"/>
                  <a:gd name="T113" fmla="*/ 2147483647 h 1548"/>
                  <a:gd name="T114" fmla="*/ 2147483647 w 1599"/>
                  <a:gd name="T115" fmla="*/ 2147483647 h 1548"/>
                  <a:gd name="T116" fmla="*/ 2147483647 w 1599"/>
                  <a:gd name="T117" fmla="*/ 2147483647 h 1548"/>
                  <a:gd name="T118" fmla="*/ 2147483647 w 1599"/>
                  <a:gd name="T119" fmla="*/ 2147483647 h 1548"/>
                  <a:gd name="T120" fmla="*/ 2147483647 w 1599"/>
                  <a:gd name="T121" fmla="*/ 2147483647 h 1548"/>
                  <a:gd name="T122" fmla="*/ 2147483647 w 1599"/>
                  <a:gd name="T123" fmla="*/ 2147483647 h 15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9"/>
                  <a:gd name="T187" fmla="*/ 0 h 1548"/>
                  <a:gd name="T188" fmla="*/ 1599 w 1599"/>
                  <a:gd name="T189" fmla="*/ 1548 h 15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9" h="1548">
                    <a:moveTo>
                      <a:pt x="1596" y="433"/>
                    </a:moveTo>
                    <a:lnTo>
                      <a:pt x="1595" y="438"/>
                    </a:lnTo>
                    <a:lnTo>
                      <a:pt x="1593" y="439"/>
                    </a:lnTo>
                    <a:lnTo>
                      <a:pt x="1583" y="443"/>
                    </a:lnTo>
                    <a:lnTo>
                      <a:pt x="1579" y="442"/>
                    </a:lnTo>
                    <a:lnTo>
                      <a:pt x="1577" y="438"/>
                    </a:lnTo>
                    <a:lnTo>
                      <a:pt x="1575" y="440"/>
                    </a:lnTo>
                    <a:lnTo>
                      <a:pt x="1579" y="443"/>
                    </a:lnTo>
                    <a:lnTo>
                      <a:pt x="1579" y="446"/>
                    </a:lnTo>
                    <a:lnTo>
                      <a:pt x="1577" y="449"/>
                    </a:lnTo>
                    <a:lnTo>
                      <a:pt x="1576" y="452"/>
                    </a:lnTo>
                    <a:lnTo>
                      <a:pt x="1580" y="457"/>
                    </a:lnTo>
                    <a:lnTo>
                      <a:pt x="1578" y="461"/>
                    </a:lnTo>
                    <a:lnTo>
                      <a:pt x="1584" y="467"/>
                    </a:lnTo>
                    <a:lnTo>
                      <a:pt x="1583" y="468"/>
                    </a:lnTo>
                    <a:lnTo>
                      <a:pt x="1580" y="468"/>
                    </a:lnTo>
                    <a:lnTo>
                      <a:pt x="1581" y="469"/>
                    </a:lnTo>
                    <a:lnTo>
                      <a:pt x="1580" y="472"/>
                    </a:lnTo>
                    <a:lnTo>
                      <a:pt x="1582" y="474"/>
                    </a:lnTo>
                    <a:lnTo>
                      <a:pt x="1579" y="480"/>
                    </a:lnTo>
                    <a:lnTo>
                      <a:pt x="1582" y="485"/>
                    </a:lnTo>
                    <a:lnTo>
                      <a:pt x="1580" y="488"/>
                    </a:lnTo>
                    <a:lnTo>
                      <a:pt x="1581" y="492"/>
                    </a:lnTo>
                    <a:lnTo>
                      <a:pt x="1579" y="494"/>
                    </a:lnTo>
                    <a:lnTo>
                      <a:pt x="1577" y="492"/>
                    </a:lnTo>
                    <a:lnTo>
                      <a:pt x="1575" y="493"/>
                    </a:lnTo>
                    <a:lnTo>
                      <a:pt x="1574" y="496"/>
                    </a:lnTo>
                    <a:lnTo>
                      <a:pt x="1573" y="498"/>
                    </a:lnTo>
                    <a:lnTo>
                      <a:pt x="1579" y="504"/>
                    </a:lnTo>
                    <a:lnTo>
                      <a:pt x="1576" y="509"/>
                    </a:lnTo>
                    <a:lnTo>
                      <a:pt x="1577" y="511"/>
                    </a:lnTo>
                    <a:lnTo>
                      <a:pt x="1576" y="516"/>
                    </a:lnTo>
                    <a:lnTo>
                      <a:pt x="1578" y="522"/>
                    </a:lnTo>
                    <a:lnTo>
                      <a:pt x="1575" y="526"/>
                    </a:lnTo>
                    <a:lnTo>
                      <a:pt x="1574" y="527"/>
                    </a:lnTo>
                    <a:lnTo>
                      <a:pt x="1567" y="530"/>
                    </a:lnTo>
                    <a:lnTo>
                      <a:pt x="1572" y="535"/>
                    </a:lnTo>
                    <a:lnTo>
                      <a:pt x="1571" y="540"/>
                    </a:lnTo>
                    <a:lnTo>
                      <a:pt x="1567" y="542"/>
                    </a:lnTo>
                    <a:lnTo>
                      <a:pt x="1565" y="547"/>
                    </a:lnTo>
                    <a:lnTo>
                      <a:pt x="1562" y="546"/>
                    </a:lnTo>
                    <a:lnTo>
                      <a:pt x="1561" y="551"/>
                    </a:lnTo>
                    <a:lnTo>
                      <a:pt x="1559" y="553"/>
                    </a:lnTo>
                    <a:lnTo>
                      <a:pt x="1555" y="553"/>
                    </a:lnTo>
                    <a:lnTo>
                      <a:pt x="1553" y="549"/>
                    </a:lnTo>
                    <a:lnTo>
                      <a:pt x="1547" y="551"/>
                    </a:lnTo>
                    <a:lnTo>
                      <a:pt x="1543" y="546"/>
                    </a:lnTo>
                    <a:lnTo>
                      <a:pt x="1544" y="552"/>
                    </a:lnTo>
                    <a:lnTo>
                      <a:pt x="1541" y="556"/>
                    </a:lnTo>
                    <a:lnTo>
                      <a:pt x="1535" y="553"/>
                    </a:lnTo>
                    <a:lnTo>
                      <a:pt x="1530" y="554"/>
                    </a:lnTo>
                    <a:lnTo>
                      <a:pt x="1528" y="550"/>
                    </a:lnTo>
                    <a:lnTo>
                      <a:pt x="1523" y="551"/>
                    </a:lnTo>
                    <a:lnTo>
                      <a:pt x="1517" y="551"/>
                    </a:lnTo>
                    <a:lnTo>
                      <a:pt x="1515" y="547"/>
                    </a:lnTo>
                    <a:lnTo>
                      <a:pt x="1512" y="548"/>
                    </a:lnTo>
                    <a:lnTo>
                      <a:pt x="1509" y="545"/>
                    </a:lnTo>
                    <a:lnTo>
                      <a:pt x="1510" y="542"/>
                    </a:lnTo>
                    <a:lnTo>
                      <a:pt x="1513" y="536"/>
                    </a:lnTo>
                    <a:lnTo>
                      <a:pt x="1508" y="533"/>
                    </a:lnTo>
                    <a:lnTo>
                      <a:pt x="1509" y="527"/>
                    </a:lnTo>
                    <a:lnTo>
                      <a:pt x="1506" y="526"/>
                    </a:lnTo>
                    <a:lnTo>
                      <a:pt x="1506" y="524"/>
                    </a:lnTo>
                    <a:lnTo>
                      <a:pt x="1502" y="522"/>
                    </a:lnTo>
                    <a:lnTo>
                      <a:pt x="1500" y="523"/>
                    </a:lnTo>
                    <a:lnTo>
                      <a:pt x="1491" y="514"/>
                    </a:lnTo>
                    <a:lnTo>
                      <a:pt x="1486" y="513"/>
                    </a:lnTo>
                    <a:lnTo>
                      <a:pt x="1482" y="509"/>
                    </a:lnTo>
                    <a:lnTo>
                      <a:pt x="1479" y="508"/>
                    </a:lnTo>
                    <a:lnTo>
                      <a:pt x="1476" y="504"/>
                    </a:lnTo>
                    <a:lnTo>
                      <a:pt x="1472" y="504"/>
                    </a:lnTo>
                    <a:lnTo>
                      <a:pt x="1470" y="503"/>
                    </a:lnTo>
                    <a:lnTo>
                      <a:pt x="1468" y="505"/>
                    </a:lnTo>
                    <a:lnTo>
                      <a:pt x="1468" y="510"/>
                    </a:lnTo>
                    <a:lnTo>
                      <a:pt x="1461" y="513"/>
                    </a:lnTo>
                    <a:lnTo>
                      <a:pt x="1461" y="516"/>
                    </a:lnTo>
                    <a:lnTo>
                      <a:pt x="1456" y="521"/>
                    </a:lnTo>
                    <a:lnTo>
                      <a:pt x="1457" y="525"/>
                    </a:lnTo>
                    <a:lnTo>
                      <a:pt x="1457" y="528"/>
                    </a:lnTo>
                    <a:lnTo>
                      <a:pt x="1463" y="529"/>
                    </a:lnTo>
                    <a:lnTo>
                      <a:pt x="1466" y="534"/>
                    </a:lnTo>
                    <a:lnTo>
                      <a:pt x="1464" y="542"/>
                    </a:lnTo>
                    <a:lnTo>
                      <a:pt x="1462" y="544"/>
                    </a:lnTo>
                    <a:lnTo>
                      <a:pt x="1461" y="550"/>
                    </a:lnTo>
                    <a:lnTo>
                      <a:pt x="1462" y="557"/>
                    </a:lnTo>
                    <a:lnTo>
                      <a:pt x="1467" y="561"/>
                    </a:lnTo>
                    <a:lnTo>
                      <a:pt x="1464" y="568"/>
                    </a:lnTo>
                    <a:lnTo>
                      <a:pt x="1469" y="578"/>
                    </a:lnTo>
                    <a:lnTo>
                      <a:pt x="1470" y="578"/>
                    </a:lnTo>
                    <a:lnTo>
                      <a:pt x="1467" y="580"/>
                    </a:lnTo>
                    <a:lnTo>
                      <a:pt x="1465" y="579"/>
                    </a:lnTo>
                    <a:lnTo>
                      <a:pt x="1458" y="581"/>
                    </a:lnTo>
                    <a:lnTo>
                      <a:pt x="1454" y="585"/>
                    </a:lnTo>
                    <a:lnTo>
                      <a:pt x="1439" y="586"/>
                    </a:lnTo>
                    <a:lnTo>
                      <a:pt x="1431" y="580"/>
                    </a:lnTo>
                    <a:lnTo>
                      <a:pt x="1421" y="576"/>
                    </a:lnTo>
                    <a:lnTo>
                      <a:pt x="1409" y="571"/>
                    </a:lnTo>
                    <a:lnTo>
                      <a:pt x="1396" y="569"/>
                    </a:lnTo>
                    <a:lnTo>
                      <a:pt x="1393" y="569"/>
                    </a:lnTo>
                    <a:lnTo>
                      <a:pt x="1378" y="580"/>
                    </a:lnTo>
                    <a:lnTo>
                      <a:pt x="1378" y="583"/>
                    </a:lnTo>
                    <a:lnTo>
                      <a:pt x="1383" y="587"/>
                    </a:lnTo>
                    <a:lnTo>
                      <a:pt x="1385" y="592"/>
                    </a:lnTo>
                    <a:lnTo>
                      <a:pt x="1375" y="611"/>
                    </a:lnTo>
                    <a:lnTo>
                      <a:pt x="1376" y="616"/>
                    </a:lnTo>
                    <a:lnTo>
                      <a:pt x="1375" y="617"/>
                    </a:lnTo>
                    <a:lnTo>
                      <a:pt x="1377" y="622"/>
                    </a:lnTo>
                    <a:lnTo>
                      <a:pt x="1382" y="618"/>
                    </a:lnTo>
                    <a:lnTo>
                      <a:pt x="1385" y="618"/>
                    </a:lnTo>
                    <a:lnTo>
                      <a:pt x="1385" y="628"/>
                    </a:lnTo>
                    <a:lnTo>
                      <a:pt x="1389" y="629"/>
                    </a:lnTo>
                    <a:lnTo>
                      <a:pt x="1397" y="638"/>
                    </a:lnTo>
                    <a:lnTo>
                      <a:pt x="1395" y="642"/>
                    </a:lnTo>
                    <a:lnTo>
                      <a:pt x="1390" y="646"/>
                    </a:lnTo>
                    <a:lnTo>
                      <a:pt x="1394" y="649"/>
                    </a:lnTo>
                    <a:lnTo>
                      <a:pt x="1381" y="656"/>
                    </a:lnTo>
                    <a:lnTo>
                      <a:pt x="1377" y="662"/>
                    </a:lnTo>
                    <a:lnTo>
                      <a:pt x="1376" y="673"/>
                    </a:lnTo>
                    <a:lnTo>
                      <a:pt x="1373" y="687"/>
                    </a:lnTo>
                    <a:lnTo>
                      <a:pt x="1379" y="695"/>
                    </a:lnTo>
                    <a:lnTo>
                      <a:pt x="1384" y="696"/>
                    </a:lnTo>
                    <a:lnTo>
                      <a:pt x="1387" y="700"/>
                    </a:lnTo>
                    <a:lnTo>
                      <a:pt x="1393" y="702"/>
                    </a:lnTo>
                    <a:lnTo>
                      <a:pt x="1393" y="715"/>
                    </a:lnTo>
                    <a:lnTo>
                      <a:pt x="1396" y="723"/>
                    </a:lnTo>
                    <a:lnTo>
                      <a:pt x="1399" y="726"/>
                    </a:lnTo>
                    <a:lnTo>
                      <a:pt x="1399" y="731"/>
                    </a:lnTo>
                    <a:lnTo>
                      <a:pt x="1402" y="739"/>
                    </a:lnTo>
                    <a:lnTo>
                      <a:pt x="1400" y="743"/>
                    </a:lnTo>
                    <a:lnTo>
                      <a:pt x="1400" y="746"/>
                    </a:lnTo>
                    <a:lnTo>
                      <a:pt x="1403" y="755"/>
                    </a:lnTo>
                    <a:lnTo>
                      <a:pt x="1403" y="757"/>
                    </a:lnTo>
                    <a:lnTo>
                      <a:pt x="1402" y="759"/>
                    </a:lnTo>
                    <a:lnTo>
                      <a:pt x="1371" y="766"/>
                    </a:lnTo>
                    <a:lnTo>
                      <a:pt x="1350" y="772"/>
                    </a:lnTo>
                    <a:lnTo>
                      <a:pt x="1343" y="777"/>
                    </a:lnTo>
                    <a:lnTo>
                      <a:pt x="1335" y="773"/>
                    </a:lnTo>
                    <a:lnTo>
                      <a:pt x="1332" y="774"/>
                    </a:lnTo>
                    <a:lnTo>
                      <a:pt x="1332" y="768"/>
                    </a:lnTo>
                    <a:lnTo>
                      <a:pt x="1326" y="773"/>
                    </a:lnTo>
                    <a:lnTo>
                      <a:pt x="1325" y="779"/>
                    </a:lnTo>
                    <a:lnTo>
                      <a:pt x="1323" y="780"/>
                    </a:lnTo>
                    <a:lnTo>
                      <a:pt x="1321" y="778"/>
                    </a:lnTo>
                    <a:lnTo>
                      <a:pt x="1322" y="781"/>
                    </a:lnTo>
                    <a:lnTo>
                      <a:pt x="1320" y="780"/>
                    </a:lnTo>
                    <a:lnTo>
                      <a:pt x="1320" y="781"/>
                    </a:lnTo>
                    <a:lnTo>
                      <a:pt x="1317" y="782"/>
                    </a:lnTo>
                    <a:lnTo>
                      <a:pt x="1314" y="787"/>
                    </a:lnTo>
                    <a:lnTo>
                      <a:pt x="1306" y="788"/>
                    </a:lnTo>
                    <a:lnTo>
                      <a:pt x="1301" y="787"/>
                    </a:lnTo>
                    <a:lnTo>
                      <a:pt x="1302" y="786"/>
                    </a:lnTo>
                    <a:lnTo>
                      <a:pt x="1296" y="788"/>
                    </a:lnTo>
                    <a:lnTo>
                      <a:pt x="1296" y="791"/>
                    </a:lnTo>
                    <a:lnTo>
                      <a:pt x="1294" y="792"/>
                    </a:lnTo>
                    <a:lnTo>
                      <a:pt x="1294" y="793"/>
                    </a:lnTo>
                    <a:lnTo>
                      <a:pt x="1292" y="793"/>
                    </a:lnTo>
                    <a:lnTo>
                      <a:pt x="1291" y="791"/>
                    </a:lnTo>
                    <a:lnTo>
                      <a:pt x="1288" y="788"/>
                    </a:lnTo>
                    <a:lnTo>
                      <a:pt x="1288" y="787"/>
                    </a:lnTo>
                    <a:lnTo>
                      <a:pt x="1286" y="786"/>
                    </a:lnTo>
                    <a:lnTo>
                      <a:pt x="1282" y="785"/>
                    </a:lnTo>
                    <a:lnTo>
                      <a:pt x="1279" y="782"/>
                    </a:lnTo>
                    <a:lnTo>
                      <a:pt x="1281" y="780"/>
                    </a:lnTo>
                    <a:lnTo>
                      <a:pt x="1279" y="780"/>
                    </a:lnTo>
                    <a:lnTo>
                      <a:pt x="1279" y="777"/>
                    </a:lnTo>
                    <a:lnTo>
                      <a:pt x="1282" y="774"/>
                    </a:lnTo>
                    <a:lnTo>
                      <a:pt x="1281" y="770"/>
                    </a:lnTo>
                    <a:lnTo>
                      <a:pt x="1283" y="768"/>
                    </a:lnTo>
                    <a:lnTo>
                      <a:pt x="1278" y="759"/>
                    </a:lnTo>
                    <a:lnTo>
                      <a:pt x="1281" y="758"/>
                    </a:lnTo>
                    <a:lnTo>
                      <a:pt x="1282" y="751"/>
                    </a:lnTo>
                    <a:lnTo>
                      <a:pt x="1282" y="747"/>
                    </a:lnTo>
                    <a:lnTo>
                      <a:pt x="1285" y="746"/>
                    </a:lnTo>
                    <a:lnTo>
                      <a:pt x="1291" y="731"/>
                    </a:lnTo>
                    <a:lnTo>
                      <a:pt x="1293" y="728"/>
                    </a:lnTo>
                    <a:lnTo>
                      <a:pt x="1292" y="724"/>
                    </a:lnTo>
                    <a:lnTo>
                      <a:pt x="1293" y="719"/>
                    </a:lnTo>
                    <a:lnTo>
                      <a:pt x="1289" y="715"/>
                    </a:lnTo>
                    <a:lnTo>
                      <a:pt x="1290" y="708"/>
                    </a:lnTo>
                    <a:lnTo>
                      <a:pt x="1289" y="704"/>
                    </a:lnTo>
                    <a:lnTo>
                      <a:pt x="1292" y="695"/>
                    </a:lnTo>
                    <a:lnTo>
                      <a:pt x="1279" y="693"/>
                    </a:lnTo>
                    <a:lnTo>
                      <a:pt x="1273" y="686"/>
                    </a:lnTo>
                    <a:lnTo>
                      <a:pt x="1270" y="686"/>
                    </a:lnTo>
                    <a:lnTo>
                      <a:pt x="1271" y="676"/>
                    </a:lnTo>
                    <a:lnTo>
                      <a:pt x="1253" y="676"/>
                    </a:lnTo>
                    <a:lnTo>
                      <a:pt x="1132" y="676"/>
                    </a:lnTo>
                    <a:lnTo>
                      <a:pt x="1101" y="676"/>
                    </a:lnTo>
                    <a:lnTo>
                      <a:pt x="1101" y="703"/>
                    </a:lnTo>
                    <a:lnTo>
                      <a:pt x="1095" y="704"/>
                    </a:lnTo>
                    <a:lnTo>
                      <a:pt x="1092" y="707"/>
                    </a:lnTo>
                    <a:lnTo>
                      <a:pt x="1092" y="710"/>
                    </a:lnTo>
                    <a:lnTo>
                      <a:pt x="1091" y="721"/>
                    </a:lnTo>
                    <a:lnTo>
                      <a:pt x="1096" y="721"/>
                    </a:lnTo>
                    <a:lnTo>
                      <a:pt x="1098" y="724"/>
                    </a:lnTo>
                    <a:lnTo>
                      <a:pt x="1098" y="729"/>
                    </a:lnTo>
                    <a:lnTo>
                      <a:pt x="1092" y="738"/>
                    </a:lnTo>
                    <a:lnTo>
                      <a:pt x="1091" y="741"/>
                    </a:lnTo>
                    <a:lnTo>
                      <a:pt x="1086" y="743"/>
                    </a:lnTo>
                    <a:lnTo>
                      <a:pt x="1083" y="747"/>
                    </a:lnTo>
                    <a:lnTo>
                      <a:pt x="1081" y="750"/>
                    </a:lnTo>
                    <a:lnTo>
                      <a:pt x="1085" y="759"/>
                    </a:lnTo>
                    <a:lnTo>
                      <a:pt x="1084" y="769"/>
                    </a:lnTo>
                    <a:lnTo>
                      <a:pt x="1087" y="769"/>
                    </a:lnTo>
                    <a:lnTo>
                      <a:pt x="1089" y="774"/>
                    </a:lnTo>
                    <a:lnTo>
                      <a:pt x="1085" y="786"/>
                    </a:lnTo>
                    <a:lnTo>
                      <a:pt x="1083" y="796"/>
                    </a:lnTo>
                    <a:lnTo>
                      <a:pt x="1125" y="796"/>
                    </a:lnTo>
                    <a:lnTo>
                      <a:pt x="1139" y="796"/>
                    </a:lnTo>
                    <a:lnTo>
                      <a:pt x="1157" y="796"/>
                    </a:lnTo>
                    <a:lnTo>
                      <a:pt x="1213" y="796"/>
                    </a:lnTo>
                    <a:lnTo>
                      <a:pt x="1294" y="796"/>
                    </a:lnTo>
                    <a:lnTo>
                      <a:pt x="1295" y="798"/>
                    </a:lnTo>
                    <a:lnTo>
                      <a:pt x="1292" y="799"/>
                    </a:lnTo>
                    <a:lnTo>
                      <a:pt x="1294" y="801"/>
                    </a:lnTo>
                    <a:lnTo>
                      <a:pt x="1293" y="802"/>
                    </a:lnTo>
                    <a:lnTo>
                      <a:pt x="1294" y="804"/>
                    </a:lnTo>
                    <a:lnTo>
                      <a:pt x="1289" y="803"/>
                    </a:lnTo>
                    <a:lnTo>
                      <a:pt x="1288" y="813"/>
                    </a:lnTo>
                    <a:lnTo>
                      <a:pt x="1285" y="814"/>
                    </a:lnTo>
                    <a:lnTo>
                      <a:pt x="1286" y="817"/>
                    </a:lnTo>
                    <a:lnTo>
                      <a:pt x="1287" y="817"/>
                    </a:lnTo>
                    <a:lnTo>
                      <a:pt x="1286" y="818"/>
                    </a:lnTo>
                    <a:lnTo>
                      <a:pt x="1287" y="819"/>
                    </a:lnTo>
                    <a:lnTo>
                      <a:pt x="1286" y="820"/>
                    </a:lnTo>
                    <a:lnTo>
                      <a:pt x="1289" y="822"/>
                    </a:lnTo>
                    <a:lnTo>
                      <a:pt x="1288" y="826"/>
                    </a:lnTo>
                    <a:lnTo>
                      <a:pt x="1290" y="826"/>
                    </a:lnTo>
                    <a:lnTo>
                      <a:pt x="1290" y="828"/>
                    </a:lnTo>
                    <a:lnTo>
                      <a:pt x="1289" y="829"/>
                    </a:lnTo>
                    <a:lnTo>
                      <a:pt x="1291" y="831"/>
                    </a:lnTo>
                    <a:lnTo>
                      <a:pt x="1290" y="832"/>
                    </a:lnTo>
                    <a:lnTo>
                      <a:pt x="1291" y="835"/>
                    </a:lnTo>
                    <a:lnTo>
                      <a:pt x="1290" y="839"/>
                    </a:lnTo>
                    <a:lnTo>
                      <a:pt x="1289" y="839"/>
                    </a:lnTo>
                    <a:lnTo>
                      <a:pt x="1289" y="841"/>
                    </a:lnTo>
                    <a:lnTo>
                      <a:pt x="1286" y="844"/>
                    </a:lnTo>
                    <a:lnTo>
                      <a:pt x="1284" y="853"/>
                    </a:lnTo>
                    <a:lnTo>
                      <a:pt x="1276" y="865"/>
                    </a:lnTo>
                    <a:lnTo>
                      <a:pt x="1270" y="868"/>
                    </a:lnTo>
                    <a:lnTo>
                      <a:pt x="1269" y="871"/>
                    </a:lnTo>
                    <a:lnTo>
                      <a:pt x="1270" y="875"/>
                    </a:lnTo>
                    <a:lnTo>
                      <a:pt x="1268" y="882"/>
                    </a:lnTo>
                    <a:lnTo>
                      <a:pt x="1265" y="883"/>
                    </a:lnTo>
                    <a:lnTo>
                      <a:pt x="1264" y="886"/>
                    </a:lnTo>
                    <a:lnTo>
                      <a:pt x="1263" y="886"/>
                    </a:lnTo>
                    <a:lnTo>
                      <a:pt x="1263" y="891"/>
                    </a:lnTo>
                    <a:lnTo>
                      <a:pt x="1261" y="894"/>
                    </a:lnTo>
                    <a:lnTo>
                      <a:pt x="1265" y="900"/>
                    </a:lnTo>
                    <a:lnTo>
                      <a:pt x="1265" y="903"/>
                    </a:lnTo>
                    <a:lnTo>
                      <a:pt x="1268" y="903"/>
                    </a:lnTo>
                    <a:lnTo>
                      <a:pt x="1268" y="905"/>
                    </a:lnTo>
                    <a:lnTo>
                      <a:pt x="1271" y="904"/>
                    </a:lnTo>
                    <a:lnTo>
                      <a:pt x="1273" y="906"/>
                    </a:lnTo>
                    <a:lnTo>
                      <a:pt x="1272" y="906"/>
                    </a:lnTo>
                    <a:lnTo>
                      <a:pt x="1271" y="910"/>
                    </a:lnTo>
                    <a:lnTo>
                      <a:pt x="1275" y="910"/>
                    </a:lnTo>
                    <a:lnTo>
                      <a:pt x="1275" y="911"/>
                    </a:lnTo>
                    <a:lnTo>
                      <a:pt x="1277" y="913"/>
                    </a:lnTo>
                    <a:lnTo>
                      <a:pt x="1277" y="911"/>
                    </a:lnTo>
                    <a:lnTo>
                      <a:pt x="1279" y="911"/>
                    </a:lnTo>
                    <a:lnTo>
                      <a:pt x="1279" y="916"/>
                    </a:lnTo>
                    <a:lnTo>
                      <a:pt x="1282" y="916"/>
                    </a:lnTo>
                    <a:lnTo>
                      <a:pt x="1284" y="913"/>
                    </a:lnTo>
                    <a:lnTo>
                      <a:pt x="1287" y="913"/>
                    </a:lnTo>
                    <a:lnTo>
                      <a:pt x="1289" y="917"/>
                    </a:lnTo>
                    <a:lnTo>
                      <a:pt x="1288" y="919"/>
                    </a:lnTo>
                    <a:lnTo>
                      <a:pt x="1292" y="917"/>
                    </a:lnTo>
                    <a:lnTo>
                      <a:pt x="1291" y="920"/>
                    </a:lnTo>
                    <a:lnTo>
                      <a:pt x="1295" y="921"/>
                    </a:lnTo>
                    <a:lnTo>
                      <a:pt x="1294" y="923"/>
                    </a:lnTo>
                    <a:lnTo>
                      <a:pt x="1297" y="921"/>
                    </a:lnTo>
                    <a:lnTo>
                      <a:pt x="1297" y="924"/>
                    </a:lnTo>
                    <a:lnTo>
                      <a:pt x="1299" y="923"/>
                    </a:lnTo>
                    <a:lnTo>
                      <a:pt x="1299" y="925"/>
                    </a:lnTo>
                    <a:lnTo>
                      <a:pt x="1301" y="926"/>
                    </a:lnTo>
                    <a:lnTo>
                      <a:pt x="1301" y="928"/>
                    </a:lnTo>
                    <a:lnTo>
                      <a:pt x="1304" y="929"/>
                    </a:lnTo>
                    <a:lnTo>
                      <a:pt x="1305" y="927"/>
                    </a:lnTo>
                    <a:lnTo>
                      <a:pt x="1306" y="929"/>
                    </a:lnTo>
                    <a:lnTo>
                      <a:pt x="1305" y="929"/>
                    </a:lnTo>
                    <a:lnTo>
                      <a:pt x="1307" y="930"/>
                    </a:lnTo>
                    <a:lnTo>
                      <a:pt x="1307" y="931"/>
                    </a:lnTo>
                    <a:lnTo>
                      <a:pt x="1305" y="932"/>
                    </a:lnTo>
                    <a:lnTo>
                      <a:pt x="1305" y="934"/>
                    </a:lnTo>
                    <a:lnTo>
                      <a:pt x="1308" y="935"/>
                    </a:lnTo>
                    <a:lnTo>
                      <a:pt x="1307" y="939"/>
                    </a:lnTo>
                    <a:lnTo>
                      <a:pt x="1309" y="939"/>
                    </a:lnTo>
                    <a:lnTo>
                      <a:pt x="1312" y="942"/>
                    </a:lnTo>
                    <a:lnTo>
                      <a:pt x="1310" y="949"/>
                    </a:lnTo>
                    <a:lnTo>
                      <a:pt x="1311" y="952"/>
                    </a:lnTo>
                    <a:lnTo>
                      <a:pt x="1312" y="950"/>
                    </a:lnTo>
                    <a:lnTo>
                      <a:pt x="1311" y="954"/>
                    </a:lnTo>
                    <a:lnTo>
                      <a:pt x="1314" y="955"/>
                    </a:lnTo>
                    <a:lnTo>
                      <a:pt x="1314" y="960"/>
                    </a:lnTo>
                    <a:lnTo>
                      <a:pt x="1313" y="960"/>
                    </a:lnTo>
                    <a:lnTo>
                      <a:pt x="1317" y="963"/>
                    </a:lnTo>
                    <a:lnTo>
                      <a:pt x="1315" y="965"/>
                    </a:lnTo>
                    <a:lnTo>
                      <a:pt x="1320" y="964"/>
                    </a:lnTo>
                    <a:lnTo>
                      <a:pt x="1317" y="967"/>
                    </a:lnTo>
                    <a:lnTo>
                      <a:pt x="1318" y="972"/>
                    </a:lnTo>
                    <a:lnTo>
                      <a:pt x="1315" y="974"/>
                    </a:lnTo>
                    <a:lnTo>
                      <a:pt x="1317" y="976"/>
                    </a:lnTo>
                    <a:lnTo>
                      <a:pt x="1320" y="977"/>
                    </a:lnTo>
                    <a:lnTo>
                      <a:pt x="1318" y="979"/>
                    </a:lnTo>
                    <a:lnTo>
                      <a:pt x="1320" y="980"/>
                    </a:lnTo>
                    <a:lnTo>
                      <a:pt x="1319" y="983"/>
                    </a:lnTo>
                    <a:lnTo>
                      <a:pt x="1322" y="981"/>
                    </a:lnTo>
                    <a:lnTo>
                      <a:pt x="1324" y="985"/>
                    </a:lnTo>
                    <a:lnTo>
                      <a:pt x="1325" y="984"/>
                    </a:lnTo>
                    <a:lnTo>
                      <a:pt x="1326" y="985"/>
                    </a:lnTo>
                    <a:lnTo>
                      <a:pt x="1324" y="988"/>
                    </a:lnTo>
                    <a:lnTo>
                      <a:pt x="1325" y="990"/>
                    </a:lnTo>
                    <a:lnTo>
                      <a:pt x="1327" y="990"/>
                    </a:lnTo>
                    <a:lnTo>
                      <a:pt x="1325" y="993"/>
                    </a:lnTo>
                    <a:lnTo>
                      <a:pt x="1328" y="993"/>
                    </a:lnTo>
                    <a:lnTo>
                      <a:pt x="1327" y="995"/>
                    </a:lnTo>
                    <a:lnTo>
                      <a:pt x="1330" y="995"/>
                    </a:lnTo>
                    <a:lnTo>
                      <a:pt x="1330" y="997"/>
                    </a:lnTo>
                    <a:lnTo>
                      <a:pt x="1333" y="998"/>
                    </a:lnTo>
                    <a:lnTo>
                      <a:pt x="1332" y="1001"/>
                    </a:lnTo>
                    <a:lnTo>
                      <a:pt x="1328" y="1002"/>
                    </a:lnTo>
                    <a:lnTo>
                      <a:pt x="1331" y="1002"/>
                    </a:lnTo>
                    <a:lnTo>
                      <a:pt x="1330" y="1004"/>
                    </a:lnTo>
                    <a:lnTo>
                      <a:pt x="1332" y="1004"/>
                    </a:lnTo>
                    <a:lnTo>
                      <a:pt x="1329" y="1008"/>
                    </a:lnTo>
                    <a:lnTo>
                      <a:pt x="1329" y="1010"/>
                    </a:lnTo>
                    <a:lnTo>
                      <a:pt x="1326" y="1009"/>
                    </a:lnTo>
                    <a:lnTo>
                      <a:pt x="1325" y="1013"/>
                    </a:lnTo>
                    <a:lnTo>
                      <a:pt x="1321" y="1011"/>
                    </a:lnTo>
                    <a:lnTo>
                      <a:pt x="1323" y="1015"/>
                    </a:lnTo>
                    <a:lnTo>
                      <a:pt x="1322" y="1016"/>
                    </a:lnTo>
                    <a:lnTo>
                      <a:pt x="1321" y="1015"/>
                    </a:lnTo>
                    <a:lnTo>
                      <a:pt x="1319" y="1016"/>
                    </a:lnTo>
                    <a:lnTo>
                      <a:pt x="1320" y="1018"/>
                    </a:lnTo>
                    <a:lnTo>
                      <a:pt x="1319" y="1018"/>
                    </a:lnTo>
                    <a:lnTo>
                      <a:pt x="1317" y="1017"/>
                    </a:lnTo>
                    <a:lnTo>
                      <a:pt x="1317" y="1020"/>
                    </a:lnTo>
                    <a:lnTo>
                      <a:pt x="1312" y="1019"/>
                    </a:lnTo>
                    <a:lnTo>
                      <a:pt x="1312" y="1020"/>
                    </a:lnTo>
                    <a:lnTo>
                      <a:pt x="1310" y="1020"/>
                    </a:lnTo>
                    <a:lnTo>
                      <a:pt x="1313" y="1021"/>
                    </a:lnTo>
                    <a:lnTo>
                      <a:pt x="1311" y="1022"/>
                    </a:lnTo>
                    <a:lnTo>
                      <a:pt x="1307" y="1020"/>
                    </a:lnTo>
                    <a:lnTo>
                      <a:pt x="1307" y="1025"/>
                    </a:lnTo>
                    <a:lnTo>
                      <a:pt x="1306" y="1022"/>
                    </a:lnTo>
                    <a:lnTo>
                      <a:pt x="1305" y="1025"/>
                    </a:lnTo>
                    <a:lnTo>
                      <a:pt x="1304" y="1024"/>
                    </a:lnTo>
                    <a:lnTo>
                      <a:pt x="1304" y="1028"/>
                    </a:lnTo>
                    <a:lnTo>
                      <a:pt x="1302" y="1026"/>
                    </a:lnTo>
                    <a:lnTo>
                      <a:pt x="1300" y="1028"/>
                    </a:lnTo>
                    <a:lnTo>
                      <a:pt x="1302" y="1029"/>
                    </a:lnTo>
                    <a:lnTo>
                      <a:pt x="1300" y="1030"/>
                    </a:lnTo>
                    <a:lnTo>
                      <a:pt x="1302" y="1031"/>
                    </a:lnTo>
                    <a:lnTo>
                      <a:pt x="1300" y="1031"/>
                    </a:lnTo>
                    <a:lnTo>
                      <a:pt x="1300" y="1034"/>
                    </a:lnTo>
                    <a:lnTo>
                      <a:pt x="1297" y="1033"/>
                    </a:lnTo>
                    <a:lnTo>
                      <a:pt x="1294" y="1037"/>
                    </a:lnTo>
                    <a:lnTo>
                      <a:pt x="1293" y="1034"/>
                    </a:lnTo>
                    <a:lnTo>
                      <a:pt x="1291" y="1036"/>
                    </a:lnTo>
                    <a:lnTo>
                      <a:pt x="1290" y="1035"/>
                    </a:lnTo>
                    <a:lnTo>
                      <a:pt x="1289" y="1038"/>
                    </a:lnTo>
                    <a:lnTo>
                      <a:pt x="1285" y="1039"/>
                    </a:lnTo>
                    <a:lnTo>
                      <a:pt x="1285" y="1042"/>
                    </a:lnTo>
                    <a:lnTo>
                      <a:pt x="1287" y="1044"/>
                    </a:lnTo>
                    <a:lnTo>
                      <a:pt x="1283" y="1044"/>
                    </a:lnTo>
                    <a:lnTo>
                      <a:pt x="1285" y="1047"/>
                    </a:lnTo>
                    <a:lnTo>
                      <a:pt x="1283" y="1047"/>
                    </a:lnTo>
                    <a:lnTo>
                      <a:pt x="1283" y="1051"/>
                    </a:lnTo>
                    <a:lnTo>
                      <a:pt x="1279" y="1050"/>
                    </a:lnTo>
                    <a:lnTo>
                      <a:pt x="1279" y="1051"/>
                    </a:lnTo>
                    <a:lnTo>
                      <a:pt x="1277" y="1052"/>
                    </a:lnTo>
                    <a:lnTo>
                      <a:pt x="1278" y="1054"/>
                    </a:lnTo>
                    <a:lnTo>
                      <a:pt x="1277" y="1055"/>
                    </a:lnTo>
                    <a:lnTo>
                      <a:pt x="1277" y="1056"/>
                    </a:lnTo>
                    <a:lnTo>
                      <a:pt x="1273" y="1056"/>
                    </a:lnTo>
                    <a:lnTo>
                      <a:pt x="1273" y="1058"/>
                    </a:lnTo>
                    <a:lnTo>
                      <a:pt x="1269" y="1060"/>
                    </a:lnTo>
                    <a:lnTo>
                      <a:pt x="1270" y="1062"/>
                    </a:lnTo>
                    <a:lnTo>
                      <a:pt x="1267" y="1063"/>
                    </a:lnTo>
                    <a:lnTo>
                      <a:pt x="1270" y="1065"/>
                    </a:lnTo>
                    <a:lnTo>
                      <a:pt x="1270" y="1068"/>
                    </a:lnTo>
                    <a:lnTo>
                      <a:pt x="1268" y="1070"/>
                    </a:lnTo>
                    <a:lnTo>
                      <a:pt x="1269" y="1073"/>
                    </a:lnTo>
                    <a:lnTo>
                      <a:pt x="1267" y="1072"/>
                    </a:lnTo>
                    <a:lnTo>
                      <a:pt x="1263" y="1074"/>
                    </a:lnTo>
                    <a:lnTo>
                      <a:pt x="1266" y="1079"/>
                    </a:lnTo>
                    <a:lnTo>
                      <a:pt x="1261" y="1078"/>
                    </a:lnTo>
                    <a:lnTo>
                      <a:pt x="1263" y="1080"/>
                    </a:lnTo>
                    <a:lnTo>
                      <a:pt x="1260" y="1081"/>
                    </a:lnTo>
                    <a:lnTo>
                      <a:pt x="1258" y="1078"/>
                    </a:lnTo>
                    <a:lnTo>
                      <a:pt x="1255" y="1079"/>
                    </a:lnTo>
                    <a:lnTo>
                      <a:pt x="1250" y="1073"/>
                    </a:lnTo>
                    <a:lnTo>
                      <a:pt x="1252" y="1076"/>
                    </a:lnTo>
                    <a:lnTo>
                      <a:pt x="1248" y="1080"/>
                    </a:lnTo>
                    <a:lnTo>
                      <a:pt x="1250" y="1081"/>
                    </a:lnTo>
                    <a:lnTo>
                      <a:pt x="1250" y="1085"/>
                    </a:lnTo>
                    <a:lnTo>
                      <a:pt x="1247" y="1086"/>
                    </a:lnTo>
                    <a:lnTo>
                      <a:pt x="1246" y="1085"/>
                    </a:lnTo>
                    <a:lnTo>
                      <a:pt x="1247" y="1087"/>
                    </a:lnTo>
                    <a:lnTo>
                      <a:pt x="1245" y="1087"/>
                    </a:lnTo>
                    <a:lnTo>
                      <a:pt x="1248" y="1092"/>
                    </a:lnTo>
                    <a:lnTo>
                      <a:pt x="1245" y="1092"/>
                    </a:lnTo>
                    <a:lnTo>
                      <a:pt x="1248" y="1096"/>
                    </a:lnTo>
                    <a:lnTo>
                      <a:pt x="1247" y="1099"/>
                    </a:lnTo>
                    <a:lnTo>
                      <a:pt x="1243" y="1100"/>
                    </a:lnTo>
                    <a:lnTo>
                      <a:pt x="1245" y="1102"/>
                    </a:lnTo>
                    <a:lnTo>
                      <a:pt x="1250" y="1103"/>
                    </a:lnTo>
                    <a:lnTo>
                      <a:pt x="1252" y="1107"/>
                    </a:lnTo>
                    <a:lnTo>
                      <a:pt x="1252" y="1115"/>
                    </a:lnTo>
                    <a:lnTo>
                      <a:pt x="1253" y="1118"/>
                    </a:lnTo>
                    <a:lnTo>
                      <a:pt x="1257" y="1115"/>
                    </a:lnTo>
                    <a:lnTo>
                      <a:pt x="1259" y="1119"/>
                    </a:lnTo>
                    <a:lnTo>
                      <a:pt x="1263" y="1120"/>
                    </a:lnTo>
                    <a:lnTo>
                      <a:pt x="1275" y="1115"/>
                    </a:lnTo>
                    <a:lnTo>
                      <a:pt x="1279" y="1117"/>
                    </a:lnTo>
                    <a:lnTo>
                      <a:pt x="1289" y="1117"/>
                    </a:lnTo>
                    <a:lnTo>
                      <a:pt x="1293" y="1121"/>
                    </a:lnTo>
                    <a:lnTo>
                      <a:pt x="1304" y="1136"/>
                    </a:lnTo>
                    <a:lnTo>
                      <a:pt x="1303" y="1142"/>
                    </a:lnTo>
                    <a:lnTo>
                      <a:pt x="1301" y="1145"/>
                    </a:lnTo>
                    <a:lnTo>
                      <a:pt x="1303" y="1150"/>
                    </a:lnTo>
                    <a:lnTo>
                      <a:pt x="1296" y="1152"/>
                    </a:lnTo>
                    <a:lnTo>
                      <a:pt x="1296" y="1154"/>
                    </a:lnTo>
                    <a:lnTo>
                      <a:pt x="1293" y="1155"/>
                    </a:lnTo>
                    <a:lnTo>
                      <a:pt x="1292" y="1161"/>
                    </a:lnTo>
                    <a:lnTo>
                      <a:pt x="1287" y="1165"/>
                    </a:lnTo>
                    <a:lnTo>
                      <a:pt x="1289" y="1170"/>
                    </a:lnTo>
                    <a:lnTo>
                      <a:pt x="1285" y="1174"/>
                    </a:lnTo>
                    <a:lnTo>
                      <a:pt x="1286" y="1176"/>
                    </a:lnTo>
                    <a:lnTo>
                      <a:pt x="1284" y="1178"/>
                    </a:lnTo>
                    <a:lnTo>
                      <a:pt x="1285" y="1180"/>
                    </a:lnTo>
                    <a:lnTo>
                      <a:pt x="1283" y="1180"/>
                    </a:lnTo>
                    <a:lnTo>
                      <a:pt x="1281" y="1183"/>
                    </a:lnTo>
                    <a:lnTo>
                      <a:pt x="1284" y="1189"/>
                    </a:lnTo>
                    <a:lnTo>
                      <a:pt x="1284" y="1198"/>
                    </a:lnTo>
                    <a:lnTo>
                      <a:pt x="1287" y="1199"/>
                    </a:lnTo>
                    <a:lnTo>
                      <a:pt x="1288" y="1201"/>
                    </a:lnTo>
                    <a:lnTo>
                      <a:pt x="1287" y="1204"/>
                    </a:lnTo>
                    <a:lnTo>
                      <a:pt x="1289" y="1210"/>
                    </a:lnTo>
                    <a:lnTo>
                      <a:pt x="1293" y="1213"/>
                    </a:lnTo>
                    <a:lnTo>
                      <a:pt x="1293" y="1215"/>
                    </a:lnTo>
                    <a:lnTo>
                      <a:pt x="1291" y="1217"/>
                    </a:lnTo>
                    <a:lnTo>
                      <a:pt x="1292" y="1219"/>
                    </a:lnTo>
                    <a:lnTo>
                      <a:pt x="1294" y="1223"/>
                    </a:lnTo>
                    <a:lnTo>
                      <a:pt x="1296" y="1223"/>
                    </a:lnTo>
                    <a:lnTo>
                      <a:pt x="1297" y="1227"/>
                    </a:lnTo>
                    <a:lnTo>
                      <a:pt x="1296" y="1227"/>
                    </a:lnTo>
                    <a:lnTo>
                      <a:pt x="1300" y="1230"/>
                    </a:lnTo>
                    <a:lnTo>
                      <a:pt x="1300" y="1233"/>
                    </a:lnTo>
                    <a:lnTo>
                      <a:pt x="1295" y="1234"/>
                    </a:lnTo>
                    <a:lnTo>
                      <a:pt x="1295" y="1236"/>
                    </a:lnTo>
                    <a:lnTo>
                      <a:pt x="1291" y="1235"/>
                    </a:lnTo>
                    <a:lnTo>
                      <a:pt x="1286" y="1240"/>
                    </a:lnTo>
                    <a:lnTo>
                      <a:pt x="1284" y="1240"/>
                    </a:lnTo>
                    <a:lnTo>
                      <a:pt x="1283" y="1242"/>
                    </a:lnTo>
                    <a:lnTo>
                      <a:pt x="1284" y="1242"/>
                    </a:lnTo>
                    <a:lnTo>
                      <a:pt x="1284" y="1244"/>
                    </a:lnTo>
                    <a:lnTo>
                      <a:pt x="1277" y="1247"/>
                    </a:lnTo>
                    <a:lnTo>
                      <a:pt x="1275" y="1246"/>
                    </a:lnTo>
                    <a:lnTo>
                      <a:pt x="1275" y="1248"/>
                    </a:lnTo>
                    <a:lnTo>
                      <a:pt x="1273" y="1249"/>
                    </a:lnTo>
                    <a:lnTo>
                      <a:pt x="1275" y="1251"/>
                    </a:lnTo>
                    <a:lnTo>
                      <a:pt x="1272" y="1251"/>
                    </a:lnTo>
                    <a:lnTo>
                      <a:pt x="1272" y="1252"/>
                    </a:lnTo>
                    <a:lnTo>
                      <a:pt x="1268" y="1251"/>
                    </a:lnTo>
                    <a:lnTo>
                      <a:pt x="1267" y="1253"/>
                    </a:lnTo>
                    <a:lnTo>
                      <a:pt x="1268" y="1256"/>
                    </a:lnTo>
                    <a:lnTo>
                      <a:pt x="1264" y="1255"/>
                    </a:lnTo>
                    <a:lnTo>
                      <a:pt x="1260" y="1260"/>
                    </a:lnTo>
                    <a:lnTo>
                      <a:pt x="1256" y="1261"/>
                    </a:lnTo>
                    <a:lnTo>
                      <a:pt x="1256" y="1263"/>
                    </a:lnTo>
                    <a:lnTo>
                      <a:pt x="1249" y="1264"/>
                    </a:lnTo>
                    <a:lnTo>
                      <a:pt x="1249" y="1266"/>
                    </a:lnTo>
                    <a:lnTo>
                      <a:pt x="1246" y="1268"/>
                    </a:lnTo>
                    <a:lnTo>
                      <a:pt x="1247" y="1270"/>
                    </a:lnTo>
                    <a:lnTo>
                      <a:pt x="1246" y="1271"/>
                    </a:lnTo>
                    <a:lnTo>
                      <a:pt x="1243" y="1268"/>
                    </a:lnTo>
                    <a:lnTo>
                      <a:pt x="1245" y="1263"/>
                    </a:lnTo>
                    <a:lnTo>
                      <a:pt x="1240" y="1266"/>
                    </a:lnTo>
                    <a:lnTo>
                      <a:pt x="1238" y="1265"/>
                    </a:lnTo>
                    <a:lnTo>
                      <a:pt x="1237" y="1268"/>
                    </a:lnTo>
                    <a:lnTo>
                      <a:pt x="1233" y="1270"/>
                    </a:lnTo>
                    <a:lnTo>
                      <a:pt x="1235" y="1271"/>
                    </a:lnTo>
                    <a:lnTo>
                      <a:pt x="1229" y="1274"/>
                    </a:lnTo>
                    <a:lnTo>
                      <a:pt x="1230" y="1277"/>
                    </a:lnTo>
                    <a:lnTo>
                      <a:pt x="1228" y="1278"/>
                    </a:lnTo>
                    <a:lnTo>
                      <a:pt x="1228" y="1276"/>
                    </a:lnTo>
                    <a:lnTo>
                      <a:pt x="1227" y="1276"/>
                    </a:lnTo>
                    <a:lnTo>
                      <a:pt x="1225" y="1278"/>
                    </a:lnTo>
                    <a:lnTo>
                      <a:pt x="1227" y="1280"/>
                    </a:lnTo>
                    <a:lnTo>
                      <a:pt x="1222" y="1283"/>
                    </a:lnTo>
                    <a:lnTo>
                      <a:pt x="1229" y="1289"/>
                    </a:lnTo>
                    <a:lnTo>
                      <a:pt x="1225" y="1290"/>
                    </a:lnTo>
                    <a:lnTo>
                      <a:pt x="1225" y="1294"/>
                    </a:lnTo>
                    <a:lnTo>
                      <a:pt x="1221" y="1295"/>
                    </a:lnTo>
                    <a:lnTo>
                      <a:pt x="1220" y="1292"/>
                    </a:lnTo>
                    <a:lnTo>
                      <a:pt x="1218" y="1292"/>
                    </a:lnTo>
                    <a:lnTo>
                      <a:pt x="1215" y="1299"/>
                    </a:lnTo>
                    <a:lnTo>
                      <a:pt x="1214" y="1298"/>
                    </a:lnTo>
                    <a:lnTo>
                      <a:pt x="1209" y="1303"/>
                    </a:lnTo>
                    <a:lnTo>
                      <a:pt x="1206" y="1303"/>
                    </a:lnTo>
                    <a:lnTo>
                      <a:pt x="1205" y="1300"/>
                    </a:lnTo>
                    <a:lnTo>
                      <a:pt x="1200" y="1300"/>
                    </a:lnTo>
                    <a:lnTo>
                      <a:pt x="1202" y="1302"/>
                    </a:lnTo>
                    <a:lnTo>
                      <a:pt x="1200" y="1303"/>
                    </a:lnTo>
                    <a:lnTo>
                      <a:pt x="1197" y="1307"/>
                    </a:lnTo>
                    <a:lnTo>
                      <a:pt x="1199" y="1309"/>
                    </a:lnTo>
                    <a:lnTo>
                      <a:pt x="1194" y="1312"/>
                    </a:lnTo>
                    <a:lnTo>
                      <a:pt x="1192" y="1313"/>
                    </a:lnTo>
                    <a:lnTo>
                      <a:pt x="1187" y="1312"/>
                    </a:lnTo>
                    <a:lnTo>
                      <a:pt x="1187" y="1309"/>
                    </a:lnTo>
                    <a:lnTo>
                      <a:pt x="1185" y="1307"/>
                    </a:lnTo>
                    <a:lnTo>
                      <a:pt x="1180" y="1310"/>
                    </a:lnTo>
                    <a:lnTo>
                      <a:pt x="1179" y="1316"/>
                    </a:lnTo>
                    <a:lnTo>
                      <a:pt x="1180" y="1319"/>
                    </a:lnTo>
                    <a:lnTo>
                      <a:pt x="1174" y="1317"/>
                    </a:lnTo>
                    <a:lnTo>
                      <a:pt x="1174" y="1319"/>
                    </a:lnTo>
                    <a:lnTo>
                      <a:pt x="1171" y="1321"/>
                    </a:lnTo>
                    <a:lnTo>
                      <a:pt x="1174" y="1322"/>
                    </a:lnTo>
                    <a:lnTo>
                      <a:pt x="1173" y="1324"/>
                    </a:lnTo>
                    <a:lnTo>
                      <a:pt x="1168" y="1323"/>
                    </a:lnTo>
                    <a:lnTo>
                      <a:pt x="1167" y="1324"/>
                    </a:lnTo>
                    <a:lnTo>
                      <a:pt x="1162" y="1322"/>
                    </a:lnTo>
                    <a:lnTo>
                      <a:pt x="1160" y="1323"/>
                    </a:lnTo>
                    <a:lnTo>
                      <a:pt x="1159" y="1326"/>
                    </a:lnTo>
                    <a:lnTo>
                      <a:pt x="1153" y="1328"/>
                    </a:lnTo>
                    <a:lnTo>
                      <a:pt x="1153" y="1330"/>
                    </a:lnTo>
                    <a:lnTo>
                      <a:pt x="1152" y="1328"/>
                    </a:lnTo>
                    <a:lnTo>
                      <a:pt x="1151" y="1324"/>
                    </a:lnTo>
                    <a:lnTo>
                      <a:pt x="1148" y="1324"/>
                    </a:lnTo>
                    <a:lnTo>
                      <a:pt x="1148" y="1317"/>
                    </a:lnTo>
                    <a:lnTo>
                      <a:pt x="1143" y="1320"/>
                    </a:lnTo>
                    <a:lnTo>
                      <a:pt x="1138" y="1316"/>
                    </a:lnTo>
                    <a:lnTo>
                      <a:pt x="1134" y="1315"/>
                    </a:lnTo>
                    <a:lnTo>
                      <a:pt x="1133" y="1310"/>
                    </a:lnTo>
                    <a:lnTo>
                      <a:pt x="1130" y="1310"/>
                    </a:lnTo>
                    <a:lnTo>
                      <a:pt x="1129" y="1313"/>
                    </a:lnTo>
                    <a:lnTo>
                      <a:pt x="1121" y="1314"/>
                    </a:lnTo>
                    <a:lnTo>
                      <a:pt x="1112" y="1309"/>
                    </a:lnTo>
                    <a:lnTo>
                      <a:pt x="1109" y="1304"/>
                    </a:lnTo>
                    <a:lnTo>
                      <a:pt x="1109" y="1301"/>
                    </a:lnTo>
                    <a:lnTo>
                      <a:pt x="1095" y="1299"/>
                    </a:lnTo>
                    <a:lnTo>
                      <a:pt x="1095" y="1296"/>
                    </a:lnTo>
                    <a:lnTo>
                      <a:pt x="1087" y="1295"/>
                    </a:lnTo>
                    <a:lnTo>
                      <a:pt x="1088" y="1292"/>
                    </a:lnTo>
                    <a:lnTo>
                      <a:pt x="1085" y="1291"/>
                    </a:lnTo>
                    <a:lnTo>
                      <a:pt x="1080" y="1297"/>
                    </a:lnTo>
                    <a:lnTo>
                      <a:pt x="1075" y="1300"/>
                    </a:lnTo>
                    <a:lnTo>
                      <a:pt x="1075" y="1302"/>
                    </a:lnTo>
                    <a:lnTo>
                      <a:pt x="1077" y="1304"/>
                    </a:lnTo>
                    <a:lnTo>
                      <a:pt x="1073" y="1304"/>
                    </a:lnTo>
                    <a:lnTo>
                      <a:pt x="1069" y="1301"/>
                    </a:lnTo>
                    <a:lnTo>
                      <a:pt x="1056" y="1302"/>
                    </a:lnTo>
                    <a:lnTo>
                      <a:pt x="1055" y="1298"/>
                    </a:lnTo>
                    <a:lnTo>
                      <a:pt x="1049" y="1300"/>
                    </a:lnTo>
                    <a:lnTo>
                      <a:pt x="1047" y="1298"/>
                    </a:lnTo>
                    <a:lnTo>
                      <a:pt x="1039" y="1303"/>
                    </a:lnTo>
                    <a:lnTo>
                      <a:pt x="1038" y="1302"/>
                    </a:lnTo>
                    <a:lnTo>
                      <a:pt x="1038" y="1298"/>
                    </a:lnTo>
                    <a:lnTo>
                      <a:pt x="1031" y="1299"/>
                    </a:lnTo>
                    <a:lnTo>
                      <a:pt x="1029" y="1297"/>
                    </a:lnTo>
                    <a:lnTo>
                      <a:pt x="1023" y="1297"/>
                    </a:lnTo>
                    <a:lnTo>
                      <a:pt x="1021" y="1290"/>
                    </a:lnTo>
                    <a:lnTo>
                      <a:pt x="1014" y="1292"/>
                    </a:lnTo>
                    <a:lnTo>
                      <a:pt x="1005" y="1291"/>
                    </a:lnTo>
                    <a:lnTo>
                      <a:pt x="1004" y="1294"/>
                    </a:lnTo>
                    <a:lnTo>
                      <a:pt x="999" y="1296"/>
                    </a:lnTo>
                    <a:lnTo>
                      <a:pt x="991" y="1297"/>
                    </a:lnTo>
                    <a:lnTo>
                      <a:pt x="989" y="1296"/>
                    </a:lnTo>
                    <a:lnTo>
                      <a:pt x="985" y="1298"/>
                    </a:lnTo>
                    <a:lnTo>
                      <a:pt x="979" y="1296"/>
                    </a:lnTo>
                    <a:lnTo>
                      <a:pt x="976" y="1298"/>
                    </a:lnTo>
                    <a:lnTo>
                      <a:pt x="973" y="1297"/>
                    </a:lnTo>
                    <a:lnTo>
                      <a:pt x="970" y="1299"/>
                    </a:lnTo>
                    <a:lnTo>
                      <a:pt x="965" y="1303"/>
                    </a:lnTo>
                    <a:lnTo>
                      <a:pt x="963" y="1302"/>
                    </a:lnTo>
                    <a:lnTo>
                      <a:pt x="962" y="1295"/>
                    </a:lnTo>
                    <a:lnTo>
                      <a:pt x="953" y="1294"/>
                    </a:lnTo>
                    <a:lnTo>
                      <a:pt x="951" y="1290"/>
                    </a:lnTo>
                    <a:lnTo>
                      <a:pt x="946" y="1289"/>
                    </a:lnTo>
                    <a:lnTo>
                      <a:pt x="944" y="1287"/>
                    </a:lnTo>
                    <a:lnTo>
                      <a:pt x="940" y="1287"/>
                    </a:lnTo>
                    <a:lnTo>
                      <a:pt x="934" y="1291"/>
                    </a:lnTo>
                    <a:lnTo>
                      <a:pt x="931" y="1295"/>
                    </a:lnTo>
                    <a:lnTo>
                      <a:pt x="929" y="1295"/>
                    </a:lnTo>
                    <a:lnTo>
                      <a:pt x="930" y="1298"/>
                    </a:lnTo>
                    <a:lnTo>
                      <a:pt x="927" y="1299"/>
                    </a:lnTo>
                    <a:lnTo>
                      <a:pt x="927" y="1301"/>
                    </a:lnTo>
                    <a:lnTo>
                      <a:pt x="919" y="1300"/>
                    </a:lnTo>
                    <a:lnTo>
                      <a:pt x="916" y="1303"/>
                    </a:lnTo>
                    <a:lnTo>
                      <a:pt x="914" y="1308"/>
                    </a:lnTo>
                    <a:lnTo>
                      <a:pt x="911" y="1310"/>
                    </a:lnTo>
                    <a:lnTo>
                      <a:pt x="907" y="1309"/>
                    </a:lnTo>
                    <a:lnTo>
                      <a:pt x="901" y="1306"/>
                    </a:lnTo>
                    <a:lnTo>
                      <a:pt x="903" y="1304"/>
                    </a:lnTo>
                    <a:lnTo>
                      <a:pt x="898" y="1304"/>
                    </a:lnTo>
                    <a:lnTo>
                      <a:pt x="892" y="1308"/>
                    </a:lnTo>
                    <a:lnTo>
                      <a:pt x="892" y="1310"/>
                    </a:lnTo>
                    <a:lnTo>
                      <a:pt x="880" y="1310"/>
                    </a:lnTo>
                    <a:lnTo>
                      <a:pt x="880" y="1313"/>
                    </a:lnTo>
                    <a:lnTo>
                      <a:pt x="883" y="1316"/>
                    </a:lnTo>
                    <a:lnTo>
                      <a:pt x="885" y="1318"/>
                    </a:lnTo>
                    <a:lnTo>
                      <a:pt x="876" y="1325"/>
                    </a:lnTo>
                    <a:lnTo>
                      <a:pt x="872" y="1335"/>
                    </a:lnTo>
                    <a:lnTo>
                      <a:pt x="864" y="1337"/>
                    </a:lnTo>
                    <a:lnTo>
                      <a:pt x="862" y="1343"/>
                    </a:lnTo>
                    <a:lnTo>
                      <a:pt x="854" y="1343"/>
                    </a:lnTo>
                    <a:lnTo>
                      <a:pt x="852" y="1351"/>
                    </a:lnTo>
                    <a:lnTo>
                      <a:pt x="846" y="1355"/>
                    </a:lnTo>
                    <a:lnTo>
                      <a:pt x="844" y="1359"/>
                    </a:lnTo>
                    <a:lnTo>
                      <a:pt x="841" y="1361"/>
                    </a:lnTo>
                    <a:lnTo>
                      <a:pt x="836" y="1360"/>
                    </a:lnTo>
                    <a:lnTo>
                      <a:pt x="832" y="1353"/>
                    </a:lnTo>
                    <a:lnTo>
                      <a:pt x="821" y="1343"/>
                    </a:lnTo>
                    <a:lnTo>
                      <a:pt x="820" y="1337"/>
                    </a:lnTo>
                    <a:lnTo>
                      <a:pt x="820" y="1331"/>
                    </a:lnTo>
                    <a:lnTo>
                      <a:pt x="818" y="1328"/>
                    </a:lnTo>
                    <a:lnTo>
                      <a:pt x="809" y="1327"/>
                    </a:lnTo>
                    <a:lnTo>
                      <a:pt x="806" y="1331"/>
                    </a:lnTo>
                    <a:lnTo>
                      <a:pt x="808" y="1336"/>
                    </a:lnTo>
                    <a:lnTo>
                      <a:pt x="807" y="1338"/>
                    </a:lnTo>
                    <a:lnTo>
                      <a:pt x="805" y="1340"/>
                    </a:lnTo>
                    <a:lnTo>
                      <a:pt x="801" y="1339"/>
                    </a:lnTo>
                    <a:lnTo>
                      <a:pt x="785" y="1342"/>
                    </a:lnTo>
                    <a:lnTo>
                      <a:pt x="784" y="1345"/>
                    </a:lnTo>
                    <a:lnTo>
                      <a:pt x="787" y="1350"/>
                    </a:lnTo>
                    <a:lnTo>
                      <a:pt x="786" y="1352"/>
                    </a:lnTo>
                    <a:lnTo>
                      <a:pt x="778" y="1349"/>
                    </a:lnTo>
                    <a:lnTo>
                      <a:pt x="772" y="1350"/>
                    </a:lnTo>
                    <a:lnTo>
                      <a:pt x="768" y="1354"/>
                    </a:lnTo>
                    <a:lnTo>
                      <a:pt x="765" y="1355"/>
                    </a:lnTo>
                    <a:lnTo>
                      <a:pt x="761" y="1354"/>
                    </a:lnTo>
                    <a:lnTo>
                      <a:pt x="757" y="1354"/>
                    </a:lnTo>
                    <a:lnTo>
                      <a:pt x="756" y="1359"/>
                    </a:lnTo>
                    <a:lnTo>
                      <a:pt x="753" y="1361"/>
                    </a:lnTo>
                    <a:lnTo>
                      <a:pt x="748" y="1358"/>
                    </a:lnTo>
                    <a:lnTo>
                      <a:pt x="744" y="1359"/>
                    </a:lnTo>
                    <a:lnTo>
                      <a:pt x="741" y="1356"/>
                    </a:lnTo>
                    <a:lnTo>
                      <a:pt x="737" y="1356"/>
                    </a:lnTo>
                    <a:lnTo>
                      <a:pt x="734" y="1354"/>
                    </a:lnTo>
                    <a:lnTo>
                      <a:pt x="729" y="1356"/>
                    </a:lnTo>
                    <a:lnTo>
                      <a:pt x="724" y="1357"/>
                    </a:lnTo>
                    <a:lnTo>
                      <a:pt x="714" y="1355"/>
                    </a:lnTo>
                    <a:lnTo>
                      <a:pt x="712" y="1353"/>
                    </a:lnTo>
                    <a:lnTo>
                      <a:pt x="702" y="1352"/>
                    </a:lnTo>
                    <a:lnTo>
                      <a:pt x="699" y="1354"/>
                    </a:lnTo>
                    <a:lnTo>
                      <a:pt x="697" y="1361"/>
                    </a:lnTo>
                    <a:lnTo>
                      <a:pt x="691" y="1367"/>
                    </a:lnTo>
                    <a:lnTo>
                      <a:pt x="673" y="1366"/>
                    </a:lnTo>
                    <a:lnTo>
                      <a:pt x="665" y="1369"/>
                    </a:lnTo>
                    <a:lnTo>
                      <a:pt x="654" y="1369"/>
                    </a:lnTo>
                    <a:lnTo>
                      <a:pt x="649" y="1370"/>
                    </a:lnTo>
                    <a:lnTo>
                      <a:pt x="640" y="1373"/>
                    </a:lnTo>
                    <a:lnTo>
                      <a:pt x="631" y="1387"/>
                    </a:lnTo>
                    <a:lnTo>
                      <a:pt x="626" y="1398"/>
                    </a:lnTo>
                    <a:lnTo>
                      <a:pt x="616" y="1402"/>
                    </a:lnTo>
                    <a:lnTo>
                      <a:pt x="612" y="1414"/>
                    </a:lnTo>
                    <a:lnTo>
                      <a:pt x="605" y="1422"/>
                    </a:lnTo>
                    <a:lnTo>
                      <a:pt x="599" y="1424"/>
                    </a:lnTo>
                    <a:lnTo>
                      <a:pt x="597" y="1426"/>
                    </a:lnTo>
                    <a:lnTo>
                      <a:pt x="600" y="1434"/>
                    </a:lnTo>
                    <a:lnTo>
                      <a:pt x="599" y="1440"/>
                    </a:lnTo>
                    <a:lnTo>
                      <a:pt x="601" y="1442"/>
                    </a:lnTo>
                    <a:lnTo>
                      <a:pt x="598" y="1450"/>
                    </a:lnTo>
                    <a:lnTo>
                      <a:pt x="591" y="1460"/>
                    </a:lnTo>
                    <a:lnTo>
                      <a:pt x="584" y="1465"/>
                    </a:lnTo>
                    <a:lnTo>
                      <a:pt x="581" y="1468"/>
                    </a:lnTo>
                    <a:lnTo>
                      <a:pt x="568" y="1467"/>
                    </a:lnTo>
                    <a:lnTo>
                      <a:pt x="561" y="1468"/>
                    </a:lnTo>
                    <a:lnTo>
                      <a:pt x="562" y="1475"/>
                    </a:lnTo>
                    <a:lnTo>
                      <a:pt x="561" y="1477"/>
                    </a:lnTo>
                    <a:lnTo>
                      <a:pt x="549" y="1479"/>
                    </a:lnTo>
                    <a:lnTo>
                      <a:pt x="547" y="1481"/>
                    </a:lnTo>
                    <a:lnTo>
                      <a:pt x="547" y="1485"/>
                    </a:lnTo>
                    <a:lnTo>
                      <a:pt x="546" y="1490"/>
                    </a:lnTo>
                    <a:lnTo>
                      <a:pt x="540" y="1495"/>
                    </a:lnTo>
                    <a:lnTo>
                      <a:pt x="536" y="1496"/>
                    </a:lnTo>
                    <a:lnTo>
                      <a:pt x="530" y="1501"/>
                    </a:lnTo>
                    <a:lnTo>
                      <a:pt x="528" y="1506"/>
                    </a:lnTo>
                    <a:lnTo>
                      <a:pt x="526" y="1515"/>
                    </a:lnTo>
                    <a:lnTo>
                      <a:pt x="517" y="1530"/>
                    </a:lnTo>
                    <a:lnTo>
                      <a:pt x="519" y="1533"/>
                    </a:lnTo>
                    <a:lnTo>
                      <a:pt x="529" y="1542"/>
                    </a:lnTo>
                    <a:lnTo>
                      <a:pt x="529" y="1544"/>
                    </a:lnTo>
                    <a:lnTo>
                      <a:pt x="525" y="1548"/>
                    </a:lnTo>
                    <a:lnTo>
                      <a:pt x="504" y="1540"/>
                    </a:lnTo>
                    <a:lnTo>
                      <a:pt x="501" y="1535"/>
                    </a:lnTo>
                    <a:lnTo>
                      <a:pt x="494" y="1533"/>
                    </a:lnTo>
                    <a:lnTo>
                      <a:pt x="494" y="1528"/>
                    </a:lnTo>
                    <a:lnTo>
                      <a:pt x="490" y="1529"/>
                    </a:lnTo>
                    <a:lnTo>
                      <a:pt x="490" y="1525"/>
                    </a:lnTo>
                    <a:lnTo>
                      <a:pt x="483" y="1525"/>
                    </a:lnTo>
                    <a:lnTo>
                      <a:pt x="486" y="1522"/>
                    </a:lnTo>
                    <a:lnTo>
                      <a:pt x="483" y="1517"/>
                    </a:lnTo>
                    <a:lnTo>
                      <a:pt x="481" y="1517"/>
                    </a:lnTo>
                    <a:lnTo>
                      <a:pt x="481" y="1514"/>
                    </a:lnTo>
                    <a:lnTo>
                      <a:pt x="478" y="1511"/>
                    </a:lnTo>
                    <a:lnTo>
                      <a:pt x="476" y="1511"/>
                    </a:lnTo>
                    <a:lnTo>
                      <a:pt x="472" y="1505"/>
                    </a:lnTo>
                    <a:lnTo>
                      <a:pt x="463" y="1504"/>
                    </a:lnTo>
                    <a:lnTo>
                      <a:pt x="460" y="1501"/>
                    </a:lnTo>
                    <a:lnTo>
                      <a:pt x="457" y="1501"/>
                    </a:lnTo>
                    <a:lnTo>
                      <a:pt x="451" y="1500"/>
                    </a:lnTo>
                    <a:lnTo>
                      <a:pt x="449" y="1497"/>
                    </a:lnTo>
                    <a:lnTo>
                      <a:pt x="443" y="1495"/>
                    </a:lnTo>
                    <a:lnTo>
                      <a:pt x="437" y="1497"/>
                    </a:lnTo>
                    <a:lnTo>
                      <a:pt x="436" y="1498"/>
                    </a:lnTo>
                    <a:lnTo>
                      <a:pt x="430" y="1496"/>
                    </a:lnTo>
                    <a:lnTo>
                      <a:pt x="430" y="1493"/>
                    </a:lnTo>
                    <a:lnTo>
                      <a:pt x="428" y="1494"/>
                    </a:lnTo>
                    <a:lnTo>
                      <a:pt x="426" y="1490"/>
                    </a:lnTo>
                    <a:lnTo>
                      <a:pt x="424" y="1490"/>
                    </a:lnTo>
                    <a:lnTo>
                      <a:pt x="425" y="1487"/>
                    </a:lnTo>
                    <a:lnTo>
                      <a:pt x="424" y="1486"/>
                    </a:lnTo>
                    <a:lnTo>
                      <a:pt x="418" y="1487"/>
                    </a:lnTo>
                    <a:lnTo>
                      <a:pt x="415" y="1485"/>
                    </a:lnTo>
                    <a:lnTo>
                      <a:pt x="410" y="1486"/>
                    </a:lnTo>
                    <a:lnTo>
                      <a:pt x="411" y="1485"/>
                    </a:lnTo>
                    <a:lnTo>
                      <a:pt x="409" y="1481"/>
                    </a:lnTo>
                    <a:lnTo>
                      <a:pt x="404" y="1481"/>
                    </a:lnTo>
                    <a:lnTo>
                      <a:pt x="401" y="1478"/>
                    </a:lnTo>
                    <a:lnTo>
                      <a:pt x="402" y="1477"/>
                    </a:lnTo>
                    <a:lnTo>
                      <a:pt x="400" y="1477"/>
                    </a:lnTo>
                    <a:lnTo>
                      <a:pt x="399" y="1475"/>
                    </a:lnTo>
                    <a:lnTo>
                      <a:pt x="395" y="1476"/>
                    </a:lnTo>
                    <a:lnTo>
                      <a:pt x="393" y="1474"/>
                    </a:lnTo>
                    <a:lnTo>
                      <a:pt x="391" y="1475"/>
                    </a:lnTo>
                    <a:lnTo>
                      <a:pt x="387" y="1472"/>
                    </a:lnTo>
                    <a:lnTo>
                      <a:pt x="383" y="1474"/>
                    </a:lnTo>
                    <a:lnTo>
                      <a:pt x="382" y="1470"/>
                    </a:lnTo>
                    <a:lnTo>
                      <a:pt x="379" y="1471"/>
                    </a:lnTo>
                    <a:lnTo>
                      <a:pt x="375" y="1469"/>
                    </a:lnTo>
                    <a:lnTo>
                      <a:pt x="373" y="1469"/>
                    </a:lnTo>
                    <a:lnTo>
                      <a:pt x="370" y="1467"/>
                    </a:lnTo>
                    <a:lnTo>
                      <a:pt x="365" y="1467"/>
                    </a:lnTo>
                    <a:lnTo>
                      <a:pt x="365" y="1466"/>
                    </a:lnTo>
                    <a:lnTo>
                      <a:pt x="361" y="1466"/>
                    </a:lnTo>
                    <a:lnTo>
                      <a:pt x="358" y="1469"/>
                    </a:lnTo>
                    <a:lnTo>
                      <a:pt x="351" y="1466"/>
                    </a:lnTo>
                    <a:lnTo>
                      <a:pt x="348" y="1468"/>
                    </a:lnTo>
                    <a:lnTo>
                      <a:pt x="339" y="1464"/>
                    </a:lnTo>
                    <a:lnTo>
                      <a:pt x="336" y="1463"/>
                    </a:lnTo>
                    <a:lnTo>
                      <a:pt x="337" y="1462"/>
                    </a:lnTo>
                    <a:lnTo>
                      <a:pt x="335" y="1461"/>
                    </a:lnTo>
                    <a:lnTo>
                      <a:pt x="332" y="1462"/>
                    </a:lnTo>
                    <a:lnTo>
                      <a:pt x="331" y="1460"/>
                    </a:lnTo>
                    <a:lnTo>
                      <a:pt x="328" y="1459"/>
                    </a:lnTo>
                    <a:lnTo>
                      <a:pt x="329" y="1458"/>
                    </a:lnTo>
                    <a:lnTo>
                      <a:pt x="324" y="1458"/>
                    </a:lnTo>
                    <a:lnTo>
                      <a:pt x="321" y="1456"/>
                    </a:lnTo>
                    <a:lnTo>
                      <a:pt x="318" y="1456"/>
                    </a:lnTo>
                    <a:lnTo>
                      <a:pt x="317" y="1453"/>
                    </a:lnTo>
                    <a:lnTo>
                      <a:pt x="313" y="1450"/>
                    </a:lnTo>
                    <a:lnTo>
                      <a:pt x="307" y="1451"/>
                    </a:lnTo>
                    <a:lnTo>
                      <a:pt x="309" y="1448"/>
                    </a:lnTo>
                    <a:lnTo>
                      <a:pt x="307" y="1448"/>
                    </a:lnTo>
                    <a:lnTo>
                      <a:pt x="304" y="1450"/>
                    </a:lnTo>
                    <a:lnTo>
                      <a:pt x="297" y="1442"/>
                    </a:lnTo>
                    <a:lnTo>
                      <a:pt x="297" y="1441"/>
                    </a:lnTo>
                    <a:lnTo>
                      <a:pt x="295" y="1438"/>
                    </a:lnTo>
                    <a:lnTo>
                      <a:pt x="289" y="1435"/>
                    </a:lnTo>
                    <a:lnTo>
                      <a:pt x="289" y="1433"/>
                    </a:lnTo>
                    <a:lnTo>
                      <a:pt x="286" y="1431"/>
                    </a:lnTo>
                    <a:lnTo>
                      <a:pt x="283" y="1434"/>
                    </a:lnTo>
                    <a:lnTo>
                      <a:pt x="280" y="1431"/>
                    </a:lnTo>
                    <a:lnTo>
                      <a:pt x="280" y="1433"/>
                    </a:lnTo>
                    <a:lnTo>
                      <a:pt x="278" y="1434"/>
                    </a:lnTo>
                    <a:lnTo>
                      <a:pt x="277" y="1432"/>
                    </a:lnTo>
                    <a:lnTo>
                      <a:pt x="274" y="1432"/>
                    </a:lnTo>
                    <a:lnTo>
                      <a:pt x="273" y="1431"/>
                    </a:lnTo>
                    <a:lnTo>
                      <a:pt x="269" y="1434"/>
                    </a:lnTo>
                    <a:lnTo>
                      <a:pt x="268" y="1434"/>
                    </a:lnTo>
                    <a:lnTo>
                      <a:pt x="269" y="1432"/>
                    </a:lnTo>
                    <a:lnTo>
                      <a:pt x="268" y="1430"/>
                    </a:lnTo>
                    <a:lnTo>
                      <a:pt x="264" y="1430"/>
                    </a:lnTo>
                    <a:lnTo>
                      <a:pt x="263" y="1428"/>
                    </a:lnTo>
                    <a:lnTo>
                      <a:pt x="256" y="1428"/>
                    </a:lnTo>
                    <a:lnTo>
                      <a:pt x="252" y="1426"/>
                    </a:lnTo>
                    <a:lnTo>
                      <a:pt x="253" y="1425"/>
                    </a:lnTo>
                    <a:lnTo>
                      <a:pt x="250" y="1423"/>
                    </a:lnTo>
                    <a:lnTo>
                      <a:pt x="248" y="1416"/>
                    </a:lnTo>
                    <a:lnTo>
                      <a:pt x="239" y="1414"/>
                    </a:lnTo>
                    <a:lnTo>
                      <a:pt x="239" y="1413"/>
                    </a:lnTo>
                    <a:lnTo>
                      <a:pt x="237" y="1412"/>
                    </a:lnTo>
                    <a:lnTo>
                      <a:pt x="237" y="1409"/>
                    </a:lnTo>
                    <a:lnTo>
                      <a:pt x="233" y="1406"/>
                    </a:lnTo>
                    <a:lnTo>
                      <a:pt x="227" y="1406"/>
                    </a:lnTo>
                    <a:lnTo>
                      <a:pt x="225" y="1404"/>
                    </a:lnTo>
                    <a:lnTo>
                      <a:pt x="219" y="1404"/>
                    </a:lnTo>
                    <a:lnTo>
                      <a:pt x="215" y="1400"/>
                    </a:lnTo>
                    <a:lnTo>
                      <a:pt x="209" y="1402"/>
                    </a:lnTo>
                    <a:lnTo>
                      <a:pt x="206" y="1404"/>
                    </a:lnTo>
                    <a:lnTo>
                      <a:pt x="201" y="1402"/>
                    </a:lnTo>
                    <a:lnTo>
                      <a:pt x="195" y="1397"/>
                    </a:lnTo>
                    <a:lnTo>
                      <a:pt x="195" y="1395"/>
                    </a:lnTo>
                    <a:lnTo>
                      <a:pt x="192" y="1395"/>
                    </a:lnTo>
                    <a:lnTo>
                      <a:pt x="193" y="1393"/>
                    </a:lnTo>
                    <a:lnTo>
                      <a:pt x="187" y="1389"/>
                    </a:lnTo>
                    <a:lnTo>
                      <a:pt x="186" y="1386"/>
                    </a:lnTo>
                    <a:lnTo>
                      <a:pt x="184" y="1385"/>
                    </a:lnTo>
                    <a:lnTo>
                      <a:pt x="184" y="1384"/>
                    </a:lnTo>
                    <a:lnTo>
                      <a:pt x="175" y="1371"/>
                    </a:lnTo>
                    <a:lnTo>
                      <a:pt x="163" y="1368"/>
                    </a:lnTo>
                    <a:lnTo>
                      <a:pt x="159" y="1367"/>
                    </a:lnTo>
                    <a:lnTo>
                      <a:pt x="157" y="1364"/>
                    </a:lnTo>
                    <a:lnTo>
                      <a:pt x="153" y="1363"/>
                    </a:lnTo>
                    <a:lnTo>
                      <a:pt x="143" y="1371"/>
                    </a:lnTo>
                    <a:lnTo>
                      <a:pt x="137" y="1371"/>
                    </a:lnTo>
                    <a:lnTo>
                      <a:pt x="135" y="1372"/>
                    </a:lnTo>
                    <a:lnTo>
                      <a:pt x="124" y="1369"/>
                    </a:lnTo>
                    <a:lnTo>
                      <a:pt x="116" y="1371"/>
                    </a:lnTo>
                    <a:lnTo>
                      <a:pt x="111" y="1372"/>
                    </a:lnTo>
                    <a:lnTo>
                      <a:pt x="106" y="1369"/>
                    </a:lnTo>
                    <a:lnTo>
                      <a:pt x="101" y="1369"/>
                    </a:lnTo>
                    <a:lnTo>
                      <a:pt x="97" y="1366"/>
                    </a:lnTo>
                    <a:lnTo>
                      <a:pt x="93" y="1367"/>
                    </a:lnTo>
                    <a:lnTo>
                      <a:pt x="88" y="1366"/>
                    </a:lnTo>
                    <a:lnTo>
                      <a:pt x="83" y="1361"/>
                    </a:lnTo>
                    <a:lnTo>
                      <a:pt x="73" y="1360"/>
                    </a:lnTo>
                    <a:lnTo>
                      <a:pt x="73" y="1356"/>
                    </a:lnTo>
                    <a:lnTo>
                      <a:pt x="72" y="1354"/>
                    </a:lnTo>
                    <a:lnTo>
                      <a:pt x="68" y="1354"/>
                    </a:lnTo>
                    <a:lnTo>
                      <a:pt x="69" y="1351"/>
                    </a:lnTo>
                    <a:lnTo>
                      <a:pt x="63" y="1340"/>
                    </a:lnTo>
                    <a:lnTo>
                      <a:pt x="63" y="1338"/>
                    </a:lnTo>
                    <a:lnTo>
                      <a:pt x="67" y="1333"/>
                    </a:lnTo>
                    <a:lnTo>
                      <a:pt x="73" y="1332"/>
                    </a:lnTo>
                    <a:lnTo>
                      <a:pt x="76" y="1325"/>
                    </a:lnTo>
                    <a:lnTo>
                      <a:pt x="81" y="1322"/>
                    </a:lnTo>
                    <a:lnTo>
                      <a:pt x="83" y="1314"/>
                    </a:lnTo>
                    <a:lnTo>
                      <a:pt x="90" y="1313"/>
                    </a:lnTo>
                    <a:lnTo>
                      <a:pt x="99" y="1310"/>
                    </a:lnTo>
                    <a:lnTo>
                      <a:pt x="102" y="1305"/>
                    </a:lnTo>
                    <a:lnTo>
                      <a:pt x="107" y="1300"/>
                    </a:lnTo>
                    <a:lnTo>
                      <a:pt x="107" y="1297"/>
                    </a:lnTo>
                    <a:lnTo>
                      <a:pt x="104" y="1292"/>
                    </a:lnTo>
                    <a:lnTo>
                      <a:pt x="94" y="1288"/>
                    </a:lnTo>
                    <a:lnTo>
                      <a:pt x="83" y="1289"/>
                    </a:lnTo>
                    <a:lnTo>
                      <a:pt x="69" y="1285"/>
                    </a:lnTo>
                    <a:lnTo>
                      <a:pt x="64" y="1285"/>
                    </a:lnTo>
                    <a:lnTo>
                      <a:pt x="52" y="1291"/>
                    </a:lnTo>
                    <a:lnTo>
                      <a:pt x="49" y="1297"/>
                    </a:lnTo>
                    <a:lnTo>
                      <a:pt x="40" y="1296"/>
                    </a:lnTo>
                    <a:lnTo>
                      <a:pt x="33" y="1289"/>
                    </a:lnTo>
                    <a:lnTo>
                      <a:pt x="31" y="1268"/>
                    </a:lnTo>
                    <a:lnTo>
                      <a:pt x="27" y="1255"/>
                    </a:lnTo>
                    <a:lnTo>
                      <a:pt x="27" y="1251"/>
                    </a:lnTo>
                    <a:lnTo>
                      <a:pt x="24" y="1238"/>
                    </a:lnTo>
                    <a:lnTo>
                      <a:pt x="27" y="1234"/>
                    </a:lnTo>
                    <a:lnTo>
                      <a:pt x="37" y="1232"/>
                    </a:lnTo>
                    <a:lnTo>
                      <a:pt x="40" y="1229"/>
                    </a:lnTo>
                    <a:lnTo>
                      <a:pt x="40" y="1217"/>
                    </a:lnTo>
                    <a:lnTo>
                      <a:pt x="33" y="1207"/>
                    </a:lnTo>
                    <a:lnTo>
                      <a:pt x="27" y="1202"/>
                    </a:lnTo>
                    <a:lnTo>
                      <a:pt x="27" y="1199"/>
                    </a:lnTo>
                    <a:lnTo>
                      <a:pt x="24" y="1193"/>
                    </a:lnTo>
                    <a:lnTo>
                      <a:pt x="26" y="1186"/>
                    </a:lnTo>
                    <a:lnTo>
                      <a:pt x="21" y="1177"/>
                    </a:lnTo>
                    <a:lnTo>
                      <a:pt x="21" y="1174"/>
                    </a:lnTo>
                    <a:lnTo>
                      <a:pt x="16" y="1168"/>
                    </a:lnTo>
                    <a:lnTo>
                      <a:pt x="11" y="1161"/>
                    </a:lnTo>
                    <a:lnTo>
                      <a:pt x="4" y="1158"/>
                    </a:lnTo>
                    <a:lnTo>
                      <a:pt x="3" y="1154"/>
                    </a:lnTo>
                    <a:lnTo>
                      <a:pt x="1" y="1153"/>
                    </a:lnTo>
                    <a:lnTo>
                      <a:pt x="3" y="1153"/>
                    </a:lnTo>
                    <a:lnTo>
                      <a:pt x="1" y="1150"/>
                    </a:lnTo>
                    <a:lnTo>
                      <a:pt x="3" y="1148"/>
                    </a:lnTo>
                    <a:lnTo>
                      <a:pt x="0" y="1143"/>
                    </a:lnTo>
                    <a:lnTo>
                      <a:pt x="0" y="1135"/>
                    </a:lnTo>
                    <a:lnTo>
                      <a:pt x="3" y="1134"/>
                    </a:lnTo>
                    <a:lnTo>
                      <a:pt x="3" y="1129"/>
                    </a:lnTo>
                    <a:lnTo>
                      <a:pt x="1" y="1124"/>
                    </a:lnTo>
                    <a:lnTo>
                      <a:pt x="3" y="1123"/>
                    </a:lnTo>
                    <a:lnTo>
                      <a:pt x="1" y="1120"/>
                    </a:lnTo>
                    <a:lnTo>
                      <a:pt x="3" y="1115"/>
                    </a:lnTo>
                    <a:lnTo>
                      <a:pt x="3" y="1112"/>
                    </a:lnTo>
                    <a:lnTo>
                      <a:pt x="7" y="1103"/>
                    </a:lnTo>
                    <a:lnTo>
                      <a:pt x="5" y="1099"/>
                    </a:lnTo>
                    <a:lnTo>
                      <a:pt x="5" y="1096"/>
                    </a:lnTo>
                    <a:lnTo>
                      <a:pt x="10" y="1090"/>
                    </a:lnTo>
                    <a:lnTo>
                      <a:pt x="9" y="1089"/>
                    </a:lnTo>
                    <a:lnTo>
                      <a:pt x="10" y="1088"/>
                    </a:lnTo>
                    <a:lnTo>
                      <a:pt x="10" y="1087"/>
                    </a:lnTo>
                    <a:lnTo>
                      <a:pt x="11" y="1088"/>
                    </a:lnTo>
                    <a:lnTo>
                      <a:pt x="12" y="1086"/>
                    </a:lnTo>
                    <a:lnTo>
                      <a:pt x="10" y="1084"/>
                    </a:lnTo>
                    <a:lnTo>
                      <a:pt x="12" y="1083"/>
                    </a:lnTo>
                    <a:lnTo>
                      <a:pt x="12" y="1081"/>
                    </a:lnTo>
                    <a:lnTo>
                      <a:pt x="10" y="1082"/>
                    </a:lnTo>
                    <a:lnTo>
                      <a:pt x="11" y="1079"/>
                    </a:lnTo>
                    <a:lnTo>
                      <a:pt x="10" y="1075"/>
                    </a:lnTo>
                    <a:lnTo>
                      <a:pt x="8" y="1074"/>
                    </a:lnTo>
                    <a:lnTo>
                      <a:pt x="10" y="1071"/>
                    </a:lnTo>
                    <a:lnTo>
                      <a:pt x="8" y="1070"/>
                    </a:lnTo>
                    <a:lnTo>
                      <a:pt x="8" y="1068"/>
                    </a:lnTo>
                    <a:lnTo>
                      <a:pt x="12" y="1063"/>
                    </a:lnTo>
                    <a:lnTo>
                      <a:pt x="12" y="1060"/>
                    </a:lnTo>
                    <a:lnTo>
                      <a:pt x="14" y="1058"/>
                    </a:lnTo>
                    <a:lnTo>
                      <a:pt x="19" y="1051"/>
                    </a:lnTo>
                    <a:lnTo>
                      <a:pt x="21" y="1039"/>
                    </a:lnTo>
                    <a:lnTo>
                      <a:pt x="24" y="1040"/>
                    </a:lnTo>
                    <a:lnTo>
                      <a:pt x="25" y="1038"/>
                    </a:lnTo>
                    <a:lnTo>
                      <a:pt x="27" y="1036"/>
                    </a:lnTo>
                    <a:lnTo>
                      <a:pt x="26" y="1034"/>
                    </a:lnTo>
                    <a:lnTo>
                      <a:pt x="30" y="1030"/>
                    </a:lnTo>
                    <a:lnTo>
                      <a:pt x="29" y="1028"/>
                    </a:lnTo>
                    <a:lnTo>
                      <a:pt x="33" y="1027"/>
                    </a:lnTo>
                    <a:lnTo>
                      <a:pt x="33" y="1025"/>
                    </a:lnTo>
                    <a:lnTo>
                      <a:pt x="35" y="1025"/>
                    </a:lnTo>
                    <a:lnTo>
                      <a:pt x="35" y="1022"/>
                    </a:lnTo>
                    <a:lnTo>
                      <a:pt x="36" y="1024"/>
                    </a:lnTo>
                    <a:lnTo>
                      <a:pt x="35" y="1021"/>
                    </a:lnTo>
                    <a:lnTo>
                      <a:pt x="37" y="1022"/>
                    </a:lnTo>
                    <a:lnTo>
                      <a:pt x="39" y="1020"/>
                    </a:lnTo>
                    <a:lnTo>
                      <a:pt x="40" y="1021"/>
                    </a:lnTo>
                    <a:lnTo>
                      <a:pt x="39" y="1019"/>
                    </a:lnTo>
                    <a:lnTo>
                      <a:pt x="42" y="1019"/>
                    </a:lnTo>
                    <a:lnTo>
                      <a:pt x="43" y="1018"/>
                    </a:lnTo>
                    <a:lnTo>
                      <a:pt x="43" y="1015"/>
                    </a:lnTo>
                    <a:lnTo>
                      <a:pt x="41" y="1015"/>
                    </a:lnTo>
                    <a:lnTo>
                      <a:pt x="42" y="1013"/>
                    </a:lnTo>
                    <a:lnTo>
                      <a:pt x="40" y="1013"/>
                    </a:lnTo>
                    <a:lnTo>
                      <a:pt x="41" y="1011"/>
                    </a:lnTo>
                    <a:lnTo>
                      <a:pt x="40" y="1009"/>
                    </a:lnTo>
                    <a:lnTo>
                      <a:pt x="43" y="1007"/>
                    </a:lnTo>
                    <a:lnTo>
                      <a:pt x="42" y="1007"/>
                    </a:lnTo>
                    <a:lnTo>
                      <a:pt x="42" y="1006"/>
                    </a:lnTo>
                    <a:lnTo>
                      <a:pt x="43" y="1006"/>
                    </a:lnTo>
                    <a:lnTo>
                      <a:pt x="43" y="1002"/>
                    </a:lnTo>
                    <a:lnTo>
                      <a:pt x="44" y="1001"/>
                    </a:lnTo>
                    <a:lnTo>
                      <a:pt x="43" y="995"/>
                    </a:lnTo>
                    <a:lnTo>
                      <a:pt x="45" y="996"/>
                    </a:lnTo>
                    <a:lnTo>
                      <a:pt x="45" y="992"/>
                    </a:lnTo>
                    <a:lnTo>
                      <a:pt x="48" y="990"/>
                    </a:lnTo>
                    <a:lnTo>
                      <a:pt x="46" y="983"/>
                    </a:lnTo>
                    <a:lnTo>
                      <a:pt x="49" y="983"/>
                    </a:lnTo>
                    <a:lnTo>
                      <a:pt x="48" y="982"/>
                    </a:lnTo>
                    <a:lnTo>
                      <a:pt x="51" y="980"/>
                    </a:lnTo>
                    <a:lnTo>
                      <a:pt x="52" y="977"/>
                    </a:lnTo>
                    <a:lnTo>
                      <a:pt x="51" y="976"/>
                    </a:lnTo>
                    <a:lnTo>
                      <a:pt x="52" y="973"/>
                    </a:lnTo>
                    <a:lnTo>
                      <a:pt x="53" y="972"/>
                    </a:lnTo>
                    <a:lnTo>
                      <a:pt x="53" y="973"/>
                    </a:lnTo>
                    <a:lnTo>
                      <a:pt x="54" y="972"/>
                    </a:lnTo>
                    <a:lnTo>
                      <a:pt x="55" y="974"/>
                    </a:lnTo>
                    <a:lnTo>
                      <a:pt x="60" y="973"/>
                    </a:lnTo>
                    <a:lnTo>
                      <a:pt x="62" y="974"/>
                    </a:lnTo>
                    <a:lnTo>
                      <a:pt x="63" y="974"/>
                    </a:lnTo>
                    <a:lnTo>
                      <a:pt x="63" y="972"/>
                    </a:lnTo>
                    <a:lnTo>
                      <a:pt x="65" y="973"/>
                    </a:lnTo>
                    <a:lnTo>
                      <a:pt x="64" y="971"/>
                    </a:lnTo>
                    <a:lnTo>
                      <a:pt x="66" y="971"/>
                    </a:lnTo>
                    <a:lnTo>
                      <a:pt x="66" y="973"/>
                    </a:lnTo>
                    <a:lnTo>
                      <a:pt x="67" y="972"/>
                    </a:lnTo>
                    <a:lnTo>
                      <a:pt x="65" y="968"/>
                    </a:lnTo>
                    <a:lnTo>
                      <a:pt x="71" y="967"/>
                    </a:lnTo>
                    <a:lnTo>
                      <a:pt x="67" y="961"/>
                    </a:lnTo>
                    <a:lnTo>
                      <a:pt x="69" y="960"/>
                    </a:lnTo>
                    <a:lnTo>
                      <a:pt x="71" y="960"/>
                    </a:lnTo>
                    <a:lnTo>
                      <a:pt x="71" y="963"/>
                    </a:lnTo>
                    <a:lnTo>
                      <a:pt x="73" y="962"/>
                    </a:lnTo>
                    <a:lnTo>
                      <a:pt x="81" y="954"/>
                    </a:lnTo>
                    <a:lnTo>
                      <a:pt x="84" y="955"/>
                    </a:lnTo>
                    <a:lnTo>
                      <a:pt x="85" y="953"/>
                    </a:lnTo>
                    <a:lnTo>
                      <a:pt x="87" y="954"/>
                    </a:lnTo>
                    <a:lnTo>
                      <a:pt x="88" y="952"/>
                    </a:lnTo>
                    <a:lnTo>
                      <a:pt x="91" y="953"/>
                    </a:lnTo>
                    <a:lnTo>
                      <a:pt x="93" y="950"/>
                    </a:lnTo>
                    <a:lnTo>
                      <a:pt x="97" y="946"/>
                    </a:lnTo>
                    <a:lnTo>
                      <a:pt x="99" y="948"/>
                    </a:lnTo>
                    <a:lnTo>
                      <a:pt x="102" y="946"/>
                    </a:lnTo>
                    <a:lnTo>
                      <a:pt x="101" y="942"/>
                    </a:lnTo>
                    <a:lnTo>
                      <a:pt x="103" y="939"/>
                    </a:lnTo>
                    <a:lnTo>
                      <a:pt x="107" y="939"/>
                    </a:lnTo>
                    <a:lnTo>
                      <a:pt x="106" y="934"/>
                    </a:lnTo>
                    <a:lnTo>
                      <a:pt x="108" y="931"/>
                    </a:lnTo>
                    <a:lnTo>
                      <a:pt x="105" y="930"/>
                    </a:lnTo>
                    <a:lnTo>
                      <a:pt x="112" y="928"/>
                    </a:lnTo>
                    <a:lnTo>
                      <a:pt x="111" y="922"/>
                    </a:lnTo>
                    <a:lnTo>
                      <a:pt x="113" y="923"/>
                    </a:lnTo>
                    <a:lnTo>
                      <a:pt x="115" y="926"/>
                    </a:lnTo>
                    <a:lnTo>
                      <a:pt x="117" y="924"/>
                    </a:lnTo>
                    <a:lnTo>
                      <a:pt x="115" y="919"/>
                    </a:lnTo>
                    <a:lnTo>
                      <a:pt x="112" y="918"/>
                    </a:lnTo>
                    <a:lnTo>
                      <a:pt x="114" y="916"/>
                    </a:lnTo>
                    <a:lnTo>
                      <a:pt x="112" y="913"/>
                    </a:lnTo>
                    <a:lnTo>
                      <a:pt x="113" y="912"/>
                    </a:lnTo>
                    <a:lnTo>
                      <a:pt x="119" y="916"/>
                    </a:lnTo>
                    <a:lnTo>
                      <a:pt x="119" y="909"/>
                    </a:lnTo>
                    <a:lnTo>
                      <a:pt x="122" y="912"/>
                    </a:lnTo>
                    <a:lnTo>
                      <a:pt x="126" y="912"/>
                    </a:lnTo>
                    <a:lnTo>
                      <a:pt x="126" y="909"/>
                    </a:lnTo>
                    <a:lnTo>
                      <a:pt x="129" y="909"/>
                    </a:lnTo>
                    <a:lnTo>
                      <a:pt x="126" y="907"/>
                    </a:lnTo>
                    <a:lnTo>
                      <a:pt x="127" y="905"/>
                    </a:lnTo>
                    <a:lnTo>
                      <a:pt x="131" y="907"/>
                    </a:lnTo>
                    <a:lnTo>
                      <a:pt x="132" y="904"/>
                    </a:lnTo>
                    <a:lnTo>
                      <a:pt x="135" y="905"/>
                    </a:lnTo>
                    <a:lnTo>
                      <a:pt x="135" y="902"/>
                    </a:lnTo>
                    <a:lnTo>
                      <a:pt x="136" y="901"/>
                    </a:lnTo>
                    <a:lnTo>
                      <a:pt x="136" y="898"/>
                    </a:lnTo>
                    <a:lnTo>
                      <a:pt x="134" y="894"/>
                    </a:lnTo>
                    <a:lnTo>
                      <a:pt x="139" y="894"/>
                    </a:lnTo>
                    <a:lnTo>
                      <a:pt x="141" y="891"/>
                    </a:lnTo>
                    <a:lnTo>
                      <a:pt x="139" y="887"/>
                    </a:lnTo>
                    <a:lnTo>
                      <a:pt x="141" y="886"/>
                    </a:lnTo>
                    <a:lnTo>
                      <a:pt x="139" y="885"/>
                    </a:lnTo>
                    <a:lnTo>
                      <a:pt x="138" y="886"/>
                    </a:lnTo>
                    <a:lnTo>
                      <a:pt x="139" y="883"/>
                    </a:lnTo>
                    <a:lnTo>
                      <a:pt x="134" y="880"/>
                    </a:lnTo>
                    <a:lnTo>
                      <a:pt x="133" y="874"/>
                    </a:lnTo>
                    <a:lnTo>
                      <a:pt x="125" y="874"/>
                    </a:lnTo>
                    <a:lnTo>
                      <a:pt x="123" y="871"/>
                    </a:lnTo>
                    <a:lnTo>
                      <a:pt x="125" y="868"/>
                    </a:lnTo>
                    <a:lnTo>
                      <a:pt x="122" y="865"/>
                    </a:lnTo>
                    <a:lnTo>
                      <a:pt x="122" y="862"/>
                    </a:lnTo>
                    <a:lnTo>
                      <a:pt x="124" y="859"/>
                    </a:lnTo>
                    <a:lnTo>
                      <a:pt x="123" y="853"/>
                    </a:lnTo>
                    <a:lnTo>
                      <a:pt x="124" y="851"/>
                    </a:lnTo>
                    <a:lnTo>
                      <a:pt x="130" y="846"/>
                    </a:lnTo>
                    <a:lnTo>
                      <a:pt x="137" y="848"/>
                    </a:lnTo>
                    <a:lnTo>
                      <a:pt x="140" y="845"/>
                    </a:lnTo>
                    <a:lnTo>
                      <a:pt x="144" y="844"/>
                    </a:lnTo>
                    <a:lnTo>
                      <a:pt x="147" y="839"/>
                    </a:lnTo>
                    <a:lnTo>
                      <a:pt x="151" y="842"/>
                    </a:lnTo>
                    <a:lnTo>
                      <a:pt x="154" y="841"/>
                    </a:lnTo>
                    <a:lnTo>
                      <a:pt x="149" y="835"/>
                    </a:lnTo>
                    <a:lnTo>
                      <a:pt x="150" y="834"/>
                    </a:lnTo>
                    <a:lnTo>
                      <a:pt x="154" y="833"/>
                    </a:lnTo>
                    <a:lnTo>
                      <a:pt x="153" y="821"/>
                    </a:lnTo>
                    <a:lnTo>
                      <a:pt x="158" y="819"/>
                    </a:lnTo>
                    <a:lnTo>
                      <a:pt x="158" y="815"/>
                    </a:lnTo>
                    <a:lnTo>
                      <a:pt x="160" y="814"/>
                    </a:lnTo>
                    <a:lnTo>
                      <a:pt x="163" y="816"/>
                    </a:lnTo>
                    <a:lnTo>
                      <a:pt x="167" y="813"/>
                    </a:lnTo>
                    <a:lnTo>
                      <a:pt x="170" y="813"/>
                    </a:lnTo>
                    <a:lnTo>
                      <a:pt x="173" y="813"/>
                    </a:lnTo>
                    <a:lnTo>
                      <a:pt x="177" y="809"/>
                    </a:lnTo>
                    <a:lnTo>
                      <a:pt x="186" y="805"/>
                    </a:lnTo>
                    <a:lnTo>
                      <a:pt x="191" y="806"/>
                    </a:lnTo>
                    <a:lnTo>
                      <a:pt x="194" y="802"/>
                    </a:lnTo>
                    <a:lnTo>
                      <a:pt x="196" y="803"/>
                    </a:lnTo>
                    <a:lnTo>
                      <a:pt x="202" y="800"/>
                    </a:lnTo>
                    <a:lnTo>
                      <a:pt x="203" y="793"/>
                    </a:lnTo>
                    <a:lnTo>
                      <a:pt x="205" y="786"/>
                    </a:lnTo>
                    <a:lnTo>
                      <a:pt x="210" y="781"/>
                    </a:lnTo>
                    <a:lnTo>
                      <a:pt x="210" y="778"/>
                    </a:lnTo>
                    <a:lnTo>
                      <a:pt x="217" y="769"/>
                    </a:lnTo>
                    <a:lnTo>
                      <a:pt x="217" y="761"/>
                    </a:lnTo>
                    <a:lnTo>
                      <a:pt x="226" y="761"/>
                    </a:lnTo>
                    <a:lnTo>
                      <a:pt x="231" y="759"/>
                    </a:lnTo>
                    <a:lnTo>
                      <a:pt x="245" y="762"/>
                    </a:lnTo>
                    <a:lnTo>
                      <a:pt x="249" y="759"/>
                    </a:lnTo>
                    <a:lnTo>
                      <a:pt x="251" y="761"/>
                    </a:lnTo>
                    <a:lnTo>
                      <a:pt x="256" y="759"/>
                    </a:lnTo>
                    <a:lnTo>
                      <a:pt x="260" y="760"/>
                    </a:lnTo>
                    <a:lnTo>
                      <a:pt x="270" y="760"/>
                    </a:lnTo>
                    <a:lnTo>
                      <a:pt x="274" y="758"/>
                    </a:lnTo>
                    <a:lnTo>
                      <a:pt x="276" y="751"/>
                    </a:lnTo>
                    <a:lnTo>
                      <a:pt x="279" y="749"/>
                    </a:lnTo>
                    <a:lnTo>
                      <a:pt x="283" y="749"/>
                    </a:lnTo>
                    <a:lnTo>
                      <a:pt x="282" y="746"/>
                    </a:lnTo>
                    <a:lnTo>
                      <a:pt x="284" y="744"/>
                    </a:lnTo>
                    <a:lnTo>
                      <a:pt x="292" y="744"/>
                    </a:lnTo>
                    <a:lnTo>
                      <a:pt x="297" y="748"/>
                    </a:lnTo>
                    <a:lnTo>
                      <a:pt x="299" y="747"/>
                    </a:lnTo>
                    <a:lnTo>
                      <a:pt x="300" y="742"/>
                    </a:lnTo>
                    <a:lnTo>
                      <a:pt x="303" y="739"/>
                    </a:lnTo>
                    <a:lnTo>
                      <a:pt x="307" y="730"/>
                    </a:lnTo>
                    <a:lnTo>
                      <a:pt x="312" y="726"/>
                    </a:lnTo>
                    <a:lnTo>
                      <a:pt x="316" y="725"/>
                    </a:lnTo>
                    <a:lnTo>
                      <a:pt x="316" y="722"/>
                    </a:lnTo>
                    <a:lnTo>
                      <a:pt x="325" y="706"/>
                    </a:lnTo>
                    <a:lnTo>
                      <a:pt x="327" y="700"/>
                    </a:lnTo>
                    <a:lnTo>
                      <a:pt x="321" y="688"/>
                    </a:lnTo>
                    <a:lnTo>
                      <a:pt x="321" y="684"/>
                    </a:lnTo>
                    <a:lnTo>
                      <a:pt x="324" y="683"/>
                    </a:lnTo>
                    <a:lnTo>
                      <a:pt x="328" y="688"/>
                    </a:lnTo>
                    <a:lnTo>
                      <a:pt x="332" y="687"/>
                    </a:lnTo>
                    <a:lnTo>
                      <a:pt x="331" y="678"/>
                    </a:lnTo>
                    <a:lnTo>
                      <a:pt x="337" y="675"/>
                    </a:lnTo>
                    <a:lnTo>
                      <a:pt x="338" y="673"/>
                    </a:lnTo>
                    <a:lnTo>
                      <a:pt x="336" y="667"/>
                    </a:lnTo>
                    <a:lnTo>
                      <a:pt x="339" y="661"/>
                    </a:lnTo>
                    <a:lnTo>
                      <a:pt x="338" y="656"/>
                    </a:lnTo>
                    <a:lnTo>
                      <a:pt x="345" y="648"/>
                    </a:lnTo>
                    <a:lnTo>
                      <a:pt x="343" y="644"/>
                    </a:lnTo>
                    <a:lnTo>
                      <a:pt x="341" y="642"/>
                    </a:lnTo>
                    <a:lnTo>
                      <a:pt x="341" y="632"/>
                    </a:lnTo>
                    <a:lnTo>
                      <a:pt x="350" y="625"/>
                    </a:lnTo>
                    <a:lnTo>
                      <a:pt x="350" y="623"/>
                    </a:lnTo>
                    <a:lnTo>
                      <a:pt x="345" y="620"/>
                    </a:lnTo>
                    <a:lnTo>
                      <a:pt x="349" y="612"/>
                    </a:lnTo>
                    <a:lnTo>
                      <a:pt x="349" y="606"/>
                    </a:lnTo>
                    <a:lnTo>
                      <a:pt x="360" y="601"/>
                    </a:lnTo>
                    <a:lnTo>
                      <a:pt x="366" y="592"/>
                    </a:lnTo>
                    <a:lnTo>
                      <a:pt x="370" y="590"/>
                    </a:lnTo>
                    <a:lnTo>
                      <a:pt x="374" y="582"/>
                    </a:lnTo>
                    <a:lnTo>
                      <a:pt x="376" y="580"/>
                    </a:lnTo>
                    <a:lnTo>
                      <a:pt x="387" y="579"/>
                    </a:lnTo>
                    <a:lnTo>
                      <a:pt x="394" y="574"/>
                    </a:lnTo>
                    <a:lnTo>
                      <a:pt x="399" y="568"/>
                    </a:lnTo>
                    <a:lnTo>
                      <a:pt x="404" y="567"/>
                    </a:lnTo>
                    <a:lnTo>
                      <a:pt x="408" y="569"/>
                    </a:lnTo>
                    <a:lnTo>
                      <a:pt x="412" y="567"/>
                    </a:lnTo>
                    <a:lnTo>
                      <a:pt x="414" y="565"/>
                    </a:lnTo>
                    <a:lnTo>
                      <a:pt x="417" y="561"/>
                    </a:lnTo>
                    <a:lnTo>
                      <a:pt x="420" y="561"/>
                    </a:lnTo>
                    <a:lnTo>
                      <a:pt x="425" y="564"/>
                    </a:lnTo>
                    <a:lnTo>
                      <a:pt x="425" y="571"/>
                    </a:lnTo>
                    <a:lnTo>
                      <a:pt x="427" y="575"/>
                    </a:lnTo>
                    <a:lnTo>
                      <a:pt x="438" y="575"/>
                    </a:lnTo>
                    <a:lnTo>
                      <a:pt x="447" y="568"/>
                    </a:lnTo>
                    <a:lnTo>
                      <a:pt x="458" y="563"/>
                    </a:lnTo>
                    <a:lnTo>
                      <a:pt x="459" y="558"/>
                    </a:lnTo>
                    <a:lnTo>
                      <a:pt x="462" y="554"/>
                    </a:lnTo>
                    <a:lnTo>
                      <a:pt x="473" y="549"/>
                    </a:lnTo>
                    <a:lnTo>
                      <a:pt x="471" y="543"/>
                    </a:lnTo>
                    <a:lnTo>
                      <a:pt x="471" y="532"/>
                    </a:lnTo>
                    <a:lnTo>
                      <a:pt x="476" y="526"/>
                    </a:lnTo>
                    <a:lnTo>
                      <a:pt x="481" y="522"/>
                    </a:lnTo>
                    <a:lnTo>
                      <a:pt x="479" y="512"/>
                    </a:lnTo>
                    <a:lnTo>
                      <a:pt x="484" y="503"/>
                    </a:lnTo>
                    <a:lnTo>
                      <a:pt x="483" y="497"/>
                    </a:lnTo>
                    <a:lnTo>
                      <a:pt x="484" y="494"/>
                    </a:lnTo>
                    <a:lnTo>
                      <a:pt x="493" y="482"/>
                    </a:lnTo>
                    <a:lnTo>
                      <a:pt x="491" y="475"/>
                    </a:lnTo>
                    <a:lnTo>
                      <a:pt x="498" y="464"/>
                    </a:lnTo>
                    <a:lnTo>
                      <a:pt x="496" y="458"/>
                    </a:lnTo>
                    <a:lnTo>
                      <a:pt x="497" y="454"/>
                    </a:lnTo>
                    <a:lnTo>
                      <a:pt x="493" y="449"/>
                    </a:lnTo>
                    <a:lnTo>
                      <a:pt x="494" y="444"/>
                    </a:lnTo>
                    <a:lnTo>
                      <a:pt x="491" y="440"/>
                    </a:lnTo>
                    <a:lnTo>
                      <a:pt x="493" y="435"/>
                    </a:lnTo>
                    <a:lnTo>
                      <a:pt x="493" y="428"/>
                    </a:lnTo>
                    <a:lnTo>
                      <a:pt x="497" y="422"/>
                    </a:lnTo>
                    <a:lnTo>
                      <a:pt x="496" y="414"/>
                    </a:lnTo>
                    <a:lnTo>
                      <a:pt x="499" y="404"/>
                    </a:lnTo>
                    <a:lnTo>
                      <a:pt x="510" y="386"/>
                    </a:lnTo>
                    <a:lnTo>
                      <a:pt x="510" y="382"/>
                    </a:lnTo>
                    <a:lnTo>
                      <a:pt x="509" y="374"/>
                    </a:lnTo>
                    <a:lnTo>
                      <a:pt x="511" y="373"/>
                    </a:lnTo>
                    <a:lnTo>
                      <a:pt x="514" y="377"/>
                    </a:lnTo>
                    <a:lnTo>
                      <a:pt x="519" y="377"/>
                    </a:lnTo>
                    <a:lnTo>
                      <a:pt x="525" y="372"/>
                    </a:lnTo>
                    <a:lnTo>
                      <a:pt x="528" y="365"/>
                    </a:lnTo>
                    <a:lnTo>
                      <a:pt x="522" y="355"/>
                    </a:lnTo>
                    <a:lnTo>
                      <a:pt x="523" y="349"/>
                    </a:lnTo>
                    <a:lnTo>
                      <a:pt x="519" y="344"/>
                    </a:lnTo>
                    <a:lnTo>
                      <a:pt x="520" y="340"/>
                    </a:lnTo>
                    <a:lnTo>
                      <a:pt x="525" y="336"/>
                    </a:lnTo>
                    <a:lnTo>
                      <a:pt x="526" y="333"/>
                    </a:lnTo>
                    <a:lnTo>
                      <a:pt x="525" y="328"/>
                    </a:lnTo>
                    <a:lnTo>
                      <a:pt x="526" y="319"/>
                    </a:lnTo>
                    <a:lnTo>
                      <a:pt x="521" y="312"/>
                    </a:lnTo>
                    <a:lnTo>
                      <a:pt x="522" y="298"/>
                    </a:lnTo>
                    <a:lnTo>
                      <a:pt x="518" y="291"/>
                    </a:lnTo>
                    <a:lnTo>
                      <a:pt x="522" y="287"/>
                    </a:lnTo>
                    <a:lnTo>
                      <a:pt x="529" y="287"/>
                    </a:lnTo>
                    <a:lnTo>
                      <a:pt x="533" y="281"/>
                    </a:lnTo>
                    <a:lnTo>
                      <a:pt x="540" y="261"/>
                    </a:lnTo>
                    <a:lnTo>
                      <a:pt x="543" y="246"/>
                    </a:lnTo>
                    <a:lnTo>
                      <a:pt x="546" y="242"/>
                    </a:lnTo>
                    <a:lnTo>
                      <a:pt x="556" y="235"/>
                    </a:lnTo>
                    <a:lnTo>
                      <a:pt x="559" y="228"/>
                    </a:lnTo>
                    <a:lnTo>
                      <a:pt x="564" y="227"/>
                    </a:lnTo>
                    <a:lnTo>
                      <a:pt x="564" y="214"/>
                    </a:lnTo>
                    <a:lnTo>
                      <a:pt x="567" y="210"/>
                    </a:lnTo>
                    <a:lnTo>
                      <a:pt x="575" y="200"/>
                    </a:lnTo>
                    <a:lnTo>
                      <a:pt x="576" y="190"/>
                    </a:lnTo>
                    <a:lnTo>
                      <a:pt x="581" y="185"/>
                    </a:lnTo>
                    <a:lnTo>
                      <a:pt x="581" y="179"/>
                    </a:lnTo>
                    <a:lnTo>
                      <a:pt x="576" y="174"/>
                    </a:lnTo>
                    <a:lnTo>
                      <a:pt x="579" y="168"/>
                    </a:lnTo>
                    <a:lnTo>
                      <a:pt x="577" y="163"/>
                    </a:lnTo>
                    <a:lnTo>
                      <a:pt x="580" y="155"/>
                    </a:lnTo>
                    <a:lnTo>
                      <a:pt x="575" y="145"/>
                    </a:lnTo>
                    <a:lnTo>
                      <a:pt x="583" y="143"/>
                    </a:lnTo>
                    <a:lnTo>
                      <a:pt x="584" y="139"/>
                    </a:lnTo>
                    <a:lnTo>
                      <a:pt x="580" y="136"/>
                    </a:lnTo>
                    <a:lnTo>
                      <a:pt x="580" y="132"/>
                    </a:lnTo>
                    <a:lnTo>
                      <a:pt x="583" y="131"/>
                    </a:lnTo>
                    <a:lnTo>
                      <a:pt x="587" y="132"/>
                    </a:lnTo>
                    <a:lnTo>
                      <a:pt x="590" y="128"/>
                    </a:lnTo>
                    <a:lnTo>
                      <a:pt x="593" y="126"/>
                    </a:lnTo>
                    <a:lnTo>
                      <a:pt x="593" y="118"/>
                    </a:lnTo>
                    <a:lnTo>
                      <a:pt x="597" y="110"/>
                    </a:lnTo>
                    <a:lnTo>
                      <a:pt x="599" y="106"/>
                    </a:lnTo>
                    <a:lnTo>
                      <a:pt x="597" y="101"/>
                    </a:lnTo>
                    <a:lnTo>
                      <a:pt x="601" y="97"/>
                    </a:lnTo>
                    <a:lnTo>
                      <a:pt x="601" y="92"/>
                    </a:lnTo>
                    <a:lnTo>
                      <a:pt x="603" y="90"/>
                    </a:lnTo>
                    <a:lnTo>
                      <a:pt x="601" y="84"/>
                    </a:lnTo>
                    <a:lnTo>
                      <a:pt x="605" y="81"/>
                    </a:lnTo>
                    <a:lnTo>
                      <a:pt x="604" y="79"/>
                    </a:lnTo>
                    <a:lnTo>
                      <a:pt x="606" y="78"/>
                    </a:lnTo>
                    <a:lnTo>
                      <a:pt x="603" y="76"/>
                    </a:lnTo>
                    <a:lnTo>
                      <a:pt x="603" y="75"/>
                    </a:lnTo>
                    <a:lnTo>
                      <a:pt x="607" y="73"/>
                    </a:lnTo>
                    <a:lnTo>
                      <a:pt x="604" y="67"/>
                    </a:lnTo>
                    <a:lnTo>
                      <a:pt x="607" y="66"/>
                    </a:lnTo>
                    <a:lnTo>
                      <a:pt x="608" y="64"/>
                    </a:lnTo>
                    <a:lnTo>
                      <a:pt x="613" y="64"/>
                    </a:lnTo>
                    <a:lnTo>
                      <a:pt x="613" y="57"/>
                    </a:lnTo>
                    <a:lnTo>
                      <a:pt x="615" y="56"/>
                    </a:lnTo>
                    <a:lnTo>
                      <a:pt x="613" y="55"/>
                    </a:lnTo>
                    <a:lnTo>
                      <a:pt x="612" y="57"/>
                    </a:lnTo>
                    <a:lnTo>
                      <a:pt x="612" y="56"/>
                    </a:lnTo>
                    <a:lnTo>
                      <a:pt x="616" y="54"/>
                    </a:lnTo>
                    <a:lnTo>
                      <a:pt x="619" y="55"/>
                    </a:lnTo>
                    <a:lnTo>
                      <a:pt x="617" y="49"/>
                    </a:lnTo>
                    <a:lnTo>
                      <a:pt x="623" y="46"/>
                    </a:lnTo>
                    <a:lnTo>
                      <a:pt x="621" y="44"/>
                    </a:lnTo>
                    <a:lnTo>
                      <a:pt x="625" y="39"/>
                    </a:lnTo>
                    <a:lnTo>
                      <a:pt x="628" y="38"/>
                    </a:lnTo>
                    <a:lnTo>
                      <a:pt x="628" y="35"/>
                    </a:lnTo>
                    <a:lnTo>
                      <a:pt x="630" y="34"/>
                    </a:lnTo>
                    <a:lnTo>
                      <a:pt x="628" y="32"/>
                    </a:lnTo>
                    <a:lnTo>
                      <a:pt x="633" y="31"/>
                    </a:lnTo>
                    <a:lnTo>
                      <a:pt x="634" y="29"/>
                    </a:lnTo>
                    <a:lnTo>
                      <a:pt x="636" y="30"/>
                    </a:lnTo>
                    <a:lnTo>
                      <a:pt x="637" y="25"/>
                    </a:lnTo>
                    <a:lnTo>
                      <a:pt x="640" y="27"/>
                    </a:lnTo>
                    <a:lnTo>
                      <a:pt x="638" y="24"/>
                    </a:lnTo>
                    <a:lnTo>
                      <a:pt x="641" y="21"/>
                    </a:lnTo>
                    <a:lnTo>
                      <a:pt x="647" y="18"/>
                    </a:lnTo>
                    <a:lnTo>
                      <a:pt x="651" y="18"/>
                    </a:lnTo>
                    <a:lnTo>
                      <a:pt x="653" y="14"/>
                    </a:lnTo>
                    <a:lnTo>
                      <a:pt x="658" y="12"/>
                    </a:lnTo>
                    <a:lnTo>
                      <a:pt x="659" y="10"/>
                    </a:lnTo>
                    <a:lnTo>
                      <a:pt x="663" y="11"/>
                    </a:lnTo>
                    <a:lnTo>
                      <a:pt x="661" y="9"/>
                    </a:lnTo>
                    <a:lnTo>
                      <a:pt x="662" y="8"/>
                    </a:lnTo>
                    <a:lnTo>
                      <a:pt x="667" y="7"/>
                    </a:lnTo>
                    <a:lnTo>
                      <a:pt x="669" y="6"/>
                    </a:lnTo>
                    <a:lnTo>
                      <a:pt x="665" y="5"/>
                    </a:lnTo>
                    <a:lnTo>
                      <a:pt x="665" y="3"/>
                    </a:lnTo>
                    <a:lnTo>
                      <a:pt x="670" y="6"/>
                    </a:lnTo>
                    <a:lnTo>
                      <a:pt x="671" y="2"/>
                    </a:lnTo>
                    <a:lnTo>
                      <a:pt x="677" y="0"/>
                    </a:lnTo>
                    <a:lnTo>
                      <a:pt x="674" y="3"/>
                    </a:lnTo>
                    <a:lnTo>
                      <a:pt x="674" y="7"/>
                    </a:lnTo>
                    <a:lnTo>
                      <a:pt x="670" y="9"/>
                    </a:lnTo>
                    <a:lnTo>
                      <a:pt x="669" y="12"/>
                    </a:lnTo>
                    <a:lnTo>
                      <a:pt x="664" y="13"/>
                    </a:lnTo>
                    <a:lnTo>
                      <a:pt x="663" y="18"/>
                    </a:lnTo>
                    <a:lnTo>
                      <a:pt x="661" y="20"/>
                    </a:lnTo>
                    <a:lnTo>
                      <a:pt x="660" y="26"/>
                    </a:lnTo>
                    <a:lnTo>
                      <a:pt x="658" y="29"/>
                    </a:lnTo>
                    <a:lnTo>
                      <a:pt x="662" y="32"/>
                    </a:lnTo>
                    <a:lnTo>
                      <a:pt x="662" y="36"/>
                    </a:lnTo>
                    <a:lnTo>
                      <a:pt x="664" y="34"/>
                    </a:lnTo>
                    <a:lnTo>
                      <a:pt x="666" y="37"/>
                    </a:lnTo>
                    <a:lnTo>
                      <a:pt x="664" y="36"/>
                    </a:lnTo>
                    <a:lnTo>
                      <a:pt x="659" y="41"/>
                    </a:lnTo>
                    <a:lnTo>
                      <a:pt x="657" y="40"/>
                    </a:lnTo>
                    <a:lnTo>
                      <a:pt x="655" y="43"/>
                    </a:lnTo>
                    <a:lnTo>
                      <a:pt x="657" y="49"/>
                    </a:lnTo>
                    <a:lnTo>
                      <a:pt x="654" y="50"/>
                    </a:lnTo>
                    <a:lnTo>
                      <a:pt x="653" y="49"/>
                    </a:lnTo>
                    <a:lnTo>
                      <a:pt x="652" y="53"/>
                    </a:lnTo>
                    <a:lnTo>
                      <a:pt x="652" y="54"/>
                    </a:lnTo>
                    <a:lnTo>
                      <a:pt x="649" y="56"/>
                    </a:lnTo>
                    <a:lnTo>
                      <a:pt x="651" y="58"/>
                    </a:lnTo>
                    <a:lnTo>
                      <a:pt x="651" y="62"/>
                    </a:lnTo>
                    <a:lnTo>
                      <a:pt x="647" y="61"/>
                    </a:lnTo>
                    <a:lnTo>
                      <a:pt x="647" y="63"/>
                    </a:lnTo>
                    <a:lnTo>
                      <a:pt x="646" y="62"/>
                    </a:lnTo>
                    <a:lnTo>
                      <a:pt x="644" y="63"/>
                    </a:lnTo>
                    <a:lnTo>
                      <a:pt x="644" y="61"/>
                    </a:lnTo>
                    <a:lnTo>
                      <a:pt x="643" y="62"/>
                    </a:lnTo>
                    <a:lnTo>
                      <a:pt x="644" y="65"/>
                    </a:lnTo>
                    <a:lnTo>
                      <a:pt x="643" y="67"/>
                    </a:lnTo>
                    <a:lnTo>
                      <a:pt x="646" y="70"/>
                    </a:lnTo>
                    <a:lnTo>
                      <a:pt x="645" y="74"/>
                    </a:lnTo>
                    <a:lnTo>
                      <a:pt x="642" y="76"/>
                    </a:lnTo>
                    <a:lnTo>
                      <a:pt x="644" y="77"/>
                    </a:lnTo>
                    <a:lnTo>
                      <a:pt x="641" y="80"/>
                    </a:lnTo>
                    <a:lnTo>
                      <a:pt x="642" y="83"/>
                    </a:lnTo>
                    <a:lnTo>
                      <a:pt x="640" y="88"/>
                    </a:lnTo>
                    <a:lnTo>
                      <a:pt x="641" y="92"/>
                    </a:lnTo>
                    <a:lnTo>
                      <a:pt x="644" y="96"/>
                    </a:lnTo>
                    <a:lnTo>
                      <a:pt x="649" y="97"/>
                    </a:lnTo>
                    <a:lnTo>
                      <a:pt x="657" y="100"/>
                    </a:lnTo>
                    <a:lnTo>
                      <a:pt x="658" y="99"/>
                    </a:lnTo>
                    <a:lnTo>
                      <a:pt x="659" y="103"/>
                    </a:lnTo>
                    <a:lnTo>
                      <a:pt x="662" y="104"/>
                    </a:lnTo>
                    <a:lnTo>
                      <a:pt x="669" y="109"/>
                    </a:lnTo>
                    <a:lnTo>
                      <a:pt x="673" y="108"/>
                    </a:lnTo>
                    <a:lnTo>
                      <a:pt x="676" y="110"/>
                    </a:lnTo>
                    <a:lnTo>
                      <a:pt x="684" y="112"/>
                    </a:lnTo>
                    <a:lnTo>
                      <a:pt x="691" y="111"/>
                    </a:lnTo>
                    <a:lnTo>
                      <a:pt x="693" y="113"/>
                    </a:lnTo>
                    <a:lnTo>
                      <a:pt x="697" y="114"/>
                    </a:lnTo>
                    <a:lnTo>
                      <a:pt x="699" y="117"/>
                    </a:lnTo>
                    <a:lnTo>
                      <a:pt x="705" y="116"/>
                    </a:lnTo>
                    <a:lnTo>
                      <a:pt x="711" y="119"/>
                    </a:lnTo>
                    <a:lnTo>
                      <a:pt x="713" y="118"/>
                    </a:lnTo>
                    <a:lnTo>
                      <a:pt x="718" y="122"/>
                    </a:lnTo>
                    <a:lnTo>
                      <a:pt x="726" y="122"/>
                    </a:lnTo>
                    <a:lnTo>
                      <a:pt x="728" y="126"/>
                    </a:lnTo>
                    <a:lnTo>
                      <a:pt x="845" y="191"/>
                    </a:lnTo>
                    <a:lnTo>
                      <a:pt x="852" y="186"/>
                    </a:lnTo>
                    <a:lnTo>
                      <a:pt x="850" y="178"/>
                    </a:lnTo>
                    <a:lnTo>
                      <a:pt x="851" y="170"/>
                    </a:lnTo>
                    <a:lnTo>
                      <a:pt x="849" y="165"/>
                    </a:lnTo>
                    <a:lnTo>
                      <a:pt x="852" y="158"/>
                    </a:lnTo>
                    <a:lnTo>
                      <a:pt x="849" y="153"/>
                    </a:lnTo>
                    <a:lnTo>
                      <a:pt x="853" y="146"/>
                    </a:lnTo>
                    <a:lnTo>
                      <a:pt x="860" y="137"/>
                    </a:lnTo>
                    <a:lnTo>
                      <a:pt x="865" y="129"/>
                    </a:lnTo>
                    <a:lnTo>
                      <a:pt x="865" y="125"/>
                    </a:lnTo>
                    <a:lnTo>
                      <a:pt x="868" y="119"/>
                    </a:lnTo>
                    <a:lnTo>
                      <a:pt x="871" y="116"/>
                    </a:lnTo>
                    <a:lnTo>
                      <a:pt x="872" y="110"/>
                    </a:lnTo>
                    <a:lnTo>
                      <a:pt x="875" y="108"/>
                    </a:lnTo>
                    <a:lnTo>
                      <a:pt x="874" y="106"/>
                    </a:lnTo>
                    <a:lnTo>
                      <a:pt x="880" y="104"/>
                    </a:lnTo>
                    <a:lnTo>
                      <a:pt x="883" y="102"/>
                    </a:lnTo>
                    <a:lnTo>
                      <a:pt x="886" y="98"/>
                    </a:lnTo>
                    <a:lnTo>
                      <a:pt x="894" y="92"/>
                    </a:lnTo>
                    <a:lnTo>
                      <a:pt x="896" y="88"/>
                    </a:lnTo>
                    <a:lnTo>
                      <a:pt x="900" y="85"/>
                    </a:lnTo>
                    <a:lnTo>
                      <a:pt x="903" y="95"/>
                    </a:lnTo>
                    <a:lnTo>
                      <a:pt x="911" y="98"/>
                    </a:lnTo>
                    <a:lnTo>
                      <a:pt x="907" y="107"/>
                    </a:lnTo>
                    <a:lnTo>
                      <a:pt x="909" y="110"/>
                    </a:lnTo>
                    <a:lnTo>
                      <a:pt x="915" y="112"/>
                    </a:lnTo>
                    <a:lnTo>
                      <a:pt x="918" y="110"/>
                    </a:lnTo>
                    <a:lnTo>
                      <a:pt x="921" y="111"/>
                    </a:lnTo>
                    <a:lnTo>
                      <a:pt x="931" y="121"/>
                    </a:lnTo>
                    <a:lnTo>
                      <a:pt x="952" y="92"/>
                    </a:lnTo>
                    <a:lnTo>
                      <a:pt x="954" y="91"/>
                    </a:lnTo>
                    <a:lnTo>
                      <a:pt x="954" y="89"/>
                    </a:lnTo>
                    <a:lnTo>
                      <a:pt x="960" y="90"/>
                    </a:lnTo>
                    <a:lnTo>
                      <a:pt x="961" y="97"/>
                    </a:lnTo>
                    <a:lnTo>
                      <a:pt x="965" y="97"/>
                    </a:lnTo>
                    <a:lnTo>
                      <a:pt x="966" y="101"/>
                    </a:lnTo>
                    <a:lnTo>
                      <a:pt x="971" y="106"/>
                    </a:lnTo>
                    <a:lnTo>
                      <a:pt x="972" y="106"/>
                    </a:lnTo>
                    <a:lnTo>
                      <a:pt x="975" y="107"/>
                    </a:lnTo>
                    <a:lnTo>
                      <a:pt x="981" y="113"/>
                    </a:lnTo>
                    <a:lnTo>
                      <a:pt x="983" y="114"/>
                    </a:lnTo>
                    <a:lnTo>
                      <a:pt x="984" y="127"/>
                    </a:lnTo>
                    <a:lnTo>
                      <a:pt x="987" y="132"/>
                    </a:lnTo>
                    <a:lnTo>
                      <a:pt x="989" y="132"/>
                    </a:lnTo>
                    <a:lnTo>
                      <a:pt x="993" y="130"/>
                    </a:lnTo>
                    <a:lnTo>
                      <a:pt x="995" y="132"/>
                    </a:lnTo>
                    <a:lnTo>
                      <a:pt x="995" y="130"/>
                    </a:lnTo>
                    <a:lnTo>
                      <a:pt x="998" y="131"/>
                    </a:lnTo>
                    <a:lnTo>
                      <a:pt x="1001" y="132"/>
                    </a:lnTo>
                    <a:lnTo>
                      <a:pt x="1001" y="134"/>
                    </a:lnTo>
                    <a:lnTo>
                      <a:pt x="1004" y="134"/>
                    </a:lnTo>
                    <a:lnTo>
                      <a:pt x="1007" y="143"/>
                    </a:lnTo>
                    <a:lnTo>
                      <a:pt x="1013" y="144"/>
                    </a:lnTo>
                    <a:lnTo>
                      <a:pt x="1013" y="148"/>
                    </a:lnTo>
                    <a:lnTo>
                      <a:pt x="1014" y="148"/>
                    </a:lnTo>
                    <a:lnTo>
                      <a:pt x="1016" y="153"/>
                    </a:lnTo>
                    <a:lnTo>
                      <a:pt x="1014" y="154"/>
                    </a:lnTo>
                    <a:lnTo>
                      <a:pt x="1016" y="154"/>
                    </a:lnTo>
                    <a:lnTo>
                      <a:pt x="1018" y="158"/>
                    </a:lnTo>
                    <a:lnTo>
                      <a:pt x="1017" y="162"/>
                    </a:lnTo>
                    <a:lnTo>
                      <a:pt x="1014" y="165"/>
                    </a:lnTo>
                    <a:lnTo>
                      <a:pt x="1018" y="169"/>
                    </a:lnTo>
                    <a:lnTo>
                      <a:pt x="1017" y="170"/>
                    </a:lnTo>
                    <a:lnTo>
                      <a:pt x="1018" y="172"/>
                    </a:lnTo>
                    <a:lnTo>
                      <a:pt x="1018" y="176"/>
                    </a:lnTo>
                    <a:lnTo>
                      <a:pt x="1016" y="181"/>
                    </a:lnTo>
                    <a:lnTo>
                      <a:pt x="1013" y="183"/>
                    </a:lnTo>
                    <a:lnTo>
                      <a:pt x="1016" y="187"/>
                    </a:lnTo>
                    <a:lnTo>
                      <a:pt x="1013" y="196"/>
                    </a:lnTo>
                    <a:lnTo>
                      <a:pt x="1016" y="201"/>
                    </a:lnTo>
                    <a:lnTo>
                      <a:pt x="1018" y="200"/>
                    </a:lnTo>
                    <a:lnTo>
                      <a:pt x="1023" y="197"/>
                    </a:lnTo>
                    <a:lnTo>
                      <a:pt x="1022" y="191"/>
                    </a:lnTo>
                    <a:lnTo>
                      <a:pt x="1024" y="182"/>
                    </a:lnTo>
                    <a:lnTo>
                      <a:pt x="1023" y="175"/>
                    </a:lnTo>
                    <a:lnTo>
                      <a:pt x="1024" y="173"/>
                    </a:lnTo>
                    <a:lnTo>
                      <a:pt x="1029" y="173"/>
                    </a:lnTo>
                    <a:lnTo>
                      <a:pt x="1031" y="167"/>
                    </a:lnTo>
                    <a:lnTo>
                      <a:pt x="1030" y="162"/>
                    </a:lnTo>
                    <a:lnTo>
                      <a:pt x="1033" y="160"/>
                    </a:lnTo>
                    <a:lnTo>
                      <a:pt x="1037" y="163"/>
                    </a:lnTo>
                    <a:lnTo>
                      <a:pt x="1039" y="162"/>
                    </a:lnTo>
                    <a:lnTo>
                      <a:pt x="1039" y="161"/>
                    </a:lnTo>
                    <a:lnTo>
                      <a:pt x="1040" y="161"/>
                    </a:lnTo>
                    <a:lnTo>
                      <a:pt x="1041" y="167"/>
                    </a:lnTo>
                    <a:lnTo>
                      <a:pt x="1040" y="170"/>
                    </a:lnTo>
                    <a:lnTo>
                      <a:pt x="1040" y="183"/>
                    </a:lnTo>
                    <a:lnTo>
                      <a:pt x="1044" y="185"/>
                    </a:lnTo>
                    <a:lnTo>
                      <a:pt x="1043" y="192"/>
                    </a:lnTo>
                    <a:lnTo>
                      <a:pt x="1047" y="193"/>
                    </a:lnTo>
                    <a:lnTo>
                      <a:pt x="1048" y="194"/>
                    </a:lnTo>
                    <a:lnTo>
                      <a:pt x="1050" y="190"/>
                    </a:lnTo>
                    <a:lnTo>
                      <a:pt x="1053" y="191"/>
                    </a:lnTo>
                    <a:lnTo>
                      <a:pt x="1055" y="189"/>
                    </a:lnTo>
                    <a:lnTo>
                      <a:pt x="1058" y="189"/>
                    </a:lnTo>
                    <a:lnTo>
                      <a:pt x="1059" y="188"/>
                    </a:lnTo>
                    <a:lnTo>
                      <a:pt x="1059" y="189"/>
                    </a:lnTo>
                    <a:lnTo>
                      <a:pt x="1066" y="184"/>
                    </a:lnTo>
                    <a:lnTo>
                      <a:pt x="1070" y="185"/>
                    </a:lnTo>
                    <a:lnTo>
                      <a:pt x="1069" y="184"/>
                    </a:lnTo>
                    <a:lnTo>
                      <a:pt x="1069" y="181"/>
                    </a:lnTo>
                    <a:lnTo>
                      <a:pt x="1077" y="183"/>
                    </a:lnTo>
                    <a:lnTo>
                      <a:pt x="1076" y="181"/>
                    </a:lnTo>
                    <a:lnTo>
                      <a:pt x="1080" y="179"/>
                    </a:lnTo>
                    <a:lnTo>
                      <a:pt x="1081" y="175"/>
                    </a:lnTo>
                    <a:lnTo>
                      <a:pt x="1084" y="174"/>
                    </a:lnTo>
                    <a:lnTo>
                      <a:pt x="1083" y="176"/>
                    </a:lnTo>
                    <a:lnTo>
                      <a:pt x="1086" y="175"/>
                    </a:lnTo>
                    <a:lnTo>
                      <a:pt x="1087" y="174"/>
                    </a:lnTo>
                    <a:lnTo>
                      <a:pt x="1089" y="174"/>
                    </a:lnTo>
                    <a:lnTo>
                      <a:pt x="1093" y="168"/>
                    </a:lnTo>
                    <a:lnTo>
                      <a:pt x="1094" y="169"/>
                    </a:lnTo>
                    <a:lnTo>
                      <a:pt x="1096" y="168"/>
                    </a:lnTo>
                    <a:lnTo>
                      <a:pt x="1101" y="169"/>
                    </a:lnTo>
                    <a:lnTo>
                      <a:pt x="1103" y="165"/>
                    </a:lnTo>
                    <a:lnTo>
                      <a:pt x="1106" y="164"/>
                    </a:lnTo>
                    <a:lnTo>
                      <a:pt x="1108" y="166"/>
                    </a:lnTo>
                    <a:lnTo>
                      <a:pt x="1112" y="164"/>
                    </a:lnTo>
                    <a:lnTo>
                      <a:pt x="1108" y="172"/>
                    </a:lnTo>
                    <a:lnTo>
                      <a:pt x="1110" y="179"/>
                    </a:lnTo>
                    <a:lnTo>
                      <a:pt x="1107" y="182"/>
                    </a:lnTo>
                    <a:lnTo>
                      <a:pt x="1107" y="184"/>
                    </a:lnTo>
                    <a:lnTo>
                      <a:pt x="1110" y="186"/>
                    </a:lnTo>
                    <a:lnTo>
                      <a:pt x="1110" y="192"/>
                    </a:lnTo>
                    <a:lnTo>
                      <a:pt x="1107" y="197"/>
                    </a:lnTo>
                    <a:lnTo>
                      <a:pt x="1109" y="199"/>
                    </a:lnTo>
                    <a:lnTo>
                      <a:pt x="1110" y="198"/>
                    </a:lnTo>
                    <a:lnTo>
                      <a:pt x="1112" y="198"/>
                    </a:lnTo>
                    <a:lnTo>
                      <a:pt x="1117" y="194"/>
                    </a:lnTo>
                    <a:lnTo>
                      <a:pt x="1126" y="194"/>
                    </a:lnTo>
                    <a:lnTo>
                      <a:pt x="1127" y="189"/>
                    </a:lnTo>
                    <a:lnTo>
                      <a:pt x="1128" y="189"/>
                    </a:lnTo>
                    <a:lnTo>
                      <a:pt x="1126" y="184"/>
                    </a:lnTo>
                    <a:lnTo>
                      <a:pt x="1130" y="183"/>
                    </a:lnTo>
                    <a:lnTo>
                      <a:pt x="1131" y="183"/>
                    </a:lnTo>
                    <a:lnTo>
                      <a:pt x="1132" y="187"/>
                    </a:lnTo>
                    <a:lnTo>
                      <a:pt x="1137" y="186"/>
                    </a:lnTo>
                    <a:lnTo>
                      <a:pt x="1137" y="191"/>
                    </a:lnTo>
                    <a:lnTo>
                      <a:pt x="1139" y="192"/>
                    </a:lnTo>
                    <a:lnTo>
                      <a:pt x="1146" y="191"/>
                    </a:lnTo>
                    <a:lnTo>
                      <a:pt x="1151" y="200"/>
                    </a:lnTo>
                    <a:lnTo>
                      <a:pt x="1156" y="198"/>
                    </a:lnTo>
                    <a:lnTo>
                      <a:pt x="1158" y="194"/>
                    </a:lnTo>
                    <a:lnTo>
                      <a:pt x="1164" y="197"/>
                    </a:lnTo>
                    <a:lnTo>
                      <a:pt x="1165" y="199"/>
                    </a:lnTo>
                    <a:lnTo>
                      <a:pt x="1167" y="198"/>
                    </a:lnTo>
                    <a:lnTo>
                      <a:pt x="1169" y="201"/>
                    </a:lnTo>
                    <a:lnTo>
                      <a:pt x="1183" y="199"/>
                    </a:lnTo>
                    <a:lnTo>
                      <a:pt x="1214" y="233"/>
                    </a:lnTo>
                    <a:lnTo>
                      <a:pt x="1215" y="227"/>
                    </a:lnTo>
                    <a:lnTo>
                      <a:pt x="1218" y="224"/>
                    </a:lnTo>
                    <a:lnTo>
                      <a:pt x="1222" y="217"/>
                    </a:lnTo>
                    <a:lnTo>
                      <a:pt x="1224" y="216"/>
                    </a:lnTo>
                    <a:lnTo>
                      <a:pt x="1225" y="211"/>
                    </a:lnTo>
                    <a:lnTo>
                      <a:pt x="1222" y="210"/>
                    </a:lnTo>
                    <a:lnTo>
                      <a:pt x="1220" y="207"/>
                    </a:lnTo>
                    <a:lnTo>
                      <a:pt x="1219" y="200"/>
                    </a:lnTo>
                    <a:lnTo>
                      <a:pt x="1217" y="198"/>
                    </a:lnTo>
                    <a:lnTo>
                      <a:pt x="1218" y="191"/>
                    </a:lnTo>
                    <a:lnTo>
                      <a:pt x="1222" y="188"/>
                    </a:lnTo>
                    <a:lnTo>
                      <a:pt x="1220" y="184"/>
                    </a:lnTo>
                    <a:lnTo>
                      <a:pt x="1218" y="182"/>
                    </a:lnTo>
                    <a:lnTo>
                      <a:pt x="1219" y="180"/>
                    </a:lnTo>
                    <a:lnTo>
                      <a:pt x="1216" y="179"/>
                    </a:lnTo>
                    <a:lnTo>
                      <a:pt x="1216" y="176"/>
                    </a:lnTo>
                    <a:lnTo>
                      <a:pt x="1217" y="176"/>
                    </a:lnTo>
                    <a:lnTo>
                      <a:pt x="1216" y="174"/>
                    </a:lnTo>
                    <a:lnTo>
                      <a:pt x="1218" y="173"/>
                    </a:lnTo>
                    <a:lnTo>
                      <a:pt x="1219" y="170"/>
                    </a:lnTo>
                    <a:lnTo>
                      <a:pt x="1216" y="168"/>
                    </a:lnTo>
                    <a:lnTo>
                      <a:pt x="1221" y="164"/>
                    </a:lnTo>
                    <a:lnTo>
                      <a:pt x="1220" y="161"/>
                    </a:lnTo>
                    <a:lnTo>
                      <a:pt x="1220" y="157"/>
                    </a:lnTo>
                    <a:lnTo>
                      <a:pt x="1223" y="156"/>
                    </a:lnTo>
                    <a:lnTo>
                      <a:pt x="1223" y="154"/>
                    </a:lnTo>
                    <a:lnTo>
                      <a:pt x="1224" y="155"/>
                    </a:lnTo>
                    <a:lnTo>
                      <a:pt x="1228" y="154"/>
                    </a:lnTo>
                    <a:lnTo>
                      <a:pt x="1239" y="157"/>
                    </a:lnTo>
                    <a:lnTo>
                      <a:pt x="1237" y="164"/>
                    </a:lnTo>
                    <a:lnTo>
                      <a:pt x="1239" y="171"/>
                    </a:lnTo>
                    <a:lnTo>
                      <a:pt x="1243" y="173"/>
                    </a:lnTo>
                    <a:lnTo>
                      <a:pt x="1248" y="171"/>
                    </a:lnTo>
                    <a:lnTo>
                      <a:pt x="1251" y="172"/>
                    </a:lnTo>
                    <a:lnTo>
                      <a:pt x="1257" y="171"/>
                    </a:lnTo>
                    <a:lnTo>
                      <a:pt x="1255" y="176"/>
                    </a:lnTo>
                    <a:lnTo>
                      <a:pt x="1256" y="180"/>
                    </a:lnTo>
                    <a:lnTo>
                      <a:pt x="1260" y="181"/>
                    </a:lnTo>
                    <a:lnTo>
                      <a:pt x="1265" y="180"/>
                    </a:lnTo>
                    <a:lnTo>
                      <a:pt x="1268" y="182"/>
                    </a:lnTo>
                    <a:lnTo>
                      <a:pt x="1268" y="183"/>
                    </a:lnTo>
                    <a:lnTo>
                      <a:pt x="1264" y="184"/>
                    </a:lnTo>
                    <a:lnTo>
                      <a:pt x="1263" y="185"/>
                    </a:lnTo>
                    <a:lnTo>
                      <a:pt x="1267" y="189"/>
                    </a:lnTo>
                    <a:lnTo>
                      <a:pt x="1267" y="194"/>
                    </a:lnTo>
                    <a:lnTo>
                      <a:pt x="1269" y="193"/>
                    </a:lnTo>
                    <a:lnTo>
                      <a:pt x="1271" y="190"/>
                    </a:lnTo>
                    <a:lnTo>
                      <a:pt x="1276" y="188"/>
                    </a:lnTo>
                    <a:lnTo>
                      <a:pt x="1275" y="185"/>
                    </a:lnTo>
                    <a:lnTo>
                      <a:pt x="1277" y="184"/>
                    </a:lnTo>
                    <a:lnTo>
                      <a:pt x="1281" y="181"/>
                    </a:lnTo>
                    <a:lnTo>
                      <a:pt x="1285" y="185"/>
                    </a:lnTo>
                    <a:lnTo>
                      <a:pt x="1288" y="185"/>
                    </a:lnTo>
                    <a:lnTo>
                      <a:pt x="1291" y="187"/>
                    </a:lnTo>
                    <a:lnTo>
                      <a:pt x="1297" y="185"/>
                    </a:lnTo>
                    <a:lnTo>
                      <a:pt x="1300" y="189"/>
                    </a:lnTo>
                    <a:lnTo>
                      <a:pt x="1303" y="185"/>
                    </a:lnTo>
                    <a:lnTo>
                      <a:pt x="1303" y="183"/>
                    </a:lnTo>
                    <a:lnTo>
                      <a:pt x="1306" y="183"/>
                    </a:lnTo>
                    <a:lnTo>
                      <a:pt x="1307" y="181"/>
                    </a:lnTo>
                    <a:lnTo>
                      <a:pt x="1307" y="178"/>
                    </a:lnTo>
                    <a:lnTo>
                      <a:pt x="1311" y="175"/>
                    </a:lnTo>
                    <a:lnTo>
                      <a:pt x="1312" y="173"/>
                    </a:lnTo>
                    <a:lnTo>
                      <a:pt x="1322" y="172"/>
                    </a:lnTo>
                    <a:lnTo>
                      <a:pt x="1323" y="173"/>
                    </a:lnTo>
                    <a:lnTo>
                      <a:pt x="1321" y="175"/>
                    </a:lnTo>
                    <a:lnTo>
                      <a:pt x="1325" y="178"/>
                    </a:lnTo>
                    <a:lnTo>
                      <a:pt x="1331" y="175"/>
                    </a:lnTo>
                    <a:lnTo>
                      <a:pt x="1332" y="172"/>
                    </a:lnTo>
                    <a:lnTo>
                      <a:pt x="1331" y="172"/>
                    </a:lnTo>
                    <a:lnTo>
                      <a:pt x="1332" y="170"/>
                    </a:lnTo>
                    <a:lnTo>
                      <a:pt x="1338" y="168"/>
                    </a:lnTo>
                    <a:lnTo>
                      <a:pt x="1339" y="171"/>
                    </a:lnTo>
                    <a:lnTo>
                      <a:pt x="1340" y="169"/>
                    </a:lnTo>
                    <a:lnTo>
                      <a:pt x="1342" y="171"/>
                    </a:lnTo>
                    <a:lnTo>
                      <a:pt x="1344" y="170"/>
                    </a:lnTo>
                    <a:lnTo>
                      <a:pt x="1344" y="167"/>
                    </a:lnTo>
                    <a:lnTo>
                      <a:pt x="1346" y="165"/>
                    </a:lnTo>
                    <a:lnTo>
                      <a:pt x="1348" y="166"/>
                    </a:lnTo>
                    <a:lnTo>
                      <a:pt x="1353" y="164"/>
                    </a:lnTo>
                    <a:lnTo>
                      <a:pt x="1357" y="163"/>
                    </a:lnTo>
                    <a:lnTo>
                      <a:pt x="1359" y="162"/>
                    </a:lnTo>
                    <a:lnTo>
                      <a:pt x="1361" y="157"/>
                    </a:lnTo>
                    <a:lnTo>
                      <a:pt x="1364" y="157"/>
                    </a:lnTo>
                    <a:lnTo>
                      <a:pt x="1364" y="160"/>
                    </a:lnTo>
                    <a:lnTo>
                      <a:pt x="1366" y="160"/>
                    </a:lnTo>
                    <a:lnTo>
                      <a:pt x="1366" y="157"/>
                    </a:lnTo>
                    <a:lnTo>
                      <a:pt x="1377" y="151"/>
                    </a:lnTo>
                    <a:lnTo>
                      <a:pt x="1377" y="149"/>
                    </a:lnTo>
                    <a:lnTo>
                      <a:pt x="1382" y="146"/>
                    </a:lnTo>
                    <a:lnTo>
                      <a:pt x="1385" y="143"/>
                    </a:lnTo>
                    <a:lnTo>
                      <a:pt x="1387" y="142"/>
                    </a:lnTo>
                    <a:lnTo>
                      <a:pt x="1387" y="144"/>
                    </a:lnTo>
                    <a:lnTo>
                      <a:pt x="1390" y="145"/>
                    </a:lnTo>
                    <a:lnTo>
                      <a:pt x="1390" y="146"/>
                    </a:lnTo>
                    <a:lnTo>
                      <a:pt x="1393" y="146"/>
                    </a:lnTo>
                    <a:lnTo>
                      <a:pt x="1393" y="144"/>
                    </a:lnTo>
                    <a:lnTo>
                      <a:pt x="1395" y="143"/>
                    </a:lnTo>
                    <a:lnTo>
                      <a:pt x="1399" y="135"/>
                    </a:lnTo>
                    <a:lnTo>
                      <a:pt x="1401" y="134"/>
                    </a:lnTo>
                    <a:lnTo>
                      <a:pt x="1400" y="132"/>
                    </a:lnTo>
                    <a:lnTo>
                      <a:pt x="1446" y="119"/>
                    </a:lnTo>
                    <a:lnTo>
                      <a:pt x="1451" y="120"/>
                    </a:lnTo>
                    <a:lnTo>
                      <a:pt x="1477" y="121"/>
                    </a:lnTo>
                    <a:lnTo>
                      <a:pt x="1480" y="116"/>
                    </a:lnTo>
                    <a:lnTo>
                      <a:pt x="1488" y="93"/>
                    </a:lnTo>
                    <a:lnTo>
                      <a:pt x="1490" y="97"/>
                    </a:lnTo>
                    <a:lnTo>
                      <a:pt x="1498" y="98"/>
                    </a:lnTo>
                    <a:lnTo>
                      <a:pt x="1500" y="101"/>
                    </a:lnTo>
                    <a:lnTo>
                      <a:pt x="1499" y="107"/>
                    </a:lnTo>
                    <a:lnTo>
                      <a:pt x="1501" y="108"/>
                    </a:lnTo>
                    <a:lnTo>
                      <a:pt x="1499" y="110"/>
                    </a:lnTo>
                    <a:lnTo>
                      <a:pt x="1501" y="111"/>
                    </a:lnTo>
                    <a:lnTo>
                      <a:pt x="1497" y="124"/>
                    </a:lnTo>
                    <a:lnTo>
                      <a:pt x="1499" y="126"/>
                    </a:lnTo>
                    <a:lnTo>
                      <a:pt x="1498" y="128"/>
                    </a:lnTo>
                    <a:lnTo>
                      <a:pt x="1500" y="129"/>
                    </a:lnTo>
                    <a:lnTo>
                      <a:pt x="1506" y="128"/>
                    </a:lnTo>
                    <a:lnTo>
                      <a:pt x="1530" y="121"/>
                    </a:lnTo>
                    <a:lnTo>
                      <a:pt x="1537" y="121"/>
                    </a:lnTo>
                    <a:lnTo>
                      <a:pt x="1541" y="118"/>
                    </a:lnTo>
                    <a:lnTo>
                      <a:pt x="1546" y="117"/>
                    </a:lnTo>
                    <a:lnTo>
                      <a:pt x="1555" y="113"/>
                    </a:lnTo>
                    <a:lnTo>
                      <a:pt x="1555" y="116"/>
                    </a:lnTo>
                    <a:lnTo>
                      <a:pt x="1552" y="122"/>
                    </a:lnTo>
                    <a:lnTo>
                      <a:pt x="1533" y="132"/>
                    </a:lnTo>
                    <a:lnTo>
                      <a:pt x="1528" y="130"/>
                    </a:lnTo>
                    <a:lnTo>
                      <a:pt x="1525" y="131"/>
                    </a:lnTo>
                    <a:lnTo>
                      <a:pt x="1520" y="134"/>
                    </a:lnTo>
                    <a:lnTo>
                      <a:pt x="1518" y="140"/>
                    </a:lnTo>
                    <a:lnTo>
                      <a:pt x="1515" y="145"/>
                    </a:lnTo>
                    <a:lnTo>
                      <a:pt x="1509" y="152"/>
                    </a:lnTo>
                    <a:lnTo>
                      <a:pt x="1511" y="157"/>
                    </a:lnTo>
                    <a:lnTo>
                      <a:pt x="1515" y="160"/>
                    </a:lnTo>
                    <a:lnTo>
                      <a:pt x="1516" y="163"/>
                    </a:lnTo>
                    <a:lnTo>
                      <a:pt x="1511" y="166"/>
                    </a:lnTo>
                    <a:lnTo>
                      <a:pt x="1513" y="168"/>
                    </a:lnTo>
                    <a:lnTo>
                      <a:pt x="1510" y="170"/>
                    </a:lnTo>
                    <a:lnTo>
                      <a:pt x="1513" y="171"/>
                    </a:lnTo>
                    <a:lnTo>
                      <a:pt x="1513" y="173"/>
                    </a:lnTo>
                    <a:lnTo>
                      <a:pt x="1507" y="186"/>
                    </a:lnTo>
                    <a:lnTo>
                      <a:pt x="1515" y="186"/>
                    </a:lnTo>
                    <a:lnTo>
                      <a:pt x="1515" y="192"/>
                    </a:lnTo>
                    <a:lnTo>
                      <a:pt x="1510" y="198"/>
                    </a:lnTo>
                    <a:lnTo>
                      <a:pt x="1517" y="200"/>
                    </a:lnTo>
                    <a:lnTo>
                      <a:pt x="1519" y="207"/>
                    </a:lnTo>
                    <a:lnTo>
                      <a:pt x="1527" y="204"/>
                    </a:lnTo>
                    <a:lnTo>
                      <a:pt x="1531" y="200"/>
                    </a:lnTo>
                    <a:lnTo>
                      <a:pt x="1535" y="201"/>
                    </a:lnTo>
                    <a:lnTo>
                      <a:pt x="1542" y="199"/>
                    </a:lnTo>
                    <a:lnTo>
                      <a:pt x="1553" y="192"/>
                    </a:lnTo>
                    <a:lnTo>
                      <a:pt x="1555" y="193"/>
                    </a:lnTo>
                    <a:lnTo>
                      <a:pt x="1565" y="188"/>
                    </a:lnTo>
                    <a:lnTo>
                      <a:pt x="1570" y="190"/>
                    </a:lnTo>
                    <a:lnTo>
                      <a:pt x="1569" y="199"/>
                    </a:lnTo>
                    <a:lnTo>
                      <a:pt x="1558" y="204"/>
                    </a:lnTo>
                    <a:lnTo>
                      <a:pt x="1555" y="209"/>
                    </a:lnTo>
                    <a:lnTo>
                      <a:pt x="1549" y="212"/>
                    </a:lnTo>
                    <a:lnTo>
                      <a:pt x="1533" y="219"/>
                    </a:lnTo>
                    <a:lnTo>
                      <a:pt x="1526" y="225"/>
                    </a:lnTo>
                    <a:lnTo>
                      <a:pt x="1526" y="226"/>
                    </a:lnTo>
                    <a:lnTo>
                      <a:pt x="1530" y="226"/>
                    </a:lnTo>
                    <a:lnTo>
                      <a:pt x="1530" y="228"/>
                    </a:lnTo>
                    <a:lnTo>
                      <a:pt x="1535" y="233"/>
                    </a:lnTo>
                    <a:lnTo>
                      <a:pt x="1529" y="236"/>
                    </a:lnTo>
                    <a:lnTo>
                      <a:pt x="1531" y="238"/>
                    </a:lnTo>
                    <a:lnTo>
                      <a:pt x="1531" y="240"/>
                    </a:lnTo>
                    <a:lnTo>
                      <a:pt x="1526" y="245"/>
                    </a:lnTo>
                    <a:lnTo>
                      <a:pt x="1528" y="254"/>
                    </a:lnTo>
                    <a:lnTo>
                      <a:pt x="1533" y="256"/>
                    </a:lnTo>
                    <a:lnTo>
                      <a:pt x="1539" y="255"/>
                    </a:lnTo>
                    <a:lnTo>
                      <a:pt x="1544" y="260"/>
                    </a:lnTo>
                    <a:lnTo>
                      <a:pt x="1538" y="265"/>
                    </a:lnTo>
                    <a:lnTo>
                      <a:pt x="1533" y="269"/>
                    </a:lnTo>
                    <a:lnTo>
                      <a:pt x="1526" y="274"/>
                    </a:lnTo>
                    <a:lnTo>
                      <a:pt x="1522" y="281"/>
                    </a:lnTo>
                    <a:lnTo>
                      <a:pt x="1528" y="286"/>
                    </a:lnTo>
                    <a:lnTo>
                      <a:pt x="1521" y="293"/>
                    </a:lnTo>
                    <a:lnTo>
                      <a:pt x="1524" y="294"/>
                    </a:lnTo>
                    <a:lnTo>
                      <a:pt x="1527" y="293"/>
                    </a:lnTo>
                    <a:lnTo>
                      <a:pt x="1530" y="299"/>
                    </a:lnTo>
                    <a:lnTo>
                      <a:pt x="1518" y="305"/>
                    </a:lnTo>
                    <a:lnTo>
                      <a:pt x="1522" y="308"/>
                    </a:lnTo>
                    <a:lnTo>
                      <a:pt x="1520" y="311"/>
                    </a:lnTo>
                    <a:lnTo>
                      <a:pt x="1525" y="312"/>
                    </a:lnTo>
                    <a:lnTo>
                      <a:pt x="1528" y="315"/>
                    </a:lnTo>
                    <a:lnTo>
                      <a:pt x="1522" y="328"/>
                    </a:lnTo>
                    <a:lnTo>
                      <a:pt x="1521" y="335"/>
                    </a:lnTo>
                    <a:lnTo>
                      <a:pt x="1521" y="337"/>
                    </a:lnTo>
                    <a:lnTo>
                      <a:pt x="1531" y="344"/>
                    </a:lnTo>
                    <a:lnTo>
                      <a:pt x="1531" y="349"/>
                    </a:lnTo>
                    <a:lnTo>
                      <a:pt x="1534" y="352"/>
                    </a:lnTo>
                    <a:lnTo>
                      <a:pt x="1529" y="359"/>
                    </a:lnTo>
                    <a:lnTo>
                      <a:pt x="1525" y="362"/>
                    </a:lnTo>
                    <a:lnTo>
                      <a:pt x="1528" y="362"/>
                    </a:lnTo>
                    <a:lnTo>
                      <a:pt x="1530" y="365"/>
                    </a:lnTo>
                    <a:lnTo>
                      <a:pt x="1526" y="369"/>
                    </a:lnTo>
                    <a:lnTo>
                      <a:pt x="1524" y="368"/>
                    </a:lnTo>
                    <a:lnTo>
                      <a:pt x="1521" y="370"/>
                    </a:lnTo>
                    <a:lnTo>
                      <a:pt x="1531" y="376"/>
                    </a:lnTo>
                    <a:lnTo>
                      <a:pt x="1535" y="376"/>
                    </a:lnTo>
                    <a:lnTo>
                      <a:pt x="1536" y="380"/>
                    </a:lnTo>
                    <a:lnTo>
                      <a:pt x="1539" y="382"/>
                    </a:lnTo>
                    <a:lnTo>
                      <a:pt x="1546" y="384"/>
                    </a:lnTo>
                    <a:lnTo>
                      <a:pt x="1551" y="382"/>
                    </a:lnTo>
                    <a:lnTo>
                      <a:pt x="1554" y="384"/>
                    </a:lnTo>
                    <a:lnTo>
                      <a:pt x="1554" y="390"/>
                    </a:lnTo>
                    <a:lnTo>
                      <a:pt x="1557" y="391"/>
                    </a:lnTo>
                    <a:lnTo>
                      <a:pt x="1558" y="394"/>
                    </a:lnTo>
                    <a:lnTo>
                      <a:pt x="1565" y="391"/>
                    </a:lnTo>
                    <a:lnTo>
                      <a:pt x="1567" y="394"/>
                    </a:lnTo>
                    <a:lnTo>
                      <a:pt x="1565" y="400"/>
                    </a:lnTo>
                    <a:lnTo>
                      <a:pt x="1570" y="402"/>
                    </a:lnTo>
                    <a:lnTo>
                      <a:pt x="1573" y="403"/>
                    </a:lnTo>
                    <a:lnTo>
                      <a:pt x="1575" y="406"/>
                    </a:lnTo>
                    <a:lnTo>
                      <a:pt x="1580" y="405"/>
                    </a:lnTo>
                    <a:lnTo>
                      <a:pt x="1580" y="409"/>
                    </a:lnTo>
                    <a:lnTo>
                      <a:pt x="1584" y="409"/>
                    </a:lnTo>
                    <a:lnTo>
                      <a:pt x="1588" y="412"/>
                    </a:lnTo>
                    <a:lnTo>
                      <a:pt x="1589" y="419"/>
                    </a:lnTo>
                    <a:lnTo>
                      <a:pt x="1592" y="424"/>
                    </a:lnTo>
                    <a:lnTo>
                      <a:pt x="1594" y="425"/>
                    </a:lnTo>
                    <a:lnTo>
                      <a:pt x="1598" y="424"/>
                    </a:lnTo>
                    <a:lnTo>
                      <a:pt x="1599" y="427"/>
                    </a:lnTo>
                    <a:lnTo>
                      <a:pt x="1598" y="431"/>
                    </a:lnTo>
                    <a:lnTo>
                      <a:pt x="1596" y="433"/>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3" name="Freeform 133"/>
              <p:cNvSpPr>
                <a:spLocks/>
              </p:cNvSpPr>
              <p:nvPr/>
            </p:nvSpPr>
            <p:spPr bwMode="auto">
              <a:xfrm>
                <a:off x="7522567" y="3687762"/>
                <a:ext cx="114300" cy="63500"/>
              </a:xfrm>
              <a:custGeom>
                <a:avLst/>
                <a:gdLst>
                  <a:gd name="T0" fmla="*/ 2147483647 w 213"/>
                  <a:gd name="T1" fmla="*/ 2147483647 h 120"/>
                  <a:gd name="T2" fmla="*/ 2147483647 w 213"/>
                  <a:gd name="T3" fmla="*/ 2147483647 h 120"/>
                  <a:gd name="T4" fmla="*/ 2147483647 w 213"/>
                  <a:gd name="T5" fmla="*/ 2147483647 h 120"/>
                  <a:gd name="T6" fmla="*/ 2147483647 w 213"/>
                  <a:gd name="T7" fmla="*/ 2147483647 h 120"/>
                  <a:gd name="T8" fmla="*/ 2147483647 w 213"/>
                  <a:gd name="T9" fmla="*/ 2147483647 h 120"/>
                  <a:gd name="T10" fmla="*/ 2147483647 w 213"/>
                  <a:gd name="T11" fmla="*/ 2147483647 h 120"/>
                  <a:gd name="T12" fmla="*/ 2147483647 w 213"/>
                  <a:gd name="T13" fmla="*/ 2147483647 h 120"/>
                  <a:gd name="T14" fmla="*/ 2147483647 w 213"/>
                  <a:gd name="T15" fmla="*/ 2147483647 h 120"/>
                  <a:gd name="T16" fmla="*/ 2147483647 w 213"/>
                  <a:gd name="T17" fmla="*/ 2147483647 h 120"/>
                  <a:gd name="T18" fmla="*/ 2147483647 w 213"/>
                  <a:gd name="T19" fmla="*/ 2147483647 h 120"/>
                  <a:gd name="T20" fmla="*/ 0 w 213"/>
                  <a:gd name="T21" fmla="*/ 2147483647 h 120"/>
                  <a:gd name="T22" fmla="*/ 2147483647 w 213"/>
                  <a:gd name="T23" fmla="*/ 2147483647 h 120"/>
                  <a:gd name="T24" fmla="*/ 2147483647 w 213"/>
                  <a:gd name="T25" fmla="*/ 2147483647 h 120"/>
                  <a:gd name="T26" fmla="*/ 2147483647 w 213"/>
                  <a:gd name="T27" fmla="*/ 2147483647 h 120"/>
                  <a:gd name="T28" fmla="*/ 2147483647 w 213"/>
                  <a:gd name="T29" fmla="*/ 2147483647 h 120"/>
                  <a:gd name="T30" fmla="*/ 2147483647 w 213"/>
                  <a:gd name="T31" fmla="*/ 2147483647 h 120"/>
                  <a:gd name="T32" fmla="*/ 2147483647 w 213"/>
                  <a:gd name="T33" fmla="*/ 2147483647 h 120"/>
                  <a:gd name="T34" fmla="*/ 2147483647 w 213"/>
                  <a:gd name="T35" fmla="*/ 2147483647 h 120"/>
                  <a:gd name="T36" fmla="*/ 2147483647 w 213"/>
                  <a:gd name="T37" fmla="*/ 2147483647 h 120"/>
                  <a:gd name="T38" fmla="*/ 2147483647 w 213"/>
                  <a:gd name="T39" fmla="*/ 2147483647 h 120"/>
                  <a:gd name="T40" fmla="*/ 2147483647 w 213"/>
                  <a:gd name="T41" fmla="*/ 2147483647 h 120"/>
                  <a:gd name="T42" fmla="*/ 2147483647 w 213"/>
                  <a:gd name="T43" fmla="*/ 2147483647 h 120"/>
                  <a:gd name="T44" fmla="*/ 2147483647 w 213"/>
                  <a:gd name="T45" fmla="*/ 2147483647 h 120"/>
                  <a:gd name="T46" fmla="*/ 2147483647 w 213"/>
                  <a:gd name="T47" fmla="*/ 0 h 120"/>
                  <a:gd name="T48" fmla="*/ 2147483647 w 213"/>
                  <a:gd name="T49" fmla="*/ 0 h 120"/>
                  <a:gd name="T50" fmla="*/ 2147483647 w 213"/>
                  <a:gd name="T51" fmla="*/ 0 h 120"/>
                  <a:gd name="T52" fmla="*/ 2147483647 w 213"/>
                  <a:gd name="T53" fmla="*/ 0 h 120"/>
                  <a:gd name="T54" fmla="*/ 2147483647 w 213"/>
                  <a:gd name="T55" fmla="*/ 2147483647 h 120"/>
                  <a:gd name="T56" fmla="*/ 2147483647 w 213"/>
                  <a:gd name="T57" fmla="*/ 2147483647 h 120"/>
                  <a:gd name="T58" fmla="*/ 2147483647 w 213"/>
                  <a:gd name="T59" fmla="*/ 2147483647 h 120"/>
                  <a:gd name="T60" fmla="*/ 2147483647 w 213"/>
                  <a:gd name="T61" fmla="*/ 2147483647 h 120"/>
                  <a:gd name="T62" fmla="*/ 2147483647 w 213"/>
                  <a:gd name="T63" fmla="*/ 2147483647 h 120"/>
                  <a:gd name="T64" fmla="*/ 2147483647 w 213"/>
                  <a:gd name="T65" fmla="*/ 2147483647 h 120"/>
                  <a:gd name="T66" fmla="*/ 2147483647 w 213"/>
                  <a:gd name="T67" fmla="*/ 2147483647 h 120"/>
                  <a:gd name="T68" fmla="*/ 2147483647 w 213"/>
                  <a:gd name="T69" fmla="*/ 2147483647 h 120"/>
                  <a:gd name="T70" fmla="*/ 2147483647 w 213"/>
                  <a:gd name="T71" fmla="*/ 2147483647 h 120"/>
                  <a:gd name="T72" fmla="*/ 2147483647 w 213"/>
                  <a:gd name="T73" fmla="*/ 2147483647 h 120"/>
                  <a:gd name="T74" fmla="*/ 2147483647 w 213"/>
                  <a:gd name="T75" fmla="*/ 2147483647 h 120"/>
                  <a:gd name="T76" fmla="*/ 2147483647 w 213"/>
                  <a:gd name="T77" fmla="*/ 2147483647 h 120"/>
                  <a:gd name="T78" fmla="*/ 2147483647 w 213"/>
                  <a:gd name="T79" fmla="*/ 2147483647 h 120"/>
                  <a:gd name="T80" fmla="*/ 2147483647 w 213"/>
                  <a:gd name="T81" fmla="*/ 2147483647 h 120"/>
                  <a:gd name="T82" fmla="*/ 2147483647 w 213"/>
                  <a:gd name="T83" fmla="*/ 2147483647 h 120"/>
                  <a:gd name="T84" fmla="*/ 2147483647 w 213"/>
                  <a:gd name="T85" fmla="*/ 2147483647 h 120"/>
                  <a:gd name="T86" fmla="*/ 2147483647 w 213"/>
                  <a:gd name="T87" fmla="*/ 2147483647 h 120"/>
                  <a:gd name="T88" fmla="*/ 2147483647 w 213"/>
                  <a:gd name="T89" fmla="*/ 2147483647 h 120"/>
                  <a:gd name="T90" fmla="*/ 2147483647 w 213"/>
                  <a:gd name="T91" fmla="*/ 2147483647 h 120"/>
                  <a:gd name="T92" fmla="*/ 2147483647 w 213"/>
                  <a:gd name="T93" fmla="*/ 2147483647 h 120"/>
                  <a:gd name="T94" fmla="*/ 2147483647 w 213"/>
                  <a:gd name="T95" fmla="*/ 2147483647 h 120"/>
                  <a:gd name="T96" fmla="*/ 2147483647 w 213"/>
                  <a:gd name="T97" fmla="*/ 2147483647 h 120"/>
                  <a:gd name="T98" fmla="*/ 2147483647 w 213"/>
                  <a:gd name="T99" fmla="*/ 2147483647 h 120"/>
                  <a:gd name="T100" fmla="*/ 2147483647 w 213"/>
                  <a:gd name="T101" fmla="*/ 2147483647 h 120"/>
                  <a:gd name="T102" fmla="*/ 2147483647 w 213"/>
                  <a:gd name="T103" fmla="*/ 2147483647 h 120"/>
                  <a:gd name="T104" fmla="*/ 2147483647 w 213"/>
                  <a:gd name="T105" fmla="*/ 2147483647 h 120"/>
                  <a:gd name="T106" fmla="*/ 2147483647 w 213"/>
                  <a:gd name="T107" fmla="*/ 2147483647 h 120"/>
                  <a:gd name="T108" fmla="*/ 2147483647 w 213"/>
                  <a:gd name="T109" fmla="*/ 2147483647 h 120"/>
                  <a:gd name="T110" fmla="*/ 2147483647 w 213"/>
                  <a:gd name="T111" fmla="*/ 2147483647 h 120"/>
                  <a:gd name="T112" fmla="*/ 2147483647 w 213"/>
                  <a:gd name="T113" fmla="*/ 2147483647 h 120"/>
                  <a:gd name="T114" fmla="*/ 2147483647 w 213"/>
                  <a:gd name="T115" fmla="*/ 2147483647 h 120"/>
                  <a:gd name="T116" fmla="*/ 2147483647 w 213"/>
                  <a:gd name="T117" fmla="*/ 2147483647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3"/>
                  <a:gd name="T178" fmla="*/ 0 h 120"/>
                  <a:gd name="T179" fmla="*/ 213 w 213"/>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3" h="120">
                    <a:moveTo>
                      <a:pt x="132" y="120"/>
                    </a:moveTo>
                    <a:lnTo>
                      <a:pt x="76" y="120"/>
                    </a:lnTo>
                    <a:lnTo>
                      <a:pt x="58" y="120"/>
                    </a:lnTo>
                    <a:lnTo>
                      <a:pt x="44" y="120"/>
                    </a:lnTo>
                    <a:lnTo>
                      <a:pt x="2" y="120"/>
                    </a:lnTo>
                    <a:lnTo>
                      <a:pt x="4" y="110"/>
                    </a:lnTo>
                    <a:lnTo>
                      <a:pt x="8" y="98"/>
                    </a:lnTo>
                    <a:lnTo>
                      <a:pt x="6" y="93"/>
                    </a:lnTo>
                    <a:lnTo>
                      <a:pt x="3" y="93"/>
                    </a:lnTo>
                    <a:lnTo>
                      <a:pt x="4" y="83"/>
                    </a:lnTo>
                    <a:lnTo>
                      <a:pt x="0" y="74"/>
                    </a:lnTo>
                    <a:lnTo>
                      <a:pt x="2" y="71"/>
                    </a:lnTo>
                    <a:lnTo>
                      <a:pt x="5" y="67"/>
                    </a:lnTo>
                    <a:lnTo>
                      <a:pt x="10" y="65"/>
                    </a:lnTo>
                    <a:lnTo>
                      <a:pt x="11" y="62"/>
                    </a:lnTo>
                    <a:lnTo>
                      <a:pt x="17" y="53"/>
                    </a:lnTo>
                    <a:lnTo>
                      <a:pt x="17" y="48"/>
                    </a:lnTo>
                    <a:lnTo>
                      <a:pt x="15" y="45"/>
                    </a:lnTo>
                    <a:lnTo>
                      <a:pt x="10" y="45"/>
                    </a:lnTo>
                    <a:lnTo>
                      <a:pt x="11" y="34"/>
                    </a:lnTo>
                    <a:lnTo>
                      <a:pt x="11" y="31"/>
                    </a:lnTo>
                    <a:lnTo>
                      <a:pt x="14" y="28"/>
                    </a:lnTo>
                    <a:lnTo>
                      <a:pt x="20" y="27"/>
                    </a:lnTo>
                    <a:lnTo>
                      <a:pt x="20" y="0"/>
                    </a:lnTo>
                    <a:lnTo>
                      <a:pt x="51" y="0"/>
                    </a:lnTo>
                    <a:lnTo>
                      <a:pt x="172" y="0"/>
                    </a:lnTo>
                    <a:lnTo>
                      <a:pt x="190" y="0"/>
                    </a:lnTo>
                    <a:lnTo>
                      <a:pt x="189" y="10"/>
                    </a:lnTo>
                    <a:lnTo>
                      <a:pt x="192" y="10"/>
                    </a:lnTo>
                    <a:lnTo>
                      <a:pt x="198" y="17"/>
                    </a:lnTo>
                    <a:lnTo>
                      <a:pt x="211" y="19"/>
                    </a:lnTo>
                    <a:lnTo>
                      <a:pt x="208" y="28"/>
                    </a:lnTo>
                    <a:lnTo>
                      <a:pt x="209" y="32"/>
                    </a:lnTo>
                    <a:lnTo>
                      <a:pt x="208" y="39"/>
                    </a:lnTo>
                    <a:lnTo>
                      <a:pt x="212" y="43"/>
                    </a:lnTo>
                    <a:lnTo>
                      <a:pt x="211" y="48"/>
                    </a:lnTo>
                    <a:lnTo>
                      <a:pt x="212" y="52"/>
                    </a:lnTo>
                    <a:lnTo>
                      <a:pt x="210" y="55"/>
                    </a:lnTo>
                    <a:lnTo>
                      <a:pt x="204" y="70"/>
                    </a:lnTo>
                    <a:lnTo>
                      <a:pt x="201" y="71"/>
                    </a:lnTo>
                    <a:lnTo>
                      <a:pt x="201" y="75"/>
                    </a:lnTo>
                    <a:lnTo>
                      <a:pt x="200" y="82"/>
                    </a:lnTo>
                    <a:lnTo>
                      <a:pt x="197" y="83"/>
                    </a:lnTo>
                    <a:lnTo>
                      <a:pt x="202" y="92"/>
                    </a:lnTo>
                    <a:lnTo>
                      <a:pt x="200" y="94"/>
                    </a:lnTo>
                    <a:lnTo>
                      <a:pt x="201" y="98"/>
                    </a:lnTo>
                    <a:lnTo>
                      <a:pt x="198" y="101"/>
                    </a:lnTo>
                    <a:lnTo>
                      <a:pt x="198" y="104"/>
                    </a:lnTo>
                    <a:lnTo>
                      <a:pt x="200" y="104"/>
                    </a:lnTo>
                    <a:lnTo>
                      <a:pt x="198" y="106"/>
                    </a:lnTo>
                    <a:lnTo>
                      <a:pt x="201" y="109"/>
                    </a:lnTo>
                    <a:lnTo>
                      <a:pt x="205" y="110"/>
                    </a:lnTo>
                    <a:lnTo>
                      <a:pt x="207" y="111"/>
                    </a:lnTo>
                    <a:lnTo>
                      <a:pt x="207" y="112"/>
                    </a:lnTo>
                    <a:lnTo>
                      <a:pt x="210" y="115"/>
                    </a:lnTo>
                    <a:lnTo>
                      <a:pt x="211" y="117"/>
                    </a:lnTo>
                    <a:lnTo>
                      <a:pt x="213" y="117"/>
                    </a:lnTo>
                    <a:lnTo>
                      <a:pt x="213" y="120"/>
                    </a:lnTo>
                    <a:lnTo>
                      <a:pt x="132" y="120"/>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4" name="Freeform 134"/>
              <p:cNvSpPr>
                <a:spLocks/>
              </p:cNvSpPr>
              <p:nvPr/>
            </p:nvSpPr>
            <p:spPr bwMode="auto">
              <a:xfrm>
                <a:off x="5388967" y="2820987"/>
                <a:ext cx="809625" cy="658813"/>
              </a:xfrm>
              <a:custGeom>
                <a:avLst/>
                <a:gdLst>
                  <a:gd name="T0" fmla="*/ 2147483647 w 1532"/>
                  <a:gd name="T1" fmla="*/ 2147483647 h 1247"/>
                  <a:gd name="T2" fmla="*/ 2147483647 w 1532"/>
                  <a:gd name="T3" fmla="*/ 2147483647 h 1247"/>
                  <a:gd name="T4" fmla="*/ 2147483647 w 1532"/>
                  <a:gd name="T5" fmla="*/ 2147483647 h 1247"/>
                  <a:gd name="T6" fmla="*/ 2147483647 w 1532"/>
                  <a:gd name="T7" fmla="*/ 2147483647 h 1247"/>
                  <a:gd name="T8" fmla="*/ 2147483647 w 1532"/>
                  <a:gd name="T9" fmla="*/ 2147483647 h 1247"/>
                  <a:gd name="T10" fmla="*/ 2147483647 w 1532"/>
                  <a:gd name="T11" fmla="*/ 2147483647 h 1247"/>
                  <a:gd name="T12" fmla="*/ 2147483647 w 1532"/>
                  <a:gd name="T13" fmla="*/ 2147483647 h 1247"/>
                  <a:gd name="T14" fmla="*/ 2147483647 w 1532"/>
                  <a:gd name="T15" fmla="*/ 2147483647 h 1247"/>
                  <a:gd name="T16" fmla="*/ 2147483647 w 1532"/>
                  <a:gd name="T17" fmla="*/ 2147483647 h 1247"/>
                  <a:gd name="T18" fmla="*/ 2147483647 w 1532"/>
                  <a:gd name="T19" fmla="*/ 2147483647 h 1247"/>
                  <a:gd name="T20" fmla="*/ 2147483647 w 1532"/>
                  <a:gd name="T21" fmla="*/ 2147483647 h 1247"/>
                  <a:gd name="T22" fmla="*/ 2147483647 w 1532"/>
                  <a:gd name="T23" fmla="*/ 2147483647 h 1247"/>
                  <a:gd name="T24" fmla="*/ 2147483647 w 1532"/>
                  <a:gd name="T25" fmla="*/ 2147483647 h 1247"/>
                  <a:gd name="T26" fmla="*/ 2147483647 w 1532"/>
                  <a:gd name="T27" fmla="*/ 2147483647 h 1247"/>
                  <a:gd name="T28" fmla="*/ 2147483647 w 1532"/>
                  <a:gd name="T29" fmla="*/ 2147483647 h 1247"/>
                  <a:gd name="T30" fmla="*/ 2147483647 w 1532"/>
                  <a:gd name="T31" fmla="*/ 2147483647 h 1247"/>
                  <a:gd name="T32" fmla="*/ 2147483647 w 1532"/>
                  <a:gd name="T33" fmla="*/ 2147483647 h 1247"/>
                  <a:gd name="T34" fmla="*/ 2147483647 w 1532"/>
                  <a:gd name="T35" fmla="*/ 2147483647 h 1247"/>
                  <a:gd name="T36" fmla="*/ 2147483647 w 1532"/>
                  <a:gd name="T37" fmla="*/ 2147483647 h 1247"/>
                  <a:gd name="T38" fmla="*/ 2147483647 w 1532"/>
                  <a:gd name="T39" fmla="*/ 2147483647 h 1247"/>
                  <a:gd name="T40" fmla="*/ 2147483647 w 1532"/>
                  <a:gd name="T41" fmla="*/ 2147483647 h 1247"/>
                  <a:gd name="T42" fmla="*/ 2147483647 w 1532"/>
                  <a:gd name="T43" fmla="*/ 2147483647 h 1247"/>
                  <a:gd name="T44" fmla="*/ 2147483647 w 1532"/>
                  <a:gd name="T45" fmla="*/ 2147483647 h 1247"/>
                  <a:gd name="T46" fmla="*/ 2147483647 w 1532"/>
                  <a:gd name="T47" fmla="*/ 2147483647 h 1247"/>
                  <a:gd name="T48" fmla="*/ 2147483647 w 1532"/>
                  <a:gd name="T49" fmla="*/ 2147483647 h 1247"/>
                  <a:gd name="T50" fmla="*/ 2147483647 w 1532"/>
                  <a:gd name="T51" fmla="*/ 2147483647 h 1247"/>
                  <a:gd name="T52" fmla="*/ 2147483647 w 1532"/>
                  <a:gd name="T53" fmla="*/ 2147483647 h 1247"/>
                  <a:gd name="T54" fmla="*/ 2147483647 w 1532"/>
                  <a:gd name="T55" fmla="*/ 2147483647 h 1247"/>
                  <a:gd name="T56" fmla="*/ 2147483647 w 1532"/>
                  <a:gd name="T57" fmla="*/ 2147483647 h 1247"/>
                  <a:gd name="T58" fmla="*/ 2147483647 w 1532"/>
                  <a:gd name="T59" fmla="*/ 2147483647 h 1247"/>
                  <a:gd name="T60" fmla="*/ 2147483647 w 1532"/>
                  <a:gd name="T61" fmla="*/ 2147483647 h 1247"/>
                  <a:gd name="T62" fmla="*/ 2147483647 w 1532"/>
                  <a:gd name="T63" fmla="*/ 2147483647 h 1247"/>
                  <a:gd name="T64" fmla="*/ 2147483647 w 1532"/>
                  <a:gd name="T65" fmla="*/ 2147483647 h 1247"/>
                  <a:gd name="T66" fmla="*/ 2147483647 w 1532"/>
                  <a:gd name="T67" fmla="*/ 2147483647 h 1247"/>
                  <a:gd name="T68" fmla="*/ 2147483647 w 1532"/>
                  <a:gd name="T69" fmla="*/ 2147483647 h 1247"/>
                  <a:gd name="T70" fmla="*/ 2147483647 w 1532"/>
                  <a:gd name="T71" fmla="*/ 2147483647 h 1247"/>
                  <a:gd name="T72" fmla="*/ 2147483647 w 1532"/>
                  <a:gd name="T73" fmla="*/ 2147483647 h 1247"/>
                  <a:gd name="T74" fmla="*/ 2147483647 w 1532"/>
                  <a:gd name="T75" fmla="*/ 2147483647 h 1247"/>
                  <a:gd name="T76" fmla="*/ 2147483647 w 1532"/>
                  <a:gd name="T77" fmla="*/ 2147483647 h 1247"/>
                  <a:gd name="T78" fmla="*/ 2147483647 w 1532"/>
                  <a:gd name="T79" fmla="*/ 2147483647 h 1247"/>
                  <a:gd name="T80" fmla="*/ 2147483647 w 1532"/>
                  <a:gd name="T81" fmla="*/ 2147483647 h 1247"/>
                  <a:gd name="T82" fmla="*/ 2147483647 w 1532"/>
                  <a:gd name="T83" fmla="*/ 2147483647 h 1247"/>
                  <a:gd name="T84" fmla="*/ 2147483647 w 1532"/>
                  <a:gd name="T85" fmla="*/ 2147483647 h 1247"/>
                  <a:gd name="T86" fmla="*/ 2147483647 w 1532"/>
                  <a:gd name="T87" fmla="*/ 2147483647 h 1247"/>
                  <a:gd name="T88" fmla="*/ 2147483647 w 1532"/>
                  <a:gd name="T89" fmla="*/ 2147483647 h 1247"/>
                  <a:gd name="T90" fmla="*/ 2147483647 w 1532"/>
                  <a:gd name="T91" fmla="*/ 2147483647 h 1247"/>
                  <a:gd name="T92" fmla="*/ 2147483647 w 1532"/>
                  <a:gd name="T93" fmla="*/ 2147483647 h 1247"/>
                  <a:gd name="T94" fmla="*/ 2147483647 w 1532"/>
                  <a:gd name="T95" fmla="*/ 2147483647 h 1247"/>
                  <a:gd name="T96" fmla="*/ 2147483647 w 1532"/>
                  <a:gd name="T97" fmla="*/ 2147483647 h 1247"/>
                  <a:gd name="T98" fmla="*/ 2147483647 w 1532"/>
                  <a:gd name="T99" fmla="*/ 2147483647 h 1247"/>
                  <a:gd name="T100" fmla="*/ 2147483647 w 1532"/>
                  <a:gd name="T101" fmla="*/ 2147483647 h 1247"/>
                  <a:gd name="T102" fmla="*/ 2147483647 w 1532"/>
                  <a:gd name="T103" fmla="*/ 2147483647 h 1247"/>
                  <a:gd name="T104" fmla="*/ 2147483647 w 1532"/>
                  <a:gd name="T105" fmla="*/ 2147483647 h 1247"/>
                  <a:gd name="T106" fmla="*/ 2147483647 w 1532"/>
                  <a:gd name="T107" fmla="*/ 2147483647 h 1247"/>
                  <a:gd name="T108" fmla="*/ 2147483647 w 1532"/>
                  <a:gd name="T109" fmla="*/ 2147483647 h 1247"/>
                  <a:gd name="T110" fmla="*/ 2147483647 w 1532"/>
                  <a:gd name="T111" fmla="*/ 2147483647 h 1247"/>
                  <a:gd name="T112" fmla="*/ 2147483647 w 1532"/>
                  <a:gd name="T113" fmla="*/ 2147483647 h 1247"/>
                  <a:gd name="T114" fmla="*/ 2147483647 w 1532"/>
                  <a:gd name="T115" fmla="*/ 2147483647 h 1247"/>
                  <a:gd name="T116" fmla="*/ 2147483647 w 1532"/>
                  <a:gd name="T117" fmla="*/ 2147483647 h 1247"/>
                  <a:gd name="T118" fmla="*/ 2147483647 w 1532"/>
                  <a:gd name="T119" fmla="*/ 2147483647 h 1247"/>
                  <a:gd name="T120" fmla="*/ 2147483647 w 1532"/>
                  <a:gd name="T121" fmla="*/ 2147483647 h 12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2"/>
                  <a:gd name="T184" fmla="*/ 0 h 1247"/>
                  <a:gd name="T185" fmla="*/ 1532 w 1532"/>
                  <a:gd name="T186" fmla="*/ 1247 h 12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2" h="1247">
                    <a:moveTo>
                      <a:pt x="1524" y="958"/>
                    </a:moveTo>
                    <a:lnTo>
                      <a:pt x="1521" y="960"/>
                    </a:lnTo>
                    <a:lnTo>
                      <a:pt x="1521" y="964"/>
                    </a:lnTo>
                    <a:lnTo>
                      <a:pt x="1519" y="966"/>
                    </a:lnTo>
                    <a:lnTo>
                      <a:pt x="1517" y="971"/>
                    </a:lnTo>
                    <a:lnTo>
                      <a:pt x="1517" y="978"/>
                    </a:lnTo>
                    <a:lnTo>
                      <a:pt x="1515" y="982"/>
                    </a:lnTo>
                    <a:lnTo>
                      <a:pt x="1510" y="984"/>
                    </a:lnTo>
                    <a:lnTo>
                      <a:pt x="1503" y="981"/>
                    </a:lnTo>
                    <a:lnTo>
                      <a:pt x="1502" y="983"/>
                    </a:lnTo>
                    <a:lnTo>
                      <a:pt x="1496" y="985"/>
                    </a:lnTo>
                    <a:lnTo>
                      <a:pt x="1496" y="986"/>
                    </a:lnTo>
                    <a:lnTo>
                      <a:pt x="1491" y="988"/>
                    </a:lnTo>
                    <a:lnTo>
                      <a:pt x="1488" y="994"/>
                    </a:lnTo>
                    <a:lnTo>
                      <a:pt x="1482" y="995"/>
                    </a:lnTo>
                    <a:lnTo>
                      <a:pt x="1478" y="1000"/>
                    </a:lnTo>
                    <a:lnTo>
                      <a:pt x="1474" y="1008"/>
                    </a:lnTo>
                    <a:lnTo>
                      <a:pt x="1467" y="1012"/>
                    </a:lnTo>
                    <a:lnTo>
                      <a:pt x="1468" y="1018"/>
                    </a:lnTo>
                    <a:lnTo>
                      <a:pt x="1465" y="1023"/>
                    </a:lnTo>
                    <a:lnTo>
                      <a:pt x="1465" y="1030"/>
                    </a:lnTo>
                    <a:lnTo>
                      <a:pt x="1463" y="1037"/>
                    </a:lnTo>
                    <a:lnTo>
                      <a:pt x="1466" y="1048"/>
                    </a:lnTo>
                    <a:lnTo>
                      <a:pt x="1464" y="1061"/>
                    </a:lnTo>
                    <a:lnTo>
                      <a:pt x="1464" y="1072"/>
                    </a:lnTo>
                    <a:lnTo>
                      <a:pt x="1460" y="1079"/>
                    </a:lnTo>
                    <a:lnTo>
                      <a:pt x="1456" y="1087"/>
                    </a:lnTo>
                    <a:lnTo>
                      <a:pt x="1451" y="1090"/>
                    </a:lnTo>
                    <a:lnTo>
                      <a:pt x="1449" y="1089"/>
                    </a:lnTo>
                    <a:lnTo>
                      <a:pt x="1440" y="1090"/>
                    </a:lnTo>
                    <a:lnTo>
                      <a:pt x="1435" y="1098"/>
                    </a:lnTo>
                    <a:lnTo>
                      <a:pt x="1435" y="1102"/>
                    </a:lnTo>
                    <a:lnTo>
                      <a:pt x="1430" y="1104"/>
                    </a:lnTo>
                    <a:lnTo>
                      <a:pt x="1424" y="1113"/>
                    </a:lnTo>
                    <a:lnTo>
                      <a:pt x="1420" y="1114"/>
                    </a:lnTo>
                    <a:lnTo>
                      <a:pt x="1421" y="1123"/>
                    </a:lnTo>
                    <a:lnTo>
                      <a:pt x="1420" y="1126"/>
                    </a:lnTo>
                    <a:lnTo>
                      <a:pt x="1424" y="1128"/>
                    </a:lnTo>
                    <a:lnTo>
                      <a:pt x="1416" y="1135"/>
                    </a:lnTo>
                    <a:lnTo>
                      <a:pt x="1415" y="1139"/>
                    </a:lnTo>
                    <a:lnTo>
                      <a:pt x="1411" y="1147"/>
                    </a:lnTo>
                    <a:lnTo>
                      <a:pt x="1411" y="1151"/>
                    </a:lnTo>
                    <a:lnTo>
                      <a:pt x="1410" y="1152"/>
                    </a:lnTo>
                    <a:lnTo>
                      <a:pt x="1408" y="1155"/>
                    </a:lnTo>
                    <a:lnTo>
                      <a:pt x="1406" y="1156"/>
                    </a:lnTo>
                    <a:lnTo>
                      <a:pt x="1406" y="1159"/>
                    </a:lnTo>
                    <a:lnTo>
                      <a:pt x="1402" y="1161"/>
                    </a:lnTo>
                    <a:lnTo>
                      <a:pt x="1403" y="1164"/>
                    </a:lnTo>
                    <a:lnTo>
                      <a:pt x="1400" y="1167"/>
                    </a:lnTo>
                    <a:lnTo>
                      <a:pt x="1402" y="1170"/>
                    </a:lnTo>
                    <a:lnTo>
                      <a:pt x="1401" y="1176"/>
                    </a:lnTo>
                    <a:lnTo>
                      <a:pt x="1399" y="1177"/>
                    </a:lnTo>
                    <a:lnTo>
                      <a:pt x="1401" y="1185"/>
                    </a:lnTo>
                    <a:lnTo>
                      <a:pt x="1399" y="1187"/>
                    </a:lnTo>
                    <a:lnTo>
                      <a:pt x="1397" y="1195"/>
                    </a:lnTo>
                    <a:lnTo>
                      <a:pt x="1393" y="1197"/>
                    </a:lnTo>
                    <a:lnTo>
                      <a:pt x="1388" y="1203"/>
                    </a:lnTo>
                    <a:lnTo>
                      <a:pt x="1382" y="1204"/>
                    </a:lnTo>
                    <a:lnTo>
                      <a:pt x="1380" y="1203"/>
                    </a:lnTo>
                    <a:lnTo>
                      <a:pt x="1371" y="1206"/>
                    </a:lnTo>
                    <a:lnTo>
                      <a:pt x="1366" y="1209"/>
                    </a:lnTo>
                    <a:lnTo>
                      <a:pt x="1366" y="1213"/>
                    </a:lnTo>
                    <a:lnTo>
                      <a:pt x="1363" y="1213"/>
                    </a:lnTo>
                    <a:lnTo>
                      <a:pt x="1362" y="1216"/>
                    </a:lnTo>
                    <a:lnTo>
                      <a:pt x="1356" y="1219"/>
                    </a:lnTo>
                    <a:lnTo>
                      <a:pt x="1352" y="1221"/>
                    </a:lnTo>
                    <a:lnTo>
                      <a:pt x="1348" y="1220"/>
                    </a:lnTo>
                    <a:lnTo>
                      <a:pt x="1344" y="1221"/>
                    </a:lnTo>
                    <a:lnTo>
                      <a:pt x="1342" y="1226"/>
                    </a:lnTo>
                    <a:lnTo>
                      <a:pt x="1341" y="1225"/>
                    </a:lnTo>
                    <a:lnTo>
                      <a:pt x="1332" y="1233"/>
                    </a:lnTo>
                    <a:lnTo>
                      <a:pt x="1331" y="1238"/>
                    </a:lnTo>
                    <a:lnTo>
                      <a:pt x="1329" y="1240"/>
                    </a:lnTo>
                    <a:lnTo>
                      <a:pt x="1330" y="1241"/>
                    </a:lnTo>
                    <a:lnTo>
                      <a:pt x="1326" y="1245"/>
                    </a:lnTo>
                    <a:lnTo>
                      <a:pt x="1327" y="1247"/>
                    </a:lnTo>
                    <a:lnTo>
                      <a:pt x="1314" y="1245"/>
                    </a:lnTo>
                    <a:lnTo>
                      <a:pt x="1313" y="1240"/>
                    </a:lnTo>
                    <a:lnTo>
                      <a:pt x="1306" y="1239"/>
                    </a:lnTo>
                    <a:lnTo>
                      <a:pt x="1302" y="1234"/>
                    </a:lnTo>
                    <a:lnTo>
                      <a:pt x="1298" y="1234"/>
                    </a:lnTo>
                    <a:lnTo>
                      <a:pt x="1291" y="1231"/>
                    </a:lnTo>
                    <a:lnTo>
                      <a:pt x="1282" y="1220"/>
                    </a:lnTo>
                    <a:lnTo>
                      <a:pt x="1281" y="1218"/>
                    </a:lnTo>
                    <a:lnTo>
                      <a:pt x="1282" y="1216"/>
                    </a:lnTo>
                    <a:lnTo>
                      <a:pt x="1281" y="1213"/>
                    </a:lnTo>
                    <a:lnTo>
                      <a:pt x="1278" y="1213"/>
                    </a:lnTo>
                    <a:lnTo>
                      <a:pt x="1275" y="1217"/>
                    </a:lnTo>
                    <a:lnTo>
                      <a:pt x="1270" y="1213"/>
                    </a:lnTo>
                    <a:lnTo>
                      <a:pt x="1267" y="1213"/>
                    </a:lnTo>
                    <a:lnTo>
                      <a:pt x="1267" y="1216"/>
                    </a:lnTo>
                    <a:lnTo>
                      <a:pt x="1263" y="1216"/>
                    </a:lnTo>
                    <a:lnTo>
                      <a:pt x="1262" y="1211"/>
                    </a:lnTo>
                    <a:lnTo>
                      <a:pt x="1263" y="1210"/>
                    </a:lnTo>
                    <a:lnTo>
                      <a:pt x="1265" y="1211"/>
                    </a:lnTo>
                    <a:lnTo>
                      <a:pt x="1263" y="1206"/>
                    </a:lnTo>
                    <a:lnTo>
                      <a:pt x="1267" y="1205"/>
                    </a:lnTo>
                    <a:lnTo>
                      <a:pt x="1260" y="1203"/>
                    </a:lnTo>
                    <a:lnTo>
                      <a:pt x="1254" y="1202"/>
                    </a:lnTo>
                    <a:lnTo>
                      <a:pt x="1253" y="1204"/>
                    </a:lnTo>
                    <a:lnTo>
                      <a:pt x="1256" y="1205"/>
                    </a:lnTo>
                    <a:lnTo>
                      <a:pt x="1251" y="1208"/>
                    </a:lnTo>
                    <a:lnTo>
                      <a:pt x="1250" y="1205"/>
                    </a:lnTo>
                    <a:lnTo>
                      <a:pt x="1244" y="1203"/>
                    </a:lnTo>
                    <a:lnTo>
                      <a:pt x="1241" y="1212"/>
                    </a:lnTo>
                    <a:lnTo>
                      <a:pt x="1237" y="1209"/>
                    </a:lnTo>
                    <a:lnTo>
                      <a:pt x="1234" y="1211"/>
                    </a:lnTo>
                    <a:lnTo>
                      <a:pt x="1234" y="1208"/>
                    </a:lnTo>
                    <a:lnTo>
                      <a:pt x="1232" y="1209"/>
                    </a:lnTo>
                    <a:lnTo>
                      <a:pt x="1232" y="1212"/>
                    </a:lnTo>
                    <a:lnTo>
                      <a:pt x="1230" y="1209"/>
                    </a:lnTo>
                    <a:lnTo>
                      <a:pt x="1227" y="1207"/>
                    </a:lnTo>
                    <a:lnTo>
                      <a:pt x="1224" y="1208"/>
                    </a:lnTo>
                    <a:lnTo>
                      <a:pt x="1224" y="1207"/>
                    </a:lnTo>
                    <a:lnTo>
                      <a:pt x="1224" y="1211"/>
                    </a:lnTo>
                    <a:lnTo>
                      <a:pt x="1222" y="1213"/>
                    </a:lnTo>
                    <a:lnTo>
                      <a:pt x="1219" y="1210"/>
                    </a:lnTo>
                    <a:lnTo>
                      <a:pt x="1216" y="1211"/>
                    </a:lnTo>
                    <a:lnTo>
                      <a:pt x="1214" y="1210"/>
                    </a:lnTo>
                    <a:lnTo>
                      <a:pt x="1210" y="1204"/>
                    </a:lnTo>
                    <a:lnTo>
                      <a:pt x="1203" y="1206"/>
                    </a:lnTo>
                    <a:lnTo>
                      <a:pt x="1200" y="1201"/>
                    </a:lnTo>
                    <a:lnTo>
                      <a:pt x="1198" y="1201"/>
                    </a:lnTo>
                    <a:lnTo>
                      <a:pt x="1199" y="1205"/>
                    </a:lnTo>
                    <a:lnTo>
                      <a:pt x="1198" y="1206"/>
                    </a:lnTo>
                    <a:lnTo>
                      <a:pt x="1191" y="1206"/>
                    </a:lnTo>
                    <a:lnTo>
                      <a:pt x="1187" y="1209"/>
                    </a:lnTo>
                    <a:lnTo>
                      <a:pt x="1179" y="1209"/>
                    </a:lnTo>
                    <a:lnTo>
                      <a:pt x="1176" y="1211"/>
                    </a:lnTo>
                    <a:lnTo>
                      <a:pt x="1176" y="1213"/>
                    </a:lnTo>
                    <a:lnTo>
                      <a:pt x="1162" y="1217"/>
                    </a:lnTo>
                    <a:lnTo>
                      <a:pt x="1157" y="1216"/>
                    </a:lnTo>
                    <a:lnTo>
                      <a:pt x="1154" y="1216"/>
                    </a:lnTo>
                    <a:lnTo>
                      <a:pt x="1143" y="1209"/>
                    </a:lnTo>
                    <a:lnTo>
                      <a:pt x="1140" y="1209"/>
                    </a:lnTo>
                    <a:lnTo>
                      <a:pt x="1139" y="1207"/>
                    </a:lnTo>
                    <a:lnTo>
                      <a:pt x="1139" y="1203"/>
                    </a:lnTo>
                    <a:lnTo>
                      <a:pt x="1132" y="1207"/>
                    </a:lnTo>
                    <a:lnTo>
                      <a:pt x="1130" y="1207"/>
                    </a:lnTo>
                    <a:lnTo>
                      <a:pt x="1128" y="1204"/>
                    </a:lnTo>
                    <a:lnTo>
                      <a:pt x="1128" y="1208"/>
                    </a:lnTo>
                    <a:lnTo>
                      <a:pt x="1124" y="1206"/>
                    </a:lnTo>
                    <a:lnTo>
                      <a:pt x="1123" y="1209"/>
                    </a:lnTo>
                    <a:lnTo>
                      <a:pt x="1119" y="1206"/>
                    </a:lnTo>
                    <a:lnTo>
                      <a:pt x="1114" y="1207"/>
                    </a:lnTo>
                    <a:lnTo>
                      <a:pt x="1112" y="1205"/>
                    </a:lnTo>
                    <a:lnTo>
                      <a:pt x="1113" y="1207"/>
                    </a:lnTo>
                    <a:lnTo>
                      <a:pt x="1111" y="1208"/>
                    </a:lnTo>
                    <a:lnTo>
                      <a:pt x="1106" y="1210"/>
                    </a:lnTo>
                    <a:lnTo>
                      <a:pt x="1104" y="1209"/>
                    </a:lnTo>
                    <a:lnTo>
                      <a:pt x="1105" y="1211"/>
                    </a:lnTo>
                    <a:lnTo>
                      <a:pt x="1100" y="1210"/>
                    </a:lnTo>
                    <a:lnTo>
                      <a:pt x="1100" y="1213"/>
                    </a:lnTo>
                    <a:lnTo>
                      <a:pt x="1097" y="1213"/>
                    </a:lnTo>
                    <a:lnTo>
                      <a:pt x="1096" y="1209"/>
                    </a:lnTo>
                    <a:lnTo>
                      <a:pt x="1095" y="1209"/>
                    </a:lnTo>
                    <a:lnTo>
                      <a:pt x="1093" y="1213"/>
                    </a:lnTo>
                    <a:lnTo>
                      <a:pt x="1087" y="1211"/>
                    </a:lnTo>
                    <a:lnTo>
                      <a:pt x="1088" y="1213"/>
                    </a:lnTo>
                    <a:lnTo>
                      <a:pt x="1086" y="1212"/>
                    </a:lnTo>
                    <a:lnTo>
                      <a:pt x="1082" y="1216"/>
                    </a:lnTo>
                    <a:lnTo>
                      <a:pt x="1082" y="1211"/>
                    </a:lnTo>
                    <a:lnTo>
                      <a:pt x="1078" y="1213"/>
                    </a:lnTo>
                    <a:lnTo>
                      <a:pt x="1076" y="1212"/>
                    </a:lnTo>
                    <a:lnTo>
                      <a:pt x="1072" y="1205"/>
                    </a:lnTo>
                    <a:lnTo>
                      <a:pt x="1072" y="1195"/>
                    </a:lnTo>
                    <a:lnTo>
                      <a:pt x="1070" y="1190"/>
                    </a:lnTo>
                    <a:lnTo>
                      <a:pt x="1069" y="1189"/>
                    </a:lnTo>
                    <a:lnTo>
                      <a:pt x="1066" y="1190"/>
                    </a:lnTo>
                    <a:lnTo>
                      <a:pt x="1059" y="1185"/>
                    </a:lnTo>
                    <a:lnTo>
                      <a:pt x="1058" y="1187"/>
                    </a:lnTo>
                    <a:lnTo>
                      <a:pt x="1053" y="1185"/>
                    </a:lnTo>
                    <a:lnTo>
                      <a:pt x="1055" y="1182"/>
                    </a:lnTo>
                    <a:lnTo>
                      <a:pt x="1052" y="1181"/>
                    </a:lnTo>
                    <a:lnTo>
                      <a:pt x="1053" y="1177"/>
                    </a:lnTo>
                    <a:lnTo>
                      <a:pt x="1051" y="1175"/>
                    </a:lnTo>
                    <a:lnTo>
                      <a:pt x="1047" y="1175"/>
                    </a:lnTo>
                    <a:lnTo>
                      <a:pt x="1048" y="1176"/>
                    </a:lnTo>
                    <a:lnTo>
                      <a:pt x="1047" y="1177"/>
                    </a:lnTo>
                    <a:lnTo>
                      <a:pt x="1043" y="1173"/>
                    </a:lnTo>
                    <a:lnTo>
                      <a:pt x="1043" y="1168"/>
                    </a:lnTo>
                    <a:lnTo>
                      <a:pt x="1041" y="1168"/>
                    </a:lnTo>
                    <a:lnTo>
                      <a:pt x="1039" y="1169"/>
                    </a:lnTo>
                    <a:lnTo>
                      <a:pt x="1034" y="1164"/>
                    </a:lnTo>
                    <a:lnTo>
                      <a:pt x="1034" y="1158"/>
                    </a:lnTo>
                    <a:lnTo>
                      <a:pt x="1031" y="1161"/>
                    </a:lnTo>
                    <a:lnTo>
                      <a:pt x="1029" y="1159"/>
                    </a:lnTo>
                    <a:lnTo>
                      <a:pt x="1028" y="1157"/>
                    </a:lnTo>
                    <a:lnTo>
                      <a:pt x="1021" y="1153"/>
                    </a:lnTo>
                    <a:lnTo>
                      <a:pt x="1022" y="1144"/>
                    </a:lnTo>
                    <a:lnTo>
                      <a:pt x="1021" y="1132"/>
                    </a:lnTo>
                    <a:lnTo>
                      <a:pt x="1018" y="1129"/>
                    </a:lnTo>
                    <a:lnTo>
                      <a:pt x="1014" y="1132"/>
                    </a:lnTo>
                    <a:lnTo>
                      <a:pt x="1014" y="1129"/>
                    </a:lnTo>
                    <a:lnTo>
                      <a:pt x="1010" y="1126"/>
                    </a:lnTo>
                    <a:lnTo>
                      <a:pt x="1010" y="1121"/>
                    </a:lnTo>
                    <a:lnTo>
                      <a:pt x="1007" y="1121"/>
                    </a:lnTo>
                    <a:lnTo>
                      <a:pt x="1007" y="1128"/>
                    </a:lnTo>
                    <a:lnTo>
                      <a:pt x="1005" y="1130"/>
                    </a:lnTo>
                    <a:lnTo>
                      <a:pt x="1003" y="1129"/>
                    </a:lnTo>
                    <a:lnTo>
                      <a:pt x="1003" y="1123"/>
                    </a:lnTo>
                    <a:lnTo>
                      <a:pt x="1000" y="1120"/>
                    </a:lnTo>
                    <a:lnTo>
                      <a:pt x="997" y="1122"/>
                    </a:lnTo>
                    <a:lnTo>
                      <a:pt x="994" y="1121"/>
                    </a:lnTo>
                    <a:lnTo>
                      <a:pt x="993" y="1128"/>
                    </a:lnTo>
                    <a:lnTo>
                      <a:pt x="989" y="1128"/>
                    </a:lnTo>
                    <a:lnTo>
                      <a:pt x="988" y="1130"/>
                    </a:lnTo>
                    <a:lnTo>
                      <a:pt x="986" y="1128"/>
                    </a:lnTo>
                    <a:lnTo>
                      <a:pt x="987" y="1130"/>
                    </a:lnTo>
                    <a:lnTo>
                      <a:pt x="984" y="1127"/>
                    </a:lnTo>
                    <a:lnTo>
                      <a:pt x="981" y="1129"/>
                    </a:lnTo>
                    <a:lnTo>
                      <a:pt x="978" y="1126"/>
                    </a:lnTo>
                    <a:lnTo>
                      <a:pt x="977" y="1129"/>
                    </a:lnTo>
                    <a:lnTo>
                      <a:pt x="975" y="1127"/>
                    </a:lnTo>
                    <a:lnTo>
                      <a:pt x="972" y="1129"/>
                    </a:lnTo>
                    <a:lnTo>
                      <a:pt x="974" y="1127"/>
                    </a:lnTo>
                    <a:lnTo>
                      <a:pt x="971" y="1126"/>
                    </a:lnTo>
                    <a:lnTo>
                      <a:pt x="970" y="1128"/>
                    </a:lnTo>
                    <a:lnTo>
                      <a:pt x="965" y="1127"/>
                    </a:lnTo>
                    <a:lnTo>
                      <a:pt x="963" y="1125"/>
                    </a:lnTo>
                    <a:lnTo>
                      <a:pt x="961" y="1126"/>
                    </a:lnTo>
                    <a:lnTo>
                      <a:pt x="960" y="1121"/>
                    </a:lnTo>
                    <a:lnTo>
                      <a:pt x="957" y="1125"/>
                    </a:lnTo>
                    <a:lnTo>
                      <a:pt x="956" y="1122"/>
                    </a:lnTo>
                    <a:lnTo>
                      <a:pt x="952" y="1118"/>
                    </a:lnTo>
                    <a:lnTo>
                      <a:pt x="951" y="1114"/>
                    </a:lnTo>
                    <a:lnTo>
                      <a:pt x="947" y="1115"/>
                    </a:lnTo>
                    <a:lnTo>
                      <a:pt x="948" y="1111"/>
                    </a:lnTo>
                    <a:lnTo>
                      <a:pt x="944" y="1113"/>
                    </a:lnTo>
                    <a:lnTo>
                      <a:pt x="942" y="1109"/>
                    </a:lnTo>
                    <a:lnTo>
                      <a:pt x="942" y="1113"/>
                    </a:lnTo>
                    <a:lnTo>
                      <a:pt x="938" y="1114"/>
                    </a:lnTo>
                    <a:lnTo>
                      <a:pt x="932" y="1111"/>
                    </a:lnTo>
                    <a:lnTo>
                      <a:pt x="929" y="1113"/>
                    </a:lnTo>
                    <a:lnTo>
                      <a:pt x="914" y="1105"/>
                    </a:lnTo>
                    <a:lnTo>
                      <a:pt x="913" y="1102"/>
                    </a:lnTo>
                    <a:lnTo>
                      <a:pt x="916" y="1099"/>
                    </a:lnTo>
                    <a:lnTo>
                      <a:pt x="914" y="1098"/>
                    </a:lnTo>
                    <a:lnTo>
                      <a:pt x="910" y="1100"/>
                    </a:lnTo>
                    <a:lnTo>
                      <a:pt x="909" y="1094"/>
                    </a:lnTo>
                    <a:lnTo>
                      <a:pt x="905" y="1094"/>
                    </a:lnTo>
                    <a:lnTo>
                      <a:pt x="906" y="1091"/>
                    </a:lnTo>
                    <a:lnTo>
                      <a:pt x="905" y="1089"/>
                    </a:lnTo>
                    <a:lnTo>
                      <a:pt x="903" y="1090"/>
                    </a:lnTo>
                    <a:lnTo>
                      <a:pt x="899" y="1094"/>
                    </a:lnTo>
                    <a:lnTo>
                      <a:pt x="895" y="1095"/>
                    </a:lnTo>
                    <a:lnTo>
                      <a:pt x="894" y="1097"/>
                    </a:lnTo>
                    <a:lnTo>
                      <a:pt x="889" y="1096"/>
                    </a:lnTo>
                    <a:lnTo>
                      <a:pt x="888" y="1100"/>
                    </a:lnTo>
                    <a:lnTo>
                      <a:pt x="887" y="1101"/>
                    </a:lnTo>
                    <a:lnTo>
                      <a:pt x="884" y="1096"/>
                    </a:lnTo>
                    <a:lnTo>
                      <a:pt x="881" y="1100"/>
                    </a:lnTo>
                    <a:lnTo>
                      <a:pt x="877" y="1098"/>
                    </a:lnTo>
                    <a:lnTo>
                      <a:pt x="874" y="1095"/>
                    </a:lnTo>
                    <a:lnTo>
                      <a:pt x="871" y="1090"/>
                    </a:lnTo>
                    <a:lnTo>
                      <a:pt x="871" y="1083"/>
                    </a:lnTo>
                    <a:lnTo>
                      <a:pt x="868" y="1082"/>
                    </a:lnTo>
                    <a:lnTo>
                      <a:pt x="862" y="1085"/>
                    </a:lnTo>
                    <a:lnTo>
                      <a:pt x="861" y="1083"/>
                    </a:lnTo>
                    <a:lnTo>
                      <a:pt x="863" y="1080"/>
                    </a:lnTo>
                    <a:lnTo>
                      <a:pt x="857" y="1077"/>
                    </a:lnTo>
                    <a:lnTo>
                      <a:pt x="855" y="1072"/>
                    </a:lnTo>
                    <a:lnTo>
                      <a:pt x="852" y="1069"/>
                    </a:lnTo>
                    <a:lnTo>
                      <a:pt x="852" y="1065"/>
                    </a:lnTo>
                    <a:lnTo>
                      <a:pt x="845" y="1061"/>
                    </a:lnTo>
                    <a:lnTo>
                      <a:pt x="842" y="1062"/>
                    </a:lnTo>
                    <a:lnTo>
                      <a:pt x="840" y="1065"/>
                    </a:lnTo>
                    <a:lnTo>
                      <a:pt x="838" y="1063"/>
                    </a:lnTo>
                    <a:lnTo>
                      <a:pt x="835" y="1065"/>
                    </a:lnTo>
                    <a:lnTo>
                      <a:pt x="834" y="1065"/>
                    </a:lnTo>
                    <a:lnTo>
                      <a:pt x="833" y="1062"/>
                    </a:lnTo>
                    <a:lnTo>
                      <a:pt x="826" y="1060"/>
                    </a:lnTo>
                    <a:lnTo>
                      <a:pt x="827" y="1055"/>
                    </a:lnTo>
                    <a:lnTo>
                      <a:pt x="824" y="1054"/>
                    </a:lnTo>
                    <a:lnTo>
                      <a:pt x="824" y="1050"/>
                    </a:lnTo>
                    <a:lnTo>
                      <a:pt x="821" y="1048"/>
                    </a:lnTo>
                    <a:lnTo>
                      <a:pt x="817" y="1038"/>
                    </a:lnTo>
                    <a:lnTo>
                      <a:pt x="812" y="1036"/>
                    </a:lnTo>
                    <a:lnTo>
                      <a:pt x="810" y="1032"/>
                    </a:lnTo>
                    <a:lnTo>
                      <a:pt x="816" y="1029"/>
                    </a:lnTo>
                    <a:lnTo>
                      <a:pt x="815" y="1027"/>
                    </a:lnTo>
                    <a:lnTo>
                      <a:pt x="808" y="1027"/>
                    </a:lnTo>
                    <a:lnTo>
                      <a:pt x="808" y="1022"/>
                    </a:lnTo>
                    <a:lnTo>
                      <a:pt x="804" y="1022"/>
                    </a:lnTo>
                    <a:lnTo>
                      <a:pt x="801" y="1019"/>
                    </a:lnTo>
                    <a:lnTo>
                      <a:pt x="799" y="1019"/>
                    </a:lnTo>
                    <a:lnTo>
                      <a:pt x="799" y="1018"/>
                    </a:lnTo>
                    <a:lnTo>
                      <a:pt x="796" y="1017"/>
                    </a:lnTo>
                    <a:lnTo>
                      <a:pt x="795" y="1012"/>
                    </a:lnTo>
                    <a:lnTo>
                      <a:pt x="792" y="1013"/>
                    </a:lnTo>
                    <a:lnTo>
                      <a:pt x="794" y="1018"/>
                    </a:lnTo>
                    <a:lnTo>
                      <a:pt x="791" y="1018"/>
                    </a:lnTo>
                    <a:lnTo>
                      <a:pt x="787" y="1014"/>
                    </a:lnTo>
                    <a:lnTo>
                      <a:pt x="786" y="1015"/>
                    </a:lnTo>
                    <a:lnTo>
                      <a:pt x="787" y="1020"/>
                    </a:lnTo>
                    <a:lnTo>
                      <a:pt x="786" y="1021"/>
                    </a:lnTo>
                    <a:lnTo>
                      <a:pt x="781" y="1021"/>
                    </a:lnTo>
                    <a:lnTo>
                      <a:pt x="779" y="1023"/>
                    </a:lnTo>
                    <a:lnTo>
                      <a:pt x="776" y="1022"/>
                    </a:lnTo>
                    <a:lnTo>
                      <a:pt x="779" y="1027"/>
                    </a:lnTo>
                    <a:lnTo>
                      <a:pt x="777" y="1029"/>
                    </a:lnTo>
                    <a:lnTo>
                      <a:pt x="765" y="1027"/>
                    </a:lnTo>
                    <a:lnTo>
                      <a:pt x="752" y="1022"/>
                    </a:lnTo>
                    <a:lnTo>
                      <a:pt x="747" y="1021"/>
                    </a:lnTo>
                    <a:lnTo>
                      <a:pt x="742" y="1017"/>
                    </a:lnTo>
                    <a:lnTo>
                      <a:pt x="740" y="1011"/>
                    </a:lnTo>
                    <a:lnTo>
                      <a:pt x="733" y="1010"/>
                    </a:lnTo>
                    <a:lnTo>
                      <a:pt x="733" y="1009"/>
                    </a:lnTo>
                    <a:lnTo>
                      <a:pt x="736" y="1008"/>
                    </a:lnTo>
                    <a:lnTo>
                      <a:pt x="733" y="1006"/>
                    </a:lnTo>
                    <a:lnTo>
                      <a:pt x="734" y="1002"/>
                    </a:lnTo>
                    <a:lnTo>
                      <a:pt x="726" y="1001"/>
                    </a:lnTo>
                    <a:lnTo>
                      <a:pt x="719" y="1002"/>
                    </a:lnTo>
                    <a:lnTo>
                      <a:pt x="714" y="996"/>
                    </a:lnTo>
                    <a:lnTo>
                      <a:pt x="709" y="989"/>
                    </a:lnTo>
                    <a:lnTo>
                      <a:pt x="695" y="984"/>
                    </a:lnTo>
                    <a:lnTo>
                      <a:pt x="693" y="982"/>
                    </a:lnTo>
                    <a:lnTo>
                      <a:pt x="682" y="979"/>
                    </a:lnTo>
                    <a:lnTo>
                      <a:pt x="680" y="977"/>
                    </a:lnTo>
                    <a:lnTo>
                      <a:pt x="669" y="974"/>
                    </a:lnTo>
                    <a:lnTo>
                      <a:pt x="662" y="974"/>
                    </a:lnTo>
                    <a:lnTo>
                      <a:pt x="658" y="971"/>
                    </a:lnTo>
                    <a:lnTo>
                      <a:pt x="654" y="975"/>
                    </a:lnTo>
                    <a:lnTo>
                      <a:pt x="651" y="975"/>
                    </a:lnTo>
                    <a:lnTo>
                      <a:pt x="647" y="979"/>
                    </a:lnTo>
                    <a:lnTo>
                      <a:pt x="636" y="975"/>
                    </a:lnTo>
                    <a:lnTo>
                      <a:pt x="633" y="984"/>
                    </a:lnTo>
                    <a:lnTo>
                      <a:pt x="633" y="989"/>
                    </a:lnTo>
                    <a:lnTo>
                      <a:pt x="621" y="994"/>
                    </a:lnTo>
                    <a:lnTo>
                      <a:pt x="611" y="988"/>
                    </a:lnTo>
                    <a:lnTo>
                      <a:pt x="609" y="991"/>
                    </a:lnTo>
                    <a:lnTo>
                      <a:pt x="606" y="989"/>
                    </a:lnTo>
                    <a:lnTo>
                      <a:pt x="602" y="990"/>
                    </a:lnTo>
                    <a:lnTo>
                      <a:pt x="598" y="985"/>
                    </a:lnTo>
                    <a:lnTo>
                      <a:pt x="592" y="987"/>
                    </a:lnTo>
                    <a:lnTo>
                      <a:pt x="591" y="984"/>
                    </a:lnTo>
                    <a:lnTo>
                      <a:pt x="584" y="988"/>
                    </a:lnTo>
                    <a:lnTo>
                      <a:pt x="584" y="984"/>
                    </a:lnTo>
                    <a:lnTo>
                      <a:pt x="582" y="982"/>
                    </a:lnTo>
                    <a:lnTo>
                      <a:pt x="580" y="984"/>
                    </a:lnTo>
                    <a:lnTo>
                      <a:pt x="579" y="988"/>
                    </a:lnTo>
                    <a:lnTo>
                      <a:pt x="575" y="990"/>
                    </a:lnTo>
                    <a:lnTo>
                      <a:pt x="573" y="989"/>
                    </a:lnTo>
                    <a:lnTo>
                      <a:pt x="573" y="979"/>
                    </a:lnTo>
                    <a:lnTo>
                      <a:pt x="568" y="982"/>
                    </a:lnTo>
                    <a:lnTo>
                      <a:pt x="560" y="977"/>
                    </a:lnTo>
                    <a:lnTo>
                      <a:pt x="549" y="988"/>
                    </a:lnTo>
                    <a:lnTo>
                      <a:pt x="546" y="985"/>
                    </a:lnTo>
                    <a:lnTo>
                      <a:pt x="548" y="981"/>
                    </a:lnTo>
                    <a:lnTo>
                      <a:pt x="547" y="978"/>
                    </a:lnTo>
                    <a:lnTo>
                      <a:pt x="535" y="978"/>
                    </a:lnTo>
                    <a:lnTo>
                      <a:pt x="522" y="975"/>
                    </a:lnTo>
                    <a:lnTo>
                      <a:pt x="514" y="968"/>
                    </a:lnTo>
                    <a:lnTo>
                      <a:pt x="511" y="963"/>
                    </a:lnTo>
                    <a:lnTo>
                      <a:pt x="502" y="958"/>
                    </a:lnTo>
                    <a:lnTo>
                      <a:pt x="499" y="954"/>
                    </a:lnTo>
                    <a:lnTo>
                      <a:pt x="502" y="950"/>
                    </a:lnTo>
                    <a:lnTo>
                      <a:pt x="503" y="942"/>
                    </a:lnTo>
                    <a:lnTo>
                      <a:pt x="501" y="928"/>
                    </a:lnTo>
                    <a:lnTo>
                      <a:pt x="497" y="928"/>
                    </a:lnTo>
                    <a:lnTo>
                      <a:pt x="492" y="931"/>
                    </a:lnTo>
                    <a:lnTo>
                      <a:pt x="485" y="925"/>
                    </a:lnTo>
                    <a:lnTo>
                      <a:pt x="481" y="925"/>
                    </a:lnTo>
                    <a:lnTo>
                      <a:pt x="477" y="925"/>
                    </a:lnTo>
                    <a:lnTo>
                      <a:pt x="460" y="919"/>
                    </a:lnTo>
                    <a:lnTo>
                      <a:pt x="456" y="916"/>
                    </a:lnTo>
                    <a:lnTo>
                      <a:pt x="456" y="906"/>
                    </a:lnTo>
                    <a:lnTo>
                      <a:pt x="459" y="900"/>
                    </a:lnTo>
                    <a:lnTo>
                      <a:pt x="457" y="897"/>
                    </a:lnTo>
                    <a:lnTo>
                      <a:pt x="450" y="900"/>
                    </a:lnTo>
                    <a:lnTo>
                      <a:pt x="450" y="909"/>
                    </a:lnTo>
                    <a:lnTo>
                      <a:pt x="449" y="912"/>
                    </a:lnTo>
                    <a:lnTo>
                      <a:pt x="447" y="913"/>
                    </a:lnTo>
                    <a:lnTo>
                      <a:pt x="444" y="910"/>
                    </a:lnTo>
                    <a:lnTo>
                      <a:pt x="446" y="902"/>
                    </a:lnTo>
                    <a:lnTo>
                      <a:pt x="444" y="899"/>
                    </a:lnTo>
                    <a:lnTo>
                      <a:pt x="437" y="897"/>
                    </a:lnTo>
                    <a:lnTo>
                      <a:pt x="431" y="905"/>
                    </a:lnTo>
                    <a:lnTo>
                      <a:pt x="427" y="901"/>
                    </a:lnTo>
                    <a:lnTo>
                      <a:pt x="429" y="897"/>
                    </a:lnTo>
                    <a:lnTo>
                      <a:pt x="435" y="893"/>
                    </a:lnTo>
                    <a:lnTo>
                      <a:pt x="435" y="888"/>
                    </a:lnTo>
                    <a:lnTo>
                      <a:pt x="430" y="882"/>
                    </a:lnTo>
                    <a:lnTo>
                      <a:pt x="427" y="880"/>
                    </a:lnTo>
                    <a:lnTo>
                      <a:pt x="420" y="881"/>
                    </a:lnTo>
                    <a:lnTo>
                      <a:pt x="411" y="884"/>
                    </a:lnTo>
                    <a:lnTo>
                      <a:pt x="408" y="883"/>
                    </a:lnTo>
                    <a:lnTo>
                      <a:pt x="405" y="877"/>
                    </a:lnTo>
                    <a:lnTo>
                      <a:pt x="401" y="878"/>
                    </a:lnTo>
                    <a:lnTo>
                      <a:pt x="399" y="882"/>
                    </a:lnTo>
                    <a:lnTo>
                      <a:pt x="393" y="877"/>
                    </a:lnTo>
                    <a:lnTo>
                      <a:pt x="387" y="878"/>
                    </a:lnTo>
                    <a:lnTo>
                      <a:pt x="386" y="876"/>
                    </a:lnTo>
                    <a:lnTo>
                      <a:pt x="388" y="871"/>
                    </a:lnTo>
                    <a:lnTo>
                      <a:pt x="385" y="871"/>
                    </a:lnTo>
                    <a:lnTo>
                      <a:pt x="388" y="865"/>
                    </a:lnTo>
                    <a:lnTo>
                      <a:pt x="390" y="857"/>
                    </a:lnTo>
                    <a:lnTo>
                      <a:pt x="388" y="853"/>
                    </a:lnTo>
                    <a:lnTo>
                      <a:pt x="381" y="852"/>
                    </a:lnTo>
                    <a:lnTo>
                      <a:pt x="377" y="849"/>
                    </a:lnTo>
                    <a:lnTo>
                      <a:pt x="381" y="835"/>
                    </a:lnTo>
                    <a:lnTo>
                      <a:pt x="375" y="817"/>
                    </a:lnTo>
                    <a:lnTo>
                      <a:pt x="373" y="814"/>
                    </a:lnTo>
                    <a:lnTo>
                      <a:pt x="371" y="814"/>
                    </a:lnTo>
                    <a:lnTo>
                      <a:pt x="366" y="817"/>
                    </a:lnTo>
                    <a:lnTo>
                      <a:pt x="353" y="817"/>
                    </a:lnTo>
                    <a:lnTo>
                      <a:pt x="353" y="819"/>
                    </a:lnTo>
                    <a:lnTo>
                      <a:pt x="355" y="824"/>
                    </a:lnTo>
                    <a:lnTo>
                      <a:pt x="354" y="825"/>
                    </a:lnTo>
                    <a:lnTo>
                      <a:pt x="347" y="823"/>
                    </a:lnTo>
                    <a:lnTo>
                      <a:pt x="337" y="816"/>
                    </a:lnTo>
                    <a:lnTo>
                      <a:pt x="337" y="813"/>
                    </a:lnTo>
                    <a:lnTo>
                      <a:pt x="346" y="803"/>
                    </a:lnTo>
                    <a:lnTo>
                      <a:pt x="342" y="795"/>
                    </a:lnTo>
                    <a:lnTo>
                      <a:pt x="345" y="791"/>
                    </a:lnTo>
                    <a:lnTo>
                      <a:pt x="342" y="786"/>
                    </a:lnTo>
                    <a:lnTo>
                      <a:pt x="347" y="779"/>
                    </a:lnTo>
                    <a:lnTo>
                      <a:pt x="347" y="776"/>
                    </a:lnTo>
                    <a:lnTo>
                      <a:pt x="345" y="773"/>
                    </a:lnTo>
                    <a:lnTo>
                      <a:pt x="337" y="772"/>
                    </a:lnTo>
                    <a:lnTo>
                      <a:pt x="327" y="770"/>
                    </a:lnTo>
                    <a:lnTo>
                      <a:pt x="321" y="740"/>
                    </a:lnTo>
                    <a:lnTo>
                      <a:pt x="321" y="735"/>
                    </a:lnTo>
                    <a:lnTo>
                      <a:pt x="329" y="733"/>
                    </a:lnTo>
                    <a:lnTo>
                      <a:pt x="330" y="731"/>
                    </a:lnTo>
                    <a:lnTo>
                      <a:pt x="329" y="730"/>
                    </a:lnTo>
                    <a:lnTo>
                      <a:pt x="319" y="729"/>
                    </a:lnTo>
                    <a:lnTo>
                      <a:pt x="318" y="726"/>
                    </a:lnTo>
                    <a:lnTo>
                      <a:pt x="315" y="715"/>
                    </a:lnTo>
                    <a:lnTo>
                      <a:pt x="315" y="709"/>
                    </a:lnTo>
                    <a:lnTo>
                      <a:pt x="317" y="706"/>
                    </a:lnTo>
                    <a:lnTo>
                      <a:pt x="322" y="706"/>
                    </a:lnTo>
                    <a:lnTo>
                      <a:pt x="323" y="703"/>
                    </a:lnTo>
                    <a:lnTo>
                      <a:pt x="322" y="701"/>
                    </a:lnTo>
                    <a:lnTo>
                      <a:pt x="317" y="701"/>
                    </a:lnTo>
                    <a:lnTo>
                      <a:pt x="314" y="691"/>
                    </a:lnTo>
                    <a:lnTo>
                      <a:pt x="320" y="684"/>
                    </a:lnTo>
                    <a:lnTo>
                      <a:pt x="332" y="680"/>
                    </a:lnTo>
                    <a:lnTo>
                      <a:pt x="332" y="675"/>
                    </a:lnTo>
                    <a:lnTo>
                      <a:pt x="328" y="668"/>
                    </a:lnTo>
                    <a:lnTo>
                      <a:pt x="334" y="661"/>
                    </a:lnTo>
                    <a:lnTo>
                      <a:pt x="339" y="658"/>
                    </a:lnTo>
                    <a:lnTo>
                      <a:pt x="334" y="649"/>
                    </a:lnTo>
                    <a:lnTo>
                      <a:pt x="331" y="644"/>
                    </a:lnTo>
                    <a:lnTo>
                      <a:pt x="332" y="643"/>
                    </a:lnTo>
                    <a:lnTo>
                      <a:pt x="335" y="644"/>
                    </a:lnTo>
                    <a:lnTo>
                      <a:pt x="333" y="632"/>
                    </a:lnTo>
                    <a:lnTo>
                      <a:pt x="323" y="622"/>
                    </a:lnTo>
                    <a:lnTo>
                      <a:pt x="314" y="616"/>
                    </a:lnTo>
                    <a:lnTo>
                      <a:pt x="314" y="612"/>
                    </a:lnTo>
                    <a:lnTo>
                      <a:pt x="317" y="612"/>
                    </a:lnTo>
                    <a:lnTo>
                      <a:pt x="318" y="610"/>
                    </a:lnTo>
                    <a:lnTo>
                      <a:pt x="317" y="605"/>
                    </a:lnTo>
                    <a:lnTo>
                      <a:pt x="318" y="592"/>
                    </a:lnTo>
                    <a:lnTo>
                      <a:pt x="315" y="586"/>
                    </a:lnTo>
                    <a:lnTo>
                      <a:pt x="312" y="583"/>
                    </a:lnTo>
                    <a:lnTo>
                      <a:pt x="305" y="582"/>
                    </a:lnTo>
                    <a:lnTo>
                      <a:pt x="302" y="578"/>
                    </a:lnTo>
                    <a:lnTo>
                      <a:pt x="304" y="576"/>
                    </a:lnTo>
                    <a:lnTo>
                      <a:pt x="304" y="573"/>
                    </a:lnTo>
                    <a:lnTo>
                      <a:pt x="306" y="571"/>
                    </a:lnTo>
                    <a:lnTo>
                      <a:pt x="305" y="563"/>
                    </a:lnTo>
                    <a:lnTo>
                      <a:pt x="302" y="559"/>
                    </a:lnTo>
                    <a:lnTo>
                      <a:pt x="304" y="554"/>
                    </a:lnTo>
                    <a:lnTo>
                      <a:pt x="303" y="552"/>
                    </a:lnTo>
                    <a:lnTo>
                      <a:pt x="300" y="549"/>
                    </a:lnTo>
                    <a:lnTo>
                      <a:pt x="301" y="544"/>
                    </a:lnTo>
                    <a:lnTo>
                      <a:pt x="305" y="543"/>
                    </a:lnTo>
                    <a:lnTo>
                      <a:pt x="311" y="536"/>
                    </a:lnTo>
                    <a:lnTo>
                      <a:pt x="311" y="529"/>
                    </a:lnTo>
                    <a:lnTo>
                      <a:pt x="308" y="524"/>
                    </a:lnTo>
                    <a:lnTo>
                      <a:pt x="318" y="513"/>
                    </a:lnTo>
                    <a:lnTo>
                      <a:pt x="323" y="507"/>
                    </a:lnTo>
                    <a:lnTo>
                      <a:pt x="326" y="499"/>
                    </a:lnTo>
                    <a:lnTo>
                      <a:pt x="329" y="495"/>
                    </a:lnTo>
                    <a:lnTo>
                      <a:pt x="331" y="490"/>
                    </a:lnTo>
                    <a:lnTo>
                      <a:pt x="327" y="479"/>
                    </a:lnTo>
                    <a:lnTo>
                      <a:pt x="328" y="465"/>
                    </a:lnTo>
                    <a:lnTo>
                      <a:pt x="323" y="460"/>
                    </a:lnTo>
                    <a:lnTo>
                      <a:pt x="321" y="454"/>
                    </a:lnTo>
                    <a:lnTo>
                      <a:pt x="323" y="443"/>
                    </a:lnTo>
                    <a:lnTo>
                      <a:pt x="323" y="437"/>
                    </a:lnTo>
                    <a:lnTo>
                      <a:pt x="321" y="435"/>
                    </a:lnTo>
                    <a:lnTo>
                      <a:pt x="321" y="430"/>
                    </a:lnTo>
                    <a:lnTo>
                      <a:pt x="323" y="421"/>
                    </a:lnTo>
                    <a:lnTo>
                      <a:pt x="331" y="412"/>
                    </a:lnTo>
                    <a:lnTo>
                      <a:pt x="331" y="408"/>
                    </a:lnTo>
                    <a:lnTo>
                      <a:pt x="323" y="402"/>
                    </a:lnTo>
                    <a:lnTo>
                      <a:pt x="322" y="395"/>
                    </a:lnTo>
                    <a:lnTo>
                      <a:pt x="316" y="382"/>
                    </a:lnTo>
                    <a:lnTo>
                      <a:pt x="308" y="375"/>
                    </a:lnTo>
                    <a:lnTo>
                      <a:pt x="296" y="371"/>
                    </a:lnTo>
                    <a:lnTo>
                      <a:pt x="297" y="374"/>
                    </a:lnTo>
                    <a:lnTo>
                      <a:pt x="296" y="376"/>
                    </a:lnTo>
                    <a:lnTo>
                      <a:pt x="291" y="380"/>
                    </a:lnTo>
                    <a:lnTo>
                      <a:pt x="287" y="379"/>
                    </a:lnTo>
                    <a:lnTo>
                      <a:pt x="286" y="380"/>
                    </a:lnTo>
                    <a:lnTo>
                      <a:pt x="288" y="383"/>
                    </a:lnTo>
                    <a:lnTo>
                      <a:pt x="284" y="383"/>
                    </a:lnTo>
                    <a:lnTo>
                      <a:pt x="283" y="392"/>
                    </a:lnTo>
                    <a:lnTo>
                      <a:pt x="284" y="395"/>
                    </a:lnTo>
                    <a:lnTo>
                      <a:pt x="281" y="397"/>
                    </a:lnTo>
                    <a:lnTo>
                      <a:pt x="278" y="395"/>
                    </a:lnTo>
                    <a:lnTo>
                      <a:pt x="276" y="399"/>
                    </a:lnTo>
                    <a:lnTo>
                      <a:pt x="270" y="401"/>
                    </a:lnTo>
                    <a:lnTo>
                      <a:pt x="273" y="407"/>
                    </a:lnTo>
                    <a:lnTo>
                      <a:pt x="272" y="409"/>
                    </a:lnTo>
                    <a:lnTo>
                      <a:pt x="269" y="407"/>
                    </a:lnTo>
                    <a:lnTo>
                      <a:pt x="263" y="408"/>
                    </a:lnTo>
                    <a:lnTo>
                      <a:pt x="262" y="405"/>
                    </a:lnTo>
                    <a:lnTo>
                      <a:pt x="257" y="407"/>
                    </a:lnTo>
                    <a:lnTo>
                      <a:pt x="256" y="400"/>
                    </a:lnTo>
                    <a:lnTo>
                      <a:pt x="251" y="402"/>
                    </a:lnTo>
                    <a:lnTo>
                      <a:pt x="251" y="400"/>
                    </a:lnTo>
                    <a:lnTo>
                      <a:pt x="254" y="397"/>
                    </a:lnTo>
                    <a:lnTo>
                      <a:pt x="249" y="397"/>
                    </a:lnTo>
                    <a:lnTo>
                      <a:pt x="247" y="395"/>
                    </a:lnTo>
                    <a:lnTo>
                      <a:pt x="243" y="399"/>
                    </a:lnTo>
                    <a:lnTo>
                      <a:pt x="243" y="401"/>
                    </a:lnTo>
                    <a:lnTo>
                      <a:pt x="239" y="400"/>
                    </a:lnTo>
                    <a:lnTo>
                      <a:pt x="241" y="397"/>
                    </a:lnTo>
                    <a:lnTo>
                      <a:pt x="239" y="392"/>
                    </a:lnTo>
                    <a:lnTo>
                      <a:pt x="245" y="392"/>
                    </a:lnTo>
                    <a:lnTo>
                      <a:pt x="244" y="388"/>
                    </a:lnTo>
                    <a:lnTo>
                      <a:pt x="234" y="390"/>
                    </a:lnTo>
                    <a:lnTo>
                      <a:pt x="232" y="395"/>
                    </a:lnTo>
                    <a:lnTo>
                      <a:pt x="231" y="395"/>
                    </a:lnTo>
                    <a:lnTo>
                      <a:pt x="225" y="390"/>
                    </a:lnTo>
                    <a:lnTo>
                      <a:pt x="226" y="385"/>
                    </a:lnTo>
                    <a:lnTo>
                      <a:pt x="225" y="384"/>
                    </a:lnTo>
                    <a:lnTo>
                      <a:pt x="224" y="387"/>
                    </a:lnTo>
                    <a:lnTo>
                      <a:pt x="225" y="392"/>
                    </a:lnTo>
                    <a:lnTo>
                      <a:pt x="223" y="396"/>
                    </a:lnTo>
                    <a:lnTo>
                      <a:pt x="221" y="397"/>
                    </a:lnTo>
                    <a:lnTo>
                      <a:pt x="218" y="396"/>
                    </a:lnTo>
                    <a:lnTo>
                      <a:pt x="216" y="393"/>
                    </a:lnTo>
                    <a:lnTo>
                      <a:pt x="219" y="392"/>
                    </a:lnTo>
                    <a:lnTo>
                      <a:pt x="220" y="390"/>
                    </a:lnTo>
                    <a:lnTo>
                      <a:pt x="218" y="391"/>
                    </a:lnTo>
                    <a:lnTo>
                      <a:pt x="215" y="389"/>
                    </a:lnTo>
                    <a:lnTo>
                      <a:pt x="214" y="392"/>
                    </a:lnTo>
                    <a:lnTo>
                      <a:pt x="212" y="392"/>
                    </a:lnTo>
                    <a:lnTo>
                      <a:pt x="210" y="395"/>
                    </a:lnTo>
                    <a:lnTo>
                      <a:pt x="210" y="397"/>
                    </a:lnTo>
                    <a:lnTo>
                      <a:pt x="204" y="397"/>
                    </a:lnTo>
                    <a:lnTo>
                      <a:pt x="204" y="393"/>
                    </a:lnTo>
                    <a:lnTo>
                      <a:pt x="206" y="392"/>
                    </a:lnTo>
                    <a:lnTo>
                      <a:pt x="204" y="389"/>
                    </a:lnTo>
                    <a:lnTo>
                      <a:pt x="201" y="389"/>
                    </a:lnTo>
                    <a:lnTo>
                      <a:pt x="196" y="392"/>
                    </a:lnTo>
                    <a:lnTo>
                      <a:pt x="194" y="391"/>
                    </a:lnTo>
                    <a:lnTo>
                      <a:pt x="193" y="389"/>
                    </a:lnTo>
                    <a:lnTo>
                      <a:pt x="192" y="391"/>
                    </a:lnTo>
                    <a:lnTo>
                      <a:pt x="190" y="392"/>
                    </a:lnTo>
                    <a:lnTo>
                      <a:pt x="188" y="390"/>
                    </a:lnTo>
                    <a:lnTo>
                      <a:pt x="183" y="393"/>
                    </a:lnTo>
                    <a:lnTo>
                      <a:pt x="182" y="396"/>
                    </a:lnTo>
                    <a:lnTo>
                      <a:pt x="183" y="400"/>
                    </a:lnTo>
                    <a:lnTo>
                      <a:pt x="179" y="399"/>
                    </a:lnTo>
                    <a:lnTo>
                      <a:pt x="179" y="400"/>
                    </a:lnTo>
                    <a:lnTo>
                      <a:pt x="176" y="399"/>
                    </a:lnTo>
                    <a:lnTo>
                      <a:pt x="175" y="398"/>
                    </a:lnTo>
                    <a:lnTo>
                      <a:pt x="170" y="401"/>
                    </a:lnTo>
                    <a:lnTo>
                      <a:pt x="168" y="396"/>
                    </a:lnTo>
                    <a:lnTo>
                      <a:pt x="159" y="396"/>
                    </a:lnTo>
                    <a:lnTo>
                      <a:pt x="156" y="397"/>
                    </a:lnTo>
                    <a:lnTo>
                      <a:pt x="158" y="398"/>
                    </a:lnTo>
                    <a:lnTo>
                      <a:pt x="155" y="402"/>
                    </a:lnTo>
                    <a:lnTo>
                      <a:pt x="154" y="400"/>
                    </a:lnTo>
                    <a:lnTo>
                      <a:pt x="154" y="395"/>
                    </a:lnTo>
                    <a:lnTo>
                      <a:pt x="149" y="397"/>
                    </a:lnTo>
                    <a:lnTo>
                      <a:pt x="142" y="396"/>
                    </a:lnTo>
                    <a:lnTo>
                      <a:pt x="138" y="397"/>
                    </a:lnTo>
                    <a:lnTo>
                      <a:pt x="137" y="399"/>
                    </a:lnTo>
                    <a:lnTo>
                      <a:pt x="133" y="400"/>
                    </a:lnTo>
                    <a:lnTo>
                      <a:pt x="133" y="402"/>
                    </a:lnTo>
                    <a:lnTo>
                      <a:pt x="135" y="403"/>
                    </a:lnTo>
                    <a:lnTo>
                      <a:pt x="133" y="403"/>
                    </a:lnTo>
                    <a:lnTo>
                      <a:pt x="133" y="406"/>
                    </a:lnTo>
                    <a:lnTo>
                      <a:pt x="132" y="407"/>
                    </a:lnTo>
                    <a:lnTo>
                      <a:pt x="129" y="407"/>
                    </a:lnTo>
                    <a:lnTo>
                      <a:pt x="124" y="402"/>
                    </a:lnTo>
                    <a:lnTo>
                      <a:pt x="123" y="405"/>
                    </a:lnTo>
                    <a:lnTo>
                      <a:pt x="121" y="403"/>
                    </a:lnTo>
                    <a:lnTo>
                      <a:pt x="120" y="406"/>
                    </a:lnTo>
                    <a:lnTo>
                      <a:pt x="116" y="407"/>
                    </a:lnTo>
                    <a:lnTo>
                      <a:pt x="116" y="405"/>
                    </a:lnTo>
                    <a:lnTo>
                      <a:pt x="114" y="408"/>
                    </a:lnTo>
                    <a:lnTo>
                      <a:pt x="114" y="409"/>
                    </a:lnTo>
                    <a:lnTo>
                      <a:pt x="110" y="407"/>
                    </a:lnTo>
                    <a:lnTo>
                      <a:pt x="108" y="408"/>
                    </a:lnTo>
                    <a:lnTo>
                      <a:pt x="106" y="406"/>
                    </a:lnTo>
                    <a:lnTo>
                      <a:pt x="100" y="408"/>
                    </a:lnTo>
                    <a:lnTo>
                      <a:pt x="97" y="413"/>
                    </a:lnTo>
                    <a:lnTo>
                      <a:pt x="87" y="413"/>
                    </a:lnTo>
                    <a:lnTo>
                      <a:pt x="83" y="418"/>
                    </a:lnTo>
                    <a:lnTo>
                      <a:pt x="86" y="419"/>
                    </a:lnTo>
                    <a:lnTo>
                      <a:pt x="83" y="420"/>
                    </a:lnTo>
                    <a:lnTo>
                      <a:pt x="81" y="419"/>
                    </a:lnTo>
                    <a:lnTo>
                      <a:pt x="83" y="415"/>
                    </a:lnTo>
                    <a:lnTo>
                      <a:pt x="81" y="413"/>
                    </a:lnTo>
                    <a:lnTo>
                      <a:pt x="76" y="415"/>
                    </a:lnTo>
                    <a:lnTo>
                      <a:pt x="77" y="416"/>
                    </a:lnTo>
                    <a:lnTo>
                      <a:pt x="70" y="414"/>
                    </a:lnTo>
                    <a:lnTo>
                      <a:pt x="69" y="414"/>
                    </a:lnTo>
                    <a:lnTo>
                      <a:pt x="68" y="417"/>
                    </a:lnTo>
                    <a:lnTo>
                      <a:pt x="66" y="417"/>
                    </a:lnTo>
                    <a:lnTo>
                      <a:pt x="66" y="415"/>
                    </a:lnTo>
                    <a:lnTo>
                      <a:pt x="61" y="418"/>
                    </a:lnTo>
                    <a:lnTo>
                      <a:pt x="58" y="416"/>
                    </a:lnTo>
                    <a:lnTo>
                      <a:pt x="57" y="418"/>
                    </a:lnTo>
                    <a:lnTo>
                      <a:pt x="53" y="416"/>
                    </a:lnTo>
                    <a:lnTo>
                      <a:pt x="53" y="418"/>
                    </a:lnTo>
                    <a:lnTo>
                      <a:pt x="52" y="419"/>
                    </a:lnTo>
                    <a:lnTo>
                      <a:pt x="50" y="418"/>
                    </a:lnTo>
                    <a:lnTo>
                      <a:pt x="49" y="421"/>
                    </a:lnTo>
                    <a:lnTo>
                      <a:pt x="41" y="419"/>
                    </a:lnTo>
                    <a:lnTo>
                      <a:pt x="0" y="402"/>
                    </a:lnTo>
                    <a:lnTo>
                      <a:pt x="6" y="397"/>
                    </a:lnTo>
                    <a:lnTo>
                      <a:pt x="6" y="390"/>
                    </a:lnTo>
                    <a:lnTo>
                      <a:pt x="7" y="389"/>
                    </a:lnTo>
                    <a:lnTo>
                      <a:pt x="10" y="390"/>
                    </a:lnTo>
                    <a:lnTo>
                      <a:pt x="17" y="390"/>
                    </a:lnTo>
                    <a:lnTo>
                      <a:pt x="25" y="384"/>
                    </a:lnTo>
                    <a:lnTo>
                      <a:pt x="27" y="380"/>
                    </a:lnTo>
                    <a:lnTo>
                      <a:pt x="40" y="373"/>
                    </a:lnTo>
                    <a:lnTo>
                      <a:pt x="43" y="370"/>
                    </a:lnTo>
                    <a:lnTo>
                      <a:pt x="48" y="372"/>
                    </a:lnTo>
                    <a:lnTo>
                      <a:pt x="56" y="367"/>
                    </a:lnTo>
                    <a:lnTo>
                      <a:pt x="59" y="364"/>
                    </a:lnTo>
                    <a:lnTo>
                      <a:pt x="66" y="362"/>
                    </a:lnTo>
                    <a:lnTo>
                      <a:pt x="68" y="356"/>
                    </a:lnTo>
                    <a:lnTo>
                      <a:pt x="80" y="345"/>
                    </a:lnTo>
                    <a:lnTo>
                      <a:pt x="83" y="339"/>
                    </a:lnTo>
                    <a:lnTo>
                      <a:pt x="90" y="334"/>
                    </a:lnTo>
                    <a:lnTo>
                      <a:pt x="90" y="324"/>
                    </a:lnTo>
                    <a:lnTo>
                      <a:pt x="89" y="320"/>
                    </a:lnTo>
                    <a:lnTo>
                      <a:pt x="85" y="317"/>
                    </a:lnTo>
                    <a:lnTo>
                      <a:pt x="86" y="313"/>
                    </a:lnTo>
                    <a:lnTo>
                      <a:pt x="94" y="318"/>
                    </a:lnTo>
                    <a:lnTo>
                      <a:pt x="99" y="316"/>
                    </a:lnTo>
                    <a:lnTo>
                      <a:pt x="101" y="318"/>
                    </a:lnTo>
                    <a:lnTo>
                      <a:pt x="106" y="316"/>
                    </a:lnTo>
                    <a:lnTo>
                      <a:pt x="108" y="320"/>
                    </a:lnTo>
                    <a:lnTo>
                      <a:pt x="114" y="319"/>
                    </a:lnTo>
                    <a:lnTo>
                      <a:pt x="113" y="315"/>
                    </a:lnTo>
                    <a:lnTo>
                      <a:pt x="117" y="313"/>
                    </a:lnTo>
                    <a:lnTo>
                      <a:pt x="122" y="318"/>
                    </a:lnTo>
                    <a:lnTo>
                      <a:pt x="131" y="318"/>
                    </a:lnTo>
                    <a:lnTo>
                      <a:pt x="138" y="319"/>
                    </a:lnTo>
                    <a:lnTo>
                      <a:pt x="149" y="313"/>
                    </a:lnTo>
                    <a:lnTo>
                      <a:pt x="162" y="316"/>
                    </a:lnTo>
                    <a:lnTo>
                      <a:pt x="167" y="312"/>
                    </a:lnTo>
                    <a:lnTo>
                      <a:pt x="170" y="312"/>
                    </a:lnTo>
                    <a:lnTo>
                      <a:pt x="182" y="315"/>
                    </a:lnTo>
                    <a:lnTo>
                      <a:pt x="186" y="320"/>
                    </a:lnTo>
                    <a:lnTo>
                      <a:pt x="190" y="322"/>
                    </a:lnTo>
                    <a:lnTo>
                      <a:pt x="194" y="330"/>
                    </a:lnTo>
                    <a:lnTo>
                      <a:pt x="202" y="330"/>
                    </a:lnTo>
                    <a:lnTo>
                      <a:pt x="206" y="336"/>
                    </a:lnTo>
                    <a:lnTo>
                      <a:pt x="209" y="337"/>
                    </a:lnTo>
                    <a:lnTo>
                      <a:pt x="209" y="341"/>
                    </a:lnTo>
                    <a:lnTo>
                      <a:pt x="213" y="340"/>
                    </a:lnTo>
                    <a:lnTo>
                      <a:pt x="215" y="347"/>
                    </a:lnTo>
                    <a:lnTo>
                      <a:pt x="218" y="348"/>
                    </a:lnTo>
                    <a:lnTo>
                      <a:pt x="220" y="352"/>
                    </a:lnTo>
                    <a:lnTo>
                      <a:pt x="221" y="353"/>
                    </a:lnTo>
                    <a:lnTo>
                      <a:pt x="226" y="347"/>
                    </a:lnTo>
                    <a:lnTo>
                      <a:pt x="228" y="348"/>
                    </a:lnTo>
                    <a:lnTo>
                      <a:pt x="230" y="345"/>
                    </a:lnTo>
                    <a:lnTo>
                      <a:pt x="234" y="347"/>
                    </a:lnTo>
                    <a:lnTo>
                      <a:pt x="236" y="346"/>
                    </a:lnTo>
                    <a:lnTo>
                      <a:pt x="242" y="335"/>
                    </a:lnTo>
                    <a:lnTo>
                      <a:pt x="245" y="334"/>
                    </a:lnTo>
                    <a:lnTo>
                      <a:pt x="245" y="323"/>
                    </a:lnTo>
                    <a:lnTo>
                      <a:pt x="251" y="322"/>
                    </a:lnTo>
                    <a:lnTo>
                      <a:pt x="254" y="319"/>
                    </a:lnTo>
                    <a:lnTo>
                      <a:pt x="263" y="315"/>
                    </a:lnTo>
                    <a:lnTo>
                      <a:pt x="273" y="317"/>
                    </a:lnTo>
                    <a:lnTo>
                      <a:pt x="280" y="322"/>
                    </a:lnTo>
                    <a:lnTo>
                      <a:pt x="283" y="322"/>
                    </a:lnTo>
                    <a:lnTo>
                      <a:pt x="284" y="327"/>
                    </a:lnTo>
                    <a:lnTo>
                      <a:pt x="286" y="327"/>
                    </a:lnTo>
                    <a:lnTo>
                      <a:pt x="290" y="327"/>
                    </a:lnTo>
                    <a:lnTo>
                      <a:pt x="292" y="325"/>
                    </a:lnTo>
                    <a:lnTo>
                      <a:pt x="294" y="327"/>
                    </a:lnTo>
                    <a:lnTo>
                      <a:pt x="299" y="326"/>
                    </a:lnTo>
                    <a:lnTo>
                      <a:pt x="297" y="316"/>
                    </a:lnTo>
                    <a:lnTo>
                      <a:pt x="294" y="312"/>
                    </a:lnTo>
                    <a:lnTo>
                      <a:pt x="296" y="305"/>
                    </a:lnTo>
                    <a:lnTo>
                      <a:pt x="296" y="293"/>
                    </a:lnTo>
                    <a:lnTo>
                      <a:pt x="297" y="292"/>
                    </a:lnTo>
                    <a:lnTo>
                      <a:pt x="302" y="294"/>
                    </a:lnTo>
                    <a:lnTo>
                      <a:pt x="308" y="299"/>
                    </a:lnTo>
                    <a:lnTo>
                      <a:pt x="310" y="299"/>
                    </a:lnTo>
                    <a:lnTo>
                      <a:pt x="311" y="295"/>
                    </a:lnTo>
                    <a:lnTo>
                      <a:pt x="317" y="295"/>
                    </a:lnTo>
                    <a:lnTo>
                      <a:pt x="319" y="292"/>
                    </a:lnTo>
                    <a:lnTo>
                      <a:pt x="328" y="287"/>
                    </a:lnTo>
                    <a:lnTo>
                      <a:pt x="332" y="284"/>
                    </a:lnTo>
                    <a:lnTo>
                      <a:pt x="339" y="281"/>
                    </a:lnTo>
                    <a:lnTo>
                      <a:pt x="348" y="287"/>
                    </a:lnTo>
                    <a:lnTo>
                      <a:pt x="348" y="292"/>
                    </a:lnTo>
                    <a:lnTo>
                      <a:pt x="352" y="300"/>
                    </a:lnTo>
                    <a:lnTo>
                      <a:pt x="351" y="306"/>
                    </a:lnTo>
                    <a:lnTo>
                      <a:pt x="355" y="308"/>
                    </a:lnTo>
                    <a:lnTo>
                      <a:pt x="353" y="315"/>
                    </a:lnTo>
                    <a:lnTo>
                      <a:pt x="353" y="318"/>
                    </a:lnTo>
                    <a:lnTo>
                      <a:pt x="363" y="322"/>
                    </a:lnTo>
                    <a:lnTo>
                      <a:pt x="369" y="319"/>
                    </a:lnTo>
                    <a:lnTo>
                      <a:pt x="372" y="319"/>
                    </a:lnTo>
                    <a:lnTo>
                      <a:pt x="374" y="318"/>
                    </a:lnTo>
                    <a:lnTo>
                      <a:pt x="373" y="313"/>
                    </a:lnTo>
                    <a:lnTo>
                      <a:pt x="374" y="312"/>
                    </a:lnTo>
                    <a:lnTo>
                      <a:pt x="382" y="312"/>
                    </a:lnTo>
                    <a:lnTo>
                      <a:pt x="386" y="306"/>
                    </a:lnTo>
                    <a:lnTo>
                      <a:pt x="385" y="303"/>
                    </a:lnTo>
                    <a:lnTo>
                      <a:pt x="388" y="302"/>
                    </a:lnTo>
                    <a:lnTo>
                      <a:pt x="388" y="300"/>
                    </a:lnTo>
                    <a:lnTo>
                      <a:pt x="392" y="300"/>
                    </a:lnTo>
                    <a:lnTo>
                      <a:pt x="390" y="297"/>
                    </a:lnTo>
                    <a:lnTo>
                      <a:pt x="393" y="293"/>
                    </a:lnTo>
                    <a:lnTo>
                      <a:pt x="393" y="291"/>
                    </a:lnTo>
                    <a:lnTo>
                      <a:pt x="396" y="288"/>
                    </a:lnTo>
                    <a:lnTo>
                      <a:pt x="402" y="288"/>
                    </a:lnTo>
                    <a:lnTo>
                      <a:pt x="404" y="284"/>
                    </a:lnTo>
                    <a:lnTo>
                      <a:pt x="407" y="281"/>
                    </a:lnTo>
                    <a:lnTo>
                      <a:pt x="411" y="272"/>
                    </a:lnTo>
                    <a:lnTo>
                      <a:pt x="408" y="265"/>
                    </a:lnTo>
                    <a:lnTo>
                      <a:pt x="406" y="252"/>
                    </a:lnTo>
                    <a:lnTo>
                      <a:pt x="411" y="240"/>
                    </a:lnTo>
                    <a:lnTo>
                      <a:pt x="411" y="234"/>
                    </a:lnTo>
                    <a:lnTo>
                      <a:pt x="417" y="234"/>
                    </a:lnTo>
                    <a:lnTo>
                      <a:pt x="422" y="228"/>
                    </a:lnTo>
                    <a:lnTo>
                      <a:pt x="434" y="221"/>
                    </a:lnTo>
                    <a:lnTo>
                      <a:pt x="440" y="222"/>
                    </a:lnTo>
                    <a:lnTo>
                      <a:pt x="445" y="229"/>
                    </a:lnTo>
                    <a:lnTo>
                      <a:pt x="447" y="229"/>
                    </a:lnTo>
                    <a:lnTo>
                      <a:pt x="452" y="228"/>
                    </a:lnTo>
                    <a:lnTo>
                      <a:pt x="459" y="222"/>
                    </a:lnTo>
                    <a:lnTo>
                      <a:pt x="462" y="223"/>
                    </a:lnTo>
                    <a:lnTo>
                      <a:pt x="465" y="228"/>
                    </a:lnTo>
                    <a:lnTo>
                      <a:pt x="472" y="226"/>
                    </a:lnTo>
                    <a:lnTo>
                      <a:pt x="478" y="228"/>
                    </a:lnTo>
                    <a:lnTo>
                      <a:pt x="483" y="227"/>
                    </a:lnTo>
                    <a:lnTo>
                      <a:pt x="485" y="225"/>
                    </a:lnTo>
                    <a:lnTo>
                      <a:pt x="485" y="222"/>
                    </a:lnTo>
                    <a:lnTo>
                      <a:pt x="488" y="222"/>
                    </a:lnTo>
                    <a:lnTo>
                      <a:pt x="490" y="220"/>
                    </a:lnTo>
                    <a:lnTo>
                      <a:pt x="495" y="219"/>
                    </a:lnTo>
                    <a:lnTo>
                      <a:pt x="514" y="219"/>
                    </a:lnTo>
                    <a:lnTo>
                      <a:pt x="540" y="209"/>
                    </a:lnTo>
                    <a:lnTo>
                      <a:pt x="544" y="211"/>
                    </a:lnTo>
                    <a:lnTo>
                      <a:pt x="540" y="220"/>
                    </a:lnTo>
                    <a:lnTo>
                      <a:pt x="540" y="222"/>
                    </a:lnTo>
                    <a:lnTo>
                      <a:pt x="544" y="223"/>
                    </a:lnTo>
                    <a:lnTo>
                      <a:pt x="553" y="222"/>
                    </a:lnTo>
                    <a:lnTo>
                      <a:pt x="561" y="222"/>
                    </a:lnTo>
                    <a:lnTo>
                      <a:pt x="573" y="216"/>
                    </a:lnTo>
                    <a:lnTo>
                      <a:pt x="580" y="214"/>
                    </a:lnTo>
                    <a:lnTo>
                      <a:pt x="578" y="202"/>
                    </a:lnTo>
                    <a:lnTo>
                      <a:pt x="579" y="197"/>
                    </a:lnTo>
                    <a:lnTo>
                      <a:pt x="576" y="191"/>
                    </a:lnTo>
                    <a:lnTo>
                      <a:pt x="583" y="182"/>
                    </a:lnTo>
                    <a:lnTo>
                      <a:pt x="580" y="176"/>
                    </a:lnTo>
                    <a:lnTo>
                      <a:pt x="580" y="168"/>
                    </a:lnTo>
                    <a:lnTo>
                      <a:pt x="584" y="163"/>
                    </a:lnTo>
                    <a:lnTo>
                      <a:pt x="590" y="165"/>
                    </a:lnTo>
                    <a:lnTo>
                      <a:pt x="597" y="161"/>
                    </a:lnTo>
                    <a:lnTo>
                      <a:pt x="605" y="163"/>
                    </a:lnTo>
                    <a:lnTo>
                      <a:pt x="603" y="158"/>
                    </a:lnTo>
                    <a:lnTo>
                      <a:pt x="607" y="153"/>
                    </a:lnTo>
                    <a:lnTo>
                      <a:pt x="607" y="150"/>
                    </a:lnTo>
                    <a:lnTo>
                      <a:pt x="610" y="146"/>
                    </a:lnTo>
                    <a:lnTo>
                      <a:pt x="610" y="143"/>
                    </a:lnTo>
                    <a:lnTo>
                      <a:pt x="612" y="141"/>
                    </a:lnTo>
                    <a:lnTo>
                      <a:pt x="614" y="135"/>
                    </a:lnTo>
                    <a:lnTo>
                      <a:pt x="617" y="133"/>
                    </a:lnTo>
                    <a:lnTo>
                      <a:pt x="619" y="137"/>
                    </a:lnTo>
                    <a:lnTo>
                      <a:pt x="623" y="140"/>
                    </a:lnTo>
                    <a:lnTo>
                      <a:pt x="627" y="132"/>
                    </a:lnTo>
                    <a:lnTo>
                      <a:pt x="627" y="128"/>
                    </a:lnTo>
                    <a:lnTo>
                      <a:pt x="623" y="127"/>
                    </a:lnTo>
                    <a:lnTo>
                      <a:pt x="623" y="122"/>
                    </a:lnTo>
                    <a:lnTo>
                      <a:pt x="618" y="115"/>
                    </a:lnTo>
                    <a:lnTo>
                      <a:pt x="617" y="113"/>
                    </a:lnTo>
                    <a:lnTo>
                      <a:pt x="617" y="111"/>
                    </a:lnTo>
                    <a:lnTo>
                      <a:pt x="624" y="105"/>
                    </a:lnTo>
                    <a:lnTo>
                      <a:pt x="623" y="102"/>
                    </a:lnTo>
                    <a:lnTo>
                      <a:pt x="616" y="99"/>
                    </a:lnTo>
                    <a:lnTo>
                      <a:pt x="616" y="96"/>
                    </a:lnTo>
                    <a:lnTo>
                      <a:pt x="623" y="91"/>
                    </a:lnTo>
                    <a:lnTo>
                      <a:pt x="623" y="78"/>
                    </a:lnTo>
                    <a:lnTo>
                      <a:pt x="626" y="77"/>
                    </a:lnTo>
                    <a:lnTo>
                      <a:pt x="630" y="78"/>
                    </a:lnTo>
                    <a:lnTo>
                      <a:pt x="634" y="72"/>
                    </a:lnTo>
                    <a:lnTo>
                      <a:pt x="639" y="70"/>
                    </a:lnTo>
                    <a:lnTo>
                      <a:pt x="650" y="73"/>
                    </a:lnTo>
                    <a:lnTo>
                      <a:pt x="657" y="79"/>
                    </a:lnTo>
                    <a:lnTo>
                      <a:pt x="660" y="76"/>
                    </a:lnTo>
                    <a:lnTo>
                      <a:pt x="666" y="66"/>
                    </a:lnTo>
                    <a:lnTo>
                      <a:pt x="672" y="61"/>
                    </a:lnTo>
                    <a:lnTo>
                      <a:pt x="665" y="52"/>
                    </a:lnTo>
                    <a:lnTo>
                      <a:pt x="666" y="50"/>
                    </a:lnTo>
                    <a:lnTo>
                      <a:pt x="670" y="46"/>
                    </a:lnTo>
                    <a:lnTo>
                      <a:pt x="678" y="41"/>
                    </a:lnTo>
                    <a:lnTo>
                      <a:pt x="683" y="33"/>
                    </a:lnTo>
                    <a:lnTo>
                      <a:pt x="684" y="29"/>
                    </a:lnTo>
                    <a:lnTo>
                      <a:pt x="683" y="24"/>
                    </a:lnTo>
                    <a:lnTo>
                      <a:pt x="693" y="13"/>
                    </a:lnTo>
                    <a:lnTo>
                      <a:pt x="692" y="11"/>
                    </a:lnTo>
                    <a:lnTo>
                      <a:pt x="694" y="0"/>
                    </a:lnTo>
                    <a:lnTo>
                      <a:pt x="719" y="1"/>
                    </a:lnTo>
                    <a:lnTo>
                      <a:pt x="858" y="1"/>
                    </a:lnTo>
                    <a:lnTo>
                      <a:pt x="860" y="4"/>
                    </a:lnTo>
                    <a:lnTo>
                      <a:pt x="862" y="3"/>
                    </a:lnTo>
                    <a:lnTo>
                      <a:pt x="863" y="5"/>
                    </a:lnTo>
                    <a:lnTo>
                      <a:pt x="866" y="5"/>
                    </a:lnTo>
                    <a:lnTo>
                      <a:pt x="870" y="12"/>
                    </a:lnTo>
                    <a:lnTo>
                      <a:pt x="875" y="13"/>
                    </a:lnTo>
                    <a:lnTo>
                      <a:pt x="885" y="17"/>
                    </a:lnTo>
                    <a:lnTo>
                      <a:pt x="891" y="24"/>
                    </a:lnTo>
                    <a:lnTo>
                      <a:pt x="896" y="27"/>
                    </a:lnTo>
                    <a:lnTo>
                      <a:pt x="898" y="31"/>
                    </a:lnTo>
                    <a:lnTo>
                      <a:pt x="897" y="32"/>
                    </a:lnTo>
                    <a:lnTo>
                      <a:pt x="900" y="38"/>
                    </a:lnTo>
                    <a:lnTo>
                      <a:pt x="897" y="42"/>
                    </a:lnTo>
                    <a:lnTo>
                      <a:pt x="897" y="46"/>
                    </a:lnTo>
                    <a:lnTo>
                      <a:pt x="903" y="50"/>
                    </a:lnTo>
                    <a:lnTo>
                      <a:pt x="905" y="58"/>
                    </a:lnTo>
                    <a:lnTo>
                      <a:pt x="916" y="66"/>
                    </a:lnTo>
                    <a:lnTo>
                      <a:pt x="920" y="66"/>
                    </a:lnTo>
                    <a:lnTo>
                      <a:pt x="923" y="69"/>
                    </a:lnTo>
                    <a:lnTo>
                      <a:pt x="924" y="69"/>
                    </a:lnTo>
                    <a:lnTo>
                      <a:pt x="926" y="73"/>
                    </a:lnTo>
                    <a:lnTo>
                      <a:pt x="925" y="75"/>
                    </a:lnTo>
                    <a:lnTo>
                      <a:pt x="927" y="82"/>
                    </a:lnTo>
                    <a:lnTo>
                      <a:pt x="927" y="85"/>
                    </a:lnTo>
                    <a:lnTo>
                      <a:pt x="929" y="85"/>
                    </a:lnTo>
                    <a:lnTo>
                      <a:pt x="932" y="90"/>
                    </a:lnTo>
                    <a:lnTo>
                      <a:pt x="933" y="90"/>
                    </a:lnTo>
                    <a:lnTo>
                      <a:pt x="945" y="81"/>
                    </a:lnTo>
                    <a:lnTo>
                      <a:pt x="952" y="88"/>
                    </a:lnTo>
                    <a:lnTo>
                      <a:pt x="963" y="89"/>
                    </a:lnTo>
                    <a:lnTo>
                      <a:pt x="967" y="92"/>
                    </a:lnTo>
                    <a:lnTo>
                      <a:pt x="968" y="95"/>
                    </a:lnTo>
                    <a:lnTo>
                      <a:pt x="966" y="104"/>
                    </a:lnTo>
                    <a:lnTo>
                      <a:pt x="967" y="114"/>
                    </a:lnTo>
                    <a:lnTo>
                      <a:pt x="969" y="119"/>
                    </a:lnTo>
                    <a:lnTo>
                      <a:pt x="974" y="120"/>
                    </a:lnTo>
                    <a:lnTo>
                      <a:pt x="976" y="129"/>
                    </a:lnTo>
                    <a:lnTo>
                      <a:pt x="972" y="137"/>
                    </a:lnTo>
                    <a:lnTo>
                      <a:pt x="974" y="140"/>
                    </a:lnTo>
                    <a:lnTo>
                      <a:pt x="985" y="146"/>
                    </a:lnTo>
                    <a:lnTo>
                      <a:pt x="985" y="144"/>
                    </a:lnTo>
                    <a:lnTo>
                      <a:pt x="982" y="139"/>
                    </a:lnTo>
                    <a:lnTo>
                      <a:pt x="983" y="137"/>
                    </a:lnTo>
                    <a:lnTo>
                      <a:pt x="988" y="132"/>
                    </a:lnTo>
                    <a:lnTo>
                      <a:pt x="997" y="136"/>
                    </a:lnTo>
                    <a:lnTo>
                      <a:pt x="1005" y="136"/>
                    </a:lnTo>
                    <a:lnTo>
                      <a:pt x="1008" y="145"/>
                    </a:lnTo>
                    <a:lnTo>
                      <a:pt x="1004" y="145"/>
                    </a:lnTo>
                    <a:lnTo>
                      <a:pt x="1003" y="147"/>
                    </a:lnTo>
                    <a:lnTo>
                      <a:pt x="1011" y="155"/>
                    </a:lnTo>
                    <a:lnTo>
                      <a:pt x="1010" y="158"/>
                    </a:lnTo>
                    <a:lnTo>
                      <a:pt x="1014" y="163"/>
                    </a:lnTo>
                    <a:lnTo>
                      <a:pt x="1013" y="167"/>
                    </a:lnTo>
                    <a:lnTo>
                      <a:pt x="1019" y="181"/>
                    </a:lnTo>
                    <a:lnTo>
                      <a:pt x="1025" y="183"/>
                    </a:lnTo>
                    <a:lnTo>
                      <a:pt x="1031" y="181"/>
                    </a:lnTo>
                    <a:lnTo>
                      <a:pt x="1040" y="181"/>
                    </a:lnTo>
                    <a:lnTo>
                      <a:pt x="1042" y="186"/>
                    </a:lnTo>
                    <a:lnTo>
                      <a:pt x="1046" y="187"/>
                    </a:lnTo>
                    <a:lnTo>
                      <a:pt x="1048" y="190"/>
                    </a:lnTo>
                    <a:lnTo>
                      <a:pt x="1050" y="198"/>
                    </a:lnTo>
                    <a:lnTo>
                      <a:pt x="1051" y="197"/>
                    </a:lnTo>
                    <a:lnTo>
                      <a:pt x="1061" y="198"/>
                    </a:lnTo>
                    <a:lnTo>
                      <a:pt x="1067" y="197"/>
                    </a:lnTo>
                    <a:lnTo>
                      <a:pt x="1068" y="195"/>
                    </a:lnTo>
                    <a:lnTo>
                      <a:pt x="1073" y="195"/>
                    </a:lnTo>
                    <a:lnTo>
                      <a:pt x="1077" y="193"/>
                    </a:lnTo>
                    <a:lnTo>
                      <a:pt x="1076" y="182"/>
                    </a:lnTo>
                    <a:lnTo>
                      <a:pt x="1080" y="177"/>
                    </a:lnTo>
                    <a:lnTo>
                      <a:pt x="1080" y="169"/>
                    </a:lnTo>
                    <a:lnTo>
                      <a:pt x="1083" y="166"/>
                    </a:lnTo>
                    <a:lnTo>
                      <a:pt x="1089" y="169"/>
                    </a:lnTo>
                    <a:lnTo>
                      <a:pt x="1095" y="169"/>
                    </a:lnTo>
                    <a:lnTo>
                      <a:pt x="1098" y="167"/>
                    </a:lnTo>
                    <a:lnTo>
                      <a:pt x="1098" y="165"/>
                    </a:lnTo>
                    <a:lnTo>
                      <a:pt x="1102" y="163"/>
                    </a:lnTo>
                    <a:lnTo>
                      <a:pt x="1103" y="158"/>
                    </a:lnTo>
                    <a:lnTo>
                      <a:pt x="1109" y="157"/>
                    </a:lnTo>
                    <a:lnTo>
                      <a:pt x="1111" y="161"/>
                    </a:lnTo>
                    <a:lnTo>
                      <a:pt x="1118" y="160"/>
                    </a:lnTo>
                    <a:lnTo>
                      <a:pt x="1124" y="164"/>
                    </a:lnTo>
                    <a:lnTo>
                      <a:pt x="1127" y="164"/>
                    </a:lnTo>
                    <a:lnTo>
                      <a:pt x="1127" y="171"/>
                    </a:lnTo>
                    <a:lnTo>
                      <a:pt x="1132" y="180"/>
                    </a:lnTo>
                    <a:lnTo>
                      <a:pt x="1138" y="181"/>
                    </a:lnTo>
                    <a:lnTo>
                      <a:pt x="1141" y="181"/>
                    </a:lnTo>
                    <a:lnTo>
                      <a:pt x="1146" y="185"/>
                    </a:lnTo>
                    <a:lnTo>
                      <a:pt x="1150" y="185"/>
                    </a:lnTo>
                    <a:lnTo>
                      <a:pt x="1152" y="189"/>
                    </a:lnTo>
                    <a:lnTo>
                      <a:pt x="1152" y="195"/>
                    </a:lnTo>
                    <a:lnTo>
                      <a:pt x="1157" y="199"/>
                    </a:lnTo>
                    <a:lnTo>
                      <a:pt x="1159" y="204"/>
                    </a:lnTo>
                    <a:lnTo>
                      <a:pt x="1162" y="207"/>
                    </a:lnTo>
                    <a:lnTo>
                      <a:pt x="1157" y="212"/>
                    </a:lnTo>
                    <a:lnTo>
                      <a:pt x="1151" y="225"/>
                    </a:lnTo>
                    <a:lnTo>
                      <a:pt x="1143" y="250"/>
                    </a:lnTo>
                    <a:lnTo>
                      <a:pt x="1143" y="253"/>
                    </a:lnTo>
                    <a:lnTo>
                      <a:pt x="1150" y="264"/>
                    </a:lnTo>
                    <a:lnTo>
                      <a:pt x="1150" y="277"/>
                    </a:lnTo>
                    <a:lnTo>
                      <a:pt x="1148" y="279"/>
                    </a:lnTo>
                    <a:lnTo>
                      <a:pt x="1139" y="276"/>
                    </a:lnTo>
                    <a:lnTo>
                      <a:pt x="1133" y="281"/>
                    </a:lnTo>
                    <a:lnTo>
                      <a:pt x="1127" y="281"/>
                    </a:lnTo>
                    <a:lnTo>
                      <a:pt x="1127" y="286"/>
                    </a:lnTo>
                    <a:lnTo>
                      <a:pt x="1131" y="286"/>
                    </a:lnTo>
                    <a:lnTo>
                      <a:pt x="1131" y="293"/>
                    </a:lnTo>
                    <a:lnTo>
                      <a:pt x="1128" y="298"/>
                    </a:lnTo>
                    <a:lnTo>
                      <a:pt x="1127" y="302"/>
                    </a:lnTo>
                    <a:lnTo>
                      <a:pt x="1128" y="304"/>
                    </a:lnTo>
                    <a:lnTo>
                      <a:pt x="1131" y="302"/>
                    </a:lnTo>
                    <a:lnTo>
                      <a:pt x="1133" y="305"/>
                    </a:lnTo>
                    <a:lnTo>
                      <a:pt x="1139" y="305"/>
                    </a:lnTo>
                    <a:lnTo>
                      <a:pt x="1144" y="309"/>
                    </a:lnTo>
                    <a:lnTo>
                      <a:pt x="1142" y="311"/>
                    </a:lnTo>
                    <a:lnTo>
                      <a:pt x="1144" y="316"/>
                    </a:lnTo>
                    <a:lnTo>
                      <a:pt x="1143" y="319"/>
                    </a:lnTo>
                    <a:lnTo>
                      <a:pt x="1138" y="325"/>
                    </a:lnTo>
                    <a:lnTo>
                      <a:pt x="1140" y="325"/>
                    </a:lnTo>
                    <a:lnTo>
                      <a:pt x="1139" y="327"/>
                    </a:lnTo>
                    <a:lnTo>
                      <a:pt x="1142" y="330"/>
                    </a:lnTo>
                    <a:lnTo>
                      <a:pt x="1149" y="334"/>
                    </a:lnTo>
                    <a:lnTo>
                      <a:pt x="1149" y="335"/>
                    </a:lnTo>
                    <a:lnTo>
                      <a:pt x="1145" y="337"/>
                    </a:lnTo>
                    <a:lnTo>
                      <a:pt x="1149" y="341"/>
                    </a:lnTo>
                    <a:lnTo>
                      <a:pt x="1152" y="340"/>
                    </a:lnTo>
                    <a:lnTo>
                      <a:pt x="1154" y="347"/>
                    </a:lnTo>
                    <a:lnTo>
                      <a:pt x="1157" y="352"/>
                    </a:lnTo>
                    <a:lnTo>
                      <a:pt x="1155" y="358"/>
                    </a:lnTo>
                    <a:lnTo>
                      <a:pt x="1156" y="361"/>
                    </a:lnTo>
                    <a:lnTo>
                      <a:pt x="1160" y="360"/>
                    </a:lnTo>
                    <a:lnTo>
                      <a:pt x="1161" y="362"/>
                    </a:lnTo>
                    <a:lnTo>
                      <a:pt x="1157" y="369"/>
                    </a:lnTo>
                    <a:lnTo>
                      <a:pt x="1154" y="369"/>
                    </a:lnTo>
                    <a:lnTo>
                      <a:pt x="1155" y="375"/>
                    </a:lnTo>
                    <a:lnTo>
                      <a:pt x="1148" y="380"/>
                    </a:lnTo>
                    <a:lnTo>
                      <a:pt x="1145" y="380"/>
                    </a:lnTo>
                    <a:lnTo>
                      <a:pt x="1144" y="379"/>
                    </a:lnTo>
                    <a:lnTo>
                      <a:pt x="1139" y="381"/>
                    </a:lnTo>
                    <a:lnTo>
                      <a:pt x="1141" y="383"/>
                    </a:lnTo>
                    <a:lnTo>
                      <a:pt x="1148" y="385"/>
                    </a:lnTo>
                    <a:lnTo>
                      <a:pt x="1148" y="390"/>
                    </a:lnTo>
                    <a:lnTo>
                      <a:pt x="1145" y="396"/>
                    </a:lnTo>
                    <a:lnTo>
                      <a:pt x="1150" y="398"/>
                    </a:lnTo>
                    <a:lnTo>
                      <a:pt x="1148" y="403"/>
                    </a:lnTo>
                    <a:lnTo>
                      <a:pt x="1151" y="403"/>
                    </a:lnTo>
                    <a:lnTo>
                      <a:pt x="1154" y="412"/>
                    </a:lnTo>
                    <a:lnTo>
                      <a:pt x="1154" y="419"/>
                    </a:lnTo>
                    <a:lnTo>
                      <a:pt x="1150" y="423"/>
                    </a:lnTo>
                    <a:lnTo>
                      <a:pt x="1150" y="427"/>
                    </a:lnTo>
                    <a:lnTo>
                      <a:pt x="1149" y="429"/>
                    </a:lnTo>
                    <a:lnTo>
                      <a:pt x="1150" y="431"/>
                    </a:lnTo>
                    <a:lnTo>
                      <a:pt x="1147" y="434"/>
                    </a:lnTo>
                    <a:lnTo>
                      <a:pt x="1149" y="436"/>
                    </a:lnTo>
                    <a:lnTo>
                      <a:pt x="1148" y="441"/>
                    </a:lnTo>
                    <a:lnTo>
                      <a:pt x="1146" y="443"/>
                    </a:lnTo>
                    <a:lnTo>
                      <a:pt x="1143" y="451"/>
                    </a:lnTo>
                    <a:lnTo>
                      <a:pt x="1137" y="455"/>
                    </a:lnTo>
                    <a:lnTo>
                      <a:pt x="1139" y="460"/>
                    </a:lnTo>
                    <a:lnTo>
                      <a:pt x="1133" y="477"/>
                    </a:lnTo>
                    <a:lnTo>
                      <a:pt x="1134" y="478"/>
                    </a:lnTo>
                    <a:lnTo>
                      <a:pt x="1139" y="478"/>
                    </a:lnTo>
                    <a:lnTo>
                      <a:pt x="1142" y="480"/>
                    </a:lnTo>
                    <a:lnTo>
                      <a:pt x="1142" y="485"/>
                    </a:lnTo>
                    <a:lnTo>
                      <a:pt x="1144" y="486"/>
                    </a:lnTo>
                    <a:lnTo>
                      <a:pt x="1140" y="488"/>
                    </a:lnTo>
                    <a:lnTo>
                      <a:pt x="1139" y="493"/>
                    </a:lnTo>
                    <a:lnTo>
                      <a:pt x="1140" y="499"/>
                    </a:lnTo>
                    <a:lnTo>
                      <a:pt x="1146" y="508"/>
                    </a:lnTo>
                    <a:lnTo>
                      <a:pt x="1144" y="509"/>
                    </a:lnTo>
                    <a:lnTo>
                      <a:pt x="1148" y="515"/>
                    </a:lnTo>
                    <a:lnTo>
                      <a:pt x="1151" y="516"/>
                    </a:lnTo>
                    <a:lnTo>
                      <a:pt x="1152" y="519"/>
                    </a:lnTo>
                    <a:lnTo>
                      <a:pt x="1155" y="520"/>
                    </a:lnTo>
                    <a:lnTo>
                      <a:pt x="1156" y="527"/>
                    </a:lnTo>
                    <a:lnTo>
                      <a:pt x="1162" y="531"/>
                    </a:lnTo>
                    <a:lnTo>
                      <a:pt x="1161" y="534"/>
                    </a:lnTo>
                    <a:lnTo>
                      <a:pt x="1164" y="534"/>
                    </a:lnTo>
                    <a:lnTo>
                      <a:pt x="1162" y="540"/>
                    </a:lnTo>
                    <a:lnTo>
                      <a:pt x="1161" y="541"/>
                    </a:lnTo>
                    <a:lnTo>
                      <a:pt x="1162" y="543"/>
                    </a:lnTo>
                    <a:lnTo>
                      <a:pt x="1160" y="549"/>
                    </a:lnTo>
                    <a:lnTo>
                      <a:pt x="1160" y="552"/>
                    </a:lnTo>
                    <a:lnTo>
                      <a:pt x="1160" y="558"/>
                    </a:lnTo>
                    <a:lnTo>
                      <a:pt x="1163" y="560"/>
                    </a:lnTo>
                    <a:lnTo>
                      <a:pt x="1160" y="568"/>
                    </a:lnTo>
                    <a:lnTo>
                      <a:pt x="1161" y="575"/>
                    </a:lnTo>
                    <a:lnTo>
                      <a:pt x="1158" y="579"/>
                    </a:lnTo>
                    <a:lnTo>
                      <a:pt x="1160" y="582"/>
                    </a:lnTo>
                    <a:lnTo>
                      <a:pt x="1159" y="589"/>
                    </a:lnTo>
                    <a:lnTo>
                      <a:pt x="1157" y="590"/>
                    </a:lnTo>
                    <a:lnTo>
                      <a:pt x="1156" y="594"/>
                    </a:lnTo>
                    <a:lnTo>
                      <a:pt x="1160" y="598"/>
                    </a:lnTo>
                    <a:lnTo>
                      <a:pt x="1161" y="598"/>
                    </a:lnTo>
                    <a:lnTo>
                      <a:pt x="1158" y="603"/>
                    </a:lnTo>
                    <a:lnTo>
                      <a:pt x="1160" y="605"/>
                    </a:lnTo>
                    <a:lnTo>
                      <a:pt x="1160" y="613"/>
                    </a:lnTo>
                    <a:lnTo>
                      <a:pt x="1161" y="616"/>
                    </a:lnTo>
                    <a:lnTo>
                      <a:pt x="1158" y="616"/>
                    </a:lnTo>
                    <a:lnTo>
                      <a:pt x="1157" y="613"/>
                    </a:lnTo>
                    <a:lnTo>
                      <a:pt x="1156" y="613"/>
                    </a:lnTo>
                    <a:lnTo>
                      <a:pt x="1152" y="615"/>
                    </a:lnTo>
                    <a:lnTo>
                      <a:pt x="1155" y="618"/>
                    </a:lnTo>
                    <a:lnTo>
                      <a:pt x="1152" y="622"/>
                    </a:lnTo>
                    <a:lnTo>
                      <a:pt x="1154" y="625"/>
                    </a:lnTo>
                    <a:lnTo>
                      <a:pt x="1150" y="626"/>
                    </a:lnTo>
                    <a:lnTo>
                      <a:pt x="1150" y="629"/>
                    </a:lnTo>
                    <a:lnTo>
                      <a:pt x="1149" y="635"/>
                    </a:lnTo>
                    <a:lnTo>
                      <a:pt x="1151" y="637"/>
                    </a:lnTo>
                    <a:lnTo>
                      <a:pt x="1150" y="640"/>
                    </a:lnTo>
                    <a:lnTo>
                      <a:pt x="1152" y="641"/>
                    </a:lnTo>
                    <a:lnTo>
                      <a:pt x="1150" y="643"/>
                    </a:lnTo>
                    <a:lnTo>
                      <a:pt x="1151" y="649"/>
                    </a:lnTo>
                    <a:lnTo>
                      <a:pt x="1149" y="651"/>
                    </a:lnTo>
                    <a:lnTo>
                      <a:pt x="1149" y="655"/>
                    </a:lnTo>
                    <a:lnTo>
                      <a:pt x="1145" y="655"/>
                    </a:lnTo>
                    <a:lnTo>
                      <a:pt x="1144" y="658"/>
                    </a:lnTo>
                    <a:lnTo>
                      <a:pt x="1170" y="658"/>
                    </a:lnTo>
                    <a:lnTo>
                      <a:pt x="1264" y="659"/>
                    </a:lnTo>
                    <a:lnTo>
                      <a:pt x="1382" y="659"/>
                    </a:lnTo>
                    <a:lnTo>
                      <a:pt x="1386" y="664"/>
                    </a:lnTo>
                    <a:lnTo>
                      <a:pt x="1384" y="669"/>
                    </a:lnTo>
                    <a:lnTo>
                      <a:pt x="1389" y="668"/>
                    </a:lnTo>
                    <a:lnTo>
                      <a:pt x="1392" y="670"/>
                    </a:lnTo>
                    <a:lnTo>
                      <a:pt x="1392" y="675"/>
                    </a:lnTo>
                    <a:lnTo>
                      <a:pt x="1394" y="676"/>
                    </a:lnTo>
                    <a:lnTo>
                      <a:pt x="1397" y="681"/>
                    </a:lnTo>
                    <a:lnTo>
                      <a:pt x="1400" y="681"/>
                    </a:lnTo>
                    <a:lnTo>
                      <a:pt x="1407" y="684"/>
                    </a:lnTo>
                    <a:lnTo>
                      <a:pt x="1408" y="679"/>
                    </a:lnTo>
                    <a:lnTo>
                      <a:pt x="1407" y="677"/>
                    </a:lnTo>
                    <a:lnTo>
                      <a:pt x="1409" y="679"/>
                    </a:lnTo>
                    <a:lnTo>
                      <a:pt x="1416" y="672"/>
                    </a:lnTo>
                    <a:lnTo>
                      <a:pt x="1418" y="675"/>
                    </a:lnTo>
                    <a:lnTo>
                      <a:pt x="1420" y="675"/>
                    </a:lnTo>
                    <a:lnTo>
                      <a:pt x="1420" y="680"/>
                    </a:lnTo>
                    <a:lnTo>
                      <a:pt x="1422" y="682"/>
                    </a:lnTo>
                    <a:lnTo>
                      <a:pt x="1430" y="681"/>
                    </a:lnTo>
                    <a:lnTo>
                      <a:pt x="1437" y="685"/>
                    </a:lnTo>
                    <a:lnTo>
                      <a:pt x="1440" y="685"/>
                    </a:lnTo>
                    <a:lnTo>
                      <a:pt x="1444" y="682"/>
                    </a:lnTo>
                    <a:lnTo>
                      <a:pt x="1447" y="681"/>
                    </a:lnTo>
                    <a:lnTo>
                      <a:pt x="1451" y="683"/>
                    </a:lnTo>
                    <a:lnTo>
                      <a:pt x="1457" y="683"/>
                    </a:lnTo>
                    <a:lnTo>
                      <a:pt x="1461" y="684"/>
                    </a:lnTo>
                    <a:lnTo>
                      <a:pt x="1464" y="682"/>
                    </a:lnTo>
                    <a:lnTo>
                      <a:pt x="1467" y="687"/>
                    </a:lnTo>
                    <a:lnTo>
                      <a:pt x="1472" y="687"/>
                    </a:lnTo>
                    <a:lnTo>
                      <a:pt x="1473" y="686"/>
                    </a:lnTo>
                    <a:lnTo>
                      <a:pt x="1476" y="688"/>
                    </a:lnTo>
                    <a:lnTo>
                      <a:pt x="1479" y="686"/>
                    </a:lnTo>
                    <a:lnTo>
                      <a:pt x="1479" y="687"/>
                    </a:lnTo>
                    <a:lnTo>
                      <a:pt x="1483" y="687"/>
                    </a:lnTo>
                    <a:lnTo>
                      <a:pt x="1485" y="685"/>
                    </a:lnTo>
                    <a:lnTo>
                      <a:pt x="1487" y="687"/>
                    </a:lnTo>
                    <a:lnTo>
                      <a:pt x="1486" y="690"/>
                    </a:lnTo>
                    <a:lnTo>
                      <a:pt x="1484" y="690"/>
                    </a:lnTo>
                    <a:lnTo>
                      <a:pt x="1485" y="693"/>
                    </a:lnTo>
                    <a:lnTo>
                      <a:pt x="1483" y="694"/>
                    </a:lnTo>
                    <a:lnTo>
                      <a:pt x="1486" y="700"/>
                    </a:lnTo>
                    <a:lnTo>
                      <a:pt x="1490" y="702"/>
                    </a:lnTo>
                    <a:lnTo>
                      <a:pt x="1486" y="705"/>
                    </a:lnTo>
                    <a:lnTo>
                      <a:pt x="1486" y="712"/>
                    </a:lnTo>
                    <a:lnTo>
                      <a:pt x="1489" y="716"/>
                    </a:lnTo>
                    <a:lnTo>
                      <a:pt x="1491" y="724"/>
                    </a:lnTo>
                    <a:lnTo>
                      <a:pt x="1492" y="726"/>
                    </a:lnTo>
                    <a:lnTo>
                      <a:pt x="1498" y="727"/>
                    </a:lnTo>
                    <a:lnTo>
                      <a:pt x="1500" y="732"/>
                    </a:lnTo>
                    <a:lnTo>
                      <a:pt x="1500" y="736"/>
                    </a:lnTo>
                    <a:lnTo>
                      <a:pt x="1499" y="739"/>
                    </a:lnTo>
                    <a:lnTo>
                      <a:pt x="1499" y="748"/>
                    </a:lnTo>
                    <a:lnTo>
                      <a:pt x="1497" y="753"/>
                    </a:lnTo>
                    <a:lnTo>
                      <a:pt x="1494" y="753"/>
                    </a:lnTo>
                    <a:lnTo>
                      <a:pt x="1492" y="755"/>
                    </a:lnTo>
                    <a:lnTo>
                      <a:pt x="1487" y="756"/>
                    </a:lnTo>
                    <a:lnTo>
                      <a:pt x="1485" y="762"/>
                    </a:lnTo>
                    <a:lnTo>
                      <a:pt x="1478" y="769"/>
                    </a:lnTo>
                    <a:lnTo>
                      <a:pt x="1475" y="768"/>
                    </a:lnTo>
                    <a:lnTo>
                      <a:pt x="1474" y="769"/>
                    </a:lnTo>
                    <a:lnTo>
                      <a:pt x="1475" y="771"/>
                    </a:lnTo>
                    <a:lnTo>
                      <a:pt x="1470" y="775"/>
                    </a:lnTo>
                    <a:lnTo>
                      <a:pt x="1469" y="778"/>
                    </a:lnTo>
                    <a:lnTo>
                      <a:pt x="1463" y="783"/>
                    </a:lnTo>
                    <a:lnTo>
                      <a:pt x="1463" y="781"/>
                    </a:lnTo>
                    <a:lnTo>
                      <a:pt x="1462" y="783"/>
                    </a:lnTo>
                    <a:lnTo>
                      <a:pt x="1463" y="785"/>
                    </a:lnTo>
                    <a:lnTo>
                      <a:pt x="1461" y="784"/>
                    </a:lnTo>
                    <a:lnTo>
                      <a:pt x="1462" y="786"/>
                    </a:lnTo>
                    <a:lnTo>
                      <a:pt x="1460" y="786"/>
                    </a:lnTo>
                    <a:lnTo>
                      <a:pt x="1462" y="788"/>
                    </a:lnTo>
                    <a:lnTo>
                      <a:pt x="1457" y="787"/>
                    </a:lnTo>
                    <a:lnTo>
                      <a:pt x="1457" y="788"/>
                    </a:lnTo>
                    <a:lnTo>
                      <a:pt x="1458" y="794"/>
                    </a:lnTo>
                    <a:lnTo>
                      <a:pt x="1456" y="795"/>
                    </a:lnTo>
                    <a:lnTo>
                      <a:pt x="1457" y="801"/>
                    </a:lnTo>
                    <a:lnTo>
                      <a:pt x="1456" y="801"/>
                    </a:lnTo>
                    <a:lnTo>
                      <a:pt x="1457" y="805"/>
                    </a:lnTo>
                    <a:lnTo>
                      <a:pt x="1455" y="809"/>
                    </a:lnTo>
                    <a:lnTo>
                      <a:pt x="1456" y="814"/>
                    </a:lnTo>
                    <a:lnTo>
                      <a:pt x="1455" y="815"/>
                    </a:lnTo>
                    <a:lnTo>
                      <a:pt x="1457" y="817"/>
                    </a:lnTo>
                    <a:lnTo>
                      <a:pt x="1456" y="820"/>
                    </a:lnTo>
                    <a:lnTo>
                      <a:pt x="1458" y="824"/>
                    </a:lnTo>
                    <a:lnTo>
                      <a:pt x="1457" y="826"/>
                    </a:lnTo>
                    <a:lnTo>
                      <a:pt x="1460" y="829"/>
                    </a:lnTo>
                    <a:lnTo>
                      <a:pt x="1458" y="830"/>
                    </a:lnTo>
                    <a:lnTo>
                      <a:pt x="1460" y="830"/>
                    </a:lnTo>
                    <a:lnTo>
                      <a:pt x="1458" y="833"/>
                    </a:lnTo>
                    <a:lnTo>
                      <a:pt x="1461" y="834"/>
                    </a:lnTo>
                    <a:lnTo>
                      <a:pt x="1460" y="835"/>
                    </a:lnTo>
                    <a:lnTo>
                      <a:pt x="1461" y="835"/>
                    </a:lnTo>
                    <a:lnTo>
                      <a:pt x="1460" y="838"/>
                    </a:lnTo>
                    <a:lnTo>
                      <a:pt x="1462" y="839"/>
                    </a:lnTo>
                    <a:lnTo>
                      <a:pt x="1460" y="839"/>
                    </a:lnTo>
                    <a:lnTo>
                      <a:pt x="1461" y="841"/>
                    </a:lnTo>
                    <a:lnTo>
                      <a:pt x="1458" y="843"/>
                    </a:lnTo>
                    <a:lnTo>
                      <a:pt x="1461" y="843"/>
                    </a:lnTo>
                    <a:lnTo>
                      <a:pt x="1461" y="847"/>
                    </a:lnTo>
                    <a:lnTo>
                      <a:pt x="1462" y="846"/>
                    </a:lnTo>
                    <a:lnTo>
                      <a:pt x="1462" y="848"/>
                    </a:lnTo>
                    <a:lnTo>
                      <a:pt x="1464" y="847"/>
                    </a:lnTo>
                    <a:lnTo>
                      <a:pt x="1465" y="853"/>
                    </a:lnTo>
                    <a:lnTo>
                      <a:pt x="1469" y="856"/>
                    </a:lnTo>
                    <a:lnTo>
                      <a:pt x="1473" y="855"/>
                    </a:lnTo>
                    <a:lnTo>
                      <a:pt x="1474" y="857"/>
                    </a:lnTo>
                    <a:lnTo>
                      <a:pt x="1480" y="855"/>
                    </a:lnTo>
                    <a:lnTo>
                      <a:pt x="1485" y="859"/>
                    </a:lnTo>
                    <a:lnTo>
                      <a:pt x="1484" y="863"/>
                    </a:lnTo>
                    <a:lnTo>
                      <a:pt x="1486" y="866"/>
                    </a:lnTo>
                    <a:lnTo>
                      <a:pt x="1485" y="869"/>
                    </a:lnTo>
                    <a:lnTo>
                      <a:pt x="1488" y="871"/>
                    </a:lnTo>
                    <a:lnTo>
                      <a:pt x="1488" y="876"/>
                    </a:lnTo>
                    <a:lnTo>
                      <a:pt x="1486" y="877"/>
                    </a:lnTo>
                    <a:lnTo>
                      <a:pt x="1488" y="878"/>
                    </a:lnTo>
                    <a:lnTo>
                      <a:pt x="1489" y="880"/>
                    </a:lnTo>
                    <a:lnTo>
                      <a:pt x="1486" y="884"/>
                    </a:lnTo>
                    <a:lnTo>
                      <a:pt x="1488" y="885"/>
                    </a:lnTo>
                    <a:lnTo>
                      <a:pt x="1490" y="891"/>
                    </a:lnTo>
                    <a:lnTo>
                      <a:pt x="1498" y="896"/>
                    </a:lnTo>
                    <a:lnTo>
                      <a:pt x="1499" y="899"/>
                    </a:lnTo>
                    <a:lnTo>
                      <a:pt x="1504" y="904"/>
                    </a:lnTo>
                    <a:lnTo>
                      <a:pt x="1504" y="916"/>
                    </a:lnTo>
                    <a:lnTo>
                      <a:pt x="1502" y="919"/>
                    </a:lnTo>
                    <a:lnTo>
                      <a:pt x="1505" y="932"/>
                    </a:lnTo>
                    <a:lnTo>
                      <a:pt x="1532" y="953"/>
                    </a:lnTo>
                    <a:lnTo>
                      <a:pt x="1527" y="954"/>
                    </a:lnTo>
                    <a:lnTo>
                      <a:pt x="1524" y="958"/>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grpSp>
      </p:grpSp>
      <p:sp>
        <p:nvSpPr>
          <p:cNvPr id="36" name="CaixaDeTexto 35"/>
          <p:cNvSpPr txBox="1"/>
          <p:nvPr/>
        </p:nvSpPr>
        <p:spPr>
          <a:xfrm>
            <a:off x="7851091" y="321328"/>
            <a:ext cx="1051891" cy="338554"/>
          </a:xfrm>
          <a:prstGeom prst="rect">
            <a:avLst/>
          </a:prstGeom>
          <a:noFill/>
        </p:spPr>
        <p:txBody>
          <a:bodyPr wrap="none" rtlCol="0">
            <a:spAutoFit/>
          </a:bodyPr>
          <a:lstStyle/>
          <a:p>
            <a:r>
              <a:rPr lang="pt-BR" sz="1600" dirty="0" smtClean="0"/>
              <a:t>cobertura</a:t>
            </a:r>
            <a:endParaRPr lang="pt-BR" sz="1600" dirty="0"/>
          </a:p>
        </p:txBody>
      </p:sp>
      <p:sp>
        <p:nvSpPr>
          <p:cNvPr id="40" name="Rectangle 2"/>
          <p:cNvSpPr>
            <a:spLocks noChangeArrowheads="1"/>
          </p:cNvSpPr>
          <p:nvPr/>
        </p:nvSpPr>
        <p:spPr bwMode="auto">
          <a:xfrm>
            <a:off x="2051720" y="41446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4" name="Retângulo 43"/>
          <p:cNvSpPr/>
          <p:nvPr/>
        </p:nvSpPr>
        <p:spPr>
          <a:xfrm>
            <a:off x="1363073" y="5589240"/>
            <a:ext cx="2560855" cy="533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78900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l="5083" t="3307" r="9159" b="2140"/>
          <a:stretch/>
        </p:blipFill>
        <p:spPr>
          <a:xfrm>
            <a:off x="1617784" y="1019908"/>
            <a:ext cx="6242539" cy="4870938"/>
          </a:xfrm>
          <a:prstGeom prst="rect">
            <a:avLst/>
          </a:prstGeom>
        </p:spPr>
      </p:pic>
      <p:sp>
        <p:nvSpPr>
          <p:cNvPr id="2" name="Título 1"/>
          <p:cNvSpPr>
            <a:spLocks noGrp="1"/>
          </p:cNvSpPr>
          <p:nvPr>
            <p:ph type="title"/>
          </p:nvPr>
        </p:nvSpPr>
        <p:spPr/>
        <p:txBody>
          <a:bodyPr/>
          <a:lstStyle/>
          <a:p>
            <a:r>
              <a:rPr lang="pt-BR" dirty="0"/>
              <a:t>Principais achados (conclusões)</a:t>
            </a:r>
            <a:endParaRPr lang="pt-BR" dirty="0"/>
          </a:p>
        </p:txBody>
      </p:sp>
      <p:grpSp>
        <p:nvGrpSpPr>
          <p:cNvPr id="35" name="Grupo 34"/>
          <p:cNvGrpSpPr/>
          <p:nvPr/>
        </p:nvGrpSpPr>
        <p:grpSpPr>
          <a:xfrm>
            <a:off x="7884368" y="597300"/>
            <a:ext cx="985337" cy="933334"/>
            <a:chOff x="7784139" y="1417638"/>
            <a:chExt cx="985337" cy="933334"/>
          </a:xfrm>
        </p:grpSpPr>
        <p:sp>
          <p:nvSpPr>
            <p:cNvPr id="6" name="Retângulo de cantos arredondados 5"/>
            <p:cNvSpPr/>
            <p:nvPr/>
          </p:nvSpPr>
          <p:spPr>
            <a:xfrm>
              <a:off x="7784139" y="1417638"/>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grpSp>
          <p:nvGrpSpPr>
            <p:cNvPr id="7" name="Grupo 6"/>
            <p:cNvGrpSpPr/>
            <p:nvPr/>
          </p:nvGrpSpPr>
          <p:grpSpPr>
            <a:xfrm>
              <a:off x="7875210" y="1484382"/>
              <a:ext cx="803194" cy="799846"/>
              <a:chOff x="4560292" y="1293812"/>
              <a:chExt cx="4519400" cy="4500563"/>
            </a:xfrm>
          </p:grpSpPr>
          <p:sp>
            <p:nvSpPr>
              <p:cNvPr id="8" name="Freeform 6"/>
              <p:cNvSpPr>
                <a:spLocks/>
              </p:cNvSpPr>
              <p:nvPr/>
            </p:nvSpPr>
            <p:spPr bwMode="auto">
              <a:xfrm>
                <a:off x="6300192" y="1600200"/>
                <a:ext cx="1477963" cy="1435100"/>
              </a:xfrm>
              <a:custGeom>
                <a:avLst/>
                <a:gdLst>
                  <a:gd name="T0" fmla="*/ 2147483647 w 2792"/>
                  <a:gd name="T1" fmla="*/ 2147483647 h 2709"/>
                  <a:gd name="T2" fmla="*/ 2147483647 w 2792"/>
                  <a:gd name="T3" fmla="*/ 2147483647 h 2709"/>
                  <a:gd name="T4" fmla="*/ 2147483647 w 2792"/>
                  <a:gd name="T5" fmla="*/ 2147483647 h 2709"/>
                  <a:gd name="T6" fmla="*/ 2147483647 w 2792"/>
                  <a:gd name="T7" fmla="*/ 2147483647 h 2709"/>
                  <a:gd name="T8" fmla="*/ 2147483647 w 2792"/>
                  <a:gd name="T9" fmla="*/ 2147483647 h 2709"/>
                  <a:gd name="T10" fmla="*/ 2147483647 w 2792"/>
                  <a:gd name="T11" fmla="*/ 2147483647 h 2709"/>
                  <a:gd name="T12" fmla="*/ 2147483647 w 2792"/>
                  <a:gd name="T13" fmla="*/ 2147483647 h 2709"/>
                  <a:gd name="T14" fmla="*/ 2147483647 w 2792"/>
                  <a:gd name="T15" fmla="*/ 2147483647 h 2709"/>
                  <a:gd name="T16" fmla="*/ 2147483647 w 2792"/>
                  <a:gd name="T17" fmla="*/ 2147483647 h 2709"/>
                  <a:gd name="T18" fmla="*/ 2147483647 w 2792"/>
                  <a:gd name="T19" fmla="*/ 2147483647 h 2709"/>
                  <a:gd name="T20" fmla="*/ 2147483647 w 2792"/>
                  <a:gd name="T21" fmla="*/ 2147483647 h 2709"/>
                  <a:gd name="T22" fmla="*/ 2147483647 w 2792"/>
                  <a:gd name="T23" fmla="*/ 2147483647 h 2709"/>
                  <a:gd name="T24" fmla="*/ 2147483647 w 2792"/>
                  <a:gd name="T25" fmla="*/ 2147483647 h 2709"/>
                  <a:gd name="T26" fmla="*/ 2147483647 w 2792"/>
                  <a:gd name="T27" fmla="*/ 2147483647 h 2709"/>
                  <a:gd name="T28" fmla="*/ 2147483647 w 2792"/>
                  <a:gd name="T29" fmla="*/ 2147483647 h 2709"/>
                  <a:gd name="T30" fmla="*/ 2147483647 w 2792"/>
                  <a:gd name="T31" fmla="*/ 2147483647 h 2709"/>
                  <a:gd name="T32" fmla="*/ 2147483647 w 2792"/>
                  <a:gd name="T33" fmla="*/ 2147483647 h 2709"/>
                  <a:gd name="T34" fmla="*/ 2147483647 w 2792"/>
                  <a:gd name="T35" fmla="*/ 2147483647 h 2709"/>
                  <a:gd name="T36" fmla="*/ 2147483647 w 2792"/>
                  <a:gd name="T37" fmla="*/ 2147483647 h 2709"/>
                  <a:gd name="T38" fmla="*/ 2147483647 w 2792"/>
                  <a:gd name="T39" fmla="*/ 2147483647 h 2709"/>
                  <a:gd name="T40" fmla="*/ 2147483647 w 2792"/>
                  <a:gd name="T41" fmla="*/ 2147483647 h 2709"/>
                  <a:gd name="T42" fmla="*/ 2147483647 w 2792"/>
                  <a:gd name="T43" fmla="*/ 2147483647 h 2709"/>
                  <a:gd name="T44" fmla="*/ 2147483647 w 2792"/>
                  <a:gd name="T45" fmla="*/ 2147483647 h 2709"/>
                  <a:gd name="T46" fmla="*/ 2147483647 w 2792"/>
                  <a:gd name="T47" fmla="*/ 2147483647 h 2709"/>
                  <a:gd name="T48" fmla="*/ 2147483647 w 2792"/>
                  <a:gd name="T49" fmla="*/ 2147483647 h 2709"/>
                  <a:gd name="T50" fmla="*/ 2147483647 w 2792"/>
                  <a:gd name="T51" fmla="*/ 2147483647 h 2709"/>
                  <a:gd name="T52" fmla="*/ 2147483647 w 2792"/>
                  <a:gd name="T53" fmla="*/ 2147483647 h 2709"/>
                  <a:gd name="T54" fmla="*/ 2147483647 w 2792"/>
                  <a:gd name="T55" fmla="*/ 2147483647 h 2709"/>
                  <a:gd name="T56" fmla="*/ 2147483647 w 2792"/>
                  <a:gd name="T57" fmla="*/ 2147483647 h 2709"/>
                  <a:gd name="T58" fmla="*/ 2147483647 w 2792"/>
                  <a:gd name="T59" fmla="*/ 2147483647 h 2709"/>
                  <a:gd name="T60" fmla="*/ 2147483647 w 2792"/>
                  <a:gd name="T61" fmla="*/ 2147483647 h 2709"/>
                  <a:gd name="T62" fmla="*/ 2147483647 w 2792"/>
                  <a:gd name="T63" fmla="*/ 2147483647 h 2709"/>
                  <a:gd name="T64" fmla="*/ 2147483647 w 2792"/>
                  <a:gd name="T65" fmla="*/ 2147483647 h 2709"/>
                  <a:gd name="T66" fmla="*/ 2147483647 w 2792"/>
                  <a:gd name="T67" fmla="*/ 2147483647 h 2709"/>
                  <a:gd name="T68" fmla="*/ 2147483647 w 2792"/>
                  <a:gd name="T69" fmla="*/ 2147483647 h 2709"/>
                  <a:gd name="T70" fmla="*/ 2147483647 w 2792"/>
                  <a:gd name="T71" fmla="*/ 2147483647 h 2709"/>
                  <a:gd name="T72" fmla="*/ 2147483647 w 2792"/>
                  <a:gd name="T73" fmla="*/ 2147483647 h 2709"/>
                  <a:gd name="T74" fmla="*/ 2147483647 w 2792"/>
                  <a:gd name="T75" fmla="*/ 2147483647 h 2709"/>
                  <a:gd name="T76" fmla="*/ 2147483647 w 2792"/>
                  <a:gd name="T77" fmla="*/ 2147483647 h 2709"/>
                  <a:gd name="T78" fmla="*/ 2147483647 w 2792"/>
                  <a:gd name="T79" fmla="*/ 2147483647 h 2709"/>
                  <a:gd name="T80" fmla="*/ 2147483647 w 2792"/>
                  <a:gd name="T81" fmla="*/ 2147483647 h 2709"/>
                  <a:gd name="T82" fmla="*/ 2147483647 w 2792"/>
                  <a:gd name="T83" fmla="*/ 2147483647 h 2709"/>
                  <a:gd name="T84" fmla="*/ 2147483647 w 2792"/>
                  <a:gd name="T85" fmla="*/ 2147483647 h 2709"/>
                  <a:gd name="T86" fmla="*/ 2147483647 w 2792"/>
                  <a:gd name="T87" fmla="*/ 2147483647 h 2709"/>
                  <a:gd name="T88" fmla="*/ 2147483647 w 2792"/>
                  <a:gd name="T89" fmla="*/ 2147483647 h 2709"/>
                  <a:gd name="T90" fmla="*/ 2147483647 w 2792"/>
                  <a:gd name="T91" fmla="*/ 2147483647 h 2709"/>
                  <a:gd name="T92" fmla="*/ 2147483647 w 2792"/>
                  <a:gd name="T93" fmla="*/ 2147483647 h 2709"/>
                  <a:gd name="T94" fmla="*/ 2147483647 w 2792"/>
                  <a:gd name="T95" fmla="*/ 2147483647 h 2709"/>
                  <a:gd name="T96" fmla="*/ 2147483647 w 2792"/>
                  <a:gd name="T97" fmla="*/ 2147483647 h 2709"/>
                  <a:gd name="T98" fmla="*/ 2147483647 w 2792"/>
                  <a:gd name="T99" fmla="*/ 2147483647 h 2709"/>
                  <a:gd name="T100" fmla="*/ 2147483647 w 2792"/>
                  <a:gd name="T101" fmla="*/ 2147483647 h 2709"/>
                  <a:gd name="T102" fmla="*/ 2147483647 w 2792"/>
                  <a:gd name="T103" fmla="*/ 2147483647 h 2709"/>
                  <a:gd name="T104" fmla="*/ 2147483647 w 2792"/>
                  <a:gd name="T105" fmla="*/ 2147483647 h 2709"/>
                  <a:gd name="T106" fmla="*/ 2147483647 w 2792"/>
                  <a:gd name="T107" fmla="*/ 2147483647 h 2709"/>
                  <a:gd name="T108" fmla="*/ 2147483647 w 2792"/>
                  <a:gd name="T109" fmla="*/ 2147483647 h 2709"/>
                  <a:gd name="T110" fmla="*/ 2147483647 w 2792"/>
                  <a:gd name="T111" fmla="*/ 2147483647 h 2709"/>
                  <a:gd name="T112" fmla="*/ 2147483647 w 2792"/>
                  <a:gd name="T113" fmla="*/ 2147483647 h 2709"/>
                  <a:gd name="T114" fmla="*/ 2147483647 w 2792"/>
                  <a:gd name="T115" fmla="*/ 2147483647 h 2709"/>
                  <a:gd name="T116" fmla="*/ 2147483647 w 2792"/>
                  <a:gd name="T117" fmla="*/ 2147483647 h 2709"/>
                  <a:gd name="T118" fmla="*/ 2147483647 w 2792"/>
                  <a:gd name="T119" fmla="*/ 2147483647 h 2709"/>
                  <a:gd name="T120" fmla="*/ 2147483647 w 2792"/>
                  <a:gd name="T121" fmla="*/ 2147483647 h 2709"/>
                  <a:gd name="T122" fmla="*/ 2147483647 w 2792"/>
                  <a:gd name="T123" fmla="*/ 2147483647 h 2709"/>
                  <a:gd name="T124" fmla="*/ 2147483647 w 2792"/>
                  <a:gd name="T125" fmla="*/ 2147483647 h 27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92"/>
                  <a:gd name="T190" fmla="*/ 0 h 2709"/>
                  <a:gd name="T191" fmla="*/ 2792 w 2792"/>
                  <a:gd name="T192" fmla="*/ 2709 h 27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92" h="2709">
                    <a:moveTo>
                      <a:pt x="2788" y="793"/>
                    </a:moveTo>
                    <a:lnTo>
                      <a:pt x="2786" y="798"/>
                    </a:lnTo>
                    <a:lnTo>
                      <a:pt x="2788" y="803"/>
                    </a:lnTo>
                    <a:lnTo>
                      <a:pt x="2790" y="803"/>
                    </a:lnTo>
                    <a:lnTo>
                      <a:pt x="2792" y="807"/>
                    </a:lnTo>
                    <a:lnTo>
                      <a:pt x="2787" y="814"/>
                    </a:lnTo>
                    <a:lnTo>
                      <a:pt x="2785" y="825"/>
                    </a:lnTo>
                    <a:lnTo>
                      <a:pt x="2781" y="826"/>
                    </a:lnTo>
                    <a:lnTo>
                      <a:pt x="2776" y="830"/>
                    </a:lnTo>
                    <a:lnTo>
                      <a:pt x="2776" y="831"/>
                    </a:lnTo>
                    <a:lnTo>
                      <a:pt x="2777" y="835"/>
                    </a:lnTo>
                    <a:lnTo>
                      <a:pt x="2774" y="841"/>
                    </a:lnTo>
                    <a:lnTo>
                      <a:pt x="2776" y="846"/>
                    </a:lnTo>
                    <a:lnTo>
                      <a:pt x="2782" y="848"/>
                    </a:lnTo>
                    <a:lnTo>
                      <a:pt x="2781" y="853"/>
                    </a:lnTo>
                    <a:lnTo>
                      <a:pt x="2786" y="854"/>
                    </a:lnTo>
                    <a:lnTo>
                      <a:pt x="2784" y="860"/>
                    </a:lnTo>
                    <a:lnTo>
                      <a:pt x="2775" y="873"/>
                    </a:lnTo>
                    <a:lnTo>
                      <a:pt x="2778" y="875"/>
                    </a:lnTo>
                    <a:lnTo>
                      <a:pt x="2778" y="877"/>
                    </a:lnTo>
                    <a:lnTo>
                      <a:pt x="2771" y="883"/>
                    </a:lnTo>
                    <a:lnTo>
                      <a:pt x="2773" y="889"/>
                    </a:lnTo>
                    <a:lnTo>
                      <a:pt x="2776" y="892"/>
                    </a:lnTo>
                    <a:lnTo>
                      <a:pt x="2780" y="908"/>
                    </a:lnTo>
                    <a:lnTo>
                      <a:pt x="2775" y="911"/>
                    </a:lnTo>
                    <a:lnTo>
                      <a:pt x="2776" y="914"/>
                    </a:lnTo>
                    <a:lnTo>
                      <a:pt x="2773" y="916"/>
                    </a:lnTo>
                    <a:lnTo>
                      <a:pt x="2775" y="928"/>
                    </a:lnTo>
                    <a:lnTo>
                      <a:pt x="2772" y="933"/>
                    </a:lnTo>
                    <a:lnTo>
                      <a:pt x="2765" y="934"/>
                    </a:lnTo>
                    <a:lnTo>
                      <a:pt x="2764" y="937"/>
                    </a:lnTo>
                    <a:lnTo>
                      <a:pt x="2762" y="939"/>
                    </a:lnTo>
                    <a:lnTo>
                      <a:pt x="2755" y="938"/>
                    </a:lnTo>
                    <a:lnTo>
                      <a:pt x="2751" y="940"/>
                    </a:lnTo>
                    <a:lnTo>
                      <a:pt x="2746" y="939"/>
                    </a:lnTo>
                    <a:lnTo>
                      <a:pt x="2740" y="942"/>
                    </a:lnTo>
                    <a:lnTo>
                      <a:pt x="2738" y="950"/>
                    </a:lnTo>
                    <a:lnTo>
                      <a:pt x="2740" y="957"/>
                    </a:lnTo>
                    <a:lnTo>
                      <a:pt x="2744" y="955"/>
                    </a:lnTo>
                    <a:lnTo>
                      <a:pt x="2753" y="955"/>
                    </a:lnTo>
                    <a:lnTo>
                      <a:pt x="2760" y="960"/>
                    </a:lnTo>
                    <a:lnTo>
                      <a:pt x="2763" y="965"/>
                    </a:lnTo>
                    <a:lnTo>
                      <a:pt x="2755" y="974"/>
                    </a:lnTo>
                    <a:lnTo>
                      <a:pt x="2759" y="974"/>
                    </a:lnTo>
                    <a:lnTo>
                      <a:pt x="2760" y="982"/>
                    </a:lnTo>
                    <a:lnTo>
                      <a:pt x="2752" y="1010"/>
                    </a:lnTo>
                    <a:lnTo>
                      <a:pt x="2749" y="1012"/>
                    </a:lnTo>
                    <a:lnTo>
                      <a:pt x="2748" y="1018"/>
                    </a:lnTo>
                    <a:lnTo>
                      <a:pt x="2750" y="1021"/>
                    </a:lnTo>
                    <a:lnTo>
                      <a:pt x="2750" y="1025"/>
                    </a:lnTo>
                    <a:lnTo>
                      <a:pt x="2744" y="1032"/>
                    </a:lnTo>
                    <a:lnTo>
                      <a:pt x="2744" y="1033"/>
                    </a:lnTo>
                    <a:lnTo>
                      <a:pt x="2747" y="1034"/>
                    </a:lnTo>
                    <a:lnTo>
                      <a:pt x="2746" y="1035"/>
                    </a:lnTo>
                    <a:lnTo>
                      <a:pt x="2736" y="1042"/>
                    </a:lnTo>
                    <a:lnTo>
                      <a:pt x="2734" y="1048"/>
                    </a:lnTo>
                    <a:lnTo>
                      <a:pt x="2729" y="1051"/>
                    </a:lnTo>
                    <a:lnTo>
                      <a:pt x="2724" y="1056"/>
                    </a:lnTo>
                    <a:lnTo>
                      <a:pt x="2722" y="1055"/>
                    </a:lnTo>
                    <a:lnTo>
                      <a:pt x="2719" y="1051"/>
                    </a:lnTo>
                    <a:lnTo>
                      <a:pt x="2714" y="1053"/>
                    </a:lnTo>
                    <a:lnTo>
                      <a:pt x="2717" y="1057"/>
                    </a:lnTo>
                    <a:lnTo>
                      <a:pt x="2716" y="1063"/>
                    </a:lnTo>
                    <a:lnTo>
                      <a:pt x="2714" y="1065"/>
                    </a:lnTo>
                    <a:lnTo>
                      <a:pt x="2714" y="1072"/>
                    </a:lnTo>
                    <a:lnTo>
                      <a:pt x="2706" y="1081"/>
                    </a:lnTo>
                    <a:lnTo>
                      <a:pt x="2710" y="1083"/>
                    </a:lnTo>
                    <a:lnTo>
                      <a:pt x="2715" y="1078"/>
                    </a:lnTo>
                    <a:lnTo>
                      <a:pt x="2718" y="1079"/>
                    </a:lnTo>
                    <a:lnTo>
                      <a:pt x="2719" y="1081"/>
                    </a:lnTo>
                    <a:lnTo>
                      <a:pt x="2713" y="1090"/>
                    </a:lnTo>
                    <a:lnTo>
                      <a:pt x="2713" y="1098"/>
                    </a:lnTo>
                    <a:lnTo>
                      <a:pt x="2714" y="1100"/>
                    </a:lnTo>
                    <a:lnTo>
                      <a:pt x="2713" y="1102"/>
                    </a:lnTo>
                    <a:lnTo>
                      <a:pt x="2713" y="1106"/>
                    </a:lnTo>
                    <a:lnTo>
                      <a:pt x="2715" y="1108"/>
                    </a:lnTo>
                    <a:lnTo>
                      <a:pt x="2714" y="1113"/>
                    </a:lnTo>
                    <a:lnTo>
                      <a:pt x="2717" y="1115"/>
                    </a:lnTo>
                    <a:lnTo>
                      <a:pt x="2706" y="1118"/>
                    </a:lnTo>
                    <a:lnTo>
                      <a:pt x="2703" y="1118"/>
                    </a:lnTo>
                    <a:lnTo>
                      <a:pt x="2703" y="1116"/>
                    </a:lnTo>
                    <a:lnTo>
                      <a:pt x="2701" y="1117"/>
                    </a:lnTo>
                    <a:lnTo>
                      <a:pt x="2699" y="1122"/>
                    </a:lnTo>
                    <a:lnTo>
                      <a:pt x="2702" y="1125"/>
                    </a:lnTo>
                    <a:lnTo>
                      <a:pt x="2701" y="1127"/>
                    </a:lnTo>
                    <a:lnTo>
                      <a:pt x="2699" y="1127"/>
                    </a:lnTo>
                    <a:lnTo>
                      <a:pt x="2697" y="1129"/>
                    </a:lnTo>
                    <a:lnTo>
                      <a:pt x="2698" y="1134"/>
                    </a:lnTo>
                    <a:lnTo>
                      <a:pt x="2687" y="1137"/>
                    </a:lnTo>
                    <a:lnTo>
                      <a:pt x="2683" y="1137"/>
                    </a:lnTo>
                    <a:lnTo>
                      <a:pt x="2681" y="1140"/>
                    </a:lnTo>
                    <a:lnTo>
                      <a:pt x="2679" y="1145"/>
                    </a:lnTo>
                    <a:lnTo>
                      <a:pt x="2676" y="1140"/>
                    </a:lnTo>
                    <a:lnTo>
                      <a:pt x="2673" y="1141"/>
                    </a:lnTo>
                    <a:lnTo>
                      <a:pt x="2674" y="1145"/>
                    </a:lnTo>
                    <a:lnTo>
                      <a:pt x="2670" y="1147"/>
                    </a:lnTo>
                    <a:lnTo>
                      <a:pt x="2669" y="1150"/>
                    </a:lnTo>
                    <a:lnTo>
                      <a:pt x="2667" y="1148"/>
                    </a:lnTo>
                    <a:lnTo>
                      <a:pt x="2667" y="1150"/>
                    </a:lnTo>
                    <a:lnTo>
                      <a:pt x="2663" y="1151"/>
                    </a:lnTo>
                    <a:lnTo>
                      <a:pt x="2662" y="1155"/>
                    </a:lnTo>
                    <a:lnTo>
                      <a:pt x="2662" y="1160"/>
                    </a:lnTo>
                    <a:lnTo>
                      <a:pt x="2666" y="1160"/>
                    </a:lnTo>
                    <a:lnTo>
                      <a:pt x="2665" y="1162"/>
                    </a:lnTo>
                    <a:lnTo>
                      <a:pt x="2666" y="1165"/>
                    </a:lnTo>
                    <a:lnTo>
                      <a:pt x="2668" y="1164"/>
                    </a:lnTo>
                    <a:lnTo>
                      <a:pt x="2669" y="1165"/>
                    </a:lnTo>
                    <a:lnTo>
                      <a:pt x="2669" y="1173"/>
                    </a:lnTo>
                    <a:lnTo>
                      <a:pt x="2673" y="1176"/>
                    </a:lnTo>
                    <a:lnTo>
                      <a:pt x="2677" y="1172"/>
                    </a:lnTo>
                    <a:lnTo>
                      <a:pt x="2678" y="1178"/>
                    </a:lnTo>
                    <a:lnTo>
                      <a:pt x="2680" y="1179"/>
                    </a:lnTo>
                    <a:lnTo>
                      <a:pt x="2680" y="1182"/>
                    </a:lnTo>
                    <a:lnTo>
                      <a:pt x="2681" y="1181"/>
                    </a:lnTo>
                    <a:lnTo>
                      <a:pt x="2683" y="1184"/>
                    </a:lnTo>
                    <a:lnTo>
                      <a:pt x="2680" y="1184"/>
                    </a:lnTo>
                    <a:lnTo>
                      <a:pt x="2675" y="1181"/>
                    </a:lnTo>
                    <a:lnTo>
                      <a:pt x="2674" y="1183"/>
                    </a:lnTo>
                    <a:lnTo>
                      <a:pt x="2676" y="1186"/>
                    </a:lnTo>
                    <a:lnTo>
                      <a:pt x="2674" y="1187"/>
                    </a:lnTo>
                    <a:lnTo>
                      <a:pt x="2668" y="1186"/>
                    </a:lnTo>
                    <a:lnTo>
                      <a:pt x="2670" y="1190"/>
                    </a:lnTo>
                    <a:lnTo>
                      <a:pt x="2668" y="1192"/>
                    </a:lnTo>
                    <a:lnTo>
                      <a:pt x="2663" y="1191"/>
                    </a:lnTo>
                    <a:lnTo>
                      <a:pt x="2660" y="1192"/>
                    </a:lnTo>
                    <a:lnTo>
                      <a:pt x="2660" y="1195"/>
                    </a:lnTo>
                    <a:lnTo>
                      <a:pt x="2664" y="1198"/>
                    </a:lnTo>
                    <a:lnTo>
                      <a:pt x="2666" y="1203"/>
                    </a:lnTo>
                    <a:lnTo>
                      <a:pt x="2663" y="1204"/>
                    </a:lnTo>
                    <a:lnTo>
                      <a:pt x="2662" y="1206"/>
                    </a:lnTo>
                    <a:lnTo>
                      <a:pt x="2667" y="1209"/>
                    </a:lnTo>
                    <a:lnTo>
                      <a:pt x="2667" y="1212"/>
                    </a:lnTo>
                    <a:lnTo>
                      <a:pt x="2664" y="1213"/>
                    </a:lnTo>
                    <a:lnTo>
                      <a:pt x="2667" y="1215"/>
                    </a:lnTo>
                    <a:lnTo>
                      <a:pt x="2666" y="1218"/>
                    </a:lnTo>
                    <a:lnTo>
                      <a:pt x="2662" y="1218"/>
                    </a:lnTo>
                    <a:lnTo>
                      <a:pt x="2663" y="1220"/>
                    </a:lnTo>
                    <a:lnTo>
                      <a:pt x="2661" y="1223"/>
                    </a:lnTo>
                    <a:lnTo>
                      <a:pt x="2662" y="1225"/>
                    </a:lnTo>
                    <a:lnTo>
                      <a:pt x="2660" y="1226"/>
                    </a:lnTo>
                    <a:lnTo>
                      <a:pt x="2661" y="1233"/>
                    </a:lnTo>
                    <a:lnTo>
                      <a:pt x="2659" y="1235"/>
                    </a:lnTo>
                    <a:lnTo>
                      <a:pt x="2660" y="1239"/>
                    </a:lnTo>
                    <a:lnTo>
                      <a:pt x="2655" y="1240"/>
                    </a:lnTo>
                    <a:lnTo>
                      <a:pt x="2654" y="1246"/>
                    </a:lnTo>
                    <a:lnTo>
                      <a:pt x="2651" y="1242"/>
                    </a:lnTo>
                    <a:lnTo>
                      <a:pt x="2649" y="1244"/>
                    </a:lnTo>
                    <a:lnTo>
                      <a:pt x="2645" y="1244"/>
                    </a:lnTo>
                    <a:lnTo>
                      <a:pt x="2646" y="1248"/>
                    </a:lnTo>
                    <a:lnTo>
                      <a:pt x="2648" y="1245"/>
                    </a:lnTo>
                    <a:lnTo>
                      <a:pt x="2650" y="1251"/>
                    </a:lnTo>
                    <a:lnTo>
                      <a:pt x="2650" y="1253"/>
                    </a:lnTo>
                    <a:lnTo>
                      <a:pt x="2645" y="1253"/>
                    </a:lnTo>
                    <a:lnTo>
                      <a:pt x="2644" y="1259"/>
                    </a:lnTo>
                    <a:lnTo>
                      <a:pt x="2642" y="1256"/>
                    </a:lnTo>
                    <a:lnTo>
                      <a:pt x="2640" y="1256"/>
                    </a:lnTo>
                    <a:lnTo>
                      <a:pt x="2643" y="1259"/>
                    </a:lnTo>
                    <a:lnTo>
                      <a:pt x="2640" y="1261"/>
                    </a:lnTo>
                    <a:lnTo>
                      <a:pt x="2644" y="1266"/>
                    </a:lnTo>
                    <a:lnTo>
                      <a:pt x="2639" y="1266"/>
                    </a:lnTo>
                    <a:lnTo>
                      <a:pt x="2638" y="1271"/>
                    </a:lnTo>
                    <a:lnTo>
                      <a:pt x="2634" y="1270"/>
                    </a:lnTo>
                    <a:lnTo>
                      <a:pt x="2632" y="1271"/>
                    </a:lnTo>
                    <a:lnTo>
                      <a:pt x="2633" y="1276"/>
                    </a:lnTo>
                    <a:lnTo>
                      <a:pt x="2629" y="1277"/>
                    </a:lnTo>
                    <a:lnTo>
                      <a:pt x="2632" y="1279"/>
                    </a:lnTo>
                    <a:lnTo>
                      <a:pt x="2628" y="1282"/>
                    </a:lnTo>
                    <a:lnTo>
                      <a:pt x="2631" y="1284"/>
                    </a:lnTo>
                    <a:lnTo>
                      <a:pt x="2630" y="1285"/>
                    </a:lnTo>
                    <a:lnTo>
                      <a:pt x="2627" y="1286"/>
                    </a:lnTo>
                    <a:lnTo>
                      <a:pt x="2625" y="1288"/>
                    </a:lnTo>
                    <a:lnTo>
                      <a:pt x="2623" y="1287"/>
                    </a:lnTo>
                    <a:lnTo>
                      <a:pt x="2623" y="1291"/>
                    </a:lnTo>
                    <a:lnTo>
                      <a:pt x="2622" y="1292"/>
                    </a:lnTo>
                    <a:lnTo>
                      <a:pt x="2619" y="1289"/>
                    </a:lnTo>
                    <a:lnTo>
                      <a:pt x="2619" y="1293"/>
                    </a:lnTo>
                    <a:lnTo>
                      <a:pt x="2616" y="1293"/>
                    </a:lnTo>
                    <a:lnTo>
                      <a:pt x="2614" y="1291"/>
                    </a:lnTo>
                    <a:lnTo>
                      <a:pt x="2614" y="1293"/>
                    </a:lnTo>
                    <a:lnTo>
                      <a:pt x="2611" y="1295"/>
                    </a:lnTo>
                    <a:lnTo>
                      <a:pt x="2612" y="1296"/>
                    </a:lnTo>
                    <a:lnTo>
                      <a:pt x="2610" y="1298"/>
                    </a:lnTo>
                    <a:lnTo>
                      <a:pt x="2609" y="1297"/>
                    </a:lnTo>
                    <a:lnTo>
                      <a:pt x="2607" y="1297"/>
                    </a:lnTo>
                    <a:lnTo>
                      <a:pt x="2607" y="1300"/>
                    </a:lnTo>
                    <a:lnTo>
                      <a:pt x="2603" y="1300"/>
                    </a:lnTo>
                    <a:lnTo>
                      <a:pt x="2604" y="1304"/>
                    </a:lnTo>
                    <a:lnTo>
                      <a:pt x="2602" y="1304"/>
                    </a:lnTo>
                    <a:lnTo>
                      <a:pt x="2602" y="1307"/>
                    </a:lnTo>
                    <a:lnTo>
                      <a:pt x="2603" y="1309"/>
                    </a:lnTo>
                    <a:lnTo>
                      <a:pt x="2603" y="1310"/>
                    </a:lnTo>
                    <a:lnTo>
                      <a:pt x="2600" y="1310"/>
                    </a:lnTo>
                    <a:lnTo>
                      <a:pt x="2604" y="1315"/>
                    </a:lnTo>
                    <a:lnTo>
                      <a:pt x="2601" y="1316"/>
                    </a:lnTo>
                    <a:lnTo>
                      <a:pt x="2602" y="1318"/>
                    </a:lnTo>
                    <a:lnTo>
                      <a:pt x="2600" y="1318"/>
                    </a:lnTo>
                    <a:lnTo>
                      <a:pt x="2602" y="1320"/>
                    </a:lnTo>
                    <a:lnTo>
                      <a:pt x="2602" y="1323"/>
                    </a:lnTo>
                    <a:lnTo>
                      <a:pt x="2597" y="1322"/>
                    </a:lnTo>
                    <a:lnTo>
                      <a:pt x="2598" y="1326"/>
                    </a:lnTo>
                    <a:lnTo>
                      <a:pt x="2597" y="1325"/>
                    </a:lnTo>
                    <a:lnTo>
                      <a:pt x="2594" y="1327"/>
                    </a:lnTo>
                    <a:lnTo>
                      <a:pt x="2596" y="1330"/>
                    </a:lnTo>
                    <a:lnTo>
                      <a:pt x="2594" y="1331"/>
                    </a:lnTo>
                    <a:lnTo>
                      <a:pt x="2595" y="1333"/>
                    </a:lnTo>
                    <a:lnTo>
                      <a:pt x="2592" y="1335"/>
                    </a:lnTo>
                    <a:lnTo>
                      <a:pt x="2589" y="1334"/>
                    </a:lnTo>
                    <a:lnTo>
                      <a:pt x="2588" y="1338"/>
                    </a:lnTo>
                    <a:lnTo>
                      <a:pt x="2587" y="1338"/>
                    </a:lnTo>
                    <a:lnTo>
                      <a:pt x="2586" y="1341"/>
                    </a:lnTo>
                    <a:lnTo>
                      <a:pt x="2583" y="1341"/>
                    </a:lnTo>
                    <a:lnTo>
                      <a:pt x="2583" y="1344"/>
                    </a:lnTo>
                    <a:lnTo>
                      <a:pt x="2585" y="1345"/>
                    </a:lnTo>
                    <a:lnTo>
                      <a:pt x="2583" y="1346"/>
                    </a:lnTo>
                    <a:lnTo>
                      <a:pt x="2584" y="1349"/>
                    </a:lnTo>
                    <a:lnTo>
                      <a:pt x="2580" y="1352"/>
                    </a:lnTo>
                    <a:lnTo>
                      <a:pt x="2579" y="1356"/>
                    </a:lnTo>
                    <a:lnTo>
                      <a:pt x="2582" y="1358"/>
                    </a:lnTo>
                    <a:lnTo>
                      <a:pt x="2578" y="1359"/>
                    </a:lnTo>
                    <a:lnTo>
                      <a:pt x="2579" y="1364"/>
                    </a:lnTo>
                    <a:lnTo>
                      <a:pt x="2582" y="1363"/>
                    </a:lnTo>
                    <a:lnTo>
                      <a:pt x="2583" y="1364"/>
                    </a:lnTo>
                    <a:lnTo>
                      <a:pt x="2579" y="1366"/>
                    </a:lnTo>
                    <a:lnTo>
                      <a:pt x="2580" y="1372"/>
                    </a:lnTo>
                    <a:lnTo>
                      <a:pt x="2577" y="1377"/>
                    </a:lnTo>
                    <a:lnTo>
                      <a:pt x="2578" y="1381"/>
                    </a:lnTo>
                    <a:lnTo>
                      <a:pt x="2576" y="1384"/>
                    </a:lnTo>
                    <a:lnTo>
                      <a:pt x="2577" y="1389"/>
                    </a:lnTo>
                    <a:lnTo>
                      <a:pt x="2574" y="1393"/>
                    </a:lnTo>
                    <a:lnTo>
                      <a:pt x="2574" y="1396"/>
                    </a:lnTo>
                    <a:lnTo>
                      <a:pt x="2571" y="1398"/>
                    </a:lnTo>
                    <a:lnTo>
                      <a:pt x="2572" y="1401"/>
                    </a:lnTo>
                    <a:lnTo>
                      <a:pt x="2571" y="1404"/>
                    </a:lnTo>
                    <a:lnTo>
                      <a:pt x="2568" y="1406"/>
                    </a:lnTo>
                    <a:lnTo>
                      <a:pt x="2567" y="1410"/>
                    </a:lnTo>
                    <a:lnTo>
                      <a:pt x="2561" y="1411"/>
                    </a:lnTo>
                    <a:lnTo>
                      <a:pt x="2561" y="1414"/>
                    </a:lnTo>
                    <a:lnTo>
                      <a:pt x="2558" y="1414"/>
                    </a:lnTo>
                    <a:lnTo>
                      <a:pt x="2556" y="1417"/>
                    </a:lnTo>
                    <a:lnTo>
                      <a:pt x="2553" y="1419"/>
                    </a:lnTo>
                    <a:lnTo>
                      <a:pt x="2553" y="1423"/>
                    </a:lnTo>
                    <a:lnTo>
                      <a:pt x="2551" y="1423"/>
                    </a:lnTo>
                    <a:lnTo>
                      <a:pt x="2551" y="1428"/>
                    </a:lnTo>
                    <a:lnTo>
                      <a:pt x="2549" y="1432"/>
                    </a:lnTo>
                    <a:lnTo>
                      <a:pt x="2547" y="1430"/>
                    </a:lnTo>
                    <a:lnTo>
                      <a:pt x="2546" y="1433"/>
                    </a:lnTo>
                    <a:lnTo>
                      <a:pt x="2543" y="1433"/>
                    </a:lnTo>
                    <a:lnTo>
                      <a:pt x="2542" y="1435"/>
                    </a:lnTo>
                    <a:lnTo>
                      <a:pt x="2539" y="1435"/>
                    </a:lnTo>
                    <a:lnTo>
                      <a:pt x="2537" y="1439"/>
                    </a:lnTo>
                    <a:lnTo>
                      <a:pt x="2532" y="1441"/>
                    </a:lnTo>
                    <a:lnTo>
                      <a:pt x="2532" y="1443"/>
                    </a:lnTo>
                    <a:lnTo>
                      <a:pt x="2529" y="1443"/>
                    </a:lnTo>
                    <a:lnTo>
                      <a:pt x="2528" y="1446"/>
                    </a:lnTo>
                    <a:lnTo>
                      <a:pt x="2526" y="1446"/>
                    </a:lnTo>
                    <a:lnTo>
                      <a:pt x="2526" y="1448"/>
                    </a:lnTo>
                    <a:lnTo>
                      <a:pt x="2523" y="1449"/>
                    </a:lnTo>
                    <a:lnTo>
                      <a:pt x="2521" y="1447"/>
                    </a:lnTo>
                    <a:lnTo>
                      <a:pt x="2519" y="1451"/>
                    </a:lnTo>
                    <a:lnTo>
                      <a:pt x="2518" y="1452"/>
                    </a:lnTo>
                    <a:lnTo>
                      <a:pt x="2518" y="1455"/>
                    </a:lnTo>
                    <a:lnTo>
                      <a:pt x="2515" y="1459"/>
                    </a:lnTo>
                    <a:lnTo>
                      <a:pt x="2516" y="1464"/>
                    </a:lnTo>
                    <a:lnTo>
                      <a:pt x="2514" y="1467"/>
                    </a:lnTo>
                    <a:lnTo>
                      <a:pt x="2516" y="1469"/>
                    </a:lnTo>
                    <a:lnTo>
                      <a:pt x="2516" y="1475"/>
                    </a:lnTo>
                    <a:lnTo>
                      <a:pt x="2511" y="1475"/>
                    </a:lnTo>
                    <a:lnTo>
                      <a:pt x="2512" y="1477"/>
                    </a:lnTo>
                    <a:lnTo>
                      <a:pt x="2511" y="1478"/>
                    </a:lnTo>
                    <a:lnTo>
                      <a:pt x="2511" y="1480"/>
                    </a:lnTo>
                    <a:lnTo>
                      <a:pt x="2510" y="1484"/>
                    </a:lnTo>
                    <a:lnTo>
                      <a:pt x="2507" y="1484"/>
                    </a:lnTo>
                    <a:lnTo>
                      <a:pt x="2510" y="1489"/>
                    </a:lnTo>
                    <a:lnTo>
                      <a:pt x="2505" y="1491"/>
                    </a:lnTo>
                    <a:lnTo>
                      <a:pt x="2499" y="1496"/>
                    </a:lnTo>
                    <a:lnTo>
                      <a:pt x="2497" y="1496"/>
                    </a:lnTo>
                    <a:lnTo>
                      <a:pt x="2497" y="1498"/>
                    </a:lnTo>
                    <a:lnTo>
                      <a:pt x="2495" y="1498"/>
                    </a:lnTo>
                    <a:lnTo>
                      <a:pt x="2493" y="1502"/>
                    </a:lnTo>
                    <a:lnTo>
                      <a:pt x="2487" y="1505"/>
                    </a:lnTo>
                    <a:lnTo>
                      <a:pt x="2485" y="1512"/>
                    </a:lnTo>
                    <a:lnTo>
                      <a:pt x="2486" y="1513"/>
                    </a:lnTo>
                    <a:lnTo>
                      <a:pt x="2484" y="1516"/>
                    </a:lnTo>
                    <a:lnTo>
                      <a:pt x="2480" y="1526"/>
                    </a:lnTo>
                    <a:lnTo>
                      <a:pt x="2467" y="1541"/>
                    </a:lnTo>
                    <a:lnTo>
                      <a:pt x="2462" y="1552"/>
                    </a:lnTo>
                    <a:lnTo>
                      <a:pt x="2457" y="1558"/>
                    </a:lnTo>
                    <a:lnTo>
                      <a:pt x="2453" y="1560"/>
                    </a:lnTo>
                    <a:lnTo>
                      <a:pt x="2443" y="1568"/>
                    </a:lnTo>
                    <a:lnTo>
                      <a:pt x="2428" y="1567"/>
                    </a:lnTo>
                    <a:lnTo>
                      <a:pt x="2426" y="1565"/>
                    </a:lnTo>
                    <a:lnTo>
                      <a:pt x="2423" y="1565"/>
                    </a:lnTo>
                    <a:lnTo>
                      <a:pt x="2418" y="1564"/>
                    </a:lnTo>
                    <a:lnTo>
                      <a:pt x="2413" y="1570"/>
                    </a:lnTo>
                    <a:lnTo>
                      <a:pt x="2368" y="1605"/>
                    </a:lnTo>
                    <a:lnTo>
                      <a:pt x="2360" y="1612"/>
                    </a:lnTo>
                    <a:lnTo>
                      <a:pt x="2331" y="1635"/>
                    </a:lnTo>
                    <a:lnTo>
                      <a:pt x="2326" y="1637"/>
                    </a:lnTo>
                    <a:lnTo>
                      <a:pt x="2285" y="1670"/>
                    </a:lnTo>
                    <a:lnTo>
                      <a:pt x="2282" y="1673"/>
                    </a:lnTo>
                    <a:lnTo>
                      <a:pt x="2280" y="1670"/>
                    </a:lnTo>
                    <a:lnTo>
                      <a:pt x="2278" y="1671"/>
                    </a:lnTo>
                    <a:lnTo>
                      <a:pt x="2279" y="1675"/>
                    </a:lnTo>
                    <a:lnTo>
                      <a:pt x="2274" y="1678"/>
                    </a:lnTo>
                    <a:lnTo>
                      <a:pt x="2208" y="1730"/>
                    </a:lnTo>
                    <a:lnTo>
                      <a:pt x="2210" y="1734"/>
                    </a:lnTo>
                    <a:lnTo>
                      <a:pt x="2212" y="1736"/>
                    </a:lnTo>
                    <a:lnTo>
                      <a:pt x="2231" y="1738"/>
                    </a:lnTo>
                    <a:lnTo>
                      <a:pt x="2235" y="1743"/>
                    </a:lnTo>
                    <a:lnTo>
                      <a:pt x="2243" y="1746"/>
                    </a:lnTo>
                    <a:lnTo>
                      <a:pt x="2276" y="1740"/>
                    </a:lnTo>
                    <a:lnTo>
                      <a:pt x="2278" y="1743"/>
                    </a:lnTo>
                    <a:lnTo>
                      <a:pt x="2295" y="1746"/>
                    </a:lnTo>
                    <a:lnTo>
                      <a:pt x="2298" y="1750"/>
                    </a:lnTo>
                    <a:lnTo>
                      <a:pt x="2299" y="1756"/>
                    </a:lnTo>
                    <a:lnTo>
                      <a:pt x="2304" y="1762"/>
                    </a:lnTo>
                    <a:lnTo>
                      <a:pt x="2301" y="1763"/>
                    </a:lnTo>
                    <a:lnTo>
                      <a:pt x="2307" y="1772"/>
                    </a:lnTo>
                    <a:lnTo>
                      <a:pt x="2324" y="1776"/>
                    </a:lnTo>
                    <a:lnTo>
                      <a:pt x="2341" y="1790"/>
                    </a:lnTo>
                    <a:lnTo>
                      <a:pt x="2342" y="1794"/>
                    </a:lnTo>
                    <a:lnTo>
                      <a:pt x="2342" y="1797"/>
                    </a:lnTo>
                    <a:lnTo>
                      <a:pt x="2335" y="1809"/>
                    </a:lnTo>
                    <a:lnTo>
                      <a:pt x="2325" y="1813"/>
                    </a:lnTo>
                    <a:lnTo>
                      <a:pt x="2313" y="1812"/>
                    </a:lnTo>
                    <a:lnTo>
                      <a:pt x="2308" y="1820"/>
                    </a:lnTo>
                    <a:lnTo>
                      <a:pt x="2307" y="1828"/>
                    </a:lnTo>
                    <a:lnTo>
                      <a:pt x="2309" y="1836"/>
                    </a:lnTo>
                    <a:lnTo>
                      <a:pt x="2322" y="1853"/>
                    </a:lnTo>
                    <a:lnTo>
                      <a:pt x="2322" y="1861"/>
                    </a:lnTo>
                    <a:lnTo>
                      <a:pt x="2318" y="1864"/>
                    </a:lnTo>
                    <a:lnTo>
                      <a:pt x="2305" y="1867"/>
                    </a:lnTo>
                    <a:lnTo>
                      <a:pt x="2300" y="1873"/>
                    </a:lnTo>
                    <a:lnTo>
                      <a:pt x="2300" y="1880"/>
                    </a:lnTo>
                    <a:lnTo>
                      <a:pt x="2307" y="1882"/>
                    </a:lnTo>
                    <a:lnTo>
                      <a:pt x="2310" y="1886"/>
                    </a:lnTo>
                    <a:lnTo>
                      <a:pt x="2310" y="1890"/>
                    </a:lnTo>
                    <a:lnTo>
                      <a:pt x="2308" y="1896"/>
                    </a:lnTo>
                    <a:lnTo>
                      <a:pt x="2300" y="1902"/>
                    </a:lnTo>
                    <a:lnTo>
                      <a:pt x="2294" y="1904"/>
                    </a:lnTo>
                    <a:lnTo>
                      <a:pt x="2287" y="1904"/>
                    </a:lnTo>
                    <a:lnTo>
                      <a:pt x="2280" y="1909"/>
                    </a:lnTo>
                    <a:lnTo>
                      <a:pt x="2278" y="1916"/>
                    </a:lnTo>
                    <a:lnTo>
                      <a:pt x="2283" y="1934"/>
                    </a:lnTo>
                    <a:lnTo>
                      <a:pt x="2282" y="1937"/>
                    </a:lnTo>
                    <a:lnTo>
                      <a:pt x="2289" y="1943"/>
                    </a:lnTo>
                    <a:lnTo>
                      <a:pt x="2291" y="1947"/>
                    </a:lnTo>
                    <a:lnTo>
                      <a:pt x="2288" y="1955"/>
                    </a:lnTo>
                    <a:lnTo>
                      <a:pt x="2281" y="1950"/>
                    </a:lnTo>
                    <a:lnTo>
                      <a:pt x="2276" y="1948"/>
                    </a:lnTo>
                    <a:lnTo>
                      <a:pt x="2263" y="1948"/>
                    </a:lnTo>
                    <a:lnTo>
                      <a:pt x="2255" y="1959"/>
                    </a:lnTo>
                    <a:lnTo>
                      <a:pt x="2241" y="1970"/>
                    </a:lnTo>
                    <a:lnTo>
                      <a:pt x="2236" y="1976"/>
                    </a:lnTo>
                    <a:lnTo>
                      <a:pt x="2235" y="1978"/>
                    </a:lnTo>
                    <a:lnTo>
                      <a:pt x="2232" y="1982"/>
                    </a:lnTo>
                    <a:lnTo>
                      <a:pt x="2232" y="1986"/>
                    </a:lnTo>
                    <a:lnTo>
                      <a:pt x="2228" y="1993"/>
                    </a:lnTo>
                    <a:lnTo>
                      <a:pt x="2231" y="2011"/>
                    </a:lnTo>
                    <a:lnTo>
                      <a:pt x="2228" y="2016"/>
                    </a:lnTo>
                    <a:lnTo>
                      <a:pt x="2224" y="2020"/>
                    </a:lnTo>
                    <a:lnTo>
                      <a:pt x="2212" y="2023"/>
                    </a:lnTo>
                    <a:lnTo>
                      <a:pt x="2206" y="2031"/>
                    </a:lnTo>
                    <a:lnTo>
                      <a:pt x="2200" y="2034"/>
                    </a:lnTo>
                    <a:lnTo>
                      <a:pt x="2193" y="2036"/>
                    </a:lnTo>
                    <a:lnTo>
                      <a:pt x="2190" y="2035"/>
                    </a:lnTo>
                    <a:lnTo>
                      <a:pt x="2175" y="2036"/>
                    </a:lnTo>
                    <a:lnTo>
                      <a:pt x="2163" y="2042"/>
                    </a:lnTo>
                    <a:lnTo>
                      <a:pt x="2151" y="2043"/>
                    </a:lnTo>
                    <a:lnTo>
                      <a:pt x="2148" y="2047"/>
                    </a:lnTo>
                    <a:lnTo>
                      <a:pt x="2137" y="2055"/>
                    </a:lnTo>
                    <a:lnTo>
                      <a:pt x="2129" y="2062"/>
                    </a:lnTo>
                    <a:lnTo>
                      <a:pt x="2118" y="2066"/>
                    </a:lnTo>
                    <a:lnTo>
                      <a:pt x="2109" y="2073"/>
                    </a:lnTo>
                    <a:lnTo>
                      <a:pt x="2107" y="2082"/>
                    </a:lnTo>
                    <a:lnTo>
                      <a:pt x="2112" y="2099"/>
                    </a:lnTo>
                    <a:lnTo>
                      <a:pt x="2112" y="2118"/>
                    </a:lnTo>
                    <a:lnTo>
                      <a:pt x="2115" y="2132"/>
                    </a:lnTo>
                    <a:lnTo>
                      <a:pt x="2115" y="2141"/>
                    </a:lnTo>
                    <a:lnTo>
                      <a:pt x="2105" y="2160"/>
                    </a:lnTo>
                    <a:lnTo>
                      <a:pt x="2097" y="2170"/>
                    </a:lnTo>
                    <a:lnTo>
                      <a:pt x="2072" y="2198"/>
                    </a:lnTo>
                    <a:lnTo>
                      <a:pt x="2071" y="2211"/>
                    </a:lnTo>
                    <a:lnTo>
                      <a:pt x="2076" y="2224"/>
                    </a:lnTo>
                    <a:lnTo>
                      <a:pt x="2081" y="2233"/>
                    </a:lnTo>
                    <a:lnTo>
                      <a:pt x="2084" y="2238"/>
                    </a:lnTo>
                    <a:lnTo>
                      <a:pt x="2103" y="2251"/>
                    </a:lnTo>
                    <a:lnTo>
                      <a:pt x="2107" y="2256"/>
                    </a:lnTo>
                    <a:lnTo>
                      <a:pt x="2121" y="2263"/>
                    </a:lnTo>
                    <a:lnTo>
                      <a:pt x="2123" y="2266"/>
                    </a:lnTo>
                    <a:lnTo>
                      <a:pt x="2119" y="2271"/>
                    </a:lnTo>
                    <a:lnTo>
                      <a:pt x="2119" y="2275"/>
                    </a:lnTo>
                    <a:lnTo>
                      <a:pt x="2120" y="2290"/>
                    </a:lnTo>
                    <a:lnTo>
                      <a:pt x="2118" y="2298"/>
                    </a:lnTo>
                    <a:lnTo>
                      <a:pt x="2116" y="2302"/>
                    </a:lnTo>
                    <a:lnTo>
                      <a:pt x="2117" y="2310"/>
                    </a:lnTo>
                    <a:lnTo>
                      <a:pt x="2117" y="2321"/>
                    </a:lnTo>
                    <a:lnTo>
                      <a:pt x="2111" y="2326"/>
                    </a:lnTo>
                    <a:lnTo>
                      <a:pt x="2109" y="2346"/>
                    </a:lnTo>
                    <a:lnTo>
                      <a:pt x="2106" y="2353"/>
                    </a:lnTo>
                    <a:lnTo>
                      <a:pt x="2101" y="2364"/>
                    </a:lnTo>
                    <a:lnTo>
                      <a:pt x="2093" y="2390"/>
                    </a:lnTo>
                    <a:lnTo>
                      <a:pt x="2090" y="2394"/>
                    </a:lnTo>
                    <a:lnTo>
                      <a:pt x="2079" y="2398"/>
                    </a:lnTo>
                    <a:lnTo>
                      <a:pt x="2073" y="2407"/>
                    </a:lnTo>
                    <a:lnTo>
                      <a:pt x="2070" y="2414"/>
                    </a:lnTo>
                    <a:lnTo>
                      <a:pt x="2068" y="2427"/>
                    </a:lnTo>
                    <a:lnTo>
                      <a:pt x="2066" y="2434"/>
                    </a:lnTo>
                    <a:lnTo>
                      <a:pt x="2056" y="2442"/>
                    </a:lnTo>
                    <a:lnTo>
                      <a:pt x="2050" y="2455"/>
                    </a:lnTo>
                    <a:lnTo>
                      <a:pt x="2026" y="2491"/>
                    </a:lnTo>
                    <a:lnTo>
                      <a:pt x="2006" y="2494"/>
                    </a:lnTo>
                    <a:lnTo>
                      <a:pt x="1996" y="2503"/>
                    </a:lnTo>
                    <a:lnTo>
                      <a:pt x="1993" y="2505"/>
                    </a:lnTo>
                    <a:lnTo>
                      <a:pt x="1982" y="2521"/>
                    </a:lnTo>
                    <a:lnTo>
                      <a:pt x="1972" y="2532"/>
                    </a:lnTo>
                    <a:lnTo>
                      <a:pt x="1970" y="2538"/>
                    </a:lnTo>
                    <a:lnTo>
                      <a:pt x="1967" y="2544"/>
                    </a:lnTo>
                    <a:lnTo>
                      <a:pt x="1960" y="2557"/>
                    </a:lnTo>
                    <a:lnTo>
                      <a:pt x="1957" y="2559"/>
                    </a:lnTo>
                    <a:lnTo>
                      <a:pt x="1957" y="2564"/>
                    </a:lnTo>
                    <a:lnTo>
                      <a:pt x="1949" y="2569"/>
                    </a:lnTo>
                    <a:lnTo>
                      <a:pt x="1944" y="2576"/>
                    </a:lnTo>
                    <a:lnTo>
                      <a:pt x="1939" y="2576"/>
                    </a:lnTo>
                    <a:lnTo>
                      <a:pt x="1936" y="2584"/>
                    </a:lnTo>
                    <a:lnTo>
                      <a:pt x="1929" y="2589"/>
                    </a:lnTo>
                    <a:lnTo>
                      <a:pt x="1926" y="2593"/>
                    </a:lnTo>
                    <a:lnTo>
                      <a:pt x="1926" y="2607"/>
                    </a:lnTo>
                    <a:lnTo>
                      <a:pt x="1918" y="2620"/>
                    </a:lnTo>
                    <a:lnTo>
                      <a:pt x="1914" y="2629"/>
                    </a:lnTo>
                    <a:lnTo>
                      <a:pt x="1916" y="2635"/>
                    </a:lnTo>
                    <a:lnTo>
                      <a:pt x="1913" y="2637"/>
                    </a:lnTo>
                    <a:lnTo>
                      <a:pt x="1917" y="2640"/>
                    </a:lnTo>
                    <a:lnTo>
                      <a:pt x="1918" y="2644"/>
                    </a:lnTo>
                    <a:lnTo>
                      <a:pt x="1913" y="2650"/>
                    </a:lnTo>
                    <a:lnTo>
                      <a:pt x="1913" y="2655"/>
                    </a:lnTo>
                    <a:lnTo>
                      <a:pt x="1907" y="2662"/>
                    </a:lnTo>
                    <a:lnTo>
                      <a:pt x="1904" y="2677"/>
                    </a:lnTo>
                    <a:lnTo>
                      <a:pt x="1894" y="2691"/>
                    </a:lnTo>
                    <a:lnTo>
                      <a:pt x="1890" y="2707"/>
                    </a:lnTo>
                    <a:lnTo>
                      <a:pt x="1888" y="2709"/>
                    </a:lnTo>
                    <a:lnTo>
                      <a:pt x="1754" y="2700"/>
                    </a:lnTo>
                    <a:lnTo>
                      <a:pt x="1653" y="2694"/>
                    </a:lnTo>
                    <a:lnTo>
                      <a:pt x="1446" y="2680"/>
                    </a:lnTo>
                    <a:lnTo>
                      <a:pt x="1367" y="2674"/>
                    </a:lnTo>
                    <a:lnTo>
                      <a:pt x="1255" y="2666"/>
                    </a:lnTo>
                    <a:lnTo>
                      <a:pt x="1156" y="2659"/>
                    </a:lnTo>
                    <a:lnTo>
                      <a:pt x="1043" y="2650"/>
                    </a:lnTo>
                    <a:lnTo>
                      <a:pt x="933" y="2642"/>
                    </a:lnTo>
                    <a:lnTo>
                      <a:pt x="849" y="2636"/>
                    </a:lnTo>
                    <a:lnTo>
                      <a:pt x="677" y="2622"/>
                    </a:lnTo>
                    <a:lnTo>
                      <a:pt x="597" y="2616"/>
                    </a:lnTo>
                    <a:lnTo>
                      <a:pt x="571" y="2612"/>
                    </a:lnTo>
                    <a:lnTo>
                      <a:pt x="485" y="2606"/>
                    </a:lnTo>
                    <a:lnTo>
                      <a:pt x="476" y="2607"/>
                    </a:lnTo>
                    <a:lnTo>
                      <a:pt x="466" y="2614"/>
                    </a:lnTo>
                    <a:lnTo>
                      <a:pt x="463" y="2610"/>
                    </a:lnTo>
                    <a:lnTo>
                      <a:pt x="461" y="2594"/>
                    </a:lnTo>
                    <a:lnTo>
                      <a:pt x="460" y="2594"/>
                    </a:lnTo>
                    <a:lnTo>
                      <a:pt x="455" y="2584"/>
                    </a:lnTo>
                    <a:lnTo>
                      <a:pt x="452" y="2580"/>
                    </a:lnTo>
                    <a:lnTo>
                      <a:pt x="444" y="2576"/>
                    </a:lnTo>
                    <a:lnTo>
                      <a:pt x="440" y="2577"/>
                    </a:lnTo>
                    <a:lnTo>
                      <a:pt x="424" y="2574"/>
                    </a:lnTo>
                    <a:lnTo>
                      <a:pt x="414" y="2576"/>
                    </a:lnTo>
                    <a:lnTo>
                      <a:pt x="408" y="2573"/>
                    </a:lnTo>
                    <a:lnTo>
                      <a:pt x="400" y="2565"/>
                    </a:lnTo>
                    <a:lnTo>
                      <a:pt x="401" y="2560"/>
                    </a:lnTo>
                    <a:lnTo>
                      <a:pt x="400" y="2555"/>
                    </a:lnTo>
                    <a:lnTo>
                      <a:pt x="405" y="2551"/>
                    </a:lnTo>
                    <a:lnTo>
                      <a:pt x="405" y="2547"/>
                    </a:lnTo>
                    <a:lnTo>
                      <a:pt x="399" y="2542"/>
                    </a:lnTo>
                    <a:lnTo>
                      <a:pt x="400" y="2539"/>
                    </a:lnTo>
                    <a:lnTo>
                      <a:pt x="395" y="2536"/>
                    </a:lnTo>
                    <a:lnTo>
                      <a:pt x="393" y="2530"/>
                    </a:lnTo>
                    <a:lnTo>
                      <a:pt x="383" y="2524"/>
                    </a:lnTo>
                    <a:lnTo>
                      <a:pt x="371" y="2510"/>
                    </a:lnTo>
                    <a:lnTo>
                      <a:pt x="361" y="2505"/>
                    </a:lnTo>
                    <a:lnTo>
                      <a:pt x="347" y="2506"/>
                    </a:lnTo>
                    <a:lnTo>
                      <a:pt x="344" y="2501"/>
                    </a:lnTo>
                    <a:lnTo>
                      <a:pt x="329" y="2499"/>
                    </a:lnTo>
                    <a:lnTo>
                      <a:pt x="322" y="2494"/>
                    </a:lnTo>
                    <a:lnTo>
                      <a:pt x="323" y="2484"/>
                    </a:lnTo>
                    <a:lnTo>
                      <a:pt x="322" y="2480"/>
                    </a:lnTo>
                    <a:lnTo>
                      <a:pt x="320" y="2478"/>
                    </a:lnTo>
                    <a:lnTo>
                      <a:pt x="312" y="2479"/>
                    </a:lnTo>
                    <a:lnTo>
                      <a:pt x="298" y="2470"/>
                    </a:lnTo>
                    <a:lnTo>
                      <a:pt x="290" y="2474"/>
                    </a:lnTo>
                    <a:lnTo>
                      <a:pt x="284" y="2473"/>
                    </a:lnTo>
                    <a:lnTo>
                      <a:pt x="282" y="2469"/>
                    </a:lnTo>
                    <a:lnTo>
                      <a:pt x="284" y="2462"/>
                    </a:lnTo>
                    <a:lnTo>
                      <a:pt x="283" y="2459"/>
                    </a:lnTo>
                    <a:lnTo>
                      <a:pt x="282" y="2452"/>
                    </a:lnTo>
                    <a:lnTo>
                      <a:pt x="278" y="2447"/>
                    </a:lnTo>
                    <a:lnTo>
                      <a:pt x="278" y="2437"/>
                    </a:lnTo>
                    <a:lnTo>
                      <a:pt x="272" y="2433"/>
                    </a:lnTo>
                    <a:lnTo>
                      <a:pt x="271" y="2428"/>
                    </a:lnTo>
                    <a:lnTo>
                      <a:pt x="274" y="2425"/>
                    </a:lnTo>
                    <a:lnTo>
                      <a:pt x="275" y="2421"/>
                    </a:lnTo>
                    <a:lnTo>
                      <a:pt x="270" y="2416"/>
                    </a:lnTo>
                    <a:lnTo>
                      <a:pt x="271" y="2410"/>
                    </a:lnTo>
                    <a:lnTo>
                      <a:pt x="265" y="2402"/>
                    </a:lnTo>
                    <a:lnTo>
                      <a:pt x="264" y="2397"/>
                    </a:lnTo>
                    <a:lnTo>
                      <a:pt x="268" y="2388"/>
                    </a:lnTo>
                    <a:lnTo>
                      <a:pt x="265" y="2376"/>
                    </a:lnTo>
                    <a:lnTo>
                      <a:pt x="268" y="2372"/>
                    </a:lnTo>
                    <a:lnTo>
                      <a:pt x="269" y="2366"/>
                    </a:lnTo>
                    <a:lnTo>
                      <a:pt x="273" y="2358"/>
                    </a:lnTo>
                    <a:lnTo>
                      <a:pt x="273" y="2354"/>
                    </a:lnTo>
                    <a:lnTo>
                      <a:pt x="268" y="2347"/>
                    </a:lnTo>
                    <a:lnTo>
                      <a:pt x="260" y="2344"/>
                    </a:lnTo>
                    <a:lnTo>
                      <a:pt x="257" y="2342"/>
                    </a:lnTo>
                    <a:lnTo>
                      <a:pt x="254" y="2329"/>
                    </a:lnTo>
                    <a:lnTo>
                      <a:pt x="244" y="2319"/>
                    </a:lnTo>
                    <a:lnTo>
                      <a:pt x="237" y="2307"/>
                    </a:lnTo>
                    <a:lnTo>
                      <a:pt x="232" y="2301"/>
                    </a:lnTo>
                    <a:lnTo>
                      <a:pt x="231" y="2282"/>
                    </a:lnTo>
                    <a:lnTo>
                      <a:pt x="222" y="2264"/>
                    </a:lnTo>
                    <a:lnTo>
                      <a:pt x="217" y="2236"/>
                    </a:lnTo>
                    <a:lnTo>
                      <a:pt x="214" y="2233"/>
                    </a:lnTo>
                    <a:lnTo>
                      <a:pt x="209" y="2232"/>
                    </a:lnTo>
                    <a:lnTo>
                      <a:pt x="208" y="2221"/>
                    </a:lnTo>
                    <a:lnTo>
                      <a:pt x="201" y="2207"/>
                    </a:lnTo>
                    <a:lnTo>
                      <a:pt x="195" y="2196"/>
                    </a:lnTo>
                    <a:lnTo>
                      <a:pt x="188" y="2189"/>
                    </a:lnTo>
                    <a:lnTo>
                      <a:pt x="182" y="2176"/>
                    </a:lnTo>
                    <a:lnTo>
                      <a:pt x="170" y="2167"/>
                    </a:lnTo>
                    <a:lnTo>
                      <a:pt x="165" y="2166"/>
                    </a:lnTo>
                    <a:lnTo>
                      <a:pt x="165" y="2168"/>
                    </a:lnTo>
                    <a:lnTo>
                      <a:pt x="163" y="2164"/>
                    </a:lnTo>
                    <a:lnTo>
                      <a:pt x="158" y="2156"/>
                    </a:lnTo>
                    <a:lnTo>
                      <a:pt x="157" y="2149"/>
                    </a:lnTo>
                    <a:lnTo>
                      <a:pt x="159" y="2140"/>
                    </a:lnTo>
                    <a:lnTo>
                      <a:pt x="157" y="2131"/>
                    </a:lnTo>
                    <a:lnTo>
                      <a:pt x="149" y="2119"/>
                    </a:lnTo>
                    <a:lnTo>
                      <a:pt x="142" y="2109"/>
                    </a:lnTo>
                    <a:lnTo>
                      <a:pt x="132" y="2103"/>
                    </a:lnTo>
                    <a:lnTo>
                      <a:pt x="122" y="2087"/>
                    </a:lnTo>
                    <a:lnTo>
                      <a:pt x="118" y="2084"/>
                    </a:lnTo>
                    <a:lnTo>
                      <a:pt x="112" y="2083"/>
                    </a:lnTo>
                    <a:lnTo>
                      <a:pt x="101" y="2070"/>
                    </a:lnTo>
                    <a:lnTo>
                      <a:pt x="90" y="2042"/>
                    </a:lnTo>
                    <a:lnTo>
                      <a:pt x="91" y="2025"/>
                    </a:lnTo>
                    <a:lnTo>
                      <a:pt x="103" y="2006"/>
                    </a:lnTo>
                    <a:lnTo>
                      <a:pt x="121" y="1993"/>
                    </a:lnTo>
                    <a:lnTo>
                      <a:pt x="123" y="1988"/>
                    </a:lnTo>
                    <a:lnTo>
                      <a:pt x="124" y="1981"/>
                    </a:lnTo>
                    <a:lnTo>
                      <a:pt x="131" y="1979"/>
                    </a:lnTo>
                    <a:lnTo>
                      <a:pt x="138" y="1974"/>
                    </a:lnTo>
                    <a:lnTo>
                      <a:pt x="226" y="1785"/>
                    </a:lnTo>
                    <a:lnTo>
                      <a:pt x="423" y="1362"/>
                    </a:lnTo>
                    <a:lnTo>
                      <a:pt x="432" y="1341"/>
                    </a:lnTo>
                    <a:lnTo>
                      <a:pt x="454" y="1291"/>
                    </a:lnTo>
                    <a:lnTo>
                      <a:pt x="464" y="1271"/>
                    </a:lnTo>
                    <a:lnTo>
                      <a:pt x="543" y="1099"/>
                    </a:lnTo>
                    <a:lnTo>
                      <a:pt x="530" y="1094"/>
                    </a:lnTo>
                    <a:lnTo>
                      <a:pt x="530" y="1093"/>
                    </a:lnTo>
                    <a:lnTo>
                      <a:pt x="540" y="1078"/>
                    </a:lnTo>
                    <a:lnTo>
                      <a:pt x="540" y="1071"/>
                    </a:lnTo>
                    <a:lnTo>
                      <a:pt x="546" y="1061"/>
                    </a:lnTo>
                    <a:lnTo>
                      <a:pt x="552" y="1057"/>
                    </a:lnTo>
                    <a:lnTo>
                      <a:pt x="564" y="1053"/>
                    </a:lnTo>
                    <a:lnTo>
                      <a:pt x="573" y="1048"/>
                    </a:lnTo>
                    <a:lnTo>
                      <a:pt x="587" y="1040"/>
                    </a:lnTo>
                    <a:lnTo>
                      <a:pt x="594" y="1032"/>
                    </a:lnTo>
                    <a:lnTo>
                      <a:pt x="609" y="1010"/>
                    </a:lnTo>
                    <a:lnTo>
                      <a:pt x="609" y="1006"/>
                    </a:lnTo>
                    <a:lnTo>
                      <a:pt x="590" y="1009"/>
                    </a:lnTo>
                    <a:lnTo>
                      <a:pt x="586" y="1014"/>
                    </a:lnTo>
                    <a:lnTo>
                      <a:pt x="581" y="1012"/>
                    </a:lnTo>
                    <a:lnTo>
                      <a:pt x="575" y="1020"/>
                    </a:lnTo>
                    <a:lnTo>
                      <a:pt x="567" y="1022"/>
                    </a:lnTo>
                    <a:lnTo>
                      <a:pt x="566" y="1026"/>
                    </a:lnTo>
                    <a:lnTo>
                      <a:pt x="563" y="1026"/>
                    </a:lnTo>
                    <a:lnTo>
                      <a:pt x="562" y="1030"/>
                    </a:lnTo>
                    <a:lnTo>
                      <a:pt x="556" y="1033"/>
                    </a:lnTo>
                    <a:lnTo>
                      <a:pt x="550" y="1030"/>
                    </a:lnTo>
                    <a:lnTo>
                      <a:pt x="541" y="1039"/>
                    </a:lnTo>
                    <a:lnTo>
                      <a:pt x="534" y="1034"/>
                    </a:lnTo>
                    <a:lnTo>
                      <a:pt x="526" y="1038"/>
                    </a:lnTo>
                    <a:lnTo>
                      <a:pt x="518" y="1030"/>
                    </a:lnTo>
                    <a:lnTo>
                      <a:pt x="507" y="1038"/>
                    </a:lnTo>
                    <a:lnTo>
                      <a:pt x="504" y="1039"/>
                    </a:lnTo>
                    <a:lnTo>
                      <a:pt x="501" y="1039"/>
                    </a:lnTo>
                    <a:lnTo>
                      <a:pt x="498" y="1046"/>
                    </a:lnTo>
                    <a:lnTo>
                      <a:pt x="492" y="1044"/>
                    </a:lnTo>
                    <a:lnTo>
                      <a:pt x="483" y="1046"/>
                    </a:lnTo>
                    <a:lnTo>
                      <a:pt x="478" y="1044"/>
                    </a:lnTo>
                    <a:lnTo>
                      <a:pt x="477" y="1040"/>
                    </a:lnTo>
                    <a:lnTo>
                      <a:pt x="474" y="1039"/>
                    </a:lnTo>
                    <a:lnTo>
                      <a:pt x="465" y="1038"/>
                    </a:lnTo>
                    <a:lnTo>
                      <a:pt x="464" y="1037"/>
                    </a:lnTo>
                    <a:lnTo>
                      <a:pt x="463" y="1030"/>
                    </a:lnTo>
                    <a:lnTo>
                      <a:pt x="467" y="1025"/>
                    </a:lnTo>
                    <a:lnTo>
                      <a:pt x="471" y="1020"/>
                    </a:lnTo>
                    <a:lnTo>
                      <a:pt x="473" y="1014"/>
                    </a:lnTo>
                    <a:lnTo>
                      <a:pt x="471" y="1006"/>
                    </a:lnTo>
                    <a:lnTo>
                      <a:pt x="468" y="1003"/>
                    </a:lnTo>
                    <a:lnTo>
                      <a:pt x="464" y="1002"/>
                    </a:lnTo>
                    <a:lnTo>
                      <a:pt x="459" y="1005"/>
                    </a:lnTo>
                    <a:lnTo>
                      <a:pt x="446" y="1005"/>
                    </a:lnTo>
                    <a:lnTo>
                      <a:pt x="435" y="996"/>
                    </a:lnTo>
                    <a:lnTo>
                      <a:pt x="424" y="991"/>
                    </a:lnTo>
                    <a:lnTo>
                      <a:pt x="415" y="980"/>
                    </a:lnTo>
                    <a:lnTo>
                      <a:pt x="408" y="982"/>
                    </a:lnTo>
                    <a:lnTo>
                      <a:pt x="405" y="981"/>
                    </a:lnTo>
                    <a:lnTo>
                      <a:pt x="397" y="964"/>
                    </a:lnTo>
                    <a:lnTo>
                      <a:pt x="400" y="961"/>
                    </a:lnTo>
                    <a:lnTo>
                      <a:pt x="399" y="958"/>
                    </a:lnTo>
                    <a:lnTo>
                      <a:pt x="396" y="957"/>
                    </a:lnTo>
                    <a:lnTo>
                      <a:pt x="395" y="953"/>
                    </a:lnTo>
                    <a:lnTo>
                      <a:pt x="392" y="951"/>
                    </a:lnTo>
                    <a:lnTo>
                      <a:pt x="388" y="955"/>
                    </a:lnTo>
                    <a:lnTo>
                      <a:pt x="384" y="949"/>
                    </a:lnTo>
                    <a:lnTo>
                      <a:pt x="378" y="950"/>
                    </a:lnTo>
                    <a:lnTo>
                      <a:pt x="378" y="947"/>
                    </a:lnTo>
                    <a:lnTo>
                      <a:pt x="376" y="946"/>
                    </a:lnTo>
                    <a:lnTo>
                      <a:pt x="378" y="942"/>
                    </a:lnTo>
                    <a:lnTo>
                      <a:pt x="377" y="939"/>
                    </a:lnTo>
                    <a:lnTo>
                      <a:pt x="374" y="942"/>
                    </a:lnTo>
                    <a:lnTo>
                      <a:pt x="372" y="939"/>
                    </a:lnTo>
                    <a:lnTo>
                      <a:pt x="371" y="942"/>
                    </a:lnTo>
                    <a:lnTo>
                      <a:pt x="369" y="937"/>
                    </a:lnTo>
                    <a:lnTo>
                      <a:pt x="363" y="940"/>
                    </a:lnTo>
                    <a:lnTo>
                      <a:pt x="360" y="939"/>
                    </a:lnTo>
                    <a:lnTo>
                      <a:pt x="359" y="937"/>
                    </a:lnTo>
                    <a:lnTo>
                      <a:pt x="360" y="936"/>
                    </a:lnTo>
                    <a:lnTo>
                      <a:pt x="358" y="934"/>
                    </a:lnTo>
                    <a:lnTo>
                      <a:pt x="356" y="934"/>
                    </a:lnTo>
                    <a:lnTo>
                      <a:pt x="356" y="938"/>
                    </a:lnTo>
                    <a:lnTo>
                      <a:pt x="354" y="939"/>
                    </a:lnTo>
                    <a:lnTo>
                      <a:pt x="354" y="937"/>
                    </a:lnTo>
                    <a:lnTo>
                      <a:pt x="348" y="937"/>
                    </a:lnTo>
                    <a:lnTo>
                      <a:pt x="346" y="942"/>
                    </a:lnTo>
                    <a:lnTo>
                      <a:pt x="342" y="938"/>
                    </a:lnTo>
                    <a:lnTo>
                      <a:pt x="338" y="938"/>
                    </a:lnTo>
                    <a:lnTo>
                      <a:pt x="338" y="940"/>
                    </a:lnTo>
                    <a:lnTo>
                      <a:pt x="337" y="943"/>
                    </a:lnTo>
                    <a:lnTo>
                      <a:pt x="332" y="938"/>
                    </a:lnTo>
                    <a:lnTo>
                      <a:pt x="327" y="940"/>
                    </a:lnTo>
                    <a:lnTo>
                      <a:pt x="326" y="937"/>
                    </a:lnTo>
                    <a:lnTo>
                      <a:pt x="328" y="936"/>
                    </a:lnTo>
                    <a:lnTo>
                      <a:pt x="328" y="934"/>
                    </a:lnTo>
                    <a:lnTo>
                      <a:pt x="325" y="931"/>
                    </a:lnTo>
                    <a:lnTo>
                      <a:pt x="325" y="930"/>
                    </a:lnTo>
                    <a:lnTo>
                      <a:pt x="323" y="929"/>
                    </a:lnTo>
                    <a:lnTo>
                      <a:pt x="320" y="933"/>
                    </a:lnTo>
                    <a:lnTo>
                      <a:pt x="318" y="932"/>
                    </a:lnTo>
                    <a:lnTo>
                      <a:pt x="318" y="928"/>
                    </a:lnTo>
                    <a:lnTo>
                      <a:pt x="309" y="930"/>
                    </a:lnTo>
                    <a:lnTo>
                      <a:pt x="308" y="926"/>
                    </a:lnTo>
                    <a:lnTo>
                      <a:pt x="306" y="926"/>
                    </a:lnTo>
                    <a:lnTo>
                      <a:pt x="303" y="922"/>
                    </a:lnTo>
                    <a:lnTo>
                      <a:pt x="298" y="925"/>
                    </a:lnTo>
                    <a:lnTo>
                      <a:pt x="299" y="919"/>
                    </a:lnTo>
                    <a:lnTo>
                      <a:pt x="296" y="918"/>
                    </a:lnTo>
                    <a:lnTo>
                      <a:pt x="292" y="914"/>
                    </a:lnTo>
                    <a:lnTo>
                      <a:pt x="286" y="912"/>
                    </a:lnTo>
                    <a:lnTo>
                      <a:pt x="284" y="913"/>
                    </a:lnTo>
                    <a:lnTo>
                      <a:pt x="285" y="909"/>
                    </a:lnTo>
                    <a:lnTo>
                      <a:pt x="282" y="907"/>
                    </a:lnTo>
                    <a:lnTo>
                      <a:pt x="280" y="910"/>
                    </a:lnTo>
                    <a:lnTo>
                      <a:pt x="271" y="911"/>
                    </a:lnTo>
                    <a:lnTo>
                      <a:pt x="270" y="909"/>
                    </a:lnTo>
                    <a:lnTo>
                      <a:pt x="265" y="912"/>
                    </a:lnTo>
                    <a:lnTo>
                      <a:pt x="262" y="908"/>
                    </a:lnTo>
                    <a:lnTo>
                      <a:pt x="260" y="908"/>
                    </a:lnTo>
                    <a:lnTo>
                      <a:pt x="261" y="904"/>
                    </a:lnTo>
                    <a:lnTo>
                      <a:pt x="258" y="899"/>
                    </a:lnTo>
                    <a:lnTo>
                      <a:pt x="257" y="892"/>
                    </a:lnTo>
                    <a:lnTo>
                      <a:pt x="254" y="894"/>
                    </a:lnTo>
                    <a:lnTo>
                      <a:pt x="251" y="892"/>
                    </a:lnTo>
                    <a:lnTo>
                      <a:pt x="243" y="893"/>
                    </a:lnTo>
                    <a:lnTo>
                      <a:pt x="243" y="889"/>
                    </a:lnTo>
                    <a:lnTo>
                      <a:pt x="239" y="889"/>
                    </a:lnTo>
                    <a:lnTo>
                      <a:pt x="234" y="878"/>
                    </a:lnTo>
                    <a:lnTo>
                      <a:pt x="221" y="875"/>
                    </a:lnTo>
                    <a:lnTo>
                      <a:pt x="218" y="877"/>
                    </a:lnTo>
                    <a:lnTo>
                      <a:pt x="216" y="875"/>
                    </a:lnTo>
                    <a:lnTo>
                      <a:pt x="214" y="876"/>
                    </a:lnTo>
                    <a:lnTo>
                      <a:pt x="213" y="874"/>
                    </a:lnTo>
                    <a:lnTo>
                      <a:pt x="215" y="872"/>
                    </a:lnTo>
                    <a:lnTo>
                      <a:pt x="213" y="871"/>
                    </a:lnTo>
                    <a:lnTo>
                      <a:pt x="204" y="870"/>
                    </a:lnTo>
                    <a:lnTo>
                      <a:pt x="206" y="866"/>
                    </a:lnTo>
                    <a:lnTo>
                      <a:pt x="200" y="864"/>
                    </a:lnTo>
                    <a:lnTo>
                      <a:pt x="201" y="861"/>
                    </a:lnTo>
                    <a:lnTo>
                      <a:pt x="199" y="860"/>
                    </a:lnTo>
                    <a:lnTo>
                      <a:pt x="195" y="855"/>
                    </a:lnTo>
                    <a:lnTo>
                      <a:pt x="197" y="850"/>
                    </a:lnTo>
                    <a:lnTo>
                      <a:pt x="201" y="834"/>
                    </a:lnTo>
                    <a:lnTo>
                      <a:pt x="203" y="831"/>
                    </a:lnTo>
                    <a:lnTo>
                      <a:pt x="203" y="827"/>
                    </a:lnTo>
                    <a:lnTo>
                      <a:pt x="200" y="824"/>
                    </a:lnTo>
                    <a:lnTo>
                      <a:pt x="201" y="818"/>
                    </a:lnTo>
                    <a:lnTo>
                      <a:pt x="194" y="814"/>
                    </a:lnTo>
                    <a:lnTo>
                      <a:pt x="192" y="806"/>
                    </a:lnTo>
                    <a:lnTo>
                      <a:pt x="186" y="805"/>
                    </a:lnTo>
                    <a:lnTo>
                      <a:pt x="178" y="810"/>
                    </a:lnTo>
                    <a:lnTo>
                      <a:pt x="178" y="814"/>
                    </a:lnTo>
                    <a:lnTo>
                      <a:pt x="175" y="818"/>
                    </a:lnTo>
                    <a:lnTo>
                      <a:pt x="168" y="819"/>
                    </a:lnTo>
                    <a:lnTo>
                      <a:pt x="170" y="823"/>
                    </a:lnTo>
                    <a:lnTo>
                      <a:pt x="160" y="832"/>
                    </a:lnTo>
                    <a:lnTo>
                      <a:pt x="156" y="827"/>
                    </a:lnTo>
                    <a:lnTo>
                      <a:pt x="153" y="826"/>
                    </a:lnTo>
                    <a:lnTo>
                      <a:pt x="148" y="819"/>
                    </a:lnTo>
                    <a:lnTo>
                      <a:pt x="142" y="817"/>
                    </a:lnTo>
                    <a:lnTo>
                      <a:pt x="140" y="811"/>
                    </a:lnTo>
                    <a:lnTo>
                      <a:pt x="125" y="813"/>
                    </a:lnTo>
                    <a:lnTo>
                      <a:pt x="126" y="811"/>
                    </a:lnTo>
                    <a:lnTo>
                      <a:pt x="122" y="809"/>
                    </a:lnTo>
                    <a:lnTo>
                      <a:pt x="121" y="806"/>
                    </a:lnTo>
                    <a:lnTo>
                      <a:pt x="119" y="807"/>
                    </a:lnTo>
                    <a:lnTo>
                      <a:pt x="117" y="805"/>
                    </a:lnTo>
                    <a:lnTo>
                      <a:pt x="118" y="804"/>
                    </a:lnTo>
                    <a:lnTo>
                      <a:pt x="117" y="803"/>
                    </a:lnTo>
                    <a:lnTo>
                      <a:pt x="116" y="796"/>
                    </a:lnTo>
                    <a:lnTo>
                      <a:pt x="110" y="791"/>
                    </a:lnTo>
                    <a:lnTo>
                      <a:pt x="106" y="792"/>
                    </a:lnTo>
                    <a:lnTo>
                      <a:pt x="102" y="788"/>
                    </a:lnTo>
                    <a:lnTo>
                      <a:pt x="104" y="785"/>
                    </a:lnTo>
                    <a:lnTo>
                      <a:pt x="103" y="781"/>
                    </a:lnTo>
                    <a:lnTo>
                      <a:pt x="106" y="778"/>
                    </a:lnTo>
                    <a:lnTo>
                      <a:pt x="105" y="775"/>
                    </a:lnTo>
                    <a:lnTo>
                      <a:pt x="102" y="774"/>
                    </a:lnTo>
                    <a:lnTo>
                      <a:pt x="98" y="767"/>
                    </a:lnTo>
                    <a:lnTo>
                      <a:pt x="96" y="760"/>
                    </a:lnTo>
                    <a:lnTo>
                      <a:pt x="101" y="759"/>
                    </a:lnTo>
                    <a:lnTo>
                      <a:pt x="101" y="757"/>
                    </a:lnTo>
                    <a:lnTo>
                      <a:pt x="95" y="753"/>
                    </a:lnTo>
                    <a:lnTo>
                      <a:pt x="93" y="753"/>
                    </a:lnTo>
                    <a:lnTo>
                      <a:pt x="93" y="755"/>
                    </a:lnTo>
                    <a:lnTo>
                      <a:pt x="91" y="752"/>
                    </a:lnTo>
                    <a:lnTo>
                      <a:pt x="89" y="752"/>
                    </a:lnTo>
                    <a:lnTo>
                      <a:pt x="88" y="746"/>
                    </a:lnTo>
                    <a:lnTo>
                      <a:pt x="85" y="746"/>
                    </a:lnTo>
                    <a:lnTo>
                      <a:pt x="84" y="748"/>
                    </a:lnTo>
                    <a:lnTo>
                      <a:pt x="82" y="745"/>
                    </a:lnTo>
                    <a:lnTo>
                      <a:pt x="73" y="740"/>
                    </a:lnTo>
                    <a:lnTo>
                      <a:pt x="67" y="731"/>
                    </a:lnTo>
                    <a:lnTo>
                      <a:pt x="62" y="729"/>
                    </a:lnTo>
                    <a:lnTo>
                      <a:pt x="57" y="721"/>
                    </a:lnTo>
                    <a:lnTo>
                      <a:pt x="51" y="720"/>
                    </a:lnTo>
                    <a:lnTo>
                      <a:pt x="47" y="714"/>
                    </a:lnTo>
                    <a:lnTo>
                      <a:pt x="41" y="713"/>
                    </a:lnTo>
                    <a:lnTo>
                      <a:pt x="41" y="705"/>
                    </a:lnTo>
                    <a:lnTo>
                      <a:pt x="36" y="701"/>
                    </a:lnTo>
                    <a:lnTo>
                      <a:pt x="36" y="687"/>
                    </a:lnTo>
                    <a:lnTo>
                      <a:pt x="40" y="684"/>
                    </a:lnTo>
                    <a:lnTo>
                      <a:pt x="40" y="682"/>
                    </a:lnTo>
                    <a:lnTo>
                      <a:pt x="40" y="678"/>
                    </a:lnTo>
                    <a:lnTo>
                      <a:pt x="35" y="667"/>
                    </a:lnTo>
                    <a:lnTo>
                      <a:pt x="37" y="661"/>
                    </a:lnTo>
                    <a:lnTo>
                      <a:pt x="33" y="656"/>
                    </a:lnTo>
                    <a:lnTo>
                      <a:pt x="29" y="654"/>
                    </a:lnTo>
                    <a:lnTo>
                      <a:pt x="26" y="649"/>
                    </a:lnTo>
                    <a:lnTo>
                      <a:pt x="11" y="644"/>
                    </a:lnTo>
                    <a:lnTo>
                      <a:pt x="5" y="638"/>
                    </a:lnTo>
                    <a:lnTo>
                      <a:pt x="4" y="629"/>
                    </a:lnTo>
                    <a:lnTo>
                      <a:pt x="6" y="623"/>
                    </a:lnTo>
                    <a:lnTo>
                      <a:pt x="4" y="614"/>
                    </a:lnTo>
                    <a:lnTo>
                      <a:pt x="3" y="607"/>
                    </a:lnTo>
                    <a:lnTo>
                      <a:pt x="8" y="600"/>
                    </a:lnTo>
                    <a:lnTo>
                      <a:pt x="8" y="582"/>
                    </a:lnTo>
                    <a:lnTo>
                      <a:pt x="5" y="578"/>
                    </a:lnTo>
                    <a:lnTo>
                      <a:pt x="2" y="577"/>
                    </a:lnTo>
                    <a:lnTo>
                      <a:pt x="0" y="567"/>
                    </a:lnTo>
                    <a:lnTo>
                      <a:pt x="0" y="507"/>
                    </a:lnTo>
                    <a:lnTo>
                      <a:pt x="0" y="297"/>
                    </a:lnTo>
                    <a:lnTo>
                      <a:pt x="5" y="298"/>
                    </a:lnTo>
                    <a:lnTo>
                      <a:pt x="6" y="302"/>
                    </a:lnTo>
                    <a:lnTo>
                      <a:pt x="9" y="302"/>
                    </a:lnTo>
                    <a:lnTo>
                      <a:pt x="10" y="306"/>
                    </a:lnTo>
                    <a:lnTo>
                      <a:pt x="15" y="306"/>
                    </a:lnTo>
                    <a:lnTo>
                      <a:pt x="17" y="309"/>
                    </a:lnTo>
                    <a:lnTo>
                      <a:pt x="20" y="307"/>
                    </a:lnTo>
                    <a:lnTo>
                      <a:pt x="21" y="308"/>
                    </a:lnTo>
                    <a:lnTo>
                      <a:pt x="23" y="305"/>
                    </a:lnTo>
                    <a:lnTo>
                      <a:pt x="28" y="306"/>
                    </a:lnTo>
                    <a:lnTo>
                      <a:pt x="32" y="301"/>
                    </a:lnTo>
                    <a:lnTo>
                      <a:pt x="34" y="303"/>
                    </a:lnTo>
                    <a:lnTo>
                      <a:pt x="39" y="295"/>
                    </a:lnTo>
                    <a:lnTo>
                      <a:pt x="38" y="291"/>
                    </a:lnTo>
                    <a:lnTo>
                      <a:pt x="40" y="283"/>
                    </a:lnTo>
                    <a:lnTo>
                      <a:pt x="45" y="282"/>
                    </a:lnTo>
                    <a:lnTo>
                      <a:pt x="48" y="282"/>
                    </a:lnTo>
                    <a:lnTo>
                      <a:pt x="48" y="284"/>
                    </a:lnTo>
                    <a:lnTo>
                      <a:pt x="51" y="286"/>
                    </a:lnTo>
                    <a:lnTo>
                      <a:pt x="53" y="284"/>
                    </a:lnTo>
                    <a:lnTo>
                      <a:pt x="58" y="284"/>
                    </a:lnTo>
                    <a:lnTo>
                      <a:pt x="63" y="287"/>
                    </a:lnTo>
                    <a:lnTo>
                      <a:pt x="67" y="288"/>
                    </a:lnTo>
                    <a:lnTo>
                      <a:pt x="68" y="289"/>
                    </a:lnTo>
                    <a:lnTo>
                      <a:pt x="70" y="285"/>
                    </a:lnTo>
                    <a:lnTo>
                      <a:pt x="72" y="283"/>
                    </a:lnTo>
                    <a:lnTo>
                      <a:pt x="77" y="284"/>
                    </a:lnTo>
                    <a:lnTo>
                      <a:pt x="78" y="288"/>
                    </a:lnTo>
                    <a:lnTo>
                      <a:pt x="81" y="288"/>
                    </a:lnTo>
                    <a:lnTo>
                      <a:pt x="82" y="290"/>
                    </a:lnTo>
                    <a:lnTo>
                      <a:pt x="84" y="286"/>
                    </a:lnTo>
                    <a:lnTo>
                      <a:pt x="87" y="288"/>
                    </a:lnTo>
                    <a:lnTo>
                      <a:pt x="88" y="282"/>
                    </a:lnTo>
                    <a:lnTo>
                      <a:pt x="92" y="280"/>
                    </a:lnTo>
                    <a:lnTo>
                      <a:pt x="93" y="277"/>
                    </a:lnTo>
                    <a:lnTo>
                      <a:pt x="92" y="270"/>
                    </a:lnTo>
                    <a:lnTo>
                      <a:pt x="95" y="266"/>
                    </a:lnTo>
                    <a:lnTo>
                      <a:pt x="93" y="266"/>
                    </a:lnTo>
                    <a:lnTo>
                      <a:pt x="90" y="263"/>
                    </a:lnTo>
                    <a:lnTo>
                      <a:pt x="91" y="262"/>
                    </a:lnTo>
                    <a:lnTo>
                      <a:pt x="86" y="259"/>
                    </a:lnTo>
                    <a:lnTo>
                      <a:pt x="87" y="253"/>
                    </a:lnTo>
                    <a:lnTo>
                      <a:pt x="85" y="250"/>
                    </a:lnTo>
                    <a:lnTo>
                      <a:pt x="85" y="246"/>
                    </a:lnTo>
                    <a:lnTo>
                      <a:pt x="94" y="245"/>
                    </a:lnTo>
                    <a:lnTo>
                      <a:pt x="98" y="247"/>
                    </a:lnTo>
                    <a:lnTo>
                      <a:pt x="104" y="244"/>
                    </a:lnTo>
                    <a:lnTo>
                      <a:pt x="111" y="244"/>
                    </a:lnTo>
                    <a:lnTo>
                      <a:pt x="114" y="242"/>
                    </a:lnTo>
                    <a:lnTo>
                      <a:pt x="110" y="238"/>
                    </a:lnTo>
                    <a:lnTo>
                      <a:pt x="110" y="236"/>
                    </a:lnTo>
                    <a:lnTo>
                      <a:pt x="112" y="235"/>
                    </a:lnTo>
                    <a:lnTo>
                      <a:pt x="109" y="232"/>
                    </a:lnTo>
                    <a:lnTo>
                      <a:pt x="110" y="230"/>
                    </a:lnTo>
                    <a:lnTo>
                      <a:pt x="117" y="229"/>
                    </a:lnTo>
                    <a:lnTo>
                      <a:pt x="117" y="225"/>
                    </a:lnTo>
                    <a:lnTo>
                      <a:pt x="121" y="224"/>
                    </a:lnTo>
                    <a:lnTo>
                      <a:pt x="121" y="222"/>
                    </a:lnTo>
                    <a:lnTo>
                      <a:pt x="125" y="216"/>
                    </a:lnTo>
                    <a:lnTo>
                      <a:pt x="127" y="217"/>
                    </a:lnTo>
                    <a:lnTo>
                      <a:pt x="126" y="223"/>
                    </a:lnTo>
                    <a:lnTo>
                      <a:pt x="131" y="224"/>
                    </a:lnTo>
                    <a:lnTo>
                      <a:pt x="132" y="222"/>
                    </a:lnTo>
                    <a:lnTo>
                      <a:pt x="138" y="223"/>
                    </a:lnTo>
                    <a:lnTo>
                      <a:pt x="144" y="228"/>
                    </a:lnTo>
                    <a:lnTo>
                      <a:pt x="154" y="222"/>
                    </a:lnTo>
                    <a:lnTo>
                      <a:pt x="160" y="225"/>
                    </a:lnTo>
                    <a:lnTo>
                      <a:pt x="163" y="234"/>
                    </a:lnTo>
                    <a:lnTo>
                      <a:pt x="163" y="235"/>
                    </a:lnTo>
                    <a:lnTo>
                      <a:pt x="167" y="237"/>
                    </a:lnTo>
                    <a:lnTo>
                      <a:pt x="172" y="237"/>
                    </a:lnTo>
                    <a:lnTo>
                      <a:pt x="174" y="234"/>
                    </a:lnTo>
                    <a:lnTo>
                      <a:pt x="180" y="236"/>
                    </a:lnTo>
                    <a:lnTo>
                      <a:pt x="182" y="232"/>
                    </a:lnTo>
                    <a:lnTo>
                      <a:pt x="195" y="237"/>
                    </a:lnTo>
                    <a:lnTo>
                      <a:pt x="195" y="231"/>
                    </a:lnTo>
                    <a:lnTo>
                      <a:pt x="198" y="228"/>
                    </a:lnTo>
                    <a:lnTo>
                      <a:pt x="197" y="226"/>
                    </a:lnTo>
                    <a:lnTo>
                      <a:pt x="198" y="223"/>
                    </a:lnTo>
                    <a:lnTo>
                      <a:pt x="199" y="224"/>
                    </a:lnTo>
                    <a:lnTo>
                      <a:pt x="200" y="222"/>
                    </a:lnTo>
                    <a:lnTo>
                      <a:pt x="198" y="212"/>
                    </a:lnTo>
                    <a:lnTo>
                      <a:pt x="199" y="209"/>
                    </a:lnTo>
                    <a:lnTo>
                      <a:pt x="195" y="206"/>
                    </a:lnTo>
                    <a:lnTo>
                      <a:pt x="197" y="205"/>
                    </a:lnTo>
                    <a:lnTo>
                      <a:pt x="197" y="204"/>
                    </a:lnTo>
                    <a:lnTo>
                      <a:pt x="203" y="204"/>
                    </a:lnTo>
                    <a:lnTo>
                      <a:pt x="207" y="206"/>
                    </a:lnTo>
                    <a:lnTo>
                      <a:pt x="211" y="206"/>
                    </a:lnTo>
                    <a:lnTo>
                      <a:pt x="215" y="205"/>
                    </a:lnTo>
                    <a:lnTo>
                      <a:pt x="218" y="199"/>
                    </a:lnTo>
                    <a:lnTo>
                      <a:pt x="222" y="200"/>
                    </a:lnTo>
                    <a:lnTo>
                      <a:pt x="222" y="198"/>
                    </a:lnTo>
                    <a:lnTo>
                      <a:pt x="228" y="201"/>
                    </a:lnTo>
                    <a:lnTo>
                      <a:pt x="228" y="199"/>
                    </a:lnTo>
                    <a:lnTo>
                      <a:pt x="229" y="196"/>
                    </a:lnTo>
                    <a:lnTo>
                      <a:pt x="230" y="197"/>
                    </a:lnTo>
                    <a:lnTo>
                      <a:pt x="239" y="197"/>
                    </a:lnTo>
                    <a:lnTo>
                      <a:pt x="239" y="196"/>
                    </a:lnTo>
                    <a:lnTo>
                      <a:pt x="238" y="194"/>
                    </a:lnTo>
                    <a:lnTo>
                      <a:pt x="239" y="193"/>
                    </a:lnTo>
                    <a:lnTo>
                      <a:pt x="240" y="189"/>
                    </a:lnTo>
                    <a:lnTo>
                      <a:pt x="244" y="190"/>
                    </a:lnTo>
                    <a:lnTo>
                      <a:pt x="245" y="188"/>
                    </a:lnTo>
                    <a:lnTo>
                      <a:pt x="248" y="190"/>
                    </a:lnTo>
                    <a:lnTo>
                      <a:pt x="256" y="189"/>
                    </a:lnTo>
                    <a:lnTo>
                      <a:pt x="256" y="191"/>
                    </a:lnTo>
                    <a:lnTo>
                      <a:pt x="258" y="190"/>
                    </a:lnTo>
                    <a:lnTo>
                      <a:pt x="258" y="188"/>
                    </a:lnTo>
                    <a:lnTo>
                      <a:pt x="260" y="188"/>
                    </a:lnTo>
                    <a:lnTo>
                      <a:pt x="262" y="191"/>
                    </a:lnTo>
                    <a:lnTo>
                      <a:pt x="264" y="193"/>
                    </a:lnTo>
                    <a:lnTo>
                      <a:pt x="267" y="192"/>
                    </a:lnTo>
                    <a:lnTo>
                      <a:pt x="268" y="195"/>
                    </a:lnTo>
                    <a:lnTo>
                      <a:pt x="271" y="198"/>
                    </a:lnTo>
                    <a:lnTo>
                      <a:pt x="276" y="194"/>
                    </a:lnTo>
                    <a:lnTo>
                      <a:pt x="282" y="196"/>
                    </a:lnTo>
                    <a:lnTo>
                      <a:pt x="286" y="193"/>
                    </a:lnTo>
                    <a:lnTo>
                      <a:pt x="288" y="194"/>
                    </a:lnTo>
                    <a:lnTo>
                      <a:pt x="287" y="196"/>
                    </a:lnTo>
                    <a:lnTo>
                      <a:pt x="292" y="196"/>
                    </a:lnTo>
                    <a:lnTo>
                      <a:pt x="293" y="194"/>
                    </a:lnTo>
                    <a:lnTo>
                      <a:pt x="297" y="193"/>
                    </a:lnTo>
                    <a:lnTo>
                      <a:pt x="296" y="190"/>
                    </a:lnTo>
                    <a:lnTo>
                      <a:pt x="299" y="188"/>
                    </a:lnTo>
                    <a:lnTo>
                      <a:pt x="301" y="189"/>
                    </a:lnTo>
                    <a:lnTo>
                      <a:pt x="301" y="183"/>
                    </a:lnTo>
                    <a:lnTo>
                      <a:pt x="305" y="179"/>
                    </a:lnTo>
                    <a:lnTo>
                      <a:pt x="304" y="175"/>
                    </a:lnTo>
                    <a:lnTo>
                      <a:pt x="307" y="174"/>
                    </a:lnTo>
                    <a:lnTo>
                      <a:pt x="307" y="173"/>
                    </a:lnTo>
                    <a:lnTo>
                      <a:pt x="309" y="174"/>
                    </a:lnTo>
                    <a:lnTo>
                      <a:pt x="315" y="172"/>
                    </a:lnTo>
                    <a:lnTo>
                      <a:pt x="318" y="166"/>
                    </a:lnTo>
                    <a:lnTo>
                      <a:pt x="317" y="163"/>
                    </a:lnTo>
                    <a:lnTo>
                      <a:pt x="319" y="159"/>
                    </a:lnTo>
                    <a:lnTo>
                      <a:pt x="319" y="150"/>
                    </a:lnTo>
                    <a:lnTo>
                      <a:pt x="325" y="147"/>
                    </a:lnTo>
                    <a:lnTo>
                      <a:pt x="329" y="144"/>
                    </a:lnTo>
                    <a:lnTo>
                      <a:pt x="333" y="145"/>
                    </a:lnTo>
                    <a:lnTo>
                      <a:pt x="336" y="141"/>
                    </a:lnTo>
                    <a:lnTo>
                      <a:pt x="333" y="138"/>
                    </a:lnTo>
                    <a:lnTo>
                      <a:pt x="336" y="137"/>
                    </a:lnTo>
                    <a:lnTo>
                      <a:pt x="336" y="135"/>
                    </a:lnTo>
                    <a:lnTo>
                      <a:pt x="338" y="133"/>
                    </a:lnTo>
                    <a:lnTo>
                      <a:pt x="345" y="134"/>
                    </a:lnTo>
                    <a:lnTo>
                      <a:pt x="346" y="129"/>
                    </a:lnTo>
                    <a:lnTo>
                      <a:pt x="355" y="133"/>
                    </a:lnTo>
                    <a:lnTo>
                      <a:pt x="354" y="136"/>
                    </a:lnTo>
                    <a:lnTo>
                      <a:pt x="357" y="137"/>
                    </a:lnTo>
                    <a:lnTo>
                      <a:pt x="358" y="140"/>
                    </a:lnTo>
                    <a:lnTo>
                      <a:pt x="362" y="142"/>
                    </a:lnTo>
                    <a:lnTo>
                      <a:pt x="363" y="139"/>
                    </a:lnTo>
                    <a:lnTo>
                      <a:pt x="370" y="134"/>
                    </a:lnTo>
                    <a:lnTo>
                      <a:pt x="373" y="134"/>
                    </a:lnTo>
                    <a:lnTo>
                      <a:pt x="374" y="130"/>
                    </a:lnTo>
                    <a:lnTo>
                      <a:pt x="376" y="130"/>
                    </a:lnTo>
                    <a:lnTo>
                      <a:pt x="381" y="132"/>
                    </a:lnTo>
                    <a:lnTo>
                      <a:pt x="382" y="128"/>
                    </a:lnTo>
                    <a:lnTo>
                      <a:pt x="387" y="126"/>
                    </a:lnTo>
                    <a:lnTo>
                      <a:pt x="388" y="123"/>
                    </a:lnTo>
                    <a:lnTo>
                      <a:pt x="392" y="125"/>
                    </a:lnTo>
                    <a:lnTo>
                      <a:pt x="394" y="123"/>
                    </a:lnTo>
                    <a:lnTo>
                      <a:pt x="395" y="127"/>
                    </a:lnTo>
                    <a:lnTo>
                      <a:pt x="397" y="129"/>
                    </a:lnTo>
                    <a:lnTo>
                      <a:pt x="397" y="136"/>
                    </a:lnTo>
                    <a:lnTo>
                      <a:pt x="399" y="138"/>
                    </a:lnTo>
                    <a:lnTo>
                      <a:pt x="406" y="140"/>
                    </a:lnTo>
                    <a:lnTo>
                      <a:pt x="409" y="146"/>
                    </a:lnTo>
                    <a:lnTo>
                      <a:pt x="413" y="148"/>
                    </a:lnTo>
                    <a:lnTo>
                      <a:pt x="418" y="150"/>
                    </a:lnTo>
                    <a:lnTo>
                      <a:pt x="422" y="145"/>
                    </a:lnTo>
                    <a:lnTo>
                      <a:pt x="424" y="146"/>
                    </a:lnTo>
                    <a:lnTo>
                      <a:pt x="431" y="144"/>
                    </a:lnTo>
                    <a:lnTo>
                      <a:pt x="436" y="151"/>
                    </a:lnTo>
                    <a:lnTo>
                      <a:pt x="444" y="152"/>
                    </a:lnTo>
                    <a:lnTo>
                      <a:pt x="445" y="153"/>
                    </a:lnTo>
                    <a:lnTo>
                      <a:pt x="447" y="152"/>
                    </a:lnTo>
                    <a:lnTo>
                      <a:pt x="456" y="157"/>
                    </a:lnTo>
                    <a:lnTo>
                      <a:pt x="458" y="161"/>
                    </a:lnTo>
                    <a:lnTo>
                      <a:pt x="459" y="161"/>
                    </a:lnTo>
                    <a:lnTo>
                      <a:pt x="460" y="158"/>
                    </a:lnTo>
                    <a:lnTo>
                      <a:pt x="463" y="157"/>
                    </a:lnTo>
                    <a:lnTo>
                      <a:pt x="464" y="153"/>
                    </a:lnTo>
                    <a:lnTo>
                      <a:pt x="473" y="145"/>
                    </a:lnTo>
                    <a:lnTo>
                      <a:pt x="482" y="147"/>
                    </a:lnTo>
                    <a:lnTo>
                      <a:pt x="483" y="146"/>
                    </a:lnTo>
                    <a:lnTo>
                      <a:pt x="485" y="147"/>
                    </a:lnTo>
                    <a:lnTo>
                      <a:pt x="489" y="146"/>
                    </a:lnTo>
                    <a:lnTo>
                      <a:pt x="489" y="144"/>
                    </a:lnTo>
                    <a:lnTo>
                      <a:pt x="496" y="140"/>
                    </a:lnTo>
                    <a:lnTo>
                      <a:pt x="499" y="143"/>
                    </a:lnTo>
                    <a:lnTo>
                      <a:pt x="501" y="142"/>
                    </a:lnTo>
                    <a:lnTo>
                      <a:pt x="504" y="150"/>
                    </a:lnTo>
                    <a:lnTo>
                      <a:pt x="523" y="142"/>
                    </a:lnTo>
                    <a:lnTo>
                      <a:pt x="525" y="139"/>
                    </a:lnTo>
                    <a:lnTo>
                      <a:pt x="528" y="140"/>
                    </a:lnTo>
                    <a:lnTo>
                      <a:pt x="533" y="138"/>
                    </a:lnTo>
                    <a:lnTo>
                      <a:pt x="534" y="140"/>
                    </a:lnTo>
                    <a:lnTo>
                      <a:pt x="539" y="141"/>
                    </a:lnTo>
                    <a:lnTo>
                      <a:pt x="541" y="144"/>
                    </a:lnTo>
                    <a:lnTo>
                      <a:pt x="543" y="144"/>
                    </a:lnTo>
                    <a:lnTo>
                      <a:pt x="544" y="145"/>
                    </a:lnTo>
                    <a:lnTo>
                      <a:pt x="546" y="145"/>
                    </a:lnTo>
                    <a:lnTo>
                      <a:pt x="546" y="143"/>
                    </a:lnTo>
                    <a:lnTo>
                      <a:pt x="550" y="143"/>
                    </a:lnTo>
                    <a:lnTo>
                      <a:pt x="553" y="141"/>
                    </a:lnTo>
                    <a:lnTo>
                      <a:pt x="558" y="142"/>
                    </a:lnTo>
                    <a:lnTo>
                      <a:pt x="578" y="155"/>
                    </a:lnTo>
                    <a:lnTo>
                      <a:pt x="579" y="151"/>
                    </a:lnTo>
                    <a:lnTo>
                      <a:pt x="584" y="151"/>
                    </a:lnTo>
                    <a:lnTo>
                      <a:pt x="586" y="152"/>
                    </a:lnTo>
                    <a:lnTo>
                      <a:pt x="591" y="152"/>
                    </a:lnTo>
                    <a:lnTo>
                      <a:pt x="594" y="151"/>
                    </a:lnTo>
                    <a:lnTo>
                      <a:pt x="594" y="153"/>
                    </a:lnTo>
                    <a:lnTo>
                      <a:pt x="597" y="153"/>
                    </a:lnTo>
                    <a:lnTo>
                      <a:pt x="605" y="161"/>
                    </a:lnTo>
                    <a:lnTo>
                      <a:pt x="606" y="160"/>
                    </a:lnTo>
                    <a:lnTo>
                      <a:pt x="609" y="162"/>
                    </a:lnTo>
                    <a:lnTo>
                      <a:pt x="612" y="161"/>
                    </a:lnTo>
                    <a:lnTo>
                      <a:pt x="614" y="162"/>
                    </a:lnTo>
                    <a:lnTo>
                      <a:pt x="616" y="161"/>
                    </a:lnTo>
                    <a:lnTo>
                      <a:pt x="623" y="161"/>
                    </a:lnTo>
                    <a:lnTo>
                      <a:pt x="631" y="165"/>
                    </a:lnTo>
                    <a:lnTo>
                      <a:pt x="638" y="162"/>
                    </a:lnTo>
                    <a:lnTo>
                      <a:pt x="641" y="162"/>
                    </a:lnTo>
                    <a:lnTo>
                      <a:pt x="645" y="157"/>
                    </a:lnTo>
                    <a:lnTo>
                      <a:pt x="651" y="153"/>
                    </a:lnTo>
                    <a:lnTo>
                      <a:pt x="652" y="148"/>
                    </a:lnTo>
                    <a:lnTo>
                      <a:pt x="648" y="146"/>
                    </a:lnTo>
                    <a:lnTo>
                      <a:pt x="648" y="143"/>
                    </a:lnTo>
                    <a:lnTo>
                      <a:pt x="646" y="142"/>
                    </a:lnTo>
                    <a:lnTo>
                      <a:pt x="648" y="140"/>
                    </a:lnTo>
                    <a:lnTo>
                      <a:pt x="645" y="132"/>
                    </a:lnTo>
                    <a:lnTo>
                      <a:pt x="645" y="129"/>
                    </a:lnTo>
                    <a:lnTo>
                      <a:pt x="649" y="130"/>
                    </a:lnTo>
                    <a:lnTo>
                      <a:pt x="652" y="120"/>
                    </a:lnTo>
                    <a:lnTo>
                      <a:pt x="646" y="116"/>
                    </a:lnTo>
                    <a:lnTo>
                      <a:pt x="646" y="111"/>
                    </a:lnTo>
                    <a:lnTo>
                      <a:pt x="644" y="111"/>
                    </a:lnTo>
                    <a:lnTo>
                      <a:pt x="642" y="108"/>
                    </a:lnTo>
                    <a:lnTo>
                      <a:pt x="639" y="109"/>
                    </a:lnTo>
                    <a:lnTo>
                      <a:pt x="638" y="104"/>
                    </a:lnTo>
                    <a:lnTo>
                      <a:pt x="635" y="104"/>
                    </a:lnTo>
                    <a:lnTo>
                      <a:pt x="636" y="101"/>
                    </a:lnTo>
                    <a:lnTo>
                      <a:pt x="632" y="100"/>
                    </a:lnTo>
                    <a:lnTo>
                      <a:pt x="632" y="99"/>
                    </a:lnTo>
                    <a:lnTo>
                      <a:pt x="633" y="97"/>
                    </a:lnTo>
                    <a:lnTo>
                      <a:pt x="632" y="93"/>
                    </a:lnTo>
                    <a:lnTo>
                      <a:pt x="630" y="92"/>
                    </a:lnTo>
                    <a:lnTo>
                      <a:pt x="623" y="92"/>
                    </a:lnTo>
                    <a:lnTo>
                      <a:pt x="618" y="88"/>
                    </a:lnTo>
                    <a:lnTo>
                      <a:pt x="623" y="82"/>
                    </a:lnTo>
                    <a:lnTo>
                      <a:pt x="622" y="79"/>
                    </a:lnTo>
                    <a:lnTo>
                      <a:pt x="616" y="75"/>
                    </a:lnTo>
                    <a:lnTo>
                      <a:pt x="614" y="76"/>
                    </a:lnTo>
                    <a:lnTo>
                      <a:pt x="612" y="74"/>
                    </a:lnTo>
                    <a:lnTo>
                      <a:pt x="610" y="76"/>
                    </a:lnTo>
                    <a:lnTo>
                      <a:pt x="607" y="75"/>
                    </a:lnTo>
                    <a:lnTo>
                      <a:pt x="600" y="71"/>
                    </a:lnTo>
                    <a:lnTo>
                      <a:pt x="604" y="68"/>
                    </a:lnTo>
                    <a:lnTo>
                      <a:pt x="603" y="66"/>
                    </a:lnTo>
                    <a:lnTo>
                      <a:pt x="606" y="64"/>
                    </a:lnTo>
                    <a:lnTo>
                      <a:pt x="606" y="61"/>
                    </a:lnTo>
                    <a:lnTo>
                      <a:pt x="610" y="58"/>
                    </a:lnTo>
                    <a:lnTo>
                      <a:pt x="611" y="48"/>
                    </a:lnTo>
                    <a:lnTo>
                      <a:pt x="614" y="48"/>
                    </a:lnTo>
                    <a:lnTo>
                      <a:pt x="620" y="55"/>
                    </a:lnTo>
                    <a:lnTo>
                      <a:pt x="625" y="56"/>
                    </a:lnTo>
                    <a:lnTo>
                      <a:pt x="626" y="53"/>
                    </a:lnTo>
                    <a:lnTo>
                      <a:pt x="622" y="49"/>
                    </a:lnTo>
                    <a:lnTo>
                      <a:pt x="623" y="47"/>
                    </a:lnTo>
                    <a:lnTo>
                      <a:pt x="633" y="37"/>
                    </a:lnTo>
                    <a:lnTo>
                      <a:pt x="634" y="34"/>
                    </a:lnTo>
                    <a:lnTo>
                      <a:pt x="629" y="32"/>
                    </a:lnTo>
                    <a:lnTo>
                      <a:pt x="628" y="30"/>
                    </a:lnTo>
                    <a:lnTo>
                      <a:pt x="633" y="27"/>
                    </a:lnTo>
                    <a:lnTo>
                      <a:pt x="635" y="22"/>
                    </a:lnTo>
                    <a:lnTo>
                      <a:pt x="635" y="20"/>
                    </a:lnTo>
                    <a:lnTo>
                      <a:pt x="632" y="19"/>
                    </a:lnTo>
                    <a:lnTo>
                      <a:pt x="633" y="16"/>
                    </a:lnTo>
                    <a:lnTo>
                      <a:pt x="635" y="16"/>
                    </a:lnTo>
                    <a:lnTo>
                      <a:pt x="635" y="14"/>
                    </a:lnTo>
                    <a:lnTo>
                      <a:pt x="645" y="13"/>
                    </a:lnTo>
                    <a:lnTo>
                      <a:pt x="647" y="13"/>
                    </a:lnTo>
                    <a:lnTo>
                      <a:pt x="647" y="16"/>
                    </a:lnTo>
                    <a:lnTo>
                      <a:pt x="652" y="16"/>
                    </a:lnTo>
                    <a:lnTo>
                      <a:pt x="657" y="22"/>
                    </a:lnTo>
                    <a:lnTo>
                      <a:pt x="663" y="24"/>
                    </a:lnTo>
                    <a:lnTo>
                      <a:pt x="663" y="27"/>
                    </a:lnTo>
                    <a:lnTo>
                      <a:pt x="666" y="28"/>
                    </a:lnTo>
                    <a:lnTo>
                      <a:pt x="678" y="29"/>
                    </a:lnTo>
                    <a:lnTo>
                      <a:pt x="679" y="28"/>
                    </a:lnTo>
                    <a:lnTo>
                      <a:pt x="682" y="30"/>
                    </a:lnTo>
                    <a:lnTo>
                      <a:pt x="683" y="33"/>
                    </a:lnTo>
                    <a:lnTo>
                      <a:pt x="682" y="33"/>
                    </a:lnTo>
                    <a:lnTo>
                      <a:pt x="686" y="39"/>
                    </a:lnTo>
                    <a:lnTo>
                      <a:pt x="693" y="42"/>
                    </a:lnTo>
                    <a:lnTo>
                      <a:pt x="695" y="40"/>
                    </a:lnTo>
                    <a:lnTo>
                      <a:pt x="697" y="37"/>
                    </a:lnTo>
                    <a:lnTo>
                      <a:pt x="702" y="38"/>
                    </a:lnTo>
                    <a:lnTo>
                      <a:pt x="705" y="37"/>
                    </a:lnTo>
                    <a:lnTo>
                      <a:pt x="711" y="38"/>
                    </a:lnTo>
                    <a:lnTo>
                      <a:pt x="723" y="33"/>
                    </a:lnTo>
                    <a:lnTo>
                      <a:pt x="724" y="36"/>
                    </a:lnTo>
                    <a:lnTo>
                      <a:pt x="734" y="35"/>
                    </a:lnTo>
                    <a:lnTo>
                      <a:pt x="734" y="34"/>
                    </a:lnTo>
                    <a:lnTo>
                      <a:pt x="740" y="32"/>
                    </a:lnTo>
                    <a:lnTo>
                      <a:pt x="755" y="33"/>
                    </a:lnTo>
                    <a:lnTo>
                      <a:pt x="765" y="37"/>
                    </a:lnTo>
                    <a:lnTo>
                      <a:pt x="773" y="31"/>
                    </a:lnTo>
                    <a:lnTo>
                      <a:pt x="771" y="25"/>
                    </a:lnTo>
                    <a:lnTo>
                      <a:pt x="778" y="16"/>
                    </a:lnTo>
                    <a:lnTo>
                      <a:pt x="797" y="19"/>
                    </a:lnTo>
                    <a:lnTo>
                      <a:pt x="811" y="7"/>
                    </a:lnTo>
                    <a:lnTo>
                      <a:pt x="822" y="6"/>
                    </a:lnTo>
                    <a:lnTo>
                      <a:pt x="826" y="14"/>
                    </a:lnTo>
                    <a:lnTo>
                      <a:pt x="848" y="0"/>
                    </a:lnTo>
                    <a:lnTo>
                      <a:pt x="859" y="1"/>
                    </a:lnTo>
                    <a:lnTo>
                      <a:pt x="863" y="16"/>
                    </a:lnTo>
                    <a:lnTo>
                      <a:pt x="877" y="34"/>
                    </a:lnTo>
                    <a:lnTo>
                      <a:pt x="876" y="38"/>
                    </a:lnTo>
                    <a:lnTo>
                      <a:pt x="890" y="53"/>
                    </a:lnTo>
                    <a:lnTo>
                      <a:pt x="893" y="60"/>
                    </a:lnTo>
                    <a:lnTo>
                      <a:pt x="891" y="64"/>
                    </a:lnTo>
                    <a:lnTo>
                      <a:pt x="892" y="66"/>
                    </a:lnTo>
                    <a:lnTo>
                      <a:pt x="891" y="66"/>
                    </a:lnTo>
                    <a:lnTo>
                      <a:pt x="890" y="71"/>
                    </a:lnTo>
                    <a:lnTo>
                      <a:pt x="900" y="85"/>
                    </a:lnTo>
                    <a:lnTo>
                      <a:pt x="899" y="89"/>
                    </a:lnTo>
                    <a:lnTo>
                      <a:pt x="896" y="91"/>
                    </a:lnTo>
                    <a:lnTo>
                      <a:pt x="896" y="92"/>
                    </a:lnTo>
                    <a:lnTo>
                      <a:pt x="891" y="99"/>
                    </a:lnTo>
                    <a:lnTo>
                      <a:pt x="891" y="105"/>
                    </a:lnTo>
                    <a:lnTo>
                      <a:pt x="890" y="107"/>
                    </a:lnTo>
                    <a:lnTo>
                      <a:pt x="891" y="112"/>
                    </a:lnTo>
                    <a:lnTo>
                      <a:pt x="890" y="115"/>
                    </a:lnTo>
                    <a:lnTo>
                      <a:pt x="891" y="117"/>
                    </a:lnTo>
                    <a:lnTo>
                      <a:pt x="890" y="120"/>
                    </a:lnTo>
                    <a:lnTo>
                      <a:pt x="892" y="123"/>
                    </a:lnTo>
                    <a:lnTo>
                      <a:pt x="894" y="127"/>
                    </a:lnTo>
                    <a:lnTo>
                      <a:pt x="899" y="129"/>
                    </a:lnTo>
                    <a:lnTo>
                      <a:pt x="898" y="134"/>
                    </a:lnTo>
                    <a:lnTo>
                      <a:pt x="902" y="135"/>
                    </a:lnTo>
                    <a:lnTo>
                      <a:pt x="898" y="142"/>
                    </a:lnTo>
                    <a:lnTo>
                      <a:pt x="900" y="152"/>
                    </a:lnTo>
                    <a:lnTo>
                      <a:pt x="902" y="156"/>
                    </a:lnTo>
                    <a:lnTo>
                      <a:pt x="902" y="161"/>
                    </a:lnTo>
                    <a:lnTo>
                      <a:pt x="905" y="163"/>
                    </a:lnTo>
                    <a:lnTo>
                      <a:pt x="905" y="165"/>
                    </a:lnTo>
                    <a:lnTo>
                      <a:pt x="906" y="165"/>
                    </a:lnTo>
                    <a:lnTo>
                      <a:pt x="903" y="170"/>
                    </a:lnTo>
                    <a:lnTo>
                      <a:pt x="903" y="171"/>
                    </a:lnTo>
                    <a:lnTo>
                      <a:pt x="902" y="173"/>
                    </a:lnTo>
                    <a:lnTo>
                      <a:pt x="904" y="178"/>
                    </a:lnTo>
                    <a:lnTo>
                      <a:pt x="910" y="178"/>
                    </a:lnTo>
                    <a:lnTo>
                      <a:pt x="914" y="178"/>
                    </a:lnTo>
                    <a:lnTo>
                      <a:pt x="916" y="179"/>
                    </a:lnTo>
                    <a:lnTo>
                      <a:pt x="920" y="180"/>
                    </a:lnTo>
                    <a:lnTo>
                      <a:pt x="927" y="179"/>
                    </a:lnTo>
                    <a:lnTo>
                      <a:pt x="930" y="177"/>
                    </a:lnTo>
                    <a:lnTo>
                      <a:pt x="935" y="176"/>
                    </a:lnTo>
                    <a:lnTo>
                      <a:pt x="939" y="177"/>
                    </a:lnTo>
                    <a:lnTo>
                      <a:pt x="942" y="176"/>
                    </a:lnTo>
                    <a:lnTo>
                      <a:pt x="942" y="177"/>
                    </a:lnTo>
                    <a:lnTo>
                      <a:pt x="950" y="179"/>
                    </a:lnTo>
                    <a:lnTo>
                      <a:pt x="955" y="183"/>
                    </a:lnTo>
                    <a:lnTo>
                      <a:pt x="959" y="183"/>
                    </a:lnTo>
                    <a:lnTo>
                      <a:pt x="960" y="182"/>
                    </a:lnTo>
                    <a:lnTo>
                      <a:pt x="964" y="183"/>
                    </a:lnTo>
                    <a:lnTo>
                      <a:pt x="965" y="181"/>
                    </a:lnTo>
                    <a:lnTo>
                      <a:pt x="972" y="182"/>
                    </a:lnTo>
                    <a:lnTo>
                      <a:pt x="974" y="181"/>
                    </a:lnTo>
                    <a:lnTo>
                      <a:pt x="978" y="181"/>
                    </a:lnTo>
                    <a:lnTo>
                      <a:pt x="982" y="184"/>
                    </a:lnTo>
                    <a:lnTo>
                      <a:pt x="984" y="180"/>
                    </a:lnTo>
                    <a:lnTo>
                      <a:pt x="990" y="182"/>
                    </a:lnTo>
                    <a:lnTo>
                      <a:pt x="991" y="186"/>
                    </a:lnTo>
                    <a:lnTo>
                      <a:pt x="999" y="186"/>
                    </a:lnTo>
                    <a:lnTo>
                      <a:pt x="999" y="188"/>
                    </a:lnTo>
                    <a:lnTo>
                      <a:pt x="1003" y="190"/>
                    </a:lnTo>
                    <a:lnTo>
                      <a:pt x="1005" y="189"/>
                    </a:lnTo>
                    <a:lnTo>
                      <a:pt x="1003" y="192"/>
                    </a:lnTo>
                    <a:lnTo>
                      <a:pt x="1008" y="192"/>
                    </a:lnTo>
                    <a:lnTo>
                      <a:pt x="1009" y="198"/>
                    </a:lnTo>
                    <a:lnTo>
                      <a:pt x="1012" y="197"/>
                    </a:lnTo>
                    <a:lnTo>
                      <a:pt x="1013" y="199"/>
                    </a:lnTo>
                    <a:lnTo>
                      <a:pt x="1017" y="199"/>
                    </a:lnTo>
                    <a:lnTo>
                      <a:pt x="1017" y="201"/>
                    </a:lnTo>
                    <a:lnTo>
                      <a:pt x="1022" y="206"/>
                    </a:lnTo>
                    <a:lnTo>
                      <a:pt x="1025" y="211"/>
                    </a:lnTo>
                    <a:lnTo>
                      <a:pt x="1026" y="204"/>
                    </a:lnTo>
                    <a:lnTo>
                      <a:pt x="1029" y="207"/>
                    </a:lnTo>
                    <a:lnTo>
                      <a:pt x="1035" y="207"/>
                    </a:lnTo>
                    <a:lnTo>
                      <a:pt x="1036" y="210"/>
                    </a:lnTo>
                    <a:lnTo>
                      <a:pt x="1038" y="211"/>
                    </a:lnTo>
                    <a:lnTo>
                      <a:pt x="1038" y="212"/>
                    </a:lnTo>
                    <a:lnTo>
                      <a:pt x="1040" y="214"/>
                    </a:lnTo>
                    <a:lnTo>
                      <a:pt x="1038" y="216"/>
                    </a:lnTo>
                    <a:lnTo>
                      <a:pt x="1039" y="217"/>
                    </a:lnTo>
                    <a:lnTo>
                      <a:pt x="1041" y="219"/>
                    </a:lnTo>
                    <a:lnTo>
                      <a:pt x="1044" y="218"/>
                    </a:lnTo>
                    <a:lnTo>
                      <a:pt x="1041" y="225"/>
                    </a:lnTo>
                    <a:lnTo>
                      <a:pt x="1041" y="227"/>
                    </a:lnTo>
                    <a:lnTo>
                      <a:pt x="1045" y="227"/>
                    </a:lnTo>
                    <a:lnTo>
                      <a:pt x="1048" y="232"/>
                    </a:lnTo>
                    <a:lnTo>
                      <a:pt x="1047" y="241"/>
                    </a:lnTo>
                    <a:lnTo>
                      <a:pt x="1049" y="241"/>
                    </a:lnTo>
                    <a:lnTo>
                      <a:pt x="1049" y="238"/>
                    </a:lnTo>
                    <a:lnTo>
                      <a:pt x="1052" y="237"/>
                    </a:lnTo>
                    <a:lnTo>
                      <a:pt x="1054" y="240"/>
                    </a:lnTo>
                    <a:lnTo>
                      <a:pt x="1058" y="236"/>
                    </a:lnTo>
                    <a:lnTo>
                      <a:pt x="1061" y="237"/>
                    </a:lnTo>
                    <a:lnTo>
                      <a:pt x="1062" y="236"/>
                    </a:lnTo>
                    <a:lnTo>
                      <a:pt x="1060" y="234"/>
                    </a:lnTo>
                    <a:lnTo>
                      <a:pt x="1064" y="233"/>
                    </a:lnTo>
                    <a:lnTo>
                      <a:pt x="1066" y="236"/>
                    </a:lnTo>
                    <a:lnTo>
                      <a:pt x="1065" y="240"/>
                    </a:lnTo>
                    <a:lnTo>
                      <a:pt x="1066" y="243"/>
                    </a:lnTo>
                    <a:lnTo>
                      <a:pt x="1070" y="243"/>
                    </a:lnTo>
                    <a:lnTo>
                      <a:pt x="1072" y="244"/>
                    </a:lnTo>
                    <a:lnTo>
                      <a:pt x="1074" y="241"/>
                    </a:lnTo>
                    <a:lnTo>
                      <a:pt x="1076" y="242"/>
                    </a:lnTo>
                    <a:lnTo>
                      <a:pt x="1076" y="245"/>
                    </a:lnTo>
                    <a:lnTo>
                      <a:pt x="1082" y="245"/>
                    </a:lnTo>
                    <a:lnTo>
                      <a:pt x="1080" y="249"/>
                    </a:lnTo>
                    <a:lnTo>
                      <a:pt x="1080" y="252"/>
                    </a:lnTo>
                    <a:lnTo>
                      <a:pt x="1083" y="250"/>
                    </a:lnTo>
                    <a:lnTo>
                      <a:pt x="1084" y="247"/>
                    </a:lnTo>
                    <a:lnTo>
                      <a:pt x="1089" y="248"/>
                    </a:lnTo>
                    <a:lnTo>
                      <a:pt x="1090" y="250"/>
                    </a:lnTo>
                    <a:lnTo>
                      <a:pt x="1093" y="252"/>
                    </a:lnTo>
                    <a:lnTo>
                      <a:pt x="1091" y="259"/>
                    </a:lnTo>
                    <a:lnTo>
                      <a:pt x="1100" y="259"/>
                    </a:lnTo>
                    <a:lnTo>
                      <a:pt x="1099" y="262"/>
                    </a:lnTo>
                    <a:lnTo>
                      <a:pt x="1109" y="262"/>
                    </a:lnTo>
                    <a:lnTo>
                      <a:pt x="1109" y="259"/>
                    </a:lnTo>
                    <a:lnTo>
                      <a:pt x="1104" y="256"/>
                    </a:lnTo>
                    <a:lnTo>
                      <a:pt x="1109" y="254"/>
                    </a:lnTo>
                    <a:lnTo>
                      <a:pt x="1115" y="260"/>
                    </a:lnTo>
                    <a:lnTo>
                      <a:pt x="1117" y="261"/>
                    </a:lnTo>
                    <a:lnTo>
                      <a:pt x="1118" y="258"/>
                    </a:lnTo>
                    <a:lnTo>
                      <a:pt x="1119" y="261"/>
                    </a:lnTo>
                    <a:lnTo>
                      <a:pt x="1125" y="263"/>
                    </a:lnTo>
                    <a:lnTo>
                      <a:pt x="1125" y="261"/>
                    </a:lnTo>
                    <a:lnTo>
                      <a:pt x="1128" y="259"/>
                    </a:lnTo>
                    <a:lnTo>
                      <a:pt x="1127" y="253"/>
                    </a:lnTo>
                    <a:lnTo>
                      <a:pt x="1128" y="252"/>
                    </a:lnTo>
                    <a:lnTo>
                      <a:pt x="1133" y="255"/>
                    </a:lnTo>
                    <a:lnTo>
                      <a:pt x="1129" y="261"/>
                    </a:lnTo>
                    <a:lnTo>
                      <a:pt x="1129" y="263"/>
                    </a:lnTo>
                    <a:lnTo>
                      <a:pt x="1131" y="264"/>
                    </a:lnTo>
                    <a:lnTo>
                      <a:pt x="1134" y="263"/>
                    </a:lnTo>
                    <a:lnTo>
                      <a:pt x="1136" y="265"/>
                    </a:lnTo>
                    <a:lnTo>
                      <a:pt x="1138" y="266"/>
                    </a:lnTo>
                    <a:lnTo>
                      <a:pt x="1140" y="259"/>
                    </a:lnTo>
                    <a:lnTo>
                      <a:pt x="1144" y="258"/>
                    </a:lnTo>
                    <a:lnTo>
                      <a:pt x="1145" y="261"/>
                    </a:lnTo>
                    <a:lnTo>
                      <a:pt x="1144" y="267"/>
                    </a:lnTo>
                    <a:lnTo>
                      <a:pt x="1139" y="270"/>
                    </a:lnTo>
                    <a:lnTo>
                      <a:pt x="1143" y="273"/>
                    </a:lnTo>
                    <a:lnTo>
                      <a:pt x="1145" y="273"/>
                    </a:lnTo>
                    <a:lnTo>
                      <a:pt x="1146" y="271"/>
                    </a:lnTo>
                    <a:lnTo>
                      <a:pt x="1154" y="268"/>
                    </a:lnTo>
                    <a:lnTo>
                      <a:pt x="1160" y="273"/>
                    </a:lnTo>
                    <a:lnTo>
                      <a:pt x="1163" y="270"/>
                    </a:lnTo>
                    <a:lnTo>
                      <a:pt x="1167" y="272"/>
                    </a:lnTo>
                    <a:lnTo>
                      <a:pt x="1168" y="277"/>
                    </a:lnTo>
                    <a:lnTo>
                      <a:pt x="1162" y="280"/>
                    </a:lnTo>
                    <a:lnTo>
                      <a:pt x="1163" y="285"/>
                    </a:lnTo>
                    <a:lnTo>
                      <a:pt x="1169" y="287"/>
                    </a:lnTo>
                    <a:lnTo>
                      <a:pt x="1170" y="289"/>
                    </a:lnTo>
                    <a:lnTo>
                      <a:pt x="1165" y="297"/>
                    </a:lnTo>
                    <a:lnTo>
                      <a:pt x="1167" y="300"/>
                    </a:lnTo>
                    <a:lnTo>
                      <a:pt x="1170" y="301"/>
                    </a:lnTo>
                    <a:lnTo>
                      <a:pt x="1181" y="295"/>
                    </a:lnTo>
                    <a:lnTo>
                      <a:pt x="1188" y="296"/>
                    </a:lnTo>
                    <a:lnTo>
                      <a:pt x="1191" y="294"/>
                    </a:lnTo>
                    <a:lnTo>
                      <a:pt x="1193" y="302"/>
                    </a:lnTo>
                    <a:lnTo>
                      <a:pt x="1198" y="306"/>
                    </a:lnTo>
                    <a:lnTo>
                      <a:pt x="1197" y="313"/>
                    </a:lnTo>
                    <a:lnTo>
                      <a:pt x="1194" y="315"/>
                    </a:lnTo>
                    <a:lnTo>
                      <a:pt x="1187" y="314"/>
                    </a:lnTo>
                    <a:lnTo>
                      <a:pt x="1184" y="319"/>
                    </a:lnTo>
                    <a:lnTo>
                      <a:pt x="1185" y="330"/>
                    </a:lnTo>
                    <a:lnTo>
                      <a:pt x="1189" y="334"/>
                    </a:lnTo>
                    <a:lnTo>
                      <a:pt x="1192" y="339"/>
                    </a:lnTo>
                    <a:lnTo>
                      <a:pt x="1190" y="342"/>
                    </a:lnTo>
                    <a:lnTo>
                      <a:pt x="1190" y="346"/>
                    </a:lnTo>
                    <a:lnTo>
                      <a:pt x="1194" y="351"/>
                    </a:lnTo>
                    <a:lnTo>
                      <a:pt x="1194" y="362"/>
                    </a:lnTo>
                    <a:lnTo>
                      <a:pt x="1218" y="377"/>
                    </a:lnTo>
                    <a:lnTo>
                      <a:pt x="1224" y="385"/>
                    </a:lnTo>
                    <a:lnTo>
                      <a:pt x="1238" y="393"/>
                    </a:lnTo>
                    <a:lnTo>
                      <a:pt x="1239" y="396"/>
                    </a:lnTo>
                    <a:lnTo>
                      <a:pt x="1242" y="397"/>
                    </a:lnTo>
                    <a:lnTo>
                      <a:pt x="1244" y="402"/>
                    </a:lnTo>
                    <a:lnTo>
                      <a:pt x="1250" y="406"/>
                    </a:lnTo>
                    <a:lnTo>
                      <a:pt x="1253" y="413"/>
                    </a:lnTo>
                    <a:lnTo>
                      <a:pt x="1257" y="412"/>
                    </a:lnTo>
                    <a:lnTo>
                      <a:pt x="1261" y="415"/>
                    </a:lnTo>
                    <a:lnTo>
                      <a:pt x="1258" y="426"/>
                    </a:lnTo>
                    <a:lnTo>
                      <a:pt x="1252" y="435"/>
                    </a:lnTo>
                    <a:lnTo>
                      <a:pt x="1251" y="442"/>
                    </a:lnTo>
                    <a:lnTo>
                      <a:pt x="1252" y="446"/>
                    </a:lnTo>
                    <a:lnTo>
                      <a:pt x="1248" y="450"/>
                    </a:lnTo>
                    <a:lnTo>
                      <a:pt x="1250" y="452"/>
                    </a:lnTo>
                    <a:lnTo>
                      <a:pt x="1247" y="457"/>
                    </a:lnTo>
                    <a:lnTo>
                      <a:pt x="1251" y="460"/>
                    </a:lnTo>
                    <a:lnTo>
                      <a:pt x="1247" y="467"/>
                    </a:lnTo>
                    <a:lnTo>
                      <a:pt x="1250" y="477"/>
                    </a:lnTo>
                    <a:lnTo>
                      <a:pt x="1246" y="482"/>
                    </a:lnTo>
                    <a:lnTo>
                      <a:pt x="1254" y="493"/>
                    </a:lnTo>
                    <a:lnTo>
                      <a:pt x="1255" y="499"/>
                    </a:lnTo>
                    <a:lnTo>
                      <a:pt x="1260" y="502"/>
                    </a:lnTo>
                    <a:lnTo>
                      <a:pt x="1263" y="507"/>
                    </a:lnTo>
                    <a:lnTo>
                      <a:pt x="1261" y="514"/>
                    </a:lnTo>
                    <a:lnTo>
                      <a:pt x="1263" y="522"/>
                    </a:lnTo>
                    <a:lnTo>
                      <a:pt x="1273" y="531"/>
                    </a:lnTo>
                    <a:lnTo>
                      <a:pt x="1278" y="541"/>
                    </a:lnTo>
                    <a:lnTo>
                      <a:pt x="1281" y="543"/>
                    </a:lnTo>
                    <a:lnTo>
                      <a:pt x="1281" y="552"/>
                    </a:lnTo>
                    <a:lnTo>
                      <a:pt x="1289" y="558"/>
                    </a:lnTo>
                    <a:lnTo>
                      <a:pt x="1289" y="565"/>
                    </a:lnTo>
                    <a:lnTo>
                      <a:pt x="1291" y="575"/>
                    </a:lnTo>
                    <a:lnTo>
                      <a:pt x="1298" y="595"/>
                    </a:lnTo>
                    <a:lnTo>
                      <a:pt x="1305" y="598"/>
                    </a:lnTo>
                    <a:lnTo>
                      <a:pt x="1311" y="595"/>
                    </a:lnTo>
                    <a:lnTo>
                      <a:pt x="1316" y="597"/>
                    </a:lnTo>
                    <a:lnTo>
                      <a:pt x="1319" y="605"/>
                    </a:lnTo>
                    <a:lnTo>
                      <a:pt x="1336" y="616"/>
                    </a:lnTo>
                    <a:lnTo>
                      <a:pt x="1337" y="622"/>
                    </a:lnTo>
                    <a:lnTo>
                      <a:pt x="1341" y="625"/>
                    </a:lnTo>
                    <a:lnTo>
                      <a:pt x="1352" y="631"/>
                    </a:lnTo>
                    <a:lnTo>
                      <a:pt x="1353" y="639"/>
                    </a:lnTo>
                    <a:lnTo>
                      <a:pt x="1350" y="649"/>
                    </a:lnTo>
                    <a:lnTo>
                      <a:pt x="1354" y="657"/>
                    </a:lnTo>
                    <a:lnTo>
                      <a:pt x="1349" y="664"/>
                    </a:lnTo>
                    <a:lnTo>
                      <a:pt x="1351" y="668"/>
                    </a:lnTo>
                    <a:lnTo>
                      <a:pt x="1350" y="673"/>
                    </a:lnTo>
                    <a:lnTo>
                      <a:pt x="1353" y="677"/>
                    </a:lnTo>
                    <a:lnTo>
                      <a:pt x="1356" y="679"/>
                    </a:lnTo>
                    <a:lnTo>
                      <a:pt x="1356" y="683"/>
                    </a:lnTo>
                    <a:lnTo>
                      <a:pt x="1363" y="692"/>
                    </a:lnTo>
                    <a:lnTo>
                      <a:pt x="1365" y="694"/>
                    </a:lnTo>
                    <a:lnTo>
                      <a:pt x="1368" y="694"/>
                    </a:lnTo>
                    <a:lnTo>
                      <a:pt x="1374" y="691"/>
                    </a:lnTo>
                    <a:lnTo>
                      <a:pt x="1384" y="690"/>
                    </a:lnTo>
                    <a:lnTo>
                      <a:pt x="1387" y="692"/>
                    </a:lnTo>
                    <a:lnTo>
                      <a:pt x="1390" y="701"/>
                    </a:lnTo>
                    <a:lnTo>
                      <a:pt x="1390" y="706"/>
                    </a:lnTo>
                    <a:lnTo>
                      <a:pt x="1389" y="710"/>
                    </a:lnTo>
                    <a:lnTo>
                      <a:pt x="1392" y="716"/>
                    </a:lnTo>
                    <a:lnTo>
                      <a:pt x="1394" y="722"/>
                    </a:lnTo>
                    <a:lnTo>
                      <a:pt x="1388" y="737"/>
                    </a:lnTo>
                    <a:lnTo>
                      <a:pt x="1390" y="741"/>
                    </a:lnTo>
                    <a:lnTo>
                      <a:pt x="1384" y="751"/>
                    </a:lnTo>
                    <a:lnTo>
                      <a:pt x="1389" y="752"/>
                    </a:lnTo>
                    <a:lnTo>
                      <a:pt x="1403" y="746"/>
                    </a:lnTo>
                    <a:lnTo>
                      <a:pt x="1410" y="751"/>
                    </a:lnTo>
                    <a:lnTo>
                      <a:pt x="1415" y="756"/>
                    </a:lnTo>
                    <a:lnTo>
                      <a:pt x="1414" y="764"/>
                    </a:lnTo>
                    <a:lnTo>
                      <a:pt x="1408" y="765"/>
                    </a:lnTo>
                    <a:lnTo>
                      <a:pt x="1406" y="768"/>
                    </a:lnTo>
                    <a:lnTo>
                      <a:pt x="1407" y="771"/>
                    </a:lnTo>
                    <a:lnTo>
                      <a:pt x="1410" y="775"/>
                    </a:lnTo>
                    <a:lnTo>
                      <a:pt x="1412" y="785"/>
                    </a:lnTo>
                    <a:lnTo>
                      <a:pt x="1412" y="788"/>
                    </a:lnTo>
                    <a:lnTo>
                      <a:pt x="1408" y="792"/>
                    </a:lnTo>
                    <a:lnTo>
                      <a:pt x="1408" y="793"/>
                    </a:lnTo>
                    <a:lnTo>
                      <a:pt x="1415" y="792"/>
                    </a:lnTo>
                    <a:lnTo>
                      <a:pt x="1424" y="796"/>
                    </a:lnTo>
                    <a:lnTo>
                      <a:pt x="1430" y="808"/>
                    </a:lnTo>
                    <a:lnTo>
                      <a:pt x="1436" y="808"/>
                    </a:lnTo>
                    <a:lnTo>
                      <a:pt x="1442" y="810"/>
                    </a:lnTo>
                    <a:lnTo>
                      <a:pt x="1450" y="810"/>
                    </a:lnTo>
                    <a:lnTo>
                      <a:pt x="1454" y="811"/>
                    </a:lnTo>
                    <a:lnTo>
                      <a:pt x="1464" y="811"/>
                    </a:lnTo>
                    <a:lnTo>
                      <a:pt x="1470" y="814"/>
                    </a:lnTo>
                    <a:lnTo>
                      <a:pt x="1476" y="814"/>
                    </a:lnTo>
                    <a:lnTo>
                      <a:pt x="1478" y="822"/>
                    </a:lnTo>
                    <a:lnTo>
                      <a:pt x="1477" y="829"/>
                    </a:lnTo>
                    <a:lnTo>
                      <a:pt x="1480" y="832"/>
                    </a:lnTo>
                    <a:lnTo>
                      <a:pt x="1490" y="834"/>
                    </a:lnTo>
                    <a:lnTo>
                      <a:pt x="1491" y="829"/>
                    </a:lnTo>
                    <a:lnTo>
                      <a:pt x="1488" y="823"/>
                    </a:lnTo>
                    <a:lnTo>
                      <a:pt x="1493" y="820"/>
                    </a:lnTo>
                    <a:lnTo>
                      <a:pt x="1504" y="820"/>
                    </a:lnTo>
                    <a:lnTo>
                      <a:pt x="1505" y="817"/>
                    </a:lnTo>
                    <a:lnTo>
                      <a:pt x="1504" y="810"/>
                    </a:lnTo>
                    <a:lnTo>
                      <a:pt x="1505" y="809"/>
                    </a:lnTo>
                    <a:lnTo>
                      <a:pt x="1509" y="810"/>
                    </a:lnTo>
                    <a:lnTo>
                      <a:pt x="1509" y="818"/>
                    </a:lnTo>
                    <a:lnTo>
                      <a:pt x="1511" y="820"/>
                    </a:lnTo>
                    <a:lnTo>
                      <a:pt x="1513" y="819"/>
                    </a:lnTo>
                    <a:lnTo>
                      <a:pt x="1517" y="811"/>
                    </a:lnTo>
                    <a:lnTo>
                      <a:pt x="1526" y="819"/>
                    </a:lnTo>
                    <a:lnTo>
                      <a:pt x="1543" y="817"/>
                    </a:lnTo>
                    <a:lnTo>
                      <a:pt x="1550" y="813"/>
                    </a:lnTo>
                    <a:lnTo>
                      <a:pt x="1566" y="798"/>
                    </a:lnTo>
                    <a:lnTo>
                      <a:pt x="1570" y="790"/>
                    </a:lnTo>
                    <a:lnTo>
                      <a:pt x="1568" y="766"/>
                    </a:lnTo>
                    <a:lnTo>
                      <a:pt x="1570" y="738"/>
                    </a:lnTo>
                    <a:lnTo>
                      <a:pt x="1589" y="706"/>
                    </a:lnTo>
                    <a:lnTo>
                      <a:pt x="1607" y="687"/>
                    </a:lnTo>
                    <a:lnTo>
                      <a:pt x="1614" y="683"/>
                    </a:lnTo>
                    <a:lnTo>
                      <a:pt x="1625" y="667"/>
                    </a:lnTo>
                    <a:lnTo>
                      <a:pt x="1628" y="658"/>
                    </a:lnTo>
                    <a:lnTo>
                      <a:pt x="1640" y="645"/>
                    </a:lnTo>
                    <a:lnTo>
                      <a:pt x="1642" y="633"/>
                    </a:lnTo>
                    <a:lnTo>
                      <a:pt x="1646" y="627"/>
                    </a:lnTo>
                    <a:lnTo>
                      <a:pt x="1649" y="622"/>
                    </a:lnTo>
                    <a:lnTo>
                      <a:pt x="1654" y="620"/>
                    </a:lnTo>
                    <a:lnTo>
                      <a:pt x="1672" y="590"/>
                    </a:lnTo>
                    <a:lnTo>
                      <a:pt x="1698" y="584"/>
                    </a:lnTo>
                    <a:lnTo>
                      <a:pt x="1705" y="582"/>
                    </a:lnTo>
                    <a:lnTo>
                      <a:pt x="1715" y="567"/>
                    </a:lnTo>
                    <a:lnTo>
                      <a:pt x="1720" y="564"/>
                    </a:lnTo>
                    <a:lnTo>
                      <a:pt x="1724" y="556"/>
                    </a:lnTo>
                    <a:lnTo>
                      <a:pt x="1729" y="553"/>
                    </a:lnTo>
                    <a:lnTo>
                      <a:pt x="1737" y="548"/>
                    </a:lnTo>
                    <a:lnTo>
                      <a:pt x="1764" y="541"/>
                    </a:lnTo>
                    <a:lnTo>
                      <a:pt x="1775" y="537"/>
                    </a:lnTo>
                    <a:lnTo>
                      <a:pt x="1792" y="524"/>
                    </a:lnTo>
                    <a:lnTo>
                      <a:pt x="1799" y="517"/>
                    </a:lnTo>
                    <a:lnTo>
                      <a:pt x="1806" y="511"/>
                    </a:lnTo>
                    <a:lnTo>
                      <a:pt x="1816" y="498"/>
                    </a:lnTo>
                    <a:lnTo>
                      <a:pt x="1823" y="483"/>
                    </a:lnTo>
                    <a:lnTo>
                      <a:pt x="1828" y="469"/>
                    </a:lnTo>
                    <a:lnTo>
                      <a:pt x="1834" y="460"/>
                    </a:lnTo>
                    <a:lnTo>
                      <a:pt x="1835" y="449"/>
                    </a:lnTo>
                    <a:lnTo>
                      <a:pt x="1839" y="439"/>
                    </a:lnTo>
                    <a:lnTo>
                      <a:pt x="1842" y="433"/>
                    </a:lnTo>
                    <a:lnTo>
                      <a:pt x="1848" y="429"/>
                    </a:lnTo>
                    <a:lnTo>
                      <a:pt x="1860" y="420"/>
                    </a:lnTo>
                    <a:lnTo>
                      <a:pt x="1868" y="417"/>
                    </a:lnTo>
                    <a:lnTo>
                      <a:pt x="1894" y="412"/>
                    </a:lnTo>
                    <a:lnTo>
                      <a:pt x="1917" y="411"/>
                    </a:lnTo>
                    <a:lnTo>
                      <a:pt x="1918" y="424"/>
                    </a:lnTo>
                    <a:lnTo>
                      <a:pt x="1924" y="430"/>
                    </a:lnTo>
                    <a:lnTo>
                      <a:pt x="1928" y="440"/>
                    </a:lnTo>
                    <a:lnTo>
                      <a:pt x="1929" y="447"/>
                    </a:lnTo>
                    <a:lnTo>
                      <a:pt x="1929" y="453"/>
                    </a:lnTo>
                    <a:lnTo>
                      <a:pt x="1928" y="459"/>
                    </a:lnTo>
                    <a:lnTo>
                      <a:pt x="1926" y="483"/>
                    </a:lnTo>
                    <a:lnTo>
                      <a:pt x="1924" y="490"/>
                    </a:lnTo>
                    <a:lnTo>
                      <a:pt x="1934" y="492"/>
                    </a:lnTo>
                    <a:lnTo>
                      <a:pt x="1943" y="495"/>
                    </a:lnTo>
                    <a:lnTo>
                      <a:pt x="1946" y="493"/>
                    </a:lnTo>
                    <a:lnTo>
                      <a:pt x="1957" y="497"/>
                    </a:lnTo>
                    <a:lnTo>
                      <a:pt x="1972" y="490"/>
                    </a:lnTo>
                    <a:lnTo>
                      <a:pt x="1975" y="494"/>
                    </a:lnTo>
                    <a:lnTo>
                      <a:pt x="1978" y="492"/>
                    </a:lnTo>
                    <a:lnTo>
                      <a:pt x="1984" y="492"/>
                    </a:lnTo>
                    <a:lnTo>
                      <a:pt x="1989" y="488"/>
                    </a:lnTo>
                    <a:lnTo>
                      <a:pt x="1994" y="495"/>
                    </a:lnTo>
                    <a:lnTo>
                      <a:pt x="1995" y="494"/>
                    </a:lnTo>
                    <a:lnTo>
                      <a:pt x="1993" y="490"/>
                    </a:lnTo>
                    <a:lnTo>
                      <a:pt x="1994" y="488"/>
                    </a:lnTo>
                    <a:lnTo>
                      <a:pt x="2008" y="485"/>
                    </a:lnTo>
                    <a:lnTo>
                      <a:pt x="2011" y="487"/>
                    </a:lnTo>
                    <a:lnTo>
                      <a:pt x="2010" y="489"/>
                    </a:lnTo>
                    <a:lnTo>
                      <a:pt x="2013" y="488"/>
                    </a:lnTo>
                    <a:lnTo>
                      <a:pt x="2015" y="490"/>
                    </a:lnTo>
                    <a:lnTo>
                      <a:pt x="2021" y="497"/>
                    </a:lnTo>
                    <a:lnTo>
                      <a:pt x="2024" y="506"/>
                    </a:lnTo>
                    <a:lnTo>
                      <a:pt x="2028" y="514"/>
                    </a:lnTo>
                    <a:lnTo>
                      <a:pt x="2051" y="548"/>
                    </a:lnTo>
                    <a:lnTo>
                      <a:pt x="2055" y="551"/>
                    </a:lnTo>
                    <a:lnTo>
                      <a:pt x="2061" y="550"/>
                    </a:lnTo>
                    <a:lnTo>
                      <a:pt x="2064" y="553"/>
                    </a:lnTo>
                    <a:lnTo>
                      <a:pt x="2070" y="555"/>
                    </a:lnTo>
                    <a:lnTo>
                      <a:pt x="2071" y="557"/>
                    </a:lnTo>
                    <a:lnTo>
                      <a:pt x="2068" y="561"/>
                    </a:lnTo>
                    <a:lnTo>
                      <a:pt x="2153" y="600"/>
                    </a:lnTo>
                    <a:lnTo>
                      <a:pt x="2155" y="604"/>
                    </a:lnTo>
                    <a:lnTo>
                      <a:pt x="2173" y="615"/>
                    </a:lnTo>
                    <a:lnTo>
                      <a:pt x="2182" y="612"/>
                    </a:lnTo>
                    <a:lnTo>
                      <a:pt x="2200" y="612"/>
                    </a:lnTo>
                    <a:lnTo>
                      <a:pt x="2204" y="616"/>
                    </a:lnTo>
                    <a:lnTo>
                      <a:pt x="2219" y="621"/>
                    </a:lnTo>
                    <a:lnTo>
                      <a:pt x="2226" y="620"/>
                    </a:lnTo>
                    <a:lnTo>
                      <a:pt x="2234" y="615"/>
                    </a:lnTo>
                    <a:lnTo>
                      <a:pt x="2245" y="615"/>
                    </a:lnTo>
                    <a:lnTo>
                      <a:pt x="2251" y="618"/>
                    </a:lnTo>
                    <a:lnTo>
                      <a:pt x="2252" y="616"/>
                    </a:lnTo>
                    <a:lnTo>
                      <a:pt x="2260" y="616"/>
                    </a:lnTo>
                    <a:lnTo>
                      <a:pt x="2262" y="618"/>
                    </a:lnTo>
                    <a:lnTo>
                      <a:pt x="2270" y="615"/>
                    </a:lnTo>
                    <a:lnTo>
                      <a:pt x="2284" y="621"/>
                    </a:lnTo>
                    <a:lnTo>
                      <a:pt x="2287" y="625"/>
                    </a:lnTo>
                    <a:lnTo>
                      <a:pt x="2289" y="630"/>
                    </a:lnTo>
                    <a:lnTo>
                      <a:pt x="2287" y="644"/>
                    </a:lnTo>
                    <a:lnTo>
                      <a:pt x="2279" y="652"/>
                    </a:lnTo>
                    <a:lnTo>
                      <a:pt x="2273" y="667"/>
                    </a:lnTo>
                    <a:lnTo>
                      <a:pt x="2270" y="674"/>
                    </a:lnTo>
                    <a:lnTo>
                      <a:pt x="2321" y="692"/>
                    </a:lnTo>
                    <a:lnTo>
                      <a:pt x="2373" y="710"/>
                    </a:lnTo>
                    <a:lnTo>
                      <a:pt x="2373" y="718"/>
                    </a:lnTo>
                    <a:lnTo>
                      <a:pt x="2376" y="718"/>
                    </a:lnTo>
                    <a:lnTo>
                      <a:pt x="2376" y="715"/>
                    </a:lnTo>
                    <a:lnTo>
                      <a:pt x="2377" y="715"/>
                    </a:lnTo>
                    <a:lnTo>
                      <a:pt x="2378" y="712"/>
                    </a:lnTo>
                    <a:lnTo>
                      <a:pt x="2380" y="709"/>
                    </a:lnTo>
                    <a:lnTo>
                      <a:pt x="2381" y="703"/>
                    </a:lnTo>
                    <a:lnTo>
                      <a:pt x="2389" y="700"/>
                    </a:lnTo>
                    <a:lnTo>
                      <a:pt x="2390" y="701"/>
                    </a:lnTo>
                    <a:lnTo>
                      <a:pt x="2392" y="696"/>
                    </a:lnTo>
                    <a:lnTo>
                      <a:pt x="2394" y="696"/>
                    </a:lnTo>
                    <a:lnTo>
                      <a:pt x="2393" y="693"/>
                    </a:lnTo>
                    <a:lnTo>
                      <a:pt x="2395" y="690"/>
                    </a:lnTo>
                    <a:lnTo>
                      <a:pt x="2393" y="688"/>
                    </a:lnTo>
                    <a:lnTo>
                      <a:pt x="2395" y="685"/>
                    </a:lnTo>
                    <a:lnTo>
                      <a:pt x="2402" y="685"/>
                    </a:lnTo>
                    <a:lnTo>
                      <a:pt x="2404" y="688"/>
                    </a:lnTo>
                    <a:lnTo>
                      <a:pt x="2404" y="692"/>
                    </a:lnTo>
                    <a:lnTo>
                      <a:pt x="2407" y="693"/>
                    </a:lnTo>
                    <a:lnTo>
                      <a:pt x="2406" y="696"/>
                    </a:lnTo>
                    <a:lnTo>
                      <a:pt x="2407" y="700"/>
                    </a:lnTo>
                    <a:lnTo>
                      <a:pt x="2400" y="712"/>
                    </a:lnTo>
                    <a:lnTo>
                      <a:pt x="2403" y="713"/>
                    </a:lnTo>
                    <a:lnTo>
                      <a:pt x="2406" y="710"/>
                    </a:lnTo>
                    <a:lnTo>
                      <a:pt x="2408" y="713"/>
                    </a:lnTo>
                    <a:lnTo>
                      <a:pt x="2411" y="710"/>
                    </a:lnTo>
                    <a:lnTo>
                      <a:pt x="2411" y="705"/>
                    </a:lnTo>
                    <a:lnTo>
                      <a:pt x="2412" y="702"/>
                    </a:lnTo>
                    <a:lnTo>
                      <a:pt x="2411" y="698"/>
                    </a:lnTo>
                    <a:lnTo>
                      <a:pt x="2411" y="696"/>
                    </a:lnTo>
                    <a:lnTo>
                      <a:pt x="2414" y="694"/>
                    </a:lnTo>
                    <a:lnTo>
                      <a:pt x="2413" y="693"/>
                    </a:lnTo>
                    <a:lnTo>
                      <a:pt x="2414" y="690"/>
                    </a:lnTo>
                    <a:lnTo>
                      <a:pt x="2413" y="686"/>
                    </a:lnTo>
                    <a:lnTo>
                      <a:pt x="2415" y="684"/>
                    </a:lnTo>
                    <a:lnTo>
                      <a:pt x="2420" y="686"/>
                    </a:lnTo>
                    <a:lnTo>
                      <a:pt x="2415" y="693"/>
                    </a:lnTo>
                    <a:lnTo>
                      <a:pt x="2423" y="692"/>
                    </a:lnTo>
                    <a:lnTo>
                      <a:pt x="2425" y="699"/>
                    </a:lnTo>
                    <a:lnTo>
                      <a:pt x="2423" y="703"/>
                    </a:lnTo>
                    <a:lnTo>
                      <a:pt x="2425" y="702"/>
                    </a:lnTo>
                    <a:lnTo>
                      <a:pt x="2427" y="694"/>
                    </a:lnTo>
                    <a:lnTo>
                      <a:pt x="2424" y="687"/>
                    </a:lnTo>
                    <a:lnTo>
                      <a:pt x="2430" y="687"/>
                    </a:lnTo>
                    <a:lnTo>
                      <a:pt x="2433" y="681"/>
                    </a:lnTo>
                    <a:lnTo>
                      <a:pt x="2438" y="681"/>
                    </a:lnTo>
                    <a:lnTo>
                      <a:pt x="2440" y="683"/>
                    </a:lnTo>
                    <a:lnTo>
                      <a:pt x="2439" y="684"/>
                    </a:lnTo>
                    <a:lnTo>
                      <a:pt x="2440" y="690"/>
                    </a:lnTo>
                    <a:lnTo>
                      <a:pt x="2439" y="694"/>
                    </a:lnTo>
                    <a:lnTo>
                      <a:pt x="2441" y="695"/>
                    </a:lnTo>
                    <a:lnTo>
                      <a:pt x="2447" y="691"/>
                    </a:lnTo>
                    <a:lnTo>
                      <a:pt x="2452" y="696"/>
                    </a:lnTo>
                    <a:lnTo>
                      <a:pt x="2453" y="701"/>
                    </a:lnTo>
                    <a:lnTo>
                      <a:pt x="2452" y="705"/>
                    </a:lnTo>
                    <a:lnTo>
                      <a:pt x="2451" y="708"/>
                    </a:lnTo>
                    <a:lnTo>
                      <a:pt x="2453" y="709"/>
                    </a:lnTo>
                    <a:lnTo>
                      <a:pt x="2453" y="710"/>
                    </a:lnTo>
                    <a:lnTo>
                      <a:pt x="2451" y="715"/>
                    </a:lnTo>
                    <a:lnTo>
                      <a:pt x="2453" y="715"/>
                    </a:lnTo>
                    <a:lnTo>
                      <a:pt x="2454" y="717"/>
                    </a:lnTo>
                    <a:lnTo>
                      <a:pt x="2456" y="719"/>
                    </a:lnTo>
                    <a:lnTo>
                      <a:pt x="2458" y="716"/>
                    </a:lnTo>
                    <a:lnTo>
                      <a:pt x="2464" y="703"/>
                    </a:lnTo>
                    <a:lnTo>
                      <a:pt x="2465" y="697"/>
                    </a:lnTo>
                    <a:lnTo>
                      <a:pt x="2463" y="694"/>
                    </a:lnTo>
                    <a:lnTo>
                      <a:pt x="2464" y="692"/>
                    </a:lnTo>
                    <a:lnTo>
                      <a:pt x="2468" y="693"/>
                    </a:lnTo>
                    <a:lnTo>
                      <a:pt x="2475" y="699"/>
                    </a:lnTo>
                    <a:lnTo>
                      <a:pt x="2474" y="704"/>
                    </a:lnTo>
                    <a:lnTo>
                      <a:pt x="2476" y="708"/>
                    </a:lnTo>
                    <a:lnTo>
                      <a:pt x="2476" y="711"/>
                    </a:lnTo>
                    <a:lnTo>
                      <a:pt x="2479" y="713"/>
                    </a:lnTo>
                    <a:lnTo>
                      <a:pt x="2485" y="724"/>
                    </a:lnTo>
                    <a:lnTo>
                      <a:pt x="2484" y="732"/>
                    </a:lnTo>
                    <a:lnTo>
                      <a:pt x="2486" y="731"/>
                    </a:lnTo>
                    <a:lnTo>
                      <a:pt x="2488" y="732"/>
                    </a:lnTo>
                    <a:lnTo>
                      <a:pt x="2488" y="729"/>
                    </a:lnTo>
                    <a:lnTo>
                      <a:pt x="2487" y="724"/>
                    </a:lnTo>
                    <a:lnTo>
                      <a:pt x="2488" y="717"/>
                    </a:lnTo>
                    <a:lnTo>
                      <a:pt x="2486" y="709"/>
                    </a:lnTo>
                    <a:lnTo>
                      <a:pt x="2488" y="703"/>
                    </a:lnTo>
                    <a:lnTo>
                      <a:pt x="2485" y="700"/>
                    </a:lnTo>
                    <a:lnTo>
                      <a:pt x="2488" y="695"/>
                    </a:lnTo>
                    <a:lnTo>
                      <a:pt x="2487" y="695"/>
                    </a:lnTo>
                    <a:lnTo>
                      <a:pt x="2495" y="693"/>
                    </a:lnTo>
                    <a:lnTo>
                      <a:pt x="2500" y="694"/>
                    </a:lnTo>
                    <a:lnTo>
                      <a:pt x="2499" y="702"/>
                    </a:lnTo>
                    <a:lnTo>
                      <a:pt x="2497" y="705"/>
                    </a:lnTo>
                    <a:lnTo>
                      <a:pt x="2498" y="708"/>
                    </a:lnTo>
                    <a:lnTo>
                      <a:pt x="2499" y="704"/>
                    </a:lnTo>
                    <a:lnTo>
                      <a:pt x="2500" y="706"/>
                    </a:lnTo>
                    <a:lnTo>
                      <a:pt x="2503" y="708"/>
                    </a:lnTo>
                    <a:lnTo>
                      <a:pt x="2506" y="702"/>
                    </a:lnTo>
                    <a:lnTo>
                      <a:pt x="2510" y="702"/>
                    </a:lnTo>
                    <a:lnTo>
                      <a:pt x="2511" y="701"/>
                    </a:lnTo>
                    <a:lnTo>
                      <a:pt x="2508" y="699"/>
                    </a:lnTo>
                    <a:lnTo>
                      <a:pt x="2507" y="697"/>
                    </a:lnTo>
                    <a:lnTo>
                      <a:pt x="2514" y="697"/>
                    </a:lnTo>
                    <a:lnTo>
                      <a:pt x="2520" y="694"/>
                    </a:lnTo>
                    <a:lnTo>
                      <a:pt x="2529" y="697"/>
                    </a:lnTo>
                    <a:lnTo>
                      <a:pt x="2529" y="699"/>
                    </a:lnTo>
                    <a:lnTo>
                      <a:pt x="2526" y="697"/>
                    </a:lnTo>
                    <a:lnTo>
                      <a:pt x="2528" y="701"/>
                    </a:lnTo>
                    <a:lnTo>
                      <a:pt x="2526" y="705"/>
                    </a:lnTo>
                    <a:lnTo>
                      <a:pt x="2530" y="704"/>
                    </a:lnTo>
                    <a:lnTo>
                      <a:pt x="2534" y="706"/>
                    </a:lnTo>
                    <a:lnTo>
                      <a:pt x="2536" y="705"/>
                    </a:lnTo>
                    <a:lnTo>
                      <a:pt x="2533" y="701"/>
                    </a:lnTo>
                    <a:lnTo>
                      <a:pt x="2539" y="701"/>
                    </a:lnTo>
                    <a:lnTo>
                      <a:pt x="2544" y="703"/>
                    </a:lnTo>
                    <a:lnTo>
                      <a:pt x="2547" y="710"/>
                    </a:lnTo>
                    <a:lnTo>
                      <a:pt x="2543" y="714"/>
                    </a:lnTo>
                    <a:lnTo>
                      <a:pt x="2540" y="713"/>
                    </a:lnTo>
                    <a:lnTo>
                      <a:pt x="2538" y="714"/>
                    </a:lnTo>
                    <a:lnTo>
                      <a:pt x="2537" y="719"/>
                    </a:lnTo>
                    <a:lnTo>
                      <a:pt x="2540" y="716"/>
                    </a:lnTo>
                    <a:lnTo>
                      <a:pt x="2540" y="718"/>
                    </a:lnTo>
                    <a:lnTo>
                      <a:pt x="2541" y="718"/>
                    </a:lnTo>
                    <a:lnTo>
                      <a:pt x="2543" y="715"/>
                    </a:lnTo>
                    <a:lnTo>
                      <a:pt x="2547" y="715"/>
                    </a:lnTo>
                    <a:lnTo>
                      <a:pt x="2548" y="717"/>
                    </a:lnTo>
                    <a:lnTo>
                      <a:pt x="2548" y="714"/>
                    </a:lnTo>
                    <a:lnTo>
                      <a:pt x="2550" y="710"/>
                    </a:lnTo>
                    <a:lnTo>
                      <a:pt x="2554" y="709"/>
                    </a:lnTo>
                    <a:lnTo>
                      <a:pt x="2553" y="710"/>
                    </a:lnTo>
                    <a:lnTo>
                      <a:pt x="2556" y="711"/>
                    </a:lnTo>
                    <a:lnTo>
                      <a:pt x="2554" y="716"/>
                    </a:lnTo>
                    <a:lnTo>
                      <a:pt x="2554" y="723"/>
                    </a:lnTo>
                    <a:lnTo>
                      <a:pt x="2552" y="727"/>
                    </a:lnTo>
                    <a:lnTo>
                      <a:pt x="2553" y="734"/>
                    </a:lnTo>
                    <a:lnTo>
                      <a:pt x="2554" y="730"/>
                    </a:lnTo>
                    <a:lnTo>
                      <a:pt x="2556" y="733"/>
                    </a:lnTo>
                    <a:lnTo>
                      <a:pt x="2554" y="727"/>
                    </a:lnTo>
                    <a:lnTo>
                      <a:pt x="2556" y="722"/>
                    </a:lnTo>
                    <a:lnTo>
                      <a:pt x="2558" y="720"/>
                    </a:lnTo>
                    <a:lnTo>
                      <a:pt x="2559" y="724"/>
                    </a:lnTo>
                    <a:lnTo>
                      <a:pt x="2560" y="723"/>
                    </a:lnTo>
                    <a:lnTo>
                      <a:pt x="2558" y="719"/>
                    </a:lnTo>
                    <a:lnTo>
                      <a:pt x="2561" y="718"/>
                    </a:lnTo>
                    <a:lnTo>
                      <a:pt x="2559" y="714"/>
                    </a:lnTo>
                    <a:lnTo>
                      <a:pt x="2562" y="715"/>
                    </a:lnTo>
                    <a:lnTo>
                      <a:pt x="2571" y="709"/>
                    </a:lnTo>
                    <a:lnTo>
                      <a:pt x="2572" y="713"/>
                    </a:lnTo>
                    <a:lnTo>
                      <a:pt x="2575" y="717"/>
                    </a:lnTo>
                    <a:lnTo>
                      <a:pt x="2571" y="720"/>
                    </a:lnTo>
                    <a:lnTo>
                      <a:pt x="2575" y="723"/>
                    </a:lnTo>
                    <a:lnTo>
                      <a:pt x="2571" y="728"/>
                    </a:lnTo>
                    <a:lnTo>
                      <a:pt x="2574" y="727"/>
                    </a:lnTo>
                    <a:lnTo>
                      <a:pt x="2575" y="733"/>
                    </a:lnTo>
                    <a:lnTo>
                      <a:pt x="2577" y="733"/>
                    </a:lnTo>
                    <a:lnTo>
                      <a:pt x="2575" y="732"/>
                    </a:lnTo>
                    <a:lnTo>
                      <a:pt x="2577" y="724"/>
                    </a:lnTo>
                    <a:lnTo>
                      <a:pt x="2577" y="718"/>
                    </a:lnTo>
                    <a:lnTo>
                      <a:pt x="2579" y="719"/>
                    </a:lnTo>
                    <a:lnTo>
                      <a:pt x="2577" y="739"/>
                    </a:lnTo>
                    <a:lnTo>
                      <a:pt x="2579" y="737"/>
                    </a:lnTo>
                    <a:lnTo>
                      <a:pt x="2585" y="739"/>
                    </a:lnTo>
                    <a:lnTo>
                      <a:pt x="2579" y="735"/>
                    </a:lnTo>
                    <a:lnTo>
                      <a:pt x="2582" y="732"/>
                    </a:lnTo>
                    <a:lnTo>
                      <a:pt x="2582" y="723"/>
                    </a:lnTo>
                    <a:lnTo>
                      <a:pt x="2584" y="726"/>
                    </a:lnTo>
                    <a:lnTo>
                      <a:pt x="2587" y="722"/>
                    </a:lnTo>
                    <a:lnTo>
                      <a:pt x="2590" y="720"/>
                    </a:lnTo>
                    <a:lnTo>
                      <a:pt x="2594" y="718"/>
                    </a:lnTo>
                    <a:lnTo>
                      <a:pt x="2598" y="719"/>
                    </a:lnTo>
                    <a:lnTo>
                      <a:pt x="2602" y="726"/>
                    </a:lnTo>
                    <a:lnTo>
                      <a:pt x="2601" y="726"/>
                    </a:lnTo>
                    <a:lnTo>
                      <a:pt x="2600" y="723"/>
                    </a:lnTo>
                    <a:lnTo>
                      <a:pt x="2600" y="728"/>
                    </a:lnTo>
                    <a:lnTo>
                      <a:pt x="2596" y="729"/>
                    </a:lnTo>
                    <a:lnTo>
                      <a:pt x="2600" y="730"/>
                    </a:lnTo>
                    <a:lnTo>
                      <a:pt x="2595" y="735"/>
                    </a:lnTo>
                    <a:lnTo>
                      <a:pt x="2595" y="736"/>
                    </a:lnTo>
                    <a:lnTo>
                      <a:pt x="2597" y="734"/>
                    </a:lnTo>
                    <a:lnTo>
                      <a:pt x="2600" y="737"/>
                    </a:lnTo>
                    <a:lnTo>
                      <a:pt x="2602" y="737"/>
                    </a:lnTo>
                    <a:lnTo>
                      <a:pt x="2602" y="738"/>
                    </a:lnTo>
                    <a:lnTo>
                      <a:pt x="2601" y="740"/>
                    </a:lnTo>
                    <a:lnTo>
                      <a:pt x="2605" y="749"/>
                    </a:lnTo>
                    <a:lnTo>
                      <a:pt x="2603" y="752"/>
                    </a:lnTo>
                    <a:lnTo>
                      <a:pt x="2600" y="752"/>
                    </a:lnTo>
                    <a:lnTo>
                      <a:pt x="2605" y="755"/>
                    </a:lnTo>
                    <a:lnTo>
                      <a:pt x="2608" y="755"/>
                    </a:lnTo>
                    <a:lnTo>
                      <a:pt x="2608" y="752"/>
                    </a:lnTo>
                    <a:lnTo>
                      <a:pt x="2611" y="752"/>
                    </a:lnTo>
                    <a:lnTo>
                      <a:pt x="2609" y="750"/>
                    </a:lnTo>
                    <a:lnTo>
                      <a:pt x="2609" y="742"/>
                    </a:lnTo>
                    <a:lnTo>
                      <a:pt x="2613" y="740"/>
                    </a:lnTo>
                    <a:lnTo>
                      <a:pt x="2616" y="741"/>
                    </a:lnTo>
                    <a:lnTo>
                      <a:pt x="2615" y="732"/>
                    </a:lnTo>
                    <a:lnTo>
                      <a:pt x="2619" y="730"/>
                    </a:lnTo>
                    <a:lnTo>
                      <a:pt x="2620" y="733"/>
                    </a:lnTo>
                    <a:lnTo>
                      <a:pt x="2622" y="732"/>
                    </a:lnTo>
                    <a:lnTo>
                      <a:pt x="2621" y="729"/>
                    </a:lnTo>
                    <a:lnTo>
                      <a:pt x="2624" y="728"/>
                    </a:lnTo>
                    <a:lnTo>
                      <a:pt x="2620" y="726"/>
                    </a:lnTo>
                    <a:lnTo>
                      <a:pt x="2624" y="724"/>
                    </a:lnTo>
                    <a:lnTo>
                      <a:pt x="2627" y="728"/>
                    </a:lnTo>
                    <a:lnTo>
                      <a:pt x="2626" y="732"/>
                    </a:lnTo>
                    <a:lnTo>
                      <a:pt x="2627" y="736"/>
                    </a:lnTo>
                    <a:lnTo>
                      <a:pt x="2622" y="736"/>
                    </a:lnTo>
                    <a:lnTo>
                      <a:pt x="2622" y="737"/>
                    </a:lnTo>
                    <a:lnTo>
                      <a:pt x="2626" y="738"/>
                    </a:lnTo>
                    <a:lnTo>
                      <a:pt x="2627" y="739"/>
                    </a:lnTo>
                    <a:lnTo>
                      <a:pt x="2626" y="742"/>
                    </a:lnTo>
                    <a:lnTo>
                      <a:pt x="2624" y="742"/>
                    </a:lnTo>
                    <a:lnTo>
                      <a:pt x="2622" y="747"/>
                    </a:lnTo>
                    <a:lnTo>
                      <a:pt x="2626" y="745"/>
                    </a:lnTo>
                    <a:lnTo>
                      <a:pt x="2623" y="749"/>
                    </a:lnTo>
                    <a:lnTo>
                      <a:pt x="2623" y="753"/>
                    </a:lnTo>
                    <a:lnTo>
                      <a:pt x="2624" y="752"/>
                    </a:lnTo>
                    <a:lnTo>
                      <a:pt x="2624" y="749"/>
                    </a:lnTo>
                    <a:lnTo>
                      <a:pt x="2626" y="749"/>
                    </a:lnTo>
                    <a:lnTo>
                      <a:pt x="2628" y="748"/>
                    </a:lnTo>
                    <a:lnTo>
                      <a:pt x="2629" y="745"/>
                    </a:lnTo>
                    <a:lnTo>
                      <a:pt x="2630" y="745"/>
                    </a:lnTo>
                    <a:lnTo>
                      <a:pt x="2631" y="753"/>
                    </a:lnTo>
                    <a:lnTo>
                      <a:pt x="2628" y="758"/>
                    </a:lnTo>
                    <a:lnTo>
                      <a:pt x="2629" y="762"/>
                    </a:lnTo>
                    <a:lnTo>
                      <a:pt x="2630" y="758"/>
                    </a:lnTo>
                    <a:lnTo>
                      <a:pt x="2632" y="756"/>
                    </a:lnTo>
                    <a:lnTo>
                      <a:pt x="2633" y="752"/>
                    </a:lnTo>
                    <a:lnTo>
                      <a:pt x="2637" y="756"/>
                    </a:lnTo>
                    <a:lnTo>
                      <a:pt x="2634" y="758"/>
                    </a:lnTo>
                    <a:lnTo>
                      <a:pt x="2637" y="760"/>
                    </a:lnTo>
                    <a:lnTo>
                      <a:pt x="2636" y="758"/>
                    </a:lnTo>
                    <a:lnTo>
                      <a:pt x="2638" y="757"/>
                    </a:lnTo>
                    <a:lnTo>
                      <a:pt x="2636" y="749"/>
                    </a:lnTo>
                    <a:lnTo>
                      <a:pt x="2638" y="747"/>
                    </a:lnTo>
                    <a:lnTo>
                      <a:pt x="2640" y="747"/>
                    </a:lnTo>
                    <a:lnTo>
                      <a:pt x="2642" y="750"/>
                    </a:lnTo>
                    <a:lnTo>
                      <a:pt x="2641" y="742"/>
                    </a:lnTo>
                    <a:lnTo>
                      <a:pt x="2645" y="745"/>
                    </a:lnTo>
                    <a:lnTo>
                      <a:pt x="2646" y="747"/>
                    </a:lnTo>
                    <a:lnTo>
                      <a:pt x="2648" y="762"/>
                    </a:lnTo>
                    <a:lnTo>
                      <a:pt x="2646" y="764"/>
                    </a:lnTo>
                    <a:lnTo>
                      <a:pt x="2646" y="765"/>
                    </a:lnTo>
                    <a:lnTo>
                      <a:pt x="2651" y="759"/>
                    </a:lnTo>
                    <a:lnTo>
                      <a:pt x="2649" y="753"/>
                    </a:lnTo>
                    <a:lnTo>
                      <a:pt x="2651" y="745"/>
                    </a:lnTo>
                    <a:lnTo>
                      <a:pt x="2655" y="744"/>
                    </a:lnTo>
                    <a:lnTo>
                      <a:pt x="2658" y="750"/>
                    </a:lnTo>
                    <a:lnTo>
                      <a:pt x="2661" y="751"/>
                    </a:lnTo>
                    <a:lnTo>
                      <a:pt x="2660" y="752"/>
                    </a:lnTo>
                    <a:lnTo>
                      <a:pt x="2661" y="752"/>
                    </a:lnTo>
                    <a:lnTo>
                      <a:pt x="2662" y="750"/>
                    </a:lnTo>
                    <a:lnTo>
                      <a:pt x="2663" y="751"/>
                    </a:lnTo>
                    <a:lnTo>
                      <a:pt x="2663" y="750"/>
                    </a:lnTo>
                    <a:lnTo>
                      <a:pt x="2660" y="749"/>
                    </a:lnTo>
                    <a:lnTo>
                      <a:pt x="2659" y="740"/>
                    </a:lnTo>
                    <a:lnTo>
                      <a:pt x="2664" y="742"/>
                    </a:lnTo>
                    <a:lnTo>
                      <a:pt x="2662" y="738"/>
                    </a:lnTo>
                    <a:lnTo>
                      <a:pt x="2663" y="736"/>
                    </a:lnTo>
                    <a:lnTo>
                      <a:pt x="2668" y="735"/>
                    </a:lnTo>
                    <a:lnTo>
                      <a:pt x="2669" y="737"/>
                    </a:lnTo>
                    <a:lnTo>
                      <a:pt x="2667" y="738"/>
                    </a:lnTo>
                    <a:lnTo>
                      <a:pt x="2667" y="740"/>
                    </a:lnTo>
                    <a:lnTo>
                      <a:pt x="2674" y="744"/>
                    </a:lnTo>
                    <a:lnTo>
                      <a:pt x="2675" y="750"/>
                    </a:lnTo>
                    <a:lnTo>
                      <a:pt x="2674" y="751"/>
                    </a:lnTo>
                    <a:lnTo>
                      <a:pt x="2672" y="749"/>
                    </a:lnTo>
                    <a:lnTo>
                      <a:pt x="2673" y="752"/>
                    </a:lnTo>
                    <a:lnTo>
                      <a:pt x="2672" y="755"/>
                    </a:lnTo>
                    <a:lnTo>
                      <a:pt x="2667" y="754"/>
                    </a:lnTo>
                    <a:lnTo>
                      <a:pt x="2670" y="758"/>
                    </a:lnTo>
                    <a:lnTo>
                      <a:pt x="2666" y="759"/>
                    </a:lnTo>
                    <a:lnTo>
                      <a:pt x="2670" y="764"/>
                    </a:lnTo>
                    <a:lnTo>
                      <a:pt x="2669" y="768"/>
                    </a:lnTo>
                    <a:lnTo>
                      <a:pt x="2666" y="770"/>
                    </a:lnTo>
                    <a:lnTo>
                      <a:pt x="2664" y="770"/>
                    </a:lnTo>
                    <a:lnTo>
                      <a:pt x="2663" y="771"/>
                    </a:lnTo>
                    <a:lnTo>
                      <a:pt x="2659" y="772"/>
                    </a:lnTo>
                    <a:lnTo>
                      <a:pt x="2659" y="773"/>
                    </a:lnTo>
                    <a:lnTo>
                      <a:pt x="2661" y="777"/>
                    </a:lnTo>
                    <a:lnTo>
                      <a:pt x="2661" y="776"/>
                    </a:lnTo>
                    <a:lnTo>
                      <a:pt x="2667" y="773"/>
                    </a:lnTo>
                    <a:lnTo>
                      <a:pt x="2665" y="776"/>
                    </a:lnTo>
                    <a:lnTo>
                      <a:pt x="2666" y="776"/>
                    </a:lnTo>
                    <a:lnTo>
                      <a:pt x="2677" y="772"/>
                    </a:lnTo>
                    <a:lnTo>
                      <a:pt x="2678" y="776"/>
                    </a:lnTo>
                    <a:lnTo>
                      <a:pt x="2681" y="777"/>
                    </a:lnTo>
                    <a:lnTo>
                      <a:pt x="2687" y="768"/>
                    </a:lnTo>
                    <a:lnTo>
                      <a:pt x="2686" y="763"/>
                    </a:lnTo>
                    <a:lnTo>
                      <a:pt x="2688" y="762"/>
                    </a:lnTo>
                    <a:lnTo>
                      <a:pt x="2690" y="765"/>
                    </a:lnTo>
                    <a:lnTo>
                      <a:pt x="2690" y="766"/>
                    </a:lnTo>
                    <a:lnTo>
                      <a:pt x="2692" y="777"/>
                    </a:lnTo>
                    <a:lnTo>
                      <a:pt x="2693" y="773"/>
                    </a:lnTo>
                    <a:lnTo>
                      <a:pt x="2692" y="773"/>
                    </a:lnTo>
                    <a:lnTo>
                      <a:pt x="2692" y="771"/>
                    </a:lnTo>
                    <a:lnTo>
                      <a:pt x="2694" y="771"/>
                    </a:lnTo>
                    <a:lnTo>
                      <a:pt x="2693" y="772"/>
                    </a:lnTo>
                    <a:lnTo>
                      <a:pt x="2695" y="770"/>
                    </a:lnTo>
                    <a:lnTo>
                      <a:pt x="2693" y="767"/>
                    </a:lnTo>
                    <a:lnTo>
                      <a:pt x="2695" y="765"/>
                    </a:lnTo>
                    <a:lnTo>
                      <a:pt x="2695" y="762"/>
                    </a:lnTo>
                    <a:lnTo>
                      <a:pt x="2698" y="759"/>
                    </a:lnTo>
                    <a:lnTo>
                      <a:pt x="2697" y="757"/>
                    </a:lnTo>
                    <a:lnTo>
                      <a:pt x="2699" y="755"/>
                    </a:lnTo>
                    <a:lnTo>
                      <a:pt x="2702" y="755"/>
                    </a:lnTo>
                    <a:lnTo>
                      <a:pt x="2706" y="759"/>
                    </a:lnTo>
                    <a:lnTo>
                      <a:pt x="2709" y="755"/>
                    </a:lnTo>
                    <a:lnTo>
                      <a:pt x="2712" y="754"/>
                    </a:lnTo>
                    <a:lnTo>
                      <a:pt x="2711" y="752"/>
                    </a:lnTo>
                    <a:lnTo>
                      <a:pt x="2715" y="751"/>
                    </a:lnTo>
                    <a:lnTo>
                      <a:pt x="2717" y="754"/>
                    </a:lnTo>
                    <a:lnTo>
                      <a:pt x="2716" y="758"/>
                    </a:lnTo>
                    <a:lnTo>
                      <a:pt x="2713" y="762"/>
                    </a:lnTo>
                    <a:lnTo>
                      <a:pt x="2710" y="759"/>
                    </a:lnTo>
                    <a:lnTo>
                      <a:pt x="2708" y="762"/>
                    </a:lnTo>
                    <a:lnTo>
                      <a:pt x="2706" y="765"/>
                    </a:lnTo>
                    <a:lnTo>
                      <a:pt x="2703" y="768"/>
                    </a:lnTo>
                    <a:lnTo>
                      <a:pt x="2705" y="767"/>
                    </a:lnTo>
                    <a:lnTo>
                      <a:pt x="2705" y="769"/>
                    </a:lnTo>
                    <a:lnTo>
                      <a:pt x="2706" y="770"/>
                    </a:lnTo>
                    <a:lnTo>
                      <a:pt x="2705" y="771"/>
                    </a:lnTo>
                    <a:lnTo>
                      <a:pt x="2703" y="770"/>
                    </a:lnTo>
                    <a:lnTo>
                      <a:pt x="2704" y="773"/>
                    </a:lnTo>
                    <a:lnTo>
                      <a:pt x="2701" y="774"/>
                    </a:lnTo>
                    <a:lnTo>
                      <a:pt x="2699" y="776"/>
                    </a:lnTo>
                    <a:lnTo>
                      <a:pt x="2705" y="776"/>
                    </a:lnTo>
                    <a:lnTo>
                      <a:pt x="2708" y="777"/>
                    </a:lnTo>
                    <a:lnTo>
                      <a:pt x="2708" y="783"/>
                    </a:lnTo>
                    <a:lnTo>
                      <a:pt x="2705" y="784"/>
                    </a:lnTo>
                    <a:lnTo>
                      <a:pt x="2704" y="782"/>
                    </a:lnTo>
                    <a:lnTo>
                      <a:pt x="2702" y="783"/>
                    </a:lnTo>
                    <a:lnTo>
                      <a:pt x="2704" y="785"/>
                    </a:lnTo>
                    <a:lnTo>
                      <a:pt x="2703" y="787"/>
                    </a:lnTo>
                    <a:lnTo>
                      <a:pt x="2705" y="786"/>
                    </a:lnTo>
                    <a:lnTo>
                      <a:pt x="2705" y="787"/>
                    </a:lnTo>
                    <a:lnTo>
                      <a:pt x="2703" y="791"/>
                    </a:lnTo>
                    <a:lnTo>
                      <a:pt x="2706" y="794"/>
                    </a:lnTo>
                    <a:lnTo>
                      <a:pt x="2706" y="789"/>
                    </a:lnTo>
                    <a:lnTo>
                      <a:pt x="2710" y="789"/>
                    </a:lnTo>
                    <a:lnTo>
                      <a:pt x="2708" y="786"/>
                    </a:lnTo>
                    <a:lnTo>
                      <a:pt x="2712" y="787"/>
                    </a:lnTo>
                    <a:lnTo>
                      <a:pt x="2715" y="786"/>
                    </a:lnTo>
                    <a:lnTo>
                      <a:pt x="2718" y="787"/>
                    </a:lnTo>
                    <a:lnTo>
                      <a:pt x="2718" y="791"/>
                    </a:lnTo>
                    <a:lnTo>
                      <a:pt x="2717" y="793"/>
                    </a:lnTo>
                    <a:lnTo>
                      <a:pt x="2716" y="792"/>
                    </a:lnTo>
                    <a:lnTo>
                      <a:pt x="2715" y="794"/>
                    </a:lnTo>
                    <a:lnTo>
                      <a:pt x="2715" y="796"/>
                    </a:lnTo>
                    <a:lnTo>
                      <a:pt x="2716" y="793"/>
                    </a:lnTo>
                    <a:lnTo>
                      <a:pt x="2719" y="795"/>
                    </a:lnTo>
                    <a:lnTo>
                      <a:pt x="2719" y="787"/>
                    </a:lnTo>
                    <a:lnTo>
                      <a:pt x="2716" y="784"/>
                    </a:lnTo>
                    <a:lnTo>
                      <a:pt x="2717" y="782"/>
                    </a:lnTo>
                    <a:lnTo>
                      <a:pt x="2723" y="780"/>
                    </a:lnTo>
                    <a:lnTo>
                      <a:pt x="2722" y="786"/>
                    </a:lnTo>
                    <a:lnTo>
                      <a:pt x="2727" y="793"/>
                    </a:lnTo>
                    <a:lnTo>
                      <a:pt x="2726" y="787"/>
                    </a:lnTo>
                    <a:lnTo>
                      <a:pt x="2727" y="788"/>
                    </a:lnTo>
                    <a:lnTo>
                      <a:pt x="2732" y="782"/>
                    </a:lnTo>
                    <a:lnTo>
                      <a:pt x="2735" y="786"/>
                    </a:lnTo>
                    <a:lnTo>
                      <a:pt x="2735" y="790"/>
                    </a:lnTo>
                    <a:lnTo>
                      <a:pt x="2732" y="796"/>
                    </a:lnTo>
                    <a:lnTo>
                      <a:pt x="2733" y="799"/>
                    </a:lnTo>
                    <a:lnTo>
                      <a:pt x="2738" y="799"/>
                    </a:lnTo>
                    <a:lnTo>
                      <a:pt x="2741" y="801"/>
                    </a:lnTo>
                    <a:lnTo>
                      <a:pt x="2740" y="799"/>
                    </a:lnTo>
                    <a:lnTo>
                      <a:pt x="2735" y="798"/>
                    </a:lnTo>
                    <a:lnTo>
                      <a:pt x="2735" y="795"/>
                    </a:lnTo>
                    <a:lnTo>
                      <a:pt x="2738" y="792"/>
                    </a:lnTo>
                    <a:lnTo>
                      <a:pt x="2739" y="786"/>
                    </a:lnTo>
                    <a:lnTo>
                      <a:pt x="2744" y="788"/>
                    </a:lnTo>
                    <a:lnTo>
                      <a:pt x="2742" y="794"/>
                    </a:lnTo>
                    <a:lnTo>
                      <a:pt x="2747" y="793"/>
                    </a:lnTo>
                    <a:lnTo>
                      <a:pt x="2745" y="791"/>
                    </a:lnTo>
                    <a:lnTo>
                      <a:pt x="2744" y="787"/>
                    </a:lnTo>
                    <a:lnTo>
                      <a:pt x="2741" y="785"/>
                    </a:lnTo>
                    <a:lnTo>
                      <a:pt x="2744" y="781"/>
                    </a:lnTo>
                    <a:lnTo>
                      <a:pt x="2745" y="783"/>
                    </a:lnTo>
                    <a:lnTo>
                      <a:pt x="2749" y="781"/>
                    </a:lnTo>
                    <a:lnTo>
                      <a:pt x="2750" y="782"/>
                    </a:lnTo>
                    <a:lnTo>
                      <a:pt x="2750" y="778"/>
                    </a:lnTo>
                    <a:lnTo>
                      <a:pt x="2748" y="780"/>
                    </a:lnTo>
                    <a:lnTo>
                      <a:pt x="2746" y="778"/>
                    </a:lnTo>
                    <a:lnTo>
                      <a:pt x="2749" y="775"/>
                    </a:lnTo>
                    <a:lnTo>
                      <a:pt x="2750" y="770"/>
                    </a:lnTo>
                    <a:lnTo>
                      <a:pt x="2751" y="770"/>
                    </a:lnTo>
                    <a:lnTo>
                      <a:pt x="2751" y="769"/>
                    </a:lnTo>
                    <a:lnTo>
                      <a:pt x="2753" y="771"/>
                    </a:lnTo>
                    <a:lnTo>
                      <a:pt x="2752" y="768"/>
                    </a:lnTo>
                    <a:lnTo>
                      <a:pt x="2755" y="767"/>
                    </a:lnTo>
                    <a:lnTo>
                      <a:pt x="2750" y="767"/>
                    </a:lnTo>
                    <a:lnTo>
                      <a:pt x="2751" y="765"/>
                    </a:lnTo>
                    <a:lnTo>
                      <a:pt x="2755" y="764"/>
                    </a:lnTo>
                    <a:lnTo>
                      <a:pt x="2755" y="763"/>
                    </a:lnTo>
                    <a:lnTo>
                      <a:pt x="2759" y="763"/>
                    </a:lnTo>
                    <a:lnTo>
                      <a:pt x="2763" y="758"/>
                    </a:lnTo>
                    <a:lnTo>
                      <a:pt x="2766" y="758"/>
                    </a:lnTo>
                    <a:lnTo>
                      <a:pt x="2768" y="762"/>
                    </a:lnTo>
                    <a:lnTo>
                      <a:pt x="2768" y="768"/>
                    </a:lnTo>
                    <a:lnTo>
                      <a:pt x="2763" y="767"/>
                    </a:lnTo>
                    <a:lnTo>
                      <a:pt x="2760" y="772"/>
                    </a:lnTo>
                    <a:lnTo>
                      <a:pt x="2764" y="772"/>
                    </a:lnTo>
                    <a:lnTo>
                      <a:pt x="2765" y="775"/>
                    </a:lnTo>
                    <a:lnTo>
                      <a:pt x="2760" y="777"/>
                    </a:lnTo>
                    <a:lnTo>
                      <a:pt x="2758" y="775"/>
                    </a:lnTo>
                    <a:lnTo>
                      <a:pt x="2759" y="777"/>
                    </a:lnTo>
                    <a:lnTo>
                      <a:pt x="2759" y="780"/>
                    </a:lnTo>
                    <a:lnTo>
                      <a:pt x="2757" y="778"/>
                    </a:lnTo>
                    <a:lnTo>
                      <a:pt x="2756" y="781"/>
                    </a:lnTo>
                    <a:lnTo>
                      <a:pt x="2753" y="782"/>
                    </a:lnTo>
                    <a:lnTo>
                      <a:pt x="2757" y="782"/>
                    </a:lnTo>
                    <a:lnTo>
                      <a:pt x="2762" y="778"/>
                    </a:lnTo>
                    <a:lnTo>
                      <a:pt x="2762" y="785"/>
                    </a:lnTo>
                    <a:lnTo>
                      <a:pt x="2759" y="787"/>
                    </a:lnTo>
                    <a:lnTo>
                      <a:pt x="2763" y="787"/>
                    </a:lnTo>
                    <a:lnTo>
                      <a:pt x="2764" y="793"/>
                    </a:lnTo>
                    <a:lnTo>
                      <a:pt x="2758" y="798"/>
                    </a:lnTo>
                    <a:lnTo>
                      <a:pt x="2751" y="809"/>
                    </a:lnTo>
                    <a:lnTo>
                      <a:pt x="2752" y="812"/>
                    </a:lnTo>
                    <a:lnTo>
                      <a:pt x="2748" y="820"/>
                    </a:lnTo>
                    <a:lnTo>
                      <a:pt x="2749" y="820"/>
                    </a:lnTo>
                    <a:lnTo>
                      <a:pt x="2753" y="816"/>
                    </a:lnTo>
                    <a:lnTo>
                      <a:pt x="2758" y="803"/>
                    </a:lnTo>
                    <a:lnTo>
                      <a:pt x="2766" y="796"/>
                    </a:lnTo>
                    <a:lnTo>
                      <a:pt x="2768" y="793"/>
                    </a:lnTo>
                    <a:lnTo>
                      <a:pt x="2768" y="786"/>
                    </a:lnTo>
                    <a:lnTo>
                      <a:pt x="2770" y="781"/>
                    </a:lnTo>
                    <a:lnTo>
                      <a:pt x="2772" y="781"/>
                    </a:lnTo>
                    <a:lnTo>
                      <a:pt x="2774" y="783"/>
                    </a:lnTo>
                    <a:lnTo>
                      <a:pt x="2773" y="786"/>
                    </a:lnTo>
                    <a:lnTo>
                      <a:pt x="2774" y="793"/>
                    </a:lnTo>
                    <a:lnTo>
                      <a:pt x="2771" y="798"/>
                    </a:lnTo>
                    <a:lnTo>
                      <a:pt x="2768" y="806"/>
                    </a:lnTo>
                    <a:lnTo>
                      <a:pt x="2764" y="811"/>
                    </a:lnTo>
                    <a:lnTo>
                      <a:pt x="2768" y="810"/>
                    </a:lnTo>
                    <a:lnTo>
                      <a:pt x="2771" y="817"/>
                    </a:lnTo>
                    <a:lnTo>
                      <a:pt x="2772" y="816"/>
                    </a:lnTo>
                    <a:lnTo>
                      <a:pt x="2769" y="808"/>
                    </a:lnTo>
                    <a:lnTo>
                      <a:pt x="2772" y="801"/>
                    </a:lnTo>
                    <a:lnTo>
                      <a:pt x="2773" y="800"/>
                    </a:lnTo>
                    <a:lnTo>
                      <a:pt x="2774" y="802"/>
                    </a:lnTo>
                    <a:lnTo>
                      <a:pt x="2775" y="810"/>
                    </a:lnTo>
                    <a:lnTo>
                      <a:pt x="2774" y="812"/>
                    </a:lnTo>
                    <a:lnTo>
                      <a:pt x="2775" y="812"/>
                    </a:lnTo>
                    <a:lnTo>
                      <a:pt x="2776" y="809"/>
                    </a:lnTo>
                    <a:lnTo>
                      <a:pt x="2777" y="809"/>
                    </a:lnTo>
                    <a:lnTo>
                      <a:pt x="2776" y="807"/>
                    </a:lnTo>
                    <a:lnTo>
                      <a:pt x="2775" y="800"/>
                    </a:lnTo>
                    <a:lnTo>
                      <a:pt x="2776" y="798"/>
                    </a:lnTo>
                    <a:lnTo>
                      <a:pt x="2787" y="791"/>
                    </a:lnTo>
                    <a:lnTo>
                      <a:pt x="2789" y="787"/>
                    </a:lnTo>
                    <a:lnTo>
                      <a:pt x="2792" y="787"/>
                    </a:lnTo>
                    <a:lnTo>
                      <a:pt x="2792" y="789"/>
                    </a:lnTo>
                    <a:lnTo>
                      <a:pt x="2788" y="793"/>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9" name="Freeform 7"/>
              <p:cNvSpPr>
                <a:spLocks/>
              </p:cNvSpPr>
              <p:nvPr/>
            </p:nvSpPr>
            <p:spPr bwMode="auto">
              <a:xfrm>
                <a:off x="8620650" y="2594538"/>
                <a:ext cx="459042" cy="263695"/>
              </a:xfrm>
              <a:custGeom>
                <a:avLst/>
                <a:gdLst>
                  <a:gd name="T0" fmla="*/ 2147483647 w 864"/>
                  <a:gd name="T1" fmla="*/ 2147483647 h 496"/>
                  <a:gd name="T2" fmla="*/ 2147483647 w 864"/>
                  <a:gd name="T3" fmla="*/ 2147483647 h 496"/>
                  <a:gd name="T4" fmla="*/ 2147483647 w 864"/>
                  <a:gd name="T5" fmla="*/ 2147483647 h 496"/>
                  <a:gd name="T6" fmla="*/ 2147483647 w 864"/>
                  <a:gd name="T7" fmla="*/ 2147483647 h 496"/>
                  <a:gd name="T8" fmla="*/ 2147483647 w 864"/>
                  <a:gd name="T9" fmla="*/ 2147483647 h 496"/>
                  <a:gd name="T10" fmla="*/ 2147483647 w 864"/>
                  <a:gd name="T11" fmla="*/ 2147483647 h 496"/>
                  <a:gd name="T12" fmla="*/ 2147483647 w 864"/>
                  <a:gd name="T13" fmla="*/ 2147483647 h 496"/>
                  <a:gd name="T14" fmla="*/ 2147483647 w 864"/>
                  <a:gd name="T15" fmla="*/ 2147483647 h 496"/>
                  <a:gd name="T16" fmla="*/ 2147483647 w 864"/>
                  <a:gd name="T17" fmla="*/ 2147483647 h 496"/>
                  <a:gd name="T18" fmla="*/ 2147483647 w 864"/>
                  <a:gd name="T19" fmla="*/ 2147483647 h 496"/>
                  <a:gd name="T20" fmla="*/ 2147483647 w 864"/>
                  <a:gd name="T21" fmla="*/ 2147483647 h 496"/>
                  <a:gd name="T22" fmla="*/ 2147483647 w 864"/>
                  <a:gd name="T23" fmla="*/ 2147483647 h 496"/>
                  <a:gd name="T24" fmla="*/ 2147483647 w 864"/>
                  <a:gd name="T25" fmla="*/ 2147483647 h 496"/>
                  <a:gd name="T26" fmla="*/ 2147483647 w 864"/>
                  <a:gd name="T27" fmla="*/ 2147483647 h 496"/>
                  <a:gd name="T28" fmla="*/ 2147483647 w 864"/>
                  <a:gd name="T29" fmla="*/ 2147483647 h 496"/>
                  <a:gd name="T30" fmla="*/ 2147483647 w 864"/>
                  <a:gd name="T31" fmla="*/ 2147483647 h 496"/>
                  <a:gd name="T32" fmla="*/ 2147483647 w 864"/>
                  <a:gd name="T33" fmla="*/ 2147483647 h 496"/>
                  <a:gd name="T34" fmla="*/ 2147483647 w 864"/>
                  <a:gd name="T35" fmla="*/ 2147483647 h 496"/>
                  <a:gd name="T36" fmla="*/ 2147483647 w 864"/>
                  <a:gd name="T37" fmla="*/ 2147483647 h 496"/>
                  <a:gd name="T38" fmla="*/ 2147483647 w 864"/>
                  <a:gd name="T39" fmla="*/ 2147483647 h 496"/>
                  <a:gd name="T40" fmla="*/ 2147483647 w 864"/>
                  <a:gd name="T41" fmla="*/ 2147483647 h 496"/>
                  <a:gd name="T42" fmla="*/ 2147483647 w 864"/>
                  <a:gd name="T43" fmla="*/ 2147483647 h 496"/>
                  <a:gd name="T44" fmla="*/ 2147483647 w 864"/>
                  <a:gd name="T45" fmla="*/ 2147483647 h 496"/>
                  <a:gd name="T46" fmla="*/ 2147483647 w 864"/>
                  <a:gd name="T47" fmla="*/ 2147483647 h 496"/>
                  <a:gd name="T48" fmla="*/ 2147483647 w 864"/>
                  <a:gd name="T49" fmla="*/ 2147483647 h 496"/>
                  <a:gd name="T50" fmla="*/ 2147483647 w 864"/>
                  <a:gd name="T51" fmla="*/ 2147483647 h 496"/>
                  <a:gd name="T52" fmla="*/ 2147483647 w 864"/>
                  <a:gd name="T53" fmla="*/ 2147483647 h 496"/>
                  <a:gd name="T54" fmla="*/ 2147483647 w 864"/>
                  <a:gd name="T55" fmla="*/ 2147483647 h 496"/>
                  <a:gd name="T56" fmla="*/ 2147483647 w 864"/>
                  <a:gd name="T57" fmla="*/ 2147483647 h 496"/>
                  <a:gd name="T58" fmla="*/ 2147483647 w 864"/>
                  <a:gd name="T59" fmla="*/ 2147483647 h 496"/>
                  <a:gd name="T60" fmla="*/ 2147483647 w 864"/>
                  <a:gd name="T61" fmla="*/ 2147483647 h 496"/>
                  <a:gd name="T62" fmla="*/ 2147483647 w 864"/>
                  <a:gd name="T63" fmla="*/ 2147483647 h 496"/>
                  <a:gd name="T64" fmla="*/ 2147483647 w 864"/>
                  <a:gd name="T65" fmla="*/ 2147483647 h 496"/>
                  <a:gd name="T66" fmla="*/ 2147483647 w 864"/>
                  <a:gd name="T67" fmla="*/ 2147483647 h 496"/>
                  <a:gd name="T68" fmla="*/ 2147483647 w 864"/>
                  <a:gd name="T69" fmla="*/ 2147483647 h 496"/>
                  <a:gd name="T70" fmla="*/ 2147483647 w 864"/>
                  <a:gd name="T71" fmla="*/ 2147483647 h 496"/>
                  <a:gd name="T72" fmla="*/ 2147483647 w 864"/>
                  <a:gd name="T73" fmla="*/ 2147483647 h 496"/>
                  <a:gd name="T74" fmla="*/ 2147483647 w 864"/>
                  <a:gd name="T75" fmla="*/ 2147483647 h 496"/>
                  <a:gd name="T76" fmla="*/ 2147483647 w 864"/>
                  <a:gd name="T77" fmla="*/ 2147483647 h 496"/>
                  <a:gd name="T78" fmla="*/ 2147483647 w 864"/>
                  <a:gd name="T79" fmla="*/ 2147483647 h 496"/>
                  <a:gd name="T80" fmla="*/ 2147483647 w 864"/>
                  <a:gd name="T81" fmla="*/ 2147483647 h 496"/>
                  <a:gd name="T82" fmla="*/ 2147483647 w 864"/>
                  <a:gd name="T83" fmla="*/ 2147483647 h 496"/>
                  <a:gd name="T84" fmla="*/ 2147483647 w 864"/>
                  <a:gd name="T85" fmla="*/ 2147483647 h 496"/>
                  <a:gd name="T86" fmla="*/ 2147483647 w 864"/>
                  <a:gd name="T87" fmla="*/ 2147483647 h 496"/>
                  <a:gd name="T88" fmla="*/ 2147483647 w 864"/>
                  <a:gd name="T89" fmla="*/ 2147483647 h 496"/>
                  <a:gd name="T90" fmla="*/ 2147483647 w 864"/>
                  <a:gd name="T91" fmla="*/ 2147483647 h 496"/>
                  <a:gd name="T92" fmla="*/ 2147483647 w 864"/>
                  <a:gd name="T93" fmla="*/ 2147483647 h 496"/>
                  <a:gd name="T94" fmla="*/ 2147483647 w 864"/>
                  <a:gd name="T95" fmla="*/ 2147483647 h 496"/>
                  <a:gd name="T96" fmla="*/ 2147483647 w 864"/>
                  <a:gd name="T97" fmla="*/ 2147483647 h 496"/>
                  <a:gd name="T98" fmla="*/ 2147483647 w 864"/>
                  <a:gd name="T99" fmla="*/ 2147483647 h 496"/>
                  <a:gd name="T100" fmla="*/ 2147483647 w 864"/>
                  <a:gd name="T101" fmla="*/ 2147483647 h 496"/>
                  <a:gd name="T102" fmla="*/ 2147483647 w 864"/>
                  <a:gd name="T103" fmla="*/ 2147483647 h 496"/>
                  <a:gd name="T104" fmla="*/ 2147483647 w 864"/>
                  <a:gd name="T105" fmla="*/ 2147483647 h 496"/>
                  <a:gd name="T106" fmla="*/ 2147483647 w 864"/>
                  <a:gd name="T107" fmla="*/ 2147483647 h 496"/>
                  <a:gd name="T108" fmla="*/ 2147483647 w 864"/>
                  <a:gd name="T109" fmla="*/ 2147483647 h 496"/>
                  <a:gd name="T110" fmla="*/ 2147483647 w 864"/>
                  <a:gd name="T111" fmla="*/ 2147483647 h 496"/>
                  <a:gd name="T112" fmla="*/ 2147483647 w 864"/>
                  <a:gd name="T113" fmla="*/ 2147483647 h 496"/>
                  <a:gd name="T114" fmla="*/ 2147483647 w 864"/>
                  <a:gd name="T115" fmla="*/ 2147483647 h 496"/>
                  <a:gd name="T116" fmla="*/ 2147483647 w 864"/>
                  <a:gd name="T117" fmla="*/ 2147483647 h 496"/>
                  <a:gd name="T118" fmla="*/ 2147483647 w 864"/>
                  <a:gd name="T119" fmla="*/ 2147483647 h 496"/>
                  <a:gd name="T120" fmla="*/ 2147483647 w 864"/>
                  <a:gd name="T121" fmla="*/ 2147483647 h 496"/>
                  <a:gd name="T122" fmla="*/ 2147483647 w 864"/>
                  <a:gd name="T123" fmla="*/ 2147483647 h 4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496"/>
                  <a:gd name="T188" fmla="*/ 864 w 864"/>
                  <a:gd name="T189" fmla="*/ 496 h 4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496">
                    <a:moveTo>
                      <a:pt x="862" y="258"/>
                    </a:moveTo>
                    <a:lnTo>
                      <a:pt x="862" y="264"/>
                    </a:lnTo>
                    <a:lnTo>
                      <a:pt x="863" y="273"/>
                    </a:lnTo>
                    <a:lnTo>
                      <a:pt x="863" y="281"/>
                    </a:lnTo>
                    <a:lnTo>
                      <a:pt x="864" y="283"/>
                    </a:lnTo>
                    <a:lnTo>
                      <a:pt x="863" y="295"/>
                    </a:lnTo>
                    <a:lnTo>
                      <a:pt x="860" y="311"/>
                    </a:lnTo>
                    <a:lnTo>
                      <a:pt x="862" y="315"/>
                    </a:lnTo>
                    <a:lnTo>
                      <a:pt x="859" y="318"/>
                    </a:lnTo>
                    <a:lnTo>
                      <a:pt x="860" y="324"/>
                    </a:lnTo>
                    <a:lnTo>
                      <a:pt x="857" y="331"/>
                    </a:lnTo>
                    <a:lnTo>
                      <a:pt x="855" y="331"/>
                    </a:lnTo>
                    <a:lnTo>
                      <a:pt x="850" y="329"/>
                    </a:lnTo>
                    <a:lnTo>
                      <a:pt x="848" y="331"/>
                    </a:lnTo>
                    <a:lnTo>
                      <a:pt x="844" y="329"/>
                    </a:lnTo>
                    <a:lnTo>
                      <a:pt x="841" y="331"/>
                    </a:lnTo>
                    <a:lnTo>
                      <a:pt x="840" y="330"/>
                    </a:lnTo>
                    <a:lnTo>
                      <a:pt x="840" y="329"/>
                    </a:lnTo>
                    <a:lnTo>
                      <a:pt x="838" y="329"/>
                    </a:lnTo>
                    <a:lnTo>
                      <a:pt x="838" y="330"/>
                    </a:lnTo>
                    <a:lnTo>
                      <a:pt x="834" y="327"/>
                    </a:lnTo>
                    <a:lnTo>
                      <a:pt x="829" y="329"/>
                    </a:lnTo>
                    <a:lnTo>
                      <a:pt x="822" y="320"/>
                    </a:lnTo>
                    <a:lnTo>
                      <a:pt x="821" y="318"/>
                    </a:lnTo>
                    <a:lnTo>
                      <a:pt x="822" y="313"/>
                    </a:lnTo>
                    <a:lnTo>
                      <a:pt x="803" y="299"/>
                    </a:lnTo>
                    <a:lnTo>
                      <a:pt x="801" y="298"/>
                    </a:lnTo>
                    <a:lnTo>
                      <a:pt x="798" y="300"/>
                    </a:lnTo>
                    <a:lnTo>
                      <a:pt x="786" y="298"/>
                    </a:lnTo>
                    <a:lnTo>
                      <a:pt x="782" y="296"/>
                    </a:lnTo>
                    <a:lnTo>
                      <a:pt x="778" y="298"/>
                    </a:lnTo>
                    <a:lnTo>
                      <a:pt x="776" y="296"/>
                    </a:lnTo>
                    <a:lnTo>
                      <a:pt x="766" y="293"/>
                    </a:lnTo>
                    <a:lnTo>
                      <a:pt x="759" y="296"/>
                    </a:lnTo>
                    <a:lnTo>
                      <a:pt x="752" y="300"/>
                    </a:lnTo>
                    <a:lnTo>
                      <a:pt x="746" y="300"/>
                    </a:lnTo>
                    <a:lnTo>
                      <a:pt x="747" y="302"/>
                    </a:lnTo>
                    <a:lnTo>
                      <a:pt x="746" y="303"/>
                    </a:lnTo>
                    <a:lnTo>
                      <a:pt x="743" y="303"/>
                    </a:lnTo>
                    <a:lnTo>
                      <a:pt x="743" y="308"/>
                    </a:lnTo>
                    <a:lnTo>
                      <a:pt x="739" y="308"/>
                    </a:lnTo>
                    <a:lnTo>
                      <a:pt x="737" y="310"/>
                    </a:lnTo>
                    <a:lnTo>
                      <a:pt x="730" y="312"/>
                    </a:lnTo>
                    <a:lnTo>
                      <a:pt x="727" y="315"/>
                    </a:lnTo>
                    <a:lnTo>
                      <a:pt x="724" y="314"/>
                    </a:lnTo>
                    <a:lnTo>
                      <a:pt x="724" y="312"/>
                    </a:lnTo>
                    <a:lnTo>
                      <a:pt x="720" y="311"/>
                    </a:lnTo>
                    <a:lnTo>
                      <a:pt x="715" y="309"/>
                    </a:lnTo>
                    <a:lnTo>
                      <a:pt x="709" y="311"/>
                    </a:lnTo>
                    <a:lnTo>
                      <a:pt x="709" y="318"/>
                    </a:lnTo>
                    <a:lnTo>
                      <a:pt x="710" y="324"/>
                    </a:lnTo>
                    <a:lnTo>
                      <a:pt x="706" y="329"/>
                    </a:lnTo>
                    <a:lnTo>
                      <a:pt x="706" y="332"/>
                    </a:lnTo>
                    <a:lnTo>
                      <a:pt x="702" y="339"/>
                    </a:lnTo>
                    <a:lnTo>
                      <a:pt x="704" y="340"/>
                    </a:lnTo>
                    <a:lnTo>
                      <a:pt x="707" y="339"/>
                    </a:lnTo>
                    <a:lnTo>
                      <a:pt x="708" y="344"/>
                    </a:lnTo>
                    <a:lnTo>
                      <a:pt x="704" y="348"/>
                    </a:lnTo>
                    <a:lnTo>
                      <a:pt x="707" y="349"/>
                    </a:lnTo>
                    <a:lnTo>
                      <a:pt x="708" y="351"/>
                    </a:lnTo>
                    <a:lnTo>
                      <a:pt x="704" y="353"/>
                    </a:lnTo>
                    <a:lnTo>
                      <a:pt x="700" y="355"/>
                    </a:lnTo>
                    <a:lnTo>
                      <a:pt x="691" y="353"/>
                    </a:lnTo>
                    <a:lnTo>
                      <a:pt x="686" y="354"/>
                    </a:lnTo>
                    <a:lnTo>
                      <a:pt x="686" y="356"/>
                    </a:lnTo>
                    <a:lnTo>
                      <a:pt x="677" y="364"/>
                    </a:lnTo>
                    <a:lnTo>
                      <a:pt x="672" y="365"/>
                    </a:lnTo>
                    <a:lnTo>
                      <a:pt x="668" y="364"/>
                    </a:lnTo>
                    <a:lnTo>
                      <a:pt x="667" y="363"/>
                    </a:lnTo>
                    <a:lnTo>
                      <a:pt x="664" y="366"/>
                    </a:lnTo>
                    <a:lnTo>
                      <a:pt x="659" y="366"/>
                    </a:lnTo>
                    <a:lnTo>
                      <a:pt x="656" y="369"/>
                    </a:lnTo>
                    <a:lnTo>
                      <a:pt x="654" y="369"/>
                    </a:lnTo>
                    <a:lnTo>
                      <a:pt x="650" y="372"/>
                    </a:lnTo>
                    <a:lnTo>
                      <a:pt x="648" y="372"/>
                    </a:lnTo>
                    <a:lnTo>
                      <a:pt x="644" y="372"/>
                    </a:lnTo>
                    <a:lnTo>
                      <a:pt x="640" y="374"/>
                    </a:lnTo>
                    <a:lnTo>
                      <a:pt x="629" y="374"/>
                    </a:lnTo>
                    <a:lnTo>
                      <a:pt x="628" y="375"/>
                    </a:lnTo>
                    <a:lnTo>
                      <a:pt x="628" y="379"/>
                    </a:lnTo>
                    <a:lnTo>
                      <a:pt x="622" y="384"/>
                    </a:lnTo>
                    <a:lnTo>
                      <a:pt x="616" y="383"/>
                    </a:lnTo>
                    <a:lnTo>
                      <a:pt x="615" y="384"/>
                    </a:lnTo>
                    <a:lnTo>
                      <a:pt x="607" y="383"/>
                    </a:lnTo>
                    <a:lnTo>
                      <a:pt x="603" y="386"/>
                    </a:lnTo>
                    <a:lnTo>
                      <a:pt x="602" y="389"/>
                    </a:lnTo>
                    <a:lnTo>
                      <a:pt x="597" y="388"/>
                    </a:lnTo>
                    <a:lnTo>
                      <a:pt x="593" y="385"/>
                    </a:lnTo>
                    <a:lnTo>
                      <a:pt x="588" y="387"/>
                    </a:lnTo>
                    <a:lnTo>
                      <a:pt x="588" y="384"/>
                    </a:lnTo>
                    <a:lnTo>
                      <a:pt x="586" y="382"/>
                    </a:lnTo>
                    <a:lnTo>
                      <a:pt x="579" y="382"/>
                    </a:lnTo>
                    <a:lnTo>
                      <a:pt x="575" y="383"/>
                    </a:lnTo>
                    <a:lnTo>
                      <a:pt x="574" y="383"/>
                    </a:lnTo>
                    <a:lnTo>
                      <a:pt x="567" y="389"/>
                    </a:lnTo>
                    <a:lnTo>
                      <a:pt x="564" y="383"/>
                    </a:lnTo>
                    <a:lnTo>
                      <a:pt x="562" y="383"/>
                    </a:lnTo>
                    <a:lnTo>
                      <a:pt x="557" y="384"/>
                    </a:lnTo>
                    <a:lnTo>
                      <a:pt x="558" y="381"/>
                    </a:lnTo>
                    <a:lnTo>
                      <a:pt x="554" y="379"/>
                    </a:lnTo>
                    <a:lnTo>
                      <a:pt x="548" y="383"/>
                    </a:lnTo>
                    <a:lnTo>
                      <a:pt x="547" y="385"/>
                    </a:lnTo>
                    <a:lnTo>
                      <a:pt x="543" y="388"/>
                    </a:lnTo>
                    <a:lnTo>
                      <a:pt x="544" y="392"/>
                    </a:lnTo>
                    <a:lnTo>
                      <a:pt x="542" y="393"/>
                    </a:lnTo>
                    <a:lnTo>
                      <a:pt x="535" y="388"/>
                    </a:lnTo>
                    <a:lnTo>
                      <a:pt x="523" y="387"/>
                    </a:lnTo>
                    <a:lnTo>
                      <a:pt x="520" y="389"/>
                    </a:lnTo>
                    <a:lnTo>
                      <a:pt x="515" y="388"/>
                    </a:lnTo>
                    <a:lnTo>
                      <a:pt x="508" y="390"/>
                    </a:lnTo>
                    <a:lnTo>
                      <a:pt x="507" y="393"/>
                    </a:lnTo>
                    <a:lnTo>
                      <a:pt x="508" y="401"/>
                    </a:lnTo>
                    <a:lnTo>
                      <a:pt x="506" y="403"/>
                    </a:lnTo>
                    <a:lnTo>
                      <a:pt x="508" y="405"/>
                    </a:lnTo>
                    <a:lnTo>
                      <a:pt x="506" y="408"/>
                    </a:lnTo>
                    <a:lnTo>
                      <a:pt x="505" y="410"/>
                    </a:lnTo>
                    <a:lnTo>
                      <a:pt x="505" y="411"/>
                    </a:lnTo>
                    <a:lnTo>
                      <a:pt x="499" y="411"/>
                    </a:lnTo>
                    <a:lnTo>
                      <a:pt x="497" y="414"/>
                    </a:lnTo>
                    <a:lnTo>
                      <a:pt x="495" y="411"/>
                    </a:lnTo>
                    <a:lnTo>
                      <a:pt x="493" y="412"/>
                    </a:lnTo>
                    <a:lnTo>
                      <a:pt x="485" y="408"/>
                    </a:lnTo>
                    <a:lnTo>
                      <a:pt x="478" y="408"/>
                    </a:lnTo>
                    <a:lnTo>
                      <a:pt x="476" y="412"/>
                    </a:lnTo>
                    <a:lnTo>
                      <a:pt x="477" y="416"/>
                    </a:lnTo>
                    <a:lnTo>
                      <a:pt x="475" y="419"/>
                    </a:lnTo>
                    <a:lnTo>
                      <a:pt x="477" y="420"/>
                    </a:lnTo>
                    <a:lnTo>
                      <a:pt x="475" y="421"/>
                    </a:lnTo>
                    <a:lnTo>
                      <a:pt x="469" y="419"/>
                    </a:lnTo>
                    <a:lnTo>
                      <a:pt x="464" y="427"/>
                    </a:lnTo>
                    <a:lnTo>
                      <a:pt x="464" y="442"/>
                    </a:lnTo>
                    <a:lnTo>
                      <a:pt x="458" y="446"/>
                    </a:lnTo>
                    <a:lnTo>
                      <a:pt x="464" y="453"/>
                    </a:lnTo>
                    <a:lnTo>
                      <a:pt x="461" y="456"/>
                    </a:lnTo>
                    <a:lnTo>
                      <a:pt x="453" y="459"/>
                    </a:lnTo>
                    <a:lnTo>
                      <a:pt x="450" y="460"/>
                    </a:lnTo>
                    <a:lnTo>
                      <a:pt x="452" y="463"/>
                    </a:lnTo>
                    <a:lnTo>
                      <a:pt x="449" y="464"/>
                    </a:lnTo>
                    <a:lnTo>
                      <a:pt x="444" y="462"/>
                    </a:lnTo>
                    <a:lnTo>
                      <a:pt x="443" y="463"/>
                    </a:lnTo>
                    <a:lnTo>
                      <a:pt x="445" y="466"/>
                    </a:lnTo>
                    <a:lnTo>
                      <a:pt x="438" y="468"/>
                    </a:lnTo>
                    <a:lnTo>
                      <a:pt x="437" y="472"/>
                    </a:lnTo>
                    <a:lnTo>
                      <a:pt x="435" y="473"/>
                    </a:lnTo>
                    <a:lnTo>
                      <a:pt x="430" y="471"/>
                    </a:lnTo>
                    <a:lnTo>
                      <a:pt x="405" y="482"/>
                    </a:lnTo>
                    <a:lnTo>
                      <a:pt x="402" y="487"/>
                    </a:lnTo>
                    <a:lnTo>
                      <a:pt x="396" y="490"/>
                    </a:lnTo>
                    <a:lnTo>
                      <a:pt x="394" y="495"/>
                    </a:lnTo>
                    <a:lnTo>
                      <a:pt x="385" y="496"/>
                    </a:lnTo>
                    <a:lnTo>
                      <a:pt x="384" y="495"/>
                    </a:lnTo>
                    <a:lnTo>
                      <a:pt x="382" y="495"/>
                    </a:lnTo>
                    <a:lnTo>
                      <a:pt x="381" y="493"/>
                    </a:lnTo>
                    <a:lnTo>
                      <a:pt x="379" y="493"/>
                    </a:lnTo>
                    <a:lnTo>
                      <a:pt x="374" y="488"/>
                    </a:lnTo>
                    <a:lnTo>
                      <a:pt x="366" y="488"/>
                    </a:lnTo>
                    <a:lnTo>
                      <a:pt x="366" y="482"/>
                    </a:lnTo>
                    <a:lnTo>
                      <a:pt x="369" y="480"/>
                    </a:lnTo>
                    <a:lnTo>
                      <a:pt x="366" y="478"/>
                    </a:lnTo>
                    <a:lnTo>
                      <a:pt x="360" y="482"/>
                    </a:lnTo>
                    <a:lnTo>
                      <a:pt x="352" y="481"/>
                    </a:lnTo>
                    <a:lnTo>
                      <a:pt x="353" y="474"/>
                    </a:lnTo>
                    <a:lnTo>
                      <a:pt x="358" y="470"/>
                    </a:lnTo>
                    <a:lnTo>
                      <a:pt x="358" y="468"/>
                    </a:lnTo>
                    <a:lnTo>
                      <a:pt x="353" y="469"/>
                    </a:lnTo>
                    <a:lnTo>
                      <a:pt x="348" y="465"/>
                    </a:lnTo>
                    <a:lnTo>
                      <a:pt x="351" y="462"/>
                    </a:lnTo>
                    <a:lnTo>
                      <a:pt x="349" y="460"/>
                    </a:lnTo>
                    <a:lnTo>
                      <a:pt x="350" y="457"/>
                    </a:lnTo>
                    <a:lnTo>
                      <a:pt x="352" y="457"/>
                    </a:lnTo>
                    <a:lnTo>
                      <a:pt x="351" y="452"/>
                    </a:lnTo>
                    <a:lnTo>
                      <a:pt x="352" y="447"/>
                    </a:lnTo>
                    <a:lnTo>
                      <a:pt x="349" y="444"/>
                    </a:lnTo>
                    <a:lnTo>
                      <a:pt x="349" y="441"/>
                    </a:lnTo>
                    <a:lnTo>
                      <a:pt x="351" y="436"/>
                    </a:lnTo>
                    <a:lnTo>
                      <a:pt x="349" y="429"/>
                    </a:lnTo>
                    <a:lnTo>
                      <a:pt x="346" y="429"/>
                    </a:lnTo>
                    <a:lnTo>
                      <a:pt x="342" y="426"/>
                    </a:lnTo>
                    <a:lnTo>
                      <a:pt x="342" y="421"/>
                    </a:lnTo>
                    <a:lnTo>
                      <a:pt x="338" y="419"/>
                    </a:lnTo>
                    <a:lnTo>
                      <a:pt x="335" y="421"/>
                    </a:lnTo>
                    <a:lnTo>
                      <a:pt x="336" y="424"/>
                    </a:lnTo>
                    <a:lnTo>
                      <a:pt x="324" y="423"/>
                    </a:lnTo>
                    <a:lnTo>
                      <a:pt x="319" y="422"/>
                    </a:lnTo>
                    <a:lnTo>
                      <a:pt x="310" y="425"/>
                    </a:lnTo>
                    <a:lnTo>
                      <a:pt x="310" y="424"/>
                    </a:lnTo>
                    <a:lnTo>
                      <a:pt x="306" y="424"/>
                    </a:lnTo>
                    <a:lnTo>
                      <a:pt x="308" y="418"/>
                    </a:lnTo>
                    <a:lnTo>
                      <a:pt x="314" y="417"/>
                    </a:lnTo>
                    <a:lnTo>
                      <a:pt x="316" y="415"/>
                    </a:lnTo>
                    <a:lnTo>
                      <a:pt x="316" y="411"/>
                    </a:lnTo>
                    <a:lnTo>
                      <a:pt x="313" y="410"/>
                    </a:lnTo>
                    <a:lnTo>
                      <a:pt x="322" y="408"/>
                    </a:lnTo>
                    <a:lnTo>
                      <a:pt x="330" y="402"/>
                    </a:lnTo>
                    <a:lnTo>
                      <a:pt x="330" y="397"/>
                    </a:lnTo>
                    <a:lnTo>
                      <a:pt x="335" y="396"/>
                    </a:lnTo>
                    <a:lnTo>
                      <a:pt x="334" y="390"/>
                    </a:lnTo>
                    <a:lnTo>
                      <a:pt x="330" y="390"/>
                    </a:lnTo>
                    <a:lnTo>
                      <a:pt x="333" y="389"/>
                    </a:lnTo>
                    <a:lnTo>
                      <a:pt x="334" y="387"/>
                    </a:lnTo>
                    <a:lnTo>
                      <a:pt x="340" y="386"/>
                    </a:lnTo>
                    <a:lnTo>
                      <a:pt x="344" y="384"/>
                    </a:lnTo>
                    <a:lnTo>
                      <a:pt x="346" y="387"/>
                    </a:lnTo>
                    <a:lnTo>
                      <a:pt x="350" y="382"/>
                    </a:lnTo>
                    <a:lnTo>
                      <a:pt x="349" y="381"/>
                    </a:lnTo>
                    <a:lnTo>
                      <a:pt x="354" y="374"/>
                    </a:lnTo>
                    <a:lnTo>
                      <a:pt x="350" y="366"/>
                    </a:lnTo>
                    <a:lnTo>
                      <a:pt x="346" y="362"/>
                    </a:lnTo>
                    <a:lnTo>
                      <a:pt x="345" y="357"/>
                    </a:lnTo>
                    <a:lnTo>
                      <a:pt x="341" y="353"/>
                    </a:lnTo>
                    <a:lnTo>
                      <a:pt x="338" y="350"/>
                    </a:lnTo>
                    <a:lnTo>
                      <a:pt x="344" y="346"/>
                    </a:lnTo>
                    <a:lnTo>
                      <a:pt x="345" y="340"/>
                    </a:lnTo>
                    <a:lnTo>
                      <a:pt x="348" y="339"/>
                    </a:lnTo>
                    <a:lnTo>
                      <a:pt x="346" y="337"/>
                    </a:lnTo>
                    <a:lnTo>
                      <a:pt x="347" y="336"/>
                    </a:lnTo>
                    <a:lnTo>
                      <a:pt x="352" y="334"/>
                    </a:lnTo>
                    <a:lnTo>
                      <a:pt x="355" y="329"/>
                    </a:lnTo>
                    <a:lnTo>
                      <a:pt x="360" y="328"/>
                    </a:lnTo>
                    <a:lnTo>
                      <a:pt x="365" y="324"/>
                    </a:lnTo>
                    <a:lnTo>
                      <a:pt x="369" y="325"/>
                    </a:lnTo>
                    <a:lnTo>
                      <a:pt x="370" y="322"/>
                    </a:lnTo>
                    <a:lnTo>
                      <a:pt x="379" y="320"/>
                    </a:lnTo>
                    <a:lnTo>
                      <a:pt x="382" y="318"/>
                    </a:lnTo>
                    <a:lnTo>
                      <a:pt x="383" y="320"/>
                    </a:lnTo>
                    <a:lnTo>
                      <a:pt x="387" y="317"/>
                    </a:lnTo>
                    <a:lnTo>
                      <a:pt x="383" y="311"/>
                    </a:lnTo>
                    <a:lnTo>
                      <a:pt x="379" y="308"/>
                    </a:lnTo>
                    <a:lnTo>
                      <a:pt x="380" y="304"/>
                    </a:lnTo>
                    <a:lnTo>
                      <a:pt x="378" y="303"/>
                    </a:lnTo>
                    <a:lnTo>
                      <a:pt x="381" y="300"/>
                    </a:lnTo>
                    <a:lnTo>
                      <a:pt x="377" y="299"/>
                    </a:lnTo>
                    <a:lnTo>
                      <a:pt x="374" y="297"/>
                    </a:lnTo>
                    <a:lnTo>
                      <a:pt x="376" y="295"/>
                    </a:lnTo>
                    <a:lnTo>
                      <a:pt x="373" y="294"/>
                    </a:lnTo>
                    <a:lnTo>
                      <a:pt x="368" y="296"/>
                    </a:lnTo>
                    <a:lnTo>
                      <a:pt x="368" y="292"/>
                    </a:lnTo>
                    <a:lnTo>
                      <a:pt x="366" y="291"/>
                    </a:lnTo>
                    <a:lnTo>
                      <a:pt x="355" y="286"/>
                    </a:lnTo>
                    <a:lnTo>
                      <a:pt x="354" y="288"/>
                    </a:lnTo>
                    <a:lnTo>
                      <a:pt x="352" y="284"/>
                    </a:lnTo>
                    <a:lnTo>
                      <a:pt x="348" y="285"/>
                    </a:lnTo>
                    <a:lnTo>
                      <a:pt x="345" y="279"/>
                    </a:lnTo>
                    <a:lnTo>
                      <a:pt x="333" y="272"/>
                    </a:lnTo>
                    <a:lnTo>
                      <a:pt x="327" y="272"/>
                    </a:lnTo>
                    <a:lnTo>
                      <a:pt x="315" y="275"/>
                    </a:lnTo>
                    <a:lnTo>
                      <a:pt x="313" y="274"/>
                    </a:lnTo>
                    <a:lnTo>
                      <a:pt x="311" y="275"/>
                    </a:lnTo>
                    <a:lnTo>
                      <a:pt x="306" y="282"/>
                    </a:lnTo>
                    <a:lnTo>
                      <a:pt x="307" y="285"/>
                    </a:lnTo>
                    <a:lnTo>
                      <a:pt x="300" y="289"/>
                    </a:lnTo>
                    <a:lnTo>
                      <a:pt x="296" y="291"/>
                    </a:lnTo>
                    <a:lnTo>
                      <a:pt x="293" y="291"/>
                    </a:lnTo>
                    <a:lnTo>
                      <a:pt x="292" y="289"/>
                    </a:lnTo>
                    <a:lnTo>
                      <a:pt x="290" y="290"/>
                    </a:lnTo>
                    <a:lnTo>
                      <a:pt x="287" y="291"/>
                    </a:lnTo>
                    <a:lnTo>
                      <a:pt x="280" y="290"/>
                    </a:lnTo>
                    <a:lnTo>
                      <a:pt x="276" y="292"/>
                    </a:lnTo>
                    <a:lnTo>
                      <a:pt x="276" y="295"/>
                    </a:lnTo>
                    <a:lnTo>
                      <a:pt x="278" y="298"/>
                    </a:lnTo>
                    <a:lnTo>
                      <a:pt x="273" y="303"/>
                    </a:lnTo>
                    <a:lnTo>
                      <a:pt x="271" y="303"/>
                    </a:lnTo>
                    <a:lnTo>
                      <a:pt x="271" y="304"/>
                    </a:lnTo>
                    <a:lnTo>
                      <a:pt x="272" y="307"/>
                    </a:lnTo>
                    <a:lnTo>
                      <a:pt x="270" y="308"/>
                    </a:lnTo>
                    <a:lnTo>
                      <a:pt x="268" y="315"/>
                    </a:lnTo>
                    <a:lnTo>
                      <a:pt x="250" y="324"/>
                    </a:lnTo>
                    <a:lnTo>
                      <a:pt x="251" y="325"/>
                    </a:lnTo>
                    <a:lnTo>
                      <a:pt x="248" y="327"/>
                    </a:lnTo>
                    <a:lnTo>
                      <a:pt x="245" y="328"/>
                    </a:lnTo>
                    <a:lnTo>
                      <a:pt x="239" y="327"/>
                    </a:lnTo>
                    <a:lnTo>
                      <a:pt x="234" y="330"/>
                    </a:lnTo>
                    <a:lnTo>
                      <a:pt x="235" y="334"/>
                    </a:lnTo>
                    <a:lnTo>
                      <a:pt x="226" y="338"/>
                    </a:lnTo>
                    <a:lnTo>
                      <a:pt x="225" y="338"/>
                    </a:lnTo>
                    <a:lnTo>
                      <a:pt x="224" y="342"/>
                    </a:lnTo>
                    <a:lnTo>
                      <a:pt x="222" y="342"/>
                    </a:lnTo>
                    <a:lnTo>
                      <a:pt x="221" y="345"/>
                    </a:lnTo>
                    <a:lnTo>
                      <a:pt x="219" y="347"/>
                    </a:lnTo>
                    <a:lnTo>
                      <a:pt x="219" y="350"/>
                    </a:lnTo>
                    <a:lnTo>
                      <a:pt x="218" y="350"/>
                    </a:lnTo>
                    <a:lnTo>
                      <a:pt x="215" y="351"/>
                    </a:lnTo>
                    <a:lnTo>
                      <a:pt x="211" y="348"/>
                    </a:lnTo>
                    <a:lnTo>
                      <a:pt x="209" y="350"/>
                    </a:lnTo>
                    <a:lnTo>
                      <a:pt x="207" y="352"/>
                    </a:lnTo>
                    <a:lnTo>
                      <a:pt x="197" y="354"/>
                    </a:lnTo>
                    <a:lnTo>
                      <a:pt x="192" y="360"/>
                    </a:lnTo>
                    <a:lnTo>
                      <a:pt x="187" y="363"/>
                    </a:lnTo>
                    <a:lnTo>
                      <a:pt x="189" y="367"/>
                    </a:lnTo>
                    <a:lnTo>
                      <a:pt x="184" y="367"/>
                    </a:lnTo>
                    <a:lnTo>
                      <a:pt x="175" y="379"/>
                    </a:lnTo>
                    <a:lnTo>
                      <a:pt x="173" y="380"/>
                    </a:lnTo>
                    <a:lnTo>
                      <a:pt x="169" y="380"/>
                    </a:lnTo>
                    <a:lnTo>
                      <a:pt x="167" y="380"/>
                    </a:lnTo>
                    <a:lnTo>
                      <a:pt x="164" y="379"/>
                    </a:lnTo>
                    <a:lnTo>
                      <a:pt x="160" y="382"/>
                    </a:lnTo>
                    <a:lnTo>
                      <a:pt x="157" y="380"/>
                    </a:lnTo>
                    <a:lnTo>
                      <a:pt x="152" y="380"/>
                    </a:lnTo>
                    <a:lnTo>
                      <a:pt x="149" y="384"/>
                    </a:lnTo>
                    <a:lnTo>
                      <a:pt x="150" y="387"/>
                    </a:lnTo>
                    <a:lnTo>
                      <a:pt x="152" y="390"/>
                    </a:lnTo>
                    <a:lnTo>
                      <a:pt x="151" y="391"/>
                    </a:lnTo>
                    <a:lnTo>
                      <a:pt x="149" y="392"/>
                    </a:lnTo>
                    <a:lnTo>
                      <a:pt x="140" y="390"/>
                    </a:lnTo>
                    <a:lnTo>
                      <a:pt x="139" y="388"/>
                    </a:lnTo>
                    <a:lnTo>
                      <a:pt x="136" y="387"/>
                    </a:lnTo>
                    <a:lnTo>
                      <a:pt x="128" y="385"/>
                    </a:lnTo>
                    <a:lnTo>
                      <a:pt x="124" y="390"/>
                    </a:lnTo>
                    <a:lnTo>
                      <a:pt x="103" y="387"/>
                    </a:lnTo>
                    <a:lnTo>
                      <a:pt x="100" y="384"/>
                    </a:lnTo>
                    <a:lnTo>
                      <a:pt x="96" y="384"/>
                    </a:lnTo>
                    <a:lnTo>
                      <a:pt x="97" y="380"/>
                    </a:lnTo>
                    <a:lnTo>
                      <a:pt x="100" y="374"/>
                    </a:lnTo>
                    <a:lnTo>
                      <a:pt x="96" y="371"/>
                    </a:lnTo>
                    <a:lnTo>
                      <a:pt x="91" y="372"/>
                    </a:lnTo>
                    <a:lnTo>
                      <a:pt x="91" y="369"/>
                    </a:lnTo>
                    <a:lnTo>
                      <a:pt x="89" y="368"/>
                    </a:lnTo>
                    <a:lnTo>
                      <a:pt x="82" y="368"/>
                    </a:lnTo>
                    <a:lnTo>
                      <a:pt x="77" y="371"/>
                    </a:lnTo>
                    <a:lnTo>
                      <a:pt x="72" y="371"/>
                    </a:lnTo>
                    <a:lnTo>
                      <a:pt x="72" y="373"/>
                    </a:lnTo>
                    <a:lnTo>
                      <a:pt x="68" y="374"/>
                    </a:lnTo>
                    <a:lnTo>
                      <a:pt x="67" y="373"/>
                    </a:lnTo>
                    <a:lnTo>
                      <a:pt x="63" y="371"/>
                    </a:lnTo>
                    <a:lnTo>
                      <a:pt x="59" y="372"/>
                    </a:lnTo>
                    <a:lnTo>
                      <a:pt x="57" y="375"/>
                    </a:lnTo>
                    <a:lnTo>
                      <a:pt x="50" y="376"/>
                    </a:lnTo>
                    <a:lnTo>
                      <a:pt x="49" y="374"/>
                    </a:lnTo>
                    <a:lnTo>
                      <a:pt x="44" y="376"/>
                    </a:lnTo>
                    <a:lnTo>
                      <a:pt x="41" y="376"/>
                    </a:lnTo>
                    <a:lnTo>
                      <a:pt x="40" y="374"/>
                    </a:lnTo>
                    <a:lnTo>
                      <a:pt x="37" y="376"/>
                    </a:lnTo>
                    <a:lnTo>
                      <a:pt x="36" y="373"/>
                    </a:lnTo>
                    <a:lnTo>
                      <a:pt x="34" y="373"/>
                    </a:lnTo>
                    <a:lnTo>
                      <a:pt x="32" y="368"/>
                    </a:lnTo>
                    <a:lnTo>
                      <a:pt x="29" y="366"/>
                    </a:lnTo>
                    <a:lnTo>
                      <a:pt x="29" y="363"/>
                    </a:lnTo>
                    <a:lnTo>
                      <a:pt x="26" y="362"/>
                    </a:lnTo>
                    <a:lnTo>
                      <a:pt x="26" y="360"/>
                    </a:lnTo>
                    <a:lnTo>
                      <a:pt x="24" y="360"/>
                    </a:lnTo>
                    <a:lnTo>
                      <a:pt x="24" y="357"/>
                    </a:lnTo>
                    <a:lnTo>
                      <a:pt x="22" y="355"/>
                    </a:lnTo>
                    <a:lnTo>
                      <a:pt x="20" y="355"/>
                    </a:lnTo>
                    <a:lnTo>
                      <a:pt x="17" y="350"/>
                    </a:lnTo>
                    <a:lnTo>
                      <a:pt x="10" y="347"/>
                    </a:lnTo>
                    <a:lnTo>
                      <a:pt x="11" y="339"/>
                    </a:lnTo>
                    <a:lnTo>
                      <a:pt x="18" y="337"/>
                    </a:lnTo>
                    <a:lnTo>
                      <a:pt x="23" y="335"/>
                    </a:lnTo>
                    <a:lnTo>
                      <a:pt x="23" y="326"/>
                    </a:lnTo>
                    <a:lnTo>
                      <a:pt x="29" y="317"/>
                    </a:lnTo>
                    <a:lnTo>
                      <a:pt x="25" y="312"/>
                    </a:lnTo>
                    <a:lnTo>
                      <a:pt x="35" y="312"/>
                    </a:lnTo>
                    <a:lnTo>
                      <a:pt x="35" y="309"/>
                    </a:lnTo>
                    <a:lnTo>
                      <a:pt x="37" y="307"/>
                    </a:lnTo>
                    <a:lnTo>
                      <a:pt x="39" y="307"/>
                    </a:lnTo>
                    <a:lnTo>
                      <a:pt x="39" y="302"/>
                    </a:lnTo>
                    <a:lnTo>
                      <a:pt x="37" y="301"/>
                    </a:lnTo>
                    <a:lnTo>
                      <a:pt x="46" y="285"/>
                    </a:lnTo>
                    <a:lnTo>
                      <a:pt x="46" y="281"/>
                    </a:lnTo>
                    <a:lnTo>
                      <a:pt x="49" y="275"/>
                    </a:lnTo>
                    <a:lnTo>
                      <a:pt x="45" y="268"/>
                    </a:lnTo>
                    <a:lnTo>
                      <a:pt x="45" y="264"/>
                    </a:lnTo>
                    <a:lnTo>
                      <a:pt x="38" y="266"/>
                    </a:lnTo>
                    <a:lnTo>
                      <a:pt x="36" y="265"/>
                    </a:lnTo>
                    <a:lnTo>
                      <a:pt x="36" y="262"/>
                    </a:lnTo>
                    <a:lnTo>
                      <a:pt x="34" y="263"/>
                    </a:lnTo>
                    <a:lnTo>
                      <a:pt x="34" y="262"/>
                    </a:lnTo>
                    <a:lnTo>
                      <a:pt x="31" y="263"/>
                    </a:lnTo>
                    <a:lnTo>
                      <a:pt x="31" y="260"/>
                    </a:lnTo>
                    <a:lnTo>
                      <a:pt x="31" y="255"/>
                    </a:lnTo>
                    <a:lnTo>
                      <a:pt x="26" y="253"/>
                    </a:lnTo>
                    <a:lnTo>
                      <a:pt x="23" y="252"/>
                    </a:lnTo>
                    <a:lnTo>
                      <a:pt x="17" y="254"/>
                    </a:lnTo>
                    <a:lnTo>
                      <a:pt x="19" y="248"/>
                    </a:lnTo>
                    <a:lnTo>
                      <a:pt x="17" y="247"/>
                    </a:lnTo>
                    <a:lnTo>
                      <a:pt x="19" y="245"/>
                    </a:lnTo>
                    <a:lnTo>
                      <a:pt x="19" y="241"/>
                    </a:lnTo>
                    <a:lnTo>
                      <a:pt x="23" y="231"/>
                    </a:lnTo>
                    <a:lnTo>
                      <a:pt x="19" y="226"/>
                    </a:lnTo>
                    <a:lnTo>
                      <a:pt x="18" y="221"/>
                    </a:lnTo>
                    <a:lnTo>
                      <a:pt x="16" y="220"/>
                    </a:lnTo>
                    <a:lnTo>
                      <a:pt x="16" y="218"/>
                    </a:lnTo>
                    <a:lnTo>
                      <a:pt x="0" y="210"/>
                    </a:lnTo>
                    <a:lnTo>
                      <a:pt x="2" y="209"/>
                    </a:lnTo>
                    <a:lnTo>
                      <a:pt x="4" y="206"/>
                    </a:lnTo>
                    <a:lnTo>
                      <a:pt x="3" y="203"/>
                    </a:lnTo>
                    <a:lnTo>
                      <a:pt x="0" y="201"/>
                    </a:lnTo>
                    <a:lnTo>
                      <a:pt x="2" y="199"/>
                    </a:lnTo>
                    <a:lnTo>
                      <a:pt x="0" y="192"/>
                    </a:lnTo>
                    <a:lnTo>
                      <a:pt x="10" y="187"/>
                    </a:lnTo>
                    <a:lnTo>
                      <a:pt x="11" y="185"/>
                    </a:lnTo>
                    <a:lnTo>
                      <a:pt x="16" y="184"/>
                    </a:lnTo>
                    <a:lnTo>
                      <a:pt x="19" y="180"/>
                    </a:lnTo>
                    <a:lnTo>
                      <a:pt x="19" y="175"/>
                    </a:lnTo>
                    <a:lnTo>
                      <a:pt x="24" y="173"/>
                    </a:lnTo>
                    <a:lnTo>
                      <a:pt x="24" y="170"/>
                    </a:lnTo>
                    <a:lnTo>
                      <a:pt x="27" y="169"/>
                    </a:lnTo>
                    <a:lnTo>
                      <a:pt x="26" y="166"/>
                    </a:lnTo>
                    <a:lnTo>
                      <a:pt x="31" y="167"/>
                    </a:lnTo>
                    <a:lnTo>
                      <a:pt x="32" y="165"/>
                    </a:lnTo>
                    <a:lnTo>
                      <a:pt x="29" y="164"/>
                    </a:lnTo>
                    <a:lnTo>
                      <a:pt x="24" y="158"/>
                    </a:lnTo>
                    <a:lnTo>
                      <a:pt x="23" y="152"/>
                    </a:lnTo>
                    <a:lnTo>
                      <a:pt x="19" y="150"/>
                    </a:lnTo>
                    <a:lnTo>
                      <a:pt x="20" y="146"/>
                    </a:lnTo>
                    <a:lnTo>
                      <a:pt x="22" y="140"/>
                    </a:lnTo>
                    <a:lnTo>
                      <a:pt x="24" y="140"/>
                    </a:lnTo>
                    <a:lnTo>
                      <a:pt x="25" y="138"/>
                    </a:lnTo>
                    <a:lnTo>
                      <a:pt x="23" y="133"/>
                    </a:lnTo>
                    <a:lnTo>
                      <a:pt x="25" y="128"/>
                    </a:lnTo>
                    <a:lnTo>
                      <a:pt x="29" y="126"/>
                    </a:lnTo>
                    <a:lnTo>
                      <a:pt x="26" y="120"/>
                    </a:lnTo>
                    <a:lnTo>
                      <a:pt x="34" y="111"/>
                    </a:lnTo>
                    <a:lnTo>
                      <a:pt x="31" y="109"/>
                    </a:lnTo>
                    <a:lnTo>
                      <a:pt x="34" y="104"/>
                    </a:lnTo>
                    <a:lnTo>
                      <a:pt x="41" y="98"/>
                    </a:lnTo>
                    <a:lnTo>
                      <a:pt x="42" y="94"/>
                    </a:lnTo>
                    <a:lnTo>
                      <a:pt x="44" y="92"/>
                    </a:lnTo>
                    <a:lnTo>
                      <a:pt x="47" y="86"/>
                    </a:lnTo>
                    <a:lnTo>
                      <a:pt x="52" y="82"/>
                    </a:lnTo>
                    <a:lnTo>
                      <a:pt x="54" y="83"/>
                    </a:lnTo>
                    <a:lnTo>
                      <a:pt x="52" y="80"/>
                    </a:lnTo>
                    <a:lnTo>
                      <a:pt x="47" y="81"/>
                    </a:lnTo>
                    <a:lnTo>
                      <a:pt x="41" y="82"/>
                    </a:lnTo>
                    <a:lnTo>
                      <a:pt x="35" y="79"/>
                    </a:lnTo>
                    <a:lnTo>
                      <a:pt x="37" y="76"/>
                    </a:lnTo>
                    <a:lnTo>
                      <a:pt x="41" y="75"/>
                    </a:lnTo>
                    <a:lnTo>
                      <a:pt x="45" y="75"/>
                    </a:lnTo>
                    <a:lnTo>
                      <a:pt x="49" y="78"/>
                    </a:lnTo>
                    <a:lnTo>
                      <a:pt x="54" y="70"/>
                    </a:lnTo>
                    <a:lnTo>
                      <a:pt x="56" y="72"/>
                    </a:lnTo>
                    <a:lnTo>
                      <a:pt x="60" y="68"/>
                    </a:lnTo>
                    <a:lnTo>
                      <a:pt x="61" y="68"/>
                    </a:lnTo>
                    <a:lnTo>
                      <a:pt x="59" y="74"/>
                    </a:lnTo>
                    <a:lnTo>
                      <a:pt x="61" y="80"/>
                    </a:lnTo>
                    <a:lnTo>
                      <a:pt x="60" y="85"/>
                    </a:lnTo>
                    <a:lnTo>
                      <a:pt x="64" y="87"/>
                    </a:lnTo>
                    <a:lnTo>
                      <a:pt x="71" y="87"/>
                    </a:lnTo>
                    <a:lnTo>
                      <a:pt x="73" y="84"/>
                    </a:lnTo>
                    <a:lnTo>
                      <a:pt x="78" y="83"/>
                    </a:lnTo>
                    <a:lnTo>
                      <a:pt x="82" y="85"/>
                    </a:lnTo>
                    <a:lnTo>
                      <a:pt x="84" y="90"/>
                    </a:lnTo>
                    <a:lnTo>
                      <a:pt x="84" y="93"/>
                    </a:lnTo>
                    <a:lnTo>
                      <a:pt x="88" y="94"/>
                    </a:lnTo>
                    <a:lnTo>
                      <a:pt x="91" y="92"/>
                    </a:lnTo>
                    <a:lnTo>
                      <a:pt x="92" y="91"/>
                    </a:lnTo>
                    <a:lnTo>
                      <a:pt x="92" y="94"/>
                    </a:lnTo>
                    <a:lnTo>
                      <a:pt x="95" y="94"/>
                    </a:lnTo>
                    <a:lnTo>
                      <a:pt x="97" y="100"/>
                    </a:lnTo>
                    <a:lnTo>
                      <a:pt x="101" y="100"/>
                    </a:lnTo>
                    <a:lnTo>
                      <a:pt x="103" y="102"/>
                    </a:lnTo>
                    <a:lnTo>
                      <a:pt x="113" y="101"/>
                    </a:lnTo>
                    <a:lnTo>
                      <a:pt x="115" y="101"/>
                    </a:lnTo>
                    <a:lnTo>
                      <a:pt x="117" y="99"/>
                    </a:lnTo>
                    <a:lnTo>
                      <a:pt x="122" y="100"/>
                    </a:lnTo>
                    <a:lnTo>
                      <a:pt x="125" y="102"/>
                    </a:lnTo>
                    <a:lnTo>
                      <a:pt x="133" y="100"/>
                    </a:lnTo>
                    <a:lnTo>
                      <a:pt x="133" y="104"/>
                    </a:lnTo>
                    <a:lnTo>
                      <a:pt x="137" y="109"/>
                    </a:lnTo>
                    <a:lnTo>
                      <a:pt x="139" y="109"/>
                    </a:lnTo>
                    <a:lnTo>
                      <a:pt x="146" y="104"/>
                    </a:lnTo>
                    <a:lnTo>
                      <a:pt x="146" y="101"/>
                    </a:lnTo>
                    <a:lnTo>
                      <a:pt x="148" y="100"/>
                    </a:lnTo>
                    <a:lnTo>
                      <a:pt x="150" y="94"/>
                    </a:lnTo>
                    <a:lnTo>
                      <a:pt x="154" y="93"/>
                    </a:lnTo>
                    <a:lnTo>
                      <a:pt x="155" y="90"/>
                    </a:lnTo>
                    <a:lnTo>
                      <a:pt x="157" y="94"/>
                    </a:lnTo>
                    <a:lnTo>
                      <a:pt x="157" y="97"/>
                    </a:lnTo>
                    <a:lnTo>
                      <a:pt x="160" y="97"/>
                    </a:lnTo>
                    <a:lnTo>
                      <a:pt x="163" y="95"/>
                    </a:lnTo>
                    <a:lnTo>
                      <a:pt x="162" y="91"/>
                    </a:lnTo>
                    <a:lnTo>
                      <a:pt x="165" y="87"/>
                    </a:lnTo>
                    <a:lnTo>
                      <a:pt x="172" y="86"/>
                    </a:lnTo>
                    <a:lnTo>
                      <a:pt x="173" y="82"/>
                    </a:lnTo>
                    <a:lnTo>
                      <a:pt x="180" y="81"/>
                    </a:lnTo>
                    <a:lnTo>
                      <a:pt x="185" y="79"/>
                    </a:lnTo>
                    <a:lnTo>
                      <a:pt x="186" y="81"/>
                    </a:lnTo>
                    <a:lnTo>
                      <a:pt x="190" y="81"/>
                    </a:lnTo>
                    <a:lnTo>
                      <a:pt x="193" y="78"/>
                    </a:lnTo>
                    <a:lnTo>
                      <a:pt x="194" y="75"/>
                    </a:lnTo>
                    <a:lnTo>
                      <a:pt x="197" y="76"/>
                    </a:lnTo>
                    <a:lnTo>
                      <a:pt x="202" y="69"/>
                    </a:lnTo>
                    <a:lnTo>
                      <a:pt x="202" y="68"/>
                    </a:lnTo>
                    <a:lnTo>
                      <a:pt x="199" y="67"/>
                    </a:lnTo>
                    <a:lnTo>
                      <a:pt x="200" y="66"/>
                    </a:lnTo>
                    <a:lnTo>
                      <a:pt x="202" y="64"/>
                    </a:lnTo>
                    <a:lnTo>
                      <a:pt x="205" y="62"/>
                    </a:lnTo>
                    <a:lnTo>
                      <a:pt x="204" y="61"/>
                    </a:lnTo>
                    <a:lnTo>
                      <a:pt x="207" y="60"/>
                    </a:lnTo>
                    <a:lnTo>
                      <a:pt x="206" y="58"/>
                    </a:lnTo>
                    <a:lnTo>
                      <a:pt x="210" y="57"/>
                    </a:lnTo>
                    <a:lnTo>
                      <a:pt x="215" y="60"/>
                    </a:lnTo>
                    <a:lnTo>
                      <a:pt x="216" y="58"/>
                    </a:lnTo>
                    <a:lnTo>
                      <a:pt x="218" y="58"/>
                    </a:lnTo>
                    <a:lnTo>
                      <a:pt x="221" y="54"/>
                    </a:lnTo>
                    <a:lnTo>
                      <a:pt x="221" y="52"/>
                    </a:lnTo>
                    <a:lnTo>
                      <a:pt x="218" y="52"/>
                    </a:lnTo>
                    <a:lnTo>
                      <a:pt x="216" y="47"/>
                    </a:lnTo>
                    <a:lnTo>
                      <a:pt x="218" y="46"/>
                    </a:lnTo>
                    <a:lnTo>
                      <a:pt x="216" y="44"/>
                    </a:lnTo>
                    <a:lnTo>
                      <a:pt x="220" y="41"/>
                    </a:lnTo>
                    <a:lnTo>
                      <a:pt x="220" y="38"/>
                    </a:lnTo>
                    <a:lnTo>
                      <a:pt x="222" y="34"/>
                    </a:lnTo>
                    <a:lnTo>
                      <a:pt x="228" y="33"/>
                    </a:lnTo>
                    <a:lnTo>
                      <a:pt x="230" y="34"/>
                    </a:lnTo>
                    <a:lnTo>
                      <a:pt x="233" y="34"/>
                    </a:lnTo>
                    <a:lnTo>
                      <a:pt x="235" y="38"/>
                    </a:lnTo>
                    <a:lnTo>
                      <a:pt x="242" y="39"/>
                    </a:lnTo>
                    <a:lnTo>
                      <a:pt x="247" y="36"/>
                    </a:lnTo>
                    <a:lnTo>
                      <a:pt x="255" y="30"/>
                    </a:lnTo>
                    <a:lnTo>
                      <a:pt x="255" y="28"/>
                    </a:lnTo>
                    <a:lnTo>
                      <a:pt x="260" y="28"/>
                    </a:lnTo>
                    <a:lnTo>
                      <a:pt x="262" y="30"/>
                    </a:lnTo>
                    <a:lnTo>
                      <a:pt x="265" y="26"/>
                    </a:lnTo>
                    <a:lnTo>
                      <a:pt x="276" y="23"/>
                    </a:lnTo>
                    <a:lnTo>
                      <a:pt x="280" y="25"/>
                    </a:lnTo>
                    <a:lnTo>
                      <a:pt x="288" y="22"/>
                    </a:lnTo>
                    <a:lnTo>
                      <a:pt x="297" y="21"/>
                    </a:lnTo>
                    <a:lnTo>
                      <a:pt x="298" y="12"/>
                    </a:lnTo>
                    <a:lnTo>
                      <a:pt x="306" y="12"/>
                    </a:lnTo>
                    <a:lnTo>
                      <a:pt x="313" y="7"/>
                    </a:lnTo>
                    <a:lnTo>
                      <a:pt x="318" y="8"/>
                    </a:lnTo>
                    <a:lnTo>
                      <a:pt x="324" y="6"/>
                    </a:lnTo>
                    <a:lnTo>
                      <a:pt x="328" y="0"/>
                    </a:lnTo>
                    <a:lnTo>
                      <a:pt x="333" y="1"/>
                    </a:lnTo>
                    <a:lnTo>
                      <a:pt x="335" y="2"/>
                    </a:lnTo>
                    <a:lnTo>
                      <a:pt x="334" y="4"/>
                    </a:lnTo>
                    <a:lnTo>
                      <a:pt x="340" y="3"/>
                    </a:lnTo>
                    <a:lnTo>
                      <a:pt x="344" y="5"/>
                    </a:lnTo>
                    <a:lnTo>
                      <a:pt x="348" y="3"/>
                    </a:lnTo>
                    <a:lnTo>
                      <a:pt x="344" y="15"/>
                    </a:lnTo>
                    <a:lnTo>
                      <a:pt x="349" y="27"/>
                    </a:lnTo>
                    <a:lnTo>
                      <a:pt x="345" y="27"/>
                    </a:lnTo>
                    <a:lnTo>
                      <a:pt x="343" y="26"/>
                    </a:lnTo>
                    <a:lnTo>
                      <a:pt x="330" y="38"/>
                    </a:lnTo>
                    <a:lnTo>
                      <a:pt x="323" y="44"/>
                    </a:lnTo>
                    <a:lnTo>
                      <a:pt x="323" y="50"/>
                    </a:lnTo>
                    <a:lnTo>
                      <a:pt x="311" y="61"/>
                    </a:lnTo>
                    <a:lnTo>
                      <a:pt x="305" y="66"/>
                    </a:lnTo>
                    <a:lnTo>
                      <a:pt x="296" y="82"/>
                    </a:lnTo>
                    <a:lnTo>
                      <a:pt x="297" y="91"/>
                    </a:lnTo>
                    <a:lnTo>
                      <a:pt x="298" y="106"/>
                    </a:lnTo>
                    <a:lnTo>
                      <a:pt x="295" y="114"/>
                    </a:lnTo>
                    <a:lnTo>
                      <a:pt x="292" y="111"/>
                    </a:lnTo>
                    <a:lnTo>
                      <a:pt x="291" y="113"/>
                    </a:lnTo>
                    <a:lnTo>
                      <a:pt x="279" y="112"/>
                    </a:lnTo>
                    <a:lnTo>
                      <a:pt x="278" y="114"/>
                    </a:lnTo>
                    <a:lnTo>
                      <a:pt x="280" y="116"/>
                    </a:lnTo>
                    <a:lnTo>
                      <a:pt x="279" y="126"/>
                    </a:lnTo>
                    <a:lnTo>
                      <a:pt x="280" y="133"/>
                    </a:lnTo>
                    <a:lnTo>
                      <a:pt x="282" y="137"/>
                    </a:lnTo>
                    <a:lnTo>
                      <a:pt x="280" y="146"/>
                    </a:lnTo>
                    <a:lnTo>
                      <a:pt x="299" y="142"/>
                    </a:lnTo>
                    <a:lnTo>
                      <a:pt x="309" y="147"/>
                    </a:lnTo>
                    <a:lnTo>
                      <a:pt x="316" y="145"/>
                    </a:lnTo>
                    <a:lnTo>
                      <a:pt x="317" y="148"/>
                    </a:lnTo>
                    <a:lnTo>
                      <a:pt x="327" y="154"/>
                    </a:lnTo>
                    <a:lnTo>
                      <a:pt x="325" y="157"/>
                    </a:lnTo>
                    <a:lnTo>
                      <a:pt x="324" y="162"/>
                    </a:lnTo>
                    <a:lnTo>
                      <a:pt x="327" y="164"/>
                    </a:lnTo>
                    <a:lnTo>
                      <a:pt x="328" y="171"/>
                    </a:lnTo>
                    <a:lnTo>
                      <a:pt x="330" y="172"/>
                    </a:lnTo>
                    <a:lnTo>
                      <a:pt x="334" y="175"/>
                    </a:lnTo>
                    <a:lnTo>
                      <a:pt x="340" y="175"/>
                    </a:lnTo>
                    <a:lnTo>
                      <a:pt x="343" y="173"/>
                    </a:lnTo>
                    <a:lnTo>
                      <a:pt x="346" y="168"/>
                    </a:lnTo>
                    <a:lnTo>
                      <a:pt x="350" y="168"/>
                    </a:lnTo>
                    <a:lnTo>
                      <a:pt x="353" y="165"/>
                    </a:lnTo>
                    <a:lnTo>
                      <a:pt x="360" y="168"/>
                    </a:lnTo>
                    <a:lnTo>
                      <a:pt x="362" y="171"/>
                    </a:lnTo>
                    <a:lnTo>
                      <a:pt x="366" y="168"/>
                    </a:lnTo>
                    <a:lnTo>
                      <a:pt x="372" y="163"/>
                    </a:lnTo>
                    <a:lnTo>
                      <a:pt x="372" y="159"/>
                    </a:lnTo>
                    <a:lnTo>
                      <a:pt x="368" y="159"/>
                    </a:lnTo>
                    <a:lnTo>
                      <a:pt x="376" y="153"/>
                    </a:lnTo>
                    <a:lnTo>
                      <a:pt x="383" y="149"/>
                    </a:lnTo>
                    <a:lnTo>
                      <a:pt x="388" y="147"/>
                    </a:lnTo>
                    <a:lnTo>
                      <a:pt x="392" y="165"/>
                    </a:lnTo>
                    <a:lnTo>
                      <a:pt x="392" y="166"/>
                    </a:lnTo>
                    <a:lnTo>
                      <a:pt x="403" y="158"/>
                    </a:lnTo>
                    <a:lnTo>
                      <a:pt x="413" y="155"/>
                    </a:lnTo>
                    <a:lnTo>
                      <a:pt x="422" y="153"/>
                    </a:lnTo>
                    <a:lnTo>
                      <a:pt x="424" y="159"/>
                    </a:lnTo>
                    <a:lnTo>
                      <a:pt x="428" y="158"/>
                    </a:lnTo>
                    <a:lnTo>
                      <a:pt x="433" y="160"/>
                    </a:lnTo>
                    <a:lnTo>
                      <a:pt x="433" y="168"/>
                    </a:lnTo>
                    <a:lnTo>
                      <a:pt x="435" y="171"/>
                    </a:lnTo>
                    <a:lnTo>
                      <a:pt x="438" y="173"/>
                    </a:lnTo>
                    <a:lnTo>
                      <a:pt x="442" y="169"/>
                    </a:lnTo>
                    <a:lnTo>
                      <a:pt x="442" y="175"/>
                    </a:lnTo>
                    <a:lnTo>
                      <a:pt x="436" y="185"/>
                    </a:lnTo>
                    <a:lnTo>
                      <a:pt x="435" y="188"/>
                    </a:lnTo>
                    <a:lnTo>
                      <a:pt x="436" y="190"/>
                    </a:lnTo>
                    <a:lnTo>
                      <a:pt x="435" y="194"/>
                    </a:lnTo>
                    <a:lnTo>
                      <a:pt x="435" y="196"/>
                    </a:lnTo>
                    <a:lnTo>
                      <a:pt x="436" y="201"/>
                    </a:lnTo>
                    <a:lnTo>
                      <a:pt x="440" y="206"/>
                    </a:lnTo>
                    <a:lnTo>
                      <a:pt x="443" y="205"/>
                    </a:lnTo>
                    <a:lnTo>
                      <a:pt x="445" y="208"/>
                    </a:lnTo>
                    <a:lnTo>
                      <a:pt x="448" y="204"/>
                    </a:lnTo>
                    <a:lnTo>
                      <a:pt x="453" y="204"/>
                    </a:lnTo>
                    <a:lnTo>
                      <a:pt x="450" y="198"/>
                    </a:lnTo>
                    <a:lnTo>
                      <a:pt x="452" y="195"/>
                    </a:lnTo>
                    <a:lnTo>
                      <a:pt x="460" y="198"/>
                    </a:lnTo>
                    <a:lnTo>
                      <a:pt x="471" y="199"/>
                    </a:lnTo>
                    <a:lnTo>
                      <a:pt x="477" y="194"/>
                    </a:lnTo>
                    <a:lnTo>
                      <a:pt x="481" y="193"/>
                    </a:lnTo>
                    <a:lnTo>
                      <a:pt x="480" y="187"/>
                    </a:lnTo>
                    <a:lnTo>
                      <a:pt x="485" y="183"/>
                    </a:lnTo>
                    <a:lnTo>
                      <a:pt x="486" y="181"/>
                    </a:lnTo>
                    <a:lnTo>
                      <a:pt x="481" y="180"/>
                    </a:lnTo>
                    <a:lnTo>
                      <a:pt x="484" y="177"/>
                    </a:lnTo>
                    <a:lnTo>
                      <a:pt x="486" y="173"/>
                    </a:lnTo>
                    <a:lnTo>
                      <a:pt x="491" y="171"/>
                    </a:lnTo>
                    <a:lnTo>
                      <a:pt x="494" y="165"/>
                    </a:lnTo>
                    <a:lnTo>
                      <a:pt x="492" y="160"/>
                    </a:lnTo>
                    <a:lnTo>
                      <a:pt x="492" y="158"/>
                    </a:lnTo>
                    <a:lnTo>
                      <a:pt x="486" y="153"/>
                    </a:lnTo>
                    <a:lnTo>
                      <a:pt x="482" y="153"/>
                    </a:lnTo>
                    <a:lnTo>
                      <a:pt x="480" y="149"/>
                    </a:lnTo>
                    <a:lnTo>
                      <a:pt x="479" y="148"/>
                    </a:lnTo>
                    <a:lnTo>
                      <a:pt x="484" y="142"/>
                    </a:lnTo>
                    <a:lnTo>
                      <a:pt x="482" y="141"/>
                    </a:lnTo>
                    <a:lnTo>
                      <a:pt x="485" y="133"/>
                    </a:lnTo>
                    <a:lnTo>
                      <a:pt x="488" y="129"/>
                    </a:lnTo>
                    <a:lnTo>
                      <a:pt x="488" y="126"/>
                    </a:lnTo>
                    <a:lnTo>
                      <a:pt x="488" y="123"/>
                    </a:lnTo>
                    <a:lnTo>
                      <a:pt x="490" y="122"/>
                    </a:lnTo>
                    <a:lnTo>
                      <a:pt x="494" y="127"/>
                    </a:lnTo>
                    <a:lnTo>
                      <a:pt x="498" y="128"/>
                    </a:lnTo>
                    <a:lnTo>
                      <a:pt x="500" y="133"/>
                    </a:lnTo>
                    <a:lnTo>
                      <a:pt x="503" y="130"/>
                    </a:lnTo>
                    <a:lnTo>
                      <a:pt x="507" y="131"/>
                    </a:lnTo>
                    <a:lnTo>
                      <a:pt x="505" y="128"/>
                    </a:lnTo>
                    <a:lnTo>
                      <a:pt x="507" y="119"/>
                    </a:lnTo>
                    <a:lnTo>
                      <a:pt x="505" y="115"/>
                    </a:lnTo>
                    <a:lnTo>
                      <a:pt x="502" y="113"/>
                    </a:lnTo>
                    <a:lnTo>
                      <a:pt x="502" y="112"/>
                    </a:lnTo>
                    <a:lnTo>
                      <a:pt x="497" y="112"/>
                    </a:lnTo>
                    <a:lnTo>
                      <a:pt x="496" y="106"/>
                    </a:lnTo>
                    <a:lnTo>
                      <a:pt x="488" y="103"/>
                    </a:lnTo>
                    <a:lnTo>
                      <a:pt x="485" y="104"/>
                    </a:lnTo>
                    <a:lnTo>
                      <a:pt x="485" y="101"/>
                    </a:lnTo>
                    <a:lnTo>
                      <a:pt x="486" y="100"/>
                    </a:lnTo>
                    <a:lnTo>
                      <a:pt x="487" y="98"/>
                    </a:lnTo>
                    <a:lnTo>
                      <a:pt x="486" y="91"/>
                    </a:lnTo>
                    <a:lnTo>
                      <a:pt x="491" y="79"/>
                    </a:lnTo>
                    <a:lnTo>
                      <a:pt x="493" y="73"/>
                    </a:lnTo>
                    <a:lnTo>
                      <a:pt x="508" y="73"/>
                    </a:lnTo>
                    <a:lnTo>
                      <a:pt x="515" y="58"/>
                    </a:lnTo>
                    <a:lnTo>
                      <a:pt x="524" y="62"/>
                    </a:lnTo>
                    <a:lnTo>
                      <a:pt x="527" y="60"/>
                    </a:lnTo>
                    <a:lnTo>
                      <a:pt x="534" y="56"/>
                    </a:lnTo>
                    <a:lnTo>
                      <a:pt x="540" y="60"/>
                    </a:lnTo>
                    <a:lnTo>
                      <a:pt x="541" y="61"/>
                    </a:lnTo>
                    <a:lnTo>
                      <a:pt x="542" y="68"/>
                    </a:lnTo>
                    <a:lnTo>
                      <a:pt x="536" y="76"/>
                    </a:lnTo>
                    <a:lnTo>
                      <a:pt x="536" y="78"/>
                    </a:lnTo>
                    <a:lnTo>
                      <a:pt x="540" y="81"/>
                    </a:lnTo>
                    <a:lnTo>
                      <a:pt x="543" y="81"/>
                    </a:lnTo>
                    <a:lnTo>
                      <a:pt x="546" y="84"/>
                    </a:lnTo>
                    <a:lnTo>
                      <a:pt x="547" y="87"/>
                    </a:lnTo>
                    <a:lnTo>
                      <a:pt x="553" y="87"/>
                    </a:lnTo>
                    <a:lnTo>
                      <a:pt x="564" y="87"/>
                    </a:lnTo>
                    <a:lnTo>
                      <a:pt x="580" y="90"/>
                    </a:lnTo>
                    <a:lnTo>
                      <a:pt x="583" y="85"/>
                    </a:lnTo>
                    <a:lnTo>
                      <a:pt x="585" y="86"/>
                    </a:lnTo>
                    <a:lnTo>
                      <a:pt x="586" y="94"/>
                    </a:lnTo>
                    <a:lnTo>
                      <a:pt x="588" y="94"/>
                    </a:lnTo>
                    <a:lnTo>
                      <a:pt x="588" y="92"/>
                    </a:lnTo>
                    <a:lnTo>
                      <a:pt x="592" y="88"/>
                    </a:lnTo>
                    <a:lnTo>
                      <a:pt x="594" y="92"/>
                    </a:lnTo>
                    <a:lnTo>
                      <a:pt x="598" y="93"/>
                    </a:lnTo>
                    <a:lnTo>
                      <a:pt x="600" y="96"/>
                    </a:lnTo>
                    <a:lnTo>
                      <a:pt x="601" y="99"/>
                    </a:lnTo>
                    <a:lnTo>
                      <a:pt x="606" y="100"/>
                    </a:lnTo>
                    <a:lnTo>
                      <a:pt x="610" y="99"/>
                    </a:lnTo>
                    <a:lnTo>
                      <a:pt x="613" y="101"/>
                    </a:lnTo>
                    <a:lnTo>
                      <a:pt x="625" y="100"/>
                    </a:lnTo>
                    <a:lnTo>
                      <a:pt x="628" y="100"/>
                    </a:lnTo>
                    <a:lnTo>
                      <a:pt x="640" y="100"/>
                    </a:lnTo>
                    <a:lnTo>
                      <a:pt x="652" y="99"/>
                    </a:lnTo>
                    <a:lnTo>
                      <a:pt x="665" y="97"/>
                    </a:lnTo>
                    <a:lnTo>
                      <a:pt x="670" y="92"/>
                    </a:lnTo>
                    <a:lnTo>
                      <a:pt x="675" y="92"/>
                    </a:lnTo>
                    <a:lnTo>
                      <a:pt x="680" y="93"/>
                    </a:lnTo>
                    <a:lnTo>
                      <a:pt x="685" y="95"/>
                    </a:lnTo>
                    <a:lnTo>
                      <a:pt x="688" y="94"/>
                    </a:lnTo>
                    <a:lnTo>
                      <a:pt x="692" y="100"/>
                    </a:lnTo>
                    <a:lnTo>
                      <a:pt x="697" y="101"/>
                    </a:lnTo>
                    <a:lnTo>
                      <a:pt x="700" y="99"/>
                    </a:lnTo>
                    <a:lnTo>
                      <a:pt x="703" y="99"/>
                    </a:lnTo>
                    <a:lnTo>
                      <a:pt x="705" y="98"/>
                    </a:lnTo>
                    <a:lnTo>
                      <a:pt x="715" y="100"/>
                    </a:lnTo>
                    <a:lnTo>
                      <a:pt x="720" y="98"/>
                    </a:lnTo>
                    <a:lnTo>
                      <a:pt x="722" y="100"/>
                    </a:lnTo>
                    <a:lnTo>
                      <a:pt x="723" y="98"/>
                    </a:lnTo>
                    <a:lnTo>
                      <a:pt x="723" y="99"/>
                    </a:lnTo>
                    <a:lnTo>
                      <a:pt x="729" y="100"/>
                    </a:lnTo>
                    <a:lnTo>
                      <a:pt x="733" y="102"/>
                    </a:lnTo>
                    <a:lnTo>
                      <a:pt x="737" y="110"/>
                    </a:lnTo>
                    <a:lnTo>
                      <a:pt x="745" y="111"/>
                    </a:lnTo>
                    <a:lnTo>
                      <a:pt x="747" y="113"/>
                    </a:lnTo>
                    <a:lnTo>
                      <a:pt x="760" y="113"/>
                    </a:lnTo>
                    <a:lnTo>
                      <a:pt x="764" y="111"/>
                    </a:lnTo>
                    <a:lnTo>
                      <a:pt x="769" y="110"/>
                    </a:lnTo>
                    <a:lnTo>
                      <a:pt x="772" y="106"/>
                    </a:lnTo>
                    <a:lnTo>
                      <a:pt x="774" y="112"/>
                    </a:lnTo>
                    <a:lnTo>
                      <a:pt x="777" y="114"/>
                    </a:lnTo>
                    <a:lnTo>
                      <a:pt x="782" y="115"/>
                    </a:lnTo>
                    <a:lnTo>
                      <a:pt x="787" y="114"/>
                    </a:lnTo>
                    <a:lnTo>
                      <a:pt x="795" y="104"/>
                    </a:lnTo>
                    <a:lnTo>
                      <a:pt x="799" y="102"/>
                    </a:lnTo>
                    <a:lnTo>
                      <a:pt x="806" y="109"/>
                    </a:lnTo>
                    <a:lnTo>
                      <a:pt x="815" y="103"/>
                    </a:lnTo>
                    <a:lnTo>
                      <a:pt x="820" y="103"/>
                    </a:lnTo>
                    <a:lnTo>
                      <a:pt x="823" y="100"/>
                    </a:lnTo>
                    <a:lnTo>
                      <a:pt x="826" y="100"/>
                    </a:lnTo>
                    <a:lnTo>
                      <a:pt x="827" y="126"/>
                    </a:lnTo>
                    <a:lnTo>
                      <a:pt x="829" y="139"/>
                    </a:lnTo>
                    <a:lnTo>
                      <a:pt x="831" y="142"/>
                    </a:lnTo>
                    <a:lnTo>
                      <a:pt x="834" y="144"/>
                    </a:lnTo>
                    <a:lnTo>
                      <a:pt x="834" y="151"/>
                    </a:lnTo>
                    <a:lnTo>
                      <a:pt x="834" y="155"/>
                    </a:lnTo>
                    <a:lnTo>
                      <a:pt x="832" y="158"/>
                    </a:lnTo>
                    <a:lnTo>
                      <a:pt x="834" y="159"/>
                    </a:lnTo>
                    <a:lnTo>
                      <a:pt x="834" y="164"/>
                    </a:lnTo>
                    <a:lnTo>
                      <a:pt x="836" y="163"/>
                    </a:lnTo>
                    <a:lnTo>
                      <a:pt x="840" y="183"/>
                    </a:lnTo>
                    <a:lnTo>
                      <a:pt x="845" y="188"/>
                    </a:lnTo>
                    <a:lnTo>
                      <a:pt x="851" y="190"/>
                    </a:lnTo>
                    <a:lnTo>
                      <a:pt x="848" y="198"/>
                    </a:lnTo>
                    <a:lnTo>
                      <a:pt x="851" y="205"/>
                    </a:lnTo>
                    <a:lnTo>
                      <a:pt x="848" y="207"/>
                    </a:lnTo>
                    <a:lnTo>
                      <a:pt x="848" y="213"/>
                    </a:lnTo>
                    <a:lnTo>
                      <a:pt x="850" y="218"/>
                    </a:lnTo>
                    <a:lnTo>
                      <a:pt x="855" y="211"/>
                    </a:lnTo>
                    <a:lnTo>
                      <a:pt x="853" y="205"/>
                    </a:lnTo>
                    <a:lnTo>
                      <a:pt x="856" y="205"/>
                    </a:lnTo>
                    <a:lnTo>
                      <a:pt x="857" y="213"/>
                    </a:lnTo>
                    <a:lnTo>
                      <a:pt x="853" y="224"/>
                    </a:lnTo>
                    <a:lnTo>
                      <a:pt x="856" y="228"/>
                    </a:lnTo>
                    <a:lnTo>
                      <a:pt x="855" y="234"/>
                    </a:lnTo>
                    <a:lnTo>
                      <a:pt x="858" y="236"/>
                    </a:lnTo>
                    <a:lnTo>
                      <a:pt x="858" y="240"/>
                    </a:lnTo>
                    <a:lnTo>
                      <a:pt x="864" y="245"/>
                    </a:lnTo>
                    <a:lnTo>
                      <a:pt x="864" y="255"/>
                    </a:lnTo>
                    <a:lnTo>
                      <a:pt x="862" y="258"/>
                    </a:lnTo>
                    <a:close/>
                  </a:path>
                </a:pathLst>
              </a:custGeom>
              <a:solidFill>
                <a:schemeClr val="tx1"/>
              </a:solidFill>
              <a:ln w="6350" cmpd="sng">
                <a:solidFill>
                  <a:schemeClr val="bg1"/>
                </a:solidFill>
                <a:prstDash val="solid"/>
                <a:round/>
                <a:headEnd/>
                <a:tailEnd/>
              </a:ln>
            </p:spPr>
            <p:txBody>
              <a:bodyPr/>
              <a:lstStyle/>
              <a:p>
                <a:endParaRPr lang="pt-BR"/>
              </a:p>
            </p:txBody>
          </p:sp>
          <p:sp>
            <p:nvSpPr>
              <p:cNvPr id="10" name="Freeform 8"/>
              <p:cNvSpPr>
                <a:spLocks/>
              </p:cNvSpPr>
              <p:nvPr/>
            </p:nvSpPr>
            <p:spPr bwMode="auto">
              <a:xfrm>
                <a:off x="6966942" y="4181475"/>
                <a:ext cx="1031875" cy="639762"/>
              </a:xfrm>
              <a:custGeom>
                <a:avLst/>
                <a:gdLst>
                  <a:gd name="T0" fmla="*/ 2147483647 w 1948"/>
                  <a:gd name="T1" fmla="*/ 2147483647 h 1205"/>
                  <a:gd name="T2" fmla="*/ 2147483647 w 1948"/>
                  <a:gd name="T3" fmla="*/ 2147483647 h 1205"/>
                  <a:gd name="T4" fmla="*/ 2147483647 w 1948"/>
                  <a:gd name="T5" fmla="*/ 2147483647 h 1205"/>
                  <a:gd name="T6" fmla="*/ 2147483647 w 1948"/>
                  <a:gd name="T7" fmla="*/ 2147483647 h 1205"/>
                  <a:gd name="T8" fmla="*/ 2147483647 w 1948"/>
                  <a:gd name="T9" fmla="*/ 2147483647 h 1205"/>
                  <a:gd name="T10" fmla="*/ 2147483647 w 1948"/>
                  <a:gd name="T11" fmla="*/ 2147483647 h 1205"/>
                  <a:gd name="T12" fmla="*/ 2147483647 w 1948"/>
                  <a:gd name="T13" fmla="*/ 2147483647 h 1205"/>
                  <a:gd name="T14" fmla="*/ 2147483647 w 1948"/>
                  <a:gd name="T15" fmla="*/ 2147483647 h 1205"/>
                  <a:gd name="T16" fmla="*/ 2147483647 w 1948"/>
                  <a:gd name="T17" fmla="*/ 2147483647 h 1205"/>
                  <a:gd name="T18" fmla="*/ 2147483647 w 1948"/>
                  <a:gd name="T19" fmla="*/ 2147483647 h 1205"/>
                  <a:gd name="T20" fmla="*/ 2147483647 w 1948"/>
                  <a:gd name="T21" fmla="*/ 2147483647 h 1205"/>
                  <a:gd name="T22" fmla="*/ 2147483647 w 1948"/>
                  <a:gd name="T23" fmla="*/ 2147483647 h 1205"/>
                  <a:gd name="T24" fmla="*/ 2147483647 w 1948"/>
                  <a:gd name="T25" fmla="*/ 2147483647 h 1205"/>
                  <a:gd name="T26" fmla="*/ 2147483647 w 1948"/>
                  <a:gd name="T27" fmla="*/ 2147483647 h 1205"/>
                  <a:gd name="T28" fmla="*/ 2147483647 w 1948"/>
                  <a:gd name="T29" fmla="*/ 2147483647 h 1205"/>
                  <a:gd name="T30" fmla="*/ 2147483647 w 1948"/>
                  <a:gd name="T31" fmla="*/ 2147483647 h 1205"/>
                  <a:gd name="T32" fmla="*/ 2147483647 w 1948"/>
                  <a:gd name="T33" fmla="*/ 2147483647 h 1205"/>
                  <a:gd name="T34" fmla="*/ 2147483647 w 1948"/>
                  <a:gd name="T35" fmla="*/ 2147483647 h 1205"/>
                  <a:gd name="T36" fmla="*/ 2147483647 w 1948"/>
                  <a:gd name="T37" fmla="*/ 2147483647 h 1205"/>
                  <a:gd name="T38" fmla="*/ 2147483647 w 1948"/>
                  <a:gd name="T39" fmla="*/ 2147483647 h 1205"/>
                  <a:gd name="T40" fmla="*/ 2147483647 w 1948"/>
                  <a:gd name="T41" fmla="*/ 2147483647 h 1205"/>
                  <a:gd name="T42" fmla="*/ 2147483647 w 1948"/>
                  <a:gd name="T43" fmla="*/ 2147483647 h 1205"/>
                  <a:gd name="T44" fmla="*/ 2147483647 w 1948"/>
                  <a:gd name="T45" fmla="*/ 2147483647 h 1205"/>
                  <a:gd name="T46" fmla="*/ 2147483647 w 1948"/>
                  <a:gd name="T47" fmla="*/ 2147483647 h 1205"/>
                  <a:gd name="T48" fmla="*/ 2147483647 w 1948"/>
                  <a:gd name="T49" fmla="*/ 2147483647 h 1205"/>
                  <a:gd name="T50" fmla="*/ 2147483647 w 1948"/>
                  <a:gd name="T51" fmla="*/ 2147483647 h 1205"/>
                  <a:gd name="T52" fmla="*/ 2147483647 w 1948"/>
                  <a:gd name="T53" fmla="*/ 2147483647 h 1205"/>
                  <a:gd name="T54" fmla="*/ 2147483647 w 1948"/>
                  <a:gd name="T55" fmla="*/ 2147483647 h 1205"/>
                  <a:gd name="T56" fmla="*/ 2147483647 w 1948"/>
                  <a:gd name="T57" fmla="*/ 2147483647 h 1205"/>
                  <a:gd name="T58" fmla="*/ 2147483647 w 1948"/>
                  <a:gd name="T59" fmla="*/ 2147483647 h 1205"/>
                  <a:gd name="T60" fmla="*/ 2147483647 w 1948"/>
                  <a:gd name="T61" fmla="*/ 2147483647 h 1205"/>
                  <a:gd name="T62" fmla="*/ 2147483647 w 1948"/>
                  <a:gd name="T63" fmla="*/ 2147483647 h 1205"/>
                  <a:gd name="T64" fmla="*/ 2147483647 w 1948"/>
                  <a:gd name="T65" fmla="*/ 2147483647 h 1205"/>
                  <a:gd name="T66" fmla="*/ 2147483647 w 1948"/>
                  <a:gd name="T67" fmla="*/ 2147483647 h 1205"/>
                  <a:gd name="T68" fmla="*/ 2147483647 w 1948"/>
                  <a:gd name="T69" fmla="*/ 2147483647 h 1205"/>
                  <a:gd name="T70" fmla="*/ 2147483647 w 1948"/>
                  <a:gd name="T71" fmla="*/ 2147483647 h 1205"/>
                  <a:gd name="T72" fmla="*/ 2147483647 w 1948"/>
                  <a:gd name="T73" fmla="*/ 2147483647 h 1205"/>
                  <a:gd name="T74" fmla="*/ 2147483647 w 1948"/>
                  <a:gd name="T75" fmla="*/ 2147483647 h 1205"/>
                  <a:gd name="T76" fmla="*/ 2147483647 w 1948"/>
                  <a:gd name="T77" fmla="*/ 2147483647 h 1205"/>
                  <a:gd name="T78" fmla="*/ 2147483647 w 1948"/>
                  <a:gd name="T79" fmla="*/ 2147483647 h 1205"/>
                  <a:gd name="T80" fmla="*/ 2147483647 w 1948"/>
                  <a:gd name="T81" fmla="*/ 2147483647 h 1205"/>
                  <a:gd name="T82" fmla="*/ 2147483647 w 1948"/>
                  <a:gd name="T83" fmla="*/ 2147483647 h 1205"/>
                  <a:gd name="T84" fmla="*/ 2147483647 w 1948"/>
                  <a:gd name="T85" fmla="*/ 2147483647 h 1205"/>
                  <a:gd name="T86" fmla="*/ 2147483647 w 1948"/>
                  <a:gd name="T87" fmla="*/ 2147483647 h 1205"/>
                  <a:gd name="T88" fmla="*/ 2147483647 w 1948"/>
                  <a:gd name="T89" fmla="*/ 2147483647 h 1205"/>
                  <a:gd name="T90" fmla="*/ 2147483647 w 1948"/>
                  <a:gd name="T91" fmla="*/ 2147483647 h 1205"/>
                  <a:gd name="T92" fmla="*/ 2147483647 w 1948"/>
                  <a:gd name="T93" fmla="*/ 2147483647 h 1205"/>
                  <a:gd name="T94" fmla="*/ 2147483647 w 1948"/>
                  <a:gd name="T95" fmla="*/ 2147483647 h 1205"/>
                  <a:gd name="T96" fmla="*/ 2147483647 w 1948"/>
                  <a:gd name="T97" fmla="*/ 2147483647 h 1205"/>
                  <a:gd name="T98" fmla="*/ 2147483647 w 1948"/>
                  <a:gd name="T99" fmla="*/ 2147483647 h 1205"/>
                  <a:gd name="T100" fmla="*/ 2147483647 w 1948"/>
                  <a:gd name="T101" fmla="*/ 2147483647 h 1205"/>
                  <a:gd name="T102" fmla="*/ 2147483647 w 1948"/>
                  <a:gd name="T103" fmla="*/ 2147483647 h 1205"/>
                  <a:gd name="T104" fmla="*/ 2147483647 w 1948"/>
                  <a:gd name="T105" fmla="*/ 2147483647 h 1205"/>
                  <a:gd name="T106" fmla="*/ 2147483647 w 1948"/>
                  <a:gd name="T107" fmla="*/ 2147483647 h 1205"/>
                  <a:gd name="T108" fmla="*/ 2147483647 w 1948"/>
                  <a:gd name="T109" fmla="*/ 2147483647 h 1205"/>
                  <a:gd name="T110" fmla="*/ 2147483647 w 1948"/>
                  <a:gd name="T111" fmla="*/ 2147483647 h 1205"/>
                  <a:gd name="T112" fmla="*/ 2147483647 w 1948"/>
                  <a:gd name="T113" fmla="*/ 2147483647 h 1205"/>
                  <a:gd name="T114" fmla="*/ 2147483647 w 1948"/>
                  <a:gd name="T115" fmla="*/ 2147483647 h 1205"/>
                  <a:gd name="T116" fmla="*/ 2147483647 w 1948"/>
                  <a:gd name="T117" fmla="*/ 2147483647 h 1205"/>
                  <a:gd name="T118" fmla="*/ 2147483647 w 1948"/>
                  <a:gd name="T119" fmla="*/ 2147483647 h 1205"/>
                  <a:gd name="T120" fmla="*/ 2147483647 w 1948"/>
                  <a:gd name="T121" fmla="*/ 2147483647 h 1205"/>
                  <a:gd name="T122" fmla="*/ 2147483647 w 1948"/>
                  <a:gd name="T123" fmla="*/ 2147483647 h 1205"/>
                  <a:gd name="T124" fmla="*/ 2147483647 w 1948"/>
                  <a:gd name="T125" fmla="*/ 2147483647 h 12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8"/>
                  <a:gd name="T190" fmla="*/ 0 h 1205"/>
                  <a:gd name="T191" fmla="*/ 1948 w 1948"/>
                  <a:gd name="T192" fmla="*/ 1205 h 12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8" h="1205">
                    <a:moveTo>
                      <a:pt x="1945" y="634"/>
                    </a:moveTo>
                    <a:lnTo>
                      <a:pt x="1945" y="636"/>
                    </a:lnTo>
                    <a:lnTo>
                      <a:pt x="1944" y="639"/>
                    </a:lnTo>
                    <a:lnTo>
                      <a:pt x="1939" y="640"/>
                    </a:lnTo>
                    <a:lnTo>
                      <a:pt x="1940" y="643"/>
                    </a:lnTo>
                    <a:lnTo>
                      <a:pt x="1935" y="643"/>
                    </a:lnTo>
                    <a:lnTo>
                      <a:pt x="1930" y="647"/>
                    </a:lnTo>
                    <a:lnTo>
                      <a:pt x="1931" y="648"/>
                    </a:lnTo>
                    <a:lnTo>
                      <a:pt x="1929" y="648"/>
                    </a:lnTo>
                    <a:lnTo>
                      <a:pt x="1927" y="651"/>
                    </a:lnTo>
                    <a:lnTo>
                      <a:pt x="1928" y="654"/>
                    </a:lnTo>
                    <a:lnTo>
                      <a:pt x="1931" y="655"/>
                    </a:lnTo>
                    <a:lnTo>
                      <a:pt x="1930" y="658"/>
                    </a:lnTo>
                    <a:lnTo>
                      <a:pt x="1927" y="659"/>
                    </a:lnTo>
                    <a:lnTo>
                      <a:pt x="1925" y="664"/>
                    </a:lnTo>
                    <a:lnTo>
                      <a:pt x="1922" y="665"/>
                    </a:lnTo>
                    <a:lnTo>
                      <a:pt x="1921" y="664"/>
                    </a:lnTo>
                    <a:lnTo>
                      <a:pt x="1919" y="664"/>
                    </a:lnTo>
                    <a:lnTo>
                      <a:pt x="1914" y="667"/>
                    </a:lnTo>
                    <a:lnTo>
                      <a:pt x="1913" y="668"/>
                    </a:lnTo>
                    <a:lnTo>
                      <a:pt x="1913" y="666"/>
                    </a:lnTo>
                    <a:lnTo>
                      <a:pt x="1912" y="666"/>
                    </a:lnTo>
                    <a:lnTo>
                      <a:pt x="1902" y="670"/>
                    </a:lnTo>
                    <a:lnTo>
                      <a:pt x="1892" y="668"/>
                    </a:lnTo>
                    <a:lnTo>
                      <a:pt x="1888" y="673"/>
                    </a:lnTo>
                    <a:lnTo>
                      <a:pt x="1882" y="676"/>
                    </a:lnTo>
                    <a:lnTo>
                      <a:pt x="1878" y="672"/>
                    </a:lnTo>
                    <a:lnTo>
                      <a:pt x="1880" y="669"/>
                    </a:lnTo>
                    <a:lnTo>
                      <a:pt x="1878" y="668"/>
                    </a:lnTo>
                    <a:lnTo>
                      <a:pt x="1876" y="667"/>
                    </a:lnTo>
                    <a:lnTo>
                      <a:pt x="1868" y="672"/>
                    </a:lnTo>
                    <a:lnTo>
                      <a:pt x="1865" y="676"/>
                    </a:lnTo>
                    <a:lnTo>
                      <a:pt x="1863" y="677"/>
                    </a:lnTo>
                    <a:lnTo>
                      <a:pt x="1858" y="675"/>
                    </a:lnTo>
                    <a:lnTo>
                      <a:pt x="1851" y="677"/>
                    </a:lnTo>
                    <a:lnTo>
                      <a:pt x="1847" y="680"/>
                    </a:lnTo>
                    <a:lnTo>
                      <a:pt x="1845" y="682"/>
                    </a:lnTo>
                    <a:lnTo>
                      <a:pt x="1840" y="685"/>
                    </a:lnTo>
                    <a:lnTo>
                      <a:pt x="1837" y="683"/>
                    </a:lnTo>
                    <a:lnTo>
                      <a:pt x="1834" y="687"/>
                    </a:lnTo>
                    <a:lnTo>
                      <a:pt x="1829" y="686"/>
                    </a:lnTo>
                    <a:lnTo>
                      <a:pt x="1821" y="689"/>
                    </a:lnTo>
                    <a:lnTo>
                      <a:pt x="1820" y="693"/>
                    </a:lnTo>
                    <a:lnTo>
                      <a:pt x="1819" y="697"/>
                    </a:lnTo>
                    <a:lnTo>
                      <a:pt x="1811" y="697"/>
                    </a:lnTo>
                    <a:lnTo>
                      <a:pt x="1811" y="700"/>
                    </a:lnTo>
                    <a:lnTo>
                      <a:pt x="1809" y="701"/>
                    </a:lnTo>
                    <a:lnTo>
                      <a:pt x="1811" y="703"/>
                    </a:lnTo>
                    <a:lnTo>
                      <a:pt x="1809" y="712"/>
                    </a:lnTo>
                    <a:lnTo>
                      <a:pt x="1806" y="713"/>
                    </a:lnTo>
                    <a:lnTo>
                      <a:pt x="1808" y="715"/>
                    </a:lnTo>
                    <a:lnTo>
                      <a:pt x="1805" y="721"/>
                    </a:lnTo>
                    <a:lnTo>
                      <a:pt x="1808" y="723"/>
                    </a:lnTo>
                    <a:lnTo>
                      <a:pt x="1805" y="725"/>
                    </a:lnTo>
                    <a:lnTo>
                      <a:pt x="1806" y="729"/>
                    </a:lnTo>
                    <a:lnTo>
                      <a:pt x="1805" y="730"/>
                    </a:lnTo>
                    <a:lnTo>
                      <a:pt x="1805" y="732"/>
                    </a:lnTo>
                    <a:lnTo>
                      <a:pt x="1804" y="733"/>
                    </a:lnTo>
                    <a:lnTo>
                      <a:pt x="1804" y="736"/>
                    </a:lnTo>
                    <a:lnTo>
                      <a:pt x="1794" y="741"/>
                    </a:lnTo>
                    <a:lnTo>
                      <a:pt x="1792" y="745"/>
                    </a:lnTo>
                    <a:lnTo>
                      <a:pt x="1792" y="748"/>
                    </a:lnTo>
                    <a:lnTo>
                      <a:pt x="1790" y="750"/>
                    </a:lnTo>
                    <a:lnTo>
                      <a:pt x="1791" y="752"/>
                    </a:lnTo>
                    <a:lnTo>
                      <a:pt x="1793" y="752"/>
                    </a:lnTo>
                    <a:lnTo>
                      <a:pt x="1793" y="755"/>
                    </a:lnTo>
                    <a:lnTo>
                      <a:pt x="1801" y="757"/>
                    </a:lnTo>
                    <a:lnTo>
                      <a:pt x="1801" y="758"/>
                    </a:lnTo>
                    <a:lnTo>
                      <a:pt x="1804" y="762"/>
                    </a:lnTo>
                    <a:lnTo>
                      <a:pt x="1803" y="765"/>
                    </a:lnTo>
                    <a:lnTo>
                      <a:pt x="1808" y="762"/>
                    </a:lnTo>
                    <a:lnTo>
                      <a:pt x="1813" y="767"/>
                    </a:lnTo>
                    <a:lnTo>
                      <a:pt x="1814" y="775"/>
                    </a:lnTo>
                    <a:lnTo>
                      <a:pt x="1818" y="775"/>
                    </a:lnTo>
                    <a:lnTo>
                      <a:pt x="1820" y="779"/>
                    </a:lnTo>
                    <a:lnTo>
                      <a:pt x="1826" y="781"/>
                    </a:lnTo>
                    <a:lnTo>
                      <a:pt x="1820" y="780"/>
                    </a:lnTo>
                    <a:lnTo>
                      <a:pt x="1813" y="784"/>
                    </a:lnTo>
                    <a:lnTo>
                      <a:pt x="1811" y="781"/>
                    </a:lnTo>
                    <a:lnTo>
                      <a:pt x="1803" y="786"/>
                    </a:lnTo>
                    <a:lnTo>
                      <a:pt x="1800" y="786"/>
                    </a:lnTo>
                    <a:lnTo>
                      <a:pt x="1801" y="781"/>
                    </a:lnTo>
                    <a:lnTo>
                      <a:pt x="1798" y="779"/>
                    </a:lnTo>
                    <a:lnTo>
                      <a:pt x="1794" y="779"/>
                    </a:lnTo>
                    <a:lnTo>
                      <a:pt x="1790" y="783"/>
                    </a:lnTo>
                    <a:lnTo>
                      <a:pt x="1792" y="776"/>
                    </a:lnTo>
                    <a:lnTo>
                      <a:pt x="1791" y="774"/>
                    </a:lnTo>
                    <a:lnTo>
                      <a:pt x="1786" y="774"/>
                    </a:lnTo>
                    <a:lnTo>
                      <a:pt x="1783" y="777"/>
                    </a:lnTo>
                    <a:lnTo>
                      <a:pt x="1778" y="779"/>
                    </a:lnTo>
                    <a:lnTo>
                      <a:pt x="1777" y="784"/>
                    </a:lnTo>
                    <a:lnTo>
                      <a:pt x="1773" y="786"/>
                    </a:lnTo>
                    <a:lnTo>
                      <a:pt x="1770" y="789"/>
                    </a:lnTo>
                    <a:lnTo>
                      <a:pt x="1767" y="788"/>
                    </a:lnTo>
                    <a:lnTo>
                      <a:pt x="1763" y="792"/>
                    </a:lnTo>
                    <a:lnTo>
                      <a:pt x="1759" y="791"/>
                    </a:lnTo>
                    <a:lnTo>
                      <a:pt x="1757" y="794"/>
                    </a:lnTo>
                    <a:lnTo>
                      <a:pt x="1755" y="792"/>
                    </a:lnTo>
                    <a:lnTo>
                      <a:pt x="1752" y="792"/>
                    </a:lnTo>
                    <a:lnTo>
                      <a:pt x="1752" y="795"/>
                    </a:lnTo>
                    <a:lnTo>
                      <a:pt x="1750" y="796"/>
                    </a:lnTo>
                    <a:lnTo>
                      <a:pt x="1752" y="801"/>
                    </a:lnTo>
                    <a:lnTo>
                      <a:pt x="1758" y="798"/>
                    </a:lnTo>
                    <a:lnTo>
                      <a:pt x="1758" y="802"/>
                    </a:lnTo>
                    <a:lnTo>
                      <a:pt x="1762" y="802"/>
                    </a:lnTo>
                    <a:lnTo>
                      <a:pt x="1756" y="802"/>
                    </a:lnTo>
                    <a:lnTo>
                      <a:pt x="1755" y="804"/>
                    </a:lnTo>
                    <a:lnTo>
                      <a:pt x="1752" y="803"/>
                    </a:lnTo>
                    <a:lnTo>
                      <a:pt x="1750" y="805"/>
                    </a:lnTo>
                    <a:lnTo>
                      <a:pt x="1749" y="808"/>
                    </a:lnTo>
                    <a:lnTo>
                      <a:pt x="1751" y="809"/>
                    </a:lnTo>
                    <a:lnTo>
                      <a:pt x="1748" y="814"/>
                    </a:lnTo>
                    <a:lnTo>
                      <a:pt x="1747" y="809"/>
                    </a:lnTo>
                    <a:lnTo>
                      <a:pt x="1746" y="808"/>
                    </a:lnTo>
                    <a:lnTo>
                      <a:pt x="1744" y="809"/>
                    </a:lnTo>
                    <a:lnTo>
                      <a:pt x="1743" y="808"/>
                    </a:lnTo>
                    <a:lnTo>
                      <a:pt x="1739" y="810"/>
                    </a:lnTo>
                    <a:lnTo>
                      <a:pt x="1742" y="812"/>
                    </a:lnTo>
                    <a:lnTo>
                      <a:pt x="1743" y="815"/>
                    </a:lnTo>
                    <a:lnTo>
                      <a:pt x="1741" y="815"/>
                    </a:lnTo>
                    <a:lnTo>
                      <a:pt x="1741" y="814"/>
                    </a:lnTo>
                    <a:lnTo>
                      <a:pt x="1736" y="812"/>
                    </a:lnTo>
                    <a:lnTo>
                      <a:pt x="1737" y="811"/>
                    </a:lnTo>
                    <a:lnTo>
                      <a:pt x="1734" y="809"/>
                    </a:lnTo>
                    <a:lnTo>
                      <a:pt x="1731" y="810"/>
                    </a:lnTo>
                    <a:lnTo>
                      <a:pt x="1729" y="808"/>
                    </a:lnTo>
                    <a:lnTo>
                      <a:pt x="1728" y="810"/>
                    </a:lnTo>
                    <a:lnTo>
                      <a:pt x="1728" y="812"/>
                    </a:lnTo>
                    <a:lnTo>
                      <a:pt x="1730" y="813"/>
                    </a:lnTo>
                    <a:lnTo>
                      <a:pt x="1729" y="816"/>
                    </a:lnTo>
                    <a:lnTo>
                      <a:pt x="1731" y="816"/>
                    </a:lnTo>
                    <a:lnTo>
                      <a:pt x="1730" y="820"/>
                    </a:lnTo>
                    <a:lnTo>
                      <a:pt x="1725" y="819"/>
                    </a:lnTo>
                    <a:lnTo>
                      <a:pt x="1725" y="816"/>
                    </a:lnTo>
                    <a:lnTo>
                      <a:pt x="1723" y="814"/>
                    </a:lnTo>
                    <a:lnTo>
                      <a:pt x="1716" y="819"/>
                    </a:lnTo>
                    <a:lnTo>
                      <a:pt x="1715" y="821"/>
                    </a:lnTo>
                    <a:lnTo>
                      <a:pt x="1720" y="824"/>
                    </a:lnTo>
                    <a:lnTo>
                      <a:pt x="1720" y="828"/>
                    </a:lnTo>
                    <a:lnTo>
                      <a:pt x="1714" y="828"/>
                    </a:lnTo>
                    <a:lnTo>
                      <a:pt x="1712" y="830"/>
                    </a:lnTo>
                    <a:lnTo>
                      <a:pt x="1710" y="829"/>
                    </a:lnTo>
                    <a:lnTo>
                      <a:pt x="1708" y="831"/>
                    </a:lnTo>
                    <a:lnTo>
                      <a:pt x="1708" y="829"/>
                    </a:lnTo>
                    <a:lnTo>
                      <a:pt x="1705" y="829"/>
                    </a:lnTo>
                    <a:lnTo>
                      <a:pt x="1706" y="827"/>
                    </a:lnTo>
                    <a:lnTo>
                      <a:pt x="1702" y="826"/>
                    </a:lnTo>
                    <a:lnTo>
                      <a:pt x="1696" y="827"/>
                    </a:lnTo>
                    <a:lnTo>
                      <a:pt x="1692" y="831"/>
                    </a:lnTo>
                    <a:lnTo>
                      <a:pt x="1688" y="837"/>
                    </a:lnTo>
                    <a:lnTo>
                      <a:pt x="1685" y="839"/>
                    </a:lnTo>
                    <a:lnTo>
                      <a:pt x="1684" y="837"/>
                    </a:lnTo>
                    <a:lnTo>
                      <a:pt x="1682" y="840"/>
                    </a:lnTo>
                    <a:lnTo>
                      <a:pt x="1678" y="837"/>
                    </a:lnTo>
                    <a:lnTo>
                      <a:pt x="1676" y="838"/>
                    </a:lnTo>
                    <a:lnTo>
                      <a:pt x="1672" y="844"/>
                    </a:lnTo>
                    <a:lnTo>
                      <a:pt x="1673" y="856"/>
                    </a:lnTo>
                    <a:lnTo>
                      <a:pt x="1674" y="860"/>
                    </a:lnTo>
                    <a:lnTo>
                      <a:pt x="1679" y="859"/>
                    </a:lnTo>
                    <a:lnTo>
                      <a:pt x="1679" y="862"/>
                    </a:lnTo>
                    <a:lnTo>
                      <a:pt x="1676" y="864"/>
                    </a:lnTo>
                    <a:lnTo>
                      <a:pt x="1679" y="871"/>
                    </a:lnTo>
                    <a:lnTo>
                      <a:pt x="1677" y="880"/>
                    </a:lnTo>
                    <a:lnTo>
                      <a:pt x="1672" y="882"/>
                    </a:lnTo>
                    <a:lnTo>
                      <a:pt x="1670" y="881"/>
                    </a:lnTo>
                    <a:lnTo>
                      <a:pt x="1669" y="882"/>
                    </a:lnTo>
                    <a:lnTo>
                      <a:pt x="1664" y="879"/>
                    </a:lnTo>
                    <a:lnTo>
                      <a:pt x="1656" y="884"/>
                    </a:lnTo>
                    <a:lnTo>
                      <a:pt x="1654" y="884"/>
                    </a:lnTo>
                    <a:lnTo>
                      <a:pt x="1654" y="882"/>
                    </a:lnTo>
                    <a:lnTo>
                      <a:pt x="1649" y="882"/>
                    </a:lnTo>
                    <a:lnTo>
                      <a:pt x="1649" y="879"/>
                    </a:lnTo>
                    <a:lnTo>
                      <a:pt x="1646" y="878"/>
                    </a:lnTo>
                    <a:lnTo>
                      <a:pt x="1646" y="875"/>
                    </a:lnTo>
                    <a:lnTo>
                      <a:pt x="1643" y="874"/>
                    </a:lnTo>
                    <a:lnTo>
                      <a:pt x="1630" y="876"/>
                    </a:lnTo>
                    <a:lnTo>
                      <a:pt x="1630" y="873"/>
                    </a:lnTo>
                    <a:lnTo>
                      <a:pt x="1625" y="870"/>
                    </a:lnTo>
                    <a:lnTo>
                      <a:pt x="1621" y="873"/>
                    </a:lnTo>
                    <a:lnTo>
                      <a:pt x="1620" y="869"/>
                    </a:lnTo>
                    <a:lnTo>
                      <a:pt x="1615" y="871"/>
                    </a:lnTo>
                    <a:lnTo>
                      <a:pt x="1615" y="869"/>
                    </a:lnTo>
                    <a:lnTo>
                      <a:pt x="1612" y="869"/>
                    </a:lnTo>
                    <a:lnTo>
                      <a:pt x="1601" y="869"/>
                    </a:lnTo>
                    <a:lnTo>
                      <a:pt x="1599" y="867"/>
                    </a:lnTo>
                    <a:lnTo>
                      <a:pt x="1592" y="868"/>
                    </a:lnTo>
                    <a:lnTo>
                      <a:pt x="1592" y="867"/>
                    </a:lnTo>
                    <a:lnTo>
                      <a:pt x="1589" y="866"/>
                    </a:lnTo>
                    <a:lnTo>
                      <a:pt x="1582" y="866"/>
                    </a:lnTo>
                    <a:lnTo>
                      <a:pt x="1569" y="868"/>
                    </a:lnTo>
                    <a:lnTo>
                      <a:pt x="1552" y="873"/>
                    </a:lnTo>
                    <a:lnTo>
                      <a:pt x="1549" y="876"/>
                    </a:lnTo>
                    <a:lnTo>
                      <a:pt x="1547" y="875"/>
                    </a:lnTo>
                    <a:lnTo>
                      <a:pt x="1541" y="878"/>
                    </a:lnTo>
                    <a:lnTo>
                      <a:pt x="1539" y="882"/>
                    </a:lnTo>
                    <a:lnTo>
                      <a:pt x="1536" y="882"/>
                    </a:lnTo>
                    <a:lnTo>
                      <a:pt x="1539" y="881"/>
                    </a:lnTo>
                    <a:lnTo>
                      <a:pt x="1536" y="879"/>
                    </a:lnTo>
                    <a:lnTo>
                      <a:pt x="1531" y="879"/>
                    </a:lnTo>
                    <a:lnTo>
                      <a:pt x="1523" y="883"/>
                    </a:lnTo>
                    <a:lnTo>
                      <a:pt x="1517" y="888"/>
                    </a:lnTo>
                    <a:lnTo>
                      <a:pt x="1521" y="888"/>
                    </a:lnTo>
                    <a:lnTo>
                      <a:pt x="1517" y="892"/>
                    </a:lnTo>
                    <a:lnTo>
                      <a:pt x="1518" y="895"/>
                    </a:lnTo>
                    <a:lnTo>
                      <a:pt x="1515" y="897"/>
                    </a:lnTo>
                    <a:lnTo>
                      <a:pt x="1515" y="899"/>
                    </a:lnTo>
                    <a:lnTo>
                      <a:pt x="1513" y="899"/>
                    </a:lnTo>
                    <a:lnTo>
                      <a:pt x="1509" y="902"/>
                    </a:lnTo>
                    <a:lnTo>
                      <a:pt x="1509" y="905"/>
                    </a:lnTo>
                    <a:lnTo>
                      <a:pt x="1511" y="905"/>
                    </a:lnTo>
                    <a:lnTo>
                      <a:pt x="1513" y="906"/>
                    </a:lnTo>
                    <a:lnTo>
                      <a:pt x="1508" y="911"/>
                    </a:lnTo>
                    <a:lnTo>
                      <a:pt x="1509" y="917"/>
                    </a:lnTo>
                    <a:lnTo>
                      <a:pt x="1504" y="919"/>
                    </a:lnTo>
                    <a:lnTo>
                      <a:pt x="1504" y="917"/>
                    </a:lnTo>
                    <a:lnTo>
                      <a:pt x="1502" y="916"/>
                    </a:lnTo>
                    <a:lnTo>
                      <a:pt x="1495" y="917"/>
                    </a:lnTo>
                    <a:lnTo>
                      <a:pt x="1490" y="920"/>
                    </a:lnTo>
                    <a:lnTo>
                      <a:pt x="1491" y="921"/>
                    </a:lnTo>
                    <a:lnTo>
                      <a:pt x="1489" y="922"/>
                    </a:lnTo>
                    <a:lnTo>
                      <a:pt x="1488" y="927"/>
                    </a:lnTo>
                    <a:lnTo>
                      <a:pt x="1486" y="929"/>
                    </a:lnTo>
                    <a:lnTo>
                      <a:pt x="1487" y="924"/>
                    </a:lnTo>
                    <a:lnTo>
                      <a:pt x="1484" y="922"/>
                    </a:lnTo>
                    <a:lnTo>
                      <a:pt x="1480" y="925"/>
                    </a:lnTo>
                    <a:lnTo>
                      <a:pt x="1480" y="923"/>
                    </a:lnTo>
                    <a:lnTo>
                      <a:pt x="1477" y="923"/>
                    </a:lnTo>
                    <a:lnTo>
                      <a:pt x="1478" y="918"/>
                    </a:lnTo>
                    <a:lnTo>
                      <a:pt x="1481" y="917"/>
                    </a:lnTo>
                    <a:lnTo>
                      <a:pt x="1477" y="913"/>
                    </a:lnTo>
                    <a:lnTo>
                      <a:pt x="1471" y="913"/>
                    </a:lnTo>
                    <a:lnTo>
                      <a:pt x="1468" y="913"/>
                    </a:lnTo>
                    <a:lnTo>
                      <a:pt x="1468" y="915"/>
                    </a:lnTo>
                    <a:lnTo>
                      <a:pt x="1467" y="912"/>
                    </a:lnTo>
                    <a:lnTo>
                      <a:pt x="1464" y="913"/>
                    </a:lnTo>
                    <a:lnTo>
                      <a:pt x="1463" y="914"/>
                    </a:lnTo>
                    <a:lnTo>
                      <a:pt x="1467" y="916"/>
                    </a:lnTo>
                    <a:lnTo>
                      <a:pt x="1462" y="918"/>
                    </a:lnTo>
                    <a:lnTo>
                      <a:pt x="1462" y="921"/>
                    </a:lnTo>
                    <a:lnTo>
                      <a:pt x="1464" y="922"/>
                    </a:lnTo>
                    <a:lnTo>
                      <a:pt x="1463" y="922"/>
                    </a:lnTo>
                    <a:lnTo>
                      <a:pt x="1461" y="927"/>
                    </a:lnTo>
                    <a:lnTo>
                      <a:pt x="1460" y="922"/>
                    </a:lnTo>
                    <a:lnTo>
                      <a:pt x="1454" y="922"/>
                    </a:lnTo>
                    <a:lnTo>
                      <a:pt x="1436" y="929"/>
                    </a:lnTo>
                    <a:lnTo>
                      <a:pt x="1416" y="937"/>
                    </a:lnTo>
                    <a:lnTo>
                      <a:pt x="1392" y="950"/>
                    </a:lnTo>
                    <a:lnTo>
                      <a:pt x="1353" y="973"/>
                    </a:lnTo>
                    <a:lnTo>
                      <a:pt x="1330" y="991"/>
                    </a:lnTo>
                    <a:lnTo>
                      <a:pt x="1328" y="1000"/>
                    </a:lnTo>
                    <a:lnTo>
                      <a:pt x="1325" y="1003"/>
                    </a:lnTo>
                    <a:lnTo>
                      <a:pt x="1326" y="1007"/>
                    </a:lnTo>
                    <a:lnTo>
                      <a:pt x="1328" y="1008"/>
                    </a:lnTo>
                    <a:lnTo>
                      <a:pt x="1328" y="1010"/>
                    </a:lnTo>
                    <a:lnTo>
                      <a:pt x="1314" y="1017"/>
                    </a:lnTo>
                    <a:lnTo>
                      <a:pt x="1292" y="1031"/>
                    </a:lnTo>
                    <a:lnTo>
                      <a:pt x="1290" y="1036"/>
                    </a:lnTo>
                    <a:lnTo>
                      <a:pt x="1280" y="1041"/>
                    </a:lnTo>
                    <a:lnTo>
                      <a:pt x="1281" y="1043"/>
                    </a:lnTo>
                    <a:lnTo>
                      <a:pt x="1276" y="1044"/>
                    </a:lnTo>
                    <a:lnTo>
                      <a:pt x="1237" y="1068"/>
                    </a:lnTo>
                    <a:lnTo>
                      <a:pt x="1234" y="1072"/>
                    </a:lnTo>
                    <a:lnTo>
                      <a:pt x="1215" y="1080"/>
                    </a:lnTo>
                    <a:lnTo>
                      <a:pt x="1188" y="1097"/>
                    </a:lnTo>
                    <a:lnTo>
                      <a:pt x="1147" y="1131"/>
                    </a:lnTo>
                    <a:lnTo>
                      <a:pt x="1139" y="1140"/>
                    </a:lnTo>
                    <a:lnTo>
                      <a:pt x="1137" y="1149"/>
                    </a:lnTo>
                    <a:lnTo>
                      <a:pt x="1132" y="1149"/>
                    </a:lnTo>
                    <a:lnTo>
                      <a:pt x="1135" y="1161"/>
                    </a:lnTo>
                    <a:lnTo>
                      <a:pt x="1133" y="1163"/>
                    </a:lnTo>
                    <a:lnTo>
                      <a:pt x="1130" y="1169"/>
                    </a:lnTo>
                    <a:lnTo>
                      <a:pt x="1133" y="1173"/>
                    </a:lnTo>
                    <a:lnTo>
                      <a:pt x="1130" y="1172"/>
                    </a:lnTo>
                    <a:lnTo>
                      <a:pt x="1125" y="1174"/>
                    </a:lnTo>
                    <a:lnTo>
                      <a:pt x="1107" y="1190"/>
                    </a:lnTo>
                    <a:lnTo>
                      <a:pt x="1091" y="1205"/>
                    </a:lnTo>
                    <a:lnTo>
                      <a:pt x="1094" y="1200"/>
                    </a:lnTo>
                    <a:lnTo>
                      <a:pt x="1108" y="1187"/>
                    </a:lnTo>
                    <a:lnTo>
                      <a:pt x="1107" y="1185"/>
                    </a:lnTo>
                    <a:lnTo>
                      <a:pt x="1103" y="1185"/>
                    </a:lnTo>
                    <a:lnTo>
                      <a:pt x="1102" y="1186"/>
                    </a:lnTo>
                    <a:lnTo>
                      <a:pt x="1100" y="1185"/>
                    </a:lnTo>
                    <a:lnTo>
                      <a:pt x="1100" y="1189"/>
                    </a:lnTo>
                    <a:lnTo>
                      <a:pt x="1095" y="1190"/>
                    </a:lnTo>
                    <a:lnTo>
                      <a:pt x="1091" y="1189"/>
                    </a:lnTo>
                    <a:lnTo>
                      <a:pt x="1089" y="1191"/>
                    </a:lnTo>
                    <a:lnTo>
                      <a:pt x="1080" y="1187"/>
                    </a:lnTo>
                    <a:lnTo>
                      <a:pt x="1077" y="1183"/>
                    </a:lnTo>
                    <a:lnTo>
                      <a:pt x="1072" y="1182"/>
                    </a:lnTo>
                    <a:lnTo>
                      <a:pt x="1071" y="1179"/>
                    </a:lnTo>
                    <a:lnTo>
                      <a:pt x="1074" y="1176"/>
                    </a:lnTo>
                    <a:lnTo>
                      <a:pt x="1076" y="1173"/>
                    </a:lnTo>
                    <a:lnTo>
                      <a:pt x="1076" y="1171"/>
                    </a:lnTo>
                    <a:lnTo>
                      <a:pt x="1079" y="1168"/>
                    </a:lnTo>
                    <a:lnTo>
                      <a:pt x="1073" y="1166"/>
                    </a:lnTo>
                    <a:lnTo>
                      <a:pt x="1066" y="1155"/>
                    </a:lnTo>
                    <a:lnTo>
                      <a:pt x="1065" y="1146"/>
                    </a:lnTo>
                    <a:lnTo>
                      <a:pt x="1067" y="1143"/>
                    </a:lnTo>
                    <a:lnTo>
                      <a:pt x="1062" y="1141"/>
                    </a:lnTo>
                    <a:lnTo>
                      <a:pt x="1064" y="1138"/>
                    </a:lnTo>
                    <a:lnTo>
                      <a:pt x="1062" y="1138"/>
                    </a:lnTo>
                    <a:lnTo>
                      <a:pt x="1063" y="1137"/>
                    </a:lnTo>
                    <a:lnTo>
                      <a:pt x="1060" y="1135"/>
                    </a:lnTo>
                    <a:lnTo>
                      <a:pt x="1058" y="1132"/>
                    </a:lnTo>
                    <a:lnTo>
                      <a:pt x="1057" y="1134"/>
                    </a:lnTo>
                    <a:lnTo>
                      <a:pt x="1057" y="1136"/>
                    </a:lnTo>
                    <a:lnTo>
                      <a:pt x="1054" y="1136"/>
                    </a:lnTo>
                    <a:lnTo>
                      <a:pt x="1052" y="1145"/>
                    </a:lnTo>
                    <a:lnTo>
                      <a:pt x="1050" y="1146"/>
                    </a:lnTo>
                    <a:lnTo>
                      <a:pt x="1048" y="1141"/>
                    </a:lnTo>
                    <a:lnTo>
                      <a:pt x="1045" y="1147"/>
                    </a:lnTo>
                    <a:lnTo>
                      <a:pt x="1042" y="1149"/>
                    </a:lnTo>
                    <a:lnTo>
                      <a:pt x="1042" y="1145"/>
                    </a:lnTo>
                    <a:lnTo>
                      <a:pt x="1037" y="1145"/>
                    </a:lnTo>
                    <a:lnTo>
                      <a:pt x="1037" y="1143"/>
                    </a:lnTo>
                    <a:lnTo>
                      <a:pt x="1030" y="1136"/>
                    </a:lnTo>
                    <a:lnTo>
                      <a:pt x="1023" y="1132"/>
                    </a:lnTo>
                    <a:lnTo>
                      <a:pt x="1022" y="1134"/>
                    </a:lnTo>
                    <a:lnTo>
                      <a:pt x="1018" y="1135"/>
                    </a:lnTo>
                    <a:lnTo>
                      <a:pt x="1009" y="1140"/>
                    </a:lnTo>
                    <a:lnTo>
                      <a:pt x="1008" y="1145"/>
                    </a:lnTo>
                    <a:lnTo>
                      <a:pt x="1007" y="1146"/>
                    </a:lnTo>
                    <a:lnTo>
                      <a:pt x="1007" y="1149"/>
                    </a:lnTo>
                    <a:lnTo>
                      <a:pt x="1004" y="1150"/>
                    </a:lnTo>
                    <a:lnTo>
                      <a:pt x="998" y="1158"/>
                    </a:lnTo>
                    <a:lnTo>
                      <a:pt x="991" y="1155"/>
                    </a:lnTo>
                    <a:lnTo>
                      <a:pt x="991" y="1150"/>
                    </a:lnTo>
                    <a:lnTo>
                      <a:pt x="989" y="1148"/>
                    </a:lnTo>
                    <a:lnTo>
                      <a:pt x="986" y="1148"/>
                    </a:lnTo>
                    <a:lnTo>
                      <a:pt x="985" y="1141"/>
                    </a:lnTo>
                    <a:lnTo>
                      <a:pt x="982" y="1140"/>
                    </a:lnTo>
                    <a:lnTo>
                      <a:pt x="983" y="1137"/>
                    </a:lnTo>
                    <a:lnTo>
                      <a:pt x="985" y="1134"/>
                    </a:lnTo>
                    <a:lnTo>
                      <a:pt x="987" y="1134"/>
                    </a:lnTo>
                    <a:lnTo>
                      <a:pt x="989" y="1131"/>
                    </a:lnTo>
                    <a:lnTo>
                      <a:pt x="988" y="1127"/>
                    </a:lnTo>
                    <a:lnTo>
                      <a:pt x="990" y="1126"/>
                    </a:lnTo>
                    <a:lnTo>
                      <a:pt x="989" y="1125"/>
                    </a:lnTo>
                    <a:lnTo>
                      <a:pt x="990" y="1123"/>
                    </a:lnTo>
                    <a:lnTo>
                      <a:pt x="988" y="1120"/>
                    </a:lnTo>
                    <a:lnTo>
                      <a:pt x="989" y="1119"/>
                    </a:lnTo>
                    <a:lnTo>
                      <a:pt x="988" y="1114"/>
                    </a:lnTo>
                    <a:lnTo>
                      <a:pt x="991" y="1115"/>
                    </a:lnTo>
                    <a:lnTo>
                      <a:pt x="991" y="1112"/>
                    </a:lnTo>
                    <a:lnTo>
                      <a:pt x="994" y="1111"/>
                    </a:lnTo>
                    <a:lnTo>
                      <a:pt x="993" y="1108"/>
                    </a:lnTo>
                    <a:lnTo>
                      <a:pt x="989" y="1108"/>
                    </a:lnTo>
                    <a:lnTo>
                      <a:pt x="991" y="1095"/>
                    </a:lnTo>
                    <a:lnTo>
                      <a:pt x="1001" y="1089"/>
                    </a:lnTo>
                    <a:lnTo>
                      <a:pt x="1001" y="1086"/>
                    </a:lnTo>
                    <a:lnTo>
                      <a:pt x="1003" y="1085"/>
                    </a:lnTo>
                    <a:lnTo>
                      <a:pt x="1004" y="1080"/>
                    </a:lnTo>
                    <a:lnTo>
                      <a:pt x="998" y="1080"/>
                    </a:lnTo>
                    <a:lnTo>
                      <a:pt x="995" y="1077"/>
                    </a:lnTo>
                    <a:lnTo>
                      <a:pt x="992" y="1074"/>
                    </a:lnTo>
                    <a:lnTo>
                      <a:pt x="989" y="1073"/>
                    </a:lnTo>
                    <a:lnTo>
                      <a:pt x="986" y="1065"/>
                    </a:lnTo>
                    <a:lnTo>
                      <a:pt x="985" y="1067"/>
                    </a:lnTo>
                    <a:lnTo>
                      <a:pt x="982" y="1064"/>
                    </a:lnTo>
                    <a:lnTo>
                      <a:pt x="978" y="1064"/>
                    </a:lnTo>
                    <a:lnTo>
                      <a:pt x="976" y="1067"/>
                    </a:lnTo>
                    <a:lnTo>
                      <a:pt x="973" y="1066"/>
                    </a:lnTo>
                    <a:lnTo>
                      <a:pt x="972" y="1067"/>
                    </a:lnTo>
                    <a:lnTo>
                      <a:pt x="973" y="1069"/>
                    </a:lnTo>
                    <a:lnTo>
                      <a:pt x="969" y="1069"/>
                    </a:lnTo>
                    <a:lnTo>
                      <a:pt x="969" y="1073"/>
                    </a:lnTo>
                    <a:lnTo>
                      <a:pt x="966" y="1072"/>
                    </a:lnTo>
                    <a:lnTo>
                      <a:pt x="967" y="1072"/>
                    </a:lnTo>
                    <a:lnTo>
                      <a:pt x="966" y="1069"/>
                    </a:lnTo>
                    <a:lnTo>
                      <a:pt x="967" y="1067"/>
                    </a:lnTo>
                    <a:lnTo>
                      <a:pt x="963" y="1064"/>
                    </a:lnTo>
                    <a:lnTo>
                      <a:pt x="963" y="1071"/>
                    </a:lnTo>
                    <a:lnTo>
                      <a:pt x="959" y="1067"/>
                    </a:lnTo>
                    <a:lnTo>
                      <a:pt x="953" y="1068"/>
                    </a:lnTo>
                    <a:lnTo>
                      <a:pt x="949" y="1071"/>
                    </a:lnTo>
                    <a:lnTo>
                      <a:pt x="948" y="1067"/>
                    </a:lnTo>
                    <a:lnTo>
                      <a:pt x="946" y="1071"/>
                    </a:lnTo>
                    <a:lnTo>
                      <a:pt x="944" y="1071"/>
                    </a:lnTo>
                    <a:lnTo>
                      <a:pt x="941" y="1067"/>
                    </a:lnTo>
                    <a:lnTo>
                      <a:pt x="936" y="1066"/>
                    </a:lnTo>
                    <a:lnTo>
                      <a:pt x="933" y="1061"/>
                    </a:lnTo>
                    <a:lnTo>
                      <a:pt x="930" y="1064"/>
                    </a:lnTo>
                    <a:lnTo>
                      <a:pt x="926" y="1062"/>
                    </a:lnTo>
                    <a:lnTo>
                      <a:pt x="929" y="1065"/>
                    </a:lnTo>
                    <a:lnTo>
                      <a:pt x="928" y="1066"/>
                    </a:lnTo>
                    <a:lnTo>
                      <a:pt x="924" y="1064"/>
                    </a:lnTo>
                    <a:lnTo>
                      <a:pt x="914" y="1065"/>
                    </a:lnTo>
                    <a:lnTo>
                      <a:pt x="914" y="1067"/>
                    </a:lnTo>
                    <a:lnTo>
                      <a:pt x="908" y="1065"/>
                    </a:lnTo>
                    <a:lnTo>
                      <a:pt x="903" y="1068"/>
                    </a:lnTo>
                    <a:lnTo>
                      <a:pt x="903" y="1066"/>
                    </a:lnTo>
                    <a:lnTo>
                      <a:pt x="898" y="1064"/>
                    </a:lnTo>
                    <a:lnTo>
                      <a:pt x="897" y="1062"/>
                    </a:lnTo>
                    <a:lnTo>
                      <a:pt x="893" y="1063"/>
                    </a:lnTo>
                    <a:lnTo>
                      <a:pt x="895" y="1057"/>
                    </a:lnTo>
                    <a:lnTo>
                      <a:pt x="891" y="1059"/>
                    </a:lnTo>
                    <a:lnTo>
                      <a:pt x="888" y="1057"/>
                    </a:lnTo>
                    <a:lnTo>
                      <a:pt x="885" y="1058"/>
                    </a:lnTo>
                    <a:lnTo>
                      <a:pt x="887" y="1059"/>
                    </a:lnTo>
                    <a:lnTo>
                      <a:pt x="886" y="1063"/>
                    </a:lnTo>
                    <a:lnTo>
                      <a:pt x="883" y="1067"/>
                    </a:lnTo>
                    <a:lnTo>
                      <a:pt x="880" y="1068"/>
                    </a:lnTo>
                    <a:lnTo>
                      <a:pt x="879" y="1066"/>
                    </a:lnTo>
                    <a:lnTo>
                      <a:pt x="877" y="1065"/>
                    </a:lnTo>
                    <a:lnTo>
                      <a:pt x="877" y="1067"/>
                    </a:lnTo>
                    <a:lnTo>
                      <a:pt x="874" y="1067"/>
                    </a:lnTo>
                    <a:lnTo>
                      <a:pt x="872" y="1066"/>
                    </a:lnTo>
                    <a:lnTo>
                      <a:pt x="870" y="1068"/>
                    </a:lnTo>
                    <a:lnTo>
                      <a:pt x="866" y="1067"/>
                    </a:lnTo>
                    <a:lnTo>
                      <a:pt x="861" y="1065"/>
                    </a:lnTo>
                    <a:lnTo>
                      <a:pt x="855" y="1065"/>
                    </a:lnTo>
                    <a:lnTo>
                      <a:pt x="850" y="1068"/>
                    </a:lnTo>
                    <a:lnTo>
                      <a:pt x="849" y="1072"/>
                    </a:lnTo>
                    <a:lnTo>
                      <a:pt x="834" y="1071"/>
                    </a:lnTo>
                    <a:lnTo>
                      <a:pt x="831" y="1066"/>
                    </a:lnTo>
                    <a:lnTo>
                      <a:pt x="828" y="1065"/>
                    </a:lnTo>
                    <a:lnTo>
                      <a:pt x="827" y="1063"/>
                    </a:lnTo>
                    <a:lnTo>
                      <a:pt x="829" y="1061"/>
                    </a:lnTo>
                    <a:lnTo>
                      <a:pt x="826" y="1058"/>
                    </a:lnTo>
                    <a:lnTo>
                      <a:pt x="828" y="1055"/>
                    </a:lnTo>
                    <a:lnTo>
                      <a:pt x="826" y="1053"/>
                    </a:lnTo>
                    <a:lnTo>
                      <a:pt x="827" y="1050"/>
                    </a:lnTo>
                    <a:lnTo>
                      <a:pt x="829" y="1049"/>
                    </a:lnTo>
                    <a:lnTo>
                      <a:pt x="826" y="1047"/>
                    </a:lnTo>
                    <a:lnTo>
                      <a:pt x="827" y="1045"/>
                    </a:lnTo>
                    <a:lnTo>
                      <a:pt x="826" y="1040"/>
                    </a:lnTo>
                    <a:lnTo>
                      <a:pt x="828" y="1038"/>
                    </a:lnTo>
                    <a:lnTo>
                      <a:pt x="831" y="1040"/>
                    </a:lnTo>
                    <a:lnTo>
                      <a:pt x="831" y="1038"/>
                    </a:lnTo>
                    <a:lnTo>
                      <a:pt x="833" y="1036"/>
                    </a:lnTo>
                    <a:lnTo>
                      <a:pt x="830" y="1028"/>
                    </a:lnTo>
                    <a:lnTo>
                      <a:pt x="837" y="1026"/>
                    </a:lnTo>
                    <a:lnTo>
                      <a:pt x="838" y="1022"/>
                    </a:lnTo>
                    <a:lnTo>
                      <a:pt x="841" y="1021"/>
                    </a:lnTo>
                    <a:lnTo>
                      <a:pt x="842" y="1019"/>
                    </a:lnTo>
                    <a:lnTo>
                      <a:pt x="840" y="1019"/>
                    </a:lnTo>
                    <a:lnTo>
                      <a:pt x="841" y="1015"/>
                    </a:lnTo>
                    <a:lnTo>
                      <a:pt x="840" y="1013"/>
                    </a:lnTo>
                    <a:lnTo>
                      <a:pt x="844" y="1008"/>
                    </a:lnTo>
                    <a:lnTo>
                      <a:pt x="842" y="1006"/>
                    </a:lnTo>
                    <a:lnTo>
                      <a:pt x="841" y="1009"/>
                    </a:lnTo>
                    <a:lnTo>
                      <a:pt x="840" y="1007"/>
                    </a:lnTo>
                    <a:lnTo>
                      <a:pt x="843" y="1002"/>
                    </a:lnTo>
                    <a:lnTo>
                      <a:pt x="851" y="994"/>
                    </a:lnTo>
                    <a:lnTo>
                      <a:pt x="850" y="992"/>
                    </a:lnTo>
                    <a:lnTo>
                      <a:pt x="846" y="993"/>
                    </a:lnTo>
                    <a:lnTo>
                      <a:pt x="845" y="991"/>
                    </a:lnTo>
                    <a:lnTo>
                      <a:pt x="841" y="991"/>
                    </a:lnTo>
                    <a:lnTo>
                      <a:pt x="840" y="988"/>
                    </a:lnTo>
                    <a:lnTo>
                      <a:pt x="839" y="988"/>
                    </a:lnTo>
                    <a:lnTo>
                      <a:pt x="837" y="986"/>
                    </a:lnTo>
                    <a:lnTo>
                      <a:pt x="833" y="986"/>
                    </a:lnTo>
                    <a:lnTo>
                      <a:pt x="832" y="983"/>
                    </a:lnTo>
                    <a:lnTo>
                      <a:pt x="830" y="982"/>
                    </a:lnTo>
                    <a:lnTo>
                      <a:pt x="830" y="977"/>
                    </a:lnTo>
                    <a:lnTo>
                      <a:pt x="828" y="975"/>
                    </a:lnTo>
                    <a:lnTo>
                      <a:pt x="828" y="974"/>
                    </a:lnTo>
                    <a:lnTo>
                      <a:pt x="818" y="966"/>
                    </a:lnTo>
                    <a:lnTo>
                      <a:pt x="821" y="964"/>
                    </a:lnTo>
                    <a:lnTo>
                      <a:pt x="820" y="960"/>
                    </a:lnTo>
                    <a:lnTo>
                      <a:pt x="821" y="953"/>
                    </a:lnTo>
                    <a:lnTo>
                      <a:pt x="823" y="952"/>
                    </a:lnTo>
                    <a:lnTo>
                      <a:pt x="822" y="949"/>
                    </a:lnTo>
                    <a:lnTo>
                      <a:pt x="816" y="947"/>
                    </a:lnTo>
                    <a:lnTo>
                      <a:pt x="814" y="943"/>
                    </a:lnTo>
                    <a:lnTo>
                      <a:pt x="810" y="945"/>
                    </a:lnTo>
                    <a:lnTo>
                      <a:pt x="806" y="942"/>
                    </a:lnTo>
                    <a:lnTo>
                      <a:pt x="807" y="940"/>
                    </a:lnTo>
                    <a:lnTo>
                      <a:pt x="802" y="938"/>
                    </a:lnTo>
                    <a:lnTo>
                      <a:pt x="802" y="936"/>
                    </a:lnTo>
                    <a:lnTo>
                      <a:pt x="801" y="935"/>
                    </a:lnTo>
                    <a:lnTo>
                      <a:pt x="802" y="934"/>
                    </a:lnTo>
                    <a:lnTo>
                      <a:pt x="800" y="934"/>
                    </a:lnTo>
                    <a:lnTo>
                      <a:pt x="800" y="932"/>
                    </a:lnTo>
                    <a:lnTo>
                      <a:pt x="795" y="930"/>
                    </a:lnTo>
                    <a:lnTo>
                      <a:pt x="794" y="924"/>
                    </a:lnTo>
                    <a:lnTo>
                      <a:pt x="791" y="923"/>
                    </a:lnTo>
                    <a:lnTo>
                      <a:pt x="789" y="924"/>
                    </a:lnTo>
                    <a:lnTo>
                      <a:pt x="788" y="922"/>
                    </a:lnTo>
                    <a:lnTo>
                      <a:pt x="790" y="920"/>
                    </a:lnTo>
                    <a:lnTo>
                      <a:pt x="787" y="918"/>
                    </a:lnTo>
                    <a:lnTo>
                      <a:pt x="788" y="914"/>
                    </a:lnTo>
                    <a:lnTo>
                      <a:pt x="787" y="913"/>
                    </a:lnTo>
                    <a:lnTo>
                      <a:pt x="783" y="913"/>
                    </a:lnTo>
                    <a:lnTo>
                      <a:pt x="786" y="910"/>
                    </a:lnTo>
                    <a:lnTo>
                      <a:pt x="785" y="910"/>
                    </a:lnTo>
                    <a:lnTo>
                      <a:pt x="786" y="907"/>
                    </a:lnTo>
                    <a:lnTo>
                      <a:pt x="782" y="907"/>
                    </a:lnTo>
                    <a:lnTo>
                      <a:pt x="780" y="904"/>
                    </a:lnTo>
                    <a:lnTo>
                      <a:pt x="785" y="904"/>
                    </a:lnTo>
                    <a:lnTo>
                      <a:pt x="782" y="901"/>
                    </a:lnTo>
                    <a:lnTo>
                      <a:pt x="778" y="903"/>
                    </a:lnTo>
                    <a:lnTo>
                      <a:pt x="774" y="902"/>
                    </a:lnTo>
                    <a:lnTo>
                      <a:pt x="774" y="900"/>
                    </a:lnTo>
                    <a:lnTo>
                      <a:pt x="769" y="897"/>
                    </a:lnTo>
                    <a:lnTo>
                      <a:pt x="770" y="892"/>
                    </a:lnTo>
                    <a:lnTo>
                      <a:pt x="767" y="895"/>
                    </a:lnTo>
                    <a:lnTo>
                      <a:pt x="766" y="892"/>
                    </a:lnTo>
                    <a:lnTo>
                      <a:pt x="764" y="891"/>
                    </a:lnTo>
                    <a:lnTo>
                      <a:pt x="765" y="887"/>
                    </a:lnTo>
                    <a:lnTo>
                      <a:pt x="762" y="886"/>
                    </a:lnTo>
                    <a:lnTo>
                      <a:pt x="766" y="885"/>
                    </a:lnTo>
                    <a:lnTo>
                      <a:pt x="762" y="884"/>
                    </a:lnTo>
                    <a:lnTo>
                      <a:pt x="767" y="884"/>
                    </a:lnTo>
                    <a:lnTo>
                      <a:pt x="766" y="882"/>
                    </a:lnTo>
                    <a:lnTo>
                      <a:pt x="772" y="879"/>
                    </a:lnTo>
                    <a:lnTo>
                      <a:pt x="773" y="874"/>
                    </a:lnTo>
                    <a:lnTo>
                      <a:pt x="771" y="870"/>
                    </a:lnTo>
                    <a:lnTo>
                      <a:pt x="773" y="867"/>
                    </a:lnTo>
                    <a:lnTo>
                      <a:pt x="770" y="866"/>
                    </a:lnTo>
                    <a:lnTo>
                      <a:pt x="772" y="864"/>
                    </a:lnTo>
                    <a:lnTo>
                      <a:pt x="772" y="861"/>
                    </a:lnTo>
                    <a:lnTo>
                      <a:pt x="775" y="862"/>
                    </a:lnTo>
                    <a:lnTo>
                      <a:pt x="774" y="859"/>
                    </a:lnTo>
                    <a:lnTo>
                      <a:pt x="775" y="855"/>
                    </a:lnTo>
                    <a:lnTo>
                      <a:pt x="773" y="855"/>
                    </a:lnTo>
                    <a:lnTo>
                      <a:pt x="774" y="851"/>
                    </a:lnTo>
                    <a:lnTo>
                      <a:pt x="771" y="851"/>
                    </a:lnTo>
                    <a:lnTo>
                      <a:pt x="770" y="848"/>
                    </a:lnTo>
                    <a:lnTo>
                      <a:pt x="769" y="849"/>
                    </a:lnTo>
                    <a:lnTo>
                      <a:pt x="768" y="844"/>
                    </a:lnTo>
                    <a:lnTo>
                      <a:pt x="764" y="843"/>
                    </a:lnTo>
                    <a:lnTo>
                      <a:pt x="764" y="841"/>
                    </a:lnTo>
                    <a:lnTo>
                      <a:pt x="760" y="841"/>
                    </a:lnTo>
                    <a:lnTo>
                      <a:pt x="762" y="837"/>
                    </a:lnTo>
                    <a:lnTo>
                      <a:pt x="761" y="837"/>
                    </a:lnTo>
                    <a:lnTo>
                      <a:pt x="759" y="833"/>
                    </a:lnTo>
                    <a:lnTo>
                      <a:pt x="760" y="830"/>
                    </a:lnTo>
                    <a:lnTo>
                      <a:pt x="764" y="828"/>
                    </a:lnTo>
                    <a:lnTo>
                      <a:pt x="762" y="824"/>
                    </a:lnTo>
                    <a:lnTo>
                      <a:pt x="765" y="822"/>
                    </a:lnTo>
                    <a:lnTo>
                      <a:pt x="764" y="820"/>
                    </a:lnTo>
                    <a:lnTo>
                      <a:pt x="765" y="817"/>
                    </a:lnTo>
                    <a:lnTo>
                      <a:pt x="759" y="815"/>
                    </a:lnTo>
                    <a:lnTo>
                      <a:pt x="758" y="812"/>
                    </a:lnTo>
                    <a:lnTo>
                      <a:pt x="761" y="812"/>
                    </a:lnTo>
                    <a:lnTo>
                      <a:pt x="759" y="809"/>
                    </a:lnTo>
                    <a:lnTo>
                      <a:pt x="761" y="807"/>
                    </a:lnTo>
                    <a:lnTo>
                      <a:pt x="761" y="804"/>
                    </a:lnTo>
                    <a:lnTo>
                      <a:pt x="765" y="805"/>
                    </a:lnTo>
                    <a:lnTo>
                      <a:pt x="765" y="801"/>
                    </a:lnTo>
                    <a:lnTo>
                      <a:pt x="764" y="799"/>
                    </a:lnTo>
                    <a:lnTo>
                      <a:pt x="766" y="796"/>
                    </a:lnTo>
                    <a:lnTo>
                      <a:pt x="769" y="796"/>
                    </a:lnTo>
                    <a:lnTo>
                      <a:pt x="770" y="797"/>
                    </a:lnTo>
                    <a:lnTo>
                      <a:pt x="772" y="794"/>
                    </a:lnTo>
                    <a:lnTo>
                      <a:pt x="769" y="795"/>
                    </a:lnTo>
                    <a:lnTo>
                      <a:pt x="769" y="791"/>
                    </a:lnTo>
                    <a:lnTo>
                      <a:pt x="764" y="790"/>
                    </a:lnTo>
                    <a:lnTo>
                      <a:pt x="765" y="788"/>
                    </a:lnTo>
                    <a:lnTo>
                      <a:pt x="759" y="788"/>
                    </a:lnTo>
                    <a:lnTo>
                      <a:pt x="760" y="786"/>
                    </a:lnTo>
                    <a:lnTo>
                      <a:pt x="764" y="785"/>
                    </a:lnTo>
                    <a:lnTo>
                      <a:pt x="767" y="786"/>
                    </a:lnTo>
                    <a:lnTo>
                      <a:pt x="766" y="781"/>
                    </a:lnTo>
                    <a:lnTo>
                      <a:pt x="761" y="778"/>
                    </a:lnTo>
                    <a:lnTo>
                      <a:pt x="757" y="778"/>
                    </a:lnTo>
                    <a:lnTo>
                      <a:pt x="756" y="777"/>
                    </a:lnTo>
                    <a:lnTo>
                      <a:pt x="756" y="775"/>
                    </a:lnTo>
                    <a:lnTo>
                      <a:pt x="758" y="776"/>
                    </a:lnTo>
                    <a:lnTo>
                      <a:pt x="759" y="773"/>
                    </a:lnTo>
                    <a:lnTo>
                      <a:pt x="757" y="768"/>
                    </a:lnTo>
                    <a:lnTo>
                      <a:pt x="758" y="762"/>
                    </a:lnTo>
                    <a:lnTo>
                      <a:pt x="754" y="756"/>
                    </a:lnTo>
                    <a:lnTo>
                      <a:pt x="755" y="754"/>
                    </a:lnTo>
                    <a:lnTo>
                      <a:pt x="753" y="751"/>
                    </a:lnTo>
                    <a:lnTo>
                      <a:pt x="753" y="748"/>
                    </a:lnTo>
                    <a:lnTo>
                      <a:pt x="747" y="739"/>
                    </a:lnTo>
                    <a:lnTo>
                      <a:pt x="748" y="737"/>
                    </a:lnTo>
                    <a:lnTo>
                      <a:pt x="743" y="737"/>
                    </a:lnTo>
                    <a:lnTo>
                      <a:pt x="742" y="734"/>
                    </a:lnTo>
                    <a:lnTo>
                      <a:pt x="740" y="735"/>
                    </a:lnTo>
                    <a:lnTo>
                      <a:pt x="739" y="734"/>
                    </a:lnTo>
                    <a:lnTo>
                      <a:pt x="735" y="731"/>
                    </a:lnTo>
                    <a:lnTo>
                      <a:pt x="737" y="724"/>
                    </a:lnTo>
                    <a:lnTo>
                      <a:pt x="734" y="722"/>
                    </a:lnTo>
                    <a:lnTo>
                      <a:pt x="723" y="723"/>
                    </a:lnTo>
                    <a:lnTo>
                      <a:pt x="719" y="720"/>
                    </a:lnTo>
                    <a:lnTo>
                      <a:pt x="717" y="718"/>
                    </a:lnTo>
                    <a:lnTo>
                      <a:pt x="714" y="716"/>
                    </a:lnTo>
                    <a:lnTo>
                      <a:pt x="706" y="717"/>
                    </a:lnTo>
                    <a:lnTo>
                      <a:pt x="703" y="714"/>
                    </a:lnTo>
                    <a:lnTo>
                      <a:pt x="702" y="715"/>
                    </a:lnTo>
                    <a:lnTo>
                      <a:pt x="697" y="713"/>
                    </a:lnTo>
                    <a:lnTo>
                      <a:pt x="696" y="709"/>
                    </a:lnTo>
                    <a:lnTo>
                      <a:pt x="699" y="701"/>
                    </a:lnTo>
                    <a:lnTo>
                      <a:pt x="693" y="697"/>
                    </a:lnTo>
                    <a:lnTo>
                      <a:pt x="687" y="697"/>
                    </a:lnTo>
                    <a:lnTo>
                      <a:pt x="683" y="693"/>
                    </a:lnTo>
                    <a:lnTo>
                      <a:pt x="683" y="691"/>
                    </a:lnTo>
                    <a:lnTo>
                      <a:pt x="685" y="685"/>
                    </a:lnTo>
                    <a:lnTo>
                      <a:pt x="681" y="680"/>
                    </a:lnTo>
                    <a:lnTo>
                      <a:pt x="679" y="679"/>
                    </a:lnTo>
                    <a:lnTo>
                      <a:pt x="678" y="680"/>
                    </a:lnTo>
                    <a:lnTo>
                      <a:pt x="679" y="684"/>
                    </a:lnTo>
                    <a:lnTo>
                      <a:pt x="679" y="686"/>
                    </a:lnTo>
                    <a:lnTo>
                      <a:pt x="676" y="685"/>
                    </a:lnTo>
                    <a:lnTo>
                      <a:pt x="674" y="682"/>
                    </a:lnTo>
                    <a:lnTo>
                      <a:pt x="666" y="681"/>
                    </a:lnTo>
                    <a:lnTo>
                      <a:pt x="663" y="685"/>
                    </a:lnTo>
                    <a:lnTo>
                      <a:pt x="657" y="684"/>
                    </a:lnTo>
                    <a:lnTo>
                      <a:pt x="652" y="688"/>
                    </a:lnTo>
                    <a:lnTo>
                      <a:pt x="648" y="688"/>
                    </a:lnTo>
                    <a:lnTo>
                      <a:pt x="644" y="687"/>
                    </a:lnTo>
                    <a:lnTo>
                      <a:pt x="638" y="691"/>
                    </a:lnTo>
                    <a:lnTo>
                      <a:pt x="633" y="690"/>
                    </a:lnTo>
                    <a:lnTo>
                      <a:pt x="630" y="689"/>
                    </a:lnTo>
                    <a:lnTo>
                      <a:pt x="625" y="690"/>
                    </a:lnTo>
                    <a:lnTo>
                      <a:pt x="624" y="687"/>
                    </a:lnTo>
                    <a:lnTo>
                      <a:pt x="617" y="686"/>
                    </a:lnTo>
                    <a:lnTo>
                      <a:pt x="612" y="687"/>
                    </a:lnTo>
                    <a:lnTo>
                      <a:pt x="608" y="690"/>
                    </a:lnTo>
                    <a:lnTo>
                      <a:pt x="604" y="689"/>
                    </a:lnTo>
                    <a:lnTo>
                      <a:pt x="599" y="683"/>
                    </a:lnTo>
                    <a:lnTo>
                      <a:pt x="594" y="680"/>
                    </a:lnTo>
                    <a:lnTo>
                      <a:pt x="587" y="682"/>
                    </a:lnTo>
                    <a:lnTo>
                      <a:pt x="586" y="687"/>
                    </a:lnTo>
                    <a:lnTo>
                      <a:pt x="584" y="689"/>
                    </a:lnTo>
                    <a:lnTo>
                      <a:pt x="572" y="687"/>
                    </a:lnTo>
                    <a:lnTo>
                      <a:pt x="567" y="689"/>
                    </a:lnTo>
                    <a:lnTo>
                      <a:pt x="562" y="687"/>
                    </a:lnTo>
                    <a:lnTo>
                      <a:pt x="561" y="682"/>
                    </a:lnTo>
                    <a:lnTo>
                      <a:pt x="552" y="680"/>
                    </a:lnTo>
                    <a:lnTo>
                      <a:pt x="544" y="684"/>
                    </a:lnTo>
                    <a:lnTo>
                      <a:pt x="538" y="681"/>
                    </a:lnTo>
                    <a:lnTo>
                      <a:pt x="536" y="679"/>
                    </a:lnTo>
                    <a:lnTo>
                      <a:pt x="531" y="679"/>
                    </a:lnTo>
                    <a:lnTo>
                      <a:pt x="523" y="690"/>
                    </a:lnTo>
                    <a:lnTo>
                      <a:pt x="518" y="693"/>
                    </a:lnTo>
                    <a:lnTo>
                      <a:pt x="512" y="689"/>
                    </a:lnTo>
                    <a:lnTo>
                      <a:pt x="503" y="690"/>
                    </a:lnTo>
                    <a:lnTo>
                      <a:pt x="502" y="688"/>
                    </a:lnTo>
                    <a:lnTo>
                      <a:pt x="504" y="678"/>
                    </a:lnTo>
                    <a:lnTo>
                      <a:pt x="499" y="675"/>
                    </a:lnTo>
                    <a:lnTo>
                      <a:pt x="498" y="671"/>
                    </a:lnTo>
                    <a:lnTo>
                      <a:pt x="496" y="670"/>
                    </a:lnTo>
                    <a:lnTo>
                      <a:pt x="494" y="664"/>
                    </a:lnTo>
                    <a:lnTo>
                      <a:pt x="490" y="661"/>
                    </a:lnTo>
                    <a:lnTo>
                      <a:pt x="483" y="657"/>
                    </a:lnTo>
                    <a:lnTo>
                      <a:pt x="476" y="657"/>
                    </a:lnTo>
                    <a:lnTo>
                      <a:pt x="471" y="659"/>
                    </a:lnTo>
                    <a:lnTo>
                      <a:pt x="468" y="654"/>
                    </a:lnTo>
                    <a:lnTo>
                      <a:pt x="464" y="653"/>
                    </a:lnTo>
                    <a:lnTo>
                      <a:pt x="461" y="655"/>
                    </a:lnTo>
                    <a:lnTo>
                      <a:pt x="458" y="655"/>
                    </a:lnTo>
                    <a:lnTo>
                      <a:pt x="447" y="650"/>
                    </a:lnTo>
                    <a:lnTo>
                      <a:pt x="431" y="649"/>
                    </a:lnTo>
                    <a:lnTo>
                      <a:pt x="422" y="644"/>
                    </a:lnTo>
                    <a:lnTo>
                      <a:pt x="413" y="641"/>
                    </a:lnTo>
                    <a:lnTo>
                      <a:pt x="409" y="639"/>
                    </a:lnTo>
                    <a:lnTo>
                      <a:pt x="407" y="633"/>
                    </a:lnTo>
                    <a:lnTo>
                      <a:pt x="402" y="629"/>
                    </a:lnTo>
                    <a:lnTo>
                      <a:pt x="398" y="628"/>
                    </a:lnTo>
                    <a:lnTo>
                      <a:pt x="395" y="630"/>
                    </a:lnTo>
                    <a:lnTo>
                      <a:pt x="387" y="629"/>
                    </a:lnTo>
                    <a:lnTo>
                      <a:pt x="378" y="627"/>
                    </a:lnTo>
                    <a:lnTo>
                      <a:pt x="372" y="629"/>
                    </a:lnTo>
                    <a:lnTo>
                      <a:pt x="368" y="626"/>
                    </a:lnTo>
                    <a:lnTo>
                      <a:pt x="362" y="626"/>
                    </a:lnTo>
                    <a:lnTo>
                      <a:pt x="355" y="632"/>
                    </a:lnTo>
                    <a:lnTo>
                      <a:pt x="347" y="633"/>
                    </a:lnTo>
                    <a:lnTo>
                      <a:pt x="343" y="633"/>
                    </a:lnTo>
                    <a:lnTo>
                      <a:pt x="337" y="635"/>
                    </a:lnTo>
                    <a:lnTo>
                      <a:pt x="330" y="632"/>
                    </a:lnTo>
                    <a:lnTo>
                      <a:pt x="323" y="626"/>
                    </a:lnTo>
                    <a:lnTo>
                      <a:pt x="322" y="627"/>
                    </a:lnTo>
                    <a:lnTo>
                      <a:pt x="316" y="626"/>
                    </a:lnTo>
                    <a:lnTo>
                      <a:pt x="303" y="629"/>
                    </a:lnTo>
                    <a:lnTo>
                      <a:pt x="302" y="627"/>
                    </a:lnTo>
                    <a:lnTo>
                      <a:pt x="300" y="619"/>
                    </a:lnTo>
                    <a:lnTo>
                      <a:pt x="296" y="617"/>
                    </a:lnTo>
                    <a:lnTo>
                      <a:pt x="291" y="617"/>
                    </a:lnTo>
                    <a:lnTo>
                      <a:pt x="273" y="621"/>
                    </a:lnTo>
                    <a:lnTo>
                      <a:pt x="269" y="621"/>
                    </a:lnTo>
                    <a:lnTo>
                      <a:pt x="266" y="616"/>
                    </a:lnTo>
                    <a:lnTo>
                      <a:pt x="264" y="614"/>
                    </a:lnTo>
                    <a:lnTo>
                      <a:pt x="254" y="607"/>
                    </a:lnTo>
                    <a:lnTo>
                      <a:pt x="235" y="600"/>
                    </a:lnTo>
                    <a:lnTo>
                      <a:pt x="229" y="600"/>
                    </a:lnTo>
                    <a:lnTo>
                      <a:pt x="218" y="596"/>
                    </a:lnTo>
                    <a:lnTo>
                      <a:pt x="212" y="598"/>
                    </a:lnTo>
                    <a:lnTo>
                      <a:pt x="209" y="607"/>
                    </a:lnTo>
                    <a:lnTo>
                      <a:pt x="207" y="614"/>
                    </a:lnTo>
                    <a:lnTo>
                      <a:pt x="208" y="624"/>
                    </a:lnTo>
                    <a:lnTo>
                      <a:pt x="202" y="626"/>
                    </a:lnTo>
                    <a:lnTo>
                      <a:pt x="193" y="630"/>
                    </a:lnTo>
                    <a:lnTo>
                      <a:pt x="192" y="622"/>
                    </a:lnTo>
                    <a:lnTo>
                      <a:pt x="190" y="618"/>
                    </a:lnTo>
                    <a:lnTo>
                      <a:pt x="185" y="617"/>
                    </a:lnTo>
                    <a:lnTo>
                      <a:pt x="179" y="621"/>
                    </a:lnTo>
                    <a:lnTo>
                      <a:pt x="175" y="622"/>
                    </a:lnTo>
                    <a:lnTo>
                      <a:pt x="161" y="621"/>
                    </a:lnTo>
                    <a:lnTo>
                      <a:pt x="150" y="616"/>
                    </a:lnTo>
                    <a:lnTo>
                      <a:pt x="144" y="615"/>
                    </a:lnTo>
                    <a:lnTo>
                      <a:pt x="132" y="622"/>
                    </a:lnTo>
                    <a:lnTo>
                      <a:pt x="125" y="617"/>
                    </a:lnTo>
                    <a:lnTo>
                      <a:pt x="114" y="607"/>
                    </a:lnTo>
                    <a:lnTo>
                      <a:pt x="89" y="619"/>
                    </a:lnTo>
                    <a:lnTo>
                      <a:pt x="85" y="619"/>
                    </a:lnTo>
                    <a:lnTo>
                      <a:pt x="72" y="614"/>
                    </a:lnTo>
                    <a:lnTo>
                      <a:pt x="71" y="614"/>
                    </a:lnTo>
                    <a:lnTo>
                      <a:pt x="64" y="613"/>
                    </a:lnTo>
                    <a:lnTo>
                      <a:pt x="55" y="616"/>
                    </a:lnTo>
                    <a:lnTo>
                      <a:pt x="45" y="608"/>
                    </a:lnTo>
                    <a:lnTo>
                      <a:pt x="39" y="607"/>
                    </a:lnTo>
                    <a:lnTo>
                      <a:pt x="31" y="607"/>
                    </a:lnTo>
                    <a:lnTo>
                      <a:pt x="21" y="613"/>
                    </a:lnTo>
                    <a:lnTo>
                      <a:pt x="14" y="619"/>
                    </a:lnTo>
                    <a:lnTo>
                      <a:pt x="8" y="623"/>
                    </a:lnTo>
                    <a:lnTo>
                      <a:pt x="5" y="627"/>
                    </a:lnTo>
                    <a:lnTo>
                      <a:pt x="1" y="618"/>
                    </a:lnTo>
                    <a:lnTo>
                      <a:pt x="0" y="613"/>
                    </a:lnTo>
                    <a:lnTo>
                      <a:pt x="8" y="603"/>
                    </a:lnTo>
                    <a:lnTo>
                      <a:pt x="15" y="598"/>
                    </a:lnTo>
                    <a:lnTo>
                      <a:pt x="21" y="596"/>
                    </a:lnTo>
                    <a:lnTo>
                      <a:pt x="24" y="591"/>
                    </a:lnTo>
                    <a:lnTo>
                      <a:pt x="27" y="589"/>
                    </a:lnTo>
                    <a:lnTo>
                      <a:pt x="35" y="587"/>
                    </a:lnTo>
                    <a:lnTo>
                      <a:pt x="54" y="580"/>
                    </a:lnTo>
                    <a:lnTo>
                      <a:pt x="59" y="574"/>
                    </a:lnTo>
                    <a:lnTo>
                      <a:pt x="68" y="565"/>
                    </a:lnTo>
                    <a:lnTo>
                      <a:pt x="90" y="552"/>
                    </a:lnTo>
                    <a:lnTo>
                      <a:pt x="99" y="550"/>
                    </a:lnTo>
                    <a:lnTo>
                      <a:pt x="116" y="538"/>
                    </a:lnTo>
                    <a:lnTo>
                      <a:pt x="136" y="531"/>
                    </a:lnTo>
                    <a:lnTo>
                      <a:pt x="138" y="527"/>
                    </a:lnTo>
                    <a:lnTo>
                      <a:pt x="143" y="523"/>
                    </a:lnTo>
                    <a:lnTo>
                      <a:pt x="153" y="515"/>
                    </a:lnTo>
                    <a:lnTo>
                      <a:pt x="157" y="508"/>
                    </a:lnTo>
                    <a:lnTo>
                      <a:pt x="160" y="506"/>
                    </a:lnTo>
                    <a:lnTo>
                      <a:pt x="166" y="497"/>
                    </a:lnTo>
                    <a:lnTo>
                      <a:pt x="175" y="472"/>
                    </a:lnTo>
                    <a:lnTo>
                      <a:pt x="181" y="465"/>
                    </a:lnTo>
                    <a:lnTo>
                      <a:pt x="188" y="462"/>
                    </a:lnTo>
                    <a:lnTo>
                      <a:pt x="200" y="450"/>
                    </a:lnTo>
                    <a:lnTo>
                      <a:pt x="202" y="443"/>
                    </a:lnTo>
                    <a:lnTo>
                      <a:pt x="207" y="433"/>
                    </a:lnTo>
                    <a:lnTo>
                      <a:pt x="211" y="430"/>
                    </a:lnTo>
                    <a:lnTo>
                      <a:pt x="219" y="428"/>
                    </a:lnTo>
                    <a:lnTo>
                      <a:pt x="226" y="421"/>
                    </a:lnTo>
                    <a:lnTo>
                      <a:pt x="231" y="410"/>
                    </a:lnTo>
                    <a:lnTo>
                      <a:pt x="231" y="406"/>
                    </a:lnTo>
                    <a:lnTo>
                      <a:pt x="227" y="396"/>
                    </a:lnTo>
                    <a:lnTo>
                      <a:pt x="219" y="390"/>
                    </a:lnTo>
                    <a:lnTo>
                      <a:pt x="221" y="383"/>
                    </a:lnTo>
                    <a:lnTo>
                      <a:pt x="228" y="375"/>
                    </a:lnTo>
                    <a:lnTo>
                      <a:pt x="242" y="378"/>
                    </a:lnTo>
                    <a:lnTo>
                      <a:pt x="250" y="374"/>
                    </a:lnTo>
                    <a:lnTo>
                      <a:pt x="253" y="367"/>
                    </a:lnTo>
                    <a:lnTo>
                      <a:pt x="257" y="364"/>
                    </a:lnTo>
                    <a:lnTo>
                      <a:pt x="262" y="349"/>
                    </a:lnTo>
                    <a:lnTo>
                      <a:pt x="270" y="342"/>
                    </a:lnTo>
                    <a:lnTo>
                      <a:pt x="272" y="339"/>
                    </a:lnTo>
                    <a:lnTo>
                      <a:pt x="273" y="321"/>
                    </a:lnTo>
                    <a:lnTo>
                      <a:pt x="268" y="308"/>
                    </a:lnTo>
                    <a:lnTo>
                      <a:pt x="269" y="294"/>
                    </a:lnTo>
                    <a:lnTo>
                      <a:pt x="281" y="293"/>
                    </a:lnTo>
                    <a:lnTo>
                      <a:pt x="287" y="287"/>
                    </a:lnTo>
                    <a:lnTo>
                      <a:pt x="291" y="275"/>
                    </a:lnTo>
                    <a:lnTo>
                      <a:pt x="294" y="270"/>
                    </a:lnTo>
                    <a:lnTo>
                      <a:pt x="303" y="259"/>
                    </a:lnTo>
                    <a:lnTo>
                      <a:pt x="316" y="258"/>
                    </a:lnTo>
                    <a:lnTo>
                      <a:pt x="324" y="252"/>
                    </a:lnTo>
                    <a:lnTo>
                      <a:pt x="326" y="241"/>
                    </a:lnTo>
                    <a:lnTo>
                      <a:pt x="322" y="235"/>
                    </a:lnTo>
                    <a:lnTo>
                      <a:pt x="322" y="227"/>
                    </a:lnTo>
                    <a:lnTo>
                      <a:pt x="324" y="217"/>
                    </a:lnTo>
                    <a:lnTo>
                      <a:pt x="321" y="211"/>
                    </a:lnTo>
                    <a:lnTo>
                      <a:pt x="328" y="192"/>
                    </a:lnTo>
                    <a:lnTo>
                      <a:pt x="334" y="183"/>
                    </a:lnTo>
                    <a:lnTo>
                      <a:pt x="336" y="182"/>
                    </a:lnTo>
                    <a:lnTo>
                      <a:pt x="351" y="172"/>
                    </a:lnTo>
                    <a:lnTo>
                      <a:pt x="358" y="157"/>
                    </a:lnTo>
                    <a:lnTo>
                      <a:pt x="362" y="153"/>
                    </a:lnTo>
                    <a:lnTo>
                      <a:pt x="368" y="149"/>
                    </a:lnTo>
                    <a:lnTo>
                      <a:pt x="373" y="145"/>
                    </a:lnTo>
                    <a:lnTo>
                      <a:pt x="378" y="133"/>
                    </a:lnTo>
                    <a:lnTo>
                      <a:pt x="384" y="125"/>
                    </a:lnTo>
                    <a:lnTo>
                      <a:pt x="395" y="119"/>
                    </a:lnTo>
                    <a:lnTo>
                      <a:pt x="428" y="112"/>
                    </a:lnTo>
                    <a:lnTo>
                      <a:pt x="437" y="107"/>
                    </a:lnTo>
                    <a:lnTo>
                      <a:pt x="447" y="99"/>
                    </a:lnTo>
                    <a:lnTo>
                      <a:pt x="453" y="81"/>
                    </a:lnTo>
                    <a:lnTo>
                      <a:pt x="460" y="68"/>
                    </a:lnTo>
                    <a:lnTo>
                      <a:pt x="460" y="66"/>
                    </a:lnTo>
                    <a:lnTo>
                      <a:pt x="466" y="55"/>
                    </a:lnTo>
                    <a:lnTo>
                      <a:pt x="471" y="54"/>
                    </a:lnTo>
                    <a:lnTo>
                      <a:pt x="480" y="46"/>
                    </a:lnTo>
                    <a:lnTo>
                      <a:pt x="484" y="46"/>
                    </a:lnTo>
                    <a:lnTo>
                      <a:pt x="487" y="45"/>
                    </a:lnTo>
                    <a:lnTo>
                      <a:pt x="494" y="40"/>
                    </a:lnTo>
                    <a:lnTo>
                      <a:pt x="506" y="34"/>
                    </a:lnTo>
                    <a:lnTo>
                      <a:pt x="528" y="29"/>
                    </a:lnTo>
                    <a:lnTo>
                      <a:pt x="534" y="28"/>
                    </a:lnTo>
                    <a:lnTo>
                      <a:pt x="539" y="20"/>
                    </a:lnTo>
                    <a:lnTo>
                      <a:pt x="543" y="17"/>
                    </a:lnTo>
                    <a:lnTo>
                      <a:pt x="545" y="16"/>
                    </a:lnTo>
                    <a:lnTo>
                      <a:pt x="552" y="7"/>
                    </a:lnTo>
                    <a:lnTo>
                      <a:pt x="555" y="6"/>
                    </a:lnTo>
                    <a:lnTo>
                      <a:pt x="569" y="3"/>
                    </a:lnTo>
                    <a:lnTo>
                      <a:pt x="574" y="0"/>
                    </a:lnTo>
                    <a:lnTo>
                      <a:pt x="578" y="1"/>
                    </a:lnTo>
                    <a:lnTo>
                      <a:pt x="587" y="4"/>
                    </a:lnTo>
                    <a:lnTo>
                      <a:pt x="600" y="18"/>
                    </a:lnTo>
                    <a:lnTo>
                      <a:pt x="604" y="19"/>
                    </a:lnTo>
                    <a:lnTo>
                      <a:pt x="610" y="20"/>
                    </a:lnTo>
                    <a:lnTo>
                      <a:pt x="615" y="18"/>
                    </a:lnTo>
                    <a:lnTo>
                      <a:pt x="624" y="20"/>
                    </a:lnTo>
                    <a:lnTo>
                      <a:pt x="632" y="18"/>
                    </a:lnTo>
                    <a:lnTo>
                      <a:pt x="640" y="20"/>
                    </a:lnTo>
                    <a:lnTo>
                      <a:pt x="654" y="20"/>
                    </a:lnTo>
                    <a:lnTo>
                      <a:pt x="667" y="29"/>
                    </a:lnTo>
                    <a:lnTo>
                      <a:pt x="675" y="32"/>
                    </a:lnTo>
                    <a:lnTo>
                      <a:pt x="686" y="30"/>
                    </a:lnTo>
                    <a:lnTo>
                      <a:pt x="698" y="34"/>
                    </a:lnTo>
                    <a:lnTo>
                      <a:pt x="702" y="35"/>
                    </a:lnTo>
                    <a:lnTo>
                      <a:pt x="708" y="36"/>
                    </a:lnTo>
                    <a:lnTo>
                      <a:pt x="715" y="33"/>
                    </a:lnTo>
                    <a:lnTo>
                      <a:pt x="732" y="31"/>
                    </a:lnTo>
                    <a:lnTo>
                      <a:pt x="748" y="33"/>
                    </a:lnTo>
                    <a:lnTo>
                      <a:pt x="759" y="32"/>
                    </a:lnTo>
                    <a:lnTo>
                      <a:pt x="769" y="28"/>
                    </a:lnTo>
                    <a:lnTo>
                      <a:pt x="775" y="27"/>
                    </a:lnTo>
                    <a:lnTo>
                      <a:pt x="783" y="29"/>
                    </a:lnTo>
                    <a:lnTo>
                      <a:pt x="786" y="30"/>
                    </a:lnTo>
                    <a:lnTo>
                      <a:pt x="788" y="37"/>
                    </a:lnTo>
                    <a:lnTo>
                      <a:pt x="795" y="42"/>
                    </a:lnTo>
                    <a:lnTo>
                      <a:pt x="801" y="43"/>
                    </a:lnTo>
                    <a:lnTo>
                      <a:pt x="818" y="45"/>
                    </a:lnTo>
                    <a:lnTo>
                      <a:pt x="831" y="38"/>
                    </a:lnTo>
                    <a:lnTo>
                      <a:pt x="841" y="40"/>
                    </a:lnTo>
                    <a:lnTo>
                      <a:pt x="841" y="48"/>
                    </a:lnTo>
                    <a:lnTo>
                      <a:pt x="838" y="49"/>
                    </a:lnTo>
                    <a:lnTo>
                      <a:pt x="833" y="49"/>
                    </a:lnTo>
                    <a:lnTo>
                      <a:pt x="830" y="51"/>
                    </a:lnTo>
                    <a:lnTo>
                      <a:pt x="828" y="60"/>
                    </a:lnTo>
                    <a:lnTo>
                      <a:pt x="828" y="73"/>
                    </a:lnTo>
                    <a:lnTo>
                      <a:pt x="830" y="84"/>
                    </a:lnTo>
                    <a:lnTo>
                      <a:pt x="837" y="97"/>
                    </a:lnTo>
                    <a:lnTo>
                      <a:pt x="839" y="104"/>
                    </a:lnTo>
                    <a:lnTo>
                      <a:pt x="845" y="113"/>
                    </a:lnTo>
                    <a:lnTo>
                      <a:pt x="854" y="114"/>
                    </a:lnTo>
                    <a:lnTo>
                      <a:pt x="855" y="115"/>
                    </a:lnTo>
                    <a:lnTo>
                      <a:pt x="858" y="115"/>
                    </a:lnTo>
                    <a:lnTo>
                      <a:pt x="868" y="106"/>
                    </a:lnTo>
                    <a:lnTo>
                      <a:pt x="880" y="82"/>
                    </a:lnTo>
                    <a:lnTo>
                      <a:pt x="890" y="81"/>
                    </a:lnTo>
                    <a:lnTo>
                      <a:pt x="898" y="85"/>
                    </a:lnTo>
                    <a:lnTo>
                      <a:pt x="903" y="105"/>
                    </a:lnTo>
                    <a:lnTo>
                      <a:pt x="901" y="132"/>
                    </a:lnTo>
                    <a:lnTo>
                      <a:pt x="903" y="136"/>
                    </a:lnTo>
                    <a:lnTo>
                      <a:pt x="916" y="143"/>
                    </a:lnTo>
                    <a:lnTo>
                      <a:pt x="920" y="143"/>
                    </a:lnTo>
                    <a:lnTo>
                      <a:pt x="923" y="135"/>
                    </a:lnTo>
                    <a:lnTo>
                      <a:pt x="921" y="123"/>
                    </a:lnTo>
                    <a:lnTo>
                      <a:pt x="922" y="115"/>
                    </a:lnTo>
                    <a:lnTo>
                      <a:pt x="919" y="111"/>
                    </a:lnTo>
                    <a:lnTo>
                      <a:pt x="920" y="105"/>
                    </a:lnTo>
                    <a:lnTo>
                      <a:pt x="927" y="95"/>
                    </a:lnTo>
                    <a:lnTo>
                      <a:pt x="927" y="87"/>
                    </a:lnTo>
                    <a:lnTo>
                      <a:pt x="933" y="83"/>
                    </a:lnTo>
                    <a:lnTo>
                      <a:pt x="944" y="83"/>
                    </a:lnTo>
                    <a:lnTo>
                      <a:pt x="954" y="81"/>
                    </a:lnTo>
                    <a:lnTo>
                      <a:pt x="959" y="83"/>
                    </a:lnTo>
                    <a:lnTo>
                      <a:pt x="972" y="84"/>
                    </a:lnTo>
                    <a:lnTo>
                      <a:pt x="986" y="76"/>
                    </a:lnTo>
                    <a:lnTo>
                      <a:pt x="995" y="76"/>
                    </a:lnTo>
                    <a:lnTo>
                      <a:pt x="1005" y="77"/>
                    </a:lnTo>
                    <a:lnTo>
                      <a:pt x="1014" y="75"/>
                    </a:lnTo>
                    <a:lnTo>
                      <a:pt x="1024" y="72"/>
                    </a:lnTo>
                    <a:lnTo>
                      <a:pt x="1031" y="74"/>
                    </a:lnTo>
                    <a:lnTo>
                      <a:pt x="1043" y="72"/>
                    </a:lnTo>
                    <a:lnTo>
                      <a:pt x="1052" y="78"/>
                    </a:lnTo>
                    <a:lnTo>
                      <a:pt x="1060" y="78"/>
                    </a:lnTo>
                    <a:lnTo>
                      <a:pt x="1063" y="76"/>
                    </a:lnTo>
                    <a:lnTo>
                      <a:pt x="1065" y="74"/>
                    </a:lnTo>
                    <a:lnTo>
                      <a:pt x="1058" y="66"/>
                    </a:lnTo>
                    <a:lnTo>
                      <a:pt x="1059" y="55"/>
                    </a:lnTo>
                    <a:lnTo>
                      <a:pt x="1064" y="54"/>
                    </a:lnTo>
                    <a:lnTo>
                      <a:pt x="1068" y="57"/>
                    </a:lnTo>
                    <a:lnTo>
                      <a:pt x="1073" y="64"/>
                    </a:lnTo>
                    <a:lnTo>
                      <a:pt x="1074" y="68"/>
                    </a:lnTo>
                    <a:lnTo>
                      <a:pt x="1079" y="70"/>
                    </a:lnTo>
                    <a:lnTo>
                      <a:pt x="1080" y="74"/>
                    </a:lnTo>
                    <a:lnTo>
                      <a:pt x="1090" y="79"/>
                    </a:lnTo>
                    <a:lnTo>
                      <a:pt x="1096" y="79"/>
                    </a:lnTo>
                    <a:lnTo>
                      <a:pt x="1102" y="77"/>
                    </a:lnTo>
                    <a:lnTo>
                      <a:pt x="1104" y="73"/>
                    </a:lnTo>
                    <a:lnTo>
                      <a:pt x="1109" y="73"/>
                    </a:lnTo>
                    <a:lnTo>
                      <a:pt x="1112" y="70"/>
                    </a:lnTo>
                    <a:lnTo>
                      <a:pt x="1115" y="64"/>
                    </a:lnTo>
                    <a:lnTo>
                      <a:pt x="1115" y="57"/>
                    </a:lnTo>
                    <a:lnTo>
                      <a:pt x="1117" y="55"/>
                    </a:lnTo>
                    <a:lnTo>
                      <a:pt x="1124" y="59"/>
                    </a:lnTo>
                    <a:lnTo>
                      <a:pt x="1125" y="68"/>
                    </a:lnTo>
                    <a:lnTo>
                      <a:pt x="1127" y="71"/>
                    </a:lnTo>
                    <a:lnTo>
                      <a:pt x="1134" y="75"/>
                    </a:lnTo>
                    <a:lnTo>
                      <a:pt x="1139" y="69"/>
                    </a:lnTo>
                    <a:lnTo>
                      <a:pt x="1142" y="64"/>
                    </a:lnTo>
                    <a:lnTo>
                      <a:pt x="1142" y="60"/>
                    </a:lnTo>
                    <a:lnTo>
                      <a:pt x="1144" y="58"/>
                    </a:lnTo>
                    <a:lnTo>
                      <a:pt x="1140" y="55"/>
                    </a:lnTo>
                    <a:lnTo>
                      <a:pt x="1139" y="52"/>
                    </a:lnTo>
                    <a:lnTo>
                      <a:pt x="1145" y="46"/>
                    </a:lnTo>
                    <a:lnTo>
                      <a:pt x="1149" y="47"/>
                    </a:lnTo>
                    <a:lnTo>
                      <a:pt x="1155" y="45"/>
                    </a:lnTo>
                    <a:lnTo>
                      <a:pt x="1164" y="45"/>
                    </a:lnTo>
                    <a:lnTo>
                      <a:pt x="1167" y="46"/>
                    </a:lnTo>
                    <a:lnTo>
                      <a:pt x="1178" y="43"/>
                    </a:lnTo>
                    <a:lnTo>
                      <a:pt x="1183" y="48"/>
                    </a:lnTo>
                    <a:lnTo>
                      <a:pt x="1184" y="52"/>
                    </a:lnTo>
                    <a:lnTo>
                      <a:pt x="1192" y="58"/>
                    </a:lnTo>
                    <a:lnTo>
                      <a:pt x="1200" y="54"/>
                    </a:lnTo>
                    <a:lnTo>
                      <a:pt x="1203" y="47"/>
                    </a:lnTo>
                    <a:lnTo>
                      <a:pt x="1210" y="46"/>
                    </a:lnTo>
                    <a:lnTo>
                      <a:pt x="1212" y="43"/>
                    </a:lnTo>
                    <a:lnTo>
                      <a:pt x="1220" y="43"/>
                    </a:lnTo>
                    <a:lnTo>
                      <a:pt x="1222" y="41"/>
                    </a:lnTo>
                    <a:lnTo>
                      <a:pt x="1225" y="40"/>
                    </a:lnTo>
                    <a:lnTo>
                      <a:pt x="1227" y="39"/>
                    </a:lnTo>
                    <a:lnTo>
                      <a:pt x="1229" y="39"/>
                    </a:lnTo>
                    <a:lnTo>
                      <a:pt x="1238" y="50"/>
                    </a:lnTo>
                    <a:lnTo>
                      <a:pt x="1234" y="53"/>
                    </a:lnTo>
                    <a:lnTo>
                      <a:pt x="1235" y="58"/>
                    </a:lnTo>
                    <a:lnTo>
                      <a:pt x="1242" y="66"/>
                    </a:lnTo>
                    <a:lnTo>
                      <a:pt x="1248" y="66"/>
                    </a:lnTo>
                    <a:lnTo>
                      <a:pt x="1253" y="70"/>
                    </a:lnTo>
                    <a:lnTo>
                      <a:pt x="1258" y="72"/>
                    </a:lnTo>
                    <a:lnTo>
                      <a:pt x="1263" y="74"/>
                    </a:lnTo>
                    <a:lnTo>
                      <a:pt x="1268" y="81"/>
                    </a:lnTo>
                    <a:lnTo>
                      <a:pt x="1274" y="83"/>
                    </a:lnTo>
                    <a:lnTo>
                      <a:pt x="1275" y="90"/>
                    </a:lnTo>
                    <a:lnTo>
                      <a:pt x="1280" y="95"/>
                    </a:lnTo>
                    <a:lnTo>
                      <a:pt x="1280" y="96"/>
                    </a:lnTo>
                    <a:lnTo>
                      <a:pt x="1277" y="104"/>
                    </a:lnTo>
                    <a:lnTo>
                      <a:pt x="1270" y="111"/>
                    </a:lnTo>
                    <a:lnTo>
                      <a:pt x="1269" y="120"/>
                    </a:lnTo>
                    <a:lnTo>
                      <a:pt x="1265" y="123"/>
                    </a:lnTo>
                    <a:lnTo>
                      <a:pt x="1266" y="131"/>
                    </a:lnTo>
                    <a:lnTo>
                      <a:pt x="1268" y="131"/>
                    </a:lnTo>
                    <a:lnTo>
                      <a:pt x="1266" y="135"/>
                    </a:lnTo>
                    <a:lnTo>
                      <a:pt x="1269" y="136"/>
                    </a:lnTo>
                    <a:lnTo>
                      <a:pt x="1266" y="139"/>
                    </a:lnTo>
                    <a:lnTo>
                      <a:pt x="1268" y="139"/>
                    </a:lnTo>
                    <a:lnTo>
                      <a:pt x="1266" y="141"/>
                    </a:lnTo>
                    <a:lnTo>
                      <a:pt x="1268" y="144"/>
                    </a:lnTo>
                    <a:lnTo>
                      <a:pt x="1266" y="145"/>
                    </a:lnTo>
                    <a:lnTo>
                      <a:pt x="1274" y="149"/>
                    </a:lnTo>
                    <a:lnTo>
                      <a:pt x="1284" y="157"/>
                    </a:lnTo>
                    <a:lnTo>
                      <a:pt x="1297" y="161"/>
                    </a:lnTo>
                    <a:lnTo>
                      <a:pt x="1299" y="165"/>
                    </a:lnTo>
                    <a:lnTo>
                      <a:pt x="1300" y="169"/>
                    </a:lnTo>
                    <a:lnTo>
                      <a:pt x="1299" y="171"/>
                    </a:lnTo>
                    <a:lnTo>
                      <a:pt x="1301" y="176"/>
                    </a:lnTo>
                    <a:lnTo>
                      <a:pt x="1304" y="177"/>
                    </a:lnTo>
                    <a:lnTo>
                      <a:pt x="1304" y="181"/>
                    </a:lnTo>
                    <a:lnTo>
                      <a:pt x="1307" y="182"/>
                    </a:lnTo>
                    <a:lnTo>
                      <a:pt x="1306" y="186"/>
                    </a:lnTo>
                    <a:lnTo>
                      <a:pt x="1309" y="187"/>
                    </a:lnTo>
                    <a:lnTo>
                      <a:pt x="1309" y="196"/>
                    </a:lnTo>
                    <a:lnTo>
                      <a:pt x="1306" y="201"/>
                    </a:lnTo>
                    <a:lnTo>
                      <a:pt x="1294" y="200"/>
                    </a:lnTo>
                    <a:lnTo>
                      <a:pt x="1294" y="203"/>
                    </a:lnTo>
                    <a:lnTo>
                      <a:pt x="1290" y="207"/>
                    </a:lnTo>
                    <a:lnTo>
                      <a:pt x="1292" y="209"/>
                    </a:lnTo>
                    <a:lnTo>
                      <a:pt x="1291" y="209"/>
                    </a:lnTo>
                    <a:lnTo>
                      <a:pt x="1290" y="215"/>
                    </a:lnTo>
                    <a:lnTo>
                      <a:pt x="1286" y="216"/>
                    </a:lnTo>
                    <a:lnTo>
                      <a:pt x="1283" y="220"/>
                    </a:lnTo>
                    <a:lnTo>
                      <a:pt x="1281" y="221"/>
                    </a:lnTo>
                    <a:lnTo>
                      <a:pt x="1283" y="227"/>
                    </a:lnTo>
                    <a:lnTo>
                      <a:pt x="1281" y="234"/>
                    </a:lnTo>
                    <a:lnTo>
                      <a:pt x="1278" y="240"/>
                    </a:lnTo>
                    <a:lnTo>
                      <a:pt x="1284" y="249"/>
                    </a:lnTo>
                    <a:lnTo>
                      <a:pt x="1289" y="250"/>
                    </a:lnTo>
                    <a:lnTo>
                      <a:pt x="1289" y="253"/>
                    </a:lnTo>
                    <a:lnTo>
                      <a:pt x="1291" y="255"/>
                    </a:lnTo>
                    <a:lnTo>
                      <a:pt x="1298" y="259"/>
                    </a:lnTo>
                    <a:lnTo>
                      <a:pt x="1299" y="263"/>
                    </a:lnTo>
                    <a:lnTo>
                      <a:pt x="1296" y="269"/>
                    </a:lnTo>
                    <a:lnTo>
                      <a:pt x="1298" y="273"/>
                    </a:lnTo>
                    <a:lnTo>
                      <a:pt x="1300" y="281"/>
                    </a:lnTo>
                    <a:lnTo>
                      <a:pt x="1299" y="285"/>
                    </a:lnTo>
                    <a:lnTo>
                      <a:pt x="1306" y="288"/>
                    </a:lnTo>
                    <a:lnTo>
                      <a:pt x="1301" y="294"/>
                    </a:lnTo>
                    <a:lnTo>
                      <a:pt x="1305" y="299"/>
                    </a:lnTo>
                    <a:lnTo>
                      <a:pt x="1304" y="302"/>
                    </a:lnTo>
                    <a:lnTo>
                      <a:pt x="1305" y="306"/>
                    </a:lnTo>
                    <a:lnTo>
                      <a:pt x="1308" y="309"/>
                    </a:lnTo>
                    <a:lnTo>
                      <a:pt x="1309" y="312"/>
                    </a:lnTo>
                    <a:lnTo>
                      <a:pt x="1312" y="310"/>
                    </a:lnTo>
                    <a:lnTo>
                      <a:pt x="1317" y="310"/>
                    </a:lnTo>
                    <a:lnTo>
                      <a:pt x="1313" y="316"/>
                    </a:lnTo>
                    <a:lnTo>
                      <a:pt x="1313" y="318"/>
                    </a:lnTo>
                    <a:lnTo>
                      <a:pt x="1319" y="319"/>
                    </a:lnTo>
                    <a:lnTo>
                      <a:pt x="1320" y="323"/>
                    </a:lnTo>
                    <a:lnTo>
                      <a:pt x="1322" y="328"/>
                    </a:lnTo>
                    <a:lnTo>
                      <a:pt x="1324" y="330"/>
                    </a:lnTo>
                    <a:lnTo>
                      <a:pt x="1323" y="333"/>
                    </a:lnTo>
                    <a:lnTo>
                      <a:pt x="1326" y="336"/>
                    </a:lnTo>
                    <a:lnTo>
                      <a:pt x="1327" y="340"/>
                    </a:lnTo>
                    <a:lnTo>
                      <a:pt x="1331" y="341"/>
                    </a:lnTo>
                    <a:lnTo>
                      <a:pt x="1331" y="343"/>
                    </a:lnTo>
                    <a:lnTo>
                      <a:pt x="1328" y="346"/>
                    </a:lnTo>
                    <a:lnTo>
                      <a:pt x="1329" y="348"/>
                    </a:lnTo>
                    <a:lnTo>
                      <a:pt x="1327" y="352"/>
                    </a:lnTo>
                    <a:lnTo>
                      <a:pt x="1329" y="355"/>
                    </a:lnTo>
                    <a:lnTo>
                      <a:pt x="1328" y="357"/>
                    </a:lnTo>
                    <a:lnTo>
                      <a:pt x="1333" y="357"/>
                    </a:lnTo>
                    <a:lnTo>
                      <a:pt x="1334" y="358"/>
                    </a:lnTo>
                    <a:lnTo>
                      <a:pt x="1338" y="356"/>
                    </a:lnTo>
                    <a:lnTo>
                      <a:pt x="1340" y="358"/>
                    </a:lnTo>
                    <a:lnTo>
                      <a:pt x="1342" y="357"/>
                    </a:lnTo>
                    <a:lnTo>
                      <a:pt x="1348" y="358"/>
                    </a:lnTo>
                    <a:lnTo>
                      <a:pt x="1355" y="354"/>
                    </a:lnTo>
                    <a:lnTo>
                      <a:pt x="1360" y="354"/>
                    </a:lnTo>
                    <a:lnTo>
                      <a:pt x="1362" y="351"/>
                    </a:lnTo>
                    <a:lnTo>
                      <a:pt x="1365" y="351"/>
                    </a:lnTo>
                    <a:lnTo>
                      <a:pt x="1367" y="345"/>
                    </a:lnTo>
                    <a:lnTo>
                      <a:pt x="1378" y="346"/>
                    </a:lnTo>
                    <a:lnTo>
                      <a:pt x="1382" y="344"/>
                    </a:lnTo>
                    <a:lnTo>
                      <a:pt x="1383" y="344"/>
                    </a:lnTo>
                    <a:lnTo>
                      <a:pt x="1383" y="347"/>
                    </a:lnTo>
                    <a:lnTo>
                      <a:pt x="1388" y="352"/>
                    </a:lnTo>
                    <a:lnTo>
                      <a:pt x="1391" y="351"/>
                    </a:lnTo>
                    <a:lnTo>
                      <a:pt x="1395" y="354"/>
                    </a:lnTo>
                    <a:lnTo>
                      <a:pt x="1403" y="344"/>
                    </a:lnTo>
                    <a:lnTo>
                      <a:pt x="1407" y="344"/>
                    </a:lnTo>
                    <a:lnTo>
                      <a:pt x="1407" y="348"/>
                    </a:lnTo>
                    <a:lnTo>
                      <a:pt x="1407" y="351"/>
                    </a:lnTo>
                    <a:lnTo>
                      <a:pt x="1409" y="355"/>
                    </a:lnTo>
                    <a:lnTo>
                      <a:pt x="1412" y="355"/>
                    </a:lnTo>
                    <a:lnTo>
                      <a:pt x="1414" y="359"/>
                    </a:lnTo>
                    <a:lnTo>
                      <a:pt x="1414" y="360"/>
                    </a:lnTo>
                    <a:lnTo>
                      <a:pt x="1416" y="362"/>
                    </a:lnTo>
                    <a:lnTo>
                      <a:pt x="1422" y="358"/>
                    </a:lnTo>
                    <a:lnTo>
                      <a:pt x="1426" y="361"/>
                    </a:lnTo>
                    <a:lnTo>
                      <a:pt x="1435" y="362"/>
                    </a:lnTo>
                    <a:lnTo>
                      <a:pt x="1435" y="366"/>
                    </a:lnTo>
                    <a:lnTo>
                      <a:pt x="1437" y="367"/>
                    </a:lnTo>
                    <a:lnTo>
                      <a:pt x="1437" y="372"/>
                    </a:lnTo>
                    <a:lnTo>
                      <a:pt x="1434" y="379"/>
                    </a:lnTo>
                    <a:lnTo>
                      <a:pt x="1435" y="381"/>
                    </a:lnTo>
                    <a:lnTo>
                      <a:pt x="1437" y="382"/>
                    </a:lnTo>
                    <a:lnTo>
                      <a:pt x="1439" y="385"/>
                    </a:lnTo>
                    <a:lnTo>
                      <a:pt x="1439" y="388"/>
                    </a:lnTo>
                    <a:lnTo>
                      <a:pt x="1437" y="389"/>
                    </a:lnTo>
                    <a:lnTo>
                      <a:pt x="1434" y="396"/>
                    </a:lnTo>
                    <a:lnTo>
                      <a:pt x="1436" y="397"/>
                    </a:lnTo>
                    <a:lnTo>
                      <a:pt x="1436" y="398"/>
                    </a:lnTo>
                    <a:lnTo>
                      <a:pt x="1432" y="400"/>
                    </a:lnTo>
                    <a:lnTo>
                      <a:pt x="1432" y="402"/>
                    </a:lnTo>
                    <a:lnTo>
                      <a:pt x="1428" y="402"/>
                    </a:lnTo>
                    <a:lnTo>
                      <a:pt x="1427" y="405"/>
                    </a:lnTo>
                    <a:lnTo>
                      <a:pt x="1428" y="407"/>
                    </a:lnTo>
                    <a:lnTo>
                      <a:pt x="1427" y="408"/>
                    </a:lnTo>
                    <a:lnTo>
                      <a:pt x="1425" y="409"/>
                    </a:lnTo>
                    <a:lnTo>
                      <a:pt x="1425" y="413"/>
                    </a:lnTo>
                    <a:lnTo>
                      <a:pt x="1422" y="414"/>
                    </a:lnTo>
                    <a:lnTo>
                      <a:pt x="1413" y="412"/>
                    </a:lnTo>
                    <a:lnTo>
                      <a:pt x="1410" y="418"/>
                    </a:lnTo>
                    <a:lnTo>
                      <a:pt x="1413" y="421"/>
                    </a:lnTo>
                    <a:lnTo>
                      <a:pt x="1410" y="427"/>
                    </a:lnTo>
                    <a:lnTo>
                      <a:pt x="1410" y="433"/>
                    </a:lnTo>
                    <a:lnTo>
                      <a:pt x="1405" y="435"/>
                    </a:lnTo>
                    <a:lnTo>
                      <a:pt x="1406" y="437"/>
                    </a:lnTo>
                    <a:lnTo>
                      <a:pt x="1398" y="448"/>
                    </a:lnTo>
                    <a:lnTo>
                      <a:pt x="1401" y="450"/>
                    </a:lnTo>
                    <a:lnTo>
                      <a:pt x="1403" y="450"/>
                    </a:lnTo>
                    <a:lnTo>
                      <a:pt x="1405" y="456"/>
                    </a:lnTo>
                    <a:lnTo>
                      <a:pt x="1407" y="457"/>
                    </a:lnTo>
                    <a:lnTo>
                      <a:pt x="1406" y="461"/>
                    </a:lnTo>
                    <a:lnTo>
                      <a:pt x="1403" y="462"/>
                    </a:lnTo>
                    <a:lnTo>
                      <a:pt x="1401" y="464"/>
                    </a:lnTo>
                    <a:lnTo>
                      <a:pt x="1403" y="466"/>
                    </a:lnTo>
                    <a:lnTo>
                      <a:pt x="1403" y="468"/>
                    </a:lnTo>
                    <a:lnTo>
                      <a:pt x="1406" y="470"/>
                    </a:lnTo>
                    <a:lnTo>
                      <a:pt x="1408" y="478"/>
                    </a:lnTo>
                    <a:lnTo>
                      <a:pt x="1414" y="482"/>
                    </a:lnTo>
                    <a:lnTo>
                      <a:pt x="1415" y="487"/>
                    </a:lnTo>
                    <a:lnTo>
                      <a:pt x="1407" y="485"/>
                    </a:lnTo>
                    <a:lnTo>
                      <a:pt x="1404" y="488"/>
                    </a:lnTo>
                    <a:lnTo>
                      <a:pt x="1401" y="488"/>
                    </a:lnTo>
                    <a:lnTo>
                      <a:pt x="1399" y="491"/>
                    </a:lnTo>
                    <a:lnTo>
                      <a:pt x="1401" y="496"/>
                    </a:lnTo>
                    <a:lnTo>
                      <a:pt x="1405" y="497"/>
                    </a:lnTo>
                    <a:lnTo>
                      <a:pt x="1403" y="498"/>
                    </a:lnTo>
                    <a:lnTo>
                      <a:pt x="1395" y="500"/>
                    </a:lnTo>
                    <a:lnTo>
                      <a:pt x="1391" y="500"/>
                    </a:lnTo>
                    <a:lnTo>
                      <a:pt x="1391" y="501"/>
                    </a:lnTo>
                    <a:lnTo>
                      <a:pt x="1392" y="503"/>
                    </a:lnTo>
                    <a:lnTo>
                      <a:pt x="1396" y="504"/>
                    </a:lnTo>
                    <a:lnTo>
                      <a:pt x="1398" y="503"/>
                    </a:lnTo>
                    <a:lnTo>
                      <a:pt x="1402" y="504"/>
                    </a:lnTo>
                    <a:lnTo>
                      <a:pt x="1407" y="503"/>
                    </a:lnTo>
                    <a:lnTo>
                      <a:pt x="1409" y="506"/>
                    </a:lnTo>
                    <a:lnTo>
                      <a:pt x="1413" y="507"/>
                    </a:lnTo>
                    <a:lnTo>
                      <a:pt x="1414" y="511"/>
                    </a:lnTo>
                    <a:lnTo>
                      <a:pt x="1418" y="513"/>
                    </a:lnTo>
                    <a:lnTo>
                      <a:pt x="1415" y="516"/>
                    </a:lnTo>
                    <a:lnTo>
                      <a:pt x="1408" y="518"/>
                    </a:lnTo>
                    <a:lnTo>
                      <a:pt x="1407" y="522"/>
                    </a:lnTo>
                    <a:lnTo>
                      <a:pt x="1401" y="522"/>
                    </a:lnTo>
                    <a:lnTo>
                      <a:pt x="1402" y="523"/>
                    </a:lnTo>
                    <a:lnTo>
                      <a:pt x="1400" y="531"/>
                    </a:lnTo>
                    <a:lnTo>
                      <a:pt x="1401" y="532"/>
                    </a:lnTo>
                    <a:lnTo>
                      <a:pt x="1397" y="535"/>
                    </a:lnTo>
                    <a:lnTo>
                      <a:pt x="1398" y="537"/>
                    </a:lnTo>
                    <a:lnTo>
                      <a:pt x="1397" y="537"/>
                    </a:lnTo>
                    <a:lnTo>
                      <a:pt x="1394" y="540"/>
                    </a:lnTo>
                    <a:lnTo>
                      <a:pt x="1396" y="543"/>
                    </a:lnTo>
                    <a:lnTo>
                      <a:pt x="1394" y="545"/>
                    </a:lnTo>
                    <a:lnTo>
                      <a:pt x="1395" y="547"/>
                    </a:lnTo>
                    <a:lnTo>
                      <a:pt x="1390" y="550"/>
                    </a:lnTo>
                    <a:lnTo>
                      <a:pt x="1391" y="552"/>
                    </a:lnTo>
                    <a:lnTo>
                      <a:pt x="1394" y="552"/>
                    </a:lnTo>
                    <a:lnTo>
                      <a:pt x="1394" y="553"/>
                    </a:lnTo>
                    <a:lnTo>
                      <a:pt x="1396" y="553"/>
                    </a:lnTo>
                    <a:lnTo>
                      <a:pt x="1397" y="558"/>
                    </a:lnTo>
                    <a:lnTo>
                      <a:pt x="1401" y="563"/>
                    </a:lnTo>
                    <a:lnTo>
                      <a:pt x="1404" y="563"/>
                    </a:lnTo>
                    <a:lnTo>
                      <a:pt x="1403" y="574"/>
                    </a:lnTo>
                    <a:lnTo>
                      <a:pt x="1414" y="578"/>
                    </a:lnTo>
                    <a:lnTo>
                      <a:pt x="1421" y="579"/>
                    </a:lnTo>
                    <a:lnTo>
                      <a:pt x="1423" y="581"/>
                    </a:lnTo>
                    <a:lnTo>
                      <a:pt x="1427" y="580"/>
                    </a:lnTo>
                    <a:lnTo>
                      <a:pt x="1428" y="586"/>
                    </a:lnTo>
                    <a:lnTo>
                      <a:pt x="1433" y="586"/>
                    </a:lnTo>
                    <a:lnTo>
                      <a:pt x="1431" y="591"/>
                    </a:lnTo>
                    <a:lnTo>
                      <a:pt x="1438" y="594"/>
                    </a:lnTo>
                    <a:lnTo>
                      <a:pt x="1438" y="596"/>
                    </a:lnTo>
                    <a:lnTo>
                      <a:pt x="1441" y="594"/>
                    </a:lnTo>
                    <a:lnTo>
                      <a:pt x="1442" y="596"/>
                    </a:lnTo>
                    <a:lnTo>
                      <a:pt x="1449" y="597"/>
                    </a:lnTo>
                    <a:lnTo>
                      <a:pt x="1455" y="603"/>
                    </a:lnTo>
                    <a:lnTo>
                      <a:pt x="1457" y="603"/>
                    </a:lnTo>
                    <a:lnTo>
                      <a:pt x="1458" y="600"/>
                    </a:lnTo>
                    <a:lnTo>
                      <a:pt x="1460" y="601"/>
                    </a:lnTo>
                    <a:lnTo>
                      <a:pt x="1454" y="608"/>
                    </a:lnTo>
                    <a:lnTo>
                      <a:pt x="1455" y="610"/>
                    </a:lnTo>
                    <a:lnTo>
                      <a:pt x="1458" y="611"/>
                    </a:lnTo>
                    <a:lnTo>
                      <a:pt x="1456" y="613"/>
                    </a:lnTo>
                    <a:lnTo>
                      <a:pt x="1460" y="618"/>
                    </a:lnTo>
                    <a:lnTo>
                      <a:pt x="1456" y="619"/>
                    </a:lnTo>
                    <a:lnTo>
                      <a:pt x="1456" y="622"/>
                    </a:lnTo>
                    <a:lnTo>
                      <a:pt x="1462" y="624"/>
                    </a:lnTo>
                    <a:lnTo>
                      <a:pt x="1462" y="628"/>
                    </a:lnTo>
                    <a:lnTo>
                      <a:pt x="1460" y="630"/>
                    </a:lnTo>
                    <a:lnTo>
                      <a:pt x="1460" y="628"/>
                    </a:lnTo>
                    <a:lnTo>
                      <a:pt x="1455" y="627"/>
                    </a:lnTo>
                    <a:lnTo>
                      <a:pt x="1443" y="631"/>
                    </a:lnTo>
                    <a:lnTo>
                      <a:pt x="1445" y="634"/>
                    </a:lnTo>
                    <a:lnTo>
                      <a:pt x="1444" y="635"/>
                    </a:lnTo>
                    <a:lnTo>
                      <a:pt x="1445" y="636"/>
                    </a:lnTo>
                    <a:lnTo>
                      <a:pt x="1446" y="636"/>
                    </a:lnTo>
                    <a:lnTo>
                      <a:pt x="1449" y="637"/>
                    </a:lnTo>
                    <a:lnTo>
                      <a:pt x="1450" y="642"/>
                    </a:lnTo>
                    <a:lnTo>
                      <a:pt x="1453" y="642"/>
                    </a:lnTo>
                    <a:lnTo>
                      <a:pt x="1462" y="645"/>
                    </a:lnTo>
                    <a:lnTo>
                      <a:pt x="1464" y="645"/>
                    </a:lnTo>
                    <a:lnTo>
                      <a:pt x="1470" y="649"/>
                    </a:lnTo>
                    <a:lnTo>
                      <a:pt x="1475" y="649"/>
                    </a:lnTo>
                    <a:lnTo>
                      <a:pt x="1476" y="650"/>
                    </a:lnTo>
                    <a:lnTo>
                      <a:pt x="1470" y="655"/>
                    </a:lnTo>
                    <a:lnTo>
                      <a:pt x="1467" y="662"/>
                    </a:lnTo>
                    <a:lnTo>
                      <a:pt x="1467" y="670"/>
                    </a:lnTo>
                    <a:lnTo>
                      <a:pt x="1464" y="672"/>
                    </a:lnTo>
                    <a:lnTo>
                      <a:pt x="1467" y="672"/>
                    </a:lnTo>
                    <a:lnTo>
                      <a:pt x="1466" y="675"/>
                    </a:lnTo>
                    <a:lnTo>
                      <a:pt x="1473" y="680"/>
                    </a:lnTo>
                    <a:lnTo>
                      <a:pt x="1479" y="677"/>
                    </a:lnTo>
                    <a:lnTo>
                      <a:pt x="1484" y="679"/>
                    </a:lnTo>
                    <a:lnTo>
                      <a:pt x="1488" y="675"/>
                    </a:lnTo>
                    <a:lnTo>
                      <a:pt x="1490" y="673"/>
                    </a:lnTo>
                    <a:lnTo>
                      <a:pt x="1492" y="677"/>
                    </a:lnTo>
                    <a:lnTo>
                      <a:pt x="1496" y="678"/>
                    </a:lnTo>
                    <a:lnTo>
                      <a:pt x="1497" y="676"/>
                    </a:lnTo>
                    <a:lnTo>
                      <a:pt x="1507" y="671"/>
                    </a:lnTo>
                    <a:lnTo>
                      <a:pt x="1508" y="672"/>
                    </a:lnTo>
                    <a:lnTo>
                      <a:pt x="1516" y="670"/>
                    </a:lnTo>
                    <a:lnTo>
                      <a:pt x="1518" y="677"/>
                    </a:lnTo>
                    <a:lnTo>
                      <a:pt x="1514" y="682"/>
                    </a:lnTo>
                    <a:lnTo>
                      <a:pt x="1517" y="684"/>
                    </a:lnTo>
                    <a:lnTo>
                      <a:pt x="1527" y="678"/>
                    </a:lnTo>
                    <a:lnTo>
                      <a:pt x="1536" y="679"/>
                    </a:lnTo>
                    <a:lnTo>
                      <a:pt x="1542" y="676"/>
                    </a:lnTo>
                    <a:lnTo>
                      <a:pt x="1546" y="677"/>
                    </a:lnTo>
                    <a:lnTo>
                      <a:pt x="1550" y="675"/>
                    </a:lnTo>
                    <a:lnTo>
                      <a:pt x="1550" y="672"/>
                    </a:lnTo>
                    <a:lnTo>
                      <a:pt x="1557" y="670"/>
                    </a:lnTo>
                    <a:lnTo>
                      <a:pt x="1558" y="668"/>
                    </a:lnTo>
                    <a:lnTo>
                      <a:pt x="1562" y="667"/>
                    </a:lnTo>
                    <a:lnTo>
                      <a:pt x="1567" y="661"/>
                    </a:lnTo>
                    <a:lnTo>
                      <a:pt x="1569" y="662"/>
                    </a:lnTo>
                    <a:lnTo>
                      <a:pt x="1568" y="664"/>
                    </a:lnTo>
                    <a:lnTo>
                      <a:pt x="1571" y="667"/>
                    </a:lnTo>
                    <a:lnTo>
                      <a:pt x="1572" y="673"/>
                    </a:lnTo>
                    <a:lnTo>
                      <a:pt x="1577" y="672"/>
                    </a:lnTo>
                    <a:lnTo>
                      <a:pt x="1583" y="665"/>
                    </a:lnTo>
                    <a:lnTo>
                      <a:pt x="1589" y="664"/>
                    </a:lnTo>
                    <a:lnTo>
                      <a:pt x="1594" y="670"/>
                    </a:lnTo>
                    <a:lnTo>
                      <a:pt x="1598" y="667"/>
                    </a:lnTo>
                    <a:lnTo>
                      <a:pt x="1599" y="665"/>
                    </a:lnTo>
                    <a:lnTo>
                      <a:pt x="1598" y="659"/>
                    </a:lnTo>
                    <a:lnTo>
                      <a:pt x="1601" y="655"/>
                    </a:lnTo>
                    <a:lnTo>
                      <a:pt x="1604" y="657"/>
                    </a:lnTo>
                    <a:lnTo>
                      <a:pt x="1604" y="659"/>
                    </a:lnTo>
                    <a:lnTo>
                      <a:pt x="1611" y="661"/>
                    </a:lnTo>
                    <a:lnTo>
                      <a:pt x="1606" y="657"/>
                    </a:lnTo>
                    <a:lnTo>
                      <a:pt x="1607" y="654"/>
                    </a:lnTo>
                    <a:lnTo>
                      <a:pt x="1610" y="653"/>
                    </a:lnTo>
                    <a:lnTo>
                      <a:pt x="1611" y="650"/>
                    </a:lnTo>
                    <a:lnTo>
                      <a:pt x="1607" y="641"/>
                    </a:lnTo>
                    <a:lnTo>
                      <a:pt x="1601" y="641"/>
                    </a:lnTo>
                    <a:lnTo>
                      <a:pt x="1593" y="644"/>
                    </a:lnTo>
                    <a:lnTo>
                      <a:pt x="1590" y="644"/>
                    </a:lnTo>
                    <a:lnTo>
                      <a:pt x="1587" y="641"/>
                    </a:lnTo>
                    <a:lnTo>
                      <a:pt x="1589" y="635"/>
                    </a:lnTo>
                    <a:lnTo>
                      <a:pt x="1595" y="634"/>
                    </a:lnTo>
                    <a:lnTo>
                      <a:pt x="1601" y="629"/>
                    </a:lnTo>
                    <a:lnTo>
                      <a:pt x="1615" y="625"/>
                    </a:lnTo>
                    <a:lnTo>
                      <a:pt x="1610" y="618"/>
                    </a:lnTo>
                    <a:lnTo>
                      <a:pt x="1607" y="618"/>
                    </a:lnTo>
                    <a:lnTo>
                      <a:pt x="1605" y="615"/>
                    </a:lnTo>
                    <a:lnTo>
                      <a:pt x="1606" y="613"/>
                    </a:lnTo>
                    <a:lnTo>
                      <a:pt x="1610" y="609"/>
                    </a:lnTo>
                    <a:lnTo>
                      <a:pt x="1615" y="611"/>
                    </a:lnTo>
                    <a:lnTo>
                      <a:pt x="1618" y="608"/>
                    </a:lnTo>
                    <a:lnTo>
                      <a:pt x="1622" y="610"/>
                    </a:lnTo>
                    <a:lnTo>
                      <a:pt x="1622" y="613"/>
                    </a:lnTo>
                    <a:lnTo>
                      <a:pt x="1618" y="622"/>
                    </a:lnTo>
                    <a:lnTo>
                      <a:pt x="1621" y="625"/>
                    </a:lnTo>
                    <a:lnTo>
                      <a:pt x="1632" y="623"/>
                    </a:lnTo>
                    <a:lnTo>
                      <a:pt x="1634" y="618"/>
                    </a:lnTo>
                    <a:lnTo>
                      <a:pt x="1637" y="618"/>
                    </a:lnTo>
                    <a:lnTo>
                      <a:pt x="1640" y="614"/>
                    </a:lnTo>
                    <a:lnTo>
                      <a:pt x="1644" y="619"/>
                    </a:lnTo>
                    <a:lnTo>
                      <a:pt x="1639" y="624"/>
                    </a:lnTo>
                    <a:lnTo>
                      <a:pt x="1639" y="626"/>
                    </a:lnTo>
                    <a:lnTo>
                      <a:pt x="1649" y="626"/>
                    </a:lnTo>
                    <a:lnTo>
                      <a:pt x="1657" y="619"/>
                    </a:lnTo>
                    <a:lnTo>
                      <a:pt x="1659" y="621"/>
                    </a:lnTo>
                    <a:lnTo>
                      <a:pt x="1662" y="614"/>
                    </a:lnTo>
                    <a:lnTo>
                      <a:pt x="1661" y="612"/>
                    </a:lnTo>
                    <a:lnTo>
                      <a:pt x="1662" y="611"/>
                    </a:lnTo>
                    <a:lnTo>
                      <a:pt x="1671" y="618"/>
                    </a:lnTo>
                    <a:lnTo>
                      <a:pt x="1674" y="618"/>
                    </a:lnTo>
                    <a:lnTo>
                      <a:pt x="1676" y="618"/>
                    </a:lnTo>
                    <a:lnTo>
                      <a:pt x="1676" y="625"/>
                    </a:lnTo>
                    <a:lnTo>
                      <a:pt x="1678" y="626"/>
                    </a:lnTo>
                    <a:lnTo>
                      <a:pt x="1685" y="622"/>
                    </a:lnTo>
                    <a:lnTo>
                      <a:pt x="1687" y="623"/>
                    </a:lnTo>
                    <a:lnTo>
                      <a:pt x="1693" y="617"/>
                    </a:lnTo>
                    <a:lnTo>
                      <a:pt x="1706" y="617"/>
                    </a:lnTo>
                    <a:lnTo>
                      <a:pt x="1708" y="616"/>
                    </a:lnTo>
                    <a:lnTo>
                      <a:pt x="1710" y="612"/>
                    </a:lnTo>
                    <a:lnTo>
                      <a:pt x="1709" y="610"/>
                    </a:lnTo>
                    <a:lnTo>
                      <a:pt x="1727" y="603"/>
                    </a:lnTo>
                    <a:lnTo>
                      <a:pt x="1730" y="600"/>
                    </a:lnTo>
                    <a:lnTo>
                      <a:pt x="1729" y="598"/>
                    </a:lnTo>
                    <a:lnTo>
                      <a:pt x="1733" y="594"/>
                    </a:lnTo>
                    <a:lnTo>
                      <a:pt x="1740" y="591"/>
                    </a:lnTo>
                    <a:lnTo>
                      <a:pt x="1743" y="590"/>
                    </a:lnTo>
                    <a:lnTo>
                      <a:pt x="1760" y="585"/>
                    </a:lnTo>
                    <a:lnTo>
                      <a:pt x="1760" y="586"/>
                    </a:lnTo>
                    <a:lnTo>
                      <a:pt x="1767" y="585"/>
                    </a:lnTo>
                    <a:lnTo>
                      <a:pt x="1774" y="587"/>
                    </a:lnTo>
                    <a:lnTo>
                      <a:pt x="1779" y="581"/>
                    </a:lnTo>
                    <a:lnTo>
                      <a:pt x="1787" y="582"/>
                    </a:lnTo>
                    <a:lnTo>
                      <a:pt x="1790" y="577"/>
                    </a:lnTo>
                    <a:lnTo>
                      <a:pt x="1794" y="576"/>
                    </a:lnTo>
                    <a:lnTo>
                      <a:pt x="1800" y="576"/>
                    </a:lnTo>
                    <a:lnTo>
                      <a:pt x="1802" y="577"/>
                    </a:lnTo>
                    <a:lnTo>
                      <a:pt x="1804" y="575"/>
                    </a:lnTo>
                    <a:lnTo>
                      <a:pt x="1808" y="573"/>
                    </a:lnTo>
                    <a:lnTo>
                      <a:pt x="1808" y="572"/>
                    </a:lnTo>
                    <a:lnTo>
                      <a:pt x="1819" y="574"/>
                    </a:lnTo>
                    <a:lnTo>
                      <a:pt x="1822" y="576"/>
                    </a:lnTo>
                    <a:lnTo>
                      <a:pt x="1828" y="586"/>
                    </a:lnTo>
                    <a:lnTo>
                      <a:pt x="1826" y="589"/>
                    </a:lnTo>
                    <a:lnTo>
                      <a:pt x="1829" y="592"/>
                    </a:lnTo>
                    <a:lnTo>
                      <a:pt x="1828" y="595"/>
                    </a:lnTo>
                    <a:lnTo>
                      <a:pt x="1831" y="594"/>
                    </a:lnTo>
                    <a:lnTo>
                      <a:pt x="1834" y="597"/>
                    </a:lnTo>
                    <a:lnTo>
                      <a:pt x="1838" y="600"/>
                    </a:lnTo>
                    <a:lnTo>
                      <a:pt x="1836" y="606"/>
                    </a:lnTo>
                    <a:lnTo>
                      <a:pt x="1839" y="604"/>
                    </a:lnTo>
                    <a:lnTo>
                      <a:pt x="1844" y="605"/>
                    </a:lnTo>
                    <a:lnTo>
                      <a:pt x="1844" y="614"/>
                    </a:lnTo>
                    <a:lnTo>
                      <a:pt x="1846" y="616"/>
                    </a:lnTo>
                    <a:lnTo>
                      <a:pt x="1848" y="615"/>
                    </a:lnTo>
                    <a:lnTo>
                      <a:pt x="1851" y="617"/>
                    </a:lnTo>
                    <a:lnTo>
                      <a:pt x="1852" y="615"/>
                    </a:lnTo>
                    <a:lnTo>
                      <a:pt x="1856" y="619"/>
                    </a:lnTo>
                    <a:lnTo>
                      <a:pt x="1859" y="614"/>
                    </a:lnTo>
                    <a:lnTo>
                      <a:pt x="1860" y="616"/>
                    </a:lnTo>
                    <a:lnTo>
                      <a:pt x="1864" y="615"/>
                    </a:lnTo>
                    <a:lnTo>
                      <a:pt x="1869" y="618"/>
                    </a:lnTo>
                    <a:lnTo>
                      <a:pt x="1867" y="621"/>
                    </a:lnTo>
                    <a:lnTo>
                      <a:pt x="1868" y="623"/>
                    </a:lnTo>
                    <a:lnTo>
                      <a:pt x="1868" y="621"/>
                    </a:lnTo>
                    <a:lnTo>
                      <a:pt x="1871" y="621"/>
                    </a:lnTo>
                    <a:lnTo>
                      <a:pt x="1873" y="623"/>
                    </a:lnTo>
                    <a:lnTo>
                      <a:pt x="1874" y="621"/>
                    </a:lnTo>
                    <a:lnTo>
                      <a:pt x="1878" y="614"/>
                    </a:lnTo>
                    <a:lnTo>
                      <a:pt x="1883" y="617"/>
                    </a:lnTo>
                    <a:lnTo>
                      <a:pt x="1890" y="613"/>
                    </a:lnTo>
                    <a:lnTo>
                      <a:pt x="1896" y="615"/>
                    </a:lnTo>
                    <a:lnTo>
                      <a:pt x="1896" y="614"/>
                    </a:lnTo>
                    <a:lnTo>
                      <a:pt x="1894" y="611"/>
                    </a:lnTo>
                    <a:lnTo>
                      <a:pt x="1899" y="608"/>
                    </a:lnTo>
                    <a:lnTo>
                      <a:pt x="1905" y="610"/>
                    </a:lnTo>
                    <a:lnTo>
                      <a:pt x="1903" y="612"/>
                    </a:lnTo>
                    <a:lnTo>
                      <a:pt x="1905" y="612"/>
                    </a:lnTo>
                    <a:lnTo>
                      <a:pt x="1905" y="616"/>
                    </a:lnTo>
                    <a:lnTo>
                      <a:pt x="1907" y="616"/>
                    </a:lnTo>
                    <a:lnTo>
                      <a:pt x="1907" y="614"/>
                    </a:lnTo>
                    <a:lnTo>
                      <a:pt x="1909" y="611"/>
                    </a:lnTo>
                    <a:lnTo>
                      <a:pt x="1919" y="613"/>
                    </a:lnTo>
                    <a:lnTo>
                      <a:pt x="1922" y="616"/>
                    </a:lnTo>
                    <a:lnTo>
                      <a:pt x="1925" y="614"/>
                    </a:lnTo>
                    <a:lnTo>
                      <a:pt x="1928" y="616"/>
                    </a:lnTo>
                    <a:lnTo>
                      <a:pt x="1935" y="615"/>
                    </a:lnTo>
                    <a:lnTo>
                      <a:pt x="1936" y="617"/>
                    </a:lnTo>
                    <a:lnTo>
                      <a:pt x="1939" y="616"/>
                    </a:lnTo>
                    <a:lnTo>
                      <a:pt x="1939" y="619"/>
                    </a:lnTo>
                    <a:lnTo>
                      <a:pt x="1943" y="622"/>
                    </a:lnTo>
                    <a:lnTo>
                      <a:pt x="1942" y="625"/>
                    </a:lnTo>
                    <a:lnTo>
                      <a:pt x="1945" y="626"/>
                    </a:lnTo>
                    <a:lnTo>
                      <a:pt x="1948" y="631"/>
                    </a:lnTo>
                    <a:lnTo>
                      <a:pt x="1945" y="634"/>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1" name="Freeform 9"/>
              <p:cNvSpPr>
                <a:spLocks/>
              </p:cNvSpPr>
              <p:nvPr/>
            </p:nvSpPr>
            <p:spPr bwMode="auto">
              <a:xfrm>
                <a:off x="4560292" y="2720975"/>
                <a:ext cx="849313" cy="463550"/>
              </a:xfrm>
              <a:custGeom>
                <a:avLst/>
                <a:gdLst>
                  <a:gd name="T0" fmla="*/ 2147483647 w 1605"/>
                  <a:gd name="T1" fmla="*/ 2147483647 h 876"/>
                  <a:gd name="T2" fmla="*/ 2147483647 w 1605"/>
                  <a:gd name="T3" fmla="*/ 2147483647 h 876"/>
                  <a:gd name="T4" fmla="*/ 2147483647 w 1605"/>
                  <a:gd name="T5" fmla="*/ 2147483647 h 876"/>
                  <a:gd name="T6" fmla="*/ 2147483647 w 1605"/>
                  <a:gd name="T7" fmla="*/ 2147483647 h 876"/>
                  <a:gd name="T8" fmla="*/ 2147483647 w 1605"/>
                  <a:gd name="T9" fmla="*/ 2147483647 h 876"/>
                  <a:gd name="T10" fmla="*/ 2147483647 w 1605"/>
                  <a:gd name="T11" fmla="*/ 2147483647 h 876"/>
                  <a:gd name="T12" fmla="*/ 2147483647 w 1605"/>
                  <a:gd name="T13" fmla="*/ 2147483647 h 876"/>
                  <a:gd name="T14" fmla="*/ 2147483647 w 1605"/>
                  <a:gd name="T15" fmla="*/ 2147483647 h 876"/>
                  <a:gd name="T16" fmla="*/ 2147483647 w 1605"/>
                  <a:gd name="T17" fmla="*/ 2147483647 h 876"/>
                  <a:gd name="T18" fmla="*/ 2147483647 w 1605"/>
                  <a:gd name="T19" fmla="*/ 2147483647 h 876"/>
                  <a:gd name="T20" fmla="*/ 2147483647 w 1605"/>
                  <a:gd name="T21" fmla="*/ 2147483647 h 876"/>
                  <a:gd name="T22" fmla="*/ 2147483647 w 1605"/>
                  <a:gd name="T23" fmla="*/ 2147483647 h 876"/>
                  <a:gd name="T24" fmla="*/ 2147483647 w 1605"/>
                  <a:gd name="T25" fmla="*/ 2147483647 h 876"/>
                  <a:gd name="T26" fmla="*/ 2147483647 w 1605"/>
                  <a:gd name="T27" fmla="*/ 2147483647 h 876"/>
                  <a:gd name="T28" fmla="*/ 2147483647 w 1605"/>
                  <a:gd name="T29" fmla="*/ 2147483647 h 876"/>
                  <a:gd name="T30" fmla="*/ 2147483647 w 1605"/>
                  <a:gd name="T31" fmla="*/ 2147483647 h 876"/>
                  <a:gd name="T32" fmla="*/ 2147483647 w 1605"/>
                  <a:gd name="T33" fmla="*/ 2147483647 h 876"/>
                  <a:gd name="T34" fmla="*/ 2147483647 w 1605"/>
                  <a:gd name="T35" fmla="*/ 2147483647 h 876"/>
                  <a:gd name="T36" fmla="*/ 2147483647 w 1605"/>
                  <a:gd name="T37" fmla="*/ 2147483647 h 876"/>
                  <a:gd name="T38" fmla="*/ 2147483647 w 1605"/>
                  <a:gd name="T39" fmla="*/ 2147483647 h 876"/>
                  <a:gd name="T40" fmla="*/ 2147483647 w 1605"/>
                  <a:gd name="T41" fmla="*/ 2147483647 h 876"/>
                  <a:gd name="T42" fmla="*/ 2147483647 w 1605"/>
                  <a:gd name="T43" fmla="*/ 2147483647 h 876"/>
                  <a:gd name="T44" fmla="*/ 2147483647 w 1605"/>
                  <a:gd name="T45" fmla="*/ 2147483647 h 876"/>
                  <a:gd name="T46" fmla="*/ 2147483647 w 1605"/>
                  <a:gd name="T47" fmla="*/ 2147483647 h 876"/>
                  <a:gd name="T48" fmla="*/ 2147483647 w 1605"/>
                  <a:gd name="T49" fmla="*/ 2147483647 h 876"/>
                  <a:gd name="T50" fmla="*/ 2147483647 w 1605"/>
                  <a:gd name="T51" fmla="*/ 2147483647 h 876"/>
                  <a:gd name="T52" fmla="*/ 2147483647 w 1605"/>
                  <a:gd name="T53" fmla="*/ 2147483647 h 876"/>
                  <a:gd name="T54" fmla="*/ 2147483647 w 1605"/>
                  <a:gd name="T55" fmla="*/ 2147483647 h 876"/>
                  <a:gd name="T56" fmla="*/ 2147483647 w 1605"/>
                  <a:gd name="T57" fmla="*/ 2147483647 h 876"/>
                  <a:gd name="T58" fmla="*/ 2147483647 w 1605"/>
                  <a:gd name="T59" fmla="*/ 2147483647 h 876"/>
                  <a:gd name="T60" fmla="*/ 2147483647 w 1605"/>
                  <a:gd name="T61" fmla="*/ 2147483647 h 876"/>
                  <a:gd name="T62" fmla="*/ 2147483647 w 1605"/>
                  <a:gd name="T63" fmla="*/ 2147483647 h 876"/>
                  <a:gd name="T64" fmla="*/ 2147483647 w 1605"/>
                  <a:gd name="T65" fmla="*/ 2147483647 h 876"/>
                  <a:gd name="T66" fmla="*/ 2147483647 w 1605"/>
                  <a:gd name="T67" fmla="*/ 2147483647 h 876"/>
                  <a:gd name="T68" fmla="*/ 2147483647 w 1605"/>
                  <a:gd name="T69" fmla="*/ 2147483647 h 876"/>
                  <a:gd name="T70" fmla="*/ 2147483647 w 1605"/>
                  <a:gd name="T71" fmla="*/ 2147483647 h 876"/>
                  <a:gd name="T72" fmla="*/ 2147483647 w 1605"/>
                  <a:gd name="T73" fmla="*/ 2147483647 h 876"/>
                  <a:gd name="T74" fmla="*/ 2147483647 w 1605"/>
                  <a:gd name="T75" fmla="*/ 2147483647 h 876"/>
                  <a:gd name="T76" fmla="*/ 2147483647 w 1605"/>
                  <a:gd name="T77" fmla="*/ 2147483647 h 876"/>
                  <a:gd name="T78" fmla="*/ 2147483647 w 1605"/>
                  <a:gd name="T79" fmla="*/ 2147483647 h 876"/>
                  <a:gd name="T80" fmla="*/ 2147483647 w 1605"/>
                  <a:gd name="T81" fmla="*/ 2147483647 h 876"/>
                  <a:gd name="T82" fmla="*/ 2147483647 w 1605"/>
                  <a:gd name="T83" fmla="*/ 2147483647 h 876"/>
                  <a:gd name="T84" fmla="*/ 2147483647 w 1605"/>
                  <a:gd name="T85" fmla="*/ 2147483647 h 876"/>
                  <a:gd name="T86" fmla="*/ 2147483647 w 1605"/>
                  <a:gd name="T87" fmla="*/ 2147483647 h 876"/>
                  <a:gd name="T88" fmla="*/ 2147483647 w 1605"/>
                  <a:gd name="T89" fmla="*/ 2147483647 h 876"/>
                  <a:gd name="T90" fmla="*/ 2147483647 w 1605"/>
                  <a:gd name="T91" fmla="*/ 2147483647 h 876"/>
                  <a:gd name="T92" fmla="*/ 2147483647 w 1605"/>
                  <a:gd name="T93" fmla="*/ 2147483647 h 876"/>
                  <a:gd name="T94" fmla="*/ 2147483647 w 1605"/>
                  <a:gd name="T95" fmla="*/ 2147483647 h 876"/>
                  <a:gd name="T96" fmla="*/ 2147483647 w 1605"/>
                  <a:gd name="T97" fmla="*/ 2147483647 h 876"/>
                  <a:gd name="T98" fmla="*/ 2147483647 w 1605"/>
                  <a:gd name="T99" fmla="*/ 2147483647 h 876"/>
                  <a:gd name="T100" fmla="*/ 2147483647 w 1605"/>
                  <a:gd name="T101" fmla="*/ 2147483647 h 876"/>
                  <a:gd name="T102" fmla="*/ 2147483647 w 1605"/>
                  <a:gd name="T103" fmla="*/ 2147483647 h 876"/>
                  <a:gd name="T104" fmla="*/ 2147483647 w 1605"/>
                  <a:gd name="T105" fmla="*/ 2147483647 h 876"/>
                  <a:gd name="T106" fmla="*/ 2147483647 w 1605"/>
                  <a:gd name="T107" fmla="*/ 2147483647 h 876"/>
                  <a:gd name="T108" fmla="*/ 2147483647 w 1605"/>
                  <a:gd name="T109" fmla="*/ 2147483647 h 876"/>
                  <a:gd name="T110" fmla="*/ 2147483647 w 1605"/>
                  <a:gd name="T111" fmla="*/ 2147483647 h 876"/>
                  <a:gd name="T112" fmla="*/ 0 w 1605"/>
                  <a:gd name="T113" fmla="*/ 2147483647 h 876"/>
                  <a:gd name="T114" fmla="*/ 2147483647 w 1605"/>
                  <a:gd name="T115" fmla="*/ 2147483647 h 876"/>
                  <a:gd name="T116" fmla="*/ 2147483647 w 1605"/>
                  <a:gd name="T117" fmla="*/ 2147483647 h 876"/>
                  <a:gd name="T118" fmla="*/ 2147483647 w 1605"/>
                  <a:gd name="T119" fmla="*/ 2147483647 h 876"/>
                  <a:gd name="T120" fmla="*/ 2147483647 w 1605"/>
                  <a:gd name="T121" fmla="*/ 2147483647 h 876"/>
                  <a:gd name="T122" fmla="*/ 2147483647 w 1605"/>
                  <a:gd name="T123" fmla="*/ 2147483647 h 8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05"/>
                  <a:gd name="T187" fmla="*/ 0 h 876"/>
                  <a:gd name="T188" fmla="*/ 1605 w 1605"/>
                  <a:gd name="T189" fmla="*/ 876 h 8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05" h="876">
                    <a:moveTo>
                      <a:pt x="1604" y="608"/>
                    </a:moveTo>
                    <a:lnTo>
                      <a:pt x="1602" y="609"/>
                    </a:lnTo>
                    <a:lnTo>
                      <a:pt x="1604" y="611"/>
                    </a:lnTo>
                    <a:lnTo>
                      <a:pt x="1602" y="612"/>
                    </a:lnTo>
                    <a:lnTo>
                      <a:pt x="1603" y="613"/>
                    </a:lnTo>
                    <a:lnTo>
                      <a:pt x="1600" y="617"/>
                    </a:lnTo>
                    <a:lnTo>
                      <a:pt x="1596" y="614"/>
                    </a:lnTo>
                    <a:lnTo>
                      <a:pt x="1594" y="619"/>
                    </a:lnTo>
                    <a:lnTo>
                      <a:pt x="1592" y="618"/>
                    </a:lnTo>
                    <a:lnTo>
                      <a:pt x="1592" y="620"/>
                    </a:lnTo>
                    <a:lnTo>
                      <a:pt x="1588" y="620"/>
                    </a:lnTo>
                    <a:lnTo>
                      <a:pt x="1585" y="622"/>
                    </a:lnTo>
                    <a:lnTo>
                      <a:pt x="1584" y="622"/>
                    </a:lnTo>
                    <a:lnTo>
                      <a:pt x="1582" y="623"/>
                    </a:lnTo>
                    <a:lnTo>
                      <a:pt x="1579" y="623"/>
                    </a:lnTo>
                    <a:lnTo>
                      <a:pt x="1578" y="627"/>
                    </a:lnTo>
                    <a:lnTo>
                      <a:pt x="1573" y="628"/>
                    </a:lnTo>
                    <a:lnTo>
                      <a:pt x="1572" y="632"/>
                    </a:lnTo>
                    <a:lnTo>
                      <a:pt x="1568" y="632"/>
                    </a:lnTo>
                    <a:lnTo>
                      <a:pt x="1563" y="636"/>
                    </a:lnTo>
                    <a:lnTo>
                      <a:pt x="1564" y="637"/>
                    </a:lnTo>
                    <a:lnTo>
                      <a:pt x="1563" y="638"/>
                    </a:lnTo>
                    <a:lnTo>
                      <a:pt x="1557" y="641"/>
                    </a:lnTo>
                    <a:lnTo>
                      <a:pt x="1557" y="646"/>
                    </a:lnTo>
                    <a:lnTo>
                      <a:pt x="1550" y="645"/>
                    </a:lnTo>
                    <a:lnTo>
                      <a:pt x="1550" y="650"/>
                    </a:lnTo>
                    <a:lnTo>
                      <a:pt x="1548" y="649"/>
                    </a:lnTo>
                    <a:lnTo>
                      <a:pt x="1548" y="651"/>
                    </a:lnTo>
                    <a:lnTo>
                      <a:pt x="1546" y="649"/>
                    </a:lnTo>
                    <a:lnTo>
                      <a:pt x="1546" y="652"/>
                    </a:lnTo>
                    <a:lnTo>
                      <a:pt x="1544" y="652"/>
                    </a:lnTo>
                    <a:lnTo>
                      <a:pt x="1544" y="653"/>
                    </a:lnTo>
                    <a:lnTo>
                      <a:pt x="1543" y="655"/>
                    </a:lnTo>
                    <a:lnTo>
                      <a:pt x="1541" y="655"/>
                    </a:lnTo>
                    <a:lnTo>
                      <a:pt x="1541" y="656"/>
                    </a:lnTo>
                    <a:lnTo>
                      <a:pt x="1540" y="656"/>
                    </a:lnTo>
                    <a:lnTo>
                      <a:pt x="1541" y="659"/>
                    </a:lnTo>
                    <a:lnTo>
                      <a:pt x="1539" y="658"/>
                    </a:lnTo>
                    <a:lnTo>
                      <a:pt x="1536" y="659"/>
                    </a:lnTo>
                    <a:lnTo>
                      <a:pt x="1537" y="662"/>
                    </a:lnTo>
                    <a:lnTo>
                      <a:pt x="1534" y="663"/>
                    </a:lnTo>
                    <a:lnTo>
                      <a:pt x="1532" y="668"/>
                    </a:lnTo>
                    <a:lnTo>
                      <a:pt x="1531" y="669"/>
                    </a:lnTo>
                    <a:lnTo>
                      <a:pt x="1531" y="667"/>
                    </a:lnTo>
                    <a:lnTo>
                      <a:pt x="1528" y="669"/>
                    </a:lnTo>
                    <a:lnTo>
                      <a:pt x="1527" y="668"/>
                    </a:lnTo>
                    <a:lnTo>
                      <a:pt x="1526" y="669"/>
                    </a:lnTo>
                    <a:lnTo>
                      <a:pt x="1527" y="670"/>
                    </a:lnTo>
                    <a:lnTo>
                      <a:pt x="1523" y="672"/>
                    </a:lnTo>
                    <a:lnTo>
                      <a:pt x="1523" y="671"/>
                    </a:lnTo>
                    <a:lnTo>
                      <a:pt x="1523" y="673"/>
                    </a:lnTo>
                    <a:lnTo>
                      <a:pt x="1522" y="675"/>
                    </a:lnTo>
                    <a:lnTo>
                      <a:pt x="1524" y="675"/>
                    </a:lnTo>
                    <a:lnTo>
                      <a:pt x="1522" y="678"/>
                    </a:lnTo>
                    <a:lnTo>
                      <a:pt x="1521" y="677"/>
                    </a:lnTo>
                    <a:lnTo>
                      <a:pt x="1521" y="681"/>
                    </a:lnTo>
                    <a:lnTo>
                      <a:pt x="1519" y="684"/>
                    </a:lnTo>
                    <a:lnTo>
                      <a:pt x="1512" y="685"/>
                    </a:lnTo>
                    <a:lnTo>
                      <a:pt x="1512" y="688"/>
                    </a:lnTo>
                    <a:lnTo>
                      <a:pt x="1504" y="690"/>
                    </a:lnTo>
                    <a:lnTo>
                      <a:pt x="1500" y="689"/>
                    </a:lnTo>
                    <a:lnTo>
                      <a:pt x="1497" y="691"/>
                    </a:lnTo>
                    <a:lnTo>
                      <a:pt x="1494" y="691"/>
                    </a:lnTo>
                    <a:lnTo>
                      <a:pt x="1491" y="694"/>
                    </a:lnTo>
                    <a:lnTo>
                      <a:pt x="1494" y="696"/>
                    </a:lnTo>
                    <a:lnTo>
                      <a:pt x="1491" y="696"/>
                    </a:lnTo>
                    <a:lnTo>
                      <a:pt x="1490" y="699"/>
                    </a:lnTo>
                    <a:lnTo>
                      <a:pt x="1481" y="702"/>
                    </a:lnTo>
                    <a:lnTo>
                      <a:pt x="1479" y="699"/>
                    </a:lnTo>
                    <a:lnTo>
                      <a:pt x="1474" y="699"/>
                    </a:lnTo>
                    <a:lnTo>
                      <a:pt x="1473" y="696"/>
                    </a:lnTo>
                    <a:lnTo>
                      <a:pt x="1464" y="700"/>
                    </a:lnTo>
                    <a:lnTo>
                      <a:pt x="1461" y="698"/>
                    </a:lnTo>
                    <a:lnTo>
                      <a:pt x="1453" y="698"/>
                    </a:lnTo>
                    <a:lnTo>
                      <a:pt x="1450" y="701"/>
                    </a:lnTo>
                    <a:lnTo>
                      <a:pt x="1453" y="703"/>
                    </a:lnTo>
                    <a:lnTo>
                      <a:pt x="1454" y="709"/>
                    </a:lnTo>
                    <a:lnTo>
                      <a:pt x="1450" y="711"/>
                    </a:lnTo>
                    <a:lnTo>
                      <a:pt x="1448" y="709"/>
                    </a:lnTo>
                    <a:lnTo>
                      <a:pt x="1446" y="710"/>
                    </a:lnTo>
                    <a:lnTo>
                      <a:pt x="1445" y="713"/>
                    </a:lnTo>
                    <a:lnTo>
                      <a:pt x="1442" y="709"/>
                    </a:lnTo>
                    <a:lnTo>
                      <a:pt x="1440" y="711"/>
                    </a:lnTo>
                    <a:lnTo>
                      <a:pt x="1433" y="709"/>
                    </a:lnTo>
                    <a:lnTo>
                      <a:pt x="1430" y="713"/>
                    </a:lnTo>
                    <a:lnTo>
                      <a:pt x="1432" y="716"/>
                    </a:lnTo>
                    <a:lnTo>
                      <a:pt x="1432" y="721"/>
                    </a:lnTo>
                    <a:lnTo>
                      <a:pt x="1428" y="721"/>
                    </a:lnTo>
                    <a:lnTo>
                      <a:pt x="1425" y="726"/>
                    </a:lnTo>
                    <a:lnTo>
                      <a:pt x="1415" y="730"/>
                    </a:lnTo>
                    <a:lnTo>
                      <a:pt x="1412" y="730"/>
                    </a:lnTo>
                    <a:lnTo>
                      <a:pt x="1409" y="735"/>
                    </a:lnTo>
                    <a:lnTo>
                      <a:pt x="1402" y="735"/>
                    </a:lnTo>
                    <a:lnTo>
                      <a:pt x="1394" y="739"/>
                    </a:lnTo>
                    <a:lnTo>
                      <a:pt x="1389" y="750"/>
                    </a:lnTo>
                    <a:lnTo>
                      <a:pt x="1383" y="754"/>
                    </a:lnTo>
                    <a:lnTo>
                      <a:pt x="1382" y="758"/>
                    </a:lnTo>
                    <a:lnTo>
                      <a:pt x="1378" y="762"/>
                    </a:lnTo>
                    <a:lnTo>
                      <a:pt x="1375" y="759"/>
                    </a:lnTo>
                    <a:lnTo>
                      <a:pt x="1368" y="782"/>
                    </a:lnTo>
                    <a:lnTo>
                      <a:pt x="1363" y="781"/>
                    </a:lnTo>
                    <a:lnTo>
                      <a:pt x="1361" y="783"/>
                    </a:lnTo>
                    <a:lnTo>
                      <a:pt x="1357" y="777"/>
                    </a:lnTo>
                    <a:lnTo>
                      <a:pt x="1350" y="775"/>
                    </a:lnTo>
                    <a:lnTo>
                      <a:pt x="1345" y="772"/>
                    </a:lnTo>
                    <a:lnTo>
                      <a:pt x="1343" y="772"/>
                    </a:lnTo>
                    <a:lnTo>
                      <a:pt x="1342" y="770"/>
                    </a:lnTo>
                    <a:lnTo>
                      <a:pt x="1336" y="770"/>
                    </a:lnTo>
                    <a:lnTo>
                      <a:pt x="1334" y="767"/>
                    </a:lnTo>
                    <a:lnTo>
                      <a:pt x="1327" y="767"/>
                    </a:lnTo>
                    <a:lnTo>
                      <a:pt x="1327" y="768"/>
                    </a:lnTo>
                    <a:lnTo>
                      <a:pt x="1324" y="767"/>
                    </a:lnTo>
                    <a:lnTo>
                      <a:pt x="1320" y="771"/>
                    </a:lnTo>
                    <a:lnTo>
                      <a:pt x="1312" y="770"/>
                    </a:lnTo>
                    <a:lnTo>
                      <a:pt x="1309" y="772"/>
                    </a:lnTo>
                    <a:lnTo>
                      <a:pt x="1303" y="768"/>
                    </a:lnTo>
                    <a:lnTo>
                      <a:pt x="1297" y="771"/>
                    </a:lnTo>
                    <a:lnTo>
                      <a:pt x="1298" y="773"/>
                    </a:lnTo>
                    <a:lnTo>
                      <a:pt x="1292" y="774"/>
                    </a:lnTo>
                    <a:lnTo>
                      <a:pt x="1290" y="777"/>
                    </a:lnTo>
                    <a:lnTo>
                      <a:pt x="1288" y="777"/>
                    </a:lnTo>
                    <a:lnTo>
                      <a:pt x="1281" y="783"/>
                    </a:lnTo>
                    <a:lnTo>
                      <a:pt x="1281" y="789"/>
                    </a:lnTo>
                    <a:lnTo>
                      <a:pt x="1283" y="791"/>
                    </a:lnTo>
                    <a:lnTo>
                      <a:pt x="1281" y="794"/>
                    </a:lnTo>
                    <a:lnTo>
                      <a:pt x="1282" y="796"/>
                    </a:lnTo>
                    <a:lnTo>
                      <a:pt x="1266" y="811"/>
                    </a:lnTo>
                    <a:lnTo>
                      <a:pt x="1265" y="813"/>
                    </a:lnTo>
                    <a:lnTo>
                      <a:pt x="1262" y="815"/>
                    </a:lnTo>
                    <a:lnTo>
                      <a:pt x="1258" y="825"/>
                    </a:lnTo>
                    <a:lnTo>
                      <a:pt x="1255" y="826"/>
                    </a:lnTo>
                    <a:lnTo>
                      <a:pt x="1252" y="836"/>
                    </a:lnTo>
                    <a:lnTo>
                      <a:pt x="1244" y="844"/>
                    </a:lnTo>
                    <a:lnTo>
                      <a:pt x="1237" y="844"/>
                    </a:lnTo>
                    <a:lnTo>
                      <a:pt x="1234" y="846"/>
                    </a:lnTo>
                    <a:lnTo>
                      <a:pt x="1232" y="848"/>
                    </a:lnTo>
                    <a:lnTo>
                      <a:pt x="1227" y="846"/>
                    </a:lnTo>
                    <a:lnTo>
                      <a:pt x="1220" y="849"/>
                    </a:lnTo>
                    <a:lnTo>
                      <a:pt x="1219" y="854"/>
                    </a:lnTo>
                    <a:lnTo>
                      <a:pt x="1216" y="857"/>
                    </a:lnTo>
                    <a:lnTo>
                      <a:pt x="1210" y="852"/>
                    </a:lnTo>
                    <a:lnTo>
                      <a:pt x="1207" y="855"/>
                    </a:lnTo>
                    <a:lnTo>
                      <a:pt x="1198" y="856"/>
                    </a:lnTo>
                    <a:lnTo>
                      <a:pt x="1194" y="860"/>
                    </a:lnTo>
                    <a:lnTo>
                      <a:pt x="1191" y="865"/>
                    </a:lnTo>
                    <a:lnTo>
                      <a:pt x="1186" y="866"/>
                    </a:lnTo>
                    <a:lnTo>
                      <a:pt x="1185" y="869"/>
                    </a:lnTo>
                    <a:lnTo>
                      <a:pt x="1148" y="876"/>
                    </a:lnTo>
                    <a:lnTo>
                      <a:pt x="1149" y="873"/>
                    </a:lnTo>
                    <a:lnTo>
                      <a:pt x="1146" y="870"/>
                    </a:lnTo>
                    <a:lnTo>
                      <a:pt x="1147" y="868"/>
                    </a:lnTo>
                    <a:lnTo>
                      <a:pt x="1139" y="864"/>
                    </a:lnTo>
                    <a:lnTo>
                      <a:pt x="1139" y="863"/>
                    </a:lnTo>
                    <a:lnTo>
                      <a:pt x="1138" y="861"/>
                    </a:lnTo>
                    <a:lnTo>
                      <a:pt x="1139" y="858"/>
                    </a:lnTo>
                    <a:lnTo>
                      <a:pt x="1137" y="856"/>
                    </a:lnTo>
                    <a:lnTo>
                      <a:pt x="1141" y="854"/>
                    </a:lnTo>
                    <a:lnTo>
                      <a:pt x="1141" y="850"/>
                    </a:lnTo>
                    <a:lnTo>
                      <a:pt x="1141" y="848"/>
                    </a:lnTo>
                    <a:lnTo>
                      <a:pt x="1138" y="849"/>
                    </a:lnTo>
                    <a:lnTo>
                      <a:pt x="1139" y="846"/>
                    </a:lnTo>
                    <a:lnTo>
                      <a:pt x="1137" y="847"/>
                    </a:lnTo>
                    <a:lnTo>
                      <a:pt x="1134" y="846"/>
                    </a:lnTo>
                    <a:lnTo>
                      <a:pt x="1132" y="849"/>
                    </a:lnTo>
                    <a:lnTo>
                      <a:pt x="1132" y="846"/>
                    </a:lnTo>
                    <a:lnTo>
                      <a:pt x="1130" y="845"/>
                    </a:lnTo>
                    <a:lnTo>
                      <a:pt x="1131" y="844"/>
                    </a:lnTo>
                    <a:lnTo>
                      <a:pt x="1127" y="845"/>
                    </a:lnTo>
                    <a:lnTo>
                      <a:pt x="1129" y="846"/>
                    </a:lnTo>
                    <a:lnTo>
                      <a:pt x="1124" y="847"/>
                    </a:lnTo>
                    <a:lnTo>
                      <a:pt x="1124" y="845"/>
                    </a:lnTo>
                    <a:lnTo>
                      <a:pt x="1122" y="845"/>
                    </a:lnTo>
                    <a:lnTo>
                      <a:pt x="1121" y="846"/>
                    </a:lnTo>
                    <a:lnTo>
                      <a:pt x="1120" y="844"/>
                    </a:lnTo>
                    <a:lnTo>
                      <a:pt x="1117" y="847"/>
                    </a:lnTo>
                    <a:lnTo>
                      <a:pt x="1117" y="849"/>
                    </a:lnTo>
                    <a:lnTo>
                      <a:pt x="1111" y="848"/>
                    </a:lnTo>
                    <a:lnTo>
                      <a:pt x="1111" y="849"/>
                    </a:lnTo>
                    <a:lnTo>
                      <a:pt x="1112" y="848"/>
                    </a:lnTo>
                    <a:lnTo>
                      <a:pt x="1113" y="849"/>
                    </a:lnTo>
                    <a:lnTo>
                      <a:pt x="1112" y="850"/>
                    </a:lnTo>
                    <a:lnTo>
                      <a:pt x="1111" y="849"/>
                    </a:lnTo>
                    <a:lnTo>
                      <a:pt x="1109" y="847"/>
                    </a:lnTo>
                    <a:lnTo>
                      <a:pt x="1106" y="850"/>
                    </a:lnTo>
                    <a:lnTo>
                      <a:pt x="1103" y="849"/>
                    </a:lnTo>
                    <a:lnTo>
                      <a:pt x="1101" y="847"/>
                    </a:lnTo>
                    <a:lnTo>
                      <a:pt x="1098" y="848"/>
                    </a:lnTo>
                    <a:lnTo>
                      <a:pt x="1098" y="847"/>
                    </a:lnTo>
                    <a:lnTo>
                      <a:pt x="1095" y="846"/>
                    </a:lnTo>
                    <a:lnTo>
                      <a:pt x="1096" y="843"/>
                    </a:lnTo>
                    <a:lnTo>
                      <a:pt x="1092" y="843"/>
                    </a:lnTo>
                    <a:lnTo>
                      <a:pt x="1089" y="845"/>
                    </a:lnTo>
                    <a:lnTo>
                      <a:pt x="1090" y="848"/>
                    </a:lnTo>
                    <a:lnTo>
                      <a:pt x="1088" y="848"/>
                    </a:lnTo>
                    <a:lnTo>
                      <a:pt x="1087" y="846"/>
                    </a:lnTo>
                    <a:lnTo>
                      <a:pt x="1085" y="847"/>
                    </a:lnTo>
                    <a:lnTo>
                      <a:pt x="1083" y="846"/>
                    </a:lnTo>
                    <a:lnTo>
                      <a:pt x="1084" y="844"/>
                    </a:lnTo>
                    <a:lnTo>
                      <a:pt x="1081" y="844"/>
                    </a:lnTo>
                    <a:lnTo>
                      <a:pt x="1081" y="842"/>
                    </a:lnTo>
                    <a:lnTo>
                      <a:pt x="1080" y="843"/>
                    </a:lnTo>
                    <a:lnTo>
                      <a:pt x="1077" y="840"/>
                    </a:lnTo>
                    <a:lnTo>
                      <a:pt x="1076" y="842"/>
                    </a:lnTo>
                    <a:lnTo>
                      <a:pt x="1075" y="839"/>
                    </a:lnTo>
                    <a:lnTo>
                      <a:pt x="1073" y="842"/>
                    </a:lnTo>
                    <a:lnTo>
                      <a:pt x="1070" y="838"/>
                    </a:lnTo>
                    <a:lnTo>
                      <a:pt x="1069" y="839"/>
                    </a:lnTo>
                    <a:lnTo>
                      <a:pt x="1068" y="839"/>
                    </a:lnTo>
                    <a:lnTo>
                      <a:pt x="1065" y="842"/>
                    </a:lnTo>
                    <a:lnTo>
                      <a:pt x="1063" y="839"/>
                    </a:lnTo>
                    <a:lnTo>
                      <a:pt x="1060" y="842"/>
                    </a:lnTo>
                    <a:lnTo>
                      <a:pt x="1059" y="838"/>
                    </a:lnTo>
                    <a:lnTo>
                      <a:pt x="1056" y="839"/>
                    </a:lnTo>
                    <a:lnTo>
                      <a:pt x="1056" y="837"/>
                    </a:lnTo>
                    <a:lnTo>
                      <a:pt x="1054" y="839"/>
                    </a:lnTo>
                    <a:lnTo>
                      <a:pt x="1055" y="837"/>
                    </a:lnTo>
                    <a:lnTo>
                      <a:pt x="1053" y="837"/>
                    </a:lnTo>
                    <a:lnTo>
                      <a:pt x="1053" y="835"/>
                    </a:lnTo>
                    <a:lnTo>
                      <a:pt x="1051" y="838"/>
                    </a:lnTo>
                    <a:lnTo>
                      <a:pt x="1046" y="834"/>
                    </a:lnTo>
                    <a:lnTo>
                      <a:pt x="1039" y="836"/>
                    </a:lnTo>
                    <a:lnTo>
                      <a:pt x="1036" y="832"/>
                    </a:lnTo>
                    <a:lnTo>
                      <a:pt x="1034" y="835"/>
                    </a:lnTo>
                    <a:lnTo>
                      <a:pt x="1031" y="834"/>
                    </a:lnTo>
                    <a:lnTo>
                      <a:pt x="1032" y="832"/>
                    </a:lnTo>
                    <a:lnTo>
                      <a:pt x="1028" y="833"/>
                    </a:lnTo>
                    <a:lnTo>
                      <a:pt x="1027" y="835"/>
                    </a:lnTo>
                    <a:lnTo>
                      <a:pt x="1024" y="833"/>
                    </a:lnTo>
                    <a:lnTo>
                      <a:pt x="1023" y="834"/>
                    </a:lnTo>
                    <a:lnTo>
                      <a:pt x="1020" y="834"/>
                    </a:lnTo>
                    <a:lnTo>
                      <a:pt x="1016" y="832"/>
                    </a:lnTo>
                    <a:lnTo>
                      <a:pt x="1015" y="834"/>
                    </a:lnTo>
                    <a:lnTo>
                      <a:pt x="1013" y="832"/>
                    </a:lnTo>
                    <a:lnTo>
                      <a:pt x="1012" y="835"/>
                    </a:lnTo>
                    <a:lnTo>
                      <a:pt x="1011" y="832"/>
                    </a:lnTo>
                    <a:lnTo>
                      <a:pt x="1009" y="832"/>
                    </a:lnTo>
                    <a:lnTo>
                      <a:pt x="1009" y="833"/>
                    </a:lnTo>
                    <a:lnTo>
                      <a:pt x="1005" y="832"/>
                    </a:lnTo>
                    <a:lnTo>
                      <a:pt x="1004" y="835"/>
                    </a:lnTo>
                    <a:lnTo>
                      <a:pt x="1002" y="831"/>
                    </a:lnTo>
                    <a:lnTo>
                      <a:pt x="1000" y="831"/>
                    </a:lnTo>
                    <a:lnTo>
                      <a:pt x="1000" y="833"/>
                    </a:lnTo>
                    <a:lnTo>
                      <a:pt x="999" y="830"/>
                    </a:lnTo>
                    <a:lnTo>
                      <a:pt x="996" y="832"/>
                    </a:lnTo>
                    <a:lnTo>
                      <a:pt x="996" y="830"/>
                    </a:lnTo>
                    <a:lnTo>
                      <a:pt x="994" y="830"/>
                    </a:lnTo>
                    <a:lnTo>
                      <a:pt x="993" y="832"/>
                    </a:lnTo>
                    <a:lnTo>
                      <a:pt x="988" y="832"/>
                    </a:lnTo>
                    <a:lnTo>
                      <a:pt x="987" y="834"/>
                    </a:lnTo>
                    <a:lnTo>
                      <a:pt x="983" y="833"/>
                    </a:lnTo>
                    <a:lnTo>
                      <a:pt x="982" y="835"/>
                    </a:lnTo>
                    <a:lnTo>
                      <a:pt x="978" y="834"/>
                    </a:lnTo>
                    <a:lnTo>
                      <a:pt x="978" y="832"/>
                    </a:lnTo>
                    <a:lnTo>
                      <a:pt x="976" y="833"/>
                    </a:lnTo>
                    <a:lnTo>
                      <a:pt x="972" y="831"/>
                    </a:lnTo>
                    <a:lnTo>
                      <a:pt x="968" y="832"/>
                    </a:lnTo>
                    <a:lnTo>
                      <a:pt x="968" y="835"/>
                    </a:lnTo>
                    <a:lnTo>
                      <a:pt x="960" y="832"/>
                    </a:lnTo>
                    <a:lnTo>
                      <a:pt x="958" y="832"/>
                    </a:lnTo>
                    <a:lnTo>
                      <a:pt x="959" y="834"/>
                    </a:lnTo>
                    <a:lnTo>
                      <a:pt x="956" y="833"/>
                    </a:lnTo>
                    <a:lnTo>
                      <a:pt x="954" y="834"/>
                    </a:lnTo>
                    <a:lnTo>
                      <a:pt x="954" y="835"/>
                    </a:lnTo>
                    <a:lnTo>
                      <a:pt x="951" y="834"/>
                    </a:lnTo>
                    <a:lnTo>
                      <a:pt x="948" y="836"/>
                    </a:lnTo>
                    <a:lnTo>
                      <a:pt x="943" y="835"/>
                    </a:lnTo>
                    <a:lnTo>
                      <a:pt x="941" y="837"/>
                    </a:lnTo>
                    <a:lnTo>
                      <a:pt x="936" y="837"/>
                    </a:lnTo>
                    <a:lnTo>
                      <a:pt x="934" y="839"/>
                    </a:lnTo>
                    <a:lnTo>
                      <a:pt x="933" y="838"/>
                    </a:lnTo>
                    <a:lnTo>
                      <a:pt x="931" y="839"/>
                    </a:lnTo>
                    <a:lnTo>
                      <a:pt x="929" y="837"/>
                    </a:lnTo>
                    <a:lnTo>
                      <a:pt x="925" y="839"/>
                    </a:lnTo>
                    <a:lnTo>
                      <a:pt x="925" y="837"/>
                    </a:lnTo>
                    <a:lnTo>
                      <a:pt x="921" y="832"/>
                    </a:lnTo>
                    <a:lnTo>
                      <a:pt x="921" y="833"/>
                    </a:lnTo>
                    <a:lnTo>
                      <a:pt x="918" y="832"/>
                    </a:lnTo>
                    <a:lnTo>
                      <a:pt x="919" y="830"/>
                    </a:lnTo>
                    <a:lnTo>
                      <a:pt x="916" y="831"/>
                    </a:lnTo>
                    <a:lnTo>
                      <a:pt x="910" y="829"/>
                    </a:lnTo>
                    <a:lnTo>
                      <a:pt x="905" y="831"/>
                    </a:lnTo>
                    <a:lnTo>
                      <a:pt x="905" y="830"/>
                    </a:lnTo>
                    <a:lnTo>
                      <a:pt x="901" y="829"/>
                    </a:lnTo>
                    <a:lnTo>
                      <a:pt x="900" y="831"/>
                    </a:lnTo>
                    <a:lnTo>
                      <a:pt x="898" y="829"/>
                    </a:lnTo>
                    <a:lnTo>
                      <a:pt x="896" y="830"/>
                    </a:lnTo>
                    <a:lnTo>
                      <a:pt x="890" y="828"/>
                    </a:lnTo>
                    <a:lnTo>
                      <a:pt x="887" y="829"/>
                    </a:lnTo>
                    <a:lnTo>
                      <a:pt x="886" y="831"/>
                    </a:lnTo>
                    <a:lnTo>
                      <a:pt x="884" y="829"/>
                    </a:lnTo>
                    <a:lnTo>
                      <a:pt x="879" y="829"/>
                    </a:lnTo>
                    <a:lnTo>
                      <a:pt x="878" y="831"/>
                    </a:lnTo>
                    <a:lnTo>
                      <a:pt x="877" y="831"/>
                    </a:lnTo>
                    <a:lnTo>
                      <a:pt x="877" y="832"/>
                    </a:lnTo>
                    <a:lnTo>
                      <a:pt x="874" y="834"/>
                    </a:lnTo>
                    <a:lnTo>
                      <a:pt x="872" y="833"/>
                    </a:lnTo>
                    <a:lnTo>
                      <a:pt x="872" y="835"/>
                    </a:lnTo>
                    <a:lnTo>
                      <a:pt x="870" y="835"/>
                    </a:lnTo>
                    <a:lnTo>
                      <a:pt x="869" y="837"/>
                    </a:lnTo>
                    <a:lnTo>
                      <a:pt x="864" y="838"/>
                    </a:lnTo>
                    <a:lnTo>
                      <a:pt x="862" y="840"/>
                    </a:lnTo>
                    <a:lnTo>
                      <a:pt x="860" y="839"/>
                    </a:lnTo>
                    <a:lnTo>
                      <a:pt x="860" y="840"/>
                    </a:lnTo>
                    <a:lnTo>
                      <a:pt x="858" y="840"/>
                    </a:lnTo>
                    <a:lnTo>
                      <a:pt x="859" y="842"/>
                    </a:lnTo>
                    <a:lnTo>
                      <a:pt x="858" y="840"/>
                    </a:lnTo>
                    <a:lnTo>
                      <a:pt x="854" y="844"/>
                    </a:lnTo>
                    <a:lnTo>
                      <a:pt x="851" y="844"/>
                    </a:lnTo>
                    <a:lnTo>
                      <a:pt x="851" y="842"/>
                    </a:lnTo>
                    <a:lnTo>
                      <a:pt x="849" y="843"/>
                    </a:lnTo>
                    <a:lnTo>
                      <a:pt x="848" y="845"/>
                    </a:lnTo>
                    <a:lnTo>
                      <a:pt x="846" y="845"/>
                    </a:lnTo>
                    <a:lnTo>
                      <a:pt x="848" y="844"/>
                    </a:lnTo>
                    <a:lnTo>
                      <a:pt x="844" y="845"/>
                    </a:lnTo>
                    <a:lnTo>
                      <a:pt x="846" y="847"/>
                    </a:lnTo>
                    <a:lnTo>
                      <a:pt x="843" y="847"/>
                    </a:lnTo>
                    <a:lnTo>
                      <a:pt x="834" y="854"/>
                    </a:lnTo>
                    <a:lnTo>
                      <a:pt x="830" y="854"/>
                    </a:lnTo>
                    <a:lnTo>
                      <a:pt x="825" y="857"/>
                    </a:lnTo>
                    <a:lnTo>
                      <a:pt x="816" y="855"/>
                    </a:lnTo>
                    <a:lnTo>
                      <a:pt x="802" y="861"/>
                    </a:lnTo>
                    <a:lnTo>
                      <a:pt x="794" y="860"/>
                    </a:lnTo>
                    <a:lnTo>
                      <a:pt x="792" y="858"/>
                    </a:lnTo>
                    <a:lnTo>
                      <a:pt x="787" y="858"/>
                    </a:lnTo>
                    <a:lnTo>
                      <a:pt x="784" y="855"/>
                    </a:lnTo>
                    <a:lnTo>
                      <a:pt x="774" y="854"/>
                    </a:lnTo>
                    <a:lnTo>
                      <a:pt x="772" y="849"/>
                    </a:lnTo>
                    <a:lnTo>
                      <a:pt x="770" y="845"/>
                    </a:lnTo>
                    <a:lnTo>
                      <a:pt x="753" y="831"/>
                    </a:lnTo>
                    <a:lnTo>
                      <a:pt x="733" y="846"/>
                    </a:lnTo>
                    <a:lnTo>
                      <a:pt x="733" y="782"/>
                    </a:lnTo>
                    <a:lnTo>
                      <a:pt x="733" y="707"/>
                    </a:lnTo>
                    <a:lnTo>
                      <a:pt x="733" y="646"/>
                    </a:lnTo>
                    <a:lnTo>
                      <a:pt x="733" y="590"/>
                    </a:lnTo>
                    <a:lnTo>
                      <a:pt x="735" y="585"/>
                    </a:lnTo>
                    <a:lnTo>
                      <a:pt x="740" y="584"/>
                    </a:lnTo>
                    <a:lnTo>
                      <a:pt x="742" y="580"/>
                    </a:lnTo>
                    <a:lnTo>
                      <a:pt x="746" y="582"/>
                    </a:lnTo>
                    <a:lnTo>
                      <a:pt x="749" y="579"/>
                    </a:lnTo>
                    <a:lnTo>
                      <a:pt x="753" y="567"/>
                    </a:lnTo>
                    <a:lnTo>
                      <a:pt x="750" y="558"/>
                    </a:lnTo>
                    <a:lnTo>
                      <a:pt x="749" y="558"/>
                    </a:lnTo>
                    <a:lnTo>
                      <a:pt x="748" y="555"/>
                    </a:lnTo>
                    <a:lnTo>
                      <a:pt x="745" y="555"/>
                    </a:lnTo>
                    <a:lnTo>
                      <a:pt x="740" y="547"/>
                    </a:lnTo>
                    <a:lnTo>
                      <a:pt x="739" y="542"/>
                    </a:lnTo>
                    <a:lnTo>
                      <a:pt x="741" y="540"/>
                    </a:lnTo>
                    <a:lnTo>
                      <a:pt x="741" y="536"/>
                    </a:lnTo>
                    <a:lnTo>
                      <a:pt x="738" y="531"/>
                    </a:lnTo>
                    <a:lnTo>
                      <a:pt x="741" y="529"/>
                    </a:lnTo>
                    <a:lnTo>
                      <a:pt x="741" y="532"/>
                    </a:lnTo>
                    <a:lnTo>
                      <a:pt x="743" y="532"/>
                    </a:lnTo>
                    <a:lnTo>
                      <a:pt x="747" y="534"/>
                    </a:lnTo>
                    <a:lnTo>
                      <a:pt x="747" y="532"/>
                    </a:lnTo>
                    <a:lnTo>
                      <a:pt x="745" y="530"/>
                    </a:lnTo>
                    <a:lnTo>
                      <a:pt x="746" y="528"/>
                    </a:lnTo>
                    <a:lnTo>
                      <a:pt x="745" y="526"/>
                    </a:lnTo>
                    <a:lnTo>
                      <a:pt x="747" y="527"/>
                    </a:lnTo>
                    <a:lnTo>
                      <a:pt x="750" y="527"/>
                    </a:lnTo>
                    <a:lnTo>
                      <a:pt x="751" y="525"/>
                    </a:lnTo>
                    <a:lnTo>
                      <a:pt x="749" y="525"/>
                    </a:lnTo>
                    <a:lnTo>
                      <a:pt x="749" y="523"/>
                    </a:lnTo>
                    <a:lnTo>
                      <a:pt x="752" y="522"/>
                    </a:lnTo>
                    <a:lnTo>
                      <a:pt x="752" y="520"/>
                    </a:lnTo>
                    <a:lnTo>
                      <a:pt x="757" y="518"/>
                    </a:lnTo>
                    <a:lnTo>
                      <a:pt x="759" y="520"/>
                    </a:lnTo>
                    <a:lnTo>
                      <a:pt x="759" y="518"/>
                    </a:lnTo>
                    <a:lnTo>
                      <a:pt x="756" y="514"/>
                    </a:lnTo>
                    <a:lnTo>
                      <a:pt x="754" y="512"/>
                    </a:lnTo>
                    <a:lnTo>
                      <a:pt x="753" y="512"/>
                    </a:lnTo>
                    <a:lnTo>
                      <a:pt x="756" y="509"/>
                    </a:lnTo>
                    <a:lnTo>
                      <a:pt x="756" y="511"/>
                    </a:lnTo>
                    <a:lnTo>
                      <a:pt x="758" y="511"/>
                    </a:lnTo>
                    <a:lnTo>
                      <a:pt x="757" y="507"/>
                    </a:lnTo>
                    <a:lnTo>
                      <a:pt x="760" y="507"/>
                    </a:lnTo>
                    <a:lnTo>
                      <a:pt x="761" y="503"/>
                    </a:lnTo>
                    <a:lnTo>
                      <a:pt x="758" y="502"/>
                    </a:lnTo>
                    <a:lnTo>
                      <a:pt x="753" y="505"/>
                    </a:lnTo>
                    <a:lnTo>
                      <a:pt x="753" y="503"/>
                    </a:lnTo>
                    <a:lnTo>
                      <a:pt x="750" y="505"/>
                    </a:lnTo>
                    <a:lnTo>
                      <a:pt x="749" y="503"/>
                    </a:lnTo>
                    <a:lnTo>
                      <a:pt x="748" y="505"/>
                    </a:lnTo>
                    <a:lnTo>
                      <a:pt x="744" y="504"/>
                    </a:lnTo>
                    <a:lnTo>
                      <a:pt x="744" y="505"/>
                    </a:lnTo>
                    <a:lnTo>
                      <a:pt x="741" y="507"/>
                    </a:lnTo>
                    <a:lnTo>
                      <a:pt x="739" y="506"/>
                    </a:lnTo>
                    <a:lnTo>
                      <a:pt x="738" y="510"/>
                    </a:lnTo>
                    <a:lnTo>
                      <a:pt x="734" y="509"/>
                    </a:lnTo>
                    <a:lnTo>
                      <a:pt x="734" y="513"/>
                    </a:lnTo>
                    <a:lnTo>
                      <a:pt x="733" y="512"/>
                    </a:lnTo>
                    <a:lnTo>
                      <a:pt x="730" y="516"/>
                    </a:lnTo>
                    <a:lnTo>
                      <a:pt x="731" y="518"/>
                    </a:lnTo>
                    <a:lnTo>
                      <a:pt x="727" y="519"/>
                    </a:lnTo>
                    <a:lnTo>
                      <a:pt x="726" y="523"/>
                    </a:lnTo>
                    <a:lnTo>
                      <a:pt x="713" y="529"/>
                    </a:lnTo>
                    <a:lnTo>
                      <a:pt x="710" y="532"/>
                    </a:lnTo>
                    <a:lnTo>
                      <a:pt x="708" y="531"/>
                    </a:lnTo>
                    <a:lnTo>
                      <a:pt x="706" y="531"/>
                    </a:lnTo>
                    <a:lnTo>
                      <a:pt x="704" y="537"/>
                    </a:lnTo>
                    <a:lnTo>
                      <a:pt x="704" y="541"/>
                    </a:lnTo>
                    <a:lnTo>
                      <a:pt x="697" y="543"/>
                    </a:lnTo>
                    <a:lnTo>
                      <a:pt x="695" y="548"/>
                    </a:lnTo>
                    <a:lnTo>
                      <a:pt x="688" y="549"/>
                    </a:lnTo>
                    <a:lnTo>
                      <a:pt x="686" y="552"/>
                    </a:lnTo>
                    <a:lnTo>
                      <a:pt x="679" y="554"/>
                    </a:lnTo>
                    <a:lnTo>
                      <a:pt x="667" y="570"/>
                    </a:lnTo>
                    <a:lnTo>
                      <a:pt x="661" y="570"/>
                    </a:lnTo>
                    <a:lnTo>
                      <a:pt x="657" y="574"/>
                    </a:lnTo>
                    <a:lnTo>
                      <a:pt x="651" y="587"/>
                    </a:lnTo>
                    <a:lnTo>
                      <a:pt x="645" y="586"/>
                    </a:lnTo>
                    <a:lnTo>
                      <a:pt x="644" y="587"/>
                    </a:lnTo>
                    <a:lnTo>
                      <a:pt x="639" y="587"/>
                    </a:lnTo>
                    <a:lnTo>
                      <a:pt x="637" y="590"/>
                    </a:lnTo>
                    <a:lnTo>
                      <a:pt x="625" y="591"/>
                    </a:lnTo>
                    <a:lnTo>
                      <a:pt x="622" y="596"/>
                    </a:lnTo>
                    <a:lnTo>
                      <a:pt x="615" y="600"/>
                    </a:lnTo>
                    <a:lnTo>
                      <a:pt x="605" y="620"/>
                    </a:lnTo>
                    <a:lnTo>
                      <a:pt x="596" y="619"/>
                    </a:lnTo>
                    <a:lnTo>
                      <a:pt x="595" y="622"/>
                    </a:lnTo>
                    <a:lnTo>
                      <a:pt x="584" y="626"/>
                    </a:lnTo>
                    <a:lnTo>
                      <a:pt x="582" y="626"/>
                    </a:lnTo>
                    <a:lnTo>
                      <a:pt x="577" y="621"/>
                    </a:lnTo>
                    <a:lnTo>
                      <a:pt x="573" y="622"/>
                    </a:lnTo>
                    <a:lnTo>
                      <a:pt x="573" y="626"/>
                    </a:lnTo>
                    <a:lnTo>
                      <a:pt x="571" y="624"/>
                    </a:lnTo>
                    <a:lnTo>
                      <a:pt x="569" y="628"/>
                    </a:lnTo>
                    <a:lnTo>
                      <a:pt x="472" y="628"/>
                    </a:lnTo>
                    <a:lnTo>
                      <a:pt x="393" y="628"/>
                    </a:lnTo>
                    <a:lnTo>
                      <a:pt x="393" y="624"/>
                    </a:lnTo>
                    <a:lnTo>
                      <a:pt x="399" y="619"/>
                    </a:lnTo>
                    <a:lnTo>
                      <a:pt x="398" y="615"/>
                    </a:lnTo>
                    <a:lnTo>
                      <a:pt x="396" y="614"/>
                    </a:lnTo>
                    <a:lnTo>
                      <a:pt x="396" y="611"/>
                    </a:lnTo>
                    <a:lnTo>
                      <a:pt x="402" y="601"/>
                    </a:lnTo>
                    <a:lnTo>
                      <a:pt x="399" y="597"/>
                    </a:lnTo>
                    <a:lnTo>
                      <a:pt x="399" y="593"/>
                    </a:lnTo>
                    <a:lnTo>
                      <a:pt x="397" y="591"/>
                    </a:lnTo>
                    <a:lnTo>
                      <a:pt x="400" y="584"/>
                    </a:lnTo>
                    <a:lnTo>
                      <a:pt x="394" y="580"/>
                    </a:lnTo>
                    <a:lnTo>
                      <a:pt x="386" y="578"/>
                    </a:lnTo>
                    <a:lnTo>
                      <a:pt x="384" y="576"/>
                    </a:lnTo>
                    <a:lnTo>
                      <a:pt x="380" y="577"/>
                    </a:lnTo>
                    <a:lnTo>
                      <a:pt x="379" y="574"/>
                    </a:lnTo>
                    <a:lnTo>
                      <a:pt x="374" y="573"/>
                    </a:lnTo>
                    <a:lnTo>
                      <a:pt x="375" y="565"/>
                    </a:lnTo>
                    <a:lnTo>
                      <a:pt x="379" y="560"/>
                    </a:lnTo>
                    <a:lnTo>
                      <a:pt x="380" y="552"/>
                    </a:lnTo>
                    <a:lnTo>
                      <a:pt x="376" y="549"/>
                    </a:lnTo>
                    <a:lnTo>
                      <a:pt x="379" y="544"/>
                    </a:lnTo>
                    <a:lnTo>
                      <a:pt x="374" y="544"/>
                    </a:lnTo>
                    <a:lnTo>
                      <a:pt x="370" y="541"/>
                    </a:lnTo>
                    <a:lnTo>
                      <a:pt x="371" y="527"/>
                    </a:lnTo>
                    <a:lnTo>
                      <a:pt x="369" y="526"/>
                    </a:lnTo>
                    <a:lnTo>
                      <a:pt x="364" y="528"/>
                    </a:lnTo>
                    <a:lnTo>
                      <a:pt x="358" y="523"/>
                    </a:lnTo>
                    <a:lnTo>
                      <a:pt x="358" y="520"/>
                    </a:lnTo>
                    <a:lnTo>
                      <a:pt x="356" y="518"/>
                    </a:lnTo>
                    <a:lnTo>
                      <a:pt x="353" y="516"/>
                    </a:lnTo>
                    <a:lnTo>
                      <a:pt x="349" y="516"/>
                    </a:lnTo>
                    <a:lnTo>
                      <a:pt x="344" y="513"/>
                    </a:lnTo>
                    <a:lnTo>
                      <a:pt x="340" y="514"/>
                    </a:lnTo>
                    <a:lnTo>
                      <a:pt x="337" y="513"/>
                    </a:lnTo>
                    <a:lnTo>
                      <a:pt x="334" y="515"/>
                    </a:lnTo>
                    <a:lnTo>
                      <a:pt x="327" y="514"/>
                    </a:lnTo>
                    <a:lnTo>
                      <a:pt x="320" y="516"/>
                    </a:lnTo>
                    <a:lnTo>
                      <a:pt x="316" y="512"/>
                    </a:lnTo>
                    <a:lnTo>
                      <a:pt x="312" y="511"/>
                    </a:lnTo>
                    <a:lnTo>
                      <a:pt x="312" y="512"/>
                    </a:lnTo>
                    <a:lnTo>
                      <a:pt x="311" y="511"/>
                    </a:lnTo>
                    <a:lnTo>
                      <a:pt x="308" y="510"/>
                    </a:lnTo>
                    <a:lnTo>
                      <a:pt x="308" y="509"/>
                    </a:lnTo>
                    <a:lnTo>
                      <a:pt x="298" y="508"/>
                    </a:lnTo>
                    <a:lnTo>
                      <a:pt x="298" y="507"/>
                    </a:lnTo>
                    <a:lnTo>
                      <a:pt x="294" y="506"/>
                    </a:lnTo>
                    <a:lnTo>
                      <a:pt x="291" y="508"/>
                    </a:lnTo>
                    <a:lnTo>
                      <a:pt x="284" y="504"/>
                    </a:lnTo>
                    <a:lnTo>
                      <a:pt x="282" y="505"/>
                    </a:lnTo>
                    <a:lnTo>
                      <a:pt x="278" y="503"/>
                    </a:lnTo>
                    <a:lnTo>
                      <a:pt x="277" y="500"/>
                    </a:lnTo>
                    <a:lnTo>
                      <a:pt x="169" y="500"/>
                    </a:lnTo>
                    <a:lnTo>
                      <a:pt x="173" y="495"/>
                    </a:lnTo>
                    <a:lnTo>
                      <a:pt x="174" y="490"/>
                    </a:lnTo>
                    <a:lnTo>
                      <a:pt x="182" y="486"/>
                    </a:lnTo>
                    <a:lnTo>
                      <a:pt x="187" y="477"/>
                    </a:lnTo>
                    <a:lnTo>
                      <a:pt x="193" y="476"/>
                    </a:lnTo>
                    <a:lnTo>
                      <a:pt x="191" y="471"/>
                    </a:lnTo>
                    <a:lnTo>
                      <a:pt x="194" y="468"/>
                    </a:lnTo>
                    <a:lnTo>
                      <a:pt x="198" y="461"/>
                    </a:lnTo>
                    <a:lnTo>
                      <a:pt x="203" y="459"/>
                    </a:lnTo>
                    <a:lnTo>
                      <a:pt x="207" y="461"/>
                    </a:lnTo>
                    <a:lnTo>
                      <a:pt x="213" y="456"/>
                    </a:lnTo>
                    <a:lnTo>
                      <a:pt x="217" y="452"/>
                    </a:lnTo>
                    <a:lnTo>
                      <a:pt x="212" y="451"/>
                    </a:lnTo>
                    <a:lnTo>
                      <a:pt x="211" y="449"/>
                    </a:lnTo>
                    <a:lnTo>
                      <a:pt x="223" y="441"/>
                    </a:lnTo>
                    <a:lnTo>
                      <a:pt x="227" y="435"/>
                    </a:lnTo>
                    <a:lnTo>
                      <a:pt x="228" y="423"/>
                    </a:lnTo>
                    <a:lnTo>
                      <a:pt x="225" y="412"/>
                    </a:lnTo>
                    <a:lnTo>
                      <a:pt x="229" y="407"/>
                    </a:lnTo>
                    <a:lnTo>
                      <a:pt x="223" y="405"/>
                    </a:lnTo>
                    <a:lnTo>
                      <a:pt x="217" y="393"/>
                    </a:lnTo>
                    <a:lnTo>
                      <a:pt x="211" y="390"/>
                    </a:lnTo>
                    <a:lnTo>
                      <a:pt x="206" y="392"/>
                    </a:lnTo>
                    <a:lnTo>
                      <a:pt x="203" y="389"/>
                    </a:lnTo>
                    <a:lnTo>
                      <a:pt x="199" y="380"/>
                    </a:lnTo>
                    <a:lnTo>
                      <a:pt x="199" y="376"/>
                    </a:lnTo>
                    <a:lnTo>
                      <a:pt x="194" y="375"/>
                    </a:lnTo>
                    <a:lnTo>
                      <a:pt x="191" y="370"/>
                    </a:lnTo>
                    <a:lnTo>
                      <a:pt x="191" y="364"/>
                    </a:lnTo>
                    <a:lnTo>
                      <a:pt x="187" y="359"/>
                    </a:lnTo>
                    <a:lnTo>
                      <a:pt x="184" y="349"/>
                    </a:lnTo>
                    <a:lnTo>
                      <a:pt x="176" y="341"/>
                    </a:lnTo>
                    <a:lnTo>
                      <a:pt x="168" y="340"/>
                    </a:lnTo>
                    <a:lnTo>
                      <a:pt x="162" y="341"/>
                    </a:lnTo>
                    <a:lnTo>
                      <a:pt x="152" y="336"/>
                    </a:lnTo>
                    <a:lnTo>
                      <a:pt x="150" y="329"/>
                    </a:lnTo>
                    <a:lnTo>
                      <a:pt x="147" y="329"/>
                    </a:lnTo>
                    <a:lnTo>
                      <a:pt x="147" y="326"/>
                    </a:lnTo>
                    <a:lnTo>
                      <a:pt x="141" y="326"/>
                    </a:lnTo>
                    <a:lnTo>
                      <a:pt x="144" y="295"/>
                    </a:lnTo>
                    <a:lnTo>
                      <a:pt x="142" y="294"/>
                    </a:lnTo>
                    <a:lnTo>
                      <a:pt x="139" y="294"/>
                    </a:lnTo>
                    <a:lnTo>
                      <a:pt x="133" y="293"/>
                    </a:lnTo>
                    <a:lnTo>
                      <a:pt x="131" y="294"/>
                    </a:lnTo>
                    <a:lnTo>
                      <a:pt x="126" y="281"/>
                    </a:lnTo>
                    <a:lnTo>
                      <a:pt x="119" y="280"/>
                    </a:lnTo>
                    <a:lnTo>
                      <a:pt x="111" y="277"/>
                    </a:lnTo>
                    <a:lnTo>
                      <a:pt x="110" y="274"/>
                    </a:lnTo>
                    <a:lnTo>
                      <a:pt x="105" y="274"/>
                    </a:lnTo>
                    <a:lnTo>
                      <a:pt x="98" y="267"/>
                    </a:lnTo>
                    <a:lnTo>
                      <a:pt x="100" y="260"/>
                    </a:lnTo>
                    <a:lnTo>
                      <a:pt x="98" y="256"/>
                    </a:lnTo>
                    <a:lnTo>
                      <a:pt x="98" y="251"/>
                    </a:lnTo>
                    <a:lnTo>
                      <a:pt x="94" y="243"/>
                    </a:lnTo>
                    <a:lnTo>
                      <a:pt x="91" y="242"/>
                    </a:lnTo>
                    <a:lnTo>
                      <a:pt x="90" y="238"/>
                    </a:lnTo>
                    <a:lnTo>
                      <a:pt x="86" y="237"/>
                    </a:lnTo>
                    <a:lnTo>
                      <a:pt x="87" y="230"/>
                    </a:lnTo>
                    <a:lnTo>
                      <a:pt x="86" y="223"/>
                    </a:lnTo>
                    <a:lnTo>
                      <a:pt x="88" y="220"/>
                    </a:lnTo>
                    <a:lnTo>
                      <a:pt x="86" y="213"/>
                    </a:lnTo>
                    <a:lnTo>
                      <a:pt x="78" y="204"/>
                    </a:lnTo>
                    <a:lnTo>
                      <a:pt x="80" y="200"/>
                    </a:lnTo>
                    <a:lnTo>
                      <a:pt x="79" y="197"/>
                    </a:lnTo>
                    <a:lnTo>
                      <a:pt x="75" y="192"/>
                    </a:lnTo>
                    <a:lnTo>
                      <a:pt x="67" y="192"/>
                    </a:lnTo>
                    <a:lnTo>
                      <a:pt x="63" y="183"/>
                    </a:lnTo>
                    <a:lnTo>
                      <a:pt x="59" y="183"/>
                    </a:lnTo>
                    <a:lnTo>
                      <a:pt x="56" y="185"/>
                    </a:lnTo>
                    <a:lnTo>
                      <a:pt x="52" y="182"/>
                    </a:lnTo>
                    <a:lnTo>
                      <a:pt x="51" y="176"/>
                    </a:lnTo>
                    <a:lnTo>
                      <a:pt x="47" y="170"/>
                    </a:lnTo>
                    <a:lnTo>
                      <a:pt x="51" y="168"/>
                    </a:lnTo>
                    <a:lnTo>
                      <a:pt x="48" y="164"/>
                    </a:lnTo>
                    <a:lnTo>
                      <a:pt x="49" y="161"/>
                    </a:lnTo>
                    <a:lnTo>
                      <a:pt x="54" y="164"/>
                    </a:lnTo>
                    <a:lnTo>
                      <a:pt x="60" y="165"/>
                    </a:lnTo>
                    <a:lnTo>
                      <a:pt x="65" y="161"/>
                    </a:lnTo>
                    <a:lnTo>
                      <a:pt x="66" y="158"/>
                    </a:lnTo>
                    <a:lnTo>
                      <a:pt x="65" y="142"/>
                    </a:lnTo>
                    <a:lnTo>
                      <a:pt x="55" y="134"/>
                    </a:lnTo>
                    <a:lnTo>
                      <a:pt x="37" y="130"/>
                    </a:lnTo>
                    <a:lnTo>
                      <a:pt x="31" y="122"/>
                    </a:lnTo>
                    <a:lnTo>
                      <a:pt x="27" y="122"/>
                    </a:lnTo>
                    <a:lnTo>
                      <a:pt x="23" y="116"/>
                    </a:lnTo>
                    <a:lnTo>
                      <a:pt x="22" y="112"/>
                    </a:lnTo>
                    <a:lnTo>
                      <a:pt x="12" y="107"/>
                    </a:lnTo>
                    <a:lnTo>
                      <a:pt x="5" y="97"/>
                    </a:lnTo>
                    <a:lnTo>
                      <a:pt x="2" y="97"/>
                    </a:lnTo>
                    <a:lnTo>
                      <a:pt x="0" y="91"/>
                    </a:lnTo>
                    <a:lnTo>
                      <a:pt x="9" y="89"/>
                    </a:lnTo>
                    <a:lnTo>
                      <a:pt x="15" y="75"/>
                    </a:lnTo>
                    <a:lnTo>
                      <a:pt x="12" y="66"/>
                    </a:lnTo>
                    <a:lnTo>
                      <a:pt x="5" y="53"/>
                    </a:lnTo>
                    <a:lnTo>
                      <a:pt x="6" y="50"/>
                    </a:lnTo>
                    <a:lnTo>
                      <a:pt x="8" y="50"/>
                    </a:lnTo>
                    <a:lnTo>
                      <a:pt x="10" y="53"/>
                    </a:lnTo>
                    <a:lnTo>
                      <a:pt x="12" y="51"/>
                    </a:lnTo>
                    <a:lnTo>
                      <a:pt x="18" y="56"/>
                    </a:lnTo>
                    <a:lnTo>
                      <a:pt x="26" y="56"/>
                    </a:lnTo>
                    <a:lnTo>
                      <a:pt x="29" y="50"/>
                    </a:lnTo>
                    <a:lnTo>
                      <a:pt x="34" y="47"/>
                    </a:lnTo>
                    <a:lnTo>
                      <a:pt x="43" y="48"/>
                    </a:lnTo>
                    <a:lnTo>
                      <a:pt x="48" y="46"/>
                    </a:lnTo>
                    <a:lnTo>
                      <a:pt x="50" y="47"/>
                    </a:lnTo>
                    <a:lnTo>
                      <a:pt x="49" y="50"/>
                    </a:lnTo>
                    <a:lnTo>
                      <a:pt x="50" y="50"/>
                    </a:lnTo>
                    <a:lnTo>
                      <a:pt x="59" y="45"/>
                    </a:lnTo>
                    <a:lnTo>
                      <a:pt x="62" y="41"/>
                    </a:lnTo>
                    <a:lnTo>
                      <a:pt x="63" y="38"/>
                    </a:lnTo>
                    <a:lnTo>
                      <a:pt x="60" y="33"/>
                    </a:lnTo>
                    <a:lnTo>
                      <a:pt x="60" y="25"/>
                    </a:lnTo>
                    <a:lnTo>
                      <a:pt x="51" y="18"/>
                    </a:lnTo>
                    <a:lnTo>
                      <a:pt x="50" y="11"/>
                    </a:lnTo>
                    <a:lnTo>
                      <a:pt x="43" y="3"/>
                    </a:lnTo>
                    <a:lnTo>
                      <a:pt x="42" y="0"/>
                    </a:lnTo>
                    <a:lnTo>
                      <a:pt x="54" y="5"/>
                    </a:lnTo>
                    <a:lnTo>
                      <a:pt x="244" y="89"/>
                    </a:lnTo>
                    <a:lnTo>
                      <a:pt x="290" y="110"/>
                    </a:lnTo>
                    <a:lnTo>
                      <a:pt x="396" y="134"/>
                    </a:lnTo>
                    <a:lnTo>
                      <a:pt x="433" y="144"/>
                    </a:lnTo>
                    <a:lnTo>
                      <a:pt x="540" y="166"/>
                    </a:lnTo>
                    <a:lnTo>
                      <a:pt x="542" y="168"/>
                    </a:lnTo>
                    <a:lnTo>
                      <a:pt x="599" y="181"/>
                    </a:lnTo>
                    <a:lnTo>
                      <a:pt x="743" y="213"/>
                    </a:lnTo>
                    <a:lnTo>
                      <a:pt x="788" y="222"/>
                    </a:lnTo>
                    <a:lnTo>
                      <a:pt x="921" y="293"/>
                    </a:lnTo>
                    <a:lnTo>
                      <a:pt x="966" y="318"/>
                    </a:lnTo>
                    <a:lnTo>
                      <a:pt x="992" y="331"/>
                    </a:lnTo>
                    <a:lnTo>
                      <a:pt x="1087" y="382"/>
                    </a:lnTo>
                    <a:lnTo>
                      <a:pt x="1144" y="410"/>
                    </a:lnTo>
                    <a:lnTo>
                      <a:pt x="1264" y="460"/>
                    </a:lnTo>
                    <a:lnTo>
                      <a:pt x="1317" y="483"/>
                    </a:lnTo>
                    <a:lnTo>
                      <a:pt x="1451" y="539"/>
                    </a:lnTo>
                    <a:lnTo>
                      <a:pt x="1451" y="540"/>
                    </a:lnTo>
                    <a:lnTo>
                      <a:pt x="1492" y="557"/>
                    </a:lnTo>
                    <a:lnTo>
                      <a:pt x="1499" y="559"/>
                    </a:lnTo>
                    <a:lnTo>
                      <a:pt x="1564" y="587"/>
                    </a:lnTo>
                    <a:lnTo>
                      <a:pt x="1605" y="604"/>
                    </a:lnTo>
                    <a:lnTo>
                      <a:pt x="1604" y="605"/>
                    </a:lnTo>
                    <a:lnTo>
                      <a:pt x="1604" y="608"/>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12" name="Freeform 10"/>
              <p:cNvSpPr>
                <a:spLocks/>
              </p:cNvSpPr>
              <p:nvPr/>
            </p:nvSpPr>
            <p:spPr bwMode="auto">
              <a:xfrm>
                <a:off x="4580930" y="1641475"/>
                <a:ext cx="2041525" cy="1392237"/>
              </a:xfrm>
              <a:custGeom>
                <a:avLst/>
                <a:gdLst>
                  <a:gd name="T0" fmla="*/ 2147483647 w 3854"/>
                  <a:gd name="T1" fmla="*/ 2147483647 h 2628"/>
                  <a:gd name="T2" fmla="*/ 2147483647 w 3854"/>
                  <a:gd name="T3" fmla="*/ 2147483647 h 2628"/>
                  <a:gd name="T4" fmla="*/ 2147483647 w 3854"/>
                  <a:gd name="T5" fmla="*/ 2147483647 h 2628"/>
                  <a:gd name="T6" fmla="*/ 2147483647 w 3854"/>
                  <a:gd name="T7" fmla="*/ 2147483647 h 2628"/>
                  <a:gd name="T8" fmla="*/ 2147483647 w 3854"/>
                  <a:gd name="T9" fmla="*/ 2147483647 h 2628"/>
                  <a:gd name="T10" fmla="*/ 2147483647 w 3854"/>
                  <a:gd name="T11" fmla="*/ 2147483647 h 2628"/>
                  <a:gd name="T12" fmla="*/ 2147483647 w 3854"/>
                  <a:gd name="T13" fmla="*/ 2147483647 h 2628"/>
                  <a:gd name="T14" fmla="*/ 2147483647 w 3854"/>
                  <a:gd name="T15" fmla="*/ 2147483647 h 2628"/>
                  <a:gd name="T16" fmla="*/ 2147483647 w 3854"/>
                  <a:gd name="T17" fmla="*/ 2147483647 h 2628"/>
                  <a:gd name="T18" fmla="*/ 2147483647 w 3854"/>
                  <a:gd name="T19" fmla="*/ 2147483647 h 2628"/>
                  <a:gd name="T20" fmla="*/ 2147483647 w 3854"/>
                  <a:gd name="T21" fmla="*/ 2147483647 h 2628"/>
                  <a:gd name="T22" fmla="*/ 2147483647 w 3854"/>
                  <a:gd name="T23" fmla="*/ 2147483647 h 2628"/>
                  <a:gd name="T24" fmla="*/ 2147483647 w 3854"/>
                  <a:gd name="T25" fmla="*/ 2147483647 h 2628"/>
                  <a:gd name="T26" fmla="*/ 2147483647 w 3854"/>
                  <a:gd name="T27" fmla="*/ 2147483647 h 2628"/>
                  <a:gd name="T28" fmla="*/ 2147483647 w 3854"/>
                  <a:gd name="T29" fmla="*/ 2147483647 h 2628"/>
                  <a:gd name="T30" fmla="*/ 2147483647 w 3854"/>
                  <a:gd name="T31" fmla="*/ 2147483647 h 2628"/>
                  <a:gd name="T32" fmla="*/ 2147483647 w 3854"/>
                  <a:gd name="T33" fmla="*/ 2147483647 h 2628"/>
                  <a:gd name="T34" fmla="*/ 2147483647 w 3854"/>
                  <a:gd name="T35" fmla="*/ 2147483647 h 2628"/>
                  <a:gd name="T36" fmla="*/ 2147483647 w 3854"/>
                  <a:gd name="T37" fmla="*/ 2147483647 h 2628"/>
                  <a:gd name="T38" fmla="*/ 2147483647 w 3854"/>
                  <a:gd name="T39" fmla="*/ 2147483647 h 2628"/>
                  <a:gd name="T40" fmla="*/ 2147483647 w 3854"/>
                  <a:gd name="T41" fmla="*/ 2147483647 h 2628"/>
                  <a:gd name="T42" fmla="*/ 2147483647 w 3854"/>
                  <a:gd name="T43" fmla="*/ 2147483647 h 2628"/>
                  <a:gd name="T44" fmla="*/ 2147483647 w 3854"/>
                  <a:gd name="T45" fmla="*/ 2147483647 h 2628"/>
                  <a:gd name="T46" fmla="*/ 2147483647 w 3854"/>
                  <a:gd name="T47" fmla="*/ 2147483647 h 2628"/>
                  <a:gd name="T48" fmla="*/ 2147483647 w 3854"/>
                  <a:gd name="T49" fmla="*/ 2147483647 h 2628"/>
                  <a:gd name="T50" fmla="*/ 2147483647 w 3854"/>
                  <a:gd name="T51" fmla="*/ 2147483647 h 2628"/>
                  <a:gd name="T52" fmla="*/ 2147483647 w 3854"/>
                  <a:gd name="T53" fmla="*/ 2147483647 h 2628"/>
                  <a:gd name="T54" fmla="*/ 2147483647 w 3854"/>
                  <a:gd name="T55" fmla="*/ 2147483647 h 2628"/>
                  <a:gd name="T56" fmla="*/ 2147483647 w 3854"/>
                  <a:gd name="T57" fmla="*/ 2147483647 h 2628"/>
                  <a:gd name="T58" fmla="*/ 2147483647 w 3854"/>
                  <a:gd name="T59" fmla="*/ 2147483647 h 2628"/>
                  <a:gd name="T60" fmla="*/ 2147483647 w 3854"/>
                  <a:gd name="T61" fmla="*/ 2147483647 h 2628"/>
                  <a:gd name="T62" fmla="*/ 2147483647 w 3854"/>
                  <a:gd name="T63" fmla="*/ 2147483647 h 2628"/>
                  <a:gd name="T64" fmla="*/ 2147483647 w 3854"/>
                  <a:gd name="T65" fmla="*/ 2147483647 h 2628"/>
                  <a:gd name="T66" fmla="*/ 2147483647 w 3854"/>
                  <a:gd name="T67" fmla="*/ 2147483647 h 2628"/>
                  <a:gd name="T68" fmla="*/ 2147483647 w 3854"/>
                  <a:gd name="T69" fmla="*/ 0 h 2628"/>
                  <a:gd name="T70" fmla="*/ 2147483647 w 3854"/>
                  <a:gd name="T71" fmla="*/ 2147483647 h 2628"/>
                  <a:gd name="T72" fmla="*/ 2147483647 w 3854"/>
                  <a:gd name="T73" fmla="*/ 2147483647 h 2628"/>
                  <a:gd name="T74" fmla="*/ 2147483647 w 3854"/>
                  <a:gd name="T75" fmla="*/ 2147483647 h 2628"/>
                  <a:gd name="T76" fmla="*/ 2147483647 w 3854"/>
                  <a:gd name="T77" fmla="*/ 2147483647 h 2628"/>
                  <a:gd name="T78" fmla="*/ 2147483647 w 3854"/>
                  <a:gd name="T79" fmla="*/ 2147483647 h 2628"/>
                  <a:gd name="T80" fmla="*/ 2147483647 w 3854"/>
                  <a:gd name="T81" fmla="*/ 2147483647 h 2628"/>
                  <a:gd name="T82" fmla="*/ 2147483647 w 3854"/>
                  <a:gd name="T83" fmla="*/ 2147483647 h 2628"/>
                  <a:gd name="T84" fmla="*/ 2147483647 w 3854"/>
                  <a:gd name="T85" fmla="*/ 2147483647 h 2628"/>
                  <a:gd name="T86" fmla="*/ 2147483647 w 3854"/>
                  <a:gd name="T87" fmla="*/ 2147483647 h 2628"/>
                  <a:gd name="T88" fmla="*/ 2147483647 w 3854"/>
                  <a:gd name="T89" fmla="*/ 2147483647 h 2628"/>
                  <a:gd name="T90" fmla="*/ 2147483647 w 3854"/>
                  <a:gd name="T91" fmla="*/ 2147483647 h 2628"/>
                  <a:gd name="T92" fmla="*/ 2147483647 w 3854"/>
                  <a:gd name="T93" fmla="*/ 2147483647 h 2628"/>
                  <a:gd name="T94" fmla="*/ 2147483647 w 3854"/>
                  <a:gd name="T95" fmla="*/ 2147483647 h 2628"/>
                  <a:gd name="T96" fmla="*/ 2147483647 w 3854"/>
                  <a:gd name="T97" fmla="*/ 2147483647 h 2628"/>
                  <a:gd name="T98" fmla="*/ 2147483647 w 3854"/>
                  <a:gd name="T99" fmla="*/ 2147483647 h 2628"/>
                  <a:gd name="T100" fmla="*/ 2147483647 w 3854"/>
                  <a:gd name="T101" fmla="*/ 2147483647 h 2628"/>
                  <a:gd name="T102" fmla="*/ 2147483647 w 3854"/>
                  <a:gd name="T103" fmla="*/ 2147483647 h 2628"/>
                  <a:gd name="T104" fmla="*/ 2147483647 w 3854"/>
                  <a:gd name="T105" fmla="*/ 2147483647 h 2628"/>
                  <a:gd name="T106" fmla="*/ 2147483647 w 3854"/>
                  <a:gd name="T107" fmla="*/ 2147483647 h 2628"/>
                  <a:gd name="T108" fmla="*/ 2147483647 w 3854"/>
                  <a:gd name="T109" fmla="*/ 2147483647 h 2628"/>
                  <a:gd name="T110" fmla="*/ 2147483647 w 3854"/>
                  <a:gd name="T111" fmla="*/ 2147483647 h 2628"/>
                  <a:gd name="T112" fmla="*/ 2147483647 w 3854"/>
                  <a:gd name="T113" fmla="*/ 2147483647 h 2628"/>
                  <a:gd name="T114" fmla="*/ 2147483647 w 3854"/>
                  <a:gd name="T115" fmla="*/ 2147483647 h 2628"/>
                  <a:gd name="T116" fmla="*/ 2147483647 w 3854"/>
                  <a:gd name="T117" fmla="*/ 2147483647 h 2628"/>
                  <a:gd name="T118" fmla="*/ 2147483647 w 3854"/>
                  <a:gd name="T119" fmla="*/ 2147483647 h 2628"/>
                  <a:gd name="T120" fmla="*/ 2147483647 w 3854"/>
                  <a:gd name="T121" fmla="*/ 2147483647 h 2628"/>
                  <a:gd name="T122" fmla="*/ 2147483647 w 3854"/>
                  <a:gd name="T123" fmla="*/ 2147483647 h 26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54"/>
                  <a:gd name="T187" fmla="*/ 0 h 2628"/>
                  <a:gd name="T188" fmla="*/ 3854 w 3854"/>
                  <a:gd name="T189" fmla="*/ 2628 h 26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54" h="2628">
                    <a:moveTo>
                      <a:pt x="3839" y="957"/>
                    </a:moveTo>
                    <a:lnTo>
                      <a:pt x="3832" y="965"/>
                    </a:lnTo>
                    <a:lnTo>
                      <a:pt x="3818" y="973"/>
                    </a:lnTo>
                    <a:lnTo>
                      <a:pt x="3809" y="978"/>
                    </a:lnTo>
                    <a:lnTo>
                      <a:pt x="3797" y="982"/>
                    </a:lnTo>
                    <a:lnTo>
                      <a:pt x="3791" y="986"/>
                    </a:lnTo>
                    <a:lnTo>
                      <a:pt x="3785" y="996"/>
                    </a:lnTo>
                    <a:lnTo>
                      <a:pt x="3785" y="1003"/>
                    </a:lnTo>
                    <a:lnTo>
                      <a:pt x="3775" y="1018"/>
                    </a:lnTo>
                    <a:lnTo>
                      <a:pt x="3775" y="1019"/>
                    </a:lnTo>
                    <a:lnTo>
                      <a:pt x="3788" y="1024"/>
                    </a:lnTo>
                    <a:lnTo>
                      <a:pt x="3709" y="1196"/>
                    </a:lnTo>
                    <a:lnTo>
                      <a:pt x="3699" y="1216"/>
                    </a:lnTo>
                    <a:lnTo>
                      <a:pt x="3677" y="1266"/>
                    </a:lnTo>
                    <a:lnTo>
                      <a:pt x="3668" y="1287"/>
                    </a:lnTo>
                    <a:lnTo>
                      <a:pt x="3471" y="1710"/>
                    </a:lnTo>
                    <a:lnTo>
                      <a:pt x="3383" y="1899"/>
                    </a:lnTo>
                    <a:lnTo>
                      <a:pt x="3376" y="1904"/>
                    </a:lnTo>
                    <a:lnTo>
                      <a:pt x="3369" y="1906"/>
                    </a:lnTo>
                    <a:lnTo>
                      <a:pt x="3368" y="1913"/>
                    </a:lnTo>
                    <a:lnTo>
                      <a:pt x="3366" y="1918"/>
                    </a:lnTo>
                    <a:lnTo>
                      <a:pt x="3348" y="1931"/>
                    </a:lnTo>
                    <a:lnTo>
                      <a:pt x="3336" y="1950"/>
                    </a:lnTo>
                    <a:lnTo>
                      <a:pt x="3335" y="1967"/>
                    </a:lnTo>
                    <a:lnTo>
                      <a:pt x="3346" y="1995"/>
                    </a:lnTo>
                    <a:lnTo>
                      <a:pt x="3357" y="2008"/>
                    </a:lnTo>
                    <a:lnTo>
                      <a:pt x="3363" y="2009"/>
                    </a:lnTo>
                    <a:lnTo>
                      <a:pt x="3367" y="2012"/>
                    </a:lnTo>
                    <a:lnTo>
                      <a:pt x="3377" y="2028"/>
                    </a:lnTo>
                    <a:lnTo>
                      <a:pt x="3387" y="2034"/>
                    </a:lnTo>
                    <a:lnTo>
                      <a:pt x="3394" y="2044"/>
                    </a:lnTo>
                    <a:lnTo>
                      <a:pt x="3402" y="2056"/>
                    </a:lnTo>
                    <a:lnTo>
                      <a:pt x="3404" y="2065"/>
                    </a:lnTo>
                    <a:lnTo>
                      <a:pt x="3402" y="2074"/>
                    </a:lnTo>
                    <a:lnTo>
                      <a:pt x="3403" y="2081"/>
                    </a:lnTo>
                    <a:lnTo>
                      <a:pt x="3408" y="2089"/>
                    </a:lnTo>
                    <a:lnTo>
                      <a:pt x="3410" y="2093"/>
                    </a:lnTo>
                    <a:lnTo>
                      <a:pt x="3403" y="2101"/>
                    </a:lnTo>
                    <a:lnTo>
                      <a:pt x="3394" y="2115"/>
                    </a:lnTo>
                    <a:lnTo>
                      <a:pt x="3394" y="2122"/>
                    </a:lnTo>
                    <a:lnTo>
                      <a:pt x="3392" y="2129"/>
                    </a:lnTo>
                    <a:lnTo>
                      <a:pt x="3397" y="2145"/>
                    </a:lnTo>
                    <a:lnTo>
                      <a:pt x="3397" y="2150"/>
                    </a:lnTo>
                    <a:lnTo>
                      <a:pt x="3388" y="2157"/>
                    </a:lnTo>
                    <a:lnTo>
                      <a:pt x="3386" y="2163"/>
                    </a:lnTo>
                    <a:lnTo>
                      <a:pt x="3380" y="2169"/>
                    </a:lnTo>
                    <a:lnTo>
                      <a:pt x="3379" y="2177"/>
                    </a:lnTo>
                    <a:lnTo>
                      <a:pt x="3376" y="2183"/>
                    </a:lnTo>
                    <a:lnTo>
                      <a:pt x="3368" y="2190"/>
                    </a:lnTo>
                    <a:lnTo>
                      <a:pt x="3359" y="2193"/>
                    </a:lnTo>
                    <a:lnTo>
                      <a:pt x="3356" y="2199"/>
                    </a:lnTo>
                    <a:lnTo>
                      <a:pt x="3358" y="2203"/>
                    </a:lnTo>
                    <a:lnTo>
                      <a:pt x="3359" y="2212"/>
                    </a:lnTo>
                    <a:lnTo>
                      <a:pt x="3363" y="2221"/>
                    </a:lnTo>
                    <a:lnTo>
                      <a:pt x="3368" y="2226"/>
                    </a:lnTo>
                    <a:lnTo>
                      <a:pt x="3370" y="2238"/>
                    </a:lnTo>
                    <a:lnTo>
                      <a:pt x="3377" y="2250"/>
                    </a:lnTo>
                    <a:lnTo>
                      <a:pt x="3377" y="2261"/>
                    </a:lnTo>
                    <a:lnTo>
                      <a:pt x="3371" y="2266"/>
                    </a:lnTo>
                    <a:lnTo>
                      <a:pt x="3370" y="2269"/>
                    </a:lnTo>
                    <a:lnTo>
                      <a:pt x="3372" y="2278"/>
                    </a:lnTo>
                    <a:lnTo>
                      <a:pt x="3370" y="2283"/>
                    </a:lnTo>
                    <a:lnTo>
                      <a:pt x="3371" y="2292"/>
                    </a:lnTo>
                    <a:lnTo>
                      <a:pt x="3369" y="2295"/>
                    </a:lnTo>
                    <a:lnTo>
                      <a:pt x="3371" y="2299"/>
                    </a:lnTo>
                    <a:lnTo>
                      <a:pt x="3372" y="2303"/>
                    </a:lnTo>
                    <a:lnTo>
                      <a:pt x="3365" y="2308"/>
                    </a:lnTo>
                    <a:lnTo>
                      <a:pt x="3364" y="2318"/>
                    </a:lnTo>
                    <a:lnTo>
                      <a:pt x="3355" y="2329"/>
                    </a:lnTo>
                    <a:lnTo>
                      <a:pt x="3350" y="2339"/>
                    </a:lnTo>
                    <a:lnTo>
                      <a:pt x="3350" y="2345"/>
                    </a:lnTo>
                    <a:lnTo>
                      <a:pt x="3352" y="2350"/>
                    </a:lnTo>
                    <a:lnTo>
                      <a:pt x="3351" y="2357"/>
                    </a:lnTo>
                    <a:lnTo>
                      <a:pt x="3355" y="2363"/>
                    </a:lnTo>
                    <a:lnTo>
                      <a:pt x="3345" y="2386"/>
                    </a:lnTo>
                    <a:lnTo>
                      <a:pt x="3351" y="2390"/>
                    </a:lnTo>
                    <a:lnTo>
                      <a:pt x="3357" y="2387"/>
                    </a:lnTo>
                    <a:lnTo>
                      <a:pt x="3364" y="2386"/>
                    </a:lnTo>
                    <a:lnTo>
                      <a:pt x="3369" y="2388"/>
                    </a:lnTo>
                    <a:lnTo>
                      <a:pt x="3369" y="2389"/>
                    </a:lnTo>
                    <a:lnTo>
                      <a:pt x="3364" y="2393"/>
                    </a:lnTo>
                    <a:lnTo>
                      <a:pt x="3354" y="2403"/>
                    </a:lnTo>
                    <a:lnTo>
                      <a:pt x="3344" y="2407"/>
                    </a:lnTo>
                    <a:lnTo>
                      <a:pt x="3195" y="2408"/>
                    </a:lnTo>
                    <a:lnTo>
                      <a:pt x="2914" y="2406"/>
                    </a:lnTo>
                    <a:lnTo>
                      <a:pt x="2661" y="2407"/>
                    </a:lnTo>
                    <a:lnTo>
                      <a:pt x="2655" y="2406"/>
                    </a:lnTo>
                    <a:lnTo>
                      <a:pt x="2650" y="2397"/>
                    </a:lnTo>
                    <a:lnTo>
                      <a:pt x="2650" y="2390"/>
                    </a:lnTo>
                    <a:lnTo>
                      <a:pt x="2647" y="2390"/>
                    </a:lnTo>
                    <a:lnTo>
                      <a:pt x="2641" y="2386"/>
                    </a:lnTo>
                    <a:lnTo>
                      <a:pt x="2634" y="2387"/>
                    </a:lnTo>
                    <a:lnTo>
                      <a:pt x="2632" y="2383"/>
                    </a:lnTo>
                    <a:lnTo>
                      <a:pt x="2626" y="2384"/>
                    </a:lnTo>
                    <a:lnTo>
                      <a:pt x="2625" y="2389"/>
                    </a:lnTo>
                    <a:lnTo>
                      <a:pt x="2621" y="2391"/>
                    </a:lnTo>
                    <a:lnTo>
                      <a:pt x="2621" y="2393"/>
                    </a:lnTo>
                    <a:lnTo>
                      <a:pt x="2618" y="2395"/>
                    </a:lnTo>
                    <a:lnTo>
                      <a:pt x="2612" y="2395"/>
                    </a:lnTo>
                    <a:lnTo>
                      <a:pt x="2606" y="2392"/>
                    </a:lnTo>
                    <a:lnTo>
                      <a:pt x="2603" y="2395"/>
                    </a:lnTo>
                    <a:lnTo>
                      <a:pt x="2603" y="2403"/>
                    </a:lnTo>
                    <a:lnTo>
                      <a:pt x="2599" y="2408"/>
                    </a:lnTo>
                    <a:lnTo>
                      <a:pt x="2600" y="2419"/>
                    </a:lnTo>
                    <a:lnTo>
                      <a:pt x="2596" y="2421"/>
                    </a:lnTo>
                    <a:lnTo>
                      <a:pt x="2591" y="2421"/>
                    </a:lnTo>
                    <a:lnTo>
                      <a:pt x="2590" y="2423"/>
                    </a:lnTo>
                    <a:lnTo>
                      <a:pt x="2584" y="2424"/>
                    </a:lnTo>
                    <a:lnTo>
                      <a:pt x="2574" y="2423"/>
                    </a:lnTo>
                    <a:lnTo>
                      <a:pt x="2573" y="2424"/>
                    </a:lnTo>
                    <a:lnTo>
                      <a:pt x="2571" y="2416"/>
                    </a:lnTo>
                    <a:lnTo>
                      <a:pt x="2569" y="2413"/>
                    </a:lnTo>
                    <a:lnTo>
                      <a:pt x="2565" y="2412"/>
                    </a:lnTo>
                    <a:lnTo>
                      <a:pt x="2563" y="2407"/>
                    </a:lnTo>
                    <a:lnTo>
                      <a:pt x="2554" y="2407"/>
                    </a:lnTo>
                    <a:lnTo>
                      <a:pt x="2548" y="2409"/>
                    </a:lnTo>
                    <a:lnTo>
                      <a:pt x="2542" y="2407"/>
                    </a:lnTo>
                    <a:lnTo>
                      <a:pt x="2536" y="2393"/>
                    </a:lnTo>
                    <a:lnTo>
                      <a:pt x="2537" y="2389"/>
                    </a:lnTo>
                    <a:lnTo>
                      <a:pt x="2533" y="2384"/>
                    </a:lnTo>
                    <a:lnTo>
                      <a:pt x="2534" y="2381"/>
                    </a:lnTo>
                    <a:lnTo>
                      <a:pt x="2526" y="2373"/>
                    </a:lnTo>
                    <a:lnTo>
                      <a:pt x="2527" y="2371"/>
                    </a:lnTo>
                    <a:lnTo>
                      <a:pt x="2531" y="2371"/>
                    </a:lnTo>
                    <a:lnTo>
                      <a:pt x="2528" y="2362"/>
                    </a:lnTo>
                    <a:lnTo>
                      <a:pt x="2520" y="2362"/>
                    </a:lnTo>
                    <a:lnTo>
                      <a:pt x="2511" y="2358"/>
                    </a:lnTo>
                    <a:lnTo>
                      <a:pt x="2506" y="2363"/>
                    </a:lnTo>
                    <a:lnTo>
                      <a:pt x="2505" y="2365"/>
                    </a:lnTo>
                    <a:lnTo>
                      <a:pt x="2508" y="2370"/>
                    </a:lnTo>
                    <a:lnTo>
                      <a:pt x="2508" y="2372"/>
                    </a:lnTo>
                    <a:lnTo>
                      <a:pt x="2497" y="2366"/>
                    </a:lnTo>
                    <a:lnTo>
                      <a:pt x="2495" y="2363"/>
                    </a:lnTo>
                    <a:lnTo>
                      <a:pt x="2499" y="2355"/>
                    </a:lnTo>
                    <a:lnTo>
                      <a:pt x="2497" y="2346"/>
                    </a:lnTo>
                    <a:lnTo>
                      <a:pt x="2492" y="2345"/>
                    </a:lnTo>
                    <a:lnTo>
                      <a:pt x="2490" y="2340"/>
                    </a:lnTo>
                    <a:lnTo>
                      <a:pt x="2489" y="2330"/>
                    </a:lnTo>
                    <a:lnTo>
                      <a:pt x="2491" y="2321"/>
                    </a:lnTo>
                    <a:lnTo>
                      <a:pt x="2490" y="2318"/>
                    </a:lnTo>
                    <a:lnTo>
                      <a:pt x="2486" y="2315"/>
                    </a:lnTo>
                    <a:lnTo>
                      <a:pt x="2475" y="2314"/>
                    </a:lnTo>
                    <a:lnTo>
                      <a:pt x="2468" y="2307"/>
                    </a:lnTo>
                    <a:lnTo>
                      <a:pt x="2456" y="2316"/>
                    </a:lnTo>
                    <a:lnTo>
                      <a:pt x="2455" y="2316"/>
                    </a:lnTo>
                    <a:lnTo>
                      <a:pt x="2452" y="2311"/>
                    </a:lnTo>
                    <a:lnTo>
                      <a:pt x="2450" y="2311"/>
                    </a:lnTo>
                    <a:lnTo>
                      <a:pt x="2450" y="2308"/>
                    </a:lnTo>
                    <a:lnTo>
                      <a:pt x="2448" y="2301"/>
                    </a:lnTo>
                    <a:lnTo>
                      <a:pt x="2449" y="2299"/>
                    </a:lnTo>
                    <a:lnTo>
                      <a:pt x="2447" y="2295"/>
                    </a:lnTo>
                    <a:lnTo>
                      <a:pt x="2446" y="2295"/>
                    </a:lnTo>
                    <a:lnTo>
                      <a:pt x="2443" y="2292"/>
                    </a:lnTo>
                    <a:lnTo>
                      <a:pt x="2439" y="2292"/>
                    </a:lnTo>
                    <a:lnTo>
                      <a:pt x="2428" y="2284"/>
                    </a:lnTo>
                    <a:lnTo>
                      <a:pt x="2426" y="2276"/>
                    </a:lnTo>
                    <a:lnTo>
                      <a:pt x="2420" y="2272"/>
                    </a:lnTo>
                    <a:lnTo>
                      <a:pt x="2420" y="2268"/>
                    </a:lnTo>
                    <a:lnTo>
                      <a:pt x="2423" y="2264"/>
                    </a:lnTo>
                    <a:lnTo>
                      <a:pt x="2420" y="2258"/>
                    </a:lnTo>
                    <a:lnTo>
                      <a:pt x="2421" y="2257"/>
                    </a:lnTo>
                    <a:lnTo>
                      <a:pt x="2419" y="2253"/>
                    </a:lnTo>
                    <a:lnTo>
                      <a:pt x="2414" y="2250"/>
                    </a:lnTo>
                    <a:lnTo>
                      <a:pt x="2408" y="2243"/>
                    </a:lnTo>
                    <a:lnTo>
                      <a:pt x="2398" y="2239"/>
                    </a:lnTo>
                    <a:lnTo>
                      <a:pt x="2393" y="2238"/>
                    </a:lnTo>
                    <a:lnTo>
                      <a:pt x="2389" y="2231"/>
                    </a:lnTo>
                    <a:lnTo>
                      <a:pt x="2386" y="2231"/>
                    </a:lnTo>
                    <a:lnTo>
                      <a:pt x="2385" y="2229"/>
                    </a:lnTo>
                    <a:lnTo>
                      <a:pt x="2383" y="2230"/>
                    </a:lnTo>
                    <a:lnTo>
                      <a:pt x="2381" y="2227"/>
                    </a:lnTo>
                    <a:lnTo>
                      <a:pt x="2242" y="2227"/>
                    </a:lnTo>
                    <a:lnTo>
                      <a:pt x="2217" y="2226"/>
                    </a:lnTo>
                    <a:lnTo>
                      <a:pt x="2215" y="2237"/>
                    </a:lnTo>
                    <a:lnTo>
                      <a:pt x="2216" y="2239"/>
                    </a:lnTo>
                    <a:lnTo>
                      <a:pt x="2206" y="2250"/>
                    </a:lnTo>
                    <a:lnTo>
                      <a:pt x="2207" y="2255"/>
                    </a:lnTo>
                    <a:lnTo>
                      <a:pt x="2206" y="2259"/>
                    </a:lnTo>
                    <a:lnTo>
                      <a:pt x="2201" y="2267"/>
                    </a:lnTo>
                    <a:lnTo>
                      <a:pt x="2193" y="2272"/>
                    </a:lnTo>
                    <a:lnTo>
                      <a:pt x="2189" y="2276"/>
                    </a:lnTo>
                    <a:lnTo>
                      <a:pt x="2188" y="2278"/>
                    </a:lnTo>
                    <a:lnTo>
                      <a:pt x="2195" y="2287"/>
                    </a:lnTo>
                    <a:lnTo>
                      <a:pt x="2189" y="2292"/>
                    </a:lnTo>
                    <a:lnTo>
                      <a:pt x="2183" y="2302"/>
                    </a:lnTo>
                    <a:lnTo>
                      <a:pt x="2180" y="2305"/>
                    </a:lnTo>
                    <a:lnTo>
                      <a:pt x="2173" y="2299"/>
                    </a:lnTo>
                    <a:lnTo>
                      <a:pt x="2162" y="2296"/>
                    </a:lnTo>
                    <a:lnTo>
                      <a:pt x="2157" y="2298"/>
                    </a:lnTo>
                    <a:lnTo>
                      <a:pt x="2153" y="2304"/>
                    </a:lnTo>
                    <a:lnTo>
                      <a:pt x="2149" y="2303"/>
                    </a:lnTo>
                    <a:lnTo>
                      <a:pt x="2146" y="2304"/>
                    </a:lnTo>
                    <a:lnTo>
                      <a:pt x="2146" y="2317"/>
                    </a:lnTo>
                    <a:lnTo>
                      <a:pt x="2139" y="2322"/>
                    </a:lnTo>
                    <a:lnTo>
                      <a:pt x="2139" y="2325"/>
                    </a:lnTo>
                    <a:lnTo>
                      <a:pt x="2146" y="2328"/>
                    </a:lnTo>
                    <a:lnTo>
                      <a:pt x="2147" y="2331"/>
                    </a:lnTo>
                    <a:lnTo>
                      <a:pt x="2140" y="2337"/>
                    </a:lnTo>
                    <a:lnTo>
                      <a:pt x="2140" y="2339"/>
                    </a:lnTo>
                    <a:lnTo>
                      <a:pt x="2141" y="2341"/>
                    </a:lnTo>
                    <a:lnTo>
                      <a:pt x="2146" y="2348"/>
                    </a:lnTo>
                    <a:lnTo>
                      <a:pt x="2146" y="2353"/>
                    </a:lnTo>
                    <a:lnTo>
                      <a:pt x="2150" y="2354"/>
                    </a:lnTo>
                    <a:lnTo>
                      <a:pt x="2150" y="2358"/>
                    </a:lnTo>
                    <a:lnTo>
                      <a:pt x="2146" y="2366"/>
                    </a:lnTo>
                    <a:lnTo>
                      <a:pt x="2142" y="2363"/>
                    </a:lnTo>
                    <a:lnTo>
                      <a:pt x="2140" y="2359"/>
                    </a:lnTo>
                    <a:lnTo>
                      <a:pt x="2137" y="2361"/>
                    </a:lnTo>
                    <a:lnTo>
                      <a:pt x="2135" y="2367"/>
                    </a:lnTo>
                    <a:lnTo>
                      <a:pt x="2133" y="2369"/>
                    </a:lnTo>
                    <a:lnTo>
                      <a:pt x="2133" y="2372"/>
                    </a:lnTo>
                    <a:lnTo>
                      <a:pt x="2130" y="2376"/>
                    </a:lnTo>
                    <a:lnTo>
                      <a:pt x="2130" y="2379"/>
                    </a:lnTo>
                    <a:lnTo>
                      <a:pt x="2126" y="2384"/>
                    </a:lnTo>
                    <a:lnTo>
                      <a:pt x="2128" y="2389"/>
                    </a:lnTo>
                    <a:lnTo>
                      <a:pt x="2120" y="2387"/>
                    </a:lnTo>
                    <a:lnTo>
                      <a:pt x="2113" y="2391"/>
                    </a:lnTo>
                    <a:lnTo>
                      <a:pt x="2107" y="2389"/>
                    </a:lnTo>
                    <a:lnTo>
                      <a:pt x="2103" y="2394"/>
                    </a:lnTo>
                    <a:lnTo>
                      <a:pt x="2103" y="2402"/>
                    </a:lnTo>
                    <a:lnTo>
                      <a:pt x="2106" y="2408"/>
                    </a:lnTo>
                    <a:lnTo>
                      <a:pt x="2099" y="2417"/>
                    </a:lnTo>
                    <a:lnTo>
                      <a:pt x="2102" y="2423"/>
                    </a:lnTo>
                    <a:lnTo>
                      <a:pt x="2101" y="2428"/>
                    </a:lnTo>
                    <a:lnTo>
                      <a:pt x="2103" y="2440"/>
                    </a:lnTo>
                    <a:lnTo>
                      <a:pt x="2096" y="2442"/>
                    </a:lnTo>
                    <a:lnTo>
                      <a:pt x="2084" y="2448"/>
                    </a:lnTo>
                    <a:lnTo>
                      <a:pt x="2076" y="2448"/>
                    </a:lnTo>
                    <a:lnTo>
                      <a:pt x="2067" y="2449"/>
                    </a:lnTo>
                    <a:lnTo>
                      <a:pt x="2063" y="2448"/>
                    </a:lnTo>
                    <a:lnTo>
                      <a:pt x="2063" y="2446"/>
                    </a:lnTo>
                    <a:lnTo>
                      <a:pt x="2067" y="2437"/>
                    </a:lnTo>
                    <a:lnTo>
                      <a:pt x="2063" y="2435"/>
                    </a:lnTo>
                    <a:lnTo>
                      <a:pt x="2037" y="2445"/>
                    </a:lnTo>
                    <a:lnTo>
                      <a:pt x="2018" y="2445"/>
                    </a:lnTo>
                    <a:lnTo>
                      <a:pt x="2013" y="2446"/>
                    </a:lnTo>
                    <a:lnTo>
                      <a:pt x="2011" y="2448"/>
                    </a:lnTo>
                    <a:lnTo>
                      <a:pt x="2008" y="2448"/>
                    </a:lnTo>
                    <a:lnTo>
                      <a:pt x="2008" y="2451"/>
                    </a:lnTo>
                    <a:lnTo>
                      <a:pt x="2006" y="2453"/>
                    </a:lnTo>
                    <a:lnTo>
                      <a:pt x="2001" y="2454"/>
                    </a:lnTo>
                    <a:lnTo>
                      <a:pt x="1995" y="2452"/>
                    </a:lnTo>
                    <a:lnTo>
                      <a:pt x="1988" y="2454"/>
                    </a:lnTo>
                    <a:lnTo>
                      <a:pt x="1985" y="2449"/>
                    </a:lnTo>
                    <a:lnTo>
                      <a:pt x="1982" y="2448"/>
                    </a:lnTo>
                    <a:lnTo>
                      <a:pt x="1975" y="2454"/>
                    </a:lnTo>
                    <a:lnTo>
                      <a:pt x="1970" y="2455"/>
                    </a:lnTo>
                    <a:lnTo>
                      <a:pt x="1968" y="2455"/>
                    </a:lnTo>
                    <a:lnTo>
                      <a:pt x="1963" y="2448"/>
                    </a:lnTo>
                    <a:lnTo>
                      <a:pt x="1957" y="2447"/>
                    </a:lnTo>
                    <a:lnTo>
                      <a:pt x="1945" y="2454"/>
                    </a:lnTo>
                    <a:lnTo>
                      <a:pt x="1940" y="2460"/>
                    </a:lnTo>
                    <a:lnTo>
                      <a:pt x="1934" y="2460"/>
                    </a:lnTo>
                    <a:lnTo>
                      <a:pt x="1934" y="2466"/>
                    </a:lnTo>
                    <a:lnTo>
                      <a:pt x="1929" y="2478"/>
                    </a:lnTo>
                    <a:lnTo>
                      <a:pt x="1931" y="2491"/>
                    </a:lnTo>
                    <a:lnTo>
                      <a:pt x="1934" y="2498"/>
                    </a:lnTo>
                    <a:lnTo>
                      <a:pt x="1930" y="2507"/>
                    </a:lnTo>
                    <a:lnTo>
                      <a:pt x="1927" y="2510"/>
                    </a:lnTo>
                    <a:lnTo>
                      <a:pt x="1925" y="2514"/>
                    </a:lnTo>
                    <a:lnTo>
                      <a:pt x="1919" y="2514"/>
                    </a:lnTo>
                    <a:lnTo>
                      <a:pt x="1916" y="2517"/>
                    </a:lnTo>
                    <a:lnTo>
                      <a:pt x="1916" y="2519"/>
                    </a:lnTo>
                    <a:lnTo>
                      <a:pt x="1913" y="2523"/>
                    </a:lnTo>
                    <a:lnTo>
                      <a:pt x="1915" y="2526"/>
                    </a:lnTo>
                    <a:lnTo>
                      <a:pt x="1911" y="2526"/>
                    </a:lnTo>
                    <a:lnTo>
                      <a:pt x="1911" y="2528"/>
                    </a:lnTo>
                    <a:lnTo>
                      <a:pt x="1908" y="2529"/>
                    </a:lnTo>
                    <a:lnTo>
                      <a:pt x="1909" y="2532"/>
                    </a:lnTo>
                    <a:lnTo>
                      <a:pt x="1905" y="2538"/>
                    </a:lnTo>
                    <a:lnTo>
                      <a:pt x="1897" y="2538"/>
                    </a:lnTo>
                    <a:lnTo>
                      <a:pt x="1896" y="2539"/>
                    </a:lnTo>
                    <a:lnTo>
                      <a:pt x="1897" y="2544"/>
                    </a:lnTo>
                    <a:lnTo>
                      <a:pt x="1895" y="2545"/>
                    </a:lnTo>
                    <a:lnTo>
                      <a:pt x="1892" y="2545"/>
                    </a:lnTo>
                    <a:lnTo>
                      <a:pt x="1886" y="2548"/>
                    </a:lnTo>
                    <a:lnTo>
                      <a:pt x="1876" y="2544"/>
                    </a:lnTo>
                    <a:lnTo>
                      <a:pt x="1876" y="2541"/>
                    </a:lnTo>
                    <a:lnTo>
                      <a:pt x="1878" y="2534"/>
                    </a:lnTo>
                    <a:lnTo>
                      <a:pt x="1874" y="2532"/>
                    </a:lnTo>
                    <a:lnTo>
                      <a:pt x="1875" y="2526"/>
                    </a:lnTo>
                    <a:lnTo>
                      <a:pt x="1871" y="2518"/>
                    </a:lnTo>
                    <a:lnTo>
                      <a:pt x="1871" y="2513"/>
                    </a:lnTo>
                    <a:lnTo>
                      <a:pt x="1862" y="2507"/>
                    </a:lnTo>
                    <a:lnTo>
                      <a:pt x="1855" y="2510"/>
                    </a:lnTo>
                    <a:lnTo>
                      <a:pt x="1851" y="2513"/>
                    </a:lnTo>
                    <a:lnTo>
                      <a:pt x="1842" y="2518"/>
                    </a:lnTo>
                    <a:lnTo>
                      <a:pt x="1840" y="2521"/>
                    </a:lnTo>
                    <a:lnTo>
                      <a:pt x="1834" y="2521"/>
                    </a:lnTo>
                    <a:lnTo>
                      <a:pt x="1833" y="2525"/>
                    </a:lnTo>
                    <a:lnTo>
                      <a:pt x="1831" y="2525"/>
                    </a:lnTo>
                    <a:lnTo>
                      <a:pt x="1825" y="2520"/>
                    </a:lnTo>
                    <a:lnTo>
                      <a:pt x="1820" y="2518"/>
                    </a:lnTo>
                    <a:lnTo>
                      <a:pt x="1819" y="2519"/>
                    </a:lnTo>
                    <a:lnTo>
                      <a:pt x="1819" y="2531"/>
                    </a:lnTo>
                    <a:lnTo>
                      <a:pt x="1817" y="2538"/>
                    </a:lnTo>
                    <a:lnTo>
                      <a:pt x="1820" y="2542"/>
                    </a:lnTo>
                    <a:lnTo>
                      <a:pt x="1822" y="2552"/>
                    </a:lnTo>
                    <a:lnTo>
                      <a:pt x="1817" y="2553"/>
                    </a:lnTo>
                    <a:lnTo>
                      <a:pt x="1815" y="2551"/>
                    </a:lnTo>
                    <a:lnTo>
                      <a:pt x="1813" y="2553"/>
                    </a:lnTo>
                    <a:lnTo>
                      <a:pt x="1809" y="2553"/>
                    </a:lnTo>
                    <a:lnTo>
                      <a:pt x="1807" y="2553"/>
                    </a:lnTo>
                    <a:lnTo>
                      <a:pt x="1806" y="2548"/>
                    </a:lnTo>
                    <a:lnTo>
                      <a:pt x="1803" y="2548"/>
                    </a:lnTo>
                    <a:lnTo>
                      <a:pt x="1796" y="2543"/>
                    </a:lnTo>
                    <a:lnTo>
                      <a:pt x="1786" y="2541"/>
                    </a:lnTo>
                    <a:lnTo>
                      <a:pt x="1777" y="2545"/>
                    </a:lnTo>
                    <a:lnTo>
                      <a:pt x="1774" y="2548"/>
                    </a:lnTo>
                    <a:lnTo>
                      <a:pt x="1768" y="2549"/>
                    </a:lnTo>
                    <a:lnTo>
                      <a:pt x="1768" y="2560"/>
                    </a:lnTo>
                    <a:lnTo>
                      <a:pt x="1765" y="2561"/>
                    </a:lnTo>
                    <a:lnTo>
                      <a:pt x="1759" y="2572"/>
                    </a:lnTo>
                    <a:lnTo>
                      <a:pt x="1757" y="2573"/>
                    </a:lnTo>
                    <a:lnTo>
                      <a:pt x="1753" y="2571"/>
                    </a:lnTo>
                    <a:lnTo>
                      <a:pt x="1751" y="2574"/>
                    </a:lnTo>
                    <a:lnTo>
                      <a:pt x="1749" y="2573"/>
                    </a:lnTo>
                    <a:lnTo>
                      <a:pt x="1744" y="2579"/>
                    </a:lnTo>
                    <a:lnTo>
                      <a:pt x="1743" y="2578"/>
                    </a:lnTo>
                    <a:lnTo>
                      <a:pt x="1741" y="2574"/>
                    </a:lnTo>
                    <a:lnTo>
                      <a:pt x="1738" y="2573"/>
                    </a:lnTo>
                    <a:lnTo>
                      <a:pt x="1736" y="2566"/>
                    </a:lnTo>
                    <a:lnTo>
                      <a:pt x="1732" y="2567"/>
                    </a:lnTo>
                    <a:lnTo>
                      <a:pt x="1732" y="2563"/>
                    </a:lnTo>
                    <a:lnTo>
                      <a:pt x="1729" y="2562"/>
                    </a:lnTo>
                    <a:lnTo>
                      <a:pt x="1725" y="2556"/>
                    </a:lnTo>
                    <a:lnTo>
                      <a:pt x="1717" y="2556"/>
                    </a:lnTo>
                    <a:lnTo>
                      <a:pt x="1713" y="2548"/>
                    </a:lnTo>
                    <a:lnTo>
                      <a:pt x="1709" y="2546"/>
                    </a:lnTo>
                    <a:lnTo>
                      <a:pt x="1705" y="2541"/>
                    </a:lnTo>
                    <a:lnTo>
                      <a:pt x="1693" y="2538"/>
                    </a:lnTo>
                    <a:lnTo>
                      <a:pt x="1690" y="2538"/>
                    </a:lnTo>
                    <a:lnTo>
                      <a:pt x="1685" y="2542"/>
                    </a:lnTo>
                    <a:lnTo>
                      <a:pt x="1672" y="2539"/>
                    </a:lnTo>
                    <a:lnTo>
                      <a:pt x="1661" y="2545"/>
                    </a:lnTo>
                    <a:lnTo>
                      <a:pt x="1654" y="2544"/>
                    </a:lnTo>
                    <a:lnTo>
                      <a:pt x="1645" y="2544"/>
                    </a:lnTo>
                    <a:lnTo>
                      <a:pt x="1640" y="2539"/>
                    </a:lnTo>
                    <a:lnTo>
                      <a:pt x="1636" y="2541"/>
                    </a:lnTo>
                    <a:lnTo>
                      <a:pt x="1637" y="2545"/>
                    </a:lnTo>
                    <a:lnTo>
                      <a:pt x="1631" y="2546"/>
                    </a:lnTo>
                    <a:lnTo>
                      <a:pt x="1629" y="2542"/>
                    </a:lnTo>
                    <a:lnTo>
                      <a:pt x="1624" y="2544"/>
                    </a:lnTo>
                    <a:lnTo>
                      <a:pt x="1622" y="2542"/>
                    </a:lnTo>
                    <a:lnTo>
                      <a:pt x="1617" y="2544"/>
                    </a:lnTo>
                    <a:lnTo>
                      <a:pt x="1609" y="2539"/>
                    </a:lnTo>
                    <a:lnTo>
                      <a:pt x="1608" y="2543"/>
                    </a:lnTo>
                    <a:lnTo>
                      <a:pt x="1612" y="2546"/>
                    </a:lnTo>
                    <a:lnTo>
                      <a:pt x="1613" y="2550"/>
                    </a:lnTo>
                    <a:lnTo>
                      <a:pt x="1613" y="2560"/>
                    </a:lnTo>
                    <a:lnTo>
                      <a:pt x="1606" y="2565"/>
                    </a:lnTo>
                    <a:lnTo>
                      <a:pt x="1603" y="2571"/>
                    </a:lnTo>
                    <a:lnTo>
                      <a:pt x="1591" y="2582"/>
                    </a:lnTo>
                    <a:lnTo>
                      <a:pt x="1589" y="2588"/>
                    </a:lnTo>
                    <a:lnTo>
                      <a:pt x="1582" y="2590"/>
                    </a:lnTo>
                    <a:lnTo>
                      <a:pt x="1579" y="2593"/>
                    </a:lnTo>
                    <a:lnTo>
                      <a:pt x="1571" y="2598"/>
                    </a:lnTo>
                    <a:lnTo>
                      <a:pt x="1566" y="2596"/>
                    </a:lnTo>
                    <a:lnTo>
                      <a:pt x="1563" y="2599"/>
                    </a:lnTo>
                    <a:lnTo>
                      <a:pt x="1550" y="2606"/>
                    </a:lnTo>
                    <a:lnTo>
                      <a:pt x="1548" y="2610"/>
                    </a:lnTo>
                    <a:lnTo>
                      <a:pt x="1540" y="2616"/>
                    </a:lnTo>
                    <a:lnTo>
                      <a:pt x="1533" y="2616"/>
                    </a:lnTo>
                    <a:lnTo>
                      <a:pt x="1530" y="2615"/>
                    </a:lnTo>
                    <a:lnTo>
                      <a:pt x="1529" y="2616"/>
                    </a:lnTo>
                    <a:lnTo>
                      <a:pt x="1529" y="2623"/>
                    </a:lnTo>
                    <a:lnTo>
                      <a:pt x="1523" y="2628"/>
                    </a:lnTo>
                    <a:lnTo>
                      <a:pt x="1458" y="2600"/>
                    </a:lnTo>
                    <a:lnTo>
                      <a:pt x="1451" y="2598"/>
                    </a:lnTo>
                    <a:lnTo>
                      <a:pt x="1410" y="2581"/>
                    </a:lnTo>
                    <a:lnTo>
                      <a:pt x="1410" y="2580"/>
                    </a:lnTo>
                    <a:lnTo>
                      <a:pt x="1276" y="2524"/>
                    </a:lnTo>
                    <a:lnTo>
                      <a:pt x="1223" y="2501"/>
                    </a:lnTo>
                    <a:lnTo>
                      <a:pt x="1103" y="2451"/>
                    </a:lnTo>
                    <a:lnTo>
                      <a:pt x="1046" y="2423"/>
                    </a:lnTo>
                    <a:lnTo>
                      <a:pt x="951" y="2372"/>
                    </a:lnTo>
                    <a:lnTo>
                      <a:pt x="925" y="2359"/>
                    </a:lnTo>
                    <a:lnTo>
                      <a:pt x="880" y="2334"/>
                    </a:lnTo>
                    <a:lnTo>
                      <a:pt x="747" y="2263"/>
                    </a:lnTo>
                    <a:lnTo>
                      <a:pt x="702" y="2254"/>
                    </a:lnTo>
                    <a:lnTo>
                      <a:pt x="558" y="2222"/>
                    </a:lnTo>
                    <a:lnTo>
                      <a:pt x="501" y="2209"/>
                    </a:lnTo>
                    <a:lnTo>
                      <a:pt x="499" y="2207"/>
                    </a:lnTo>
                    <a:lnTo>
                      <a:pt x="392" y="2185"/>
                    </a:lnTo>
                    <a:lnTo>
                      <a:pt x="355" y="2175"/>
                    </a:lnTo>
                    <a:lnTo>
                      <a:pt x="249" y="2151"/>
                    </a:lnTo>
                    <a:lnTo>
                      <a:pt x="203" y="2130"/>
                    </a:lnTo>
                    <a:lnTo>
                      <a:pt x="13" y="2046"/>
                    </a:lnTo>
                    <a:lnTo>
                      <a:pt x="0" y="2039"/>
                    </a:lnTo>
                    <a:lnTo>
                      <a:pt x="14" y="2025"/>
                    </a:lnTo>
                    <a:lnTo>
                      <a:pt x="17" y="2020"/>
                    </a:lnTo>
                    <a:lnTo>
                      <a:pt x="14" y="2014"/>
                    </a:lnTo>
                    <a:lnTo>
                      <a:pt x="10" y="2001"/>
                    </a:lnTo>
                    <a:lnTo>
                      <a:pt x="18" y="1991"/>
                    </a:lnTo>
                    <a:lnTo>
                      <a:pt x="21" y="1979"/>
                    </a:lnTo>
                    <a:lnTo>
                      <a:pt x="24" y="1978"/>
                    </a:lnTo>
                    <a:lnTo>
                      <a:pt x="29" y="1973"/>
                    </a:lnTo>
                    <a:lnTo>
                      <a:pt x="35" y="1963"/>
                    </a:lnTo>
                    <a:lnTo>
                      <a:pt x="47" y="1955"/>
                    </a:lnTo>
                    <a:lnTo>
                      <a:pt x="53" y="1954"/>
                    </a:lnTo>
                    <a:lnTo>
                      <a:pt x="62" y="1944"/>
                    </a:lnTo>
                    <a:lnTo>
                      <a:pt x="75" y="1942"/>
                    </a:lnTo>
                    <a:lnTo>
                      <a:pt x="79" y="1939"/>
                    </a:lnTo>
                    <a:lnTo>
                      <a:pt x="92" y="1935"/>
                    </a:lnTo>
                    <a:lnTo>
                      <a:pt x="92" y="1932"/>
                    </a:lnTo>
                    <a:lnTo>
                      <a:pt x="97" y="1926"/>
                    </a:lnTo>
                    <a:lnTo>
                      <a:pt x="101" y="1926"/>
                    </a:lnTo>
                    <a:lnTo>
                      <a:pt x="103" y="1927"/>
                    </a:lnTo>
                    <a:lnTo>
                      <a:pt x="113" y="1924"/>
                    </a:lnTo>
                    <a:lnTo>
                      <a:pt x="121" y="1924"/>
                    </a:lnTo>
                    <a:lnTo>
                      <a:pt x="126" y="1920"/>
                    </a:lnTo>
                    <a:lnTo>
                      <a:pt x="128" y="1923"/>
                    </a:lnTo>
                    <a:lnTo>
                      <a:pt x="131" y="1920"/>
                    </a:lnTo>
                    <a:lnTo>
                      <a:pt x="130" y="1918"/>
                    </a:lnTo>
                    <a:lnTo>
                      <a:pt x="131" y="1918"/>
                    </a:lnTo>
                    <a:lnTo>
                      <a:pt x="131" y="1916"/>
                    </a:lnTo>
                    <a:lnTo>
                      <a:pt x="134" y="1915"/>
                    </a:lnTo>
                    <a:lnTo>
                      <a:pt x="134" y="1912"/>
                    </a:lnTo>
                    <a:lnTo>
                      <a:pt x="136" y="1909"/>
                    </a:lnTo>
                    <a:lnTo>
                      <a:pt x="139" y="1912"/>
                    </a:lnTo>
                    <a:lnTo>
                      <a:pt x="140" y="1912"/>
                    </a:lnTo>
                    <a:lnTo>
                      <a:pt x="144" y="1905"/>
                    </a:lnTo>
                    <a:lnTo>
                      <a:pt x="144" y="1902"/>
                    </a:lnTo>
                    <a:lnTo>
                      <a:pt x="149" y="1895"/>
                    </a:lnTo>
                    <a:lnTo>
                      <a:pt x="148" y="1891"/>
                    </a:lnTo>
                    <a:lnTo>
                      <a:pt x="151" y="1886"/>
                    </a:lnTo>
                    <a:lnTo>
                      <a:pt x="149" y="1883"/>
                    </a:lnTo>
                    <a:lnTo>
                      <a:pt x="145" y="1881"/>
                    </a:lnTo>
                    <a:lnTo>
                      <a:pt x="142" y="1867"/>
                    </a:lnTo>
                    <a:lnTo>
                      <a:pt x="140" y="1868"/>
                    </a:lnTo>
                    <a:lnTo>
                      <a:pt x="140" y="1866"/>
                    </a:lnTo>
                    <a:lnTo>
                      <a:pt x="139" y="1857"/>
                    </a:lnTo>
                    <a:lnTo>
                      <a:pt x="132" y="1852"/>
                    </a:lnTo>
                    <a:lnTo>
                      <a:pt x="131" y="1849"/>
                    </a:lnTo>
                    <a:lnTo>
                      <a:pt x="127" y="1845"/>
                    </a:lnTo>
                    <a:lnTo>
                      <a:pt x="127" y="1835"/>
                    </a:lnTo>
                    <a:lnTo>
                      <a:pt x="119" y="1828"/>
                    </a:lnTo>
                    <a:lnTo>
                      <a:pt x="119" y="1819"/>
                    </a:lnTo>
                    <a:lnTo>
                      <a:pt x="124" y="1813"/>
                    </a:lnTo>
                    <a:lnTo>
                      <a:pt x="123" y="1804"/>
                    </a:lnTo>
                    <a:lnTo>
                      <a:pt x="127" y="1801"/>
                    </a:lnTo>
                    <a:lnTo>
                      <a:pt x="129" y="1798"/>
                    </a:lnTo>
                    <a:lnTo>
                      <a:pt x="133" y="1797"/>
                    </a:lnTo>
                    <a:lnTo>
                      <a:pt x="132" y="1793"/>
                    </a:lnTo>
                    <a:lnTo>
                      <a:pt x="135" y="1789"/>
                    </a:lnTo>
                    <a:lnTo>
                      <a:pt x="133" y="1783"/>
                    </a:lnTo>
                    <a:lnTo>
                      <a:pt x="135" y="1780"/>
                    </a:lnTo>
                    <a:lnTo>
                      <a:pt x="136" y="1780"/>
                    </a:lnTo>
                    <a:lnTo>
                      <a:pt x="137" y="1774"/>
                    </a:lnTo>
                    <a:lnTo>
                      <a:pt x="141" y="1771"/>
                    </a:lnTo>
                    <a:lnTo>
                      <a:pt x="140" y="1770"/>
                    </a:lnTo>
                    <a:lnTo>
                      <a:pt x="141" y="1769"/>
                    </a:lnTo>
                    <a:lnTo>
                      <a:pt x="149" y="1765"/>
                    </a:lnTo>
                    <a:lnTo>
                      <a:pt x="149" y="1759"/>
                    </a:lnTo>
                    <a:lnTo>
                      <a:pt x="154" y="1758"/>
                    </a:lnTo>
                    <a:lnTo>
                      <a:pt x="153" y="1756"/>
                    </a:lnTo>
                    <a:lnTo>
                      <a:pt x="163" y="1751"/>
                    </a:lnTo>
                    <a:lnTo>
                      <a:pt x="162" y="1747"/>
                    </a:lnTo>
                    <a:lnTo>
                      <a:pt x="165" y="1742"/>
                    </a:lnTo>
                    <a:lnTo>
                      <a:pt x="167" y="1742"/>
                    </a:lnTo>
                    <a:lnTo>
                      <a:pt x="170" y="1740"/>
                    </a:lnTo>
                    <a:lnTo>
                      <a:pt x="169" y="1738"/>
                    </a:lnTo>
                    <a:lnTo>
                      <a:pt x="175" y="1735"/>
                    </a:lnTo>
                    <a:lnTo>
                      <a:pt x="173" y="1734"/>
                    </a:lnTo>
                    <a:lnTo>
                      <a:pt x="178" y="1731"/>
                    </a:lnTo>
                    <a:lnTo>
                      <a:pt x="178" y="1723"/>
                    </a:lnTo>
                    <a:lnTo>
                      <a:pt x="181" y="1722"/>
                    </a:lnTo>
                    <a:lnTo>
                      <a:pt x="182" y="1723"/>
                    </a:lnTo>
                    <a:lnTo>
                      <a:pt x="183" y="1722"/>
                    </a:lnTo>
                    <a:lnTo>
                      <a:pt x="182" y="1716"/>
                    </a:lnTo>
                    <a:lnTo>
                      <a:pt x="180" y="1715"/>
                    </a:lnTo>
                    <a:lnTo>
                      <a:pt x="182" y="1708"/>
                    </a:lnTo>
                    <a:lnTo>
                      <a:pt x="185" y="1706"/>
                    </a:lnTo>
                    <a:lnTo>
                      <a:pt x="183" y="1703"/>
                    </a:lnTo>
                    <a:lnTo>
                      <a:pt x="185" y="1702"/>
                    </a:lnTo>
                    <a:lnTo>
                      <a:pt x="184" y="1700"/>
                    </a:lnTo>
                    <a:lnTo>
                      <a:pt x="184" y="1697"/>
                    </a:lnTo>
                    <a:lnTo>
                      <a:pt x="182" y="1687"/>
                    </a:lnTo>
                    <a:lnTo>
                      <a:pt x="184" y="1681"/>
                    </a:lnTo>
                    <a:lnTo>
                      <a:pt x="191" y="1663"/>
                    </a:lnTo>
                    <a:lnTo>
                      <a:pt x="195" y="1661"/>
                    </a:lnTo>
                    <a:lnTo>
                      <a:pt x="197" y="1652"/>
                    </a:lnTo>
                    <a:lnTo>
                      <a:pt x="199" y="1649"/>
                    </a:lnTo>
                    <a:lnTo>
                      <a:pt x="199" y="1647"/>
                    </a:lnTo>
                    <a:lnTo>
                      <a:pt x="203" y="1644"/>
                    </a:lnTo>
                    <a:lnTo>
                      <a:pt x="202" y="1643"/>
                    </a:lnTo>
                    <a:lnTo>
                      <a:pt x="204" y="1638"/>
                    </a:lnTo>
                    <a:lnTo>
                      <a:pt x="202" y="1634"/>
                    </a:lnTo>
                    <a:lnTo>
                      <a:pt x="204" y="1631"/>
                    </a:lnTo>
                    <a:lnTo>
                      <a:pt x="204" y="1627"/>
                    </a:lnTo>
                    <a:lnTo>
                      <a:pt x="202" y="1624"/>
                    </a:lnTo>
                    <a:lnTo>
                      <a:pt x="203" y="1623"/>
                    </a:lnTo>
                    <a:lnTo>
                      <a:pt x="200" y="1615"/>
                    </a:lnTo>
                    <a:lnTo>
                      <a:pt x="206" y="1610"/>
                    </a:lnTo>
                    <a:lnTo>
                      <a:pt x="207" y="1610"/>
                    </a:lnTo>
                    <a:lnTo>
                      <a:pt x="208" y="1612"/>
                    </a:lnTo>
                    <a:lnTo>
                      <a:pt x="215" y="1609"/>
                    </a:lnTo>
                    <a:lnTo>
                      <a:pt x="215" y="1602"/>
                    </a:lnTo>
                    <a:lnTo>
                      <a:pt x="222" y="1603"/>
                    </a:lnTo>
                    <a:lnTo>
                      <a:pt x="223" y="1600"/>
                    </a:lnTo>
                    <a:lnTo>
                      <a:pt x="225" y="1601"/>
                    </a:lnTo>
                    <a:lnTo>
                      <a:pt x="226" y="1600"/>
                    </a:lnTo>
                    <a:lnTo>
                      <a:pt x="229" y="1597"/>
                    </a:lnTo>
                    <a:lnTo>
                      <a:pt x="232" y="1599"/>
                    </a:lnTo>
                    <a:lnTo>
                      <a:pt x="233" y="1596"/>
                    </a:lnTo>
                    <a:lnTo>
                      <a:pt x="233" y="1593"/>
                    </a:lnTo>
                    <a:lnTo>
                      <a:pt x="234" y="1593"/>
                    </a:lnTo>
                    <a:lnTo>
                      <a:pt x="238" y="1591"/>
                    </a:lnTo>
                    <a:lnTo>
                      <a:pt x="241" y="1593"/>
                    </a:lnTo>
                    <a:lnTo>
                      <a:pt x="244" y="1591"/>
                    </a:lnTo>
                    <a:lnTo>
                      <a:pt x="250" y="1593"/>
                    </a:lnTo>
                    <a:lnTo>
                      <a:pt x="253" y="1590"/>
                    </a:lnTo>
                    <a:lnTo>
                      <a:pt x="253" y="1592"/>
                    </a:lnTo>
                    <a:lnTo>
                      <a:pt x="255" y="1591"/>
                    </a:lnTo>
                    <a:lnTo>
                      <a:pt x="259" y="1588"/>
                    </a:lnTo>
                    <a:lnTo>
                      <a:pt x="259" y="1582"/>
                    </a:lnTo>
                    <a:lnTo>
                      <a:pt x="261" y="1581"/>
                    </a:lnTo>
                    <a:lnTo>
                      <a:pt x="260" y="1578"/>
                    </a:lnTo>
                    <a:lnTo>
                      <a:pt x="268" y="1575"/>
                    </a:lnTo>
                    <a:lnTo>
                      <a:pt x="273" y="1570"/>
                    </a:lnTo>
                    <a:lnTo>
                      <a:pt x="277" y="1570"/>
                    </a:lnTo>
                    <a:lnTo>
                      <a:pt x="278" y="1565"/>
                    </a:lnTo>
                    <a:lnTo>
                      <a:pt x="283" y="1566"/>
                    </a:lnTo>
                    <a:lnTo>
                      <a:pt x="281" y="1569"/>
                    </a:lnTo>
                    <a:lnTo>
                      <a:pt x="284" y="1569"/>
                    </a:lnTo>
                    <a:lnTo>
                      <a:pt x="286" y="1565"/>
                    </a:lnTo>
                    <a:lnTo>
                      <a:pt x="287" y="1566"/>
                    </a:lnTo>
                    <a:lnTo>
                      <a:pt x="286" y="1569"/>
                    </a:lnTo>
                    <a:lnTo>
                      <a:pt x="288" y="1569"/>
                    </a:lnTo>
                    <a:lnTo>
                      <a:pt x="289" y="1563"/>
                    </a:lnTo>
                    <a:lnTo>
                      <a:pt x="292" y="1563"/>
                    </a:lnTo>
                    <a:lnTo>
                      <a:pt x="292" y="1560"/>
                    </a:lnTo>
                    <a:lnTo>
                      <a:pt x="290" y="1558"/>
                    </a:lnTo>
                    <a:lnTo>
                      <a:pt x="291" y="1557"/>
                    </a:lnTo>
                    <a:lnTo>
                      <a:pt x="293" y="1556"/>
                    </a:lnTo>
                    <a:lnTo>
                      <a:pt x="294" y="1558"/>
                    </a:lnTo>
                    <a:lnTo>
                      <a:pt x="295" y="1558"/>
                    </a:lnTo>
                    <a:lnTo>
                      <a:pt x="298" y="1560"/>
                    </a:lnTo>
                    <a:lnTo>
                      <a:pt x="301" y="1557"/>
                    </a:lnTo>
                    <a:lnTo>
                      <a:pt x="299" y="1553"/>
                    </a:lnTo>
                    <a:lnTo>
                      <a:pt x="301" y="1553"/>
                    </a:lnTo>
                    <a:lnTo>
                      <a:pt x="303" y="1554"/>
                    </a:lnTo>
                    <a:lnTo>
                      <a:pt x="308" y="1552"/>
                    </a:lnTo>
                    <a:lnTo>
                      <a:pt x="309" y="1542"/>
                    </a:lnTo>
                    <a:lnTo>
                      <a:pt x="310" y="1541"/>
                    </a:lnTo>
                    <a:lnTo>
                      <a:pt x="311" y="1537"/>
                    </a:lnTo>
                    <a:lnTo>
                      <a:pt x="322" y="1535"/>
                    </a:lnTo>
                    <a:lnTo>
                      <a:pt x="321" y="1531"/>
                    </a:lnTo>
                    <a:lnTo>
                      <a:pt x="323" y="1530"/>
                    </a:lnTo>
                    <a:lnTo>
                      <a:pt x="325" y="1531"/>
                    </a:lnTo>
                    <a:lnTo>
                      <a:pt x="327" y="1530"/>
                    </a:lnTo>
                    <a:lnTo>
                      <a:pt x="331" y="1531"/>
                    </a:lnTo>
                    <a:lnTo>
                      <a:pt x="331" y="1535"/>
                    </a:lnTo>
                    <a:lnTo>
                      <a:pt x="333" y="1535"/>
                    </a:lnTo>
                    <a:lnTo>
                      <a:pt x="337" y="1528"/>
                    </a:lnTo>
                    <a:lnTo>
                      <a:pt x="339" y="1531"/>
                    </a:lnTo>
                    <a:lnTo>
                      <a:pt x="345" y="1528"/>
                    </a:lnTo>
                    <a:lnTo>
                      <a:pt x="347" y="1525"/>
                    </a:lnTo>
                    <a:lnTo>
                      <a:pt x="350" y="1527"/>
                    </a:lnTo>
                    <a:lnTo>
                      <a:pt x="351" y="1525"/>
                    </a:lnTo>
                    <a:lnTo>
                      <a:pt x="350" y="1524"/>
                    </a:lnTo>
                    <a:lnTo>
                      <a:pt x="357" y="1522"/>
                    </a:lnTo>
                    <a:lnTo>
                      <a:pt x="358" y="1520"/>
                    </a:lnTo>
                    <a:lnTo>
                      <a:pt x="362" y="1517"/>
                    </a:lnTo>
                    <a:lnTo>
                      <a:pt x="364" y="1519"/>
                    </a:lnTo>
                    <a:lnTo>
                      <a:pt x="370" y="1515"/>
                    </a:lnTo>
                    <a:lnTo>
                      <a:pt x="379" y="1504"/>
                    </a:lnTo>
                    <a:lnTo>
                      <a:pt x="382" y="1503"/>
                    </a:lnTo>
                    <a:lnTo>
                      <a:pt x="384" y="1500"/>
                    </a:lnTo>
                    <a:lnTo>
                      <a:pt x="383" y="1497"/>
                    </a:lnTo>
                    <a:lnTo>
                      <a:pt x="391" y="1501"/>
                    </a:lnTo>
                    <a:lnTo>
                      <a:pt x="392" y="1498"/>
                    </a:lnTo>
                    <a:lnTo>
                      <a:pt x="396" y="1498"/>
                    </a:lnTo>
                    <a:lnTo>
                      <a:pt x="397" y="1493"/>
                    </a:lnTo>
                    <a:lnTo>
                      <a:pt x="404" y="1493"/>
                    </a:lnTo>
                    <a:lnTo>
                      <a:pt x="404" y="1487"/>
                    </a:lnTo>
                    <a:lnTo>
                      <a:pt x="406" y="1487"/>
                    </a:lnTo>
                    <a:lnTo>
                      <a:pt x="407" y="1486"/>
                    </a:lnTo>
                    <a:lnTo>
                      <a:pt x="407" y="1484"/>
                    </a:lnTo>
                    <a:lnTo>
                      <a:pt x="409" y="1484"/>
                    </a:lnTo>
                    <a:lnTo>
                      <a:pt x="409" y="1480"/>
                    </a:lnTo>
                    <a:lnTo>
                      <a:pt x="412" y="1479"/>
                    </a:lnTo>
                    <a:lnTo>
                      <a:pt x="412" y="1481"/>
                    </a:lnTo>
                    <a:lnTo>
                      <a:pt x="414" y="1480"/>
                    </a:lnTo>
                    <a:lnTo>
                      <a:pt x="413" y="1476"/>
                    </a:lnTo>
                    <a:lnTo>
                      <a:pt x="415" y="1479"/>
                    </a:lnTo>
                    <a:lnTo>
                      <a:pt x="417" y="1477"/>
                    </a:lnTo>
                    <a:lnTo>
                      <a:pt x="416" y="1474"/>
                    </a:lnTo>
                    <a:lnTo>
                      <a:pt x="418" y="1473"/>
                    </a:lnTo>
                    <a:lnTo>
                      <a:pt x="421" y="1475"/>
                    </a:lnTo>
                    <a:lnTo>
                      <a:pt x="423" y="1473"/>
                    </a:lnTo>
                    <a:lnTo>
                      <a:pt x="436" y="1468"/>
                    </a:lnTo>
                    <a:lnTo>
                      <a:pt x="440" y="1467"/>
                    </a:lnTo>
                    <a:lnTo>
                      <a:pt x="441" y="1471"/>
                    </a:lnTo>
                    <a:lnTo>
                      <a:pt x="445" y="1471"/>
                    </a:lnTo>
                    <a:lnTo>
                      <a:pt x="447" y="1469"/>
                    </a:lnTo>
                    <a:lnTo>
                      <a:pt x="446" y="1465"/>
                    </a:lnTo>
                    <a:lnTo>
                      <a:pt x="447" y="1464"/>
                    </a:lnTo>
                    <a:lnTo>
                      <a:pt x="449" y="1469"/>
                    </a:lnTo>
                    <a:lnTo>
                      <a:pt x="456" y="1473"/>
                    </a:lnTo>
                    <a:lnTo>
                      <a:pt x="459" y="1470"/>
                    </a:lnTo>
                    <a:lnTo>
                      <a:pt x="464" y="1472"/>
                    </a:lnTo>
                    <a:lnTo>
                      <a:pt x="468" y="1469"/>
                    </a:lnTo>
                    <a:lnTo>
                      <a:pt x="468" y="1472"/>
                    </a:lnTo>
                    <a:lnTo>
                      <a:pt x="470" y="1471"/>
                    </a:lnTo>
                    <a:lnTo>
                      <a:pt x="473" y="1468"/>
                    </a:lnTo>
                    <a:lnTo>
                      <a:pt x="473" y="1466"/>
                    </a:lnTo>
                    <a:lnTo>
                      <a:pt x="475" y="1464"/>
                    </a:lnTo>
                    <a:lnTo>
                      <a:pt x="476" y="1467"/>
                    </a:lnTo>
                    <a:lnTo>
                      <a:pt x="472" y="1474"/>
                    </a:lnTo>
                    <a:lnTo>
                      <a:pt x="478" y="1477"/>
                    </a:lnTo>
                    <a:lnTo>
                      <a:pt x="486" y="1471"/>
                    </a:lnTo>
                    <a:lnTo>
                      <a:pt x="489" y="1466"/>
                    </a:lnTo>
                    <a:lnTo>
                      <a:pt x="492" y="1467"/>
                    </a:lnTo>
                    <a:lnTo>
                      <a:pt x="493" y="1463"/>
                    </a:lnTo>
                    <a:lnTo>
                      <a:pt x="496" y="1464"/>
                    </a:lnTo>
                    <a:lnTo>
                      <a:pt x="502" y="1467"/>
                    </a:lnTo>
                    <a:lnTo>
                      <a:pt x="499" y="1458"/>
                    </a:lnTo>
                    <a:lnTo>
                      <a:pt x="502" y="1459"/>
                    </a:lnTo>
                    <a:lnTo>
                      <a:pt x="504" y="1462"/>
                    </a:lnTo>
                    <a:lnTo>
                      <a:pt x="505" y="1461"/>
                    </a:lnTo>
                    <a:lnTo>
                      <a:pt x="505" y="1457"/>
                    </a:lnTo>
                    <a:lnTo>
                      <a:pt x="510" y="1457"/>
                    </a:lnTo>
                    <a:lnTo>
                      <a:pt x="512" y="1459"/>
                    </a:lnTo>
                    <a:lnTo>
                      <a:pt x="514" y="1459"/>
                    </a:lnTo>
                    <a:lnTo>
                      <a:pt x="517" y="1463"/>
                    </a:lnTo>
                    <a:lnTo>
                      <a:pt x="519" y="1463"/>
                    </a:lnTo>
                    <a:lnTo>
                      <a:pt x="524" y="1455"/>
                    </a:lnTo>
                    <a:lnTo>
                      <a:pt x="525" y="1454"/>
                    </a:lnTo>
                    <a:lnTo>
                      <a:pt x="529" y="1456"/>
                    </a:lnTo>
                    <a:lnTo>
                      <a:pt x="532" y="1454"/>
                    </a:lnTo>
                    <a:lnTo>
                      <a:pt x="535" y="1458"/>
                    </a:lnTo>
                    <a:lnTo>
                      <a:pt x="540" y="1458"/>
                    </a:lnTo>
                    <a:lnTo>
                      <a:pt x="542" y="1461"/>
                    </a:lnTo>
                    <a:lnTo>
                      <a:pt x="544" y="1459"/>
                    </a:lnTo>
                    <a:lnTo>
                      <a:pt x="540" y="1453"/>
                    </a:lnTo>
                    <a:lnTo>
                      <a:pt x="542" y="1452"/>
                    </a:lnTo>
                    <a:lnTo>
                      <a:pt x="545" y="1456"/>
                    </a:lnTo>
                    <a:lnTo>
                      <a:pt x="547" y="1457"/>
                    </a:lnTo>
                    <a:lnTo>
                      <a:pt x="551" y="1454"/>
                    </a:lnTo>
                    <a:lnTo>
                      <a:pt x="549" y="1446"/>
                    </a:lnTo>
                    <a:lnTo>
                      <a:pt x="560" y="1446"/>
                    </a:lnTo>
                    <a:lnTo>
                      <a:pt x="560" y="1450"/>
                    </a:lnTo>
                    <a:lnTo>
                      <a:pt x="562" y="1450"/>
                    </a:lnTo>
                    <a:lnTo>
                      <a:pt x="563" y="1444"/>
                    </a:lnTo>
                    <a:lnTo>
                      <a:pt x="565" y="1444"/>
                    </a:lnTo>
                    <a:lnTo>
                      <a:pt x="566" y="1454"/>
                    </a:lnTo>
                    <a:lnTo>
                      <a:pt x="568" y="1451"/>
                    </a:lnTo>
                    <a:lnTo>
                      <a:pt x="569" y="1447"/>
                    </a:lnTo>
                    <a:lnTo>
                      <a:pt x="574" y="1446"/>
                    </a:lnTo>
                    <a:lnTo>
                      <a:pt x="575" y="1450"/>
                    </a:lnTo>
                    <a:lnTo>
                      <a:pt x="577" y="1448"/>
                    </a:lnTo>
                    <a:lnTo>
                      <a:pt x="577" y="1445"/>
                    </a:lnTo>
                    <a:lnTo>
                      <a:pt x="580" y="1446"/>
                    </a:lnTo>
                    <a:lnTo>
                      <a:pt x="584" y="1451"/>
                    </a:lnTo>
                    <a:lnTo>
                      <a:pt x="586" y="1449"/>
                    </a:lnTo>
                    <a:lnTo>
                      <a:pt x="585" y="1445"/>
                    </a:lnTo>
                    <a:lnTo>
                      <a:pt x="589" y="1444"/>
                    </a:lnTo>
                    <a:lnTo>
                      <a:pt x="593" y="1444"/>
                    </a:lnTo>
                    <a:lnTo>
                      <a:pt x="591" y="1446"/>
                    </a:lnTo>
                    <a:lnTo>
                      <a:pt x="593" y="1448"/>
                    </a:lnTo>
                    <a:lnTo>
                      <a:pt x="597" y="1446"/>
                    </a:lnTo>
                    <a:lnTo>
                      <a:pt x="597" y="1443"/>
                    </a:lnTo>
                    <a:lnTo>
                      <a:pt x="599" y="1443"/>
                    </a:lnTo>
                    <a:lnTo>
                      <a:pt x="599" y="1448"/>
                    </a:lnTo>
                    <a:lnTo>
                      <a:pt x="600" y="1449"/>
                    </a:lnTo>
                    <a:lnTo>
                      <a:pt x="603" y="1448"/>
                    </a:lnTo>
                    <a:lnTo>
                      <a:pt x="604" y="1445"/>
                    </a:lnTo>
                    <a:lnTo>
                      <a:pt x="611" y="1445"/>
                    </a:lnTo>
                    <a:lnTo>
                      <a:pt x="613" y="1441"/>
                    </a:lnTo>
                    <a:lnTo>
                      <a:pt x="610" y="1438"/>
                    </a:lnTo>
                    <a:lnTo>
                      <a:pt x="611" y="1436"/>
                    </a:lnTo>
                    <a:lnTo>
                      <a:pt x="615" y="1440"/>
                    </a:lnTo>
                    <a:lnTo>
                      <a:pt x="616" y="1443"/>
                    </a:lnTo>
                    <a:lnTo>
                      <a:pt x="622" y="1446"/>
                    </a:lnTo>
                    <a:lnTo>
                      <a:pt x="623" y="1440"/>
                    </a:lnTo>
                    <a:lnTo>
                      <a:pt x="629" y="1438"/>
                    </a:lnTo>
                    <a:lnTo>
                      <a:pt x="630" y="1434"/>
                    </a:lnTo>
                    <a:lnTo>
                      <a:pt x="632" y="1432"/>
                    </a:lnTo>
                    <a:lnTo>
                      <a:pt x="636" y="1432"/>
                    </a:lnTo>
                    <a:lnTo>
                      <a:pt x="636" y="1425"/>
                    </a:lnTo>
                    <a:lnTo>
                      <a:pt x="643" y="1421"/>
                    </a:lnTo>
                    <a:lnTo>
                      <a:pt x="638" y="1416"/>
                    </a:lnTo>
                    <a:lnTo>
                      <a:pt x="647" y="1416"/>
                    </a:lnTo>
                    <a:lnTo>
                      <a:pt x="649" y="1412"/>
                    </a:lnTo>
                    <a:lnTo>
                      <a:pt x="647" y="1409"/>
                    </a:lnTo>
                    <a:lnTo>
                      <a:pt x="648" y="1405"/>
                    </a:lnTo>
                    <a:lnTo>
                      <a:pt x="651" y="1404"/>
                    </a:lnTo>
                    <a:lnTo>
                      <a:pt x="652" y="1401"/>
                    </a:lnTo>
                    <a:lnTo>
                      <a:pt x="655" y="1401"/>
                    </a:lnTo>
                    <a:lnTo>
                      <a:pt x="658" y="1397"/>
                    </a:lnTo>
                    <a:lnTo>
                      <a:pt x="663" y="1396"/>
                    </a:lnTo>
                    <a:lnTo>
                      <a:pt x="669" y="1401"/>
                    </a:lnTo>
                    <a:lnTo>
                      <a:pt x="675" y="1402"/>
                    </a:lnTo>
                    <a:lnTo>
                      <a:pt x="676" y="1404"/>
                    </a:lnTo>
                    <a:lnTo>
                      <a:pt x="680" y="1404"/>
                    </a:lnTo>
                    <a:lnTo>
                      <a:pt x="682" y="1397"/>
                    </a:lnTo>
                    <a:lnTo>
                      <a:pt x="681" y="1393"/>
                    </a:lnTo>
                    <a:lnTo>
                      <a:pt x="683" y="1393"/>
                    </a:lnTo>
                    <a:lnTo>
                      <a:pt x="685" y="1397"/>
                    </a:lnTo>
                    <a:lnTo>
                      <a:pt x="685" y="1389"/>
                    </a:lnTo>
                    <a:lnTo>
                      <a:pt x="692" y="1390"/>
                    </a:lnTo>
                    <a:lnTo>
                      <a:pt x="688" y="1397"/>
                    </a:lnTo>
                    <a:lnTo>
                      <a:pt x="688" y="1400"/>
                    </a:lnTo>
                    <a:lnTo>
                      <a:pt x="691" y="1403"/>
                    </a:lnTo>
                    <a:lnTo>
                      <a:pt x="705" y="1398"/>
                    </a:lnTo>
                    <a:lnTo>
                      <a:pt x="709" y="1394"/>
                    </a:lnTo>
                    <a:lnTo>
                      <a:pt x="708" y="1391"/>
                    </a:lnTo>
                    <a:lnTo>
                      <a:pt x="715" y="1392"/>
                    </a:lnTo>
                    <a:lnTo>
                      <a:pt x="717" y="1397"/>
                    </a:lnTo>
                    <a:lnTo>
                      <a:pt x="715" y="1402"/>
                    </a:lnTo>
                    <a:lnTo>
                      <a:pt x="718" y="1404"/>
                    </a:lnTo>
                    <a:lnTo>
                      <a:pt x="720" y="1397"/>
                    </a:lnTo>
                    <a:lnTo>
                      <a:pt x="722" y="1396"/>
                    </a:lnTo>
                    <a:lnTo>
                      <a:pt x="725" y="1400"/>
                    </a:lnTo>
                    <a:lnTo>
                      <a:pt x="727" y="1399"/>
                    </a:lnTo>
                    <a:lnTo>
                      <a:pt x="727" y="1397"/>
                    </a:lnTo>
                    <a:lnTo>
                      <a:pt x="731" y="1397"/>
                    </a:lnTo>
                    <a:lnTo>
                      <a:pt x="733" y="1396"/>
                    </a:lnTo>
                    <a:lnTo>
                      <a:pt x="730" y="1392"/>
                    </a:lnTo>
                    <a:lnTo>
                      <a:pt x="731" y="1391"/>
                    </a:lnTo>
                    <a:lnTo>
                      <a:pt x="746" y="1392"/>
                    </a:lnTo>
                    <a:lnTo>
                      <a:pt x="749" y="1398"/>
                    </a:lnTo>
                    <a:lnTo>
                      <a:pt x="754" y="1402"/>
                    </a:lnTo>
                    <a:lnTo>
                      <a:pt x="755" y="1400"/>
                    </a:lnTo>
                    <a:lnTo>
                      <a:pt x="757" y="1393"/>
                    </a:lnTo>
                    <a:lnTo>
                      <a:pt x="764" y="1399"/>
                    </a:lnTo>
                    <a:lnTo>
                      <a:pt x="763" y="1404"/>
                    </a:lnTo>
                    <a:lnTo>
                      <a:pt x="765" y="1412"/>
                    </a:lnTo>
                    <a:lnTo>
                      <a:pt x="760" y="1416"/>
                    </a:lnTo>
                    <a:lnTo>
                      <a:pt x="759" y="1417"/>
                    </a:lnTo>
                    <a:lnTo>
                      <a:pt x="764" y="1422"/>
                    </a:lnTo>
                    <a:lnTo>
                      <a:pt x="762" y="1425"/>
                    </a:lnTo>
                    <a:lnTo>
                      <a:pt x="765" y="1426"/>
                    </a:lnTo>
                    <a:lnTo>
                      <a:pt x="772" y="1421"/>
                    </a:lnTo>
                    <a:lnTo>
                      <a:pt x="773" y="1423"/>
                    </a:lnTo>
                    <a:lnTo>
                      <a:pt x="769" y="1427"/>
                    </a:lnTo>
                    <a:lnTo>
                      <a:pt x="770" y="1429"/>
                    </a:lnTo>
                    <a:lnTo>
                      <a:pt x="777" y="1432"/>
                    </a:lnTo>
                    <a:lnTo>
                      <a:pt x="780" y="1431"/>
                    </a:lnTo>
                    <a:lnTo>
                      <a:pt x="784" y="1440"/>
                    </a:lnTo>
                    <a:lnTo>
                      <a:pt x="787" y="1440"/>
                    </a:lnTo>
                    <a:lnTo>
                      <a:pt x="789" y="1437"/>
                    </a:lnTo>
                    <a:lnTo>
                      <a:pt x="795" y="1434"/>
                    </a:lnTo>
                    <a:lnTo>
                      <a:pt x="795" y="1432"/>
                    </a:lnTo>
                    <a:lnTo>
                      <a:pt x="791" y="1430"/>
                    </a:lnTo>
                    <a:lnTo>
                      <a:pt x="793" y="1423"/>
                    </a:lnTo>
                    <a:lnTo>
                      <a:pt x="795" y="1422"/>
                    </a:lnTo>
                    <a:lnTo>
                      <a:pt x="798" y="1423"/>
                    </a:lnTo>
                    <a:lnTo>
                      <a:pt x="799" y="1426"/>
                    </a:lnTo>
                    <a:lnTo>
                      <a:pt x="801" y="1425"/>
                    </a:lnTo>
                    <a:lnTo>
                      <a:pt x="805" y="1419"/>
                    </a:lnTo>
                    <a:lnTo>
                      <a:pt x="807" y="1426"/>
                    </a:lnTo>
                    <a:lnTo>
                      <a:pt x="810" y="1425"/>
                    </a:lnTo>
                    <a:lnTo>
                      <a:pt x="812" y="1426"/>
                    </a:lnTo>
                    <a:lnTo>
                      <a:pt x="810" y="1429"/>
                    </a:lnTo>
                    <a:lnTo>
                      <a:pt x="811" y="1432"/>
                    </a:lnTo>
                    <a:lnTo>
                      <a:pt x="817" y="1434"/>
                    </a:lnTo>
                    <a:lnTo>
                      <a:pt x="818" y="1438"/>
                    </a:lnTo>
                    <a:lnTo>
                      <a:pt x="820" y="1438"/>
                    </a:lnTo>
                    <a:lnTo>
                      <a:pt x="826" y="1434"/>
                    </a:lnTo>
                    <a:lnTo>
                      <a:pt x="832" y="1432"/>
                    </a:lnTo>
                    <a:lnTo>
                      <a:pt x="835" y="1427"/>
                    </a:lnTo>
                    <a:lnTo>
                      <a:pt x="837" y="1419"/>
                    </a:lnTo>
                    <a:lnTo>
                      <a:pt x="838" y="1411"/>
                    </a:lnTo>
                    <a:lnTo>
                      <a:pt x="839" y="1409"/>
                    </a:lnTo>
                    <a:lnTo>
                      <a:pt x="842" y="1409"/>
                    </a:lnTo>
                    <a:lnTo>
                      <a:pt x="863" y="1293"/>
                    </a:lnTo>
                    <a:lnTo>
                      <a:pt x="911" y="1021"/>
                    </a:lnTo>
                    <a:lnTo>
                      <a:pt x="946" y="823"/>
                    </a:lnTo>
                    <a:lnTo>
                      <a:pt x="945" y="815"/>
                    </a:lnTo>
                    <a:lnTo>
                      <a:pt x="951" y="807"/>
                    </a:lnTo>
                    <a:lnTo>
                      <a:pt x="951" y="799"/>
                    </a:lnTo>
                    <a:lnTo>
                      <a:pt x="952" y="791"/>
                    </a:lnTo>
                    <a:lnTo>
                      <a:pt x="958" y="788"/>
                    </a:lnTo>
                    <a:lnTo>
                      <a:pt x="956" y="780"/>
                    </a:lnTo>
                    <a:lnTo>
                      <a:pt x="956" y="769"/>
                    </a:lnTo>
                    <a:lnTo>
                      <a:pt x="952" y="759"/>
                    </a:lnTo>
                    <a:lnTo>
                      <a:pt x="955" y="748"/>
                    </a:lnTo>
                    <a:lnTo>
                      <a:pt x="956" y="742"/>
                    </a:lnTo>
                    <a:lnTo>
                      <a:pt x="959" y="738"/>
                    </a:lnTo>
                    <a:lnTo>
                      <a:pt x="959" y="734"/>
                    </a:lnTo>
                    <a:lnTo>
                      <a:pt x="953" y="726"/>
                    </a:lnTo>
                    <a:lnTo>
                      <a:pt x="953" y="718"/>
                    </a:lnTo>
                    <a:lnTo>
                      <a:pt x="949" y="715"/>
                    </a:lnTo>
                    <a:lnTo>
                      <a:pt x="949" y="713"/>
                    </a:lnTo>
                    <a:lnTo>
                      <a:pt x="954" y="710"/>
                    </a:lnTo>
                    <a:lnTo>
                      <a:pt x="954" y="708"/>
                    </a:lnTo>
                    <a:lnTo>
                      <a:pt x="947" y="707"/>
                    </a:lnTo>
                    <a:lnTo>
                      <a:pt x="944" y="703"/>
                    </a:lnTo>
                    <a:lnTo>
                      <a:pt x="944" y="700"/>
                    </a:lnTo>
                    <a:lnTo>
                      <a:pt x="935" y="693"/>
                    </a:lnTo>
                    <a:lnTo>
                      <a:pt x="932" y="692"/>
                    </a:lnTo>
                    <a:lnTo>
                      <a:pt x="932" y="682"/>
                    </a:lnTo>
                    <a:lnTo>
                      <a:pt x="928" y="677"/>
                    </a:lnTo>
                    <a:lnTo>
                      <a:pt x="921" y="673"/>
                    </a:lnTo>
                    <a:lnTo>
                      <a:pt x="923" y="669"/>
                    </a:lnTo>
                    <a:lnTo>
                      <a:pt x="923" y="666"/>
                    </a:lnTo>
                    <a:lnTo>
                      <a:pt x="920" y="664"/>
                    </a:lnTo>
                    <a:lnTo>
                      <a:pt x="918" y="664"/>
                    </a:lnTo>
                    <a:lnTo>
                      <a:pt x="913" y="657"/>
                    </a:lnTo>
                    <a:lnTo>
                      <a:pt x="913" y="656"/>
                    </a:lnTo>
                    <a:lnTo>
                      <a:pt x="910" y="655"/>
                    </a:lnTo>
                    <a:lnTo>
                      <a:pt x="911" y="653"/>
                    </a:lnTo>
                    <a:lnTo>
                      <a:pt x="909" y="653"/>
                    </a:lnTo>
                    <a:lnTo>
                      <a:pt x="910" y="651"/>
                    </a:lnTo>
                    <a:lnTo>
                      <a:pt x="909" y="649"/>
                    </a:lnTo>
                    <a:lnTo>
                      <a:pt x="914" y="646"/>
                    </a:lnTo>
                    <a:lnTo>
                      <a:pt x="915" y="643"/>
                    </a:lnTo>
                    <a:lnTo>
                      <a:pt x="922" y="629"/>
                    </a:lnTo>
                    <a:lnTo>
                      <a:pt x="920" y="628"/>
                    </a:lnTo>
                    <a:lnTo>
                      <a:pt x="921" y="626"/>
                    </a:lnTo>
                    <a:lnTo>
                      <a:pt x="918" y="625"/>
                    </a:lnTo>
                    <a:lnTo>
                      <a:pt x="914" y="620"/>
                    </a:lnTo>
                    <a:lnTo>
                      <a:pt x="916" y="613"/>
                    </a:lnTo>
                    <a:lnTo>
                      <a:pt x="911" y="607"/>
                    </a:lnTo>
                    <a:lnTo>
                      <a:pt x="911" y="600"/>
                    </a:lnTo>
                    <a:lnTo>
                      <a:pt x="905" y="599"/>
                    </a:lnTo>
                    <a:lnTo>
                      <a:pt x="905" y="594"/>
                    </a:lnTo>
                    <a:lnTo>
                      <a:pt x="886" y="587"/>
                    </a:lnTo>
                    <a:lnTo>
                      <a:pt x="877" y="576"/>
                    </a:lnTo>
                    <a:lnTo>
                      <a:pt x="873" y="576"/>
                    </a:lnTo>
                    <a:lnTo>
                      <a:pt x="872" y="575"/>
                    </a:lnTo>
                    <a:lnTo>
                      <a:pt x="866" y="572"/>
                    </a:lnTo>
                    <a:lnTo>
                      <a:pt x="862" y="565"/>
                    </a:lnTo>
                    <a:lnTo>
                      <a:pt x="851" y="566"/>
                    </a:lnTo>
                    <a:lnTo>
                      <a:pt x="845" y="562"/>
                    </a:lnTo>
                    <a:lnTo>
                      <a:pt x="842" y="556"/>
                    </a:lnTo>
                    <a:lnTo>
                      <a:pt x="838" y="555"/>
                    </a:lnTo>
                    <a:lnTo>
                      <a:pt x="830" y="545"/>
                    </a:lnTo>
                    <a:lnTo>
                      <a:pt x="828" y="540"/>
                    </a:lnTo>
                    <a:lnTo>
                      <a:pt x="815" y="530"/>
                    </a:lnTo>
                    <a:lnTo>
                      <a:pt x="815" y="525"/>
                    </a:lnTo>
                    <a:lnTo>
                      <a:pt x="818" y="516"/>
                    </a:lnTo>
                    <a:lnTo>
                      <a:pt x="817" y="475"/>
                    </a:lnTo>
                    <a:lnTo>
                      <a:pt x="818" y="368"/>
                    </a:lnTo>
                    <a:lnTo>
                      <a:pt x="821" y="368"/>
                    </a:lnTo>
                    <a:lnTo>
                      <a:pt x="825" y="372"/>
                    </a:lnTo>
                    <a:lnTo>
                      <a:pt x="829" y="370"/>
                    </a:lnTo>
                    <a:lnTo>
                      <a:pt x="830" y="368"/>
                    </a:lnTo>
                    <a:lnTo>
                      <a:pt x="828" y="366"/>
                    </a:lnTo>
                    <a:lnTo>
                      <a:pt x="834" y="365"/>
                    </a:lnTo>
                    <a:lnTo>
                      <a:pt x="835" y="367"/>
                    </a:lnTo>
                    <a:lnTo>
                      <a:pt x="841" y="369"/>
                    </a:lnTo>
                    <a:lnTo>
                      <a:pt x="844" y="367"/>
                    </a:lnTo>
                    <a:lnTo>
                      <a:pt x="846" y="363"/>
                    </a:lnTo>
                    <a:lnTo>
                      <a:pt x="850" y="363"/>
                    </a:lnTo>
                    <a:lnTo>
                      <a:pt x="852" y="365"/>
                    </a:lnTo>
                    <a:lnTo>
                      <a:pt x="861" y="361"/>
                    </a:lnTo>
                    <a:lnTo>
                      <a:pt x="863" y="363"/>
                    </a:lnTo>
                    <a:lnTo>
                      <a:pt x="865" y="361"/>
                    </a:lnTo>
                    <a:lnTo>
                      <a:pt x="868" y="363"/>
                    </a:lnTo>
                    <a:lnTo>
                      <a:pt x="869" y="365"/>
                    </a:lnTo>
                    <a:lnTo>
                      <a:pt x="882" y="354"/>
                    </a:lnTo>
                    <a:lnTo>
                      <a:pt x="884" y="355"/>
                    </a:lnTo>
                    <a:lnTo>
                      <a:pt x="887" y="355"/>
                    </a:lnTo>
                    <a:lnTo>
                      <a:pt x="889" y="350"/>
                    </a:lnTo>
                    <a:lnTo>
                      <a:pt x="895" y="347"/>
                    </a:lnTo>
                    <a:lnTo>
                      <a:pt x="895" y="345"/>
                    </a:lnTo>
                    <a:lnTo>
                      <a:pt x="898" y="343"/>
                    </a:lnTo>
                    <a:lnTo>
                      <a:pt x="903" y="345"/>
                    </a:lnTo>
                    <a:lnTo>
                      <a:pt x="907" y="351"/>
                    </a:lnTo>
                    <a:lnTo>
                      <a:pt x="914" y="352"/>
                    </a:lnTo>
                    <a:lnTo>
                      <a:pt x="914" y="350"/>
                    </a:lnTo>
                    <a:lnTo>
                      <a:pt x="916" y="350"/>
                    </a:lnTo>
                    <a:lnTo>
                      <a:pt x="917" y="346"/>
                    </a:lnTo>
                    <a:lnTo>
                      <a:pt x="922" y="343"/>
                    </a:lnTo>
                    <a:lnTo>
                      <a:pt x="922" y="340"/>
                    </a:lnTo>
                    <a:lnTo>
                      <a:pt x="929" y="340"/>
                    </a:lnTo>
                    <a:lnTo>
                      <a:pt x="929" y="337"/>
                    </a:lnTo>
                    <a:lnTo>
                      <a:pt x="931" y="335"/>
                    </a:lnTo>
                    <a:lnTo>
                      <a:pt x="935" y="334"/>
                    </a:lnTo>
                    <a:lnTo>
                      <a:pt x="941" y="330"/>
                    </a:lnTo>
                    <a:lnTo>
                      <a:pt x="944" y="331"/>
                    </a:lnTo>
                    <a:lnTo>
                      <a:pt x="945" y="334"/>
                    </a:lnTo>
                    <a:lnTo>
                      <a:pt x="951" y="335"/>
                    </a:lnTo>
                    <a:lnTo>
                      <a:pt x="951" y="338"/>
                    </a:lnTo>
                    <a:lnTo>
                      <a:pt x="956" y="342"/>
                    </a:lnTo>
                    <a:lnTo>
                      <a:pt x="956" y="346"/>
                    </a:lnTo>
                    <a:lnTo>
                      <a:pt x="968" y="356"/>
                    </a:lnTo>
                    <a:lnTo>
                      <a:pt x="971" y="353"/>
                    </a:lnTo>
                    <a:lnTo>
                      <a:pt x="972" y="350"/>
                    </a:lnTo>
                    <a:lnTo>
                      <a:pt x="975" y="352"/>
                    </a:lnTo>
                    <a:lnTo>
                      <a:pt x="979" y="348"/>
                    </a:lnTo>
                    <a:lnTo>
                      <a:pt x="982" y="349"/>
                    </a:lnTo>
                    <a:lnTo>
                      <a:pt x="981" y="351"/>
                    </a:lnTo>
                    <a:lnTo>
                      <a:pt x="983" y="354"/>
                    </a:lnTo>
                    <a:lnTo>
                      <a:pt x="980" y="358"/>
                    </a:lnTo>
                    <a:lnTo>
                      <a:pt x="983" y="358"/>
                    </a:lnTo>
                    <a:lnTo>
                      <a:pt x="988" y="357"/>
                    </a:lnTo>
                    <a:lnTo>
                      <a:pt x="992" y="357"/>
                    </a:lnTo>
                    <a:lnTo>
                      <a:pt x="993" y="358"/>
                    </a:lnTo>
                    <a:lnTo>
                      <a:pt x="999" y="356"/>
                    </a:lnTo>
                    <a:lnTo>
                      <a:pt x="1001" y="357"/>
                    </a:lnTo>
                    <a:lnTo>
                      <a:pt x="1004" y="348"/>
                    </a:lnTo>
                    <a:lnTo>
                      <a:pt x="1006" y="347"/>
                    </a:lnTo>
                    <a:lnTo>
                      <a:pt x="1016" y="349"/>
                    </a:lnTo>
                    <a:lnTo>
                      <a:pt x="1021" y="351"/>
                    </a:lnTo>
                    <a:lnTo>
                      <a:pt x="1021" y="348"/>
                    </a:lnTo>
                    <a:lnTo>
                      <a:pt x="1014" y="336"/>
                    </a:lnTo>
                    <a:lnTo>
                      <a:pt x="1005" y="330"/>
                    </a:lnTo>
                    <a:lnTo>
                      <a:pt x="1005" y="327"/>
                    </a:lnTo>
                    <a:lnTo>
                      <a:pt x="1008" y="323"/>
                    </a:lnTo>
                    <a:lnTo>
                      <a:pt x="1012" y="322"/>
                    </a:lnTo>
                    <a:lnTo>
                      <a:pt x="1014" y="319"/>
                    </a:lnTo>
                    <a:lnTo>
                      <a:pt x="1012" y="313"/>
                    </a:lnTo>
                    <a:lnTo>
                      <a:pt x="1009" y="309"/>
                    </a:lnTo>
                    <a:lnTo>
                      <a:pt x="1009" y="304"/>
                    </a:lnTo>
                    <a:lnTo>
                      <a:pt x="1014" y="304"/>
                    </a:lnTo>
                    <a:lnTo>
                      <a:pt x="1016" y="298"/>
                    </a:lnTo>
                    <a:lnTo>
                      <a:pt x="1008" y="293"/>
                    </a:lnTo>
                    <a:lnTo>
                      <a:pt x="1005" y="293"/>
                    </a:lnTo>
                    <a:lnTo>
                      <a:pt x="1004" y="286"/>
                    </a:lnTo>
                    <a:lnTo>
                      <a:pt x="1010" y="283"/>
                    </a:lnTo>
                    <a:lnTo>
                      <a:pt x="1008" y="280"/>
                    </a:lnTo>
                    <a:lnTo>
                      <a:pt x="997" y="275"/>
                    </a:lnTo>
                    <a:lnTo>
                      <a:pt x="1001" y="271"/>
                    </a:lnTo>
                    <a:lnTo>
                      <a:pt x="1000" y="269"/>
                    </a:lnTo>
                    <a:lnTo>
                      <a:pt x="988" y="258"/>
                    </a:lnTo>
                    <a:lnTo>
                      <a:pt x="982" y="258"/>
                    </a:lnTo>
                    <a:lnTo>
                      <a:pt x="979" y="257"/>
                    </a:lnTo>
                    <a:lnTo>
                      <a:pt x="975" y="250"/>
                    </a:lnTo>
                    <a:lnTo>
                      <a:pt x="967" y="252"/>
                    </a:lnTo>
                    <a:lnTo>
                      <a:pt x="962" y="251"/>
                    </a:lnTo>
                    <a:lnTo>
                      <a:pt x="955" y="260"/>
                    </a:lnTo>
                    <a:lnTo>
                      <a:pt x="951" y="259"/>
                    </a:lnTo>
                    <a:lnTo>
                      <a:pt x="951" y="255"/>
                    </a:lnTo>
                    <a:lnTo>
                      <a:pt x="947" y="253"/>
                    </a:lnTo>
                    <a:lnTo>
                      <a:pt x="938" y="252"/>
                    </a:lnTo>
                    <a:lnTo>
                      <a:pt x="932" y="255"/>
                    </a:lnTo>
                    <a:lnTo>
                      <a:pt x="922" y="255"/>
                    </a:lnTo>
                    <a:lnTo>
                      <a:pt x="914" y="249"/>
                    </a:lnTo>
                    <a:lnTo>
                      <a:pt x="899" y="252"/>
                    </a:lnTo>
                    <a:lnTo>
                      <a:pt x="897" y="255"/>
                    </a:lnTo>
                    <a:lnTo>
                      <a:pt x="891" y="253"/>
                    </a:lnTo>
                    <a:lnTo>
                      <a:pt x="890" y="244"/>
                    </a:lnTo>
                    <a:lnTo>
                      <a:pt x="886" y="246"/>
                    </a:lnTo>
                    <a:lnTo>
                      <a:pt x="884" y="245"/>
                    </a:lnTo>
                    <a:lnTo>
                      <a:pt x="879" y="247"/>
                    </a:lnTo>
                    <a:lnTo>
                      <a:pt x="869" y="257"/>
                    </a:lnTo>
                    <a:lnTo>
                      <a:pt x="865" y="256"/>
                    </a:lnTo>
                    <a:lnTo>
                      <a:pt x="862" y="253"/>
                    </a:lnTo>
                    <a:lnTo>
                      <a:pt x="862" y="115"/>
                    </a:lnTo>
                    <a:lnTo>
                      <a:pt x="866" y="116"/>
                    </a:lnTo>
                    <a:lnTo>
                      <a:pt x="865" y="117"/>
                    </a:lnTo>
                    <a:lnTo>
                      <a:pt x="867" y="118"/>
                    </a:lnTo>
                    <a:lnTo>
                      <a:pt x="872" y="117"/>
                    </a:lnTo>
                    <a:lnTo>
                      <a:pt x="874" y="118"/>
                    </a:lnTo>
                    <a:lnTo>
                      <a:pt x="877" y="114"/>
                    </a:lnTo>
                    <a:lnTo>
                      <a:pt x="884" y="109"/>
                    </a:lnTo>
                    <a:lnTo>
                      <a:pt x="889" y="109"/>
                    </a:lnTo>
                    <a:lnTo>
                      <a:pt x="890" y="108"/>
                    </a:lnTo>
                    <a:lnTo>
                      <a:pt x="892" y="109"/>
                    </a:lnTo>
                    <a:lnTo>
                      <a:pt x="897" y="108"/>
                    </a:lnTo>
                    <a:lnTo>
                      <a:pt x="897" y="112"/>
                    </a:lnTo>
                    <a:lnTo>
                      <a:pt x="905" y="109"/>
                    </a:lnTo>
                    <a:lnTo>
                      <a:pt x="907" y="112"/>
                    </a:lnTo>
                    <a:lnTo>
                      <a:pt x="908" y="108"/>
                    </a:lnTo>
                    <a:lnTo>
                      <a:pt x="922" y="102"/>
                    </a:lnTo>
                    <a:lnTo>
                      <a:pt x="925" y="99"/>
                    </a:lnTo>
                    <a:lnTo>
                      <a:pt x="938" y="104"/>
                    </a:lnTo>
                    <a:lnTo>
                      <a:pt x="939" y="103"/>
                    </a:lnTo>
                    <a:lnTo>
                      <a:pt x="939" y="105"/>
                    </a:lnTo>
                    <a:lnTo>
                      <a:pt x="941" y="106"/>
                    </a:lnTo>
                    <a:lnTo>
                      <a:pt x="942" y="104"/>
                    </a:lnTo>
                    <a:lnTo>
                      <a:pt x="945" y="106"/>
                    </a:lnTo>
                    <a:lnTo>
                      <a:pt x="947" y="105"/>
                    </a:lnTo>
                    <a:lnTo>
                      <a:pt x="953" y="106"/>
                    </a:lnTo>
                    <a:lnTo>
                      <a:pt x="960" y="112"/>
                    </a:lnTo>
                    <a:lnTo>
                      <a:pt x="960" y="114"/>
                    </a:lnTo>
                    <a:lnTo>
                      <a:pt x="961" y="113"/>
                    </a:lnTo>
                    <a:lnTo>
                      <a:pt x="1007" y="112"/>
                    </a:lnTo>
                    <a:lnTo>
                      <a:pt x="1229" y="113"/>
                    </a:lnTo>
                    <a:lnTo>
                      <a:pt x="1228" y="108"/>
                    </a:lnTo>
                    <a:lnTo>
                      <a:pt x="1224" y="107"/>
                    </a:lnTo>
                    <a:lnTo>
                      <a:pt x="1226" y="104"/>
                    </a:lnTo>
                    <a:lnTo>
                      <a:pt x="1223" y="101"/>
                    </a:lnTo>
                    <a:lnTo>
                      <a:pt x="1219" y="100"/>
                    </a:lnTo>
                    <a:lnTo>
                      <a:pt x="1215" y="103"/>
                    </a:lnTo>
                    <a:lnTo>
                      <a:pt x="1211" y="103"/>
                    </a:lnTo>
                    <a:lnTo>
                      <a:pt x="1210" y="99"/>
                    </a:lnTo>
                    <a:lnTo>
                      <a:pt x="1212" y="90"/>
                    </a:lnTo>
                    <a:lnTo>
                      <a:pt x="1205" y="91"/>
                    </a:lnTo>
                    <a:lnTo>
                      <a:pt x="1206" y="84"/>
                    </a:lnTo>
                    <a:lnTo>
                      <a:pt x="1208" y="80"/>
                    </a:lnTo>
                    <a:lnTo>
                      <a:pt x="1210" y="69"/>
                    </a:lnTo>
                    <a:lnTo>
                      <a:pt x="1217" y="62"/>
                    </a:lnTo>
                    <a:lnTo>
                      <a:pt x="1220" y="62"/>
                    </a:lnTo>
                    <a:lnTo>
                      <a:pt x="1224" y="59"/>
                    </a:lnTo>
                    <a:lnTo>
                      <a:pt x="1227" y="58"/>
                    </a:lnTo>
                    <a:lnTo>
                      <a:pt x="1229" y="59"/>
                    </a:lnTo>
                    <a:lnTo>
                      <a:pt x="1232" y="57"/>
                    </a:lnTo>
                    <a:lnTo>
                      <a:pt x="1241" y="67"/>
                    </a:lnTo>
                    <a:lnTo>
                      <a:pt x="1244" y="76"/>
                    </a:lnTo>
                    <a:lnTo>
                      <a:pt x="1253" y="76"/>
                    </a:lnTo>
                    <a:lnTo>
                      <a:pt x="1269" y="90"/>
                    </a:lnTo>
                    <a:lnTo>
                      <a:pt x="1276" y="90"/>
                    </a:lnTo>
                    <a:lnTo>
                      <a:pt x="1278" y="89"/>
                    </a:lnTo>
                    <a:lnTo>
                      <a:pt x="1283" y="83"/>
                    </a:lnTo>
                    <a:lnTo>
                      <a:pt x="1282" y="76"/>
                    </a:lnTo>
                    <a:lnTo>
                      <a:pt x="1288" y="75"/>
                    </a:lnTo>
                    <a:lnTo>
                      <a:pt x="1294" y="71"/>
                    </a:lnTo>
                    <a:lnTo>
                      <a:pt x="1303" y="61"/>
                    </a:lnTo>
                    <a:lnTo>
                      <a:pt x="1314" y="45"/>
                    </a:lnTo>
                    <a:lnTo>
                      <a:pt x="1318" y="45"/>
                    </a:lnTo>
                    <a:lnTo>
                      <a:pt x="1335" y="49"/>
                    </a:lnTo>
                    <a:lnTo>
                      <a:pt x="1346" y="49"/>
                    </a:lnTo>
                    <a:lnTo>
                      <a:pt x="1349" y="46"/>
                    </a:lnTo>
                    <a:lnTo>
                      <a:pt x="1353" y="35"/>
                    </a:lnTo>
                    <a:lnTo>
                      <a:pt x="1359" y="31"/>
                    </a:lnTo>
                    <a:lnTo>
                      <a:pt x="1360" y="23"/>
                    </a:lnTo>
                    <a:lnTo>
                      <a:pt x="1364" y="19"/>
                    </a:lnTo>
                    <a:lnTo>
                      <a:pt x="1384" y="9"/>
                    </a:lnTo>
                    <a:lnTo>
                      <a:pt x="1387" y="1"/>
                    </a:lnTo>
                    <a:lnTo>
                      <a:pt x="1391" y="0"/>
                    </a:lnTo>
                    <a:lnTo>
                      <a:pt x="1396" y="0"/>
                    </a:lnTo>
                    <a:lnTo>
                      <a:pt x="1402" y="4"/>
                    </a:lnTo>
                    <a:lnTo>
                      <a:pt x="1406" y="9"/>
                    </a:lnTo>
                    <a:lnTo>
                      <a:pt x="1410" y="47"/>
                    </a:lnTo>
                    <a:lnTo>
                      <a:pt x="1419" y="78"/>
                    </a:lnTo>
                    <a:lnTo>
                      <a:pt x="1421" y="81"/>
                    </a:lnTo>
                    <a:lnTo>
                      <a:pt x="1428" y="85"/>
                    </a:lnTo>
                    <a:lnTo>
                      <a:pt x="1443" y="85"/>
                    </a:lnTo>
                    <a:lnTo>
                      <a:pt x="1446" y="86"/>
                    </a:lnTo>
                    <a:lnTo>
                      <a:pt x="1454" y="98"/>
                    </a:lnTo>
                    <a:lnTo>
                      <a:pt x="1460" y="112"/>
                    </a:lnTo>
                    <a:lnTo>
                      <a:pt x="1459" y="123"/>
                    </a:lnTo>
                    <a:lnTo>
                      <a:pt x="1463" y="133"/>
                    </a:lnTo>
                    <a:lnTo>
                      <a:pt x="1465" y="175"/>
                    </a:lnTo>
                    <a:lnTo>
                      <a:pt x="1462" y="201"/>
                    </a:lnTo>
                    <a:lnTo>
                      <a:pt x="1463" y="227"/>
                    </a:lnTo>
                    <a:lnTo>
                      <a:pt x="1462" y="235"/>
                    </a:lnTo>
                    <a:lnTo>
                      <a:pt x="1512" y="222"/>
                    </a:lnTo>
                    <a:lnTo>
                      <a:pt x="1629" y="325"/>
                    </a:lnTo>
                    <a:lnTo>
                      <a:pt x="1655" y="319"/>
                    </a:lnTo>
                    <a:lnTo>
                      <a:pt x="1658" y="320"/>
                    </a:lnTo>
                    <a:lnTo>
                      <a:pt x="1659" y="322"/>
                    </a:lnTo>
                    <a:lnTo>
                      <a:pt x="1663" y="324"/>
                    </a:lnTo>
                    <a:lnTo>
                      <a:pt x="1663" y="327"/>
                    </a:lnTo>
                    <a:lnTo>
                      <a:pt x="1670" y="327"/>
                    </a:lnTo>
                    <a:lnTo>
                      <a:pt x="1674" y="323"/>
                    </a:lnTo>
                    <a:lnTo>
                      <a:pt x="1679" y="324"/>
                    </a:lnTo>
                    <a:lnTo>
                      <a:pt x="1682" y="322"/>
                    </a:lnTo>
                    <a:lnTo>
                      <a:pt x="1683" y="314"/>
                    </a:lnTo>
                    <a:lnTo>
                      <a:pt x="1687" y="315"/>
                    </a:lnTo>
                    <a:lnTo>
                      <a:pt x="1691" y="313"/>
                    </a:lnTo>
                    <a:lnTo>
                      <a:pt x="1695" y="315"/>
                    </a:lnTo>
                    <a:lnTo>
                      <a:pt x="1703" y="313"/>
                    </a:lnTo>
                    <a:lnTo>
                      <a:pt x="1705" y="314"/>
                    </a:lnTo>
                    <a:lnTo>
                      <a:pt x="1707" y="313"/>
                    </a:lnTo>
                    <a:lnTo>
                      <a:pt x="1711" y="303"/>
                    </a:lnTo>
                    <a:lnTo>
                      <a:pt x="1713" y="301"/>
                    </a:lnTo>
                    <a:lnTo>
                      <a:pt x="1712" y="297"/>
                    </a:lnTo>
                    <a:lnTo>
                      <a:pt x="1715" y="296"/>
                    </a:lnTo>
                    <a:lnTo>
                      <a:pt x="1720" y="297"/>
                    </a:lnTo>
                    <a:lnTo>
                      <a:pt x="1725" y="293"/>
                    </a:lnTo>
                    <a:lnTo>
                      <a:pt x="1726" y="288"/>
                    </a:lnTo>
                    <a:lnTo>
                      <a:pt x="1725" y="286"/>
                    </a:lnTo>
                    <a:lnTo>
                      <a:pt x="1735" y="284"/>
                    </a:lnTo>
                    <a:lnTo>
                      <a:pt x="1738" y="282"/>
                    </a:lnTo>
                    <a:lnTo>
                      <a:pt x="1744" y="282"/>
                    </a:lnTo>
                    <a:lnTo>
                      <a:pt x="1747" y="280"/>
                    </a:lnTo>
                    <a:lnTo>
                      <a:pt x="1748" y="281"/>
                    </a:lnTo>
                    <a:lnTo>
                      <a:pt x="1755" y="271"/>
                    </a:lnTo>
                    <a:lnTo>
                      <a:pt x="1762" y="273"/>
                    </a:lnTo>
                    <a:lnTo>
                      <a:pt x="1765" y="270"/>
                    </a:lnTo>
                    <a:lnTo>
                      <a:pt x="1768" y="274"/>
                    </a:lnTo>
                    <a:lnTo>
                      <a:pt x="1774" y="269"/>
                    </a:lnTo>
                    <a:lnTo>
                      <a:pt x="1780" y="274"/>
                    </a:lnTo>
                    <a:lnTo>
                      <a:pt x="1780" y="269"/>
                    </a:lnTo>
                    <a:lnTo>
                      <a:pt x="1784" y="268"/>
                    </a:lnTo>
                    <a:lnTo>
                      <a:pt x="1784" y="270"/>
                    </a:lnTo>
                    <a:lnTo>
                      <a:pt x="1787" y="271"/>
                    </a:lnTo>
                    <a:lnTo>
                      <a:pt x="1789" y="269"/>
                    </a:lnTo>
                    <a:lnTo>
                      <a:pt x="1791" y="275"/>
                    </a:lnTo>
                    <a:lnTo>
                      <a:pt x="1792" y="273"/>
                    </a:lnTo>
                    <a:lnTo>
                      <a:pt x="1795" y="274"/>
                    </a:lnTo>
                    <a:lnTo>
                      <a:pt x="1795" y="277"/>
                    </a:lnTo>
                    <a:lnTo>
                      <a:pt x="1799" y="277"/>
                    </a:lnTo>
                    <a:lnTo>
                      <a:pt x="1801" y="281"/>
                    </a:lnTo>
                    <a:lnTo>
                      <a:pt x="1800" y="283"/>
                    </a:lnTo>
                    <a:lnTo>
                      <a:pt x="1805" y="291"/>
                    </a:lnTo>
                    <a:lnTo>
                      <a:pt x="1805" y="297"/>
                    </a:lnTo>
                    <a:lnTo>
                      <a:pt x="1808" y="296"/>
                    </a:lnTo>
                    <a:lnTo>
                      <a:pt x="1809" y="297"/>
                    </a:lnTo>
                    <a:lnTo>
                      <a:pt x="1806" y="300"/>
                    </a:lnTo>
                    <a:lnTo>
                      <a:pt x="1807" y="306"/>
                    </a:lnTo>
                    <a:lnTo>
                      <a:pt x="1803" y="306"/>
                    </a:lnTo>
                    <a:lnTo>
                      <a:pt x="1801" y="307"/>
                    </a:lnTo>
                    <a:lnTo>
                      <a:pt x="1802" y="310"/>
                    </a:lnTo>
                    <a:lnTo>
                      <a:pt x="1801" y="314"/>
                    </a:lnTo>
                    <a:lnTo>
                      <a:pt x="1799" y="314"/>
                    </a:lnTo>
                    <a:lnTo>
                      <a:pt x="1797" y="321"/>
                    </a:lnTo>
                    <a:lnTo>
                      <a:pt x="1796" y="320"/>
                    </a:lnTo>
                    <a:lnTo>
                      <a:pt x="1791" y="323"/>
                    </a:lnTo>
                    <a:lnTo>
                      <a:pt x="1791" y="328"/>
                    </a:lnTo>
                    <a:lnTo>
                      <a:pt x="1787" y="332"/>
                    </a:lnTo>
                    <a:lnTo>
                      <a:pt x="1790" y="335"/>
                    </a:lnTo>
                    <a:lnTo>
                      <a:pt x="1793" y="342"/>
                    </a:lnTo>
                    <a:lnTo>
                      <a:pt x="1799" y="348"/>
                    </a:lnTo>
                    <a:lnTo>
                      <a:pt x="1801" y="343"/>
                    </a:lnTo>
                    <a:lnTo>
                      <a:pt x="1807" y="343"/>
                    </a:lnTo>
                    <a:lnTo>
                      <a:pt x="1811" y="340"/>
                    </a:lnTo>
                    <a:lnTo>
                      <a:pt x="1818" y="340"/>
                    </a:lnTo>
                    <a:lnTo>
                      <a:pt x="1824" y="335"/>
                    </a:lnTo>
                    <a:lnTo>
                      <a:pt x="1824" y="330"/>
                    </a:lnTo>
                    <a:lnTo>
                      <a:pt x="1827" y="329"/>
                    </a:lnTo>
                    <a:lnTo>
                      <a:pt x="1826" y="325"/>
                    </a:lnTo>
                    <a:lnTo>
                      <a:pt x="1829" y="327"/>
                    </a:lnTo>
                    <a:lnTo>
                      <a:pt x="1831" y="324"/>
                    </a:lnTo>
                    <a:lnTo>
                      <a:pt x="1829" y="317"/>
                    </a:lnTo>
                    <a:lnTo>
                      <a:pt x="1826" y="312"/>
                    </a:lnTo>
                    <a:lnTo>
                      <a:pt x="1829" y="311"/>
                    </a:lnTo>
                    <a:lnTo>
                      <a:pt x="1831" y="305"/>
                    </a:lnTo>
                    <a:lnTo>
                      <a:pt x="1835" y="304"/>
                    </a:lnTo>
                    <a:lnTo>
                      <a:pt x="1835" y="301"/>
                    </a:lnTo>
                    <a:lnTo>
                      <a:pt x="1840" y="299"/>
                    </a:lnTo>
                    <a:lnTo>
                      <a:pt x="1839" y="297"/>
                    </a:lnTo>
                    <a:lnTo>
                      <a:pt x="1841" y="295"/>
                    </a:lnTo>
                    <a:lnTo>
                      <a:pt x="1844" y="286"/>
                    </a:lnTo>
                    <a:lnTo>
                      <a:pt x="1846" y="287"/>
                    </a:lnTo>
                    <a:lnTo>
                      <a:pt x="1851" y="284"/>
                    </a:lnTo>
                    <a:lnTo>
                      <a:pt x="1856" y="285"/>
                    </a:lnTo>
                    <a:lnTo>
                      <a:pt x="1857" y="284"/>
                    </a:lnTo>
                    <a:lnTo>
                      <a:pt x="1859" y="289"/>
                    </a:lnTo>
                    <a:lnTo>
                      <a:pt x="1871" y="287"/>
                    </a:lnTo>
                    <a:lnTo>
                      <a:pt x="1871" y="292"/>
                    </a:lnTo>
                    <a:lnTo>
                      <a:pt x="1876" y="288"/>
                    </a:lnTo>
                    <a:lnTo>
                      <a:pt x="1880" y="282"/>
                    </a:lnTo>
                    <a:lnTo>
                      <a:pt x="1881" y="277"/>
                    </a:lnTo>
                    <a:lnTo>
                      <a:pt x="1885" y="269"/>
                    </a:lnTo>
                    <a:lnTo>
                      <a:pt x="1880" y="269"/>
                    </a:lnTo>
                    <a:lnTo>
                      <a:pt x="1879" y="267"/>
                    </a:lnTo>
                    <a:lnTo>
                      <a:pt x="1882" y="260"/>
                    </a:lnTo>
                    <a:lnTo>
                      <a:pt x="1882" y="244"/>
                    </a:lnTo>
                    <a:lnTo>
                      <a:pt x="1890" y="242"/>
                    </a:lnTo>
                    <a:lnTo>
                      <a:pt x="1891" y="240"/>
                    </a:lnTo>
                    <a:lnTo>
                      <a:pt x="1894" y="238"/>
                    </a:lnTo>
                    <a:lnTo>
                      <a:pt x="1897" y="240"/>
                    </a:lnTo>
                    <a:lnTo>
                      <a:pt x="1900" y="239"/>
                    </a:lnTo>
                    <a:lnTo>
                      <a:pt x="1903" y="242"/>
                    </a:lnTo>
                    <a:lnTo>
                      <a:pt x="1901" y="246"/>
                    </a:lnTo>
                    <a:lnTo>
                      <a:pt x="1903" y="247"/>
                    </a:lnTo>
                    <a:lnTo>
                      <a:pt x="1911" y="247"/>
                    </a:lnTo>
                    <a:lnTo>
                      <a:pt x="1925" y="230"/>
                    </a:lnTo>
                    <a:lnTo>
                      <a:pt x="1923" y="224"/>
                    </a:lnTo>
                    <a:lnTo>
                      <a:pt x="1925" y="222"/>
                    </a:lnTo>
                    <a:lnTo>
                      <a:pt x="1927" y="222"/>
                    </a:lnTo>
                    <a:lnTo>
                      <a:pt x="1930" y="226"/>
                    </a:lnTo>
                    <a:lnTo>
                      <a:pt x="1934" y="224"/>
                    </a:lnTo>
                    <a:lnTo>
                      <a:pt x="1936" y="216"/>
                    </a:lnTo>
                    <a:lnTo>
                      <a:pt x="1939" y="216"/>
                    </a:lnTo>
                    <a:lnTo>
                      <a:pt x="1941" y="221"/>
                    </a:lnTo>
                    <a:lnTo>
                      <a:pt x="1945" y="221"/>
                    </a:lnTo>
                    <a:lnTo>
                      <a:pt x="1948" y="214"/>
                    </a:lnTo>
                    <a:lnTo>
                      <a:pt x="1946" y="213"/>
                    </a:lnTo>
                    <a:lnTo>
                      <a:pt x="1954" y="207"/>
                    </a:lnTo>
                    <a:lnTo>
                      <a:pt x="1958" y="203"/>
                    </a:lnTo>
                    <a:lnTo>
                      <a:pt x="1959" y="204"/>
                    </a:lnTo>
                    <a:lnTo>
                      <a:pt x="1962" y="209"/>
                    </a:lnTo>
                    <a:lnTo>
                      <a:pt x="1961" y="213"/>
                    </a:lnTo>
                    <a:lnTo>
                      <a:pt x="1968" y="222"/>
                    </a:lnTo>
                    <a:lnTo>
                      <a:pt x="1971" y="223"/>
                    </a:lnTo>
                    <a:lnTo>
                      <a:pt x="1976" y="221"/>
                    </a:lnTo>
                    <a:lnTo>
                      <a:pt x="1979" y="217"/>
                    </a:lnTo>
                    <a:lnTo>
                      <a:pt x="1981" y="208"/>
                    </a:lnTo>
                    <a:lnTo>
                      <a:pt x="1985" y="210"/>
                    </a:lnTo>
                    <a:lnTo>
                      <a:pt x="1990" y="208"/>
                    </a:lnTo>
                    <a:lnTo>
                      <a:pt x="1996" y="202"/>
                    </a:lnTo>
                    <a:lnTo>
                      <a:pt x="2001" y="198"/>
                    </a:lnTo>
                    <a:lnTo>
                      <a:pt x="2005" y="198"/>
                    </a:lnTo>
                    <a:lnTo>
                      <a:pt x="2008" y="194"/>
                    </a:lnTo>
                    <a:lnTo>
                      <a:pt x="2007" y="190"/>
                    </a:lnTo>
                    <a:lnTo>
                      <a:pt x="2014" y="180"/>
                    </a:lnTo>
                    <a:lnTo>
                      <a:pt x="2019" y="178"/>
                    </a:lnTo>
                    <a:lnTo>
                      <a:pt x="2019" y="175"/>
                    </a:lnTo>
                    <a:lnTo>
                      <a:pt x="2020" y="176"/>
                    </a:lnTo>
                    <a:lnTo>
                      <a:pt x="2025" y="175"/>
                    </a:lnTo>
                    <a:lnTo>
                      <a:pt x="2031" y="170"/>
                    </a:lnTo>
                    <a:lnTo>
                      <a:pt x="2035" y="167"/>
                    </a:lnTo>
                    <a:lnTo>
                      <a:pt x="2038" y="169"/>
                    </a:lnTo>
                    <a:lnTo>
                      <a:pt x="2048" y="157"/>
                    </a:lnTo>
                    <a:lnTo>
                      <a:pt x="2057" y="159"/>
                    </a:lnTo>
                    <a:lnTo>
                      <a:pt x="2058" y="162"/>
                    </a:lnTo>
                    <a:lnTo>
                      <a:pt x="2056" y="167"/>
                    </a:lnTo>
                    <a:lnTo>
                      <a:pt x="2052" y="171"/>
                    </a:lnTo>
                    <a:lnTo>
                      <a:pt x="2052" y="174"/>
                    </a:lnTo>
                    <a:lnTo>
                      <a:pt x="2048" y="179"/>
                    </a:lnTo>
                    <a:lnTo>
                      <a:pt x="2047" y="186"/>
                    </a:lnTo>
                    <a:lnTo>
                      <a:pt x="2049" y="187"/>
                    </a:lnTo>
                    <a:lnTo>
                      <a:pt x="2056" y="187"/>
                    </a:lnTo>
                    <a:lnTo>
                      <a:pt x="2059" y="192"/>
                    </a:lnTo>
                    <a:lnTo>
                      <a:pt x="2060" y="192"/>
                    </a:lnTo>
                    <a:lnTo>
                      <a:pt x="2059" y="188"/>
                    </a:lnTo>
                    <a:lnTo>
                      <a:pt x="2063" y="184"/>
                    </a:lnTo>
                    <a:lnTo>
                      <a:pt x="2063" y="176"/>
                    </a:lnTo>
                    <a:lnTo>
                      <a:pt x="2069" y="170"/>
                    </a:lnTo>
                    <a:lnTo>
                      <a:pt x="2076" y="166"/>
                    </a:lnTo>
                    <a:lnTo>
                      <a:pt x="2077" y="162"/>
                    </a:lnTo>
                    <a:lnTo>
                      <a:pt x="2080" y="161"/>
                    </a:lnTo>
                    <a:lnTo>
                      <a:pt x="2087" y="161"/>
                    </a:lnTo>
                    <a:lnTo>
                      <a:pt x="2090" y="159"/>
                    </a:lnTo>
                    <a:lnTo>
                      <a:pt x="2092" y="157"/>
                    </a:lnTo>
                    <a:lnTo>
                      <a:pt x="2092" y="153"/>
                    </a:lnTo>
                    <a:lnTo>
                      <a:pt x="2097" y="147"/>
                    </a:lnTo>
                    <a:lnTo>
                      <a:pt x="2103" y="144"/>
                    </a:lnTo>
                    <a:lnTo>
                      <a:pt x="2107" y="145"/>
                    </a:lnTo>
                    <a:lnTo>
                      <a:pt x="2110" y="143"/>
                    </a:lnTo>
                    <a:lnTo>
                      <a:pt x="2111" y="139"/>
                    </a:lnTo>
                    <a:lnTo>
                      <a:pt x="2117" y="130"/>
                    </a:lnTo>
                    <a:lnTo>
                      <a:pt x="2121" y="119"/>
                    </a:lnTo>
                    <a:lnTo>
                      <a:pt x="2119" y="114"/>
                    </a:lnTo>
                    <a:lnTo>
                      <a:pt x="2120" y="111"/>
                    </a:lnTo>
                    <a:lnTo>
                      <a:pt x="2117" y="106"/>
                    </a:lnTo>
                    <a:lnTo>
                      <a:pt x="2121" y="100"/>
                    </a:lnTo>
                    <a:lnTo>
                      <a:pt x="2122" y="95"/>
                    </a:lnTo>
                    <a:lnTo>
                      <a:pt x="2121" y="93"/>
                    </a:lnTo>
                    <a:lnTo>
                      <a:pt x="2122" y="90"/>
                    </a:lnTo>
                    <a:lnTo>
                      <a:pt x="2119" y="86"/>
                    </a:lnTo>
                    <a:lnTo>
                      <a:pt x="2121" y="80"/>
                    </a:lnTo>
                    <a:lnTo>
                      <a:pt x="2121" y="69"/>
                    </a:lnTo>
                    <a:lnTo>
                      <a:pt x="2130" y="64"/>
                    </a:lnTo>
                    <a:lnTo>
                      <a:pt x="2133" y="60"/>
                    </a:lnTo>
                    <a:lnTo>
                      <a:pt x="2140" y="55"/>
                    </a:lnTo>
                    <a:lnTo>
                      <a:pt x="2151" y="58"/>
                    </a:lnTo>
                    <a:lnTo>
                      <a:pt x="2157" y="55"/>
                    </a:lnTo>
                    <a:lnTo>
                      <a:pt x="2159" y="58"/>
                    </a:lnTo>
                    <a:lnTo>
                      <a:pt x="2166" y="59"/>
                    </a:lnTo>
                    <a:lnTo>
                      <a:pt x="2167" y="62"/>
                    </a:lnTo>
                    <a:lnTo>
                      <a:pt x="2171" y="61"/>
                    </a:lnTo>
                    <a:lnTo>
                      <a:pt x="2173" y="55"/>
                    </a:lnTo>
                    <a:lnTo>
                      <a:pt x="2181" y="58"/>
                    </a:lnTo>
                    <a:lnTo>
                      <a:pt x="2186" y="53"/>
                    </a:lnTo>
                    <a:lnTo>
                      <a:pt x="2188" y="54"/>
                    </a:lnTo>
                    <a:lnTo>
                      <a:pt x="2191" y="53"/>
                    </a:lnTo>
                    <a:lnTo>
                      <a:pt x="2191" y="50"/>
                    </a:lnTo>
                    <a:lnTo>
                      <a:pt x="2199" y="44"/>
                    </a:lnTo>
                    <a:lnTo>
                      <a:pt x="2202" y="47"/>
                    </a:lnTo>
                    <a:lnTo>
                      <a:pt x="2201" y="49"/>
                    </a:lnTo>
                    <a:lnTo>
                      <a:pt x="2206" y="50"/>
                    </a:lnTo>
                    <a:lnTo>
                      <a:pt x="2207" y="47"/>
                    </a:lnTo>
                    <a:lnTo>
                      <a:pt x="2207" y="40"/>
                    </a:lnTo>
                    <a:lnTo>
                      <a:pt x="2213" y="39"/>
                    </a:lnTo>
                    <a:lnTo>
                      <a:pt x="2217" y="30"/>
                    </a:lnTo>
                    <a:lnTo>
                      <a:pt x="2220" y="30"/>
                    </a:lnTo>
                    <a:lnTo>
                      <a:pt x="2222" y="28"/>
                    </a:lnTo>
                    <a:lnTo>
                      <a:pt x="2228" y="27"/>
                    </a:lnTo>
                    <a:lnTo>
                      <a:pt x="2230" y="25"/>
                    </a:lnTo>
                    <a:lnTo>
                      <a:pt x="2237" y="26"/>
                    </a:lnTo>
                    <a:lnTo>
                      <a:pt x="2241" y="29"/>
                    </a:lnTo>
                    <a:lnTo>
                      <a:pt x="2245" y="29"/>
                    </a:lnTo>
                    <a:lnTo>
                      <a:pt x="2250" y="23"/>
                    </a:lnTo>
                    <a:lnTo>
                      <a:pt x="2255" y="27"/>
                    </a:lnTo>
                    <a:lnTo>
                      <a:pt x="2265" y="22"/>
                    </a:lnTo>
                    <a:lnTo>
                      <a:pt x="2267" y="14"/>
                    </a:lnTo>
                    <a:lnTo>
                      <a:pt x="2266" y="10"/>
                    </a:lnTo>
                    <a:lnTo>
                      <a:pt x="2271" y="8"/>
                    </a:lnTo>
                    <a:lnTo>
                      <a:pt x="2269" y="3"/>
                    </a:lnTo>
                    <a:lnTo>
                      <a:pt x="2281" y="14"/>
                    </a:lnTo>
                    <a:lnTo>
                      <a:pt x="2292" y="21"/>
                    </a:lnTo>
                    <a:lnTo>
                      <a:pt x="2297" y="22"/>
                    </a:lnTo>
                    <a:lnTo>
                      <a:pt x="2314" y="15"/>
                    </a:lnTo>
                    <a:lnTo>
                      <a:pt x="2326" y="17"/>
                    </a:lnTo>
                    <a:lnTo>
                      <a:pt x="2327" y="18"/>
                    </a:lnTo>
                    <a:lnTo>
                      <a:pt x="2326" y="25"/>
                    </a:lnTo>
                    <a:lnTo>
                      <a:pt x="2329" y="32"/>
                    </a:lnTo>
                    <a:lnTo>
                      <a:pt x="2339" y="45"/>
                    </a:lnTo>
                    <a:lnTo>
                      <a:pt x="2347" y="50"/>
                    </a:lnTo>
                    <a:lnTo>
                      <a:pt x="2354" y="52"/>
                    </a:lnTo>
                    <a:lnTo>
                      <a:pt x="2368" y="48"/>
                    </a:lnTo>
                    <a:lnTo>
                      <a:pt x="2374" y="50"/>
                    </a:lnTo>
                    <a:lnTo>
                      <a:pt x="2391" y="51"/>
                    </a:lnTo>
                    <a:lnTo>
                      <a:pt x="2395" y="53"/>
                    </a:lnTo>
                    <a:lnTo>
                      <a:pt x="2396" y="57"/>
                    </a:lnTo>
                    <a:lnTo>
                      <a:pt x="2417" y="65"/>
                    </a:lnTo>
                    <a:lnTo>
                      <a:pt x="2420" y="68"/>
                    </a:lnTo>
                    <a:lnTo>
                      <a:pt x="2420" y="73"/>
                    </a:lnTo>
                    <a:lnTo>
                      <a:pt x="2418" y="84"/>
                    </a:lnTo>
                    <a:lnTo>
                      <a:pt x="2413" y="97"/>
                    </a:lnTo>
                    <a:lnTo>
                      <a:pt x="2415" y="118"/>
                    </a:lnTo>
                    <a:lnTo>
                      <a:pt x="2399" y="134"/>
                    </a:lnTo>
                    <a:lnTo>
                      <a:pt x="2398" y="138"/>
                    </a:lnTo>
                    <a:lnTo>
                      <a:pt x="2396" y="140"/>
                    </a:lnTo>
                    <a:lnTo>
                      <a:pt x="2397" y="143"/>
                    </a:lnTo>
                    <a:lnTo>
                      <a:pt x="2409" y="156"/>
                    </a:lnTo>
                    <a:lnTo>
                      <a:pt x="2411" y="162"/>
                    </a:lnTo>
                    <a:lnTo>
                      <a:pt x="2413" y="166"/>
                    </a:lnTo>
                    <a:lnTo>
                      <a:pt x="2422" y="173"/>
                    </a:lnTo>
                    <a:lnTo>
                      <a:pt x="2430" y="176"/>
                    </a:lnTo>
                    <a:lnTo>
                      <a:pt x="2434" y="184"/>
                    </a:lnTo>
                    <a:lnTo>
                      <a:pt x="2433" y="188"/>
                    </a:lnTo>
                    <a:lnTo>
                      <a:pt x="2434" y="193"/>
                    </a:lnTo>
                    <a:lnTo>
                      <a:pt x="2436" y="195"/>
                    </a:lnTo>
                    <a:lnTo>
                      <a:pt x="2440" y="212"/>
                    </a:lnTo>
                    <a:lnTo>
                      <a:pt x="2454" y="252"/>
                    </a:lnTo>
                    <a:lnTo>
                      <a:pt x="2456" y="253"/>
                    </a:lnTo>
                    <a:lnTo>
                      <a:pt x="2467" y="252"/>
                    </a:lnTo>
                    <a:lnTo>
                      <a:pt x="2466" y="265"/>
                    </a:lnTo>
                    <a:lnTo>
                      <a:pt x="2472" y="277"/>
                    </a:lnTo>
                    <a:lnTo>
                      <a:pt x="2473" y="281"/>
                    </a:lnTo>
                    <a:lnTo>
                      <a:pt x="2471" y="286"/>
                    </a:lnTo>
                    <a:lnTo>
                      <a:pt x="2467" y="289"/>
                    </a:lnTo>
                    <a:lnTo>
                      <a:pt x="2464" y="302"/>
                    </a:lnTo>
                    <a:lnTo>
                      <a:pt x="2465" y="306"/>
                    </a:lnTo>
                    <a:lnTo>
                      <a:pt x="2468" y="309"/>
                    </a:lnTo>
                    <a:lnTo>
                      <a:pt x="2470" y="318"/>
                    </a:lnTo>
                    <a:lnTo>
                      <a:pt x="2461" y="327"/>
                    </a:lnTo>
                    <a:lnTo>
                      <a:pt x="2453" y="338"/>
                    </a:lnTo>
                    <a:lnTo>
                      <a:pt x="2452" y="342"/>
                    </a:lnTo>
                    <a:lnTo>
                      <a:pt x="2456" y="363"/>
                    </a:lnTo>
                    <a:lnTo>
                      <a:pt x="2453" y="378"/>
                    </a:lnTo>
                    <a:lnTo>
                      <a:pt x="2455" y="384"/>
                    </a:lnTo>
                    <a:lnTo>
                      <a:pt x="2456" y="393"/>
                    </a:lnTo>
                    <a:lnTo>
                      <a:pt x="2458" y="393"/>
                    </a:lnTo>
                    <a:lnTo>
                      <a:pt x="2464" y="391"/>
                    </a:lnTo>
                    <a:lnTo>
                      <a:pt x="2470" y="399"/>
                    </a:lnTo>
                    <a:lnTo>
                      <a:pt x="2470" y="404"/>
                    </a:lnTo>
                    <a:lnTo>
                      <a:pt x="2472" y="407"/>
                    </a:lnTo>
                    <a:lnTo>
                      <a:pt x="2468" y="417"/>
                    </a:lnTo>
                    <a:lnTo>
                      <a:pt x="2470" y="421"/>
                    </a:lnTo>
                    <a:lnTo>
                      <a:pt x="2468" y="429"/>
                    </a:lnTo>
                    <a:lnTo>
                      <a:pt x="2470" y="437"/>
                    </a:lnTo>
                    <a:lnTo>
                      <a:pt x="2471" y="444"/>
                    </a:lnTo>
                    <a:lnTo>
                      <a:pt x="2476" y="451"/>
                    </a:lnTo>
                    <a:lnTo>
                      <a:pt x="2477" y="469"/>
                    </a:lnTo>
                    <a:lnTo>
                      <a:pt x="2480" y="474"/>
                    </a:lnTo>
                    <a:lnTo>
                      <a:pt x="2489" y="478"/>
                    </a:lnTo>
                    <a:lnTo>
                      <a:pt x="2494" y="483"/>
                    </a:lnTo>
                    <a:lnTo>
                      <a:pt x="2500" y="495"/>
                    </a:lnTo>
                    <a:lnTo>
                      <a:pt x="2499" y="503"/>
                    </a:lnTo>
                    <a:lnTo>
                      <a:pt x="2498" y="502"/>
                    </a:lnTo>
                    <a:lnTo>
                      <a:pt x="2501" y="508"/>
                    </a:lnTo>
                    <a:lnTo>
                      <a:pt x="2500" y="512"/>
                    </a:lnTo>
                    <a:lnTo>
                      <a:pt x="2511" y="526"/>
                    </a:lnTo>
                    <a:lnTo>
                      <a:pt x="2517" y="528"/>
                    </a:lnTo>
                    <a:lnTo>
                      <a:pt x="2516" y="536"/>
                    </a:lnTo>
                    <a:lnTo>
                      <a:pt x="2515" y="537"/>
                    </a:lnTo>
                    <a:lnTo>
                      <a:pt x="2515" y="541"/>
                    </a:lnTo>
                    <a:lnTo>
                      <a:pt x="2516" y="545"/>
                    </a:lnTo>
                    <a:lnTo>
                      <a:pt x="2518" y="545"/>
                    </a:lnTo>
                    <a:lnTo>
                      <a:pt x="2515" y="549"/>
                    </a:lnTo>
                    <a:lnTo>
                      <a:pt x="2516" y="555"/>
                    </a:lnTo>
                    <a:lnTo>
                      <a:pt x="2518" y="558"/>
                    </a:lnTo>
                    <a:lnTo>
                      <a:pt x="2522" y="557"/>
                    </a:lnTo>
                    <a:lnTo>
                      <a:pt x="2528" y="562"/>
                    </a:lnTo>
                    <a:lnTo>
                      <a:pt x="2527" y="569"/>
                    </a:lnTo>
                    <a:lnTo>
                      <a:pt x="2524" y="572"/>
                    </a:lnTo>
                    <a:lnTo>
                      <a:pt x="2525" y="575"/>
                    </a:lnTo>
                    <a:lnTo>
                      <a:pt x="2522" y="576"/>
                    </a:lnTo>
                    <a:lnTo>
                      <a:pt x="2523" y="579"/>
                    </a:lnTo>
                    <a:lnTo>
                      <a:pt x="2521" y="579"/>
                    </a:lnTo>
                    <a:lnTo>
                      <a:pt x="2520" y="583"/>
                    </a:lnTo>
                    <a:lnTo>
                      <a:pt x="2510" y="588"/>
                    </a:lnTo>
                    <a:lnTo>
                      <a:pt x="2509" y="593"/>
                    </a:lnTo>
                    <a:lnTo>
                      <a:pt x="2507" y="593"/>
                    </a:lnTo>
                    <a:lnTo>
                      <a:pt x="2505" y="600"/>
                    </a:lnTo>
                    <a:lnTo>
                      <a:pt x="2502" y="602"/>
                    </a:lnTo>
                    <a:lnTo>
                      <a:pt x="2503" y="606"/>
                    </a:lnTo>
                    <a:lnTo>
                      <a:pt x="2500" y="610"/>
                    </a:lnTo>
                    <a:lnTo>
                      <a:pt x="2502" y="613"/>
                    </a:lnTo>
                    <a:lnTo>
                      <a:pt x="2502" y="617"/>
                    </a:lnTo>
                    <a:lnTo>
                      <a:pt x="2506" y="621"/>
                    </a:lnTo>
                    <a:lnTo>
                      <a:pt x="2504" y="624"/>
                    </a:lnTo>
                    <a:lnTo>
                      <a:pt x="2506" y="627"/>
                    </a:lnTo>
                    <a:lnTo>
                      <a:pt x="2506" y="630"/>
                    </a:lnTo>
                    <a:lnTo>
                      <a:pt x="2502" y="634"/>
                    </a:lnTo>
                    <a:lnTo>
                      <a:pt x="2499" y="633"/>
                    </a:lnTo>
                    <a:lnTo>
                      <a:pt x="2495" y="637"/>
                    </a:lnTo>
                    <a:lnTo>
                      <a:pt x="2493" y="636"/>
                    </a:lnTo>
                    <a:lnTo>
                      <a:pt x="2492" y="637"/>
                    </a:lnTo>
                    <a:lnTo>
                      <a:pt x="2489" y="637"/>
                    </a:lnTo>
                    <a:lnTo>
                      <a:pt x="2489" y="641"/>
                    </a:lnTo>
                    <a:lnTo>
                      <a:pt x="2491" y="643"/>
                    </a:lnTo>
                    <a:lnTo>
                      <a:pt x="2485" y="644"/>
                    </a:lnTo>
                    <a:lnTo>
                      <a:pt x="2484" y="646"/>
                    </a:lnTo>
                    <a:lnTo>
                      <a:pt x="2481" y="648"/>
                    </a:lnTo>
                    <a:lnTo>
                      <a:pt x="2480" y="644"/>
                    </a:lnTo>
                    <a:lnTo>
                      <a:pt x="2476" y="641"/>
                    </a:lnTo>
                    <a:lnTo>
                      <a:pt x="2469" y="640"/>
                    </a:lnTo>
                    <a:lnTo>
                      <a:pt x="2467" y="641"/>
                    </a:lnTo>
                    <a:lnTo>
                      <a:pt x="2464" y="638"/>
                    </a:lnTo>
                    <a:lnTo>
                      <a:pt x="2462" y="643"/>
                    </a:lnTo>
                    <a:lnTo>
                      <a:pt x="2458" y="645"/>
                    </a:lnTo>
                    <a:lnTo>
                      <a:pt x="2462" y="653"/>
                    </a:lnTo>
                    <a:lnTo>
                      <a:pt x="2458" y="655"/>
                    </a:lnTo>
                    <a:lnTo>
                      <a:pt x="2461" y="660"/>
                    </a:lnTo>
                    <a:lnTo>
                      <a:pt x="2465" y="663"/>
                    </a:lnTo>
                    <a:lnTo>
                      <a:pt x="2468" y="661"/>
                    </a:lnTo>
                    <a:lnTo>
                      <a:pt x="2469" y="664"/>
                    </a:lnTo>
                    <a:lnTo>
                      <a:pt x="2472" y="666"/>
                    </a:lnTo>
                    <a:lnTo>
                      <a:pt x="2473" y="664"/>
                    </a:lnTo>
                    <a:lnTo>
                      <a:pt x="2484" y="669"/>
                    </a:lnTo>
                    <a:lnTo>
                      <a:pt x="2484" y="671"/>
                    </a:lnTo>
                    <a:lnTo>
                      <a:pt x="2488" y="672"/>
                    </a:lnTo>
                    <a:lnTo>
                      <a:pt x="2487" y="674"/>
                    </a:lnTo>
                    <a:lnTo>
                      <a:pt x="2489" y="677"/>
                    </a:lnTo>
                    <a:lnTo>
                      <a:pt x="2488" y="678"/>
                    </a:lnTo>
                    <a:lnTo>
                      <a:pt x="2490" y="679"/>
                    </a:lnTo>
                    <a:lnTo>
                      <a:pt x="2490" y="680"/>
                    </a:lnTo>
                    <a:lnTo>
                      <a:pt x="2492" y="680"/>
                    </a:lnTo>
                    <a:lnTo>
                      <a:pt x="2498" y="689"/>
                    </a:lnTo>
                    <a:lnTo>
                      <a:pt x="2501" y="689"/>
                    </a:lnTo>
                    <a:lnTo>
                      <a:pt x="2502" y="692"/>
                    </a:lnTo>
                    <a:lnTo>
                      <a:pt x="2505" y="696"/>
                    </a:lnTo>
                    <a:lnTo>
                      <a:pt x="2507" y="695"/>
                    </a:lnTo>
                    <a:lnTo>
                      <a:pt x="2510" y="697"/>
                    </a:lnTo>
                    <a:lnTo>
                      <a:pt x="2513" y="702"/>
                    </a:lnTo>
                    <a:lnTo>
                      <a:pt x="2520" y="701"/>
                    </a:lnTo>
                    <a:lnTo>
                      <a:pt x="2525" y="703"/>
                    </a:lnTo>
                    <a:lnTo>
                      <a:pt x="2526" y="708"/>
                    </a:lnTo>
                    <a:lnTo>
                      <a:pt x="2533" y="709"/>
                    </a:lnTo>
                    <a:lnTo>
                      <a:pt x="2539" y="715"/>
                    </a:lnTo>
                    <a:lnTo>
                      <a:pt x="2542" y="715"/>
                    </a:lnTo>
                    <a:lnTo>
                      <a:pt x="2545" y="720"/>
                    </a:lnTo>
                    <a:lnTo>
                      <a:pt x="2544" y="724"/>
                    </a:lnTo>
                    <a:lnTo>
                      <a:pt x="2547" y="729"/>
                    </a:lnTo>
                    <a:lnTo>
                      <a:pt x="2556" y="729"/>
                    </a:lnTo>
                    <a:lnTo>
                      <a:pt x="2561" y="733"/>
                    </a:lnTo>
                    <a:lnTo>
                      <a:pt x="2566" y="741"/>
                    </a:lnTo>
                    <a:lnTo>
                      <a:pt x="2572" y="754"/>
                    </a:lnTo>
                    <a:lnTo>
                      <a:pt x="2579" y="765"/>
                    </a:lnTo>
                    <a:lnTo>
                      <a:pt x="2580" y="772"/>
                    </a:lnTo>
                    <a:lnTo>
                      <a:pt x="2590" y="783"/>
                    </a:lnTo>
                    <a:lnTo>
                      <a:pt x="2590" y="790"/>
                    </a:lnTo>
                    <a:lnTo>
                      <a:pt x="2592" y="793"/>
                    </a:lnTo>
                    <a:lnTo>
                      <a:pt x="2605" y="795"/>
                    </a:lnTo>
                    <a:lnTo>
                      <a:pt x="2610" y="795"/>
                    </a:lnTo>
                    <a:lnTo>
                      <a:pt x="2613" y="790"/>
                    </a:lnTo>
                    <a:lnTo>
                      <a:pt x="2619" y="791"/>
                    </a:lnTo>
                    <a:lnTo>
                      <a:pt x="2626" y="792"/>
                    </a:lnTo>
                    <a:lnTo>
                      <a:pt x="2631" y="797"/>
                    </a:lnTo>
                    <a:lnTo>
                      <a:pt x="2655" y="805"/>
                    </a:lnTo>
                    <a:lnTo>
                      <a:pt x="2663" y="811"/>
                    </a:lnTo>
                    <a:lnTo>
                      <a:pt x="2669" y="822"/>
                    </a:lnTo>
                    <a:lnTo>
                      <a:pt x="2681" y="833"/>
                    </a:lnTo>
                    <a:lnTo>
                      <a:pt x="2684" y="834"/>
                    </a:lnTo>
                    <a:lnTo>
                      <a:pt x="2684" y="822"/>
                    </a:lnTo>
                    <a:lnTo>
                      <a:pt x="2683" y="820"/>
                    </a:lnTo>
                    <a:lnTo>
                      <a:pt x="2674" y="817"/>
                    </a:lnTo>
                    <a:lnTo>
                      <a:pt x="2671" y="808"/>
                    </a:lnTo>
                    <a:lnTo>
                      <a:pt x="2670" y="802"/>
                    </a:lnTo>
                    <a:lnTo>
                      <a:pt x="2663" y="801"/>
                    </a:lnTo>
                    <a:lnTo>
                      <a:pt x="2661" y="797"/>
                    </a:lnTo>
                    <a:lnTo>
                      <a:pt x="2656" y="797"/>
                    </a:lnTo>
                    <a:lnTo>
                      <a:pt x="2652" y="793"/>
                    </a:lnTo>
                    <a:lnTo>
                      <a:pt x="2661" y="784"/>
                    </a:lnTo>
                    <a:lnTo>
                      <a:pt x="2660" y="781"/>
                    </a:lnTo>
                    <a:lnTo>
                      <a:pt x="2654" y="774"/>
                    </a:lnTo>
                    <a:lnTo>
                      <a:pt x="2650" y="773"/>
                    </a:lnTo>
                    <a:lnTo>
                      <a:pt x="2655" y="768"/>
                    </a:lnTo>
                    <a:lnTo>
                      <a:pt x="2655" y="761"/>
                    </a:lnTo>
                    <a:lnTo>
                      <a:pt x="2660" y="750"/>
                    </a:lnTo>
                    <a:lnTo>
                      <a:pt x="2663" y="748"/>
                    </a:lnTo>
                    <a:lnTo>
                      <a:pt x="2661" y="744"/>
                    </a:lnTo>
                    <a:lnTo>
                      <a:pt x="2664" y="736"/>
                    </a:lnTo>
                    <a:lnTo>
                      <a:pt x="2662" y="732"/>
                    </a:lnTo>
                    <a:lnTo>
                      <a:pt x="2664" y="729"/>
                    </a:lnTo>
                    <a:lnTo>
                      <a:pt x="2662" y="727"/>
                    </a:lnTo>
                    <a:lnTo>
                      <a:pt x="2662" y="725"/>
                    </a:lnTo>
                    <a:lnTo>
                      <a:pt x="2668" y="723"/>
                    </a:lnTo>
                    <a:lnTo>
                      <a:pt x="2669" y="721"/>
                    </a:lnTo>
                    <a:lnTo>
                      <a:pt x="2669" y="715"/>
                    </a:lnTo>
                    <a:lnTo>
                      <a:pt x="2665" y="710"/>
                    </a:lnTo>
                    <a:lnTo>
                      <a:pt x="2665" y="705"/>
                    </a:lnTo>
                    <a:lnTo>
                      <a:pt x="2661" y="703"/>
                    </a:lnTo>
                    <a:lnTo>
                      <a:pt x="2661" y="698"/>
                    </a:lnTo>
                    <a:lnTo>
                      <a:pt x="2660" y="694"/>
                    </a:lnTo>
                    <a:lnTo>
                      <a:pt x="2662" y="688"/>
                    </a:lnTo>
                    <a:lnTo>
                      <a:pt x="2666" y="684"/>
                    </a:lnTo>
                    <a:lnTo>
                      <a:pt x="2666" y="678"/>
                    </a:lnTo>
                    <a:lnTo>
                      <a:pt x="2669" y="675"/>
                    </a:lnTo>
                    <a:lnTo>
                      <a:pt x="2667" y="664"/>
                    </a:lnTo>
                    <a:lnTo>
                      <a:pt x="2670" y="655"/>
                    </a:lnTo>
                    <a:lnTo>
                      <a:pt x="2683" y="645"/>
                    </a:lnTo>
                    <a:lnTo>
                      <a:pt x="2686" y="635"/>
                    </a:lnTo>
                    <a:lnTo>
                      <a:pt x="2688" y="633"/>
                    </a:lnTo>
                    <a:lnTo>
                      <a:pt x="2695" y="631"/>
                    </a:lnTo>
                    <a:lnTo>
                      <a:pt x="2693" y="627"/>
                    </a:lnTo>
                    <a:lnTo>
                      <a:pt x="2699" y="627"/>
                    </a:lnTo>
                    <a:lnTo>
                      <a:pt x="2709" y="620"/>
                    </a:lnTo>
                    <a:lnTo>
                      <a:pt x="2716" y="620"/>
                    </a:lnTo>
                    <a:lnTo>
                      <a:pt x="2722" y="616"/>
                    </a:lnTo>
                    <a:lnTo>
                      <a:pt x="2727" y="616"/>
                    </a:lnTo>
                    <a:lnTo>
                      <a:pt x="2738" y="611"/>
                    </a:lnTo>
                    <a:lnTo>
                      <a:pt x="2738" y="607"/>
                    </a:lnTo>
                    <a:lnTo>
                      <a:pt x="2740" y="606"/>
                    </a:lnTo>
                    <a:lnTo>
                      <a:pt x="2739" y="600"/>
                    </a:lnTo>
                    <a:lnTo>
                      <a:pt x="2740" y="599"/>
                    </a:lnTo>
                    <a:lnTo>
                      <a:pt x="2753" y="602"/>
                    </a:lnTo>
                    <a:lnTo>
                      <a:pt x="2755" y="599"/>
                    </a:lnTo>
                    <a:lnTo>
                      <a:pt x="2759" y="598"/>
                    </a:lnTo>
                    <a:lnTo>
                      <a:pt x="2762" y="600"/>
                    </a:lnTo>
                    <a:lnTo>
                      <a:pt x="2769" y="599"/>
                    </a:lnTo>
                    <a:lnTo>
                      <a:pt x="2773" y="602"/>
                    </a:lnTo>
                    <a:lnTo>
                      <a:pt x="2775" y="607"/>
                    </a:lnTo>
                    <a:lnTo>
                      <a:pt x="2777" y="608"/>
                    </a:lnTo>
                    <a:lnTo>
                      <a:pt x="2781" y="608"/>
                    </a:lnTo>
                    <a:lnTo>
                      <a:pt x="2787" y="611"/>
                    </a:lnTo>
                    <a:lnTo>
                      <a:pt x="2793" y="612"/>
                    </a:lnTo>
                    <a:lnTo>
                      <a:pt x="2797" y="610"/>
                    </a:lnTo>
                    <a:lnTo>
                      <a:pt x="2801" y="611"/>
                    </a:lnTo>
                    <a:lnTo>
                      <a:pt x="2805" y="610"/>
                    </a:lnTo>
                    <a:lnTo>
                      <a:pt x="2807" y="617"/>
                    </a:lnTo>
                    <a:lnTo>
                      <a:pt x="2806" y="623"/>
                    </a:lnTo>
                    <a:lnTo>
                      <a:pt x="2807" y="625"/>
                    </a:lnTo>
                    <a:lnTo>
                      <a:pt x="2813" y="631"/>
                    </a:lnTo>
                    <a:lnTo>
                      <a:pt x="2817" y="629"/>
                    </a:lnTo>
                    <a:lnTo>
                      <a:pt x="2818" y="630"/>
                    </a:lnTo>
                    <a:lnTo>
                      <a:pt x="2822" y="640"/>
                    </a:lnTo>
                    <a:lnTo>
                      <a:pt x="2828" y="640"/>
                    </a:lnTo>
                    <a:lnTo>
                      <a:pt x="2831" y="642"/>
                    </a:lnTo>
                    <a:lnTo>
                      <a:pt x="2831" y="652"/>
                    </a:lnTo>
                    <a:lnTo>
                      <a:pt x="2840" y="656"/>
                    </a:lnTo>
                    <a:lnTo>
                      <a:pt x="2836" y="662"/>
                    </a:lnTo>
                    <a:lnTo>
                      <a:pt x="2841" y="663"/>
                    </a:lnTo>
                    <a:lnTo>
                      <a:pt x="2841" y="673"/>
                    </a:lnTo>
                    <a:lnTo>
                      <a:pt x="2841" y="677"/>
                    </a:lnTo>
                    <a:lnTo>
                      <a:pt x="2846" y="677"/>
                    </a:lnTo>
                    <a:lnTo>
                      <a:pt x="2849" y="679"/>
                    </a:lnTo>
                    <a:lnTo>
                      <a:pt x="2851" y="678"/>
                    </a:lnTo>
                    <a:lnTo>
                      <a:pt x="2858" y="680"/>
                    </a:lnTo>
                    <a:lnTo>
                      <a:pt x="2860" y="684"/>
                    </a:lnTo>
                    <a:lnTo>
                      <a:pt x="2866" y="680"/>
                    </a:lnTo>
                    <a:lnTo>
                      <a:pt x="2867" y="679"/>
                    </a:lnTo>
                    <a:lnTo>
                      <a:pt x="2869" y="679"/>
                    </a:lnTo>
                    <a:lnTo>
                      <a:pt x="2870" y="678"/>
                    </a:lnTo>
                    <a:lnTo>
                      <a:pt x="2876" y="679"/>
                    </a:lnTo>
                    <a:lnTo>
                      <a:pt x="2877" y="676"/>
                    </a:lnTo>
                    <a:lnTo>
                      <a:pt x="2883" y="677"/>
                    </a:lnTo>
                    <a:lnTo>
                      <a:pt x="2883" y="679"/>
                    </a:lnTo>
                    <a:lnTo>
                      <a:pt x="2889" y="680"/>
                    </a:lnTo>
                    <a:lnTo>
                      <a:pt x="2895" y="675"/>
                    </a:lnTo>
                    <a:lnTo>
                      <a:pt x="2896" y="673"/>
                    </a:lnTo>
                    <a:lnTo>
                      <a:pt x="2891" y="672"/>
                    </a:lnTo>
                    <a:lnTo>
                      <a:pt x="2897" y="669"/>
                    </a:lnTo>
                    <a:lnTo>
                      <a:pt x="2898" y="663"/>
                    </a:lnTo>
                    <a:lnTo>
                      <a:pt x="2897" y="661"/>
                    </a:lnTo>
                    <a:lnTo>
                      <a:pt x="2901" y="658"/>
                    </a:lnTo>
                    <a:lnTo>
                      <a:pt x="2911" y="658"/>
                    </a:lnTo>
                    <a:lnTo>
                      <a:pt x="2912" y="659"/>
                    </a:lnTo>
                    <a:lnTo>
                      <a:pt x="2914" y="656"/>
                    </a:lnTo>
                    <a:lnTo>
                      <a:pt x="2921" y="655"/>
                    </a:lnTo>
                    <a:lnTo>
                      <a:pt x="2923" y="652"/>
                    </a:lnTo>
                    <a:lnTo>
                      <a:pt x="2930" y="652"/>
                    </a:lnTo>
                    <a:lnTo>
                      <a:pt x="2936" y="647"/>
                    </a:lnTo>
                    <a:lnTo>
                      <a:pt x="2937" y="647"/>
                    </a:lnTo>
                    <a:lnTo>
                      <a:pt x="2939" y="641"/>
                    </a:lnTo>
                    <a:lnTo>
                      <a:pt x="2938" y="640"/>
                    </a:lnTo>
                    <a:lnTo>
                      <a:pt x="2939" y="637"/>
                    </a:lnTo>
                    <a:lnTo>
                      <a:pt x="2936" y="634"/>
                    </a:lnTo>
                    <a:lnTo>
                      <a:pt x="2937" y="629"/>
                    </a:lnTo>
                    <a:lnTo>
                      <a:pt x="2934" y="629"/>
                    </a:lnTo>
                    <a:lnTo>
                      <a:pt x="2929" y="625"/>
                    </a:lnTo>
                    <a:lnTo>
                      <a:pt x="2925" y="618"/>
                    </a:lnTo>
                    <a:lnTo>
                      <a:pt x="2921" y="618"/>
                    </a:lnTo>
                    <a:lnTo>
                      <a:pt x="2920" y="617"/>
                    </a:lnTo>
                    <a:lnTo>
                      <a:pt x="2922" y="616"/>
                    </a:lnTo>
                    <a:lnTo>
                      <a:pt x="2922" y="611"/>
                    </a:lnTo>
                    <a:lnTo>
                      <a:pt x="2918" y="608"/>
                    </a:lnTo>
                    <a:lnTo>
                      <a:pt x="2918" y="601"/>
                    </a:lnTo>
                    <a:lnTo>
                      <a:pt x="2920" y="599"/>
                    </a:lnTo>
                    <a:lnTo>
                      <a:pt x="2922" y="592"/>
                    </a:lnTo>
                    <a:lnTo>
                      <a:pt x="2930" y="586"/>
                    </a:lnTo>
                    <a:lnTo>
                      <a:pt x="2930" y="580"/>
                    </a:lnTo>
                    <a:lnTo>
                      <a:pt x="2929" y="579"/>
                    </a:lnTo>
                    <a:lnTo>
                      <a:pt x="2932" y="573"/>
                    </a:lnTo>
                    <a:lnTo>
                      <a:pt x="2935" y="572"/>
                    </a:lnTo>
                    <a:lnTo>
                      <a:pt x="2936" y="568"/>
                    </a:lnTo>
                    <a:lnTo>
                      <a:pt x="2935" y="563"/>
                    </a:lnTo>
                    <a:lnTo>
                      <a:pt x="2936" y="562"/>
                    </a:lnTo>
                    <a:lnTo>
                      <a:pt x="2939" y="561"/>
                    </a:lnTo>
                    <a:lnTo>
                      <a:pt x="2939" y="555"/>
                    </a:lnTo>
                    <a:lnTo>
                      <a:pt x="2942" y="553"/>
                    </a:lnTo>
                    <a:lnTo>
                      <a:pt x="2938" y="547"/>
                    </a:lnTo>
                    <a:lnTo>
                      <a:pt x="2941" y="539"/>
                    </a:lnTo>
                    <a:lnTo>
                      <a:pt x="2940" y="536"/>
                    </a:lnTo>
                    <a:lnTo>
                      <a:pt x="2944" y="534"/>
                    </a:lnTo>
                    <a:lnTo>
                      <a:pt x="2948" y="531"/>
                    </a:lnTo>
                    <a:lnTo>
                      <a:pt x="2947" y="529"/>
                    </a:lnTo>
                    <a:lnTo>
                      <a:pt x="2951" y="528"/>
                    </a:lnTo>
                    <a:lnTo>
                      <a:pt x="2951" y="526"/>
                    </a:lnTo>
                    <a:lnTo>
                      <a:pt x="2957" y="519"/>
                    </a:lnTo>
                    <a:lnTo>
                      <a:pt x="2955" y="517"/>
                    </a:lnTo>
                    <a:lnTo>
                      <a:pt x="2956" y="516"/>
                    </a:lnTo>
                    <a:lnTo>
                      <a:pt x="2955" y="512"/>
                    </a:lnTo>
                    <a:lnTo>
                      <a:pt x="2960" y="503"/>
                    </a:lnTo>
                    <a:lnTo>
                      <a:pt x="2960" y="497"/>
                    </a:lnTo>
                    <a:lnTo>
                      <a:pt x="2966" y="492"/>
                    </a:lnTo>
                    <a:lnTo>
                      <a:pt x="2965" y="490"/>
                    </a:lnTo>
                    <a:lnTo>
                      <a:pt x="2968" y="490"/>
                    </a:lnTo>
                    <a:lnTo>
                      <a:pt x="2970" y="486"/>
                    </a:lnTo>
                    <a:lnTo>
                      <a:pt x="2975" y="483"/>
                    </a:lnTo>
                    <a:lnTo>
                      <a:pt x="2974" y="481"/>
                    </a:lnTo>
                    <a:lnTo>
                      <a:pt x="2975" y="478"/>
                    </a:lnTo>
                    <a:lnTo>
                      <a:pt x="2975" y="475"/>
                    </a:lnTo>
                    <a:lnTo>
                      <a:pt x="2978" y="472"/>
                    </a:lnTo>
                    <a:lnTo>
                      <a:pt x="2975" y="467"/>
                    </a:lnTo>
                    <a:lnTo>
                      <a:pt x="2979" y="461"/>
                    </a:lnTo>
                    <a:lnTo>
                      <a:pt x="2986" y="459"/>
                    </a:lnTo>
                    <a:lnTo>
                      <a:pt x="2992" y="454"/>
                    </a:lnTo>
                    <a:lnTo>
                      <a:pt x="2996" y="432"/>
                    </a:lnTo>
                    <a:lnTo>
                      <a:pt x="3129" y="432"/>
                    </a:lnTo>
                    <a:lnTo>
                      <a:pt x="3181" y="432"/>
                    </a:lnTo>
                    <a:lnTo>
                      <a:pt x="3245" y="432"/>
                    </a:lnTo>
                    <a:lnTo>
                      <a:pt x="3245" y="492"/>
                    </a:lnTo>
                    <a:lnTo>
                      <a:pt x="3247" y="502"/>
                    </a:lnTo>
                    <a:lnTo>
                      <a:pt x="3250" y="503"/>
                    </a:lnTo>
                    <a:lnTo>
                      <a:pt x="3253" y="507"/>
                    </a:lnTo>
                    <a:lnTo>
                      <a:pt x="3253" y="525"/>
                    </a:lnTo>
                    <a:lnTo>
                      <a:pt x="3248" y="532"/>
                    </a:lnTo>
                    <a:lnTo>
                      <a:pt x="3249" y="539"/>
                    </a:lnTo>
                    <a:lnTo>
                      <a:pt x="3251" y="548"/>
                    </a:lnTo>
                    <a:lnTo>
                      <a:pt x="3249" y="554"/>
                    </a:lnTo>
                    <a:lnTo>
                      <a:pt x="3250" y="563"/>
                    </a:lnTo>
                    <a:lnTo>
                      <a:pt x="3256" y="569"/>
                    </a:lnTo>
                    <a:lnTo>
                      <a:pt x="3271" y="574"/>
                    </a:lnTo>
                    <a:lnTo>
                      <a:pt x="3274" y="579"/>
                    </a:lnTo>
                    <a:lnTo>
                      <a:pt x="3278" y="581"/>
                    </a:lnTo>
                    <a:lnTo>
                      <a:pt x="3282" y="586"/>
                    </a:lnTo>
                    <a:lnTo>
                      <a:pt x="3280" y="592"/>
                    </a:lnTo>
                    <a:lnTo>
                      <a:pt x="3285" y="603"/>
                    </a:lnTo>
                    <a:lnTo>
                      <a:pt x="3285" y="607"/>
                    </a:lnTo>
                    <a:lnTo>
                      <a:pt x="3285" y="609"/>
                    </a:lnTo>
                    <a:lnTo>
                      <a:pt x="3281" y="612"/>
                    </a:lnTo>
                    <a:lnTo>
                      <a:pt x="3281" y="626"/>
                    </a:lnTo>
                    <a:lnTo>
                      <a:pt x="3286" y="630"/>
                    </a:lnTo>
                    <a:lnTo>
                      <a:pt x="3286" y="638"/>
                    </a:lnTo>
                    <a:lnTo>
                      <a:pt x="3292" y="639"/>
                    </a:lnTo>
                    <a:lnTo>
                      <a:pt x="3296" y="645"/>
                    </a:lnTo>
                    <a:lnTo>
                      <a:pt x="3302" y="646"/>
                    </a:lnTo>
                    <a:lnTo>
                      <a:pt x="3307" y="654"/>
                    </a:lnTo>
                    <a:lnTo>
                      <a:pt x="3312" y="656"/>
                    </a:lnTo>
                    <a:lnTo>
                      <a:pt x="3318" y="665"/>
                    </a:lnTo>
                    <a:lnTo>
                      <a:pt x="3327" y="670"/>
                    </a:lnTo>
                    <a:lnTo>
                      <a:pt x="3329" y="673"/>
                    </a:lnTo>
                    <a:lnTo>
                      <a:pt x="3330" y="671"/>
                    </a:lnTo>
                    <a:lnTo>
                      <a:pt x="3333" y="671"/>
                    </a:lnTo>
                    <a:lnTo>
                      <a:pt x="3334" y="677"/>
                    </a:lnTo>
                    <a:lnTo>
                      <a:pt x="3336" y="677"/>
                    </a:lnTo>
                    <a:lnTo>
                      <a:pt x="3338" y="680"/>
                    </a:lnTo>
                    <a:lnTo>
                      <a:pt x="3338" y="678"/>
                    </a:lnTo>
                    <a:lnTo>
                      <a:pt x="3340" y="678"/>
                    </a:lnTo>
                    <a:lnTo>
                      <a:pt x="3346" y="682"/>
                    </a:lnTo>
                    <a:lnTo>
                      <a:pt x="3346" y="684"/>
                    </a:lnTo>
                    <a:lnTo>
                      <a:pt x="3341" y="685"/>
                    </a:lnTo>
                    <a:lnTo>
                      <a:pt x="3343" y="692"/>
                    </a:lnTo>
                    <a:lnTo>
                      <a:pt x="3347" y="699"/>
                    </a:lnTo>
                    <a:lnTo>
                      <a:pt x="3350" y="700"/>
                    </a:lnTo>
                    <a:lnTo>
                      <a:pt x="3351" y="703"/>
                    </a:lnTo>
                    <a:lnTo>
                      <a:pt x="3348" y="706"/>
                    </a:lnTo>
                    <a:lnTo>
                      <a:pt x="3349" y="710"/>
                    </a:lnTo>
                    <a:lnTo>
                      <a:pt x="3347" y="713"/>
                    </a:lnTo>
                    <a:lnTo>
                      <a:pt x="3351" y="717"/>
                    </a:lnTo>
                    <a:lnTo>
                      <a:pt x="3355" y="716"/>
                    </a:lnTo>
                    <a:lnTo>
                      <a:pt x="3361" y="721"/>
                    </a:lnTo>
                    <a:lnTo>
                      <a:pt x="3362" y="728"/>
                    </a:lnTo>
                    <a:lnTo>
                      <a:pt x="3363" y="729"/>
                    </a:lnTo>
                    <a:lnTo>
                      <a:pt x="3362" y="730"/>
                    </a:lnTo>
                    <a:lnTo>
                      <a:pt x="3364" y="732"/>
                    </a:lnTo>
                    <a:lnTo>
                      <a:pt x="3366" y="731"/>
                    </a:lnTo>
                    <a:lnTo>
                      <a:pt x="3367" y="734"/>
                    </a:lnTo>
                    <a:lnTo>
                      <a:pt x="3371" y="736"/>
                    </a:lnTo>
                    <a:lnTo>
                      <a:pt x="3370" y="738"/>
                    </a:lnTo>
                    <a:lnTo>
                      <a:pt x="3385" y="736"/>
                    </a:lnTo>
                    <a:lnTo>
                      <a:pt x="3387" y="742"/>
                    </a:lnTo>
                    <a:lnTo>
                      <a:pt x="3393" y="744"/>
                    </a:lnTo>
                    <a:lnTo>
                      <a:pt x="3398" y="751"/>
                    </a:lnTo>
                    <a:lnTo>
                      <a:pt x="3401" y="752"/>
                    </a:lnTo>
                    <a:lnTo>
                      <a:pt x="3405" y="757"/>
                    </a:lnTo>
                    <a:lnTo>
                      <a:pt x="3415" y="748"/>
                    </a:lnTo>
                    <a:lnTo>
                      <a:pt x="3413" y="744"/>
                    </a:lnTo>
                    <a:lnTo>
                      <a:pt x="3420" y="743"/>
                    </a:lnTo>
                    <a:lnTo>
                      <a:pt x="3423" y="739"/>
                    </a:lnTo>
                    <a:lnTo>
                      <a:pt x="3423" y="735"/>
                    </a:lnTo>
                    <a:lnTo>
                      <a:pt x="3431" y="730"/>
                    </a:lnTo>
                    <a:lnTo>
                      <a:pt x="3437" y="731"/>
                    </a:lnTo>
                    <a:lnTo>
                      <a:pt x="3439" y="739"/>
                    </a:lnTo>
                    <a:lnTo>
                      <a:pt x="3446" y="743"/>
                    </a:lnTo>
                    <a:lnTo>
                      <a:pt x="3445" y="749"/>
                    </a:lnTo>
                    <a:lnTo>
                      <a:pt x="3448" y="752"/>
                    </a:lnTo>
                    <a:lnTo>
                      <a:pt x="3448" y="756"/>
                    </a:lnTo>
                    <a:lnTo>
                      <a:pt x="3446" y="759"/>
                    </a:lnTo>
                    <a:lnTo>
                      <a:pt x="3442" y="775"/>
                    </a:lnTo>
                    <a:lnTo>
                      <a:pt x="3440" y="780"/>
                    </a:lnTo>
                    <a:lnTo>
                      <a:pt x="3444" y="785"/>
                    </a:lnTo>
                    <a:lnTo>
                      <a:pt x="3446" y="786"/>
                    </a:lnTo>
                    <a:lnTo>
                      <a:pt x="3445" y="789"/>
                    </a:lnTo>
                    <a:lnTo>
                      <a:pt x="3451" y="791"/>
                    </a:lnTo>
                    <a:lnTo>
                      <a:pt x="3449" y="795"/>
                    </a:lnTo>
                    <a:lnTo>
                      <a:pt x="3458" y="796"/>
                    </a:lnTo>
                    <a:lnTo>
                      <a:pt x="3460" y="797"/>
                    </a:lnTo>
                    <a:lnTo>
                      <a:pt x="3458" y="799"/>
                    </a:lnTo>
                    <a:lnTo>
                      <a:pt x="3459" y="801"/>
                    </a:lnTo>
                    <a:lnTo>
                      <a:pt x="3461" y="800"/>
                    </a:lnTo>
                    <a:lnTo>
                      <a:pt x="3463" y="802"/>
                    </a:lnTo>
                    <a:lnTo>
                      <a:pt x="3466" y="800"/>
                    </a:lnTo>
                    <a:lnTo>
                      <a:pt x="3479" y="803"/>
                    </a:lnTo>
                    <a:lnTo>
                      <a:pt x="3484" y="814"/>
                    </a:lnTo>
                    <a:lnTo>
                      <a:pt x="3488" y="814"/>
                    </a:lnTo>
                    <a:lnTo>
                      <a:pt x="3488" y="818"/>
                    </a:lnTo>
                    <a:lnTo>
                      <a:pt x="3496" y="817"/>
                    </a:lnTo>
                    <a:lnTo>
                      <a:pt x="3499" y="819"/>
                    </a:lnTo>
                    <a:lnTo>
                      <a:pt x="3502" y="817"/>
                    </a:lnTo>
                    <a:lnTo>
                      <a:pt x="3503" y="824"/>
                    </a:lnTo>
                    <a:lnTo>
                      <a:pt x="3506" y="829"/>
                    </a:lnTo>
                    <a:lnTo>
                      <a:pt x="3505" y="833"/>
                    </a:lnTo>
                    <a:lnTo>
                      <a:pt x="3507" y="833"/>
                    </a:lnTo>
                    <a:lnTo>
                      <a:pt x="3510" y="837"/>
                    </a:lnTo>
                    <a:lnTo>
                      <a:pt x="3515" y="834"/>
                    </a:lnTo>
                    <a:lnTo>
                      <a:pt x="3516" y="836"/>
                    </a:lnTo>
                    <a:lnTo>
                      <a:pt x="3525" y="835"/>
                    </a:lnTo>
                    <a:lnTo>
                      <a:pt x="3527" y="832"/>
                    </a:lnTo>
                    <a:lnTo>
                      <a:pt x="3530" y="834"/>
                    </a:lnTo>
                    <a:lnTo>
                      <a:pt x="3529" y="838"/>
                    </a:lnTo>
                    <a:lnTo>
                      <a:pt x="3531" y="837"/>
                    </a:lnTo>
                    <a:lnTo>
                      <a:pt x="3537" y="839"/>
                    </a:lnTo>
                    <a:lnTo>
                      <a:pt x="3541" y="843"/>
                    </a:lnTo>
                    <a:lnTo>
                      <a:pt x="3544" y="844"/>
                    </a:lnTo>
                    <a:lnTo>
                      <a:pt x="3543" y="850"/>
                    </a:lnTo>
                    <a:lnTo>
                      <a:pt x="3548" y="847"/>
                    </a:lnTo>
                    <a:lnTo>
                      <a:pt x="3551" y="851"/>
                    </a:lnTo>
                    <a:lnTo>
                      <a:pt x="3553" y="851"/>
                    </a:lnTo>
                    <a:lnTo>
                      <a:pt x="3554" y="855"/>
                    </a:lnTo>
                    <a:lnTo>
                      <a:pt x="3563" y="853"/>
                    </a:lnTo>
                    <a:lnTo>
                      <a:pt x="3563" y="857"/>
                    </a:lnTo>
                    <a:lnTo>
                      <a:pt x="3565" y="858"/>
                    </a:lnTo>
                    <a:lnTo>
                      <a:pt x="3568" y="854"/>
                    </a:lnTo>
                    <a:lnTo>
                      <a:pt x="3570" y="855"/>
                    </a:lnTo>
                    <a:lnTo>
                      <a:pt x="3570" y="856"/>
                    </a:lnTo>
                    <a:lnTo>
                      <a:pt x="3573" y="859"/>
                    </a:lnTo>
                    <a:lnTo>
                      <a:pt x="3573" y="861"/>
                    </a:lnTo>
                    <a:lnTo>
                      <a:pt x="3571" y="862"/>
                    </a:lnTo>
                    <a:lnTo>
                      <a:pt x="3572" y="865"/>
                    </a:lnTo>
                    <a:lnTo>
                      <a:pt x="3577" y="863"/>
                    </a:lnTo>
                    <a:lnTo>
                      <a:pt x="3582" y="868"/>
                    </a:lnTo>
                    <a:lnTo>
                      <a:pt x="3583" y="865"/>
                    </a:lnTo>
                    <a:lnTo>
                      <a:pt x="3583" y="863"/>
                    </a:lnTo>
                    <a:lnTo>
                      <a:pt x="3587" y="863"/>
                    </a:lnTo>
                    <a:lnTo>
                      <a:pt x="3591" y="867"/>
                    </a:lnTo>
                    <a:lnTo>
                      <a:pt x="3593" y="862"/>
                    </a:lnTo>
                    <a:lnTo>
                      <a:pt x="3599" y="862"/>
                    </a:lnTo>
                    <a:lnTo>
                      <a:pt x="3599" y="864"/>
                    </a:lnTo>
                    <a:lnTo>
                      <a:pt x="3601" y="863"/>
                    </a:lnTo>
                    <a:lnTo>
                      <a:pt x="3601" y="859"/>
                    </a:lnTo>
                    <a:lnTo>
                      <a:pt x="3603" y="859"/>
                    </a:lnTo>
                    <a:lnTo>
                      <a:pt x="3605" y="861"/>
                    </a:lnTo>
                    <a:lnTo>
                      <a:pt x="3604" y="862"/>
                    </a:lnTo>
                    <a:lnTo>
                      <a:pt x="3605" y="864"/>
                    </a:lnTo>
                    <a:lnTo>
                      <a:pt x="3608" y="865"/>
                    </a:lnTo>
                    <a:lnTo>
                      <a:pt x="3614" y="862"/>
                    </a:lnTo>
                    <a:lnTo>
                      <a:pt x="3616" y="867"/>
                    </a:lnTo>
                    <a:lnTo>
                      <a:pt x="3617" y="864"/>
                    </a:lnTo>
                    <a:lnTo>
                      <a:pt x="3619" y="867"/>
                    </a:lnTo>
                    <a:lnTo>
                      <a:pt x="3622" y="864"/>
                    </a:lnTo>
                    <a:lnTo>
                      <a:pt x="3623" y="867"/>
                    </a:lnTo>
                    <a:lnTo>
                      <a:pt x="3621" y="871"/>
                    </a:lnTo>
                    <a:lnTo>
                      <a:pt x="3623" y="872"/>
                    </a:lnTo>
                    <a:lnTo>
                      <a:pt x="3623" y="875"/>
                    </a:lnTo>
                    <a:lnTo>
                      <a:pt x="3629" y="874"/>
                    </a:lnTo>
                    <a:lnTo>
                      <a:pt x="3633" y="880"/>
                    </a:lnTo>
                    <a:lnTo>
                      <a:pt x="3637" y="876"/>
                    </a:lnTo>
                    <a:lnTo>
                      <a:pt x="3640" y="878"/>
                    </a:lnTo>
                    <a:lnTo>
                      <a:pt x="3641" y="882"/>
                    </a:lnTo>
                    <a:lnTo>
                      <a:pt x="3644" y="883"/>
                    </a:lnTo>
                    <a:lnTo>
                      <a:pt x="3645" y="886"/>
                    </a:lnTo>
                    <a:lnTo>
                      <a:pt x="3642" y="889"/>
                    </a:lnTo>
                    <a:lnTo>
                      <a:pt x="3650" y="906"/>
                    </a:lnTo>
                    <a:lnTo>
                      <a:pt x="3653" y="907"/>
                    </a:lnTo>
                    <a:lnTo>
                      <a:pt x="3660" y="905"/>
                    </a:lnTo>
                    <a:lnTo>
                      <a:pt x="3669" y="916"/>
                    </a:lnTo>
                    <a:lnTo>
                      <a:pt x="3680" y="921"/>
                    </a:lnTo>
                    <a:lnTo>
                      <a:pt x="3691" y="930"/>
                    </a:lnTo>
                    <a:lnTo>
                      <a:pt x="3704" y="930"/>
                    </a:lnTo>
                    <a:lnTo>
                      <a:pt x="3709" y="927"/>
                    </a:lnTo>
                    <a:lnTo>
                      <a:pt x="3713" y="928"/>
                    </a:lnTo>
                    <a:lnTo>
                      <a:pt x="3716" y="931"/>
                    </a:lnTo>
                    <a:lnTo>
                      <a:pt x="3718" y="939"/>
                    </a:lnTo>
                    <a:lnTo>
                      <a:pt x="3716" y="945"/>
                    </a:lnTo>
                    <a:lnTo>
                      <a:pt x="3712" y="950"/>
                    </a:lnTo>
                    <a:lnTo>
                      <a:pt x="3708" y="955"/>
                    </a:lnTo>
                    <a:lnTo>
                      <a:pt x="3709" y="962"/>
                    </a:lnTo>
                    <a:lnTo>
                      <a:pt x="3710" y="963"/>
                    </a:lnTo>
                    <a:lnTo>
                      <a:pt x="3719" y="964"/>
                    </a:lnTo>
                    <a:lnTo>
                      <a:pt x="3722" y="965"/>
                    </a:lnTo>
                    <a:lnTo>
                      <a:pt x="3723" y="969"/>
                    </a:lnTo>
                    <a:lnTo>
                      <a:pt x="3728" y="971"/>
                    </a:lnTo>
                    <a:lnTo>
                      <a:pt x="3737" y="969"/>
                    </a:lnTo>
                    <a:lnTo>
                      <a:pt x="3743" y="971"/>
                    </a:lnTo>
                    <a:lnTo>
                      <a:pt x="3746" y="964"/>
                    </a:lnTo>
                    <a:lnTo>
                      <a:pt x="3749" y="964"/>
                    </a:lnTo>
                    <a:lnTo>
                      <a:pt x="3752" y="963"/>
                    </a:lnTo>
                    <a:lnTo>
                      <a:pt x="3763" y="955"/>
                    </a:lnTo>
                    <a:lnTo>
                      <a:pt x="3771" y="963"/>
                    </a:lnTo>
                    <a:lnTo>
                      <a:pt x="3779" y="959"/>
                    </a:lnTo>
                    <a:lnTo>
                      <a:pt x="3786" y="964"/>
                    </a:lnTo>
                    <a:lnTo>
                      <a:pt x="3795" y="955"/>
                    </a:lnTo>
                    <a:lnTo>
                      <a:pt x="3801" y="958"/>
                    </a:lnTo>
                    <a:lnTo>
                      <a:pt x="3807" y="955"/>
                    </a:lnTo>
                    <a:lnTo>
                      <a:pt x="3808" y="951"/>
                    </a:lnTo>
                    <a:lnTo>
                      <a:pt x="3811" y="951"/>
                    </a:lnTo>
                    <a:lnTo>
                      <a:pt x="3812" y="947"/>
                    </a:lnTo>
                    <a:lnTo>
                      <a:pt x="3820" y="945"/>
                    </a:lnTo>
                    <a:lnTo>
                      <a:pt x="3826" y="937"/>
                    </a:lnTo>
                    <a:lnTo>
                      <a:pt x="3831" y="939"/>
                    </a:lnTo>
                    <a:lnTo>
                      <a:pt x="3835" y="934"/>
                    </a:lnTo>
                    <a:lnTo>
                      <a:pt x="3854" y="931"/>
                    </a:lnTo>
                    <a:lnTo>
                      <a:pt x="3854" y="935"/>
                    </a:lnTo>
                    <a:lnTo>
                      <a:pt x="3839" y="957"/>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3" name="Freeform 11"/>
              <p:cNvSpPr>
                <a:spLocks/>
              </p:cNvSpPr>
              <p:nvPr/>
            </p:nvSpPr>
            <p:spPr bwMode="auto">
              <a:xfrm>
                <a:off x="5617567" y="1293812"/>
                <a:ext cx="682625" cy="788988"/>
              </a:xfrm>
              <a:custGeom>
                <a:avLst/>
                <a:gdLst>
                  <a:gd name="T0" fmla="*/ 2147483647 w 1292"/>
                  <a:gd name="T1" fmla="*/ 2147483647 h 1493"/>
                  <a:gd name="T2" fmla="*/ 2147483647 w 1292"/>
                  <a:gd name="T3" fmla="*/ 2147483647 h 1493"/>
                  <a:gd name="T4" fmla="*/ 2147483647 w 1292"/>
                  <a:gd name="T5" fmla="*/ 2147483647 h 1493"/>
                  <a:gd name="T6" fmla="*/ 2147483647 w 1292"/>
                  <a:gd name="T7" fmla="*/ 2147483647 h 1493"/>
                  <a:gd name="T8" fmla="*/ 2147483647 w 1292"/>
                  <a:gd name="T9" fmla="*/ 2147483647 h 1493"/>
                  <a:gd name="T10" fmla="*/ 2147483647 w 1292"/>
                  <a:gd name="T11" fmla="*/ 2147483647 h 1493"/>
                  <a:gd name="T12" fmla="*/ 2147483647 w 1292"/>
                  <a:gd name="T13" fmla="*/ 2147483647 h 1493"/>
                  <a:gd name="T14" fmla="*/ 2147483647 w 1292"/>
                  <a:gd name="T15" fmla="*/ 2147483647 h 1493"/>
                  <a:gd name="T16" fmla="*/ 2147483647 w 1292"/>
                  <a:gd name="T17" fmla="*/ 2147483647 h 1493"/>
                  <a:gd name="T18" fmla="*/ 2147483647 w 1292"/>
                  <a:gd name="T19" fmla="*/ 2147483647 h 1493"/>
                  <a:gd name="T20" fmla="*/ 2147483647 w 1292"/>
                  <a:gd name="T21" fmla="*/ 2147483647 h 1493"/>
                  <a:gd name="T22" fmla="*/ 2147483647 w 1292"/>
                  <a:gd name="T23" fmla="*/ 2147483647 h 1493"/>
                  <a:gd name="T24" fmla="*/ 2147483647 w 1292"/>
                  <a:gd name="T25" fmla="*/ 2147483647 h 1493"/>
                  <a:gd name="T26" fmla="*/ 2147483647 w 1292"/>
                  <a:gd name="T27" fmla="*/ 2147483647 h 1493"/>
                  <a:gd name="T28" fmla="*/ 2147483647 w 1292"/>
                  <a:gd name="T29" fmla="*/ 2147483647 h 1493"/>
                  <a:gd name="T30" fmla="*/ 2147483647 w 1292"/>
                  <a:gd name="T31" fmla="*/ 2147483647 h 1493"/>
                  <a:gd name="T32" fmla="*/ 2147483647 w 1292"/>
                  <a:gd name="T33" fmla="*/ 2147483647 h 1493"/>
                  <a:gd name="T34" fmla="*/ 2147483647 w 1292"/>
                  <a:gd name="T35" fmla="*/ 2147483647 h 1493"/>
                  <a:gd name="T36" fmla="*/ 2147483647 w 1292"/>
                  <a:gd name="T37" fmla="*/ 2147483647 h 1493"/>
                  <a:gd name="T38" fmla="*/ 2147483647 w 1292"/>
                  <a:gd name="T39" fmla="*/ 2147483647 h 1493"/>
                  <a:gd name="T40" fmla="*/ 2147483647 w 1292"/>
                  <a:gd name="T41" fmla="*/ 2147483647 h 1493"/>
                  <a:gd name="T42" fmla="*/ 2147483647 w 1292"/>
                  <a:gd name="T43" fmla="*/ 2147483647 h 1493"/>
                  <a:gd name="T44" fmla="*/ 2147483647 w 1292"/>
                  <a:gd name="T45" fmla="*/ 2147483647 h 1493"/>
                  <a:gd name="T46" fmla="*/ 2147483647 w 1292"/>
                  <a:gd name="T47" fmla="*/ 2147483647 h 1493"/>
                  <a:gd name="T48" fmla="*/ 2147483647 w 1292"/>
                  <a:gd name="T49" fmla="*/ 2147483647 h 1493"/>
                  <a:gd name="T50" fmla="*/ 2147483647 w 1292"/>
                  <a:gd name="T51" fmla="*/ 2147483647 h 1493"/>
                  <a:gd name="T52" fmla="*/ 2147483647 w 1292"/>
                  <a:gd name="T53" fmla="*/ 2147483647 h 1493"/>
                  <a:gd name="T54" fmla="*/ 2147483647 w 1292"/>
                  <a:gd name="T55" fmla="*/ 2147483647 h 1493"/>
                  <a:gd name="T56" fmla="*/ 2147483647 w 1292"/>
                  <a:gd name="T57" fmla="*/ 2147483647 h 1493"/>
                  <a:gd name="T58" fmla="*/ 2147483647 w 1292"/>
                  <a:gd name="T59" fmla="*/ 2147483647 h 1493"/>
                  <a:gd name="T60" fmla="*/ 2147483647 w 1292"/>
                  <a:gd name="T61" fmla="*/ 2147483647 h 1493"/>
                  <a:gd name="T62" fmla="*/ 2147483647 w 1292"/>
                  <a:gd name="T63" fmla="*/ 2147483647 h 1493"/>
                  <a:gd name="T64" fmla="*/ 2147483647 w 1292"/>
                  <a:gd name="T65" fmla="*/ 2147483647 h 1493"/>
                  <a:gd name="T66" fmla="*/ 2147483647 w 1292"/>
                  <a:gd name="T67" fmla="*/ 2147483647 h 1493"/>
                  <a:gd name="T68" fmla="*/ 2147483647 w 1292"/>
                  <a:gd name="T69" fmla="*/ 2147483647 h 1493"/>
                  <a:gd name="T70" fmla="*/ 2147483647 w 1292"/>
                  <a:gd name="T71" fmla="*/ 2147483647 h 1493"/>
                  <a:gd name="T72" fmla="*/ 2147483647 w 1292"/>
                  <a:gd name="T73" fmla="*/ 2147483647 h 1493"/>
                  <a:gd name="T74" fmla="*/ 2147483647 w 1292"/>
                  <a:gd name="T75" fmla="*/ 2147483647 h 1493"/>
                  <a:gd name="T76" fmla="*/ 2147483647 w 1292"/>
                  <a:gd name="T77" fmla="*/ 2147483647 h 1493"/>
                  <a:gd name="T78" fmla="*/ 2147483647 w 1292"/>
                  <a:gd name="T79" fmla="*/ 2147483647 h 1493"/>
                  <a:gd name="T80" fmla="*/ 2147483647 w 1292"/>
                  <a:gd name="T81" fmla="*/ 2147483647 h 1493"/>
                  <a:gd name="T82" fmla="*/ 2147483647 w 1292"/>
                  <a:gd name="T83" fmla="*/ 2147483647 h 1493"/>
                  <a:gd name="T84" fmla="*/ 2147483647 w 1292"/>
                  <a:gd name="T85" fmla="*/ 0 h 1493"/>
                  <a:gd name="T86" fmla="*/ 2147483647 w 1292"/>
                  <a:gd name="T87" fmla="*/ 2147483647 h 1493"/>
                  <a:gd name="T88" fmla="*/ 2147483647 w 1292"/>
                  <a:gd name="T89" fmla="*/ 2147483647 h 1493"/>
                  <a:gd name="T90" fmla="*/ 2147483647 w 1292"/>
                  <a:gd name="T91" fmla="*/ 2147483647 h 1493"/>
                  <a:gd name="T92" fmla="*/ 2147483647 w 1292"/>
                  <a:gd name="T93" fmla="*/ 2147483647 h 1493"/>
                  <a:gd name="T94" fmla="*/ 2147483647 w 1292"/>
                  <a:gd name="T95" fmla="*/ 2147483647 h 1493"/>
                  <a:gd name="T96" fmla="*/ 2147483647 w 1292"/>
                  <a:gd name="T97" fmla="*/ 2147483647 h 1493"/>
                  <a:gd name="T98" fmla="*/ 2147483647 w 1292"/>
                  <a:gd name="T99" fmla="*/ 2147483647 h 1493"/>
                  <a:gd name="T100" fmla="*/ 2147483647 w 1292"/>
                  <a:gd name="T101" fmla="*/ 2147483647 h 1493"/>
                  <a:gd name="T102" fmla="*/ 2147483647 w 1292"/>
                  <a:gd name="T103" fmla="*/ 2147483647 h 1493"/>
                  <a:gd name="T104" fmla="*/ 2147483647 w 1292"/>
                  <a:gd name="T105" fmla="*/ 2147483647 h 1493"/>
                  <a:gd name="T106" fmla="*/ 2147483647 w 1292"/>
                  <a:gd name="T107" fmla="*/ 2147483647 h 1493"/>
                  <a:gd name="T108" fmla="*/ 2147483647 w 1292"/>
                  <a:gd name="T109" fmla="*/ 2147483647 h 1493"/>
                  <a:gd name="T110" fmla="*/ 2147483647 w 1292"/>
                  <a:gd name="T111" fmla="*/ 2147483647 h 1493"/>
                  <a:gd name="T112" fmla="*/ 2147483647 w 1292"/>
                  <a:gd name="T113" fmla="*/ 2147483647 h 1493"/>
                  <a:gd name="T114" fmla="*/ 2147483647 w 1292"/>
                  <a:gd name="T115" fmla="*/ 2147483647 h 1493"/>
                  <a:gd name="T116" fmla="*/ 2147483647 w 1292"/>
                  <a:gd name="T117" fmla="*/ 2147483647 h 1493"/>
                  <a:gd name="T118" fmla="*/ 2147483647 w 1292"/>
                  <a:gd name="T119" fmla="*/ 2147483647 h 1493"/>
                  <a:gd name="T120" fmla="*/ 2147483647 w 1292"/>
                  <a:gd name="T121" fmla="*/ 2147483647 h 1493"/>
                  <a:gd name="T122" fmla="*/ 2147483647 w 1292"/>
                  <a:gd name="T123" fmla="*/ 2147483647 h 14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2"/>
                  <a:gd name="T187" fmla="*/ 0 h 1493"/>
                  <a:gd name="T188" fmla="*/ 1292 w 1292"/>
                  <a:gd name="T189" fmla="*/ 1493 h 14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2" h="1493">
                    <a:moveTo>
                      <a:pt x="1226" y="1091"/>
                    </a:moveTo>
                    <a:lnTo>
                      <a:pt x="1174" y="1091"/>
                    </a:lnTo>
                    <a:lnTo>
                      <a:pt x="1041" y="1091"/>
                    </a:lnTo>
                    <a:lnTo>
                      <a:pt x="1037" y="1113"/>
                    </a:lnTo>
                    <a:lnTo>
                      <a:pt x="1031" y="1118"/>
                    </a:lnTo>
                    <a:lnTo>
                      <a:pt x="1024" y="1120"/>
                    </a:lnTo>
                    <a:lnTo>
                      <a:pt x="1020" y="1126"/>
                    </a:lnTo>
                    <a:lnTo>
                      <a:pt x="1023" y="1131"/>
                    </a:lnTo>
                    <a:lnTo>
                      <a:pt x="1020" y="1134"/>
                    </a:lnTo>
                    <a:lnTo>
                      <a:pt x="1020" y="1137"/>
                    </a:lnTo>
                    <a:lnTo>
                      <a:pt x="1019" y="1140"/>
                    </a:lnTo>
                    <a:lnTo>
                      <a:pt x="1020" y="1142"/>
                    </a:lnTo>
                    <a:lnTo>
                      <a:pt x="1015" y="1145"/>
                    </a:lnTo>
                    <a:lnTo>
                      <a:pt x="1013" y="1149"/>
                    </a:lnTo>
                    <a:lnTo>
                      <a:pt x="1010" y="1149"/>
                    </a:lnTo>
                    <a:lnTo>
                      <a:pt x="1011" y="1151"/>
                    </a:lnTo>
                    <a:lnTo>
                      <a:pt x="1005" y="1156"/>
                    </a:lnTo>
                    <a:lnTo>
                      <a:pt x="1005" y="1162"/>
                    </a:lnTo>
                    <a:lnTo>
                      <a:pt x="1000" y="1171"/>
                    </a:lnTo>
                    <a:lnTo>
                      <a:pt x="1001" y="1175"/>
                    </a:lnTo>
                    <a:lnTo>
                      <a:pt x="1000" y="1176"/>
                    </a:lnTo>
                    <a:lnTo>
                      <a:pt x="1002" y="1178"/>
                    </a:lnTo>
                    <a:lnTo>
                      <a:pt x="996" y="1185"/>
                    </a:lnTo>
                    <a:lnTo>
                      <a:pt x="996" y="1187"/>
                    </a:lnTo>
                    <a:lnTo>
                      <a:pt x="992" y="1188"/>
                    </a:lnTo>
                    <a:lnTo>
                      <a:pt x="993" y="1190"/>
                    </a:lnTo>
                    <a:lnTo>
                      <a:pt x="989" y="1193"/>
                    </a:lnTo>
                    <a:lnTo>
                      <a:pt x="985" y="1195"/>
                    </a:lnTo>
                    <a:lnTo>
                      <a:pt x="986" y="1198"/>
                    </a:lnTo>
                    <a:lnTo>
                      <a:pt x="983" y="1206"/>
                    </a:lnTo>
                    <a:lnTo>
                      <a:pt x="987" y="1212"/>
                    </a:lnTo>
                    <a:lnTo>
                      <a:pt x="984" y="1214"/>
                    </a:lnTo>
                    <a:lnTo>
                      <a:pt x="984" y="1220"/>
                    </a:lnTo>
                    <a:lnTo>
                      <a:pt x="981" y="1221"/>
                    </a:lnTo>
                    <a:lnTo>
                      <a:pt x="980" y="1222"/>
                    </a:lnTo>
                    <a:lnTo>
                      <a:pt x="981" y="1227"/>
                    </a:lnTo>
                    <a:lnTo>
                      <a:pt x="980" y="1231"/>
                    </a:lnTo>
                    <a:lnTo>
                      <a:pt x="977" y="1232"/>
                    </a:lnTo>
                    <a:lnTo>
                      <a:pt x="974" y="1238"/>
                    </a:lnTo>
                    <a:lnTo>
                      <a:pt x="975" y="1239"/>
                    </a:lnTo>
                    <a:lnTo>
                      <a:pt x="975" y="1245"/>
                    </a:lnTo>
                    <a:lnTo>
                      <a:pt x="967" y="1251"/>
                    </a:lnTo>
                    <a:lnTo>
                      <a:pt x="965" y="1258"/>
                    </a:lnTo>
                    <a:lnTo>
                      <a:pt x="963" y="1260"/>
                    </a:lnTo>
                    <a:lnTo>
                      <a:pt x="963" y="1267"/>
                    </a:lnTo>
                    <a:lnTo>
                      <a:pt x="967" y="1270"/>
                    </a:lnTo>
                    <a:lnTo>
                      <a:pt x="967" y="1275"/>
                    </a:lnTo>
                    <a:lnTo>
                      <a:pt x="965" y="1276"/>
                    </a:lnTo>
                    <a:lnTo>
                      <a:pt x="966" y="1277"/>
                    </a:lnTo>
                    <a:lnTo>
                      <a:pt x="970" y="1277"/>
                    </a:lnTo>
                    <a:lnTo>
                      <a:pt x="974" y="1284"/>
                    </a:lnTo>
                    <a:lnTo>
                      <a:pt x="979" y="1288"/>
                    </a:lnTo>
                    <a:lnTo>
                      <a:pt x="982" y="1288"/>
                    </a:lnTo>
                    <a:lnTo>
                      <a:pt x="981" y="1293"/>
                    </a:lnTo>
                    <a:lnTo>
                      <a:pt x="984" y="1296"/>
                    </a:lnTo>
                    <a:lnTo>
                      <a:pt x="983" y="1299"/>
                    </a:lnTo>
                    <a:lnTo>
                      <a:pt x="984" y="1300"/>
                    </a:lnTo>
                    <a:lnTo>
                      <a:pt x="982" y="1306"/>
                    </a:lnTo>
                    <a:lnTo>
                      <a:pt x="981" y="1306"/>
                    </a:lnTo>
                    <a:lnTo>
                      <a:pt x="975" y="1311"/>
                    </a:lnTo>
                    <a:lnTo>
                      <a:pt x="968" y="1311"/>
                    </a:lnTo>
                    <a:lnTo>
                      <a:pt x="966" y="1314"/>
                    </a:lnTo>
                    <a:lnTo>
                      <a:pt x="959" y="1315"/>
                    </a:lnTo>
                    <a:lnTo>
                      <a:pt x="957" y="1318"/>
                    </a:lnTo>
                    <a:lnTo>
                      <a:pt x="956" y="1317"/>
                    </a:lnTo>
                    <a:lnTo>
                      <a:pt x="946" y="1317"/>
                    </a:lnTo>
                    <a:lnTo>
                      <a:pt x="942" y="1320"/>
                    </a:lnTo>
                    <a:lnTo>
                      <a:pt x="943" y="1322"/>
                    </a:lnTo>
                    <a:lnTo>
                      <a:pt x="942" y="1328"/>
                    </a:lnTo>
                    <a:lnTo>
                      <a:pt x="936" y="1331"/>
                    </a:lnTo>
                    <a:lnTo>
                      <a:pt x="941" y="1332"/>
                    </a:lnTo>
                    <a:lnTo>
                      <a:pt x="940" y="1334"/>
                    </a:lnTo>
                    <a:lnTo>
                      <a:pt x="934" y="1339"/>
                    </a:lnTo>
                    <a:lnTo>
                      <a:pt x="928" y="1338"/>
                    </a:lnTo>
                    <a:lnTo>
                      <a:pt x="928" y="1336"/>
                    </a:lnTo>
                    <a:lnTo>
                      <a:pt x="922" y="1335"/>
                    </a:lnTo>
                    <a:lnTo>
                      <a:pt x="921" y="1338"/>
                    </a:lnTo>
                    <a:lnTo>
                      <a:pt x="915" y="1337"/>
                    </a:lnTo>
                    <a:lnTo>
                      <a:pt x="914" y="1338"/>
                    </a:lnTo>
                    <a:lnTo>
                      <a:pt x="912" y="1338"/>
                    </a:lnTo>
                    <a:lnTo>
                      <a:pt x="911" y="1339"/>
                    </a:lnTo>
                    <a:lnTo>
                      <a:pt x="905" y="1343"/>
                    </a:lnTo>
                    <a:lnTo>
                      <a:pt x="903" y="1339"/>
                    </a:lnTo>
                    <a:lnTo>
                      <a:pt x="896" y="1337"/>
                    </a:lnTo>
                    <a:lnTo>
                      <a:pt x="894" y="1338"/>
                    </a:lnTo>
                    <a:lnTo>
                      <a:pt x="891" y="1336"/>
                    </a:lnTo>
                    <a:lnTo>
                      <a:pt x="886" y="1336"/>
                    </a:lnTo>
                    <a:lnTo>
                      <a:pt x="886" y="1332"/>
                    </a:lnTo>
                    <a:lnTo>
                      <a:pt x="886" y="1322"/>
                    </a:lnTo>
                    <a:lnTo>
                      <a:pt x="881" y="1321"/>
                    </a:lnTo>
                    <a:lnTo>
                      <a:pt x="885" y="1315"/>
                    </a:lnTo>
                    <a:lnTo>
                      <a:pt x="876" y="1311"/>
                    </a:lnTo>
                    <a:lnTo>
                      <a:pt x="876" y="1301"/>
                    </a:lnTo>
                    <a:lnTo>
                      <a:pt x="873" y="1299"/>
                    </a:lnTo>
                    <a:lnTo>
                      <a:pt x="867" y="1299"/>
                    </a:lnTo>
                    <a:lnTo>
                      <a:pt x="863" y="1289"/>
                    </a:lnTo>
                    <a:lnTo>
                      <a:pt x="862" y="1288"/>
                    </a:lnTo>
                    <a:lnTo>
                      <a:pt x="858" y="1290"/>
                    </a:lnTo>
                    <a:lnTo>
                      <a:pt x="852" y="1284"/>
                    </a:lnTo>
                    <a:lnTo>
                      <a:pt x="851" y="1282"/>
                    </a:lnTo>
                    <a:lnTo>
                      <a:pt x="852" y="1276"/>
                    </a:lnTo>
                    <a:lnTo>
                      <a:pt x="850" y="1269"/>
                    </a:lnTo>
                    <a:lnTo>
                      <a:pt x="846" y="1270"/>
                    </a:lnTo>
                    <a:lnTo>
                      <a:pt x="842" y="1269"/>
                    </a:lnTo>
                    <a:lnTo>
                      <a:pt x="838" y="1271"/>
                    </a:lnTo>
                    <a:lnTo>
                      <a:pt x="832" y="1270"/>
                    </a:lnTo>
                    <a:lnTo>
                      <a:pt x="826" y="1267"/>
                    </a:lnTo>
                    <a:lnTo>
                      <a:pt x="822" y="1267"/>
                    </a:lnTo>
                    <a:lnTo>
                      <a:pt x="820" y="1266"/>
                    </a:lnTo>
                    <a:lnTo>
                      <a:pt x="818" y="1261"/>
                    </a:lnTo>
                    <a:lnTo>
                      <a:pt x="814" y="1258"/>
                    </a:lnTo>
                    <a:lnTo>
                      <a:pt x="807" y="1259"/>
                    </a:lnTo>
                    <a:lnTo>
                      <a:pt x="804" y="1257"/>
                    </a:lnTo>
                    <a:lnTo>
                      <a:pt x="800" y="1258"/>
                    </a:lnTo>
                    <a:lnTo>
                      <a:pt x="798" y="1261"/>
                    </a:lnTo>
                    <a:lnTo>
                      <a:pt x="785" y="1258"/>
                    </a:lnTo>
                    <a:lnTo>
                      <a:pt x="784" y="1259"/>
                    </a:lnTo>
                    <a:lnTo>
                      <a:pt x="785" y="1265"/>
                    </a:lnTo>
                    <a:lnTo>
                      <a:pt x="783" y="1266"/>
                    </a:lnTo>
                    <a:lnTo>
                      <a:pt x="783" y="1270"/>
                    </a:lnTo>
                    <a:lnTo>
                      <a:pt x="772" y="1275"/>
                    </a:lnTo>
                    <a:lnTo>
                      <a:pt x="767" y="1275"/>
                    </a:lnTo>
                    <a:lnTo>
                      <a:pt x="761" y="1279"/>
                    </a:lnTo>
                    <a:lnTo>
                      <a:pt x="754" y="1279"/>
                    </a:lnTo>
                    <a:lnTo>
                      <a:pt x="744" y="1286"/>
                    </a:lnTo>
                    <a:lnTo>
                      <a:pt x="738" y="1286"/>
                    </a:lnTo>
                    <a:lnTo>
                      <a:pt x="740" y="1290"/>
                    </a:lnTo>
                    <a:lnTo>
                      <a:pt x="733" y="1292"/>
                    </a:lnTo>
                    <a:lnTo>
                      <a:pt x="731" y="1294"/>
                    </a:lnTo>
                    <a:lnTo>
                      <a:pt x="728" y="1304"/>
                    </a:lnTo>
                    <a:lnTo>
                      <a:pt x="715" y="1314"/>
                    </a:lnTo>
                    <a:lnTo>
                      <a:pt x="712" y="1323"/>
                    </a:lnTo>
                    <a:lnTo>
                      <a:pt x="714" y="1334"/>
                    </a:lnTo>
                    <a:lnTo>
                      <a:pt x="711" y="1337"/>
                    </a:lnTo>
                    <a:lnTo>
                      <a:pt x="711" y="1343"/>
                    </a:lnTo>
                    <a:lnTo>
                      <a:pt x="707" y="1347"/>
                    </a:lnTo>
                    <a:lnTo>
                      <a:pt x="705" y="1353"/>
                    </a:lnTo>
                    <a:lnTo>
                      <a:pt x="706" y="1357"/>
                    </a:lnTo>
                    <a:lnTo>
                      <a:pt x="706" y="1362"/>
                    </a:lnTo>
                    <a:lnTo>
                      <a:pt x="710" y="1364"/>
                    </a:lnTo>
                    <a:lnTo>
                      <a:pt x="710" y="1369"/>
                    </a:lnTo>
                    <a:lnTo>
                      <a:pt x="714" y="1374"/>
                    </a:lnTo>
                    <a:lnTo>
                      <a:pt x="714" y="1380"/>
                    </a:lnTo>
                    <a:lnTo>
                      <a:pt x="713" y="1382"/>
                    </a:lnTo>
                    <a:lnTo>
                      <a:pt x="707" y="1384"/>
                    </a:lnTo>
                    <a:lnTo>
                      <a:pt x="707" y="1386"/>
                    </a:lnTo>
                    <a:lnTo>
                      <a:pt x="709" y="1388"/>
                    </a:lnTo>
                    <a:lnTo>
                      <a:pt x="707" y="1391"/>
                    </a:lnTo>
                    <a:lnTo>
                      <a:pt x="709" y="1395"/>
                    </a:lnTo>
                    <a:lnTo>
                      <a:pt x="706" y="1403"/>
                    </a:lnTo>
                    <a:lnTo>
                      <a:pt x="708" y="1407"/>
                    </a:lnTo>
                    <a:lnTo>
                      <a:pt x="705" y="1409"/>
                    </a:lnTo>
                    <a:lnTo>
                      <a:pt x="700" y="1420"/>
                    </a:lnTo>
                    <a:lnTo>
                      <a:pt x="700" y="1427"/>
                    </a:lnTo>
                    <a:lnTo>
                      <a:pt x="695" y="1432"/>
                    </a:lnTo>
                    <a:lnTo>
                      <a:pt x="699" y="1433"/>
                    </a:lnTo>
                    <a:lnTo>
                      <a:pt x="705" y="1440"/>
                    </a:lnTo>
                    <a:lnTo>
                      <a:pt x="706" y="1443"/>
                    </a:lnTo>
                    <a:lnTo>
                      <a:pt x="697" y="1452"/>
                    </a:lnTo>
                    <a:lnTo>
                      <a:pt x="701" y="1456"/>
                    </a:lnTo>
                    <a:lnTo>
                      <a:pt x="706" y="1456"/>
                    </a:lnTo>
                    <a:lnTo>
                      <a:pt x="708" y="1460"/>
                    </a:lnTo>
                    <a:lnTo>
                      <a:pt x="715" y="1461"/>
                    </a:lnTo>
                    <a:lnTo>
                      <a:pt x="716" y="1467"/>
                    </a:lnTo>
                    <a:lnTo>
                      <a:pt x="719" y="1476"/>
                    </a:lnTo>
                    <a:lnTo>
                      <a:pt x="728" y="1479"/>
                    </a:lnTo>
                    <a:lnTo>
                      <a:pt x="729" y="1481"/>
                    </a:lnTo>
                    <a:lnTo>
                      <a:pt x="729" y="1493"/>
                    </a:lnTo>
                    <a:lnTo>
                      <a:pt x="726" y="1492"/>
                    </a:lnTo>
                    <a:lnTo>
                      <a:pt x="714" y="1481"/>
                    </a:lnTo>
                    <a:lnTo>
                      <a:pt x="708" y="1470"/>
                    </a:lnTo>
                    <a:lnTo>
                      <a:pt x="700" y="1464"/>
                    </a:lnTo>
                    <a:lnTo>
                      <a:pt x="676" y="1456"/>
                    </a:lnTo>
                    <a:lnTo>
                      <a:pt x="671" y="1451"/>
                    </a:lnTo>
                    <a:lnTo>
                      <a:pt x="664" y="1450"/>
                    </a:lnTo>
                    <a:lnTo>
                      <a:pt x="658" y="1449"/>
                    </a:lnTo>
                    <a:lnTo>
                      <a:pt x="655" y="1454"/>
                    </a:lnTo>
                    <a:lnTo>
                      <a:pt x="650" y="1454"/>
                    </a:lnTo>
                    <a:lnTo>
                      <a:pt x="637" y="1452"/>
                    </a:lnTo>
                    <a:lnTo>
                      <a:pt x="635" y="1449"/>
                    </a:lnTo>
                    <a:lnTo>
                      <a:pt x="635" y="1442"/>
                    </a:lnTo>
                    <a:lnTo>
                      <a:pt x="625" y="1431"/>
                    </a:lnTo>
                    <a:lnTo>
                      <a:pt x="624" y="1424"/>
                    </a:lnTo>
                    <a:lnTo>
                      <a:pt x="617" y="1413"/>
                    </a:lnTo>
                    <a:lnTo>
                      <a:pt x="611" y="1400"/>
                    </a:lnTo>
                    <a:lnTo>
                      <a:pt x="606" y="1392"/>
                    </a:lnTo>
                    <a:lnTo>
                      <a:pt x="601" y="1388"/>
                    </a:lnTo>
                    <a:lnTo>
                      <a:pt x="592" y="1388"/>
                    </a:lnTo>
                    <a:lnTo>
                      <a:pt x="589" y="1383"/>
                    </a:lnTo>
                    <a:lnTo>
                      <a:pt x="590" y="1379"/>
                    </a:lnTo>
                    <a:lnTo>
                      <a:pt x="587" y="1374"/>
                    </a:lnTo>
                    <a:lnTo>
                      <a:pt x="584" y="1374"/>
                    </a:lnTo>
                    <a:lnTo>
                      <a:pt x="578" y="1368"/>
                    </a:lnTo>
                    <a:lnTo>
                      <a:pt x="571" y="1367"/>
                    </a:lnTo>
                    <a:lnTo>
                      <a:pt x="570" y="1362"/>
                    </a:lnTo>
                    <a:lnTo>
                      <a:pt x="565" y="1360"/>
                    </a:lnTo>
                    <a:lnTo>
                      <a:pt x="558" y="1361"/>
                    </a:lnTo>
                    <a:lnTo>
                      <a:pt x="555" y="1356"/>
                    </a:lnTo>
                    <a:lnTo>
                      <a:pt x="552" y="1354"/>
                    </a:lnTo>
                    <a:lnTo>
                      <a:pt x="550" y="1355"/>
                    </a:lnTo>
                    <a:lnTo>
                      <a:pt x="547" y="1351"/>
                    </a:lnTo>
                    <a:lnTo>
                      <a:pt x="546" y="1348"/>
                    </a:lnTo>
                    <a:lnTo>
                      <a:pt x="543" y="1348"/>
                    </a:lnTo>
                    <a:lnTo>
                      <a:pt x="537" y="1339"/>
                    </a:lnTo>
                    <a:lnTo>
                      <a:pt x="535" y="1339"/>
                    </a:lnTo>
                    <a:lnTo>
                      <a:pt x="535" y="1338"/>
                    </a:lnTo>
                    <a:lnTo>
                      <a:pt x="533" y="1337"/>
                    </a:lnTo>
                    <a:lnTo>
                      <a:pt x="534" y="1336"/>
                    </a:lnTo>
                    <a:lnTo>
                      <a:pt x="532" y="1333"/>
                    </a:lnTo>
                    <a:lnTo>
                      <a:pt x="533" y="1331"/>
                    </a:lnTo>
                    <a:lnTo>
                      <a:pt x="529" y="1330"/>
                    </a:lnTo>
                    <a:lnTo>
                      <a:pt x="529" y="1328"/>
                    </a:lnTo>
                    <a:lnTo>
                      <a:pt x="518" y="1323"/>
                    </a:lnTo>
                    <a:lnTo>
                      <a:pt x="517" y="1325"/>
                    </a:lnTo>
                    <a:lnTo>
                      <a:pt x="514" y="1323"/>
                    </a:lnTo>
                    <a:lnTo>
                      <a:pt x="513" y="1320"/>
                    </a:lnTo>
                    <a:lnTo>
                      <a:pt x="510" y="1322"/>
                    </a:lnTo>
                    <a:lnTo>
                      <a:pt x="506" y="1319"/>
                    </a:lnTo>
                    <a:lnTo>
                      <a:pt x="503" y="1314"/>
                    </a:lnTo>
                    <a:lnTo>
                      <a:pt x="507" y="1312"/>
                    </a:lnTo>
                    <a:lnTo>
                      <a:pt x="503" y="1304"/>
                    </a:lnTo>
                    <a:lnTo>
                      <a:pt x="507" y="1302"/>
                    </a:lnTo>
                    <a:lnTo>
                      <a:pt x="509" y="1297"/>
                    </a:lnTo>
                    <a:lnTo>
                      <a:pt x="512" y="1300"/>
                    </a:lnTo>
                    <a:lnTo>
                      <a:pt x="514" y="1299"/>
                    </a:lnTo>
                    <a:lnTo>
                      <a:pt x="521" y="1300"/>
                    </a:lnTo>
                    <a:lnTo>
                      <a:pt x="525" y="1303"/>
                    </a:lnTo>
                    <a:lnTo>
                      <a:pt x="526" y="1307"/>
                    </a:lnTo>
                    <a:lnTo>
                      <a:pt x="529" y="1305"/>
                    </a:lnTo>
                    <a:lnTo>
                      <a:pt x="530" y="1303"/>
                    </a:lnTo>
                    <a:lnTo>
                      <a:pt x="536" y="1302"/>
                    </a:lnTo>
                    <a:lnTo>
                      <a:pt x="534" y="1300"/>
                    </a:lnTo>
                    <a:lnTo>
                      <a:pt x="534" y="1296"/>
                    </a:lnTo>
                    <a:lnTo>
                      <a:pt x="537" y="1296"/>
                    </a:lnTo>
                    <a:lnTo>
                      <a:pt x="538" y="1295"/>
                    </a:lnTo>
                    <a:lnTo>
                      <a:pt x="540" y="1296"/>
                    </a:lnTo>
                    <a:lnTo>
                      <a:pt x="544" y="1292"/>
                    </a:lnTo>
                    <a:lnTo>
                      <a:pt x="547" y="1293"/>
                    </a:lnTo>
                    <a:lnTo>
                      <a:pt x="551" y="1289"/>
                    </a:lnTo>
                    <a:lnTo>
                      <a:pt x="551" y="1286"/>
                    </a:lnTo>
                    <a:lnTo>
                      <a:pt x="549" y="1283"/>
                    </a:lnTo>
                    <a:lnTo>
                      <a:pt x="551" y="1280"/>
                    </a:lnTo>
                    <a:lnTo>
                      <a:pt x="547" y="1276"/>
                    </a:lnTo>
                    <a:lnTo>
                      <a:pt x="547" y="1272"/>
                    </a:lnTo>
                    <a:lnTo>
                      <a:pt x="545" y="1269"/>
                    </a:lnTo>
                    <a:lnTo>
                      <a:pt x="548" y="1265"/>
                    </a:lnTo>
                    <a:lnTo>
                      <a:pt x="547" y="1261"/>
                    </a:lnTo>
                    <a:lnTo>
                      <a:pt x="550" y="1259"/>
                    </a:lnTo>
                    <a:lnTo>
                      <a:pt x="552" y="1252"/>
                    </a:lnTo>
                    <a:lnTo>
                      <a:pt x="554" y="1252"/>
                    </a:lnTo>
                    <a:lnTo>
                      <a:pt x="555" y="1247"/>
                    </a:lnTo>
                    <a:lnTo>
                      <a:pt x="565" y="1242"/>
                    </a:lnTo>
                    <a:lnTo>
                      <a:pt x="566" y="1238"/>
                    </a:lnTo>
                    <a:lnTo>
                      <a:pt x="568" y="1238"/>
                    </a:lnTo>
                    <a:lnTo>
                      <a:pt x="567" y="1235"/>
                    </a:lnTo>
                    <a:lnTo>
                      <a:pt x="570" y="1234"/>
                    </a:lnTo>
                    <a:lnTo>
                      <a:pt x="569" y="1231"/>
                    </a:lnTo>
                    <a:lnTo>
                      <a:pt x="572" y="1228"/>
                    </a:lnTo>
                    <a:lnTo>
                      <a:pt x="573" y="1221"/>
                    </a:lnTo>
                    <a:lnTo>
                      <a:pt x="567" y="1216"/>
                    </a:lnTo>
                    <a:lnTo>
                      <a:pt x="563" y="1217"/>
                    </a:lnTo>
                    <a:lnTo>
                      <a:pt x="561" y="1214"/>
                    </a:lnTo>
                    <a:lnTo>
                      <a:pt x="560" y="1208"/>
                    </a:lnTo>
                    <a:lnTo>
                      <a:pt x="563" y="1204"/>
                    </a:lnTo>
                    <a:lnTo>
                      <a:pt x="561" y="1204"/>
                    </a:lnTo>
                    <a:lnTo>
                      <a:pt x="560" y="1200"/>
                    </a:lnTo>
                    <a:lnTo>
                      <a:pt x="560" y="1196"/>
                    </a:lnTo>
                    <a:lnTo>
                      <a:pt x="561" y="1195"/>
                    </a:lnTo>
                    <a:lnTo>
                      <a:pt x="562" y="1187"/>
                    </a:lnTo>
                    <a:lnTo>
                      <a:pt x="556" y="1185"/>
                    </a:lnTo>
                    <a:lnTo>
                      <a:pt x="545" y="1171"/>
                    </a:lnTo>
                    <a:lnTo>
                      <a:pt x="546" y="1167"/>
                    </a:lnTo>
                    <a:lnTo>
                      <a:pt x="543" y="1161"/>
                    </a:lnTo>
                    <a:lnTo>
                      <a:pt x="544" y="1162"/>
                    </a:lnTo>
                    <a:lnTo>
                      <a:pt x="545" y="1154"/>
                    </a:lnTo>
                    <a:lnTo>
                      <a:pt x="539" y="1142"/>
                    </a:lnTo>
                    <a:lnTo>
                      <a:pt x="534" y="1137"/>
                    </a:lnTo>
                    <a:lnTo>
                      <a:pt x="525" y="1133"/>
                    </a:lnTo>
                    <a:lnTo>
                      <a:pt x="522" y="1128"/>
                    </a:lnTo>
                    <a:lnTo>
                      <a:pt x="521" y="1110"/>
                    </a:lnTo>
                    <a:lnTo>
                      <a:pt x="516" y="1103"/>
                    </a:lnTo>
                    <a:lnTo>
                      <a:pt x="515" y="1096"/>
                    </a:lnTo>
                    <a:lnTo>
                      <a:pt x="513" y="1088"/>
                    </a:lnTo>
                    <a:lnTo>
                      <a:pt x="515" y="1080"/>
                    </a:lnTo>
                    <a:lnTo>
                      <a:pt x="513" y="1076"/>
                    </a:lnTo>
                    <a:lnTo>
                      <a:pt x="517" y="1066"/>
                    </a:lnTo>
                    <a:lnTo>
                      <a:pt x="515" y="1063"/>
                    </a:lnTo>
                    <a:lnTo>
                      <a:pt x="515" y="1058"/>
                    </a:lnTo>
                    <a:lnTo>
                      <a:pt x="509" y="1050"/>
                    </a:lnTo>
                    <a:lnTo>
                      <a:pt x="503" y="1052"/>
                    </a:lnTo>
                    <a:lnTo>
                      <a:pt x="501" y="1052"/>
                    </a:lnTo>
                    <a:lnTo>
                      <a:pt x="500" y="1043"/>
                    </a:lnTo>
                    <a:lnTo>
                      <a:pt x="498" y="1037"/>
                    </a:lnTo>
                    <a:lnTo>
                      <a:pt x="501" y="1022"/>
                    </a:lnTo>
                    <a:lnTo>
                      <a:pt x="497" y="1001"/>
                    </a:lnTo>
                    <a:lnTo>
                      <a:pt x="498" y="997"/>
                    </a:lnTo>
                    <a:lnTo>
                      <a:pt x="506" y="986"/>
                    </a:lnTo>
                    <a:lnTo>
                      <a:pt x="515" y="977"/>
                    </a:lnTo>
                    <a:lnTo>
                      <a:pt x="513" y="968"/>
                    </a:lnTo>
                    <a:lnTo>
                      <a:pt x="510" y="965"/>
                    </a:lnTo>
                    <a:lnTo>
                      <a:pt x="509" y="961"/>
                    </a:lnTo>
                    <a:lnTo>
                      <a:pt x="512" y="948"/>
                    </a:lnTo>
                    <a:lnTo>
                      <a:pt x="516" y="945"/>
                    </a:lnTo>
                    <a:lnTo>
                      <a:pt x="518" y="940"/>
                    </a:lnTo>
                    <a:lnTo>
                      <a:pt x="517" y="936"/>
                    </a:lnTo>
                    <a:lnTo>
                      <a:pt x="511" y="924"/>
                    </a:lnTo>
                    <a:lnTo>
                      <a:pt x="512" y="911"/>
                    </a:lnTo>
                    <a:lnTo>
                      <a:pt x="501" y="912"/>
                    </a:lnTo>
                    <a:lnTo>
                      <a:pt x="499" y="911"/>
                    </a:lnTo>
                    <a:lnTo>
                      <a:pt x="485" y="871"/>
                    </a:lnTo>
                    <a:lnTo>
                      <a:pt x="481" y="854"/>
                    </a:lnTo>
                    <a:lnTo>
                      <a:pt x="479" y="852"/>
                    </a:lnTo>
                    <a:lnTo>
                      <a:pt x="478" y="847"/>
                    </a:lnTo>
                    <a:lnTo>
                      <a:pt x="479" y="843"/>
                    </a:lnTo>
                    <a:lnTo>
                      <a:pt x="475" y="835"/>
                    </a:lnTo>
                    <a:lnTo>
                      <a:pt x="467" y="832"/>
                    </a:lnTo>
                    <a:lnTo>
                      <a:pt x="458" y="825"/>
                    </a:lnTo>
                    <a:lnTo>
                      <a:pt x="456" y="821"/>
                    </a:lnTo>
                    <a:lnTo>
                      <a:pt x="454" y="815"/>
                    </a:lnTo>
                    <a:lnTo>
                      <a:pt x="442" y="802"/>
                    </a:lnTo>
                    <a:lnTo>
                      <a:pt x="441" y="799"/>
                    </a:lnTo>
                    <a:lnTo>
                      <a:pt x="443" y="797"/>
                    </a:lnTo>
                    <a:lnTo>
                      <a:pt x="444" y="793"/>
                    </a:lnTo>
                    <a:lnTo>
                      <a:pt x="460" y="777"/>
                    </a:lnTo>
                    <a:lnTo>
                      <a:pt x="458" y="756"/>
                    </a:lnTo>
                    <a:lnTo>
                      <a:pt x="463" y="743"/>
                    </a:lnTo>
                    <a:lnTo>
                      <a:pt x="465" y="732"/>
                    </a:lnTo>
                    <a:lnTo>
                      <a:pt x="465" y="727"/>
                    </a:lnTo>
                    <a:lnTo>
                      <a:pt x="462" y="724"/>
                    </a:lnTo>
                    <a:lnTo>
                      <a:pt x="441" y="716"/>
                    </a:lnTo>
                    <a:lnTo>
                      <a:pt x="440" y="712"/>
                    </a:lnTo>
                    <a:lnTo>
                      <a:pt x="436" y="710"/>
                    </a:lnTo>
                    <a:lnTo>
                      <a:pt x="419" y="709"/>
                    </a:lnTo>
                    <a:lnTo>
                      <a:pt x="413" y="707"/>
                    </a:lnTo>
                    <a:lnTo>
                      <a:pt x="399" y="711"/>
                    </a:lnTo>
                    <a:lnTo>
                      <a:pt x="392" y="709"/>
                    </a:lnTo>
                    <a:lnTo>
                      <a:pt x="384" y="704"/>
                    </a:lnTo>
                    <a:lnTo>
                      <a:pt x="374" y="691"/>
                    </a:lnTo>
                    <a:lnTo>
                      <a:pt x="371" y="684"/>
                    </a:lnTo>
                    <a:lnTo>
                      <a:pt x="372" y="677"/>
                    </a:lnTo>
                    <a:lnTo>
                      <a:pt x="371" y="676"/>
                    </a:lnTo>
                    <a:lnTo>
                      <a:pt x="359" y="674"/>
                    </a:lnTo>
                    <a:lnTo>
                      <a:pt x="342" y="681"/>
                    </a:lnTo>
                    <a:lnTo>
                      <a:pt x="337" y="680"/>
                    </a:lnTo>
                    <a:lnTo>
                      <a:pt x="326" y="673"/>
                    </a:lnTo>
                    <a:lnTo>
                      <a:pt x="314" y="662"/>
                    </a:lnTo>
                    <a:lnTo>
                      <a:pt x="319" y="651"/>
                    </a:lnTo>
                    <a:lnTo>
                      <a:pt x="318" y="642"/>
                    </a:lnTo>
                    <a:lnTo>
                      <a:pt x="316" y="637"/>
                    </a:lnTo>
                    <a:lnTo>
                      <a:pt x="319" y="629"/>
                    </a:lnTo>
                    <a:lnTo>
                      <a:pt x="317" y="622"/>
                    </a:lnTo>
                    <a:lnTo>
                      <a:pt x="313" y="619"/>
                    </a:lnTo>
                    <a:lnTo>
                      <a:pt x="295" y="618"/>
                    </a:lnTo>
                    <a:lnTo>
                      <a:pt x="278" y="622"/>
                    </a:lnTo>
                    <a:lnTo>
                      <a:pt x="257" y="629"/>
                    </a:lnTo>
                    <a:lnTo>
                      <a:pt x="242" y="630"/>
                    </a:lnTo>
                    <a:lnTo>
                      <a:pt x="226" y="627"/>
                    </a:lnTo>
                    <a:lnTo>
                      <a:pt x="214" y="621"/>
                    </a:lnTo>
                    <a:lnTo>
                      <a:pt x="197" y="616"/>
                    </a:lnTo>
                    <a:lnTo>
                      <a:pt x="189" y="612"/>
                    </a:lnTo>
                    <a:lnTo>
                      <a:pt x="188" y="610"/>
                    </a:lnTo>
                    <a:lnTo>
                      <a:pt x="184" y="611"/>
                    </a:lnTo>
                    <a:lnTo>
                      <a:pt x="177" y="608"/>
                    </a:lnTo>
                    <a:lnTo>
                      <a:pt x="174" y="611"/>
                    </a:lnTo>
                    <a:lnTo>
                      <a:pt x="172" y="610"/>
                    </a:lnTo>
                    <a:lnTo>
                      <a:pt x="172" y="608"/>
                    </a:lnTo>
                    <a:lnTo>
                      <a:pt x="171" y="605"/>
                    </a:lnTo>
                    <a:lnTo>
                      <a:pt x="167" y="603"/>
                    </a:lnTo>
                    <a:lnTo>
                      <a:pt x="169" y="597"/>
                    </a:lnTo>
                    <a:lnTo>
                      <a:pt x="170" y="587"/>
                    </a:lnTo>
                    <a:lnTo>
                      <a:pt x="173" y="587"/>
                    </a:lnTo>
                    <a:lnTo>
                      <a:pt x="177" y="580"/>
                    </a:lnTo>
                    <a:lnTo>
                      <a:pt x="177" y="578"/>
                    </a:lnTo>
                    <a:lnTo>
                      <a:pt x="183" y="573"/>
                    </a:lnTo>
                    <a:lnTo>
                      <a:pt x="183" y="569"/>
                    </a:lnTo>
                    <a:lnTo>
                      <a:pt x="180" y="566"/>
                    </a:lnTo>
                    <a:lnTo>
                      <a:pt x="183" y="563"/>
                    </a:lnTo>
                    <a:lnTo>
                      <a:pt x="178" y="559"/>
                    </a:lnTo>
                    <a:lnTo>
                      <a:pt x="183" y="557"/>
                    </a:lnTo>
                    <a:lnTo>
                      <a:pt x="183" y="555"/>
                    </a:lnTo>
                    <a:lnTo>
                      <a:pt x="179" y="551"/>
                    </a:lnTo>
                    <a:lnTo>
                      <a:pt x="180" y="545"/>
                    </a:lnTo>
                    <a:lnTo>
                      <a:pt x="177" y="543"/>
                    </a:lnTo>
                    <a:lnTo>
                      <a:pt x="176" y="534"/>
                    </a:lnTo>
                    <a:lnTo>
                      <a:pt x="169" y="530"/>
                    </a:lnTo>
                    <a:lnTo>
                      <a:pt x="167" y="527"/>
                    </a:lnTo>
                    <a:lnTo>
                      <a:pt x="165" y="521"/>
                    </a:lnTo>
                    <a:lnTo>
                      <a:pt x="164" y="508"/>
                    </a:lnTo>
                    <a:lnTo>
                      <a:pt x="155" y="504"/>
                    </a:lnTo>
                    <a:lnTo>
                      <a:pt x="152" y="500"/>
                    </a:lnTo>
                    <a:lnTo>
                      <a:pt x="151" y="494"/>
                    </a:lnTo>
                    <a:lnTo>
                      <a:pt x="144" y="488"/>
                    </a:lnTo>
                    <a:lnTo>
                      <a:pt x="141" y="483"/>
                    </a:lnTo>
                    <a:lnTo>
                      <a:pt x="128" y="470"/>
                    </a:lnTo>
                    <a:lnTo>
                      <a:pt x="129" y="467"/>
                    </a:lnTo>
                    <a:lnTo>
                      <a:pt x="133" y="457"/>
                    </a:lnTo>
                    <a:lnTo>
                      <a:pt x="134" y="453"/>
                    </a:lnTo>
                    <a:lnTo>
                      <a:pt x="133" y="441"/>
                    </a:lnTo>
                    <a:lnTo>
                      <a:pt x="126" y="426"/>
                    </a:lnTo>
                    <a:lnTo>
                      <a:pt x="128" y="412"/>
                    </a:lnTo>
                    <a:lnTo>
                      <a:pt x="124" y="407"/>
                    </a:lnTo>
                    <a:lnTo>
                      <a:pt x="123" y="403"/>
                    </a:lnTo>
                    <a:lnTo>
                      <a:pt x="138" y="386"/>
                    </a:lnTo>
                    <a:lnTo>
                      <a:pt x="138" y="372"/>
                    </a:lnTo>
                    <a:lnTo>
                      <a:pt x="119" y="351"/>
                    </a:lnTo>
                    <a:lnTo>
                      <a:pt x="116" y="343"/>
                    </a:lnTo>
                    <a:lnTo>
                      <a:pt x="86" y="325"/>
                    </a:lnTo>
                    <a:lnTo>
                      <a:pt x="76" y="325"/>
                    </a:lnTo>
                    <a:lnTo>
                      <a:pt x="72" y="323"/>
                    </a:lnTo>
                    <a:lnTo>
                      <a:pt x="65" y="311"/>
                    </a:lnTo>
                    <a:lnTo>
                      <a:pt x="56" y="303"/>
                    </a:lnTo>
                    <a:lnTo>
                      <a:pt x="52" y="293"/>
                    </a:lnTo>
                    <a:lnTo>
                      <a:pt x="45" y="289"/>
                    </a:lnTo>
                    <a:lnTo>
                      <a:pt x="39" y="280"/>
                    </a:lnTo>
                    <a:lnTo>
                      <a:pt x="32" y="276"/>
                    </a:lnTo>
                    <a:lnTo>
                      <a:pt x="30" y="269"/>
                    </a:lnTo>
                    <a:lnTo>
                      <a:pt x="25" y="262"/>
                    </a:lnTo>
                    <a:lnTo>
                      <a:pt x="20" y="251"/>
                    </a:lnTo>
                    <a:lnTo>
                      <a:pt x="3" y="239"/>
                    </a:lnTo>
                    <a:lnTo>
                      <a:pt x="0" y="231"/>
                    </a:lnTo>
                    <a:lnTo>
                      <a:pt x="0" y="221"/>
                    </a:lnTo>
                    <a:lnTo>
                      <a:pt x="5" y="215"/>
                    </a:lnTo>
                    <a:lnTo>
                      <a:pt x="8" y="215"/>
                    </a:lnTo>
                    <a:lnTo>
                      <a:pt x="27" y="222"/>
                    </a:lnTo>
                    <a:lnTo>
                      <a:pt x="35" y="231"/>
                    </a:lnTo>
                    <a:lnTo>
                      <a:pt x="43" y="246"/>
                    </a:lnTo>
                    <a:lnTo>
                      <a:pt x="50" y="252"/>
                    </a:lnTo>
                    <a:lnTo>
                      <a:pt x="57" y="255"/>
                    </a:lnTo>
                    <a:lnTo>
                      <a:pt x="61" y="252"/>
                    </a:lnTo>
                    <a:lnTo>
                      <a:pt x="70" y="253"/>
                    </a:lnTo>
                    <a:lnTo>
                      <a:pt x="85" y="248"/>
                    </a:lnTo>
                    <a:lnTo>
                      <a:pt x="95" y="248"/>
                    </a:lnTo>
                    <a:lnTo>
                      <a:pt x="106" y="249"/>
                    </a:lnTo>
                    <a:lnTo>
                      <a:pt x="113" y="249"/>
                    </a:lnTo>
                    <a:lnTo>
                      <a:pt x="115" y="246"/>
                    </a:lnTo>
                    <a:lnTo>
                      <a:pt x="119" y="245"/>
                    </a:lnTo>
                    <a:lnTo>
                      <a:pt x="121" y="250"/>
                    </a:lnTo>
                    <a:lnTo>
                      <a:pt x="124" y="249"/>
                    </a:lnTo>
                    <a:lnTo>
                      <a:pt x="133" y="252"/>
                    </a:lnTo>
                    <a:lnTo>
                      <a:pt x="137" y="252"/>
                    </a:lnTo>
                    <a:lnTo>
                      <a:pt x="142" y="249"/>
                    </a:lnTo>
                    <a:lnTo>
                      <a:pt x="155" y="258"/>
                    </a:lnTo>
                    <a:lnTo>
                      <a:pt x="158" y="267"/>
                    </a:lnTo>
                    <a:lnTo>
                      <a:pt x="158" y="272"/>
                    </a:lnTo>
                    <a:lnTo>
                      <a:pt x="162" y="277"/>
                    </a:lnTo>
                    <a:lnTo>
                      <a:pt x="168" y="288"/>
                    </a:lnTo>
                    <a:lnTo>
                      <a:pt x="171" y="289"/>
                    </a:lnTo>
                    <a:lnTo>
                      <a:pt x="171" y="291"/>
                    </a:lnTo>
                    <a:lnTo>
                      <a:pt x="178" y="292"/>
                    </a:lnTo>
                    <a:lnTo>
                      <a:pt x="179" y="293"/>
                    </a:lnTo>
                    <a:lnTo>
                      <a:pt x="179" y="298"/>
                    </a:lnTo>
                    <a:lnTo>
                      <a:pt x="182" y="299"/>
                    </a:lnTo>
                    <a:lnTo>
                      <a:pt x="184" y="298"/>
                    </a:lnTo>
                    <a:lnTo>
                      <a:pt x="187" y="306"/>
                    </a:lnTo>
                    <a:lnTo>
                      <a:pt x="188" y="302"/>
                    </a:lnTo>
                    <a:lnTo>
                      <a:pt x="190" y="302"/>
                    </a:lnTo>
                    <a:lnTo>
                      <a:pt x="194" y="293"/>
                    </a:lnTo>
                    <a:lnTo>
                      <a:pt x="201" y="291"/>
                    </a:lnTo>
                    <a:lnTo>
                      <a:pt x="203" y="292"/>
                    </a:lnTo>
                    <a:lnTo>
                      <a:pt x="211" y="288"/>
                    </a:lnTo>
                    <a:lnTo>
                      <a:pt x="215" y="290"/>
                    </a:lnTo>
                    <a:lnTo>
                      <a:pt x="223" y="292"/>
                    </a:lnTo>
                    <a:lnTo>
                      <a:pt x="232" y="290"/>
                    </a:lnTo>
                    <a:lnTo>
                      <a:pt x="237" y="293"/>
                    </a:lnTo>
                    <a:lnTo>
                      <a:pt x="234" y="294"/>
                    </a:lnTo>
                    <a:lnTo>
                      <a:pt x="236" y="295"/>
                    </a:lnTo>
                    <a:lnTo>
                      <a:pt x="240" y="295"/>
                    </a:lnTo>
                    <a:lnTo>
                      <a:pt x="242" y="298"/>
                    </a:lnTo>
                    <a:lnTo>
                      <a:pt x="243" y="296"/>
                    </a:lnTo>
                    <a:lnTo>
                      <a:pt x="248" y="297"/>
                    </a:lnTo>
                    <a:lnTo>
                      <a:pt x="252" y="294"/>
                    </a:lnTo>
                    <a:lnTo>
                      <a:pt x="250" y="294"/>
                    </a:lnTo>
                    <a:lnTo>
                      <a:pt x="248" y="291"/>
                    </a:lnTo>
                    <a:lnTo>
                      <a:pt x="246" y="291"/>
                    </a:lnTo>
                    <a:lnTo>
                      <a:pt x="244" y="288"/>
                    </a:lnTo>
                    <a:lnTo>
                      <a:pt x="247" y="278"/>
                    </a:lnTo>
                    <a:lnTo>
                      <a:pt x="247" y="274"/>
                    </a:lnTo>
                    <a:lnTo>
                      <a:pt x="249" y="273"/>
                    </a:lnTo>
                    <a:lnTo>
                      <a:pt x="255" y="276"/>
                    </a:lnTo>
                    <a:lnTo>
                      <a:pt x="257" y="281"/>
                    </a:lnTo>
                    <a:lnTo>
                      <a:pt x="262" y="285"/>
                    </a:lnTo>
                    <a:lnTo>
                      <a:pt x="268" y="293"/>
                    </a:lnTo>
                    <a:lnTo>
                      <a:pt x="268" y="295"/>
                    </a:lnTo>
                    <a:lnTo>
                      <a:pt x="267" y="298"/>
                    </a:lnTo>
                    <a:lnTo>
                      <a:pt x="269" y="299"/>
                    </a:lnTo>
                    <a:lnTo>
                      <a:pt x="268" y="302"/>
                    </a:lnTo>
                    <a:lnTo>
                      <a:pt x="273" y="303"/>
                    </a:lnTo>
                    <a:lnTo>
                      <a:pt x="276" y="300"/>
                    </a:lnTo>
                    <a:lnTo>
                      <a:pt x="277" y="307"/>
                    </a:lnTo>
                    <a:lnTo>
                      <a:pt x="279" y="307"/>
                    </a:lnTo>
                    <a:lnTo>
                      <a:pt x="285" y="310"/>
                    </a:lnTo>
                    <a:lnTo>
                      <a:pt x="287" y="310"/>
                    </a:lnTo>
                    <a:lnTo>
                      <a:pt x="288" y="312"/>
                    </a:lnTo>
                    <a:lnTo>
                      <a:pt x="288" y="310"/>
                    </a:lnTo>
                    <a:lnTo>
                      <a:pt x="287" y="306"/>
                    </a:lnTo>
                    <a:lnTo>
                      <a:pt x="290" y="306"/>
                    </a:lnTo>
                    <a:lnTo>
                      <a:pt x="290" y="305"/>
                    </a:lnTo>
                    <a:lnTo>
                      <a:pt x="298" y="308"/>
                    </a:lnTo>
                    <a:lnTo>
                      <a:pt x="302" y="307"/>
                    </a:lnTo>
                    <a:lnTo>
                      <a:pt x="301" y="303"/>
                    </a:lnTo>
                    <a:lnTo>
                      <a:pt x="308" y="296"/>
                    </a:lnTo>
                    <a:lnTo>
                      <a:pt x="305" y="293"/>
                    </a:lnTo>
                    <a:lnTo>
                      <a:pt x="305" y="291"/>
                    </a:lnTo>
                    <a:lnTo>
                      <a:pt x="301" y="291"/>
                    </a:lnTo>
                    <a:lnTo>
                      <a:pt x="301" y="288"/>
                    </a:lnTo>
                    <a:lnTo>
                      <a:pt x="298" y="287"/>
                    </a:lnTo>
                    <a:lnTo>
                      <a:pt x="303" y="282"/>
                    </a:lnTo>
                    <a:lnTo>
                      <a:pt x="311" y="281"/>
                    </a:lnTo>
                    <a:lnTo>
                      <a:pt x="323" y="287"/>
                    </a:lnTo>
                    <a:lnTo>
                      <a:pt x="327" y="285"/>
                    </a:lnTo>
                    <a:lnTo>
                      <a:pt x="329" y="286"/>
                    </a:lnTo>
                    <a:lnTo>
                      <a:pt x="329" y="281"/>
                    </a:lnTo>
                    <a:lnTo>
                      <a:pt x="334" y="282"/>
                    </a:lnTo>
                    <a:lnTo>
                      <a:pt x="336" y="287"/>
                    </a:lnTo>
                    <a:lnTo>
                      <a:pt x="341" y="286"/>
                    </a:lnTo>
                    <a:lnTo>
                      <a:pt x="342" y="287"/>
                    </a:lnTo>
                    <a:lnTo>
                      <a:pt x="352" y="288"/>
                    </a:lnTo>
                    <a:lnTo>
                      <a:pt x="346" y="303"/>
                    </a:lnTo>
                    <a:lnTo>
                      <a:pt x="348" y="313"/>
                    </a:lnTo>
                    <a:lnTo>
                      <a:pt x="352" y="318"/>
                    </a:lnTo>
                    <a:lnTo>
                      <a:pt x="370" y="320"/>
                    </a:lnTo>
                    <a:lnTo>
                      <a:pt x="377" y="325"/>
                    </a:lnTo>
                    <a:lnTo>
                      <a:pt x="384" y="332"/>
                    </a:lnTo>
                    <a:lnTo>
                      <a:pt x="383" y="342"/>
                    </a:lnTo>
                    <a:lnTo>
                      <a:pt x="380" y="344"/>
                    </a:lnTo>
                    <a:lnTo>
                      <a:pt x="390" y="350"/>
                    </a:lnTo>
                    <a:lnTo>
                      <a:pt x="391" y="353"/>
                    </a:lnTo>
                    <a:lnTo>
                      <a:pt x="393" y="354"/>
                    </a:lnTo>
                    <a:lnTo>
                      <a:pt x="396" y="359"/>
                    </a:lnTo>
                    <a:lnTo>
                      <a:pt x="400" y="362"/>
                    </a:lnTo>
                    <a:lnTo>
                      <a:pt x="407" y="362"/>
                    </a:lnTo>
                    <a:lnTo>
                      <a:pt x="412" y="356"/>
                    </a:lnTo>
                    <a:lnTo>
                      <a:pt x="414" y="348"/>
                    </a:lnTo>
                    <a:lnTo>
                      <a:pt x="417" y="349"/>
                    </a:lnTo>
                    <a:lnTo>
                      <a:pt x="422" y="346"/>
                    </a:lnTo>
                    <a:lnTo>
                      <a:pt x="429" y="340"/>
                    </a:lnTo>
                    <a:lnTo>
                      <a:pt x="432" y="334"/>
                    </a:lnTo>
                    <a:lnTo>
                      <a:pt x="439" y="335"/>
                    </a:lnTo>
                    <a:lnTo>
                      <a:pt x="442" y="339"/>
                    </a:lnTo>
                    <a:lnTo>
                      <a:pt x="443" y="343"/>
                    </a:lnTo>
                    <a:lnTo>
                      <a:pt x="453" y="348"/>
                    </a:lnTo>
                    <a:lnTo>
                      <a:pt x="456" y="341"/>
                    </a:lnTo>
                    <a:lnTo>
                      <a:pt x="454" y="330"/>
                    </a:lnTo>
                    <a:lnTo>
                      <a:pt x="455" y="325"/>
                    </a:lnTo>
                    <a:lnTo>
                      <a:pt x="453" y="324"/>
                    </a:lnTo>
                    <a:lnTo>
                      <a:pt x="456" y="320"/>
                    </a:lnTo>
                    <a:lnTo>
                      <a:pt x="453" y="318"/>
                    </a:lnTo>
                    <a:lnTo>
                      <a:pt x="446" y="313"/>
                    </a:lnTo>
                    <a:lnTo>
                      <a:pt x="450" y="310"/>
                    </a:lnTo>
                    <a:lnTo>
                      <a:pt x="443" y="300"/>
                    </a:lnTo>
                    <a:lnTo>
                      <a:pt x="443" y="292"/>
                    </a:lnTo>
                    <a:lnTo>
                      <a:pt x="448" y="290"/>
                    </a:lnTo>
                    <a:lnTo>
                      <a:pt x="453" y="284"/>
                    </a:lnTo>
                    <a:lnTo>
                      <a:pt x="448" y="280"/>
                    </a:lnTo>
                    <a:lnTo>
                      <a:pt x="447" y="277"/>
                    </a:lnTo>
                    <a:lnTo>
                      <a:pt x="447" y="274"/>
                    </a:lnTo>
                    <a:lnTo>
                      <a:pt x="452" y="273"/>
                    </a:lnTo>
                    <a:lnTo>
                      <a:pt x="450" y="270"/>
                    </a:lnTo>
                    <a:lnTo>
                      <a:pt x="455" y="269"/>
                    </a:lnTo>
                    <a:lnTo>
                      <a:pt x="462" y="270"/>
                    </a:lnTo>
                    <a:lnTo>
                      <a:pt x="466" y="269"/>
                    </a:lnTo>
                    <a:lnTo>
                      <a:pt x="471" y="270"/>
                    </a:lnTo>
                    <a:lnTo>
                      <a:pt x="474" y="267"/>
                    </a:lnTo>
                    <a:lnTo>
                      <a:pt x="478" y="269"/>
                    </a:lnTo>
                    <a:lnTo>
                      <a:pt x="482" y="268"/>
                    </a:lnTo>
                    <a:lnTo>
                      <a:pt x="486" y="270"/>
                    </a:lnTo>
                    <a:lnTo>
                      <a:pt x="489" y="273"/>
                    </a:lnTo>
                    <a:lnTo>
                      <a:pt x="493" y="274"/>
                    </a:lnTo>
                    <a:lnTo>
                      <a:pt x="492" y="269"/>
                    </a:lnTo>
                    <a:lnTo>
                      <a:pt x="498" y="267"/>
                    </a:lnTo>
                    <a:lnTo>
                      <a:pt x="496" y="263"/>
                    </a:lnTo>
                    <a:lnTo>
                      <a:pt x="497" y="260"/>
                    </a:lnTo>
                    <a:lnTo>
                      <a:pt x="493" y="259"/>
                    </a:lnTo>
                    <a:lnTo>
                      <a:pt x="496" y="256"/>
                    </a:lnTo>
                    <a:lnTo>
                      <a:pt x="494" y="253"/>
                    </a:lnTo>
                    <a:lnTo>
                      <a:pt x="500" y="251"/>
                    </a:lnTo>
                    <a:lnTo>
                      <a:pt x="499" y="248"/>
                    </a:lnTo>
                    <a:lnTo>
                      <a:pt x="503" y="250"/>
                    </a:lnTo>
                    <a:lnTo>
                      <a:pt x="503" y="248"/>
                    </a:lnTo>
                    <a:lnTo>
                      <a:pt x="507" y="245"/>
                    </a:lnTo>
                    <a:lnTo>
                      <a:pt x="511" y="249"/>
                    </a:lnTo>
                    <a:lnTo>
                      <a:pt x="514" y="246"/>
                    </a:lnTo>
                    <a:lnTo>
                      <a:pt x="514" y="244"/>
                    </a:lnTo>
                    <a:lnTo>
                      <a:pt x="515" y="243"/>
                    </a:lnTo>
                    <a:lnTo>
                      <a:pt x="512" y="241"/>
                    </a:lnTo>
                    <a:lnTo>
                      <a:pt x="513" y="238"/>
                    </a:lnTo>
                    <a:lnTo>
                      <a:pt x="516" y="239"/>
                    </a:lnTo>
                    <a:lnTo>
                      <a:pt x="519" y="237"/>
                    </a:lnTo>
                    <a:lnTo>
                      <a:pt x="524" y="237"/>
                    </a:lnTo>
                    <a:lnTo>
                      <a:pt x="528" y="239"/>
                    </a:lnTo>
                    <a:lnTo>
                      <a:pt x="530" y="238"/>
                    </a:lnTo>
                    <a:lnTo>
                      <a:pt x="534" y="241"/>
                    </a:lnTo>
                    <a:lnTo>
                      <a:pt x="537" y="241"/>
                    </a:lnTo>
                    <a:lnTo>
                      <a:pt x="538" y="244"/>
                    </a:lnTo>
                    <a:lnTo>
                      <a:pt x="543" y="248"/>
                    </a:lnTo>
                    <a:lnTo>
                      <a:pt x="545" y="246"/>
                    </a:lnTo>
                    <a:lnTo>
                      <a:pt x="551" y="246"/>
                    </a:lnTo>
                    <a:lnTo>
                      <a:pt x="553" y="249"/>
                    </a:lnTo>
                    <a:lnTo>
                      <a:pt x="560" y="249"/>
                    </a:lnTo>
                    <a:lnTo>
                      <a:pt x="562" y="252"/>
                    </a:lnTo>
                    <a:lnTo>
                      <a:pt x="568" y="253"/>
                    </a:lnTo>
                    <a:lnTo>
                      <a:pt x="571" y="253"/>
                    </a:lnTo>
                    <a:lnTo>
                      <a:pt x="572" y="256"/>
                    </a:lnTo>
                    <a:lnTo>
                      <a:pt x="580" y="257"/>
                    </a:lnTo>
                    <a:lnTo>
                      <a:pt x="583" y="261"/>
                    </a:lnTo>
                    <a:lnTo>
                      <a:pt x="585" y="258"/>
                    </a:lnTo>
                    <a:lnTo>
                      <a:pt x="590" y="257"/>
                    </a:lnTo>
                    <a:lnTo>
                      <a:pt x="589" y="252"/>
                    </a:lnTo>
                    <a:lnTo>
                      <a:pt x="591" y="252"/>
                    </a:lnTo>
                    <a:lnTo>
                      <a:pt x="594" y="249"/>
                    </a:lnTo>
                    <a:lnTo>
                      <a:pt x="598" y="251"/>
                    </a:lnTo>
                    <a:lnTo>
                      <a:pt x="599" y="250"/>
                    </a:lnTo>
                    <a:lnTo>
                      <a:pt x="597" y="245"/>
                    </a:lnTo>
                    <a:lnTo>
                      <a:pt x="598" y="243"/>
                    </a:lnTo>
                    <a:lnTo>
                      <a:pt x="601" y="242"/>
                    </a:lnTo>
                    <a:lnTo>
                      <a:pt x="604" y="244"/>
                    </a:lnTo>
                    <a:lnTo>
                      <a:pt x="607" y="242"/>
                    </a:lnTo>
                    <a:lnTo>
                      <a:pt x="608" y="244"/>
                    </a:lnTo>
                    <a:lnTo>
                      <a:pt x="612" y="243"/>
                    </a:lnTo>
                    <a:lnTo>
                      <a:pt x="618" y="238"/>
                    </a:lnTo>
                    <a:lnTo>
                      <a:pt x="620" y="244"/>
                    </a:lnTo>
                    <a:lnTo>
                      <a:pt x="626" y="253"/>
                    </a:lnTo>
                    <a:lnTo>
                      <a:pt x="629" y="255"/>
                    </a:lnTo>
                    <a:lnTo>
                      <a:pt x="632" y="243"/>
                    </a:lnTo>
                    <a:lnTo>
                      <a:pt x="636" y="242"/>
                    </a:lnTo>
                    <a:lnTo>
                      <a:pt x="642" y="244"/>
                    </a:lnTo>
                    <a:lnTo>
                      <a:pt x="643" y="242"/>
                    </a:lnTo>
                    <a:lnTo>
                      <a:pt x="642" y="240"/>
                    </a:lnTo>
                    <a:lnTo>
                      <a:pt x="646" y="239"/>
                    </a:lnTo>
                    <a:lnTo>
                      <a:pt x="650" y="242"/>
                    </a:lnTo>
                    <a:lnTo>
                      <a:pt x="653" y="241"/>
                    </a:lnTo>
                    <a:lnTo>
                      <a:pt x="655" y="236"/>
                    </a:lnTo>
                    <a:lnTo>
                      <a:pt x="654" y="234"/>
                    </a:lnTo>
                    <a:lnTo>
                      <a:pt x="656" y="233"/>
                    </a:lnTo>
                    <a:lnTo>
                      <a:pt x="658" y="227"/>
                    </a:lnTo>
                    <a:lnTo>
                      <a:pt x="661" y="226"/>
                    </a:lnTo>
                    <a:lnTo>
                      <a:pt x="662" y="228"/>
                    </a:lnTo>
                    <a:lnTo>
                      <a:pt x="665" y="226"/>
                    </a:lnTo>
                    <a:lnTo>
                      <a:pt x="663" y="222"/>
                    </a:lnTo>
                    <a:lnTo>
                      <a:pt x="672" y="221"/>
                    </a:lnTo>
                    <a:lnTo>
                      <a:pt x="675" y="218"/>
                    </a:lnTo>
                    <a:lnTo>
                      <a:pt x="675" y="220"/>
                    </a:lnTo>
                    <a:lnTo>
                      <a:pt x="673" y="222"/>
                    </a:lnTo>
                    <a:lnTo>
                      <a:pt x="675" y="224"/>
                    </a:lnTo>
                    <a:lnTo>
                      <a:pt x="688" y="220"/>
                    </a:lnTo>
                    <a:lnTo>
                      <a:pt x="692" y="222"/>
                    </a:lnTo>
                    <a:lnTo>
                      <a:pt x="693" y="225"/>
                    </a:lnTo>
                    <a:lnTo>
                      <a:pt x="696" y="222"/>
                    </a:lnTo>
                    <a:lnTo>
                      <a:pt x="697" y="222"/>
                    </a:lnTo>
                    <a:lnTo>
                      <a:pt x="699" y="220"/>
                    </a:lnTo>
                    <a:lnTo>
                      <a:pt x="704" y="224"/>
                    </a:lnTo>
                    <a:lnTo>
                      <a:pt x="710" y="222"/>
                    </a:lnTo>
                    <a:lnTo>
                      <a:pt x="718" y="214"/>
                    </a:lnTo>
                    <a:lnTo>
                      <a:pt x="717" y="213"/>
                    </a:lnTo>
                    <a:lnTo>
                      <a:pt x="722" y="207"/>
                    </a:lnTo>
                    <a:lnTo>
                      <a:pt x="718" y="206"/>
                    </a:lnTo>
                    <a:lnTo>
                      <a:pt x="717" y="202"/>
                    </a:lnTo>
                    <a:lnTo>
                      <a:pt x="719" y="201"/>
                    </a:lnTo>
                    <a:lnTo>
                      <a:pt x="718" y="196"/>
                    </a:lnTo>
                    <a:lnTo>
                      <a:pt x="720" y="188"/>
                    </a:lnTo>
                    <a:lnTo>
                      <a:pt x="727" y="187"/>
                    </a:lnTo>
                    <a:lnTo>
                      <a:pt x="731" y="184"/>
                    </a:lnTo>
                    <a:lnTo>
                      <a:pt x="732" y="182"/>
                    </a:lnTo>
                    <a:lnTo>
                      <a:pt x="734" y="181"/>
                    </a:lnTo>
                    <a:lnTo>
                      <a:pt x="737" y="183"/>
                    </a:lnTo>
                    <a:lnTo>
                      <a:pt x="736" y="184"/>
                    </a:lnTo>
                    <a:lnTo>
                      <a:pt x="741" y="183"/>
                    </a:lnTo>
                    <a:lnTo>
                      <a:pt x="744" y="184"/>
                    </a:lnTo>
                    <a:lnTo>
                      <a:pt x="751" y="184"/>
                    </a:lnTo>
                    <a:lnTo>
                      <a:pt x="758" y="185"/>
                    </a:lnTo>
                    <a:lnTo>
                      <a:pt x="759" y="184"/>
                    </a:lnTo>
                    <a:lnTo>
                      <a:pt x="763" y="183"/>
                    </a:lnTo>
                    <a:lnTo>
                      <a:pt x="762" y="181"/>
                    </a:lnTo>
                    <a:lnTo>
                      <a:pt x="764" y="178"/>
                    </a:lnTo>
                    <a:lnTo>
                      <a:pt x="769" y="178"/>
                    </a:lnTo>
                    <a:lnTo>
                      <a:pt x="771" y="172"/>
                    </a:lnTo>
                    <a:lnTo>
                      <a:pt x="768" y="172"/>
                    </a:lnTo>
                    <a:lnTo>
                      <a:pt x="767" y="169"/>
                    </a:lnTo>
                    <a:lnTo>
                      <a:pt x="762" y="167"/>
                    </a:lnTo>
                    <a:lnTo>
                      <a:pt x="761" y="165"/>
                    </a:lnTo>
                    <a:lnTo>
                      <a:pt x="762" y="161"/>
                    </a:lnTo>
                    <a:lnTo>
                      <a:pt x="766" y="160"/>
                    </a:lnTo>
                    <a:lnTo>
                      <a:pt x="770" y="160"/>
                    </a:lnTo>
                    <a:lnTo>
                      <a:pt x="772" y="162"/>
                    </a:lnTo>
                    <a:lnTo>
                      <a:pt x="773" y="160"/>
                    </a:lnTo>
                    <a:lnTo>
                      <a:pt x="777" y="160"/>
                    </a:lnTo>
                    <a:lnTo>
                      <a:pt x="778" y="163"/>
                    </a:lnTo>
                    <a:lnTo>
                      <a:pt x="779" y="161"/>
                    </a:lnTo>
                    <a:lnTo>
                      <a:pt x="784" y="163"/>
                    </a:lnTo>
                    <a:lnTo>
                      <a:pt x="785" y="161"/>
                    </a:lnTo>
                    <a:lnTo>
                      <a:pt x="788" y="165"/>
                    </a:lnTo>
                    <a:lnTo>
                      <a:pt x="791" y="164"/>
                    </a:lnTo>
                    <a:lnTo>
                      <a:pt x="797" y="169"/>
                    </a:lnTo>
                    <a:lnTo>
                      <a:pt x="799" y="169"/>
                    </a:lnTo>
                    <a:lnTo>
                      <a:pt x="800" y="172"/>
                    </a:lnTo>
                    <a:lnTo>
                      <a:pt x="804" y="168"/>
                    </a:lnTo>
                    <a:lnTo>
                      <a:pt x="812" y="163"/>
                    </a:lnTo>
                    <a:lnTo>
                      <a:pt x="834" y="164"/>
                    </a:lnTo>
                    <a:lnTo>
                      <a:pt x="836" y="159"/>
                    </a:lnTo>
                    <a:lnTo>
                      <a:pt x="840" y="159"/>
                    </a:lnTo>
                    <a:lnTo>
                      <a:pt x="841" y="158"/>
                    </a:lnTo>
                    <a:lnTo>
                      <a:pt x="842" y="150"/>
                    </a:lnTo>
                    <a:lnTo>
                      <a:pt x="845" y="151"/>
                    </a:lnTo>
                    <a:lnTo>
                      <a:pt x="846" y="149"/>
                    </a:lnTo>
                    <a:lnTo>
                      <a:pt x="844" y="146"/>
                    </a:lnTo>
                    <a:lnTo>
                      <a:pt x="846" y="143"/>
                    </a:lnTo>
                    <a:lnTo>
                      <a:pt x="845" y="138"/>
                    </a:lnTo>
                    <a:lnTo>
                      <a:pt x="842" y="137"/>
                    </a:lnTo>
                    <a:lnTo>
                      <a:pt x="843" y="134"/>
                    </a:lnTo>
                    <a:lnTo>
                      <a:pt x="851" y="132"/>
                    </a:lnTo>
                    <a:lnTo>
                      <a:pt x="852" y="128"/>
                    </a:lnTo>
                    <a:lnTo>
                      <a:pt x="852" y="124"/>
                    </a:lnTo>
                    <a:lnTo>
                      <a:pt x="854" y="122"/>
                    </a:lnTo>
                    <a:lnTo>
                      <a:pt x="859" y="122"/>
                    </a:lnTo>
                    <a:lnTo>
                      <a:pt x="864" y="124"/>
                    </a:lnTo>
                    <a:lnTo>
                      <a:pt x="869" y="118"/>
                    </a:lnTo>
                    <a:lnTo>
                      <a:pt x="873" y="117"/>
                    </a:lnTo>
                    <a:lnTo>
                      <a:pt x="874" y="114"/>
                    </a:lnTo>
                    <a:lnTo>
                      <a:pt x="884" y="112"/>
                    </a:lnTo>
                    <a:lnTo>
                      <a:pt x="887" y="112"/>
                    </a:lnTo>
                    <a:lnTo>
                      <a:pt x="889" y="109"/>
                    </a:lnTo>
                    <a:lnTo>
                      <a:pt x="893" y="108"/>
                    </a:lnTo>
                    <a:lnTo>
                      <a:pt x="892" y="105"/>
                    </a:lnTo>
                    <a:lnTo>
                      <a:pt x="893" y="102"/>
                    </a:lnTo>
                    <a:lnTo>
                      <a:pt x="898" y="100"/>
                    </a:lnTo>
                    <a:lnTo>
                      <a:pt x="907" y="92"/>
                    </a:lnTo>
                    <a:lnTo>
                      <a:pt x="907" y="89"/>
                    </a:lnTo>
                    <a:lnTo>
                      <a:pt x="909" y="88"/>
                    </a:lnTo>
                    <a:lnTo>
                      <a:pt x="908" y="84"/>
                    </a:lnTo>
                    <a:lnTo>
                      <a:pt x="913" y="83"/>
                    </a:lnTo>
                    <a:lnTo>
                      <a:pt x="915" y="77"/>
                    </a:lnTo>
                    <a:lnTo>
                      <a:pt x="921" y="75"/>
                    </a:lnTo>
                    <a:lnTo>
                      <a:pt x="923" y="69"/>
                    </a:lnTo>
                    <a:lnTo>
                      <a:pt x="920" y="59"/>
                    </a:lnTo>
                    <a:lnTo>
                      <a:pt x="916" y="58"/>
                    </a:lnTo>
                    <a:lnTo>
                      <a:pt x="916" y="56"/>
                    </a:lnTo>
                    <a:lnTo>
                      <a:pt x="914" y="53"/>
                    </a:lnTo>
                    <a:lnTo>
                      <a:pt x="912" y="48"/>
                    </a:lnTo>
                    <a:lnTo>
                      <a:pt x="910" y="46"/>
                    </a:lnTo>
                    <a:lnTo>
                      <a:pt x="910" y="35"/>
                    </a:lnTo>
                    <a:lnTo>
                      <a:pt x="909" y="34"/>
                    </a:lnTo>
                    <a:lnTo>
                      <a:pt x="907" y="34"/>
                    </a:lnTo>
                    <a:lnTo>
                      <a:pt x="906" y="23"/>
                    </a:lnTo>
                    <a:lnTo>
                      <a:pt x="902" y="21"/>
                    </a:lnTo>
                    <a:lnTo>
                      <a:pt x="900" y="17"/>
                    </a:lnTo>
                    <a:lnTo>
                      <a:pt x="893" y="17"/>
                    </a:lnTo>
                    <a:lnTo>
                      <a:pt x="890" y="15"/>
                    </a:lnTo>
                    <a:lnTo>
                      <a:pt x="892" y="11"/>
                    </a:lnTo>
                    <a:lnTo>
                      <a:pt x="895" y="11"/>
                    </a:lnTo>
                    <a:lnTo>
                      <a:pt x="898" y="9"/>
                    </a:lnTo>
                    <a:lnTo>
                      <a:pt x="903" y="8"/>
                    </a:lnTo>
                    <a:lnTo>
                      <a:pt x="908" y="9"/>
                    </a:lnTo>
                    <a:lnTo>
                      <a:pt x="914" y="12"/>
                    </a:lnTo>
                    <a:lnTo>
                      <a:pt x="920" y="11"/>
                    </a:lnTo>
                    <a:lnTo>
                      <a:pt x="922" y="14"/>
                    </a:lnTo>
                    <a:lnTo>
                      <a:pt x="926" y="17"/>
                    </a:lnTo>
                    <a:lnTo>
                      <a:pt x="931" y="17"/>
                    </a:lnTo>
                    <a:lnTo>
                      <a:pt x="935" y="14"/>
                    </a:lnTo>
                    <a:lnTo>
                      <a:pt x="949" y="16"/>
                    </a:lnTo>
                    <a:lnTo>
                      <a:pt x="951" y="15"/>
                    </a:lnTo>
                    <a:lnTo>
                      <a:pt x="952" y="19"/>
                    </a:lnTo>
                    <a:lnTo>
                      <a:pt x="956" y="20"/>
                    </a:lnTo>
                    <a:lnTo>
                      <a:pt x="959" y="17"/>
                    </a:lnTo>
                    <a:lnTo>
                      <a:pt x="960" y="12"/>
                    </a:lnTo>
                    <a:lnTo>
                      <a:pt x="962" y="14"/>
                    </a:lnTo>
                    <a:lnTo>
                      <a:pt x="966" y="10"/>
                    </a:lnTo>
                    <a:lnTo>
                      <a:pt x="970" y="15"/>
                    </a:lnTo>
                    <a:lnTo>
                      <a:pt x="972" y="14"/>
                    </a:lnTo>
                    <a:lnTo>
                      <a:pt x="980" y="14"/>
                    </a:lnTo>
                    <a:lnTo>
                      <a:pt x="984" y="9"/>
                    </a:lnTo>
                    <a:lnTo>
                      <a:pt x="990" y="8"/>
                    </a:lnTo>
                    <a:lnTo>
                      <a:pt x="993" y="4"/>
                    </a:lnTo>
                    <a:lnTo>
                      <a:pt x="997" y="4"/>
                    </a:lnTo>
                    <a:lnTo>
                      <a:pt x="1003" y="0"/>
                    </a:lnTo>
                    <a:lnTo>
                      <a:pt x="1007" y="4"/>
                    </a:lnTo>
                    <a:lnTo>
                      <a:pt x="1007" y="7"/>
                    </a:lnTo>
                    <a:lnTo>
                      <a:pt x="1013" y="9"/>
                    </a:lnTo>
                    <a:lnTo>
                      <a:pt x="1020" y="5"/>
                    </a:lnTo>
                    <a:lnTo>
                      <a:pt x="1021" y="10"/>
                    </a:lnTo>
                    <a:lnTo>
                      <a:pt x="1026" y="17"/>
                    </a:lnTo>
                    <a:lnTo>
                      <a:pt x="1029" y="28"/>
                    </a:lnTo>
                    <a:lnTo>
                      <a:pt x="1034" y="28"/>
                    </a:lnTo>
                    <a:lnTo>
                      <a:pt x="1038" y="35"/>
                    </a:lnTo>
                    <a:lnTo>
                      <a:pt x="1044" y="39"/>
                    </a:lnTo>
                    <a:lnTo>
                      <a:pt x="1051" y="41"/>
                    </a:lnTo>
                    <a:lnTo>
                      <a:pt x="1049" y="43"/>
                    </a:lnTo>
                    <a:lnTo>
                      <a:pt x="1051" y="44"/>
                    </a:lnTo>
                    <a:lnTo>
                      <a:pt x="1048" y="46"/>
                    </a:lnTo>
                    <a:lnTo>
                      <a:pt x="1051" y="48"/>
                    </a:lnTo>
                    <a:lnTo>
                      <a:pt x="1049" y="54"/>
                    </a:lnTo>
                    <a:lnTo>
                      <a:pt x="1052" y="62"/>
                    </a:lnTo>
                    <a:lnTo>
                      <a:pt x="1051" y="68"/>
                    </a:lnTo>
                    <a:lnTo>
                      <a:pt x="1052" y="71"/>
                    </a:lnTo>
                    <a:lnTo>
                      <a:pt x="1050" y="76"/>
                    </a:lnTo>
                    <a:lnTo>
                      <a:pt x="1047" y="94"/>
                    </a:lnTo>
                    <a:lnTo>
                      <a:pt x="1043" y="97"/>
                    </a:lnTo>
                    <a:lnTo>
                      <a:pt x="1042" y="100"/>
                    </a:lnTo>
                    <a:lnTo>
                      <a:pt x="1043" y="101"/>
                    </a:lnTo>
                    <a:lnTo>
                      <a:pt x="1042" y="102"/>
                    </a:lnTo>
                    <a:lnTo>
                      <a:pt x="1041" y="107"/>
                    </a:lnTo>
                    <a:lnTo>
                      <a:pt x="1044" y="109"/>
                    </a:lnTo>
                    <a:lnTo>
                      <a:pt x="1043" y="116"/>
                    </a:lnTo>
                    <a:lnTo>
                      <a:pt x="1040" y="120"/>
                    </a:lnTo>
                    <a:lnTo>
                      <a:pt x="1043" y="125"/>
                    </a:lnTo>
                    <a:lnTo>
                      <a:pt x="1033" y="135"/>
                    </a:lnTo>
                    <a:lnTo>
                      <a:pt x="1034" y="145"/>
                    </a:lnTo>
                    <a:lnTo>
                      <a:pt x="1028" y="147"/>
                    </a:lnTo>
                    <a:lnTo>
                      <a:pt x="1026" y="146"/>
                    </a:lnTo>
                    <a:lnTo>
                      <a:pt x="1022" y="147"/>
                    </a:lnTo>
                    <a:lnTo>
                      <a:pt x="1020" y="149"/>
                    </a:lnTo>
                    <a:lnTo>
                      <a:pt x="1022" y="153"/>
                    </a:lnTo>
                    <a:lnTo>
                      <a:pt x="1019" y="152"/>
                    </a:lnTo>
                    <a:lnTo>
                      <a:pt x="1019" y="155"/>
                    </a:lnTo>
                    <a:lnTo>
                      <a:pt x="1016" y="153"/>
                    </a:lnTo>
                    <a:lnTo>
                      <a:pt x="1014" y="158"/>
                    </a:lnTo>
                    <a:lnTo>
                      <a:pt x="1016" y="160"/>
                    </a:lnTo>
                    <a:lnTo>
                      <a:pt x="1014" y="166"/>
                    </a:lnTo>
                    <a:lnTo>
                      <a:pt x="1015" y="167"/>
                    </a:lnTo>
                    <a:lnTo>
                      <a:pt x="1028" y="168"/>
                    </a:lnTo>
                    <a:lnTo>
                      <a:pt x="1026" y="164"/>
                    </a:lnTo>
                    <a:lnTo>
                      <a:pt x="1030" y="163"/>
                    </a:lnTo>
                    <a:lnTo>
                      <a:pt x="1031" y="166"/>
                    </a:lnTo>
                    <a:lnTo>
                      <a:pt x="1033" y="164"/>
                    </a:lnTo>
                    <a:lnTo>
                      <a:pt x="1035" y="166"/>
                    </a:lnTo>
                    <a:lnTo>
                      <a:pt x="1035" y="169"/>
                    </a:lnTo>
                    <a:lnTo>
                      <a:pt x="1044" y="169"/>
                    </a:lnTo>
                    <a:lnTo>
                      <a:pt x="1046" y="170"/>
                    </a:lnTo>
                    <a:lnTo>
                      <a:pt x="1049" y="169"/>
                    </a:lnTo>
                    <a:lnTo>
                      <a:pt x="1050" y="170"/>
                    </a:lnTo>
                    <a:lnTo>
                      <a:pt x="1056" y="173"/>
                    </a:lnTo>
                    <a:lnTo>
                      <a:pt x="1056" y="167"/>
                    </a:lnTo>
                    <a:lnTo>
                      <a:pt x="1064" y="170"/>
                    </a:lnTo>
                    <a:lnTo>
                      <a:pt x="1065" y="169"/>
                    </a:lnTo>
                    <a:lnTo>
                      <a:pt x="1067" y="171"/>
                    </a:lnTo>
                    <a:lnTo>
                      <a:pt x="1066" y="173"/>
                    </a:lnTo>
                    <a:lnTo>
                      <a:pt x="1070" y="173"/>
                    </a:lnTo>
                    <a:lnTo>
                      <a:pt x="1069" y="177"/>
                    </a:lnTo>
                    <a:lnTo>
                      <a:pt x="1071" y="178"/>
                    </a:lnTo>
                    <a:lnTo>
                      <a:pt x="1073" y="174"/>
                    </a:lnTo>
                    <a:lnTo>
                      <a:pt x="1076" y="174"/>
                    </a:lnTo>
                    <a:lnTo>
                      <a:pt x="1078" y="171"/>
                    </a:lnTo>
                    <a:lnTo>
                      <a:pt x="1077" y="173"/>
                    </a:lnTo>
                    <a:lnTo>
                      <a:pt x="1080" y="176"/>
                    </a:lnTo>
                    <a:lnTo>
                      <a:pt x="1078" y="178"/>
                    </a:lnTo>
                    <a:lnTo>
                      <a:pt x="1080" y="180"/>
                    </a:lnTo>
                    <a:lnTo>
                      <a:pt x="1087" y="178"/>
                    </a:lnTo>
                    <a:lnTo>
                      <a:pt x="1087" y="180"/>
                    </a:lnTo>
                    <a:lnTo>
                      <a:pt x="1091" y="180"/>
                    </a:lnTo>
                    <a:lnTo>
                      <a:pt x="1093" y="176"/>
                    </a:lnTo>
                    <a:lnTo>
                      <a:pt x="1094" y="176"/>
                    </a:lnTo>
                    <a:lnTo>
                      <a:pt x="1094" y="180"/>
                    </a:lnTo>
                    <a:lnTo>
                      <a:pt x="1097" y="180"/>
                    </a:lnTo>
                    <a:lnTo>
                      <a:pt x="1097" y="182"/>
                    </a:lnTo>
                    <a:lnTo>
                      <a:pt x="1101" y="182"/>
                    </a:lnTo>
                    <a:lnTo>
                      <a:pt x="1104" y="186"/>
                    </a:lnTo>
                    <a:lnTo>
                      <a:pt x="1108" y="185"/>
                    </a:lnTo>
                    <a:lnTo>
                      <a:pt x="1111" y="188"/>
                    </a:lnTo>
                    <a:lnTo>
                      <a:pt x="1111" y="190"/>
                    </a:lnTo>
                    <a:lnTo>
                      <a:pt x="1116" y="195"/>
                    </a:lnTo>
                    <a:lnTo>
                      <a:pt x="1119" y="194"/>
                    </a:lnTo>
                    <a:lnTo>
                      <a:pt x="1121" y="195"/>
                    </a:lnTo>
                    <a:lnTo>
                      <a:pt x="1119" y="198"/>
                    </a:lnTo>
                    <a:lnTo>
                      <a:pt x="1120" y="203"/>
                    </a:lnTo>
                    <a:lnTo>
                      <a:pt x="1114" y="207"/>
                    </a:lnTo>
                    <a:lnTo>
                      <a:pt x="1114" y="210"/>
                    </a:lnTo>
                    <a:lnTo>
                      <a:pt x="1112" y="210"/>
                    </a:lnTo>
                    <a:lnTo>
                      <a:pt x="1108" y="215"/>
                    </a:lnTo>
                    <a:lnTo>
                      <a:pt x="1109" y="218"/>
                    </a:lnTo>
                    <a:lnTo>
                      <a:pt x="1112" y="217"/>
                    </a:lnTo>
                    <a:lnTo>
                      <a:pt x="1113" y="219"/>
                    </a:lnTo>
                    <a:lnTo>
                      <a:pt x="1107" y="226"/>
                    </a:lnTo>
                    <a:lnTo>
                      <a:pt x="1108" y="232"/>
                    </a:lnTo>
                    <a:lnTo>
                      <a:pt x="1111" y="236"/>
                    </a:lnTo>
                    <a:lnTo>
                      <a:pt x="1110" y="238"/>
                    </a:lnTo>
                    <a:lnTo>
                      <a:pt x="1115" y="242"/>
                    </a:lnTo>
                    <a:lnTo>
                      <a:pt x="1120" y="245"/>
                    </a:lnTo>
                    <a:lnTo>
                      <a:pt x="1128" y="245"/>
                    </a:lnTo>
                    <a:lnTo>
                      <a:pt x="1133" y="249"/>
                    </a:lnTo>
                    <a:lnTo>
                      <a:pt x="1126" y="261"/>
                    </a:lnTo>
                    <a:lnTo>
                      <a:pt x="1131" y="266"/>
                    </a:lnTo>
                    <a:lnTo>
                      <a:pt x="1133" y="266"/>
                    </a:lnTo>
                    <a:lnTo>
                      <a:pt x="1133" y="269"/>
                    </a:lnTo>
                    <a:lnTo>
                      <a:pt x="1138" y="271"/>
                    </a:lnTo>
                    <a:lnTo>
                      <a:pt x="1138" y="273"/>
                    </a:lnTo>
                    <a:lnTo>
                      <a:pt x="1134" y="273"/>
                    </a:lnTo>
                    <a:lnTo>
                      <a:pt x="1137" y="275"/>
                    </a:lnTo>
                    <a:lnTo>
                      <a:pt x="1139" y="273"/>
                    </a:lnTo>
                    <a:lnTo>
                      <a:pt x="1139" y="278"/>
                    </a:lnTo>
                    <a:lnTo>
                      <a:pt x="1143" y="276"/>
                    </a:lnTo>
                    <a:lnTo>
                      <a:pt x="1142" y="277"/>
                    </a:lnTo>
                    <a:lnTo>
                      <a:pt x="1143" y="279"/>
                    </a:lnTo>
                    <a:lnTo>
                      <a:pt x="1140" y="282"/>
                    </a:lnTo>
                    <a:lnTo>
                      <a:pt x="1140" y="284"/>
                    </a:lnTo>
                    <a:lnTo>
                      <a:pt x="1144" y="285"/>
                    </a:lnTo>
                    <a:lnTo>
                      <a:pt x="1146" y="281"/>
                    </a:lnTo>
                    <a:lnTo>
                      <a:pt x="1149" y="281"/>
                    </a:lnTo>
                    <a:lnTo>
                      <a:pt x="1149" y="282"/>
                    </a:lnTo>
                    <a:lnTo>
                      <a:pt x="1154" y="285"/>
                    </a:lnTo>
                    <a:lnTo>
                      <a:pt x="1156" y="289"/>
                    </a:lnTo>
                    <a:lnTo>
                      <a:pt x="1152" y="291"/>
                    </a:lnTo>
                    <a:lnTo>
                      <a:pt x="1152" y="293"/>
                    </a:lnTo>
                    <a:lnTo>
                      <a:pt x="1150" y="292"/>
                    </a:lnTo>
                    <a:lnTo>
                      <a:pt x="1148" y="294"/>
                    </a:lnTo>
                    <a:lnTo>
                      <a:pt x="1145" y="294"/>
                    </a:lnTo>
                    <a:lnTo>
                      <a:pt x="1144" y="300"/>
                    </a:lnTo>
                    <a:lnTo>
                      <a:pt x="1142" y="298"/>
                    </a:lnTo>
                    <a:lnTo>
                      <a:pt x="1142" y="300"/>
                    </a:lnTo>
                    <a:lnTo>
                      <a:pt x="1139" y="303"/>
                    </a:lnTo>
                    <a:lnTo>
                      <a:pt x="1142" y="317"/>
                    </a:lnTo>
                    <a:lnTo>
                      <a:pt x="1140" y="315"/>
                    </a:lnTo>
                    <a:lnTo>
                      <a:pt x="1138" y="317"/>
                    </a:lnTo>
                    <a:lnTo>
                      <a:pt x="1138" y="322"/>
                    </a:lnTo>
                    <a:lnTo>
                      <a:pt x="1134" y="320"/>
                    </a:lnTo>
                    <a:lnTo>
                      <a:pt x="1130" y="324"/>
                    </a:lnTo>
                    <a:lnTo>
                      <a:pt x="1131" y="321"/>
                    </a:lnTo>
                    <a:lnTo>
                      <a:pt x="1128" y="324"/>
                    </a:lnTo>
                    <a:lnTo>
                      <a:pt x="1123" y="325"/>
                    </a:lnTo>
                    <a:lnTo>
                      <a:pt x="1122" y="328"/>
                    </a:lnTo>
                    <a:lnTo>
                      <a:pt x="1120" y="330"/>
                    </a:lnTo>
                    <a:lnTo>
                      <a:pt x="1123" y="335"/>
                    </a:lnTo>
                    <a:lnTo>
                      <a:pt x="1122" y="336"/>
                    </a:lnTo>
                    <a:lnTo>
                      <a:pt x="1123" y="339"/>
                    </a:lnTo>
                    <a:lnTo>
                      <a:pt x="1122" y="342"/>
                    </a:lnTo>
                    <a:lnTo>
                      <a:pt x="1118" y="343"/>
                    </a:lnTo>
                    <a:lnTo>
                      <a:pt x="1116" y="345"/>
                    </a:lnTo>
                    <a:lnTo>
                      <a:pt x="1114" y="345"/>
                    </a:lnTo>
                    <a:lnTo>
                      <a:pt x="1110" y="350"/>
                    </a:lnTo>
                    <a:lnTo>
                      <a:pt x="1106" y="351"/>
                    </a:lnTo>
                    <a:lnTo>
                      <a:pt x="1102" y="358"/>
                    </a:lnTo>
                    <a:lnTo>
                      <a:pt x="1101" y="357"/>
                    </a:lnTo>
                    <a:lnTo>
                      <a:pt x="1102" y="359"/>
                    </a:lnTo>
                    <a:lnTo>
                      <a:pt x="1095" y="361"/>
                    </a:lnTo>
                    <a:lnTo>
                      <a:pt x="1090" y="360"/>
                    </a:lnTo>
                    <a:lnTo>
                      <a:pt x="1090" y="362"/>
                    </a:lnTo>
                    <a:lnTo>
                      <a:pt x="1083" y="363"/>
                    </a:lnTo>
                    <a:lnTo>
                      <a:pt x="1080" y="368"/>
                    </a:lnTo>
                    <a:lnTo>
                      <a:pt x="1079" y="369"/>
                    </a:lnTo>
                    <a:lnTo>
                      <a:pt x="1080" y="370"/>
                    </a:lnTo>
                    <a:lnTo>
                      <a:pt x="1078" y="372"/>
                    </a:lnTo>
                    <a:lnTo>
                      <a:pt x="1084" y="375"/>
                    </a:lnTo>
                    <a:lnTo>
                      <a:pt x="1085" y="380"/>
                    </a:lnTo>
                    <a:lnTo>
                      <a:pt x="1092" y="384"/>
                    </a:lnTo>
                    <a:lnTo>
                      <a:pt x="1093" y="388"/>
                    </a:lnTo>
                    <a:lnTo>
                      <a:pt x="1088" y="390"/>
                    </a:lnTo>
                    <a:lnTo>
                      <a:pt x="1091" y="390"/>
                    </a:lnTo>
                    <a:lnTo>
                      <a:pt x="1091" y="393"/>
                    </a:lnTo>
                    <a:lnTo>
                      <a:pt x="1088" y="393"/>
                    </a:lnTo>
                    <a:lnTo>
                      <a:pt x="1085" y="398"/>
                    </a:lnTo>
                    <a:lnTo>
                      <a:pt x="1085" y="402"/>
                    </a:lnTo>
                    <a:lnTo>
                      <a:pt x="1090" y="402"/>
                    </a:lnTo>
                    <a:lnTo>
                      <a:pt x="1089" y="405"/>
                    </a:lnTo>
                    <a:lnTo>
                      <a:pt x="1093" y="416"/>
                    </a:lnTo>
                    <a:lnTo>
                      <a:pt x="1092" y="418"/>
                    </a:lnTo>
                    <a:lnTo>
                      <a:pt x="1086" y="418"/>
                    </a:lnTo>
                    <a:lnTo>
                      <a:pt x="1088" y="422"/>
                    </a:lnTo>
                    <a:lnTo>
                      <a:pt x="1085" y="425"/>
                    </a:lnTo>
                    <a:lnTo>
                      <a:pt x="1085" y="428"/>
                    </a:lnTo>
                    <a:lnTo>
                      <a:pt x="1083" y="429"/>
                    </a:lnTo>
                    <a:lnTo>
                      <a:pt x="1080" y="434"/>
                    </a:lnTo>
                    <a:lnTo>
                      <a:pt x="1077" y="435"/>
                    </a:lnTo>
                    <a:lnTo>
                      <a:pt x="1076" y="438"/>
                    </a:lnTo>
                    <a:lnTo>
                      <a:pt x="1076" y="441"/>
                    </a:lnTo>
                    <a:lnTo>
                      <a:pt x="1074" y="442"/>
                    </a:lnTo>
                    <a:lnTo>
                      <a:pt x="1077" y="447"/>
                    </a:lnTo>
                    <a:lnTo>
                      <a:pt x="1070" y="449"/>
                    </a:lnTo>
                    <a:lnTo>
                      <a:pt x="1069" y="454"/>
                    </a:lnTo>
                    <a:lnTo>
                      <a:pt x="1072" y="461"/>
                    </a:lnTo>
                    <a:lnTo>
                      <a:pt x="1067" y="462"/>
                    </a:lnTo>
                    <a:lnTo>
                      <a:pt x="1070" y="464"/>
                    </a:lnTo>
                    <a:lnTo>
                      <a:pt x="1068" y="466"/>
                    </a:lnTo>
                    <a:lnTo>
                      <a:pt x="1070" y="470"/>
                    </a:lnTo>
                    <a:lnTo>
                      <a:pt x="1068" y="471"/>
                    </a:lnTo>
                    <a:lnTo>
                      <a:pt x="1067" y="469"/>
                    </a:lnTo>
                    <a:lnTo>
                      <a:pt x="1067" y="471"/>
                    </a:lnTo>
                    <a:lnTo>
                      <a:pt x="1064" y="473"/>
                    </a:lnTo>
                    <a:lnTo>
                      <a:pt x="1064" y="476"/>
                    </a:lnTo>
                    <a:lnTo>
                      <a:pt x="1059" y="477"/>
                    </a:lnTo>
                    <a:lnTo>
                      <a:pt x="1060" y="486"/>
                    </a:lnTo>
                    <a:lnTo>
                      <a:pt x="1058" y="491"/>
                    </a:lnTo>
                    <a:lnTo>
                      <a:pt x="1061" y="495"/>
                    </a:lnTo>
                    <a:lnTo>
                      <a:pt x="1058" y="503"/>
                    </a:lnTo>
                    <a:lnTo>
                      <a:pt x="1059" y="505"/>
                    </a:lnTo>
                    <a:lnTo>
                      <a:pt x="1054" y="510"/>
                    </a:lnTo>
                    <a:lnTo>
                      <a:pt x="1053" y="514"/>
                    </a:lnTo>
                    <a:lnTo>
                      <a:pt x="1055" y="518"/>
                    </a:lnTo>
                    <a:lnTo>
                      <a:pt x="1052" y="521"/>
                    </a:lnTo>
                    <a:lnTo>
                      <a:pt x="1054" y="523"/>
                    </a:lnTo>
                    <a:lnTo>
                      <a:pt x="1052" y="530"/>
                    </a:lnTo>
                    <a:lnTo>
                      <a:pt x="1053" y="538"/>
                    </a:lnTo>
                    <a:lnTo>
                      <a:pt x="1052" y="542"/>
                    </a:lnTo>
                    <a:lnTo>
                      <a:pt x="1053" y="549"/>
                    </a:lnTo>
                    <a:lnTo>
                      <a:pt x="1052" y="563"/>
                    </a:lnTo>
                    <a:lnTo>
                      <a:pt x="1056" y="567"/>
                    </a:lnTo>
                    <a:lnTo>
                      <a:pt x="1055" y="574"/>
                    </a:lnTo>
                    <a:lnTo>
                      <a:pt x="1059" y="580"/>
                    </a:lnTo>
                    <a:lnTo>
                      <a:pt x="1057" y="580"/>
                    </a:lnTo>
                    <a:lnTo>
                      <a:pt x="1056" y="583"/>
                    </a:lnTo>
                    <a:lnTo>
                      <a:pt x="1062" y="585"/>
                    </a:lnTo>
                    <a:lnTo>
                      <a:pt x="1066" y="588"/>
                    </a:lnTo>
                    <a:lnTo>
                      <a:pt x="1064" y="593"/>
                    </a:lnTo>
                    <a:lnTo>
                      <a:pt x="1068" y="598"/>
                    </a:lnTo>
                    <a:lnTo>
                      <a:pt x="1068" y="601"/>
                    </a:lnTo>
                    <a:lnTo>
                      <a:pt x="1070" y="605"/>
                    </a:lnTo>
                    <a:lnTo>
                      <a:pt x="1073" y="608"/>
                    </a:lnTo>
                    <a:lnTo>
                      <a:pt x="1073" y="614"/>
                    </a:lnTo>
                    <a:lnTo>
                      <a:pt x="1072" y="617"/>
                    </a:lnTo>
                    <a:lnTo>
                      <a:pt x="1074" y="620"/>
                    </a:lnTo>
                    <a:lnTo>
                      <a:pt x="1073" y="620"/>
                    </a:lnTo>
                    <a:lnTo>
                      <a:pt x="1073" y="624"/>
                    </a:lnTo>
                    <a:lnTo>
                      <a:pt x="1070" y="628"/>
                    </a:lnTo>
                    <a:lnTo>
                      <a:pt x="1072" y="634"/>
                    </a:lnTo>
                    <a:lnTo>
                      <a:pt x="1076" y="636"/>
                    </a:lnTo>
                    <a:lnTo>
                      <a:pt x="1078" y="634"/>
                    </a:lnTo>
                    <a:lnTo>
                      <a:pt x="1083" y="640"/>
                    </a:lnTo>
                    <a:lnTo>
                      <a:pt x="1085" y="641"/>
                    </a:lnTo>
                    <a:lnTo>
                      <a:pt x="1085" y="642"/>
                    </a:lnTo>
                    <a:lnTo>
                      <a:pt x="1088" y="641"/>
                    </a:lnTo>
                    <a:lnTo>
                      <a:pt x="1096" y="651"/>
                    </a:lnTo>
                    <a:lnTo>
                      <a:pt x="1100" y="649"/>
                    </a:lnTo>
                    <a:lnTo>
                      <a:pt x="1107" y="649"/>
                    </a:lnTo>
                    <a:lnTo>
                      <a:pt x="1110" y="652"/>
                    </a:lnTo>
                    <a:lnTo>
                      <a:pt x="1109" y="655"/>
                    </a:lnTo>
                    <a:lnTo>
                      <a:pt x="1111" y="662"/>
                    </a:lnTo>
                    <a:lnTo>
                      <a:pt x="1109" y="663"/>
                    </a:lnTo>
                    <a:lnTo>
                      <a:pt x="1110" y="668"/>
                    </a:lnTo>
                    <a:lnTo>
                      <a:pt x="1108" y="669"/>
                    </a:lnTo>
                    <a:lnTo>
                      <a:pt x="1109" y="669"/>
                    </a:lnTo>
                    <a:lnTo>
                      <a:pt x="1107" y="677"/>
                    </a:lnTo>
                    <a:lnTo>
                      <a:pt x="1111" y="688"/>
                    </a:lnTo>
                    <a:lnTo>
                      <a:pt x="1110" y="691"/>
                    </a:lnTo>
                    <a:lnTo>
                      <a:pt x="1108" y="693"/>
                    </a:lnTo>
                    <a:lnTo>
                      <a:pt x="1106" y="696"/>
                    </a:lnTo>
                    <a:lnTo>
                      <a:pt x="1109" y="706"/>
                    </a:lnTo>
                    <a:lnTo>
                      <a:pt x="1111" y="707"/>
                    </a:lnTo>
                    <a:lnTo>
                      <a:pt x="1108" y="710"/>
                    </a:lnTo>
                    <a:lnTo>
                      <a:pt x="1108" y="712"/>
                    </a:lnTo>
                    <a:lnTo>
                      <a:pt x="1108" y="717"/>
                    </a:lnTo>
                    <a:lnTo>
                      <a:pt x="1106" y="719"/>
                    </a:lnTo>
                    <a:lnTo>
                      <a:pt x="1107" y="723"/>
                    </a:lnTo>
                    <a:lnTo>
                      <a:pt x="1105" y="728"/>
                    </a:lnTo>
                    <a:lnTo>
                      <a:pt x="1103" y="730"/>
                    </a:lnTo>
                    <a:lnTo>
                      <a:pt x="1103" y="735"/>
                    </a:lnTo>
                    <a:lnTo>
                      <a:pt x="1105" y="739"/>
                    </a:lnTo>
                    <a:lnTo>
                      <a:pt x="1104" y="743"/>
                    </a:lnTo>
                    <a:lnTo>
                      <a:pt x="1108" y="746"/>
                    </a:lnTo>
                    <a:lnTo>
                      <a:pt x="1118" y="745"/>
                    </a:lnTo>
                    <a:lnTo>
                      <a:pt x="1120" y="748"/>
                    </a:lnTo>
                    <a:lnTo>
                      <a:pt x="1123" y="746"/>
                    </a:lnTo>
                    <a:lnTo>
                      <a:pt x="1122" y="743"/>
                    </a:lnTo>
                    <a:lnTo>
                      <a:pt x="1123" y="741"/>
                    </a:lnTo>
                    <a:lnTo>
                      <a:pt x="1126" y="747"/>
                    </a:lnTo>
                    <a:lnTo>
                      <a:pt x="1124" y="752"/>
                    </a:lnTo>
                    <a:lnTo>
                      <a:pt x="1125" y="753"/>
                    </a:lnTo>
                    <a:lnTo>
                      <a:pt x="1120" y="755"/>
                    </a:lnTo>
                    <a:lnTo>
                      <a:pt x="1118" y="766"/>
                    </a:lnTo>
                    <a:lnTo>
                      <a:pt x="1123" y="766"/>
                    </a:lnTo>
                    <a:lnTo>
                      <a:pt x="1123" y="771"/>
                    </a:lnTo>
                    <a:lnTo>
                      <a:pt x="1125" y="768"/>
                    </a:lnTo>
                    <a:lnTo>
                      <a:pt x="1130" y="770"/>
                    </a:lnTo>
                    <a:lnTo>
                      <a:pt x="1133" y="775"/>
                    </a:lnTo>
                    <a:lnTo>
                      <a:pt x="1144" y="771"/>
                    </a:lnTo>
                    <a:lnTo>
                      <a:pt x="1146" y="773"/>
                    </a:lnTo>
                    <a:lnTo>
                      <a:pt x="1148" y="772"/>
                    </a:lnTo>
                    <a:lnTo>
                      <a:pt x="1150" y="774"/>
                    </a:lnTo>
                    <a:lnTo>
                      <a:pt x="1157" y="785"/>
                    </a:lnTo>
                    <a:lnTo>
                      <a:pt x="1159" y="783"/>
                    </a:lnTo>
                    <a:lnTo>
                      <a:pt x="1160" y="784"/>
                    </a:lnTo>
                    <a:lnTo>
                      <a:pt x="1160" y="790"/>
                    </a:lnTo>
                    <a:lnTo>
                      <a:pt x="1162" y="794"/>
                    </a:lnTo>
                    <a:lnTo>
                      <a:pt x="1166" y="796"/>
                    </a:lnTo>
                    <a:lnTo>
                      <a:pt x="1170" y="796"/>
                    </a:lnTo>
                    <a:lnTo>
                      <a:pt x="1173" y="801"/>
                    </a:lnTo>
                    <a:lnTo>
                      <a:pt x="1175" y="803"/>
                    </a:lnTo>
                    <a:lnTo>
                      <a:pt x="1174" y="808"/>
                    </a:lnTo>
                    <a:lnTo>
                      <a:pt x="1178" y="811"/>
                    </a:lnTo>
                    <a:lnTo>
                      <a:pt x="1181" y="810"/>
                    </a:lnTo>
                    <a:lnTo>
                      <a:pt x="1182" y="814"/>
                    </a:lnTo>
                    <a:lnTo>
                      <a:pt x="1185" y="817"/>
                    </a:lnTo>
                    <a:lnTo>
                      <a:pt x="1184" y="820"/>
                    </a:lnTo>
                    <a:lnTo>
                      <a:pt x="1188" y="819"/>
                    </a:lnTo>
                    <a:lnTo>
                      <a:pt x="1188" y="820"/>
                    </a:lnTo>
                    <a:lnTo>
                      <a:pt x="1190" y="818"/>
                    </a:lnTo>
                    <a:lnTo>
                      <a:pt x="1196" y="818"/>
                    </a:lnTo>
                    <a:lnTo>
                      <a:pt x="1195" y="820"/>
                    </a:lnTo>
                    <a:lnTo>
                      <a:pt x="1198" y="826"/>
                    </a:lnTo>
                    <a:lnTo>
                      <a:pt x="1197" y="830"/>
                    </a:lnTo>
                    <a:lnTo>
                      <a:pt x="1202" y="829"/>
                    </a:lnTo>
                    <a:lnTo>
                      <a:pt x="1205" y="832"/>
                    </a:lnTo>
                    <a:lnTo>
                      <a:pt x="1204" y="835"/>
                    </a:lnTo>
                    <a:lnTo>
                      <a:pt x="1208" y="839"/>
                    </a:lnTo>
                    <a:lnTo>
                      <a:pt x="1206" y="842"/>
                    </a:lnTo>
                    <a:lnTo>
                      <a:pt x="1213" y="846"/>
                    </a:lnTo>
                    <a:lnTo>
                      <a:pt x="1217" y="847"/>
                    </a:lnTo>
                    <a:lnTo>
                      <a:pt x="1222" y="850"/>
                    </a:lnTo>
                    <a:lnTo>
                      <a:pt x="1223" y="849"/>
                    </a:lnTo>
                    <a:lnTo>
                      <a:pt x="1227" y="849"/>
                    </a:lnTo>
                    <a:lnTo>
                      <a:pt x="1229" y="852"/>
                    </a:lnTo>
                    <a:lnTo>
                      <a:pt x="1233" y="852"/>
                    </a:lnTo>
                    <a:lnTo>
                      <a:pt x="1235" y="854"/>
                    </a:lnTo>
                    <a:lnTo>
                      <a:pt x="1239" y="854"/>
                    </a:lnTo>
                    <a:lnTo>
                      <a:pt x="1241" y="856"/>
                    </a:lnTo>
                    <a:lnTo>
                      <a:pt x="1248" y="855"/>
                    </a:lnTo>
                    <a:lnTo>
                      <a:pt x="1251" y="858"/>
                    </a:lnTo>
                    <a:lnTo>
                      <a:pt x="1255" y="857"/>
                    </a:lnTo>
                    <a:lnTo>
                      <a:pt x="1257" y="861"/>
                    </a:lnTo>
                    <a:lnTo>
                      <a:pt x="1263" y="858"/>
                    </a:lnTo>
                    <a:lnTo>
                      <a:pt x="1265" y="861"/>
                    </a:lnTo>
                    <a:lnTo>
                      <a:pt x="1269" y="860"/>
                    </a:lnTo>
                    <a:lnTo>
                      <a:pt x="1272" y="865"/>
                    </a:lnTo>
                    <a:lnTo>
                      <a:pt x="1275" y="863"/>
                    </a:lnTo>
                    <a:lnTo>
                      <a:pt x="1286" y="862"/>
                    </a:lnTo>
                    <a:lnTo>
                      <a:pt x="1285" y="867"/>
                    </a:lnTo>
                    <a:lnTo>
                      <a:pt x="1290" y="870"/>
                    </a:lnTo>
                    <a:lnTo>
                      <a:pt x="1292" y="874"/>
                    </a:lnTo>
                    <a:lnTo>
                      <a:pt x="1288" y="876"/>
                    </a:lnTo>
                    <a:lnTo>
                      <a:pt x="1288" y="879"/>
                    </a:lnTo>
                    <a:lnTo>
                      <a:pt x="1287" y="879"/>
                    </a:lnTo>
                    <a:lnTo>
                      <a:pt x="1290" y="881"/>
                    </a:lnTo>
                    <a:lnTo>
                      <a:pt x="1290" y="1091"/>
                    </a:lnTo>
                    <a:lnTo>
                      <a:pt x="1226" y="1091"/>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4" name="Freeform 24"/>
              <p:cNvSpPr>
                <a:spLocks/>
              </p:cNvSpPr>
              <p:nvPr/>
            </p:nvSpPr>
            <p:spPr bwMode="auto">
              <a:xfrm>
                <a:off x="6763742" y="1387475"/>
                <a:ext cx="576263" cy="654050"/>
              </a:xfrm>
              <a:custGeom>
                <a:avLst/>
                <a:gdLst>
                  <a:gd name="T0" fmla="*/ 2147483647 w 1088"/>
                  <a:gd name="T1" fmla="*/ 2147483647 h 1236"/>
                  <a:gd name="T2" fmla="*/ 2147483647 w 1088"/>
                  <a:gd name="T3" fmla="*/ 2147483647 h 1236"/>
                  <a:gd name="T4" fmla="*/ 2147483647 w 1088"/>
                  <a:gd name="T5" fmla="*/ 2147483647 h 1236"/>
                  <a:gd name="T6" fmla="*/ 2147483647 w 1088"/>
                  <a:gd name="T7" fmla="*/ 2147483647 h 1236"/>
                  <a:gd name="T8" fmla="*/ 2147483647 w 1088"/>
                  <a:gd name="T9" fmla="*/ 2147483647 h 1236"/>
                  <a:gd name="T10" fmla="*/ 2147483647 w 1088"/>
                  <a:gd name="T11" fmla="*/ 2147483647 h 1236"/>
                  <a:gd name="T12" fmla="*/ 2147483647 w 1088"/>
                  <a:gd name="T13" fmla="*/ 2147483647 h 1236"/>
                  <a:gd name="T14" fmla="*/ 2147483647 w 1088"/>
                  <a:gd name="T15" fmla="*/ 2147483647 h 1236"/>
                  <a:gd name="T16" fmla="*/ 2147483647 w 1088"/>
                  <a:gd name="T17" fmla="*/ 2147483647 h 1236"/>
                  <a:gd name="T18" fmla="*/ 2147483647 w 1088"/>
                  <a:gd name="T19" fmla="*/ 2147483647 h 1236"/>
                  <a:gd name="T20" fmla="*/ 2147483647 w 1088"/>
                  <a:gd name="T21" fmla="*/ 2147483647 h 1236"/>
                  <a:gd name="T22" fmla="*/ 2147483647 w 1088"/>
                  <a:gd name="T23" fmla="*/ 2147483647 h 1236"/>
                  <a:gd name="T24" fmla="*/ 2147483647 w 1088"/>
                  <a:gd name="T25" fmla="*/ 2147483647 h 1236"/>
                  <a:gd name="T26" fmla="*/ 2147483647 w 1088"/>
                  <a:gd name="T27" fmla="*/ 2147483647 h 1236"/>
                  <a:gd name="T28" fmla="*/ 2147483647 w 1088"/>
                  <a:gd name="T29" fmla="*/ 2147483647 h 1236"/>
                  <a:gd name="T30" fmla="*/ 2147483647 w 1088"/>
                  <a:gd name="T31" fmla="*/ 2147483647 h 1236"/>
                  <a:gd name="T32" fmla="*/ 2147483647 w 1088"/>
                  <a:gd name="T33" fmla="*/ 2147483647 h 1236"/>
                  <a:gd name="T34" fmla="*/ 2147483647 w 1088"/>
                  <a:gd name="T35" fmla="*/ 2147483647 h 1236"/>
                  <a:gd name="T36" fmla="*/ 2147483647 w 1088"/>
                  <a:gd name="T37" fmla="*/ 2147483647 h 1236"/>
                  <a:gd name="T38" fmla="*/ 2147483647 w 1088"/>
                  <a:gd name="T39" fmla="*/ 2147483647 h 1236"/>
                  <a:gd name="T40" fmla="*/ 2147483647 w 1088"/>
                  <a:gd name="T41" fmla="*/ 2147483647 h 1236"/>
                  <a:gd name="T42" fmla="*/ 2147483647 w 1088"/>
                  <a:gd name="T43" fmla="*/ 2147483647 h 1236"/>
                  <a:gd name="T44" fmla="*/ 2147483647 w 1088"/>
                  <a:gd name="T45" fmla="*/ 2147483647 h 1236"/>
                  <a:gd name="T46" fmla="*/ 2147483647 w 1088"/>
                  <a:gd name="T47" fmla="*/ 2147483647 h 1236"/>
                  <a:gd name="T48" fmla="*/ 2147483647 w 1088"/>
                  <a:gd name="T49" fmla="*/ 2147483647 h 1236"/>
                  <a:gd name="T50" fmla="*/ 2147483647 w 1088"/>
                  <a:gd name="T51" fmla="*/ 2147483647 h 1236"/>
                  <a:gd name="T52" fmla="*/ 2147483647 w 1088"/>
                  <a:gd name="T53" fmla="*/ 2147483647 h 1236"/>
                  <a:gd name="T54" fmla="*/ 2147483647 w 1088"/>
                  <a:gd name="T55" fmla="*/ 2147483647 h 1236"/>
                  <a:gd name="T56" fmla="*/ 2147483647 w 1088"/>
                  <a:gd name="T57" fmla="*/ 2147483647 h 1236"/>
                  <a:gd name="T58" fmla="*/ 2147483647 w 1088"/>
                  <a:gd name="T59" fmla="*/ 2147483647 h 1236"/>
                  <a:gd name="T60" fmla="*/ 2147483647 w 1088"/>
                  <a:gd name="T61" fmla="*/ 2147483647 h 1236"/>
                  <a:gd name="T62" fmla="*/ 2147483647 w 1088"/>
                  <a:gd name="T63" fmla="*/ 2147483647 h 1236"/>
                  <a:gd name="T64" fmla="*/ 2147483647 w 1088"/>
                  <a:gd name="T65" fmla="*/ 2147483647 h 1236"/>
                  <a:gd name="T66" fmla="*/ 2147483647 w 1088"/>
                  <a:gd name="T67" fmla="*/ 2147483647 h 1236"/>
                  <a:gd name="T68" fmla="*/ 2147483647 w 1088"/>
                  <a:gd name="T69" fmla="*/ 2147483647 h 1236"/>
                  <a:gd name="T70" fmla="*/ 2147483647 w 1088"/>
                  <a:gd name="T71" fmla="*/ 2147483647 h 1236"/>
                  <a:gd name="T72" fmla="*/ 2147483647 w 1088"/>
                  <a:gd name="T73" fmla="*/ 2147483647 h 1236"/>
                  <a:gd name="T74" fmla="*/ 2147483647 w 1088"/>
                  <a:gd name="T75" fmla="*/ 2147483647 h 1236"/>
                  <a:gd name="T76" fmla="*/ 2147483647 w 1088"/>
                  <a:gd name="T77" fmla="*/ 2147483647 h 1236"/>
                  <a:gd name="T78" fmla="*/ 2147483647 w 1088"/>
                  <a:gd name="T79" fmla="*/ 2147483647 h 1236"/>
                  <a:gd name="T80" fmla="*/ 2147483647 w 1088"/>
                  <a:gd name="T81" fmla="*/ 2147483647 h 1236"/>
                  <a:gd name="T82" fmla="*/ 2147483647 w 1088"/>
                  <a:gd name="T83" fmla="*/ 2147483647 h 1236"/>
                  <a:gd name="T84" fmla="*/ 2147483647 w 1088"/>
                  <a:gd name="T85" fmla="*/ 2147483647 h 1236"/>
                  <a:gd name="T86" fmla="*/ 2147483647 w 1088"/>
                  <a:gd name="T87" fmla="*/ 2147483647 h 1236"/>
                  <a:gd name="T88" fmla="*/ 2147483647 w 1088"/>
                  <a:gd name="T89" fmla="*/ 2147483647 h 1236"/>
                  <a:gd name="T90" fmla="*/ 2147483647 w 1088"/>
                  <a:gd name="T91" fmla="*/ 2147483647 h 1236"/>
                  <a:gd name="T92" fmla="*/ 2147483647 w 1088"/>
                  <a:gd name="T93" fmla="*/ 2147483647 h 1236"/>
                  <a:gd name="T94" fmla="*/ 2147483647 w 1088"/>
                  <a:gd name="T95" fmla="*/ 2147483647 h 1236"/>
                  <a:gd name="T96" fmla="*/ 2147483647 w 1088"/>
                  <a:gd name="T97" fmla="*/ 2147483647 h 1236"/>
                  <a:gd name="T98" fmla="*/ 2147483647 w 1088"/>
                  <a:gd name="T99" fmla="*/ 2147483647 h 1236"/>
                  <a:gd name="T100" fmla="*/ 2147483647 w 1088"/>
                  <a:gd name="T101" fmla="*/ 2147483647 h 1236"/>
                  <a:gd name="T102" fmla="*/ 2147483647 w 1088"/>
                  <a:gd name="T103" fmla="*/ 2147483647 h 1236"/>
                  <a:gd name="T104" fmla="*/ 2147483647 w 1088"/>
                  <a:gd name="T105" fmla="*/ 2147483647 h 1236"/>
                  <a:gd name="T106" fmla="*/ 2147483647 w 1088"/>
                  <a:gd name="T107" fmla="*/ 2147483647 h 1236"/>
                  <a:gd name="T108" fmla="*/ 2147483647 w 1088"/>
                  <a:gd name="T109" fmla="*/ 2147483647 h 1236"/>
                  <a:gd name="T110" fmla="*/ 2147483647 w 1088"/>
                  <a:gd name="T111" fmla="*/ 2147483647 h 1236"/>
                  <a:gd name="T112" fmla="*/ 2147483647 w 1088"/>
                  <a:gd name="T113" fmla="*/ 2147483647 h 1236"/>
                  <a:gd name="T114" fmla="*/ 2147483647 w 1088"/>
                  <a:gd name="T115" fmla="*/ 2147483647 h 1236"/>
                  <a:gd name="T116" fmla="*/ 2147483647 w 1088"/>
                  <a:gd name="T117" fmla="*/ 2147483647 h 1236"/>
                  <a:gd name="T118" fmla="*/ 2147483647 w 1088"/>
                  <a:gd name="T119" fmla="*/ 2147483647 h 12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8"/>
                  <a:gd name="T181" fmla="*/ 0 h 1236"/>
                  <a:gd name="T182" fmla="*/ 1088 w 1088"/>
                  <a:gd name="T183" fmla="*/ 1236 h 12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8" h="1236">
                    <a:moveTo>
                      <a:pt x="1081" y="684"/>
                    </a:moveTo>
                    <a:lnTo>
                      <a:pt x="1082" y="689"/>
                    </a:lnTo>
                    <a:lnTo>
                      <a:pt x="1085" y="704"/>
                    </a:lnTo>
                    <a:lnTo>
                      <a:pt x="1079" y="719"/>
                    </a:lnTo>
                    <a:lnTo>
                      <a:pt x="1073" y="725"/>
                    </a:lnTo>
                    <a:lnTo>
                      <a:pt x="1072" y="740"/>
                    </a:lnTo>
                    <a:lnTo>
                      <a:pt x="1074" y="750"/>
                    </a:lnTo>
                    <a:lnTo>
                      <a:pt x="1064" y="761"/>
                    </a:lnTo>
                    <a:lnTo>
                      <a:pt x="1055" y="777"/>
                    </a:lnTo>
                    <a:lnTo>
                      <a:pt x="1051" y="781"/>
                    </a:lnTo>
                    <a:lnTo>
                      <a:pt x="1049" y="780"/>
                    </a:lnTo>
                    <a:lnTo>
                      <a:pt x="1048" y="783"/>
                    </a:lnTo>
                    <a:lnTo>
                      <a:pt x="1050" y="784"/>
                    </a:lnTo>
                    <a:lnTo>
                      <a:pt x="1048" y="787"/>
                    </a:lnTo>
                    <a:lnTo>
                      <a:pt x="1049" y="788"/>
                    </a:lnTo>
                    <a:lnTo>
                      <a:pt x="1049" y="791"/>
                    </a:lnTo>
                    <a:lnTo>
                      <a:pt x="1047" y="791"/>
                    </a:lnTo>
                    <a:lnTo>
                      <a:pt x="1046" y="794"/>
                    </a:lnTo>
                    <a:lnTo>
                      <a:pt x="1041" y="796"/>
                    </a:lnTo>
                    <a:lnTo>
                      <a:pt x="1041" y="813"/>
                    </a:lnTo>
                    <a:lnTo>
                      <a:pt x="1018" y="814"/>
                    </a:lnTo>
                    <a:lnTo>
                      <a:pt x="992" y="819"/>
                    </a:lnTo>
                    <a:lnTo>
                      <a:pt x="984" y="822"/>
                    </a:lnTo>
                    <a:lnTo>
                      <a:pt x="972" y="831"/>
                    </a:lnTo>
                    <a:lnTo>
                      <a:pt x="966" y="835"/>
                    </a:lnTo>
                    <a:lnTo>
                      <a:pt x="963" y="841"/>
                    </a:lnTo>
                    <a:lnTo>
                      <a:pt x="959" y="851"/>
                    </a:lnTo>
                    <a:lnTo>
                      <a:pt x="958" y="862"/>
                    </a:lnTo>
                    <a:lnTo>
                      <a:pt x="952" y="871"/>
                    </a:lnTo>
                    <a:lnTo>
                      <a:pt x="947" y="885"/>
                    </a:lnTo>
                    <a:lnTo>
                      <a:pt x="940" y="900"/>
                    </a:lnTo>
                    <a:lnTo>
                      <a:pt x="930" y="913"/>
                    </a:lnTo>
                    <a:lnTo>
                      <a:pt x="923" y="919"/>
                    </a:lnTo>
                    <a:lnTo>
                      <a:pt x="916" y="926"/>
                    </a:lnTo>
                    <a:lnTo>
                      <a:pt x="899" y="939"/>
                    </a:lnTo>
                    <a:lnTo>
                      <a:pt x="888" y="943"/>
                    </a:lnTo>
                    <a:lnTo>
                      <a:pt x="861" y="950"/>
                    </a:lnTo>
                    <a:lnTo>
                      <a:pt x="853" y="955"/>
                    </a:lnTo>
                    <a:lnTo>
                      <a:pt x="848" y="958"/>
                    </a:lnTo>
                    <a:lnTo>
                      <a:pt x="844" y="966"/>
                    </a:lnTo>
                    <a:lnTo>
                      <a:pt x="839" y="969"/>
                    </a:lnTo>
                    <a:lnTo>
                      <a:pt x="829" y="984"/>
                    </a:lnTo>
                    <a:lnTo>
                      <a:pt x="822" y="986"/>
                    </a:lnTo>
                    <a:lnTo>
                      <a:pt x="796" y="992"/>
                    </a:lnTo>
                    <a:lnTo>
                      <a:pt x="778" y="1022"/>
                    </a:lnTo>
                    <a:lnTo>
                      <a:pt x="773" y="1024"/>
                    </a:lnTo>
                    <a:lnTo>
                      <a:pt x="770" y="1029"/>
                    </a:lnTo>
                    <a:lnTo>
                      <a:pt x="766" y="1035"/>
                    </a:lnTo>
                    <a:lnTo>
                      <a:pt x="764" y="1047"/>
                    </a:lnTo>
                    <a:lnTo>
                      <a:pt x="752" y="1060"/>
                    </a:lnTo>
                    <a:lnTo>
                      <a:pt x="749" y="1069"/>
                    </a:lnTo>
                    <a:lnTo>
                      <a:pt x="738" y="1085"/>
                    </a:lnTo>
                    <a:lnTo>
                      <a:pt x="731" y="1089"/>
                    </a:lnTo>
                    <a:lnTo>
                      <a:pt x="713" y="1108"/>
                    </a:lnTo>
                    <a:lnTo>
                      <a:pt x="694" y="1140"/>
                    </a:lnTo>
                    <a:lnTo>
                      <a:pt x="692" y="1168"/>
                    </a:lnTo>
                    <a:lnTo>
                      <a:pt x="694" y="1192"/>
                    </a:lnTo>
                    <a:lnTo>
                      <a:pt x="690" y="1200"/>
                    </a:lnTo>
                    <a:lnTo>
                      <a:pt x="674" y="1215"/>
                    </a:lnTo>
                    <a:lnTo>
                      <a:pt x="667" y="1219"/>
                    </a:lnTo>
                    <a:lnTo>
                      <a:pt x="650" y="1221"/>
                    </a:lnTo>
                    <a:lnTo>
                      <a:pt x="641" y="1213"/>
                    </a:lnTo>
                    <a:lnTo>
                      <a:pt x="637" y="1221"/>
                    </a:lnTo>
                    <a:lnTo>
                      <a:pt x="635" y="1222"/>
                    </a:lnTo>
                    <a:lnTo>
                      <a:pt x="633" y="1220"/>
                    </a:lnTo>
                    <a:lnTo>
                      <a:pt x="633" y="1212"/>
                    </a:lnTo>
                    <a:lnTo>
                      <a:pt x="629" y="1211"/>
                    </a:lnTo>
                    <a:lnTo>
                      <a:pt x="628" y="1212"/>
                    </a:lnTo>
                    <a:lnTo>
                      <a:pt x="629" y="1219"/>
                    </a:lnTo>
                    <a:lnTo>
                      <a:pt x="628" y="1222"/>
                    </a:lnTo>
                    <a:lnTo>
                      <a:pt x="617" y="1222"/>
                    </a:lnTo>
                    <a:lnTo>
                      <a:pt x="612" y="1225"/>
                    </a:lnTo>
                    <a:lnTo>
                      <a:pt x="615" y="1231"/>
                    </a:lnTo>
                    <a:lnTo>
                      <a:pt x="614" y="1236"/>
                    </a:lnTo>
                    <a:lnTo>
                      <a:pt x="604" y="1234"/>
                    </a:lnTo>
                    <a:lnTo>
                      <a:pt x="601" y="1231"/>
                    </a:lnTo>
                    <a:lnTo>
                      <a:pt x="602" y="1224"/>
                    </a:lnTo>
                    <a:lnTo>
                      <a:pt x="600" y="1216"/>
                    </a:lnTo>
                    <a:lnTo>
                      <a:pt x="594" y="1216"/>
                    </a:lnTo>
                    <a:lnTo>
                      <a:pt x="588" y="1213"/>
                    </a:lnTo>
                    <a:lnTo>
                      <a:pt x="578" y="1213"/>
                    </a:lnTo>
                    <a:lnTo>
                      <a:pt x="574" y="1212"/>
                    </a:lnTo>
                    <a:lnTo>
                      <a:pt x="566" y="1212"/>
                    </a:lnTo>
                    <a:lnTo>
                      <a:pt x="560" y="1210"/>
                    </a:lnTo>
                    <a:lnTo>
                      <a:pt x="554" y="1210"/>
                    </a:lnTo>
                    <a:lnTo>
                      <a:pt x="548" y="1198"/>
                    </a:lnTo>
                    <a:lnTo>
                      <a:pt x="539" y="1194"/>
                    </a:lnTo>
                    <a:lnTo>
                      <a:pt x="532" y="1195"/>
                    </a:lnTo>
                    <a:lnTo>
                      <a:pt x="532" y="1194"/>
                    </a:lnTo>
                    <a:lnTo>
                      <a:pt x="536" y="1190"/>
                    </a:lnTo>
                    <a:lnTo>
                      <a:pt x="536" y="1187"/>
                    </a:lnTo>
                    <a:lnTo>
                      <a:pt x="534" y="1177"/>
                    </a:lnTo>
                    <a:lnTo>
                      <a:pt x="531" y="1173"/>
                    </a:lnTo>
                    <a:lnTo>
                      <a:pt x="530" y="1170"/>
                    </a:lnTo>
                    <a:lnTo>
                      <a:pt x="532" y="1167"/>
                    </a:lnTo>
                    <a:lnTo>
                      <a:pt x="538" y="1166"/>
                    </a:lnTo>
                    <a:lnTo>
                      <a:pt x="539" y="1158"/>
                    </a:lnTo>
                    <a:lnTo>
                      <a:pt x="534" y="1153"/>
                    </a:lnTo>
                    <a:lnTo>
                      <a:pt x="527" y="1148"/>
                    </a:lnTo>
                    <a:lnTo>
                      <a:pt x="513" y="1154"/>
                    </a:lnTo>
                    <a:lnTo>
                      <a:pt x="508" y="1153"/>
                    </a:lnTo>
                    <a:lnTo>
                      <a:pt x="514" y="1143"/>
                    </a:lnTo>
                    <a:lnTo>
                      <a:pt x="512" y="1139"/>
                    </a:lnTo>
                    <a:lnTo>
                      <a:pt x="518" y="1124"/>
                    </a:lnTo>
                    <a:lnTo>
                      <a:pt x="516" y="1118"/>
                    </a:lnTo>
                    <a:lnTo>
                      <a:pt x="513" y="1112"/>
                    </a:lnTo>
                    <a:lnTo>
                      <a:pt x="514" y="1108"/>
                    </a:lnTo>
                    <a:lnTo>
                      <a:pt x="514" y="1103"/>
                    </a:lnTo>
                    <a:lnTo>
                      <a:pt x="511" y="1094"/>
                    </a:lnTo>
                    <a:lnTo>
                      <a:pt x="508" y="1092"/>
                    </a:lnTo>
                    <a:lnTo>
                      <a:pt x="498" y="1093"/>
                    </a:lnTo>
                    <a:lnTo>
                      <a:pt x="492" y="1096"/>
                    </a:lnTo>
                    <a:lnTo>
                      <a:pt x="489" y="1096"/>
                    </a:lnTo>
                    <a:lnTo>
                      <a:pt x="487" y="1094"/>
                    </a:lnTo>
                    <a:lnTo>
                      <a:pt x="480" y="1085"/>
                    </a:lnTo>
                    <a:lnTo>
                      <a:pt x="480" y="1081"/>
                    </a:lnTo>
                    <a:lnTo>
                      <a:pt x="477" y="1079"/>
                    </a:lnTo>
                    <a:lnTo>
                      <a:pt x="474" y="1075"/>
                    </a:lnTo>
                    <a:lnTo>
                      <a:pt x="475" y="1070"/>
                    </a:lnTo>
                    <a:lnTo>
                      <a:pt x="473" y="1066"/>
                    </a:lnTo>
                    <a:lnTo>
                      <a:pt x="478" y="1059"/>
                    </a:lnTo>
                    <a:lnTo>
                      <a:pt x="474" y="1051"/>
                    </a:lnTo>
                    <a:lnTo>
                      <a:pt x="477" y="1041"/>
                    </a:lnTo>
                    <a:lnTo>
                      <a:pt x="476" y="1033"/>
                    </a:lnTo>
                    <a:lnTo>
                      <a:pt x="465" y="1027"/>
                    </a:lnTo>
                    <a:lnTo>
                      <a:pt x="461" y="1024"/>
                    </a:lnTo>
                    <a:lnTo>
                      <a:pt x="460" y="1018"/>
                    </a:lnTo>
                    <a:lnTo>
                      <a:pt x="443" y="1007"/>
                    </a:lnTo>
                    <a:lnTo>
                      <a:pt x="440" y="999"/>
                    </a:lnTo>
                    <a:lnTo>
                      <a:pt x="435" y="997"/>
                    </a:lnTo>
                    <a:lnTo>
                      <a:pt x="429" y="1000"/>
                    </a:lnTo>
                    <a:lnTo>
                      <a:pt x="422" y="997"/>
                    </a:lnTo>
                    <a:lnTo>
                      <a:pt x="415" y="977"/>
                    </a:lnTo>
                    <a:lnTo>
                      <a:pt x="413" y="967"/>
                    </a:lnTo>
                    <a:lnTo>
                      <a:pt x="413" y="960"/>
                    </a:lnTo>
                    <a:lnTo>
                      <a:pt x="405" y="954"/>
                    </a:lnTo>
                    <a:lnTo>
                      <a:pt x="405" y="945"/>
                    </a:lnTo>
                    <a:lnTo>
                      <a:pt x="402" y="943"/>
                    </a:lnTo>
                    <a:lnTo>
                      <a:pt x="397" y="933"/>
                    </a:lnTo>
                    <a:lnTo>
                      <a:pt x="387" y="924"/>
                    </a:lnTo>
                    <a:lnTo>
                      <a:pt x="385" y="916"/>
                    </a:lnTo>
                    <a:lnTo>
                      <a:pt x="387" y="909"/>
                    </a:lnTo>
                    <a:lnTo>
                      <a:pt x="384" y="904"/>
                    </a:lnTo>
                    <a:lnTo>
                      <a:pt x="379" y="901"/>
                    </a:lnTo>
                    <a:lnTo>
                      <a:pt x="378" y="895"/>
                    </a:lnTo>
                    <a:lnTo>
                      <a:pt x="370" y="884"/>
                    </a:lnTo>
                    <a:lnTo>
                      <a:pt x="374" y="879"/>
                    </a:lnTo>
                    <a:lnTo>
                      <a:pt x="371" y="869"/>
                    </a:lnTo>
                    <a:lnTo>
                      <a:pt x="375" y="862"/>
                    </a:lnTo>
                    <a:lnTo>
                      <a:pt x="371" y="859"/>
                    </a:lnTo>
                    <a:lnTo>
                      <a:pt x="374" y="854"/>
                    </a:lnTo>
                    <a:lnTo>
                      <a:pt x="372" y="852"/>
                    </a:lnTo>
                    <a:lnTo>
                      <a:pt x="376" y="848"/>
                    </a:lnTo>
                    <a:lnTo>
                      <a:pt x="375" y="844"/>
                    </a:lnTo>
                    <a:lnTo>
                      <a:pt x="376" y="837"/>
                    </a:lnTo>
                    <a:lnTo>
                      <a:pt x="382" y="828"/>
                    </a:lnTo>
                    <a:lnTo>
                      <a:pt x="385" y="817"/>
                    </a:lnTo>
                    <a:lnTo>
                      <a:pt x="381" y="814"/>
                    </a:lnTo>
                    <a:lnTo>
                      <a:pt x="377" y="815"/>
                    </a:lnTo>
                    <a:lnTo>
                      <a:pt x="374" y="808"/>
                    </a:lnTo>
                    <a:lnTo>
                      <a:pt x="368" y="804"/>
                    </a:lnTo>
                    <a:lnTo>
                      <a:pt x="366" y="799"/>
                    </a:lnTo>
                    <a:lnTo>
                      <a:pt x="363" y="798"/>
                    </a:lnTo>
                    <a:lnTo>
                      <a:pt x="362" y="795"/>
                    </a:lnTo>
                    <a:lnTo>
                      <a:pt x="348" y="787"/>
                    </a:lnTo>
                    <a:lnTo>
                      <a:pt x="342" y="779"/>
                    </a:lnTo>
                    <a:lnTo>
                      <a:pt x="318" y="764"/>
                    </a:lnTo>
                    <a:lnTo>
                      <a:pt x="318" y="753"/>
                    </a:lnTo>
                    <a:lnTo>
                      <a:pt x="314" y="748"/>
                    </a:lnTo>
                    <a:lnTo>
                      <a:pt x="314" y="744"/>
                    </a:lnTo>
                    <a:lnTo>
                      <a:pt x="316" y="741"/>
                    </a:lnTo>
                    <a:lnTo>
                      <a:pt x="313" y="736"/>
                    </a:lnTo>
                    <a:lnTo>
                      <a:pt x="309" y="732"/>
                    </a:lnTo>
                    <a:lnTo>
                      <a:pt x="308" y="721"/>
                    </a:lnTo>
                    <a:lnTo>
                      <a:pt x="311" y="716"/>
                    </a:lnTo>
                    <a:lnTo>
                      <a:pt x="318" y="717"/>
                    </a:lnTo>
                    <a:lnTo>
                      <a:pt x="321" y="715"/>
                    </a:lnTo>
                    <a:lnTo>
                      <a:pt x="322" y="708"/>
                    </a:lnTo>
                    <a:lnTo>
                      <a:pt x="317" y="704"/>
                    </a:lnTo>
                    <a:lnTo>
                      <a:pt x="315" y="696"/>
                    </a:lnTo>
                    <a:lnTo>
                      <a:pt x="312" y="698"/>
                    </a:lnTo>
                    <a:lnTo>
                      <a:pt x="305" y="697"/>
                    </a:lnTo>
                    <a:lnTo>
                      <a:pt x="294" y="703"/>
                    </a:lnTo>
                    <a:lnTo>
                      <a:pt x="291" y="702"/>
                    </a:lnTo>
                    <a:lnTo>
                      <a:pt x="289" y="699"/>
                    </a:lnTo>
                    <a:lnTo>
                      <a:pt x="294" y="691"/>
                    </a:lnTo>
                    <a:lnTo>
                      <a:pt x="293" y="689"/>
                    </a:lnTo>
                    <a:lnTo>
                      <a:pt x="287" y="687"/>
                    </a:lnTo>
                    <a:lnTo>
                      <a:pt x="286" y="682"/>
                    </a:lnTo>
                    <a:lnTo>
                      <a:pt x="292" y="679"/>
                    </a:lnTo>
                    <a:lnTo>
                      <a:pt x="291" y="674"/>
                    </a:lnTo>
                    <a:lnTo>
                      <a:pt x="287" y="672"/>
                    </a:lnTo>
                    <a:lnTo>
                      <a:pt x="284" y="675"/>
                    </a:lnTo>
                    <a:lnTo>
                      <a:pt x="278" y="670"/>
                    </a:lnTo>
                    <a:lnTo>
                      <a:pt x="270" y="673"/>
                    </a:lnTo>
                    <a:lnTo>
                      <a:pt x="269" y="675"/>
                    </a:lnTo>
                    <a:lnTo>
                      <a:pt x="267" y="675"/>
                    </a:lnTo>
                    <a:lnTo>
                      <a:pt x="263" y="672"/>
                    </a:lnTo>
                    <a:lnTo>
                      <a:pt x="268" y="669"/>
                    </a:lnTo>
                    <a:lnTo>
                      <a:pt x="269" y="663"/>
                    </a:lnTo>
                    <a:lnTo>
                      <a:pt x="268" y="660"/>
                    </a:lnTo>
                    <a:lnTo>
                      <a:pt x="264" y="661"/>
                    </a:lnTo>
                    <a:lnTo>
                      <a:pt x="262" y="668"/>
                    </a:lnTo>
                    <a:lnTo>
                      <a:pt x="260" y="667"/>
                    </a:lnTo>
                    <a:lnTo>
                      <a:pt x="258" y="665"/>
                    </a:lnTo>
                    <a:lnTo>
                      <a:pt x="255" y="666"/>
                    </a:lnTo>
                    <a:lnTo>
                      <a:pt x="253" y="665"/>
                    </a:lnTo>
                    <a:lnTo>
                      <a:pt x="253" y="663"/>
                    </a:lnTo>
                    <a:lnTo>
                      <a:pt x="257" y="657"/>
                    </a:lnTo>
                    <a:lnTo>
                      <a:pt x="252" y="654"/>
                    </a:lnTo>
                    <a:lnTo>
                      <a:pt x="251" y="655"/>
                    </a:lnTo>
                    <a:lnTo>
                      <a:pt x="252" y="661"/>
                    </a:lnTo>
                    <a:lnTo>
                      <a:pt x="249" y="663"/>
                    </a:lnTo>
                    <a:lnTo>
                      <a:pt x="249" y="665"/>
                    </a:lnTo>
                    <a:lnTo>
                      <a:pt x="243" y="663"/>
                    </a:lnTo>
                    <a:lnTo>
                      <a:pt x="242" y="660"/>
                    </a:lnTo>
                    <a:lnTo>
                      <a:pt x="241" y="663"/>
                    </a:lnTo>
                    <a:lnTo>
                      <a:pt x="239" y="662"/>
                    </a:lnTo>
                    <a:lnTo>
                      <a:pt x="233" y="656"/>
                    </a:lnTo>
                    <a:lnTo>
                      <a:pt x="228" y="658"/>
                    </a:lnTo>
                    <a:lnTo>
                      <a:pt x="233" y="661"/>
                    </a:lnTo>
                    <a:lnTo>
                      <a:pt x="233" y="664"/>
                    </a:lnTo>
                    <a:lnTo>
                      <a:pt x="223" y="664"/>
                    </a:lnTo>
                    <a:lnTo>
                      <a:pt x="224" y="661"/>
                    </a:lnTo>
                    <a:lnTo>
                      <a:pt x="215" y="661"/>
                    </a:lnTo>
                    <a:lnTo>
                      <a:pt x="217" y="654"/>
                    </a:lnTo>
                    <a:lnTo>
                      <a:pt x="214" y="652"/>
                    </a:lnTo>
                    <a:lnTo>
                      <a:pt x="213" y="650"/>
                    </a:lnTo>
                    <a:lnTo>
                      <a:pt x="208" y="649"/>
                    </a:lnTo>
                    <a:lnTo>
                      <a:pt x="207" y="652"/>
                    </a:lnTo>
                    <a:lnTo>
                      <a:pt x="204" y="654"/>
                    </a:lnTo>
                    <a:lnTo>
                      <a:pt x="204" y="651"/>
                    </a:lnTo>
                    <a:lnTo>
                      <a:pt x="206" y="647"/>
                    </a:lnTo>
                    <a:lnTo>
                      <a:pt x="200" y="647"/>
                    </a:lnTo>
                    <a:lnTo>
                      <a:pt x="200" y="644"/>
                    </a:lnTo>
                    <a:lnTo>
                      <a:pt x="198" y="643"/>
                    </a:lnTo>
                    <a:lnTo>
                      <a:pt x="196" y="646"/>
                    </a:lnTo>
                    <a:lnTo>
                      <a:pt x="194" y="645"/>
                    </a:lnTo>
                    <a:lnTo>
                      <a:pt x="190" y="645"/>
                    </a:lnTo>
                    <a:lnTo>
                      <a:pt x="189" y="642"/>
                    </a:lnTo>
                    <a:lnTo>
                      <a:pt x="190" y="638"/>
                    </a:lnTo>
                    <a:lnTo>
                      <a:pt x="188" y="635"/>
                    </a:lnTo>
                    <a:lnTo>
                      <a:pt x="184" y="636"/>
                    </a:lnTo>
                    <a:lnTo>
                      <a:pt x="186" y="638"/>
                    </a:lnTo>
                    <a:lnTo>
                      <a:pt x="185" y="639"/>
                    </a:lnTo>
                    <a:lnTo>
                      <a:pt x="182" y="638"/>
                    </a:lnTo>
                    <a:lnTo>
                      <a:pt x="178" y="642"/>
                    </a:lnTo>
                    <a:lnTo>
                      <a:pt x="176" y="639"/>
                    </a:lnTo>
                    <a:lnTo>
                      <a:pt x="173" y="640"/>
                    </a:lnTo>
                    <a:lnTo>
                      <a:pt x="173" y="643"/>
                    </a:lnTo>
                    <a:lnTo>
                      <a:pt x="171" y="643"/>
                    </a:lnTo>
                    <a:lnTo>
                      <a:pt x="172" y="634"/>
                    </a:lnTo>
                    <a:lnTo>
                      <a:pt x="169" y="629"/>
                    </a:lnTo>
                    <a:lnTo>
                      <a:pt x="165" y="629"/>
                    </a:lnTo>
                    <a:lnTo>
                      <a:pt x="165" y="627"/>
                    </a:lnTo>
                    <a:lnTo>
                      <a:pt x="168" y="620"/>
                    </a:lnTo>
                    <a:lnTo>
                      <a:pt x="165" y="621"/>
                    </a:lnTo>
                    <a:lnTo>
                      <a:pt x="163" y="619"/>
                    </a:lnTo>
                    <a:lnTo>
                      <a:pt x="162" y="618"/>
                    </a:lnTo>
                    <a:lnTo>
                      <a:pt x="164" y="616"/>
                    </a:lnTo>
                    <a:lnTo>
                      <a:pt x="162" y="614"/>
                    </a:lnTo>
                    <a:lnTo>
                      <a:pt x="162" y="613"/>
                    </a:lnTo>
                    <a:lnTo>
                      <a:pt x="160" y="612"/>
                    </a:lnTo>
                    <a:lnTo>
                      <a:pt x="159" y="609"/>
                    </a:lnTo>
                    <a:lnTo>
                      <a:pt x="153" y="609"/>
                    </a:lnTo>
                    <a:lnTo>
                      <a:pt x="150" y="606"/>
                    </a:lnTo>
                    <a:lnTo>
                      <a:pt x="149" y="613"/>
                    </a:lnTo>
                    <a:lnTo>
                      <a:pt x="146" y="608"/>
                    </a:lnTo>
                    <a:lnTo>
                      <a:pt x="141" y="603"/>
                    </a:lnTo>
                    <a:lnTo>
                      <a:pt x="141" y="601"/>
                    </a:lnTo>
                    <a:lnTo>
                      <a:pt x="137" y="601"/>
                    </a:lnTo>
                    <a:lnTo>
                      <a:pt x="136" y="599"/>
                    </a:lnTo>
                    <a:lnTo>
                      <a:pt x="133" y="600"/>
                    </a:lnTo>
                    <a:lnTo>
                      <a:pt x="132" y="594"/>
                    </a:lnTo>
                    <a:lnTo>
                      <a:pt x="127" y="594"/>
                    </a:lnTo>
                    <a:lnTo>
                      <a:pt x="129" y="591"/>
                    </a:lnTo>
                    <a:lnTo>
                      <a:pt x="127" y="592"/>
                    </a:lnTo>
                    <a:lnTo>
                      <a:pt x="123" y="590"/>
                    </a:lnTo>
                    <a:lnTo>
                      <a:pt x="123" y="588"/>
                    </a:lnTo>
                    <a:lnTo>
                      <a:pt x="115" y="588"/>
                    </a:lnTo>
                    <a:lnTo>
                      <a:pt x="114" y="584"/>
                    </a:lnTo>
                    <a:lnTo>
                      <a:pt x="108" y="582"/>
                    </a:lnTo>
                    <a:lnTo>
                      <a:pt x="106" y="586"/>
                    </a:lnTo>
                    <a:lnTo>
                      <a:pt x="102" y="583"/>
                    </a:lnTo>
                    <a:lnTo>
                      <a:pt x="98" y="583"/>
                    </a:lnTo>
                    <a:lnTo>
                      <a:pt x="96" y="584"/>
                    </a:lnTo>
                    <a:lnTo>
                      <a:pt x="89" y="583"/>
                    </a:lnTo>
                    <a:lnTo>
                      <a:pt x="88" y="585"/>
                    </a:lnTo>
                    <a:lnTo>
                      <a:pt x="84" y="584"/>
                    </a:lnTo>
                    <a:lnTo>
                      <a:pt x="83" y="585"/>
                    </a:lnTo>
                    <a:lnTo>
                      <a:pt x="79" y="585"/>
                    </a:lnTo>
                    <a:lnTo>
                      <a:pt x="74" y="581"/>
                    </a:lnTo>
                    <a:lnTo>
                      <a:pt x="66" y="579"/>
                    </a:lnTo>
                    <a:lnTo>
                      <a:pt x="66" y="578"/>
                    </a:lnTo>
                    <a:lnTo>
                      <a:pt x="63" y="579"/>
                    </a:lnTo>
                    <a:lnTo>
                      <a:pt x="59" y="578"/>
                    </a:lnTo>
                    <a:lnTo>
                      <a:pt x="54" y="579"/>
                    </a:lnTo>
                    <a:lnTo>
                      <a:pt x="51" y="581"/>
                    </a:lnTo>
                    <a:lnTo>
                      <a:pt x="44" y="582"/>
                    </a:lnTo>
                    <a:lnTo>
                      <a:pt x="40" y="581"/>
                    </a:lnTo>
                    <a:lnTo>
                      <a:pt x="38" y="580"/>
                    </a:lnTo>
                    <a:lnTo>
                      <a:pt x="34" y="580"/>
                    </a:lnTo>
                    <a:lnTo>
                      <a:pt x="28" y="580"/>
                    </a:lnTo>
                    <a:lnTo>
                      <a:pt x="26" y="575"/>
                    </a:lnTo>
                    <a:lnTo>
                      <a:pt x="27" y="573"/>
                    </a:lnTo>
                    <a:lnTo>
                      <a:pt x="27" y="572"/>
                    </a:lnTo>
                    <a:lnTo>
                      <a:pt x="30" y="567"/>
                    </a:lnTo>
                    <a:lnTo>
                      <a:pt x="29" y="567"/>
                    </a:lnTo>
                    <a:lnTo>
                      <a:pt x="29" y="565"/>
                    </a:lnTo>
                    <a:lnTo>
                      <a:pt x="26" y="563"/>
                    </a:lnTo>
                    <a:lnTo>
                      <a:pt x="26" y="558"/>
                    </a:lnTo>
                    <a:lnTo>
                      <a:pt x="24" y="554"/>
                    </a:lnTo>
                    <a:lnTo>
                      <a:pt x="22" y="544"/>
                    </a:lnTo>
                    <a:lnTo>
                      <a:pt x="26" y="537"/>
                    </a:lnTo>
                    <a:lnTo>
                      <a:pt x="22" y="536"/>
                    </a:lnTo>
                    <a:lnTo>
                      <a:pt x="23" y="531"/>
                    </a:lnTo>
                    <a:lnTo>
                      <a:pt x="18" y="529"/>
                    </a:lnTo>
                    <a:lnTo>
                      <a:pt x="16" y="525"/>
                    </a:lnTo>
                    <a:lnTo>
                      <a:pt x="14" y="522"/>
                    </a:lnTo>
                    <a:lnTo>
                      <a:pt x="15" y="519"/>
                    </a:lnTo>
                    <a:lnTo>
                      <a:pt x="14" y="517"/>
                    </a:lnTo>
                    <a:lnTo>
                      <a:pt x="15" y="514"/>
                    </a:lnTo>
                    <a:lnTo>
                      <a:pt x="14" y="509"/>
                    </a:lnTo>
                    <a:lnTo>
                      <a:pt x="15" y="507"/>
                    </a:lnTo>
                    <a:lnTo>
                      <a:pt x="15" y="501"/>
                    </a:lnTo>
                    <a:lnTo>
                      <a:pt x="20" y="494"/>
                    </a:lnTo>
                    <a:lnTo>
                      <a:pt x="20" y="493"/>
                    </a:lnTo>
                    <a:lnTo>
                      <a:pt x="23" y="491"/>
                    </a:lnTo>
                    <a:lnTo>
                      <a:pt x="24" y="487"/>
                    </a:lnTo>
                    <a:lnTo>
                      <a:pt x="14" y="473"/>
                    </a:lnTo>
                    <a:lnTo>
                      <a:pt x="15" y="468"/>
                    </a:lnTo>
                    <a:lnTo>
                      <a:pt x="16" y="468"/>
                    </a:lnTo>
                    <a:lnTo>
                      <a:pt x="15" y="466"/>
                    </a:lnTo>
                    <a:lnTo>
                      <a:pt x="17" y="462"/>
                    </a:lnTo>
                    <a:lnTo>
                      <a:pt x="14" y="455"/>
                    </a:lnTo>
                    <a:lnTo>
                      <a:pt x="0" y="440"/>
                    </a:lnTo>
                    <a:lnTo>
                      <a:pt x="1" y="436"/>
                    </a:lnTo>
                    <a:lnTo>
                      <a:pt x="17" y="435"/>
                    </a:lnTo>
                    <a:lnTo>
                      <a:pt x="28" y="428"/>
                    </a:lnTo>
                    <a:lnTo>
                      <a:pt x="41" y="433"/>
                    </a:lnTo>
                    <a:lnTo>
                      <a:pt x="40" y="452"/>
                    </a:lnTo>
                    <a:lnTo>
                      <a:pt x="46" y="459"/>
                    </a:lnTo>
                    <a:lnTo>
                      <a:pt x="59" y="457"/>
                    </a:lnTo>
                    <a:lnTo>
                      <a:pt x="95" y="485"/>
                    </a:lnTo>
                    <a:lnTo>
                      <a:pt x="149" y="492"/>
                    </a:lnTo>
                    <a:lnTo>
                      <a:pt x="192" y="480"/>
                    </a:lnTo>
                    <a:lnTo>
                      <a:pt x="196" y="481"/>
                    </a:lnTo>
                    <a:lnTo>
                      <a:pt x="198" y="477"/>
                    </a:lnTo>
                    <a:lnTo>
                      <a:pt x="203" y="477"/>
                    </a:lnTo>
                    <a:lnTo>
                      <a:pt x="204" y="474"/>
                    </a:lnTo>
                    <a:lnTo>
                      <a:pt x="203" y="470"/>
                    </a:lnTo>
                    <a:lnTo>
                      <a:pt x="204" y="466"/>
                    </a:lnTo>
                    <a:lnTo>
                      <a:pt x="208" y="468"/>
                    </a:lnTo>
                    <a:lnTo>
                      <a:pt x="208" y="470"/>
                    </a:lnTo>
                    <a:lnTo>
                      <a:pt x="210" y="471"/>
                    </a:lnTo>
                    <a:lnTo>
                      <a:pt x="213" y="468"/>
                    </a:lnTo>
                    <a:lnTo>
                      <a:pt x="215" y="468"/>
                    </a:lnTo>
                    <a:lnTo>
                      <a:pt x="216" y="462"/>
                    </a:lnTo>
                    <a:lnTo>
                      <a:pt x="220" y="463"/>
                    </a:lnTo>
                    <a:lnTo>
                      <a:pt x="221" y="462"/>
                    </a:lnTo>
                    <a:lnTo>
                      <a:pt x="224" y="464"/>
                    </a:lnTo>
                    <a:lnTo>
                      <a:pt x="231" y="462"/>
                    </a:lnTo>
                    <a:lnTo>
                      <a:pt x="230" y="459"/>
                    </a:lnTo>
                    <a:lnTo>
                      <a:pt x="226" y="459"/>
                    </a:lnTo>
                    <a:lnTo>
                      <a:pt x="226" y="456"/>
                    </a:lnTo>
                    <a:lnTo>
                      <a:pt x="231" y="456"/>
                    </a:lnTo>
                    <a:lnTo>
                      <a:pt x="232" y="453"/>
                    </a:lnTo>
                    <a:lnTo>
                      <a:pt x="240" y="449"/>
                    </a:lnTo>
                    <a:lnTo>
                      <a:pt x="246" y="449"/>
                    </a:lnTo>
                    <a:lnTo>
                      <a:pt x="246" y="451"/>
                    </a:lnTo>
                    <a:lnTo>
                      <a:pt x="244" y="451"/>
                    </a:lnTo>
                    <a:lnTo>
                      <a:pt x="251" y="454"/>
                    </a:lnTo>
                    <a:lnTo>
                      <a:pt x="246" y="457"/>
                    </a:lnTo>
                    <a:lnTo>
                      <a:pt x="248" y="460"/>
                    </a:lnTo>
                    <a:lnTo>
                      <a:pt x="244" y="462"/>
                    </a:lnTo>
                    <a:lnTo>
                      <a:pt x="245" y="463"/>
                    </a:lnTo>
                    <a:lnTo>
                      <a:pt x="257" y="463"/>
                    </a:lnTo>
                    <a:lnTo>
                      <a:pt x="259" y="467"/>
                    </a:lnTo>
                    <a:lnTo>
                      <a:pt x="263" y="465"/>
                    </a:lnTo>
                    <a:lnTo>
                      <a:pt x="264" y="466"/>
                    </a:lnTo>
                    <a:lnTo>
                      <a:pt x="266" y="465"/>
                    </a:lnTo>
                    <a:lnTo>
                      <a:pt x="266" y="469"/>
                    </a:lnTo>
                    <a:lnTo>
                      <a:pt x="274" y="470"/>
                    </a:lnTo>
                    <a:lnTo>
                      <a:pt x="275" y="468"/>
                    </a:lnTo>
                    <a:lnTo>
                      <a:pt x="277" y="468"/>
                    </a:lnTo>
                    <a:lnTo>
                      <a:pt x="280" y="472"/>
                    </a:lnTo>
                    <a:lnTo>
                      <a:pt x="285" y="472"/>
                    </a:lnTo>
                    <a:lnTo>
                      <a:pt x="290" y="474"/>
                    </a:lnTo>
                    <a:lnTo>
                      <a:pt x="295" y="473"/>
                    </a:lnTo>
                    <a:lnTo>
                      <a:pt x="303" y="473"/>
                    </a:lnTo>
                    <a:lnTo>
                      <a:pt x="305" y="475"/>
                    </a:lnTo>
                    <a:lnTo>
                      <a:pt x="308" y="474"/>
                    </a:lnTo>
                    <a:lnTo>
                      <a:pt x="309" y="472"/>
                    </a:lnTo>
                    <a:lnTo>
                      <a:pt x="306" y="468"/>
                    </a:lnTo>
                    <a:lnTo>
                      <a:pt x="312" y="470"/>
                    </a:lnTo>
                    <a:lnTo>
                      <a:pt x="320" y="466"/>
                    </a:lnTo>
                    <a:lnTo>
                      <a:pt x="322" y="464"/>
                    </a:lnTo>
                    <a:lnTo>
                      <a:pt x="324" y="464"/>
                    </a:lnTo>
                    <a:lnTo>
                      <a:pt x="328" y="460"/>
                    </a:lnTo>
                    <a:lnTo>
                      <a:pt x="330" y="454"/>
                    </a:lnTo>
                    <a:lnTo>
                      <a:pt x="333" y="453"/>
                    </a:lnTo>
                    <a:lnTo>
                      <a:pt x="335" y="455"/>
                    </a:lnTo>
                    <a:lnTo>
                      <a:pt x="339" y="456"/>
                    </a:lnTo>
                    <a:lnTo>
                      <a:pt x="342" y="462"/>
                    </a:lnTo>
                    <a:lnTo>
                      <a:pt x="346" y="464"/>
                    </a:lnTo>
                    <a:lnTo>
                      <a:pt x="351" y="468"/>
                    </a:lnTo>
                    <a:lnTo>
                      <a:pt x="351" y="471"/>
                    </a:lnTo>
                    <a:lnTo>
                      <a:pt x="357" y="471"/>
                    </a:lnTo>
                    <a:lnTo>
                      <a:pt x="358" y="472"/>
                    </a:lnTo>
                    <a:lnTo>
                      <a:pt x="358" y="473"/>
                    </a:lnTo>
                    <a:lnTo>
                      <a:pt x="353" y="476"/>
                    </a:lnTo>
                    <a:lnTo>
                      <a:pt x="351" y="476"/>
                    </a:lnTo>
                    <a:lnTo>
                      <a:pt x="350" y="482"/>
                    </a:lnTo>
                    <a:lnTo>
                      <a:pt x="347" y="482"/>
                    </a:lnTo>
                    <a:lnTo>
                      <a:pt x="347" y="486"/>
                    </a:lnTo>
                    <a:lnTo>
                      <a:pt x="346" y="488"/>
                    </a:lnTo>
                    <a:lnTo>
                      <a:pt x="347" y="490"/>
                    </a:lnTo>
                    <a:lnTo>
                      <a:pt x="348" y="488"/>
                    </a:lnTo>
                    <a:lnTo>
                      <a:pt x="351" y="489"/>
                    </a:lnTo>
                    <a:lnTo>
                      <a:pt x="356" y="486"/>
                    </a:lnTo>
                    <a:lnTo>
                      <a:pt x="361" y="488"/>
                    </a:lnTo>
                    <a:lnTo>
                      <a:pt x="378" y="485"/>
                    </a:lnTo>
                    <a:lnTo>
                      <a:pt x="386" y="484"/>
                    </a:lnTo>
                    <a:lnTo>
                      <a:pt x="390" y="485"/>
                    </a:lnTo>
                    <a:lnTo>
                      <a:pt x="399" y="493"/>
                    </a:lnTo>
                    <a:lnTo>
                      <a:pt x="406" y="494"/>
                    </a:lnTo>
                    <a:lnTo>
                      <a:pt x="411" y="496"/>
                    </a:lnTo>
                    <a:lnTo>
                      <a:pt x="420" y="494"/>
                    </a:lnTo>
                    <a:lnTo>
                      <a:pt x="422" y="489"/>
                    </a:lnTo>
                    <a:lnTo>
                      <a:pt x="429" y="490"/>
                    </a:lnTo>
                    <a:lnTo>
                      <a:pt x="433" y="483"/>
                    </a:lnTo>
                    <a:lnTo>
                      <a:pt x="433" y="480"/>
                    </a:lnTo>
                    <a:lnTo>
                      <a:pt x="435" y="478"/>
                    </a:lnTo>
                    <a:lnTo>
                      <a:pt x="436" y="475"/>
                    </a:lnTo>
                    <a:lnTo>
                      <a:pt x="440" y="474"/>
                    </a:lnTo>
                    <a:lnTo>
                      <a:pt x="439" y="470"/>
                    </a:lnTo>
                    <a:lnTo>
                      <a:pt x="442" y="470"/>
                    </a:lnTo>
                    <a:lnTo>
                      <a:pt x="442" y="468"/>
                    </a:lnTo>
                    <a:lnTo>
                      <a:pt x="470" y="457"/>
                    </a:lnTo>
                    <a:lnTo>
                      <a:pt x="470" y="456"/>
                    </a:lnTo>
                    <a:lnTo>
                      <a:pt x="482" y="448"/>
                    </a:lnTo>
                    <a:lnTo>
                      <a:pt x="482" y="442"/>
                    </a:lnTo>
                    <a:lnTo>
                      <a:pt x="486" y="439"/>
                    </a:lnTo>
                    <a:lnTo>
                      <a:pt x="488" y="434"/>
                    </a:lnTo>
                    <a:lnTo>
                      <a:pt x="494" y="432"/>
                    </a:lnTo>
                    <a:lnTo>
                      <a:pt x="492" y="430"/>
                    </a:lnTo>
                    <a:lnTo>
                      <a:pt x="493" y="428"/>
                    </a:lnTo>
                    <a:lnTo>
                      <a:pt x="497" y="428"/>
                    </a:lnTo>
                    <a:lnTo>
                      <a:pt x="498" y="423"/>
                    </a:lnTo>
                    <a:lnTo>
                      <a:pt x="505" y="418"/>
                    </a:lnTo>
                    <a:lnTo>
                      <a:pt x="506" y="416"/>
                    </a:lnTo>
                    <a:lnTo>
                      <a:pt x="503" y="412"/>
                    </a:lnTo>
                    <a:lnTo>
                      <a:pt x="506" y="410"/>
                    </a:lnTo>
                    <a:lnTo>
                      <a:pt x="508" y="410"/>
                    </a:lnTo>
                    <a:lnTo>
                      <a:pt x="511" y="404"/>
                    </a:lnTo>
                    <a:lnTo>
                      <a:pt x="509" y="401"/>
                    </a:lnTo>
                    <a:lnTo>
                      <a:pt x="506" y="399"/>
                    </a:lnTo>
                    <a:lnTo>
                      <a:pt x="507" y="396"/>
                    </a:lnTo>
                    <a:lnTo>
                      <a:pt x="505" y="392"/>
                    </a:lnTo>
                    <a:lnTo>
                      <a:pt x="507" y="390"/>
                    </a:lnTo>
                    <a:lnTo>
                      <a:pt x="510" y="390"/>
                    </a:lnTo>
                    <a:lnTo>
                      <a:pt x="516" y="374"/>
                    </a:lnTo>
                    <a:lnTo>
                      <a:pt x="520" y="368"/>
                    </a:lnTo>
                    <a:lnTo>
                      <a:pt x="522" y="359"/>
                    </a:lnTo>
                    <a:lnTo>
                      <a:pt x="532" y="338"/>
                    </a:lnTo>
                    <a:lnTo>
                      <a:pt x="537" y="336"/>
                    </a:lnTo>
                    <a:lnTo>
                      <a:pt x="540" y="337"/>
                    </a:lnTo>
                    <a:lnTo>
                      <a:pt x="543" y="331"/>
                    </a:lnTo>
                    <a:lnTo>
                      <a:pt x="540" y="331"/>
                    </a:lnTo>
                    <a:lnTo>
                      <a:pt x="539" y="329"/>
                    </a:lnTo>
                    <a:lnTo>
                      <a:pt x="539" y="326"/>
                    </a:lnTo>
                    <a:lnTo>
                      <a:pt x="542" y="323"/>
                    </a:lnTo>
                    <a:lnTo>
                      <a:pt x="546" y="308"/>
                    </a:lnTo>
                    <a:lnTo>
                      <a:pt x="548" y="307"/>
                    </a:lnTo>
                    <a:lnTo>
                      <a:pt x="555" y="295"/>
                    </a:lnTo>
                    <a:lnTo>
                      <a:pt x="550" y="291"/>
                    </a:lnTo>
                    <a:lnTo>
                      <a:pt x="551" y="286"/>
                    </a:lnTo>
                    <a:lnTo>
                      <a:pt x="548" y="285"/>
                    </a:lnTo>
                    <a:lnTo>
                      <a:pt x="549" y="283"/>
                    </a:lnTo>
                    <a:lnTo>
                      <a:pt x="551" y="283"/>
                    </a:lnTo>
                    <a:lnTo>
                      <a:pt x="554" y="275"/>
                    </a:lnTo>
                    <a:lnTo>
                      <a:pt x="559" y="274"/>
                    </a:lnTo>
                    <a:lnTo>
                      <a:pt x="558" y="269"/>
                    </a:lnTo>
                    <a:lnTo>
                      <a:pt x="562" y="261"/>
                    </a:lnTo>
                    <a:lnTo>
                      <a:pt x="567" y="259"/>
                    </a:lnTo>
                    <a:lnTo>
                      <a:pt x="568" y="257"/>
                    </a:lnTo>
                    <a:lnTo>
                      <a:pt x="572" y="260"/>
                    </a:lnTo>
                    <a:lnTo>
                      <a:pt x="575" y="259"/>
                    </a:lnTo>
                    <a:lnTo>
                      <a:pt x="584" y="248"/>
                    </a:lnTo>
                    <a:lnTo>
                      <a:pt x="584" y="244"/>
                    </a:lnTo>
                    <a:lnTo>
                      <a:pt x="591" y="236"/>
                    </a:lnTo>
                    <a:lnTo>
                      <a:pt x="601" y="214"/>
                    </a:lnTo>
                    <a:lnTo>
                      <a:pt x="604" y="212"/>
                    </a:lnTo>
                    <a:lnTo>
                      <a:pt x="605" y="206"/>
                    </a:lnTo>
                    <a:lnTo>
                      <a:pt x="609" y="203"/>
                    </a:lnTo>
                    <a:lnTo>
                      <a:pt x="610" y="200"/>
                    </a:lnTo>
                    <a:lnTo>
                      <a:pt x="613" y="199"/>
                    </a:lnTo>
                    <a:lnTo>
                      <a:pt x="620" y="184"/>
                    </a:lnTo>
                    <a:lnTo>
                      <a:pt x="626" y="178"/>
                    </a:lnTo>
                    <a:lnTo>
                      <a:pt x="632" y="157"/>
                    </a:lnTo>
                    <a:lnTo>
                      <a:pt x="635" y="153"/>
                    </a:lnTo>
                    <a:lnTo>
                      <a:pt x="641" y="154"/>
                    </a:lnTo>
                    <a:lnTo>
                      <a:pt x="642" y="150"/>
                    </a:lnTo>
                    <a:lnTo>
                      <a:pt x="641" y="145"/>
                    </a:lnTo>
                    <a:lnTo>
                      <a:pt x="642" y="142"/>
                    </a:lnTo>
                    <a:lnTo>
                      <a:pt x="653" y="136"/>
                    </a:lnTo>
                    <a:lnTo>
                      <a:pt x="658" y="129"/>
                    </a:lnTo>
                    <a:lnTo>
                      <a:pt x="664" y="127"/>
                    </a:lnTo>
                    <a:lnTo>
                      <a:pt x="665" y="124"/>
                    </a:lnTo>
                    <a:lnTo>
                      <a:pt x="669" y="121"/>
                    </a:lnTo>
                    <a:lnTo>
                      <a:pt x="673" y="111"/>
                    </a:lnTo>
                    <a:lnTo>
                      <a:pt x="674" y="105"/>
                    </a:lnTo>
                    <a:lnTo>
                      <a:pt x="678" y="97"/>
                    </a:lnTo>
                    <a:lnTo>
                      <a:pt x="682" y="96"/>
                    </a:lnTo>
                    <a:lnTo>
                      <a:pt x="689" y="95"/>
                    </a:lnTo>
                    <a:lnTo>
                      <a:pt x="694" y="90"/>
                    </a:lnTo>
                    <a:lnTo>
                      <a:pt x="699" y="89"/>
                    </a:lnTo>
                    <a:lnTo>
                      <a:pt x="703" y="86"/>
                    </a:lnTo>
                    <a:lnTo>
                      <a:pt x="703" y="79"/>
                    </a:lnTo>
                    <a:lnTo>
                      <a:pt x="713" y="53"/>
                    </a:lnTo>
                    <a:lnTo>
                      <a:pt x="713" y="45"/>
                    </a:lnTo>
                    <a:lnTo>
                      <a:pt x="717" y="36"/>
                    </a:lnTo>
                    <a:lnTo>
                      <a:pt x="719" y="20"/>
                    </a:lnTo>
                    <a:lnTo>
                      <a:pt x="723" y="4"/>
                    </a:lnTo>
                    <a:lnTo>
                      <a:pt x="726" y="1"/>
                    </a:lnTo>
                    <a:lnTo>
                      <a:pt x="731" y="0"/>
                    </a:lnTo>
                    <a:lnTo>
                      <a:pt x="750" y="14"/>
                    </a:lnTo>
                    <a:lnTo>
                      <a:pt x="789" y="53"/>
                    </a:lnTo>
                    <a:lnTo>
                      <a:pt x="798" y="68"/>
                    </a:lnTo>
                    <a:lnTo>
                      <a:pt x="803" y="84"/>
                    </a:lnTo>
                    <a:lnTo>
                      <a:pt x="806" y="97"/>
                    </a:lnTo>
                    <a:lnTo>
                      <a:pt x="804" y="107"/>
                    </a:lnTo>
                    <a:lnTo>
                      <a:pt x="808" y="109"/>
                    </a:lnTo>
                    <a:lnTo>
                      <a:pt x="817" y="114"/>
                    </a:lnTo>
                    <a:lnTo>
                      <a:pt x="822" y="114"/>
                    </a:lnTo>
                    <a:lnTo>
                      <a:pt x="827" y="118"/>
                    </a:lnTo>
                    <a:lnTo>
                      <a:pt x="824" y="165"/>
                    </a:lnTo>
                    <a:lnTo>
                      <a:pt x="828" y="206"/>
                    </a:lnTo>
                    <a:lnTo>
                      <a:pt x="827" y="213"/>
                    </a:lnTo>
                    <a:lnTo>
                      <a:pt x="824" y="215"/>
                    </a:lnTo>
                    <a:lnTo>
                      <a:pt x="825" y="229"/>
                    </a:lnTo>
                    <a:lnTo>
                      <a:pt x="838" y="268"/>
                    </a:lnTo>
                    <a:lnTo>
                      <a:pt x="836" y="275"/>
                    </a:lnTo>
                    <a:lnTo>
                      <a:pt x="836" y="283"/>
                    </a:lnTo>
                    <a:lnTo>
                      <a:pt x="837" y="288"/>
                    </a:lnTo>
                    <a:lnTo>
                      <a:pt x="842" y="292"/>
                    </a:lnTo>
                    <a:lnTo>
                      <a:pt x="840" y="303"/>
                    </a:lnTo>
                    <a:lnTo>
                      <a:pt x="846" y="312"/>
                    </a:lnTo>
                    <a:lnTo>
                      <a:pt x="848" y="327"/>
                    </a:lnTo>
                    <a:lnTo>
                      <a:pt x="855" y="338"/>
                    </a:lnTo>
                    <a:lnTo>
                      <a:pt x="855" y="355"/>
                    </a:lnTo>
                    <a:lnTo>
                      <a:pt x="860" y="355"/>
                    </a:lnTo>
                    <a:lnTo>
                      <a:pt x="865" y="358"/>
                    </a:lnTo>
                    <a:lnTo>
                      <a:pt x="865" y="366"/>
                    </a:lnTo>
                    <a:lnTo>
                      <a:pt x="869" y="369"/>
                    </a:lnTo>
                    <a:lnTo>
                      <a:pt x="869" y="381"/>
                    </a:lnTo>
                    <a:lnTo>
                      <a:pt x="872" y="383"/>
                    </a:lnTo>
                    <a:lnTo>
                      <a:pt x="875" y="387"/>
                    </a:lnTo>
                    <a:lnTo>
                      <a:pt x="876" y="391"/>
                    </a:lnTo>
                    <a:lnTo>
                      <a:pt x="879" y="392"/>
                    </a:lnTo>
                    <a:lnTo>
                      <a:pt x="878" y="401"/>
                    </a:lnTo>
                    <a:lnTo>
                      <a:pt x="880" y="408"/>
                    </a:lnTo>
                    <a:lnTo>
                      <a:pt x="880" y="418"/>
                    </a:lnTo>
                    <a:lnTo>
                      <a:pt x="879" y="420"/>
                    </a:lnTo>
                    <a:lnTo>
                      <a:pt x="875" y="421"/>
                    </a:lnTo>
                    <a:lnTo>
                      <a:pt x="875" y="424"/>
                    </a:lnTo>
                    <a:lnTo>
                      <a:pt x="876" y="422"/>
                    </a:lnTo>
                    <a:lnTo>
                      <a:pt x="879" y="423"/>
                    </a:lnTo>
                    <a:lnTo>
                      <a:pt x="884" y="420"/>
                    </a:lnTo>
                    <a:lnTo>
                      <a:pt x="886" y="420"/>
                    </a:lnTo>
                    <a:lnTo>
                      <a:pt x="889" y="421"/>
                    </a:lnTo>
                    <a:lnTo>
                      <a:pt x="894" y="433"/>
                    </a:lnTo>
                    <a:lnTo>
                      <a:pt x="893" y="441"/>
                    </a:lnTo>
                    <a:lnTo>
                      <a:pt x="897" y="448"/>
                    </a:lnTo>
                    <a:lnTo>
                      <a:pt x="896" y="451"/>
                    </a:lnTo>
                    <a:lnTo>
                      <a:pt x="899" y="455"/>
                    </a:lnTo>
                    <a:lnTo>
                      <a:pt x="900" y="463"/>
                    </a:lnTo>
                    <a:lnTo>
                      <a:pt x="904" y="470"/>
                    </a:lnTo>
                    <a:lnTo>
                      <a:pt x="904" y="480"/>
                    </a:lnTo>
                    <a:lnTo>
                      <a:pt x="907" y="481"/>
                    </a:lnTo>
                    <a:lnTo>
                      <a:pt x="910" y="485"/>
                    </a:lnTo>
                    <a:lnTo>
                      <a:pt x="912" y="492"/>
                    </a:lnTo>
                    <a:lnTo>
                      <a:pt x="912" y="498"/>
                    </a:lnTo>
                    <a:lnTo>
                      <a:pt x="908" y="501"/>
                    </a:lnTo>
                    <a:lnTo>
                      <a:pt x="946" y="486"/>
                    </a:lnTo>
                    <a:lnTo>
                      <a:pt x="964" y="487"/>
                    </a:lnTo>
                    <a:lnTo>
                      <a:pt x="964" y="489"/>
                    </a:lnTo>
                    <a:lnTo>
                      <a:pt x="965" y="489"/>
                    </a:lnTo>
                    <a:lnTo>
                      <a:pt x="970" y="491"/>
                    </a:lnTo>
                    <a:lnTo>
                      <a:pt x="980" y="509"/>
                    </a:lnTo>
                    <a:lnTo>
                      <a:pt x="984" y="512"/>
                    </a:lnTo>
                    <a:lnTo>
                      <a:pt x="983" y="517"/>
                    </a:lnTo>
                    <a:lnTo>
                      <a:pt x="986" y="518"/>
                    </a:lnTo>
                    <a:lnTo>
                      <a:pt x="989" y="526"/>
                    </a:lnTo>
                    <a:lnTo>
                      <a:pt x="992" y="529"/>
                    </a:lnTo>
                    <a:lnTo>
                      <a:pt x="993" y="536"/>
                    </a:lnTo>
                    <a:lnTo>
                      <a:pt x="1010" y="574"/>
                    </a:lnTo>
                    <a:lnTo>
                      <a:pt x="1024" y="571"/>
                    </a:lnTo>
                    <a:lnTo>
                      <a:pt x="1042" y="576"/>
                    </a:lnTo>
                    <a:lnTo>
                      <a:pt x="1055" y="581"/>
                    </a:lnTo>
                    <a:lnTo>
                      <a:pt x="1079" y="595"/>
                    </a:lnTo>
                    <a:lnTo>
                      <a:pt x="1080" y="599"/>
                    </a:lnTo>
                    <a:lnTo>
                      <a:pt x="1078" y="601"/>
                    </a:lnTo>
                    <a:lnTo>
                      <a:pt x="1081" y="602"/>
                    </a:lnTo>
                    <a:lnTo>
                      <a:pt x="1084" y="613"/>
                    </a:lnTo>
                    <a:lnTo>
                      <a:pt x="1084" y="624"/>
                    </a:lnTo>
                    <a:lnTo>
                      <a:pt x="1088" y="644"/>
                    </a:lnTo>
                    <a:lnTo>
                      <a:pt x="1087" y="664"/>
                    </a:lnTo>
                    <a:lnTo>
                      <a:pt x="1081" y="684"/>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5" name="Freeform 25"/>
              <p:cNvSpPr>
                <a:spLocks/>
              </p:cNvSpPr>
              <p:nvPr/>
            </p:nvSpPr>
            <p:spPr bwMode="auto">
              <a:xfrm>
                <a:off x="7241580" y="2495550"/>
                <a:ext cx="579437" cy="958850"/>
              </a:xfrm>
              <a:custGeom>
                <a:avLst/>
                <a:gdLst>
                  <a:gd name="T0" fmla="*/ 2147483647 w 1099"/>
                  <a:gd name="T1" fmla="*/ 2147483647 h 1808"/>
                  <a:gd name="T2" fmla="*/ 2147483647 w 1099"/>
                  <a:gd name="T3" fmla="*/ 2147483647 h 1808"/>
                  <a:gd name="T4" fmla="*/ 2147483647 w 1099"/>
                  <a:gd name="T5" fmla="*/ 2147483647 h 1808"/>
                  <a:gd name="T6" fmla="*/ 2147483647 w 1099"/>
                  <a:gd name="T7" fmla="*/ 2147483647 h 1808"/>
                  <a:gd name="T8" fmla="*/ 2147483647 w 1099"/>
                  <a:gd name="T9" fmla="*/ 2147483647 h 1808"/>
                  <a:gd name="T10" fmla="*/ 2147483647 w 1099"/>
                  <a:gd name="T11" fmla="*/ 2147483647 h 1808"/>
                  <a:gd name="T12" fmla="*/ 2147483647 w 1099"/>
                  <a:gd name="T13" fmla="*/ 2147483647 h 1808"/>
                  <a:gd name="T14" fmla="*/ 2147483647 w 1099"/>
                  <a:gd name="T15" fmla="*/ 2147483647 h 1808"/>
                  <a:gd name="T16" fmla="*/ 2147483647 w 1099"/>
                  <a:gd name="T17" fmla="*/ 2147483647 h 1808"/>
                  <a:gd name="T18" fmla="*/ 2147483647 w 1099"/>
                  <a:gd name="T19" fmla="*/ 2147483647 h 1808"/>
                  <a:gd name="T20" fmla="*/ 2147483647 w 1099"/>
                  <a:gd name="T21" fmla="*/ 2147483647 h 1808"/>
                  <a:gd name="T22" fmla="*/ 2147483647 w 1099"/>
                  <a:gd name="T23" fmla="*/ 2147483647 h 1808"/>
                  <a:gd name="T24" fmla="*/ 2147483647 w 1099"/>
                  <a:gd name="T25" fmla="*/ 2147483647 h 1808"/>
                  <a:gd name="T26" fmla="*/ 2147483647 w 1099"/>
                  <a:gd name="T27" fmla="*/ 2147483647 h 1808"/>
                  <a:gd name="T28" fmla="*/ 2147483647 w 1099"/>
                  <a:gd name="T29" fmla="*/ 2147483647 h 1808"/>
                  <a:gd name="T30" fmla="*/ 2147483647 w 1099"/>
                  <a:gd name="T31" fmla="*/ 2147483647 h 1808"/>
                  <a:gd name="T32" fmla="*/ 2147483647 w 1099"/>
                  <a:gd name="T33" fmla="*/ 2147483647 h 1808"/>
                  <a:gd name="T34" fmla="*/ 2147483647 w 1099"/>
                  <a:gd name="T35" fmla="*/ 2147483647 h 1808"/>
                  <a:gd name="T36" fmla="*/ 2147483647 w 1099"/>
                  <a:gd name="T37" fmla="*/ 2147483647 h 1808"/>
                  <a:gd name="T38" fmla="*/ 2147483647 w 1099"/>
                  <a:gd name="T39" fmla="*/ 2147483647 h 1808"/>
                  <a:gd name="T40" fmla="*/ 2147483647 w 1099"/>
                  <a:gd name="T41" fmla="*/ 2147483647 h 1808"/>
                  <a:gd name="T42" fmla="*/ 2147483647 w 1099"/>
                  <a:gd name="T43" fmla="*/ 2147483647 h 1808"/>
                  <a:gd name="T44" fmla="*/ 2147483647 w 1099"/>
                  <a:gd name="T45" fmla="*/ 2147483647 h 1808"/>
                  <a:gd name="T46" fmla="*/ 2147483647 w 1099"/>
                  <a:gd name="T47" fmla="*/ 2147483647 h 1808"/>
                  <a:gd name="T48" fmla="*/ 2147483647 w 1099"/>
                  <a:gd name="T49" fmla="*/ 2147483647 h 1808"/>
                  <a:gd name="T50" fmla="*/ 2147483647 w 1099"/>
                  <a:gd name="T51" fmla="*/ 2147483647 h 1808"/>
                  <a:gd name="T52" fmla="*/ 2147483647 w 1099"/>
                  <a:gd name="T53" fmla="*/ 2147483647 h 1808"/>
                  <a:gd name="T54" fmla="*/ 2147483647 w 1099"/>
                  <a:gd name="T55" fmla="*/ 2147483647 h 1808"/>
                  <a:gd name="T56" fmla="*/ 2147483647 w 1099"/>
                  <a:gd name="T57" fmla="*/ 2147483647 h 1808"/>
                  <a:gd name="T58" fmla="*/ 2147483647 w 1099"/>
                  <a:gd name="T59" fmla="*/ 2147483647 h 1808"/>
                  <a:gd name="T60" fmla="*/ 2147483647 w 1099"/>
                  <a:gd name="T61" fmla="*/ 2147483647 h 1808"/>
                  <a:gd name="T62" fmla="*/ 2147483647 w 1099"/>
                  <a:gd name="T63" fmla="*/ 2147483647 h 1808"/>
                  <a:gd name="T64" fmla="*/ 2147483647 w 1099"/>
                  <a:gd name="T65" fmla="*/ 2147483647 h 1808"/>
                  <a:gd name="T66" fmla="*/ 2147483647 w 1099"/>
                  <a:gd name="T67" fmla="*/ 2147483647 h 1808"/>
                  <a:gd name="T68" fmla="*/ 2147483647 w 1099"/>
                  <a:gd name="T69" fmla="*/ 2147483647 h 1808"/>
                  <a:gd name="T70" fmla="*/ 2147483647 w 1099"/>
                  <a:gd name="T71" fmla="*/ 2147483647 h 1808"/>
                  <a:gd name="T72" fmla="*/ 2147483647 w 1099"/>
                  <a:gd name="T73" fmla="*/ 2147483647 h 1808"/>
                  <a:gd name="T74" fmla="*/ 2147483647 w 1099"/>
                  <a:gd name="T75" fmla="*/ 2147483647 h 1808"/>
                  <a:gd name="T76" fmla="*/ 2147483647 w 1099"/>
                  <a:gd name="T77" fmla="*/ 2147483647 h 1808"/>
                  <a:gd name="T78" fmla="*/ 2147483647 w 1099"/>
                  <a:gd name="T79" fmla="*/ 2147483647 h 1808"/>
                  <a:gd name="T80" fmla="*/ 2147483647 w 1099"/>
                  <a:gd name="T81" fmla="*/ 2147483647 h 1808"/>
                  <a:gd name="T82" fmla="*/ 2147483647 w 1099"/>
                  <a:gd name="T83" fmla="*/ 2147483647 h 1808"/>
                  <a:gd name="T84" fmla="*/ 2147483647 w 1099"/>
                  <a:gd name="T85" fmla="*/ 2147483647 h 1808"/>
                  <a:gd name="T86" fmla="*/ 2147483647 w 1099"/>
                  <a:gd name="T87" fmla="*/ 2147483647 h 1808"/>
                  <a:gd name="T88" fmla="*/ 2147483647 w 1099"/>
                  <a:gd name="T89" fmla="*/ 2147483647 h 1808"/>
                  <a:gd name="T90" fmla="*/ 2147483647 w 1099"/>
                  <a:gd name="T91" fmla="*/ 2147483647 h 1808"/>
                  <a:gd name="T92" fmla="*/ 2147483647 w 1099"/>
                  <a:gd name="T93" fmla="*/ 2147483647 h 1808"/>
                  <a:gd name="T94" fmla="*/ 2147483647 w 1099"/>
                  <a:gd name="T95" fmla="*/ 2147483647 h 1808"/>
                  <a:gd name="T96" fmla="*/ 2147483647 w 1099"/>
                  <a:gd name="T97" fmla="*/ 2147483647 h 1808"/>
                  <a:gd name="T98" fmla="*/ 2147483647 w 1099"/>
                  <a:gd name="T99" fmla="*/ 2147483647 h 1808"/>
                  <a:gd name="T100" fmla="*/ 2147483647 w 1099"/>
                  <a:gd name="T101" fmla="*/ 2147483647 h 1808"/>
                  <a:gd name="T102" fmla="*/ 2147483647 w 1099"/>
                  <a:gd name="T103" fmla="*/ 2147483647 h 1808"/>
                  <a:gd name="T104" fmla="*/ 2147483647 w 1099"/>
                  <a:gd name="T105" fmla="*/ 2147483647 h 1808"/>
                  <a:gd name="T106" fmla="*/ 2147483647 w 1099"/>
                  <a:gd name="T107" fmla="*/ 2147483647 h 1808"/>
                  <a:gd name="T108" fmla="*/ 2147483647 w 1099"/>
                  <a:gd name="T109" fmla="*/ 2147483647 h 1808"/>
                  <a:gd name="T110" fmla="*/ 2147483647 w 1099"/>
                  <a:gd name="T111" fmla="*/ 2147483647 h 1808"/>
                  <a:gd name="T112" fmla="*/ 2147483647 w 1099"/>
                  <a:gd name="T113" fmla="*/ 2147483647 h 1808"/>
                  <a:gd name="T114" fmla="*/ 2147483647 w 1099"/>
                  <a:gd name="T115" fmla="*/ 2147483647 h 1808"/>
                  <a:gd name="T116" fmla="*/ 2147483647 w 1099"/>
                  <a:gd name="T117" fmla="*/ 2147483647 h 1808"/>
                  <a:gd name="T118" fmla="*/ 2147483647 w 1099"/>
                  <a:gd name="T119" fmla="*/ 2147483647 h 1808"/>
                  <a:gd name="T120" fmla="*/ 2147483647 w 1099"/>
                  <a:gd name="T121" fmla="*/ 2147483647 h 18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9"/>
                  <a:gd name="T184" fmla="*/ 0 h 1808"/>
                  <a:gd name="T185" fmla="*/ 1099 w 1099"/>
                  <a:gd name="T186" fmla="*/ 1808 h 18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9" h="1808">
                    <a:moveTo>
                      <a:pt x="1098" y="1089"/>
                    </a:moveTo>
                    <a:lnTo>
                      <a:pt x="1096" y="1094"/>
                    </a:lnTo>
                    <a:lnTo>
                      <a:pt x="1099" y="1109"/>
                    </a:lnTo>
                    <a:lnTo>
                      <a:pt x="1095" y="1114"/>
                    </a:lnTo>
                    <a:lnTo>
                      <a:pt x="1089" y="1127"/>
                    </a:lnTo>
                    <a:lnTo>
                      <a:pt x="1086" y="1129"/>
                    </a:lnTo>
                    <a:lnTo>
                      <a:pt x="1077" y="1129"/>
                    </a:lnTo>
                    <a:lnTo>
                      <a:pt x="1070" y="1132"/>
                    </a:lnTo>
                    <a:lnTo>
                      <a:pt x="1069" y="1138"/>
                    </a:lnTo>
                    <a:lnTo>
                      <a:pt x="1071" y="1143"/>
                    </a:lnTo>
                    <a:lnTo>
                      <a:pt x="1069" y="1148"/>
                    </a:lnTo>
                    <a:lnTo>
                      <a:pt x="1062" y="1148"/>
                    </a:lnTo>
                    <a:lnTo>
                      <a:pt x="1056" y="1150"/>
                    </a:lnTo>
                    <a:lnTo>
                      <a:pt x="1052" y="1155"/>
                    </a:lnTo>
                    <a:lnTo>
                      <a:pt x="1041" y="1164"/>
                    </a:lnTo>
                    <a:lnTo>
                      <a:pt x="1038" y="1168"/>
                    </a:lnTo>
                    <a:lnTo>
                      <a:pt x="1028" y="1170"/>
                    </a:lnTo>
                    <a:lnTo>
                      <a:pt x="1026" y="1177"/>
                    </a:lnTo>
                    <a:lnTo>
                      <a:pt x="1019" y="1178"/>
                    </a:lnTo>
                    <a:lnTo>
                      <a:pt x="1017" y="1184"/>
                    </a:lnTo>
                    <a:lnTo>
                      <a:pt x="1011" y="1184"/>
                    </a:lnTo>
                    <a:lnTo>
                      <a:pt x="1008" y="1187"/>
                    </a:lnTo>
                    <a:lnTo>
                      <a:pt x="998" y="1189"/>
                    </a:lnTo>
                    <a:lnTo>
                      <a:pt x="996" y="1187"/>
                    </a:lnTo>
                    <a:lnTo>
                      <a:pt x="991" y="1189"/>
                    </a:lnTo>
                    <a:lnTo>
                      <a:pt x="986" y="1195"/>
                    </a:lnTo>
                    <a:lnTo>
                      <a:pt x="991" y="1201"/>
                    </a:lnTo>
                    <a:lnTo>
                      <a:pt x="991" y="1205"/>
                    </a:lnTo>
                    <a:lnTo>
                      <a:pt x="987" y="1209"/>
                    </a:lnTo>
                    <a:lnTo>
                      <a:pt x="973" y="1216"/>
                    </a:lnTo>
                    <a:lnTo>
                      <a:pt x="975" y="1221"/>
                    </a:lnTo>
                    <a:lnTo>
                      <a:pt x="978" y="1223"/>
                    </a:lnTo>
                    <a:lnTo>
                      <a:pt x="982" y="1222"/>
                    </a:lnTo>
                    <a:lnTo>
                      <a:pt x="983" y="1224"/>
                    </a:lnTo>
                    <a:lnTo>
                      <a:pt x="976" y="1231"/>
                    </a:lnTo>
                    <a:lnTo>
                      <a:pt x="970" y="1232"/>
                    </a:lnTo>
                    <a:lnTo>
                      <a:pt x="966" y="1239"/>
                    </a:lnTo>
                    <a:lnTo>
                      <a:pt x="965" y="1243"/>
                    </a:lnTo>
                    <a:lnTo>
                      <a:pt x="969" y="1251"/>
                    </a:lnTo>
                    <a:lnTo>
                      <a:pt x="966" y="1252"/>
                    </a:lnTo>
                    <a:lnTo>
                      <a:pt x="964" y="1254"/>
                    </a:lnTo>
                    <a:lnTo>
                      <a:pt x="954" y="1253"/>
                    </a:lnTo>
                    <a:lnTo>
                      <a:pt x="948" y="1260"/>
                    </a:lnTo>
                    <a:lnTo>
                      <a:pt x="945" y="1260"/>
                    </a:lnTo>
                    <a:lnTo>
                      <a:pt x="941" y="1264"/>
                    </a:lnTo>
                    <a:lnTo>
                      <a:pt x="935" y="1265"/>
                    </a:lnTo>
                    <a:lnTo>
                      <a:pt x="934" y="1268"/>
                    </a:lnTo>
                    <a:lnTo>
                      <a:pt x="929" y="1270"/>
                    </a:lnTo>
                    <a:lnTo>
                      <a:pt x="929" y="1272"/>
                    </a:lnTo>
                    <a:lnTo>
                      <a:pt x="922" y="1278"/>
                    </a:lnTo>
                    <a:lnTo>
                      <a:pt x="921" y="1283"/>
                    </a:lnTo>
                    <a:lnTo>
                      <a:pt x="922" y="1286"/>
                    </a:lnTo>
                    <a:lnTo>
                      <a:pt x="920" y="1289"/>
                    </a:lnTo>
                    <a:lnTo>
                      <a:pt x="925" y="1290"/>
                    </a:lnTo>
                    <a:lnTo>
                      <a:pt x="924" y="1294"/>
                    </a:lnTo>
                    <a:lnTo>
                      <a:pt x="927" y="1297"/>
                    </a:lnTo>
                    <a:lnTo>
                      <a:pt x="926" y="1300"/>
                    </a:lnTo>
                    <a:lnTo>
                      <a:pt x="921" y="1307"/>
                    </a:lnTo>
                    <a:lnTo>
                      <a:pt x="916" y="1308"/>
                    </a:lnTo>
                    <a:lnTo>
                      <a:pt x="914" y="1312"/>
                    </a:lnTo>
                    <a:lnTo>
                      <a:pt x="910" y="1312"/>
                    </a:lnTo>
                    <a:lnTo>
                      <a:pt x="910" y="1316"/>
                    </a:lnTo>
                    <a:lnTo>
                      <a:pt x="902" y="1325"/>
                    </a:lnTo>
                    <a:lnTo>
                      <a:pt x="899" y="1326"/>
                    </a:lnTo>
                    <a:lnTo>
                      <a:pt x="899" y="1331"/>
                    </a:lnTo>
                    <a:lnTo>
                      <a:pt x="896" y="1334"/>
                    </a:lnTo>
                    <a:lnTo>
                      <a:pt x="896" y="1337"/>
                    </a:lnTo>
                    <a:lnTo>
                      <a:pt x="900" y="1341"/>
                    </a:lnTo>
                    <a:lnTo>
                      <a:pt x="903" y="1349"/>
                    </a:lnTo>
                    <a:lnTo>
                      <a:pt x="910" y="1352"/>
                    </a:lnTo>
                    <a:lnTo>
                      <a:pt x="912" y="1353"/>
                    </a:lnTo>
                    <a:lnTo>
                      <a:pt x="914" y="1361"/>
                    </a:lnTo>
                    <a:lnTo>
                      <a:pt x="917" y="1363"/>
                    </a:lnTo>
                    <a:lnTo>
                      <a:pt x="919" y="1376"/>
                    </a:lnTo>
                    <a:lnTo>
                      <a:pt x="928" y="1383"/>
                    </a:lnTo>
                    <a:lnTo>
                      <a:pt x="935" y="1383"/>
                    </a:lnTo>
                    <a:lnTo>
                      <a:pt x="942" y="1388"/>
                    </a:lnTo>
                    <a:lnTo>
                      <a:pt x="948" y="1387"/>
                    </a:lnTo>
                    <a:lnTo>
                      <a:pt x="954" y="1387"/>
                    </a:lnTo>
                    <a:lnTo>
                      <a:pt x="957" y="1389"/>
                    </a:lnTo>
                    <a:lnTo>
                      <a:pt x="964" y="1388"/>
                    </a:lnTo>
                    <a:lnTo>
                      <a:pt x="982" y="1395"/>
                    </a:lnTo>
                    <a:lnTo>
                      <a:pt x="988" y="1402"/>
                    </a:lnTo>
                    <a:lnTo>
                      <a:pt x="1005" y="1402"/>
                    </a:lnTo>
                    <a:lnTo>
                      <a:pt x="1011" y="1404"/>
                    </a:lnTo>
                    <a:lnTo>
                      <a:pt x="1013" y="1406"/>
                    </a:lnTo>
                    <a:lnTo>
                      <a:pt x="1013" y="1411"/>
                    </a:lnTo>
                    <a:lnTo>
                      <a:pt x="1006" y="1411"/>
                    </a:lnTo>
                    <a:lnTo>
                      <a:pt x="998" y="1414"/>
                    </a:lnTo>
                    <a:lnTo>
                      <a:pt x="989" y="1413"/>
                    </a:lnTo>
                    <a:lnTo>
                      <a:pt x="976" y="1405"/>
                    </a:lnTo>
                    <a:lnTo>
                      <a:pt x="964" y="1407"/>
                    </a:lnTo>
                    <a:lnTo>
                      <a:pt x="963" y="1411"/>
                    </a:lnTo>
                    <a:lnTo>
                      <a:pt x="966" y="1415"/>
                    </a:lnTo>
                    <a:lnTo>
                      <a:pt x="968" y="1422"/>
                    </a:lnTo>
                    <a:lnTo>
                      <a:pt x="964" y="1423"/>
                    </a:lnTo>
                    <a:lnTo>
                      <a:pt x="960" y="1431"/>
                    </a:lnTo>
                    <a:lnTo>
                      <a:pt x="951" y="1434"/>
                    </a:lnTo>
                    <a:lnTo>
                      <a:pt x="952" y="1436"/>
                    </a:lnTo>
                    <a:lnTo>
                      <a:pt x="957" y="1435"/>
                    </a:lnTo>
                    <a:lnTo>
                      <a:pt x="958" y="1437"/>
                    </a:lnTo>
                    <a:lnTo>
                      <a:pt x="962" y="1438"/>
                    </a:lnTo>
                    <a:lnTo>
                      <a:pt x="959" y="1442"/>
                    </a:lnTo>
                    <a:lnTo>
                      <a:pt x="960" y="1445"/>
                    </a:lnTo>
                    <a:lnTo>
                      <a:pt x="959" y="1449"/>
                    </a:lnTo>
                    <a:lnTo>
                      <a:pt x="956" y="1450"/>
                    </a:lnTo>
                    <a:lnTo>
                      <a:pt x="956" y="1454"/>
                    </a:lnTo>
                    <a:lnTo>
                      <a:pt x="951" y="1453"/>
                    </a:lnTo>
                    <a:lnTo>
                      <a:pt x="951" y="1459"/>
                    </a:lnTo>
                    <a:lnTo>
                      <a:pt x="953" y="1463"/>
                    </a:lnTo>
                    <a:lnTo>
                      <a:pt x="956" y="1462"/>
                    </a:lnTo>
                    <a:lnTo>
                      <a:pt x="963" y="1466"/>
                    </a:lnTo>
                    <a:lnTo>
                      <a:pt x="970" y="1463"/>
                    </a:lnTo>
                    <a:lnTo>
                      <a:pt x="980" y="1467"/>
                    </a:lnTo>
                    <a:lnTo>
                      <a:pt x="986" y="1467"/>
                    </a:lnTo>
                    <a:lnTo>
                      <a:pt x="991" y="1462"/>
                    </a:lnTo>
                    <a:lnTo>
                      <a:pt x="994" y="1463"/>
                    </a:lnTo>
                    <a:lnTo>
                      <a:pt x="995" y="1467"/>
                    </a:lnTo>
                    <a:lnTo>
                      <a:pt x="990" y="1473"/>
                    </a:lnTo>
                    <a:lnTo>
                      <a:pt x="987" y="1473"/>
                    </a:lnTo>
                    <a:lnTo>
                      <a:pt x="978" y="1477"/>
                    </a:lnTo>
                    <a:lnTo>
                      <a:pt x="963" y="1478"/>
                    </a:lnTo>
                    <a:lnTo>
                      <a:pt x="955" y="1485"/>
                    </a:lnTo>
                    <a:lnTo>
                      <a:pt x="951" y="1489"/>
                    </a:lnTo>
                    <a:lnTo>
                      <a:pt x="951" y="1492"/>
                    </a:lnTo>
                    <a:lnTo>
                      <a:pt x="946" y="1494"/>
                    </a:lnTo>
                    <a:lnTo>
                      <a:pt x="945" y="1496"/>
                    </a:lnTo>
                    <a:lnTo>
                      <a:pt x="950" y="1502"/>
                    </a:lnTo>
                    <a:lnTo>
                      <a:pt x="947" y="1504"/>
                    </a:lnTo>
                    <a:lnTo>
                      <a:pt x="950" y="1506"/>
                    </a:lnTo>
                    <a:lnTo>
                      <a:pt x="948" y="1508"/>
                    </a:lnTo>
                    <a:lnTo>
                      <a:pt x="952" y="1510"/>
                    </a:lnTo>
                    <a:lnTo>
                      <a:pt x="951" y="1522"/>
                    </a:lnTo>
                    <a:lnTo>
                      <a:pt x="947" y="1525"/>
                    </a:lnTo>
                    <a:lnTo>
                      <a:pt x="950" y="1527"/>
                    </a:lnTo>
                    <a:lnTo>
                      <a:pt x="947" y="1530"/>
                    </a:lnTo>
                    <a:lnTo>
                      <a:pt x="952" y="1531"/>
                    </a:lnTo>
                    <a:lnTo>
                      <a:pt x="952" y="1535"/>
                    </a:lnTo>
                    <a:lnTo>
                      <a:pt x="954" y="1538"/>
                    </a:lnTo>
                    <a:lnTo>
                      <a:pt x="953" y="1541"/>
                    </a:lnTo>
                    <a:lnTo>
                      <a:pt x="950" y="1542"/>
                    </a:lnTo>
                    <a:lnTo>
                      <a:pt x="953" y="1546"/>
                    </a:lnTo>
                    <a:lnTo>
                      <a:pt x="951" y="1551"/>
                    </a:lnTo>
                    <a:lnTo>
                      <a:pt x="962" y="1555"/>
                    </a:lnTo>
                    <a:lnTo>
                      <a:pt x="956" y="1558"/>
                    </a:lnTo>
                    <a:lnTo>
                      <a:pt x="955" y="1562"/>
                    </a:lnTo>
                    <a:lnTo>
                      <a:pt x="959" y="1562"/>
                    </a:lnTo>
                    <a:lnTo>
                      <a:pt x="961" y="1565"/>
                    </a:lnTo>
                    <a:lnTo>
                      <a:pt x="964" y="1566"/>
                    </a:lnTo>
                    <a:lnTo>
                      <a:pt x="970" y="1570"/>
                    </a:lnTo>
                    <a:lnTo>
                      <a:pt x="965" y="1577"/>
                    </a:lnTo>
                    <a:lnTo>
                      <a:pt x="966" y="1579"/>
                    </a:lnTo>
                    <a:lnTo>
                      <a:pt x="975" y="1578"/>
                    </a:lnTo>
                    <a:lnTo>
                      <a:pt x="978" y="1582"/>
                    </a:lnTo>
                    <a:lnTo>
                      <a:pt x="977" y="1596"/>
                    </a:lnTo>
                    <a:lnTo>
                      <a:pt x="983" y="1597"/>
                    </a:lnTo>
                    <a:lnTo>
                      <a:pt x="994" y="1592"/>
                    </a:lnTo>
                    <a:lnTo>
                      <a:pt x="998" y="1592"/>
                    </a:lnTo>
                    <a:lnTo>
                      <a:pt x="998" y="1594"/>
                    </a:lnTo>
                    <a:lnTo>
                      <a:pt x="997" y="1596"/>
                    </a:lnTo>
                    <a:lnTo>
                      <a:pt x="999" y="1600"/>
                    </a:lnTo>
                    <a:lnTo>
                      <a:pt x="997" y="1603"/>
                    </a:lnTo>
                    <a:lnTo>
                      <a:pt x="989" y="1604"/>
                    </a:lnTo>
                    <a:lnTo>
                      <a:pt x="976" y="1607"/>
                    </a:lnTo>
                    <a:lnTo>
                      <a:pt x="974" y="1613"/>
                    </a:lnTo>
                    <a:lnTo>
                      <a:pt x="971" y="1616"/>
                    </a:lnTo>
                    <a:lnTo>
                      <a:pt x="973" y="1618"/>
                    </a:lnTo>
                    <a:lnTo>
                      <a:pt x="969" y="1625"/>
                    </a:lnTo>
                    <a:lnTo>
                      <a:pt x="976" y="1631"/>
                    </a:lnTo>
                    <a:lnTo>
                      <a:pt x="969" y="1639"/>
                    </a:lnTo>
                    <a:lnTo>
                      <a:pt x="970" y="1642"/>
                    </a:lnTo>
                    <a:lnTo>
                      <a:pt x="975" y="1645"/>
                    </a:lnTo>
                    <a:lnTo>
                      <a:pt x="974" y="1649"/>
                    </a:lnTo>
                    <a:lnTo>
                      <a:pt x="971" y="1652"/>
                    </a:lnTo>
                    <a:lnTo>
                      <a:pt x="972" y="1654"/>
                    </a:lnTo>
                    <a:lnTo>
                      <a:pt x="973" y="1657"/>
                    </a:lnTo>
                    <a:lnTo>
                      <a:pt x="971" y="1659"/>
                    </a:lnTo>
                    <a:lnTo>
                      <a:pt x="971" y="1664"/>
                    </a:lnTo>
                    <a:lnTo>
                      <a:pt x="975" y="1670"/>
                    </a:lnTo>
                    <a:lnTo>
                      <a:pt x="969" y="1675"/>
                    </a:lnTo>
                    <a:lnTo>
                      <a:pt x="971" y="1679"/>
                    </a:lnTo>
                    <a:lnTo>
                      <a:pt x="970" y="1684"/>
                    </a:lnTo>
                    <a:lnTo>
                      <a:pt x="968" y="1686"/>
                    </a:lnTo>
                    <a:lnTo>
                      <a:pt x="969" y="1689"/>
                    </a:lnTo>
                    <a:lnTo>
                      <a:pt x="965" y="1695"/>
                    </a:lnTo>
                    <a:lnTo>
                      <a:pt x="974" y="1691"/>
                    </a:lnTo>
                    <a:lnTo>
                      <a:pt x="983" y="1693"/>
                    </a:lnTo>
                    <a:lnTo>
                      <a:pt x="989" y="1690"/>
                    </a:lnTo>
                    <a:lnTo>
                      <a:pt x="1001" y="1687"/>
                    </a:lnTo>
                    <a:lnTo>
                      <a:pt x="1008" y="1688"/>
                    </a:lnTo>
                    <a:lnTo>
                      <a:pt x="999" y="1692"/>
                    </a:lnTo>
                    <a:lnTo>
                      <a:pt x="994" y="1693"/>
                    </a:lnTo>
                    <a:lnTo>
                      <a:pt x="990" y="1696"/>
                    </a:lnTo>
                    <a:lnTo>
                      <a:pt x="983" y="1696"/>
                    </a:lnTo>
                    <a:lnTo>
                      <a:pt x="959" y="1703"/>
                    </a:lnTo>
                    <a:lnTo>
                      <a:pt x="953" y="1704"/>
                    </a:lnTo>
                    <a:lnTo>
                      <a:pt x="951" y="1703"/>
                    </a:lnTo>
                    <a:lnTo>
                      <a:pt x="952" y="1701"/>
                    </a:lnTo>
                    <a:lnTo>
                      <a:pt x="950" y="1699"/>
                    </a:lnTo>
                    <a:lnTo>
                      <a:pt x="954" y="1686"/>
                    </a:lnTo>
                    <a:lnTo>
                      <a:pt x="952" y="1685"/>
                    </a:lnTo>
                    <a:lnTo>
                      <a:pt x="954" y="1683"/>
                    </a:lnTo>
                    <a:lnTo>
                      <a:pt x="952" y="1682"/>
                    </a:lnTo>
                    <a:lnTo>
                      <a:pt x="953" y="1676"/>
                    </a:lnTo>
                    <a:lnTo>
                      <a:pt x="951" y="1673"/>
                    </a:lnTo>
                    <a:lnTo>
                      <a:pt x="943" y="1672"/>
                    </a:lnTo>
                    <a:lnTo>
                      <a:pt x="941" y="1668"/>
                    </a:lnTo>
                    <a:lnTo>
                      <a:pt x="933" y="1691"/>
                    </a:lnTo>
                    <a:lnTo>
                      <a:pt x="930" y="1696"/>
                    </a:lnTo>
                    <a:lnTo>
                      <a:pt x="904" y="1695"/>
                    </a:lnTo>
                    <a:lnTo>
                      <a:pt x="899" y="1694"/>
                    </a:lnTo>
                    <a:lnTo>
                      <a:pt x="853" y="1707"/>
                    </a:lnTo>
                    <a:lnTo>
                      <a:pt x="854" y="1709"/>
                    </a:lnTo>
                    <a:lnTo>
                      <a:pt x="852" y="1710"/>
                    </a:lnTo>
                    <a:lnTo>
                      <a:pt x="848" y="1718"/>
                    </a:lnTo>
                    <a:lnTo>
                      <a:pt x="846" y="1719"/>
                    </a:lnTo>
                    <a:lnTo>
                      <a:pt x="846" y="1721"/>
                    </a:lnTo>
                    <a:lnTo>
                      <a:pt x="843" y="1721"/>
                    </a:lnTo>
                    <a:lnTo>
                      <a:pt x="843" y="1720"/>
                    </a:lnTo>
                    <a:lnTo>
                      <a:pt x="840" y="1719"/>
                    </a:lnTo>
                    <a:lnTo>
                      <a:pt x="840" y="1717"/>
                    </a:lnTo>
                    <a:lnTo>
                      <a:pt x="838" y="1718"/>
                    </a:lnTo>
                    <a:lnTo>
                      <a:pt x="835" y="1721"/>
                    </a:lnTo>
                    <a:lnTo>
                      <a:pt x="830" y="1724"/>
                    </a:lnTo>
                    <a:lnTo>
                      <a:pt x="830" y="1726"/>
                    </a:lnTo>
                    <a:lnTo>
                      <a:pt x="819" y="1732"/>
                    </a:lnTo>
                    <a:lnTo>
                      <a:pt x="819" y="1735"/>
                    </a:lnTo>
                    <a:lnTo>
                      <a:pt x="817" y="1735"/>
                    </a:lnTo>
                    <a:lnTo>
                      <a:pt x="817" y="1732"/>
                    </a:lnTo>
                    <a:lnTo>
                      <a:pt x="814" y="1732"/>
                    </a:lnTo>
                    <a:lnTo>
                      <a:pt x="812" y="1737"/>
                    </a:lnTo>
                    <a:lnTo>
                      <a:pt x="810" y="1738"/>
                    </a:lnTo>
                    <a:lnTo>
                      <a:pt x="806" y="1739"/>
                    </a:lnTo>
                    <a:lnTo>
                      <a:pt x="801" y="1741"/>
                    </a:lnTo>
                    <a:lnTo>
                      <a:pt x="799" y="1740"/>
                    </a:lnTo>
                    <a:lnTo>
                      <a:pt x="797" y="1742"/>
                    </a:lnTo>
                    <a:lnTo>
                      <a:pt x="797" y="1745"/>
                    </a:lnTo>
                    <a:lnTo>
                      <a:pt x="795" y="1746"/>
                    </a:lnTo>
                    <a:lnTo>
                      <a:pt x="793" y="1744"/>
                    </a:lnTo>
                    <a:lnTo>
                      <a:pt x="792" y="1746"/>
                    </a:lnTo>
                    <a:lnTo>
                      <a:pt x="791" y="1743"/>
                    </a:lnTo>
                    <a:lnTo>
                      <a:pt x="785" y="1745"/>
                    </a:lnTo>
                    <a:lnTo>
                      <a:pt x="784" y="1747"/>
                    </a:lnTo>
                    <a:lnTo>
                      <a:pt x="785" y="1747"/>
                    </a:lnTo>
                    <a:lnTo>
                      <a:pt x="784" y="1750"/>
                    </a:lnTo>
                    <a:lnTo>
                      <a:pt x="778" y="1753"/>
                    </a:lnTo>
                    <a:lnTo>
                      <a:pt x="774" y="1750"/>
                    </a:lnTo>
                    <a:lnTo>
                      <a:pt x="776" y="1748"/>
                    </a:lnTo>
                    <a:lnTo>
                      <a:pt x="775" y="1747"/>
                    </a:lnTo>
                    <a:lnTo>
                      <a:pt x="765" y="1748"/>
                    </a:lnTo>
                    <a:lnTo>
                      <a:pt x="764" y="1750"/>
                    </a:lnTo>
                    <a:lnTo>
                      <a:pt x="760" y="1753"/>
                    </a:lnTo>
                    <a:lnTo>
                      <a:pt x="760" y="1756"/>
                    </a:lnTo>
                    <a:lnTo>
                      <a:pt x="759" y="1758"/>
                    </a:lnTo>
                    <a:lnTo>
                      <a:pt x="756" y="1758"/>
                    </a:lnTo>
                    <a:lnTo>
                      <a:pt x="756" y="1760"/>
                    </a:lnTo>
                    <a:lnTo>
                      <a:pt x="753" y="1764"/>
                    </a:lnTo>
                    <a:lnTo>
                      <a:pt x="750" y="1760"/>
                    </a:lnTo>
                    <a:lnTo>
                      <a:pt x="744" y="1762"/>
                    </a:lnTo>
                    <a:lnTo>
                      <a:pt x="741" y="1760"/>
                    </a:lnTo>
                    <a:lnTo>
                      <a:pt x="738" y="1760"/>
                    </a:lnTo>
                    <a:lnTo>
                      <a:pt x="734" y="1756"/>
                    </a:lnTo>
                    <a:lnTo>
                      <a:pt x="730" y="1759"/>
                    </a:lnTo>
                    <a:lnTo>
                      <a:pt x="728" y="1760"/>
                    </a:lnTo>
                    <a:lnTo>
                      <a:pt x="729" y="1763"/>
                    </a:lnTo>
                    <a:lnTo>
                      <a:pt x="724" y="1765"/>
                    </a:lnTo>
                    <a:lnTo>
                      <a:pt x="722" y="1768"/>
                    </a:lnTo>
                    <a:lnTo>
                      <a:pt x="720" y="1769"/>
                    </a:lnTo>
                    <a:lnTo>
                      <a:pt x="720" y="1764"/>
                    </a:lnTo>
                    <a:lnTo>
                      <a:pt x="716" y="1760"/>
                    </a:lnTo>
                    <a:lnTo>
                      <a:pt x="717" y="1759"/>
                    </a:lnTo>
                    <a:lnTo>
                      <a:pt x="721" y="1758"/>
                    </a:lnTo>
                    <a:lnTo>
                      <a:pt x="721" y="1757"/>
                    </a:lnTo>
                    <a:lnTo>
                      <a:pt x="718" y="1755"/>
                    </a:lnTo>
                    <a:lnTo>
                      <a:pt x="713" y="1756"/>
                    </a:lnTo>
                    <a:lnTo>
                      <a:pt x="709" y="1755"/>
                    </a:lnTo>
                    <a:lnTo>
                      <a:pt x="708" y="1751"/>
                    </a:lnTo>
                    <a:lnTo>
                      <a:pt x="710" y="1746"/>
                    </a:lnTo>
                    <a:lnTo>
                      <a:pt x="704" y="1747"/>
                    </a:lnTo>
                    <a:lnTo>
                      <a:pt x="701" y="1746"/>
                    </a:lnTo>
                    <a:lnTo>
                      <a:pt x="696" y="1748"/>
                    </a:lnTo>
                    <a:lnTo>
                      <a:pt x="692" y="1746"/>
                    </a:lnTo>
                    <a:lnTo>
                      <a:pt x="690" y="1739"/>
                    </a:lnTo>
                    <a:lnTo>
                      <a:pt x="692" y="1732"/>
                    </a:lnTo>
                    <a:lnTo>
                      <a:pt x="681" y="1729"/>
                    </a:lnTo>
                    <a:lnTo>
                      <a:pt x="677" y="1730"/>
                    </a:lnTo>
                    <a:lnTo>
                      <a:pt x="676" y="1729"/>
                    </a:lnTo>
                    <a:lnTo>
                      <a:pt x="676" y="1731"/>
                    </a:lnTo>
                    <a:lnTo>
                      <a:pt x="673" y="1732"/>
                    </a:lnTo>
                    <a:lnTo>
                      <a:pt x="673" y="1736"/>
                    </a:lnTo>
                    <a:lnTo>
                      <a:pt x="674" y="1739"/>
                    </a:lnTo>
                    <a:lnTo>
                      <a:pt x="669" y="1743"/>
                    </a:lnTo>
                    <a:lnTo>
                      <a:pt x="672" y="1745"/>
                    </a:lnTo>
                    <a:lnTo>
                      <a:pt x="671" y="1748"/>
                    </a:lnTo>
                    <a:lnTo>
                      <a:pt x="669" y="1749"/>
                    </a:lnTo>
                    <a:lnTo>
                      <a:pt x="670" y="1751"/>
                    </a:lnTo>
                    <a:lnTo>
                      <a:pt x="669" y="1751"/>
                    </a:lnTo>
                    <a:lnTo>
                      <a:pt x="669" y="1754"/>
                    </a:lnTo>
                    <a:lnTo>
                      <a:pt x="672" y="1755"/>
                    </a:lnTo>
                    <a:lnTo>
                      <a:pt x="671" y="1757"/>
                    </a:lnTo>
                    <a:lnTo>
                      <a:pt x="673" y="1759"/>
                    </a:lnTo>
                    <a:lnTo>
                      <a:pt x="675" y="1763"/>
                    </a:lnTo>
                    <a:lnTo>
                      <a:pt x="671" y="1766"/>
                    </a:lnTo>
                    <a:lnTo>
                      <a:pt x="670" y="1773"/>
                    </a:lnTo>
                    <a:lnTo>
                      <a:pt x="672" y="1775"/>
                    </a:lnTo>
                    <a:lnTo>
                      <a:pt x="673" y="1782"/>
                    </a:lnTo>
                    <a:lnTo>
                      <a:pt x="675" y="1785"/>
                    </a:lnTo>
                    <a:lnTo>
                      <a:pt x="678" y="1786"/>
                    </a:lnTo>
                    <a:lnTo>
                      <a:pt x="677" y="1791"/>
                    </a:lnTo>
                    <a:lnTo>
                      <a:pt x="675" y="1792"/>
                    </a:lnTo>
                    <a:lnTo>
                      <a:pt x="671" y="1799"/>
                    </a:lnTo>
                    <a:lnTo>
                      <a:pt x="668" y="1802"/>
                    </a:lnTo>
                    <a:lnTo>
                      <a:pt x="667" y="1808"/>
                    </a:lnTo>
                    <a:lnTo>
                      <a:pt x="636" y="1774"/>
                    </a:lnTo>
                    <a:lnTo>
                      <a:pt x="622" y="1776"/>
                    </a:lnTo>
                    <a:lnTo>
                      <a:pt x="620" y="1773"/>
                    </a:lnTo>
                    <a:lnTo>
                      <a:pt x="618" y="1774"/>
                    </a:lnTo>
                    <a:lnTo>
                      <a:pt x="617" y="1772"/>
                    </a:lnTo>
                    <a:lnTo>
                      <a:pt x="611" y="1769"/>
                    </a:lnTo>
                    <a:lnTo>
                      <a:pt x="609" y="1773"/>
                    </a:lnTo>
                    <a:lnTo>
                      <a:pt x="604" y="1775"/>
                    </a:lnTo>
                    <a:lnTo>
                      <a:pt x="599" y="1766"/>
                    </a:lnTo>
                    <a:lnTo>
                      <a:pt x="592" y="1767"/>
                    </a:lnTo>
                    <a:lnTo>
                      <a:pt x="590" y="1766"/>
                    </a:lnTo>
                    <a:lnTo>
                      <a:pt x="590" y="1761"/>
                    </a:lnTo>
                    <a:lnTo>
                      <a:pt x="585" y="1762"/>
                    </a:lnTo>
                    <a:lnTo>
                      <a:pt x="584" y="1758"/>
                    </a:lnTo>
                    <a:lnTo>
                      <a:pt x="583" y="1758"/>
                    </a:lnTo>
                    <a:lnTo>
                      <a:pt x="579" y="1759"/>
                    </a:lnTo>
                    <a:lnTo>
                      <a:pt x="581" y="1764"/>
                    </a:lnTo>
                    <a:lnTo>
                      <a:pt x="580" y="1764"/>
                    </a:lnTo>
                    <a:lnTo>
                      <a:pt x="579" y="1769"/>
                    </a:lnTo>
                    <a:lnTo>
                      <a:pt x="570" y="1769"/>
                    </a:lnTo>
                    <a:lnTo>
                      <a:pt x="565" y="1773"/>
                    </a:lnTo>
                    <a:lnTo>
                      <a:pt x="563" y="1773"/>
                    </a:lnTo>
                    <a:lnTo>
                      <a:pt x="562" y="1774"/>
                    </a:lnTo>
                    <a:lnTo>
                      <a:pt x="560" y="1772"/>
                    </a:lnTo>
                    <a:lnTo>
                      <a:pt x="563" y="1767"/>
                    </a:lnTo>
                    <a:lnTo>
                      <a:pt x="563" y="1761"/>
                    </a:lnTo>
                    <a:lnTo>
                      <a:pt x="560" y="1759"/>
                    </a:lnTo>
                    <a:lnTo>
                      <a:pt x="560" y="1757"/>
                    </a:lnTo>
                    <a:lnTo>
                      <a:pt x="563" y="1754"/>
                    </a:lnTo>
                    <a:lnTo>
                      <a:pt x="561" y="1747"/>
                    </a:lnTo>
                    <a:lnTo>
                      <a:pt x="565" y="1739"/>
                    </a:lnTo>
                    <a:lnTo>
                      <a:pt x="561" y="1741"/>
                    </a:lnTo>
                    <a:lnTo>
                      <a:pt x="559" y="1739"/>
                    </a:lnTo>
                    <a:lnTo>
                      <a:pt x="556" y="1740"/>
                    </a:lnTo>
                    <a:lnTo>
                      <a:pt x="554" y="1744"/>
                    </a:lnTo>
                    <a:lnTo>
                      <a:pt x="549" y="1743"/>
                    </a:lnTo>
                    <a:lnTo>
                      <a:pt x="547" y="1744"/>
                    </a:lnTo>
                    <a:lnTo>
                      <a:pt x="546" y="1743"/>
                    </a:lnTo>
                    <a:lnTo>
                      <a:pt x="542" y="1749"/>
                    </a:lnTo>
                    <a:lnTo>
                      <a:pt x="540" y="1749"/>
                    </a:lnTo>
                    <a:lnTo>
                      <a:pt x="539" y="1750"/>
                    </a:lnTo>
                    <a:lnTo>
                      <a:pt x="536" y="1751"/>
                    </a:lnTo>
                    <a:lnTo>
                      <a:pt x="537" y="1749"/>
                    </a:lnTo>
                    <a:lnTo>
                      <a:pt x="534" y="1750"/>
                    </a:lnTo>
                    <a:lnTo>
                      <a:pt x="533" y="1754"/>
                    </a:lnTo>
                    <a:lnTo>
                      <a:pt x="529" y="1756"/>
                    </a:lnTo>
                    <a:lnTo>
                      <a:pt x="530" y="1758"/>
                    </a:lnTo>
                    <a:lnTo>
                      <a:pt x="522" y="1756"/>
                    </a:lnTo>
                    <a:lnTo>
                      <a:pt x="522" y="1759"/>
                    </a:lnTo>
                    <a:lnTo>
                      <a:pt x="523" y="1760"/>
                    </a:lnTo>
                    <a:lnTo>
                      <a:pt x="519" y="1759"/>
                    </a:lnTo>
                    <a:lnTo>
                      <a:pt x="512" y="1764"/>
                    </a:lnTo>
                    <a:lnTo>
                      <a:pt x="512" y="1763"/>
                    </a:lnTo>
                    <a:lnTo>
                      <a:pt x="511" y="1764"/>
                    </a:lnTo>
                    <a:lnTo>
                      <a:pt x="508" y="1764"/>
                    </a:lnTo>
                    <a:lnTo>
                      <a:pt x="506" y="1766"/>
                    </a:lnTo>
                    <a:lnTo>
                      <a:pt x="503" y="1765"/>
                    </a:lnTo>
                    <a:lnTo>
                      <a:pt x="501" y="1769"/>
                    </a:lnTo>
                    <a:lnTo>
                      <a:pt x="500" y="1768"/>
                    </a:lnTo>
                    <a:lnTo>
                      <a:pt x="496" y="1767"/>
                    </a:lnTo>
                    <a:lnTo>
                      <a:pt x="497" y="1760"/>
                    </a:lnTo>
                    <a:lnTo>
                      <a:pt x="493" y="1758"/>
                    </a:lnTo>
                    <a:lnTo>
                      <a:pt x="493" y="1745"/>
                    </a:lnTo>
                    <a:lnTo>
                      <a:pt x="494" y="1742"/>
                    </a:lnTo>
                    <a:lnTo>
                      <a:pt x="493" y="1736"/>
                    </a:lnTo>
                    <a:lnTo>
                      <a:pt x="492" y="1736"/>
                    </a:lnTo>
                    <a:lnTo>
                      <a:pt x="492" y="1737"/>
                    </a:lnTo>
                    <a:lnTo>
                      <a:pt x="490" y="1738"/>
                    </a:lnTo>
                    <a:lnTo>
                      <a:pt x="486" y="1735"/>
                    </a:lnTo>
                    <a:lnTo>
                      <a:pt x="483" y="1737"/>
                    </a:lnTo>
                    <a:lnTo>
                      <a:pt x="484" y="1742"/>
                    </a:lnTo>
                    <a:lnTo>
                      <a:pt x="482" y="1748"/>
                    </a:lnTo>
                    <a:lnTo>
                      <a:pt x="477" y="1748"/>
                    </a:lnTo>
                    <a:lnTo>
                      <a:pt x="476" y="1750"/>
                    </a:lnTo>
                    <a:lnTo>
                      <a:pt x="477" y="1757"/>
                    </a:lnTo>
                    <a:lnTo>
                      <a:pt x="475" y="1766"/>
                    </a:lnTo>
                    <a:lnTo>
                      <a:pt x="476" y="1772"/>
                    </a:lnTo>
                    <a:lnTo>
                      <a:pt x="471" y="1775"/>
                    </a:lnTo>
                    <a:lnTo>
                      <a:pt x="469" y="1776"/>
                    </a:lnTo>
                    <a:lnTo>
                      <a:pt x="466" y="1771"/>
                    </a:lnTo>
                    <a:lnTo>
                      <a:pt x="469" y="1762"/>
                    </a:lnTo>
                    <a:lnTo>
                      <a:pt x="466" y="1758"/>
                    </a:lnTo>
                    <a:lnTo>
                      <a:pt x="469" y="1756"/>
                    </a:lnTo>
                    <a:lnTo>
                      <a:pt x="471" y="1751"/>
                    </a:lnTo>
                    <a:lnTo>
                      <a:pt x="471" y="1747"/>
                    </a:lnTo>
                    <a:lnTo>
                      <a:pt x="470" y="1745"/>
                    </a:lnTo>
                    <a:lnTo>
                      <a:pt x="471" y="1744"/>
                    </a:lnTo>
                    <a:lnTo>
                      <a:pt x="467" y="1740"/>
                    </a:lnTo>
                    <a:lnTo>
                      <a:pt x="470" y="1737"/>
                    </a:lnTo>
                    <a:lnTo>
                      <a:pt x="471" y="1733"/>
                    </a:lnTo>
                    <a:lnTo>
                      <a:pt x="469" y="1729"/>
                    </a:lnTo>
                    <a:lnTo>
                      <a:pt x="467" y="1729"/>
                    </a:lnTo>
                    <a:lnTo>
                      <a:pt x="469" y="1728"/>
                    </a:lnTo>
                    <a:lnTo>
                      <a:pt x="467" y="1723"/>
                    </a:lnTo>
                    <a:lnTo>
                      <a:pt x="466" y="1723"/>
                    </a:lnTo>
                    <a:lnTo>
                      <a:pt x="466" y="1719"/>
                    </a:lnTo>
                    <a:lnTo>
                      <a:pt x="460" y="1718"/>
                    </a:lnTo>
                    <a:lnTo>
                      <a:pt x="457" y="1709"/>
                    </a:lnTo>
                    <a:lnTo>
                      <a:pt x="454" y="1709"/>
                    </a:lnTo>
                    <a:lnTo>
                      <a:pt x="454" y="1707"/>
                    </a:lnTo>
                    <a:lnTo>
                      <a:pt x="451" y="1706"/>
                    </a:lnTo>
                    <a:lnTo>
                      <a:pt x="448" y="1705"/>
                    </a:lnTo>
                    <a:lnTo>
                      <a:pt x="448" y="1707"/>
                    </a:lnTo>
                    <a:lnTo>
                      <a:pt x="446" y="1705"/>
                    </a:lnTo>
                    <a:lnTo>
                      <a:pt x="442" y="1707"/>
                    </a:lnTo>
                    <a:lnTo>
                      <a:pt x="440" y="1707"/>
                    </a:lnTo>
                    <a:lnTo>
                      <a:pt x="437" y="1702"/>
                    </a:lnTo>
                    <a:lnTo>
                      <a:pt x="436" y="1689"/>
                    </a:lnTo>
                    <a:lnTo>
                      <a:pt x="434" y="1688"/>
                    </a:lnTo>
                    <a:lnTo>
                      <a:pt x="428" y="1682"/>
                    </a:lnTo>
                    <a:lnTo>
                      <a:pt x="425" y="1681"/>
                    </a:lnTo>
                    <a:lnTo>
                      <a:pt x="424" y="1681"/>
                    </a:lnTo>
                    <a:lnTo>
                      <a:pt x="419" y="1676"/>
                    </a:lnTo>
                    <a:lnTo>
                      <a:pt x="418" y="1672"/>
                    </a:lnTo>
                    <a:lnTo>
                      <a:pt x="414" y="1672"/>
                    </a:lnTo>
                    <a:lnTo>
                      <a:pt x="413" y="1665"/>
                    </a:lnTo>
                    <a:lnTo>
                      <a:pt x="407" y="1664"/>
                    </a:lnTo>
                    <a:lnTo>
                      <a:pt x="407" y="1666"/>
                    </a:lnTo>
                    <a:lnTo>
                      <a:pt x="405" y="1667"/>
                    </a:lnTo>
                    <a:lnTo>
                      <a:pt x="384" y="1696"/>
                    </a:lnTo>
                    <a:lnTo>
                      <a:pt x="374" y="1686"/>
                    </a:lnTo>
                    <a:lnTo>
                      <a:pt x="371" y="1685"/>
                    </a:lnTo>
                    <a:lnTo>
                      <a:pt x="368" y="1687"/>
                    </a:lnTo>
                    <a:lnTo>
                      <a:pt x="362" y="1685"/>
                    </a:lnTo>
                    <a:lnTo>
                      <a:pt x="360" y="1682"/>
                    </a:lnTo>
                    <a:lnTo>
                      <a:pt x="364" y="1673"/>
                    </a:lnTo>
                    <a:lnTo>
                      <a:pt x="356" y="1670"/>
                    </a:lnTo>
                    <a:lnTo>
                      <a:pt x="353" y="1660"/>
                    </a:lnTo>
                    <a:lnTo>
                      <a:pt x="349" y="1663"/>
                    </a:lnTo>
                    <a:lnTo>
                      <a:pt x="347" y="1667"/>
                    </a:lnTo>
                    <a:lnTo>
                      <a:pt x="339" y="1673"/>
                    </a:lnTo>
                    <a:lnTo>
                      <a:pt x="336" y="1677"/>
                    </a:lnTo>
                    <a:lnTo>
                      <a:pt x="333" y="1679"/>
                    </a:lnTo>
                    <a:lnTo>
                      <a:pt x="327" y="1681"/>
                    </a:lnTo>
                    <a:lnTo>
                      <a:pt x="328" y="1683"/>
                    </a:lnTo>
                    <a:lnTo>
                      <a:pt x="325" y="1685"/>
                    </a:lnTo>
                    <a:lnTo>
                      <a:pt x="324" y="1691"/>
                    </a:lnTo>
                    <a:lnTo>
                      <a:pt x="321" y="1694"/>
                    </a:lnTo>
                    <a:lnTo>
                      <a:pt x="318" y="1700"/>
                    </a:lnTo>
                    <a:lnTo>
                      <a:pt x="318" y="1704"/>
                    </a:lnTo>
                    <a:lnTo>
                      <a:pt x="313" y="1712"/>
                    </a:lnTo>
                    <a:lnTo>
                      <a:pt x="306" y="1721"/>
                    </a:lnTo>
                    <a:lnTo>
                      <a:pt x="302" y="1728"/>
                    </a:lnTo>
                    <a:lnTo>
                      <a:pt x="305" y="1733"/>
                    </a:lnTo>
                    <a:lnTo>
                      <a:pt x="302" y="1740"/>
                    </a:lnTo>
                    <a:lnTo>
                      <a:pt x="304" y="1745"/>
                    </a:lnTo>
                    <a:lnTo>
                      <a:pt x="303" y="1753"/>
                    </a:lnTo>
                    <a:lnTo>
                      <a:pt x="305" y="1761"/>
                    </a:lnTo>
                    <a:lnTo>
                      <a:pt x="298" y="1766"/>
                    </a:lnTo>
                    <a:lnTo>
                      <a:pt x="181" y="1701"/>
                    </a:lnTo>
                    <a:lnTo>
                      <a:pt x="179" y="1697"/>
                    </a:lnTo>
                    <a:lnTo>
                      <a:pt x="171" y="1697"/>
                    </a:lnTo>
                    <a:lnTo>
                      <a:pt x="166" y="1693"/>
                    </a:lnTo>
                    <a:lnTo>
                      <a:pt x="164" y="1694"/>
                    </a:lnTo>
                    <a:lnTo>
                      <a:pt x="158" y="1691"/>
                    </a:lnTo>
                    <a:lnTo>
                      <a:pt x="152" y="1692"/>
                    </a:lnTo>
                    <a:lnTo>
                      <a:pt x="150" y="1689"/>
                    </a:lnTo>
                    <a:lnTo>
                      <a:pt x="146" y="1688"/>
                    </a:lnTo>
                    <a:lnTo>
                      <a:pt x="144" y="1686"/>
                    </a:lnTo>
                    <a:lnTo>
                      <a:pt x="137" y="1687"/>
                    </a:lnTo>
                    <a:lnTo>
                      <a:pt x="129" y="1685"/>
                    </a:lnTo>
                    <a:lnTo>
                      <a:pt x="126" y="1683"/>
                    </a:lnTo>
                    <a:lnTo>
                      <a:pt x="122" y="1684"/>
                    </a:lnTo>
                    <a:lnTo>
                      <a:pt x="115" y="1679"/>
                    </a:lnTo>
                    <a:lnTo>
                      <a:pt x="112" y="1678"/>
                    </a:lnTo>
                    <a:lnTo>
                      <a:pt x="111" y="1674"/>
                    </a:lnTo>
                    <a:lnTo>
                      <a:pt x="110" y="1675"/>
                    </a:lnTo>
                    <a:lnTo>
                      <a:pt x="102" y="1672"/>
                    </a:lnTo>
                    <a:lnTo>
                      <a:pt x="97" y="1671"/>
                    </a:lnTo>
                    <a:lnTo>
                      <a:pt x="94" y="1667"/>
                    </a:lnTo>
                    <a:lnTo>
                      <a:pt x="93" y="1663"/>
                    </a:lnTo>
                    <a:lnTo>
                      <a:pt x="95" y="1658"/>
                    </a:lnTo>
                    <a:lnTo>
                      <a:pt x="94" y="1655"/>
                    </a:lnTo>
                    <a:lnTo>
                      <a:pt x="97" y="1652"/>
                    </a:lnTo>
                    <a:lnTo>
                      <a:pt x="95" y="1651"/>
                    </a:lnTo>
                    <a:lnTo>
                      <a:pt x="98" y="1649"/>
                    </a:lnTo>
                    <a:lnTo>
                      <a:pt x="99" y="1645"/>
                    </a:lnTo>
                    <a:lnTo>
                      <a:pt x="96" y="1642"/>
                    </a:lnTo>
                    <a:lnTo>
                      <a:pt x="97" y="1640"/>
                    </a:lnTo>
                    <a:lnTo>
                      <a:pt x="96" y="1637"/>
                    </a:lnTo>
                    <a:lnTo>
                      <a:pt x="97" y="1636"/>
                    </a:lnTo>
                    <a:lnTo>
                      <a:pt x="97" y="1638"/>
                    </a:lnTo>
                    <a:lnTo>
                      <a:pt x="99" y="1637"/>
                    </a:lnTo>
                    <a:lnTo>
                      <a:pt x="100" y="1638"/>
                    </a:lnTo>
                    <a:lnTo>
                      <a:pt x="100" y="1636"/>
                    </a:lnTo>
                    <a:lnTo>
                      <a:pt x="104" y="1637"/>
                    </a:lnTo>
                    <a:lnTo>
                      <a:pt x="104" y="1633"/>
                    </a:lnTo>
                    <a:lnTo>
                      <a:pt x="102" y="1631"/>
                    </a:lnTo>
                    <a:lnTo>
                      <a:pt x="105" y="1629"/>
                    </a:lnTo>
                    <a:lnTo>
                      <a:pt x="105" y="1628"/>
                    </a:lnTo>
                    <a:lnTo>
                      <a:pt x="106" y="1624"/>
                    </a:lnTo>
                    <a:lnTo>
                      <a:pt x="107" y="1625"/>
                    </a:lnTo>
                    <a:lnTo>
                      <a:pt x="110" y="1624"/>
                    </a:lnTo>
                    <a:lnTo>
                      <a:pt x="108" y="1618"/>
                    </a:lnTo>
                    <a:lnTo>
                      <a:pt x="110" y="1615"/>
                    </a:lnTo>
                    <a:lnTo>
                      <a:pt x="112" y="1616"/>
                    </a:lnTo>
                    <a:lnTo>
                      <a:pt x="117" y="1611"/>
                    </a:lnTo>
                    <a:lnTo>
                      <a:pt x="119" y="1612"/>
                    </a:lnTo>
                    <a:lnTo>
                      <a:pt x="117" y="1609"/>
                    </a:lnTo>
                    <a:lnTo>
                      <a:pt x="115" y="1611"/>
                    </a:lnTo>
                    <a:lnTo>
                      <a:pt x="115" y="1607"/>
                    </a:lnTo>
                    <a:lnTo>
                      <a:pt x="111" y="1604"/>
                    </a:lnTo>
                    <a:lnTo>
                      <a:pt x="113" y="1601"/>
                    </a:lnTo>
                    <a:lnTo>
                      <a:pt x="114" y="1595"/>
                    </a:lnTo>
                    <a:lnTo>
                      <a:pt x="116" y="1593"/>
                    </a:lnTo>
                    <a:lnTo>
                      <a:pt x="117" y="1588"/>
                    </a:lnTo>
                    <a:lnTo>
                      <a:pt x="122" y="1587"/>
                    </a:lnTo>
                    <a:lnTo>
                      <a:pt x="123" y="1584"/>
                    </a:lnTo>
                    <a:lnTo>
                      <a:pt x="127" y="1582"/>
                    </a:lnTo>
                    <a:lnTo>
                      <a:pt x="127" y="1578"/>
                    </a:lnTo>
                    <a:lnTo>
                      <a:pt x="130" y="1575"/>
                    </a:lnTo>
                    <a:lnTo>
                      <a:pt x="124" y="1577"/>
                    </a:lnTo>
                    <a:lnTo>
                      <a:pt x="123" y="1581"/>
                    </a:lnTo>
                    <a:lnTo>
                      <a:pt x="118" y="1578"/>
                    </a:lnTo>
                    <a:lnTo>
                      <a:pt x="118" y="1580"/>
                    </a:lnTo>
                    <a:lnTo>
                      <a:pt x="122" y="1581"/>
                    </a:lnTo>
                    <a:lnTo>
                      <a:pt x="120" y="1582"/>
                    </a:lnTo>
                    <a:lnTo>
                      <a:pt x="115" y="1583"/>
                    </a:lnTo>
                    <a:lnTo>
                      <a:pt x="114" y="1584"/>
                    </a:lnTo>
                    <a:lnTo>
                      <a:pt x="116" y="1586"/>
                    </a:lnTo>
                    <a:lnTo>
                      <a:pt x="112" y="1585"/>
                    </a:lnTo>
                    <a:lnTo>
                      <a:pt x="111" y="1587"/>
                    </a:lnTo>
                    <a:lnTo>
                      <a:pt x="106" y="1589"/>
                    </a:lnTo>
                    <a:lnTo>
                      <a:pt x="104" y="1593"/>
                    </a:lnTo>
                    <a:lnTo>
                      <a:pt x="100" y="1593"/>
                    </a:lnTo>
                    <a:lnTo>
                      <a:pt x="94" y="1596"/>
                    </a:lnTo>
                    <a:lnTo>
                      <a:pt x="91" y="1599"/>
                    </a:lnTo>
                    <a:lnTo>
                      <a:pt x="93" y="1602"/>
                    </a:lnTo>
                    <a:lnTo>
                      <a:pt x="90" y="1600"/>
                    </a:lnTo>
                    <a:lnTo>
                      <a:pt x="89" y="1605"/>
                    </a:lnTo>
                    <a:lnTo>
                      <a:pt x="87" y="1604"/>
                    </a:lnTo>
                    <a:lnTo>
                      <a:pt x="86" y="1606"/>
                    </a:lnTo>
                    <a:lnTo>
                      <a:pt x="81" y="1607"/>
                    </a:lnTo>
                    <a:lnTo>
                      <a:pt x="83" y="1609"/>
                    </a:lnTo>
                    <a:lnTo>
                      <a:pt x="81" y="1610"/>
                    </a:lnTo>
                    <a:lnTo>
                      <a:pt x="81" y="1613"/>
                    </a:lnTo>
                    <a:lnTo>
                      <a:pt x="78" y="1614"/>
                    </a:lnTo>
                    <a:lnTo>
                      <a:pt x="74" y="1619"/>
                    </a:lnTo>
                    <a:lnTo>
                      <a:pt x="76" y="1621"/>
                    </a:lnTo>
                    <a:lnTo>
                      <a:pt x="70" y="1624"/>
                    </a:lnTo>
                    <a:lnTo>
                      <a:pt x="72" y="1630"/>
                    </a:lnTo>
                    <a:lnTo>
                      <a:pt x="69" y="1629"/>
                    </a:lnTo>
                    <a:lnTo>
                      <a:pt x="65" y="1631"/>
                    </a:lnTo>
                    <a:lnTo>
                      <a:pt x="65" y="1632"/>
                    </a:lnTo>
                    <a:lnTo>
                      <a:pt x="66" y="1630"/>
                    </a:lnTo>
                    <a:lnTo>
                      <a:pt x="68" y="1631"/>
                    </a:lnTo>
                    <a:lnTo>
                      <a:pt x="66" y="1632"/>
                    </a:lnTo>
                    <a:lnTo>
                      <a:pt x="66" y="1639"/>
                    </a:lnTo>
                    <a:lnTo>
                      <a:pt x="61" y="1639"/>
                    </a:lnTo>
                    <a:lnTo>
                      <a:pt x="60" y="1641"/>
                    </a:lnTo>
                    <a:lnTo>
                      <a:pt x="57" y="1642"/>
                    </a:lnTo>
                    <a:lnTo>
                      <a:pt x="60" y="1648"/>
                    </a:lnTo>
                    <a:lnTo>
                      <a:pt x="56" y="1650"/>
                    </a:lnTo>
                    <a:lnTo>
                      <a:pt x="56" y="1651"/>
                    </a:lnTo>
                    <a:lnTo>
                      <a:pt x="59" y="1653"/>
                    </a:lnTo>
                    <a:lnTo>
                      <a:pt x="57" y="1654"/>
                    </a:lnTo>
                    <a:lnTo>
                      <a:pt x="58" y="1656"/>
                    </a:lnTo>
                    <a:lnTo>
                      <a:pt x="54" y="1659"/>
                    </a:lnTo>
                    <a:lnTo>
                      <a:pt x="56" y="1665"/>
                    </a:lnTo>
                    <a:lnTo>
                      <a:pt x="54" y="1667"/>
                    </a:lnTo>
                    <a:lnTo>
                      <a:pt x="54" y="1672"/>
                    </a:lnTo>
                    <a:lnTo>
                      <a:pt x="50" y="1676"/>
                    </a:lnTo>
                    <a:lnTo>
                      <a:pt x="47" y="1671"/>
                    </a:lnTo>
                    <a:lnTo>
                      <a:pt x="45" y="1672"/>
                    </a:lnTo>
                    <a:lnTo>
                      <a:pt x="38" y="1672"/>
                    </a:lnTo>
                    <a:lnTo>
                      <a:pt x="32" y="1669"/>
                    </a:lnTo>
                    <a:lnTo>
                      <a:pt x="30" y="1667"/>
                    </a:lnTo>
                    <a:lnTo>
                      <a:pt x="34" y="1665"/>
                    </a:lnTo>
                    <a:lnTo>
                      <a:pt x="35" y="1663"/>
                    </a:lnTo>
                    <a:lnTo>
                      <a:pt x="29" y="1663"/>
                    </a:lnTo>
                    <a:lnTo>
                      <a:pt x="27" y="1667"/>
                    </a:lnTo>
                    <a:lnTo>
                      <a:pt x="25" y="1667"/>
                    </a:lnTo>
                    <a:lnTo>
                      <a:pt x="25" y="1663"/>
                    </a:lnTo>
                    <a:lnTo>
                      <a:pt x="28" y="1657"/>
                    </a:lnTo>
                    <a:lnTo>
                      <a:pt x="23" y="1656"/>
                    </a:lnTo>
                    <a:lnTo>
                      <a:pt x="25" y="1654"/>
                    </a:lnTo>
                    <a:lnTo>
                      <a:pt x="25" y="1649"/>
                    </a:lnTo>
                    <a:lnTo>
                      <a:pt x="22" y="1646"/>
                    </a:lnTo>
                    <a:lnTo>
                      <a:pt x="24" y="1641"/>
                    </a:lnTo>
                    <a:lnTo>
                      <a:pt x="21" y="1641"/>
                    </a:lnTo>
                    <a:lnTo>
                      <a:pt x="19" y="1636"/>
                    </a:lnTo>
                    <a:lnTo>
                      <a:pt x="20" y="1630"/>
                    </a:lnTo>
                    <a:lnTo>
                      <a:pt x="8" y="1629"/>
                    </a:lnTo>
                    <a:lnTo>
                      <a:pt x="8" y="1619"/>
                    </a:lnTo>
                    <a:lnTo>
                      <a:pt x="10" y="1617"/>
                    </a:lnTo>
                    <a:lnTo>
                      <a:pt x="15" y="1619"/>
                    </a:lnTo>
                    <a:lnTo>
                      <a:pt x="16" y="1618"/>
                    </a:lnTo>
                    <a:lnTo>
                      <a:pt x="16" y="1615"/>
                    </a:lnTo>
                    <a:lnTo>
                      <a:pt x="11" y="1613"/>
                    </a:lnTo>
                    <a:lnTo>
                      <a:pt x="17" y="1605"/>
                    </a:lnTo>
                    <a:lnTo>
                      <a:pt x="18" y="1597"/>
                    </a:lnTo>
                    <a:lnTo>
                      <a:pt x="21" y="1594"/>
                    </a:lnTo>
                    <a:lnTo>
                      <a:pt x="19" y="1588"/>
                    </a:lnTo>
                    <a:lnTo>
                      <a:pt x="21" y="1587"/>
                    </a:lnTo>
                    <a:lnTo>
                      <a:pt x="25" y="1588"/>
                    </a:lnTo>
                    <a:lnTo>
                      <a:pt x="26" y="1584"/>
                    </a:lnTo>
                    <a:lnTo>
                      <a:pt x="26" y="1581"/>
                    </a:lnTo>
                    <a:lnTo>
                      <a:pt x="23" y="1579"/>
                    </a:lnTo>
                    <a:lnTo>
                      <a:pt x="25" y="1573"/>
                    </a:lnTo>
                    <a:lnTo>
                      <a:pt x="24" y="1569"/>
                    </a:lnTo>
                    <a:lnTo>
                      <a:pt x="21" y="1564"/>
                    </a:lnTo>
                    <a:lnTo>
                      <a:pt x="22" y="1559"/>
                    </a:lnTo>
                    <a:lnTo>
                      <a:pt x="20" y="1553"/>
                    </a:lnTo>
                    <a:lnTo>
                      <a:pt x="24" y="1549"/>
                    </a:lnTo>
                    <a:lnTo>
                      <a:pt x="20" y="1543"/>
                    </a:lnTo>
                    <a:lnTo>
                      <a:pt x="21" y="1537"/>
                    </a:lnTo>
                    <a:lnTo>
                      <a:pt x="14" y="1535"/>
                    </a:lnTo>
                    <a:lnTo>
                      <a:pt x="11" y="1532"/>
                    </a:lnTo>
                    <a:lnTo>
                      <a:pt x="16" y="1519"/>
                    </a:lnTo>
                    <a:lnTo>
                      <a:pt x="14" y="1515"/>
                    </a:lnTo>
                    <a:lnTo>
                      <a:pt x="16" y="1506"/>
                    </a:lnTo>
                    <a:lnTo>
                      <a:pt x="16" y="1503"/>
                    </a:lnTo>
                    <a:lnTo>
                      <a:pt x="11" y="1498"/>
                    </a:lnTo>
                    <a:lnTo>
                      <a:pt x="14" y="1492"/>
                    </a:lnTo>
                    <a:lnTo>
                      <a:pt x="12" y="1489"/>
                    </a:lnTo>
                    <a:lnTo>
                      <a:pt x="12" y="1487"/>
                    </a:lnTo>
                    <a:lnTo>
                      <a:pt x="19" y="1480"/>
                    </a:lnTo>
                    <a:lnTo>
                      <a:pt x="19" y="1477"/>
                    </a:lnTo>
                    <a:lnTo>
                      <a:pt x="16" y="1473"/>
                    </a:lnTo>
                    <a:lnTo>
                      <a:pt x="22" y="1467"/>
                    </a:lnTo>
                    <a:lnTo>
                      <a:pt x="22" y="1465"/>
                    </a:lnTo>
                    <a:lnTo>
                      <a:pt x="18" y="1459"/>
                    </a:lnTo>
                    <a:lnTo>
                      <a:pt x="11" y="1457"/>
                    </a:lnTo>
                    <a:lnTo>
                      <a:pt x="11" y="1450"/>
                    </a:lnTo>
                    <a:lnTo>
                      <a:pt x="6" y="1435"/>
                    </a:lnTo>
                    <a:lnTo>
                      <a:pt x="4" y="1430"/>
                    </a:lnTo>
                    <a:lnTo>
                      <a:pt x="17" y="1418"/>
                    </a:lnTo>
                    <a:lnTo>
                      <a:pt x="17" y="1407"/>
                    </a:lnTo>
                    <a:lnTo>
                      <a:pt x="18" y="1400"/>
                    </a:lnTo>
                    <a:lnTo>
                      <a:pt x="16" y="1397"/>
                    </a:lnTo>
                    <a:lnTo>
                      <a:pt x="5" y="1397"/>
                    </a:lnTo>
                    <a:lnTo>
                      <a:pt x="0" y="1387"/>
                    </a:lnTo>
                    <a:lnTo>
                      <a:pt x="1" y="1382"/>
                    </a:lnTo>
                    <a:lnTo>
                      <a:pt x="0" y="1365"/>
                    </a:lnTo>
                    <a:lnTo>
                      <a:pt x="3" y="1361"/>
                    </a:lnTo>
                    <a:lnTo>
                      <a:pt x="3" y="1353"/>
                    </a:lnTo>
                    <a:lnTo>
                      <a:pt x="6" y="1349"/>
                    </a:lnTo>
                    <a:lnTo>
                      <a:pt x="9" y="1339"/>
                    </a:lnTo>
                    <a:lnTo>
                      <a:pt x="15" y="1333"/>
                    </a:lnTo>
                    <a:lnTo>
                      <a:pt x="19" y="1323"/>
                    </a:lnTo>
                    <a:lnTo>
                      <a:pt x="17" y="1307"/>
                    </a:lnTo>
                    <a:lnTo>
                      <a:pt x="18" y="1299"/>
                    </a:lnTo>
                    <a:lnTo>
                      <a:pt x="21" y="1297"/>
                    </a:lnTo>
                    <a:lnTo>
                      <a:pt x="23" y="1292"/>
                    </a:lnTo>
                    <a:lnTo>
                      <a:pt x="27" y="1289"/>
                    </a:lnTo>
                    <a:lnTo>
                      <a:pt x="28" y="1285"/>
                    </a:lnTo>
                    <a:lnTo>
                      <a:pt x="25" y="1267"/>
                    </a:lnTo>
                    <a:lnTo>
                      <a:pt x="26" y="1263"/>
                    </a:lnTo>
                    <a:lnTo>
                      <a:pt x="23" y="1256"/>
                    </a:lnTo>
                    <a:lnTo>
                      <a:pt x="30" y="1249"/>
                    </a:lnTo>
                    <a:lnTo>
                      <a:pt x="30" y="1245"/>
                    </a:lnTo>
                    <a:lnTo>
                      <a:pt x="26" y="1241"/>
                    </a:lnTo>
                    <a:lnTo>
                      <a:pt x="26" y="1236"/>
                    </a:lnTo>
                    <a:lnTo>
                      <a:pt x="28" y="1229"/>
                    </a:lnTo>
                    <a:lnTo>
                      <a:pt x="32" y="1227"/>
                    </a:lnTo>
                    <a:lnTo>
                      <a:pt x="37" y="1217"/>
                    </a:lnTo>
                    <a:lnTo>
                      <a:pt x="34" y="1202"/>
                    </a:lnTo>
                    <a:lnTo>
                      <a:pt x="30" y="1199"/>
                    </a:lnTo>
                    <a:lnTo>
                      <a:pt x="29" y="1197"/>
                    </a:lnTo>
                    <a:lnTo>
                      <a:pt x="35" y="1192"/>
                    </a:lnTo>
                    <a:lnTo>
                      <a:pt x="39" y="1186"/>
                    </a:lnTo>
                    <a:lnTo>
                      <a:pt x="44" y="1184"/>
                    </a:lnTo>
                    <a:lnTo>
                      <a:pt x="45" y="1180"/>
                    </a:lnTo>
                    <a:lnTo>
                      <a:pt x="48" y="1175"/>
                    </a:lnTo>
                    <a:lnTo>
                      <a:pt x="47" y="1170"/>
                    </a:lnTo>
                    <a:lnTo>
                      <a:pt x="50" y="1167"/>
                    </a:lnTo>
                    <a:lnTo>
                      <a:pt x="48" y="1163"/>
                    </a:lnTo>
                    <a:lnTo>
                      <a:pt x="56" y="1160"/>
                    </a:lnTo>
                    <a:lnTo>
                      <a:pt x="55" y="1154"/>
                    </a:lnTo>
                    <a:lnTo>
                      <a:pt x="58" y="1141"/>
                    </a:lnTo>
                    <a:lnTo>
                      <a:pt x="63" y="1137"/>
                    </a:lnTo>
                    <a:lnTo>
                      <a:pt x="65" y="1134"/>
                    </a:lnTo>
                    <a:lnTo>
                      <a:pt x="70" y="1130"/>
                    </a:lnTo>
                    <a:lnTo>
                      <a:pt x="69" y="1125"/>
                    </a:lnTo>
                    <a:lnTo>
                      <a:pt x="78" y="1100"/>
                    </a:lnTo>
                    <a:lnTo>
                      <a:pt x="76" y="1091"/>
                    </a:lnTo>
                    <a:lnTo>
                      <a:pt x="74" y="1089"/>
                    </a:lnTo>
                    <a:lnTo>
                      <a:pt x="76" y="1081"/>
                    </a:lnTo>
                    <a:lnTo>
                      <a:pt x="83" y="1073"/>
                    </a:lnTo>
                    <a:lnTo>
                      <a:pt x="84" y="1070"/>
                    </a:lnTo>
                    <a:lnTo>
                      <a:pt x="95" y="1060"/>
                    </a:lnTo>
                    <a:lnTo>
                      <a:pt x="98" y="1051"/>
                    </a:lnTo>
                    <a:lnTo>
                      <a:pt x="100" y="1046"/>
                    </a:lnTo>
                    <a:lnTo>
                      <a:pt x="104" y="1033"/>
                    </a:lnTo>
                    <a:lnTo>
                      <a:pt x="108" y="1024"/>
                    </a:lnTo>
                    <a:lnTo>
                      <a:pt x="112" y="1021"/>
                    </a:lnTo>
                    <a:lnTo>
                      <a:pt x="112" y="1018"/>
                    </a:lnTo>
                    <a:lnTo>
                      <a:pt x="114" y="1016"/>
                    </a:lnTo>
                    <a:lnTo>
                      <a:pt x="118" y="1000"/>
                    </a:lnTo>
                    <a:lnTo>
                      <a:pt x="128" y="986"/>
                    </a:lnTo>
                    <a:lnTo>
                      <a:pt x="131" y="971"/>
                    </a:lnTo>
                    <a:lnTo>
                      <a:pt x="137" y="964"/>
                    </a:lnTo>
                    <a:lnTo>
                      <a:pt x="137" y="959"/>
                    </a:lnTo>
                    <a:lnTo>
                      <a:pt x="142" y="953"/>
                    </a:lnTo>
                    <a:lnTo>
                      <a:pt x="141" y="949"/>
                    </a:lnTo>
                    <a:lnTo>
                      <a:pt x="137" y="946"/>
                    </a:lnTo>
                    <a:lnTo>
                      <a:pt x="140" y="944"/>
                    </a:lnTo>
                    <a:lnTo>
                      <a:pt x="138" y="938"/>
                    </a:lnTo>
                    <a:lnTo>
                      <a:pt x="142" y="929"/>
                    </a:lnTo>
                    <a:lnTo>
                      <a:pt x="150" y="916"/>
                    </a:lnTo>
                    <a:lnTo>
                      <a:pt x="150" y="902"/>
                    </a:lnTo>
                    <a:lnTo>
                      <a:pt x="153" y="898"/>
                    </a:lnTo>
                    <a:lnTo>
                      <a:pt x="160" y="893"/>
                    </a:lnTo>
                    <a:lnTo>
                      <a:pt x="163" y="885"/>
                    </a:lnTo>
                    <a:lnTo>
                      <a:pt x="168" y="885"/>
                    </a:lnTo>
                    <a:lnTo>
                      <a:pt x="173" y="878"/>
                    </a:lnTo>
                    <a:lnTo>
                      <a:pt x="181" y="873"/>
                    </a:lnTo>
                    <a:lnTo>
                      <a:pt x="181" y="868"/>
                    </a:lnTo>
                    <a:lnTo>
                      <a:pt x="184" y="866"/>
                    </a:lnTo>
                    <a:lnTo>
                      <a:pt x="191" y="853"/>
                    </a:lnTo>
                    <a:lnTo>
                      <a:pt x="194" y="847"/>
                    </a:lnTo>
                    <a:lnTo>
                      <a:pt x="196" y="841"/>
                    </a:lnTo>
                    <a:lnTo>
                      <a:pt x="206" y="830"/>
                    </a:lnTo>
                    <a:lnTo>
                      <a:pt x="217" y="814"/>
                    </a:lnTo>
                    <a:lnTo>
                      <a:pt x="220" y="812"/>
                    </a:lnTo>
                    <a:lnTo>
                      <a:pt x="230" y="803"/>
                    </a:lnTo>
                    <a:lnTo>
                      <a:pt x="250" y="800"/>
                    </a:lnTo>
                    <a:lnTo>
                      <a:pt x="274" y="764"/>
                    </a:lnTo>
                    <a:lnTo>
                      <a:pt x="280" y="751"/>
                    </a:lnTo>
                    <a:lnTo>
                      <a:pt x="290" y="743"/>
                    </a:lnTo>
                    <a:lnTo>
                      <a:pt x="292" y="736"/>
                    </a:lnTo>
                    <a:lnTo>
                      <a:pt x="294" y="723"/>
                    </a:lnTo>
                    <a:lnTo>
                      <a:pt x="297" y="716"/>
                    </a:lnTo>
                    <a:lnTo>
                      <a:pt x="303" y="707"/>
                    </a:lnTo>
                    <a:lnTo>
                      <a:pt x="314" y="703"/>
                    </a:lnTo>
                    <a:lnTo>
                      <a:pt x="317" y="699"/>
                    </a:lnTo>
                    <a:lnTo>
                      <a:pt x="325" y="673"/>
                    </a:lnTo>
                    <a:lnTo>
                      <a:pt x="330" y="662"/>
                    </a:lnTo>
                    <a:lnTo>
                      <a:pt x="333" y="655"/>
                    </a:lnTo>
                    <a:lnTo>
                      <a:pt x="335" y="635"/>
                    </a:lnTo>
                    <a:lnTo>
                      <a:pt x="341" y="630"/>
                    </a:lnTo>
                    <a:lnTo>
                      <a:pt x="341" y="619"/>
                    </a:lnTo>
                    <a:lnTo>
                      <a:pt x="340" y="611"/>
                    </a:lnTo>
                    <a:lnTo>
                      <a:pt x="342" y="607"/>
                    </a:lnTo>
                    <a:lnTo>
                      <a:pt x="344" y="599"/>
                    </a:lnTo>
                    <a:lnTo>
                      <a:pt x="343" y="584"/>
                    </a:lnTo>
                    <a:lnTo>
                      <a:pt x="343" y="580"/>
                    </a:lnTo>
                    <a:lnTo>
                      <a:pt x="347" y="575"/>
                    </a:lnTo>
                    <a:lnTo>
                      <a:pt x="345" y="572"/>
                    </a:lnTo>
                    <a:lnTo>
                      <a:pt x="331" y="565"/>
                    </a:lnTo>
                    <a:lnTo>
                      <a:pt x="327" y="560"/>
                    </a:lnTo>
                    <a:lnTo>
                      <a:pt x="308" y="547"/>
                    </a:lnTo>
                    <a:lnTo>
                      <a:pt x="305" y="542"/>
                    </a:lnTo>
                    <a:lnTo>
                      <a:pt x="300" y="533"/>
                    </a:lnTo>
                    <a:lnTo>
                      <a:pt x="295" y="520"/>
                    </a:lnTo>
                    <a:lnTo>
                      <a:pt x="296" y="507"/>
                    </a:lnTo>
                    <a:lnTo>
                      <a:pt x="321" y="479"/>
                    </a:lnTo>
                    <a:lnTo>
                      <a:pt x="329" y="469"/>
                    </a:lnTo>
                    <a:lnTo>
                      <a:pt x="339" y="450"/>
                    </a:lnTo>
                    <a:lnTo>
                      <a:pt x="339" y="441"/>
                    </a:lnTo>
                    <a:lnTo>
                      <a:pt x="336" y="427"/>
                    </a:lnTo>
                    <a:lnTo>
                      <a:pt x="336" y="408"/>
                    </a:lnTo>
                    <a:lnTo>
                      <a:pt x="331" y="391"/>
                    </a:lnTo>
                    <a:lnTo>
                      <a:pt x="333" y="382"/>
                    </a:lnTo>
                    <a:lnTo>
                      <a:pt x="342" y="375"/>
                    </a:lnTo>
                    <a:lnTo>
                      <a:pt x="353" y="371"/>
                    </a:lnTo>
                    <a:lnTo>
                      <a:pt x="361" y="364"/>
                    </a:lnTo>
                    <a:lnTo>
                      <a:pt x="372" y="356"/>
                    </a:lnTo>
                    <a:lnTo>
                      <a:pt x="375" y="352"/>
                    </a:lnTo>
                    <a:lnTo>
                      <a:pt x="387" y="351"/>
                    </a:lnTo>
                    <a:lnTo>
                      <a:pt x="399" y="345"/>
                    </a:lnTo>
                    <a:lnTo>
                      <a:pt x="414" y="344"/>
                    </a:lnTo>
                    <a:lnTo>
                      <a:pt x="417" y="345"/>
                    </a:lnTo>
                    <a:lnTo>
                      <a:pt x="424" y="343"/>
                    </a:lnTo>
                    <a:lnTo>
                      <a:pt x="430" y="340"/>
                    </a:lnTo>
                    <a:lnTo>
                      <a:pt x="436" y="332"/>
                    </a:lnTo>
                    <a:lnTo>
                      <a:pt x="448" y="329"/>
                    </a:lnTo>
                    <a:lnTo>
                      <a:pt x="452" y="325"/>
                    </a:lnTo>
                    <a:lnTo>
                      <a:pt x="455" y="320"/>
                    </a:lnTo>
                    <a:lnTo>
                      <a:pt x="452" y="302"/>
                    </a:lnTo>
                    <a:lnTo>
                      <a:pt x="456" y="295"/>
                    </a:lnTo>
                    <a:lnTo>
                      <a:pt x="456" y="291"/>
                    </a:lnTo>
                    <a:lnTo>
                      <a:pt x="459" y="287"/>
                    </a:lnTo>
                    <a:lnTo>
                      <a:pt x="460" y="285"/>
                    </a:lnTo>
                    <a:lnTo>
                      <a:pt x="465" y="279"/>
                    </a:lnTo>
                    <a:lnTo>
                      <a:pt x="479" y="268"/>
                    </a:lnTo>
                    <a:lnTo>
                      <a:pt x="487" y="257"/>
                    </a:lnTo>
                    <a:lnTo>
                      <a:pt x="500" y="257"/>
                    </a:lnTo>
                    <a:lnTo>
                      <a:pt x="505" y="259"/>
                    </a:lnTo>
                    <a:lnTo>
                      <a:pt x="512" y="264"/>
                    </a:lnTo>
                    <a:lnTo>
                      <a:pt x="515" y="256"/>
                    </a:lnTo>
                    <a:lnTo>
                      <a:pt x="513" y="252"/>
                    </a:lnTo>
                    <a:lnTo>
                      <a:pt x="506" y="246"/>
                    </a:lnTo>
                    <a:lnTo>
                      <a:pt x="507" y="243"/>
                    </a:lnTo>
                    <a:lnTo>
                      <a:pt x="502" y="225"/>
                    </a:lnTo>
                    <a:lnTo>
                      <a:pt x="504" y="218"/>
                    </a:lnTo>
                    <a:lnTo>
                      <a:pt x="511" y="213"/>
                    </a:lnTo>
                    <a:lnTo>
                      <a:pt x="518" y="213"/>
                    </a:lnTo>
                    <a:lnTo>
                      <a:pt x="524" y="211"/>
                    </a:lnTo>
                    <a:lnTo>
                      <a:pt x="532" y="205"/>
                    </a:lnTo>
                    <a:lnTo>
                      <a:pt x="534" y="199"/>
                    </a:lnTo>
                    <a:lnTo>
                      <a:pt x="534" y="195"/>
                    </a:lnTo>
                    <a:lnTo>
                      <a:pt x="531" y="191"/>
                    </a:lnTo>
                    <a:lnTo>
                      <a:pt x="524" y="189"/>
                    </a:lnTo>
                    <a:lnTo>
                      <a:pt x="524" y="182"/>
                    </a:lnTo>
                    <a:lnTo>
                      <a:pt x="529" y="176"/>
                    </a:lnTo>
                    <a:lnTo>
                      <a:pt x="542" y="173"/>
                    </a:lnTo>
                    <a:lnTo>
                      <a:pt x="546" y="170"/>
                    </a:lnTo>
                    <a:lnTo>
                      <a:pt x="546" y="162"/>
                    </a:lnTo>
                    <a:lnTo>
                      <a:pt x="533" y="145"/>
                    </a:lnTo>
                    <a:lnTo>
                      <a:pt x="531" y="137"/>
                    </a:lnTo>
                    <a:lnTo>
                      <a:pt x="532" y="129"/>
                    </a:lnTo>
                    <a:lnTo>
                      <a:pt x="537" y="121"/>
                    </a:lnTo>
                    <a:lnTo>
                      <a:pt x="549" y="122"/>
                    </a:lnTo>
                    <a:lnTo>
                      <a:pt x="559" y="118"/>
                    </a:lnTo>
                    <a:lnTo>
                      <a:pt x="566" y="106"/>
                    </a:lnTo>
                    <a:lnTo>
                      <a:pt x="566" y="103"/>
                    </a:lnTo>
                    <a:lnTo>
                      <a:pt x="565" y="99"/>
                    </a:lnTo>
                    <a:lnTo>
                      <a:pt x="548" y="85"/>
                    </a:lnTo>
                    <a:lnTo>
                      <a:pt x="531" y="81"/>
                    </a:lnTo>
                    <a:lnTo>
                      <a:pt x="525" y="72"/>
                    </a:lnTo>
                    <a:lnTo>
                      <a:pt x="528" y="71"/>
                    </a:lnTo>
                    <a:lnTo>
                      <a:pt x="523" y="65"/>
                    </a:lnTo>
                    <a:lnTo>
                      <a:pt x="522" y="59"/>
                    </a:lnTo>
                    <a:lnTo>
                      <a:pt x="519" y="55"/>
                    </a:lnTo>
                    <a:lnTo>
                      <a:pt x="502" y="52"/>
                    </a:lnTo>
                    <a:lnTo>
                      <a:pt x="500" y="49"/>
                    </a:lnTo>
                    <a:lnTo>
                      <a:pt x="467" y="55"/>
                    </a:lnTo>
                    <a:lnTo>
                      <a:pt x="459" y="52"/>
                    </a:lnTo>
                    <a:lnTo>
                      <a:pt x="455" y="47"/>
                    </a:lnTo>
                    <a:lnTo>
                      <a:pt x="436" y="45"/>
                    </a:lnTo>
                    <a:lnTo>
                      <a:pt x="434" y="43"/>
                    </a:lnTo>
                    <a:lnTo>
                      <a:pt x="432" y="39"/>
                    </a:lnTo>
                    <a:lnTo>
                      <a:pt x="441" y="40"/>
                    </a:lnTo>
                    <a:lnTo>
                      <a:pt x="444" y="33"/>
                    </a:lnTo>
                    <a:lnTo>
                      <a:pt x="449" y="30"/>
                    </a:lnTo>
                    <a:lnTo>
                      <a:pt x="455" y="31"/>
                    </a:lnTo>
                    <a:lnTo>
                      <a:pt x="459" y="35"/>
                    </a:lnTo>
                    <a:lnTo>
                      <a:pt x="465" y="36"/>
                    </a:lnTo>
                    <a:lnTo>
                      <a:pt x="473" y="25"/>
                    </a:lnTo>
                    <a:lnTo>
                      <a:pt x="475" y="12"/>
                    </a:lnTo>
                    <a:lnTo>
                      <a:pt x="483" y="5"/>
                    </a:lnTo>
                    <a:lnTo>
                      <a:pt x="491" y="5"/>
                    </a:lnTo>
                    <a:lnTo>
                      <a:pt x="518" y="0"/>
                    </a:lnTo>
                    <a:lnTo>
                      <a:pt x="527" y="7"/>
                    </a:lnTo>
                    <a:lnTo>
                      <a:pt x="532" y="8"/>
                    </a:lnTo>
                    <a:lnTo>
                      <a:pt x="548" y="14"/>
                    </a:lnTo>
                    <a:lnTo>
                      <a:pt x="558" y="20"/>
                    </a:lnTo>
                    <a:lnTo>
                      <a:pt x="573" y="21"/>
                    </a:lnTo>
                    <a:lnTo>
                      <a:pt x="579" y="22"/>
                    </a:lnTo>
                    <a:lnTo>
                      <a:pt x="586" y="21"/>
                    </a:lnTo>
                    <a:lnTo>
                      <a:pt x="594" y="15"/>
                    </a:lnTo>
                    <a:lnTo>
                      <a:pt x="605" y="15"/>
                    </a:lnTo>
                    <a:lnTo>
                      <a:pt x="611" y="15"/>
                    </a:lnTo>
                    <a:lnTo>
                      <a:pt x="624" y="21"/>
                    </a:lnTo>
                    <a:lnTo>
                      <a:pt x="626" y="30"/>
                    </a:lnTo>
                    <a:lnTo>
                      <a:pt x="626" y="38"/>
                    </a:lnTo>
                    <a:lnTo>
                      <a:pt x="634" y="47"/>
                    </a:lnTo>
                    <a:lnTo>
                      <a:pt x="652" y="46"/>
                    </a:lnTo>
                    <a:lnTo>
                      <a:pt x="665" y="53"/>
                    </a:lnTo>
                    <a:lnTo>
                      <a:pt x="681" y="64"/>
                    </a:lnTo>
                    <a:lnTo>
                      <a:pt x="688" y="66"/>
                    </a:lnTo>
                    <a:lnTo>
                      <a:pt x="692" y="64"/>
                    </a:lnTo>
                    <a:lnTo>
                      <a:pt x="695" y="66"/>
                    </a:lnTo>
                    <a:lnTo>
                      <a:pt x="706" y="77"/>
                    </a:lnTo>
                    <a:lnTo>
                      <a:pt x="708" y="83"/>
                    </a:lnTo>
                    <a:lnTo>
                      <a:pt x="710" y="99"/>
                    </a:lnTo>
                    <a:lnTo>
                      <a:pt x="710" y="102"/>
                    </a:lnTo>
                    <a:lnTo>
                      <a:pt x="711" y="107"/>
                    </a:lnTo>
                    <a:lnTo>
                      <a:pt x="706" y="123"/>
                    </a:lnTo>
                    <a:lnTo>
                      <a:pt x="712" y="133"/>
                    </a:lnTo>
                    <a:lnTo>
                      <a:pt x="718" y="144"/>
                    </a:lnTo>
                    <a:lnTo>
                      <a:pt x="719" y="149"/>
                    </a:lnTo>
                    <a:lnTo>
                      <a:pt x="721" y="153"/>
                    </a:lnTo>
                    <a:lnTo>
                      <a:pt x="721" y="166"/>
                    </a:lnTo>
                    <a:lnTo>
                      <a:pt x="717" y="179"/>
                    </a:lnTo>
                    <a:lnTo>
                      <a:pt x="719" y="183"/>
                    </a:lnTo>
                    <a:lnTo>
                      <a:pt x="721" y="189"/>
                    </a:lnTo>
                    <a:lnTo>
                      <a:pt x="721" y="196"/>
                    </a:lnTo>
                    <a:lnTo>
                      <a:pt x="720" y="205"/>
                    </a:lnTo>
                    <a:lnTo>
                      <a:pt x="722" y="216"/>
                    </a:lnTo>
                    <a:lnTo>
                      <a:pt x="731" y="235"/>
                    </a:lnTo>
                    <a:lnTo>
                      <a:pt x="732" y="241"/>
                    </a:lnTo>
                    <a:lnTo>
                      <a:pt x="725" y="252"/>
                    </a:lnTo>
                    <a:lnTo>
                      <a:pt x="725" y="262"/>
                    </a:lnTo>
                    <a:lnTo>
                      <a:pt x="721" y="273"/>
                    </a:lnTo>
                    <a:lnTo>
                      <a:pt x="720" y="277"/>
                    </a:lnTo>
                    <a:lnTo>
                      <a:pt x="724" y="286"/>
                    </a:lnTo>
                    <a:lnTo>
                      <a:pt x="722" y="289"/>
                    </a:lnTo>
                    <a:lnTo>
                      <a:pt x="718" y="293"/>
                    </a:lnTo>
                    <a:lnTo>
                      <a:pt x="719" y="298"/>
                    </a:lnTo>
                    <a:lnTo>
                      <a:pt x="714" y="302"/>
                    </a:lnTo>
                    <a:lnTo>
                      <a:pt x="713" y="308"/>
                    </a:lnTo>
                    <a:lnTo>
                      <a:pt x="713" y="314"/>
                    </a:lnTo>
                    <a:lnTo>
                      <a:pt x="706" y="327"/>
                    </a:lnTo>
                    <a:lnTo>
                      <a:pt x="706" y="333"/>
                    </a:lnTo>
                    <a:lnTo>
                      <a:pt x="707" y="345"/>
                    </a:lnTo>
                    <a:lnTo>
                      <a:pt x="702" y="353"/>
                    </a:lnTo>
                    <a:lnTo>
                      <a:pt x="700" y="363"/>
                    </a:lnTo>
                    <a:lnTo>
                      <a:pt x="704" y="371"/>
                    </a:lnTo>
                    <a:lnTo>
                      <a:pt x="704" y="377"/>
                    </a:lnTo>
                    <a:lnTo>
                      <a:pt x="699" y="387"/>
                    </a:lnTo>
                    <a:lnTo>
                      <a:pt x="699" y="394"/>
                    </a:lnTo>
                    <a:lnTo>
                      <a:pt x="695" y="398"/>
                    </a:lnTo>
                    <a:lnTo>
                      <a:pt x="691" y="400"/>
                    </a:lnTo>
                    <a:lnTo>
                      <a:pt x="687" y="405"/>
                    </a:lnTo>
                    <a:lnTo>
                      <a:pt x="685" y="411"/>
                    </a:lnTo>
                    <a:lnTo>
                      <a:pt x="674" y="430"/>
                    </a:lnTo>
                    <a:lnTo>
                      <a:pt x="671" y="432"/>
                    </a:lnTo>
                    <a:lnTo>
                      <a:pt x="660" y="428"/>
                    </a:lnTo>
                    <a:lnTo>
                      <a:pt x="652" y="435"/>
                    </a:lnTo>
                    <a:lnTo>
                      <a:pt x="651" y="442"/>
                    </a:lnTo>
                    <a:lnTo>
                      <a:pt x="654" y="446"/>
                    </a:lnTo>
                    <a:lnTo>
                      <a:pt x="664" y="450"/>
                    </a:lnTo>
                    <a:lnTo>
                      <a:pt x="668" y="455"/>
                    </a:lnTo>
                    <a:lnTo>
                      <a:pt x="672" y="464"/>
                    </a:lnTo>
                    <a:lnTo>
                      <a:pt x="674" y="465"/>
                    </a:lnTo>
                    <a:lnTo>
                      <a:pt x="677" y="464"/>
                    </a:lnTo>
                    <a:lnTo>
                      <a:pt x="684" y="457"/>
                    </a:lnTo>
                    <a:lnTo>
                      <a:pt x="696" y="457"/>
                    </a:lnTo>
                    <a:lnTo>
                      <a:pt x="706" y="463"/>
                    </a:lnTo>
                    <a:lnTo>
                      <a:pt x="709" y="469"/>
                    </a:lnTo>
                    <a:lnTo>
                      <a:pt x="710" y="475"/>
                    </a:lnTo>
                    <a:lnTo>
                      <a:pt x="708" y="480"/>
                    </a:lnTo>
                    <a:lnTo>
                      <a:pt x="690" y="488"/>
                    </a:lnTo>
                    <a:lnTo>
                      <a:pt x="686" y="495"/>
                    </a:lnTo>
                    <a:lnTo>
                      <a:pt x="692" y="497"/>
                    </a:lnTo>
                    <a:lnTo>
                      <a:pt x="700" y="494"/>
                    </a:lnTo>
                    <a:lnTo>
                      <a:pt x="705" y="494"/>
                    </a:lnTo>
                    <a:lnTo>
                      <a:pt x="706" y="503"/>
                    </a:lnTo>
                    <a:lnTo>
                      <a:pt x="710" y="506"/>
                    </a:lnTo>
                    <a:lnTo>
                      <a:pt x="711" y="515"/>
                    </a:lnTo>
                    <a:lnTo>
                      <a:pt x="713" y="512"/>
                    </a:lnTo>
                    <a:lnTo>
                      <a:pt x="719" y="513"/>
                    </a:lnTo>
                    <a:lnTo>
                      <a:pt x="722" y="515"/>
                    </a:lnTo>
                    <a:lnTo>
                      <a:pt x="721" y="518"/>
                    </a:lnTo>
                    <a:lnTo>
                      <a:pt x="719" y="520"/>
                    </a:lnTo>
                    <a:lnTo>
                      <a:pt x="727" y="523"/>
                    </a:lnTo>
                    <a:lnTo>
                      <a:pt x="726" y="526"/>
                    </a:lnTo>
                    <a:lnTo>
                      <a:pt x="731" y="530"/>
                    </a:lnTo>
                    <a:lnTo>
                      <a:pt x="730" y="537"/>
                    </a:lnTo>
                    <a:lnTo>
                      <a:pt x="731" y="541"/>
                    </a:lnTo>
                    <a:lnTo>
                      <a:pt x="735" y="541"/>
                    </a:lnTo>
                    <a:lnTo>
                      <a:pt x="738" y="540"/>
                    </a:lnTo>
                    <a:lnTo>
                      <a:pt x="734" y="535"/>
                    </a:lnTo>
                    <a:lnTo>
                      <a:pt x="737" y="533"/>
                    </a:lnTo>
                    <a:lnTo>
                      <a:pt x="746" y="542"/>
                    </a:lnTo>
                    <a:lnTo>
                      <a:pt x="741" y="544"/>
                    </a:lnTo>
                    <a:lnTo>
                      <a:pt x="742" y="548"/>
                    </a:lnTo>
                    <a:lnTo>
                      <a:pt x="748" y="549"/>
                    </a:lnTo>
                    <a:lnTo>
                      <a:pt x="748" y="552"/>
                    </a:lnTo>
                    <a:lnTo>
                      <a:pt x="745" y="552"/>
                    </a:lnTo>
                    <a:lnTo>
                      <a:pt x="747" y="554"/>
                    </a:lnTo>
                    <a:lnTo>
                      <a:pt x="746" y="555"/>
                    </a:lnTo>
                    <a:lnTo>
                      <a:pt x="746" y="557"/>
                    </a:lnTo>
                    <a:lnTo>
                      <a:pt x="748" y="559"/>
                    </a:lnTo>
                    <a:lnTo>
                      <a:pt x="750" y="557"/>
                    </a:lnTo>
                    <a:lnTo>
                      <a:pt x="753" y="559"/>
                    </a:lnTo>
                    <a:lnTo>
                      <a:pt x="755" y="558"/>
                    </a:lnTo>
                    <a:lnTo>
                      <a:pt x="755" y="561"/>
                    </a:lnTo>
                    <a:lnTo>
                      <a:pt x="758" y="560"/>
                    </a:lnTo>
                    <a:lnTo>
                      <a:pt x="757" y="565"/>
                    </a:lnTo>
                    <a:lnTo>
                      <a:pt x="761" y="565"/>
                    </a:lnTo>
                    <a:lnTo>
                      <a:pt x="759" y="566"/>
                    </a:lnTo>
                    <a:lnTo>
                      <a:pt x="762" y="572"/>
                    </a:lnTo>
                    <a:lnTo>
                      <a:pt x="761" y="573"/>
                    </a:lnTo>
                    <a:lnTo>
                      <a:pt x="763" y="574"/>
                    </a:lnTo>
                    <a:lnTo>
                      <a:pt x="761" y="575"/>
                    </a:lnTo>
                    <a:lnTo>
                      <a:pt x="764" y="577"/>
                    </a:lnTo>
                    <a:lnTo>
                      <a:pt x="763" y="578"/>
                    </a:lnTo>
                    <a:lnTo>
                      <a:pt x="766" y="579"/>
                    </a:lnTo>
                    <a:lnTo>
                      <a:pt x="770" y="580"/>
                    </a:lnTo>
                    <a:lnTo>
                      <a:pt x="772" y="584"/>
                    </a:lnTo>
                    <a:lnTo>
                      <a:pt x="774" y="583"/>
                    </a:lnTo>
                    <a:lnTo>
                      <a:pt x="774" y="586"/>
                    </a:lnTo>
                    <a:lnTo>
                      <a:pt x="777" y="586"/>
                    </a:lnTo>
                    <a:lnTo>
                      <a:pt x="775" y="587"/>
                    </a:lnTo>
                    <a:lnTo>
                      <a:pt x="776" y="589"/>
                    </a:lnTo>
                    <a:lnTo>
                      <a:pt x="780" y="593"/>
                    </a:lnTo>
                    <a:lnTo>
                      <a:pt x="783" y="594"/>
                    </a:lnTo>
                    <a:lnTo>
                      <a:pt x="783" y="601"/>
                    </a:lnTo>
                    <a:lnTo>
                      <a:pt x="788" y="599"/>
                    </a:lnTo>
                    <a:lnTo>
                      <a:pt x="789" y="604"/>
                    </a:lnTo>
                    <a:lnTo>
                      <a:pt x="791" y="603"/>
                    </a:lnTo>
                    <a:lnTo>
                      <a:pt x="790" y="606"/>
                    </a:lnTo>
                    <a:lnTo>
                      <a:pt x="790" y="608"/>
                    </a:lnTo>
                    <a:lnTo>
                      <a:pt x="792" y="607"/>
                    </a:lnTo>
                    <a:lnTo>
                      <a:pt x="791" y="610"/>
                    </a:lnTo>
                    <a:lnTo>
                      <a:pt x="793" y="612"/>
                    </a:lnTo>
                    <a:lnTo>
                      <a:pt x="791" y="614"/>
                    </a:lnTo>
                    <a:lnTo>
                      <a:pt x="797" y="614"/>
                    </a:lnTo>
                    <a:lnTo>
                      <a:pt x="801" y="617"/>
                    </a:lnTo>
                    <a:lnTo>
                      <a:pt x="801" y="623"/>
                    </a:lnTo>
                    <a:lnTo>
                      <a:pt x="804" y="628"/>
                    </a:lnTo>
                    <a:lnTo>
                      <a:pt x="811" y="629"/>
                    </a:lnTo>
                    <a:lnTo>
                      <a:pt x="813" y="630"/>
                    </a:lnTo>
                    <a:lnTo>
                      <a:pt x="814" y="629"/>
                    </a:lnTo>
                    <a:lnTo>
                      <a:pt x="815" y="631"/>
                    </a:lnTo>
                    <a:lnTo>
                      <a:pt x="817" y="627"/>
                    </a:lnTo>
                    <a:lnTo>
                      <a:pt x="818" y="628"/>
                    </a:lnTo>
                    <a:lnTo>
                      <a:pt x="822" y="625"/>
                    </a:lnTo>
                    <a:lnTo>
                      <a:pt x="821" y="624"/>
                    </a:lnTo>
                    <a:lnTo>
                      <a:pt x="825" y="623"/>
                    </a:lnTo>
                    <a:lnTo>
                      <a:pt x="825" y="619"/>
                    </a:lnTo>
                    <a:lnTo>
                      <a:pt x="827" y="616"/>
                    </a:lnTo>
                    <a:lnTo>
                      <a:pt x="832" y="615"/>
                    </a:lnTo>
                    <a:lnTo>
                      <a:pt x="832" y="612"/>
                    </a:lnTo>
                    <a:lnTo>
                      <a:pt x="837" y="614"/>
                    </a:lnTo>
                    <a:lnTo>
                      <a:pt x="843" y="607"/>
                    </a:lnTo>
                    <a:lnTo>
                      <a:pt x="844" y="610"/>
                    </a:lnTo>
                    <a:lnTo>
                      <a:pt x="846" y="608"/>
                    </a:lnTo>
                    <a:lnTo>
                      <a:pt x="849" y="609"/>
                    </a:lnTo>
                    <a:lnTo>
                      <a:pt x="850" y="608"/>
                    </a:lnTo>
                    <a:lnTo>
                      <a:pt x="851" y="609"/>
                    </a:lnTo>
                    <a:lnTo>
                      <a:pt x="856" y="606"/>
                    </a:lnTo>
                    <a:lnTo>
                      <a:pt x="862" y="606"/>
                    </a:lnTo>
                    <a:lnTo>
                      <a:pt x="865" y="603"/>
                    </a:lnTo>
                    <a:lnTo>
                      <a:pt x="866" y="604"/>
                    </a:lnTo>
                    <a:lnTo>
                      <a:pt x="868" y="599"/>
                    </a:lnTo>
                    <a:lnTo>
                      <a:pt x="874" y="601"/>
                    </a:lnTo>
                    <a:lnTo>
                      <a:pt x="878" y="597"/>
                    </a:lnTo>
                    <a:lnTo>
                      <a:pt x="881" y="598"/>
                    </a:lnTo>
                    <a:lnTo>
                      <a:pt x="886" y="598"/>
                    </a:lnTo>
                    <a:lnTo>
                      <a:pt x="888" y="595"/>
                    </a:lnTo>
                    <a:lnTo>
                      <a:pt x="891" y="596"/>
                    </a:lnTo>
                    <a:lnTo>
                      <a:pt x="894" y="594"/>
                    </a:lnTo>
                    <a:lnTo>
                      <a:pt x="901" y="594"/>
                    </a:lnTo>
                    <a:lnTo>
                      <a:pt x="909" y="599"/>
                    </a:lnTo>
                    <a:lnTo>
                      <a:pt x="912" y="606"/>
                    </a:lnTo>
                    <a:lnTo>
                      <a:pt x="919" y="608"/>
                    </a:lnTo>
                    <a:lnTo>
                      <a:pt x="925" y="613"/>
                    </a:lnTo>
                    <a:lnTo>
                      <a:pt x="926" y="617"/>
                    </a:lnTo>
                    <a:lnTo>
                      <a:pt x="928" y="620"/>
                    </a:lnTo>
                    <a:lnTo>
                      <a:pt x="928" y="628"/>
                    </a:lnTo>
                    <a:lnTo>
                      <a:pt x="930" y="632"/>
                    </a:lnTo>
                    <a:lnTo>
                      <a:pt x="929" y="635"/>
                    </a:lnTo>
                    <a:lnTo>
                      <a:pt x="925" y="638"/>
                    </a:lnTo>
                    <a:lnTo>
                      <a:pt x="920" y="653"/>
                    </a:lnTo>
                    <a:lnTo>
                      <a:pt x="921" y="657"/>
                    </a:lnTo>
                    <a:lnTo>
                      <a:pt x="924" y="657"/>
                    </a:lnTo>
                    <a:lnTo>
                      <a:pt x="926" y="661"/>
                    </a:lnTo>
                    <a:lnTo>
                      <a:pt x="922" y="667"/>
                    </a:lnTo>
                    <a:lnTo>
                      <a:pt x="922" y="675"/>
                    </a:lnTo>
                    <a:lnTo>
                      <a:pt x="920" y="678"/>
                    </a:lnTo>
                    <a:lnTo>
                      <a:pt x="914" y="686"/>
                    </a:lnTo>
                    <a:lnTo>
                      <a:pt x="900" y="688"/>
                    </a:lnTo>
                    <a:lnTo>
                      <a:pt x="893" y="686"/>
                    </a:lnTo>
                    <a:lnTo>
                      <a:pt x="879" y="694"/>
                    </a:lnTo>
                    <a:lnTo>
                      <a:pt x="873" y="700"/>
                    </a:lnTo>
                    <a:lnTo>
                      <a:pt x="872" y="701"/>
                    </a:lnTo>
                    <a:lnTo>
                      <a:pt x="871" y="699"/>
                    </a:lnTo>
                    <a:lnTo>
                      <a:pt x="866" y="699"/>
                    </a:lnTo>
                    <a:lnTo>
                      <a:pt x="862" y="697"/>
                    </a:lnTo>
                    <a:lnTo>
                      <a:pt x="860" y="701"/>
                    </a:lnTo>
                    <a:lnTo>
                      <a:pt x="861" y="703"/>
                    </a:lnTo>
                    <a:lnTo>
                      <a:pt x="860" y="705"/>
                    </a:lnTo>
                    <a:lnTo>
                      <a:pt x="856" y="703"/>
                    </a:lnTo>
                    <a:lnTo>
                      <a:pt x="858" y="707"/>
                    </a:lnTo>
                    <a:lnTo>
                      <a:pt x="857" y="714"/>
                    </a:lnTo>
                    <a:lnTo>
                      <a:pt x="858" y="714"/>
                    </a:lnTo>
                    <a:lnTo>
                      <a:pt x="854" y="719"/>
                    </a:lnTo>
                    <a:lnTo>
                      <a:pt x="853" y="718"/>
                    </a:lnTo>
                    <a:lnTo>
                      <a:pt x="852" y="720"/>
                    </a:lnTo>
                    <a:lnTo>
                      <a:pt x="851" y="718"/>
                    </a:lnTo>
                    <a:lnTo>
                      <a:pt x="849" y="718"/>
                    </a:lnTo>
                    <a:lnTo>
                      <a:pt x="849" y="720"/>
                    </a:lnTo>
                    <a:lnTo>
                      <a:pt x="847" y="720"/>
                    </a:lnTo>
                    <a:lnTo>
                      <a:pt x="848" y="733"/>
                    </a:lnTo>
                    <a:lnTo>
                      <a:pt x="847" y="735"/>
                    </a:lnTo>
                    <a:lnTo>
                      <a:pt x="845" y="735"/>
                    </a:lnTo>
                    <a:lnTo>
                      <a:pt x="845" y="738"/>
                    </a:lnTo>
                    <a:lnTo>
                      <a:pt x="842" y="738"/>
                    </a:lnTo>
                    <a:lnTo>
                      <a:pt x="840" y="741"/>
                    </a:lnTo>
                    <a:lnTo>
                      <a:pt x="839" y="740"/>
                    </a:lnTo>
                    <a:lnTo>
                      <a:pt x="838" y="742"/>
                    </a:lnTo>
                    <a:lnTo>
                      <a:pt x="837" y="741"/>
                    </a:lnTo>
                    <a:lnTo>
                      <a:pt x="836" y="746"/>
                    </a:lnTo>
                    <a:lnTo>
                      <a:pt x="833" y="745"/>
                    </a:lnTo>
                    <a:lnTo>
                      <a:pt x="833" y="747"/>
                    </a:lnTo>
                    <a:lnTo>
                      <a:pt x="836" y="747"/>
                    </a:lnTo>
                    <a:lnTo>
                      <a:pt x="835" y="749"/>
                    </a:lnTo>
                    <a:lnTo>
                      <a:pt x="836" y="749"/>
                    </a:lnTo>
                    <a:lnTo>
                      <a:pt x="833" y="752"/>
                    </a:lnTo>
                    <a:lnTo>
                      <a:pt x="833" y="758"/>
                    </a:lnTo>
                    <a:lnTo>
                      <a:pt x="835" y="759"/>
                    </a:lnTo>
                    <a:lnTo>
                      <a:pt x="835" y="760"/>
                    </a:lnTo>
                    <a:lnTo>
                      <a:pt x="837" y="760"/>
                    </a:lnTo>
                    <a:lnTo>
                      <a:pt x="839" y="767"/>
                    </a:lnTo>
                    <a:lnTo>
                      <a:pt x="833" y="771"/>
                    </a:lnTo>
                    <a:lnTo>
                      <a:pt x="832" y="775"/>
                    </a:lnTo>
                    <a:lnTo>
                      <a:pt x="830" y="775"/>
                    </a:lnTo>
                    <a:lnTo>
                      <a:pt x="832" y="783"/>
                    </a:lnTo>
                    <a:lnTo>
                      <a:pt x="835" y="786"/>
                    </a:lnTo>
                    <a:lnTo>
                      <a:pt x="835" y="794"/>
                    </a:lnTo>
                    <a:lnTo>
                      <a:pt x="833" y="796"/>
                    </a:lnTo>
                    <a:lnTo>
                      <a:pt x="834" y="797"/>
                    </a:lnTo>
                    <a:lnTo>
                      <a:pt x="832" y="800"/>
                    </a:lnTo>
                    <a:lnTo>
                      <a:pt x="833" y="802"/>
                    </a:lnTo>
                    <a:lnTo>
                      <a:pt x="832" y="804"/>
                    </a:lnTo>
                    <a:lnTo>
                      <a:pt x="827" y="804"/>
                    </a:lnTo>
                    <a:lnTo>
                      <a:pt x="824" y="807"/>
                    </a:lnTo>
                    <a:lnTo>
                      <a:pt x="821" y="806"/>
                    </a:lnTo>
                    <a:lnTo>
                      <a:pt x="819" y="806"/>
                    </a:lnTo>
                    <a:lnTo>
                      <a:pt x="816" y="808"/>
                    </a:lnTo>
                    <a:lnTo>
                      <a:pt x="817" y="812"/>
                    </a:lnTo>
                    <a:lnTo>
                      <a:pt x="820" y="815"/>
                    </a:lnTo>
                    <a:lnTo>
                      <a:pt x="818" y="818"/>
                    </a:lnTo>
                    <a:lnTo>
                      <a:pt x="818" y="820"/>
                    </a:lnTo>
                    <a:lnTo>
                      <a:pt x="815" y="820"/>
                    </a:lnTo>
                    <a:lnTo>
                      <a:pt x="815" y="823"/>
                    </a:lnTo>
                    <a:lnTo>
                      <a:pt x="811" y="824"/>
                    </a:lnTo>
                    <a:lnTo>
                      <a:pt x="811" y="829"/>
                    </a:lnTo>
                    <a:lnTo>
                      <a:pt x="809" y="832"/>
                    </a:lnTo>
                    <a:lnTo>
                      <a:pt x="807" y="830"/>
                    </a:lnTo>
                    <a:lnTo>
                      <a:pt x="808" y="831"/>
                    </a:lnTo>
                    <a:lnTo>
                      <a:pt x="806" y="836"/>
                    </a:lnTo>
                    <a:lnTo>
                      <a:pt x="799" y="837"/>
                    </a:lnTo>
                    <a:lnTo>
                      <a:pt x="802" y="839"/>
                    </a:lnTo>
                    <a:lnTo>
                      <a:pt x="803" y="838"/>
                    </a:lnTo>
                    <a:lnTo>
                      <a:pt x="804" y="840"/>
                    </a:lnTo>
                    <a:lnTo>
                      <a:pt x="802" y="842"/>
                    </a:lnTo>
                    <a:lnTo>
                      <a:pt x="802" y="845"/>
                    </a:lnTo>
                    <a:lnTo>
                      <a:pt x="801" y="845"/>
                    </a:lnTo>
                    <a:lnTo>
                      <a:pt x="802" y="846"/>
                    </a:lnTo>
                    <a:lnTo>
                      <a:pt x="799" y="847"/>
                    </a:lnTo>
                    <a:lnTo>
                      <a:pt x="799" y="848"/>
                    </a:lnTo>
                    <a:lnTo>
                      <a:pt x="810" y="851"/>
                    </a:lnTo>
                    <a:lnTo>
                      <a:pt x="812" y="849"/>
                    </a:lnTo>
                    <a:lnTo>
                      <a:pt x="812" y="851"/>
                    </a:lnTo>
                    <a:lnTo>
                      <a:pt x="813" y="853"/>
                    </a:lnTo>
                    <a:lnTo>
                      <a:pt x="817" y="850"/>
                    </a:lnTo>
                    <a:lnTo>
                      <a:pt x="819" y="853"/>
                    </a:lnTo>
                    <a:lnTo>
                      <a:pt x="827" y="848"/>
                    </a:lnTo>
                    <a:lnTo>
                      <a:pt x="831" y="849"/>
                    </a:lnTo>
                    <a:lnTo>
                      <a:pt x="833" y="853"/>
                    </a:lnTo>
                    <a:lnTo>
                      <a:pt x="829" y="854"/>
                    </a:lnTo>
                    <a:lnTo>
                      <a:pt x="830" y="856"/>
                    </a:lnTo>
                    <a:lnTo>
                      <a:pt x="831" y="856"/>
                    </a:lnTo>
                    <a:lnTo>
                      <a:pt x="830" y="858"/>
                    </a:lnTo>
                    <a:lnTo>
                      <a:pt x="830" y="863"/>
                    </a:lnTo>
                    <a:lnTo>
                      <a:pt x="835" y="864"/>
                    </a:lnTo>
                    <a:lnTo>
                      <a:pt x="837" y="861"/>
                    </a:lnTo>
                    <a:lnTo>
                      <a:pt x="838" y="865"/>
                    </a:lnTo>
                    <a:lnTo>
                      <a:pt x="845" y="866"/>
                    </a:lnTo>
                    <a:lnTo>
                      <a:pt x="847" y="868"/>
                    </a:lnTo>
                    <a:lnTo>
                      <a:pt x="847" y="876"/>
                    </a:lnTo>
                    <a:lnTo>
                      <a:pt x="849" y="878"/>
                    </a:lnTo>
                    <a:lnTo>
                      <a:pt x="852" y="877"/>
                    </a:lnTo>
                    <a:lnTo>
                      <a:pt x="854" y="880"/>
                    </a:lnTo>
                    <a:lnTo>
                      <a:pt x="852" y="886"/>
                    </a:lnTo>
                    <a:lnTo>
                      <a:pt x="854" y="892"/>
                    </a:lnTo>
                    <a:lnTo>
                      <a:pt x="851" y="893"/>
                    </a:lnTo>
                    <a:lnTo>
                      <a:pt x="851" y="896"/>
                    </a:lnTo>
                    <a:lnTo>
                      <a:pt x="848" y="897"/>
                    </a:lnTo>
                    <a:lnTo>
                      <a:pt x="848" y="900"/>
                    </a:lnTo>
                    <a:lnTo>
                      <a:pt x="850" y="901"/>
                    </a:lnTo>
                    <a:lnTo>
                      <a:pt x="855" y="901"/>
                    </a:lnTo>
                    <a:lnTo>
                      <a:pt x="858" y="909"/>
                    </a:lnTo>
                    <a:lnTo>
                      <a:pt x="867" y="917"/>
                    </a:lnTo>
                    <a:lnTo>
                      <a:pt x="866" y="923"/>
                    </a:lnTo>
                    <a:lnTo>
                      <a:pt x="870" y="925"/>
                    </a:lnTo>
                    <a:lnTo>
                      <a:pt x="873" y="921"/>
                    </a:lnTo>
                    <a:lnTo>
                      <a:pt x="881" y="921"/>
                    </a:lnTo>
                    <a:lnTo>
                      <a:pt x="885" y="919"/>
                    </a:lnTo>
                    <a:lnTo>
                      <a:pt x="894" y="925"/>
                    </a:lnTo>
                    <a:lnTo>
                      <a:pt x="891" y="927"/>
                    </a:lnTo>
                    <a:lnTo>
                      <a:pt x="891" y="932"/>
                    </a:lnTo>
                    <a:lnTo>
                      <a:pt x="896" y="936"/>
                    </a:lnTo>
                    <a:lnTo>
                      <a:pt x="901" y="937"/>
                    </a:lnTo>
                    <a:lnTo>
                      <a:pt x="903" y="940"/>
                    </a:lnTo>
                    <a:lnTo>
                      <a:pt x="909" y="939"/>
                    </a:lnTo>
                    <a:lnTo>
                      <a:pt x="910" y="941"/>
                    </a:lnTo>
                    <a:lnTo>
                      <a:pt x="907" y="946"/>
                    </a:lnTo>
                    <a:lnTo>
                      <a:pt x="907" y="948"/>
                    </a:lnTo>
                    <a:lnTo>
                      <a:pt x="916" y="956"/>
                    </a:lnTo>
                    <a:lnTo>
                      <a:pt x="903" y="963"/>
                    </a:lnTo>
                    <a:lnTo>
                      <a:pt x="903" y="967"/>
                    </a:lnTo>
                    <a:lnTo>
                      <a:pt x="900" y="972"/>
                    </a:lnTo>
                    <a:lnTo>
                      <a:pt x="899" y="980"/>
                    </a:lnTo>
                    <a:lnTo>
                      <a:pt x="890" y="986"/>
                    </a:lnTo>
                    <a:lnTo>
                      <a:pt x="891" y="994"/>
                    </a:lnTo>
                    <a:lnTo>
                      <a:pt x="894" y="998"/>
                    </a:lnTo>
                    <a:lnTo>
                      <a:pt x="902" y="998"/>
                    </a:lnTo>
                    <a:lnTo>
                      <a:pt x="907" y="1000"/>
                    </a:lnTo>
                    <a:lnTo>
                      <a:pt x="908" y="1004"/>
                    </a:lnTo>
                    <a:lnTo>
                      <a:pt x="906" y="1008"/>
                    </a:lnTo>
                    <a:lnTo>
                      <a:pt x="907" y="1010"/>
                    </a:lnTo>
                    <a:lnTo>
                      <a:pt x="914" y="1011"/>
                    </a:lnTo>
                    <a:lnTo>
                      <a:pt x="921" y="1008"/>
                    </a:lnTo>
                    <a:lnTo>
                      <a:pt x="925" y="1015"/>
                    </a:lnTo>
                    <a:lnTo>
                      <a:pt x="924" y="1019"/>
                    </a:lnTo>
                    <a:lnTo>
                      <a:pt x="927" y="1021"/>
                    </a:lnTo>
                    <a:lnTo>
                      <a:pt x="925" y="1024"/>
                    </a:lnTo>
                    <a:lnTo>
                      <a:pt x="929" y="1026"/>
                    </a:lnTo>
                    <a:lnTo>
                      <a:pt x="928" y="1033"/>
                    </a:lnTo>
                    <a:lnTo>
                      <a:pt x="928" y="1036"/>
                    </a:lnTo>
                    <a:lnTo>
                      <a:pt x="930" y="1039"/>
                    </a:lnTo>
                    <a:lnTo>
                      <a:pt x="928" y="1042"/>
                    </a:lnTo>
                    <a:lnTo>
                      <a:pt x="929" y="1046"/>
                    </a:lnTo>
                    <a:lnTo>
                      <a:pt x="928" y="1049"/>
                    </a:lnTo>
                    <a:lnTo>
                      <a:pt x="933" y="1057"/>
                    </a:lnTo>
                    <a:lnTo>
                      <a:pt x="933" y="1063"/>
                    </a:lnTo>
                    <a:lnTo>
                      <a:pt x="935" y="1069"/>
                    </a:lnTo>
                    <a:lnTo>
                      <a:pt x="941" y="1070"/>
                    </a:lnTo>
                    <a:lnTo>
                      <a:pt x="948" y="1079"/>
                    </a:lnTo>
                    <a:lnTo>
                      <a:pt x="952" y="1090"/>
                    </a:lnTo>
                    <a:lnTo>
                      <a:pt x="961" y="1093"/>
                    </a:lnTo>
                    <a:lnTo>
                      <a:pt x="964" y="1090"/>
                    </a:lnTo>
                    <a:lnTo>
                      <a:pt x="973" y="1092"/>
                    </a:lnTo>
                    <a:lnTo>
                      <a:pt x="987" y="1090"/>
                    </a:lnTo>
                    <a:lnTo>
                      <a:pt x="990" y="1092"/>
                    </a:lnTo>
                    <a:lnTo>
                      <a:pt x="996" y="1099"/>
                    </a:lnTo>
                    <a:lnTo>
                      <a:pt x="1002" y="1097"/>
                    </a:lnTo>
                    <a:lnTo>
                      <a:pt x="1010" y="1099"/>
                    </a:lnTo>
                    <a:lnTo>
                      <a:pt x="1022" y="1092"/>
                    </a:lnTo>
                    <a:lnTo>
                      <a:pt x="1026" y="1091"/>
                    </a:lnTo>
                    <a:lnTo>
                      <a:pt x="1028" y="1105"/>
                    </a:lnTo>
                    <a:lnTo>
                      <a:pt x="1031" y="1109"/>
                    </a:lnTo>
                    <a:lnTo>
                      <a:pt x="1033" y="1107"/>
                    </a:lnTo>
                    <a:lnTo>
                      <a:pt x="1037" y="1107"/>
                    </a:lnTo>
                    <a:lnTo>
                      <a:pt x="1044" y="1109"/>
                    </a:lnTo>
                    <a:lnTo>
                      <a:pt x="1059" y="1105"/>
                    </a:lnTo>
                    <a:lnTo>
                      <a:pt x="1067" y="1109"/>
                    </a:lnTo>
                    <a:lnTo>
                      <a:pt x="1078" y="1111"/>
                    </a:lnTo>
                    <a:lnTo>
                      <a:pt x="1090" y="1102"/>
                    </a:lnTo>
                    <a:lnTo>
                      <a:pt x="1091" y="1097"/>
                    </a:lnTo>
                    <a:lnTo>
                      <a:pt x="1090" y="1090"/>
                    </a:lnTo>
                    <a:lnTo>
                      <a:pt x="1092" y="1087"/>
                    </a:lnTo>
                    <a:lnTo>
                      <a:pt x="1094" y="1089"/>
                    </a:lnTo>
                    <a:lnTo>
                      <a:pt x="1098" y="1089"/>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16" name="Freeform 26"/>
              <p:cNvSpPr>
                <a:spLocks/>
              </p:cNvSpPr>
              <p:nvPr/>
            </p:nvSpPr>
            <p:spPr bwMode="auto">
              <a:xfrm>
                <a:off x="7469243" y="2021508"/>
                <a:ext cx="801420" cy="1062388"/>
              </a:xfrm>
              <a:custGeom>
                <a:avLst/>
                <a:gdLst>
                  <a:gd name="T0" fmla="*/ 2147483647 w 1516"/>
                  <a:gd name="T1" fmla="*/ 2147483647 h 2009"/>
                  <a:gd name="T2" fmla="*/ 2147483647 w 1516"/>
                  <a:gd name="T3" fmla="*/ 2147483647 h 2009"/>
                  <a:gd name="T4" fmla="*/ 2147483647 w 1516"/>
                  <a:gd name="T5" fmla="*/ 2147483647 h 2009"/>
                  <a:gd name="T6" fmla="*/ 2147483647 w 1516"/>
                  <a:gd name="T7" fmla="*/ 2147483647 h 2009"/>
                  <a:gd name="T8" fmla="*/ 2147483647 w 1516"/>
                  <a:gd name="T9" fmla="*/ 2147483647 h 2009"/>
                  <a:gd name="T10" fmla="*/ 2147483647 w 1516"/>
                  <a:gd name="T11" fmla="*/ 2147483647 h 2009"/>
                  <a:gd name="T12" fmla="*/ 2147483647 w 1516"/>
                  <a:gd name="T13" fmla="*/ 2147483647 h 2009"/>
                  <a:gd name="T14" fmla="*/ 2147483647 w 1516"/>
                  <a:gd name="T15" fmla="*/ 2147483647 h 2009"/>
                  <a:gd name="T16" fmla="*/ 2147483647 w 1516"/>
                  <a:gd name="T17" fmla="*/ 2147483647 h 2009"/>
                  <a:gd name="T18" fmla="*/ 2147483647 w 1516"/>
                  <a:gd name="T19" fmla="*/ 2147483647 h 2009"/>
                  <a:gd name="T20" fmla="*/ 2147483647 w 1516"/>
                  <a:gd name="T21" fmla="*/ 2147483647 h 2009"/>
                  <a:gd name="T22" fmla="*/ 2147483647 w 1516"/>
                  <a:gd name="T23" fmla="*/ 2147483647 h 2009"/>
                  <a:gd name="T24" fmla="*/ 2147483647 w 1516"/>
                  <a:gd name="T25" fmla="*/ 2147483647 h 2009"/>
                  <a:gd name="T26" fmla="*/ 2147483647 w 1516"/>
                  <a:gd name="T27" fmla="*/ 2147483647 h 2009"/>
                  <a:gd name="T28" fmla="*/ 2147483647 w 1516"/>
                  <a:gd name="T29" fmla="*/ 2147483647 h 2009"/>
                  <a:gd name="T30" fmla="*/ 2147483647 w 1516"/>
                  <a:gd name="T31" fmla="*/ 2147483647 h 2009"/>
                  <a:gd name="T32" fmla="*/ 2147483647 w 1516"/>
                  <a:gd name="T33" fmla="*/ 2147483647 h 2009"/>
                  <a:gd name="T34" fmla="*/ 2147483647 w 1516"/>
                  <a:gd name="T35" fmla="*/ 2147483647 h 2009"/>
                  <a:gd name="T36" fmla="*/ 2147483647 w 1516"/>
                  <a:gd name="T37" fmla="*/ 2147483647 h 2009"/>
                  <a:gd name="T38" fmla="*/ 2147483647 w 1516"/>
                  <a:gd name="T39" fmla="*/ 2147483647 h 2009"/>
                  <a:gd name="T40" fmla="*/ 2147483647 w 1516"/>
                  <a:gd name="T41" fmla="*/ 2147483647 h 2009"/>
                  <a:gd name="T42" fmla="*/ 2147483647 w 1516"/>
                  <a:gd name="T43" fmla="*/ 2147483647 h 2009"/>
                  <a:gd name="T44" fmla="*/ 2147483647 w 1516"/>
                  <a:gd name="T45" fmla="*/ 2147483647 h 2009"/>
                  <a:gd name="T46" fmla="*/ 2147483647 w 1516"/>
                  <a:gd name="T47" fmla="*/ 2147483647 h 2009"/>
                  <a:gd name="T48" fmla="*/ 2147483647 w 1516"/>
                  <a:gd name="T49" fmla="*/ 2147483647 h 2009"/>
                  <a:gd name="T50" fmla="*/ 2147483647 w 1516"/>
                  <a:gd name="T51" fmla="*/ 2147483647 h 2009"/>
                  <a:gd name="T52" fmla="*/ 2147483647 w 1516"/>
                  <a:gd name="T53" fmla="*/ 2147483647 h 2009"/>
                  <a:gd name="T54" fmla="*/ 2147483647 w 1516"/>
                  <a:gd name="T55" fmla="*/ 2147483647 h 2009"/>
                  <a:gd name="T56" fmla="*/ 2147483647 w 1516"/>
                  <a:gd name="T57" fmla="*/ 2147483647 h 2009"/>
                  <a:gd name="T58" fmla="*/ 2147483647 w 1516"/>
                  <a:gd name="T59" fmla="*/ 2147483647 h 2009"/>
                  <a:gd name="T60" fmla="*/ 2147483647 w 1516"/>
                  <a:gd name="T61" fmla="*/ 2147483647 h 2009"/>
                  <a:gd name="T62" fmla="*/ 2147483647 w 1516"/>
                  <a:gd name="T63" fmla="*/ 2147483647 h 2009"/>
                  <a:gd name="T64" fmla="*/ 2147483647 w 1516"/>
                  <a:gd name="T65" fmla="*/ 2147483647 h 2009"/>
                  <a:gd name="T66" fmla="*/ 2147483647 w 1516"/>
                  <a:gd name="T67" fmla="*/ 2147483647 h 2009"/>
                  <a:gd name="T68" fmla="*/ 2147483647 w 1516"/>
                  <a:gd name="T69" fmla="*/ 2147483647 h 2009"/>
                  <a:gd name="T70" fmla="*/ 2147483647 w 1516"/>
                  <a:gd name="T71" fmla="*/ 2147483647 h 2009"/>
                  <a:gd name="T72" fmla="*/ 2147483647 w 1516"/>
                  <a:gd name="T73" fmla="*/ 2147483647 h 2009"/>
                  <a:gd name="T74" fmla="*/ 2147483647 w 1516"/>
                  <a:gd name="T75" fmla="*/ 2147483647 h 2009"/>
                  <a:gd name="T76" fmla="*/ 2147483647 w 1516"/>
                  <a:gd name="T77" fmla="*/ 2147483647 h 2009"/>
                  <a:gd name="T78" fmla="*/ 2147483647 w 1516"/>
                  <a:gd name="T79" fmla="*/ 2147483647 h 2009"/>
                  <a:gd name="T80" fmla="*/ 2147483647 w 1516"/>
                  <a:gd name="T81" fmla="*/ 2147483647 h 2009"/>
                  <a:gd name="T82" fmla="*/ 2147483647 w 1516"/>
                  <a:gd name="T83" fmla="*/ 2147483647 h 2009"/>
                  <a:gd name="T84" fmla="*/ 2147483647 w 1516"/>
                  <a:gd name="T85" fmla="*/ 2147483647 h 2009"/>
                  <a:gd name="T86" fmla="*/ 2147483647 w 1516"/>
                  <a:gd name="T87" fmla="*/ 2147483647 h 2009"/>
                  <a:gd name="T88" fmla="*/ 2147483647 w 1516"/>
                  <a:gd name="T89" fmla="*/ 2147483647 h 2009"/>
                  <a:gd name="T90" fmla="*/ 2147483647 w 1516"/>
                  <a:gd name="T91" fmla="*/ 2147483647 h 2009"/>
                  <a:gd name="T92" fmla="*/ 2147483647 w 1516"/>
                  <a:gd name="T93" fmla="*/ 2147483647 h 2009"/>
                  <a:gd name="T94" fmla="*/ 2147483647 w 1516"/>
                  <a:gd name="T95" fmla="*/ 2147483647 h 2009"/>
                  <a:gd name="T96" fmla="*/ 2147483647 w 1516"/>
                  <a:gd name="T97" fmla="*/ 2147483647 h 2009"/>
                  <a:gd name="T98" fmla="*/ 2147483647 w 1516"/>
                  <a:gd name="T99" fmla="*/ 2147483647 h 2009"/>
                  <a:gd name="T100" fmla="*/ 2147483647 w 1516"/>
                  <a:gd name="T101" fmla="*/ 2147483647 h 2009"/>
                  <a:gd name="T102" fmla="*/ 2147483647 w 1516"/>
                  <a:gd name="T103" fmla="*/ 2147483647 h 2009"/>
                  <a:gd name="T104" fmla="*/ 2147483647 w 1516"/>
                  <a:gd name="T105" fmla="*/ 2147483647 h 2009"/>
                  <a:gd name="T106" fmla="*/ 2147483647 w 1516"/>
                  <a:gd name="T107" fmla="*/ 2147483647 h 2009"/>
                  <a:gd name="T108" fmla="*/ 2147483647 w 1516"/>
                  <a:gd name="T109" fmla="*/ 2147483647 h 2009"/>
                  <a:gd name="T110" fmla="*/ 2147483647 w 1516"/>
                  <a:gd name="T111" fmla="*/ 2147483647 h 2009"/>
                  <a:gd name="T112" fmla="*/ 2147483647 w 1516"/>
                  <a:gd name="T113" fmla="*/ 2147483647 h 2009"/>
                  <a:gd name="T114" fmla="*/ 2147483647 w 1516"/>
                  <a:gd name="T115" fmla="*/ 2147483647 h 2009"/>
                  <a:gd name="T116" fmla="*/ 2147483647 w 1516"/>
                  <a:gd name="T117" fmla="*/ 2147483647 h 2009"/>
                  <a:gd name="T118" fmla="*/ 2147483647 w 1516"/>
                  <a:gd name="T119" fmla="*/ 2147483647 h 2009"/>
                  <a:gd name="T120" fmla="*/ 2147483647 w 1516"/>
                  <a:gd name="T121" fmla="*/ 2147483647 h 2009"/>
                  <a:gd name="T122" fmla="*/ 2147483647 w 1516"/>
                  <a:gd name="T123" fmla="*/ 2147483647 h 20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16"/>
                  <a:gd name="T187" fmla="*/ 0 h 2009"/>
                  <a:gd name="T188" fmla="*/ 1516 w 1516"/>
                  <a:gd name="T189" fmla="*/ 2009 h 20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16" h="2009">
                    <a:moveTo>
                      <a:pt x="1511" y="425"/>
                    </a:moveTo>
                    <a:lnTo>
                      <a:pt x="1510" y="432"/>
                    </a:lnTo>
                    <a:lnTo>
                      <a:pt x="1501" y="437"/>
                    </a:lnTo>
                    <a:lnTo>
                      <a:pt x="1499" y="441"/>
                    </a:lnTo>
                    <a:lnTo>
                      <a:pt x="1495" y="447"/>
                    </a:lnTo>
                    <a:lnTo>
                      <a:pt x="1487" y="451"/>
                    </a:lnTo>
                    <a:lnTo>
                      <a:pt x="1487" y="458"/>
                    </a:lnTo>
                    <a:lnTo>
                      <a:pt x="1484" y="463"/>
                    </a:lnTo>
                    <a:lnTo>
                      <a:pt x="1484" y="468"/>
                    </a:lnTo>
                    <a:lnTo>
                      <a:pt x="1479" y="466"/>
                    </a:lnTo>
                    <a:lnTo>
                      <a:pt x="1476" y="475"/>
                    </a:lnTo>
                    <a:lnTo>
                      <a:pt x="1473" y="478"/>
                    </a:lnTo>
                    <a:lnTo>
                      <a:pt x="1468" y="481"/>
                    </a:lnTo>
                    <a:lnTo>
                      <a:pt x="1464" y="481"/>
                    </a:lnTo>
                    <a:lnTo>
                      <a:pt x="1444" y="485"/>
                    </a:lnTo>
                    <a:lnTo>
                      <a:pt x="1445" y="489"/>
                    </a:lnTo>
                    <a:lnTo>
                      <a:pt x="1449" y="490"/>
                    </a:lnTo>
                    <a:lnTo>
                      <a:pt x="1451" y="493"/>
                    </a:lnTo>
                    <a:lnTo>
                      <a:pt x="1445" y="496"/>
                    </a:lnTo>
                    <a:lnTo>
                      <a:pt x="1444" y="502"/>
                    </a:lnTo>
                    <a:lnTo>
                      <a:pt x="1444" y="504"/>
                    </a:lnTo>
                    <a:lnTo>
                      <a:pt x="1440" y="505"/>
                    </a:lnTo>
                    <a:lnTo>
                      <a:pt x="1438" y="512"/>
                    </a:lnTo>
                    <a:lnTo>
                      <a:pt x="1430" y="513"/>
                    </a:lnTo>
                    <a:lnTo>
                      <a:pt x="1428" y="515"/>
                    </a:lnTo>
                    <a:lnTo>
                      <a:pt x="1428" y="520"/>
                    </a:lnTo>
                    <a:lnTo>
                      <a:pt x="1424" y="523"/>
                    </a:lnTo>
                    <a:lnTo>
                      <a:pt x="1422" y="523"/>
                    </a:lnTo>
                    <a:lnTo>
                      <a:pt x="1419" y="521"/>
                    </a:lnTo>
                    <a:lnTo>
                      <a:pt x="1411" y="524"/>
                    </a:lnTo>
                    <a:lnTo>
                      <a:pt x="1407" y="526"/>
                    </a:lnTo>
                    <a:lnTo>
                      <a:pt x="1401" y="521"/>
                    </a:lnTo>
                    <a:lnTo>
                      <a:pt x="1391" y="526"/>
                    </a:lnTo>
                    <a:lnTo>
                      <a:pt x="1386" y="524"/>
                    </a:lnTo>
                    <a:lnTo>
                      <a:pt x="1384" y="531"/>
                    </a:lnTo>
                    <a:lnTo>
                      <a:pt x="1380" y="531"/>
                    </a:lnTo>
                    <a:lnTo>
                      <a:pt x="1380" y="527"/>
                    </a:lnTo>
                    <a:lnTo>
                      <a:pt x="1377" y="526"/>
                    </a:lnTo>
                    <a:lnTo>
                      <a:pt x="1373" y="532"/>
                    </a:lnTo>
                    <a:lnTo>
                      <a:pt x="1371" y="533"/>
                    </a:lnTo>
                    <a:lnTo>
                      <a:pt x="1366" y="531"/>
                    </a:lnTo>
                    <a:lnTo>
                      <a:pt x="1365" y="525"/>
                    </a:lnTo>
                    <a:lnTo>
                      <a:pt x="1362" y="525"/>
                    </a:lnTo>
                    <a:lnTo>
                      <a:pt x="1360" y="532"/>
                    </a:lnTo>
                    <a:lnTo>
                      <a:pt x="1356" y="535"/>
                    </a:lnTo>
                    <a:lnTo>
                      <a:pt x="1355" y="540"/>
                    </a:lnTo>
                    <a:lnTo>
                      <a:pt x="1349" y="549"/>
                    </a:lnTo>
                    <a:lnTo>
                      <a:pt x="1347" y="552"/>
                    </a:lnTo>
                    <a:lnTo>
                      <a:pt x="1338" y="555"/>
                    </a:lnTo>
                    <a:lnTo>
                      <a:pt x="1337" y="560"/>
                    </a:lnTo>
                    <a:lnTo>
                      <a:pt x="1333" y="565"/>
                    </a:lnTo>
                    <a:lnTo>
                      <a:pt x="1325" y="573"/>
                    </a:lnTo>
                    <a:lnTo>
                      <a:pt x="1322" y="578"/>
                    </a:lnTo>
                    <a:lnTo>
                      <a:pt x="1325" y="587"/>
                    </a:lnTo>
                    <a:lnTo>
                      <a:pt x="1322" y="593"/>
                    </a:lnTo>
                    <a:lnTo>
                      <a:pt x="1325" y="599"/>
                    </a:lnTo>
                    <a:lnTo>
                      <a:pt x="1324" y="602"/>
                    </a:lnTo>
                    <a:lnTo>
                      <a:pt x="1322" y="603"/>
                    </a:lnTo>
                    <a:lnTo>
                      <a:pt x="1315" y="617"/>
                    </a:lnTo>
                    <a:lnTo>
                      <a:pt x="1313" y="626"/>
                    </a:lnTo>
                    <a:lnTo>
                      <a:pt x="1310" y="630"/>
                    </a:lnTo>
                    <a:lnTo>
                      <a:pt x="1300" y="635"/>
                    </a:lnTo>
                    <a:lnTo>
                      <a:pt x="1299" y="641"/>
                    </a:lnTo>
                    <a:lnTo>
                      <a:pt x="1297" y="644"/>
                    </a:lnTo>
                    <a:lnTo>
                      <a:pt x="1294" y="643"/>
                    </a:lnTo>
                    <a:lnTo>
                      <a:pt x="1292" y="644"/>
                    </a:lnTo>
                    <a:lnTo>
                      <a:pt x="1285" y="662"/>
                    </a:lnTo>
                    <a:lnTo>
                      <a:pt x="1281" y="668"/>
                    </a:lnTo>
                    <a:lnTo>
                      <a:pt x="1275" y="673"/>
                    </a:lnTo>
                    <a:lnTo>
                      <a:pt x="1278" y="679"/>
                    </a:lnTo>
                    <a:lnTo>
                      <a:pt x="1269" y="679"/>
                    </a:lnTo>
                    <a:lnTo>
                      <a:pt x="1265" y="682"/>
                    </a:lnTo>
                    <a:lnTo>
                      <a:pt x="1258" y="692"/>
                    </a:lnTo>
                    <a:lnTo>
                      <a:pt x="1256" y="696"/>
                    </a:lnTo>
                    <a:lnTo>
                      <a:pt x="1257" y="710"/>
                    </a:lnTo>
                    <a:lnTo>
                      <a:pt x="1261" y="717"/>
                    </a:lnTo>
                    <a:lnTo>
                      <a:pt x="1261" y="721"/>
                    </a:lnTo>
                    <a:lnTo>
                      <a:pt x="1262" y="728"/>
                    </a:lnTo>
                    <a:lnTo>
                      <a:pt x="1264" y="730"/>
                    </a:lnTo>
                    <a:lnTo>
                      <a:pt x="1268" y="729"/>
                    </a:lnTo>
                    <a:lnTo>
                      <a:pt x="1280" y="736"/>
                    </a:lnTo>
                    <a:lnTo>
                      <a:pt x="1281" y="739"/>
                    </a:lnTo>
                    <a:lnTo>
                      <a:pt x="1280" y="746"/>
                    </a:lnTo>
                    <a:lnTo>
                      <a:pt x="1286" y="750"/>
                    </a:lnTo>
                    <a:lnTo>
                      <a:pt x="1281" y="761"/>
                    </a:lnTo>
                    <a:lnTo>
                      <a:pt x="1282" y="768"/>
                    </a:lnTo>
                    <a:lnTo>
                      <a:pt x="1281" y="771"/>
                    </a:lnTo>
                    <a:lnTo>
                      <a:pt x="1272" y="786"/>
                    </a:lnTo>
                    <a:lnTo>
                      <a:pt x="1265" y="792"/>
                    </a:lnTo>
                    <a:lnTo>
                      <a:pt x="1263" y="795"/>
                    </a:lnTo>
                    <a:lnTo>
                      <a:pt x="1265" y="799"/>
                    </a:lnTo>
                    <a:lnTo>
                      <a:pt x="1270" y="803"/>
                    </a:lnTo>
                    <a:lnTo>
                      <a:pt x="1270" y="805"/>
                    </a:lnTo>
                    <a:lnTo>
                      <a:pt x="1269" y="808"/>
                    </a:lnTo>
                    <a:lnTo>
                      <a:pt x="1265" y="812"/>
                    </a:lnTo>
                    <a:lnTo>
                      <a:pt x="1264" y="819"/>
                    </a:lnTo>
                    <a:lnTo>
                      <a:pt x="1276" y="829"/>
                    </a:lnTo>
                    <a:lnTo>
                      <a:pt x="1277" y="838"/>
                    </a:lnTo>
                    <a:lnTo>
                      <a:pt x="1277" y="840"/>
                    </a:lnTo>
                    <a:lnTo>
                      <a:pt x="1285" y="849"/>
                    </a:lnTo>
                    <a:lnTo>
                      <a:pt x="1283" y="857"/>
                    </a:lnTo>
                    <a:lnTo>
                      <a:pt x="1284" y="860"/>
                    </a:lnTo>
                    <a:lnTo>
                      <a:pt x="1288" y="869"/>
                    </a:lnTo>
                    <a:lnTo>
                      <a:pt x="1288" y="878"/>
                    </a:lnTo>
                    <a:lnTo>
                      <a:pt x="1293" y="884"/>
                    </a:lnTo>
                    <a:lnTo>
                      <a:pt x="1297" y="903"/>
                    </a:lnTo>
                    <a:lnTo>
                      <a:pt x="1296" y="909"/>
                    </a:lnTo>
                    <a:lnTo>
                      <a:pt x="1290" y="915"/>
                    </a:lnTo>
                    <a:lnTo>
                      <a:pt x="1295" y="926"/>
                    </a:lnTo>
                    <a:lnTo>
                      <a:pt x="1292" y="938"/>
                    </a:lnTo>
                    <a:lnTo>
                      <a:pt x="1283" y="944"/>
                    </a:lnTo>
                    <a:lnTo>
                      <a:pt x="1278" y="948"/>
                    </a:lnTo>
                    <a:lnTo>
                      <a:pt x="1274" y="949"/>
                    </a:lnTo>
                    <a:lnTo>
                      <a:pt x="1268" y="958"/>
                    </a:lnTo>
                    <a:lnTo>
                      <a:pt x="1262" y="961"/>
                    </a:lnTo>
                    <a:lnTo>
                      <a:pt x="1260" y="962"/>
                    </a:lnTo>
                    <a:lnTo>
                      <a:pt x="1259" y="969"/>
                    </a:lnTo>
                    <a:lnTo>
                      <a:pt x="1254" y="973"/>
                    </a:lnTo>
                    <a:lnTo>
                      <a:pt x="1252" y="981"/>
                    </a:lnTo>
                    <a:lnTo>
                      <a:pt x="1248" y="985"/>
                    </a:lnTo>
                    <a:lnTo>
                      <a:pt x="1246" y="992"/>
                    </a:lnTo>
                    <a:lnTo>
                      <a:pt x="1241" y="993"/>
                    </a:lnTo>
                    <a:lnTo>
                      <a:pt x="1234" y="994"/>
                    </a:lnTo>
                    <a:lnTo>
                      <a:pt x="1232" y="1001"/>
                    </a:lnTo>
                    <a:lnTo>
                      <a:pt x="1235" y="1004"/>
                    </a:lnTo>
                    <a:lnTo>
                      <a:pt x="1234" y="1011"/>
                    </a:lnTo>
                    <a:lnTo>
                      <a:pt x="1236" y="1022"/>
                    </a:lnTo>
                    <a:lnTo>
                      <a:pt x="1235" y="1025"/>
                    </a:lnTo>
                    <a:lnTo>
                      <a:pt x="1232" y="1025"/>
                    </a:lnTo>
                    <a:lnTo>
                      <a:pt x="1231" y="1028"/>
                    </a:lnTo>
                    <a:lnTo>
                      <a:pt x="1233" y="1039"/>
                    </a:lnTo>
                    <a:lnTo>
                      <a:pt x="1232" y="1044"/>
                    </a:lnTo>
                    <a:lnTo>
                      <a:pt x="1236" y="1052"/>
                    </a:lnTo>
                    <a:lnTo>
                      <a:pt x="1231" y="1059"/>
                    </a:lnTo>
                    <a:lnTo>
                      <a:pt x="1232" y="1061"/>
                    </a:lnTo>
                    <a:lnTo>
                      <a:pt x="1234" y="1064"/>
                    </a:lnTo>
                    <a:lnTo>
                      <a:pt x="1234" y="1071"/>
                    </a:lnTo>
                    <a:lnTo>
                      <a:pt x="1238" y="1076"/>
                    </a:lnTo>
                    <a:lnTo>
                      <a:pt x="1242" y="1079"/>
                    </a:lnTo>
                    <a:lnTo>
                      <a:pt x="1243" y="1081"/>
                    </a:lnTo>
                    <a:lnTo>
                      <a:pt x="1241" y="1087"/>
                    </a:lnTo>
                    <a:lnTo>
                      <a:pt x="1236" y="1090"/>
                    </a:lnTo>
                    <a:lnTo>
                      <a:pt x="1238" y="1093"/>
                    </a:lnTo>
                    <a:lnTo>
                      <a:pt x="1244" y="1103"/>
                    </a:lnTo>
                    <a:lnTo>
                      <a:pt x="1254" y="1107"/>
                    </a:lnTo>
                    <a:lnTo>
                      <a:pt x="1258" y="1109"/>
                    </a:lnTo>
                    <a:lnTo>
                      <a:pt x="1260" y="1119"/>
                    </a:lnTo>
                    <a:lnTo>
                      <a:pt x="1268" y="1123"/>
                    </a:lnTo>
                    <a:lnTo>
                      <a:pt x="1276" y="1130"/>
                    </a:lnTo>
                    <a:lnTo>
                      <a:pt x="1281" y="1131"/>
                    </a:lnTo>
                    <a:lnTo>
                      <a:pt x="1284" y="1134"/>
                    </a:lnTo>
                    <a:lnTo>
                      <a:pt x="1286" y="1143"/>
                    </a:lnTo>
                    <a:lnTo>
                      <a:pt x="1284" y="1153"/>
                    </a:lnTo>
                    <a:lnTo>
                      <a:pt x="1288" y="1152"/>
                    </a:lnTo>
                    <a:lnTo>
                      <a:pt x="1290" y="1154"/>
                    </a:lnTo>
                    <a:lnTo>
                      <a:pt x="1285" y="1160"/>
                    </a:lnTo>
                    <a:lnTo>
                      <a:pt x="1284" y="1166"/>
                    </a:lnTo>
                    <a:lnTo>
                      <a:pt x="1280" y="1172"/>
                    </a:lnTo>
                    <a:lnTo>
                      <a:pt x="1282" y="1186"/>
                    </a:lnTo>
                    <a:lnTo>
                      <a:pt x="1279" y="1188"/>
                    </a:lnTo>
                    <a:lnTo>
                      <a:pt x="1278" y="1191"/>
                    </a:lnTo>
                    <a:lnTo>
                      <a:pt x="1281" y="1192"/>
                    </a:lnTo>
                    <a:lnTo>
                      <a:pt x="1278" y="1198"/>
                    </a:lnTo>
                    <a:lnTo>
                      <a:pt x="1279" y="1206"/>
                    </a:lnTo>
                    <a:lnTo>
                      <a:pt x="1274" y="1211"/>
                    </a:lnTo>
                    <a:lnTo>
                      <a:pt x="1271" y="1222"/>
                    </a:lnTo>
                    <a:lnTo>
                      <a:pt x="1270" y="1227"/>
                    </a:lnTo>
                    <a:lnTo>
                      <a:pt x="1264" y="1235"/>
                    </a:lnTo>
                    <a:lnTo>
                      <a:pt x="1258" y="1238"/>
                    </a:lnTo>
                    <a:lnTo>
                      <a:pt x="1253" y="1245"/>
                    </a:lnTo>
                    <a:lnTo>
                      <a:pt x="1246" y="1247"/>
                    </a:lnTo>
                    <a:lnTo>
                      <a:pt x="1235" y="1244"/>
                    </a:lnTo>
                    <a:lnTo>
                      <a:pt x="1230" y="1249"/>
                    </a:lnTo>
                    <a:lnTo>
                      <a:pt x="1222" y="1252"/>
                    </a:lnTo>
                    <a:lnTo>
                      <a:pt x="1214" y="1247"/>
                    </a:lnTo>
                    <a:lnTo>
                      <a:pt x="1200" y="1247"/>
                    </a:lnTo>
                    <a:lnTo>
                      <a:pt x="1193" y="1255"/>
                    </a:lnTo>
                    <a:lnTo>
                      <a:pt x="1177" y="1255"/>
                    </a:lnTo>
                    <a:lnTo>
                      <a:pt x="1174" y="1259"/>
                    </a:lnTo>
                    <a:lnTo>
                      <a:pt x="1169" y="1259"/>
                    </a:lnTo>
                    <a:lnTo>
                      <a:pt x="1168" y="1262"/>
                    </a:lnTo>
                    <a:lnTo>
                      <a:pt x="1162" y="1264"/>
                    </a:lnTo>
                    <a:lnTo>
                      <a:pt x="1157" y="1263"/>
                    </a:lnTo>
                    <a:lnTo>
                      <a:pt x="1154" y="1265"/>
                    </a:lnTo>
                    <a:lnTo>
                      <a:pt x="1149" y="1263"/>
                    </a:lnTo>
                    <a:lnTo>
                      <a:pt x="1146" y="1260"/>
                    </a:lnTo>
                    <a:lnTo>
                      <a:pt x="1143" y="1255"/>
                    </a:lnTo>
                    <a:lnTo>
                      <a:pt x="1135" y="1252"/>
                    </a:lnTo>
                    <a:lnTo>
                      <a:pt x="1132" y="1244"/>
                    </a:lnTo>
                    <a:lnTo>
                      <a:pt x="1130" y="1244"/>
                    </a:lnTo>
                    <a:lnTo>
                      <a:pt x="1126" y="1246"/>
                    </a:lnTo>
                    <a:lnTo>
                      <a:pt x="1114" y="1237"/>
                    </a:lnTo>
                    <a:lnTo>
                      <a:pt x="1107" y="1235"/>
                    </a:lnTo>
                    <a:lnTo>
                      <a:pt x="1090" y="1234"/>
                    </a:lnTo>
                    <a:lnTo>
                      <a:pt x="1087" y="1234"/>
                    </a:lnTo>
                    <a:lnTo>
                      <a:pt x="1084" y="1237"/>
                    </a:lnTo>
                    <a:lnTo>
                      <a:pt x="1080" y="1234"/>
                    </a:lnTo>
                    <a:lnTo>
                      <a:pt x="1076" y="1239"/>
                    </a:lnTo>
                    <a:lnTo>
                      <a:pt x="1067" y="1241"/>
                    </a:lnTo>
                    <a:lnTo>
                      <a:pt x="1060" y="1246"/>
                    </a:lnTo>
                    <a:lnTo>
                      <a:pt x="1054" y="1245"/>
                    </a:lnTo>
                    <a:lnTo>
                      <a:pt x="1051" y="1249"/>
                    </a:lnTo>
                    <a:lnTo>
                      <a:pt x="1048" y="1247"/>
                    </a:lnTo>
                    <a:lnTo>
                      <a:pt x="1044" y="1242"/>
                    </a:lnTo>
                    <a:lnTo>
                      <a:pt x="1038" y="1246"/>
                    </a:lnTo>
                    <a:lnTo>
                      <a:pt x="1028" y="1246"/>
                    </a:lnTo>
                    <a:lnTo>
                      <a:pt x="1026" y="1249"/>
                    </a:lnTo>
                    <a:lnTo>
                      <a:pt x="1024" y="1249"/>
                    </a:lnTo>
                    <a:lnTo>
                      <a:pt x="1023" y="1252"/>
                    </a:lnTo>
                    <a:lnTo>
                      <a:pt x="1023" y="1257"/>
                    </a:lnTo>
                    <a:lnTo>
                      <a:pt x="1020" y="1260"/>
                    </a:lnTo>
                    <a:lnTo>
                      <a:pt x="1018" y="1260"/>
                    </a:lnTo>
                    <a:lnTo>
                      <a:pt x="1016" y="1256"/>
                    </a:lnTo>
                    <a:lnTo>
                      <a:pt x="1011" y="1256"/>
                    </a:lnTo>
                    <a:lnTo>
                      <a:pt x="1011" y="1259"/>
                    </a:lnTo>
                    <a:lnTo>
                      <a:pt x="1014" y="1264"/>
                    </a:lnTo>
                    <a:lnTo>
                      <a:pt x="1013" y="1268"/>
                    </a:lnTo>
                    <a:lnTo>
                      <a:pt x="1011" y="1267"/>
                    </a:lnTo>
                    <a:lnTo>
                      <a:pt x="1010" y="1262"/>
                    </a:lnTo>
                    <a:lnTo>
                      <a:pt x="1009" y="1263"/>
                    </a:lnTo>
                    <a:lnTo>
                      <a:pt x="1006" y="1269"/>
                    </a:lnTo>
                    <a:lnTo>
                      <a:pt x="1000" y="1272"/>
                    </a:lnTo>
                    <a:lnTo>
                      <a:pt x="998" y="1275"/>
                    </a:lnTo>
                    <a:lnTo>
                      <a:pt x="997" y="1283"/>
                    </a:lnTo>
                    <a:lnTo>
                      <a:pt x="992" y="1283"/>
                    </a:lnTo>
                    <a:lnTo>
                      <a:pt x="991" y="1292"/>
                    </a:lnTo>
                    <a:lnTo>
                      <a:pt x="984" y="1298"/>
                    </a:lnTo>
                    <a:lnTo>
                      <a:pt x="981" y="1298"/>
                    </a:lnTo>
                    <a:lnTo>
                      <a:pt x="978" y="1298"/>
                    </a:lnTo>
                    <a:lnTo>
                      <a:pt x="978" y="1303"/>
                    </a:lnTo>
                    <a:lnTo>
                      <a:pt x="975" y="1309"/>
                    </a:lnTo>
                    <a:lnTo>
                      <a:pt x="976" y="1315"/>
                    </a:lnTo>
                    <a:lnTo>
                      <a:pt x="969" y="1325"/>
                    </a:lnTo>
                    <a:lnTo>
                      <a:pt x="966" y="1325"/>
                    </a:lnTo>
                    <a:lnTo>
                      <a:pt x="963" y="1323"/>
                    </a:lnTo>
                    <a:lnTo>
                      <a:pt x="956" y="1326"/>
                    </a:lnTo>
                    <a:lnTo>
                      <a:pt x="952" y="1325"/>
                    </a:lnTo>
                    <a:lnTo>
                      <a:pt x="942" y="1331"/>
                    </a:lnTo>
                    <a:lnTo>
                      <a:pt x="935" y="1334"/>
                    </a:lnTo>
                    <a:lnTo>
                      <a:pt x="926" y="1339"/>
                    </a:lnTo>
                    <a:lnTo>
                      <a:pt x="920" y="1347"/>
                    </a:lnTo>
                    <a:lnTo>
                      <a:pt x="912" y="1348"/>
                    </a:lnTo>
                    <a:lnTo>
                      <a:pt x="901" y="1366"/>
                    </a:lnTo>
                    <a:lnTo>
                      <a:pt x="891" y="1371"/>
                    </a:lnTo>
                    <a:lnTo>
                      <a:pt x="886" y="1385"/>
                    </a:lnTo>
                    <a:lnTo>
                      <a:pt x="878" y="1384"/>
                    </a:lnTo>
                    <a:lnTo>
                      <a:pt x="874" y="1378"/>
                    </a:lnTo>
                    <a:lnTo>
                      <a:pt x="866" y="1381"/>
                    </a:lnTo>
                    <a:lnTo>
                      <a:pt x="857" y="1378"/>
                    </a:lnTo>
                    <a:lnTo>
                      <a:pt x="856" y="1381"/>
                    </a:lnTo>
                    <a:lnTo>
                      <a:pt x="851" y="1383"/>
                    </a:lnTo>
                    <a:lnTo>
                      <a:pt x="850" y="1386"/>
                    </a:lnTo>
                    <a:lnTo>
                      <a:pt x="846" y="1391"/>
                    </a:lnTo>
                    <a:lnTo>
                      <a:pt x="839" y="1391"/>
                    </a:lnTo>
                    <a:lnTo>
                      <a:pt x="834" y="1401"/>
                    </a:lnTo>
                    <a:lnTo>
                      <a:pt x="821" y="1404"/>
                    </a:lnTo>
                    <a:lnTo>
                      <a:pt x="820" y="1403"/>
                    </a:lnTo>
                    <a:lnTo>
                      <a:pt x="817" y="1406"/>
                    </a:lnTo>
                    <a:lnTo>
                      <a:pt x="814" y="1406"/>
                    </a:lnTo>
                    <a:lnTo>
                      <a:pt x="808" y="1411"/>
                    </a:lnTo>
                    <a:lnTo>
                      <a:pt x="799" y="1408"/>
                    </a:lnTo>
                    <a:lnTo>
                      <a:pt x="789" y="1413"/>
                    </a:lnTo>
                    <a:lnTo>
                      <a:pt x="784" y="1411"/>
                    </a:lnTo>
                    <a:lnTo>
                      <a:pt x="779" y="1417"/>
                    </a:lnTo>
                    <a:lnTo>
                      <a:pt x="774" y="1419"/>
                    </a:lnTo>
                    <a:lnTo>
                      <a:pt x="771" y="1422"/>
                    </a:lnTo>
                    <a:lnTo>
                      <a:pt x="767" y="1418"/>
                    </a:lnTo>
                    <a:lnTo>
                      <a:pt x="761" y="1423"/>
                    </a:lnTo>
                    <a:lnTo>
                      <a:pt x="756" y="1422"/>
                    </a:lnTo>
                    <a:lnTo>
                      <a:pt x="754" y="1423"/>
                    </a:lnTo>
                    <a:lnTo>
                      <a:pt x="745" y="1424"/>
                    </a:lnTo>
                    <a:lnTo>
                      <a:pt x="737" y="1434"/>
                    </a:lnTo>
                    <a:lnTo>
                      <a:pt x="732" y="1433"/>
                    </a:lnTo>
                    <a:lnTo>
                      <a:pt x="731" y="1438"/>
                    </a:lnTo>
                    <a:lnTo>
                      <a:pt x="727" y="1439"/>
                    </a:lnTo>
                    <a:lnTo>
                      <a:pt x="727" y="1442"/>
                    </a:lnTo>
                    <a:lnTo>
                      <a:pt x="724" y="1442"/>
                    </a:lnTo>
                    <a:lnTo>
                      <a:pt x="723" y="1447"/>
                    </a:lnTo>
                    <a:lnTo>
                      <a:pt x="719" y="1444"/>
                    </a:lnTo>
                    <a:lnTo>
                      <a:pt x="718" y="1447"/>
                    </a:lnTo>
                    <a:lnTo>
                      <a:pt x="720" y="1449"/>
                    </a:lnTo>
                    <a:lnTo>
                      <a:pt x="716" y="1449"/>
                    </a:lnTo>
                    <a:lnTo>
                      <a:pt x="716" y="1454"/>
                    </a:lnTo>
                    <a:lnTo>
                      <a:pt x="713" y="1455"/>
                    </a:lnTo>
                    <a:lnTo>
                      <a:pt x="711" y="1457"/>
                    </a:lnTo>
                    <a:lnTo>
                      <a:pt x="712" y="1462"/>
                    </a:lnTo>
                    <a:lnTo>
                      <a:pt x="710" y="1461"/>
                    </a:lnTo>
                    <a:lnTo>
                      <a:pt x="712" y="1466"/>
                    </a:lnTo>
                    <a:lnTo>
                      <a:pt x="711" y="1468"/>
                    </a:lnTo>
                    <a:lnTo>
                      <a:pt x="711" y="1470"/>
                    </a:lnTo>
                    <a:lnTo>
                      <a:pt x="709" y="1470"/>
                    </a:lnTo>
                    <a:lnTo>
                      <a:pt x="709" y="1472"/>
                    </a:lnTo>
                    <a:lnTo>
                      <a:pt x="707" y="1473"/>
                    </a:lnTo>
                    <a:lnTo>
                      <a:pt x="707" y="1478"/>
                    </a:lnTo>
                    <a:lnTo>
                      <a:pt x="703" y="1481"/>
                    </a:lnTo>
                    <a:lnTo>
                      <a:pt x="704" y="1486"/>
                    </a:lnTo>
                    <a:lnTo>
                      <a:pt x="701" y="1487"/>
                    </a:lnTo>
                    <a:lnTo>
                      <a:pt x="702" y="1489"/>
                    </a:lnTo>
                    <a:lnTo>
                      <a:pt x="705" y="1491"/>
                    </a:lnTo>
                    <a:lnTo>
                      <a:pt x="700" y="1494"/>
                    </a:lnTo>
                    <a:lnTo>
                      <a:pt x="704" y="1497"/>
                    </a:lnTo>
                    <a:lnTo>
                      <a:pt x="703" y="1499"/>
                    </a:lnTo>
                    <a:lnTo>
                      <a:pt x="700" y="1499"/>
                    </a:lnTo>
                    <a:lnTo>
                      <a:pt x="699" y="1504"/>
                    </a:lnTo>
                    <a:lnTo>
                      <a:pt x="698" y="1506"/>
                    </a:lnTo>
                    <a:lnTo>
                      <a:pt x="700" y="1508"/>
                    </a:lnTo>
                    <a:lnTo>
                      <a:pt x="694" y="1515"/>
                    </a:lnTo>
                    <a:lnTo>
                      <a:pt x="699" y="1520"/>
                    </a:lnTo>
                    <a:lnTo>
                      <a:pt x="698" y="1521"/>
                    </a:lnTo>
                    <a:lnTo>
                      <a:pt x="695" y="1520"/>
                    </a:lnTo>
                    <a:lnTo>
                      <a:pt x="692" y="1523"/>
                    </a:lnTo>
                    <a:lnTo>
                      <a:pt x="695" y="1527"/>
                    </a:lnTo>
                    <a:lnTo>
                      <a:pt x="691" y="1537"/>
                    </a:lnTo>
                    <a:lnTo>
                      <a:pt x="690" y="1539"/>
                    </a:lnTo>
                    <a:lnTo>
                      <a:pt x="692" y="1542"/>
                    </a:lnTo>
                    <a:lnTo>
                      <a:pt x="690" y="1545"/>
                    </a:lnTo>
                    <a:lnTo>
                      <a:pt x="690" y="1552"/>
                    </a:lnTo>
                    <a:lnTo>
                      <a:pt x="685" y="1558"/>
                    </a:lnTo>
                    <a:lnTo>
                      <a:pt x="685" y="1562"/>
                    </a:lnTo>
                    <a:lnTo>
                      <a:pt x="680" y="1566"/>
                    </a:lnTo>
                    <a:lnTo>
                      <a:pt x="677" y="1569"/>
                    </a:lnTo>
                    <a:lnTo>
                      <a:pt x="673" y="1571"/>
                    </a:lnTo>
                    <a:lnTo>
                      <a:pt x="673" y="1580"/>
                    </a:lnTo>
                    <a:lnTo>
                      <a:pt x="670" y="1583"/>
                    </a:lnTo>
                    <a:lnTo>
                      <a:pt x="668" y="1589"/>
                    </a:lnTo>
                    <a:lnTo>
                      <a:pt x="668" y="1594"/>
                    </a:lnTo>
                    <a:lnTo>
                      <a:pt x="665" y="1597"/>
                    </a:lnTo>
                    <a:lnTo>
                      <a:pt x="664" y="1601"/>
                    </a:lnTo>
                    <a:lnTo>
                      <a:pt x="660" y="1602"/>
                    </a:lnTo>
                    <a:lnTo>
                      <a:pt x="660" y="1604"/>
                    </a:lnTo>
                    <a:lnTo>
                      <a:pt x="658" y="1607"/>
                    </a:lnTo>
                    <a:lnTo>
                      <a:pt x="659" y="1611"/>
                    </a:lnTo>
                    <a:lnTo>
                      <a:pt x="656" y="1615"/>
                    </a:lnTo>
                    <a:lnTo>
                      <a:pt x="656" y="1620"/>
                    </a:lnTo>
                    <a:lnTo>
                      <a:pt x="655" y="1624"/>
                    </a:lnTo>
                    <a:lnTo>
                      <a:pt x="657" y="1625"/>
                    </a:lnTo>
                    <a:lnTo>
                      <a:pt x="653" y="1632"/>
                    </a:lnTo>
                    <a:lnTo>
                      <a:pt x="654" y="1635"/>
                    </a:lnTo>
                    <a:lnTo>
                      <a:pt x="652" y="1639"/>
                    </a:lnTo>
                    <a:lnTo>
                      <a:pt x="645" y="1645"/>
                    </a:lnTo>
                    <a:lnTo>
                      <a:pt x="645" y="1646"/>
                    </a:lnTo>
                    <a:lnTo>
                      <a:pt x="651" y="1650"/>
                    </a:lnTo>
                    <a:lnTo>
                      <a:pt x="649" y="1651"/>
                    </a:lnTo>
                    <a:lnTo>
                      <a:pt x="645" y="1650"/>
                    </a:lnTo>
                    <a:lnTo>
                      <a:pt x="645" y="1652"/>
                    </a:lnTo>
                    <a:lnTo>
                      <a:pt x="640" y="1654"/>
                    </a:lnTo>
                    <a:lnTo>
                      <a:pt x="639" y="1658"/>
                    </a:lnTo>
                    <a:lnTo>
                      <a:pt x="641" y="1659"/>
                    </a:lnTo>
                    <a:lnTo>
                      <a:pt x="639" y="1661"/>
                    </a:lnTo>
                    <a:lnTo>
                      <a:pt x="635" y="1672"/>
                    </a:lnTo>
                    <a:lnTo>
                      <a:pt x="633" y="1671"/>
                    </a:lnTo>
                    <a:lnTo>
                      <a:pt x="630" y="1673"/>
                    </a:lnTo>
                    <a:lnTo>
                      <a:pt x="630" y="1675"/>
                    </a:lnTo>
                    <a:lnTo>
                      <a:pt x="624" y="1677"/>
                    </a:lnTo>
                    <a:lnTo>
                      <a:pt x="623" y="1683"/>
                    </a:lnTo>
                    <a:lnTo>
                      <a:pt x="620" y="1682"/>
                    </a:lnTo>
                    <a:lnTo>
                      <a:pt x="614" y="1688"/>
                    </a:lnTo>
                    <a:lnTo>
                      <a:pt x="614" y="1690"/>
                    </a:lnTo>
                    <a:lnTo>
                      <a:pt x="609" y="1695"/>
                    </a:lnTo>
                    <a:lnTo>
                      <a:pt x="612" y="1697"/>
                    </a:lnTo>
                    <a:lnTo>
                      <a:pt x="612" y="1700"/>
                    </a:lnTo>
                    <a:lnTo>
                      <a:pt x="610" y="1700"/>
                    </a:lnTo>
                    <a:lnTo>
                      <a:pt x="606" y="1704"/>
                    </a:lnTo>
                    <a:lnTo>
                      <a:pt x="608" y="1708"/>
                    </a:lnTo>
                    <a:lnTo>
                      <a:pt x="604" y="1710"/>
                    </a:lnTo>
                    <a:lnTo>
                      <a:pt x="604" y="1713"/>
                    </a:lnTo>
                    <a:lnTo>
                      <a:pt x="601" y="1719"/>
                    </a:lnTo>
                    <a:lnTo>
                      <a:pt x="603" y="1726"/>
                    </a:lnTo>
                    <a:lnTo>
                      <a:pt x="606" y="1729"/>
                    </a:lnTo>
                    <a:lnTo>
                      <a:pt x="610" y="1736"/>
                    </a:lnTo>
                    <a:lnTo>
                      <a:pt x="613" y="1738"/>
                    </a:lnTo>
                    <a:lnTo>
                      <a:pt x="612" y="1741"/>
                    </a:lnTo>
                    <a:lnTo>
                      <a:pt x="614" y="1744"/>
                    </a:lnTo>
                    <a:lnTo>
                      <a:pt x="613" y="1747"/>
                    </a:lnTo>
                    <a:lnTo>
                      <a:pt x="616" y="1750"/>
                    </a:lnTo>
                    <a:lnTo>
                      <a:pt x="615" y="1754"/>
                    </a:lnTo>
                    <a:lnTo>
                      <a:pt x="617" y="1755"/>
                    </a:lnTo>
                    <a:lnTo>
                      <a:pt x="616" y="1765"/>
                    </a:lnTo>
                    <a:lnTo>
                      <a:pt x="622" y="1775"/>
                    </a:lnTo>
                    <a:lnTo>
                      <a:pt x="620" y="1777"/>
                    </a:lnTo>
                    <a:lnTo>
                      <a:pt x="622" y="1780"/>
                    </a:lnTo>
                    <a:lnTo>
                      <a:pt x="621" y="1784"/>
                    </a:lnTo>
                    <a:lnTo>
                      <a:pt x="622" y="1786"/>
                    </a:lnTo>
                    <a:lnTo>
                      <a:pt x="621" y="1793"/>
                    </a:lnTo>
                    <a:lnTo>
                      <a:pt x="622" y="1798"/>
                    </a:lnTo>
                    <a:lnTo>
                      <a:pt x="620" y="1799"/>
                    </a:lnTo>
                    <a:lnTo>
                      <a:pt x="621" y="1803"/>
                    </a:lnTo>
                    <a:lnTo>
                      <a:pt x="624" y="1811"/>
                    </a:lnTo>
                    <a:lnTo>
                      <a:pt x="630" y="1813"/>
                    </a:lnTo>
                    <a:lnTo>
                      <a:pt x="633" y="1812"/>
                    </a:lnTo>
                    <a:lnTo>
                      <a:pt x="638" y="1816"/>
                    </a:lnTo>
                    <a:lnTo>
                      <a:pt x="644" y="1826"/>
                    </a:lnTo>
                    <a:lnTo>
                      <a:pt x="644" y="1829"/>
                    </a:lnTo>
                    <a:lnTo>
                      <a:pt x="645" y="1830"/>
                    </a:lnTo>
                    <a:lnTo>
                      <a:pt x="647" y="1834"/>
                    </a:lnTo>
                    <a:lnTo>
                      <a:pt x="645" y="1835"/>
                    </a:lnTo>
                    <a:lnTo>
                      <a:pt x="647" y="1839"/>
                    </a:lnTo>
                    <a:lnTo>
                      <a:pt x="646" y="1839"/>
                    </a:lnTo>
                    <a:lnTo>
                      <a:pt x="639" y="1847"/>
                    </a:lnTo>
                    <a:lnTo>
                      <a:pt x="637" y="1851"/>
                    </a:lnTo>
                    <a:lnTo>
                      <a:pt x="637" y="1854"/>
                    </a:lnTo>
                    <a:lnTo>
                      <a:pt x="634" y="1857"/>
                    </a:lnTo>
                    <a:lnTo>
                      <a:pt x="636" y="1863"/>
                    </a:lnTo>
                    <a:lnTo>
                      <a:pt x="635" y="1866"/>
                    </a:lnTo>
                    <a:lnTo>
                      <a:pt x="638" y="1867"/>
                    </a:lnTo>
                    <a:lnTo>
                      <a:pt x="639" y="1871"/>
                    </a:lnTo>
                    <a:lnTo>
                      <a:pt x="636" y="1876"/>
                    </a:lnTo>
                    <a:lnTo>
                      <a:pt x="637" y="1883"/>
                    </a:lnTo>
                    <a:lnTo>
                      <a:pt x="635" y="1887"/>
                    </a:lnTo>
                    <a:lnTo>
                      <a:pt x="637" y="1888"/>
                    </a:lnTo>
                    <a:lnTo>
                      <a:pt x="637" y="1893"/>
                    </a:lnTo>
                    <a:lnTo>
                      <a:pt x="639" y="1895"/>
                    </a:lnTo>
                    <a:lnTo>
                      <a:pt x="637" y="1898"/>
                    </a:lnTo>
                    <a:lnTo>
                      <a:pt x="639" y="1900"/>
                    </a:lnTo>
                    <a:lnTo>
                      <a:pt x="638" y="1904"/>
                    </a:lnTo>
                    <a:lnTo>
                      <a:pt x="633" y="1911"/>
                    </a:lnTo>
                    <a:lnTo>
                      <a:pt x="629" y="1924"/>
                    </a:lnTo>
                    <a:lnTo>
                      <a:pt x="634" y="1940"/>
                    </a:lnTo>
                    <a:lnTo>
                      <a:pt x="631" y="1949"/>
                    </a:lnTo>
                    <a:lnTo>
                      <a:pt x="632" y="1952"/>
                    </a:lnTo>
                    <a:lnTo>
                      <a:pt x="630" y="1955"/>
                    </a:lnTo>
                    <a:lnTo>
                      <a:pt x="628" y="1964"/>
                    </a:lnTo>
                    <a:lnTo>
                      <a:pt x="627" y="1965"/>
                    </a:lnTo>
                    <a:lnTo>
                      <a:pt x="629" y="1969"/>
                    </a:lnTo>
                    <a:lnTo>
                      <a:pt x="627" y="1976"/>
                    </a:lnTo>
                    <a:lnTo>
                      <a:pt x="622" y="1982"/>
                    </a:lnTo>
                    <a:lnTo>
                      <a:pt x="622" y="1985"/>
                    </a:lnTo>
                    <a:lnTo>
                      <a:pt x="619" y="1987"/>
                    </a:lnTo>
                    <a:lnTo>
                      <a:pt x="615" y="1994"/>
                    </a:lnTo>
                    <a:lnTo>
                      <a:pt x="612" y="1995"/>
                    </a:lnTo>
                    <a:lnTo>
                      <a:pt x="610" y="1999"/>
                    </a:lnTo>
                    <a:lnTo>
                      <a:pt x="612" y="2009"/>
                    </a:lnTo>
                    <a:lnTo>
                      <a:pt x="605" y="2007"/>
                    </a:lnTo>
                    <a:lnTo>
                      <a:pt x="601" y="2007"/>
                    </a:lnTo>
                    <a:lnTo>
                      <a:pt x="599" y="2009"/>
                    </a:lnTo>
                    <a:lnTo>
                      <a:pt x="596" y="2005"/>
                    </a:lnTo>
                    <a:lnTo>
                      <a:pt x="594" y="1991"/>
                    </a:lnTo>
                    <a:lnTo>
                      <a:pt x="590" y="1992"/>
                    </a:lnTo>
                    <a:lnTo>
                      <a:pt x="578" y="1999"/>
                    </a:lnTo>
                    <a:lnTo>
                      <a:pt x="570" y="1997"/>
                    </a:lnTo>
                    <a:lnTo>
                      <a:pt x="564" y="1999"/>
                    </a:lnTo>
                    <a:lnTo>
                      <a:pt x="558" y="1992"/>
                    </a:lnTo>
                    <a:lnTo>
                      <a:pt x="555" y="1990"/>
                    </a:lnTo>
                    <a:lnTo>
                      <a:pt x="541" y="1992"/>
                    </a:lnTo>
                    <a:lnTo>
                      <a:pt x="532" y="1990"/>
                    </a:lnTo>
                    <a:lnTo>
                      <a:pt x="529" y="1993"/>
                    </a:lnTo>
                    <a:lnTo>
                      <a:pt x="520" y="1990"/>
                    </a:lnTo>
                    <a:lnTo>
                      <a:pt x="516" y="1979"/>
                    </a:lnTo>
                    <a:lnTo>
                      <a:pt x="509" y="1970"/>
                    </a:lnTo>
                    <a:lnTo>
                      <a:pt x="503" y="1969"/>
                    </a:lnTo>
                    <a:lnTo>
                      <a:pt x="501" y="1963"/>
                    </a:lnTo>
                    <a:lnTo>
                      <a:pt x="501" y="1957"/>
                    </a:lnTo>
                    <a:lnTo>
                      <a:pt x="496" y="1949"/>
                    </a:lnTo>
                    <a:lnTo>
                      <a:pt x="497" y="1946"/>
                    </a:lnTo>
                    <a:lnTo>
                      <a:pt x="496" y="1942"/>
                    </a:lnTo>
                    <a:lnTo>
                      <a:pt x="498" y="1939"/>
                    </a:lnTo>
                    <a:lnTo>
                      <a:pt x="496" y="1936"/>
                    </a:lnTo>
                    <a:lnTo>
                      <a:pt x="496" y="1933"/>
                    </a:lnTo>
                    <a:lnTo>
                      <a:pt x="497" y="1926"/>
                    </a:lnTo>
                    <a:lnTo>
                      <a:pt x="493" y="1924"/>
                    </a:lnTo>
                    <a:lnTo>
                      <a:pt x="495" y="1921"/>
                    </a:lnTo>
                    <a:lnTo>
                      <a:pt x="492" y="1919"/>
                    </a:lnTo>
                    <a:lnTo>
                      <a:pt x="493" y="1915"/>
                    </a:lnTo>
                    <a:lnTo>
                      <a:pt x="489" y="1908"/>
                    </a:lnTo>
                    <a:lnTo>
                      <a:pt x="482" y="1911"/>
                    </a:lnTo>
                    <a:lnTo>
                      <a:pt x="475" y="1910"/>
                    </a:lnTo>
                    <a:lnTo>
                      <a:pt x="474" y="1908"/>
                    </a:lnTo>
                    <a:lnTo>
                      <a:pt x="476" y="1904"/>
                    </a:lnTo>
                    <a:lnTo>
                      <a:pt x="475" y="1900"/>
                    </a:lnTo>
                    <a:lnTo>
                      <a:pt x="470" y="1898"/>
                    </a:lnTo>
                    <a:lnTo>
                      <a:pt x="462" y="1898"/>
                    </a:lnTo>
                    <a:lnTo>
                      <a:pt x="459" y="1894"/>
                    </a:lnTo>
                    <a:lnTo>
                      <a:pt x="458" y="1886"/>
                    </a:lnTo>
                    <a:lnTo>
                      <a:pt x="467" y="1880"/>
                    </a:lnTo>
                    <a:lnTo>
                      <a:pt x="468" y="1872"/>
                    </a:lnTo>
                    <a:lnTo>
                      <a:pt x="471" y="1867"/>
                    </a:lnTo>
                    <a:lnTo>
                      <a:pt x="471" y="1863"/>
                    </a:lnTo>
                    <a:lnTo>
                      <a:pt x="484" y="1856"/>
                    </a:lnTo>
                    <a:lnTo>
                      <a:pt x="475" y="1848"/>
                    </a:lnTo>
                    <a:lnTo>
                      <a:pt x="475" y="1846"/>
                    </a:lnTo>
                    <a:lnTo>
                      <a:pt x="478" y="1841"/>
                    </a:lnTo>
                    <a:lnTo>
                      <a:pt x="477" y="1839"/>
                    </a:lnTo>
                    <a:lnTo>
                      <a:pt x="471" y="1840"/>
                    </a:lnTo>
                    <a:lnTo>
                      <a:pt x="469" y="1837"/>
                    </a:lnTo>
                    <a:lnTo>
                      <a:pt x="464" y="1836"/>
                    </a:lnTo>
                    <a:lnTo>
                      <a:pt x="459" y="1832"/>
                    </a:lnTo>
                    <a:lnTo>
                      <a:pt x="459" y="1827"/>
                    </a:lnTo>
                    <a:lnTo>
                      <a:pt x="462" y="1825"/>
                    </a:lnTo>
                    <a:lnTo>
                      <a:pt x="453" y="1819"/>
                    </a:lnTo>
                    <a:lnTo>
                      <a:pt x="449" y="1821"/>
                    </a:lnTo>
                    <a:lnTo>
                      <a:pt x="441" y="1821"/>
                    </a:lnTo>
                    <a:lnTo>
                      <a:pt x="438" y="1825"/>
                    </a:lnTo>
                    <a:lnTo>
                      <a:pt x="434" y="1823"/>
                    </a:lnTo>
                    <a:lnTo>
                      <a:pt x="435" y="1817"/>
                    </a:lnTo>
                    <a:lnTo>
                      <a:pt x="426" y="1809"/>
                    </a:lnTo>
                    <a:lnTo>
                      <a:pt x="423" y="1801"/>
                    </a:lnTo>
                    <a:lnTo>
                      <a:pt x="418" y="1801"/>
                    </a:lnTo>
                    <a:lnTo>
                      <a:pt x="416" y="1800"/>
                    </a:lnTo>
                    <a:lnTo>
                      <a:pt x="416" y="1797"/>
                    </a:lnTo>
                    <a:lnTo>
                      <a:pt x="419" y="1796"/>
                    </a:lnTo>
                    <a:lnTo>
                      <a:pt x="419" y="1793"/>
                    </a:lnTo>
                    <a:lnTo>
                      <a:pt x="422" y="1792"/>
                    </a:lnTo>
                    <a:lnTo>
                      <a:pt x="420" y="1786"/>
                    </a:lnTo>
                    <a:lnTo>
                      <a:pt x="422" y="1780"/>
                    </a:lnTo>
                    <a:lnTo>
                      <a:pt x="420" y="1777"/>
                    </a:lnTo>
                    <a:lnTo>
                      <a:pt x="417" y="1778"/>
                    </a:lnTo>
                    <a:lnTo>
                      <a:pt x="415" y="1776"/>
                    </a:lnTo>
                    <a:lnTo>
                      <a:pt x="415" y="1768"/>
                    </a:lnTo>
                    <a:lnTo>
                      <a:pt x="413" y="1766"/>
                    </a:lnTo>
                    <a:lnTo>
                      <a:pt x="406" y="1765"/>
                    </a:lnTo>
                    <a:lnTo>
                      <a:pt x="405" y="1761"/>
                    </a:lnTo>
                    <a:lnTo>
                      <a:pt x="403" y="1764"/>
                    </a:lnTo>
                    <a:lnTo>
                      <a:pt x="398" y="1763"/>
                    </a:lnTo>
                    <a:lnTo>
                      <a:pt x="398" y="1758"/>
                    </a:lnTo>
                    <a:lnTo>
                      <a:pt x="399" y="1756"/>
                    </a:lnTo>
                    <a:lnTo>
                      <a:pt x="398" y="1756"/>
                    </a:lnTo>
                    <a:lnTo>
                      <a:pt x="397" y="1754"/>
                    </a:lnTo>
                    <a:lnTo>
                      <a:pt x="401" y="1753"/>
                    </a:lnTo>
                    <a:lnTo>
                      <a:pt x="399" y="1749"/>
                    </a:lnTo>
                    <a:lnTo>
                      <a:pt x="395" y="1748"/>
                    </a:lnTo>
                    <a:lnTo>
                      <a:pt x="387" y="1753"/>
                    </a:lnTo>
                    <a:lnTo>
                      <a:pt x="385" y="1750"/>
                    </a:lnTo>
                    <a:lnTo>
                      <a:pt x="381" y="1753"/>
                    </a:lnTo>
                    <a:lnTo>
                      <a:pt x="380" y="1751"/>
                    </a:lnTo>
                    <a:lnTo>
                      <a:pt x="380" y="1749"/>
                    </a:lnTo>
                    <a:lnTo>
                      <a:pt x="378" y="1751"/>
                    </a:lnTo>
                    <a:lnTo>
                      <a:pt x="367" y="1748"/>
                    </a:lnTo>
                    <a:lnTo>
                      <a:pt x="367" y="1747"/>
                    </a:lnTo>
                    <a:lnTo>
                      <a:pt x="370" y="1746"/>
                    </a:lnTo>
                    <a:lnTo>
                      <a:pt x="369" y="1745"/>
                    </a:lnTo>
                    <a:lnTo>
                      <a:pt x="370" y="1745"/>
                    </a:lnTo>
                    <a:lnTo>
                      <a:pt x="370" y="1742"/>
                    </a:lnTo>
                    <a:lnTo>
                      <a:pt x="372" y="1740"/>
                    </a:lnTo>
                    <a:lnTo>
                      <a:pt x="371" y="1738"/>
                    </a:lnTo>
                    <a:lnTo>
                      <a:pt x="370" y="1739"/>
                    </a:lnTo>
                    <a:lnTo>
                      <a:pt x="367" y="1737"/>
                    </a:lnTo>
                    <a:lnTo>
                      <a:pt x="374" y="1736"/>
                    </a:lnTo>
                    <a:lnTo>
                      <a:pt x="376" y="1731"/>
                    </a:lnTo>
                    <a:lnTo>
                      <a:pt x="375" y="1730"/>
                    </a:lnTo>
                    <a:lnTo>
                      <a:pt x="377" y="1732"/>
                    </a:lnTo>
                    <a:lnTo>
                      <a:pt x="379" y="1729"/>
                    </a:lnTo>
                    <a:lnTo>
                      <a:pt x="379" y="1724"/>
                    </a:lnTo>
                    <a:lnTo>
                      <a:pt x="383" y="1723"/>
                    </a:lnTo>
                    <a:lnTo>
                      <a:pt x="383" y="1720"/>
                    </a:lnTo>
                    <a:lnTo>
                      <a:pt x="386" y="1720"/>
                    </a:lnTo>
                    <a:lnTo>
                      <a:pt x="386" y="1718"/>
                    </a:lnTo>
                    <a:lnTo>
                      <a:pt x="388" y="1715"/>
                    </a:lnTo>
                    <a:lnTo>
                      <a:pt x="385" y="1712"/>
                    </a:lnTo>
                    <a:lnTo>
                      <a:pt x="384" y="1708"/>
                    </a:lnTo>
                    <a:lnTo>
                      <a:pt x="387" y="1706"/>
                    </a:lnTo>
                    <a:lnTo>
                      <a:pt x="389" y="1706"/>
                    </a:lnTo>
                    <a:lnTo>
                      <a:pt x="392" y="1707"/>
                    </a:lnTo>
                    <a:lnTo>
                      <a:pt x="395" y="1704"/>
                    </a:lnTo>
                    <a:lnTo>
                      <a:pt x="400" y="1704"/>
                    </a:lnTo>
                    <a:lnTo>
                      <a:pt x="401" y="1702"/>
                    </a:lnTo>
                    <a:lnTo>
                      <a:pt x="400" y="1700"/>
                    </a:lnTo>
                    <a:lnTo>
                      <a:pt x="402" y="1697"/>
                    </a:lnTo>
                    <a:lnTo>
                      <a:pt x="401" y="1696"/>
                    </a:lnTo>
                    <a:lnTo>
                      <a:pt x="403" y="1694"/>
                    </a:lnTo>
                    <a:lnTo>
                      <a:pt x="403" y="1686"/>
                    </a:lnTo>
                    <a:lnTo>
                      <a:pt x="400" y="1683"/>
                    </a:lnTo>
                    <a:lnTo>
                      <a:pt x="398" y="1675"/>
                    </a:lnTo>
                    <a:lnTo>
                      <a:pt x="400" y="1675"/>
                    </a:lnTo>
                    <a:lnTo>
                      <a:pt x="401" y="1671"/>
                    </a:lnTo>
                    <a:lnTo>
                      <a:pt x="407" y="1667"/>
                    </a:lnTo>
                    <a:lnTo>
                      <a:pt x="405" y="1660"/>
                    </a:lnTo>
                    <a:lnTo>
                      <a:pt x="403" y="1660"/>
                    </a:lnTo>
                    <a:lnTo>
                      <a:pt x="403" y="1659"/>
                    </a:lnTo>
                    <a:lnTo>
                      <a:pt x="401" y="1658"/>
                    </a:lnTo>
                    <a:lnTo>
                      <a:pt x="401" y="1652"/>
                    </a:lnTo>
                    <a:lnTo>
                      <a:pt x="404" y="1649"/>
                    </a:lnTo>
                    <a:lnTo>
                      <a:pt x="403" y="1649"/>
                    </a:lnTo>
                    <a:lnTo>
                      <a:pt x="404" y="1647"/>
                    </a:lnTo>
                    <a:lnTo>
                      <a:pt x="401" y="1647"/>
                    </a:lnTo>
                    <a:lnTo>
                      <a:pt x="401" y="1645"/>
                    </a:lnTo>
                    <a:lnTo>
                      <a:pt x="404" y="1646"/>
                    </a:lnTo>
                    <a:lnTo>
                      <a:pt x="405" y="1641"/>
                    </a:lnTo>
                    <a:lnTo>
                      <a:pt x="406" y="1642"/>
                    </a:lnTo>
                    <a:lnTo>
                      <a:pt x="407" y="1640"/>
                    </a:lnTo>
                    <a:lnTo>
                      <a:pt x="408" y="1641"/>
                    </a:lnTo>
                    <a:lnTo>
                      <a:pt x="410" y="1638"/>
                    </a:lnTo>
                    <a:lnTo>
                      <a:pt x="413" y="1638"/>
                    </a:lnTo>
                    <a:lnTo>
                      <a:pt x="413" y="1635"/>
                    </a:lnTo>
                    <a:lnTo>
                      <a:pt x="415" y="1635"/>
                    </a:lnTo>
                    <a:lnTo>
                      <a:pt x="416" y="1633"/>
                    </a:lnTo>
                    <a:lnTo>
                      <a:pt x="415" y="1620"/>
                    </a:lnTo>
                    <a:lnTo>
                      <a:pt x="417" y="1620"/>
                    </a:lnTo>
                    <a:lnTo>
                      <a:pt x="417" y="1618"/>
                    </a:lnTo>
                    <a:lnTo>
                      <a:pt x="419" y="1618"/>
                    </a:lnTo>
                    <a:lnTo>
                      <a:pt x="420" y="1620"/>
                    </a:lnTo>
                    <a:lnTo>
                      <a:pt x="421" y="1618"/>
                    </a:lnTo>
                    <a:lnTo>
                      <a:pt x="422" y="1619"/>
                    </a:lnTo>
                    <a:lnTo>
                      <a:pt x="426" y="1614"/>
                    </a:lnTo>
                    <a:lnTo>
                      <a:pt x="425" y="1614"/>
                    </a:lnTo>
                    <a:lnTo>
                      <a:pt x="426" y="1607"/>
                    </a:lnTo>
                    <a:lnTo>
                      <a:pt x="424" y="1603"/>
                    </a:lnTo>
                    <a:lnTo>
                      <a:pt x="428" y="1605"/>
                    </a:lnTo>
                    <a:lnTo>
                      <a:pt x="429" y="1603"/>
                    </a:lnTo>
                    <a:lnTo>
                      <a:pt x="428" y="1601"/>
                    </a:lnTo>
                    <a:lnTo>
                      <a:pt x="430" y="1597"/>
                    </a:lnTo>
                    <a:lnTo>
                      <a:pt x="434" y="1599"/>
                    </a:lnTo>
                    <a:lnTo>
                      <a:pt x="439" y="1599"/>
                    </a:lnTo>
                    <a:lnTo>
                      <a:pt x="440" y="1601"/>
                    </a:lnTo>
                    <a:lnTo>
                      <a:pt x="441" y="1600"/>
                    </a:lnTo>
                    <a:lnTo>
                      <a:pt x="447" y="1594"/>
                    </a:lnTo>
                    <a:lnTo>
                      <a:pt x="461" y="1586"/>
                    </a:lnTo>
                    <a:lnTo>
                      <a:pt x="468" y="1588"/>
                    </a:lnTo>
                    <a:lnTo>
                      <a:pt x="482" y="1586"/>
                    </a:lnTo>
                    <a:lnTo>
                      <a:pt x="488" y="1578"/>
                    </a:lnTo>
                    <a:lnTo>
                      <a:pt x="490" y="1575"/>
                    </a:lnTo>
                    <a:lnTo>
                      <a:pt x="490" y="1567"/>
                    </a:lnTo>
                    <a:lnTo>
                      <a:pt x="494" y="1561"/>
                    </a:lnTo>
                    <a:lnTo>
                      <a:pt x="492" y="1557"/>
                    </a:lnTo>
                    <a:lnTo>
                      <a:pt x="489" y="1557"/>
                    </a:lnTo>
                    <a:lnTo>
                      <a:pt x="488" y="1553"/>
                    </a:lnTo>
                    <a:lnTo>
                      <a:pt x="493" y="1538"/>
                    </a:lnTo>
                    <a:lnTo>
                      <a:pt x="497" y="1535"/>
                    </a:lnTo>
                    <a:lnTo>
                      <a:pt x="498" y="1532"/>
                    </a:lnTo>
                    <a:lnTo>
                      <a:pt x="496" y="1528"/>
                    </a:lnTo>
                    <a:lnTo>
                      <a:pt x="496" y="1520"/>
                    </a:lnTo>
                    <a:lnTo>
                      <a:pt x="494" y="1517"/>
                    </a:lnTo>
                    <a:lnTo>
                      <a:pt x="493" y="1513"/>
                    </a:lnTo>
                    <a:lnTo>
                      <a:pt x="487" y="1508"/>
                    </a:lnTo>
                    <a:lnTo>
                      <a:pt x="480" y="1506"/>
                    </a:lnTo>
                    <a:lnTo>
                      <a:pt x="477" y="1499"/>
                    </a:lnTo>
                    <a:lnTo>
                      <a:pt x="469" y="1494"/>
                    </a:lnTo>
                    <a:lnTo>
                      <a:pt x="462" y="1494"/>
                    </a:lnTo>
                    <a:lnTo>
                      <a:pt x="459" y="1496"/>
                    </a:lnTo>
                    <a:lnTo>
                      <a:pt x="456" y="1495"/>
                    </a:lnTo>
                    <a:lnTo>
                      <a:pt x="454" y="1498"/>
                    </a:lnTo>
                    <a:lnTo>
                      <a:pt x="449" y="1498"/>
                    </a:lnTo>
                    <a:lnTo>
                      <a:pt x="446" y="1497"/>
                    </a:lnTo>
                    <a:lnTo>
                      <a:pt x="442" y="1501"/>
                    </a:lnTo>
                    <a:lnTo>
                      <a:pt x="436" y="1499"/>
                    </a:lnTo>
                    <a:lnTo>
                      <a:pt x="434" y="1504"/>
                    </a:lnTo>
                    <a:lnTo>
                      <a:pt x="433" y="1503"/>
                    </a:lnTo>
                    <a:lnTo>
                      <a:pt x="430" y="1506"/>
                    </a:lnTo>
                    <a:lnTo>
                      <a:pt x="424" y="1506"/>
                    </a:lnTo>
                    <a:lnTo>
                      <a:pt x="419" y="1509"/>
                    </a:lnTo>
                    <a:lnTo>
                      <a:pt x="418" y="1508"/>
                    </a:lnTo>
                    <a:lnTo>
                      <a:pt x="417" y="1509"/>
                    </a:lnTo>
                    <a:lnTo>
                      <a:pt x="414" y="1508"/>
                    </a:lnTo>
                    <a:lnTo>
                      <a:pt x="412" y="1510"/>
                    </a:lnTo>
                    <a:lnTo>
                      <a:pt x="411" y="1507"/>
                    </a:lnTo>
                    <a:lnTo>
                      <a:pt x="405" y="1514"/>
                    </a:lnTo>
                    <a:lnTo>
                      <a:pt x="400" y="1512"/>
                    </a:lnTo>
                    <a:lnTo>
                      <a:pt x="400" y="1515"/>
                    </a:lnTo>
                    <a:lnTo>
                      <a:pt x="395" y="1516"/>
                    </a:lnTo>
                    <a:lnTo>
                      <a:pt x="393" y="1519"/>
                    </a:lnTo>
                    <a:lnTo>
                      <a:pt x="393" y="1523"/>
                    </a:lnTo>
                    <a:lnTo>
                      <a:pt x="389" y="1524"/>
                    </a:lnTo>
                    <a:lnTo>
                      <a:pt x="390" y="1525"/>
                    </a:lnTo>
                    <a:lnTo>
                      <a:pt x="386" y="1528"/>
                    </a:lnTo>
                    <a:lnTo>
                      <a:pt x="385" y="1527"/>
                    </a:lnTo>
                    <a:lnTo>
                      <a:pt x="383" y="1531"/>
                    </a:lnTo>
                    <a:lnTo>
                      <a:pt x="382" y="1529"/>
                    </a:lnTo>
                    <a:lnTo>
                      <a:pt x="381" y="1530"/>
                    </a:lnTo>
                    <a:lnTo>
                      <a:pt x="379" y="1529"/>
                    </a:lnTo>
                    <a:lnTo>
                      <a:pt x="372" y="1528"/>
                    </a:lnTo>
                    <a:lnTo>
                      <a:pt x="369" y="1523"/>
                    </a:lnTo>
                    <a:lnTo>
                      <a:pt x="369" y="1517"/>
                    </a:lnTo>
                    <a:lnTo>
                      <a:pt x="365" y="1514"/>
                    </a:lnTo>
                    <a:lnTo>
                      <a:pt x="359" y="1514"/>
                    </a:lnTo>
                    <a:lnTo>
                      <a:pt x="361" y="1512"/>
                    </a:lnTo>
                    <a:lnTo>
                      <a:pt x="359" y="1510"/>
                    </a:lnTo>
                    <a:lnTo>
                      <a:pt x="360" y="1507"/>
                    </a:lnTo>
                    <a:lnTo>
                      <a:pt x="358" y="1508"/>
                    </a:lnTo>
                    <a:lnTo>
                      <a:pt x="358" y="1506"/>
                    </a:lnTo>
                    <a:lnTo>
                      <a:pt x="359" y="1503"/>
                    </a:lnTo>
                    <a:lnTo>
                      <a:pt x="357" y="1504"/>
                    </a:lnTo>
                    <a:lnTo>
                      <a:pt x="356" y="1499"/>
                    </a:lnTo>
                    <a:lnTo>
                      <a:pt x="351" y="1501"/>
                    </a:lnTo>
                    <a:lnTo>
                      <a:pt x="351" y="1494"/>
                    </a:lnTo>
                    <a:lnTo>
                      <a:pt x="348" y="1493"/>
                    </a:lnTo>
                    <a:lnTo>
                      <a:pt x="344" y="1489"/>
                    </a:lnTo>
                    <a:lnTo>
                      <a:pt x="343" y="1487"/>
                    </a:lnTo>
                    <a:lnTo>
                      <a:pt x="345" y="1486"/>
                    </a:lnTo>
                    <a:lnTo>
                      <a:pt x="342" y="1486"/>
                    </a:lnTo>
                    <a:lnTo>
                      <a:pt x="342" y="1483"/>
                    </a:lnTo>
                    <a:lnTo>
                      <a:pt x="340" y="1484"/>
                    </a:lnTo>
                    <a:lnTo>
                      <a:pt x="338" y="1480"/>
                    </a:lnTo>
                    <a:lnTo>
                      <a:pt x="334" y="1479"/>
                    </a:lnTo>
                    <a:lnTo>
                      <a:pt x="331" y="1478"/>
                    </a:lnTo>
                    <a:lnTo>
                      <a:pt x="332" y="1477"/>
                    </a:lnTo>
                    <a:lnTo>
                      <a:pt x="329" y="1475"/>
                    </a:lnTo>
                    <a:lnTo>
                      <a:pt x="331" y="1474"/>
                    </a:lnTo>
                    <a:lnTo>
                      <a:pt x="329" y="1473"/>
                    </a:lnTo>
                    <a:lnTo>
                      <a:pt x="330" y="1472"/>
                    </a:lnTo>
                    <a:lnTo>
                      <a:pt x="327" y="1466"/>
                    </a:lnTo>
                    <a:lnTo>
                      <a:pt x="329" y="1465"/>
                    </a:lnTo>
                    <a:lnTo>
                      <a:pt x="325" y="1465"/>
                    </a:lnTo>
                    <a:lnTo>
                      <a:pt x="326" y="1460"/>
                    </a:lnTo>
                    <a:lnTo>
                      <a:pt x="323" y="1461"/>
                    </a:lnTo>
                    <a:lnTo>
                      <a:pt x="323" y="1458"/>
                    </a:lnTo>
                    <a:lnTo>
                      <a:pt x="321" y="1459"/>
                    </a:lnTo>
                    <a:lnTo>
                      <a:pt x="318" y="1457"/>
                    </a:lnTo>
                    <a:lnTo>
                      <a:pt x="316" y="1459"/>
                    </a:lnTo>
                    <a:lnTo>
                      <a:pt x="314" y="1457"/>
                    </a:lnTo>
                    <a:lnTo>
                      <a:pt x="314" y="1455"/>
                    </a:lnTo>
                    <a:lnTo>
                      <a:pt x="315" y="1454"/>
                    </a:lnTo>
                    <a:lnTo>
                      <a:pt x="313" y="1452"/>
                    </a:lnTo>
                    <a:lnTo>
                      <a:pt x="316" y="1452"/>
                    </a:lnTo>
                    <a:lnTo>
                      <a:pt x="316" y="1449"/>
                    </a:lnTo>
                    <a:lnTo>
                      <a:pt x="310" y="1448"/>
                    </a:lnTo>
                    <a:lnTo>
                      <a:pt x="309" y="1444"/>
                    </a:lnTo>
                    <a:lnTo>
                      <a:pt x="314" y="1442"/>
                    </a:lnTo>
                    <a:lnTo>
                      <a:pt x="305" y="1433"/>
                    </a:lnTo>
                    <a:lnTo>
                      <a:pt x="302" y="1435"/>
                    </a:lnTo>
                    <a:lnTo>
                      <a:pt x="306" y="1440"/>
                    </a:lnTo>
                    <a:lnTo>
                      <a:pt x="303" y="1441"/>
                    </a:lnTo>
                    <a:lnTo>
                      <a:pt x="299" y="1441"/>
                    </a:lnTo>
                    <a:lnTo>
                      <a:pt x="298" y="1437"/>
                    </a:lnTo>
                    <a:lnTo>
                      <a:pt x="299" y="1430"/>
                    </a:lnTo>
                    <a:lnTo>
                      <a:pt x="294" y="1426"/>
                    </a:lnTo>
                    <a:lnTo>
                      <a:pt x="295" y="1423"/>
                    </a:lnTo>
                    <a:lnTo>
                      <a:pt x="287" y="1420"/>
                    </a:lnTo>
                    <a:lnTo>
                      <a:pt x="289" y="1418"/>
                    </a:lnTo>
                    <a:lnTo>
                      <a:pt x="290" y="1415"/>
                    </a:lnTo>
                    <a:lnTo>
                      <a:pt x="287" y="1413"/>
                    </a:lnTo>
                    <a:lnTo>
                      <a:pt x="281" y="1412"/>
                    </a:lnTo>
                    <a:lnTo>
                      <a:pt x="279" y="1415"/>
                    </a:lnTo>
                    <a:lnTo>
                      <a:pt x="278" y="1406"/>
                    </a:lnTo>
                    <a:lnTo>
                      <a:pt x="274" y="1403"/>
                    </a:lnTo>
                    <a:lnTo>
                      <a:pt x="273" y="1394"/>
                    </a:lnTo>
                    <a:lnTo>
                      <a:pt x="268" y="1394"/>
                    </a:lnTo>
                    <a:lnTo>
                      <a:pt x="260" y="1397"/>
                    </a:lnTo>
                    <a:lnTo>
                      <a:pt x="254" y="1395"/>
                    </a:lnTo>
                    <a:lnTo>
                      <a:pt x="258" y="1388"/>
                    </a:lnTo>
                    <a:lnTo>
                      <a:pt x="276" y="1380"/>
                    </a:lnTo>
                    <a:lnTo>
                      <a:pt x="278" y="1375"/>
                    </a:lnTo>
                    <a:lnTo>
                      <a:pt x="277" y="1369"/>
                    </a:lnTo>
                    <a:lnTo>
                      <a:pt x="274" y="1363"/>
                    </a:lnTo>
                    <a:lnTo>
                      <a:pt x="264" y="1357"/>
                    </a:lnTo>
                    <a:lnTo>
                      <a:pt x="252" y="1357"/>
                    </a:lnTo>
                    <a:lnTo>
                      <a:pt x="245" y="1364"/>
                    </a:lnTo>
                    <a:lnTo>
                      <a:pt x="242" y="1365"/>
                    </a:lnTo>
                    <a:lnTo>
                      <a:pt x="240" y="1364"/>
                    </a:lnTo>
                    <a:lnTo>
                      <a:pt x="236" y="1355"/>
                    </a:lnTo>
                    <a:lnTo>
                      <a:pt x="232" y="1350"/>
                    </a:lnTo>
                    <a:lnTo>
                      <a:pt x="222" y="1346"/>
                    </a:lnTo>
                    <a:lnTo>
                      <a:pt x="219" y="1342"/>
                    </a:lnTo>
                    <a:lnTo>
                      <a:pt x="220" y="1335"/>
                    </a:lnTo>
                    <a:lnTo>
                      <a:pt x="228" y="1328"/>
                    </a:lnTo>
                    <a:lnTo>
                      <a:pt x="239" y="1332"/>
                    </a:lnTo>
                    <a:lnTo>
                      <a:pt x="242" y="1330"/>
                    </a:lnTo>
                    <a:lnTo>
                      <a:pt x="253" y="1311"/>
                    </a:lnTo>
                    <a:lnTo>
                      <a:pt x="255" y="1305"/>
                    </a:lnTo>
                    <a:lnTo>
                      <a:pt x="259" y="1300"/>
                    </a:lnTo>
                    <a:lnTo>
                      <a:pt x="263" y="1298"/>
                    </a:lnTo>
                    <a:lnTo>
                      <a:pt x="267" y="1294"/>
                    </a:lnTo>
                    <a:lnTo>
                      <a:pt x="267" y="1287"/>
                    </a:lnTo>
                    <a:lnTo>
                      <a:pt x="272" y="1277"/>
                    </a:lnTo>
                    <a:lnTo>
                      <a:pt x="272" y="1271"/>
                    </a:lnTo>
                    <a:lnTo>
                      <a:pt x="268" y="1263"/>
                    </a:lnTo>
                    <a:lnTo>
                      <a:pt x="270" y="1253"/>
                    </a:lnTo>
                    <a:lnTo>
                      <a:pt x="275" y="1245"/>
                    </a:lnTo>
                    <a:lnTo>
                      <a:pt x="274" y="1233"/>
                    </a:lnTo>
                    <a:lnTo>
                      <a:pt x="274" y="1227"/>
                    </a:lnTo>
                    <a:lnTo>
                      <a:pt x="281" y="1214"/>
                    </a:lnTo>
                    <a:lnTo>
                      <a:pt x="281" y="1208"/>
                    </a:lnTo>
                    <a:lnTo>
                      <a:pt x="282" y="1202"/>
                    </a:lnTo>
                    <a:lnTo>
                      <a:pt x="287" y="1198"/>
                    </a:lnTo>
                    <a:lnTo>
                      <a:pt x="286" y="1193"/>
                    </a:lnTo>
                    <a:lnTo>
                      <a:pt x="290" y="1189"/>
                    </a:lnTo>
                    <a:lnTo>
                      <a:pt x="292" y="1186"/>
                    </a:lnTo>
                    <a:lnTo>
                      <a:pt x="288" y="1177"/>
                    </a:lnTo>
                    <a:lnTo>
                      <a:pt x="289" y="1173"/>
                    </a:lnTo>
                    <a:lnTo>
                      <a:pt x="293" y="1162"/>
                    </a:lnTo>
                    <a:lnTo>
                      <a:pt x="293" y="1152"/>
                    </a:lnTo>
                    <a:lnTo>
                      <a:pt x="300" y="1141"/>
                    </a:lnTo>
                    <a:lnTo>
                      <a:pt x="299" y="1135"/>
                    </a:lnTo>
                    <a:lnTo>
                      <a:pt x="290" y="1116"/>
                    </a:lnTo>
                    <a:lnTo>
                      <a:pt x="288" y="1105"/>
                    </a:lnTo>
                    <a:lnTo>
                      <a:pt x="289" y="1096"/>
                    </a:lnTo>
                    <a:lnTo>
                      <a:pt x="289" y="1089"/>
                    </a:lnTo>
                    <a:lnTo>
                      <a:pt x="287" y="1083"/>
                    </a:lnTo>
                    <a:lnTo>
                      <a:pt x="285" y="1079"/>
                    </a:lnTo>
                    <a:lnTo>
                      <a:pt x="289" y="1066"/>
                    </a:lnTo>
                    <a:lnTo>
                      <a:pt x="289" y="1053"/>
                    </a:lnTo>
                    <a:lnTo>
                      <a:pt x="287" y="1049"/>
                    </a:lnTo>
                    <a:lnTo>
                      <a:pt x="286" y="1044"/>
                    </a:lnTo>
                    <a:lnTo>
                      <a:pt x="280" y="1033"/>
                    </a:lnTo>
                    <a:lnTo>
                      <a:pt x="274" y="1023"/>
                    </a:lnTo>
                    <a:lnTo>
                      <a:pt x="279" y="1007"/>
                    </a:lnTo>
                    <a:lnTo>
                      <a:pt x="278" y="1002"/>
                    </a:lnTo>
                    <a:lnTo>
                      <a:pt x="278" y="999"/>
                    </a:lnTo>
                    <a:lnTo>
                      <a:pt x="276" y="983"/>
                    </a:lnTo>
                    <a:lnTo>
                      <a:pt x="274" y="977"/>
                    </a:lnTo>
                    <a:lnTo>
                      <a:pt x="263" y="966"/>
                    </a:lnTo>
                    <a:lnTo>
                      <a:pt x="260" y="964"/>
                    </a:lnTo>
                    <a:lnTo>
                      <a:pt x="256" y="966"/>
                    </a:lnTo>
                    <a:lnTo>
                      <a:pt x="249" y="964"/>
                    </a:lnTo>
                    <a:lnTo>
                      <a:pt x="233" y="953"/>
                    </a:lnTo>
                    <a:lnTo>
                      <a:pt x="220" y="946"/>
                    </a:lnTo>
                    <a:lnTo>
                      <a:pt x="202" y="947"/>
                    </a:lnTo>
                    <a:lnTo>
                      <a:pt x="194" y="938"/>
                    </a:lnTo>
                    <a:lnTo>
                      <a:pt x="194" y="930"/>
                    </a:lnTo>
                    <a:lnTo>
                      <a:pt x="192" y="921"/>
                    </a:lnTo>
                    <a:lnTo>
                      <a:pt x="179" y="915"/>
                    </a:lnTo>
                    <a:lnTo>
                      <a:pt x="173" y="915"/>
                    </a:lnTo>
                    <a:lnTo>
                      <a:pt x="162" y="915"/>
                    </a:lnTo>
                    <a:lnTo>
                      <a:pt x="154" y="921"/>
                    </a:lnTo>
                    <a:lnTo>
                      <a:pt x="147" y="922"/>
                    </a:lnTo>
                    <a:lnTo>
                      <a:pt x="141" y="921"/>
                    </a:lnTo>
                    <a:lnTo>
                      <a:pt x="126" y="920"/>
                    </a:lnTo>
                    <a:lnTo>
                      <a:pt x="116" y="914"/>
                    </a:lnTo>
                    <a:lnTo>
                      <a:pt x="100" y="908"/>
                    </a:lnTo>
                    <a:lnTo>
                      <a:pt x="95" y="907"/>
                    </a:lnTo>
                    <a:lnTo>
                      <a:pt x="86" y="900"/>
                    </a:lnTo>
                    <a:lnTo>
                      <a:pt x="59" y="905"/>
                    </a:lnTo>
                    <a:lnTo>
                      <a:pt x="51" y="905"/>
                    </a:lnTo>
                    <a:lnTo>
                      <a:pt x="43" y="912"/>
                    </a:lnTo>
                    <a:lnTo>
                      <a:pt x="41" y="925"/>
                    </a:lnTo>
                    <a:lnTo>
                      <a:pt x="33" y="936"/>
                    </a:lnTo>
                    <a:lnTo>
                      <a:pt x="27" y="935"/>
                    </a:lnTo>
                    <a:lnTo>
                      <a:pt x="23" y="931"/>
                    </a:lnTo>
                    <a:lnTo>
                      <a:pt x="17" y="930"/>
                    </a:lnTo>
                    <a:lnTo>
                      <a:pt x="12" y="933"/>
                    </a:lnTo>
                    <a:lnTo>
                      <a:pt x="9" y="940"/>
                    </a:lnTo>
                    <a:lnTo>
                      <a:pt x="0" y="939"/>
                    </a:lnTo>
                    <a:lnTo>
                      <a:pt x="66" y="887"/>
                    </a:lnTo>
                    <a:lnTo>
                      <a:pt x="71" y="884"/>
                    </a:lnTo>
                    <a:lnTo>
                      <a:pt x="70" y="880"/>
                    </a:lnTo>
                    <a:lnTo>
                      <a:pt x="72" y="879"/>
                    </a:lnTo>
                    <a:lnTo>
                      <a:pt x="74" y="882"/>
                    </a:lnTo>
                    <a:lnTo>
                      <a:pt x="77" y="879"/>
                    </a:lnTo>
                    <a:lnTo>
                      <a:pt x="118" y="846"/>
                    </a:lnTo>
                    <a:lnTo>
                      <a:pt x="123" y="844"/>
                    </a:lnTo>
                    <a:lnTo>
                      <a:pt x="152" y="821"/>
                    </a:lnTo>
                    <a:lnTo>
                      <a:pt x="160" y="814"/>
                    </a:lnTo>
                    <a:lnTo>
                      <a:pt x="205" y="779"/>
                    </a:lnTo>
                    <a:lnTo>
                      <a:pt x="210" y="773"/>
                    </a:lnTo>
                    <a:lnTo>
                      <a:pt x="215" y="774"/>
                    </a:lnTo>
                    <a:lnTo>
                      <a:pt x="218" y="774"/>
                    </a:lnTo>
                    <a:lnTo>
                      <a:pt x="220" y="776"/>
                    </a:lnTo>
                    <a:lnTo>
                      <a:pt x="235" y="777"/>
                    </a:lnTo>
                    <a:lnTo>
                      <a:pt x="245" y="769"/>
                    </a:lnTo>
                    <a:lnTo>
                      <a:pt x="249" y="767"/>
                    </a:lnTo>
                    <a:lnTo>
                      <a:pt x="254" y="761"/>
                    </a:lnTo>
                    <a:lnTo>
                      <a:pt x="259" y="750"/>
                    </a:lnTo>
                    <a:lnTo>
                      <a:pt x="272" y="735"/>
                    </a:lnTo>
                    <a:lnTo>
                      <a:pt x="276" y="725"/>
                    </a:lnTo>
                    <a:lnTo>
                      <a:pt x="278" y="722"/>
                    </a:lnTo>
                    <a:lnTo>
                      <a:pt x="277" y="721"/>
                    </a:lnTo>
                    <a:lnTo>
                      <a:pt x="279" y="714"/>
                    </a:lnTo>
                    <a:lnTo>
                      <a:pt x="285" y="711"/>
                    </a:lnTo>
                    <a:lnTo>
                      <a:pt x="287" y="707"/>
                    </a:lnTo>
                    <a:lnTo>
                      <a:pt x="289" y="707"/>
                    </a:lnTo>
                    <a:lnTo>
                      <a:pt x="289" y="705"/>
                    </a:lnTo>
                    <a:lnTo>
                      <a:pt x="291" y="705"/>
                    </a:lnTo>
                    <a:lnTo>
                      <a:pt x="297" y="700"/>
                    </a:lnTo>
                    <a:lnTo>
                      <a:pt x="302" y="698"/>
                    </a:lnTo>
                    <a:lnTo>
                      <a:pt x="299" y="693"/>
                    </a:lnTo>
                    <a:lnTo>
                      <a:pt x="302" y="693"/>
                    </a:lnTo>
                    <a:lnTo>
                      <a:pt x="303" y="689"/>
                    </a:lnTo>
                    <a:lnTo>
                      <a:pt x="303" y="687"/>
                    </a:lnTo>
                    <a:lnTo>
                      <a:pt x="304" y="686"/>
                    </a:lnTo>
                    <a:lnTo>
                      <a:pt x="303" y="684"/>
                    </a:lnTo>
                    <a:lnTo>
                      <a:pt x="308" y="684"/>
                    </a:lnTo>
                    <a:lnTo>
                      <a:pt x="308" y="678"/>
                    </a:lnTo>
                    <a:lnTo>
                      <a:pt x="306" y="676"/>
                    </a:lnTo>
                    <a:lnTo>
                      <a:pt x="308" y="673"/>
                    </a:lnTo>
                    <a:lnTo>
                      <a:pt x="307" y="668"/>
                    </a:lnTo>
                    <a:lnTo>
                      <a:pt x="310" y="664"/>
                    </a:lnTo>
                    <a:lnTo>
                      <a:pt x="310" y="661"/>
                    </a:lnTo>
                    <a:lnTo>
                      <a:pt x="311" y="660"/>
                    </a:lnTo>
                    <a:lnTo>
                      <a:pt x="313" y="656"/>
                    </a:lnTo>
                    <a:lnTo>
                      <a:pt x="315" y="658"/>
                    </a:lnTo>
                    <a:lnTo>
                      <a:pt x="318" y="657"/>
                    </a:lnTo>
                    <a:lnTo>
                      <a:pt x="318" y="655"/>
                    </a:lnTo>
                    <a:lnTo>
                      <a:pt x="320" y="655"/>
                    </a:lnTo>
                    <a:lnTo>
                      <a:pt x="321" y="652"/>
                    </a:lnTo>
                    <a:lnTo>
                      <a:pt x="324" y="652"/>
                    </a:lnTo>
                    <a:lnTo>
                      <a:pt x="324" y="650"/>
                    </a:lnTo>
                    <a:lnTo>
                      <a:pt x="329" y="648"/>
                    </a:lnTo>
                    <a:lnTo>
                      <a:pt x="331" y="644"/>
                    </a:lnTo>
                    <a:lnTo>
                      <a:pt x="334" y="644"/>
                    </a:lnTo>
                    <a:lnTo>
                      <a:pt x="335" y="642"/>
                    </a:lnTo>
                    <a:lnTo>
                      <a:pt x="338" y="642"/>
                    </a:lnTo>
                    <a:lnTo>
                      <a:pt x="339" y="639"/>
                    </a:lnTo>
                    <a:lnTo>
                      <a:pt x="341" y="641"/>
                    </a:lnTo>
                    <a:lnTo>
                      <a:pt x="343" y="637"/>
                    </a:lnTo>
                    <a:lnTo>
                      <a:pt x="343" y="632"/>
                    </a:lnTo>
                    <a:lnTo>
                      <a:pt x="345" y="632"/>
                    </a:lnTo>
                    <a:lnTo>
                      <a:pt x="345" y="628"/>
                    </a:lnTo>
                    <a:lnTo>
                      <a:pt x="348" y="626"/>
                    </a:lnTo>
                    <a:lnTo>
                      <a:pt x="350" y="623"/>
                    </a:lnTo>
                    <a:lnTo>
                      <a:pt x="353" y="623"/>
                    </a:lnTo>
                    <a:lnTo>
                      <a:pt x="353" y="620"/>
                    </a:lnTo>
                    <a:lnTo>
                      <a:pt x="359" y="619"/>
                    </a:lnTo>
                    <a:lnTo>
                      <a:pt x="360" y="615"/>
                    </a:lnTo>
                    <a:lnTo>
                      <a:pt x="363" y="613"/>
                    </a:lnTo>
                    <a:lnTo>
                      <a:pt x="364" y="610"/>
                    </a:lnTo>
                    <a:lnTo>
                      <a:pt x="363" y="607"/>
                    </a:lnTo>
                    <a:lnTo>
                      <a:pt x="366" y="605"/>
                    </a:lnTo>
                    <a:lnTo>
                      <a:pt x="366" y="602"/>
                    </a:lnTo>
                    <a:lnTo>
                      <a:pt x="369" y="598"/>
                    </a:lnTo>
                    <a:lnTo>
                      <a:pt x="368" y="593"/>
                    </a:lnTo>
                    <a:lnTo>
                      <a:pt x="370" y="590"/>
                    </a:lnTo>
                    <a:lnTo>
                      <a:pt x="369" y="586"/>
                    </a:lnTo>
                    <a:lnTo>
                      <a:pt x="372" y="581"/>
                    </a:lnTo>
                    <a:lnTo>
                      <a:pt x="371" y="575"/>
                    </a:lnTo>
                    <a:lnTo>
                      <a:pt x="375" y="573"/>
                    </a:lnTo>
                    <a:lnTo>
                      <a:pt x="374" y="572"/>
                    </a:lnTo>
                    <a:lnTo>
                      <a:pt x="371" y="573"/>
                    </a:lnTo>
                    <a:lnTo>
                      <a:pt x="370" y="568"/>
                    </a:lnTo>
                    <a:lnTo>
                      <a:pt x="374" y="567"/>
                    </a:lnTo>
                    <a:lnTo>
                      <a:pt x="371" y="565"/>
                    </a:lnTo>
                    <a:lnTo>
                      <a:pt x="372" y="561"/>
                    </a:lnTo>
                    <a:lnTo>
                      <a:pt x="376" y="558"/>
                    </a:lnTo>
                    <a:lnTo>
                      <a:pt x="375" y="555"/>
                    </a:lnTo>
                    <a:lnTo>
                      <a:pt x="377" y="554"/>
                    </a:lnTo>
                    <a:lnTo>
                      <a:pt x="375" y="553"/>
                    </a:lnTo>
                    <a:lnTo>
                      <a:pt x="375" y="550"/>
                    </a:lnTo>
                    <a:lnTo>
                      <a:pt x="378" y="550"/>
                    </a:lnTo>
                    <a:lnTo>
                      <a:pt x="379" y="547"/>
                    </a:lnTo>
                    <a:lnTo>
                      <a:pt x="380" y="547"/>
                    </a:lnTo>
                    <a:lnTo>
                      <a:pt x="381" y="543"/>
                    </a:lnTo>
                    <a:lnTo>
                      <a:pt x="384" y="544"/>
                    </a:lnTo>
                    <a:lnTo>
                      <a:pt x="387" y="542"/>
                    </a:lnTo>
                    <a:lnTo>
                      <a:pt x="386" y="540"/>
                    </a:lnTo>
                    <a:lnTo>
                      <a:pt x="388" y="539"/>
                    </a:lnTo>
                    <a:lnTo>
                      <a:pt x="386" y="536"/>
                    </a:lnTo>
                    <a:lnTo>
                      <a:pt x="389" y="534"/>
                    </a:lnTo>
                    <a:lnTo>
                      <a:pt x="390" y="535"/>
                    </a:lnTo>
                    <a:lnTo>
                      <a:pt x="389" y="531"/>
                    </a:lnTo>
                    <a:lnTo>
                      <a:pt x="394" y="532"/>
                    </a:lnTo>
                    <a:lnTo>
                      <a:pt x="394" y="529"/>
                    </a:lnTo>
                    <a:lnTo>
                      <a:pt x="392" y="527"/>
                    </a:lnTo>
                    <a:lnTo>
                      <a:pt x="394" y="527"/>
                    </a:lnTo>
                    <a:lnTo>
                      <a:pt x="393" y="525"/>
                    </a:lnTo>
                    <a:lnTo>
                      <a:pt x="396" y="524"/>
                    </a:lnTo>
                    <a:lnTo>
                      <a:pt x="392" y="519"/>
                    </a:lnTo>
                    <a:lnTo>
                      <a:pt x="395" y="519"/>
                    </a:lnTo>
                    <a:lnTo>
                      <a:pt x="395" y="518"/>
                    </a:lnTo>
                    <a:lnTo>
                      <a:pt x="394" y="516"/>
                    </a:lnTo>
                    <a:lnTo>
                      <a:pt x="394" y="513"/>
                    </a:lnTo>
                    <a:lnTo>
                      <a:pt x="396" y="513"/>
                    </a:lnTo>
                    <a:lnTo>
                      <a:pt x="395" y="509"/>
                    </a:lnTo>
                    <a:lnTo>
                      <a:pt x="399" y="509"/>
                    </a:lnTo>
                    <a:lnTo>
                      <a:pt x="399" y="506"/>
                    </a:lnTo>
                    <a:lnTo>
                      <a:pt x="401" y="506"/>
                    </a:lnTo>
                    <a:lnTo>
                      <a:pt x="402" y="507"/>
                    </a:lnTo>
                    <a:lnTo>
                      <a:pt x="404" y="505"/>
                    </a:lnTo>
                    <a:lnTo>
                      <a:pt x="403" y="504"/>
                    </a:lnTo>
                    <a:lnTo>
                      <a:pt x="406" y="502"/>
                    </a:lnTo>
                    <a:lnTo>
                      <a:pt x="406" y="500"/>
                    </a:lnTo>
                    <a:lnTo>
                      <a:pt x="408" y="502"/>
                    </a:lnTo>
                    <a:lnTo>
                      <a:pt x="411" y="502"/>
                    </a:lnTo>
                    <a:lnTo>
                      <a:pt x="411" y="498"/>
                    </a:lnTo>
                    <a:lnTo>
                      <a:pt x="414" y="501"/>
                    </a:lnTo>
                    <a:lnTo>
                      <a:pt x="415" y="500"/>
                    </a:lnTo>
                    <a:lnTo>
                      <a:pt x="415" y="496"/>
                    </a:lnTo>
                    <a:lnTo>
                      <a:pt x="417" y="497"/>
                    </a:lnTo>
                    <a:lnTo>
                      <a:pt x="419" y="495"/>
                    </a:lnTo>
                    <a:lnTo>
                      <a:pt x="422" y="494"/>
                    </a:lnTo>
                    <a:lnTo>
                      <a:pt x="423" y="493"/>
                    </a:lnTo>
                    <a:lnTo>
                      <a:pt x="420" y="491"/>
                    </a:lnTo>
                    <a:lnTo>
                      <a:pt x="424" y="488"/>
                    </a:lnTo>
                    <a:lnTo>
                      <a:pt x="421" y="486"/>
                    </a:lnTo>
                    <a:lnTo>
                      <a:pt x="425" y="485"/>
                    </a:lnTo>
                    <a:lnTo>
                      <a:pt x="424" y="480"/>
                    </a:lnTo>
                    <a:lnTo>
                      <a:pt x="426" y="479"/>
                    </a:lnTo>
                    <a:lnTo>
                      <a:pt x="430" y="480"/>
                    </a:lnTo>
                    <a:lnTo>
                      <a:pt x="431" y="475"/>
                    </a:lnTo>
                    <a:lnTo>
                      <a:pt x="436" y="475"/>
                    </a:lnTo>
                    <a:lnTo>
                      <a:pt x="432" y="470"/>
                    </a:lnTo>
                    <a:lnTo>
                      <a:pt x="435" y="468"/>
                    </a:lnTo>
                    <a:lnTo>
                      <a:pt x="432" y="465"/>
                    </a:lnTo>
                    <a:lnTo>
                      <a:pt x="434" y="465"/>
                    </a:lnTo>
                    <a:lnTo>
                      <a:pt x="436" y="468"/>
                    </a:lnTo>
                    <a:lnTo>
                      <a:pt x="437" y="462"/>
                    </a:lnTo>
                    <a:lnTo>
                      <a:pt x="442" y="462"/>
                    </a:lnTo>
                    <a:lnTo>
                      <a:pt x="442" y="460"/>
                    </a:lnTo>
                    <a:lnTo>
                      <a:pt x="440" y="454"/>
                    </a:lnTo>
                    <a:lnTo>
                      <a:pt x="438" y="457"/>
                    </a:lnTo>
                    <a:lnTo>
                      <a:pt x="437" y="453"/>
                    </a:lnTo>
                    <a:lnTo>
                      <a:pt x="441" y="453"/>
                    </a:lnTo>
                    <a:lnTo>
                      <a:pt x="443" y="451"/>
                    </a:lnTo>
                    <a:lnTo>
                      <a:pt x="446" y="455"/>
                    </a:lnTo>
                    <a:lnTo>
                      <a:pt x="447" y="449"/>
                    </a:lnTo>
                    <a:lnTo>
                      <a:pt x="452" y="448"/>
                    </a:lnTo>
                    <a:lnTo>
                      <a:pt x="451" y="444"/>
                    </a:lnTo>
                    <a:lnTo>
                      <a:pt x="453" y="442"/>
                    </a:lnTo>
                    <a:lnTo>
                      <a:pt x="452" y="435"/>
                    </a:lnTo>
                    <a:lnTo>
                      <a:pt x="454" y="434"/>
                    </a:lnTo>
                    <a:lnTo>
                      <a:pt x="453" y="432"/>
                    </a:lnTo>
                    <a:lnTo>
                      <a:pt x="455" y="429"/>
                    </a:lnTo>
                    <a:lnTo>
                      <a:pt x="454" y="427"/>
                    </a:lnTo>
                    <a:lnTo>
                      <a:pt x="458" y="427"/>
                    </a:lnTo>
                    <a:lnTo>
                      <a:pt x="459" y="424"/>
                    </a:lnTo>
                    <a:lnTo>
                      <a:pt x="456" y="422"/>
                    </a:lnTo>
                    <a:lnTo>
                      <a:pt x="459" y="421"/>
                    </a:lnTo>
                    <a:lnTo>
                      <a:pt x="459" y="418"/>
                    </a:lnTo>
                    <a:lnTo>
                      <a:pt x="454" y="415"/>
                    </a:lnTo>
                    <a:lnTo>
                      <a:pt x="455" y="413"/>
                    </a:lnTo>
                    <a:lnTo>
                      <a:pt x="458" y="412"/>
                    </a:lnTo>
                    <a:lnTo>
                      <a:pt x="456" y="407"/>
                    </a:lnTo>
                    <a:lnTo>
                      <a:pt x="452" y="404"/>
                    </a:lnTo>
                    <a:lnTo>
                      <a:pt x="452" y="401"/>
                    </a:lnTo>
                    <a:lnTo>
                      <a:pt x="455" y="400"/>
                    </a:lnTo>
                    <a:lnTo>
                      <a:pt x="460" y="401"/>
                    </a:lnTo>
                    <a:lnTo>
                      <a:pt x="462" y="399"/>
                    </a:lnTo>
                    <a:lnTo>
                      <a:pt x="460" y="395"/>
                    </a:lnTo>
                    <a:lnTo>
                      <a:pt x="466" y="396"/>
                    </a:lnTo>
                    <a:lnTo>
                      <a:pt x="468" y="395"/>
                    </a:lnTo>
                    <a:lnTo>
                      <a:pt x="466" y="392"/>
                    </a:lnTo>
                    <a:lnTo>
                      <a:pt x="467" y="390"/>
                    </a:lnTo>
                    <a:lnTo>
                      <a:pt x="472" y="393"/>
                    </a:lnTo>
                    <a:lnTo>
                      <a:pt x="475" y="393"/>
                    </a:lnTo>
                    <a:lnTo>
                      <a:pt x="473" y="390"/>
                    </a:lnTo>
                    <a:lnTo>
                      <a:pt x="472" y="391"/>
                    </a:lnTo>
                    <a:lnTo>
                      <a:pt x="472" y="388"/>
                    </a:lnTo>
                    <a:lnTo>
                      <a:pt x="470" y="387"/>
                    </a:lnTo>
                    <a:lnTo>
                      <a:pt x="469" y="381"/>
                    </a:lnTo>
                    <a:lnTo>
                      <a:pt x="465" y="385"/>
                    </a:lnTo>
                    <a:lnTo>
                      <a:pt x="461" y="382"/>
                    </a:lnTo>
                    <a:lnTo>
                      <a:pt x="461" y="374"/>
                    </a:lnTo>
                    <a:lnTo>
                      <a:pt x="460" y="373"/>
                    </a:lnTo>
                    <a:lnTo>
                      <a:pt x="458" y="374"/>
                    </a:lnTo>
                    <a:lnTo>
                      <a:pt x="457" y="371"/>
                    </a:lnTo>
                    <a:lnTo>
                      <a:pt x="458" y="369"/>
                    </a:lnTo>
                    <a:lnTo>
                      <a:pt x="454" y="369"/>
                    </a:lnTo>
                    <a:lnTo>
                      <a:pt x="454" y="364"/>
                    </a:lnTo>
                    <a:lnTo>
                      <a:pt x="455" y="360"/>
                    </a:lnTo>
                    <a:lnTo>
                      <a:pt x="459" y="359"/>
                    </a:lnTo>
                    <a:lnTo>
                      <a:pt x="459" y="357"/>
                    </a:lnTo>
                    <a:lnTo>
                      <a:pt x="461" y="359"/>
                    </a:lnTo>
                    <a:lnTo>
                      <a:pt x="462" y="356"/>
                    </a:lnTo>
                    <a:lnTo>
                      <a:pt x="466" y="354"/>
                    </a:lnTo>
                    <a:lnTo>
                      <a:pt x="465" y="350"/>
                    </a:lnTo>
                    <a:lnTo>
                      <a:pt x="468" y="349"/>
                    </a:lnTo>
                    <a:lnTo>
                      <a:pt x="471" y="354"/>
                    </a:lnTo>
                    <a:lnTo>
                      <a:pt x="473" y="349"/>
                    </a:lnTo>
                    <a:lnTo>
                      <a:pt x="475" y="346"/>
                    </a:lnTo>
                    <a:lnTo>
                      <a:pt x="479" y="346"/>
                    </a:lnTo>
                    <a:lnTo>
                      <a:pt x="490" y="343"/>
                    </a:lnTo>
                    <a:lnTo>
                      <a:pt x="489" y="338"/>
                    </a:lnTo>
                    <a:lnTo>
                      <a:pt x="491" y="336"/>
                    </a:lnTo>
                    <a:lnTo>
                      <a:pt x="493" y="336"/>
                    </a:lnTo>
                    <a:lnTo>
                      <a:pt x="494" y="334"/>
                    </a:lnTo>
                    <a:lnTo>
                      <a:pt x="491" y="331"/>
                    </a:lnTo>
                    <a:lnTo>
                      <a:pt x="493" y="326"/>
                    </a:lnTo>
                    <a:lnTo>
                      <a:pt x="495" y="325"/>
                    </a:lnTo>
                    <a:lnTo>
                      <a:pt x="495" y="327"/>
                    </a:lnTo>
                    <a:lnTo>
                      <a:pt x="498" y="327"/>
                    </a:lnTo>
                    <a:lnTo>
                      <a:pt x="509" y="324"/>
                    </a:lnTo>
                    <a:lnTo>
                      <a:pt x="506" y="322"/>
                    </a:lnTo>
                    <a:lnTo>
                      <a:pt x="507" y="317"/>
                    </a:lnTo>
                    <a:lnTo>
                      <a:pt x="505" y="315"/>
                    </a:lnTo>
                    <a:lnTo>
                      <a:pt x="505" y="311"/>
                    </a:lnTo>
                    <a:lnTo>
                      <a:pt x="506" y="309"/>
                    </a:lnTo>
                    <a:lnTo>
                      <a:pt x="505" y="307"/>
                    </a:lnTo>
                    <a:lnTo>
                      <a:pt x="505" y="299"/>
                    </a:lnTo>
                    <a:lnTo>
                      <a:pt x="511" y="290"/>
                    </a:lnTo>
                    <a:lnTo>
                      <a:pt x="510" y="288"/>
                    </a:lnTo>
                    <a:lnTo>
                      <a:pt x="507" y="287"/>
                    </a:lnTo>
                    <a:lnTo>
                      <a:pt x="502" y="292"/>
                    </a:lnTo>
                    <a:lnTo>
                      <a:pt x="498" y="290"/>
                    </a:lnTo>
                    <a:lnTo>
                      <a:pt x="506" y="281"/>
                    </a:lnTo>
                    <a:lnTo>
                      <a:pt x="506" y="274"/>
                    </a:lnTo>
                    <a:lnTo>
                      <a:pt x="508" y="272"/>
                    </a:lnTo>
                    <a:lnTo>
                      <a:pt x="509" y="266"/>
                    </a:lnTo>
                    <a:lnTo>
                      <a:pt x="506" y="262"/>
                    </a:lnTo>
                    <a:lnTo>
                      <a:pt x="511" y="260"/>
                    </a:lnTo>
                    <a:lnTo>
                      <a:pt x="514" y="264"/>
                    </a:lnTo>
                    <a:lnTo>
                      <a:pt x="516" y="265"/>
                    </a:lnTo>
                    <a:lnTo>
                      <a:pt x="521" y="260"/>
                    </a:lnTo>
                    <a:lnTo>
                      <a:pt x="526" y="257"/>
                    </a:lnTo>
                    <a:lnTo>
                      <a:pt x="528" y="251"/>
                    </a:lnTo>
                    <a:lnTo>
                      <a:pt x="538" y="244"/>
                    </a:lnTo>
                    <a:lnTo>
                      <a:pt x="539" y="243"/>
                    </a:lnTo>
                    <a:lnTo>
                      <a:pt x="536" y="242"/>
                    </a:lnTo>
                    <a:lnTo>
                      <a:pt x="536" y="241"/>
                    </a:lnTo>
                    <a:lnTo>
                      <a:pt x="542" y="234"/>
                    </a:lnTo>
                    <a:lnTo>
                      <a:pt x="542" y="230"/>
                    </a:lnTo>
                    <a:lnTo>
                      <a:pt x="540" y="227"/>
                    </a:lnTo>
                    <a:lnTo>
                      <a:pt x="541" y="221"/>
                    </a:lnTo>
                    <a:lnTo>
                      <a:pt x="544" y="219"/>
                    </a:lnTo>
                    <a:lnTo>
                      <a:pt x="552" y="191"/>
                    </a:lnTo>
                    <a:lnTo>
                      <a:pt x="551" y="183"/>
                    </a:lnTo>
                    <a:lnTo>
                      <a:pt x="547" y="183"/>
                    </a:lnTo>
                    <a:lnTo>
                      <a:pt x="555" y="174"/>
                    </a:lnTo>
                    <a:lnTo>
                      <a:pt x="552" y="169"/>
                    </a:lnTo>
                    <a:lnTo>
                      <a:pt x="545" y="164"/>
                    </a:lnTo>
                    <a:lnTo>
                      <a:pt x="536" y="164"/>
                    </a:lnTo>
                    <a:lnTo>
                      <a:pt x="532" y="166"/>
                    </a:lnTo>
                    <a:lnTo>
                      <a:pt x="530" y="159"/>
                    </a:lnTo>
                    <a:lnTo>
                      <a:pt x="532" y="151"/>
                    </a:lnTo>
                    <a:lnTo>
                      <a:pt x="538" y="148"/>
                    </a:lnTo>
                    <a:lnTo>
                      <a:pt x="543" y="149"/>
                    </a:lnTo>
                    <a:lnTo>
                      <a:pt x="547" y="147"/>
                    </a:lnTo>
                    <a:lnTo>
                      <a:pt x="554" y="148"/>
                    </a:lnTo>
                    <a:lnTo>
                      <a:pt x="556" y="146"/>
                    </a:lnTo>
                    <a:lnTo>
                      <a:pt x="557" y="143"/>
                    </a:lnTo>
                    <a:lnTo>
                      <a:pt x="564" y="142"/>
                    </a:lnTo>
                    <a:lnTo>
                      <a:pt x="567" y="137"/>
                    </a:lnTo>
                    <a:lnTo>
                      <a:pt x="565" y="125"/>
                    </a:lnTo>
                    <a:lnTo>
                      <a:pt x="568" y="123"/>
                    </a:lnTo>
                    <a:lnTo>
                      <a:pt x="567" y="120"/>
                    </a:lnTo>
                    <a:lnTo>
                      <a:pt x="572" y="117"/>
                    </a:lnTo>
                    <a:lnTo>
                      <a:pt x="568" y="101"/>
                    </a:lnTo>
                    <a:lnTo>
                      <a:pt x="565" y="98"/>
                    </a:lnTo>
                    <a:lnTo>
                      <a:pt x="563" y="92"/>
                    </a:lnTo>
                    <a:lnTo>
                      <a:pt x="570" y="86"/>
                    </a:lnTo>
                    <a:lnTo>
                      <a:pt x="570" y="84"/>
                    </a:lnTo>
                    <a:lnTo>
                      <a:pt x="567" y="82"/>
                    </a:lnTo>
                    <a:lnTo>
                      <a:pt x="576" y="69"/>
                    </a:lnTo>
                    <a:lnTo>
                      <a:pt x="578" y="63"/>
                    </a:lnTo>
                    <a:lnTo>
                      <a:pt x="573" y="62"/>
                    </a:lnTo>
                    <a:lnTo>
                      <a:pt x="574" y="57"/>
                    </a:lnTo>
                    <a:lnTo>
                      <a:pt x="568" y="55"/>
                    </a:lnTo>
                    <a:lnTo>
                      <a:pt x="566" y="50"/>
                    </a:lnTo>
                    <a:lnTo>
                      <a:pt x="569" y="44"/>
                    </a:lnTo>
                    <a:lnTo>
                      <a:pt x="568" y="40"/>
                    </a:lnTo>
                    <a:lnTo>
                      <a:pt x="568" y="39"/>
                    </a:lnTo>
                    <a:lnTo>
                      <a:pt x="573" y="35"/>
                    </a:lnTo>
                    <a:lnTo>
                      <a:pt x="577" y="34"/>
                    </a:lnTo>
                    <a:lnTo>
                      <a:pt x="578" y="35"/>
                    </a:lnTo>
                    <a:lnTo>
                      <a:pt x="582" y="33"/>
                    </a:lnTo>
                    <a:lnTo>
                      <a:pt x="582" y="26"/>
                    </a:lnTo>
                    <a:lnTo>
                      <a:pt x="583" y="25"/>
                    </a:lnTo>
                    <a:lnTo>
                      <a:pt x="584" y="27"/>
                    </a:lnTo>
                    <a:lnTo>
                      <a:pt x="584" y="23"/>
                    </a:lnTo>
                    <a:lnTo>
                      <a:pt x="587" y="20"/>
                    </a:lnTo>
                    <a:lnTo>
                      <a:pt x="591" y="29"/>
                    </a:lnTo>
                    <a:lnTo>
                      <a:pt x="588" y="18"/>
                    </a:lnTo>
                    <a:lnTo>
                      <a:pt x="595" y="10"/>
                    </a:lnTo>
                    <a:lnTo>
                      <a:pt x="596" y="5"/>
                    </a:lnTo>
                    <a:lnTo>
                      <a:pt x="598" y="8"/>
                    </a:lnTo>
                    <a:lnTo>
                      <a:pt x="599" y="10"/>
                    </a:lnTo>
                    <a:lnTo>
                      <a:pt x="600" y="4"/>
                    </a:lnTo>
                    <a:lnTo>
                      <a:pt x="601" y="3"/>
                    </a:lnTo>
                    <a:lnTo>
                      <a:pt x="602" y="1"/>
                    </a:lnTo>
                    <a:lnTo>
                      <a:pt x="608" y="1"/>
                    </a:lnTo>
                    <a:lnTo>
                      <a:pt x="608" y="3"/>
                    </a:lnTo>
                    <a:lnTo>
                      <a:pt x="604" y="5"/>
                    </a:lnTo>
                    <a:lnTo>
                      <a:pt x="606" y="4"/>
                    </a:lnTo>
                    <a:lnTo>
                      <a:pt x="609" y="9"/>
                    </a:lnTo>
                    <a:lnTo>
                      <a:pt x="606" y="12"/>
                    </a:lnTo>
                    <a:lnTo>
                      <a:pt x="606" y="9"/>
                    </a:lnTo>
                    <a:lnTo>
                      <a:pt x="602" y="11"/>
                    </a:lnTo>
                    <a:lnTo>
                      <a:pt x="605" y="10"/>
                    </a:lnTo>
                    <a:lnTo>
                      <a:pt x="605" y="11"/>
                    </a:lnTo>
                    <a:lnTo>
                      <a:pt x="605" y="15"/>
                    </a:lnTo>
                    <a:lnTo>
                      <a:pt x="603" y="18"/>
                    </a:lnTo>
                    <a:lnTo>
                      <a:pt x="606" y="15"/>
                    </a:lnTo>
                    <a:lnTo>
                      <a:pt x="610" y="14"/>
                    </a:lnTo>
                    <a:lnTo>
                      <a:pt x="610" y="19"/>
                    </a:lnTo>
                    <a:lnTo>
                      <a:pt x="601" y="21"/>
                    </a:lnTo>
                    <a:lnTo>
                      <a:pt x="602" y="22"/>
                    </a:lnTo>
                    <a:lnTo>
                      <a:pt x="600" y="26"/>
                    </a:lnTo>
                    <a:lnTo>
                      <a:pt x="602" y="25"/>
                    </a:lnTo>
                    <a:lnTo>
                      <a:pt x="602" y="28"/>
                    </a:lnTo>
                    <a:lnTo>
                      <a:pt x="604" y="27"/>
                    </a:lnTo>
                    <a:lnTo>
                      <a:pt x="603" y="25"/>
                    </a:lnTo>
                    <a:lnTo>
                      <a:pt x="605" y="21"/>
                    </a:lnTo>
                    <a:lnTo>
                      <a:pt x="612" y="21"/>
                    </a:lnTo>
                    <a:lnTo>
                      <a:pt x="611" y="25"/>
                    </a:lnTo>
                    <a:lnTo>
                      <a:pt x="610" y="40"/>
                    </a:lnTo>
                    <a:lnTo>
                      <a:pt x="609" y="41"/>
                    </a:lnTo>
                    <a:lnTo>
                      <a:pt x="611" y="43"/>
                    </a:lnTo>
                    <a:lnTo>
                      <a:pt x="614" y="35"/>
                    </a:lnTo>
                    <a:lnTo>
                      <a:pt x="613" y="33"/>
                    </a:lnTo>
                    <a:lnTo>
                      <a:pt x="614" y="31"/>
                    </a:lnTo>
                    <a:lnTo>
                      <a:pt x="622" y="16"/>
                    </a:lnTo>
                    <a:lnTo>
                      <a:pt x="623" y="16"/>
                    </a:lnTo>
                    <a:lnTo>
                      <a:pt x="624" y="11"/>
                    </a:lnTo>
                    <a:lnTo>
                      <a:pt x="628" y="7"/>
                    </a:lnTo>
                    <a:lnTo>
                      <a:pt x="628" y="4"/>
                    </a:lnTo>
                    <a:lnTo>
                      <a:pt x="633" y="0"/>
                    </a:lnTo>
                    <a:lnTo>
                      <a:pt x="636" y="8"/>
                    </a:lnTo>
                    <a:lnTo>
                      <a:pt x="635" y="11"/>
                    </a:lnTo>
                    <a:lnTo>
                      <a:pt x="634" y="13"/>
                    </a:lnTo>
                    <a:lnTo>
                      <a:pt x="633" y="12"/>
                    </a:lnTo>
                    <a:lnTo>
                      <a:pt x="631" y="16"/>
                    </a:lnTo>
                    <a:lnTo>
                      <a:pt x="632" y="19"/>
                    </a:lnTo>
                    <a:lnTo>
                      <a:pt x="626" y="20"/>
                    </a:lnTo>
                    <a:lnTo>
                      <a:pt x="618" y="30"/>
                    </a:lnTo>
                    <a:lnTo>
                      <a:pt x="620" y="30"/>
                    </a:lnTo>
                    <a:lnTo>
                      <a:pt x="620" y="33"/>
                    </a:lnTo>
                    <a:lnTo>
                      <a:pt x="618" y="33"/>
                    </a:lnTo>
                    <a:lnTo>
                      <a:pt x="620" y="34"/>
                    </a:lnTo>
                    <a:lnTo>
                      <a:pt x="622" y="28"/>
                    </a:lnTo>
                    <a:lnTo>
                      <a:pt x="626" y="25"/>
                    </a:lnTo>
                    <a:lnTo>
                      <a:pt x="628" y="22"/>
                    </a:lnTo>
                    <a:lnTo>
                      <a:pt x="630" y="23"/>
                    </a:lnTo>
                    <a:lnTo>
                      <a:pt x="627" y="29"/>
                    </a:lnTo>
                    <a:lnTo>
                      <a:pt x="627" y="30"/>
                    </a:lnTo>
                    <a:lnTo>
                      <a:pt x="623" y="30"/>
                    </a:lnTo>
                    <a:lnTo>
                      <a:pt x="627" y="31"/>
                    </a:lnTo>
                    <a:lnTo>
                      <a:pt x="630" y="28"/>
                    </a:lnTo>
                    <a:lnTo>
                      <a:pt x="628" y="33"/>
                    </a:lnTo>
                    <a:lnTo>
                      <a:pt x="630" y="32"/>
                    </a:lnTo>
                    <a:lnTo>
                      <a:pt x="629" y="35"/>
                    </a:lnTo>
                    <a:lnTo>
                      <a:pt x="622" y="38"/>
                    </a:lnTo>
                    <a:lnTo>
                      <a:pt x="622" y="40"/>
                    </a:lnTo>
                    <a:lnTo>
                      <a:pt x="620" y="39"/>
                    </a:lnTo>
                    <a:lnTo>
                      <a:pt x="621" y="43"/>
                    </a:lnTo>
                    <a:lnTo>
                      <a:pt x="619" y="43"/>
                    </a:lnTo>
                    <a:lnTo>
                      <a:pt x="620" y="44"/>
                    </a:lnTo>
                    <a:lnTo>
                      <a:pt x="620" y="45"/>
                    </a:lnTo>
                    <a:lnTo>
                      <a:pt x="622" y="43"/>
                    </a:lnTo>
                    <a:lnTo>
                      <a:pt x="623" y="40"/>
                    </a:lnTo>
                    <a:lnTo>
                      <a:pt x="633" y="37"/>
                    </a:lnTo>
                    <a:lnTo>
                      <a:pt x="633" y="40"/>
                    </a:lnTo>
                    <a:lnTo>
                      <a:pt x="626" y="49"/>
                    </a:lnTo>
                    <a:lnTo>
                      <a:pt x="632" y="47"/>
                    </a:lnTo>
                    <a:lnTo>
                      <a:pt x="635" y="40"/>
                    </a:lnTo>
                    <a:lnTo>
                      <a:pt x="636" y="33"/>
                    </a:lnTo>
                    <a:lnTo>
                      <a:pt x="638" y="35"/>
                    </a:lnTo>
                    <a:lnTo>
                      <a:pt x="640" y="39"/>
                    </a:lnTo>
                    <a:lnTo>
                      <a:pt x="638" y="46"/>
                    </a:lnTo>
                    <a:lnTo>
                      <a:pt x="640" y="39"/>
                    </a:lnTo>
                    <a:lnTo>
                      <a:pt x="638" y="30"/>
                    </a:lnTo>
                    <a:lnTo>
                      <a:pt x="639" y="27"/>
                    </a:lnTo>
                    <a:lnTo>
                      <a:pt x="644" y="26"/>
                    </a:lnTo>
                    <a:lnTo>
                      <a:pt x="646" y="28"/>
                    </a:lnTo>
                    <a:lnTo>
                      <a:pt x="642" y="35"/>
                    </a:lnTo>
                    <a:lnTo>
                      <a:pt x="644" y="39"/>
                    </a:lnTo>
                    <a:lnTo>
                      <a:pt x="639" y="47"/>
                    </a:lnTo>
                    <a:lnTo>
                      <a:pt x="639" y="49"/>
                    </a:lnTo>
                    <a:lnTo>
                      <a:pt x="642" y="46"/>
                    </a:lnTo>
                    <a:lnTo>
                      <a:pt x="646" y="46"/>
                    </a:lnTo>
                    <a:lnTo>
                      <a:pt x="649" y="39"/>
                    </a:lnTo>
                    <a:lnTo>
                      <a:pt x="650" y="33"/>
                    </a:lnTo>
                    <a:lnTo>
                      <a:pt x="652" y="35"/>
                    </a:lnTo>
                    <a:lnTo>
                      <a:pt x="653" y="34"/>
                    </a:lnTo>
                    <a:lnTo>
                      <a:pt x="655" y="29"/>
                    </a:lnTo>
                    <a:lnTo>
                      <a:pt x="655" y="26"/>
                    </a:lnTo>
                    <a:lnTo>
                      <a:pt x="658" y="23"/>
                    </a:lnTo>
                    <a:lnTo>
                      <a:pt x="658" y="21"/>
                    </a:lnTo>
                    <a:lnTo>
                      <a:pt x="656" y="20"/>
                    </a:lnTo>
                    <a:lnTo>
                      <a:pt x="667" y="19"/>
                    </a:lnTo>
                    <a:lnTo>
                      <a:pt x="669" y="20"/>
                    </a:lnTo>
                    <a:lnTo>
                      <a:pt x="669" y="22"/>
                    </a:lnTo>
                    <a:lnTo>
                      <a:pt x="662" y="31"/>
                    </a:lnTo>
                    <a:lnTo>
                      <a:pt x="658" y="38"/>
                    </a:lnTo>
                    <a:lnTo>
                      <a:pt x="666" y="50"/>
                    </a:lnTo>
                    <a:lnTo>
                      <a:pt x="665" y="58"/>
                    </a:lnTo>
                    <a:lnTo>
                      <a:pt x="667" y="61"/>
                    </a:lnTo>
                    <a:lnTo>
                      <a:pt x="667" y="65"/>
                    </a:lnTo>
                    <a:lnTo>
                      <a:pt x="669" y="66"/>
                    </a:lnTo>
                    <a:lnTo>
                      <a:pt x="664" y="69"/>
                    </a:lnTo>
                    <a:lnTo>
                      <a:pt x="666" y="71"/>
                    </a:lnTo>
                    <a:lnTo>
                      <a:pt x="676" y="72"/>
                    </a:lnTo>
                    <a:lnTo>
                      <a:pt x="680" y="71"/>
                    </a:lnTo>
                    <a:lnTo>
                      <a:pt x="684" y="65"/>
                    </a:lnTo>
                    <a:lnTo>
                      <a:pt x="682" y="59"/>
                    </a:lnTo>
                    <a:lnTo>
                      <a:pt x="684" y="51"/>
                    </a:lnTo>
                    <a:lnTo>
                      <a:pt x="688" y="49"/>
                    </a:lnTo>
                    <a:lnTo>
                      <a:pt x="689" y="51"/>
                    </a:lnTo>
                    <a:lnTo>
                      <a:pt x="691" y="47"/>
                    </a:lnTo>
                    <a:lnTo>
                      <a:pt x="691" y="51"/>
                    </a:lnTo>
                    <a:lnTo>
                      <a:pt x="690" y="55"/>
                    </a:lnTo>
                    <a:lnTo>
                      <a:pt x="687" y="55"/>
                    </a:lnTo>
                    <a:lnTo>
                      <a:pt x="686" y="56"/>
                    </a:lnTo>
                    <a:lnTo>
                      <a:pt x="687" y="56"/>
                    </a:lnTo>
                    <a:lnTo>
                      <a:pt x="689" y="56"/>
                    </a:lnTo>
                    <a:lnTo>
                      <a:pt x="689" y="62"/>
                    </a:lnTo>
                    <a:lnTo>
                      <a:pt x="690" y="57"/>
                    </a:lnTo>
                    <a:lnTo>
                      <a:pt x="694" y="51"/>
                    </a:lnTo>
                    <a:lnTo>
                      <a:pt x="698" y="51"/>
                    </a:lnTo>
                    <a:lnTo>
                      <a:pt x="694" y="53"/>
                    </a:lnTo>
                    <a:lnTo>
                      <a:pt x="696" y="57"/>
                    </a:lnTo>
                    <a:lnTo>
                      <a:pt x="694" y="64"/>
                    </a:lnTo>
                    <a:lnTo>
                      <a:pt x="701" y="57"/>
                    </a:lnTo>
                    <a:lnTo>
                      <a:pt x="703" y="63"/>
                    </a:lnTo>
                    <a:lnTo>
                      <a:pt x="705" y="56"/>
                    </a:lnTo>
                    <a:lnTo>
                      <a:pt x="708" y="55"/>
                    </a:lnTo>
                    <a:lnTo>
                      <a:pt x="706" y="58"/>
                    </a:lnTo>
                    <a:lnTo>
                      <a:pt x="706" y="64"/>
                    </a:lnTo>
                    <a:lnTo>
                      <a:pt x="703" y="66"/>
                    </a:lnTo>
                    <a:lnTo>
                      <a:pt x="705" y="65"/>
                    </a:lnTo>
                    <a:lnTo>
                      <a:pt x="705" y="68"/>
                    </a:lnTo>
                    <a:lnTo>
                      <a:pt x="703" y="70"/>
                    </a:lnTo>
                    <a:lnTo>
                      <a:pt x="699" y="72"/>
                    </a:lnTo>
                    <a:lnTo>
                      <a:pt x="703" y="72"/>
                    </a:lnTo>
                    <a:lnTo>
                      <a:pt x="705" y="69"/>
                    </a:lnTo>
                    <a:lnTo>
                      <a:pt x="706" y="73"/>
                    </a:lnTo>
                    <a:lnTo>
                      <a:pt x="704" y="77"/>
                    </a:lnTo>
                    <a:lnTo>
                      <a:pt x="702" y="79"/>
                    </a:lnTo>
                    <a:lnTo>
                      <a:pt x="695" y="75"/>
                    </a:lnTo>
                    <a:lnTo>
                      <a:pt x="691" y="79"/>
                    </a:lnTo>
                    <a:lnTo>
                      <a:pt x="696" y="76"/>
                    </a:lnTo>
                    <a:lnTo>
                      <a:pt x="703" y="80"/>
                    </a:lnTo>
                    <a:lnTo>
                      <a:pt x="705" y="84"/>
                    </a:lnTo>
                    <a:lnTo>
                      <a:pt x="706" y="80"/>
                    </a:lnTo>
                    <a:lnTo>
                      <a:pt x="709" y="71"/>
                    </a:lnTo>
                    <a:lnTo>
                      <a:pt x="712" y="71"/>
                    </a:lnTo>
                    <a:lnTo>
                      <a:pt x="716" y="67"/>
                    </a:lnTo>
                    <a:lnTo>
                      <a:pt x="714" y="62"/>
                    </a:lnTo>
                    <a:lnTo>
                      <a:pt x="721" y="59"/>
                    </a:lnTo>
                    <a:lnTo>
                      <a:pt x="719" y="56"/>
                    </a:lnTo>
                    <a:lnTo>
                      <a:pt x="720" y="55"/>
                    </a:lnTo>
                    <a:lnTo>
                      <a:pt x="727" y="54"/>
                    </a:lnTo>
                    <a:lnTo>
                      <a:pt x="728" y="58"/>
                    </a:lnTo>
                    <a:lnTo>
                      <a:pt x="728" y="65"/>
                    </a:lnTo>
                    <a:lnTo>
                      <a:pt x="725" y="68"/>
                    </a:lnTo>
                    <a:lnTo>
                      <a:pt x="722" y="64"/>
                    </a:lnTo>
                    <a:lnTo>
                      <a:pt x="723" y="69"/>
                    </a:lnTo>
                    <a:lnTo>
                      <a:pt x="720" y="71"/>
                    </a:lnTo>
                    <a:lnTo>
                      <a:pt x="720" y="68"/>
                    </a:lnTo>
                    <a:lnTo>
                      <a:pt x="719" y="70"/>
                    </a:lnTo>
                    <a:lnTo>
                      <a:pt x="716" y="72"/>
                    </a:lnTo>
                    <a:lnTo>
                      <a:pt x="712" y="86"/>
                    </a:lnTo>
                    <a:lnTo>
                      <a:pt x="710" y="85"/>
                    </a:lnTo>
                    <a:lnTo>
                      <a:pt x="713" y="88"/>
                    </a:lnTo>
                    <a:lnTo>
                      <a:pt x="711" y="93"/>
                    </a:lnTo>
                    <a:lnTo>
                      <a:pt x="708" y="89"/>
                    </a:lnTo>
                    <a:lnTo>
                      <a:pt x="703" y="93"/>
                    </a:lnTo>
                    <a:lnTo>
                      <a:pt x="701" y="93"/>
                    </a:lnTo>
                    <a:lnTo>
                      <a:pt x="703" y="94"/>
                    </a:lnTo>
                    <a:lnTo>
                      <a:pt x="702" y="97"/>
                    </a:lnTo>
                    <a:lnTo>
                      <a:pt x="702" y="98"/>
                    </a:lnTo>
                    <a:lnTo>
                      <a:pt x="708" y="90"/>
                    </a:lnTo>
                    <a:lnTo>
                      <a:pt x="710" y="94"/>
                    </a:lnTo>
                    <a:lnTo>
                      <a:pt x="712" y="95"/>
                    </a:lnTo>
                    <a:lnTo>
                      <a:pt x="712" y="98"/>
                    </a:lnTo>
                    <a:lnTo>
                      <a:pt x="706" y="100"/>
                    </a:lnTo>
                    <a:lnTo>
                      <a:pt x="705" y="102"/>
                    </a:lnTo>
                    <a:lnTo>
                      <a:pt x="702" y="100"/>
                    </a:lnTo>
                    <a:lnTo>
                      <a:pt x="699" y="104"/>
                    </a:lnTo>
                    <a:lnTo>
                      <a:pt x="700" y="105"/>
                    </a:lnTo>
                    <a:lnTo>
                      <a:pt x="702" y="101"/>
                    </a:lnTo>
                    <a:lnTo>
                      <a:pt x="706" y="102"/>
                    </a:lnTo>
                    <a:lnTo>
                      <a:pt x="707" y="100"/>
                    </a:lnTo>
                    <a:lnTo>
                      <a:pt x="713" y="99"/>
                    </a:lnTo>
                    <a:lnTo>
                      <a:pt x="714" y="95"/>
                    </a:lnTo>
                    <a:lnTo>
                      <a:pt x="716" y="98"/>
                    </a:lnTo>
                    <a:lnTo>
                      <a:pt x="719" y="100"/>
                    </a:lnTo>
                    <a:lnTo>
                      <a:pt x="717" y="94"/>
                    </a:lnTo>
                    <a:lnTo>
                      <a:pt x="719" y="89"/>
                    </a:lnTo>
                    <a:lnTo>
                      <a:pt x="721" y="89"/>
                    </a:lnTo>
                    <a:lnTo>
                      <a:pt x="724" y="84"/>
                    </a:lnTo>
                    <a:lnTo>
                      <a:pt x="726" y="82"/>
                    </a:lnTo>
                    <a:lnTo>
                      <a:pt x="726" y="89"/>
                    </a:lnTo>
                    <a:lnTo>
                      <a:pt x="723" y="92"/>
                    </a:lnTo>
                    <a:lnTo>
                      <a:pt x="728" y="98"/>
                    </a:lnTo>
                    <a:lnTo>
                      <a:pt x="725" y="92"/>
                    </a:lnTo>
                    <a:lnTo>
                      <a:pt x="729" y="83"/>
                    </a:lnTo>
                    <a:lnTo>
                      <a:pt x="730" y="82"/>
                    </a:lnTo>
                    <a:lnTo>
                      <a:pt x="736" y="84"/>
                    </a:lnTo>
                    <a:lnTo>
                      <a:pt x="737" y="86"/>
                    </a:lnTo>
                    <a:lnTo>
                      <a:pt x="739" y="84"/>
                    </a:lnTo>
                    <a:lnTo>
                      <a:pt x="732" y="81"/>
                    </a:lnTo>
                    <a:lnTo>
                      <a:pt x="736" y="76"/>
                    </a:lnTo>
                    <a:lnTo>
                      <a:pt x="736" y="70"/>
                    </a:lnTo>
                    <a:lnTo>
                      <a:pt x="740" y="66"/>
                    </a:lnTo>
                    <a:lnTo>
                      <a:pt x="743" y="66"/>
                    </a:lnTo>
                    <a:lnTo>
                      <a:pt x="738" y="62"/>
                    </a:lnTo>
                    <a:lnTo>
                      <a:pt x="740" y="58"/>
                    </a:lnTo>
                    <a:lnTo>
                      <a:pt x="742" y="58"/>
                    </a:lnTo>
                    <a:lnTo>
                      <a:pt x="747" y="61"/>
                    </a:lnTo>
                    <a:lnTo>
                      <a:pt x="749" y="66"/>
                    </a:lnTo>
                    <a:lnTo>
                      <a:pt x="749" y="65"/>
                    </a:lnTo>
                    <a:lnTo>
                      <a:pt x="752" y="67"/>
                    </a:lnTo>
                    <a:lnTo>
                      <a:pt x="749" y="69"/>
                    </a:lnTo>
                    <a:lnTo>
                      <a:pt x="750" y="74"/>
                    </a:lnTo>
                    <a:lnTo>
                      <a:pt x="753" y="71"/>
                    </a:lnTo>
                    <a:lnTo>
                      <a:pt x="754" y="83"/>
                    </a:lnTo>
                    <a:lnTo>
                      <a:pt x="752" y="84"/>
                    </a:lnTo>
                    <a:lnTo>
                      <a:pt x="752" y="82"/>
                    </a:lnTo>
                    <a:lnTo>
                      <a:pt x="749" y="87"/>
                    </a:lnTo>
                    <a:lnTo>
                      <a:pt x="742" y="88"/>
                    </a:lnTo>
                    <a:lnTo>
                      <a:pt x="735" y="93"/>
                    </a:lnTo>
                    <a:lnTo>
                      <a:pt x="732" y="100"/>
                    </a:lnTo>
                    <a:lnTo>
                      <a:pt x="737" y="93"/>
                    </a:lnTo>
                    <a:lnTo>
                      <a:pt x="741" y="93"/>
                    </a:lnTo>
                    <a:lnTo>
                      <a:pt x="742" y="97"/>
                    </a:lnTo>
                    <a:lnTo>
                      <a:pt x="739" y="100"/>
                    </a:lnTo>
                    <a:lnTo>
                      <a:pt x="736" y="109"/>
                    </a:lnTo>
                    <a:lnTo>
                      <a:pt x="734" y="107"/>
                    </a:lnTo>
                    <a:lnTo>
                      <a:pt x="731" y="108"/>
                    </a:lnTo>
                    <a:lnTo>
                      <a:pt x="731" y="112"/>
                    </a:lnTo>
                    <a:lnTo>
                      <a:pt x="730" y="116"/>
                    </a:lnTo>
                    <a:lnTo>
                      <a:pt x="732" y="113"/>
                    </a:lnTo>
                    <a:lnTo>
                      <a:pt x="732" y="109"/>
                    </a:lnTo>
                    <a:lnTo>
                      <a:pt x="734" y="108"/>
                    </a:lnTo>
                    <a:lnTo>
                      <a:pt x="736" y="110"/>
                    </a:lnTo>
                    <a:lnTo>
                      <a:pt x="738" y="108"/>
                    </a:lnTo>
                    <a:lnTo>
                      <a:pt x="743" y="94"/>
                    </a:lnTo>
                    <a:lnTo>
                      <a:pt x="746" y="95"/>
                    </a:lnTo>
                    <a:lnTo>
                      <a:pt x="747" y="94"/>
                    </a:lnTo>
                    <a:lnTo>
                      <a:pt x="752" y="98"/>
                    </a:lnTo>
                    <a:lnTo>
                      <a:pt x="749" y="106"/>
                    </a:lnTo>
                    <a:lnTo>
                      <a:pt x="748" y="108"/>
                    </a:lnTo>
                    <a:lnTo>
                      <a:pt x="748" y="111"/>
                    </a:lnTo>
                    <a:lnTo>
                      <a:pt x="743" y="119"/>
                    </a:lnTo>
                    <a:lnTo>
                      <a:pt x="744" y="125"/>
                    </a:lnTo>
                    <a:lnTo>
                      <a:pt x="740" y="136"/>
                    </a:lnTo>
                    <a:lnTo>
                      <a:pt x="739" y="138"/>
                    </a:lnTo>
                    <a:lnTo>
                      <a:pt x="740" y="139"/>
                    </a:lnTo>
                    <a:lnTo>
                      <a:pt x="738" y="145"/>
                    </a:lnTo>
                    <a:lnTo>
                      <a:pt x="740" y="149"/>
                    </a:lnTo>
                    <a:lnTo>
                      <a:pt x="746" y="155"/>
                    </a:lnTo>
                    <a:lnTo>
                      <a:pt x="759" y="151"/>
                    </a:lnTo>
                    <a:lnTo>
                      <a:pt x="758" y="143"/>
                    </a:lnTo>
                    <a:lnTo>
                      <a:pt x="770" y="138"/>
                    </a:lnTo>
                    <a:lnTo>
                      <a:pt x="770" y="134"/>
                    </a:lnTo>
                    <a:lnTo>
                      <a:pt x="765" y="131"/>
                    </a:lnTo>
                    <a:lnTo>
                      <a:pt x="762" y="122"/>
                    </a:lnTo>
                    <a:lnTo>
                      <a:pt x="766" y="110"/>
                    </a:lnTo>
                    <a:lnTo>
                      <a:pt x="775" y="102"/>
                    </a:lnTo>
                    <a:lnTo>
                      <a:pt x="777" y="103"/>
                    </a:lnTo>
                    <a:lnTo>
                      <a:pt x="778" y="106"/>
                    </a:lnTo>
                    <a:lnTo>
                      <a:pt x="775" y="107"/>
                    </a:lnTo>
                    <a:lnTo>
                      <a:pt x="776" y="110"/>
                    </a:lnTo>
                    <a:lnTo>
                      <a:pt x="779" y="111"/>
                    </a:lnTo>
                    <a:lnTo>
                      <a:pt x="778" y="109"/>
                    </a:lnTo>
                    <a:lnTo>
                      <a:pt x="781" y="107"/>
                    </a:lnTo>
                    <a:lnTo>
                      <a:pt x="778" y="107"/>
                    </a:lnTo>
                    <a:lnTo>
                      <a:pt x="779" y="100"/>
                    </a:lnTo>
                    <a:lnTo>
                      <a:pt x="782" y="98"/>
                    </a:lnTo>
                    <a:lnTo>
                      <a:pt x="784" y="92"/>
                    </a:lnTo>
                    <a:lnTo>
                      <a:pt x="785" y="92"/>
                    </a:lnTo>
                    <a:lnTo>
                      <a:pt x="788" y="97"/>
                    </a:lnTo>
                    <a:lnTo>
                      <a:pt x="786" y="99"/>
                    </a:lnTo>
                    <a:lnTo>
                      <a:pt x="790" y="102"/>
                    </a:lnTo>
                    <a:lnTo>
                      <a:pt x="785" y="105"/>
                    </a:lnTo>
                    <a:lnTo>
                      <a:pt x="790" y="103"/>
                    </a:lnTo>
                    <a:lnTo>
                      <a:pt x="790" y="109"/>
                    </a:lnTo>
                    <a:lnTo>
                      <a:pt x="795" y="111"/>
                    </a:lnTo>
                    <a:lnTo>
                      <a:pt x="790" y="109"/>
                    </a:lnTo>
                    <a:lnTo>
                      <a:pt x="790" y="104"/>
                    </a:lnTo>
                    <a:lnTo>
                      <a:pt x="790" y="103"/>
                    </a:lnTo>
                    <a:lnTo>
                      <a:pt x="790" y="101"/>
                    </a:lnTo>
                    <a:lnTo>
                      <a:pt x="789" y="91"/>
                    </a:lnTo>
                    <a:lnTo>
                      <a:pt x="795" y="81"/>
                    </a:lnTo>
                    <a:lnTo>
                      <a:pt x="793" y="74"/>
                    </a:lnTo>
                    <a:lnTo>
                      <a:pt x="795" y="70"/>
                    </a:lnTo>
                    <a:lnTo>
                      <a:pt x="797" y="72"/>
                    </a:lnTo>
                    <a:lnTo>
                      <a:pt x="796" y="75"/>
                    </a:lnTo>
                    <a:lnTo>
                      <a:pt x="797" y="76"/>
                    </a:lnTo>
                    <a:lnTo>
                      <a:pt x="795" y="84"/>
                    </a:lnTo>
                    <a:lnTo>
                      <a:pt x="796" y="90"/>
                    </a:lnTo>
                    <a:lnTo>
                      <a:pt x="796" y="94"/>
                    </a:lnTo>
                    <a:lnTo>
                      <a:pt x="802" y="95"/>
                    </a:lnTo>
                    <a:lnTo>
                      <a:pt x="802" y="92"/>
                    </a:lnTo>
                    <a:lnTo>
                      <a:pt x="800" y="86"/>
                    </a:lnTo>
                    <a:lnTo>
                      <a:pt x="803" y="84"/>
                    </a:lnTo>
                    <a:lnTo>
                      <a:pt x="803" y="97"/>
                    </a:lnTo>
                    <a:lnTo>
                      <a:pt x="806" y="95"/>
                    </a:lnTo>
                    <a:lnTo>
                      <a:pt x="809" y="99"/>
                    </a:lnTo>
                    <a:lnTo>
                      <a:pt x="817" y="97"/>
                    </a:lnTo>
                    <a:lnTo>
                      <a:pt x="819" y="100"/>
                    </a:lnTo>
                    <a:lnTo>
                      <a:pt x="817" y="101"/>
                    </a:lnTo>
                    <a:lnTo>
                      <a:pt x="820" y="101"/>
                    </a:lnTo>
                    <a:lnTo>
                      <a:pt x="820" y="103"/>
                    </a:lnTo>
                    <a:lnTo>
                      <a:pt x="815" y="106"/>
                    </a:lnTo>
                    <a:lnTo>
                      <a:pt x="816" y="108"/>
                    </a:lnTo>
                    <a:lnTo>
                      <a:pt x="821" y="107"/>
                    </a:lnTo>
                    <a:lnTo>
                      <a:pt x="826" y="104"/>
                    </a:lnTo>
                    <a:lnTo>
                      <a:pt x="827" y="103"/>
                    </a:lnTo>
                    <a:lnTo>
                      <a:pt x="826" y="98"/>
                    </a:lnTo>
                    <a:lnTo>
                      <a:pt x="829" y="94"/>
                    </a:lnTo>
                    <a:lnTo>
                      <a:pt x="830" y="97"/>
                    </a:lnTo>
                    <a:lnTo>
                      <a:pt x="827" y="98"/>
                    </a:lnTo>
                    <a:lnTo>
                      <a:pt x="827" y="100"/>
                    </a:lnTo>
                    <a:lnTo>
                      <a:pt x="829" y="102"/>
                    </a:lnTo>
                    <a:lnTo>
                      <a:pt x="828" y="99"/>
                    </a:lnTo>
                    <a:lnTo>
                      <a:pt x="833" y="102"/>
                    </a:lnTo>
                    <a:lnTo>
                      <a:pt x="833" y="104"/>
                    </a:lnTo>
                    <a:lnTo>
                      <a:pt x="833" y="102"/>
                    </a:lnTo>
                    <a:lnTo>
                      <a:pt x="830" y="100"/>
                    </a:lnTo>
                    <a:lnTo>
                      <a:pt x="836" y="99"/>
                    </a:lnTo>
                    <a:lnTo>
                      <a:pt x="835" y="101"/>
                    </a:lnTo>
                    <a:lnTo>
                      <a:pt x="837" y="100"/>
                    </a:lnTo>
                    <a:lnTo>
                      <a:pt x="837" y="98"/>
                    </a:lnTo>
                    <a:lnTo>
                      <a:pt x="834" y="98"/>
                    </a:lnTo>
                    <a:lnTo>
                      <a:pt x="833" y="97"/>
                    </a:lnTo>
                    <a:lnTo>
                      <a:pt x="837" y="92"/>
                    </a:lnTo>
                    <a:lnTo>
                      <a:pt x="837" y="94"/>
                    </a:lnTo>
                    <a:lnTo>
                      <a:pt x="839" y="89"/>
                    </a:lnTo>
                    <a:lnTo>
                      <a:pt x="840" y="92"/>
                    </a:lnTo>
                    <a:lnTo>
                      <a:pt x="842" y="88"/>
                    </a:lnTo>
                    <a:lnTo>
                      <a:pt x="843" y="91"/>
                    </a:lnTo>
                    <a:lnTo>
                      <a:pt x="843" y="89"/>
                    </a:lnTo>
                    <a:lnTo>
                      <a:pt x="845" y="92"/>
                    </a:lnTo>
                    <a:lnTo>
                      <a:pt x="844" y="87"/>
                    </a:lnTo>
                    <a:lnTo>
                      <a:pt x="847" y="90"/>
                    </a:lnTo>
                    <a:lnTo>
                      <a:pt x="845" y="85"/>
                    </a:lnTo>
                    <a:lnTo>
                      <a:pt x="848" y="85"/>
                    </a:lnTo>
                    <a:lnTo>
                      <a:pt x="850" y="87"/>
                    </a:lnTo>
                    <a:lnTo>
                      <a:pt x="849" y="84"/>
                    </a:lnTo>
                    <a:lnTo>
                      <a:pt x="855" y="82"/>
                    </a:lnTo>
                    <a:lnTo>
                      <a:pt x="856" y="84"/>
                    </a:lnTo>
                    <a:lnTo>
                      <a:pt x="854" y="87"/>
                    </a:lnTo>
                    <a:lnTo>
                      <a:pt x="855" y="84"/>
                    </a:lnTo>
                    <a:lnTo>
                      <a:pt x="854" y="84"/>
                    </a:lnTo>
                    <a:lnTo>
                      <a:pt x="852" y="89"/>
                    </a:lnTo>
                    <a:lnTo>
                      <a:pt x="853" y="98"/>
                    </a:lnTo>
                    <a:lnTo>
                      <a:pt x="852" y="97"/>
                    </a:lnTo>
                    <a:lnTo>
                      <a:pt x="851" y="98"/>
                    </a:lnTo>
                    <a:lnTo>
                      <a:pt x="851" y="90"/>
                    </a:lnTo>
                    <a:lnTo>
                      <a:pt x="849" y="88"/>
                    </a:lnTo>
                    <a:lnTo>
                      <a:pt x="851" y="91"/>
                    </a:lnTo>
                    <a:lnTo>
                      <a:pt x="850" y="98"/>
                    </a:lnTo>
                    <a:lnTo>
                      <a:pt x="842" y="97"/>
                    </a:lnTo>
                    <a:lnTo>
                      <a:pt x="847" y="99"/>
                    </a:lnTo>
                    <a:lnTo>
                      <a:pt x="840" y="100"/>
                    </a:lnTo>
                    <a:lnTo>
                      <a:pt x="845" y="100"/>
                    </a:lnTo>
                    <a:lnTo>
                      <a:pt x="845" y="102"/>
                    </a:lnTo>
                    <a:lnTo>
                      <a:pt x="837" y="105"/>
                    </a:lnTo>
                    <a:lnTo>
                      <a:pt x="843" y="105"/>
                    </a:lnTo>
                    <a:lnTo>
                      <a:pt x="840" y="105"/>
                    </a:lnTo>
                    <a:lnTo>
                      <a:pt x="843" y="105"/>
                    </a:lnTo>
                    <a:lnTo>
                      <a:pt x="843" y="108"/>
                    </a:lnTo>
                    <a:lnTo>
                      <a:pt x="838" y="110"/>
                    </a:lnTo>
                    <a:lnTo>
                      <a:pt x="836" y="109"/>
                    </a:lnTo>
                    <a:lnTo>
                      <a:pt x="837" y="112"/>
                    </a:lnTo>
                    <a:lnTo>
                      <a:pt x="837" y="117"/>
                    </a:lnTo>
                    <a:lnTo>
                      <a:pt x="838" y="124"/>
                    </a:lnTo>
                    <a:lnTo>
                      <a:pt x="831" y="121"/>
                    </a:lnTo>
                    <a:lnTo>
                      <a:pt x="830" y="125"/>
                    </a:lnTo>
                    <a:lnTo>
                      <a:pt x="831" y="122"/>
                    </a:lnTo>
                    <a:lnTo>
                      <a:pt x="833" y="122"/>
                    </a:lnTo>
                    <a:lnTo>
                      <a:pt x="839" y="130"/>
                    </a:lnTo>
                    <a:lnTo>
                      <a:pt x="837" y="133"/>
                    </a:lnTo>
                    <a:lnTo>
                      <a:pt x="833" y="133"/>
                    </a:lnTo>
                    <a:lnTo>
                      <a:pt x="835" y="134"/>
                    </a:lnTo>
                    <a:lnTo>
                      <a:pt x="838" y="134"/>
                    </a:lnTo>
                    <a:lnTo>
                      <a:pt x="839" y="130"/>
                    </a:lnTo>
                    <a:lnTo>
                      <a:pt x="835" y="123"/>
                    </a:lnTo>
                    <a:lnTo>
                      <a:pt x="842" y="124"/>
                    </a:lnTo>
                    <a:lnTo>
                      <a:pt x="847" y="121"/>
                    </a:lnTo>
                    <a:lnTo>
                      <a:pt x="849" y="126"/>
                    </a:lnTo>
                    <a:lnTo>
                      <a:pt x="846" y="129"/>
                    </a:lnTo>
                    <a:lnTo>
                      <a:pt x="849" y="127"/>
                    </a:lnTo>
                    <a:lnTo>
                      <a:pt x="851" y="128"/>
                    </a:lnTo>
                    <a:lnTo>
                      <a:pt x="854" y="129"/>
                    </a:lnTo>
                    <a:lnTo>
                      <a:pt x="853" y="134"/>
                    </a:lnTo>
                    <a:lnTo>
                      <a:pt x="854" y="133"/>
                    </a:lnTo>
                    <a:lnTo>
                      <a:pt x="854" y="129"/>
                    </a:lnTo>
                    <a:lnTo>
                      <a:pt x="856" y="129"/>
                    </a:lnTo>
                    <a:lnTo>
                      <a:pt x="857" y="131"/>
                    </a:lnTo>
                    <a:lnTo>
                      <a:pt x="855" y="134"/>
                    </a:lnTo>
                    <a:lnTo>
                      <a:pt x="855" y="136"/>
                    </a:lnTo>
                    <a:lnTo>
                      <a:pt x="860" y="136"/>
                    </a:lnTo>
                    <a:lnTo>
                      <a:pt x="858" y="135"/>
                    </a:lnTo>
                    <a:lnTo>
                      <a:pt x="855" y="136"/>
                    </a:lnTo>
                    <a:lnTo>
                      <a:pt x="858" y="131"/>
                    </a:lnTo>
                    <a:lnTo>
                      <a:pt x="857" y="129"/>
                    </a:lnTo>
                    <a:lnTo>
                      <a:pt x="854" y="128"/>
                    </a:lnTo>
                    <a:lnTo>
                      <a:pt x="851" y="125"/>
                    </a:lnTo>
                    <a:lnTo>
                      <a:pt x="855" y="115"/>
                    </a:lnTo>
                    <a:lnTo>
                      <a:pt x="861" y="118"/>
                    </a:lnTo>
                    <a:lnTo>
                      <a:pt x="860" y="122"/>
                    </a:lnTo>
                    <a:lnTo>
                      <a:pt x="863" y="124"/>
                    </a:lnTo>
                    <a:lnTo>
                      <a:pt x="862" y="126"/>
                    </a:lnTo>
                    <a:lnTo>
                      <a:pt x="864" y="124"/>
                    </a:lnTo>
                    <a:lnTo>
                      <a:pt x="866" y="126"/>
                    </a:lnTo>
                    <a:lnTo>
                      <a:pt x="864" y="131"/>
                    </a:lnTo>
                    <a:lnTo>
                      <a:pt x="862" y="134"/>
                    </a:lnTo>
                    <a:lnTo>
                      <a:pt x="863" y="135"/>
                    </a:lnTo>
                    <a:lnTo>
                      <a:pt x="864" y="136"/>
                    </a:lnTo>
                    <a:lnTo>
                      <a:pt x="865" y="137"/>
                    </a:lnTo>
                    <a:lnTo>
                      <a:pt x="863" y="139"/>
                    </a:lnTo>
                    <a:lnTo>
                      <a:pt x="865" y="137"/>
                    </a:lnTo>
                    <a:lnTo>
                      <a:pt x="867" y="141"/>
                    </a:lnTo>
                    <a:lnTo>
                      <a:pt x="864" y="143"/>
                    </a:lnTo>
                    <a:lnTo>
                      <a:pt x="860" y="144"/>
                    </a:lnTo>
                    <a:lnTo>
                      <a:pt x="865" y="144"/>
                    </a:lnTo>
                    <a:lnTo>
                      <a:pt x="866" y="146"/>
                    </a:lnTo>
                    <a:lnTo>
                      <a:pt x="861" y="149"/>
                    </a:lnTo>
                    <a:lnTo>
                      <a:pt x="866" y="147"/>
                    </a:lnTo>
                    <a:lnTo>
                      <a:pt x="871" y="149"/>
                    </a:lnTo>
                    <a:lnTo>
                      <a:pt x="869" y="153"/>
                    </a:lnTo>
                    <a:lnTo>
                      <a:pt x="865" y="153"/>
                    </a:lnTo>
                    <a:lnTo>
                      <a:pt x="863" y="156"/>
                    </a:lnTo>
                    <a:lnTo>
                      <a:pt x="865" y="153"/>
                    </a:lnTo>
                    <a:lnTo>
                      <a:pt x="869" y="153"/>
                    </a:lnTo>
                    <a:lnTo>
                      <a:pt x="872" y="151"/>
                    </a:lnTo>
                    <a:lnTo>
                      <a:pt x="871" y="148"/>
                    </a:lnTo>
                    <a:lnTo>
                      <a:pt x="867" y="146"/>
                    </a:lnTo>
                    <a:lnTo>
                      <a:pt x="868" y="144"/>
                    </a:lnTo>
                    <a:lnTo>
                      <a:pt x="874" y="147"/>
                    </a:lnTo>
                    <a:lnTo>
                      <a:pt x="879" y="148"/>
                    </a:lnTo>
                    <a:lnTo>
                      <a:pt x="882" y="146"/>
                    </a:lnTo>
                    <a:lnTo>
                      <a:pt x="884" y="151"/>
                    </a:lnTo>
                    <a:lnTo>
                      <a:pt x="882" y="151"/>
                    </a:lnTo>
                    <a:lnTo>
                      <a:pt x="881" y="155"/>
                    </a:lnTo>
                    <a:lnTo>
                      <a:pt x="878" y="154"/>
                    </a:lnTo>
                    <a:lnTo>
                      <a:pt x="879" y="156"/>
                    </a:lnTo>
                    <a:lnTo>
                      <a:pt x="872" y="161"/>
                    </a:lnTo>
                    <a:lnTo>
                      <a:pt x="865" y="162"/>
                    </a:lnTo>
                    <a:lnTo>
                      <a:pt x="863" y="165"/>
                    </a:lnTo>
                    <a:lnTo>
                      <a:pt x="858" y="165"/>
                    </a:lnTo>
                    <a:lnTo>
                      <a:pt x="862" y="166"/>
                    </a:lnTo>
                    <a:lnTo>
                      <a:pt x="862" y="167"/>
                    </a:lnTo>
                    <a:lnTo>
                      <a:pt x="861" y="169"/>
                    </a:lnTo>
                    <a:lnTo>
                      <a:pt x="862" y="167"/>
                    </a:lnTo>
                    <a:lnTo>
                      <a:pt x="865" y="164"/>
                    </a:lnTo>
                    <a:lnTo>
                      <a:pt x="869" y="164"/>
                    </a:lnTo>
                    <a:lnTo>
                      <a:pt x="880" y="160"/>
                    </a:lnTo>
                    <a:lnTo>
                      <a:pt x="878" y="164"/>
                    </a:lnTo>
                    <a:lnTo>
                      <a:pt x="872" y="167"/>
                    </a:lnTo>
                    <a:lnTo>
                      <a:pt x="880" y="163"/>
                    </a:lnTo>
                    <a:lnTo>
                      <a:pt x="881" y="165"/>
                    </a:lnTo>
                    <a:lnTo>
                      <a:pt x="885" y="167"/>
                    </a:lnTo>
                    <a:lnTo>
                      <a:pt x="884" y="170"/>
                    </a:lnTo>
                    <a:lnTo>
                      <a:pt x="882" y="170"/>
                    </a:lnTo>
                    <a:lnTo>
                      <a:pt x="885" y="170"/>
                    </a:lnTo>
                    <a:lnTo>
                      <a:pt x="887" y="165"/>
                    </a:lnTo>
                    <a:lnTo>
                      <a:pt x="891" y="165"/>
                    </a:lnTo>
                    <a:lnTo>
                      <a:pt x="894" y="157"/>
                    </a:lnTo>
                    <a:lnTo>
                      <a:pt x="894" y="161"/>
                    </a:lnTo>
                    <a:lnTo>
                      <a:pt x="896" y="163"/>
                    </a:lnTo>
                    <a:lnTo>
                      <a:pt x="894" y="161"/>
                    </a:lnTo>
                    <a:lnTo>
                      <a:pt x="896" y="157"/>
                    </a:lnTo>
                    <a:lnTo>
                      <a:pt x="893" y="153"/>
                    </a:lnTo>
                    <a:lnTo>
                      <a:pt x="894" y="151"/>
                    </a:lnTo>
                    <a:lnTo>
                      <a:pt x="898" y="151"/>
                    </a:lnTo>
                    <a:lnTo>
                      <a:pt x="894" y="149"/>
                    </a:lnTo>
                    <a:lnTo>
                      <a:pt x="894" y="147"/>
                    </a:lnTo>
                    <a:lnTo>
                      <a:pt x="906" y="153"/>
                    </a:lnTo>
                    <a:lnTo>
                      <a:pt x="898" y="161"/>
                    </a:lnTo>
                    <a:lnTo>
                      <a:pt x="899" y="166"/>
                    </a:lnTo>
                    <a:lnTo>
                      <a:pt x="899" y="167"/>
                    </a:lnTo>
                    <a:lnTo>
                      <a:pt x="900" y="169"/>
                    </a:lnTo>
                    <a:lnTo>
                      <a:pt x="898" y="170"/>
                    </a:lnTo>
                    <a:lnTo>
                      <a:pt x="900" y="170"/>
                    </a:lnTo>
                    <a:lnTo>
                      <a:pt x="899" y="172"/>
                    </a:lnTo>
                    <a:lnTo>
                      <a:pt x="902" y="170"/>
                    </a:lnTo>
                    <a:lnTo>
                      <a:pt x="903" y="172"/>
                    </a:lnTo>
                    <a:lnTo>
                      <a:pt x="904" y="172"/>
                    </a:lnTo>
                    <a:lnTo>
                      <a:pt x="901" y="175"/>
                    </a:lnTo>
                    <a:lnTo>
                      <a:pt x="905" y="173"/>
                    </a:lnTo>
                    <a:lnTo>
                      <a:pt x="906" y="174"/>
                    </a:lnTo>
                    <a:lnTo>
                      <a:pt x="907" y="174"/>
                    </a:lnTo>
                    <a:lnTo>
                      <a:pt x="905" y="177"/>
                    </a:lnTo>
                    <a:lnTo>
                      <a:pt x="902" y="178"/>
                    </a:lnTo>
                    <a:lnTo>
                      <a:pt x="904" y="178"/>
                    </a:lnTo>
                    <a:lnTo>
                      <a:pt x="905" y="177"/>
                    </a:lnTo>
                    <a:lnTo>
                      <a:pt x="906" y="176"/>
                    </a:lnTo>
                    <a:lnTo>
                      <a:pt x="910" y="179"/>
                    </a:lnTo>
                    <a:lnTo>
                      <a:pt x="911" y="177"/>
                    </a:lnTo>
                    <a:lnTo>
                      <a:pt x="914" y="176"/>
                    </a:lnTo>
                    <a:lnTo>
                      <a:pt x="915" y="175"/>
                    </a:lnTo>
                    <a:lnTo>
                      <a:pt x="917" y="176"/>
                    </a:lnTo>
                    <a:lnTo>
                      <a:pt x="917" y="172"/>
                    </a:lnTo>
                    <a:lnTo>
                      <a:pt x="919" y="171"/>
                    </a:lnTo>
                    <a:lnTo>
                      <a:pt x="918" y="170"/>
                    </a:lnTo>
                    <a:lnTo>
                      <a:pt x="921" y="174"/>
                    </a:lnTo>
                    <a:lnTo>
                      <a:pt x="918" y="180"/>
                    </a:lnTo>
                    <a:lnTo>
                      <a:pt x="917" y="179"/>
                    </a:lnTo>
                    <a:lnTo>
                      <a:pt x="915" y="182"/>
                    </a:lnTo>
                    <a:lnTo>
                      <a:pt x="905" y="187"/>
                    </a:lnTo>
                    <a:lnTo>
                      <a:pt x="904" y="191"/>
                    </a:lnTo>
                    <a:lnTo>
                      <a:pt x="901" y="192"/>
                    </a:lnTo>
                    <a:lnTo>
                      <a:pt x="904" y="191"/>
                    </a:lnTo>
                    <a:lnTo>
                      <a:pt x="906" y="187"/>
                    </a:lnTo>
                    <a:lnTo>
                      <a:pt x="907" y="188"/>
                    </a:lnTo>
                    <a:lnTo>
                      <a:pt x="910" y="185"/>
                    </a:lnTo>
                    <a:lnTo>
                      <a:pt x="912" y="187"/>
                    </a:lnTo>
                    <a:lnTo>
                      <a:pt x="914" y="191"/>
                    </a:lnTo>
                    <a:lnTo>
                      <a:pt x="912" y="188"/>
                    </a:lnTo>
                    <a:lnTo>
                      <a:pt x="919" y="185"/>
                    </a:lnTo>
                    <a:lnTo>
                      <a:pt x="917" y="190"/>
                    </a:lnTo>
                    <a:lnTo>
                      <a:pt x="920" y="187"/>
                    </a:lnTo>
                    <a:lnTo>
                      <a:pt x="920" y="184"/>
                    </a:lnTo>
                    <a:lnTo>
                      <a:pt x="921" y="188"/>
                    </a:lnTo>
                    <a:lnTo>
                      <a:pt x="922" y="190"/>
                    </a:lnTo>
                    <a:lnTo>
                      <a:pt x="921" y="184"/>
                    </a:lnTo>
                    <a:lnTo>
                      <a:pt x="923" y="183"/>
                    </a:lnTo>
                    <a:lnTo>
                      <a:pt x="929" y="197"/>
                    </a:lnTo>
                    <a:lnTo>
                      <a:pt x="929" y="200"/>
                    </a:lnTo>
                    <a:lnTo>
                      <a:pt x="926" y="200"/>
                    </a:lnTo>
                    <a:lnTo>
                      <a:pt x="927" y="198"/>
                    </a:lnTo>
                    <a:lnTo>
                      <a:pt x="925" y="199"/>
                    </a:lnTo>
                    <a:lnTo>
                      <a:pt x="925" y="197"/>
                    </a:lnTo>
                    <a:lnTo>
                      <a:pt x="923" y="200"/>
                    </a:lnTo>
                    <a:lnTo>
                      <a:pt x="924" y="199"/>
                    </a:lnTo>
                    <a:lnTo>
                      <a:pt x="929" y="205"/>
                    </a:lnTo>
                    <a:lnTo>
                      <a:pt x="927" y="207"/>
                    </a:lnTo>
                    <a:lnTo>
                      <a:pt x="930" y="206"/>
                    </a:lnTo>
                    <a:lnTo>
                      <a:pt x="930" y="210"/>
                    </a:lnTo>
                    <a:lnTo>
                      <a:pt x="927" y="211"/>
                    </a:lnTo>
                    <a:lnTo>
                      <a:pt x="932" y="214"/>
                    </a:lnTo>
                    <a:lnTo>
                      <a:pt x="934" y="213"/>
                    </a:lnTo>
                    <a:lnTo>
                      <a:pt x="933" y="218"/>
                    </a:lnTo>
                    <a:lnTo>
                      <a:pt x="926" y="221"/>
                    </a:lnTo>
                    <a:lnTo>
                      <a:pt x="926" y="231"/>
                    </a:lnTo>
                    <a:lnTo>
                      <a:pt x="927" y="241"/>
                    </a:lnTo>
                    <a:lnTo>
                      <a:pt x="929" y="239"/>
                    </a:lnTo>
                    <a:lnTo>
                      <a:pt x="936" y="241"/>
                    </a:lnTo>
                    <a:lnTo>
                      <a:pt x="942" y="248"/>
                    </a:lnTo>
                    <a:lnTo>
                      <a:pt x="939" y="251"/>
                    </a:lnTo>
                    <a:lnTo>
                      <a:pt x="942" y="249"/>
                    </a:lnTo>
                    <a:lnTo>
                      <a:pt x="950" y="255"/>
                    </a:lnTo>
                    <a:lnTo>
                      <a:pt x="946" y="257"/>
                    </a:lnTo>
                    <a:lnTo>
                      <a:pt x="946" y="260"/>
                    </a:lnTo>
                    <a:lnTo>
                      <a:pt x="945" y="257"/>
                    </a:lnTo>
                    <a:lnTo>
                      <a:pt x="945" y="260"/>
                    </a:lnTo>
                    <a:lnTo>
                      <a:pt x="947" y="260"/>
                    </a:lnTo>
                    <a:lnTo>
                      <a:pt x="948" y="256"/>
                    </a:lnTo>
                    <a:lnTo>
                      <a:pt x="950" y="257"/>
                    </a:lnTo>
                    <a:lnTo>
                      <a:pt x="953" y="269"/>
                    </a:lnTo>
                    <a:lnTo>
                      <a:pt x="951" y="269"/>
                    </a:lnTo>
                    <a:lnTo>
                      <a:pt x="951" y="271"/>
                    </a:lnTo>
                    <a:lnTo>
                      <a:pt x="951" y="269"/>
                    </a:lnTo>
                    <a:lnTo>
                      <a:pt x="954" y="270"/>
                    </a:lnTo>
                    <a:lnTo>
                      <a:pt x="958" y="283"/>
                    </a:lnTo>
                    <a:lnTo>
                      <a:pt x="955" y="288"/>
                    </a:lnTo>
                    <a:lnTo>
                      <a:pt x="954" y="286"/>
                    </a:lnTo>
                    <a:lnTo>
                      <a:pt x="948" y="287"/>
                    </a:lnTo>
                    <a:lnTo>
                      <a:pt x="954" y="287"/>
                    </a:lnTo>
                    <a:lnTo>
                      <a:pt x="955" y="292"/>
                    </a:lnTo>
                    <a:lnTo>
                      <a:pt x="952" y="299"/>
                    </a:lnTo>
                    <a:lnTo>
                      <a:pt x="948" y="300"/>
                    </a:lnTo>
                    <a:lnTo>
                      <a:pt x="948" y="298"/>
                    </a:lnTo>
                    <a:lnTo>
                      <a:pt x="945" y="300"/>
                    </a:lnTo>
                    <a:lnTo>
                      <a:pt x="955" y="309"/>
                    </a:lnTo>
                    <a:lnTo>
                      <a:pt x="964" y="318"/>
                    </a:lnTo>
                    <a:lnTo>
                      <a:pt x="968" y="318"/>
                    </a:lnTo>
                    <a:lnTo>
                      <a:pt x="971" y="315"/>
                    </a:lnTo>
                    <a:lnTo>
                      <a:pt x="978" y="315"/>
                    </a:lnTo>
                    <a:lnTo>
                      <a:pt x="989" y="311"/>
                    </a:lnTo>
                    <a:lnTo>
                      <a:pt x="997" y="309"/>
                    </a:lnTo>
                    <a:lnTo>
                      <a:pt x="1004" y="306"/>
                    </a:lnTo>
                    <a:lnTo>
                      <a:pt x="1006" y="303"/>
                    </a:lnTo>
                    <a:lnTo>
                      <a:pt x="1011" y="301"/>
                    </a:lnTo>
                    <a:lnTo>
                      <a:pt x="1012" y="302"/>
                    </a:lnTo>
                    <a:lnTo>
                      <a:pt x="1013" y="299"/>
                    </a:lnTo>
                    <a:lnTo>
                      <a:pt x="1014" y="301"/>
                    </a:lnTo>
                    <a:lnTo>
                      <a:pt x="1014" y="300"/>
                    </a:lnTo>
                    <a:lnTo>
                      <a:pt x="1015" y="300"/>
                    </a:lnTo>
                    <a:lnTo>
                      <a:pt x="1015" y="302"/>
                    </a:lnTo>
                    <a:lnTo>
                      <a:pt x="1017" y="301"/>
                    </a:lnTo>
                    <a:lnTo>
                      <a:pt x="1018" y="302"/>
                    </a:lnTo>
                    <a:lnTo>
                      <a:pt x="1018" y="301"/>
                    </a:lnTo>
                    <a:lnTo>
                      <a:pt x="1015" y="298"/>
                    </a:lnTo>
                    <a:lnTo>
                      <a:pt x="1029" y="298"/>
                    </a:lnTo>
                    <a:lnTo>
                      <a:pt x="1031" y="296"/>
                    </a:lnTo>
                    <a:lnTo>
                      <a:pt x="1031" y="298"/>
                    </a:lnTo>
                    <a:lnTo>
                      <a:pt x="1030" y="300"/>
                    </a:lnTo>
                    <a:lnTo>
                      <a:pt x="1031" y="307"/>
                    </a:lnTo>
                    <a:lnTo>
                      <a:pt x="1029" y="308"/>
                    </a:lnTo>
                    <a:lnTo>
                      <a:pt x="1028" y="305"/>
                    </a:lnTo>
                    <a:lnTo>
                      <a:pt x="1027" y="307"/>
                    </a:lnTo>
                    <a:lnTo>
                      <a:pt x="1026" y="305"/>
                    </a:lnTo>
                    <a:lnTo>
                      <a:pt x="1023" y="306"/>
                    </a:lnTo>
                    <a:lnTo>
                      <a:pt x="1019" y="304"/>
                    </a:lnTo>
                    <a:lnTo>
                      <a:pt x="1022" y="307"/>
                    </a:lnTo>
                    <a:lnTo>
                      <a:pt x="1015" y="308"/>
                    </a:lnTo>
                    <a:lnTo>
                      <a:pt x="1014" y="310"/>
                    </a:lnTo>
                    <a:lnTo>
                      <a:pt x="1010" y="313"/>
                    </a:lnTo>
                    <a:lnTo>
                      <a:pt x="1015" y="309"/>
                    </a:lnTo>
                    <a:lnTo>
                      <a:pt x="1023" y="309"/>
                    </a:lnTo>
                    <a:lnTo>
                      <a:pt x="1018" y="310"/>
                    </a:lnTo>
                    <a:lnTo>
                      <a:pt x="1022" y="313"/>
                    </a:lnTo>
                    <a:lnTo>
                      <a:pt x="1023" y="315"/>
                    </a:lnTo>
                    <a:lnTo>
                      <a:pt x="1024" y="310"/>
                    </a:lnTo>
                    <a:lnTo>
                      <a:pt x="1056" y="310"/>
                    </a:lnTo>
                    <a:lnTo>
                      <a:pt x="1059" y="304"/>
                    </a:lnTo>
                    <a:lnTo>
                      <a:pt x="1067" y="293"/>
                    </a:lnTo>
                    <a:lnTo>
                      <a:pt x="1073" y="288"/>
                    </a:lnTo>
                    <a:lnTo>
                      <a:pt x="1082" y="284"/>
                    </a:lnTo>
                    <a:lnTo>
                      <a:pt x="1088" y="269"/>
                    </a:lnTo>
                    <a:lnTo>
                      <a:pt x="1094" y="261"/>
                    </a:lnTo>
                    <a:lnTo>
                      <a:pt x="1099" y="257"/>
                    </a:lnTo>
                    <a:lnTo>
                      <a:pt x="1104" y="255"/>
                    </a:lnTo>
                    <a:lnTo>
                      <a:pt x="1114" y="256"/>
                    </a:lnTo>
                    <a:lnTo>
                      <a:pt x="1121" y="255"/>
                    </a:lnTo>
                    <a:lnTo>
                      <a:pt x="1130" y="257"/>
                    </a:lnTo>
                    <a:lnTo>
                      <a:pt x="1135" y="265"/>
                    </a:lnTo>
                    <a:lnTo>
                      <a:pt x="1141" y="277"/>
                    </a:lnTo>
                    <a:lnTo>
                      <a:pt x="1144" y="279"/>
                    </a:lnTo>
                    <a:lnTo>
                      <a:pt x="1146" y="287"/>
                    </a:lnTo>
                    <a:lnTo>
                      <a:pt x="1150" y="288"/>
                    </a:lnTo>
                    <a:lnTo>
                      <a:pt x="1155" y="283"/>
                    </a:lnTo>
                    <a:lnTo>
                      <a:pt x="1156" y="284"/>
                    </a:lnTo>
                    <a:lnTo>
                      <a:pt x="1160" y="284"/>
                    </a:lnTo>
                    <a:lnTo>
                      <a:pt x="1160" y="283"/>
                    </a:lnTo>
                    <a:lnTo>
                      <a:pt x="1156" y="284"/>
                    </a:lnTo>
                    <a:lnTo>
                      <a:pt x="1171" y="281"/>
                    </a:lnTo>
                    <a:lnTo>
                      <a:pt x="1170" y="285"/>
                    </a:lnTo>
                    <a:lnTo>
                      <a:pt x="1166" y="286"/>
                    </a:lnTo>
                    <a:lnTo>
                      <a:pt x="1169" y="287"/>
                    </a:lnTo>
                    <a:lnTo>
                      <a:pt x="1171" y="285"/>
                    </a:lnTo>
                    <a:lnTo>
                      <a:pt x="1173" y="286"/>
                    </a:lnTo>
                    <a:lnTo>
                      <a:pt x="1174" y="289"/>
                    </a:lnTo>
                    <a:lnTo>
                      <a:pt x="1174" y="286"/>
                    </a:lnTo>
                    <a:lnTo>
                      <a:pt x="1178" y="287"/>
                    </a:lnTo>
                    <a:lnTo>
                      <a:pt x="1176" y="286"/>
                    </a:lnTo>
                    <a:lnTo>
                      <a:pt x="1177" y="285"/>
                    </a:lnTo>
                    <a:lnTo>
                      <a:pt x="1181" y="285"/>
                    </a:lnTo>
                    <a:lnTo>
                      <a:pt x="1184" y="287"/>
                    </a:lnTo>
                    <a:lnTo>
                      <a:pt x="1181" y="284"/>
                    </a:lnTo>
                    <a:lnTo>
                      <a:pt x="1172" y="285"/>
                    </a:lnTo>
                    <a:lnTo>
                      <a:pt x="1171" y="284"/>
                    </a:lnTo>
                    <a:lnTo>
                      <a:pt x="1172" y="282"/>
                    </a:lnTo>
                    <a:lnTo>
                      <a:pt x="1173" y="283"/>
                    </a:lnTo>
                    <a:lnTo>
                      <a:pt x="1184" y="283"/>
                    </a:lnTo>
                    <a:lnTo>
                      <a:pt x="1194" y="285"/>
                    </a:lnTo>
                    <a:lnTo>
                      <a:pt x="1250" y="308"/>
                    </a:lnTo>
                    <a:lnTo>
                      <a:pt x="1298" y="332"/>
                    </a:lnTo>
                    <a:lnTo>
                      <a:pt x="1307" y="333"/>
                    </a:lnTo>
                    <a:lnTo>
                      <a:pt x="1308" y="331"/>
                    </a:lnTo>
                    <a:lnTo>
                      <a:pt x="1307" y="329"/>
                    </a:lnTo>
                    <a:lnTo>
                      <a:pt x="1305" y="331"/>
                    </a:lnTo>
                    <a:lnTo>
                      <a:pt x="1307" y="328"/>
                    </a:lnTo>
                    <a:lnTo>
                      <a:pt x="1311" y="336"/>
                    </a:lnTo>
                    <a:lnTo>
                      <a:pt x="1314" y="338"/>
                    </a:lnTo>
                    <a:lnTo>
                      <a:pt x="1319" y="338"/>
                    </a:lnTo>
                    <a:lnTo>
                      <a:pt x="1320" y="343"/>
                    </a:lnTo>
                    <a:lnTo>
                      <a:pt x="1318" y="349"/>
                    </a:lnTo>
                    <a:lnTo>
                      <a:pt x="1320" y="352"/>
                    </a:lnTo>
                    <a:lnTo>
                      <a:pt x="1319" y="349"/>
                    </a:lnTo>
                    <a:lnTo>
                      <a:pt x="1322" y="344"/>
                    </a:lnTo>
                    <a:lnTo>
                      <a:pt x="1320" y="337"/>
                    </a:lnTo>
                    <a:lnTo>
                      <a:pt x="1318" y="335"/>
                    </a:lnTo>
                    <a:lnTo>
                      <a:pt x="1314" y="336"/>
                    </a:lnTo>
                    <a:lnTo>
                      <a:pt x="1313" y="334"/>
                    </a:lnTo>
                    <a:lnTo>
                      <a:pt x="1316" y="332"/>
                    </a:lnTo>
                    <a:lnTo>
                      <a:pt x="1314" y="331"/>
                    </a:lnTo>
                    <a:lnTo>
                      <a:pt x="1311" y="332"/>
                    </a:lnTo>
                    <a:lnTo>
                      <a:pt x="1311" y="329"/>
                    </a:lnTo>
                    <a:lnTo>
                      <a:pt x="1317" y="331"/>
                    </a:lnTo>
                    <a:lnTo>
                      <a:pt x="1334" y="347"/>
                    </a:lnTo>
                    <a:lnTo>
                      <a:pt x="1352" y="359"/>
                    </a:lnTo>
                    <a:lnTo>
                      <a:pt x="1361" y="357"/>
                    </a:lnTo>
                    <a:lnTo>
                      <a:pt x="1367" y="364"/>
                    </a:lnTo>
                    <a:lnTo>
                      <a:pt x="1369" y="362"/>
                    </a:lnTo>
                    <a:lnTo>
                      <a:pt x="1379" y="364"/>
                    </a:lnTo>
                    <a:lnTo>
                      <a:pt x="1388" y="364"/>
                    </a:lnTo>
                    <a:lnTo>
                      <a:pt x="1392" y="367"/>
                    </a:lnTo>
                    <a:lnTo>
                      <a:pt x="1392" y="368"/>
                    </a:lnTo>
                    <a:lnTo>
                      <a:pt x="1389" y="367"/>
                    </a:lnTo>
                    <a:lnTo>
                      <a:pt x="1397" y="373"/>
                    </a:lnTo>
                    <a:lnTo>
                      <a:pt x="1412" y="374"/>
                    </a:lnTo>
                    <a:lnTo>
                      <a:pt x="1414" y="376"/>
                    </a:lnTo>
                    <a:lnTo>
                      <a:pt x="1412" y="378"/>
                    </a:lnTo>
                    <a:lnTo>
                      <a:pt x="1412" y="377"/>
                    </a:lnTo>
                    <a:lnTo>
                      <a:pt x="1411" y="381"/>
                    </a:lnTo>
                    <a:lnTo>
                      <a:pt x="1412" y="379"/>
                    </a:lnTo>
                    <a:lnTo>
                      <a:pt x="1416" y="378"/>
                    </a:lnTo>
                    <a:lnTo>
                      <a:pt x="1416" y="383"/>
                    </a:lnTo>
                    <a:lnTo>
                      <a:pt x="1414" y="386"/>
                    </a:lnTo>
                    <a:lnTo>
                      <a:pt x="1418" y="383"/>
                    </a:lnTo>
                    <a:lnTo>
                      <a:pt x="1421" y="387"/>
                    </a:lnTo>
                    <a:lnTo>
                      <a:pt x="1421" y="389"/>
                    </a:lnTo>
                    <a:lnTo>
                      <a:pt x="1423" y="385"/>
                    </a:lnTo>
                    <a:lnTo>
                      <a:pt x="1424" y="387"/>
                    </a:lnTo>
                    <a:lnTo>
                      <a:pt x="1428" y="375"/>
                    </a:lnTo>
                    <a:lnTo>
                      <a:pt x="1430" y="374"/>
                    </a:lnTo>
                    <a:lnTo>
                      <a:pt x="1416" y="371"/>
                    </a:lnTo>
                    <a:lnTo>
                      <a:pt x="1414" y="363"/>
                    </a:lnTo>
                    <a:lnTo>
                      <a:pt x="1420" y="358"/>
                    </a:lnTo>
                    <a:lnTo>
                      <a:pt x="1419" y="357"/>
                    </a:lnTo>
                    <a:lnTo>
                      <a:pt x="1416" y="360"/>
                    </a:lnTo>
                    <a:lnTo>
                      <a:pt x="1416" y="358"/>
                    </a:lnTo>
                    <a:lnTo>
                      <a:pt x="1420" y="356"/>
                    </a:lnTo>
                    <a:lnTo>
                      <a:pt x="1422" y="361"/>
                    </a:lnTo>
                    <a:lnTo>
                      <a:pt x="1425" y="363"/>
                    </a:lnTo>
                    <a:lnTo>
                      <a:pt x="1425" y="362"/>
                    </a:lnTo>
                    <a:lnTo>
                      <a:pt x="1425" y="360"/>
                    </a:lnTo>
                    <a:lnTo>
                      <a:pt x="1423" y="360"/>
                    </a:lnTo>
                    <a:lnTo>
                      <a:pt x="1425" y="358"/>
                    </a:lnTo>
                    <a:lnTo>
                      <a:pt x="1437" y="361"/>
                    </a:lnTo>
                    <a:lnTo>
                      <a:pt x="1460" y="359"/>
                    </a:lnTo>
                    <a:lnTo>
                      <a:pt x="1458" y="360"/>
                    </a:lnTo>
                    <a:lnTo>
                      <a:pt x="1459" y="362"/>
                    </a:lnTo>
                    <a:lnTo>
                      <a:pt x="1466" y="375"/>
                    </a:lnTo>
                    <a:lnTo>
                      <a:pt x="1468" y="369"/>
                    </a:lnTo>
                    <a:lnTo>
                      <a:pt x="1467" y="365"/>
                    </a:lnTo>
                    <a:lnTo>
                      <a:pt x="1469" y="365"/>
                    </a:lnTo>
                    <a:lnTo>
                      <a:pt x="1477" y="367"/>
                    </a:lnTo>
                    <a:lnTo>
                      <a:pt x="1481" y="365"/>
                    </a:lnTo>
                    <a:lnTo>
                      <a:pt x="1510" y="367"/>
                    </a:lnTo>
                    <a:lnTo>
                      <a:pt x="1511" y="368"/>
                    </a:lnTo>
                    <a:lnTo>
                      <a:pt x="1509" y="367"/>
                    </a:lnTo>
                    <a:lnTo>
                      <a:pt x="1512" y="371"/>
                    </a:lnTo>
                    <a:lnTo>
                      <a:pt x="1510" y="374"/>
                    </a:lnTo>
                    <a:lnTo>
                      <a:pt x="1503" y="378"/>
                    </a:lnTo>
                    <a:lnTo>
                      <a:pt x="1505" y="388"/>
                    </a:lnTo>
                    <a:lnTo>
                      <a:pt x="1501" y="391"/>
                    </a:lnTo>
                    <a:lnTo>
                      <a:pt x="1500" y="399"/>
                    </a:lnTo>
                    <a:lnTo>
                      <a:pt x="1503" y="405"/>
                    </a:lnTo>
                    <a:lnTo>
                      <a:pt x="1513" y="413"/>
                    </a:lnTo>
                    <a:lnTo>
                      <a:pt x="1516" y="419"/>
                    </a:lnTo>
                    <a:lnTo>
                      <a:pt x="1511" y="425"/>
                    </a:lnTo>
                    <a:close/>
                  </a:path>
                </a:pathLst>
              </a:custGeom>
              <a:solidFill>
                <a:schemeClr val="tx1"/>
              </a:solidFill>
              <a:ln w="6350" cmpd="sng">
                <a:solidFill>
                  <a:schemeClr val="bg1"/>
                </a:solidFill>
                <a:prstDash val="solid"/>
                <a:round/>
                <a:headEnd/>
                <a:tailEnd/>
              </a:ln>
            </p:spPr>
            <p:txBody>
              <a:bodyPr/>
              <a:lstStyle/>
              <a:p>
                <a:endParaRPr lang="pt-BR"/>
              </a:p>
            </p:txBody>
          </p:sp>
          <p:sp>
            <p:nvSpPr>
              <p:cNvPr id="17" name="Freeform 74"/>
              <p:cNvSpPr>
                <a:spLocks/>
              </p:cNvSpPr>
              <p:nvPr/>
            </p:nvSpPr>
            <p:spPr bwMode="auto">
              <a:xfrm>
                <a:off x="7786261" y="2216744"/>
                <a:ext cx="649251" cy="943217"/>
              </a:xfrm>
              <a:custGeom>
                <a:avLst/>
                <a:gdLst>
                  <a:gd name="T0" fmla="*/ 2147483647 w 1225"/>
                  <a:gd name="T1" fmla="*/ 2147483647 h 1784"/>
                  <a:gd name="T2" fmla="*/ 2147483647 w 1225"/>
                  <a:gd name="T3" fmla="*/ 2147483647 h 1784"/>
                  <a:gd name="T4" fmla="*/ 2147483647 w 1225"/>
                  <a:gd name="T5" fmla="*/ 2147483647 h 1784"/>
                  <a:gd name="T6" fmla="*/ 2147483647 w 1225"/>
                  <a:gd name="T7" fmla="*/ 2147483647 h 1784"/>
                  <a:gd name="T8" fmla="*/ 2147483647 w 1225"/>
                  <a:gd name="T9" fmla="*/ 2147483647 h 1784"/>
                  <a:gd name="T10" fmla="*/ 2147483647 w 1225"/>
                  <a:gd name="T11" fmla="*/ 2147483647 h 1784"/>
                  <a:gd name="T12" fmla="*/ 2147483647 w 1225"/>
                  <a:gd name="T13" fmla="*/ 2147483647 h 1784"/>
                  <a:gd name="T14" fmla="*/ 2147483647 w 1225"/>
                  <a:gd name="T15" fmla="*/ 2147483647 h 1784"/>
                  <a:gd name="T16" fmla="*/ 2147483647 w 1225"/>
                  <a:gd name="T17" fmla="*/ 2147483647 h 1784"/>
                  <a:gd name="T18" fmla="*/ 2147483647 w 1225"/>
                  <a:gd name="T19" fmla="*/ 2147483647 h 1784"/>
                  <a:gd name="T20" fmla="*/ 2147483647 w 1225"/>
                  <a:gd name="T21" fmla="*/ 2147483647 h 1784"/>
                  <a:gd name="T22" fmla="*/ 2147483647 w 1225"/>
                  <a:gd name="T23" fmla="*/ 2147483647 h 1784"/>
                  <a:gd name="T24" fmla="*/ 2147483647 w 1225"/>
                  <a:gd name="T25" fmla="*/ 2147483647 h 1784"/>
                  <a:gd name="T26" fmla="*/ 2147483647 w 1225"/>
                  <a:gd name="T27" fmla="*/ 2147483647 h 1784"/>
                  <a:gd name="T28" fmla="*/ 2147483647 w 1225"/>
                  <a:gd name="T29" fmla="*/ 2147483647 h 1784"/>
                  <a:gd name="T30" fmla="*/ 2147483647 w 1225"/>
                  <a:gd name="T31" fmla="*/ 2147483647 h 1784"/>
                  <a:gd name="T32" fmla="*/ 2147483647 w 1225"/>
                  <a:gd name="T33" fmla="*/ 2147483647 h 1784"/>
                  <a:gd name="T34" fmla="*/ 2147483647 w 1225"/>
                  <a:gd name="T35" fmla="*/ 2147483647 h 1784"/>
                  <a:gd name="T36" fmla="*/ 2147483647 w 1225"/>
                  <a:gd name="T37" fmla="*/ 2147483647 h 1784"/>
                  <a:gd name="T38" fmla="*/ 2147483647 w 1225"/>
                  <a:gd name="T39" fmla="*/ 2147483647 h 1784"/>
                  <a:gd name="T40" fmla="*/ 2147483647 w 1225"/>
                  <a:gd name="T41" fmla="*/ 2147483647 h 1784"/>
                  <a:gd name="T42" fmla="*/ 2147483647 w 1225"/>
                  <a:gd name="T43" fmla="*/ 2147483647 h 1784"/>
                  <a:gd name="T44" fmla="*/ 2147483647 w 1225"/>
                  <a:gd name="T45" fmla="*/ 2147483647 h 1784"/>
                  <a:gd name="T46" fmla="*/ 2147483647 w 1225"/>
                  <a:gd name="T47" fmla="*/ 2147483647 h 1784"/>
                  <a:gd name="T48" fmla="*/ 2147483647 w 1225"/>
                  <a:gd name="T49" fmla="*/ 2147483647 h 1784"/>
                  <a:gd name="T50" fmla="*/ 2147483647 w 1225"/>
                  <a:gd name="T51" fmla="*/ 2147483647 h 1784"/>
                  <a:gd name="T52" fmla="*/ 2147483647 w 1225"/>
                  <a:gd name="T53" fmla="*/ 2147483647 h 1784"/>
                  <a:gd name="T54" fmla="*/ 2147483647 w 1225"/>
                  <a:gd name="T55" fmla="*/ 2147483647 h 1784"/>
                  <a:gd name="T56" fmla="*/ 2147483647 w 1225"/>
                  <a:gd name="T57" fmla="*/ 2147483647 h 1784"/>
                  <a:gd name="T58" fmla="*/ 2147483647 w 1225"/>
                  <a:gd name="T59" fmla="*/ 2147483647 h 1784"/>
                  <a:gd name="T60" fmla="*/ 2147483647 w 1225"/>
                  <a:gd name="T61" fmla="*/ 2147483647 h 1784"/>
                  <a:gd name="T62" fmla="*/ 2147483647 w 1225"/>
                  <a:gd name="T63" fmla="*/ 2147483647 h 1784"/>
                  <a:gd name="T64" fmla="*/ 2147483647 w 1225"/>
                  <a:gd name="T65" fmla="*/ 2147483647 h 1784"/>
                  <a:gd name="T66" fmla="*/ 2147483647 w 1225"/>
                  <a:gd name="T67" fmla="*/ 2147483647 h 1784"/>
                  <a:gd name="T68" fmla="*/ 2147483647 w 1225"/>
                  <a:gd name="T69" fmla="*/ 2147483647 h 1784"/>
                  <a:gd name="T70" fmla="*/ 2147483647 w 1225"/>
                  <a:gd name="T71" fmla="*/ 2147483647 h 1784"/>
                  <a:gd name="T72" fmla="*/ 2147483647 w 1225"/>
                  <a:gd name="T73" fmla="*/ 2147483647 h 1784"/>
                  <a:gd name="T74" fmla="*/ 2147483647 w 1225"/>
                  <a:gd name="T75" fmla="*/ 2147483647 h 1784"/>
                  <a:gd name="T76" fmla="*/ 2147483647 w 1225"/>
                  <a:gd name="T77" fmla="*/ 2147483647 h 1784"/>
                  <a:gd name="T78" fmla="*/ 2147483647 w 1225"/>
                  <a:gd name="T79" fmla="*/ 2147483647 h 1784"/>
                  <a:gd name="T80" fmla="*/ 2147483647 w 1225"/>
                  <a:gd name="T81" fmla="*/ 2147483647 h 1784"/>
                  <a:gd name="T82" fmla="*/ 2147483647 w 1225"/>
                  <a:gd name="T83" fmla="*/ 2147483647 h 1784"/>
                  <a:gd name="T84" fmla="*/ 2147483647 w 1225"/>
                  <a:gd name="T85" fmla="*/ 2147483647 h 1784"/>
                  <a:gd name="T86" fmla="*/ 2147483647 w 1225"/>
                  <a:gd name="T87" fmla="*/ 2147483647 h 1784"/>
                  <a:gd name="T88" fmla="*/ 2147483647 w 1225"/>
                  <a:gd name="T89" fmla="*/ 2147483647 h 1784"/>
                  <a:gd name="T90" fmla="*/ 2147483647 w 1225"/>
                  <a:gd name="T91" fmla="*/ 2147483647 h 1784"/>
                  <a:gd name="T92" fmla="*/ 2147483647 w 1225"/>
                  <a:gd name="T93" fmla="*/ 2147483647 h 1784"/>
                  <a:gd name="T94" fmla="*/ 2147483647 w 1225"/>
                  <a:gd name="T95" fmla="*/ 2147483647 h 1784"/>
                  <a:gd name="T96" fmla="*/ 2147483647 w 1225"/>
                  <a:gd name="T97" fmla="*/ 2147483647 h 1784"/>
                  <a:gd name="T98" fmla="*/ 2147483647 w 1225"/>
                  <a:gd name="T99" fmla="*/ 2147483647 h 1784"/>
                  <a:gd name="T100" fmla="*/ 2147483647 w 1225"/>
                  <a:gd name="T101" fmla="*/ 2147483647 h 1784"/>
                  <a:gd name="T102" fmla="*/ 2147483647 w 1225"/>
                  <a:gd name="T103" fmla="*/ 2147483647 h 1784"/>
                  <a:gd name="T104" fmla="*/ 2147483647 w 1225"/>
                  <a:gd name="T105" fmla="*/ 2147483647 h 1784"/>
                  <a:gd name="T106" fmla="*/ 2147483647 w 1225"/>
                  <a:gd name="T107" fmla="*/ 2147483647 h 1784"/>
                  <a:gd name="T108" fmla="*/ 2147483647 w 1225"/>
                  <a:gd name="T109" fmla="*/ 2147483647 h 1784"/>
                  <a:gd name="T110" fmla="*/ 2147483647 w 1225"/>
                  <a:gd name="T111" fmla="*/ 2147483647 h 1784"/>
                  <a:gd name="T112" fmla="*/ 2147483647 w 1225"/>
                  <a:gd name="T113" fmla="*/ 2147483647 h 1784"/>
                  <a:gd name="T114" fmla="*/ 2147483647 w 1225"/>
                  <a:gd name="T115" fmla="*/ 2147483647 h 1784"/>
                  <a:gd name="T116" fmla="*/ 2147483647 w 1225"/>
                  <a:gd name="T117" fmla="*/ 2147483647 h 1784"/>
                  <a:gd name="T118" fmla="*/ 2147483647 w 1225"/>
                  <a:gd name="T119" fmla="*/ 2147483647 h 1784"/>
                  <a:gd name="T120" fmla="*/ 2147483647 w 1225"/>
                  <a:gd name="T121" fmla="*/ 2147483647 h 1784"/>
                  <a:gd name="T122" fmla="*/ 2147483647 w 1225"/>
                  <a:gd name="T123" fmla="*/ 2147483647 h 1784"/>
                  <a:gd name="T124" fmla="*/ 2147483647 w 1225"/>
                  <a:gd name="T125" fmla="*/ 2147483647 h 17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25"/>
                  <a:gd name="T190" fmla="*/ 0 h 1784"/>
                  <a:gd name="T191" fmla="*/ 1225 w 1225"/>
                  <a:gd name="T192" fmla="*/ 1784 h 17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25" h="1784">
                    <a:moveTo>
                      <a:pt x="1217" y="897"/>
                    </a:moveTo>
                    <a:lnTo>
                      <a:pt x="1213" y="898"/>
                    </a:lnTo>
                    <a:lnTo>
                      <a:pt x="1211" y="907"/>
                    </a:lnTo>
                    <a:lnTo>
                      <a:pt x="1214" y="914"/>
                    </a:lnTo>
                    <a:lnTo>
                      <a:pt x="1211" y="926"/>
                    </a:lnTo>
                    <a:lnTo>
                      <a:pt x="1217" y="928"/>
                    </a:lnTo>
                    <a:lnTo>
                      <a:pt x="1210" y="932"/>
                    </a:lnTo>
                    <a:lnTo>
                      <a:pt x="1213" y="935"/>
                    </a:lnTo>
                    <a:lnTo>
                      <a:pt x="1205" y="945"/>
                    </a:lnTo>
                    <a:lnTo>
                      <a:pt x="1199" y="954"/>
                    </a:lnTo>
                    <a:lnTo>
                      <a:pt x="1195" y="976"/>
                    </a:lnTo>
                    <a:lnTo>
                      <a:pt x="1192" y="996"/>
                    </a:lnTo>
                    <a:lnTo>
                      <a:pt x="1181" y="1013"/>
                    </a:lnTo>
                    <a:lnTo>
                      <a:pt x="1177" y="1016"/>
                    </a:lnTo>
                    <a:lnTo>
                      <a:pt x="1166" y="1018"/>
                    </a:lnTo>
                    <a:lnTo>
                      <a:pt x="1164" y="1020"/>
                    </a:lnTo>
                    <a:lnTo>
                      <a:pt x="1162" y="1026"/>
                    </a:lnTo>
                    <a:lnTo>
                      <a:pt x="1153" y="1027"/>
                    </a:lnTo>
                    <a:lnTo>
                      <a:pt x="1150" y="1031"/>
                    </a:lnTo>
                    <a:lnTo>
                      <a:pt x="1150" y="1034"/>
                    </a:lnTo>
                    <a:lnTo>
                      <a:pt x="1153" y="1043"/>
                    </a:lnTo>
                    <a:lnTo>
                      <a:pt x="1165" y="1060"/>
                    </a:lnTo>
                    <a:lnTo>
                      <a:pt x="1165" y="1069"/>
                    </a:lnTo>
                    <a:lnTo>
                      <a:pt x="1157" y="1085"/>
                    </a:lnTo>
                    <a:lnTo>
                      <a:pt x="1160" y="1095"/>
                    </a:lnTo>
                    <a:lnTo>
                      <a:pt x="1164" y="1097"/>
                    </a:lnTo>
                    <a:lnTo>
                      <a:pt x="1180" y="1096"/>
                    </a:lnTo>
                    <a:lnTo>
                      <a:pt x="1190" y="1100"/>
                    </a:lnTo>
                    <a:lnTo>
                      <a:pt x="1191" y="1102"/>
                    </a:lnTo>
                    <a:lnTo>
                      <a:pt x="1192" y="1106"/>
                    </a:lnTo>
                    <a:lnTo>
                      <a:pt x="1190" y="1112"/>
                    </a:lnTo>
                    <a:lnTo>
                      <a:pt x="1182" y="1120"/>
                    </a:lnTo>
                    <a:lnTo>
                      <a:pt x="1184" y="1124"/>
                    </a:lnTo>
                    <a:lnTo>
                      <a:pt x="1189" y="1128"/>
                    </a:lnTo>
                    <a:lnTo>
                      <a:pt x="1186" y="1135"/>
                    </a:lnTo>
                    <a:lnTo>
                      <a:pt x="1187" y="1137"/>
                    </a:lnTo>
                    <a:lnTo>
                      <a:pt x="1180" y="1152"/>
                    </a:lnTo>
                    <a:lnTo>
                      <a:pt x="1179" y="1155"/>
                    </a:lnTo>
                    <a:lnTo>
                      <a:pt x="1174" y="1167"/>
                    </a:lnTo>
                    <a:lnTo>
                      <a:pt x="1178" y="1176"/>
                    </a:lnTo>
                    <a:lnTo>
                      <a:pt x="1174" y="1178"/>
                    </a:lnTo>
                    <a:lnTo>
                      <a:pt x="1167" y="1176"/>
                    </a:lnTo>
                    <a:lnTo>
                      <a:pt x="1165" y="1180"/>
                    </a:lnTo>
                    <a:lnTo>
                      <a:pt x="1161" y="1180"/>
                    </a:lnTo>
                    <a:lnTo>
                      <a:pt x="1160" y="1185"/>
                    </a:lnTo>
                    <a:lnTo>
                      <a:pt x="1153" y="1190"/>
                    </a:lnTo>
                    <a:lnTo>
                      <a:pt x="1151" y="1194"/>
                    </a:lnTo>
                    <a:lnTo>
                      <a:pt x="1147" y="1195"/>
                    </a:lnTo>
                    <a:lnTo>
                      <a:pt x="1144" y="1198"/>
                    </a:lnTo>
                    <a:lnTo>
                      <a:pt x="1135" y="1200"/>
                    </a:lnTo>
                    <a:lnTo>
                      <a:pt x="1135" y="1210"/>
                    </a:lnTo>
                    <a:lnTo>
                      <a:pt x="1133" y="1215"/>
                    </a:lnTo>
                    <a:lnTo>
                      <a:pt x="1127" y="1215"/>
                    </a:lnTo>
                    <a:lnTo>
                      <a:pt x="1127" y="1225"/>
                    </a:lnTo>
                    <a:lnTo>
                      <a:pt x="1124" y="1229"/>
                    </a:lnTo>
                    <a:lnTo>
                      <a:pt x="1118" y="1228"/>
                    </a:lnTo>
                    <a:lnTo>
                      <a:pt x="1118" y="1225"/>
                    </a:lnTo>
                    <a:lnTo>
                      <a:pt x="1116" y="1224"/>
                    </a:lnTo>
                    <a:lnTo>
                      <a:pt x="1111" y="1224"/>
                    </a:lnTo>
                    <a:lnTo>
                      <a:pt x="1110" y="1226"/>
                    </a:lnTo>
                    <a:lnTo>
                      <a:pt x="1112" y="1230"/>
                    </a:lnTo>
                    <a:lnTo>
                      <a:pt x="1108" y="1233"/>
                    </a:lnTo>
                    <a:lnTo>
                      <a:pt x="1109" y="1238"/>
                    </a:lnTo>
                    <a:lnTo>
                      <a:pt x="1105" y="1243"/>
                    </a:lnTo>
                    <a:lnTo>
                      <a:pt x="1092" y="1232"/>
                    </a:lnTo>
                    <a:lnTo>
                      <a:pt x="1088" y="1233"/>
                    </a:lnTo>
                    <a:lnTo>
                      <a:pt x="1087" y="1238"/>
                    </a:lnTo>
                    <a:lnTo>
                      <a:pt x="1079" y="1240"/>
                    </a:lnTo>
                    <a:lnTo>
                      <a:pt x="1077" y="1244"/>
                    </a:lnTo>
                    <a:lnTo>
                      <a:pt x="1077" y="1250"/>
                    </a:lnTo>
                    <a:lnTo>
                      <a:pt x="1071" y="1249"/>
                    </a:lnTo>
                    <a:lnTo>
                      <a:pt x="1066" y="1259"/>
                    </a:lnTo>
                    <a:lnTo>
                      <a:pt x="1060" y="1264"/>
                    </a:lnTo>
                    <a:lnTo>
                      <a:pt x="1058" y="1262"/>
                    </a:lnTo>
                    <a:lnTo>
                      <a:pt x="1056" y="1262"/>
                    </a:lnTo>
                    <a:lnTo>
                      <a:pt x="1051" y="1274"/>
                    </a:lnTo>
                    <a:lnTo>
                      <a:pt x="1042" y="1277"/>
                    </a:lnTo>
                    <a:lnTo>
                      <a:pt x="1043" y="1283"/>
                    </a:lnTo>
                    <a:lnTo>
                      <a:pt x="1041" y="1286"/>
                    </a:lnTo>
                    <a:lnTo>
                      <a:pt x="1037" y="1287"/>
                    </a:lnTo>
                    <a:lnTo>
                      <a:pt x="1034" y="1289"/>
                    </a:lnTo>
                    <a:lnTo>
                      <a:pt x="1025" y="1289"/>
                    </a:lnTo>
                    <a:lnTo>
                      <a:pt x="1020" y="1297"/>
                    </a:lnTo>
                    <a:lnTo>
                      <a:pt x="1013" y="1300"/>
                    </a:lnTo>
                    <a:lnTo>
                      <a:pt x="1009" y="1300"/>
                    </a:lnTo>
                    <a:lnTo>
                      <a:pt x="1006" y="1299"/>
                    </a:lnTo>
                    <a:lnTo>
                      <a:pt x="1004" y="1301"/>
                    </a:lnTo>
                    <a:lnTo>
                      <a:pt x="998" y="1316"/>
                    </a:lnTo>
                    <a:lnTo>
                      <a:pt x="995" y="1320"/>
                    </a:lnTo>
                    <a:lnTo>
                      <a:pt x="993" y="1320"/>
                    </a:lnTo>
                    <a:lnTo>
                      <a:pt x="985" y="1330"/>
                    </a:lnTo>
                    <a:lnTo>
                      <a:pt x="982" y="1330"/>
                    </a:lnTo>
                    <a:lnTo>
                      <a:pt x="980" y="1333"/>
                    </a:lnTo>
                    <a:lnTo>
                      <a:pt x="979" y="1334"/>
                    </a:lnTo>
                    <a:lnTo>
                      <a:pt x="976" y="1337"/>
                    </a:lnTo>
                    <a:lnTo>
                      <a:pt x="977" y="1340"/>
                    </a:lnTo>
                    <a:lnTo>
                      <a:pt x="974" y="1342"/>
                    </a:lnTo>
                    <a:lnTo>
                      <a:pt x="972" y="1348"/>
                    </a:lnTo>
                    <a:lnTo>
                      <a:pt x="969" y="1350"/>
                    </a:lnTo>
                    <a:lnTo>
                      <a:pt x="969" y="1355"/>
                    </a:lnTo>
                    <a:lnTo>
                      <a:pt x="965" y="1357"/>
                    </a:lnTo>
                    <a:lnTo>
                      <a:pt x="964" y="1354"/>
                    </a:lnTo>
                    <a:lnTo>
                      <a:pt x="956" y="1354"/>
                    </a:lnTo>
                    <a:lnTo>
                      <a:pt x="951" y="1360"/>
                    </a:lnTo>
                    <a:lnTo>
                      <a:pt x="943" y="1361"/>
                    </a:lnTo>
                    <a:lnTo>
                      <a:pt x="941" y="1365"/>
                    </a:lnTo>
                    <a:lnTo>
                      <a:pt x="939" y="1367"/>
                    </a:lnTo>
                    <a:lnTo>
                      <a:pt x="930" y="1367"/>
                    </a:lnTo>
                    <a:lnTo>
                      <a:pt x="928" y="1385"/>
                    </a:lnTo>
                    <a:lnTo>
                      <a:pt x="914" y="1395"/>
                    </a:lnTo>
                    <a:lnTo>
                      <a:pt x="914" y="1400"/>
                    </a:lnTo>
                    <a:lnTo>
                      <a:pt x="910" y="1405"/>
                    </a:lnTo>
                    <a:lnTo>
                      <a:pt x="905" y="1416"/>
                    </a:lnTo>
                    <a:lnTo>
                      <a:pt x="900" y="1415"/>
                    </a:lnTo>
                    <a:lnTo>
                      <a:pt x="898" y="1415"/>
                    </a:lnTo>
                    <a:lnTo>
                      <a:pt x="895" y="1419"/>
                    </a:lnTo>
                    <a:lnTo>
                      <a:pt x="892" y="1420"/>
                    </a:lnTo>
                    <a:lnTo>
                      <a:pt x="887" y="1424"/>
                    </a:lnTo>
                    <a:lnTo>
                      <a:pt x="880" y="1421"/>
                    </a:lnTo>
                    <a:lnTo>
                      <a:pt x="876" y="1418"/>
                    </a:lnTo>
                    <a:lnTo>
                      <a:pt x="871" y="1422"/>
                    </a:lnTo>
                    <a:lnTo>
                      <a:pt x="865" y="1418"/>
                    </a:lnTo>
                    <a:lnTo>
                      <a:pt x="858" y="1419"/>
                    </a:lnTo>
                    <a:lnTo>
                      <a:pt x="848" y="1425"/>
                    </a:lnTo>
                    <a:lnTo>
                      <a:pt x="839" y="1426"/>
                    </a:lnTo>
                    <a:lnTo>
                      <a:pt x="831" y="1426"/>
                    </a:lnTo>
                    <a:lnTo>
                      <a:pt x="826" y="1427"/>
                    </a:lnTo>
                    <a:lnTo>
                      <a:pt x="821" y="1425"/>
                    </a:lnTo>
                    <a:lnTo>
                      <a:pt x="817" y="1426"/>
                    </a:lnTo>
                    <a:lnTo>
                      <a:pt x="811" y="1431"/>
                    </a:lnTo>
                    <a:lnTo>
                      <a:pt x="801" y="1432"/>
                    </a:lnTo>
                    <a:lnTo>
                      <a:pt x="800" y="1437"/>
                    </a:lnTo>
                    <a:lnTo>
                      <a:pt x="792" y="1441"/>
                    </a:lnTo>
                    <a:lnTo>
                      <a:pt x="791" y="1446"/>
                    </a:lnTo>
                    <a:lnTo>
                      <a:pt x="777" y="1454"/>
                    </a:lnTo>
                    <a:lnTo>
                      <a:pt x="776" y="1460"/>
                    </a:lnTo>
                    <a:lnTo>
                      <a:pt x="774" y="1463"/>
                    </a:lnTo>
                    <a:lnTo>
                      <a:pt x="764" y="1464"/>
                    </a:lnTo>
                    <a:lnTo>
                      <a:pt x="765" y="1469"/>
                    </a:lnTo>
                    <a:lnTo>
                      <a:pt x="763" y="1472"/>
                    </a:lnTo>
                    <a:lnTo>
                      <a:pt x="756" y="1474"/>
                    </a:lnTo>
                    <a:lnTo>
                      <a:pt x="751" y="1472"/>
                    </a:lnTo>
                    <a:lnTo>
                      <a:pt x="747" y="1473"/>
                    </a:lnTo>
                    <a:lnTo>
                      <a:pt x="742" y="1472"/>
                    </a:lnTo>
                    <a:lnTo>
                      <a:pt x="739" y="1476"/>
                    </a:lnTo>
                    <a:lnTo>
                      <a:pt x="735" y="1481"/>
                    </a:lnTo>
                    <a:lnTo>
                      <a:pt x="728" y="1481"/>
                    </a:lnTo>
                    <a:lnTo>
                      <a:pt x="722" y="1483"/>
                    </a:lnTo>
                    <a:lnTo>
                      <a:pt x="719" y="1482"/>
                    </a:lnTo>
                    <a:lnTo>
                      <a:pt x="714" y="1479"/>
                    </a:lnTo>
                    <a:lnTo>
                      <a:pt x="714" y="1484"/>
                    </a:lnTo>
                    <a:lnTo>
                      <a:pt x="705" y="1492"/>
                    </a:lnTo>
                    <a:lnTo>
                      <a:pt x="703" y="1498"/>
                    </a:lnTo>
                    <a:lnTo>
                      <a:pt x="692" y="1499"/>
                    </a:lnTo>
                    <a:lnTo>
                      <a:pt x="689" y="1491"/>
                    </a:lnTo>
                    <a:lnTo>
                      <a:pt x="689" y="1485"/>
                    </a:lnTo>
                    <a:lnTo>
                      <a:pt x="687" y="1483"/>
                    </a:lnTo>
                    <a:lnTo>
                      <a:pt x="685" y="1483"/>
                    </a:lnTo>
                    <a:lnTo>
                      <a:pt x="680" y="1486"/>
                    </a:lnTo>
                    <a:lnTo>
                      <a:pt x="673" y="1478"/>
                    </a:lnTo>
                    <a:lnTo>
                      <a:pt x="668" y="1479"/>
                    </a:lnTo>
                    <a:lnTo>
                      <a:pt x="664" y="1477"/>
                    </a:lnTo>
                    <a:lnTo>
                      <a:pt x="661" y="1466"/>
                    </a:lnTo>
                    <a:lnTo>
                      <a:pt x="661" y="1461"/>
                    </a:lnTo>
                    <a:lnTo>
                      <a:pt x="661" y="1457"/>
                    </a:lnTo>
                    <a:lnTo>
                      <a:pt x="657" y="1452"/>
                    </a:lnTo>
                    <a:lnTo>
                      <a:pt x="655" y="1451"/>
                    </a:lnTo>
                    <a:lnTo>
                      <a:pt x="649" y="1452"/>
                    </a:lnTo>
                    <a:lnTo>
                      <a:pt x="641" y="1454"/>
                    </a:lnTo>
                    <a:lnTo>
                      <a:pt x="640" y="1455"/>
                    </a:lnTo>
                    <a:lnTo>
                      <a:pt x="640" y="1450"/>
                    </a:lnTo>
                    <a:lnTo>
                      <a:pt x="635" y="1450"/>
                    </a:lnTo>
                    <a:lnTo>
                      <a:pt x="626" y="1444"/>
                    </a:lnTo>
                    <a:lnTo>
                      <a:pt x="624" y="1448"/>
                    </a:lnTo>
                    <a:lnTo>
                      <a:pt x="620" y="1445"/>
                    </a:lnTo>
                    <a:lnTo>
                      <a:pt x="617" y="1446"/>
                    </a:lnTo>
                    <a:lnTo>
                      <a:pt x="614" y="1454"/>
                    </a:lnTo>
                    <a:lnTo>
                      <a:pt x="610" y="1456"/>
                    </a:lnTo>
                    <a:lnTo>
                      <a:pt x="607" y="1451"/>
                    </a:lnTo>
                    <a:lnTo>
                      <a:pt x="605" y="1450"/>
                    </a:lnTo>
                    <a:lnTo>
                      <a:pt x="599" y="1454"/>
                    </a:lnTo>
                    <a:lnTo>
                      <a:pt x="594" y="1454"/>
                    </a:lnTo>
                    <a:lnTo>
                      <a:pt x="591" y="1456"/>
                    </a:lnTo>
                    <a:lnTo>
                      <a:pt x="588" y="1450"/>
                    </a:lnTo>
                    <a:lnTo>
                      <a:pt x="584" y="1448"/>
                    </a:lnTo>
                    <a:lnTo>
                      <a:pt x="580" y="1445"/>
                    </a:lnTo>
                    <a:lnTo>
                      <a:pt x="573" y="1443"/>
                    </a:lnTo>
                    <a:lnTo>
                      <a:pt x="562" y="1427"/>
                    </a:lnTo>
                    <a:lnTo>
                      <a:pt x="557" y="1422"/>
                    </a:lnTo>
                    <a:lnTo>
                      <a:pt x="549" y="1421"/>
                    </a:lnTo>
                    <a:lnTo>
                      <a:pt x="534" y="1430"/>
                    </a:lnTo>
                    <a:lnTo>
                      <a:pt x="526" y="1430"/>
                    </a:lnTo>
                    <a:lnTo>
                      <a:pt x="520" y="1431"/>
                    </a:lnTo>
                    <a:lnTo>
                      <a:pt x="517" y="1445"/>
                    </a:lnTo>
                    <a:lnTo>
                      <a:pt x="502" y="1455"/>
                    </a:lnTo>
                    <a:lnTo>
                      <a:pt x="488" y="1458"/>
                    </a:lnTo>
                    <a:lnTo>
                      <a:pt x="483" y="1462"/>
                    </a:lnTo>
                    <a:lnTo>
                      <a:pt x="482" y="1462"/>
                    </a:lnTo>
                    <a:lnTo>
                      <a:pt x="479" y="1468"/>
                    </a:lnTo>
                    <a:lnTo>
                      <a:pt x="475" y="1472"/>
                    </a:lnTo>
                    <a:lnTo>
                      <a:pt x="467" y="1485"/>
                    </a:lnTo>
                    <a:lnTo>
                      <a:pt x="469" y="1492"/>
                    </a:lnTo>
                    <a:lnTo>
                      <a:pt x="469" y="1497"/>
                    </a:lnTo>
                    <a:lnTo>
                      <a:pt x="470" y="1498"/>
                    </a:lnTo>
                    <a:lnTo>
                      <a:pt x="469" y="1502"/>
                    </a:lnTo>
                    <a:lnTo>
                      <a:pt x="472" y="1505"/>
                    </a:lnTo>
                    <a:lnTo>
                      <a:pt x="479" y="1515"/>
                    </a:lnTo>
                    <a:lnTo>
                      <a:pt x="479" y="1522"/>
                    </a:lnTo>
                    <a:lnTo>
                      <a:pt x="481" y="1528"/>
                    </a:lnTo>
                    <a:lnTo>
                      <a:pt x="482" y="1530"/>
                    </a:lnTo>
                    <a:lnTo>
                      <a:pt x="496" y="1536"/>
                    </a:lnTo>
                    <a:lnTo>
                      <a:pt x="497" y="1538"/>
                    </a:lnTo>
                    <a:lnTo>
                      <a:pt x="502" y="1539"/>
                    </a:lnTo>
                    <a:lnTo>
                      <a:pt x="511" y="1547"/>
                    </a:lnTo>
                    <a:lnTo>
                      <a:pt x="505" y="1556"/>
                    </a:lnTo>
                    <a:lnTo>
                      <a:pt x="501" y="1557"/>
                    </a:lnTo>
                    <a:lnTo>
                      <a:pt x="498" y="1563"/>
                    </a:lnTo>
                    <a:lnTo>
                      <a:pt x="499" y="1565"/>
                    </a:lnTo>
                    <a:lnTo>
                      <a:pt x="502" y="1566"/>
                    </a:lnTo>
                    <a:lnTo>
                      <a:pt x="500" y="1574"/>
                    </a:lnTo>
                    <a:lnTo>
                      <a:pt x="507" y="1580"/>
                    </a:lnTo>
                    <a:lnTo>
                      <a:pt x="508" y="1584"/>
                    </a:lnTo>
                    <a:lnTo>
                      <a:pt x="506" y="1588"/>
                    </a:lnTo>
                    <a:lnTo>
                      <a:pt x="502" y="1591"/>
                    </a:lnTo>
                    <a:lnTo>
                      <a:pt x="501" y="1594"/>
                    </a:lnTo>
                    <a:lnTo>
                      <a:pt x="501" y="1599"/>
                    </a:lnTo>
                    <a:lnTo>
                      <a:pt x="495" y="1598"/>
                    </a:lnTo>
                    <a:lnTo>
                      <a:pt x="485" y="1599"/>
                    </a:lnTo>
                    <a:lnTo>
                      <a:pt x="484" y="1603"/>
                    </a:lnTo>
                    <a:lnTo>
                      <a:pt x="485" y="1609"/>
                    </a:lnTo>
                    <a:lnTo>
                      <a:pt x="484" y="1618"/>
                    </a:lnTo>
                    <a:lnTo>
                      <a:pt x="481" y="1624"/>
                    </a:lnTo>
                    <a:lnTo>
                      <a:pt x="470" y="1636"/>
                    </a:lnTo>
                    <a:lnTo>
                      <a:pt x="469" y="1648"/>
                    </a:lnTo>
                    <a:lnTo>
                      <a:pt x="460" y="1657"/>
                    </a:lnTo>
                    <a:lnTo>
                      <a:pt x="453" y="1665"/>
                    </a:lnTo>
                    <a:lnTo>
                      <a:pt x="453" y="1674"/>
                    </a:lnTo>
                    <a:lnTo>
                      <a:pt x="444" y="1675"/>
                    </a:lnTo>
                    <a:lnTo>
                      <a:pt x="440" y="1673"/>
                    </a:lnTo>
                    <a:lnTo>
                      <a:pt x="432" y="1670"/>
                    </a:lnTo>
                    <a:lnTo>
                      <a:pt x="429" y="1672"/>
                    </a:lnTo>
                    <a:lnTo>
                      <a:pt x="427" y="1678"/>
                    </a:lnTo>
                    <a:lnTo>
                      <a:pt x="429" y="1685"/>
                    </a:lnTo>
                    <a:lnTo>
                      <a:pt x="424" y="1692"/>
                    </a:lnTo>
                    <a:lnTo>
                      <a:pt x="418" y="1708"/>
                    </a:lnTo>
                    <a:lnTo>
                      <a:pt x="411" y="1712"/>
                    </a:lnTo>
                    <a:lnTo>
                      <a:pt x="405" y="1720"/>
                    </a:lnTo>
                    <a:lnTo>
                      <a:pt x="399" y="1721"/>
                    </a:lnTo>
                    <a:lnTo>
                      <a:pt x="396" y="1719"/>
                    </a:lnTo>
                    <a:lnTo>
                      <a:pt x="388" y="1715"/>
                    </a:lnTo>
                    <a:lnTo>
                      <a:pt x="382" y="1718"/>
                    </a:lnTo>
                    <a:lnTo>
                      <a:pt x="377" y="1717"/>
                    </a:lnTo>
                    <a:lnTo>
                      <a:pt x="373" y="1713"/>
                    </a:lnTo>
                    <a:lnTo>
                      <a:pt x="367" y="1703"/>
                    </a:lnTo>
                    <a:lnTo>
                      <a:pt x="363" y="1701"/>
                    </a:lnTo>
                    <a:lnTo>
                      <a:pt x="359" y="1701"/>
                    </a:lnTo>
                    <a:lnTo>
                      <a:pt x="346" y="1714"/>
                    </a:lnTo>
                    <a:lnTo>
                      <a:pt x="336" y="1714"/>
                    </a:lnTo>
                    <a:lnTo>
                      <a:pt x="331" y="1720"/>
                    </a:lnTo>
                    <a:lnTo>
                      <a:pt x="324" y="1724"/>
                    </a:lnTo>
                    <a:lnTo>
                      <a:pt x="320" y="1722"/>
                    </a:lnTo>
                    <a:lnTo>
                      <a:pt x="316" y="1718"/>
                    </a:lnTo>
                    <a:lnTo>
                      <a:pt x="308" y="1718"/>
                    </a:lnTo>
                    <a:lnTo>
                      <a:pt x="306" y="1719"/>
                    </a:lnTo>
                    <a:lnTo>
                      <a:pt x="301" y="1727"/>
                    </a:lnTo>
                    <a:lnTo>
                      <a:pt x="295" y="1729"/>
                    </a:lnTo>
                    <a:lnTo>
                      <a:pt x="290" y="1730"/>
                    </a:lnTo>
                    <a:lnTo>
                      <a:pt x="289" y="1731"/>
                    </a:lnTo>
                    <a:lnTo>
                      <a:pt x="290" y="1742"/>
                    </a:lnTo>
                    <a:lnTo>
                      <a:pt x="289" y="1748"/>
                    </a:lnTo>
                    <a:lnTo>
                      <a:pt x="285" y="1749"/>
                    </a:lnTo>
                    <a:lnTo>
                      <a:pt x="279" y="1748"/>
                    </a:lnTo>
                    <a:lnTo>
                      <a:pt x="271" y="1751"/>
                    </a:lnTo>
                    <a:lnTo>
                      <a:pt x="269" y="1753"/>
                    </a:lnTo>
                    <a:lnTo>
                      <a:pt x="269" y="1757"/>
                    </a:lnTo>
                    <a:lnTo>
                      <a:pt x="263" y="1757"/>
                    </a:lnTo>
                    <a:lnTo>
                      <a:pt x="259" y="1766"/>
                    </a:lnTo>
                    <a:lnTo>
                      <a:pt x="259" y="1771"/>
                    </a:lnTo>
                    <a:lnTo>
                      <a:pt x="250" y="1778"/>
                    </a:lnTo>
                    <a:lnTo>
                      <a:pt x="248" y="1774"/>
                    </a:lnTo>
                    <a:lnTo>
                      <a:pt x="247" y="1774"/>
                    </a:lnTo>
                    <a:lnTo>
                      <a:pt x="232" y="1784"/>
                    </a:lnTo>
                    <a:lnTo>
                      <a:pt x="223" y="1775"/>
                    </a:lnTo>
                    <a:lnTo>
                      <a:pt x="213" y="1774"/>
                    </a:lnTo>
                    <a:lnTo>
                      <a:pt x="210" y="1770"/>
                    </a:lnTo>
                    <a:lnTo>
                      <a:pt x="200" y="1765"/>
                    </a:lnTo>
                    <a:lnTo>
                      <a:pt x="194" y="1766"/>
                    </a:lnTo>
                    <a:lnTo>
                      <a:pt x="172" y="1763"/>
                    </a:lnTo>
                    <a:lnTo>
                      <a:pt x="170" y="1762"/>
                    </a:lnTo>
                    <a:lnTo>
                      <a:pt x="170" y="1760"/>
                    </a:lnTo>
                    <a:lnTo>
                      <a:pt x="163" y="1761"/>
                    </a:lnTo>
                    <a:lnTo>
                      <a:pt x="158" y="1750"/>
                    </a:lnTo>
                    <a:lnTo>
                      <a:pt x="146" y="1747"/>
                    </a:lnTo>
                    <a:lnTo>
                      <a:pt x="139" y="1740"/>
                    </a:lnTo>
                    <a:lnTo>
                      <a:pt x="135" y="1726"/>
                    </a:lnTo>
                    <a:lnTo>
                      <a:pt x="133" y="1722"/>
                    </a:lnTo>
                    <a:lnTo>
                      <a:pt x="126" y="1721"/>
                    </a:lnTo>
                    <a:lnTo>
                      <a:pt x="122" y="1717"/>
                    </a:lnTo>
                    <a:lnTo>
                      <a:pt x="122" y="1708"/>
                    </a:lnTo>
                    <a:lnTo>
                      <a:pt x="120" y="1702"/>
                    </a:lnTo>
                    <a:lnTo>
                      <a:pt x="122" y="1696"/>
                    </a:lnTo>
                    <a:lnTo>
                      <a:pt x="120" y="1692"/>
                    </a:lnTo>
                    <a:lnTo>
                      <a:pt x="129" y="1682"/>
                    </a:lnTo>
                    <a:lnTo>
                      <a:pt x="130" y="1678"/>
                    </a:lnTo>
                    <a:lnTo>
                      <a:pt x="124" y="1675"/>
                    </a:lnTo>
                    <a:lnTo>
                      <a:pt x="123" y="1660"/>
                    </a:lnTo>
                    <a:lnTo>
                      <a:pt x="111" y="1647"/>
                    </a:lnTo>
                    <a:lnTo>
                      <a:pt x="104" y="1644"/>
                    </a:lnTo>
                    <a:lnTo>
                      <a:pt x="102" y="1634"/>
                    </a:lnTo>
                    <a:lnTo>
                      <a:pt x="97" y="1629"/>
                    </a:lnTo>
                    <a:lnTo>
                      <a:pt x="93" y="1624"/>
                    </a:lnTo>
                    <a:lnTo>
                      <a:pt x="93" y="1612"/>
                    </a:lnTo>
                    <a:lnTo>
                      <a:pt x="90" y="1607"/>
                    </a:lnTo>
                    <a:lnTo>
                      <a:pt x="86" y="1605"/>
                    </a:lnTo>
                    <a:lnTo>
                      <a:pt x="75" y="1609"/>
                    </a:lnTo>
                    <a:lnTo>
                      <a:pt x="68" y="1614"/>
                    </a:lnTo>
                    <a:lnTo>
                      <a:pt x="59" y="1616"/>
                    </a:lnTo>
                    <a:lnTo>
                      <a:pt x="57" y="1619"/>
                    </a:lnTo>
                    <a:lnTo>
                      <a:pt x="58" y="1626"/>
                    </a:lnTo>
                    <a:lnTo>
                      <a:pt x="57" y="1631"/>
                    </a:lnTo>
                    <a:lnTo>
                      <a:pt x="45" y="1640"/>
                    </a:lnTo>
                    <a:lnTo>
                      <a:pt x="34" y="1638"/>
                    </a:lnTo>
                    <a:lnTo>
                      <a:pt x="26" y="1634"/>
                    </a:lnTo>
                    <a:lnTo>
                      <a:pt x="11" y="1638"/>
                    </a:lnTo>
                    <a:lnTo>
                      <a:pt x="9" y="1628"/>
                    </a:lnTo>
                    <a:lnTo>
                      <a:pt x="11" y="1624"/>
                    </a:lnTo>
                    <a:lnTo>
                      <a:pt x="14" y="1623"/>
                    </a:lnTo>
                    <a:lnTo>
                      <a:pt x="18" y="1616"/>
                    </a:lnTo>
                    <a:lnTo>
                      <a:pt x="21" y="1614"/>
                    </a:lnTo>
                    <a:lnTo>
                      <a:pt x="21" y="1611"/>
                    </a:lnTo>
                    <a:lnTo>
                      <a:pt x="26" y="1605"/>
                    </a:lnTo>
                    <a:lnTo>
                      <a:pt x="28" y="1598"/>
                    </a:lnTo>
                    <a:lnTo>
                      <a:pt x="26" y="1594"/>
                    </a:lnTo>
                    <a:lnTo>
                      <a:pt x="27" y="1593"/>
                    </a:lnTo>
                    <a:lnTo>
                      <a:pt x="29" y="1584"/>
                    </a:lnTo>
                    <a:lnTo>
                      <a:pt x="31" y="1581"/>
                    </a:lnTo>
                    <a:lnTo>
                      <a:pt x="30" y="1578"/>
                    </a:lnTo>
                    <a:lnTo>
                      <a:pt x="33" y="1569"/>
                    </a:lnTo>
                    <a:lnTo>
                      <a:pt x="28" y="1553"/>
                    </a:lnTo>
                    <a:lnTo>
                      <a:pt x="32" y="1540"/>
                    </a:lnTo>
                    <a:lnTo>
                      <a:pt x="37" y="1533"/>
                    </a:lnTo>
                    <a:lnTo>
                      <a:pt x="38" y="1529"/>
                    </a:lnTo>
                    <a:lnTo>
                      <a:pt x="36" y="1527"/>
                    </a:lnTo>
                    <a:lnTo>
                      <a:pt x="38" y="1524"/>
                    </a:lnTo>
                    <a:lnTo>
                      <a:pt x="36" y="1522"/>
                    </a:lnTo>
                    <a:lnTo>
                      <a:pt x="36" y="1517"/>
                    </a:lnTo>
                    <a:lnTo>
                      <a:pt x="34" y="1516"/>
                    </a:lnTo>
                    <a:lnTo>
                      <a:pt x="36" y="1512"/>
                    </a:lnTo>
                    <a:lnTo>
                      <a:pt x="35" y="1505"/>
                    </a:lnTo>
                    <a:lnTo>
                      <a:pt x="38" y="1500"/>
                    </a:lnTo>
                    <a:lnTo>
                      <a:pt x="37" y="1496"/>
                    </a:lnTo>
                    <a:lnTo>
                      <a:pt x="34" y="1495"/>
                    </a:lnTo>
                    <a:lnTo>
                      <a:pt x="35" y="1492"/>
                    </a:lnTo>
                    <a:lnTo>
                      <a:pt x="33" y="1486"/>
                    </a:lnTo>
                    <a:lnTo>
                      <a:pt x="36" y="1483"/>
                    </a:lnTo>
                    <a:lnTo>
                      <a:pt x="36" y="1480"/>
                    </a:lnTo>
                    <a:lnTo>
                      <a:pt x="38" y="1476"/>
                    </a:lnTo>
                    <a:lnTo>
                      <a:pt x="45" y="1468"/>
                    </a:lnTo>
                    <a:lnTo>
                      <a:pt x="46" y="1468"/>
                    </a:lnTo>
                    <a:lnTo>
                      <a:pt x="44" y="1464"/>
                    </a:lnTo>
                    <a:lnTo>
                      <a:pt x="46" y="1463"/>
                    </a:lnTo>
                    <a:lnTo>
                      <a:pt x="44" y="1459"/>
                    </a:lnTo>
                    <a:lnTo>
                      <a:pt x="43" y="1458"/>
                    </a:lnTo>
                    <a:lnTo>
                      <a:pt x="43" y="1455"/>
                    </a:lnTo>
                    <a:lnTo>
                      <a:pt x="37" y="1445"/>
                    </a:lnTo>
                    <a:lnTo>
                      <a:pt x="32" y="1441"/>
                    </a:lnTo>
                    <a:lnTo>
                      <a:pt x="29" y="1442"/>
                    </a:lnTo>
                    <a:lnTo>
                      <a:pt x="23" y="1440"/>
                    </a:lnTo>
                    <a:lnTo>
                      <a:pt x="20" y="1432"/>
                    </a:lnTo>
                    <a:lnTo>
                      <a:pt x="19" y="1428"/>
                    </a:lnTo>
                    <a:lnTo>
                      <a:pt x="21" y="1427"/>
                    </a:lnTo>
                    <a:lnTo>
                      <a:pt x="20" y="1422"/>
                    </a:lnTo>
                    <a:lnTo>
                      <a:pt x="21" y="1415"/>
                    </a:lnTo>
                    <a:lnTo>
                      <a:pt x="20" y="1413"/>
                    </a:lnTo>
                    <a:lnTo>
                      <a:pt x="21" y="1409"/>
                    </a:lnTo>
                    <a:lnTo>
                      <a:pt x="19" y="1406"/>
                    </a:lnTo>
                    <a:lnTo>
                      <a:pt x="21" y="1404"/>
                    </a:lnTo>
                    <a:lnTo>
                      <a:pt x="15" y="1394"/>
                    </a:lnTo>
                    <a:lnTo>
                      <a:pt x="16" y="1384"/>
                    </a:lnTo>
                    <a:lnTo>
                      <a:pt x="14" y="1383"/>
                    </a:lnTo>
                    <a:lnTo>
                      <a:pt x="15" y="1379"/>
                    </a:lnTo>
                    <a:lnTo>
                      <a:pt x="12" y="1376"/>
                    </a:lnTo>
                    <a:lnTo>
                      <a:pt x="13" y="1373"/>
                    </a:lnTo>
                    <a:lnTo>
                      <a:pt x="11" y="1370"/>
                    </a:lnTo>
                    <a:lnTo>
                      <a:pt x="12" y="1367"/>
                    </a:lnTo>
                    <a:lnTo>
                      <a:pt x="9" y="1365"/>
                    </a:lnTo>
                    <a:lnTo>
                      <a:pt x="5" y="1358"/>
                    </a:lnTo>
                    <a:lnTo>
                      <a:pt x="2" y="1355"/>
                    </a:lnTo>
                    <a:lnTo>
                      <a:pt x="0" y="1348"/>
                    </a:lnTo>
                    <a:lnTo>
                      <a:pt x="3" y="1342"/>
                    </a:lnTo>
                    <a:lnTo>
                      <a:pt x="3" y="1339"/>
                    </a:lnTo>
                    <a:lnTo>
                      <a:pt x="7" y="1337"/>
                    </a:lnTo>
                    <a:lnTo>
                      <a:pt x="5" y="1333"/>
                    </a:lnTo>
                    <a:lnTo>
                      <a:pt x="9" y="1329"/>
                    </a:lnTo>
                    <a:lnTo>
                      <a:pt x="11" y="1329"/>
                    </a:lnTo>
                    <a:lnTo>
                      <a:pt x="11" y="1326"/>
                    </a:lnTo>
                    <a:lnTo>
                      <a:pt x="8" y="1324"/>
                    </a:lnTo>
                    <a:lnTo>
                      <a:pt x="13" y="1319"/>
                    </a:lnTo>
                    <a:lnTo>
                      <a:pt x="13" y="1317"/>
                    </a:lnTo>
                    <a:lnTo>
                      <a:pt x="19" y="1311"/>
                    </a:lnTo>
                    <a:lnTo>
                      <a:pt x="22" y="1312"/>
                    </a:lnTo>
                    <a:lnTo>
                      <a:pt x="23" y="1306"/>
                    </a:lnTo>
                    <a:lnTo>
                      <a:pt x="29" y="1304"/>
                    </a:lnTo>
                    <a:lnTo>
                      <a:pt x="29" y="1302"/>
                    </a:lnTo>
                    <a:lnTo>
                      <a:pt x="32" y="1300"/>
                    </a:lnTo>
                    <a:lnTo>
                      <a:pt x="34" y="1301"/>
                    </a:lnTo>
                    <a:lnTo>
                      <a:pt x="38" y="1290"/>
                    </a:lnTo>
                    <a:lnTo>
                      <a:pt x="40" y="1288"/>
                    </a:lnTo>
                    <a:lnTo>
                      <a:pt x="38" y="1287"/>
                    </a:lnTo>
                    <a:lnTo>
                      <a:pt x="39" y="1283"/>
                    </a:lnTo>
                    <a:lnTo>
                      <a:pt x="44" y="1281"/>
                    </a:lnTo>
                    <a:lnTo>
                      <a:pt x="44" y="1279"/>
                    </a:lnTo>
                    <a:lnTo>
                      <a:pt x="48" y="1280"/>
                    </a:lnTo>
                    <a:lnTo>
                      <a:pt x="50" y="1279"/>
                    </a:lnTo>
                    <a:lnTo>
                      <a:pt x="44" y="1275"/>
                    </a:lnTo>
                    <a:lnTo>
                      <a:pt x="44" y="1274"/>
                    </a:lnTo>
                    <a:lnTo>
                      <a:pt x="51" y="1268"/>
                    </a:lnTo>
                    <a:lnTo>
                      <a:pt x="53" y="1264"/>
                    </a:lnTo>
                    <a:lnTo>
                      <a:pt x="52" y="1261"/>
                    </a:lnTo>
                    <a:lnTo>
                      <a:pt x="56" y="1254"/>
                    </a:lnTo>
                    <a:lnTo>
                      <a:pt x="54" y="1253"/>
                    </a:lnTo>
                    <a:lnTo>
                      <a:pt x="55" y="1249"/>
                    </a:lnTo>
                    <a:lnTo>
                      <a:pt x="55" y="1244"/>
                    </a:lnTo>
                    <a:lnTo>
                      <a:pt x="58" y="1240"/>
                    </a:lnTo>
                    <a:lnTo>
                      <a:pt x="57" y="1236"/>
                    </a:lnTo>
                    <a:lnTo>
                      <a:pt x="59" y="1233"/>
                    </a:lnTo>
                    <a:lnTo>
                      <a:pt x="59" y="1231"/>
                    </a:lnTo>
                    <a:lnTo>
                      <a:pt x="63" y="1230"/>
                    </a:lnTo>
                    <a:lnTo>
                      <a:pt x="64" y="1226"/>
                    </a:lnTo>
                    <a:lnTo>
                      <a:pt x="67" y="1223"/>
                    </a:lnTo>
                    <a:lnTo>
                      <a:pt x="67" y="1218"/>
                    </a:lnTo>
                    <a:lnTo>
                      <a:pt x="69" y="1212"/>
                    </a:lnTo>
                    <a:lnTo>
                      <a:pt x="72" y="1209"/>
                    </a:lnTo>
                    <a:lnTo>
                      <a:pt x="72" y="1200"/>
                    </a:lnTo>
                    <a:lnTo>
                      <a:pt x="76" y="1198"/>
                    </a:lnTo>
                    <a:lnTo>
                      <a:pt x="79" y="1195"/>
                    </a:lnTo>
                    <a:lnTo>
                      <a:pt x="84" y="1191"/>
                    </a:lnTo>
                    <a:lnTo>
                      <a:pt x="84" y="1187"/>
                    </a:lnTo>
                    <a:lnTo>
                      <a:pt x="89" y="1181"/>
                    </a:lnTo>
                    <a:lnTo>
                      <a:pt x="89" y="1174"/>
                    </a:lnTo>
                    <a:lnTo>
                      <a:pt x="91" y="1171"/>
                    </a:lnTo>
                    <a:lnTo>
                      <a:pt x="89" y="1168"/>
                    </a:lnTo>
                    <a:lnTo>
                      <a:pt x="90" y="1166"/>
                    </a:lnTo>
                    <a:lnTo>
                      <a:pt x="94" y="1156"/>
                    </a:lnTo>
                    <a:lnTo>
                      <a:pt x="91" y="1152"/>
                    </a:lnTo>
                    <a:lnTo>
                      <a:pt x="94" y="1149"/>
                    </a:lnTo>
                    <a:lnTo>
                      <a:pt x="97" y="1150"/>
                    </a:lnTo>
                    <a:lnTo>
                      <a:pt x="98" y="1149"/>
                    </a:lnTo>
                    <a:lnTo>
                      <a:pt x="93" y="1144"/>
                    </a:lnTo>
                    <a:lnTo>
                      <a:pt x="99" y="1137"/>
                    </a:lnTo>
                    <a:lnTo>
                      <a:pt x="97" y="1135"/>
                    </a:lnTo>
                    <a:lnTo>
                      <a:pt x="98" y="1133"/>
                    </a:lnTo>
                    <a:lnTo>
                      <a:pt x="99" y="1128"/>
                    </a:lnTo>
                    <a:lnTo>
                      <a:pt x="102" y="1128"/>
                    </a:lnTo>
                    <a:lnTo>
                      <a:pt x="103" y="1126"/>
                    </a:lnTo>
                    <a:lnTo>
                      <a:pt x="99" y="1123"/>
                    </a:lnTo>
                    <a:lnTo>
                      <a:pt x="104" y="1120"/>
                    </a:lnTo>
                    <a:lnTo>
                      <a:pt x="101" y="1118"/>
                    </a:lnTo>
                    <a:lnTo>
                      <a:pt x="100" y="1116"/>
                    </a:lnTo>
                    <a:lnTo>
                      <a:pt x="103" y="1115"/>
                    </a:lnTo>
                    <a:lnTo>
                      <a:pt x="102" y="1110"/>
                    </a:lnTo>
                    <a:lnTo>
                      <a:pt x="106" y="1107"/>
                    </a:lnTo>
                    <a:lnTo>
                      <a:pt x="106" y="1102"/>
                    </a:lnTo>
                    <a:lnTo>
                      <a:pt x="108" y="1101"/>
                    </a:lnTo>
                    <a:lnTo>
                      <a:pt x="108" y="1099"/>
                    </a:lnTo>
                    <a:lnTo>
                      <a:pt x="110" y="1099"/>
                    </a:lnTo>
                    <a:lnTo>
                      <a:pt x="110" y="1097"/>
                    </a:lnTo>
                    <a:lnTo>
                      <a:pt x="111" y="1095"/>
                    </a:lnTo>
                    <a:lnTo>
                      <a:pt x="109" y="1090"/>
                    </a:lnTo>
                    <a:lnTo>
                      <a:pt x="111" y="1091"/>
                    </a:lnTo>
                    <a:lnTo>
                      <a:pt x="110" y="1086"/>
                    </a:lnTo>
                    <a:lnTo>
                      <a:pt x="112" y="1084"/>
                    </a:lnTo>
                    <a:lnTo>
                      <a:pt x="115" y="1083"/>
                    </a:lnTo>
                    <a:lnTo>
                      <a:pt x="115" y="1078"/>
                    </a:lnTo>
                    <a:lnTo>
                      <a:pt x="119" y="1078"/>
                    </a:lnTo>
                    <a:lnTo>
                      <a:pt x="117" y="1076"/>
                    </a:lnTo>
                    <a:lnTo>
                      <a:pt x="118" y="1073"/>
                    </a:lnTo>
                    <a:lnTo>
                      <a:pt x="122" y="1076"/>
                    </a:lnTo>
                    <a:lnTo>
                      <a:pt x="123" y="1071"/>
                    </a:lnTo>
                    <a:lnTo>
                      <a:pt x="126" y="1071"/>
                    </a:lnTo>
                    <a:lnTo>
                      <a:pt x="126" y="1068"/>
                    </a:lnTo>
                    <a:lnTo>
                      <a:pt x="130" y="1067"/>
                    </a:lnTo>
                    <a:lnTo>
                      <a:pt x="131" y="1062"/>
                    </a:lnTo>
                    <a:lnTo>
                      <a:pt x="136" y="1063"/>
                    </a:lnTo>
                    <a:lnTo>
                      <a:pt x="144" y="1053"/>
                    </a:lnTo>
                    <a:lnTo>
                      <a:pt x="153" y="1052"/>
                    </a:lnTo>
                    <a:lnTo>
                      <a:pt x="155" y="1051"/>
                    </a:lnTo>
                    <a:lnTo>
                      <a:pt x="160" y="1052"/>
                    </a:lnTo>
                    <a:lnTo>
                      <a:pt x="166" y="1047"/>
                    </a:lnTo>
                    <a:lnTo>
                      <a:pt x="170" y="1051"/>
                    </a:lnTo>
                    <a:lnTo>
                      <a:pt x="173" y="1048"/>
                    </a:lnTo>
                    <a:lnTo>
                      <a:pt x="178" y="1046"/>
                    </a:lnTo>
                    <a:lnTo>
                      <a:pt x="183" y="1040"/>
                    </a:lnTo>
                    <a:lnTo>
                      <a:pt x="188" y="1042"/>
                    </a:lnTo>
                    <a:lnTo>
                      <a:pt x="198" y="1037"/>
                    </a:lnTo>
                    <a:lnTo>
                      <a:pt x="207" y="1040"/>
                    </a:lnTo>
                    <a:lnTo>
                      <a:pt x="213" y="1035"/>
                    </a:lnTo>
                    <a:lnTo>
                      <a:pt x="216" y="1035"/>
                    </a:lnTo>
                    <a:lnTo>
                      <a:pt x="219" y="1032"/>
                    </a:lnTo>
                    <a:lnTo>
                      <a:pt x="220" y="1033"/>
                    </a:lnTo>
                    <a:lnTo>
                      <a:pt x="233" y="1030"/>
                    </a:lnTo>
                    <a:lnTo>
                      <a:pt x="238" y="1020"/>
                    </a:lnTo>
                    <a:lnTo>
                      <a:pt x="245" y="1020"/>
                    </a:lnTo>
                    <a:lnTo>
                      <a:pt x="249" y="1015"/>
                    </a:lnTo>
                    <a:lnTo>
                      <a:pt x="250" y="1012"/>
                    </a:lnTo>
                    <a:lnTo>
                      <a:pt x="255" y="1010"/>
                    </a:lnTo>
                    <a:lnTo>
                      <a:pt x="256" y="1007"/>
                    </a:lnTo>
                    <a:lnTo>
                      <a:pt x="265" y="1010"/>
                    </a:lnTo>
                    <a:lnTo>
                      <a:pt x="273" y="1007"/>
                    </a:lnTo>
                    <a:lnTo>
                      <a:pt x="277" y="1013"/>
                    </a:lnTo>
                    <a:lnTo>
                      <a:pt x="285" y="1014"/>
                    </a:lnTo>
                    <a:lnTo>
                      <a:pt x="290" y="1000"/>
                    </a:lnTo>
                    <a:lnTo>
                      <a:pt x="300" y="995"/>
                    </a:lnTo>
                    <a:lnTo>
                      <a:pt x="311" y="977"/>
                    </a:lnTo>
                    <a:lnTo>
                      <a:pt x="319" y="976"/>
                    </a:lnTo>
                    <a:lnTo>
                      <a:pt x="325" y="968"/>
                    </a:lnTo>
                    <a:lnTo>
                      <a:pt x="334" y="963"/>
                    </a:lnTo>
                    <a:lnTo>
                      <a:pt x="341" y="960"/>
                    </a:lnTo>
                    <a:lnTo>
                      <a:pt x="351" y="954"/>
                    </a:lnTo>
                    <a:lnTo>
                      <a:pt x="355" y="955"/>
                    </a:lnTo>
                    <a:lnTo>
                      <a:pt x="362" y="952"/>
                    </a:lnTo>
                    <a:lnTo>
                      <a:pt x="365" y="954"/>
                    </a:lnTo>
                    <a:lnTo>
                      <a:pt x="368" y="954"/>
                    </a:lnTo>
                    <a:lnTo>
                      <a:pt x="375" y="944"/>
                    </a:lnTo>
                    <a:lnTo>
                      <a:pt x="374" y="938"/>
                    </a:lnTo>
                    <a:lnTo>
                      <a:pt x="377" y="932"/>
                    </a:lnTo>
                    <a:lnTo>
                      <a:pt x="377" y="927"/>
                    </a:lnTo>
                    <a:lnTo>
                      <a:pt x="380" y="927"/>
                    </a:lnTo>
                    <a:lnTo>
                      <a:pt x="383" y="927"/>
                    </a:lnTo>
                    <a:lnTo>
                      <a:pt x="390" y="921"/>
                    </a:lnTo>
                    <a:lnTo>
                      <a:pt x="391" y="912"/>
                    </a:lnTo>
                    <a:lnTo>
                      <a:pt x="396" y="912"/>
                    </a:lnTo>
                    <a:lnTo>
                      <a:pt x="397" y="904"/>
                    </a:lnTo>
                    <a:lnTo>
                      <a:pt x="399" y="901"/>
                    </a:lnTo>
                    <a:lnTo>
                      <a:pt x="405" y="898"/>
                    </a:lnTo>
                    <a:lnTo>
                      <a:pt x="408" y="892"/>
                    </a:lnTo>
                    <a:lnTo>
                      <a:pt x="409" y="891"/>
                    </a:lnTo>
                    <a:lnTo>
                      <a:pt x="410" y="896"/>
                    </a:lnTo>
                    <a:lnTo>
                      <a:pt x="412" y="897"/>
                    </a:lnTo>
                    <a:lnTo>
                      <a:pt x="413" y="893"/>
                    </a:lnTo>
                    <a:lnTo>
                      <a:pt x="410" y="888"/>
                    </a:lnTo>
                    <a:lnTo>
                      <a:pt x="410" y="885"/>
                    </a:lnTo>
                    <a:lnTo>
                      <a:pt x="415" y="885"/>
                    </a:lnTo>
                    <a:lnTo>
                      <a:pt x="417" y="889"/>
                    </a:lnTo>
                    <a:lnTo>
                      <a:pt x="419" y="889"/>
                    </a:lnTo>
                    <a:lnTo>
                      <a:pt x="422" y="886"/>
                    </a:lnTo>
                    <a:lnTo>
                      <a:pt x="422" y="881"/>
                    </a:lnTo>
                    <a:lnTo>
                      <a:pt x="423" y="878"/>
                    </a:lnTo>
                    <a:lnTo>
                      <a:pt x="425" y="878"/>
                    </a:lnTo>
                    <a:lnTo>
                      <a:pt x="427" y="875"/>
                    </a:lnTo>
                    <a:lnTo>
                      <a:pt x="437" y="875"/>
                    </a:lnTo>
                    <a:lnTo>
                      <a:pt x="443" y="871"/>
                    </a:lnTo>
                    <a:lnTo>
                      <a:pt x="447" y="876"/>
                    </a:lnTo>
                    <a:lnTo>
                      <a:pt x="450" y="878"/>
                    </a:lnTo>
                    <a:lnTo>
                      <a:pt x="453" y="874"/>
                    </a:lnTo>
                    <a:lnTo>
                      <a:pt x="459" y="875"/>
                    </a:lnTo>
                    <a:lnTo>
                      <a:pt x="466" y="870"/>
                    </a:lnTo>
                    <a:lnTo>
                      <a:pt x="475" y="868"/>
                    </a:lnTo>
                    <a:lnTo>
                      <a:pt x="479" y="863"/>
                    </a:lnTo>
                    <a:lnTo>
                      <a:pt x="483" y="866"/>
                    </a:lnTo>
                    <a:lnTo>
                      <a:pt x="486" y="863"/>
                    </a:lnTo>
                    <a:lnTo>
                      <a:pt x="489" y="863"/>
                    </a:lnTo>
                    <a:lnTo>
                      <a:pt x="506" y="864"/>
                    </a:lnTo>
                    <a:lnTo>
                      <a:pt x="513" y="866"/>
                    </a:lnTo>
                    <a:lnTo>
                      <a:pt x="525" y="875"/>
                    </a:lnTo>
                    <a:lnTo>
                      <a:pt x="529" y="873"/>
                    </a:lnTo>
                    <a:lnTo>
                      <a:pt x="531" y="873"/>
                    </a:lnTo>
                    <a:lnTo>
                      <a:pt x="534" y="881"/>
                    </a:lnTo>
                    <a:lnTo>
                      <a:pt x="542" y="884"/>
                    </a:lnTo>
                    <a:lnTo>
                      <a:pt x="545" y="889"/>
                    </a:lnTo>
                    <a:lnTo>
                      <a:pt x="548" y="892"/>
                    </a:lnTo>
                    <a:lnTo>
                      <a:pt x="553" y="894"/>
                    </a:lnTo>
                    <a:lnTo>
                      <a:pt x="556" y="892"/>
                    </a:lnTo>
                    <a:lnTo>
                      <a:pt x="561" y="893"/>
                    </a:lnTo>
                    <a:lnTo>
                      <a:pt x="567" y="891"/>
                    </a:lnTo>
                    <a:lnTo>
                      <a:pt x="568" y="888"/>
                    </a:lnTo>
                    <a:lnTo>
                      <a:pt x="573" y="888"/>
                    </a:lnTo>
                    <a:lnTo>
                      <a:pt x="576" y="884"/>
                    </a:lnTo>
                    <a:lnTo>
                      <a:pt x="592" y="884"/>
                    </a:lnTo>
                    <a:lnTo>
                      <a:pt x="599" y="876"/>
                    </a:lnTo>
                    <a:lnTo>
                      <a:pt x="613" y="876"/>
                    </a:lnTo>
                    <a:lnTo>
                      <a:pt x="621" y="881"/>
                    </a:lnTo>
                    <a:lnTo>
                      <a:pt x="629" y="878"/>
                    </a:lnTo>
                    <a:lnTo>
                      <a:pt x="634" y="873"/>
                    </a:lnTo>
                    <a:lnTo>
                      <a:pt x="645" y="876"/>
                    </a:lnTo>
                    <a:lnTo>
                      <a:pt x="652" y="874"/>
                    </a:lnTo>
                    <a:lnTo>
                      <a:pt x="657" y="867"/>
                    </a:lnTo>
                    <a:lnTo>
                      <a:pt x="663" y="864"/>
                    </a:lnTo>
                    <a:lnTo>
                      <a:pt x="669" y="856"/>
                    </a:lnTo>
                    <a:lnTo>
                      <a:pt x="670" y="851"/>
                    </a:lnTo>
                    <a:lnTo>
                      <a:pt x="673" y="840"/>
                    </a:lnTo>
                    <a:lnTo>
                      <a:pt x="678" y="835"/>
                    </a:lnTo>
                    <a:lnTo>
                      <a:pt x="677" y="827"/>
                    </a:lnTo>
                    <a:lnTo>
                      <a:pt x="680" y="821"/>
                    </a:lnTo>
                    <a:lnTo>
                      <a:pt x="677" y="820"/>
                    </a:lnTo>
                    <a:lnTo>
                      <a:pt x="678" y="817"/>
                    </a:lnTo>
                    <a:lnTo>
                      <a:pt x="681" y="815"/>
                    </a:lnTo>
                    <a:lnTo>
                      <a:pt x="679" y="801"/>
                    </a:lnTo>
                    <a:lnTo>
                      <a:pt x="683" y="795"/>
                    </a:lnTo>
                    <a:lnTo>
                      <a:pt x="684" y="789"/>
                    </a:lnTo>
                    <a:lnTo>
                      <a:pt x="689" y="783"/>
                    </a:lnTo>
                    <a:lnTo>
                      <a:pt x="687" y="781"/>
                    </a:lnTo>
                    <a:lnTo>
                      <a:pt x="683" y="782"/>
                    </a:lnTo>
                    <a:lnTo>
                      <a:pt x="685" y="772"/>
                    </a:lnTo>
                    <a:lnTo>
                      <a:pt x="683" y="763"/>
                    </a:lnTo>
                    <a:lnTo>
                      <a:pt x="680" y="760"/>
                    </a:lnTo>
                    <a:lnTo>
                      <a:pt x="675" y="759"/>
                    </a:lnTo>
                    <a:lnTo>
                      <a:pt x="667" y="752"/>
                    </a:lnTo>
                    <a:lnTo>
                      <a:pt x="659" y="748"/>
                    </a:lnTo>
                    <a:lnTo>
                      <a:pt x="657" y="738"/>
                    </a:lnTo>
                    <a:lnTo>
                      <a:pt x="653" y="736"/>
                    </a:lnTo>
                    <a:lnTo>
                      <a:pt x="643" y="732"/>
                    </a:lnTo>
                    <a:lnTo>
                      <a:pt x="637" y="722"/>
                    </a:lnTo>
                    <a:lnTo>
                      <a:pt x="635" y="719"/>
                    </a:lnTo>
                    <a:lnTo>
                      <a:pt x="640" y="716"/>
                    </a:lnTo>
                    <a:lnTo>
                      <a:pt x="642" y="710"/>
                    </a:lnTo>
                    <a:lnTo>
                      <a:pt x="641" y="708"/>
                    </a:lnTo>
                    <a:lnTo>
                      <a:pt x="637" y="705"/>
                    </a:lnTo>
                    <a:lnTo>
                      <a:pt x="633" y="700"/>
                    </a:lnTo>
                    <a:lnTo>
                      <a:pt x="633" y="693"/>
                    </a:lnTo>
                    <a:lnTo>
                      <a:pt x="631" y="690"/>
                    </a:lnTo>
                    <a:lnTo>
                      <a:pt x="630" y="688"/>
                    </a:lnTo>
                    <a:lnTo>
                      <a:pt x="635" y="681"/>
                    </a:lnTo>
                    <a:lnTo>
                      <a:pt x="631" y="673"/>
                    </a:lnTo>
                    <a:lnTo>
                      <a:pt x="632" y="668"/>
                    </a:lnTo>
                    <a:lnTo>
                      <a:pt x="630" y="657"/>
                    </a:lnTo>
                    <a:lnTo>
                      <a:pt x="631" y="654"/>
                    </a:lnTo>
                    <a:lnTo>
                      <a:pt x="634" y="654"/>
                    </a:lnTo>
                    <a:lnTo>
                      <a:pt x="635" y="651"/>
                    </a:lnTo>
                    <a:lnTo>
                      <a:pt x="633" y="640"/>
                    </a:lnTo>
                    <a:lnTo>
                      <a:pt x="634" y="633"/>
                    </a:lnTo>
                    <a:lnTo>
                      <a:pt x="631" y="630"/>
                    </a:lnTo>
                    <a:lnTo>
                      <a:pt x="633" y="623"/>
                    </a:lnTo>
                    <a:lnTo>
                      <a:pt x="640" y="622"/>
                    </a:lnTo>
                    <a:lnTo>
                      <a:pt x="645" y="621"/>
                    </a:lnTo>
                    <a:lnTo>
                      <a:pt x="647" y="614"/>
                    </a:lnTo>
                    <a:lnTo>
                      <a:pt x="651" y="610"/>
                    </a:lnTo>
                    <a:lnTo>
                      <a:pt x="653" y="602"/>
                    </a:lnTo>
                    <a:lnTo>
                      <a:pt x="658" y="598"/>
                    </a:lnTo>
                    <a:lnTo>
                      <a:pt x="659" y="591"/>
                    </a:lnTo>
                    <a:lnTo>
                      <a:pt x="661" y="590"/>
                    </a:lnTo>
                    <a:lnTo>
                      <a:pt x="667" y="587"/>
                    </a:lnTo>
                    <a:lnTo>
                      <a:pt x="673" y="578"/>
                    </a:lnTo>
                    <a:lnTo>
                      <a:pt x="677" y="577"/>
                    </a:lnTo>
                    <a:lnTo>
                      <a:pt x="682" y="573"/>
                    </a:lnTo>
                    <a:lnTo>
                      <a:pt x="691" y="567"/>
                    </a:lnTo>
                    <a:lnTo>
                      <a:pt x="694" y="555"/>
                    </a:lnTo>
                    <a:lnTo>
                      <a:pt x="689" y="544"/>
                    </a:lnTo>
                    <a:lnTo>
                      <a:pt x="695" y="538"/>
                    </a:lnTo>
                    <a:lnTo>
                      <a:pt x="696" y="532"/>
                    </a:lnTo>
                    <a:lnTo>
                      <a:pt x="692" y="513"/>
                    </a:lnTo>
                    <a:lnTo>
                      <a:pt x="687" y="507"/>
                    </a:lnTo>
                    <a:lnTo>
                      <a:pt x="687" y="498"/>
                    </a:lnTo>
                    <a:lnTo>
                      <a:pt x="683" y="489"/>
                    </a:lnTo>
                    <a:lnTo>
                      <a:pt x="682" y="486"/>
                    </a:lnTo>
                    <a:lnTo>
                      <a:pt x="684" y="478"/>
                    </a:lnTo>
                    <a:lnTo>
                      <a:pt x="676" y="469"/>
                    </a:lnTo>
                    <a:lnTo>
                      <a:pt x="676" y="467"/>
                    </a:lnTo>
                    <a:lnTo>
                      <a:pt x="675" y="458"/>
                    </a:lnTo>
                    <a:lnTo>
                      <a:pt x="663" y="448"/>
                    </a:lnTo>
                    <a:lnTo>
                      <a:pt x="664" y="441"/>
                    </a:lnTo>
                    <a:lnTo>
                      <a:pt x="668" y="437"/>
                    </a:lnTo>
                    <a:lnTo>
                      <a:pt x="669" y="434"/>
                    </a:lnTo>
                    <a:lnTo>
                      <a:pt x="669" y="432"/>
                    </a:lnTo>
                    <a:lnTo>
                      <a:pt x="664" y="428"/>
                    </a:lnTo>
                    <a:lnTo>
                      <a:pt x="662" y="424"/>
                    </a:lnTo>
                    <a:lnTo>
                      <a:pt x="664" y="421"/>
                    </a:lnTo>
                    <a:lnTo>
                      <a:pt x="671" y="415"/>
                    </a:lnTo>
                    <a:lnTo>
                      <a:pt x="680" y="400"/>
                    </a:lnTo>
                    <a:lnTo>
                      <a:pt x="681" y="397"/>
                    </a:lnTo>
                    <a:lnTo>
                      <a:pt x="680" y="390"/>
                    </a:lnTo>
                    <a:lnTo>
                      <a:pt x="685" y="379"/>
                    </a:lnTo>
                    <a:lnTo>
                      <a:pt x="679" y="375"/>
                    </a:lnTo>
                    <a:lnTo>
                      <a:pt x="680" y="368"/>
                    </a:lnTo>
                    <a:lnTo>
                      <a:pt x="679" y="365"/>
                    </a:lnTo>
                    <a:lnTo>
                      <a:pt x="667" y="358"/>
                    </a:lnTo>
                    <a:lnTo>
                      <a:pt x="663" y="359"/>
                    </a:lnTo>
                    <a:lnTo>
                      <a:pt x="661" y="357"/>
                    </a:lnTo>
                    <a:lnTo>
                      <a:pt x="660" y="350"/>
                    </a:lnTo>
                    <a:lnTo>
                      <a:pt x="660" y="346"/>
                    </a:lnTo>
                    <a:lnTo>
                      <a:pt x="656" y="339"/>
                    </a:lnTo>
                    <a:lnTo>
                      <a:pt x="655" y="325"/>
                    </a:lnTo>
                    <a:lnTo>
                      <a:pt x="657" y="321"/>
                    </a:lnTo>
                    <a:lnTo>
                      <a:pt x="664" y="311"/>
                    </a:lnTo>
                    <a:lnTo>
                      <a:pt x="668" y="308"/>
                    </a:lnTo>
                    <a:lnTo>
                      <a:pt x="677" y="308"/>
                    </a:lnTo>
                    <a:lnTo>
                      <a:pt x="674" y="302"/>
                    </a:lnTo>
                    <a:lnTo>
                      <a:pt x="680" y="297"/>
                    </a:lnTo>
                    <a:lnTo>
                      <a:pt x="684" y="291"/>
                    </a:lnTo>
                    <a:lnTo>
                      <a:pt x="691" y="273"/>
                    </a:lnTo>
                    <a:lnTo>
                      <a:pt x="693" y="272"/>
                    </a:lnTo>
                    <a:lnTo>
                      <a:pt x="696" y="273"/>
                    </a:lnTo>
                    <a:lnTo>
                      <a:pt x="698" y="270"/>
                    </a:lnTo>
                    <a:lnTo>
                      <a:pt x="699" y="264"/>
                    </a:lnTo>
                    <a:lnTo>
                      <a:pt x="709" y="259"/>
                    </a:lnTo>
                    <a:lnTo>
                      <a:pt x="712" y="255"/>
                    </a:lnTo>
                    <a:lnTo>
                      <a:pt x="714" y="246"/>
                    </a:lnTo>
                    <a:lnTo>
                      <a:pt x="721" y="232"/>
                    </a:lnTo>
                    <a:lnTo>
                      <a:pt x="723" y="231"/>
                    </a:lnTo>
                    <a:lnTo>
                      <a:pt x="724" y="228"/>
                    </a:lnTo>
                    <a:lnTo>
                      <a:pt x="721" y="222"/>
                    </a:lnTo>
                    <a:lnTo>
                      <a:pt x="724" y="216"/>
                    </a:lnTo>
                    <a:lnTo>
                      <a:pt x="721" y="207"/>
                    </a:lnTo>
                    <a:lnTo>
                      <a:pt x="724" y="202"/>
                    </a:lnTo>
                    <a:lnTo>
                      <a:pt x="732" y="194"/>
                    </a:lnTo>
                    <a:lnTo>
                      <a:pt x="736" y="189"/>
                    </a:lnTo>
                    <a:lnTo>
                      <a:pt x="737" y="184"/>
                    </a:lnTo>
                    <a:lnTo>
                      <a:pt x="746" y="181"/>
                    </a:lnTo>
                    <a:lnTo>
                      <a:pt x="748" y="178"/>
                    </a:lnTo>
                    <a:lnTo>
                      <a:pt x="754" y="169"/>
                    </a:lnTo>
                    <a:lnTo>
                      <a:pt x="755" y="164"/>
                    </a:lnTo>
                    <a:lnTo>
                      <a:pt x="759" y="161"/>
                    </a:lnTo>
                    <a:lnTo>
                      <a:pt x="761" y="154"/>
                    </a:lnTo>
                    <a:lnTo>
                      <a:pt x="764" y="154"/>
                    </a:lnTo>
                    <a:lnTo>
                      <a:pt x="765" y="160"/>
                    </a:lnTo>
                    <a:lnTo>
                      <a:pt x="770" y="162"/>
                    </a:lnTo>
                    <a:lnTo>
                      <a:pt x="772" y="161"/>
                    </a:lnTo>
                    <a:lnTo>
                      <a:pt x="776" y="155"/>
                    </a:lnTo>
                    <a:lnTo>
                      <a:pt x="779" y="156"/>
                    </a:lnTo>
                    <a:lnTo>
                      <a:pt x="779" y="160"/>
                    </a:lnTo>
                    <a:lnTo>
                      <a:pt x="783" y="160"/>
                    </a:lnTo>
                    <a:lnTo>
                      <a:pt x="785" y="153"/>
                    </a:lnTo>
                    <a:lnTo>
                      <a:pt x="790" y="155"/>
                    </a:lnTo>
                    <a:lnTo>
                      <a:pt x="800" y="150"/>
                    </a:lnTo>
                    <a:lnTo>
                      <a:pt x="806" y="155"/>
                    </a:lnTo>
                    <a:lnTo>
                      <a:pt x="810" y="153"/>
                    </a:lnTo>
                    <a:lnTo>
                      <a:pt x="818" y="150"/>
                    </a:lnTo>
                    <a:lnTo>
                      <a:pt x="821" y="152"/>
                    </a:lnTo>
                    <a:lnTo>
                      <a:pt x="823" y="152"/>
                    </a:lnTo>
                    <a:lnTo>
                      <a:pt x="827" y="149"/>
                    </a:lnTo>
                    <a:lnTo>
                      <a:pt x="827" y="144"/>
                    </a:lnTo>
                    <a:lnTo>
                      <a:pt x="829" y="142"/>
                    </a:lnTo>
                    <a:lnTo>
                      <a:pt x="837" y="141"/>
                    </a:lnTo>
                    <a:lnTo>
                      <a:pt x="839" y="134"/>
                    </a:lnTo>
                    <a:lnTo>
                      <a:pt x="843" y="133"/>
                    </a:lnTo>
                    <a:lnTo>
                      <a:pt x="843" y="131"/>
                    </a:lnTo>
                    <a:lnTo>
                      <a:pt x="844" y="125"/>
                    </a:lnTo>
                    <a:lnTo>
                      <a:pt x="850" y="122"/>
                    </a:lnTo>
                    <a:lnTo>
                      <a:pt x="848" y="119"/>
                    </a:lnTo>
                    <a:lnTo>
                      <a:pt x="844" y="118"/>
                    </a:lnTo>
                    <a:lnTo>
                      <a:pt x="843" y="114"/>
                    </a:lnTo>
                    <a:lnTo>
                      <a:pt x="863" y="110"/>
                    </a:lnTo>
                    <a:lnTo>
                      <a:pt x="867" y="110"/>
                    </a:lnTo>
                    <a:lnTo>
                      <a:pt x="872" y="107"/>
                    </a:lnTo>
                    <a:lnTo>
                      <a:pt x="875" y="104"/>
                    </a:lnTo>
                    <a:lnTo>
                      <a:pt x="878" y="95"/>
                    </a:lnTo>
                    <a:lnTo>
                      <a:pt x="883" y="97"/>
                    </a:lnTo>
                    <a:lnTo>
                      <a:pt x="883" y="92"/>
                    </a:lnTo>
                    <a:lnTo>
                      <a:pt x="886" y="87"/>
                    </a:lnTo>
                    <a:lnTo>
                      <a:pt x="886" y="80"/>
                    </a:lnTo>
                    <a:lnTo>
                      <a:pt x="894" y="76"/>
                    </a:lnTo>
                    <a:lnTo>
                      <a:pt x="898" y="70"/>
                    </a:lnTo>
                    <a:lnTo>
                      <a:pt x="900" y="66"/>
                    </a:lnTo>
                    <a:lnTo>
                      <a:pt x="909" y="61"/>
                    </a:lnTo>
                    <a:lnTo>
                      <a:pt x="910" y="54"/>
                    </a:lnTo>
                    <a:lnTo>
                      <a:pt x="915" y="48"/>
                    </a:lnTo>
                    <a:lnTo>
                      <a:pt x="912" y="42"/>
                    </a:lnTo>
                    <a:lnTo>
                      <a:pt x="902" y="34"/>
                    </a:lnTo>
                    <a:lnTo>
                      <a:pt x="899" y="28"/>
                    </a:lnTo>
                    <a:lnTo>
                      <a:pt x="900" y="20"/>
                    </a:lnTo>
                    <a:lnTo>
                      <a:pt x="904" y="17"/>
                    </a:lnTo>
                    <a:lnTo>
                      <a:pt x="902" y="7"/>
                    </a:lnTo>
                    <a:lnTo>
                      <a:pt x="909" y="3"/>
                    </a:lnTo>
                    <a:lnTo>
                      <a:pt x="911" y="0"/>
                    </a:lnTo>
                    <a:lnTo>
                      <a:pt x="916" y="5"/>
                    </a:lnTo>
                    <a:lnTo>
                      <a:pt x="921" y="11"/>
                    </a:lnTo>
                    <a:lnTo>
                      <a:pt x="927" y="14"/>
                    </a:lnTo>
                    <a:lnTo>
                      <a:pt x="929" y="14"/>
                    </a:lnTo>
                    <a:lnTo>
                      <a:pt x="945" y="26"/>
                    </a:lnTo>
                    <a:lnTo>
                      <a:pt x="945" y="27"/>
                    </a:lnTo>
                    <a:lnTo>
                      <a:pt x="944" y="28"/>
                    </a:lnTo>
                    <a:lnTo>
                      <a:pt x="939" y="26"/>
                    </a:lnTo>
                    <a:lnTo>
                      <a:pt x="937" y="27"/>
                    </a:lnTo>
                    <a:lnTo>
                      <a:pt x="941" y="29"/>
                    </a:lnTo>
                    <a:lnTo>
                      <a:pt x="946" y="30"/>
                    </a:lnTo>
                    <a:lnTo>
                      <a:pt x="947" y="28"/>
                    </a:lnTo>
                    <a:lnTo>
                      <a:pt x="959" y="36"/>
                    </a:lnTo>
                    <a:lnTo>
                      <a:pt x="966" y="34"/>
                    </a:lnTo>
                    <a:lnTo>
                      <a:pt x="971" y="37"/>
                    </a:lnTo>
                    <a:lnTo>
                      <a:pt x="976" y="37"/>
                    </a:lnTo>
                    <a:lnTo>
                      <a:pt x="983" y="34"/>
                    </a:lnTo>
                    <a:lnTo>
                      <a:pt x="992" y="37"/>
                    </a:lnTo>
                    <a:lnTo>
                      <a:pt x="1001" y="36"/>
                    </a:lnTo>
                    <a:lnTo>
                      <a:pt x="1013" y="40"/>
                    </a:lnTo>
                    <a:lnTo>
                      <a:pt x="1018" y="39"/>
                    </a:lnTo>
                    <a:lnTo>
                      <a:pt x="1018" y="45"/>
                    </a:lnTo>
                    <a:lnTo>
                      <a:pt x="1019" y="47"/>
                    </a:lnTo>
                    <a:lnTo>
                      <a:pt x="1028" y="50"/>
                    </a:lnTo>
                    <a:lnTo>
                      <a:pt x="1034" y="62"/>
                    </a:lnTo>
                    <a:lnTo>
                      <a:pt x="1030" y="68"/>
                    </a:lnTo>
                    <a:lnTo>
                      <a:pt x="1031" y="73"/>
                    </a:lnTo>
                    <a:lnTo>
                      <a:pt x="1031" y="75"/>
                    </a:lnTo>
                    <a:lnTo>
                      <a:pt x="1025" y="79"/>
                    </a:lnTo>
                    <a:lnTo>
                      <a:pt x="1025" y="81"/>
                    </a:lnTo>
                    <a:lnTo>
                      <a:pt x="1019" y="88"/>
                    </a:lnTo>
                    <a:lnTo>
                      <a:pt x="1017" y="92"/>
                    </a:lnTo>
                    <a:lnTo>
                      <a:pt x="1018" y="95"/>
                    </a:lnTo>
                    <a:lnTo>
                      <a:pt x="1002" y="123"/>
                    </a:lnTo>
                    <a:lnTo>
                      <a:pt x="993" y="135"/>
                    </a:lnTo>
                    <a:lnTo>
                      <a:pt x="993" y="142"/>
                    </a:lnTo>
                    <a:lnTo>
                      <a:pt x="998" y="169"/>
                    </a:lnTo>
                    <a:lnTo>
                      <a:pt x="1000" y="172"/>
                    </a:lnTo>
                    <a:lnTo>
                      <a:pt x="1002" y="176"/>
                    </a:lnTo>
                    <a:lnTo>
                      <a:pt x="1004" y="185"/>
                    </a:lnTo>
                    <a:lnTo>
                      <a:pt x="1015" y="207"/>
                    </a:lnTo>
                    <a:lnTo>
                      <a:pt x="1019" y="219"/>
                    </a:lnTo>
                    <a:lnTo>
                      <a:pt x="1024" y="222"/>
                    </a:lnTo>
                    <a:lnTo>
                      <a:pt x="1031" y="233"/>
                    </a:lnTo>
                    <a:lnTo>
                      <a:pt x="1033" y="240"/>
                    </a:lnTo>
                    <a:lnTo>
                      <a:pt x="1036" y="246"/>
                    </a:lnTo>
                    <a:lnTo>
                      <a:pt x="1036" y="255"/>
                    </a:lnTo>
                    <a:lnTo>
                      <a:pt x="1045" y="281"/>
                    </a:lnTo>
                    <a:lnTo>
                      <a:pt x="1055" y="294"/>
                    </a:lnTo>
                    <a:lnTo>
                      <a:pt x="1062" y="308"/>
                    </a:lnTo>
                    <a:lnTo>
                      <a:pt x="1078" y="317"/>
                    </a:lnTo>
                    <a:lnTo>
                      <a:pt x="1079" y="322"/>
                    </a:lnTo>
                    <a:lnTo>
                      <a:pt x="1076" y="325"/>
                    </a:lnTo>
                    <a:lnTo>
                      <a:pt x="1073" y="343"/>
                    </a:lnTo>
                    <a:lnTo>
                      <a:pt x="1069" y="356"/>
                    </a:lnTo>
                    <a:lnTo>
                      <a:pt x="1057" y="369"/>
                    </a:lnTo>
                    <a:lnTo>
                      <a:pt x="1047" y="377"/>
                    </a:lnTo>
                    <a:lnTo>
                      <a:pt x="1048" y="382"/>
                    </a:lnTo>
                    <a:lnTo>
                      <a:pt x="1046" y="387"/>
                    </a:lnTo>
                    <a:lnTo>
                      <a:pt x="1038" y="402"/>
                    </a:lnTo>
                    <a:lnTo>
                      <a:pt x="1039" y="410"/>
                    </a:lnTo>
                    <a:lnTo>
                      <a:pt x="1048" y="419"/>
                    </a:lnTo>
                    <a:lnTo>
                      <a:pt x="1041" y="431"/>
                    </a:lnTo>
                    <a:lnTo>
                      <a:pt x="1048" y="440"/>
                    </a:lnTo>
                    <a:lnTo>
                      <a:pt x="1054" y="449"/>
                    </a:lnTo>
                    <a:lnTo>
                      <a:pt x="1053" y="474"/>
                    </a:lnTo>
                    <a:lnTo>
                      <a:pt x="1056" y="480"/>
                    </a:lnTo>
                    <a:lnTo>
                      <a:pt x="1066" y="492"/>
                    </a:lnTo>
                    <a:lnTo>
                      <a:pt x="1066" y="504"/>
                    </a:lnTo>
                    <a:lnTo>
                      <a:pt x="1073" y="513"/>
                    </a:lnTo>
                    <a:lnTo>
                      <a:pt x="1075" y="521"/>
                    </a:lnTo>
                    <a:lnTo>
                      <a:pt x="1082" y="527"/>
                    </a:lnTo>
                    <a:lnTo>
                      <a:pt x="1076" y="556"/>
                    </a:lnTo>
                    <a:lnTo>
                      <a:pt x="1087" y="567"/>
                    </a:lnTo>
                    <a:lnTo>
                      <a:pt x="1094" y="578"/>
                    </a:lnTo>
                    <a:lnTo>
                      <a:pt x="1093" y="582"/>
                    </a:lnTo>
                    <a:lnTo>
                      <a:pt x="1098" y="582"/>
                    </a:lnTo>
                    <a:lnTo>
                      <a:pt x="1100" y="588"/>
                    </a:lnTo>
                    <a:lnTo>
                      <a:pt x="1106" y="592"/>
                    </a:lnTo>
                    <a:lnTo>
                      <a:pt x="1106" y="595"/>
                    </a:lnTo>
                    <a:lnTo>
                      <a:pt x="1103" y="596"/>
                    </a:lnTo>
                    <a:lnTo>
                      <a:pt x="1102" y="611"/>
                    </a:lnTo>
                    <a:lnTo>
                      <a:pt x="1107" y="615"/>
                    </a:lnTo>
                    <a:lnTo>
                      <a:pt x="1107" y="620"/>
                    </a:lnTo>
                    <a:lnTo>
                      <a:pt x="1109" y="626"/>
                    </a:lnTo>
                    <a:lnTo>
                      <a:pt x="1109" y="630"/>
                    </a:lnTo>
                    <a:lnTo>
                      <a:pt x="1105" y="636"/>
                    </a:lnTo>
                    <a:lnTo>
                      <a:pt x="1102" y="640"/>
                    </a:lnTo>
                    <a:lnTo>
                      <a:pt x="1107" y="656"/>
                    </a:lnTo>
                    <a:lnTo>
                      <a:pt x="1109" y="666"/>
                    </a:lnTo>
                    <a:lnTo>
                      <a:pt x="1108" y="674"/>
                    </a:lnTo>
                    <a:lnTo>
                      <a:pt x="1115" y="703"/>
                    </a:lnTo>
                    <a:lnTo>
                      <a:pt x="1114" y="706"/>
                    </a:lnTo>
                    <a:lnTo>
                      <a:pt x="1110" y="710"/>
                    </a:lnTo>
                    <a:lnTo>
                      <a:pt x="1108" y="719"/>
                    </a:lnTo>
                    <a:lnTo>
                      <a:pt x="1109" y="720"/>
                    </a:lnTo>
                    <a:lnTo>
                      <a:pt x="1114" y="721"/>
                    </a:lnTo>
                    <a:lnTo>
                      <a:pt x="1116" y="722"/>
                    </a:lnTo>
                    <a:lnTo>
                      <a:pt x="1118" y="731"/>
                    </a:lnTo>
                    <a:lnTo>
                      <a:pt x="1125" y="742"/>
                    </a:lnTo>
                    <a:lnTo>
                      <a:pt x="1120" y="744"/>
                    </a:lnTo>
                    <a:lnTo>
                      <a:pt x="1121" y="754"/>
                    </a:lnTo>
                    <a:lnTo>
                      <a:pt x="1120" y="758"/>
                    </a:lnTo>
                    <a:lnTo>
                      <a:pt x="1136" y="781"/>
                    </a:lnTo>
                    <a:lnTo>
                      <a:pt x="1135" y="788"/>
                    </a:lnTo>
                    <a:lnTo>
                      <a:pt x="1130" y="795"/>
                    </a:lnTo>
                    <a:lnTo>
                      <a:pt x="1133" y="802"/>
                    </a:lnTo>
                    <a:lnTo>
                      <a:pt x="1133" y="818"/>
                    </a:lnTo>
                    <a:lnTo>
                      <a:pt x="1133" y="824"/>
                    </a:lnTo>
                    <a:lnTo>
                      <a:pt x="1142" y="832"/>
                    </a:lnTo>
                    <a:lnTo>
                      <a:pt x="1145" y="844"/>
                    </a:lnTo>
                    <a:lnTo>
                      <a:pt x="1144" y="852"/>
                    </a:lnTo>
                    <a:lnTo>
                      <a:pt x="1148" y="856"/>
                    </a:lnTo>
                    <a:lnTo>
                      <a:pt x="1157" y="858"/>
                    </a:lnTo>
                    <a:lnTo>
                      <a:pt x="1164" y="857"/>
                    </a:lnTo>
                    <a:lnTo>
                      <a:pt x="1169" y="863"/>
                    </a:lnTo>
                    <a:lnTo>
                      <a:pt x="1185" y="867"/>
                    </a:lnTo>
                    <a:lnTo>
                      <a:pt x="1191" y="870"/>
                    </a:lnTo>
                    <a:lnTo>
                      <a:pt x="1201" y="869"/>
                    </a:lnTo>
                    <a:lnTo>
                      <a:pt x="1206" y="874"/>
                    </a:lnTo>
                    <a:lnTo>
                      <a:pt x="1207" y="880"/>
                    </a:lnTo>
                    <a:lnTo>
                      <a:pt x="1211" y="887"/>
                    </a:lnTo>
                    <a:lnTo>
                      <a:pt x="1215" y="887"/>
                    </a:lnTo>
                    <a:lnTo>
                      <a:pt x="1221" y="883"/>
                    </a:lnTo>
                    <a:lnTo>
                      <a:pt x="1225" y="885"/>
                    </a:lnTo>
                    <a:lnTo>
                      <a:pt x="1222" y="891"/>
                    </a:lnTo>
                    <a:lnTo>
                      <a:pt x="1217" y="897"/>
                    </a:lnTo>
                    <a:close/>
                  </a:path>
                </a:pathLst>
              </a:custGeom>
              <a:solidFill>
                <a:schemeClr val="tx1"/>
              </a:solidFill>
              <a:ln w="6350" cmpd="sng">
                <a:solidFill>
                  <a:schemeClr val="bg1"/>
                </a:solidFill>
                <a:prstDash val="solid"/>
                <a:round/>
                <a:headEnd/>
                <a:tailEnd/>
              </a:ln>
            </p:spPr>
            <p:txBody>
              <a:bodyPr/>
              <a:lstStyle/>
              <a:p>
                <a:endParaRPr lang="pt-BR"/>
              </a:p>
            </p:txBody>
          </p:sp>
          <p:sp>
            <p:nvSpPr>
              <p:cNvPr id="18" name="Freeform 75"/>
              <p:cNvSpPr>
                <a:spLocks/>
              </p:cNvSpPr>
              <p:nvPr/>
            </p:nvSpPr>
            <p:spPr bwMode="auto">
              <a:xfrm>
                <a:off x="8318850" y="2221815"/>
                <a:ext cx="476794" cy="585706"/>
              </a:xfrm>
              <a:custGeom>
                <a:avLst/>
                <a:gdLst>
                  <a:gd name="T0" fmla="*/ 2147483647 w 903"/>
                  <a:gd name="T1" fmla="*/ 2147483647 h 1106"/>
                  <a:gd name="T2" fmla="*/ 2147483647 w 903"/>
                  <a:gd name="T3" fmla="*/ 2147483647 h 1106"/>
                  <a:gd name="T4" fmla="*/ 2147483647 w 903"/>
                  <a:gd name="T5" fmla="*/ 2147483647 h 1106"/>
                  <a:gd name="T6" fmla="*/ 2147483647 w 903"/>
                  <a:gd name="T7" fmla="*/ 2147483647 h 1106"/>
                  <a:gd name="T8" fmla="*/ 2147483647 w 903"/>
                  <a:gd name="T9" fmla="*/ 2147483647 h 1106"/>
                  <a:gd name="T10" fmla="*/ 2147483647 w 903"/>
                  <a:gd name="T11" fmla="*/ 2147483647 h 1106"/>
                  <a:gd name="T12" fmla="*/ 2147483647 w 903"/>
                  <a:gd name="T13" fmla="*/ 2147483647 h 1106"/>
                  <a:gd name="T14" fmla="*/ 2147483647 w 903"/>
                  <a:gd name="T15" fmla="*/ 2147483647 h 1106"/>
                  <a:gd name="T16" fmla="*/ 2147483647 w 903"/>
                  <a:gd name="T17" fmla="*/ 2147483647 h 1106"/>
                  <a:gd name="T18" fmla="*/ 2147483647 w 903"/>
                  <a:gd name="T19" fmla="*/ 2147483647 h 1106"/>
                  <a:gd name="T20" fmla="*/ 2147483647 w 903"/>
                  <a:gd name="T21" fmla="*/ 2147483647 h 1106"/>
                  <a:gd name="T22" fmla="*/ 2147483647 w 903"/>
                  <a:gd name="T23" fmla="*/ 2147483647 h 1106"/>
                  <a:gd name="T24" fmla="*/ 2147483647 w 903"/>
                  <a:gd name="T25" fmla="*/ 2147483647 h 1106"/>
                  <a:gd name="T26" fmla="*/ 2147483647 w 903"/>
                  <a:gd name="T27" fmla="*/ 2147483647 h 1106"/>
                  <a:gd name="T28" fmla="*/ 2147483647 w 903"/>
                  <a:gd name="T29" fmla="*/ 2147483647 h 1106"/>
                  <a:gd name="T30" fmla="*/ 2147483647 w 903"/>
                  <a:gd name="T31" fmla="*/ 2147483647 h 1106"/>
                  <a:gd name="T32" fmla="*/ 2147483647 w 903"/>
                  <a:gd name="T33" fmla="*/ 2147483647 h 1106"/>
                  <a:gd name="T34" fmla="*/ 2147483647 w 903"/>
                  <a:gd name="T35" fmla="*/ 2147483647 h 1106"/>
                  <a:gd name="T36" fmla="*/ 2147483647 w 903"/>
                  <a:gd name="T37" fmla="*/ 2147483647 h 1106"/>
                  <a:gd name="T38" fmla="*/ 2147483647 w 903"/>
                  <a:gd name="T39" fmla="*/ 2147483647 h 1106"/>
                  <a:gd name="T40" fmla="*/ 2147483647 w 903"/>
                  <a:gd name="T41" fmla="*/ 2147483647 h 1106"/>
                  <a:gd name="T42" fmla="*/ 2147483647 w 903"/>
                  <a:gd name="T43" fmla="*/ 2147483647 h 1106"/>
                  <a:gd name="T44" fmla="*/ 2147483647 w 903"/>
                  <a:gd name="T45" fmla="*/ 2147483647 h 1106"/>
                  <a:gd name="T46" fmla="*/ 2147483647 w 903"/>
                  <a:gd name="T47" fmla="*/ 2147483647 h 1106"/>
                  <a:gd name="T48" fmla="*/ 2147483647 w 903"/>
                  <a:gd name="T49" fmla="*/ 2147483647 h 1106"/>
                  <a:gd name="T50" fmla="*/ 2147483647 w 903"/>
                  <a:gd name="T51" fmla="*/ 2147483647 h 1106"/>
                  <a:gd name="T52" fmla="*/ 2147483647 w 903"/>
                  <a:gd name="T53" fmla="*/ 2147483647 h 1106"/>
                  <a:gd name="T54" fmla="*/ 2147483647 w 903"/>
                  <a:gd name="T55" fmla="*/ 2147483647 h 1106"/>
                  <a:gd name="T56" fmla="*/ 2147483647 w 903"/>
                  <a:gd name="T57" fmla="*/ 2147483647 h 1106"/>
                  <a:gd name="T58" fmla="*/ 2147483647 w 903"/>
                  <a:gd name="T59" fmla="*/ 2147483647 h 1106"/>
                  <a:gd name="T60" fmla="*/ 2147483647 w 903"/>
                  <a:gd name="T61" fmla="*/ 2147483647 h 1106"/>
                  <a:gd name="T62" fmla="*/ 2147483647 w 903"/>
                  <a:gd name="T63" fmla="*/ 2147483647 h 1106"/>
                  <a:gd name="T64" fmla="*/ 2147483647 w 903"/>
                  <a:gd name="T65" fmla="*/ 2147483647 h 1106"/>
                  <a:gd name="T66" fmla="*/ 2147483647 w 903"/>
                  <a:gd name="T67" fmla="*/ 2147483647 h 1106"/>
                  <a:gd name="T68" fmla="*/ 2147483647 w 903"/>
                  <a:gd name="T69" fmla="*/ 2147483647 h 1106"/>
                  <a:gd name="T70" fmla="*/ 2147483647 w 903"/>
                  <a:gd name="T71" fmla="*/ 2147483647 h 1106"/>
                  <a:gd name="T72" fmla="*/ 2147483647 w 903"/>
                  <a:gd name="T73" fmla="*/ 2147483647 h 1106"/>
                  <a:gd name="T74" fmla="*/ 2147483647 w 903"/>
                  <a:gd name="T75" fmla="*/ 2147483647 h 1106"/>
                  <a:gd name="T76" fmla="*/ 2147483647 w 903"/>
                  <a:gd name="T77" fmla="*/ 2147483647 h 1106"/>
                  <a:gd name="T78" fmla="*/ 2147483647 w 903"/>
                  <a:gd name="T79" fmla="*/ 2147483647 h 1106"/>
                  <a:gd name="T80" fmla="*/ 2147483647 w 903"/>
                  <a:gd name="T81" fmla="*/ 2147483647 h 1106"/>
                  <a:gd name="T82" fmla="*/ 2147483647 w 903"/>
                  <a:gd name="T83" fmla="*/ 2147483647 h 1106"/>
                  <a:gd name="T84" fmla="*/ 2147483647 w 903"/>
                  <a:gd name="T85" fmla="*/ 2147483647 h 1106"/>
                  <a:gd name="T86" fmla="*/ 2147483647 w 903"/>
                  <a:gd name="T87" fmla="*/ 2147483647 h 1106"/>
                  <a:gd name="T88" fmla="*/ 2147483647 w 903"/>
                  <a:gd name="T89" fmla="*/ 2147483647 h 1106"/>
                  <a:gd name="T90" fmla="*/ 2147483647 w 903"/>
                  <a:gd name="T91" fmla="*/ 2147483647 h 1106"/>
                  <a:gd name="T92" fmla="*/ 2147483647 w 903"/>
                  <a:gd name="T93" fmla="*/ 2147483647 h 1106"/>
                  <a:gd name="T94" fmla="*/ 2147483647 w 903"/>
                  <a:gd name="T95" fmla="*/ 2147483647 h 1106"/>
                  <a:gd name="T96" fmla="*/ 2147483647 w 903"/>
                  <a:gd name="T97" fmla="*/ 2147483647 h 1106"/>
                  <a:gd name="T98" fmla="*/ 2147483647 w 903"/>
                  <a:gd name="T99" fmla="*/ 2147483647 h 1106"/>
                  <a:gd name="T100" fmla="*/ 2147483647 w 903"/>
                  <a:gd name="T101" fmla="*/ 2147483647 h 1106"/>
                  <a:gd name="T102" fmla="*/ 2147483647 w 903"/>
                  <a:gd name="T103" fmla="*/ 2147483647 h 1106"/>
                  <a:gd name="T104" fmla="*/ 2147483647 w 903"/>
                  <a:gd name="T105" fmla="*/ 2147483647 h 1106"/>
                  <a:gd name="T106" fmla="*/ 2147483647 w 903"/>
                  <a:gd name="T107" fmla="*/ 2147483647 h 1106"/>
                  <a:gd name="T108" fmla="*/ 2147483647 w 903"/>
                  <a:gd name="T109" fmla="*/ 2147483647 h 1106"/>
                  <a:gd name="T110" fmla="*/ 2147483647 w 903"/>
                  <a:gd name="T111" fmla="*/ 2147483647 h 1106"/>
                  <a:gd name="T112" fmla="*/ 2147483647 w 903"/>
                  <a:gd name="T113" fmla="*/ 2147483647 h 1106"/>
                  <a:gd name="T114" fmla="*/ 2147483647 w 903"/>
                  <a:gd name="T115" fmla="*/ 2147483647 h 11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3"/>
                  <a:gd name="T175" fmla="*/ 0 h 1106"/>
                  <a:gd name="T176" fmla="*/ 903 w 903"/>
                  <a:gd name="T177" fmla="*/ 1106 h 11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3" h="1106">
                    <a:moveTo>
                      <a:pt x="880" y="452"/>
                    </a:moveTo>
                    <a:lnTo>
                      <a:pt x="861" y="457"/>
                    </a:lnTo>
                    <a:lnTo>
                      <a:pt x="856" y="458"/>
                    </a:lnTo>
                    <a:lnTo>
                      <a:pt x="818" y="467"/>
                    </a:lnTo>
                    <a:lnTo>
                      <a:pt x="808" y="483"/>
                    </a:lnTo>
                    <a:lnTo>
                      <a:pt x="803" y="493"/>
                    </a:lnTo>
                    <a:lnTo>
                      <a:pt x="786" y="531"/>
                    </a:lnTo>
                    <a:lnTo>
                      <a:pt x="785" y="532"/>
                    </a:lnTo>
                    <a:lnTo>
                      <a:pt x="779" y="548"/>
                    </a:lnTo>
                    <a:lnTo>
                      <a:pt x="773" y="556"/>
                    </a:lnTo>
                    <a:lnTo>
                      <a:pt x="771" y="564"/>
                    </a:lnTo>
                    <a:lnTo>
                      <a:pt x="763" y="573"/>
                    </a:lnTo>
                    <a:lnTo>
                      <a:pt x="761" y="578"/>
                    </a:lnTo>
                    <a:lnTo>
                      <a:pt x="761" y="581"/>
                    </a:lnTo>
                    <a:lnTo>
                      <a:pt x="757" y="582"/>
                    </a:lnTo>
                    <a:lnTo>
                      <a:pt x="754" y="585"/>
                    </a:lnTo>
                    <a:lnTo>
                      <a:pt x="745" y="586"/>
                    </a:lnTo>
                    <a:lnTo>
                      <a:pt x="743" y="596"/>
                    </a:lnTo>
                    <a:lnTo>
                      <a:pt x="747" y="603"/>
                    </a:lnTo>
                    <a:lnTo>
                      <a:pt x="742" y="605"/>
                    </a:lnTo>
                    <a:lnTo>
                      <a:pt x="740" y="611"/>
                    </a:lnTo>
                    <a:lnTo>
                      <a:pt x="735" y="612"/>
                    </a:lnTo>
                    <a:lnTo>
                      <a:pt x="736" y="615"/>
                    </a:lnTo>
                    <a:lnTo>
                      <a:pt x="732" y="621"/>
                    </a:lnTo>
                    <a:lnTo>
                      <a:pt x="725" y="626"/>
                    </a:lnTo>
                    <a:lnTo>
                      <a:pt x="722" y="629"/>
                    </a:lnTo>
                    <a:lnTo>
                      <a:pt x="721" y="640"/>
                    </a:lnTo>
                    <a:lnTo>
                      <a:pt x="722" y="641"/>
                    </a:lnTo>
                    <a:lnTo>
                      <a:pt x="724" y="641"/>
                    </a:lnTo>
                    <a:lnTo>
                      <a:pt x="729" y="643"/>
                    </a:lnTo>
                    <a:lnTo>
                      <a:pt x="730" y="644"/>
                    </a:lnTo>
                    <a:lnTo>
                      <a:pt x="727" y="646"/>
                    </a:lnTo>
                    <a:lnTo>
                      <a:pt x="726" y="649"/>
                    </a:lnTo>
                    <a:lnTo>
                      <a:pt x="720" y="656"/>
                    </a:lnTo>
                    <a:lnTo>
                      <a:pt x="719" y="659"/>
                    </a:lnTo>
                    <a:lnTo>
                      <a:pt x="714" y="662"/>
                    </a:lnTo>
                    <a:lnTo>
                      <a:pt x="713" y="665"/>
                    </a:lnTo>
                    <a:lnTo>
                      <a:pt x="714" y="668"/>
                    </a:lnTo>
                    <a:lnTo>
                      <a:pt x="712" y="671"/>
                    </a:lnTo>
                    <a:lnTo>
                      <a:pt x="713" y="673"/>
                    </a:lnTo>
                    <a:lnTo>
                      <a:pt x="713" y="676"/>
                    </a:lnTo>
                    <a:lnTo>
                      <a:pt x="708" y="681"/>
                    </a:lnTo>
                    <a:lnTo>
                      <a:pt x="706" y="684"/>
                    </a:lnTo>
                    <a:lnTo>
                      <a:pt x="704" y="686"/>
                    </a:lnTo>
                    <a:lnTo>
                      <a:pt x="704" y="690"/>
                    </a:lnTo>
                    <a:lnTo>
                      <a:pt x="702" y="692"/>
                    </a:lnTo>
                    <a:lnTo>
                      <a:pt x="700" y="690"/>
                    </a:lnTo>
                    <a:lnTo>
                      <a:pt x="688" y="699"/>
                    </a:lnTo>
                    <a:lnTo>
                      <a:pt x="685" y="703"/>
                    </a:lnTo>
                    <a:lnTo>
                      <a:pt x="685" y="711"/>
                    </a:lnTo>
                    <a:lnTo>
                      <a:pt x="680" y="715"/>
                    </a:lnTo>
                    <a:lnTo>
                      <a:pt x="673" y="719"/>
                    </a:lnTo>
                    <a:lnTo>
                      <a:pt x="671" y="718"/>
                    </a:lnTo>
                    <a:lnTo>
                      <a:pt x="666" y="718"/>
                    </a:lnTo>
                    <a:lnTo>
                      <a:pt x="664" y="715"/>
                    </a:lnTo>
                    <a:lnTo>
                      <a:pt x="664" y="718"/>
                    </a:lnTo>
                    <a:lnTo>
                      <a:pt x="660" y="720"/>
                    </a:lnTo>
                    <a:lnTo>
                      <a:pt x="656" y="715"/>
                    </a:lnTo>
                    <a:lnTo>
                      <a:pt x="656" y="713"/>
                    </a:lnTo>
                    <a:lnTo>
                      <a:pt x="653" y="713"/>
                    </a:lnTo>
                    <a:lnTo>
                      <a:pt x="644" y="718"/>
                    </a:lnTo>
                    <a:lnTo>
                      <a:pt x="642" y="720"/>
                    </a:lnTo>
                    <a:lnTo>
                      <a:pt x="644" y="723"/>
                    </a:lnTo>
                    <a:lnTo>
                      <a:pt x="639" y="726"/>
                    </a:lnTo>
                    <a:lnTo>
                      <a:pt x="637" y="729"/>
                    </a:lnTo>
                    <a:lnTo>
                      <a:pt x="636" y="735"/>
                    </a:lnTo>
                    <a:lnTo>
                      <a:pt x="631" y="739"/>
                    </a:lnTo>
                    <a:lnTo>
                      <a:pt x="630" y="744"/>
                    </a:lnTo>
                    <a:lnTo>
                      <a:pt x="628" y="743"/>
                    </a:lnTo>
                    <a:lnTo>
                      <a:pt x="627" y="744"/>
                    </a:lnTo>
                    <a:lnTo>
                      <a:pt x="624" y="746"/>
                    </a:lnTo>
                    <a:lnTo>
                      <a:pt x="627" y="750"/>
                    </a:lnTo>
                    <a:lnTo>
                      <a:pt x="626" y="752"/>
                    </a:lnTo>
                    <a:lnTo>
                      <a:pt x="621" y="754"/>
                    </a:lnTo>
                    <a:lnTo>
                      <a:pt x="618" y="761"/>
                    </a:lnTo>
                    <a:lnTo>
                      <a:pt x="615" y="762"/>
                    </a:lnTo>
                    <a:lnTo>
                      <a:pt x="616" y="765"/>
                    </a:lnTo>
                    <a:lnTo>
                      <a:pt x="617" y="767"/>
                    </a:lnTo>
                    <a:lnTo>
                      <a:pt x="613" y="770"/>
                    </a:lnTo>
                    <a:lnTo>
                      <a:pt x="614" y="776"/>
                    </a:lnTo>
                    <a:lnTo>
                      <a:pt x="617" y="779"/>
                    </a:lnTo>
                    <a:lnTo>
                      <a:pt x="614" y="780"/>
                    </a:lnTo>
                    <a:lnTo>
                      <a:pt x="615" y="782"/>
                    </a:lnTo>
                    <a:lnTo>
                      <a:pt x="611" y="783"/>
                    </a:lnTo>
                    <a:lnTo>
                      <a:pt x="609" y="786"/>
                    </a:lnTo>
                    <a:lnTo>
                      <a:pt x="615" y="789"/>
                    </a:lnTo>
                    <a:lnTo>
                      <a:pt x="621" y="788"/>
                    </a:lnTo>
                    <a:lnTo>
                      <a:pt x="626" y="787"/>
                    </a:lnTo>
                    <a:lnTo>
                      <a:pt x="628" y="790"/>
                    </a:lnTo>
                    <a:lnTo>
                      <a:pt x="626" y="789"/>
                    </a:lnTo>
                    <a:lnTo>
                      <a:pt x="621" y="793"/>
                    </a:lnTo>
                    <a:lnTo>
                      <a:pt x="618" y="799"/>
                    </a:lnTo>
                    <a:lnTo>
                      <a:pt x="616" y="801"/>
                    </a:lnTo>
                    <a:lnTo>
                      <a:pt x="615" y="805"/>
                    </a:lnTo>
                    <a:lnTo>
                      <a:pt x="608" y="811"/>
                    </a:lnTo>
                    <a:lnTo>
                      <a:pt x="605" y="816"/>
                    </a:lnTo>
                    <a:lnTo>
                      <a:pt x="608" y="818"/>
                    </a:lnTo>
                    <a:lnTo>
                      <a:pt x="600" y="827"/>
                    </a:lnTo>
                    <a:lnTo>
                      <a:pt x="603" y="833"/>
                    </a:lnTo>
                    <a:lnTo>
                      <a:pt x="599" y="835"/>
                    </a:lnTo>
                    <a:lnTo>
                      <a:pt x="597" y="840"/>
                    </a:lnTo>
                    <a:lnTo>
                      <a:pt x="599" y="845"/>
                    </a:lnTo>
                    <a:lnTo>
                      <a:pt x="598" y="847"/>
                    </a:lnTo>
                    <a:lnTo>
                      <a:pt x="596" y="847"/>
                    </a:lnTo>
                    <a:lnTo>
                      <a:pt x="594" y="853"/>
                    </a:lnTo>
                    <a:lnTo>
                      <a:pt x="593" y="857"/>
                    </a:lnTo>
                    <a:lnTo>
                      <a:pt x="597" y="859"/>
                    </a:lnTo>
                    <a:lnTo>
                      <a:pt x="598" y="865"/>
                    </a:lnTo>
                    <a:lnTo>
                      <a:pt x="603" y="871"/>
                    </a:lnTo>
                    <a:lnTo>
                      <a:pt x="606" y="872"/>
                    </a:lnTo>
                    <a:lnTo>
                      <a:pt x="605" y="874"/>
                    </a:lnTo>
                    <a:lnTo>
                      <a:pt x="600" y="873"/>
                    </a:lnTo>
                    <a:lnTo>
                      <a:pt x="601" y="876"/>
                    </a:lnTo>
                    <a:lnTo>
                      <a:pt x="598" y="877"/>
                    </a:lnTo>
                    <a:lnTo>
                      <a:pt x="598" y="880"/>
                    </a:lnTo>
                    <a:lnTo>
                      <a:pt x="593" y="882"/>
                    </a:lnTo>
                    <a:lnTo>
                      <a:pt x="593" y="887"/>
                    </a:lnTo>
                    <a:lnTo>
                      <a:pt x="590" y="891"/>
                    </a:lnTo>
                    <a:lnTo>
                      <a:pt x="585" y="892"/>
                    </a:lnTo>
                    <a:lnTo>
                      <a:pt x="584" y="894"/>
                    </a:lnTo>
                    <a:lnTo>
                      <a:pt x="574" y="899"/>
                    </a:lnTo>
                    <a:lnTo>
                      <a:pt x="576" y="906"/>
                    </a:lnTo>
                    <a:lnTo>
                      <a:pt x="574" y="908"/>
                    </a:lnTo>
                    <a:lnTo>
                      <a:pt x="577" y="910"/>
                    </a:lnTo>
                    <a:lnTo>
                      <a:pt x="578" y="913"/>
                    </a:lnTo>
                    <a:lnTo>
                      <a:pt x="576" y="916"/>
                    </a:lnTo>
                    <a:lnTo>
                      <a:pt x="574" y="917"/>
                    </a:lnTo>
                    <a:lnTo>
                      <a:pt x="590" y="925"/>
                    </a:lnTo>
                    <a:lnTo>
                      <a:pt x="590" y="927"/>
                    </a:lnTo>
                    <a:lnTo>
                      <a:pt x="592" y="928"/>
                    </a:lnTo>
                    <a:lnTo>
                      <a:pt x="593" y="933"/>
                    </a:lnTo>
                    <a:lnTo>
                      <a:pt x="597" y="938"/>
                    </a:lnTo>
                    <a:lnTo>
                      <a:pt x="593" y="948"/>
                    </a:lnTo>
                    <a:lnTo>
                      <a:pt x="593" y="952"/>
                    </a:lnTo>
                    <a:lnTo>
                      <a:pt x="591" y="954"/>
                    </a:lnTo>
                    <a:lnTo>
                      <a:pt x="593" y="955"/>
                    </a:lnTo>
                    <a:lnTo>
                      <a:pt x="591" y="961"/>
                    </a:lnTo>
                    <a:lnTo>
                      <a:pt x="597" y="959"/>
                    </a:lnTo>
                    <a:lnTo>
                      <a:pt x="600" y="960"/>
                    </a:lnTo>
                    <a:lnTo>
                      <a:pt x="605" y="962"/>
                    </a:lnTo>
                    <a:lnTo>
                      <a:pt x="605" y="967"/>
                    </a:lnTo>
                    <a:lnTo>
                      <a:pt x="605" y="970"/>
                    </a:lnTo>
                    <a:lnTo>
                      <a:pt x="608" y="969"/>
                    </a:lnTo>
                    <a:lnTo>
                      <a:pt x="608" y="970"/>
                    </a:lnTo>
                    <a:lnTo>
                      <a:pt x="610" y="969"/>
                    </a:lnTo>
                    <a:lnTo>
                      <a:pt x="610" y="972"/>
                    </a:lnTo>
                    <a:lnTo>
                      <a:pt x="612" y="973"/>
                    </a:lnTo>
                    <a:lnTo>
                      <a:pt x="619" y="971"/>
                    </a:lnTo>
                    <a:lnTo>
                      <a:pt x="619" y="975"/>
                    </a:lnTo>
                    <a:lnTo>
                      <a:pt x="623" y="982"/>
                    </a:lnTo>
                    <a:lnTo>
                      <a:pt x="620" y="988"/>
                    </a:lnTo>
                    <a:lnTo>
                      <a:pt x="620" y="992"/>
                    </a:lnTo>
                    <a:lnTo>
                      <a:pt x="611" y="1008"/>
                    </a:lnTo>
                    <a:lnTo>
                      <a:pt x="613" y="1009"/>
                    </a:lnTo>
                    <a:lnTo>
                      <a:pt x="613" y="1014"/>
                    </a:lnTo>
                    <a:lnTo>
                      <a:pt x="611" y="1014"/>
                    </a:lnTo>
                    <a:lnTo>
                      <a:pt x="609" y="1016"/>
                    </a:lnTo>
                    <a:lnTo>
                      <a:pt x="609" y="1019"/>
                    </a:lnTo>
                    <a:lnTo>
                      <a:pt x="599" y="1019"/>
                    </a:lnTo>
                    <a:lnTo>
                      <a:pt x="603" y="1024"/>
                    </a:lnTo>
                    <a:lnTo>
                      <a:pt x="597" y="1033"/>
                    </a:lnTo>
                    <a:lnTo>
                      <a:pt x="597" y="1042"/>
                    </a:lnTo>
                    <a:lnTo>
                      <a:pt x="592" y="1044"/>
                    </a:lnTo>
                    <a:lnTo>
                      <a:pt x="585" y="1046"/>
                    </a:lnTo>
                    <a:lnTo>
                      <a:pt x="584" y="1054"/>
                    </a:lnTo>
                    <a:lnTo>
                      <a:pt x="583" y="1057"/>
                    </a:lnTo>
                    <a:lnTo>
                      <a:pt x="579" y="1057"/>
                    </a:lnTo>
                    <a:lnTo>
                      <a:pt x="578" y="1062"/>
                    </a:lnTo>
                    <a:lnTo>
                      <a:pt x="574" y="1061"/>
                    </a:lnTo>
                    <a:lnTo>
                      <a:pt x="567" y="1065"/>
                    </a:lnTo>
                    <a:lnTo>
                      <a:pt x="562" y="1063"/>
                    </a:lnTo>
                    <a:lnTo>
                      <a:pt x="561" y="1067"/>
                    </a:lnTo>
                    <a:lnTo>
                      <a:pt x="562" y="1071"/>
                    </a:lnTo>
                    <a:lnTo>
                      <a:pt x="560" y="1075"/>
                    </a:lnTo>
                    <a:lnTo>
                      <a:pt x="556" y="1076"/>
                    </a:lnTo>
                    <a:lnTo>
                      <a:pt x="550" y="1074"/>
                    </a:lnTo>
                    <a:lnTo>
                      <a:pt x="548" y="1077"/>
                    </a:lnTo>
                    <a:lnTo>
                      <a:pt x="548" y="1081"/>
                    </a:lnTo>
                    <a:lnTo>
                      <a:pt x="545" y="1082"/>
                    </a:lnTo>
                    <a:lnTo>
                      <a:pt x="541" y="1081"/>
                    </a:lnTo>
                    <a:lnTo>
                      <a:pt x="541" y="1085"/>
                    </a:lnTo>
                    <a:lnTo>
                      <a:pt x="539" y="1083"/>
                    </a:lnTo>
                    <a:lnTo>
                      <a:pt x="536" y="1085"/>
                    </a:lnTo>
                    <a:lnTo>
                      <a:pt x="533" y="1089"/>
                    </a:lnTo>
                    <a:lnTo>
                      <a:pt x="536" y="1092"/>
                    </a:lnTo>
                    <a:lnTo>
                      <a:pt x="530" y="1099"/>
                    </a:lnTo>
                    <a:lnTo>
                      <a:pt x="531" y="1101"/>
                    </a:lnTo>
                    <a:lnTo>
                      <a:pt x="529" y="1103"/>
                    </a:lnTo>
                    <a:lnTo>
                      <a:pt x="522" y="1101"/>
                    </a:lnTo>
                    <a:lnTo>
                      <a:pt x="520" y="1096"/>
                    </a:lnTo>
                    <a:lnTo>
                      <a:pt x="519" y="1096"/>
                    </a:lnTo>
                    <a:lnTo>
                      <a:pt x="515" y="1099"/>
                    </a:lnTo>
                    <a:lnTo>
                      <a:pt x="510" y="1097"/>
                    </a:lnTo>
                    <a:lnTo>
                      <a:pt x="508" y="1101"/>
                    </a:lnTo>
                    <a:lnTo>
                      <a:pt x="502" y="1106"/>
                    </a:lnTo>
                    <a:lnTo>
                      <a:pt x="501" y="1104"/>
                    </a:lnTo>
                    <a:lnTo>
                      <a:pt x="503" y="1101"/>
                    </a:lnTo>
                    <a:lnTo>
                      <a:pt x="503" y="1095"/>
                    </a:lnTo>
                    <a:lnTo>
                      <a:pt x="500" y="1091"/>
                    </a:lnTo>
                    <a:lnTo>
                      <a:pt x="500" y="1086"/>
                    </a:lnTo>
                    <a:lnTo>
                      <a:pt x="493" y="1077"/>
                    </a:lnTo>
                    <a:lnTo>
                      <a:pt x="491" y="1075"/>
                    </a:lnTo>
                    <a:lnTo>
                      <a:pt x="485" y="1075"/>
                    </a:lnTo>
                    <a:lnTo>
                      <a:pt x="477" y="1069"/>
                    </a:lnTo>
                    <a:lnTo>
                      <a:pt x="469" y="1071"/>
                    </a:lnTo>
                    <a:lnTo>
                      <a:pt x="470" y="1069"/>
                    </a:lnTo>
                    <a:lnTo>
                      <a:pt x="464" y="1064"/>
                    </a:lnTo>
                    <a:lnTo>
                      <a:pt x="460" y="1064"/>
                    </a:lnTo>
                    <a:lnTo>
                      <a:pt x="456" y="1064"/>
                    </a:lnTo>
                    <a:lnTo>
                      <a:pt x="454" y="1062"/>
                    </a:lnTo>
                    <a:lnTo>
                      <a:pt x="456" y="1059"/>
                    </a:lnTo>
                    <a:lnTo>
                      <a:pt x="456" y="1055"/>
                    </a:lnTo>
                    <a:lnTo>
                      <a:pt x="460" y="1051"/>
                    </a:lnTo>
                    <a:lnTo>
                      <a:pt x="461" y="1051"/>
                    </a:lnTo>
                    <a:lnTo>
                      <a:pt x="458" y="1050"/>
                    </a:lnTo>
                    <a:lnTo>
                      <a:pt x="454" y="1043"/>
                    </a:lnTo>
                    <a:lnTo>
                      <a:pt x="453" y="1038"/>
                    </a:lnTo>
                    <a:lnTo>
                      <a:pt x="444" y="1031"/>
                    </a:lnTo>
                    <a:lnTo>
                      <a:pt x="441" y="1025"/>
                    </a:lnTo>
                    <a:lnTo>
                      <a:pt x="432" y="1021"/>
                    </a:lnTo>
                    <a:lnTo>
                      <a:pt x="418" y="1016"/>
                    </a:lnTo>
                    <a:lnTo>
                      <a:pt x="414" y="1010"/>
                    </a:lnTo>
                    <a:lnTo>
                      <a:pt x="407" y="1006"/>
                    </a:lnTo>
                    <a:lnTo>
                      <a:pt x="398" y="1001"/>
                    </a:lnTo>
                    <a:lnTo>
                      <a:pt x="390" y="992"/>
                    </a:lnTo>
                    <a:lnTo>
                      <a:pt x="381" y="989"/>
                    </a:lnTo>
                    <a:lnTo>
                      <a:pt x="378" y="986"/>
                    </a:lnTo>
                    <a:lnTo>
                      <a:pt x="358" y="988"/>
                    </a:lnTo>
                    <a:lnTo>
                      <a:pt x="350" y="991"/>
                    </a:lnTo>
                    <a:lnTo>
                      <a:pt x="342" y="991"/>
                    </a:lnTo>
                    <a:lnTo>
                      <a:pt x="336" y="989"/>
                    </a:lnTo>
                    <a:lnTo>
                      <a:pt x="329" y="992"/>
                    </a:lnTo>
                    <a:lnTo>
                      <a:pt x="325" y="992"/>
                    </a:lnTo>
                    <a:lnTo>
                      <a:pt x="324" y="992"/>
                    </a:lnTo>
                    <a:lnTo>
                      <a:pt x="310" y="995"/>
                    </a:lnTo>
                    <a:lnTo>
                      <a:pt x="305" y="1000"/>
                    </a:lnTo>
                    <a:lnTo>
                      <a:pt x="298" y="1000"/>
                    </a:lnTo>
                    <a:lnTo>
                      <a:pt x="291" y="996"/>
                    </a:lnTo>
                    <a:lnTo>
                      <a:pt x="278" y="998"/>
                    </a:lnTo>
                    <a:lnTo>
                      <a:pt x="275" y="998"/>
                    </a:lnTo>
                    <a:lnTo>
                      <a:pt x="267" y="1003"/>
                    </a:lnTo>
                    <a:lnTo>
                      <a:pt x="260" y="998"/>
                    </a:lnTo>
                    <a:lnTo>
                      <a:pt x="251" y="986"/>
                    </a:lnTo>
                    <a:lnTo>
                      <a:pt x="242" y="984"/>
                    </a:lnTo>
                    <a:lnTo>
                      <a:pt x="236" y="985"/>
                    </a:lnTo>
                    <a:lnTo>
                      <a:pt x="228" y="991"/>
                    </a:lnTo>
                    <a:lnTo>
                      <a:pt x="225" y="998"/>
                    </a:lnTo>
                    <a:lnTo>
                      <a:pt x="219" y="999"/>
                    </a:lnTo>
                    <a:lnTo>
                      <a:pt x="204" y="991"/>
                    </a:lnTo>
                    <a:lnTo>
                      <a:pt x="201" y="991"/>
                    </a:lnTo>
                    <a:lnTo>
                      <a:pt x="191" y="987"/>
                    </a:lnTo>
                    <a:lnTo>
                      <a:pt x="194" y="967"/>
                    </a:lnTo>
                    <a:lnTo>
                      <a:pt x="198" y="945"/>
                    </a:lnTo>
                    <a:lnTo>
                      <a:pt x="204" y="936"/>
                    </a:lnTo>
                    <a:lnTo>
                      <a:pt x="212" y="926"/>
                    </a:lnTo>
                    <a:lnTo>
                      <a:pt x="209" y="923"/>
                    </a:lnTo>
                    <a:lnTo>
                      <a:pt x="216" y="919"/>
                    </a:lnTo>
                    <a:lnTo>
                      <a:pt x="210" y="917"/>
                    </a:lnTo>
                    <a:lnTo>
                      <a:pt x="213" y="905"/>
                    </a:lnTo>
                    <a:lnTo>
                      <a:pt x="210" y="898"/>
                    </a:lnTo>
                    <a:lnTo>
                      <a:pt x="212" y="889"/>
                    </a:lnTo>
                    <a:lnTo>
                      <a:pt x="216" y="888"/>
                    </a:lnTo>
                    <a:lnTo>
                      <a:pt x="221" y="882"/>
                    </a:lnTo>
                    <a:lnTo>
                      <a:pt x="224" y="876"/>
                    </a:lnTo>
                    <a:lnTo>
                      <a:pt x="220" y="874"/>
                    </a:lnTo>
                    <a:lnTo>
                      <a:pt x="214" y="878"/>
                    </a:lnTo>
                    <a:lnTo>
                      <a:pt x="210" y="878"/>
                    </a:lnTo>
                    <a:lnTo>
                      <a:pt x="206" y="871"/>
                    </a:lnTo>
                    <a:lnTo>
                      <a:pt x="205" y="865"/>
                    </a:lnTo>
                    <a:lnTo>
                      <a:pt x="200" y="860"/>
                    </a:lnTo>
                    <a:lnTo>
                      <a:pt x="190" y="861"/>
                    </a:lnTo>
                    <a:lnTo>
                      <a:pt x="184" y="858"/>
                    </a:lnTo>
                    <a:lnTo>
                      <a:pt x="168" y="854"/>
                    </a:lnTo>
                    <a:lnTo>
                      <a:pt x="163" y="848"/>
                    </a:lnTo>
                    <a:lnTo>
                      <a:pt x="156" y="849"/>
                    </a:lnTo>
                    <a:lnTo>
                      <a:pt x="147" y="847"/>
                    </a:lnTo>
                    <a:lnTo>
                      <a:pt x="143" y="843"/>
                    </a:lnTo>
                    <a:lnTo>
                      <a:pt x="144" y="835"/>
                    </a:lnTo>
                    <a:lnTo>
                      <a:pt x="141" y="823"/>
                    </a:lnTo>
                    <a:lnTo>
                      <a:pt x="132" y="815"/>
                    </a:lnTo>
                    <a:lnTo>
                      <a:pt x="132" y="809"/>
                    </a:lnTo>
                    <a:lnTo>
                      <a:pt x="132" y="793"/>
                    </a:lnTo>
                    <a:lnTo>
                      <a:pt x="129" y="786"/>
                    </a:lnTo>
                    <a:lnTo>
                      <a:pt x="134" y="779"/>
                    </a:lnTo>
                    <a:lnTo>
                      <a:pt x="135" y="772"/>
                    </a:lnTo>
                    <a:lnTo>
                      <a:pt x="119" y="749"/>
                    </a:lnTo>
                    <a:lnTo>
                      <a:pt x="120" y="745"/>
                    </a:lnTo>
                    <a:lnTo>
                      <a:pt x="119" y="735"/>
                    </a:lnTo>
                    <a:lnTo>
                      <a:pt x="124" y="733"/>
                    </a:lnTo>
                    <a:lnTo>
                      <a:pt x="117" y="722"/>
                    </a:lnTo>
                    <a:lnTo>
                      <a:pt x="115" y="713"/>
                    </a:lnTo>
                    <a:lnTo>
                      <a:pt x="113" y="712"/>
                    </a:lnTo>
                    <a:lnTo>
                      <a:pt x="108" y="711"/>
                    </a:lnTo>
                    <a:lnTo>
                      <a:pt x="107" y="710"/>
                    </a:lnTo>
                    <a:lnTo>
                      <a:pt x="109" y="701"/>
                    </a:lnTo>
                    <a:lnTo>
                      <a:pt x="113" y="697"/>
                    </a:lnTo>
                    <a:lnTo>
                      <a:pt x="114" y="694"/>
                    </a:lnTo>
                    <a:lnTo>
                      <a:pt x="107" y="665"/>
                    </a:lnTo>
                    <a:lnTo>
                      <a:pt x="108" y="657"/>
                    </a:lnTo>
                    <a:lnTo>
                      <a:pt x="106" y="647"/>
                    </a:lnTo>
                    <a:lnTo>
                      <a:pt x="101" y="631"/>
                    </a:lnTo>
                    <a:lnTo>
                      <a:pt x="104" y="627"/>
                    </a:lnTo>
                    <a:lnTo>
                      <a:pt x="108" y="621"/>
                    </a:lnTo>
                    <a:lnTo>
                      <a:pt x="108" y="617"/>
                    </a:lnTo>
                    <a:lnTo>
                      <a:pt x="106" y="611"/>
                    </a:lnTo>
                    <a:lnTo>
                      <a:pt x="106" y="606"/>
                    </a:lnTo>
                    <a:lnTo>
                      <a:pt x="101" y="602"/>
                    </a:lnTo>
                    <a:lnTo>
                      <a:pt x="102" y="587"/>
                    </a:lnTo>
                    <a:lnTo>
                      <a:pt x="105" y="586"/>
                    </a:lnTo>
                    <a:lnTo>
                      <a:pt x="105" y="583"/>
                    </a:lnTo>
                    <a:lnTo>
                      <a:pt x="99" y="579"/>
                    </a:lnTo>
                    <a:lnTo>
                      <a:pt x="97" y="573"/>
                    </a:lnTo>
                    <a:lnTo>
                      <a:pt x="102" y="574"/>
                    </a:lnTo>
                    <a:lnTo>
                      <a:pt x="107" y="572"/>
                    </a:lnTo>
                    <a:lnTo>
                      <a:pt x="100" y="561"/>
                    </a:lnTo>
                    <a:lnTo>
                      <a:pt x="105" y="556"/>
                    </a:lnTo>
                    <a:lnTo>
                      <a:pt x="106" y="551"/>
                    </a:lnTo>
                    <a:lnTo>
                      <a:pt x="102" y="547"/>
                    </a:lnTo>
                    <a:lnTo>
                      <a:pt x="105" y="540"/>
                    </a:lnTo>
                    <a:lnTo>
                      <a:pt x="99" y="535"/>
                    </a:lnTo>
                    <a:lnTo>
                      <a:pt x="104" y="532"/>
                    </a:lnTo>
                    <a:lnTo>
                      <a:pt x="101" y="527"/>
                    </a:lnTo>
                    <a:lnTo>
                      <a:pt x="102" y="522"/>
                    </a:lnTo>
                    <a:lnTo>
                      <a:pt x="100" y="519"/>
                    </a:lnTo>
                    <a:lnTo>
                      <a:pt x="102" y="516"/>
                    </a:lnTo>
                    <a:lnTo>
                      <a:pt x="101" y="514"/>
                    </a:lnTo>
                    <a:lnTo>
                      <a:pt x="104" y="506"/>
                    </a:lnTo>
                    <a:lnTo>
                      <a:pt x="95" y="497"/>
                    </a:lnTo>
                    <a:lnTo>
                      <a:pt x="92" y="487"/>
                    </a:lnTo>
                    <a:lnTo>
                      <a:pt x="91" y="480"/>
                    </a:lnTo>
                    <a:lnTo>
                      <a:pt x="88" y="465"/>
                    </a:lnTo>
                    <a:lnTo>
                      <a:pt x="88" y="455"/>
                    </a:lnTo>
                    <a:lnTo>
                      <a:pt x="96" y="445"/>
                    </a:lnTo>
                    <a:lnTo>
                      <a:pt x="96" y="440"/>
                    </a:lnTo>
                    <a:lnTo>
                      <a:pt x="91" y="419"/>
                    </a:lnTo>
                    <a:lnTo>
                      <a:pt x="82" y="411"/>
                    </a:lnTo>
                    <a:lnTo>
                      <a:pt x="77" y="404"/>
                    </a:lnTo>
                    <a:lnTo>
                      <a:pt x="75" y="390"/>
                    </a:lnTo>
                    <a:lnTo>
                      <a:pt x="79" y="388"/>
                    </a:lnTo>
                    <a:lnTo>
                      <a:pt x="83" y="379"/>
                    </a:lnTo>
                    <a:lnTo>
                      <a:pt x="86" y="373"/>
                    </a:lnTo>
                    <a:lnTo>
                      <a:pt x="90" y="368"/>
                    </a:lnTo>
                    <a:lnTo>
                      <a:pt x="96" y="357"/>
                    </a:lnTo>
                    <a:lnTo>
                      <a:pt x="95" y="350"/>
                    </a:lnTo>
                    <a:lnTo>
                      <a:pt x="89" y="344"/>
                    </a:lnTo>
                    <a:lnTo>
                      <a:pt x="81" y="343"/>
                    </a:lnTo>
                    <a:lnTo>
                      <a:pt x="74" y="338"/>
                    </a:lnTo>
                    <a:lnTo>
                      <a:pt x="72" y="334"/>
                    </a:lnTo>
                    <a:lnTo>
                      <a:pt x="75" y="316"/>
                    </a:lnTo>
                    <a:lnTo>
                      <a:pt x="78" y="313"/>
                    </a:lnTo>
                    <a:lnTo>
                      <a:pt x="77" y="308"/>
                    </a:lnTo>
                    <a:lnTo>
                      <a:pt x="77" y="307"/>
                    </a:lnTo>
                    <a:lnTo>
                      <a:pt x="74" y="298"/>
                    </a:lnTo>
                    <a:lnTo>
                      <a:pt x="64" y="281"/>
                    </a:lnTo>
                    <a:lnTo>
                      <a:pt x="62" y="273"/>
                    </a:lnTo>
                    <a:lnTo>
                      <a:pt x="65" y="266"/>
                    </a:lnTo>
                    <a:lnTo>
                      <a:pt x="64" y="264"/>
                    </a:lnTo>
                    <a:lnTo>
                      <a:pt x="59" y="258"/>
                    </a:lnTo>
                    <a:lnTo>
                      <a:pt x="59" y="251"/>
                    </a:lnTo>
                    <a:lnTo>
                      <a:pt x="53" y="243"/>
                    </a:lnTo>
                    <a:lnTo>
                      <a:pt x="51" y="237"/>
                    </a:lnTo>
                    <a:lnTo>
                      <a:pt x="57" y="231"/>
                    </a:lnTo>
                    <a:lnTo>
                      <a:pt x="58" y="227"/>
                    </a:lnTo>
                    <a:lnTo>
                      <a:pt x="50" y="219"/>
                    </a:lnTo>
                    <a:lnTo>
                      <a:pt x="46" y="210"/>
                    </a:lnTo>
                    <a:lnTo>
                      <a:pt x="40" y="206"/>
                    </a:lnTo>
                    <a:lnTo>
                      <a:pt x="40" y="203"/>
                    </a:lnTo>
                    <a:lnTo>
                      <a:pt x="42" y="197"/>
                    </a:lnTo>
                    <a:lnTo>
                      <a:pt x="41" y="194"/>
                    </a:lnTo>
                    <a:lnTo>
                      <a:pt x="15" y="183"/>
                    </a:lnTo>
                    <a:lnTo>
                      <a:pt x="10" y="177"/>
                    </a:lnTo>
                    <a:lnTo>
                      <a:pt x="3" y="176"/>
                    </a:lnTo>
                    <a:lnTo>
                      <a:pt x="1" y="167"/>
                    </a:lnTo>
                    <a:lnTo>
                      <a:pt x="4" y="167"/>
                    </a:lnTo>
                    <a:lnTo>
                      <a:pt x="6" y="169"/>
                    </a:lnTo>
                    <a:lnTo>
                      <a:pt x="12" y="168"/>
                    </a:lnTo>
                    <a:lnTo>
                      <a:pt x="16" y="160"/>
                    </a:lnTo>
                    <a:lnTo>
                      <a:pt x="17" y="155"/>
                    </a:lnTo>
                    <a:lnTo>
                      <a:pt x="17" y="153"/>
                    </a:lnTo>
                    <a:lnTo>
                      <a:pt x="18" y="153"/>
                    </a:lnTo>
                    <a:lnTo>
                      <a:pt x="16" y="142"/>
                    </a:lnTo>
                    <a:lnTo>
                      <a:pt x="17" y="134"/>
                    </a:lnTo>
                    <a:lnTo>
                      <a:pt x="15" y="131"/>
                    </a:lnTo>
                    <a:lnTo>
                      <a:pt x="7" y="134"/>
                    </a:lnTo>
                    <a:lnTo>
                      <a:pt x="2" y="132"/>
                    </a:lnTo>
                    <a:lnTo>
                      <a:pt x="0" y="125"/>
                    </a:lnTo>
                    <a:lnTo>
                      <a:pt x="1" y="114"/>
                    </a:lnTo>
                    <a:lnTo>
                      <a:pt x="17" y="86"/>
                    </a:lnTo>
                    <a:lnTo>
                      <a:pt x="16" y="83"/>
                    </a:lnTo>
                    <a:lnTo>
                      <a:pt x="18" y="79"/>
                    </a:lnTo>
                    <a:lnTo>
                      <a:pt x="24" y="72"/>
                    </a:lnTo>
                    <a:lnTo>
                      <a:pt x="24" y="70"/>
                    </a:lnTo>
                    <a:lnTo>
                      <a:pt x="30" y="66"/>
                    </a:lnTo>
                    <a:lnTo>
                      <a:pt x="30" y="64"/>
                    </a:lnTo>
                    <a:lnTo>
                      <a:pt x="29" y="59"/>
                    </a:lnTo>
                    <a:lnTo>
                      <a:pt x="33" y="53"/>
                    </a:lnTo>
                    <a:lnTo>
                      <a:pt x="27" y="41"/>
                    </a:lnTo>
                    <a:lnTo>
                      <a:pt x="18" y="38"/>
                    </a:lnTo>
                    <a:lnTo>
                      <a:pt x="17" y="36"/>
                    </a:lnTo>
                    <a:lnTo>
                      <a:pt x="17" y="30"/>
                    </a:lnTo>
                    <a:lnTo>
                      <a:pt x="29" y="23"/>
                    </a:lnTo>
                    <a:lnTo>
                      <a:pt x="48" y="23"/>
                    </a:lnTo>
                    <a:lnTo>
                      <a:pt x="64" y="25"/>
                    </a:lnTo>
                    <a:lnTo>
                      <a:pt x="65" y="24"/>
                    </a:lnTo>
                    <a:lnTo>
                      <a:pt x="70" y="25"/>
                    </a:lnTo>
                    <a:lnTo>
                      <a:pt x="84" y="24"/>
                    </a:lnTo>
                    <a:lnTo>
                      <a:pt x="95" y="21"/>
                    </a:lnTo>
                    <a:lnTo>
                      <a:pt x="97" y="19"/>
                    </a:lnTo>
                    <a:lnTo>
                      <a:pt x="106" y="19"/>
                    </a:lnTo>
                    <a:lnTo>
                      <a:pt x="108" y="17"/>
                    </a:lnTo>
                    <a:lnTo>
                      <a:pt x="117" y="17"/>
                    </a:lnTo>
                    <a:lnTo>
                      <a:pt x="122" y="23"/>
                    </a:lnTo>
                    <a:lnTo>
                      <a:pt x="131" y="18"/>
                    </a:lnTo>
                    <a:lnTo>
                      <a:pt x="137" y="15"/>
                    </a:lnTo>
                    <a:lnTo>
                      <a:pt x="154" y="16"/>
                    </a:lnTo>
                    <a:lnTo>
                      <a:pt x="155" y="14"/>
                    </a:lnTo>
                    <a:lnTo>
                      <a:pt x="164" y="14"/>
                    </a:lnTo>
                    <a:lnTo>
                      <a:pt x="180" y="12"/>
                    </a:lnTo>
                    <a:lnTo>
                      <a:pt x="188" y="8"/>
                    </a:lnTo>
                    <a:lnTo>
                      <a:pt x="191" y="5"/>
                    </a:lnTo>
                    <a:lnTo>
                      <a:pt x="191" y="1"/>
                    </a:lnTo>
                    <a:lnTo>
                      <a:pt x="196" y="0"/>
                    </a:lnTo>
                    <a:lnTo>
                      <a:pt x="205" y="5"/>
                    </a:lnTo>
                    <a:lnTo>
                      <a:pt x="217" y="7"/>
                    </a:lnTo>
                    <a:lnTo>
                      <a:pt x="223" y="6"/>
                    </a:lnTo>
                    <a:lnTo>
                      <a:pt x="233" y="5"/>
                    </a:lnTo>
                    <a:lnTo>
                      <a:pt x="263" y="7"/>
                    </a:lnTo>
                    <a:lnTo>
                      <a:pt x="272" y="12"/>
                    </a:lnTo>
                    <a:lnTo>
                      <a:pt x="277" y="10"/>
                    </a:lnTo>
                    <a:lnTo>
                      <a:pt x="275" y="9"/>
                    </a:lnTo>
                    <a:lnTo>
                      <a:pt x="277" y="9"/>
                    </a:lnTo>
                    <a:lnTo>
                      <a:pt x="286" y="11"/>
                    </a:lnTo>
                    <a:lnTo>
                      <a:pt x="288" y="13"/>
                    </a:lnTo>
                    <a:lnTo>
                      <a:pt x="294" y="12"/>
                    </a:lnTo>
                    <a:lnTo>
                      <a:pt x="299" y="13"/>
                    </a:lnTo>
                    <a:lnTo>
                      <a:pt x="300" y="12"/>
                    </a:lnTo>
                    <a:lnTo>
                      <a:pt x="299" y="11"/>
                    </a:lnTo>
                    <a:lnTo>
                      <a:pt x="305" y="13"/>
                    </a:lnTo>
                    <a:lnTo>
                      <a:pt x="310" y="16"/>
                    </a:lnTo>
                    <a:lnTo>
                      <a:pt x="305" y="13"/>
                    </a:lnTo>
                    <a:lnTo>
                      <a:pt x="307" y="13"/>
                    </a:lnTo>
                    <a:lnTo>
                      <a:pt x="317" y="17"/>
                    </a:lnTo>
                    <a:lnTo>
                      <a:pt x="323" y="20"/>
                    </a:lnTo>
                    <a:lnTo>
                      <a:pt x="325" y="20"/>
                    </a:lnTo>
                    <a:lnTo>
                      <a:pt x="330" y="23"/>
                    </a:lnTo>
                    <a:lnTo>
                      <a:pt x="347" y="35"/>
                    </a:lnTo>
                    <a:lnTo>
                      <a:pt x="354" y="37"/>
                    </a:lnTo>
                    <a:lnTo>
                      <a:pt x="361" y="44"/>
                    </a:lnTo>
                    <a:lnTo>
                      <a:pt x="367" y="47"/>
                    </a:lnTo>
                    <a:lnTo>
                      <a:pt x="372" y="46"/>
                    </a:lnTo>
                    <a:lnTo>
                      <a:pt x="379" y="52"/>
                    </a:lnTo>
                    <a:lnTo>
                      <a:pt x="383" y="52"/>
                    </a:lnTo>
                    <a:lnTo>
                      <a:pt x="386" y="53"/>
                    </a:lnTo>
                    <a:lnTo>
                      <a:pt x="393" y="63"/>
                    </a:lnTo>
                    <a:lnTo>
                      <a:pt x="401" y="64"/>
                    </a:lnTo>
                    <a:lnTo>
                      <a:pt x="405" y="67"/>
                    </a:lnTo>
                    <a:lnTo>
                      <a:pt x="408" y="70"/>
                    </a:lnTo>
                    <a:lnTo>
                      <a:pt x="416" y="73"/>
                    </a:lnTo>
                    <a:lnTo>
                      <a:pt x="421" y="78"/>
                    </a:lnTo>
                    <a:lnTo>
                      <a:pt x="431" y="81"/>
                    </a:lnTo>
                    <a:lnTo>
                      <a:pt x="439" y="87"/>
                    </a:lnTo>
                    <a:lnTo>
                      <a:pt x="446" y="85"/>
                    </a:lnTo>
                    <a:lnTo>
                      <a:pt x="458" y="95"/>
                    </a:lnTo>
                    <a:lnTo>
                      <a:pt x="468" y="96"/>
                    </a:lnTo>
                    <a:lnTo>
                      <a:pt x="476" y="104"/>
                    </a:lnTo>
                    <a:lnTo>
                      <a:pt x="488" y="119"/>
                    </a:lnTo>
                    <a:lnTo>
                      <a:pt x="492" y="122"/>
                    </a:lnTo>
                    <a:lnTo>
                      <a:pt x="497" y="123"/>
                    </a:lnTo>
                    <a:lnTo>
                      <a:pt x="503" y="131"/>
                    </a:lnTo>
                    <a:lnTo>
                      <a:pt x="508" y="136"/>
                    </a:lnTo>
                    <a:lnTo>
                      <a:pt x="513" y="137"/>
                    </a:lnTo>
                    <a:lnTo>
                      <a:pt x="521" y="134"/>
                    </a:lnTo>
                    <a:lnTo>
                      <a:pt x="524" y="134"/>
                    </a:lnTo>
                    <a:lnTo>
                      <a:pt x="529" y="139"/>
                    </a:lnTo>
                    <a:lnTo>
                      <a:pt x="537" y="149"/>
                    </a:lnTo>
                    <a:lnTo>
                      <a:pt x="542" y="157"/>
                    </a:lnTo>
                    <a:lnTo>
                      <a:pt x="546" y="157"/>
                    </a:lnTo>
                    <a:lnTo>
                      <a:pt x="556" y="165"/>
                    </a:lnTo>
                    <a:lnTo>
                      <a:pt x="560" y="167"/>
                    </a:lnTo>
                    <a:lnTo>
                      <a:pt x="563" y="165"/>
                    </a:lnTo>
                    <a:lnTo>
                      <a:pt x="574" y="179"/>
                    </a:lnTo>
                    <a:lnTo>
                      <a:pt x="586" y="186"/>
                    </a:lnTo>
                    <a:lnTo>
                      <a:pt x="595" y="194"/>
                    </a:lnTo>
                    <a:lnTo>
                      <a:pt x="600" y="197"/>
                    </a:lnTo>
                    <a:lnTo>
                      <a:pt x="611" y="198"/>
                    </a:lnTo>
                    <a:lnTo>
                      <a:pt x="623" y="204"/>
                    </a:lnTo>
                    <a:lnTo>
                      <a:pt x="632" y="206"/>
                    </a:lnTo>
                    <a:lnTo>
                      <a:pt x="636" y="204"/>
                    </a:lnTo>
                    <a:lnTo>
                      <a:pt x="636" y="200"/>
                    </a:lnTo>
                    <a:lnTo>
                      <a:pt x="652" y="227"/>
                    </a:lnTo>
                    <a:lnTo>
                      <a:pt x="665" y="243"/>
                    </a:lnTo>
                    <a:lnTo>
                      <a:pt x="674" y="251"/>
                    </a:lnTo>
                    <a:lnTo>
                      <a:pt x="674" y="252"/>
                    </a:lnTo>
                    <a:lnTo>
                      <a:pt x="673" y="252"/>
                    </a:lnTo>
                    <a:lnTo>
                      <a:pt x="674" y="252"/>
                    </a:lnTo>
                    <a:lnTo>
                      <a:pt x="675" y="252"/>
                    </a:lnTo>
                    <a:lnTo>
                      <a:pt x="674" y="251"/>
                    </a:lnTo>
                    <a:lnTo>
                      <a:pt x="681" y="253"/>
                    </a:lnTo>
                    <a:lnTo>
                      <a:pt x="691" y="267"/>
                    </a:lnTo>
                    <a:lnTo>
                      <a:pt x="708" y="287"/>
                    </a:lnTo>
                    <a:lnTo>
                      <a:pt x="714" y="298"/>
                    </a:lnTo>
                    <a:lnTo>
                      <a:pt x="737" y="319"/>
                    </a:lnTo>
                    <a:lnTo>
                      <a:pt x="742" y="322"/>
                    </a:lnTo>
                    <a:lnTo>
                      <a:pt x="767" y="344"/>
                    </a:lnTo>
                    <a:lnTo>
                      <a:pt x="776" y="349"/>
                    </a:lnTo>
                    <a:lnTo>
                      <a:pt x="782" y="352"/>
                    </a:lnTo>
                    <a:lnTo>
                      <a:pt x="790" y="353"/>
                    </a:lnTo>
                    <a:lnTo>
                      <a:pt x="792" y="357"/>
                    </a:lnTo>
                    <a:lnTo>
                      <a:pt x="790" y="358"/>
                    </a:lnTo>
                    <a:lnTo>
                      <a:pt x="794" y="361"/>
                    </a:lnTo>
                    <a:lnTo>
                      <a:pt x="800" y="375"/>
                    </a:lnTo>
                    <a:lnTo>
                      <a:pt x="808" y="381"/>
                    </a:lnTo>
                    <a:lnTo>
                      <a:pt x="816" y="391"/>
                    </a:lnTo>
                    <a:lnTo>
                      <a:pt x="828" y="401"/>
                    </a:lnTo>
                    <a:lnTo>
                      <a:pt x="834" y="405"/>
                    </a:lnTo>
                    <a:lnTo>
                      <a:pt x="840" y="406"/>
                    </a:lnTo>
                    <a:lnTo>
                      <a:pt x="850" y="402"/>
                    </a:lnTo>
                    <a:lnTo>
                      <a:pt x="854" y="407"/>
                    </a:lnTo>
                    <a:lnTo>
                      <a:pt x="887" y="419"/>
                    </a:lnTo>
                    <a:lnTo>
                      <a:pt x="897" y="429"/>
                    </a:lnTo>
                    <a:lnTo>
                      <a:pt x="903" y="446"/>
                    </a:lnTo>
                    <a:lnTo>
                      <a:pt x="880" y="452"/>
                    </a:lnTo>
                    <a:close/>
                  </a:path>
                </a:pathLst>
              </a:custGeom>
              <a:solidFill>
                <a:schemeClr val="tx1"/>
              </a:solidFill>
              <a:ln w="6350" cmpd="sng">
                <a:solidFill>
                  <a:schemeClr val="bg1"/>
                </a:solidFill>
                <a:prstDash val="solid"/>
                <a:round/>
                <a:headEnd/>
                <a:tailEnd/>
              </a:ln>
            </p:spPr>
            <p:txBody>
              <a:bodyPr/>
              <a:lstStyle/>
              <a:p>
                <a:endParaRPr lang="pt-BR"/>
              </a:p>
            </p:txBody>
          </p:sp>
          <p:sp>
            <p:nvSpPr>
              <p:cNvPr id="19" name="Freeform 76"/>
              <p:cNvSpPr>
                <a:spLocks/>
              </p:cNvSpPr>
              <p:nvPr/>
            </p:nvSpPr>
            <p:spPr bwMode="auto">
              <a:xfrm>
                <a:off x="8640939" y="2457619"/>
                <a:ext cx="415926" cy="248482"/>
              </a:xfrm>
              <a:custGeom>
                <a:avLst/>
                <a:gdLst>
                  <a:gd name="T0" fmla="*/ 2147483647 w 787"/>
                  <a:gd name="T1" fmla="*/ 2147483647 h 469"/>
                  <a:gd name="T2" fmla="*/ 2147483647 w 787"/>
                  <a:gd name="T3" fmla="*/ 2147483647 h 469"/>
                  <a:gd name="T4" fmla="*/ 2147483647 w 787"/>
                  <a:gd name="T5" fmla="*/ 2147483647 h 469"/>
                  <a:gd name="T6" fmla="*/ 2147483647 w 787"/>
                  <a:gd name="T7" fmla="*/ 2147483647 h 469"/>
                  <a:gd name="T8" fmla="*/ 2147483647 w 787"/>
                  <a:gd name="T9" fmla="*/ 2147483647 h 469"/>
                  <a:gd name="T10" fmla="*/ 2147483647 w 787"/>
                  <a:gd name="T11" fmla="*/ 2147483647 h 469"/>
                  <a:gd name="T12" fmla="*/ 2147483647 w 787"/>
                  <a:gd name="T13" fmla="*/ 2147483647 h 469"/>
                  <a:gd name="T14" fmla="*/ 2147483647 w 787"/>
                  <a:gd name="T15" fmla="*/ 2147483647 h 469"/>
                  <a:gd name="T16" fmla="*/ 2147483647 w 787"/>
                  <a:gd name="T17" fmla="*/ 2147483647 h 469"/>
                  <a:gd name="T18" fmla="*/ 2147483647 w 787"/>
                  <a:gd name="T19" fmla="*/ 2147483647 h 469"/>
                  <a:gd name="T20" fmla="*/ 2147483647 w 787"/>
                  <a:gd name="T21" fmla="*/ 2147483647 h 469"/>
                  <a:gd name="T22" fmla="*/ 2147483647 w 787"/>
                  <a:gd name="T23" fmla="*/ 2147483647 h 469"/>
                  <a:gd name="T24" fmla="*/ 2147483647 w 787"/>
                  <a:gd name="T25" fmla="*/ 2147483647 h 469"/>
                  <a:gd name="T26" fmla="*/ 2147483647 w 787"/>
                  <a:gd name="T27" fmla="*/ 2147483647 h 469"/>
                  <a:gd name="T28" fmla="*/ 2147483647 w 787"/>
                  <a:gd name="T29" fmla="*/ 2147483647 h 469"/>
                  <a:gd name="T30" fmla="*/ 2147483647 w 787"/>
                  <a:gd name="T31" fmla="*/ 2147483647 h 469"/>
                  <a:gd name="T32" fmla="*/ 2147483647 w 787"/>
                  <a:gd name="T33" fmla="*/ 2147483647 h 469"/>
                  <a:gd name="T34" fmla="*/ 2147483647 w 787"/>
                  <a:gd name="T35" fmla="*/ 2147483647 h 469"/>
                  <a:gd name="T36" fmla="*/ 2147483647 w 787"/>
                  <a:gd name="T37" fmla="*/ 2147483647 h 469"/>
                  <a:gd name="T38" fmla="*/ 2147483647 w 787"/>
                  <a:gd name="T39" fmla="*/ 2147483647 h 469"/>
                  <a:gd name="T40" fmla="*/ 2147483647 w 787"/>
                  <a:gd name="T41" fmla="*/ 2147483647 h 469"/>
                  <a:gd name="T42" fmla="*/ 2147483647 w 787"/>
                  <a:gd name="T43" fmla="*/ 2147483647 h 469"/>
                  <a:gd name="T44" fmla="*/ 2147483647 w 787"/>
                  <a:gd name="T45" fmla="*/ 2147483647 h 469"/>
                  <a:gd name="T46" fmla="*/ 2147483647 w 787"/>
                  <a:gd name="T47" fmla="*/ 2147483647 h 469"/>
                  <a:gd name="T48" fmla="*/ 2147483647 w 787"/>
                  <a:gd name="T49" fmla="*/ 2147483647 h 469"/>
                  <a:gd name="T50" fmla="*/ 2147483647 w 787"/>
                  <a:gd name="T51" fmla="*/ 2147483647 h 469"/>
                  <a:gd name="T52" fmla="*/ 2147483647 w 787"/>
                  <a:gd name="T53" fmla="*/ 2147483647 h 469"/>
                  <a:gd name="T54" fmla="*/ 2147483647 w 787"/>
                  <a:gd name="T55" fmla="*/ 2147483647 h 469"/>
                  <a:gd name="T56" fmla="*/ 2147483647 w 787"/>
                  <a:gd name="T57" fmla="*/ 2147483647 h 469"/>
                  <a:gd name="T58" fmla="*/ 2147483647 w 787"/>
                  <a:gd name="T59" fmla="*/ 2147483647 h 469"/>
                  <a:gd name="T60" fmla="*/ 2147483647 w 787"/>
                  <a:gd name="T61" fmla="*/ 2147483647 h 469"/>
                  <a:gd name="T62" fmla="*/ 2147483647 w 787"/>
                  <a:gd name="T63" fmla="*/ 2147483647 h 469"/>
                  <a:gd name="T64" fmla="*/ 2147483647 w 787"/>
                  <a:gd name="T65" fmla="*/ 2147483647 h 469"/>
                  <a:gd name="T66" fmla="*/ 2147483647 w 787"/>
                  <a:gd name="T67" fmla="*/ 2147483647 h 469"/>
                  <a:gd name="T68" fmla="*/ 2147483647 w 787"/>
                  <a:gd name="T69" fmla="*/ 2147483647 h 469"/>
                  <a:gd name="T70" fmla="*/ 2147483647 w 787"/>
                  <a:gd name="T71" fmla="*/ 2147483647 h 469"/>
                  <a:gd name="T72" fmla="*/ 2147483647 w 787"/>
                  <a:gd name="T73" fmla="*/ 2147483647 h 469"/>
                  <a:gd name="T74" fmla="*/ 2147483647 w 787"/>
                  <a:gd name="T75" fmla="*/ 2147483647 h 469"/>
                  <a:gd name="T76" fmla="*/ 2147483647 w 787"/>
                  <a:gd name="T77" fmla="*/ 2147483647 h 469"/>
                  <a:gd name="T78" fmla="*/ 2147483647 w 787"/>
                  <a:gd name="T79" fmla="*/ 2147483647 h 469"/>
                  <a:gd name="T80" fmla="*/ 2147483647 w 787"/>
                  <a:gd name="T81" fmla="*/ 2147483647 h 469"/>
                  <a:gd name="T82" fmla="*/ 2147483647 w 787"/>
                  <a:gd name="T83" fmla="*/ 2147483647 h 469"/>
                  <a:gd name="T84" fmla="*/ 2147483647 w 787"/>
                  <a:gd name="T85" fmla="*/ 2147483647 h 469"/>
                  <a:gd name="T86" fmla="*/ 2147483647 w 787"/>
                  <a:gd name="T87" fmla="*/ 2147483647 h 469"/>
                  <a:gd name="T88" fmla="*/ 2147483647 w 787"/>
                  <a:gd name="T89" fmla="*/ 2147483647 h 469"/>
                  <a:gd name="T90" fmla="*/ 2147483647 w 787"/>
                  <a:gd name="T91" fmla="*/ 2147483647 h 469"/>
                  <a:gd name="T92" fmla="*/ 2147483647 w 787"/>
                  <a:gd name="T93" fmla="*/ 2147483647 h 469"/>
                  <a:gd name="T94" fmla="*/ 2147483647 w 787"/>
                  <a:gd name="T95" fmla="*/ 2147483647 h 469"/>
                  <a:gd name="T96" fmla="*/ 2147483647 w 787"/>
                  <a:gd name="T97" fmla="*/ 2147483647 h 469"/>
                  <a:gd name="T98" fmla="*/ 2147483647 w 787"/>
                  <a:gd name="T99" fmla="*/ 2147483647 h 469"/>
                  <a:gd name="T100" fmla="*/ 2147483647 w 787"/>
                  <a:gd name="T101" fmla="*/ 2147483647 h 469"/>
                  <a:gd name="T102" fmla="*/ 2147483647 w 787"/>
                  <a:gd name="T103" fmla="*/ 2147483647 h 469"/>
                  <a:gd name="T104" fmla="*/ 2147483647 w 787"/>
                  <a:gd name="T105" fmla="*/ 2147483647 h 469"/>
                  <a:gd name="T106" fmla="*/ 2147483647 w 787"/>
                  <a:gd name="T107" fmla="*/ 2147483647 h 469"/>
                  <a:gd name="T108" fmla="*/ 2147483647 w 787"/>
                  <a:gd name="T109" fmla="*/ 2147483647 h 469"/>
                  <a:gd name="T110" fmla="*/ 2147483647 w 787"/>
                  <a:gd name="T111" fmla="*/ 2147483647 h 469"/>
                  <a:gd name="T112" fmla="*/ 2147483647 w 787"/>
                  <a:gd name="T113" fmla="*/ 2147483647 h 469"/>
                  <a:gd name="T114" fmla="*/ 2147483647 w 787"/>
                  <a:gd name="T115" fmla="*/ 2147483647 h 469"/>
                  <a:gd name="T116" fmla="*/ 2147483647 w 787"/>
                  <a:gd name="T117" fmla="*/ 2147483647 h 469"/>
                  <a:gd name="T118" fmla="*/ 2147483647 w 787"/>
                  <a:gd name="T119" fmla="*/ 2147483647 h 469"/>
                  <a:gd name="T120" fmla="*/ 2147483647 w 787"/>
                  <a:gd name="T121" fmla="*/ 2147483647 h 4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7"/>
                  <a:gd name="T184" fmla="*/ 0 h 469"/>
                  <a:gd name="T185" fmla="*/ 787 w 787"/>
                  <a:gd name="T186" fmla="*/ 469 h 4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7" h="469">
                    <a:moveTo>
                      <a:pt x="781" y="364"/>
                    </a:moveTo>
                    <a:lnTo>
                      <a:pt x="776" y="364"/>
                    </a:lnTo>
                    <a:lnTo>
                      <a:pt x="767" y="370"/>
                    </a:lnTo>
                    <a:lnTo>
                      <a:pt x="760" y="363"/>
                    </a:lnTo>
                    <a:lnTo>
                      <a:pt x="756" y="365"/>
                    </a:lnTo>
                    <a:lnTo>
                      <a:pt x="748" y="375"/>
                    </a:lnTo>
                    <a:lnTo>
                      <a:pt x="743" y="376"/>
                    </a:lnTo>
                    <a:lnTo>
                      <a:pt x="738" y="375"/>
                    </a:lnTo>
                    <a:lnTo>
                      <a:pt x="735" y="373"/>
                    </a:lnTo>
                    <a:lnTo>
                      <a:pt x="733" y="367"/>
                    </a:lnTo>
                    <a:lnTo>
                      <a:pt x="730" y="371"/>
                    </a:lnTo>
                    <a:lnTo>
                      <a:pt x="725" y="372"/>
                    </a:lnTo>
                    <a:lnTo>
                      <a:pt x="721" y="374"/>
                    </a:lnTo>
                    <a:lnTo>
                      <a:pt x="708" y="374"/>
                    </a:lnTo>
                    <a:lnTo>
                      <a:pt x="706" y="372"/>
                    </a:lnTo>
                    <a:lnTo>
                      <a:pt x="698" y="371"/>
                    </a:lnTo>
                    <a:lnTo>
                      <a:pt x="694" y="363"/>
                    </a:lnTo>
                    <a:lnTo>
                      <a:pt x="690" y="361"/>
                    </a:lnTo>
                    <a:lnTo>
                      <a:pt x="684" y="360"/>
                    </a:lnTo>
                    <a:lnTo>
                      <a:pt x="684" y="359"/>
                    </a:lnTo>
                    <a:lnTo>
                      <a:pt x="683" y="361"/>
                    </a:lnTo>
                    <a:lnTo>
                      <a:pt x="681" y="359"/>
                    </a:lnTo>
                    <a:lnTo>
                      <a:pt x="676" y="361"/>
                    </a:lnTo>
                    <a:lnTo>
                      <a:pt x="666" y="359"/>
                    </a:lnTo>
                    <a:lnTo>
                      <a:pt x="664" y="360"/>
                    </a:lnTo>
                    <a:lnTo>
                      <a:pt x="661" y="360"/>
                    </a:lnTo>
                    <a:lnTo>
                      <a:pt x="658" y="362"/>
                    </a:lnTo>
                    <a:lnTo>
                      <a:pt x="653" y="361"/>
                    </a:lnTo>
                    <a:lnTo>
                      <a:pt x="649" y="355"/>
                    </a:lnTo>
                    <a:lnTo>
                      <a:pt x="646" y="356"/>
                    </a:lnTo>
                    <a:lnTo>
                      <a:pt x="641" y="354"/>
                    </a:lnTo>
                    <a:lnTo>
                      <a:pt x="636" y="353"/>
                    </a:lnTo>
                    <a:lnTo>
                      <a:pt x="631" y="353"/>
                    </a:lnTo>
                    <a:lnTo>
                      <a:pt x="626" y="358"/>
                    </a:lnTo>
                    <a:lnTo>
                      <a:pt x="613" y="360"/>
                    </a:lnTo>
                    <a:lnTo>
                      <a:pt x="601" y="361"/>
                    </a:lnTo>
                    <a:lnTo>
                      <a:pt x="589" y="361"/>
                    </a:lnTo>
                    <a:lnTo>
                      <a:pt x="586" y="361"/>
                    </a:lnTo>
                    <a:lnTo>
                      <a:pt x="574" y="362"/>
                    </a:lnTo>
                    <a:lnTo>
                      <a:pt x="571" y="360"/>
                    </a:lnTo>
                    <a:lnTo>
                      <a:pt x="567" y="361"/>
                    </a:lnTo>
                    <a:lnTo>
                      <a:pt x="562" y="360"/>
                    </a:lnTo>
                    <a:lnTo>
                      <a:pt x="561" y="357"/>
                    </a:lnTo>
                    <a:lnTo>
                      <a:pt x="559" y="354"/>
                    </a:lnTo>
                    <a:lnTo>
                      <a:pt x="555" y="353"/>
                    </a:lnTo>
                    <a:lnTo>
                      <a:pt x="553" y="349"/>
                    </a:lnTo>
                    <a:lnTo>
                      <a:pt x="549" y="353"/>
                    </a:lnTo>
                    <a:lnTo>
                      <a:pt x="549" y="355"/>
                    </a:lnTo>
                    <a:lnTo>
                      <a:pt x="547" y="355"/>
                    </a:lnTo>
                    <a:lnTo>
                      <a:pt x="546" y="347"/>
                    </a:lnTo>
                    <a:lnTo>
                      <a:pt x="544" y="346"/>
                    </a:lnTo>
                    <a:lnTo>
                      <a:pt x="541" y="351"/>
                    </a:lnTo>
                    <a:lnTo>
                      <a:pt x="525" y="348"/>
                    </a:lnTo>
                    <a:lnTo>
                      <a:pt x="514" y="348"/>
                    </a:lnTo>
                    <a:lnTo>
                      <a:pt x="508" y="348"/>
                    </a:lnTo>
                    <a:lnTo>
                      <a:pt x="507" y="345"/>
                    </a:lnTo>
                    <a:lnTo>
                      <a:pt x="504" y="342"/>
                    </a:lnTo>
                    <a:lnTo>
                      <a:pt x="501" y="342"/>
                    </a:lnTo>
                    <a:lnTo>
                      <a:pt x="497" y="339"/>
                    </a:lnTo>
                    <a:lnTo>
                      <a:pt x="497" y="337"/>
                    </a:lnTo>
                    <a:lnTo>
                      <a:pt x="503" y="329"/>
                    </a:lnTo>
                    <a:lnTo>
                      <a:pt x="502" y="322"/>
                    </a:lnTo>
                    <a:lnTo>
                      <a:pt x="501" y="321"/>
                    </a:lnTo>
                    <a:lnTo>
                      <a:pt x="495" y="317"/>
                    </a:lnTo>
                    <a:lnTo>
                      <a:pt x="488" y="321"/>
                    </a:lnTo>
                    <a:lnTo>
                      <a:pt x="485" y="323"/>
                    </a:lnTo>
                    <a:lnTo>
                      <a:pt x="476" y="319"/>
                    </a:lnTo>
                    <a:lnTo>
                      <a:pt x="469" y="334"/>
                    </a:lnTo>
                    <a:lnTo>
                      <a:pt x="454" y="334"/>
                    </a:lnTo>
                    <a:lnTo>
                      <a:pt x="452" y="340"/>
                    </a:lnTo>
                    <a:lnTo>
                      <a:pt x="447" y="352"/>
                    </a:lnTo>
                    <a:lnTo>
                      <a:pt x="448" y="359"/>
                    </a:lnTo>
                    <a:lnTo>
                      <a:pt x="447" y="361"/>
                    </a:lnTo>
                    <a:lnTo>
                      <a:pt x="446" y="362"/>
                    </a:lnTo>
                    <a:lnTo>
                      <a:pt x="446" y="365"/>
                    </a:lnTo>
                    <a:lnTo>
                      <a:pt x="449" y="364"/>
                    </a:lnTo>
                    <a:lnTo>
                      <a:pt x="457" y="367"/>
                    </a:lnTo>
                    <a:lnTo>
                      <a:pt x="458" y="373"/>
                    </a:lnTo>
                    <a:lnTo>
                      <a:pt x="463" y="373"/>
                    </a:lnTo>
                    <a:lnTo>
                      <a:pt x="463" y="374"/>
                    </a:lnTo>
                    <a:lnTo>
                      <a:pt x="466" y="376"/>
                    </a:lnTo>
                    <a:lnTo>
                      <a:pt x="468" y="380"/>
                    </a:lnTo>
                    <a:lnTo>
                      <a:pt x="466" y="389"/>
                    </a:lnTo>
                    <a:lnTo>
                      <a:pt x="468" y="392"/>
                    </a:lnTo>
                    <a:lnTo>
                      <a:pt x="464" y="391"/>
                    </a:lnTo>
                    <a:lnTo>
                      <a:pt x="461" y="394"/>
                    </a:lnTo>
                    <a:lnTo>
                      <a:pt x="459" y="389"/>
                    </a:lnTo>
                    <a:lnTo>
                      <a:pt x="455" y="388"/>
                    </a:lnTo>
                    <a:lnTo>
                      <a:pt x="451" y="383"/>
                    </a:lnTo>
                    <a:lnTo>
                      <a:pt x="449" y="384"/>
                    </a:lnTo>
                    <a:lnTo>
                      <a:pt x="449" y="387"/>
                    </a:lnTo>
                    <a:lnTo>
                      <a:pt x="449" y="390"/>
                    </a:lnTo>
                    <a:lnTo>
                      <a:pt x="446" y="394"/>
                    </a:lnTo>
                    <a:lnTo>
                      <a:pt x="443" y="402"/>
                    </a:lnTo>
                    <a:lnTo>
                      <a:pt x="445" y="403"/>
                    </a:lnTo>
                    <a:lnTo>
                      <a:pt x="440" y="409"/>
                    </a:lnTo>
                    <a:lnTo>
                      <a:pt x="441" y="410"/>
                    </a:lnTo>
                    <a:lnTo>
                      <a:pt x="443" y="414"/>
                    </a:lnTo>
                    <a:lnTo>
                      <a:pt x="447" y="414"/>
                    </a:lnTo>
                    <a:lnTo>
                      <a:pt x="453" y="419"/>
                    </a:lnTo>
                    <a:lnTo>
                      <a:pt x="453" y="421"/>
                    </a:lnTo>
                    <a:lnTo>
                      <a:pt x="455" y="426"/>
                    </a:lnTo>
                    <a:lnTo>
                      <a:pt x="452" y="432"/>
                    </a:lnTo>
                    <a:lnTo>
                      <a:pt x="447" y="434"/>
                    </a:lnTo>
                    <a:lnTo>
                      <a:pt x="445" y="438"/>
                    </a:lnTo>
                    <a:lnTo>
                      <a:pt x="442" y="441"/>
                    </a:lnTo>
                    <a:lnTo>
                      <a:pt x="447" y="442"/>
                    </a:lnTo>
                    <a:lnTo>
                      <a:pt x="446" y="444"/>
                    </a:lnTo>
                    <a:lnTo>
                      <a:pt x="441" y="448"/>
                    </a:lnTo>
                    <a:lnTo>
                      <a:pt x="442" y="454"/>
                    </a:lnTo>
                    <a:lnTo>
                      <a:pt x="438" y="455"/>
                    </a:lnTo>
                    <a:lnTo>
                      <a:pt x="432" y="460"/>
                    </a:lnTo>
                    <a:lnTo>
                      <a:pt x="421" y="459"/>
                    </a:lnTo>
                    <a:lnTo>
                      <a:pt x="413" y="456"/>
                    </a:lnTo>
                    <a:lnTo>
                      <a:pt x="411" y="459"/>
                    </a:lnTo>
                    <a:lnTo>
                      <a:pt x="414" y="465"/>
                    </a:lnTo>
                    <a:lnTo>
                      <a:pt x="409" y="465"/>
                    </a:lnTo>
                    <a:lnTo>
                      <a:pt x="406" y="469"/>
                    </a:lnTo>
                    <a:lnTo>
                      <a:pt x="404" y="466"/>
                    </a:lnTo>
                    <a:lnTo>
                      <a:pt x="401" y="467"/>
                    </a:lnTo>
                    <a:lnTo>
                      <a:pt x="397" y="462"/>
                    </a:lnTo>
                    <a:lnTo>
                      <a:pt x="396" y="457"/>
                    </a:lnTo>
                    <a:lnTo>
                      <a:pt x="396" y="455"/>
                    </a:lnTo>
                    <a:lnTo>
                      <a:pt x="397" y="451"/>
                    </a:lnTo>
                    <a:lnTo>
                      <a:pt x="396" y="449"/>
                    </a:lnTo>
                    <a:lnTo>
                      <a:pt x="397" y="446"/>
                    </a:lnTo>
                    <a:lnTo>
                      <a:pt x="403" y="436"/>
                    </a:lnTo>
                    <a:lnTo>
                      <a:pt x="403" y="430"/>
                    </a:lnTo>
                    <a:lnTo>
                      <a:pt x="399" y="434"/>
                    </a:lnTo>
                    <a:lnTo>
                      <a:pt x="396" y="432"/>
                    </a:lnTo>
                    <a:lnTo>
                      <a:pt x="394" y="429"/>
                    </a:lnTo>
                    <a:lnTo>
                      <a:pt x="394" y="421"/>
                    </a:lnTo>
                    <a:lnTo>
                      <a:pt x="389" y="419"/>
                    </a:lnTo>
                    <a:lnTo>
                      <a:pt x="385" y="420"/>
                    </a:lnTo>
                    <a:lnTo>
                      <a:pt x="383" y="414"/>
                    </a:lnTo>
                    <a:lnTo>
                      <a:pt x="374" y="416"/>
                    </a:lnTo>
                    <a:lnTo>
                      <a:pt x="364" y="419"/>
                    </a:lnTo>
                    <a:lnTo>
                      <a:pt x="353" y="427"/>
                    </a:lnTo>
                    <a:lnTo>
                      <a:pt x="353" y="426"/>
                    </a:lnTo>
                    <a:lnTo>
                      <a:pt x="349" y="408"/>
                    </a:lnTo>
                    <a:lnTo>
                      <a:pt x="344" y="410"/>
                    </a:lnTo>
                    <a:lnTo>
                      <a:pt x="337" y="414"/>
                    </a:lnTo>
                    <a:lnTo>
                      <a:pt x="329" y="420"/>
                    </a:lnTo>
                    <a:lnTo>
                      <a:pt x="333" y="420"/>
                    </a:lnTo>
                    <a:lnTo>
                      <a:pt x="333" y="424"/>
                    </a:lnTo>
                    <a:lnTo>
                      <a:pt x="327" y="429"/>
                    </a:lnTo>
                    <a:lnTo>
                      <a:pt x="323" y="432"/>
                    </a:lnTo>
                    <a:lnTo>
                      <a:pt x="321" y="429"/>
                    </a:lnTo>
                    <a:lnTo>
                      <a:pt x="314" y="426"/>
                    </a:lnTo>
                    <a:lnTo>
                      <a:pt x="311" y="429"/>
                    </a:lnTo>
                    <a:lnTo>
                      <a:pt x="307" y="429"/>
                    </a:lnTo>
                    <a:lnTo>
                      <a:pt x="304" y="434"/>
                    </a:lnTo>
                    <a:lnTo>
                      <a:pt x="301" y="436"/>
                    </a:lnTo>
                    <a:lnTo>
                      <a:pt x="295" y="436"/>
                    </a:lnTo>
                    <a:lnTo>
                      <a:pt x="291" y="433"/>
                    </a:lnTo>
                    <a:lnTo>
                      <a:pt x="289" y="432"/>
                    </a:lnTo>
                    <a:lnTo>
                      <a:pt x="288" y="425"/>
                    </a:lnTo>
                    <a:lnTo>
                      <a:pt x="285" y="423"/>
                    </a:lnTo>
                    <a:lnTo>
                      <a:pt x="286" y="418"/>
                    </a:lnTo>
                    <a:lnTo>
                      <a:pt x="288" y="415"/>
                    </a:lnTo>
                    <a:lnTo>
                      <a:pt x="278" y="409"/>
                    </a:lnTo>
                    <a:lnTo>
                      <a:pt x="277" y="406"/>
                    </a:lnTo>
                    <a:lnTo>
                      <a:pt x="270" y="408"/>
                    </a:lnTo>
                    <a:lnTo>
                      <a:pt x="260" y="403"/>
                    </a:lnTo>
                    <a:lnTo>
                      <a:pt x="241" y="407"/>
                    </a:lnTo>
                    <a:lnTo>
                      <a:pt x="243" y="398"/>
                    </a:lnTo>
                    <a:lnTo>
                      <a:pt x="241" y="394"/>
                    </a:lnTo>
                    <a:lnTo>
                      <a:pt x="240" y="387"/>
                    </a:lnTo>
                    <a:lnTo>
                      <a:pt x="241" y="377"/>
                    </a:lnTo>
                    <a:lnTo>
                      <a:pt x="239" y="375"/>
                    </a:lnTo>
                    <a:lnTo>
                      <a:pt x="240" y="373"/>
                    </a:lnTo>
                    <a:lnTo>
                      <a:pt x="252" y="374"/>
                    </a:lnTo>
                    <a:lnTo>
                      <a:pt x="253" y="372"/>
                    </a:lnTo>
                    <a:lnTo>
                      <a:pt x="256" y="375"/>
                    </a:lnTo>
                    <a:lnTo>
                      <a:pt x="259" y="367"/>
                    </a:lnTo>
                    <a:lnTo>
                      <a:pt x="258" y="352"/>
                    </a:lnTo>
                    <a:lnTo>
                      <a:pt x="257" y="343"/>
                    </a:lnTo>
                    <a:lnTo>
                      <a:pt x="266" y="327"/>
                    </a:lnTo>
                    <a:lnTo>
                      <a:pt x="272" y="322"/>
                    </a:lnTo>
                    <a:lnTo>
                      <a:pt x="284" y="311"/>
                    </a:lnTo>
                    <a:lnTo>
                      <a:pt x="284" y="305"/>
                    </a:lnTo>
                    <a:lnTo>
                      <a:pt x="291" y="299"/>
                    </a:lnTo>
                    <a:lnTo>
                      <a:pt x="304" y="287"/>
                    </a:lnTo>
                    <a:lnTo>
                      <a:pt x="306" y="288"/>
                    </a:lnTo>
                    <a:lnTo>
                      <a:pt x="310" y="288"/>
                    </a:lnTo>
                    <a:lnTo>
                      <a:pt x="305" y="276"/>
                    </a:lnTo>
                    <a:lnTo>
                      <a:pt x="309" y="264"/>
                    </a:lnTo>
                    <a:lnTo>
                      <a:pt x="305" y="266"/>
                    </a:lnTo>
                    <a:lnTo>
                      <a:pt x="301" y="264"/>
                    </a:lnTo>
                    <a:lnTo>
                      <a:pt x="295" y="265"/>
                    </a:lnTo>
                    <a:lnTo>
                      <a:pt x="296" y="263"/>
                    </a:lnTo>
                    <a:lnTo>
                      <a:pt x="294" y="262"/>
                    </a:lnTo>
                    <a:lnTo>
                      <a:pt x="289" y="261"/>
                    </a:lnTo>
                    <a:lnTo>
                      <a:pt x="285" y="267"/>
                    </a:lnTo>
                    <a:lnTo>
                      <a:pt x="279" y="269"/>
                    </a:lnTo>
                    <a:lnTo>
                      <a:pt x="274" y="268"/>
                    </a:lnTo>
                    <a:lnTo>
                      <a:pt x="267" y="273"/>
                    </a:lnTo>
                    <a:lnTo>
                      <a:pt x="259" y="273"/>
                    </a:lnTo>
                    <a:lnTo>
                      <a:pt x="258" y="282"/>
                    </a:lnTo>
                    <a:lnTo>
                      <a:pt x="249" y="283"/>
                    </a:lnTo>
                    <a:lnTo>
                      <a:pt x="241" y="286"/>
                    </a:lnTo>
                    <a:lnTo>
                      <a:pt x="237" y="284"/>
                    </a:lnTo>
                    <a:lnTo>
                      <a:pt x="226" y="287"/>
                    </a:lnTo>
                    <a:lnTo>
                      <a:pt x="223" y="291"/>
                    </a:lnTo>
                    <a:lnTo>
                      <a:pt x="221" y="289"/>
                    </a:lnTo>
                    <a:lnTo>
                      <a:pt x="216" y="289"/>
                    </a:lnTo>
                    <a:lnTo>
                      <a:pt x="216" y="291"/>
                    </a:lnTo>
                    <a:lnTo>
                      <a:pt x="208" y="297"/>
                    </a:lnTo>
                    <a:lnTo>
                      <a:pt x="203" y="300"/>
                    </a:lnTo>
                    <a:lnTo>
                      <a:pt x="196" y="299"/>
                    </a:lnTo>
                    <a:lnTo>
                      <a:pt x="194" y="295"/>
                    </a:lnTo>
                    <a:lnTo>
                      <a:pt x="191" y="295"/>
                    </a:lnTo>
                    <a:lnTo>
                      <a:pt x="189" y="294"/>
                    </a:lnTo>
                    <a:lnTo>
                      <a:pt x="183" y="295"/>
                    </a:lnTo>
                    <a:lnTo>
                      <a:pt x="181" y="299"/>
                    </a:lnTo>
                    <a:lnTo>
                      <a:pt x="181" y="302"/>
                    </a:lnTo>
                    <a:lnTo>
                      <a:pt x="177" y="305"/>
                    </a:lnTo>
                    <a:lnTo>
                      <a:pt x="179" y="307"/>
                    </a:lnTo>
                    <a:lnTo>
                      <a:pt x="177" y="308"/>
                    </a:lnTo>
                    <a:lnTo>
                      <a:pt x="179" y="313"/>
                    </a:lnTo>
                    <a:lnTo>
                      <a:pt x="182" y="313"/>
                    </a:lnTo>
                    <a:lnTo>
                      <a:pt x="182" y="315"/>
                    </a:lnTo>
                    <a:lnTo>
                      <a:pt x="179" y="319"/>
                    </a:lnTo>
                    <a:lnTo>
                      <a:pt x="177" y="319"/>
                    </a:lnTo>
                    <a:lnTo>
                      <a:pt x="176" y="321"/>
                    </a:lnTo>
                    <a:lnTo>
                      <a:pt x="171" y="318"/>
                    </a:lnTo>
                    <a:lnTo>
                      <a:pt x="167" y="319"/>
                    </a:lnTo>
                    <a:lnTo>
                      <a:pt x="168" y="321"/>
                    </a:lnTo>
                    <a:lnTo>
                      <a:pt x="165" y="322"/>
                    </a:lnTo>
                    <a:lnTo>
                      <a:pt x="166" y="323"/>
                    </a:lnTo>
                    <a:lnTo>
                      <a:pt x="163" y="325"/>
                    </a:lnTo>
                    <a:lnTo>
                      <a:pt x="161" y="327"/>
                    </a:lnTo>
                    <a:lnTo>
                      <a:pt x="160" y="328"/>
                    </a:lnTo>
                    <a:lnTo>
                      <a:pt x="163" y="329"/>
                    </a:lnTo>
                    <a:lnTo>
                      <a:pt x="163" y="330"/>
                    </a:lnTo>
                    <a:lnTo>
                      <a:pt x="158" y="337"/>
                    </a:lnTo>
                    <a:lnTo>
                      <a:pt x="155" y="336"/>
                    </a:lnTo>
                    <a:lnTo>
                      <a:pt x="154" y="339"/>
                    </a:lnTo>
                    <a:lnTo>
                      <a:pt x="151" y="342"/>
                    </a:lnTo>
                    <a:lnTo>
                      <a:pt x="147" y="342"/>
                    </a:lnTo>
                    <a:lnTo>
                      <a:pt x="146" y="340"/>
                    </a:lnTo>
                    <a:lnTo>
                      <a:pt x="141" y="342"/>
                    </a:lnTo>
                    <a:lnTo>
                      <a:pt x="134" y="343"/>
                    </a:lnTo>
                    <a:lnTo>
                      <a:pt x="133" y="347"/>
                    </a:lnTo>
                    <a:lnTo>
                      <a:pt x="126" y="348"/>
                    </a:lnTo>
                    <a:lnTo>
                      <a:pt x="123" y="352"/>
                    </a:lnTo>
                    <a:lnTo>
                      <a:pt x="124" y="356"/>
                    </a:lnTo>
                    <a:lnTo>
                      <a:pt x="121" y="358"/>
                    </a:lnTo>
                    <a:lnTo>
                      <a:pt x="118" y="358"/>
                    </a:lnTo>
                    <a:lnTo>
                      <a:pt x="118" y="355"/>
                    </a:lnTo>
                    <a:lnTo>
                      <a:pt x="116" y="351"/>
                    </a:lnTo>
                    <a:lnTo>
                      <a:pt x="115" y="354"/>
                    </a:lnTo>
                    <a:lnTo>
                      <a:pt x="111" y="355"/>
                    </a:lnTo>
                    <a:lnTo>
                      <a:pt x="109" y="361"/>
                    </a:lnTo>
                    <a:lnTo>
                      <a:pt x="107" y="362"/>
                    </a:lnTo>
                    <a:lnTo>
                      <a:pt x="107" y="365"/>
                    </a:lnTo>
                    <a:lnTo>
                      <a:pt x="100" y="370"/>
                    </a:lnTo>
                    <a:lnTo>
                      <a:pt x="98" y="370"/>
                    </a:lnTo>
                    <a:lnTo>
                      <a:pt x="94" y="365"/>
                    </a:lnTo>
                    <a:lnTo>
                      <a:pt x="94" y="361"/>
                    </a:lnTo>
                    <a:lnTo>
                      <a:pt x="86" y="363"/>
                    </a:lnTo>
                    <a:lnTo>
                      <a:pt x="83" y="361"/>
                    </a:lnTo>
                    <a:lnTo>
                      <a:pt x="78" y="360"/>
                    </a:lnTo>
                    <a:lnTo>
                      <a:pt x="76" y="362"/>
                    </a:lnTo>
                    <a:lnTo>
                      <a:pt x="74" y="362"/>
                    </a:lnTo>
                    <a:lnTo>
                      <a:pt x="64" y="363"/>
                    </a:lnTo>
                    <a:lnTo>
                      <a:pt x="62" y="361"/>
                    </a:lnTo>
                    <a:lnTo>
                      <a:pt x="58" y="361"/>
                    </a:lnTo>
                    <a:lnTo>
                      <a:pt x="56" y="355"/>
                    </a:lnTo>
                    <a:lnTo>
                      <a:pt x="53" y="355"/>
                    </a:lnTo>
                    <a:lnTo>
                      <a:pt x="53" y="352"/>
                    </a:lnTo>
                    <a:lnTo>
                      <a:pt x="52" y="353"/>
                    </a:lnTo>
                    <a:lnTo>
                      <a:pt x="49" y="355"/>
                    </a:lnTo>
                    <a:lnTo>
                      <a:pt x="45" y="354"/>
                    </a:lnTo>
                    <a:lnTo>
                      <a:pt x="45" y="351"/>
                    </a:lnTo>
                    <a:lnTo>
                      <a:pt x="43" y="346"/>
                    </a:lnTo>
                    <a:lnTo>
                      <a:pt x="39" y="344"/>
                    </a:lnTo>
                    <a:lnTo>
                      <a:pt x="34" y="345"/>
                    </a:lnTo>
                    <a:lnTo>
                      <a:pt x="32" y="348"/>
                    </a:lnTo>
                    <a:lnTo>
                      <a:pt x="25" y="348"/>
                    </a:lnTo>
                    <a:lnTo>
                      <a:pt x="21" y="346"/>
                    </a:lnTo>
                    <a:lnTo>
                      <a:pt x="22" y="341"/>
                    </a:lnTo>
                    <a:lnTo>
                      <a:pt x="20" y="335"/>
                    </a:lnTo>
                    <a:lnTo>
                      <a:pt x="22" y="329"/>
                    </a:lnTo>
                    <a:lnTo>
                      <a:pt x="21" y="329"/>
                    </a:lnTo>
                    <a:lnTo>
                      <a:pt x="17" y="333"/>
                    </a:lnTo>
                    <a:lnTo>
                      <a:pt x="15" y="331"/>
                    </a:lnTo>
                    <a:lnTo>
                      <a:pt x="10" y="339"/>
                    </a:lnTo>
                    <a:lnTo>
                      <a:pt x="6" y="336"/>
                    </a:lnTo>
                    <a:lnTo>
                      <a:pt x="2" y="336"/>
                    </a:lnTo>
                    <a:lnTo>
                      <a:pt x="1" y="334"/>
                    </a:lnTo>
                    <a:lnTo>
                      <a:pt x="4" y="333"/>
                    </a:lnTo>
                    <a:lnTo>
                      <a:pt x="1" y="330"/>
                    </a:lnTo>
                    <a:lnTo>
                      <a:pt x="0" y="324"/>
                    </a:lnTo>
                    <a:lnTo>
                      <a:pt x="4" y="321"/>
                    </a:lnTo>
                    <a:lnTo>
                      <a:pt x="3" y="319"/>
                    </a:lnTo>
                    <a:lnTo>
                      <a:pt x="2" y="316"/>
                    </a:lnTo>
                    <a:lnTo>
                      <a:pt x="5" y="315"/>
                    </a:lnTo>
                    <a:lnTo>
                      <a:pt x="8" y="308"/>
                    </a:lnTo>
                    <a:lnTo>
                      <a:pt x="13" y="306"/>
                    </a:lnTo>
                    <a:lnTo>
                      <a:pt x="14" y="304"/>
                    </a:lnTo>
                    <a:lnTo>
                      <a:pt x="11" y="300"/>
                    </a:lnTo>
                    <a:lnTo>
                      <a:pt x="14" y="298"/>
                    </a:lnTo>
                    <a:lnTo>
                      <a:pt x="15" y="297"/>
                    </a:lnTo>
                    <a:lnTo>
                      <a:pt x="17" y="298"/>
                    </a:lnTo>
                    <a:lnTo>
                      <a:pt x="18" y="293"/>
                    </a:lnTo>
                    <a:lnTo>
                      <a:pt x="23" y="289"/>
                    </a:lnTo>
                    <a:lnTo>
                      <a:pt x="24" y="283"/>
                    </a:lnTo>
                    <a:lnTo>
                      <a:pt x="26" y="280"/>
                    </a:lnTo>
                    <a:lnTo>
                      <a:pt x="31" y="277"/>
                    </a:lnTo>
                    <a:lnTo>
                      <a:pt x="29" y="274"/>
                    </a:lnTo>
                    <a:lnTo>
                      <a:pt x="31" y="272"/>
                    </a:lnTo>
                    <a:lnTo>
                      <a:pt x="40" y="267"/>
                    </a:lnTo>
                    <a:lnTo>
                      <a:pt x="43" y="267"/>
                    </a:lnTo>
                    <a:lnTo>
                      <a:pt x="43" y="269"/>
                    </a:lnTo>
                    <a:lnTo>
                      <a:pt x="47" y="274"/>
                    </a:lnTo>
                    <a:lnTo>
                      <a:pt x="51" y="272"/>
                    </a:lnTo>
                    <a:lnTo>
                      <a:pt x="51" y="269"/>
                    </a:lnTo>
                    <a:lnTo>
                      <a:pt x="53" y="272"/>
                    </a:lnTo>
                    <a:lnTo>
                      <a:pt x="58" y="272"/>
                    </a:lnTo>
                    <a:lnTo>
                      <a:pt x="60" y="273"/>
                    </a:lnTo>
                    <a:lnTo>
                      <a:pt x="67" y="269"/>
                    </a:lnTo>
                    <a:lnTo>
                      <a:pt x="72" y="265"/>
                    </a:lnTo>
                    <a:lnTo>
                      <a:pt x="72" y="257"/>
                    </a:lnTo>
                    <a:lnTo>
                      <a:pt x="75" y="253"/>
                    </a:lnTo>
                    <a:lnTo>
                      <a:pt x="87" y="244"/>
                    </a:lnTo>
                    <a:lnTo>
                      <a:pt x="89" y="246"/>
                    </a:lnTo>
                    <a:lnTo>
                      <a:pt x="91" y="244"/>
                    </a:lnTo>
                    <a:lnTo>
                      <a:pt x="91" y="240"/>
                    </a:lnTo>
                    <a:lnTo>
                      <a:pt x="93" y="238"/>
                    </a:lnTo>
                    <a:lnTo>
                      <a:pt x="95" y="235"/>
                    </a:lnTo>
                    <a:lnTo>
                      <a:pt x="100" y="230"/>
                    </a:lnTo>
                    <a:lnTo>
                      <a:pt x="100" y="227"/>
                    </a:lnTo>
                    <a:lnTo>
                      <a:pt x="99" y="225"/>
                    </a:lnTo>
                    <a:lnTo>
                      <a:pt x="101" y="222"/>
                    </a:lnTo>
                    <a:lnTo>
                      <a:pt x="100" y="219"/>
                    </a:lnTo>
                    <a:lnTo>
                      <a:pt x="101" y="216"/>
                    </a:lnTo>
                    <a:lnTo>
                      <a:pt x="106" y="213"/>
                    </a:lnTo>
                    <a:lnTo>
                      <a:pt x="107" y="210"/>
                    </a:lnTo>
                    <a:lnTo>
                      <a:pt x="113" y="203"/>
                    </a:lnTo>
                    <a:lnTo>
                      <a:pt x="114" y="200"/>
                    </a:lnTo>
                    <a:lnTo>
                      <a:pt x="117" y="198"/>
                    </a:lnTo>
                    <a:lnTo>
                      <a:pt x="116" y="197"/>
                    </a:lnTo>
                    <a:lnTo>
                      <a:pt x="111" y="195"/>
                    </a:lnTo>
                    <a:lnTo>
                      <a:pt x="109" y="195"/>
                    </a:lnTo>
                    <a:lnTo>
                      <a:pt x="108" y="194"/>
                    </a:lnTo>
                    <a:lnTo>
                      <a:pt x="109" y="183"/>
                    </a:lnTo>
                    <a:lnTo>
                      <a:pt x="112" y="180"/>
                    </a:lnTo>
                    <a:lnTo>
                      <a:pt x="119" y="175"/>
                    </a:lnTo>
                    <a:lnTo>
                      <a:pt x="123" y="169"/>
                    </a:lnTo>
                    <a:lnTo>
                      <a:pt x="122" y="166"/>
                    </a:lnTo>
                    <a:lnTo>
                      <a:pt x="127" y="165"/>
                    </a:lnTo>
                    <a:lnTo>
                      <a:pt x="129" y="159"/>
                    </a:lnTo>
                    <a:lnTo>
                      <a:pt x="134" y="157"/>
                    </a:lnTo>
                    <a:lnTo>
                      <a:pt x="130" y="150"/>
                    </a:lnTo>
                    <a:lnTo>
                      <a:pt x="132" y="140"/>
                    </a:lnTo>
                    <a:lnTo>
                      <a:pt x="141" y="139"/>
                    </a:lnTo>
                    <a:lnTo>
                      <a:pt x="144" y="136"/>
                    </a:lnTo>
                    <a:lnTo>
                      <a:pt x="148" y="135"/>
                    </a:lnTo>
                    <a:lnTo>
                      <a:pt x="148" y="132"/>
                    </a:lnTo>
                    <a:lnTo>
                      <a:pt x="150" y="127"/>
                    </a:lnTo>
                    <a:lnTo>
                      <a:pt x="158" y="118"/>
                    </a:lnTo>
                    <a:lnTo>
                      <a:pt x="160" y="110"/>
                    </a:lnTo>
                    <a:lnTo>
                      <a:pt x="166" y="102"/>
                    </a:lnTo>
                    <a:lnTo>
                      <a:pt x="172" y="86"/>
                    </a:lnTo>
                    <a:lnTo>
                      <a:pt x="173" y="85"/>
                    </a:lnTo>
                    <a:lnTo>
                      <a:pt x="190" y="47"/>
                    </a:lnTo>
                    <a:lnTo>
                      <a:pt x="195" y="37"/>
                    </a:lnTo>
                    <a:lnTo>
                      <a:pt x="205" y="21"/>
                    </a:lnTo>
                    <a:lnTo>
                      <a:pt x="243" y="12"/>
                    </a:lnTo>
                    <a:lnTo>
                      <a:pt x="248" y="11"/>
                    </a:lnTo>
                    <a:lnTo>
                      <a:pt x="267" y="6"/>
                    </a:lnTo>
                    <a:lnTo>
                      <a:pt x="290" y="0"/>
                    </a:lnTo>
                    <a:lnTo>
                      <a:pt x="297" y="13"/>
                    </a:lnTo>
                    <a:lnTo>
                      <a:pt x="310" y="23"/>
                    </a:lnTo>
                    <a:lnTo>
                      <a:pt x="311" y="23"/>
                    </a:lnTo>
                    <a:lnTo>
                      <a:pt x="317" y="23"/>
                    </a:lnTo>
                    <a:lnTo>
                      <a:pt x="322" y="20"/>
                    </a:lnTo>
                    <a:lnTo>
                      <a:pt x="326" y="22"/>
                    </a:lnTo>
                    <a:lnTo>
                      <a:pt x="337" y="27"/>
                    </a:lnTo>
                    <a:lnTo>
                      <a:pt x="345" y="22"/>
                    </a:lnTo>
                    <a:lnTo>
                      <a:pt x="350" y="22"/>
                    </a:lnTo>
                    <a:lnTo>
                      <a:pt x="352" y="19"/>
                    </a:lnTo>
                    <a:lnTo>
                      <a:pt x="362" y="25"/>
                    </a:lnTo>
                    <a:lnTo>
                      <a:pt x="370" y="27"/>
                    </a:lnTo>
                    <a:lnTo>
                      <a:pt x="386" y="45"/>
                    </a:lnTo>
                    <a:lnTo>
                      <a:pt x="393" y="49"/>
                    </a:lnTo>
                    <a:lnTo>
                      <a:pt x="395" y="51"/>
                    </a:lnTo>
                    <a:lnTo>
                      <a:pt x="394" y="52"/>
                    </a:lnTo>
                    <a:lnTo>
                      <a:pt x="396" y="49"/>
                    </a:lnTo>
                    <a:lnTo>
                      <a:pt x="402" y="51"/>
                    </a:lnTo>
                    <a:lnTo>
                      <a:pt x="403" y="53"/>
                    </a:lnTo>
                    <a:lnTo>
                      <a:pt x="405" y="54"/>
                    </a:lnTo>
                    <a:lnTo>
                      <a:pt x="407" y="53"/>
                    </a:lnTo>
                    <a:lnTo>
                      <a:pt x="409" y="52"/>
                    </a:lnTo>
                    <a:lnTo>
                      <a:pt x="410" y="56"/>
                    </a:lnTo>
                    <a:lnTo>
                      <a:pt x="415" y="60"/>
                    </a:lnTo>
                    <a:lnTo>
                      <a:pt x="415" y="59"/>
                    </a:lnTo>
                    <a:lnTo>
                      <a:pt x="416" y="59"/>
                    </a:lnTo>
                    <a:lnTo>
                      <a:pt x="414" y="57"/>
                    </a:lnTo>
                    <a:lnTo>
                      <a:pt x="417" y="56"/>
                    </a:lnTo>
                    <a:lnTo>
                      <a:pt x="425" y="57"/>
                    </a:lnTo>
                    <a:lnTo>
                      <a:pt x="431" y="59"/>
                    </a:lnTo>
                    <a:lnTo>
                      <a:pt x="428" y="54"/>
                    </a:lnTo>
                    <a:lnTo>
                      <a:pt x="430" y="55"/>
                    </a:lnTo>
                    <a:lnTo>
                      <a:pt x="433" y="54"/>
                    </a:lnTo>
                    <a:lnTo>
                      <a:pt x="432" y="56"/>
                    </a:lnTo>
                    <a:lnTo>
                      <a:pt x="434" y="56"/>
                    </a:lnTo>
                    <a:lnTo>
                      <a:pt x="433" y="55"/>
                    </a:lnTo>
                    <a:lnTo>
                      <a:pt x="452" y="54"/>
                    </a:lnTo>
                    <a:lnTo>
                      <a:pt x="452" y="52"/>
                    </a:lnTo>
                    <a:lnTo>
                      <a:pt x="457" y="51"/>
                    </a:lnTo>
                    <a:lnTo>
                      <a:pt x="450" y="53"/>
                    </a:lnTo>
                    <a:lnTo>
                      <a:pt x="453" y="51"/>
                    </a:lnTo>
                    <a:lnTo>
                      <a:pt x="457" y="51"/>
                    </a:lnTo>
                    <a:lnTo>
                      <a:pt x="471" y="53"/>
                    </a:lnTo>
                    <a:lnTo>
                      <a:pt x="482" y="57"/>
                    </a:lnTo>
                    <a:lnTo>
                      <a:pt x="489" y="55"/>
                    </a:lnTo>
                    <a:lnTo>
                      <a:pt x="495" y="58"/>
                    </a:lnTo>
                    <a:lnTo>
                      <a:pt x="495" y="60"/>
                    </a:lnTo>
                    <a:lnTo>
                      <a:pt x="501" y="59"/>
                    </a:lnTo>
                    <a:lnTo>
                      <a:pt x="501" y="58"/>
                    </a:lnTo>
                    <a:lnTo>
                      <a:pt x="505" y="60"/>
                    </a:lnTo>
                    <a:lnTo>
                      <a:pt x="504" y="59"/>
                    </a:lnTo>
                    <a:lnTo>
                      <a:pt x="507" y="60"/>
                    </a:lnTo>
                    <a:lnTo>
                      <a:pt x="505" y="58"/>
                    </a:lnTo>
                    <a:lnTo>
                      <a:pt x="506" y="58"/>
                    </a:lnTo>
                    <a:lnTo>
                      <a:pt x="499" y="56"/>
                    </a:lnTo>
                    <a:lnTo>
                      <a:pt x="507" y="57"/>
                    </a:lnTo>
                    <a:lnTo>
                      <a:pt x="528" y="58"/>
                    </a:lnTo>
                    <a:lnTo>
                      <a:pt x="535" y="57"/>
                    </a:lnTo>
                    <a:lnTo>
                      <a:pt x="541" y="54"/>
                    </a:lnTo>
                    <a:lnTo>
                      <a:pt x="554" y="48"/>
                    </a:lnTo>
                    <a:lnTo>
                      <a:pt x="566" y="46"/>
                    </a:lnTo>
                    <a:lnTo>
                      <a:pt x="574" y="47"/>
                    </a:lnTo>
                    <a:lnTo>
                      <a:pt x="584" y="51"/>
                    </a:lnTo>
                    <a:lnTo>
                      <a:pt x="608" y="54"/>
                    </a:lnTo>
                    <a:lnTo>
                      <a:pt x="641" y="64"/>
                    </a:lnTo>
                    <a:lnTo>
                      <a:pt x="646" y="63"/>
                    </a:lnTo>
                    <a:lnTo>
                      <a:pt x="646" y="61"/>
                    </a:lnTo>
                    <a:lnTo>
                      <a:pt x="656" y="67"/>
                    </a:lnTo>
                    <a:lnTo>
                      <a:pt x="674" y="71"/>
                    </a:lnTo>
                    <a:lnTo>
                      <a:pt x="681" y="81"/>
                    </a:lnTo>
                    <a:lnTo>
                      <a:pt x="689" y="85"/>
                    </a:lnTo>
                    <a:lnTo>
                      <a:pt x="697" y="95"/>
                    </a:lnTo>
                    <a:lnTo>
                      <a:pt x="700" y="101"/>
                    </a:lnTo>
                    <a:lnTo>
                      <a:pt x="703" y="115"/>
                    </a:lnTo>
                    <a:lnTo>
                      <a:pt x="707" y="120"/>
                    </a:lnTo>
                    <a:lnTo>
                      <a:pt x="710" y="120"/>
                    </a:lnTo>
                    <a:lnTo>
                      <a:pt x="712" y="123"/>
                    </a:lnTo>
                    <a:lnTo>
                      <a:pt x="713" y="127"/>
                    </a:lnTo>
                    <a:lnTo>
                      <a:pt x="717" y="130"/>
                    </a:lnTo>
                    <a:lnTo>
                      <a:pt x="718" y="138"/>
                    </a:lnTo>
                    <a:lnTo>
                      <a:pt x="721" y="142"/>
                    </a:lnTo>
                    <a:lnTo>
                      <a:pt x="723" y="142"/>
                    </a:lnTo>
                    <a:lnTo>
                      <a:pt x="724" y="150"/>
                    </a:lnTo>
                    <a:lnTo>
                      <a:pt x="726" y="158"/>
                    </a:lnTo>
                    <a:lnTo>
                      <a:pt x="730" y="163"/>
                    </a:lnTo>
                    <a:lnTo>
                      <a:pt x="730" y="171"/>
                    </a:lnTo>
                    <a:lnTo>
                      <a:pt x="733" y="175"/>
                    </a:lnTo>
                    <a:lnTo>
                      <a:pt x="733" y="185"/>
                    </a:lnTo>
                    <a:lnTo>
                      <a:pt x="738" y="190"/>
                    </a:lnTo>
                    <a:lnTo>
                      <a:pt x="736" y="198"/>
                    </a:lnTo>
                    <a:lnTo>
                      <a:pt x="738" y="208"/>
                    </a:lnTo>
                    <a:lnTo>
                      <a:pt x="741" y="211"/>
                    </a:lnTo>
                    <a:lnTo>
                      <a:pt x="741" y="227"/>
                    </a:lnTo>
                    <a:lnTo>
                      <a:pt x="743" y="229"/>
                    </a:lnTo>
                    <a:lnTo>
                      <a:pt x="745" y="229"/>
                    </a:lnTo>
                    <a:lnTo>
                      <a:pt x="746" y="231"/>
                    </a:lnTo>
                    <a:lnTo>
                      <a:pt x="745" y="238"/>
                    </a:lnTo>
                    <a:lnTo>
                      <a:pt x="747" y="246"/>
                    </a:lnTo>
                    <a:lnTo>
                      <a:pt x="748" y="247"/>
                    </a:lnTo>
                    <a:lnTo>
                      <a:pt x="752" y="248"/>
                    </a:lnTo>
                    <a:lnTo>
                      <a:pt x="754" y="251"/>
                    </a:lnTo>
                    <a:lnTo>
                      <a:pt x="757" y="256"/>
                    </a:lnTo>
                    <a:lnTo>
                      <a:pt x="756" y="266"/>
                    </a:lnTo>
                    <a:lnTo>
                      <a:pt x="758" y="267"/>
                    </a:lnTo>
                    <a:lnTo>
                      <a:pt x="758" y="289"/>
                    </a:lnTo>
                    <a:lnTo>
                      <a:pt x="759" y="294"/>
                    </a:lnTo>
                    <a:lnTo>
                      <a:pt x="760" y="294"/>
                    </a:lnTo>
                    <a:lnTo>
                      <a:pt x="761" y="295"/>
                    </a:lnTo>
                    <a:lnTo>
                      <a:pt x="764" y="303"/>
                    </a:lnTo>
                    <a:lnTo>
                      <a:pt x="771" y="304"/>
                    </a:lnTo>
                    <a:lnTo>
                      <a:pt x="772" y="306"/>
                    </a:lnTo>
                    <a:lnTo>
                      <a:pt x="773" y="317"/>
                    </a:lnTo>
                    <a:lnTo>
                      <a:pt x="773" y="322"/>
                    </a:lnTo>
                    <a:lnTo>
                      <a:pt x="772" y="323"/>
                    </a:lnTo>
                    <a:lnTo>
                      <a:pt x="776" y="335"/>
                    </a:lnTo>
                    <a:lnTo>
                      <a:pt x="781" y="336"/>
                    </a:lnTo>
                    <a:lnTo>
                      <a:pt x="784" y="342"/>
                    </a:lnTo>
                    <a:lnTo>
                      <a:pt x="787" y="361"/>
                    </a:lnTo>
                    <a:lnTo>
                      <a:pt x="784" y="361"/>
                    </a:lnTo>
                    <a:lnTo>
                      <a:pt x="781" y="364"/>
                    </a:lnTo>
                    <a:close/>
                  </a:path>
                </a:pathLst>
              </a:custGeom>
              <a:solidFill>
                <a:schemeClr val="tx1"/>
              </a:solidFill>
              <a:ln w="6350" cmpd="sng">
                <a:solidFill>
                  <a:schemeClr val="bg1"/>
                </a:solidFill>
                <a:prstDash val="solid"/>
                <a:round/>
                <a:headEnd/>
                <a:tailEnd/>
              </a:ln>
            </p:spPr>
            <p:txBody>
              <a:bodyPr/>
              <a:lstStyle/>
              <a:p>
                <a:endParaRPr lang="pt-BR"/>
              </a:p>
            </p:txBody>
          </p:sp>
          <p:sp>
            <p:nvSpPr>
              <p:cNvPr id="20" name="Freeform 78"/>
              <p:cNvSpPr>
                <a:spLocks/>
              </p:cNvSpPr>
              <p:nvPr/>
            </p:nvSpPr>
            <p:spPr bwMode="auto">
              <a:xfrm>
                <a:off x="8321385" y="2739064"/>
                <a:ext cx="755770" cy="253553"/>
              </a:xfrm>
              <a:custGeom>
                <a:avLst/>
                <a:gdLst>
                  <a:gd name="T0" fmla="*/ 2147483647 w 1428"/>
                  <a:gd name="T1" fmla="*/ 2147483647 h 480"/>
                  <a:gd name="T2" fmla="*/ 2147483647 w 1428"/>
                  <a:gd name="T3" fmla="*/ 2147483647 h 480"/>
                  <a:gd name="T4" fmla="*/ 2147483647 w 1428"/>
                  <a:gd name="T5" fmla="*/ 2147483647 h 480"/>
                  <a:gd name="T6" fmla="*/ 2147483647 w 1428"/>
                  <a:gd name="T7" fmla="*/ 2147483647 h 480"/>
                  <a:gd name="T8" fmla="*/ 2147483647 w 1428"/>
                  <a:gd name="T9" fmla="*/ 2147483647 h 480"/>
                  <a:gd name="T10" fmla="*/ 2147483647 w 1428"/>
                  <a:gd name="T11" fmla="*/ 2147483647 h 480"/>
                  <a:gd name="T12" fmla="*/ 2147483647 w 1428"/>
                  <a:gd name="T13" fmla="*/ 2147483647 h 480"/>
                  <a:gd name="T14" fmla="*/ 2147483647 w 1428"/>
                  <a:gd name="T15" fmla="*/ 2147483647 h 480"/>
                  <a:gd name="T16" fmla="*/ 2147483647 w 1428"/>
                  <a:gd name="T17" fmla="*/ 2147483647 h 480"/>
                  <a:gd name="T18" fmla="*/ 2147483647 w 1428"/>
                  <a:gd name="T19" fmla="*/ 2147483647 h 480"/>
                  <a:gd name="T20" fmla="*/ 2147483647 w 1428"/>
                  <a:gd name="T21" fmla="*/ 2147483647 h 480"/>
                  <a:gd name="T22" fmla="*/ 2147483647 w 1428"/>
                  <a:gd name="T23" fmla="*/ 2147483647 h 480"/>
                  <a:gd name="T24" fmla="*/ 2147483647 w 1428"/>
                  <a:gd name="T25" fmla="*/ 2147483647 h 480"/>
                  <a:gd name="T26" fmla="*/ 2147483647 w 1428"/>
                  <a:gd name="T27" fmla="*/ 2147483647 h 480"/>
                  <a:gd name="T28" fmla="*/ 2147483647 w 1428"/>
                  <a:gd name="T29" fmla="*/ 2147483647 h 480"/>
                  <a:gd name="T30" fmla="*/ 2147483647 w 1428"/>
                  <a:gd name="T31" fmla="*/ 2147483647 h 480"/>
                  <a:gd name="T32" fmla="*/ 2147483647 w 1428"/>
                  <a:gd name="T33" fmla="*/ 2147483647 h 480"/>
                  <a:gd name="T34" fmla="*/ 2147483647 w 1428"/>
                  <a:gd name="T35" fmla="*/ 2147483647 h 480"/>
                  <a:gd name="T36" fmla="*/ 2147483647 w 1428"/>
                  <a:gd name="T37" fmla="*/ 2147483647 h 480"/>
                  <a:gd name="T38" fmla="*/ 2147483647 w 1428"/>
                  <a:gd name="T39" fmla="*/ 2147483647 h 480"/>
                  <a:gd name="T40" fmla="*/ 2147483647 w 1428"/>
                  <a:gd name="T41" fmla="*/ 2147483647 h 480"/>
                  <a:gd name="T42" fmla="*/ 2147483647 w 1428"/>
                  <a:gd name="T43" fmla="*/ 2147483647 h 480"/>
                  <a:gd name="T44" fmla="*/ 2147483647 w 1428"/>
                  <a:gd name="T45" fmla="*/ 2147483647 h 480"/>
                  <a:gd name="T46" fmla="*/ 2147483647 w 1428"/>
                  <a:gd name="T47" fmla="*/ 2147483647 h 480"/>
                  <a:gd name="T48" fmla="*/ 2147483647 w 1428"/>
                  <a:gd name="T49" fmla="*/ 2147483647 h 480"/>
                  <a:gd name="T50" fmla="*/ 2147483647 w 1428"/>
                  <a:gd name="T51" fmla="*/ 2147483647 h 480"/>
                  <a:gd name="T52" fmla="*/ 2147483647 w 1428"/>
                  <a:gd name="T53" fmla="*/ 2147483647 h 480"/>
                  <a:gd name="T54" fmla="*/ 2147483647 w 1428"/>
                  <a:gd name="T55" fmla="*/ 2147483647 h 480"/>
                  <a:gd name="T56" fmla="*/ 2147483647 w 1428"/>
                  <a:gd name="T57" fmla="*/ 2147483647 h 480"/>
                  <a:gd name="T58" fmla="*/ 2147483647 w 1428"/>
                  <a:gd name="T59" fmla="*/ 2147483647 h 480"/>
                  <a:gd name="T60" fmla="*/ 2147483647 w 1428"/>
                  <a:gd name="T61" fmla="*/ 2147483647 h 480"/>
                  <a:gd name="T62" fmla="*/ 2147483647 w 1428"/>
                  <a:gd name="T63" fmla="*/ 2147483647 h 480"/>
                  <a:gd name="T64" fmla="*/ 2147483647 w 1428"/>
                  <a:gd name="T65" fmla="*/ 2147483647 h 480"/>
                  <a:gd name="T66" fmla="*/ 2147483647 w 1428"/>
                  <a:gd name="T67" fmla="*/ 2147483647 h 480"/>
                  <a:gd name="T68" fmla="*/ 2147483647 w 1428"/>
                  <a:gd name="T69" fmla="*/ 2147483647 h 480"/>
                  <a:gd name="T70" fmla="*/ 2147483647 w 1428"/>
                  <a:gd name="T71" fmla="*/ 2147483647 h 480"/>
                  <a:gd name="T72" fmla="*/ 2147483647 w 1428"/>
                  <a:gd name="T73" fmla="*/ 2147483647 h 480"/>
                  <a:gd name="T74" fmla="*/ 2147483647 w 1428"/>
                  <a:gd name="T75" fmla="*/ 2147483647 h 480"/>
                  <a:gd name="T76" fmla="*/ 2147483647 w 1428"/>
                  <a:gd name="T77" fmla="*/ 2147483647 h 480"/>
                  <a:gd name="T78" fmla="*/ 2147483647 w 1428"/>
                  <a:gd name="T79" fmla="*/ 2147483647 h 480"/>
                  <a:gd name="T80" fmla="*/ 2147483647 w 1428"/>
                  <a:gd name="T81" fmla="*/ 2147483647 h 480"/>
                  <a:gd name="T82" fmla="*/ 2147483647 w 1428"/>
                  <a:gd name="T83" fmla="*/ 2147483647 h 480"/>
                  <a:gd name="T84" fmla="*/ 2147483647 w 1428"/>
                  <a:gd name="T85" fmla="*/ 2147483647 h 480"/>
                  <a:gd name="T86" fmla="*/ 2147483647 w 1428"/>
                  <a:gd name="T87" fmla="*/ 2147483647 h 480"/>
                  <a:gd name="T88" fmla="*/ 2147483647 w 1428"/>
                  <a:gd name="T89" fmla="*/ 2147483647 h 480"/>
                  <a:gd name="T90" fmla="*/ 2147483647 w 1428"/>
                  <a:gd name="T91" fmla="*/ 2147483647 h 480"/>
                  <a:gd name="T92" fmla="*/ 2147483647 w 1428"/>
                  <a:gd name="T93" fmla="*/ 2147483647 h 480"/>
                  <a:gd name="T94" fmla="*/ 2147483647 w 1428"/>
                  <a:gd name="T95" fmla="*/ 2147483647 h 480"/>
                  <a:gd name="T96" fmla="*/ 2147483647 w 1428"/>
                  <a:gd name="T97" fmla="*/ 2147483647 h 480"/>
                  <a:gd name="T98" fmla="*/ 2147483647 w 1428"/>
                  <a:gd name="T99" fmla="*/ 2147483647 h 480"/>
                  <a:gd name="T100" fmla="*/ 2147483647 w 1428"/>
                  <a:gd name="T101" fmla="*/ 2147483647 h 480"/>
                  <a:gd name="T102" fmla="*/ 2147483647 w 1428"/>
                  <a:gd name="T103" fmla="*/ 2147483647 h 480"/>
                  <a:gd name="T104" fmla="*/ 2147483647 w 1428"/>
                  <a:gd name="T105" fmla="*/ 2147483647 h 480"/>
                  <a:gd name="T106" fmla="*/ 2147483647 w 1428"/>
                  <a:gd name="T107" fmla="*/ 2147483647 h 480"/>
                  <a:gd name="T108" fmla="*/ 2147483647 w 1428"/>
                  <a:gd name="T109" fmla="*/ 2147483647 h 480"/>
                  <a:gd name="T110" fmla="*/ 2147483647 w 1428"/>
                  <a:gd name="T111" fmla="*/ 2147483647 h 480"/>
                  <a:gd name="T112" fmla="*/ 2147483647 w 1428"/>
                  <a:gd name="T113" fmla="*/ 2147483647 h 480"/>
                  <a:gd name="T114" fmla="*/ 2147483647 w 1428"/>
                  <a:gd name="T115" fmla="*/ 2147483647 h 480"/>
                  <a:gd name="T116" fmla="*/ 2147483647 w 1428"/>
                  <a:gd name="T117" fmla="*/ 2147483647 h 480"/>
                  <a:gd name="T118" fmla="*/ 2147483647 w 1428"/>
                  <a:gd name="T119" fmla="*/ 2147483647 h 480"/>
                  <a:gd name="T120" fmla="*/ 2147483647 w 1428"/>
                  <a:gd name="T121" fmla="*/ 2147483647 h 480"/>
                  <a:gd name="T122" fmla="*/ 2147483647 w 1428"/>
                  <a:gd name="T123" fmla="*/ 2147483647 h 480"/>
                  <a:gd name="T124" fmla="*/ 2147483647 w 1428"/>
                  <a:gd name="T125" fmla="*/ 2147483647 h 4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28"/>
                  <a:gd name="T190" fmla="*/ 0 h 480"/>
                  <a:gd name="T191" fmla="*/ 1428 w 1428"/>
                  <a:gd name="T192" fmla="*/ 480 h 4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28" h="480">
                    <a:moveTo>
                      <a:pt x="1420" y="112"/>
                    </a:moveTo>
                    <a:lnTo>
                      <a:pt x="1421" y="116"/>
                    </a:lnTo>
                    <a:lnTo>
                      <a:pt x="1418" y="117"/>
                    </a:lnTo>
                    <a:lnTo>
                      <a:pt x="1420" y="124"/>
                    </a:lnTo>
                    <a:lnTo>
                      <a:pt x="1424" y="139"/>
                    </a:lnTo>
                    <a:lnTo>
                      <a:pt x="1422" y="149"/>
                    </a:lnTo>
                    <a:lnTo>
                      <a:pt x="1420" y="160"/>
                    </a:lnTo>
                    <a:lnTo>
                      <a:pt x="1415" y="167"/>
                    </a:lnTo>
                    <a:lnTo>
                      <a:pt x="1416" y="168"/>
                    </a:lnTo>
                    <a:lnTo>
                      <a:pt x="1404" y="193"/>
                    </a:lnTo>
                    <a:lnTo>
                      <a:pt x="1401" y="206"/>
                    </a:lnTo>
                    <a:lnTo>
                      <a:pt x="1397" y="214"/>
                    </a:lnTo>
                    <a:lnTo>
                      <a:pt x="1396" y="220"/>
                    </a:lnTo>
                    <a:lnTo>
                      <a:pt x="1396" y="222"/>
                    </a:lnTo>
                    <a:lnTo>
                      <a:pt x="1398" y="224"/>
                    </a:lnTo>
                    <a:lnTo>
                      <a:pt x="1396" y="232"/>
                    </a:lnTo>
                    <a:lnTo>
                      <a:pt x="1398" y="235"/>
                    </a:lnTo>
                    <a:lnTo>
                      <a:pt x="1397" y="236"/>
                    </a:lnTo>
                    <a:lnTo>
                      <a:pt x="1395" y="235"/>
                    </a:lnTo>
                    <a:lnTo>
                      <a:pt x="1394" y="238"/>
                    </a:lnTo>
                    <a:lnTo>
                      <a:pt x="1396" y="239"/>
                    </a:lnTo>
                    <a:lnTo>
                      <a:pt x="1388" y="257"/>
                    </a:lnTo>
                    <a:lnTo>
                      <a:pt x="1385" y="262"/>
                    </a:lnTo>
                    <a:lnTo>
                      <a:pt x="1383" y="280"/>
                    </a:lnTo>
                    <a:lnTo>
                      <a:pt x="1380" y="280"/>
                    </a:lnTo>
                    <a:lnTo>
                      <a:pt x="1375" y="290"/>
                    </a:lnTo>
                    <a:lnTo>
                      <a:pt x="1375" y="292"/>
                    </a:lnTo>
                    <a:lnTo>
                      <a:pt x="1369" y="300"/>
                    </a:lnTo>
                    <a:lnTo>
                      <a:pt x="1369" y="305"/>
                    </a:lnTo>
                    <a:lnTo>
                      <a:pt x="1366" y="308"/>
                    </a:lnTo>
                    <a:lnTo>
                      <a:pt x="1364" y="308"/>
                    </a:lnTo>
                    <a:lnTo>
                      <a:pt x="1368" y="312"/>
                    </a:lnTo>
                    <a:lnTo>
                      <a:pt x="1366" y="316"/>
                    </a:lnTo>
                    <a:lnTo>
                      <a:pt x="1366" y="320"/>
                    </a:lnTo>
                    <a:lnTo>
                      <a:pt x="1362" y="326"/>
                    </a:lnTo>
                    <a:lnTo>
                      <a:pt x="1363" y="329"/>
                    </a:lnTo>
                    <a:lnTo>
                      <a:pt x="1357" y="337"/>
                    </a:lnTo>
                    <a:lnTo>
                      <a:pt x="1357" y="346"/>
                    </a:lnTo>
                    <a:lnTo>
                      <a:pt x="1352" y="356"/>
                    </a:lnTo>
                    <a:lnTo>
                      <a:pt x="1348" y="352"/>
                    </a:lnTo>
                    <a:lnTo>
                      <a:pt x="1343" y="351"/>
                    </a:lnTo>
                    <a:lnTo>
                      <a:pt x="1340" y="352"/>
                    </a:lnTo>
                    <a:lnTo>
                      <a:pt x="1334" y="350"/>
                    </a:lnTo>
                    <a:lnTo>
                      <a:pt x="1330" y="351"/>
                    </a:lnTo>
                    <a:lnTo>
                      <a:pt x="1325" y="348"/>
                    </a:lnTo>
                    <a:lnTo>
                      <a:pt x="1309" y="345"/>
                    </a:lnTo>
                    <a:lnTo>
                      <a:pt x="1297" y="343"/>
                    </a:lnTo>
                    <a:lnTo>
                      <a:pt x="1295" y="341"/>
                    </a:lnTo>
                    <a:lnTo>
                      <a:pt x="1286" y="341"/>
                    </a:lnTo>
                    <a:lnTo>
                      <a:pt x="1284" y="334"/>
                    </a:lnTo>
                    <a:lnTo>
                      <a:pt x="1279" y="338"/>
                    </a:lnTo>
                    <a:lnTo>
                      <a:pt x="1273" y="335"/>
                    </a:lnTo>
                    <a:lnTo>
                      <a:pt x="1270" y="337"/>
                    </a:lnTo>
                    <a:lnTo>
                      <a:pt x="1268" y="335"/>
                    </a:lnTo>
                    <a:lnTo>
                      <a:pt x="1262" y="338"/>
                    </a:lnTo>
                    <a:lnTo>
                      <a:pt x="1260" y="341"/>
                    </a:lnTo>
                    <a:lnTo>
                      <a:pt x="1259" y="341"/>
                    </a:lnTo>
                    <a:lnTo>
                      <a:pt x="1255" y="345"/>
                    </a:lnTo>
                    <a:lnTo>
                      <a:pt x="1249" y="346"/>
                    </a:lnTo>
                    <a:lnTo>
                      <a:pt x="1250" y="348"/>
                    </a:lnTo>
                    <a:lnTo>
                      <a:pt x="1248" y="349"/>
                    </a:lnTo>
                    <a:lnTo>
                      <a:pt x="1242" y="348"/>
                    </a:lnTo>
                    <a:lnTo>
                      <a:pt x="1239" y="353"/>
                    </a:lnTo>
                    <a:lnTo>
                      <a:pt x="1237" y="351"/>
                    </a:lnTo>
                    <a:lnTo>
                      <a:pt x="1233" y="354"/>
                    </a:lnTo>
                    <a:lnTo>
                      <a:pt x="1227" y="354"/>
                    </a:lnTo>
                    <a:lnTo>
                      <a:pt x="1222" y="358"/>
                    </a:lnTo>
                    <a:lnTo>
                      <a:pt x="1219" y="355"/>
                    </a:lnTo>
                    <a:lnTo>
                      <a:pt x="1219" y="354"/>
                    </a:lnTo>
                    <a:lnTo>
                      <a:pt x="1215" y="353"/>
                    </a:lnTo>
                    <a:lnTo>
                      <a:pt x="1217" y="345"/>
                    </a:lnTo>
                    <a:lnTo>
                      <a:pt x="1214" y="343"/>
                    </a:lnTo>
                    <a:lnTo>
                      <a:pt x="1209" y="345"/>
                    </a:lnTo>
                    <a:lnTo>
                      <a:pt x="1206" y="345"/>
                    </a:lnTo>
                    <a:lnTo>
                      <a:pt x="1205" y="347"/>
                    </a:lnTo>
                    <a:lnTo>
                      <a:pt x="1201" y="347"/>
                    </a:lnTo>
                    <a:lnTo>
                      <a:pt x="1198" y="344"/>
                    </a:lnTo>
                    <a:lnTo>
                      <a:pt x="1192" y="345"/>
                    </a:lnTo>
                    <a:lnTo>
                      <a:pt x="1190" y="344"/>
                    </a:lnTo>
                    <a:lnTo>
                      <a:pt x="1186" y="346"/>
                    </a:lnTo>
                    <a:lnTo>
                      <a:pt x="1185" y="350"/>
                    </a:lnTo>
                    <a:lnTo>
                      <a:pt x="1180" y="350"/>
                    </a:lnTo>
                    <a:lnTo>
                      <a:pt x="1179" y="352"/>
                    </a:lnTo>
                    <a:lnTo>
                      <a:pt x="1177" y="352"/>
                    </a:lnTo>
                    <a:lnTo>
                      <a:pt x="1174" y="354"/>
                    </a:lnTo>
                    <a:lnTo>
                      <a:pt x="1170" y="354"/>
                    </a:lnTo>
                    <a:lnTo>
                      <a:pt x="1166" y="356"/>
                    </a:lnTo>
                    <a:lnTo>
                      <a:pt x="1160" y="355"/>
                    </a:lnTo>
                    <a:lnTo>
                      <a:pt x="1158" y="356"/>
                    </a:lnTo>
                    <a:lnTo>
                      <a:pt x="1153" y="358"/>
                    </a:lnTo>
                    <a:lnTo>
                      <a:pt x="1149" y="364"/>
                    </a:lnTo>
                    <a:lnTo>
                      <a:pt x="1140" y="366"/>
                    </a:lnTo>
                    <a:lnTo>
                      <a:pt x="1140" y="372"/>
                    </a:lnTo>
                    <a:lnTo>
                      <a:pt x="1145" y="374"/>
                    </a:lnTo>
                    <a:lnTo>
                      <a:pt x="1143" y="380"/>
                    </a:lnTo>
                    <a:lnTo>
                      <a:pt x="1136" y="384"/>
                    </a:lnTo>
                    <a:lnTo>
                      <a:pt x="1125" y="385"/>
                    </a:lnTo>
                    <a:lnTo>
                      <a:pt x="1123" y="390"/>
                    </a:lnTo>
                    <a:lnTo>
                      <a:pt x="1119" y="391"/>
                    </a:lnTo>
                    <a:lnTo>
                      <a:pt x="1116" y="398"/>
                    </a:lnTo>
                    <a:lnTo>
                      <a:pt x="1109" y="398"/>
                    </a:lnTo>
                    <a:lnTo>
                      <a:pt x="1111" y="406"/>
                    </a:lnTo>
                    <a:lnTo>
                      <a:pt x="1118" y="413"/>
                    </a:lnTo>
                    <a:lnTo>
                      <a:pt x="1113" y="415"/>
                    </a:lnTo>
                    <a:lnTo>
                      <a:pt x="1112" y="414"/>
                    </a:lnTo>
                    <a:lnTo>
                      <a:pt x="1111" y="416"/>
                    </a:lnTo>
                    <a:lnTo>
                      <a:pt x="1111" y="413"/>
                    </a:lnTo>
                    <a:lnTo>
                      <a:pt x="1108" y="412"/>
                    </a:lnTo>
                    <a:lnTo>
                      <a:pt x="1105" y="414"/>
                    </a:lnTo>
                    <a:lnTo>
                      <a:pt x="1100" y="415"/>
                    </a:lnTo>
                    <a:lnTo>
                      <a:pt x="1099" y="414"/>
                    </a:lnTo>
                    <a:lnTo>
                      <a:pt x="1095" y="420"/>
                    </a:lnTo>
                    <a:lnTo>
                      <a:pt x="1091" y="419"/>
                    </a:lnTo>
                    <a:lnTo>
                      <a:pt x="1092" y="422"/>
                    </a:lnTo>
                    <a:lnTo>
                      <a:pt x="1091" y="423"/>
                    </a:lnTo>
                    <a:lnTo>
                      <a:pt x="1086" y="423"/>
                    </a:lnTo>
                    <a:lnTo>
                      <a:pt x="1082" y="424"/>
                    </a:lnTo>
                    <a:lnTo>
                      <a:pt x="1078" y="424"/>
                    </a:lnTo>
                    <a:lnTo>
                      <a:pt x="1075" y="425"/>
                    </a:lnTo>
                    <a:lnTo>
                      <a:pt x="1075" y="422"/>
                    </a:lnTo>
                    <a:lnTo>
                      <a:pt x="1072" y="422"/>
                    </a:lnTo>
                    <a:lnTo>
                      <a:pt x="1069" y="426"/>
                    </a:lnTo>
                    <a:lnTo>
                      <a:pt x="1061" y="430"/>
                    </a:lnTo>
                    <a:lnTo>
                      <a:pt x="1058" y="433"/>
                    </a:lnTo>
                    <a:lnTo>
                      <a:pt x="1058" y="435"/>
                    </a:lnTo>
                    <a:lnTo>
                      <a:pt x="1034" y="442"/>
                    </a:lnTo>
                    <a:lnTo>
                      <a:pt x="1034" y="445"/>
                    </a:lnTo>
                    <a:lnTo>
                      <a:pt x="1032" y="448"/>
                    </a:lnTo>
                    <a:lnTo>
                      <a:pt x="1027" y="444"/>
                    </a:lnTo>
                    <a:lnTo>
                      <a:pt x="1025" y="444"/>
                    </a:lnTo>
                    <a:lnTo>
                      <a:pt x="1017" y="436"/>
                    </a:lnTo>
                    <a:lnTo>
                      <a:pt x="1002" y="435"/>
                    </a:lnTo>
                    <a:lnTo>
                      <a:pt x="993" y="439"/>
                    </a:lnTo>
                    <a:lnTo>
                      <a:pt x="985" y="438"/>
                    </a:lnTo>
                    <a:lnTo>
                      <a:pt x="983" y="436"/>
                    </a:lnTo>
                    <a:lnTo>
                      <a:pt x="979" y="434"/>
                    </a:lnTo>
                    <a:lnTo>
                      <a:pt x="975" y="436"/>
                    </a:lnTo>
                    <a:lnTo>
                      <a:pt x="971" y="437"/>
                    </a:lnTo>
                    <a:lnTo>
                      <a:pt x="966" y="443"/>
                    </a:lnTo>
                    <a:lnTo>
                      <a:pt x="965" y="446"/>
                    </a:lnTo>
                    <a:lnTo>
                      <a:pt x="966" y="450"/>
                    </a:lnTo>
                    <a:lnTo>
                      <a:pt x="963" y="453"/>
                    </a:lnTo>
                    <a:lnTo>
                      <a:pt x="965" y="456"/>
                    </a:lnTo>
                    <a:lnTo>
                      <a:pt x="963" y="458"/>
                    </a:lnTo>
                    <a:lnTo>
                      <a:pt x="960" y="459"/>
                    </a:lnTo>
                    <a:lnTo>
                      <a:pt x="954" y="454"/>
                    </a:lnTo>
                    <a:lnTo>
                      <a:pt x="949" y="453"/>
                    </a:lnTo>
                    <a:lnTo>
                      <a:pt x="945" y="444"/>
                    </a:lnTo>
                    <a:lnTo>
                      <a:pt x="940" y="444"/>
                    </a:lnTo>
                    <a:lnTo>
                      <a:pt x="938" y="442"/>
                    </a:lnTo>
                    <a:lnTo>
                      <a:pt x="937" y="445"/>
                    </a:lnTo>
                    <a:lnTo>
                      <a:pt x="936" y="440"/>
                    </a:lnTo>
                    <a:lnTo>
                      <a:pt x="937" y="437"/>
                    </a:lnTo>
                    <a:lnTo>
                      <a:pt x="930" y="430"/>
                    </a:lnTo>
                    <a:lnTo>
                      <a:pt x="926" y="427"/>
                    </a:lnTo>
                    <a:lnTo>
                      <a:pt x="918" y="434"/>
                    </a:lnTo>
                    <a:lnTo>
                      <a:pt x="914" y="436"/>
                    </a:lnTo>
                    <a:lnTo>
                      <a:pt x="913" y="434"/>
                    </a:lnTo>
                    <a:lnTo>
                      <a:pt x="915" y="427"/>
                    </a:lnTo>
                    <a:lnTo>
                      <a:pt x="907" y="422"/>
                    </a:lnTo>
                    <a:lnTo>
                      <a:pt x="899" y="427"/>
                    </a:lnTo>
                    <a:lnTo>
                      <a:pt x="900" y="424"/>
                    </a:lnTo>
                    <a:lnTo>
                      <a:pt x="899" y="421"/>
                    </a:lnTo>
                    <a:lnTo>
                      <a:pt x="893" y="410"/>
                    </a:lnTo>
                    <a:lnTo>
                      <a:pt x="889" y="408"/>
                    </a:lnTo>
                    <a:lnTo>
                      <a:pt x="880" y="396"/>
                    </a:lnTo>
                    <a:lnTo>
                      <a:pt x="878" y="396"/>
                    </a:lnTo>
                    <a:lnTo>
                      <a:pt x="877" y="394"/>
                    </a:lnTo>
                    <a:lnTo>
                      <a:pt x="862" y="387"/>
                    </a:lnTo>
                    <a:lnTo>
                      <a:pt x="855" y="382"/>
                    </a:lnTo>
                    <a:lnTo>
                      <a:pt x="847" y="382"/>
                    </a:lnTo>
                    <a:lnTo>
                      <a:pt x="845" y="380"/>
                    </a:lnTo>
                    <a:lnTo>
                      <a:pt x="842" y="376"/>
                    </a:lnTo>
                    <a:lnTo>
                      <a:pt x="843" y="368"/>
                    </a:lnTo>
                    <a:lnTo>
                      <a:pt x="835" y="367"/>
                    </a:lnTo>
                    <a:lnTo>
                      <a:pt x="835" y="366"/>
                    </a:lnTo>
                    <a:lnTo>
                      <a:pt x="826" y="369"/>
                    </a:lnTo>
                    <a:lnTo>
                      <a:pt x="819" y="370"/>
                    </a:lnTo>
                    <a:lnTo>
                      <a:pt x="812" y="379"/>
                    </a:lnTo>
                    <a:lnTo>
                      <a:pt x="808" y="379"/>
                    </a:lnTo>
                    <a:lnTo>
                      <a:pt x="805" y="376"/>
                    </a:lnTo>
                    <a:lnTo>
                      <a:pt x="806" y="373"/>
                    </a:lnTo>
                    <a:lnTo>
                      <a:pt x="801" y="376"/>
                    </a:lnTo>
                    <a:lnTo>
                      <a:pt x="800" y="373"/>
                    </a:lnTo>
                    <a:lnTo>
                      <a:pt x="798" y="374"/>
                    </a:lnTo>
                    <a:lnTo>
                      <a:pt x="796" y="372"/>
                    </a:lnTo>
                    <a:lnTo>
                      <a:pt x="801" y="370"/>
                    </a:lnTo>
                    <a:lnTo>
                      <a:pt x="801" y="368"/>
                    </a:lnTo>
                    <a:lnTo>
                      <a:pt x="785" y="343"/>
                    </a:lnTo>
                    <a:lnTo>
                      <a:pt x="781" y="344"/>
                    </a:lnTo>
                    <a:lnTo>
                      <a:pt x="776" y="349"/>
                    </a:lnTo>
                    <a:lnTo>
                      <a:pt x="770" y="350"/>
                    </a:lnTo>
                    <a:lnTo>
                      <a:pt x="771" y="355"/>
                    </a:lnTo>
                    <a:lnTo>
                      <a:pt x="769" y="359"/>
                    </a:lnTo>
                    <a:lnTo>
                      <a:pt x="770" y="360"/>
                    </a:lnTo>
                    <a:lnTo>
                      <a:pt x="767" y="371"/>
                    </a:lnTo>
                    <a:lnTo>
                      <a:pt x="764" y="376"/>
                    </a:lnTo>
                    <a:lnTo>
                      <a:pt x="758" y="379"/>
                    </a:lnTo>
                    <a:lnTo>
                      <a:pt x="758" y="384"/>
                    </a:lnTo>
                    <a:lnTo>
                      <a:pt x="752" y="384"/>
                    </a:lnTo>
                    <a:lnTo>
                      <a:pt x="752" y="387"/>
                    </a:lnTo>
                    <a:lnTo>
                      <a:pt x="742" y="397"/>
                    </a:lnTo>
                    <a:lnTo>
                      <a:pt x="741" y="400"/>
                    </a:lnTo>
                    <a:lnTo>
                      <a:pt x="738" y="403"/>
                    </a:lnTo>
                    <a:lnTo>
                      <a:pt x="736" y="408"/>
                    </a:lnTo>
                    <a:lnTo>
                      <a:pt x="730" y="409"/>
                    </a:lnTo>
                    <a:lnTo>
                      <a:pt x="727" y="409"/>
                    </a:lnTo>
                    <a:lnTo>
                      <a:pt x="726" y="412"/>
                    </a:lnTo>
                    <a:lnTo>
                      <a:pt x="718" y="414"/>
                    </a:lnTo>
                    <a:lnTo>
                      <a:pt x="712" y="414"/>
                    </a:lnTo>
                    <a:lnTo>
                      <a:pt x="700" y="423"/>
                    </a:lnTo>
                    <a:lnTo>
                      <a:pt x="698" y="431"/>
                    </a:lnTo>
                    <a:lnTo>
                      <a:pt x="694" y="438"/>
                    </a:lnTo>
                    <a:lnTo>
                      <a:pt x="687" y="440"/>
                    </a:lnTo>
                    <a:lnTo>
                      <a:pt x="680" y="448"/>
                    </a:lnTo>
                    <a:lnTo>
                      <a:pt x="678" y="439"/>
                    </a:lnTo>
                    <a:lnTo>
                      <a:pt x="667" y="419"/>
                    </a:lnTo>
                    <a:lnTo>
                      <a:pt x="670" y="417"/>
                    </a:lnTo>
                    <a:lnTo>
                      <a:pt x="669" y="415"/>
                    </a:lnTo>
                    <a:lnTo>
                      <a:pt x="664" y="408"/>
                    </a:lnTo>
                    <a:lnTo>
                      <a:pt x="662" y="406"/>
                    </a:lnTo>
                    <a:lnTo>
                      <a:pt x="662" y="401"/>
                    </a:lnTo>
                    <a:lnTo>
                      <a:pt x="665" y="397"/>
                    </a:lnTo>
                    <a:lnTo>
                      <a:pt x="662" y="396"/>
                    </a:lnTo>
                    <a:lnTo>
                      <a:pt x="661" y="392"/>
                    </a:lnTo>
                    <a:lnTo>
                      <a:pt x="667" y="387"/>
                    </a:lnTo>
                    <a:lnTo>
                      <a:pt x="669" y="384"/>
                    </a:lnTo>
                    <a:lnTo>
                      <a:pt x="662" y="373"/>
                    </a:lnTo>
                    <a:lnTo>
                      <a:pt x="656" y="374"/>
                    </a:lnTo>
                    <a:lnTo>
                      <a:pt x="645" y="383"/>
                    </a:lnTo>
                    <a:lnTo>
                      <a:pt x="641" y="384"/>
                    </a:lnTo>
                    <a:lnTo>
                      <a:pt x="634" y="381"/>
                    </a:lnTo>
                    <a:lnTo>
                      <a:pt x="627" y="376"/>
                    </a:lnTo>
                    <a:lnTo>
                      <a:pt x="620" y="367"/>
                    </a:lnTo>
                    <a:lnTo>
                      <a:pt x="620" y="362"/>
                    </a:lnTo>
                    <a:lnTo>
                      <a:pt x="628" y="354"/>
                    </a:lnTo>
                    <a:lnTo>
                      <a:pt x="629" y="346"/>
                    </a:lnTo>
                    <a:lnTo>
                      <a:pt x="627" y="343"/>
                    </a:lnTo>
                    <a:lnTo>
                      <a:pt x="621" y="338"/>
                    </a:lnTo>
                    <a:lnTo>
                      <a:pt x="612" y="337"/>
                    </a:lnTo>
                    <a:lnTo>
                      <a:pt x="608" y="338"/>
                    </a:lnTo>
                    <a:lnTo>
                      <a:pt x="601" y="350"/>
                    </a:lnTo>
                    <a:lnTo>
                      <a:pt x="600" y="366"/>
                    </a:lnTo>
                    <a:lnTo>
                      <a:pt x="593" y="372"/>
                    </a:lnTo>
                    <a:lnTo>
                      <a:pt x="586" y="369"/>
                    </a:lnTo>
                    <a:lnTo>
                      <a:pt x="582" y="364"/>
                    </a:lnTo>
                    <a:lnTo>
                      <a:pt x="580" y="358"/>
                    </a:lnTo>
                    <a:lnTo>
                      <a:pt x="580" y="351"/>
                    </a:lnTo>
                    <a:lnTo>
                      <a:pt x="577" y="345"/>
                    </a:lnTo>
                    <a:lnTo>
                      <a:pt x="571" y="342"/>
                    </a:lnTo>
                    <a:lnTo>
                      <a:pt x="557" y="330"/>
                    </a:lnTo>
                    <a:lnTo>
                      <a:pt x="547" y="329"/>
                    </a:lnTo>
                    <a:lnTo>
                      <a:pt x="524" y="333"/>
                    </a:lnTo>
                    <a:lnTo>
                      <a:pt x="519" y="330"/>
                    </a:lnTo>
                    <a:lnTo>
                      <a:pt x="516" y="325"/>
                    </a:lnTo>
                    <a:lnTo>
                      <a:pt x="507" y="318"/>
                    </a:lnTo>
                    <a:lnTo>
                      <a:pt x="500" y="317"/>
                    </a:lnTo>
                    <a:lnTo>
                      <a:pt x="482" y="313"/>
                    </a:lnTo>
                    <a:lnTo>
                      <a:pt x="478" y="309"/>
                    </a:lnTo>
                    <a:lnTo>
                      <a:pt x="475" y="312"/>
                    </a:lnTo>
                    <a:lnTo>
                      <a:pt x="464" y="312"/>
                    </a:lnTo>
                    <a:lnTo>
                      <a:pt x="460" y="304"/>
                    </a:lnTo>
                    <a:lnTo>
                      <a:pt x="462" y="296"/>
                    </a:lnTo>
                    <a:lnTo>
                      <a:pt x="457" y="291"/>
                    </a:lnTo>
                    <a:lnTo>
                      <a:pt x="454" y="284"/>
                    </a:lnTo>
                    <a:lnTo>
                      <a:pt x="451" y="280"/>
                    </a:lnTo>
                    <a:lnTo>
                      <a:pt x="440" y="279"/>
                    </a:lnTo>
                    <a:lnTo>
                      <a:pt x="436" y="277"/>
                    </a:lnTo>
                    <a:lnTo>
                      <a:pt x="433" y="274"/>
                    </a:lnTo>
                    <a:lnTo>
                      <a:pt x="430" y="274"/>
                    </a:lnTo>
                    <a:lnTo>
                      <a:pt x="424" y="276"/>
                    </a:lnTo>
                    <a:lnTo>
                      <a:pt x="420" y="280"/>
                    </a:lnTo>
                    <a:lnTo>
                      <a:pt x="415" y="281"/>
                    </a:lnTo>
                    <a:lnTo>
                      <a:pt x="414" y="284"/>
                    </a:lnTo>
                    <a:lnTo>
                      <a:pt x="411" y="287"/>
                    </a:lnTo>
                    <a:lnTo>
                      <a:pt x="393" y="293"/>
                    </a:lnTo>
                    <a:lnTo>
                      <a:pt x="385" y="299"/>
                    </a:lnTo>
                    <a:lnTo>
                      <a:pt x="372" y="301"/>
                    </a:lnTo>
                    <a:lnTo>
                      <a:pt x="363" y="302"/>
                    </a:lnTo>
                    <a:lnTo>
                      <a:pt x="368" y="319"/>
                    </a:lnTo>
                    <a:lnTo>
                      <a:pt x="367" y="329"/>
                    </a:lnTo>
                    <a:lnTo>
                      <a:pt x="362" y="332"/>
                    </a:lnTo>
                    <a:lnTo>
                      <a:pt x="352" y="331"/>
                    </a:lnTo>
                    <a:lnTo>
                      <a:pt x="342" y="336"/>
                    </a:lnTo>
                    <a:lnTo>
                      <a:pt x="335" y="335"/>
                    </a:lnTo>
                    <a:lnTo>
                      <a:pt x="320" y="338"/>
                    </a:lnTo>
                    <a:lnTo>
                      <a:pt x="318" y="345"/>
                    </a:lnTo>
                    <a:lnTo>
                      <a:pt x="322" y="354"/>
                    </a:lnTo>
                    <a:lnTo>
                      <a:pt x="324" y="362"/>
                    </a:lnTo>
                    <a:lnTo>
                      <a:pt x="321" y="368"/>
                    </a:lnTo>
                    <a:lnTo>
                      <a:pt x="317" y="371"/>
                    </a:lnTo>
                    <a:lnTo>
                      <a:pt x="308" y="383"/>
                    </a:lnTo>
                    <a:lnTo>
                      <a:pt x="302" y="387"/>
                    </a:lnTo>
                    <a:lnTo>
                      <a:pt x="301" y="387"/>
                    </a:lnTo>
                    <a:lnTo>
                      <a:pt x="282" y="389"/>
                    </a:lnTo>
                    <a:lnTo>
                      <a:pt x="280" y="392"/>
                    </a:lnTo>
                    <a:lnTo>
                      <a:pt x="268" y="400"/>
                    </a:lnTo>
                    <a:lnTo>
                      <a:pt x="261" y="399"/>
                    </a:lnTo>
                    <a:lnTo>
                      <a:pt x="260" y="396"/>
                    </a:lnTo>
                    <a:lnTo>
                      <a:pt x="251" y="389"/>
                    </a:lnTo>
                    <a:lnTo>
                      <a:pt x="244" y="387"/>
                    </a:lnTo>
                    <a:lnTo>
                      <a:pt x="236" y="395"/>
                    </a:lnTo>
                    <a:lnTo>
                      <a:pt x="232" y="407"/>
                    </a:lnTo>
                    <a:lnTo>
                      <a:pt x="234" y="416"/>
                    </a:lnTo>
                    <a:lnTo>
                      <a:pt x="230" y="434"/>
                    </a:lnTo>
                    <a:lnTo>
                      <a:pt x="224" y="446"/>
                    </a:lnTo>
                    <a:lnTo>
                      <a:pt x="224" y="453"/>
                    </a:lnTo>
                    <a:lnTo>
                      <a:pt x="219" y="458"/>
                    </a:lnTo>
                    <a:lnTo>
                      <a:pt x="213" y="457"/>
                    </a:lnTo>
                    <a:lnTo>
                      <a:pt x="207" y="453"/>
                    </a:lnTo>
                    <a:lnTo>
                      <a:pt x="204" y="453"/>
                    </a:lnTo>
                    <a:lnTo>
                      <a:pt x="201" y="455"/>
                    </a:lnTo>
                    <a:lnTo>
                      <a:pt x="195" y="468"/>
                    </a:lnTo>
                    <a:lnTo>
                      <a:pt x="189" y="464"/>
                    </a:lnTo>
                    <a:lnTo>
                      <a:pt x="181" y="466"/>
                    </a:lnTo>
                    <a:lnTo>
                      <a:pt x="179" y="468"/>
                    </a:lnTo>
                    <a:lnTo>
                      <a:pt x="176" y="475"/>
                    </a:lnTo>
                    <a:lnTo>
                      <a:pt x="172" y="477"/>
                    </a:lnTo>
                    <a:lnTo>
                      <a:pt x="166" y="477"/>
                    </a:lnTo>
                    <a:lnTo>
                      <a:pt x="161" y="480"/>
                    </a:lnTo>
                    <a:lnTo>
                      <a:pt x="148" y="477"/>
                    </a:lnTo>
                    <a:lnTo>
                      <a:pt x="141" y="474"/>
                    </a:lnTo>
                    <a:lnTo>
                      <a:pt x="135" y="472"/>
                    </a:lnTo>
                    <a:lnTo>
                      <a:pt x="127" y="475"/>
                    </a:lnTo>
                    <a:lnTo>
                      <a:pt x="132" y="469"/>
                    </a:lnTo>
                    <a:lnTo>
                      <a:pt x="130" y="466"/>
                    </a:lnTo>
                    <a:lnTo>
                      <a:pt x="135" y="463"/>
                    </a:lnTo>
                    <a:lnTo>
                      <a:pt x="135" y="451"/>
                    </a:lnTo>
                    <a:lnTo>
                      <a:pt x="136" y="449"/>
                    </a:lnTo>
                    <a:lnTo>
                      <a:pt x="132" y="444"/>
                    </a:lnTo>
                    <a:lnTo>
                      <a:pt x="133" y="443"/>
                    </a:lnTo>
                    <a:lnTo>
                      <a:pt x="136" y="440"/>
                    </a:lnTo>
                    <a:lnTo>
                      <a:pt x="140" y="442"/>
                    </a:lnTo>
                    <a:lnTo>
                      <a:pt x="142" y="440"/>
                    </a:lnTo>
                    <a:lnTo>
                      <a:pt x="142" y="438"/>
                    </a:lnTo>
                    <a:lnTo>
                      <a:pt x="147" y="436"/>
                    </a:lnTo>
                    <a:lnTo>
                      <a:pt x="148" y="432"/>
                    </a:lnTo>
                    <a:lnTo>
                      <a:pt x="146" y="432"/>
                    </a:lnTo>
                    <a:lnTo>
                      <a:pt x="147" y="428"/>
                    </a:lnTo>
                    <a:lnTo>
                      <a:pt x="145" y="426"/>
                    </a:lnTo>
                    <a:lnTo>
                      <a:pt x="151" y="417"/>
                    </a:lnTo>
                    <a:lnTo>
                      <a:pt x="152" y="410"/>
                    </a:lnTo>
                    <a:lnTo>
                      <a:pt x="147" y="405"/>
                    </a:lnTo>
                    <a:lnTo>
                      <a:pt x="142" y="406"/>
                    </a:lnTo>
                    <a:lnTo>
                      <a:pt x="137" y="403"/>
                    </a:lnTo>
                    <a:lnTo>
                      <a:pt x="132" y="402"/>
                    </a:lnTo>
                    <a:lnTo>
                      <a:pt x="132" y="399"/>
                    </a:lnTo>
                    <a:lnTo>
                      <a:pt x="127" y="398"/>
                    </a:lnTo>
                    <a:lnTo>
                      <a:pt x="125" y="399"/>
                    </a:lnTo>
                    <a:lnTo>
                      <a:pt x="120" y="396"/>
                    </a:lnTo>
                    <a:lnTo>
                      <a:pt x="118" y="392"/>
                    </a:lnTo>
                    <a:lnTo>
                      <a:pt x="115" y="378"/>
                    </a:lnTo>
                    <a:lnTo>
                      <a:pt x="111" y="371"/>
                    </a:lnTo>
                    <a:lnTo>
                      <a:pt x="111" y="365"/>
                    </a:lnTo>
                    <a:lnTo>
                      <a:pt x="109" y="364"/>
                    </a:lnTo>
                    <a:lnTo>
                      <a:pt x="108" y="359"/>
                    </a:lnTo>
                    <a:lnTo>
                      <a:pt x="105" y="358"/>
                    </a:lnTo>
                    <a:lnTo>
                      <a:pt x="100" y="345"/>
                    </a:lnTo>
                    <a:lnTo>
                      <a:pt x="96" y="340"/>
                    </a:lnTo>
                    <a:lnTo>
                      <a:pt x="90" y="342"/>
                    </a:lnTo>
                    <a:lnTo>
                      <a:pt x="86" y="338"/>
                    </a:lnTo>
                    <a:lnTo>
                      <a:pt x="83" y="337"/>
                    </a:lnTo>
                    <a:lnTo>
                      <a:pt x="79" y="338"/>
                    </a:lnTo>
                    <a:lnTo>
                      <a:pt x="74" y="342"/>
                    </a:lnTo>
                    <a:lnTo>
                      <a:pt x="72" y="340"/>
                    </a:lnTo>
                    <a:lnTo>
                      <a:pt x="73" y="333"/>
                    </a:lnTo>
                    <a:lnTo>
                      <a:pt x="71" y="329"/>
                    </a:lnTo>
                    <a:lnTo>
                      <a:pt x="64" y="328"/>
                    </a:lnTo>
                    <a:lnTo>
                      <a:pt x="62" y="330"/>
                    </a:lnTo>
                    <a:lnTo>
                      <a:pt x="56" y="328"/>
                    </a:lnTo>
                    <a:lnTo>
                      <a:pt x="51" y="319"/>
                    </a:lnTo>
                    <a:lnTo>
                      <a:pt x="54" y="311"/>
                    </a:lnTo>
                    <a:lnTo>
                      <a:pt x="40" y="313"/>
                    </a:lnTo>
                    <a:lnTo>
                      <a:pt x="30" y="311"/>
                    </a:lnTo>
                    <a:lnTo>
                      <a:pt x="27" y="313"/>
                    </a:lnTo>
                    <a:lnTo>
                      <a:pt x="27" y="314"/>
                    </a:lnTo>
                    <a:lnTo>
                      <a:pt x="22" y="315"/>
                    </a:lnTo>
                    <a:lnTo>
                      <a:pt x="17" y="318"/>
                    </a:lnTo>
                    <a:lnTo>
                      <a:pt x="11" y="316"/>
                    </a:lnTo>
                    <a:lnTo>
                      <a:pt x="6" y="316"/>
                    </a:lnTo>
                    <a:lnTo>
                      <a:pt x="0" y="312"/>
                    </a:lnTo>
                    <a:lnTo>
                      <a:pt x="4" y="312"/>
                    </a:lnTo>
                    <a:lnTo>
                      <a:pt x="11" y="309"/>
                    </a:lnTo>
                    <a:lnTo>
                      <a:pt x="16" y="301"/>
                    </a:lnTo>
                    <a:lnTo>
                      <a:pt x="25" y="301"/>
                    </a:lnTo>
                    <a:lnTo>
                      <a:pt x="28" y="299"/>
                    </a:lnTo>
                    <a:lnTo>
                      <a:pt x="32" y="298"/>
                    </a:lnTo>
                    <a:lnTo>
                      <a:pt x="34" y="295"/>
                    </a:lnTo>
                    <a:lnTo>
                      <a:pt x="33" y="289"/>
                    </a:lnTo>
                    <a:lnTo>
                      <a:pt x="42" y="286"/>
                    </a:lnTo>
                    <a:lnTo>
                      <a:pt x="47" y="274"/>
                    </a:lnTo>
                    <a:lnTo>
                      <a:pt x="49" y="274"/>
                    </a:lnTo>
                    <a:lnTo>
                      <a:pt x="51" y="276"/>
                    </a:lnTo>
                    <a:lnTo>
                      <a:pt x="57" y="271"/>
                    </a:lnTo>
                    <a:lnTo>
                      <a:pt x="62" y="261"/>
                    </a:lnTo>
                    <a:lnTo>
                      <a:pt x="68" y="262"/>
                    </a:lnTo>
                    <a:lnTo>
                      <a:pt x="68" y="256"/>
                    </a:lnTo>
                    <a:lnTo>
                      <a:pt x="70" y="252"/>
                    </a:lnTo>
                    <a:lnTo>
                      <a:pt x="78" y="250"/>
                    </a:lnTo>
                    <a:lnTo>
                      <a:pt x="79" y="245"/>
                    </a:lnTo>
                    <a:lnTo>
                      <a:pt x="83" y="244"/>
                    </a:lnTo>
                    <a:lnTo>
                      <a:pt x="96" y="255"/>
                    </a:lnTo>
                    <a:lnTo>
                      <a:pt x="100" y="250"/>
                    </a:lnTo>
                    <a:lnTo>
                      <a:pt x="99" y="245"/>
                    </a:lnTo>
                    <a:lnTo>
                      <a:pt x="103" y="242"/>
                    </a:lnTo>
                    <a:lnTo>
                      <a:pt x="101" y="238"/>
                    </a:lnTo>
                    <a:lnTo>
                      <a:pt x="102" y="236"/>
                    </a:lnTo>
                    <a:lnTo>
                      <a:pt x="107" y="236"/>
                    </a:lnTo>
                    <a:lnTo>
                      <a:pt x="109" y="237"/>
                    </a:lnTo>
                    <a:lnTo>
                      <a:pt x="109" y="240"/>
                    </a:lnTo>
                    <a:lnTo>
                      <a:pt x="115" y="241"/>
                    </a:lnTo>
                    <a:lnTo>
                      <a:pt x="118" y="237"/>
                    </a:lnTo>
                    <a:lnTo>
                      <a:pt x="118" y="227"/>
                    </a:lnTo>
                    <a:lnTo>
                      <a:pt x="124" y="227"/>
                    </a:lnTo>
                    <a:lnTo>
                      <a:pt x="126" y="222"/>
                    </a:lnTo>
                    <a:lnTo>
                      <a:pt x="126" y="212"/>
                    </a:lnTo>
                    <a:lnTo>
                      <a:pt x="135" y="210"/>
                    </a:lnTo>
                    <a:lnTo>
                      <a:pt x="138" y="207"/>
                    </a:lnTo>
                    <a:lnTo>
                      <a:pt x="142" y="206"/>
                    </a:lnTo>
                    <a:lnTo>
                      <a:pt x="144" y="202"/>
                    </a:lnTo>
                    <a:lnTo>
                      <a:pt x="151" y="197"/>
                    </a:lnTo>
                    <a:lnTo>
                      <a:pt x="152" y="192"/>
                    </a:lnTo>
                    <a:lnTo>
                      <a:pt x="156" y="192"/>
                    </a:lnTo>
                    <a:lnTo>
                      <a:pt x="158" y="188"/>
                    </a:lnTo>
                    <a:lnTo>
                      <a:pt x="165" y="190"/>
                    </a:lnTo>
                    <a:lnTo>
                      <a:pt x="169" y="188"/>
                    </a:lnTo>
                    <a:lnTo>
                      <a:pt x="165" y="179"/>
                    </a:lnTo>
                    <a:lnTo>
                      <a:pt x="170" y="167"/>
                    </a:lnTo>
                    <a:lnTo>
                      <a:pt x="171" y="164"/>
                    </a:lnTo>
                    <a:lnTo>
                      <a:pt x="178" y="149"/>
                    </a:lnTo>
                    <a:lnTo>
                      <a:pt x="177" y="147"/>
                    </a:lnTo>
                    <a:lnTo>
                      <a:pt x="180" y="140"/>
                    </a:lnTo>
                    <a:lnTo>
                      <a:pt x="175" y="136"/>
                    </a:lnTo>
                    <a:lnTo>
                      <a:pt x="173" y="132"/>
                    </a:lnTo>
                    <a:lnTo>
                      <a:pt x="181" y="124"/>
                    </a:lnTo>
                    <a:lnTo>
                      <a:pt x="183" y="118"/>
                    </a:lnTo>
                    <a:lnTo>
                      <a:pt x="182" y="114"/>
                    </a:lnTo>
                    <a:lnTo>
                      <a:pt x="181" y="112"/>
                    </a:lnTo>
                    <a:lnTo>
                      <a:pt x="171" y="108"/>
                    </a:lnTo>
                    <a:lnTo>
                      <a:pt x="155" y="109"/>
                    </a:lnTo>
                    <a:lnTo>
                      <a:pt x="151" y="107"/>
                    </a:lnTo>
                    <a:lnTo>
                      <a:pt x="148" y="97"/>
                    </a:lnTo>
                    <a:lnTo>
                      <a:pt x="156" y="81"/>
                    </a:lnTo>
                    <a:lnTo>
                      <a:pt x="156" y="72"/>
                    </a:lnTo>
                    <a:lnTo>
                      <a:pt x="144" y="55"/>
                    </a:lnTo>
                    <a:lnTo>
                      <a:pt x="141" y="46"/>
                    </a:lnTo>
                    <a:lnTo>
                      <a:pt x="141" y="43"/>
                    </a:lnTo>
                    <a:lnTo>
                      <a:pt x="144" y="39"/>
                    </a:lnTo>
                    <a:lnTo>
                      <a:pt x="153" y="38"/>
                    </a:lnTo>
                    <a:lnTo>
                      <a:pt x="155" y="32"/>
                    </a:lnTo>
                    <a:lnTo>
                      <a:pt x="157" y="30"/>
                    </a:lnTo>
                    <a:lnTo>
                      <a:pt x="168" y="28"/>
                    </a:lnTo>
                    <a:lnTo>
                      <a:pt x="172" y="25"/>
                    </a:lnTo>
                    <a:lnTo>
                      <a:pt x="183" y="8"/>
                    </a:lnTo>
                    <a:lnTo>
                      <a:pt x="193" y="12"/>
                    </a:lnTo>
                    <a:lnTo>
                      <a:pt x="196" y="12"/>
                    </a:lnTo>
                    <a:lnTo>
                      <a:pt x="211" y="20"/>
                    </a:lnTo>
                    <a:lnTo>
                      <a:pt x="217" y="19"/>
                    </a:lnTo>
                    <a:lnTo>
                      <a:pt x="220" y="12"/>
                    </a:lnTo>
                    <a:lnTo>
                      <a:pt x="228" y="6"/>
                    </a:lnTo>
                    <a:lnTo>
                      <a:pt x="234" y="5"/>
                    </a:lnTo>
                    <a:lnTo>
                      <a:pt x="243" y="7"/>
                    </a:lnTo>
                    <a:lnTo>
                      <a:pt x="252" y="19"/>
                    </a:lnTo>
                    <a:lnTo>
                      <a:pt x="259" y="24"/>
                    </a:lnTo>
                    <a:lnTo>
                      <a:pt x="267" y="19"/>
                    </a:lnTo>
                    <a:lnTo>
                      <a:pt x="270" y="19"/>
                    </a:lnTo>
                    <a:lnTo>
                      <a:pt x="283" y="17"/>
                    </a:lnTo>
                    <a:lnTo>
                      <a:pt x="290" y="21"/>
                    </a:lnTo>
                    <a:lnTo>
                      <a:pt x="297" y="21"/>
                    </a:lnTo>
                    <a:lnTo>
                      <a:pt x="302" y="16"/>
                    </a:lnTo>
                    <a:lnTo>
                      <a:pt x="316" y="13"/>
                    </a:lnTo>
                    <a:lnTo>
                      <a:pt x="317" y="13"/>
                    </a:lnTo>
                    <a:lnTo>
                      <a:pt x="321" y="13"/>
                    </a:lnTo>
                    <a:lnTo>
                      <a:pt x="328" y="10"/>
                    </a:lnTo>
                    <a:lnTo>
                      <a:pt x="334" y="12"/>
                    </a:lnTo>
                    <a:lnTo>
                      <a:pt x="342" y="12"/>
                    </a:lnTo>
                    <a:lnTo>
                      <a:pt x="350" y="9"/>
                    </a:lnTo>
                    <a:lnTo>
                      <a:pt x="370" y="7"/>
                    </a:lnTo>
                    <a:lnTo>
                      <a:pt x="373" y="10"/>
                    </a:lnTo>
                    <a:lnTo>
                      <a:pt x="382" y="13"/>
                    </a:lnTo>
                    <a:lnTo>
                      <a:pt x="390" y="22"/>
                    </a:lnTo>
                    <a:lnTo>
                      <a:pt x="399" y="27"/>
                    </a:lnTo>
                    <a:lnTo>
                      <a:pt x="406" y="31"/>
                    </a:lnTo>
                    <a:lnTo>
                      <a:pt x="410" y="37"/>
                    </a:lnTo>
                    <a:lnTo>
                      <a:pt x="424" y="42"/>
                    </a:lnTo>
                    <a:lnTo>
                      <a:pt x="433" y="46"/>
                    </a:lnTo>
                    <a:lnTo>
                      <a:pt x="436" y="52"/>
                    </a:lnTo>
                    <a:lnTo>
                      <a:pt x="445" y="59"/>
                    </a:lnTo>
                    <a:lnTo>
                      <a:pt x="446" y="64"/>
                    </a:lnTo>
                    <a:lnTo>
                      <a:pt x="450" y="71"/>
                    </a:lnTo>
                    <a:lnTo>
                      <a:pt x="453" y="72"/>
                    </a:lnTo>
                    <a:lnTo>
                      <a:pt x="452" y="72"/>
                    </a:lnTo>
                    <a:lnTo>
                      <a:pt x="448" y="76"/>
                    </a:lnTo>
                    <a:lnTo>
                      <a:pt x="448" y="80"/>
                    </a:lnTo>
                    <a:lnTo>
                      <a:pt x="446" y="83"/>
                    </a:lnTo>
                    <a:lnTo>
                      <a:pt x="448" y="85"/>
                    </a:lnTo>
                    <a:lnTo>
                      <a:pt x="452" y="85"/>
                    </a:lnTo>
                    <a:lnTo>
                      <a:pt x="456" y="85"/>
                    </a:lnTo>
                    <a:lnTo>
                      <a:pt x="462" y="90"/>
                    </a:lnTo>
                    <a:lnTo>
                      <a:pt x="461" y="92"/>
                    </a:lnTo>
                    <a:lnTo>
                      <a:pt x="469" y="90"/>
                    </a:lnTo>
                    <a:lnTo>
                      <a:pt x="477" y="96"/>
                    </a:lnTo>
                    <a:lnTo>
                      <a:pt x="483" y="96"/>
                    </a:lnTo>
                    <a:lnTo>
                      <a:pt x="485" y="98"/>
                    </a:lnTo>
                    <a:lnTo>
                      <a:pt x="492" y="107"/>
                    </a:lnTo>
                    <a:lnTo>
                      <a:pt x="492" y="112"/>
                    </a:lnTo>
                    <a:lnTo>
                      <a:pt x="495" y="116"/>
                    </a:lnTo>
                    <a:lnTo>
                      <a:pt x="495" y="122"/>
                    </a:lnTo>
                    <a:lnTo>
                      <a:pt x="493" y="125"/>
                    </a:lnTo>
                    <a:lnTo>
                      <a:pt x="494" y="127"/>
                    </a:lnTo>
                    <a:lnTo>
                      <a:pt x="500" y="122"/>
                    </a:lnTo>
                    <a:lnTo>
                      <a:pt x="502" y="118"/>
                    </a:lnTo>
                    <a:lnTo>
                      <a:pt x="507" y="120"/>
                    </a:lnTo>
                    <a:lnTo>
                      <a:pt x="511" y="117"/>
                    </a:lnTo>
                    <a:lnTo>
                      <a:pt x="512" y="117"/>
                    </a:lnTo>
                    <a:lnTo>
                      <a:pt x="514" y="122"/>
                    </a:lnTo>
                    <a:lnTo>
                      <a:pt x="521" y="124"/>
                    </a:lnTo>
                    <a:lnTo>
                      <a:pt x="523" y="122"/>
                    </a:lnTo>
                    <a:lnTo>
                      <a:pt x="522" y="120"/>
                    </a:lnTo>
                    <a:lnTo>
                      <a:pt x="528" y="113"/>
                    </a:lnTo>
                    <a:lnTo>
                      <a:pt x="525" y="110"/>
                    </a:lnTo>
                    <a:lnTo>
                      <a:pt x="528" y="106"/>
                    </a:lnTo>
                    <a:lnTo>
                      <a:pt x="531" y="104"/>
                    </a:lnTo>
                    <a:lnTo>
                      <a:pt x="533" y="106"/>
                    </a:lnTo>
                    <a:lnTo>
                      <a:pt x="533" y="102"/>
                    </a:lnTo>
                    <a:lnTo>
                      <a:pt x="537" y="103"/>
                    </a:lnTo>
                    <a:lnTo>
                      <a:pt x="540" y="102"/>
                    </a:lnTo>
                    <a:lnTo>
                      <a:pt x="540" y="98"/>
                    </a:lnTo>
                    <a:lnTo>
                      <a:pt x="542" y="95"/>
                    </a:lnTo>
                    <a:lnTo>
                      <a:pt x="548" y="97"/>
                    </a:lnTo>
                    <a:lnTo>
                      <a:pt x="552" y="96"/>
                    </a:lnTo>
                    <a:lnTo>
                      <a:pt x="554" y="92"/>
                    </a:lnTo>
                    <a:lnTo>
                      <a:pt x="553" y="88"/>
                    </a:lnTo>
                    <a:lnTo>
                      <a:pt x="554" y="84"/>
                    </a:lnTo>
                    <a:lnTo>
                      <a:pt x="559" y="86"/>
                    </a:lnTo>
                    <a:lnTo>
                      <a:pt x="566" y="82"/>
                    </a:lnTo>
                    <a:lnTo>
                      <a:pt x="570" y="83"/>
                    </a:lnTo>
                    <a:lnTo>
                      <a:pt x="571" y="78"/>
                    </a:lnTo>
                    <a:lnTo>
                      <a:pt x="575" y="78"/>
                    </a:lnTo>
                    <a:lnTo>
                      <a:pt x="576" y="75"/>
                    </a:lnTo>
                    <a:lnTo>
                      <a:pt x="583" y="78"/>
                    </a:lnTo>
                    <a:lnTo>
                      <a:pt x="586" y="83"/>
                    </a:lnTo>
                    <a:lnTo>
                      <a:pt x="588" y="83"/>
                    </a:lnTo>
                    <a:lnTo>
                      <a:pt x="590" y="85"/>
                    </a:lnTo>
                    <a:lnTo>
                      <a:pt x="590" y="88"/>
                    </a:lnTo>
                    <a:lnTo>
                      <a:pt x="592" y="88"/>
                    </a:lnTo>
                    <a:lnTo>
                      <a:pt x="592" y="90"/>
                    </a:lnTo>
                    <a:lnTo>
                      <a:pt x="595" y="91"/>
                    </a:lnTo>
                    <a:lnTo>
                      <a:pt x="595" y="94"/>
                    </a:lnTo>
                    <a:lnTo>
                      <a:pt x="598" y="96"/>
                    </a:lnTo>
                    <a:lnTo>
                      <a:pt x="600" y="101"/>
                    </a:lnTo>
                    <a:lnTo>
                      <a:pt x="602" y="101"/>
                    </a:lnTo>
                    <a:lnTo>
                      <a:pt x="603" y="104"/>
                    </a:lnTo>
                    <a:lnTo>
                      <a:pt x="606" y="102"/>
                    </a:lnTo>
                    <a:lnTo>
                      <a:pt x="607" y="104"/>
                    </a:lnTo>
                    <a:lnTo>
                      <a:pt x="610" y="104"/>
                    </a:lnTo>
                    <a:lnTo>
                      <a:pt x="615" y="102"/>
                    </a:lnTo>
                    <a:lnTo>
                      <a:pt x="616" y="104"/>
                    </a:lnTo>
                    <a:lnTo>
                      <a:pt x="623" y="103"/>
                    </a:lnTo>
                    <a:lnTo>
                      <a:pt x="625" y="100"/>
                    </a:lnTo>
                    <a:lnTo>
                      <a:pt x="629" y="99"/>
                    </a:lnTo>
                    <a:lnTo>
                      <a:pt x="633" y="101"/>
                    </a:lnTo>
                    <a:lnTo>
                      <a:pt x="634" y="102"/>
                    </a:lnTo>
                    <a:lnTo>
                      <a:pt x="638" y="101"/>
                    </a:lnTo>
                    <a:lnTo>
                      <a:pt x="638" y="99"/>
                    </a:lnTo>
                    <a:lnTo>
                      <a:pt x="643" y="99"/>
                    </a:lnTo>
                    <a:lnTo>
                      <a:pt x="648" y="96"/>
                    </a:lnTo>
                    <a:lnTo>
                      <a:pt x="655" y="96"/>
                    </a:lnTo>
                    <a:lnTo>
                      <a:pt x="657" y="97"/>
                    </a:lnTo>
                    <a:lnTo>
                      <a:pt x="657" y="100"/>
                    </a:lnTo>
                    <a:lnTo>
                      <a:pt x="662" y="99"/>
                    </a:lnTo>
                    <a:lnTo>
                      <a:pt x="666" y="102"/>
                    </a:lnTo>
                    <a:lnTo>
                      <a:pt x="663" y="108"/>
                    </a:lnTo>
                    <a:lnTo>
                      <a:pt x="662" y="112"/>
                    </a:lnTo>
                    <a:lnTo>
                      <a:pt x="666" y="112"/>
                    </a:lnTo>
                    <a:lnTo>
                      <a:pt x="669" y="115"/>
                    </a:lnTo>
                    <a:lnTo>
                      <a:pt x="690" y="118"/>
                    </a:lnTo>
                    <a:lnTo>
                      <a:pt x="694" y="113"/>
                    </a:lnTo>
                    <a:lnTo>
                      <a:pt x="702" y="115"/>
                    </a:lnTo>
                    <a:lnTo>
                      <a:pt x="705" y="116"/>
                    </a:lnTo>
                    <a:lnTo>
                      <a:pt x="706" y="118"/>
                    </a:lnTo>
                    <a:lnTo>
                      <a:pt x="715" y="120"/>
                    </a:lnTo>
                    <a:lnTo>
                      <a:pt x="717" y="119"/>
                    </a:lnTo>
                    <a:lnTo>
                      <a:pt x="718" y="118"/>
                    </a:lnTo>
                    <a:lnTo>
                      <a:pt x="716" y="115"/>
                    </a:lnTo>
                    <a:lnTo>
                      <a:pt x="715" y="112"/>
                    </a:lnTo>
                    <a:lnTo>
                      <a:pt x="718" y="108"/>
                    </a:lnTo>
                    <a:lnTo>
                      <a:pt x="723" y="108"/>
                    </a:lnTo>
                    <a:lnTo>
                      <a:pt x="726" y="110"/>
                    </a:lnTo>
                    <a:lnTo>
                      <a:pt x="730" y="107"/>
                    </a:lnTo>
                    <a:lnTo>
                      <a:pt x="733" y="108"/>
                    </a:lnTo>
                    <a:lnTo>
                      <a:pt x="735" y="108"/>
                    </a:lnTo>
                    <a:lnTo>
                      <a:pt x="739" y="108"/>
                    </a:lnTo>
                    <a:lnTo>
                      <a:pt x="741" y="107"/>
                    </a:lnTo>
                    <a:lnTo>
                      <a:pt x="750" y="95"/>
                    </a:lnTo>
                    <a:lnTo>
                      <a:pt x="755" y="95"/>
                    </a:lnTo>
                    <a:lnTo>
                      <a:pt x="753" y="91"/>
                    </a:lnTo>
                    <a:lnTo>
                      <a:pt x="758" y="88"/>
                    </a:lnTo>
                    <a:lnTo>
                      <a:pt x="763" y="82"/>
                    </a:lnTo>
                    <a:lnTo>
                      <a:pt x="773" y="80"/>
                    </a:lnTo>
                    <a:lnTo>
                      <a:pt x="775" y="78"/>
                    </a:lnTo>
                    <a:lnTo>
                      <a:pt x="777" y="76"/>
                    </a:lnTo>
                    <a:lnTo>
                      <a:pt x="781" y="79"/>
                    </a:lnTo>
                    <a:lnTo>
                      <a:pt x="784" y="78"/>
                    </a:lnTo>
                    <a:lnTo>
                      <a:pt x="785" y="78"/>
                    </a:lnTo>
                    <a:lnTo>
                      <a:pt x="785" y="75"/>
                    </a:lnTo>
                    <a:lnTo>
                      <a:pt x="787" y="73"/>
                    </a:lnTo>
                    <a:lnTo>
                      <a:pt x="788" y="70"/>
                    </a:lnTo>
                    <a:lnTo>
                      <a:pt x="790" y="70"/>
                    </a:lnTo>
                    <a:lnTo>
                      <a:pt x="791" y="66"/>
                    </a:lnTo>
                    <a:lnTo>
                      <a:pt x="792" y="66"/>
                    </a:lnTo>
                    <a:lnTo>
                      <a:pt x="801" y="62"/>
                    </a:lnTo>
                    <a:lnTo>
                      <a:pt x="800" y="58"/>
                    </a:lnTo>
                    <a:lnTo>
                      <a:pt x="805" y="55"/>
                    </a:lnTo>
                    <a:lnTo>
                      <a:pt x="811" y="56"/>
                    </a:lnTo>
                    <a:lnTo>
                      <a:pt x="814" y="55"/>
                    </a:lnTo>
                    <a:lnTo>
                      <a:pt x="817" y="53"/>
                    </a:lnTo>
                    <a:lnTo>
                      <a:pt x="816" y="52"/>
                    </a:lnTo>
                    <a:lnTo>
                      <a:pt x="834" y="43"/>
                    </a:lnTo>
                    <a:lnTo>
                      <a:pt x="836" y="36"/>
                    </a:lnTo>
                    <a:lnTo>
                      <a:pt x="838" y="35"/>
                    </a:lnTo>
                    <a:lnTo>
                      <a:pt x="837" y="32"/>
                    </a:lnTo>
                    <a:lnTo>
                      <a:pt x="837" y="31"/>
                    </a:lnTo>
                    <a:lnTo>
                      <a:pt x="839" y="31"/>
                    </a:lnTo>
                    <a:lnTo>
                      <a:pt x="844" y="26"/>
                    </a:lnTo>
                    <a:lnTo>
                      <a:pt x="842" y="23"/>
                    </a:lnTo>
                    <a:lnTo>
                      <a:pt x="842" y="20"/>
                    </a:lnTo>
                    <a:lnTo>
                      <a:pt x="846" y="18"/>
                    </a:lnTo>
                    <a:lnTo>
                      <a:pt x="853" y="19"/>
                    </a:lnTo>
                    <a:lnTo>
                      <a:pt x="856" y="18"/>
                    </a:lnTo>
                    <a:lnTo>
                      <a:pt x="858" y="17"/>
                    </a:lnTo>
                    <a:lnTo>
                      <a:pt x="859" y="19"/>
                    </a:lnTo>
                    <a:lnTo>
                      <a:pt x="862" y="19"/>
                    </a:lnTo>
                    <a:lnTo>
                      <a:pt x="866" y="17"/>
                    </a:lnTo>
                    <a:lnTo>
                      <a:pt x="873" y="13"/>
                    </a:lnTo>
                    <a:lnTo>
                      <a:pt x="872" y="10"/>
                    </a:lnTo>
                    <a:lnTo>
                      <a:pt x="877" y="3"/>
                    </a:lnTo>
                    <a:lnTo>
                      <a:pt x="879" y="2"/>
                    </a:lnTo>
                    <a:lnTo>
                      <a:pt x="881" y="3"/>
                    </a:lnTo>
                    <a:lnTo>
                      <a:pt x="893" y="0"/>
                    </a:lnTo>
                    <a:lnTo>
                      <a:pt x="899" y="0"/>
                    </a:lnTo>
                    <a:lnTo>
                      <a:pt x="911" y="7"/>
                    </a:lnTo>
                    <a:lnTo>
                      <a:pt x="914" y="13"/>
                    </a:lnTo>
                    <a:lnTo>
                      <a:pt x="918" y="12"/>
                    </a:lnTo>
                    <a:lnTo>
                      <a:pt x="920" y="16"/>
                    </a:lnTo>
                    <a:lnTo>
                      <a:pt x="921" y="14"/>
                    </a:lnTo>
                    <a:lnTo>
                      <a:pt x="932" y="19"/>
                    </a:lnTo>
                    <a:lnTo>
                      <a:pt x="934" y="20"/>
                    </a:lnTo>
                    <a:lnTo>
                      <a:pt x="934" y="24"/>
                    </a:lnTo>
                    <a:lnTo>
                      <a:pt x="939" y="22"/>
                    </a:lnTo>
                    <a:lnTo>
                      <a:pt x="942" y="23"/>
                    </a:lnTo>
                    <a:lnTo>
                      <a:pt x="940" y="25"/>
                    </a:lnTo>
                    <a:lnTo>
                      <a:pt x="943" y="27"/>
                    </a:lnTo>
                    <a:lnTo>
                      <a:pt x="947" y="28"/>
                    </a:lnTo>
                    <a:lnTo>
                      <a:pt x="944" y="31"/>
                    </a:lnTo>
                    <a:lnTo>
                      <a:pt x="946" y="32"/>
                    </a:lnTo>
                    <a:lnTo>
                      <a:pt x="945" y="36"/>
                    </a:lnTo>
                    <a:lnTo>
                      <a:pt x="949" y="39"/>
                    </a:lnTo>
                    <a:lnTo>
                      <a:pt x="953" y="45"/>
                    </a:lnTo>
                    <a:lnTo>
                      <a:pt x="949" y="48"/>
                    </a:lnTo>
                    <a:lnTo>
                      <a:pt x="948" y="46"/>
                    </a:lnTo>
                    <a:lnTo>
                      <a:pt x="945" y="48"/>
                    </a:lnTo>
                    <a:lnTo>
                      <a:pt x="936" y="50"/>
                    </a:lnTo>
                    <a:lnTo>
                      <a:pt x="935" y="53"/>
                    </a:lnTo>
                    <a:lnTo>
                      <a:pt x="931" y="52"/>
                    </a:lnTo>
                    <a:lnTo>
                      <a:pt x="926" y="56"/>
                    </a:lnTo>
                    <a:lnTo>
                      <a:pt x="921" y="57"/>
                    </a:lnTo>
                    <a:lnTo>
                      <a:pt x="918" y="62"/>
                    </a:lnTo>
                    <a:lnTo>
                      <a:pt x="913" y="64"/>
                    </a:lnTo>
                    <a:lnTo>
                      <a:pt x="912" y="65"/>
                    </a:lnTo>
                    <a:lnTo>
                      <a:pt x="914" y="67"/>
                    </a:lnTo>
                    <a:lnTo>
                      <a:pt x="911" y="68"/>
                    </a:lnTo>
                    <a:lnTo>
                      <a:pt x="910" y="74"/>
                    </a:lnTo>
                    <a:lnTo>
                      <a:pt x="904" y="78"/>
                    </a:lnTo>
                    <a:lnTo>
                      <a:pt x="907" y="81"/>
                    </a:lnTo>
                    <a:lnTo>
                      <a:pt x="911" y="85"/>
                    </a:lnTo>
                    <a:lnTo>
                      <a:pt x="912" y="90"/>
                    </a:lnTo>
                    <a:lnTo>
                      <a:pt x="916" y="94"/>
                    </a:lnTo>
                    <a:lnTo>
                      <a:pt x="920" y="102"/>
                    </a:lnTo>
                    <a:lnTo>
                      <a:pt x="915" y="109"/>
                    </a:lnTo>
                    <a:lnTo>
                      <a:pt x="916" y="110"/>
                    </a:lnTo>
                    <a:lnTo>
                      <a:pt x="912" y="115"/>
                    </a:lnTo>
                    <a:lnTo>
                      <a:pt x="910" y="112"/>
                    </a:lnTo>
                    <a:lnTo>
                      <a:pt x="906" y="114"/>
                    </a:lnTo>
                    <a:lnTo>
                      <a:pt x="900" y="115"/>
                    </a:lnTo>
                    <a:lnTo>
                      <a:pt x="899" y="117"/>
                    </a:lnTo>
                    <a:lnTo>
                      <a:pt x="896" y="118"/>
                    </a:lnTo>
                    <a:lnTo>
                      <a:pt x="900" y="118"/>
                    </a:lnTo>
                    <a:lnTo>
                      <a:pt x="901" y="124"/>
                    </a:lnTo>
                    <a:lnTo>
                      <a:pt x="896" y="125"/>
                    </a:lnTo>
                    <a:lnTo>
                      <a:pt x="896" y="130"/>
                    </a:lnTo>
                    <a:lnTo>
                      <a:pt x="888" y="136"/>
                    </a:lnTo>
                    <a:lnTo>
                      <a:pt x="879" y="138"/>
                    </a:lnTo>
                    <a:lnTo>
                      <a:pt x="882" y="139"/>
                    </a:lnTo>
                    <a:lnTo>
                      <a:pt x="882" y="143"/>
                    </a:lnTo>
                    <a:lnTo>
                      <a:pt x="880" y="145"/>
                    </a:lnTo>
                    <a:lnTo>
                      <a:pt x="874" y="146"/>
                    </a:lnTo>
                    <a:lnTo>
                      <a:pt x="872" y="152"/>
                    </a:lnTo>
                    <a:lnTo>
                      <a:pt x="876" y="152"/>
                    </a:lnTo>
                    <a:lnTo>
                      <a:pt x="876" y="153"/>
                    </a:lnTo>
                    <a:lnTo>
                      <a:pt x="885" y="150"/>
                    </a:lnTo>
                    <a:lnTo>
                      <a:pt x="890" y="151"/>
                    </a:lnTo>
                    <a:lnTo>
                      <a:pt x="902" y="152"/>
                    </a:lnTo>
                    <a:lnTo>
                      <a:pt x="901" y="149"/>
                    </a:lnTo>
                    <a:lnTo>
                      <a:pt x="904" y="147"/>
                    </a:lnTo>
                    <a:lnTo>
                      <a:pt x="908" y="149"/>
                    </a:lnTo>
                    <a:lnTo>
                      <a:pt x="908" y="154"/>
                    </a:lnTo>
                    <a:lnTo>
                      <a:pt x="912" y="157"/>
                    </a:lnTo>
                    <a:lnTo>
                      <a:pt x="915" y="157"/>
                    </a:lnTo>
                    <a:lnTo>
                      <a:pt x="917" y="164"/>
                    </a:lnTo>
                    <a:lnTo>
                      <a:pt x="915" y="169"/>
                    </a:lnTo>
                    <a:lnTo>
                      <a:pt x="915" y="172"/>
                    </a:lnTo>
                    <a:lnTo>
                      <a:pt x="918" y="175"/>
                    </a:lnTo>
                    <a:lnTo>
                      <a:pt x="917" y="180"/>
                    </a:lnTo>
                    <a:lnTo>
                      <a:pt x="918" y="185"/>
                    </a:lnTo>
                    <a:lnTo>
                      <a:pt x="916" y="185"/>
                    </a:lnTo>
                    <a:lnTo>
                      <a:pt x="915" y="188"/>
                    </a:lnTo>
                    <a:lnTo>
                      <a:pt x="917" y="190"/>
                    </a:lnTo>
                    <a:lnTo>
                      <a:pt x="914" y="193"/>
                    </a:lnTo>
                    <a:lnTo>
                      <a:pt x="919" y="197"/>
                    </a:lnTo>
                    <a:lnTo>
                      <a:pt x="924" y="196"/>
                    </a:lnTo>
                    <a:lnTo>
                      <a:pt x="924" y="198"/>
                    </a:lnTo>
                    <a:lnTo>
                      <a:pt x="919" y="202"/>
                    </a:lnTo>
                    <a:lnTo>
                      <a:pt x="918" y="209"/>
                    </a:lnTo>
                    <a:lnTo>
                      <a:pt x="926" y="210"/>
                    </a:lnTo>
                    <a:lnTo>
                      <a:pt x="932" y="206"/>
                    </a:lnTo>
                    <a:lnTo>
                      <a:pt x="935" y="208"/>
                    </a:lnTo>
                    <a:lnTo>
                      <a:pt x="932" y="210"/>
                    </a:lnTo>
                    <a:lnTo>
                      <a:pt x="932" y="216"/>
                    </a:lnTo>
                    <a:lnTo>
                      <a:pt x="940" y="216"/>
                    </a:lnTo>
                    <a:lnTo>
                      <a:pt x="945" y="221"/>
                    </a:lnTo>
                    <a:lnTo>
                      <a:pt x="947" y="221"/>
                    </a:lnTo>
                    <a:lnTo>
                      <a:pt x="948" y="223"/>
                    </a:lnTo>
                    <a:lnTo>
                      <a:pt x="950" y="223"/>
                    </a:lnTo>
                    <a:lnTo>
                      <a:pt x="951" y="224"/>
                    </a:lnTo>
                    <a:lnTo>
                      <a:pt x="960" y="223"/>
                    </a:lnTo>
                    <a:lnTo>
                      <a:pt x="962" y="218"/>
                    </a:lnTo>
                    <a:lnTo>
                      <a:pt x="968" y="215"/>
                    </a:lnTo>
                    <a:lnTo>
                      <a:pt x="971" y="210"/>
                    </a:lnTo>
                    <a:lnTo>
                      <a:pt x="996" y="199"/>
                    </a:lnTo>
                    <a:lnTo>
                      <a:pt x="1001" y="201"/>
                    </a:lnTo>
                    <a:lnTo>
                      <a:pt x="1003" y="200"/>
                    </a:lnTo>
                    <a:lnTo>
                      <a:pt x="1004" y="196"/>
                    </a:lnTo>
                    <a:lnTo>
                      <a:pt x="1011" y="194"/>
                    </a:lnTo>
                    <a:lnTo>
                      <a:pt x="1009" y="191"/>
                    </a:lnTo>
                    <a:lnTo>
                      <a:pt x="1010" y="190"/>
                    </a:lnTo>
                    <a:lnTo>
                      <a:pt x="1015" y="192"/>
                    </a:lnTo>
                    <a:lnTo>
                      <a:pt x="1018" y="191"/>
                    </a:lnTo>
                    <a:lnTo>
                      <a:pt x="1016" y="188"/>
                    </a:lnTo>
                    <a:lnTo>
                      <a:pt x="1019" y="187"/>
                    </a:lnTo>
                    <a:lnTo>
                      <a:pt x="1027" y="184"/>
                    </a:lnTo>
                    <a:lnTo>
                      <a:pt x="1030" y="181"/>
                    </a:lnTo>
                    <a:lnTo>
                      <a:pt x="1024" y="174"/>
                    </a:lnTo>
                    <a:lnTo>
                      <a:pt x="1030" y="170"/>
                    </a:lnTo>
                    <a:lnTo>
                      <a:pt x="1030" y="155"/>
                    </a:lnTo>
                    <a:lnTo>
                      <a:pt x="1035" y="147"/>
                    </a:lnTo>
                    <a:lnTo>
                      <a:pt x="1041" y="149"/>
                    </a:lnTo>
                    <a:lnTo>
                      <a:pt x="1043" y="148"/>
                    </a:lnTo>
                    <a:lnTo>
                      <a:pt x="1041" y="147"/>
                    </a:lnTo>
                    <a:lnTo>
                      <a:pt x="1043" y="144"/>
                    </a:lnTo>
                    <a:lnTo>
                      <a:pt x="1042" y="140"/>
                    </a:lnTo>
                    <a:lnTo>
                      <a:pt x="1044" y="136"/>
                    </a:lnTo>
                    <a:lnTo>
                      <a:pt x="1051" y="136"/>
                    </a:lnTo>
                    <a:lnTo>
                      <a:pt x="1059" y="140"/>
                    </a:lnTo>
                    <a:lnTo>
                      <a:pt x="1061" y="139"/>
                    </a:lnTo>
                    <a:lnTo>
                      <a:pt x="1063" y="142"/>
                    </a:lnTo>
                    <a:lnTo>
                      <a:pt x="1065" y="139"/>
                    </a:lnTo>
                    <a:lnTo>
                      <a:pt x="1071" y="139"/>
                    </a:lnTo>
                    <a:lnTo>
                      <a:pt x="1071" y="138"/>
                    </a:lnTo>
                    <a:lnTo>
                      <a:pt x="1072" y="136"/>
                    </a:lnTo>
                    <a:lnTo>
                      <a:pt x="1074" y="133"/>
                    </a:lnTo>
                    <a:lnTo>
                      <a:pt x="1072" y="131"/>
                    </a:lnTo>
                    <a:lnTo>
                      <a:pt x="1074" y="129"/>
                    </a:lnTo>
                    <a:lnTo>
                      <a:pt x="1073" y="121"/>
                    </a:lnTo>
                    <a:lnTo>
                      <a:pt x="1074" y="118"/>
                    </a:lnTo>
                    <a:lnTo>
                      <a:pt x="1081" y="116"/>
                    </a:lnTo>
                    <a:lnTo>
                      <a:pt x="1086" y="117"/>
                    </a:lnTo>
                    <a:lnTo>
                      <a:pt x="1089" y="115"/>
                    </a:lnTo>
                    <a:lnTo>
                      <a:pt x="1101" y="116"/>
                    </a:lnTo>
                    <a:lnTo>
                      <a:pt x="1108" y="121"/>
                    </a:lnTo>
                    <a:lnTo>
                      <a:pt x="1110" y="120"/>
                    </a:lnTo>
                    <a:lnTo>
                      <a:pt x="1109" y="116"/>
                    </a:lnTo>
                    <a:lnTo>
                      <a:pt x="1113" y="113"/>
                    </a:lnTo>
                    <a:lnTo>
                      <a:pt x="1114" y="111"/>
                    </a:lnTo>
                    <a:lnTo>
                      <a:pt x="1120" y="107"/>
                    </a:lnTo>
                    <a:lnTo>
                      <a:pt x="1124" y="109"/>
                    </a:lnTo>
                    <a:lnTo>
                      <a:pt x="1123" y="112"/>
                    </a:lnTo>
                    <a:lnTo>
                      <a:pt x="1128" y="111"/>
                    </a:lnTo>
                    <a:lnTo>
                      <a:pt x="1130" y="111"/>
                    </a:lnTo>
                    <a:lnTo>
                      <a:pt x="1133" y="117"/>
                    </a:lnTo>
                    <a:lnTo>
                      <a:pt x="1140" y="111"/>
                    </a:lnTo>
                    <a:lnTo>
                      <a:pt x="1141" y="111"/>
                    </a:lnTo>
                    <a:lnTo>
                      <a:pt x="1145" y="110"/>
                    </a:lnTo>
                    <a:lnTo>
                      <a:pt x="1152" y="110"/>
                    </a:lnTo>
                    <a:lnTo>
                      <a:pt x="1154" y="112"/>
                    </a:lnTo>
                    <a:lnTo>
                      <a:pt x="1154" y="115"/>
                    </a:lnTo>
                    <a:lnTo>
                      <a:pt x="1159" y="113"/>
                    </a:lnTo>
                    <a:lnTo>
                      <a:pt x="1163" y="116"/>
                    </a:lnTo>
                    <a:lnTo>
                      <a:pt x="1168" y="117"/>
                    </a:lnTo>
                    <a:lnTo>
                      <a:pt x="1169" y="114"/>
                    </a:lnTo>
                    <a:lnTo>
                      <a:pt x="1173" y="111"/>
                    </a:lnTo>
                    <a:lnTo>
                      <a:pt x="1181" y="112"/>
                    </a:lnTo>
                    <a:lnTo>
                      <a:pt x="1182" y="111"/>
                    </a:lnTo>
                    <a:lnTo>
                      <a:pt x="1188" y="112"/>
                    </a:lnTo>
                    <a:lnTo>
                      <a:pt x="1194" y="107"/>
                    </a:lnTo>
                    <a:lnTo>
                      <a:pt x="1194" y="103"/>
                    </a:lnTo>
                    <a:lnTo>
                      <a:pt x="1195" y="102"/>
                    </a:lnTo>
                    <a:lnTo>
                      <a:pt x="1206" y="102"/>
                    </a:lnTo>
                    <a:lnTo>
                      <a:pt x="1210" y="100"/>
                    </a:lnTo>
                    <a:lnTo>
                      <a:pt x="1214" y="100"/>
                    </a:lnTo>
                    <a:lnTo>
                      <a:pt x="1216" y="100"/>
                    </a:lnTo>
                    <a:lnTo>
                      <a:pt x="1220" y="97"/>
                    </a:lnTo>
                    <a:lnTo>
                      <a:pt x="1222" y="97"/>
                    </a:lnTo>
                    <a:lnTo>
                      <a:pt x="1225" y="94"/>
                    </a:lnTo>
                    <a:lnTo>
                      <a:pt x="1230" y="94"/>
                    </a:lnTo>
                    <a:lnTo>
                      <a:pt x="1233" y="91"/>
                    </a:lnTo>
                    <a:lnTo>
                      <a:pt x="1234" y="92"/>
                    </a:lnTo>
                    <a:lnTo>
                      <a:pt x="1238" y="93"/>
                    </a:lnTo>
                    <a:lnTo>
                      <a:pt x="1243" y="92"/>
                    </a:lnTo>
                    <a:lnTo>
                      <a:pt x="1252" y="84"/>
                    </a:lnTo>
                    <a:lnTo>
                      <a:pt x="1252" y="82"/>
                    </a:lnTo>
                    <a:lnTo>
                      <a:pt x="1257" y="81"/>
                    </a:lnTo>
                    <a:lnTo>
                      <a:pt x="1266" y="83"/>
                    </a:lnTo>
                    <a:lnTo>
                      <a:pt x="1270" y="81"/>
                    </a:lnTo>
                    <a:lnTo>
                      <a:pt x="1274" y="79"/>
                    </a:lnTo>
                    <a:lnTo>
                      <a:pt x="1273" y="77"/>
                    </a:lnTo>
                    <a:lnTo>
                      <a:pt x="1270" y="76"/>
                    </a:lnTo>
                    <a:lnTo>
                      <a:pt x="1274" y="72"/>
                    </a:lnTo>
                    <a:lnTo>
                      <a:pt x="1273" y="67"/>
                    </a:lnTo>
                    <a:lnTo>
                      <a:pt x="1270" y="68"/>
                    </a:lnTo>
                    <a:lnTo>
                      <a:pt x="1268" y="67"/>
                    </a:lnTo>
                    <a:lnTo>
                      <a:pt x="1272" y="60"/>
                    </a:lnTo>
                    <a:lnTo>
                      <a:pt x="1272" y="57"/>
                    </a:lnTo>
                    <a:lnTo>
                      <a:pt x="1276" y="52"/>
                    </a:lnTo>
                    <a:lnTo>
                      <a:pt x="1275" y="46"/>
                    </a:lnTo>
                    <a:lnTo>
                      <a:pt x="1275" y="39"/>
                    </a:lnTo>
                    <a:lnTo>
                      <a:pt x="1281" y="37"/>
                    </a:lnTo>
                    <a:lnTo>
                      <a:pt x="1286" y="39"/>
                    </a:lnTo>
                    <a:lnTo>
                      <a:pt x="1290" y="40"/>
                    </a:lnTo>
                    <a:lnTo>
                      <a:pt x="1290" y="42"/>
                    </a:lnTo>
                    <a:lnTo>
                      <a:pt x="1293" y="43"/>
                    </a:lnTo>
                    <a:lnTo>
                      <a:pt x="1296" y="40"/>
                    </a:lnTo>
                    <a:lnTo>
                      <a:pt x="1303" y="38"/>
                    </a:lnTo>
                    <a:lnTo>
                      <a:pt x="1305" y="36"/>
                    </a:lnTo>
                    <a:lnTo>
                      <a:pt x="1309" y="36"/>
                    </a:lnTo>
                    <a:lnTo>
                      <a:pt x="1309" y="31"/>
                    </a:lnTo>
                    <a:lnTo>
                      <a:pt x="1312" y="31"/>
                    </a:lnTo>
                    <a:lnTo>
                      <a:pt x="1313" y="30"/>
                    </a:lnTo>
                    <a:lnTo>
                      <a:pt x="1312" y="28"/>
                    </a:lnTo>
                    <a:lnTo>
                      <a:pt x="1318" y="28"/>
                    </a:lnTo>
                    <a:lnTo>
                      <a:pt x="1325" y="24"/>
                    </a:lnTo>
                    <a:lnTo>
                      <a:pt x="1332" y="21"/>
                    </a:lnTo>
                    <a:lnTo>
                      <a:pt x="1342" y="24"/>
                    </a:lnTo>
                    <a:lnTo>
                      <a:pt x="1344" y="26"/>
                    </a:lnTo>
                    <a:lnTo>
                      <a:pt x="1348" y="24"/>
                    </a:lnTo>
                    <a:lnTo>
                      <a:pt x="1352" y="26"/>
                    </a:lnTo>
                    <a:lnTo>
                      <a:pt x="1364" y="28"/>
                    </a:lnTo>
                    <a:lnTo>
                      <a:pt x="1367" y="26"/>
                    </a:lnTo>
                    <a:lnTo>
                      <a:pt x="1369" y="27"/>
                    </a:lnTo>
                    <a:lnTo>
                      <a:pt x="1388" y="41"/>
                    </a:lnTo>
                    <a:lnTo>
                      <a:pt x="1387" y="46"/>
                    </a:lnTo>
                    <a:lnTo>
                      <a:pt x="1388" y="48"/>
                    </a:lnTo>
                    <a:lnTo>
                      <a:pt x="1395" y="57"/>
                    </a:lnTo>
                    <a:lnTo>
                      <a:pt x="1400" y="55"/>
                    </a:lnTo>
                    <a:lnTo>
                      <a:pt x="1404" y="58"/>
                    </a:lnTo>
                    <a:lnTo>
                      <a:pt x="1404" y="57"/>
                    </a:lnTo>
                    <a:lnTo>
                      <a:pt x="1406" y="57"/>
                    </a:lnTo>
                    <a:lnTo>
                      <a:pt x="1406" y="58"/>
                    </a:lnTo>
                    <a:lnTo>
                      <a:pt x="1407" y="59"/>
                    </a:lnTo>
                    <a:lnTo>
                      <a:pt x="1410" y="57"/>
                    </a:lnTo>
                    <a:lnTo>
                      <a:pt x="1414" y="59"/>
                    </a:lnTo>
                    <a:lnTo>
                      <a:pt x="1416" y="57"/>
                    </a:lnTo>
                    <a:lnTo>
                      <a:pt x="1421" y="59"/>
                    </a:lnTo>
                    <a:lnTo>
                      <a:pt x="1420" y="63"/>
                    </a:lnTo>
                    <a:lnTo>
                      <a:pt x="1428" y="76"/>
                    </a:lnTo>
                    <a:lnTo>
                      <a:pt x="1421" y="89"/>
                    </a:lnTo>
                    <a:lnTo>
                      <a:pt x="1419" y="90"/>
                    </a:lnTo>
                    <a:lnTo>
                      <a:pt x="1422" y="93"/>
                    </a:lnTo>
                    <a:lnTo>
                      <a:pt x="1422" y="98"/>
                    </a:lnTo>
                    <a:lnTo>
                      <a:pt x="1423" y="98"/>
                    </a:lnTo>
                    <a:lnTo>
                      <a:pt x="1423" y="101"/>
                    </a:lnTo>
                    <a:lnTo>
                      <a:pt x="1420" y="112"/>
                    </a:lnTo>
                    <a:close/>
                  </a:path>
                </a:pathLst>
              </a:custGeom>
              <a:solidFill>
                <a:schemeClr val="tx1"/>
              </a:solidFill>
              <a:ln w="6350" cmpd="sng">
                <a:solidFill>
                  <a:schemeClr val="bg1"/>
                </a:solidFill>
                <a:prstDash val="solid"/>
                <a:round/>
                <a:headEnd/>
                <a:tailEnd/>
              </a:ln>
            </p:spPr>
            <p:txBody>
              <a:bodyPr/>
              <a:lstStyle/>
              <a:p>
                <a:endParaRPr lang="pt-BR"/>
              </a:p>
            </p:txBody>
          </p:sp>
          <p:sp>
            <p:nvSpPr>
              <p:cNvPr id="21" name="Freeform 81"/>
              <p:cNvSpPr>
                <a:spLocks/>
              </p:cNvSpPr>
              <p:nvPr/>
            </p:nvSpPr>
            <p:spPr bwMode="auto">
              <a:xfrm>
                <a:off x="8681517" y="2916550"/>
                <a:ext cx="355059" cy="195235"/>
              </a:xfrm>
              <a:custGeom>
                <a:avLst/>
                <a:gdLst>
                  <a:gd name="T0" fmla="*/ 2147483647 w 672"/>
                  <a:gd name="T1" fmla="*/ 2147483647 h 369"/>
                  <a:gd name="T2" fmla="*/ 2147483647 w 672"/>
                  <a:gd name="T3" fmla="*/ 2147483647 h 369"/>
                  <a:gd name="T4" fmla="*/ 2147483647 w 672"/>
                  <a:gd name="T5" fmla="*/ 2147483647 h 369"/>
                  <a:gd name="T6" fmla="*/ 2147483647 w 672"/>
                  <a:gd name="T7" fmla="*/ 2147483647 h 369"/>
                  <a:gd name="T8" fmla="*/ 2147483647 w 672"/>
                  <a:gd name="T9" fmla="*/ 2147483647 h 369"/>
                  <a:gd name="T10" fmla="*/ 2147483647 w 672"/>
                  <a:gd name="T11" fmla="*/ 2147483647 h 369"/>
                  <a:gd name="T12" fmla="*/ 2147483647 w 672"/>
                  <a:gd name="T13" fmla="*/ 2147483647 h 369"/>
                  <a:gd name="T14" fmla="*/ 2147483647 w 672"/>
                  <a:gd name="T15" fmla="*/ 2147483647 h 369"/>
                  <a:gd name="T16" fmla="*/ 2147483647 w 672"/>
                  <a:gd name="T17" fmla="*/ 2147483647 h 369"/>
                  <a:gd name="T18" fmla="*/ 2147483647 w 672"/>
                  <a:gd name="T19" fmla="*/ 2147483647 h 369"/>
                  <a:gd name="T20" fmla="*/ 2147483647 w 672"/>
                  <a:gd name="T21" fmla="*/ 2147483647 h 369"/>
                  <a:gd name="T22" fmla="*/ 2147483647 w 672"/>
                  <a:gd name="T23" fmla="*/ 2147483647 h 369"/>
                  <a:gd name="T24" fmla="*/ 2147483647 w 672"/>
                  <a:gd name="T25" fmla="*/ 2147483647 h 369"/>
                  <a:gd name="T26" fmla="*/ 2147483647 w 672"/>
                  <a:gd name="T27" fmla="*/ 2147483647 h 369"/>
                  <a:gd name="T28" fmla="*/ 2147483647 w 672"/>
                  <a:gd name="T29" fmla="*/ 2147483647 h 369"/>
                  <a:gd name="T30" fmla="*/ 2147483647 w 672"/>
                  <a:gd name="T31" fmla="*/ 2147483647 h 369"/>
                  <a:gd name="T32" fmla="*/ 2147483647 w 672"/>
                  <a:gd name="T33" fmla="*/ 2147483647 h 369"/>
                  <a:gd name="T34" fmla="*/ 2147483647 w 672"/>
                  <a:gd name="T35" fmla="*/ 2147483647 h 369"/>
                  <a:gd name="T36" fmla="*/ 2147483647 w 672"/>
                  <a:gd name="T37" fmla="*/ 2147483647 h 369"/>
                  <a:gd name="T38" fmla="*/ 2147483647 w 672"/>
                  <a:gd name="T39" fmla="*/ 2147483647 h 369"/>
                  <a:gd name="T40" fmla="*/ 2147483647 w 672"/>
                  <a:gd name="T41" fmla="*/ 2147483647 h 369"/>
                  <a:gd name="T42" fmla="*/ 2147483647 w 672"/>
                  <a:gd name="T43" fmla="*/ 2147483647 h 369"/>
                  <a:gd name="T44" fmla="*/ 2147483647 w 672"/>
                  <a:gd name="T45" fmla="*/ 2147483647 h 369"/>
                  <a:gd name="T46" fmla="*/ 2147483647 w 672"/>
                  <a:gd name="T47" fmla="*/ 2147483647 h 369"/>
                  <a:gd name="T48" fmla="*/ 2147483647 w 672"/>
                  <a:gd name="T49" fmla="*/ 2147483647 h 369"/>
                  <a:gd name="T50" fmla="*/ 2147483647 w 672"/>
                  <a:gd name="T51" fmla="*/ 2147483647 h 369"/>
                  <a:gd name="T52" fmla="*/ 0 w 672"/>
                  <a:gd name="T53" fmla="*/ 2147483647 h 369"/>
                  <a:gd name="T54" fmla="*/ 2147483647 w 672"/>
                  <a:gd name="T55" fmla="*/ 2147483647 h 369"/>
                  <a:gd name="T56" fmla="*/ 2147483647 w 672"/>
                  <a:gd name="T57" fmla="*/ 2147483647 h 369"/>
                  <a:gd name="T58" fmla="*/ 2147483647 w 672"/>
                  <a:gd name="T59" fmla="*/ 2147483647 h 369"/>
                  <a:gd name="T60" fmla="*/ 2147483647 w 672"/>
                  <a:gd name="T61" fmla="*/ 2147483647 h 369"/>
                  <a:gd name="T62" fmla="*/ 2147483647 w 672"/>
                  <a:gd name="T63" fmla="*/ 2147483647 h 369"/>
                  <a:gd name="T64" fmla="*/ 2147483647 w 672"/>
                  <a:gd name="T65" fmla="*/ 2147483647 h 369"/>
                  <a:gd name="T66" fmla="*/ 2147483647 w 672"/>
                  <a:gd name="T67" fmla="*/ 2147483647 h 369"/>
                  <a:gd name="T68" fmla="*/ 2147483647 w 672"/>
                  <a:gd name="T69" fmla="*/ 2147483647 h 369"/>
                  <a:gd name="T70" fmla="*/ 2147483647 w 672"/>
                  <a:gd name="T71" fmla="*/ 2147483647 h 369"/>
                  <a:gd name="T72" fmla="*/ 2147483647 w 672"/>
                  <a:gd name="T73" fmla="*/ 2147483647 h 369"/>
                  <a:gd name="T74" fmla="*/ 2147483647 w 672"/>
                  <a:gd name="T75" fmla="*/ 2147483647 h 369"/>
                  <a:gd name="T76" fmla="*/ 2147483647 w 672"/>
                  <a:gd name="T77" fmla="*/ 2147483647 h 369"/>
                  <a:gd name="T78" fmla="*/ 2147483647 w 672"/>
                  <a:gd name="T79" fmla="*/ 2147483647 h 369"/>
                  <a:gd name="T80" fmla="*/ 2147483647 w 672"/>
                  <a:gd name="T81" fmla="*/ 2147483647 h 369"/>
                  <a:gd name="T82" fmla="*/ 2147483647 w 672"/>
                  <a:gd name="T83" fmla="*/ 2147483647 h 369"/>
                  <a:gd name="T84" fmla="*/ 2147483647 w 672"/>
                  <a:gd name="T85" fmla="*/ 2147483647 h 369"/>
                  <a:gd name="T86" fmla="*/ 2147483647 w 672"/>
                  <a:gd name="T87" fmla="*/ 2147483647 h 369"/>
                  <a:gd name="T88" fmla="*/ 2147483647 w 672"/>
                  <a:gd name="T89" fmla="*/ 2147483647 h 369"/>
                  <a:gd name="T90" fmla="*/ 2147483647 w 672"/>
                  <a:gd name="T91" fmla="*/ 2147483647 h 369"/>
                  <a:gd name="T92" fmla="*/ 2147483647 w 672"/>
                  <a:gd name="T93" fmla="*/ 2147483647 h 369"/>
                  <a:gd name="T94" fmla="*/ 2147483647 w 672"/>
                  <a:gd name="T95" fmla="*/ 2147483647 h 369"/>
                  <a:gd name="T96" fmla="*/ 2147483647 w 672"/>
                  <a:gd name="T97" fmla="*/ 2147483647 h 369"/>
                  <a:gd name="T98" fmla="*/ 2147483647 w 672"/>
                  <a:gd name="T99" fmla="*/ 2147483647 h 369"/>
                  <a:gd name="T100" fmla="*/ 2147483647 w 672"/>
                  <a:gd name="T101" fmla="*/ 2147483647 h 369"/>
                  <a:gd name="T102" fmla="*/ 2147483647 w 672"/>
                  <a:gd name="T103" fmla="*/ 2147483647 h 369"/>
                  <a:gd name="T104" fmla="*/ 2147483647 w 672"/>
                  <a:gd name="T105" fmla="*/ 2147483647 h 369"/>
                  <a:gd name="T106" fmla="*/ 2147483647 w 672"/>
                  <a:gd name="T107" fmla="*/ 2147483647 h 369"/>
                  <a:gd name="T108" fmla="*/ 2147483647 w 672"/>
                  <a:gd name="T109" fmla="*/ 2147483647 h 369"/>
                  <a:gd name="T110" fmla="*/ 2147483647 w 672"/>
                  <a:gd name="T111" fmla="*/ 2147483647 h 369"/>
                  <a:gd name="T112" fmla="*/ 2147483647 w 672"/>
                  <a:gd name="T113" fmla="*/ 2147483647 h 369"/>
                  <a:gd name="T114" fmla="*/ 2147483647 w 672"/>
                  <a:gd name="T115" fmla="*/ 2147483647 h 369"/>
                  <a:gd name="T116" fmla="*/ 2147483647 w 672"/>
                  <a:gd name="T117" fmla="*/ 2147483647 h 369"/>
                  <a:gd name="T118" fmla="*/ 2147483647 w 672"/>
                  <a:gd name="T119" fmla="*/ 0 h 369"/>
                  <a:gd name="T120" fmla="*/ 2147483647 w 672"/>
                  <a:gd name="T121" fmla="*/ 2147483647 h 369"/>
                  <a:gd name="T122" fmla="*/ 2147483647 w 672"/>
                  <a:gd name="T123" fmla="*/ 2147483647 h 3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2"/>
                  <a:gd name="T187" fmla="*/ 0 h 369"/>
                  <a:gd name="T188" fmla="*/ 672 w 672"/>
                  <a:gd name="T189" fmla="*/ 369 h 3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2" h="369">
                    <a:moveTo>
                      <a:pt x="672" y="22"/>
                    </a:moveTo>
                    <a:lnTo>
                      <a:pt x="668" y="28"/>
                    </a:lnTo>
                    <a:lnTo>
                      <a:pt x="666" y="37"/>
                    </a:lnTo>
                    <a:lnTo>
                      <a:pt x="656" y="45"/>
                    </a:lnTo>
                    <a:lnTo>
                      <a:pt x="653" y="55"/>
                    </a:lnTo>
                    <a:lnTo>
                      <a:pt x="646" y="68"/>
                    </a:lnTo>
                    <a:lnTo>
                      <a:pt x="644" y="69"/>
                    </a:lnTo>
                    <a:lnTo>
                      <a:pt x="643" y="74"/>
                    </a:lnTo>
                    <a:lnTo>
                      <a:pt x="641" y="75"/>
                    </a:lnTo>
                    <a:lnTo>
                      <a:pt x="638" y="83"/>
                    </a:lnTo>
                    <a:lnTo>
                      <a:pt x="635" y="85"/>
                    </a:lnTo>
                    <a:lnTo>
                      <a:pt x="633" y="90"/>
                    </a:lnTo>
                    <a:lnTo>
                      <a:pt x="631" y="92"/>
                    </a:lnTo>
                    <a:lnTo>
                      <a:pt x="628" y="98"/>
                    </a:lnTo>
                    <a:lnTo>
                      <a:pt x="620" y="104"/>
                    </a:lnTo>
                    <a:lnTo>
                      <a:pt x="618" y="107"/>
                    </a:lnTo>
                    <a:lnTo>
                      <a:pt x="614" y="110"/>
                    </a:lnTo>
                    <a:lnTo>
                      <a:pt x="615" y="111"/>
                    </a:lnTo>
                    <a:lnTo>
                      <a:pt x="611" y="112"/>
                    </a:lnTo>
                    <a:lnTo>
                      <a:pt x="609" y="116"/>
                    </a:lnTo>
                    <a:lnTo>
                      <a:pt x="605" y="118"/>
                    </a:lnTo>
                    <a:lnTo>
                      <a:pt x="597" y="126"/>
                    </a:lnTo>
                    <a:lnTo>
                      <a:pt x="597" y="133"/>
                    </a:lnTo>
                    <a:lnTo>
                      <a:pt x="596" y="133"/>
                    </a:lnTo>
                    <a:lnTo>
                      <a:pt x="593" y="138"/>
                    </a:lnTo>
                    <a:lnTo>
                      <a:pt x="591" y="138"/>
                    </a:lnTo>
                    <a:lnTo>
                      <a:pt x="583" y="147"/>
                    </a:lnTo>
                    <a:lnTo>
                      <a:pt x="577" y="153"/>
                    </a:lnTo>
                    <a:lnTo>
                      <a:pt x="576" y="157"/>
                    </a:lnTo>
                    <a:lnTo>
                      <a:pt x="574" y="157"/>
                    </a:lnTo>
                    <a:lnTo>
                      <a:pt x="571" y="161"/>
                    </a:lnTo>
                    <a:lnTo>
                      <a:pt x="563" y="165"/>
                    </a:lnTo>
                    <a:lnTo>
                      <a:pt x="556" y="175"/>
                    </a:lnTo>
                    <a:lnTo>
                      <a:pt x="554" y="181"/>
                    </a:lnTo>
                    <a:lnTo>
                      <a:pt x="554" y="187"/>
                    </a:lnTo>
                    <a:lnTo>
                      <a:pt x="551" y="187"/>
                    </a:lnTo>
                    <a:lnTo>
                      <a:pt x="547" y="191"/>
                    </a:lnTo>
                    <a:lnTo>
                      <a:pt x="546" y="191"/>
                    </a:lnTo>
                    <a:lnTo>
                      <a:pt x="547" y="189"/>
                    </a:lnTo>
                    <a:lnTo>
                      <a:pt x="546" y="188"/>
                    </a:lnTo>
                    <a:lnTo>
                      <a:pt x="541" y="189"/>
                    </a:lnTo>
                    <a:lnTo>
                      <a:pt x="533" y="197"/>
                    </a:lnTo>
                    <a:lnTo>
                      <a:pt x="519" y="213"/>
                    </a:lnTo>
                    <a:lnTo>
                      <a:pt x="508" y="231"/>
                    </a:lnTo>
                    <a:lnTo>
                      <a:pt x="502" y="237"/>
                    </a:lnTo>
                    <a:lnTo>
                      <a:pt x="496" y="247"/>
                    </a:lnTo>
                    <a:lnTo>
                      <a:pt x="481" y="270"/>
                    </a:lnTo>
                    <a:lnTo>
                      <a:pt x="474" y="278"/>
                    </a:lnTo>
                    <a:lnTo>
                      <a:pt x="468" y="280"/>
                    </a:lnTo>
                    <a:lnTo>
                      <a:pt x="458" y="294"/>
                    </a:lnTo>
                    <a:lnTo>
                      <a:pt x="455" y="294"/>
                    </a:lnTo>
                    <a:lnTo>
                      <a:pt x="450" y="297"/>
                    </a:lnTo>
                    <a:lnTo>
                      <a:pt x="447" y="302"/>
                    </a:lnTo>
                    <a:lnTo>
                      <a:pt x="440" y="306"/>
                    </a:lnTo>
                    <a:lnTo>
                      <a:pt x="437" y="310"/>
                    </a:lnTo>
                    <a:lnTo>
                      <a:pt x="428" y="319"/>
                    </a:lnTo>
                    <a:lnTo>
                      <a:pt x="422" y="328"/>
                    </a:lnTo>
                    <a:lnTo>
                      <a:pt x="421" y="334"/>
                    </a:lnTo>
                    <a:lnTo>
                      <a:pt x="424" y="337"/>
                    </a:lnTo>
                    <a:lnTo>
                      <a:pt x="417" y="342"/>
                    </a:lnTo>
                    <a:lnTo>
                      <a:pt x="404" y="367"/>
                    </a:lnTo>
                    <a:lnTo>
                      <a:pt x="402" y="369"/>
                    </a:lnTo>
                    <a:lnTo>
                      <a:pt x="400" y="368"/>
                    </a:lnTo>
                    <a:lnTo>
                      <a:pt x="394" y="354"/>
                    </a:lnTo>
                    <a:lnTo>
                      <a:pt x="389" y="349"/>
                    </a:lnTo>
                    <a:lnTo>
                      <a:pt x="381" y="352"/>
                    </a:lnTo>
                    <a:lnTo>
                      <a:pt x="377" y="354"/>
                    </a:lnTo>
                    <a:lnTo>
                      <a:pt x="374" y="353"/>
                    </a:lnTo>
                    <a:lnTo>
                      <a:pt x="376" y="351"/>
                    </a:lnTo>
                    <a:lnTo>
                      <a:pt x="368" y="353"/>
                    </a:lnTo>
                    <a:lnTo>
                      <a:pt x="365" y="350"/>
                    </a:lnTo>
                    <a:lnTo>
                      <a:pt x="364" y="332"/>
                    </a:lnTo>
                    <a:lnTo>
                      <a:pt x="360" y="325"/>
                    </a:lnTo>
                    <a:lnTo>
                      <a:pt x="358" y="322"/>
                    </a:lnTo>
                    <a:lnTo>
                      <a:pt x="350" y="315"/>
                    </a:lnTo>
                    <a:lnTo>
                      <a:pt x="346" y="315"/>
                    </a:lnTo>
                    <a:lnTo>
                      <a:pt x="343" y="318"/>
                    </a:lnTo>
                    <a:lnTo>
                      <a:pt x="339" y="319"/>
                    </a:lnTo>
                    <a:lnTo>
                      <a:pt x="335" y="318"/>
                    </a:lnTo>
                    <a:lnTo>
                      <a:pt x="330" y="317"/>
                    </a:lnTo>
                    <a:lnTo>
                      <a:pt x="325" y="310"/>
                    </a:lnTo>
                    <a:lnTo>
                      <a:pt x="320" y="307"/>
                    </a:lnTo>
                    <a:lnTo>
                      <a:pt x="312" y="307"/>
                    </a:lnTo>
                    <a:lnTo>
                      <a:pt x="308" y="306"/>
                    </a:lnTo>
                    <a:lnTo>
                      <a:pt x="305" y="303"/>
                    </a:lnTo>
                    <a:lnTo>
                      <a:pt x="303" y="300"/>
                    </a:lnTo>
                    <a:lnTo>
                      <a:pt x="303" y="298"/>
                    </a:lnTo>
                    <a:lnTo>
                      <a:pt x="302" y="295"/>
                    </a:lnTo>
                    <a:lnTo>
                      <a:pt x="299" y="294"/>
                    </a:lnTo>
                    <a:lnTo>
                      <a:pt x="295" y="291"/>
                    </a:lnTo>
                    <a:lnTo>
                      <a:pt x="288" y="288"/>
                    </a:lnTo>
                    <a:lnTo>
                      <a:pt x="281" y="276"/>
                    </a:lnTo>
                    <a:lnTo>
                      <a:pt x="280" y="273"/>
                    </a:lnTo>
                    <a:lnTo>
                      <a:pt x="280" y="264"/>
                    </a:lnTo>
                    <a:lnTo>
                      <a:pt x="277" y="259"/>
                    </a:lnTo>
                    <a:lnTo>
                      <a:pt x="271" y="254"/>
                    </a:lnTo>
                    <a:lnTo>
                      <a:pt x="259" y="256"/>
                    </a:lnTo>
                    <a:lnTo>
                      <a:pt x="240" y="241"/>
                    </a:lnTo>
                    <a:lnTo>
                      <a:pt x="236" y="237"/>
                    </a:lnTo>
                    <a:lnTo>
                      <a:pt x="220" y="237"/>
                    </a:lnTo>
                    <a:lnTo>
                      <a:pt x="216" y="235"/>
                    </a:lnTo>
                    <a:lnTo>
                      <a:pt x="213" y="228"/>
                    </a:lnTo>
                    <a:lnTo>
                      <a:pt x="205" y="222"/>
                    </a:lnTo>
                    <a:lnTo>
                      <a:pt x="199" y="220"/>
                    </a:lnTo>
                    <a:lnTo>
                      <a:pt x="194" y="214"/>
                    </a:lnTo>
                    <a:lnTo>
                      <a:pt x="168" y="205"/>
                    </a:lnTo>
                    <a:lnTo>
                      <a:pt x="144" y="202"/>
                    </a:lnTo>
                    <a:lnTo>
                      <a:pt x="126" y="189"/>
                    </a:lnTo>
                    <a:lnTo>
                      <a:pt x="125" y="187"/>
                    </a:lnTo>
                    <a:lnTo>
                      <a:pt x="121" y="182"/>
                    </a:lnTo>
                    <a:lnTo>
                      <a:pt x="113" y="179"/>
                    </a:lnTo>
                    <a:lnTo>
                      <a:pt x="107" y="178"/>
                    </a:lnTo>
                    <a:lnTo>
                      <a:pt x="98" y="180"/>
                    </a:lnTo>
                    <a:lnTo>
                      <a:pt x="91" y="171"/>
                    </a:lnTo>
                    <a:lnTo>
                      <a:pt x="88" y="171"/>
                    </a:lnTo>
                    <a:lnTo>
                      <a:pt x="87" y="168"/>
                    </a:lnTo>
                    <a:lnTo>
                      <a:pt x="75" y="159"/>
                    </a:lnTo>
                    <a:lnTo>
                      <a:pt x="69" y="161"/>
                    </a:lnTo>
                    <a:lnTo>
                      <a:pt x="57" y="157"/>
                    </a:lnTo>
                    <a:lnTo>
                      <a:pt x="51" y="154"/>
                    </a:lnTo>
                    <a:lnTo>
                      <a:pt x="53" y="151"/>
                    </a:lnTo>
                    <a:lnTo>
                      <a:pt x="49" y="145"/>
                    </a:lnTo>
                    <a:lnTo>
                      <a:pt x="46" y="143"/>
                    </a:lnTo>
                    <a:lnTo>
                      <a:pt x="37" y="142"/>
                    </a:lnTo>
                    <a:lnTo>
                      <a:pt x="35" y="138"/>
                    </a:lnTo>
                    <a:lnTo>
                      <a:pt x="28" y="137"/>
                    </a:lnTo>
                    <a:lnTo>
                      <a:pt x="26" y="138"/>
                    </a:lnTo>
                    <a:lnTo>
                      <a:pt x="21" y="137"/>
                    </a:lnTo>
                    <a:lnTo>
                      <a:pt x="18" y="138"/>
                    </a:lnTo>
                    <a:lnTo>
                      <a:pt x="13" y="135"/>
                    </a:lnTo>
                    <a:lnTo>
                      <a:pt x="7" y="133"/>
                    </a:lnTo>
                    <a:lnTo>
                      <a:pt x="10" y="125"/>
                    </a:lnTo>
                    <a:lnTo>
                      <a:pt x="6" y="120"/>
                    </a:lnTo>
                    <a:lnTo>
                      <a:pt x="3" y="117"/>
                    </a:lnTo>
                    <a:lnTo>
                      <a:pt x="0" y="114"/>
                    </a:lnTo>
                    <a:lnTo>
                      <a:pt x="7" y="106"/>
                    </a:lnTo>
                    <a:lnTo>
                      <a:pt x="14" y="104"/>
                    </a:lnTo>
                    <a:lnTo>
                      <a:pt x="18" y="97"/>
                    </a:lnTo>
                    <a:lnTo>
                      <a:pt x="20" y="89"/>
                    </a:lnTo>
                    <a:lnTo>
                      <a:pt x="32" y="80"/>
                    </a:lnTo>
                    <a:lnTo>
                      <a:pt x="38" y="80"/>
                    </a:lnTo>
                    <a:lnTo>
                      <a:pt x="46" y="78"/>
                    </a:lnTo>
                    <a:lnTo>
                      <a:pt x="47" y="75"/>
                    </a:lnTo>
                    <a:lnTo>
                      <a:pt x="50" y="75"/>
                    </a:lnTo>
                    <a:lnTo>
                      <a:pt x="56" y="74"/>
                    </a:lnTo>
                    <a:lnTo>
                      <a:pt x="58" y="69"/>
                    </a:lnTo>
                    <a:lnTo>
                      <a:pt x="61" y="66"/>
                    </a:lnTo>
                    <a:lnTo>
                      <a:pt x="62" y="63"/>
                    </a:lnTo>
                    <a:lnTo>
                      <a:pt x="72" y="53"/>
                    </a:lnTo>
                    <a:lnTo>
                      <a:pt x="72" y="50"/>
                    </a:lnTo>
                    <a:lnTo>
                      <a:pt x="78" y="50"/>
                    </a:lnTo>
                    <a:lnTo>
                      <a:pt x="78" y="45"/>
                    </a:lnTo>
                    <a:lnTo>
                      <a:pt x="84" y="42"/>
                    </a:lnTo>
                    <a:lnTo>
                      <a:pt x="87" y="37"/>
                    </a:lnTo>
                    <a:lnTo>
                      <a:pt x="90" y="26"/>
                    </a:lnTo>
                    <a:lnTo>
                      <a:pt x="89" y="25"/>
                    </a:lnTo>
                    <a:lnTo>
                      <a:pt x="91" y="21"/>
                    </a:lnTo>
                    <a:lnTo>
                      <a:pt x="90" y="16"/>
                    </a:lnTo>
                    <a:lnTo>
                      <a:pt x="96" y="15"/>
                    </a:lnTo>
                    <a:lnTo>
                      <a:pt x="101" y="10"/>
                    </a:lnTo>
                    <a:lnTo>
                      <a:pt x="105" y="9"/>
                    </a:lnTo>
                    <a:lnTo>
                      <a:pt x="121" y="34"/>
                    </a:lnTo>
                    <a:lnTo>
                      <a:pt x="121" y="36"/>
                    </a:lnTo>
                    <a:lnTo>
                      <a:pt x="116" y="38"/>
                    </a:lnTo>
                    <a:lnTo>
                      <a:pt x="118" y="40"/>
                    </a:lnTo>
                    <a:lnTo>
                      <a:pt x="120" y="39"/>
                    </a:lnTo>
                    <a:lnTo>
                      <a:pt x="121" y="42"/>
                    </a:lnTo>
                    <a:lnTo>
                      <a:pt x="126" y="39"/>
                    </a:lnTo>
                    <a:lnTo>
                      <a:pt x="125" y="42"/>
                    </a:lnTo>
                    <a:lnTo>
                      <a:pt x="128" y="45"/>
                    </a:lnTo>
                    <a:lnTo>
                      <a:pt x="132" y="45"/>
                    </a:lnTo>
                    <a:lnTo>
                      <a:pt x="139" y="36"/>
                    </a:lnTo>
                    <a:lnTo>
                      <a:pt x="146" y="35"/>
                    </a:lnTo>
                    <a:lnTo>
                      <a:pt x="155" y="32"/>
                    </a:lnTo>
                    <a:lnTo>
                      <a:pt x="155" y="33"/>
                    </a:lnTo>
                    <a:lnTo>
                      <a:pt x="163" y="34"/>
                    </a:lnTo>
                    <a:lnTo>
                      <a:pt x="162" y="42"/>
                    </a:lnTo>
                    <a:lnTo>
                      <a:pt x="165" y="46"/>
                    </a:lnTo>
                    <a:lnTo>
                      <a:pt x="167" y="48"/>
                    </a:lnTo>
                    <a:lnTo>
                      <a:pt x="175" y="48"/>
                    </a:lnTo>
                    <a:lnTo>
                      <a:pt x="182" y="53"/>
                    </a:lnTo>
                    <a:lnTo>
                      <a:pt x="197" y="60"/>
                    </a:lnTo>
                    <a:lnTo>
                      <a:pt x="198" y="62"/>
                    </a:lnTo>
                    <a:lnTo>
                      <a:pt x="200" y="62"/>
                    </a:lnTo>
                    <a:lnTo>
                      <a:pt x="209" y="74"/>
                    </a:lnTo>
                    <a:lnTo>
                      <a:pt x="213" y="76"/>
                    </a:lnTo>
                    <a:lnTo>
                      <a:pt x="219" y="87"/>
                    </a:lnTo>
                    <a:lnTo>
                      <a:pt x="220" y="90"/>
                    </a:lnTo>
                    <a:lnTo>
                      <a:pt x="219" y="93"/>
                    </a:lnTo>
                    <a:lnTo>
                      <a:pt x="227" y="88"/>
                    </a:lnTo>
                    <a:lnTo>
                      <a:pt x="235" y="93"/>
                    </a:lnTo>
                    <a:lnTo>
                      <a:pt x="233" y="100"/>
                    </a:lnTo>
                    <a:lnTo>
                      <a:pt x="234" y="102"/>
                    </a:lnTo>
                    <a:lnTo>
                      <a:pt x="238" y="100"/>
                    </a:lnTo>
                    <a:lnTo>
                      <a:pt x="246" y="93"/>
                    </a:lnTo>
                    <a:lnTo>
                      <a:pt x="250" y="96"/>
                    </a:lnTo>
                    <a:lnTo>
                      <a:pt x="257" y="103"/>
                    </a:lnTo>
                    <a:lnTo>
                      <a:pt x="256" y="106"/>
                    </a:lnTo>
                    <a:lnTo>
                      <a:pt x="257" y="111"/>
                    </a:lnTo>
                    <a:lnTo>
                      <a:pt x="258" y="108"/>
                    </a:lnTo>
                    <a:lnTo>
                      <a:pt x="260" y="110"/>
                    </a:lnTo>
                    <a:lnTo>
                      <a:pt x="265" y="110"/>
                    </a:lnTo>
                    <a:lnTo>
                      <a:pt x="269" y="119"/>
                    </a:lnTo>
                    <a:lnTo>
                      <a:pt x="274" y="120"/>
                    </a:lnTo>
                    <a:lnTo>
                      <a:pt x="280" y="125"/>
                    </a:lnTo>
                    <a:lnTo>
                      <a:pt x="283" y="124"/>
                    </a:lnTo>
                    <a:lnTo>
                      <a:pt x="285" y="122"/>
                    </a:lnTo>
                    <a:lnTo>
                      <a:pt x="283" y="119"/>
                    </a:lnTo>
                    <a:lnTo>
                      <a:pt x="286" y="116"/>
                    </a:lnTo>
                    <a:lnTo>
                      <a:pt x="285" y="112"/>
                    </a:lnTo>
                    <a:lnTo>
                      <a:pt x="286" y="109"/>
                    </a:lnTo>
                    <a:lnTo>
                      <a:pt x="291" y="103"/>
                    </a:lnTo>
                    <a:lnTo>
                      <a:pt x="295" y="102"/>
                    </a:lnTo>
                    <a:lnTo>
                      <a:pt x="299" y="100"/>
                    </a:lnTo>
                    <a:lnTo>
                      <a:pt x="303" y="102"/>
                    </a:lnTo>
                    <a:lnTo>
                      <a:pt x="305" y="104"/>
                    </a:lnTo>
                    <a:lnTo>
                      <a:pt x="313" y="105"/>
                    </a:lnTo>
                    <a:lnTo>
                      <a:pt x="322" y="101"/>
                    </a:lnTo>
                    <a:lnTo>
                      <a:pt x="337" y="102"/>
                    </a:lnTo>
                    <a:lnTo>
                      <a:pt x="345" y="110"/>
                    </a:lnTo>
                    <a:lnTo>
                      <a:pt x="347" y="110"/>
                    </a:lnTo>
                    <a:lnTo>
                      <a:pt x="352" y="114"/>
                    </a:lnTo>
                    <a:lnTo>
                      <a:pt x="354" y="111"/>
                    </a:lnTo>
                    <a:lnTo>
                      <a:pt x="354" y="108"/>
                    </a:lnTo>
                    <a:lnTo>
                      <a:pt x="378" y="101"/>
                    </a:lnTo>
                    <a:lnTo>
                      <a:pt x="378" y="99"/>
                    </a:lnTo>
                    <a:lnTo>
                      <a:pt x="381" y="96"/>
                    </a:lnTo>
                    <a:lnTo>
                      <a:pt x="389" y="92"/>
                    </a:lnTo>
                    <a:lnTo>
                      <a:pt x="392" y="88"/>
                    </a:lnTo>
                    <a:lnTo>
                      <a:pt x="395" y="88"/>
                    </a:lnTo>
                    <a:lnTo>
                      <a:pt x="395" y="91"/>
                    </a:lnTo>
                    <a:lnTo>
                      <a:pt x="398" y="90"/>
                    </a:lnTo>
                    <a:lnTo>
                      <a:pt x="402" y="90"/>
                    </a:lnTo>
                    <a:lnTo>
                      <a:pt x="406" y="89"/>
                    </a:lnTo>
                    <a:lnTo>
                      <a:pt x="411" y="89"/>
                    </a:lnTo>
                    <a:lnTo>
                      <a:pt x="412" y="88"/>
                    </a:lnTo>
                    <a:lnTo>
                      <a:pt x="411" y="85"/>
                    </a:lnTo>
                    <a:lnTo>
                      <a:pt x="415" y="86"/>
                    </a:lnTo>
                    <a:lnTo>
                      <a:pt x="419" y="80"/>
                    </a:lnTo>
                    <a:lnTo>
                      <a:pt x="420" y="81"/>
                    </a:lnTo>
                    <a:lnTo>
                      <a:pt x="425" y="80"/>
                    </a:lnTo>
                    <a:lnTo>
                      <a:pt x="428" y="78"/>
                    </a:lnTo>
                    <a:lnTo>
                      <a:pt x="431" y="79"/>
                    </a:lnTo>
                    <a:lnTo>
                      <a:pt x="431" y="82"/>
                    </a:lnTo>
                    <a:lnTo>
                      <a:pt x="432" y="80"/>
                    </a:lnTo>
                    <a:lnTo>
                      <a:pt x="433" y="81"/>
                    </a:lnTo>
                    <a:lnTo>
                      <a:pt x="438" y="79"/>
                    </a:lnTo>
                    <a:lnTo>
                      <a:pt x="431" y="72"/>
                    </a:lnTo>
                    <a:lnTo>
                      <a:pt x="429" y="64"/>
                    </a:lnTo>
                    <a:lnTo>
                      <a:pt x="436" y="64"/>
                    </a:lnTo>
                    <a:lnTo>
                      <a:pt x="439" y="57"/>
                    </a:lnTo>
                    <a:lnTo>
                      <a:pt x="443" y="56"/>
                    </a:lnTo>
                    <a:lnTo>
                      <a:pt x="445" y="51"/>
                    </a:lnTo>
                    <a:lnTo>
                      <a:pt x="456" y="50"/>
                    </a:lnTo>
                    <a:lnTo>
                      <a:pt x="463" y="46"/>
                    </a:lnTo>
                    <a:lnTo>
                      <a:pt x="465" y="40"/>
                    </a:lnTo>
                    <a:lnTo>
                      <a:pt x="460" y="38"/>
                    </a:lnTo>
                    <a:lnTo>
                      <a:pt x="460" y="32"/>
                    </a:lnTo>
                    <a:lnTo>
                      <a:pt x="469" y="30"/>
                    </a:lnTo>
                    <a:lnTo>
                      <a:pt x="473" y="24"/>
                    </a:lnTo>
                    <a:lnTo>
                      <a:pt x="478" y="22"/>
                    </a:lnTo>
                    <a:lnTo>
                      <a:pt x="480" y="21"/>
                    </a:lnTo>
                    <a:lnTo>
                      <a:pt x="486" y="22"/>
                    </a:lnTo>
                    <a:lnTo>
                      <a:pt x="490" y="20"/>
                    </a:lnTo>
                    <a:lnTo>
                      <a:pt x="494" y="20"/>
                    </a:lnTo>
                    <a:lnTo>
                      <a:pt x="497" y="18"/>
                    </a:lnTo>
                    <a:lnTo>
                      <a:pt x="499" y="18"/>
                    </a:lnTo>
                    <a:lnTo>
                      <a:pt x="500" y="16"/>
                    </a:lnTo>
                    <a:lnTo>
                      <a:pt x="505" y="16"/>
                    </a:lnTo>
                    <a:lnTo>
                      <a:pt x="506" y="12"/>
                    </a:lnTo>
                    <a:lnTo>
                      <a:pt x="510" y="10"/>
                    </a:lnTo>
                    <a:lnTo>
                      <a:pt x="512" y="11"/>
                    </a:lnTo>
                    <a:lnTo>
                      <a:pt x="518" y="10"/>
                    </a:lnTo>
                    <a:lnTo>
                      <a:pt x="521" y="13"/>
                    </a:lnTo>
                    <a:lnTo>
                      <a:pt x="525" y="13"/>
                    </a:lnTo>
                    <a:lnTo>
                      <a:pt x="526" y="11"/>
                    </a:lnTo>
                    <a:lnTo>
                      <a:pt x="529" y="11"/>
                    </a:lnTo>
                    <a:lnTo>
                      <a:pt x="534" y="9"/>
                    </a:lnTo>
                    <a:lnTo>
                      <a:pt x="537" y="11"/>
                    </a:lnTo>
                    <a:lnTo>
                      <a:pt x="535" y="19"/>
                    </a:lnTo>
                    <a:lnTo>
                      <a:pt x="539" y="20"/>
                    </a:lnTo>
                    <a:lnTo>
                      <a:pt x="539" y="21"/>
                    </a:lnTo>
                    <a:lnTo>
                      <a:pt x="542" y="24"/>
                    </a:lnTo>
                    <a:lnTo>
                      <a:pt x="547" y="20"/>
                    </a:lnTo>
                    <a:lnTo>
                      <a:pt x="553" y="20"/>
                    </a:lnTo>
                    <a:lnTo>
                      <a:pt x="557" y="17"/>
                    </a:lnTo>
                    <a:lnTo>
                      <a:pt x="559" y="19"/>
                    </a:lnTo>
                    <a:lnTo>
                      <a:pt x="562" y="14"/>
                    </a:lnTo>
                    <a:lnTo>
                      <a:pt x="568" y="15"/>
                    </a:lnTo>
                    <a:lnTo>
                      <a:pt x="570" y="14"/>
                    </a:lnTo>
                    <a:lnTo>
                      <a:pt x="569" y="12"/>
                    </a:lnTo>
                    <a:lnTo>
                      <a:pt x="575" y="11"/>
                    </a:lnTo>
                    <a:lnTo>
                      <a:pt x="579" y="7"/>
                    </a:lnTo>
                    <a:lnTo>
                      <a:pt x="580" y="7"/>
                    </a:lnTo>
                    <a:lnTo>
                      <a:pt x="582" y="4"/>
                    </a:lnTo>
                    <a:lnTo>
                      <a:pt x="588" y="1"/>
                    </a:lnTo>
                    <a:lnTo>
                      <a:pt x="590" y="3"/>
                    </a:lnTo>
                    <a:lnTo>
                      <a:pt x="593" y="1"/>
                    </a:lnTo>
                    <a:lnTo>
                      <a:pt x="599" y="4"/>
                    </a:lnTo>
                    <a:lnTo>
                      <a:pt x="604" y="0"/>
                    </a:lnTo>
                    <a:lnTo>
                      <a:pt x="606" y="7"/>
                    </a:lnTo>
                    <a:lnTo>
                      <a:pt x="615" y="7"/>
                    </a:lnTo>
                    <a:lnTo>
                      <a:pt x="617" y="9"/>
                    </a:lnTo>
                    <a:lnTo>
                      <a:pt x="629" y="11"/>
                    </a:lnTo>
                    <a:lnTo>
                      <a:pt x="645" y="14"/>
                    </a:lnTo>
                    <a:lnTo>
                      <a:pt x="650" y="17"/>
                    </a:lnTo>
                    <a:lnTo>
                      <a:pt x="654" y="16"/>
                    </a:lnTo>
                    <a:lnTo>
                      <a:pt x="660" y="18"/>
                    </a:lnTo>
                    <a:lnTo>
                      <a:pt x="663" y="17"/>
                    </a:lnTo>
                    <a:lnTo>
                      <a:pt x="668" y="18"/>
                    </a:lnTo>
                    <a:lnTo>
                      <a:pt x="672" y="22"/>
                    </a:lnTo>
                    <a:close/>
                  </a:path>
                </a:pathLst>
              </a:custGeom>
              <a:solidFill>
                <a:schemeClr val="tx1"/>
              </a:solidFill>
              <a:ln w="6350" cmpd="sng">
                <a:solidFill>
                  <a:schemeClr val="bg1"/>
                </a:solidFill>
                <a:prstDash val="solid"/>
                <a:round/>
                <a:headEnd/>
                <a:tailEnd/>
              </a:ln>
            </p:spPr>
            <p:txBody>
              <a:bodyPr/>
              <a:lstStyle/>
              <a:p>
                <a:endParaRPr lang="pt-BR"/>
              </a:p>
            </p:txBody>
          </p:sp>
          <p:sp>
            <p:nvSpPr>
              <p:cNvPr id="22" name="Freeform 82"/>
              <p:cNvSpPr>
                <a:spLocks/>
              </p:cNvSpPr>
              <p:nvPr/>
            </p:nvSpPr>
            <p:spPr bwMode="auto">
              <a:xfrm>
                <a:off x="8678982" y="2997687"/>
                <a:ext cx="215571" cy="238340"/>
              </a:xfrm>
              <a:custGeom>
                <a:avLst/>
                <a:gdLst>
                  <a:gd name="T0" fmla="*/ 2147483647 w 404"/>
                  <a:gd name="T1" fmla="*/ 2147483647 h 448"/>
                  <a:gd name="T2" fmla="*/ 2147483647 w 404"/>
                  <a:gd name="T3" fmla="*/ 2147483647 h 448"/>
                  <a:gd name="T4" fmla="*/ 2147483647 w 404"/>
                  <a:gd name="T5" fmla="*/ 2147483647 h 448"/>
                  <a:gd name="T6" fmla="*/ 2147483647 w 404"/>
                  <a:gd name="T7" fmla="*/ 2147483647 h 448"/>
                  <a:gd name="T8" fmla="*/ 2147483647 w 404"/>
                  <a:gd name="T9" fmla="*/ 2147483647 h 448"/>
                  <a:gd name="T10" fmla="*/ 2147483647 w 404"/>
                  <a:gd name="T11" fmla="*/ 2147483647 h 448"/>
                  <a:gd name="T12" fmla="*/ 2147483647 w 404"/>
                  <a:gd name="T13" fmla="*/ 2147483647 h 448"/>
                  <a:gd name="T14" fmla="*/ 2147483647 w 404"/>
                  <a:gd name="T15" fmla="*/ 2147483647 h 448"/>
                  <a:gd name="T16" fmla="*/ 2147483647 w 404"/>
                  <a:gd name="T17" fmla="*/ 2147483647 h 448"/>
                  <a:gd name="T18" fmla="*/ 2147483647 w 404"/>
                  <a:gd name="T19" fmla="*/ 2147483647 h 448"/>
                  <a:gd name="T20" fmla="*/ 2147483647 w 404"/>
                  <a:gd name="T21" fmla="*/ 2147483647 h 448"/>
                  <a:gd name="T22" fmla="*/ 2147483647 w 404"/>
                  <a:gd name="T23" fmla="*/ 2147483647 h 448"/>
                  <a:gd name="T24" fmla="*/ 2147483647 w 404"/>
                  <a:gd name="T25" fmla="*/ 2147483647 h 448"/>
                  <a:gd name="T26" fmla="*/ 2147483647 w 404"/>
                  <a:gd name="T27" fmla="*/ 2147483647 h 448"/>
                  <a:gd name="T28" fmla="*/ 2147483647 w 404"/>
                  <a:gd name="T29" fmla="*/ 2147483647 h 448"/>
                  <a:gd name="T30" fmla="*/ 2147483647 w 404"/>
                  <a:gd name="T31" fmla="*/ 2147483647 h 448"/>
                  <a:gd name="T32" fmla="*/ 2147483647 w 404"/>
                  <a:gd name="T33" fmla="*/ 2147483647 h 448"/>
                  <a:gd name="T34" fmla="*/ 2147483647 w 404"/>
                  <a:gd name="T35" fmla="*/ 2147483647 h 448"/>
                  <a:gd name="T36" fmla="*/ 2147483647 w 404"/>
                  <a:gd name="T37" fmla="*/ 2147483647 h 448"/>
                  <a:gd name="T38" fmla="*/ 2147483647 w 404"/>
                  <a:gd name="T39" fmla="*/ 2147483647 h 448"/>
                  <a:gd name="T40" fmla="*/ 2147483647 w 404"/>
                  <a:gd name="T41" fmla="*/ 2147483647 h 448"/>
                  <a:gd name="T42" fmla="*/ 2147483647 w 404"/>
                  <a:gd name="T43" fmla="*/ 2147483647 h 448"/>
                  <a:gd name="T44" fmla="*/ 2147483647 w 404"/>
                  <a:gd name="T45" fmla="*/ 2147483647 h 448"/>
                  <a:gd name="T46" fmla="*/ 2147483647 w 404"/>
                  <a:gd name="T47" fmla="*/ 2147483647 h 448"/>
                  <a:gd name="T48" fmla="*/ 2147483647 w 404"/>
                  <a:gd name="T49" fmla="*/ 2147483647 h 448"/>
                  <a:gd name="T50" fmla="*/ 2147483647 w 404"/>
                  <a:gd name="T51" fmla="*/ 2147483647 h 448"/>
                  <a:gd name="T52" fmla="*/ 2147483647 w 404"/>
                  <a:gd name="T53" fmla="*/ 2147483647 h 448"/>
                  <a:gd name="T54" fmla="*/ 2147483647 w 404"/>
                  <a:gd name="T55" fmla="*/ 2147483647 h 448"/>
                  <a:gd name="T56" fmla="*/ 2147483647 w 404"/>
                  <a:gd name="T57" fmla="*/ 2147483647 h 448"/>
                  <a:gd name="T58" fmla="*/ 2147483647 w 404"/>
                  <a:gd name="T59" fmla="*/ 2147483647 h 448"/>
                  <a:gd name="T60" fmla="*/ 2147483647 w 404"/>
                  <a:gd name="T61" fmla="*/ 2147483647 h 448"/>
                  <a:gd name="T62" fmla="*/ 2147483647 w 404"/>
                  <a:gd name="T63" fmla="*/ 2147483647 h 448"/>
                  <a:gd name="T64" fmla="*/ 2147483647 w 404"/>
                  <a:gd name="T65" fmla="*/ 2147483647 h 448"/>
                  <a:gd name="T66" fmla="*/ 2147483647 w 404"/>
                  <a:gd name="T67" fmla="*/ 2147483647 h 448"/>
                  <a:gd name="T68" fmla="*/ 2147483647 w 404"/>
                  <a:gd name="T69" fmla="*/ 2147483647 h 448"/>
                  <a:gd name="T70" fmla="*/ 2147483647 w 404"/>
                  <a:gd name="T71" fmla="*/ 2147483647 h 448"/>
                  <a:gd name="T72" fmla="*/ 2147483647 w 404"/>
                  <a:gd name="T73" fmla="*/ 2147483647 h 448"/>
                  <a:gd name="T74" fmla="*/ 2147483647 w 404"/>
                  <a:gd name="T75" fmla="*/ 2147483647 h 448"/>
                  <a:gd name="T76" fmla="*/ 2147483647 w 404"/>
                  <a:gd name="T77" fmla="*/ 2147483647 h 448"/>
                  <a:gd name="T78" fmla="*/ 2147483647 w 404"/>
                  <a:gd name="T79" fmla="*/ 2147483647 h 448"/>
                  <a:gd name="T80" fmla="*/ 2147483647 w 404"/>
                  <a:gd name="T81" fmla="*/ 2147483647 h 448"/>
                  <a:gd name="T82" fmla="*/ 2147483647 w 404"/>
                  <a:gd name="T83" fmla="*/ 2147483647 h 448"/>
                  <a:gd name="T84" fmla="*/ 2147483647 w 404"/>
                  <a:gd name="T85" fmla="*/ 2147483647 h 448"/>
                  <a:gd name="T86" fmla="*/ 2147483647 w 404"/>
                  <a:gd name="T87" fmla="*/ 2147483647 h 448"/>
                  <a:gd name="T88" fmla="*/ 2147483647 w 404"/>
                  <a:gd name="T89" fmla="*/ 2147483647 h 448"/>
                  <a:gd name="T90" fmla="*/ 2147483647 w 404"/>
                  <a:gd name="T91" fmla="*/ 2147483647 h 448"/>
                  <a:gd name="T92" fmla="*/ 2147483647 w 404"/>
                  <a:gd name="T93" fmla="*/ 0 h 448"/>
                  <a:gd name="T94" fmla="*/ 2147483647 w 404"/>
                  <a:gd name="T95" fmla="*/ 2147483647 h 448"/>
                  <a:gd name="T96" fmla="*/ 2147483647 w 404"/>
                  <a:gd name="T97" fmla="*/ 2147483647 h 448"/>
                  <a:gd name="T98" fmla="*/ 2147483647 w 404"/>
                  <a:gd name="T99" fmla="*/ 2147483647 h 448"/>
                  <a:gd name="T100" fmla="*/ 2147483647 w 404"/>
                  <a:gd name="T101" fmla="*/ 2147483647 h 448"/>
                  <a:gd name="T102" fmla="*/ 2147483647 w 404"/>
                  <a:gd name="T103" fmla="*/ 2147483647 h 448"/>
                  <a:gd name="T104" fmla="*/ 2147483647 w 404"/>
                  <a:gd name="T105" fmla="*/ 2147483647 h 448"/>
                  <a:gd name="T106" fmla="*/ 2147483647 w 404"/>
                  <a:gd name="T107" fmla="*/ 2147483647 h 448"/>
                  <a:gd name="T108" fmla="*/ 2147483647 w 404"/>
                  <a:gd name="T109" fmla="*/ 2147483647 h 448"/>
                  <a:gd name="T110" fmla="*/ 2147483647 w 404"/>
                  <a:gd name="T111" fmla="*/ 2147483647 h 448"/>
                  <a:gd name="T112" fmla="*/ 2147483647 w 404"/>
                  <a:gd name="T113" fmla="*/ 2147483647 h 448"/>
                  <a:gd name="T114" fmla="*/ 2147483647 w 404"/>
                  <a:gd name="T115" fmla="*/ 2147483647 h 448"/>
                  <a:gd name="T116" fmla="*/ 2147483647 w 404"/>
                  <a:gd name="T117" fmla="*/ 2147483647 h 448"/>
                  <a:gd name="T118" fmla="*/ 2147483647 w 404"/>
                  <a:gd name="T119" fmla="*/ 2147483647 h 448"/>
                  <a:gd name="T120" fmla="*/ 2147483647 w 404"/>
                  <a:gd name="T121" fmla="*/ 2147483647 h 4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4"/>
                  <a:gd name="T184" fmla="*/ 0 h 448"/>
                  <a:gd name="T185" fmla="*/ 404 w 404"/>
                  <a:gd name="T186" fmla="*/ 448 h 4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4" h="448">
                    <a:moveTo>
                      <a:pt x="402" y="219"/>
                    </a:moveTo>
                    <a:lnTo>
                      <a:pt x="395" y="219"/>
                    </a:lnTo>
                    <a:lnTo>
                      <a:pt x="382" y="222"/>
                    </a:lnTo>
                    <a:lnTo>
                      <a:pt x="380" y="223"/>
                    </a:lnTo>
                    <a:lnTo>
                      <a:pt x="355" y="234"/>
                    </a:lnTo>
                    <a:lnTo>
                      <a:pt x="342" y="243"/>
                    </a:lnTo>
                    <a:lnTo>
                      <a:pt x="319" y="255"/>
                    </a:lnTo>
                    <a:lnTo>
                      <a:pt x="303" y="268"/>
                    </a:lnTo>
                    <a:lnTo>
                      <a:pt x="287" y="285"/>
                    </a:lnTo>
                    <a:lnTo>
                      <a:pt x="264" y="313"/>
                    </a:lnTo>
                    <a:lnTo>
                      <a:pt x="262" y="314"/>
                    </a:lnTo>
                    <a:lnTo>
                      <a:pt x="265" y="317"/>
                    </a:lnTo>
                    <a:lnTo>
                      <a:pt x="241" y="350"/>
                    </a:lnTo>
                    <a:lnTo>
                      <a:pt x="238" y="351"/>
                    </a:lnTo>
                    <a:lnTo>
                      <a:pt x="238" y="354"/>
                    </a:lnTo>
                    <a:lnTo>
                      <a:pt x="236" y="356"/>
                    </a:lnTo>
                    <a:lnTo>
                      <a:pt x="234" y="358"/>
                    </a:lnTo>
                    <a:lnTo>
                      <a:pt x="237" y="361"/>
                    </a:lnTo>
                    <a:lnTo>
                      <a:pt x="216" y="385"/>
                    </a:lnTo>
                    <a:lnTo>
                      <a:pt x="207" y="400"/>
                    </a:lnTo>
                    <a:lnTo>
                      <a:pt x="202" y="417"/>
                    </a:lnTo>
                    <a:lnTo>
                      <a:pt x="198" y="419"/>
                    </a:lnTo>
                    <a:lnTo>
                      <a:pt x="190" y="422"/>
                    </a:lnTo>
                    <a:lnTo>
                      <a:pt x="185" y="429"/>
                    </a:lnTo>
                    <a:lnTo>
                      <a:pt x="177" y="435"/>
                    </a:lnTo>
                    <a:lnTo>
                      <a:pt x="171" y="437"/>
                    </a:lnTo>
                    <a:lnTo>
                      <a:pt x="162" y="437"/>
                    </a:lnTo>
                    <a:lnTo>
                      <a:pt x="159" y="440"/>
                    </a:lnTo>
                    <a:lnTo>
                      <a:pt x="159" y="442"/>
                    </a:lnTo>
                    <a:lnTo>
                      <a:pt x="150" y="443"/>
                    </a:lnTo>
                    <a:lnTo>
                      <a:pt x="148" y="441"/>
                    </a:lnTo>
                    <a:lnTo>
                      <a:pt x="146" y="443"/>
                    </a:lnTo>
                    <a:lnTo>
                      <a:pt x="144" y="441"/>
                    </a:lnTo>
                    <a:lnTo>
                      <a:pt x="145" y="439"/>
                    </a:lnTo>
                    <a:lnTo>
                      <a:pt x="143" y="438"/>
                    </a:lnTo>
                    <a:lnTo>
                      <a:pt x="141" y="441"/>
                    </a:lnTo>
                    <a:lnTo>
                      <a:pt x="138" y="440"/>
                    </a:lnTo>
                    <a:lnTo>
                      <a:pt x="134" y="436"/>
                    </a:lnTo>
                    <a:lnTo>
                      <a:pt x="131" y="437"/>
                    </a:lnTo>
                    <a:lnTo>
                      <a:pt x="130" y="436"/>
                    </a:lnTo>
                    <a:lnTo>
                      <a:pt x="129" y="439"/>
                    </a:lnTo>
                    <a:lnTo>
                      <a:pt x="127" y="439"/>
                    </a:lnTo>
                    <a:lnTo>
                      <a:pt x="127" y="442"/>
                    </a:lnTo>
                    <a:lnTo>
                      <a:pt x="125" y="448"/>
                    </a:lnTo>
                    <a:lnTo>
                      <a:pt x="120" y="446"/>
                    </a:lnTo>
                    <a:lnTo>
                      <a:pt x="121" y="442"/>
                    </a:lnTo>
                    <a:lnTo>
                      <a:pt x="118" y="441"/>
                    </a:lnTo>
                    <a:lnTo>
                      <a:pt x="116" y="443"/>
                    </a:lnTo>
                    <a:lnTo>
                      <a:pt x="113" y="443"/>
                    </a:lnTo>
                    <a:lnTo>
                      <a:pt x="112" y="440"/>
                    </a:lnTo>
                    <a:lnTo>
                      <a:pt x="109" y="440"/>
                    </a:lnTo>
                    <a:lnTo>
                      <a:pt x="107" y="438"/>
                    </a:lnTo>
                    <a:lnTo>
                      <a:pt x="104" y="439"/>
                    </a:lnTo>
                    <a:lnTo>
                      <a:pt x="103" y="438"/>
                    </a:lnTo>
                    <a:lnTo>
                      <a:pt x="97" y="437"/>
                    </a:lnTo>
                    <a:lnTo>
                      <a:pt x="93" y="433"/>
                    </a:lnTo>
                    <a:lnTo>
                      <a:pt x="96" y="432"/>
                    </a:lnTo>
                    <a:lnTo>
                      <a:pt x="84" y="425"/>
                    </a:lnTo>
                    <a:lnTo>
                      <a:pt x="84" y="422"/>
                    </a:lnTo>
                    <a:lnTo>
                      <a:pt x="86" y="422"/>
                    </a:lnTo>
                    <a:lnTo>
                      <a:pt x="87" y="419"/>
                    </a:lnTo>
                    <a:lnTo>
                      <a:pt x="82" y="420"/>
                    </a:lnTo>
                    <a:lnTo>
                      <a:pt x="80" y="418"/>
                    </a:lnTo>
                    <a:lnTo>
                      <a:pt x="84" y="417"/>
                    </a:lnTo>
                    <a:lnTo>
                      <a:pt x="81" y="416"/>
                    </a:lnTo>
                    <a:lnTo>
                      <a:pt x="76" y="419"/>
                    </a:lnTo>
                    <a:lnTo>
                      <a:pt x="74" y="417"/>
                    </a:lnTo>
                    <a:lnTo>
                      <a:pt x="75" y="413"/>
                    </a:lnTo>
                    <a:lnTo>
                      <a:pt x="72" y="412"/>
                    </a:lnTo>
                    <a:lnTo>
                      <a:pt x="70" y="412"/>
                    </a:lnTo>
                    <a:lnTo>
                      <a:pt x="68" y="416"/>
                    </a:lnTo>
                    <a:lnTo>
                      <a:pt x="67" y="416"/>
                    </a:lnTo>
                    <a:lnTo>
                      <a:pt x="63" y="413"/>
                    </a:lnTo>
                    <a:lnTo>
                      <a:pt x="64" y="410"/>
                    </a:lnTo>
                    <a:lnTo>
                      <a:pt x="61" y="412"/>
                    </a:lnTo>
                    <a:lnTo>
                      <a:pt x="61" y="408"/>
                    </a:lnTo>
                    <a:lnTo>
                      <a:pt x="56" y="408"/>
                    </a:lnTo>
                    <a:lnTo>
                      <a:pt x="54" y="411"/>
                    </a:lnTo>
                    <a:lnTo>
                      <a:pt x="49" y="403"/>
                    </a:lnTo>
                    <a:lnTo>
                      <a:pt x="46" y="400"/>
                    </a:lnTo>
                    <a:lnTo>
                      <a:pt x="44" y="400"/>
                    </a:lnTo>
                    <a:lnTo>
                      <a:pt x="45" y="389"/>
                    </a:lnTo>
                    <a:lnTo>
                      <a:pt x="48" y="387"/>
                    </a:lnTo>
                    <a:lnTo>
                      <a:pt x="48" y="385"/>
                    </a:lnTo>
                    <a:lnTo>
                      <a:pt x="52" y="383"/>
                    </a:lnTo>
                    <a:lnTo>
                      <a:pt x="53" y="380"/>
                    </a:lnTo>
                    <a:lnTo>
                      <a:pt x="55" y="385"/>
                    </a:lnTo>
                    <a:lnTo>
                      <a:pt x="57" y="383"/>
                    </a:lnTo>
                    <a:lnTo>
                      <a:pt x="55" y="380"/>
                    </a:lnTo>
                    <a:lnTo>
                      <a:pt x="57" y="378"/>
                    </a:lnTo>
                    <a:lnTo>
                      <a:pt x="56" y="376"/>
                    </a:lnTo>
                    <a:lnTo>
                      <a:pt x="57" y="375"/>
                    </a:lnTo>
                    <a:lnTo>
                      <a:pt x="56" y="374"/>
                    </a:lnTo>
                    <a:lnTo>
                      <a:pt x="59" y="371"/>
                    </a:lnTo>
                    <a:lnTo>
                      <a:pt x="58" y="367"/>
                    </a:lnTo>
                    <a:lnTo>
                      <a:pt x="60" y="366"/>
                    </a:lnTo>
                    <a:lnTo>
                      <a:pt x="55" y="365"/>
                    </a:lnTo>
                    <a:lnTo>
                      <a:pt x="52" y="367"/>
                    </a:lnTo>
                    <a:lnTo>
                      <a:pt x="44" y="361"/>
                    </a:lnTo>
                    <a:lnTo>
                      <a:pt x="39" y="360"/>
                    </a:lnTo>
                    <a:lnTo>
                      <a:pt x="38" y="359"/>
                    </a:lnTo>
                    <a:lnTo>
                      <a:pt x="36" y="354"/>
                    </a:lnTo>
                    <a:lnTo>
                      <a:pt x="37" y="348"/>
                    </a:lnTo>
                    <a:lnTo>
                      <a:pt x="33" y="342"/>
                    </a:lnTo>
                    <a:lnTo>
                      <a:pt x="35" y="335"/>
                    </a:lnTo>
                    <a:lnTo>
                      <a:pt x="32" y="334"/>
                    </a:lnTo>
                    <a:lnTo>
                      <a:pt x="31" y="327"/>
                    </a:lnTo>
                    <a:lnTo>
                      <a:pt x="27" y="326"/>
                    </a:lnTo>
                    <a:lnTo>
                      <a:pt x="24" y="327"/>
                    </a:lnTo>
                    <a:lnTo>
                      <a:pt x="22" y="326"/>
                    </a:lnTo>
                    <a:lnTo>
                      <a:pt x="20" y="320"/>
                    </a:lnTo>
                    <a:lnTo>
                      <a:pt x="15" y="316"/>
                    </a:lnTo>
                    <a:lnTo>
                      <a:pt x="13" y="311"/>
                    </a:lnTo>
                    <a:lnTo>
                      <a:pt x="14" y="308"/>
                    </a:lnTo>
                    <a:lnTo>
                      <a:pt x="13" y="307"/>
                    </a:lnTo>
                    <a:lnTo>
                      <a:pt x="9" y="306"/>
                    </a:lnTo>
                    <a:lnTo>
                      <a:pt x="8" y="302"/>
                    </a:lnTo>
                    <a:lnTo>
                      <a:pt x="7" y="304"/>
                    </a:lnTo>
                    <a:lnTo>
                      <a:pt x="5" y="304"/>
                    </a:lnTo>
                    <a:lnTo>
                      <a:pt x="2" y="295"/>
                    </a:lnTo>
                    <a:lnTo>
                      <a:pt x="2" y="285"/>
                    </a:lnTo>
                    <a:lnTo>
                      <a:pt x="0" y="280"/>
                    </a:lnTo>
                    <a:lnTo>
                      <a:pt x="2" y="273"/>
                    </a:lnTo>
                    <a:lnTo>
                      <a:pt x="6" y="267"/>
                    </a:lnTo>
                    <a:lnTo>
                      <a:pt x="6" y="261"/>
                    </a:lnTo>
                    <a:lnTo>
                      <a:pt x="9" y="258"/>
                    </a:lnTo>
                    <a:lnTo>
                      <a:pt x="21" y="259"/>
                    </a:lnTo>
                    <a:lnTo>
                      <a:pt x="35" y="260"/>
                    </a:lnTo>
                    <a:lnTo>
                      <a:pt x="51" y="272"/>
                    </a:lnTo>
                    <a:lnTo>
                      <a:pt x="54" y="272"/>
                    </a:lnTo>
                    <a:lnTo>
                      <a:pt x="60" y="270"/>
                    </a:lnTo>
                    <a:lnTo>
                      <a:pt x="94" y="256"/>
                    </a:lnTo>
                    <a:lnTo>
                      <a:pt x="93" y="233"/>
                    </a:lnTo>
                    <a:lnTo>
                      <a:pt x="91" y="233"/>
                    </a:lnTo>
                    <a:lnTo>
                      <a:pt x="92" y="232"/>
                    </a:lnTo>
                    <a:lnTo>
                      <a:pt x="91" y="232"/>
                    </a:lnTo>
                    <a:lnTo>
                      <a:pt x="90" y="227"/>
                    </a:lnTo>
                    <a:lnTo>
                      <a:pt x="89" y="225"/>
                    </a:lnTo>
                    <a:lnTo>
                      <a:pt x="91" y="225"/>
                    </a:lnTo>
                    <a:lnTo>
                      <a:pt x="91" y="223"/>
                    </a:lnTo>
                    <a:lnTo>
                      <a:pt x="93" y="223"/>
                    </a:lnTo>
                    <a:lnTo>
                      <a:pt x="94" y="218"/>
                    </a:lnTo>
                    <a:lnTo>
                      <a:pt x="93" y="212"/>
                    </a:lnTo>
                    <a:lnTo>
                      <a:pt x="85" y="199"/>
                    </a:lnTo>
                    <a:lnTo>
                      <a:pt x="86" y="194"/>
                    </a:lnTo>
                    <a:lnTo>
                      <a:pt x="89" y="192"/>
                    </a:lnTo>
                    <a:lnTo>
                      <a:pt x="89" y="190"/>
                    </a:lnTo>
                    <a:lnTo>
                      <a:pt x="90" y="189"/>
                    </a:lnTo>
                    <a:lnTo>
                      <a:pt x="89" y="188"/>
                    </a:lnTo>
                    <a:lnTo>
                      <a:pt x="92" y="188"/>
                    </a:lnTo>
                    <a:lnTo>
                      <a:pt x="100" y="181"/>
                    </a:lnTo>
                    <a:lnTo>
                      <a:pt x="112" y="178"/>
                    </a:lnTo>
                    <a:lnTo>
                      <a:pt x="106" y="148"/>
                    </a:lnTo>
                    <a:lnTo>
                      <a:pt x="103" y="135"/>
                    </a:lnTo>
                    <a:lnTo>
                      <a:pt x="96" y="127"/>
                    </a:lnTo>
                    <a:lnTo>
                      <a:pt x="92" y="113"/>
                    </a:lnTo>
                    <a:lnTo>
                      <a:pt x="94" y="111"/>
                    </a:lnTo>
                    <a:lnTo>
                      <a:pt x="90" y="106"/>
                    </a:lnTo>
                    <a:lnTo>
                      <a:pt x="81" y="100"/>
                    </a:lnTo>
                    <a:lnTo>
                      <a:pt x="73" y="100"/>
                    </a:lnTo>
                    <a:lnTo>
                      <a:pt x="68" y="98"/>
                    </a:lnTo>
                    <a:lnTo>
                      <a:pt x="64" y="99"/>
                    </a:lnTo>
                    <a:lnTo>
                      <a:pt x="60" y="97"/>
                    </a:lnTo>
                    <a:lnTo>
                      <a:pt x="57" y="89"/>
                    </a:lnTo>
                    <a:lnTo>
                      <a:pt x="55" y="88"/>
                    </a:lnTo>
                    <a:lnTo>
                      <a:pt x="60" y="74"/>
                    </a:lnTo>
                    <a:lnTo>
                      <a:pt x="59" y="69"/>
                    </a:lnTo>
                    <a:lnTo>
                      <a:pt x="61" y="66"/>
                    </a:lnTo>
                    <a:lnTo>
                      <a:pt x="58" y="65"/>
                    </a:lnTo>
                    <a:lnTo>
                      <a:pt x="53" y="61"/>
                    </a:lnTo>
                    <a:lnTo>
                      <a:pt x="48" y="56"/>
                    </a:lnTo>
                    <a:lnTo>
                      <a:pt x="44" y="39"/>
                    </a:lnTo>
                    <a:lnTo>
                      <a:pt x="45" y="37"/>
                    </a:lnTo>
                    <a:lnTo>
                      <a:pt x="49" y="37"/>
                    </a:lnTo>
                    <a:lnTo>
                      <a:pt x="51" y="30"/>
                    </a:lnTo>
                    <a:lnTo>
                      <a:pt x="54" y="29"/>
                    </a:lnTo>
                    <a:lnTo>
                      <a:pt x="56" y="30"/>
                    </a:lnTo>
                    <a:lnTo>
                      <a:pt x="57" y="28"/>
                    </a:lnTo>
                    <a:lnTo>
                      <a:pt x="56" y="26"/>
                    </a:lnTo>
                    <a:lnTo>
                      <a:pt x="52" y="26"/>
                    </a:lnTo>
                    <a:lnTo>
                      <a:pt x="46" y="21"/>
                    </a:lnTo>
                    <a:lnTo>
                      <a:pt x="45" y="15"/>
                    </a:lnTo>
                    <a:lnTo>
                      <a:pt x="45" y="12"/>
                    </a:lnTo>
                    <a:lnTo>
                      <a:pt x="46" y="11"/>
                    </a:lnTo>
                    <a:lnTo>
                      <a:pt x="48" y="12"/>
                    </a:lnTo>
                    <a:lnTo>
                      <a:pt x="50" y="10"/>
                    </a:lnTo>
                    <a:lnTo>
                      <a:pt x="49" y="5"/>
                    </a:lnTo>
                    <a:lnTo>
                      <a:pt x="53" y="0"/>
                    </a:lnTo>
                    <a:lnTo>
                      <a:pt x="59" y="3"/>
                    </a:lnTo>
                    <a:lnTo>
                      <a:pt x="71" y="7"/>
                    </a:lnTo>
                    <a:lnTo>
                      <a:pt x="77" y="5"/>
                    </a:lnTo>
                    <a:lnTo>
                      <a:pt x="89" y="14"/>
                    </a:lnTo>
                    <a:lnTo>
                      <a:pt x="90" y="17"/>
                    </a:lnTo>
                    <a:lnTo>
                      <a:pt x="93" y="17"/>
                    </a:lnTo>
                    <a:lnTo>
                      <a:pt x="100" y="26"/>
                    </a:lnTo>
                    <a:lnTo>
                      <a:pt x="109" y="24"/>
                    </a:lnTo>
                    <a:lnTo>
                      <a:pt x="115" y="25"/>
                    </a:lnTo>
                    <a:lnTo>
                      <a:pt x="123" y="28"/>
                    </a:lnTo>
                    <a:lnTo>
                      <a:pt x="127" y="33"/>
                    </a:lnTo>
                    <a:lnTo>
                      <a:pt x="128" y="35"/>
                    </a:lnTo>
                    <a:lnTo>
                      <a:pt x="146" y="48"/>
                    </a:lnTo>
                    <a:lnTo>
                      <a:pt x="170" y="51"/>
                    </a:lnTo>
                    <a:lnTo>
                      <a:pt x="196" y="60"/>
                    </a:lnTo>
                    <a:lnTo>
                      <a:pt x="201" y="66"/>
                    </a:lnTo>
                    <a:lnTo>
                      <a:pt x="207" y="68"/>
                    </a:lnTo>
                    <a:lnTo>
                      <a:pt x="215" y="74"/>
                    </a:lnTo>
                    <a:lnTo>
                      <a:pt x="218" y="81"/>
                    </a:lnTo>
                    <a:lnTo>
                      <a:pt x="222" y="83"/>
                    </a:lnTo>
                    <a:lnTo>
                      <a:pt x="238" y="83"/>
                    </a:lnTo>
                    <a:lnTo>
                      <a:pt x="242" y="87"/>
                    </a:lnTo>
                    <a:lnTo>
                      <a:pt x="261" y="102"/>
                    </a:lnTo>
                    <a:lnTo>
                      <a:pt x="273" y="100"/>
                    </a:lnTo>
                    <a:lnTo>
                      <a:pt x="279" y="105"/>
                    </a:lnTo>
                    <a:lnTo>
                      <a:pt x="282" y="110"/>
                    </a:lnTo>
                    <a:lnTo>
                      <a:pt x="282" y="119"/>
                    </a:lnTo>
                    <a:lnTo>
                      <a:pt x="283" y="122"/>
                    </a:lnTo>
                    <a:lnTo>
                      <a:pt x="290" y="134"/>
                    </a:lnTo>
                    <a:lnTo>
                      <a:pt x="297" y="137"/>
                    </a:lnTo>
                    <a:lnTo>
                      <a:pt x="301" y="140"/>
                    </a:lnTo>
                    <a:lnTo>
                      <a:pt x="304" y="141"/>
                    </a:lnTo>
                    <a:lnTo>
                      <a:pt x="305" y="144"/>
                    </a:lnTo>
                    <a:lnTo>
                      <a:pt x="305" y="146"/>
                    </a:lnTo>
                    <a:lnTo>
                      <a:pt x="307" y="149"/>
                    </a:lnTo>
                    <a:lnTo>
                      <a:pt x="310" y="152"/>
                    </a:lnTo>
                    <a:lnTo>
                      <a:pt x="314" y="153"/>
                    </a:lnTo>
                    <a:lnTo>
                      <a:pt x="322" y="153"/>
                    </a:lnTo>
                    <a:lnTo>
                      <a:pt x="327" y="156"/>
                    </a:lnTo>
                    <a:lnTo>
                      <a:pt x="332" y="163"/>
                    </a:lnTo>
                    <a:lnTo>
                      <a:pt x="337" y="164"/>
                    </a:lnTo>
                    <a:lnTo>
                      <a:pt x="341" y="165"/>
                    </a:lnTo>
                    <a:lnTo>
                      <a:pt x="345" y="164"/>
                    </a:lnTo>
                    <a:lnTo>
                      <a:pt x="348" y="161"/>
                    </a:lnTo>
                    <a:lnTo>
                      <a:pt x="352" y="161"/>
                    </a:lnTo>
                    <a:lnTo>
                      <a:pt x="360" y="168"/>
                    </a:lnTo>
                    <a:lnTo>
                      <a:pt x="362" y="171"/>
                    </a:lnTo>
                    <a:lnTo>
                      <a:pt x="366" y="178"/>
                    </a:lnTo>
                    <a:lnTo>
                      <a:pt x="367" y="196"/>
                    </a:lnTo>
                    <a:lnTo>
                      <a:pt x="370" y="199"/>
                    </a:lnTo>
                    <a:lnTo>
                      <a:pt x="378" y="197"/>
                    </a:lnTo>
                    <a:lnTo>
                      <a:pt x="376" y="199"/>
                    </a:lnTo>
                    <a:lnTo>
                      <a:pt x="379" y="200"/>
                    </a:lnTo>
                    <a:lnTo>
                      <a:pt x="383" y="198"/>
                    </a:lnTo>
                    <a:lnTo>
                      <a:pt x="391" y="195"/>
                    </a:lnTo>
                    <a:lnTo>
                      <a:pt x="396" y="200"/>
                    </a:lnTo>
                    <a:lnTo>
                      <a:pt x="402" y="214"/>
                    </a:lnTo>
                    <a:lnTo>
                      <a:pt x="404" y="215"/>
                    </a:lnTo>
                    <a:lnTo>
                      <a:pt x="402" y="219"/>
                    </a:lnTo>
                    <a:close/>
                  </a:path>
                </a:pathLst>
              </a:custGeom>
              <a:solidFill>
                <a:schemeClr val="tx1"/>
              </a:solidFill>
              <a:ln w="6350" cmpd="sng">
                <a:solidFill>
                  <a:schemeClr val="bg1"/>
                </a:solidFill>
                <a:prstDash val="solid"/>
                <a:round/>
                <a:headEnd/>
                <a:tailEnd/>
              </a:ln>
            </p:spPr>
            <p:txBody>
              <a:bodyPr/>
              <a:lstStyle/>
              <a:p>
                <a:endParaRPr lang="pt-BR"/>
              </a:p>
            </p:txBody>
          </p:sp>
          <p:sp>
            <p:nvSpPr>
              <p:cNvPr id="23" name="Freeform 83"/>
              <p:cNvSpPr>
                <a:spLocks/>
              </p:cNvSpPr>
              <p:nvPr/>
            </p:nvSpPr>
            <p:spPr bwMode="auto">
              <a:xfrm>
                <a:off x="7715249" y="2883588"/>
                <a:ext cx="1070250" cy="1133382"/>
              </a:xfrm>
              <a:custGeom>
                <a:avLst/>
                <a:gdLst>
                  <a:gd name="T0" fmla="*/ 2147483647 w 2022"/>
                  <a:gd name="T1" fmla="*/ 2147483647 h 2139"/>
                  <a:gd name="T2" fmla="*/ 2147483647 w 2022"/>
                  <a:gd name="T3" fmla="*/ 2147483647 h 2139"/>
                  <a:gd name="T4" fmla="*/ 2147483647 w 2022"/>
                  <a:gd name="T5" fmla="*/ 2147483647 h 2139"/>
                  <a:gd name="T6" fmla="*/ 2147483647 w 2022"/>
                  <a:gd name="T7" fmla="*/ 2147483647 h 2139"/>
                  <a:gd name="T8" fmla="*/ 2147483647 w 2022"/>
                  <a:gd name="T9" fmla="*/ 2147483647 h 2139"/>
                  <a:gd name="T10" fmla="*/ 2147483647 w 2022"/>
                  <a:gd name="T11" fmla="*/ 2147483647 h 2139"/>
                  <a:gd name="T12" fmla="*/ 2147483647 w 2022"/>
                  <a:gd name="T13" fmla="*/ 2147483647 h 2139"/>
                  <a:gd name="T14" fmla="*/ 2147483647 w 2022"/>
                  <a:gd name="T15" fmla="*/ 2147483647 h 2139"/>
                  <a:gd name="T16" fmla="*/ 2147483647 w 2022"/>
                  <a:gd name="T17" fmla="*/ 2147483647 h 2139"/>
                  <a:gd name="T18" fmla="*/ 2147483647 w 2022"/>
                  <a:gd name="T19" fmla="*/ 2147483647 h 2139"/>
                  <a:gd name="T20" fmla="*/ 2147483647 w 2022"/>
                  <a:gd name="T21" fmla="*/ 2147483647 h 2139"/>
                  <a:gd name="T22" fmla="*/ 2147483647 w 2022"/>
                  <a:gd name="T23" fmla="*/ 2147483647 h 2139"/>
                  <a:gd name="T24" fmla="*/ 2147483647 w 2022"/>
                  <a:gd name="T25" fmla="*/ 2147483647 h 2139"/>
                  <a:gd name="T26" fmla="*/ 2147483647 w 2022"/>
                  <a:gd name="T27" fmla="*/ 2147483647 h 2139"/>
                  <a:gd name="T28" fmla="*/ 2147483647 w 2022"/>
                  <a:gd name="T29" fmla="*/ 2147483647 h 2139"/>
                  <a:gd name="T30" fmla="*/ 2147483647 w 2022"/>
                  <a:gd name="T31" fmla="*/ 2147483647 h 2139"/>
                  <a:gd name="T32" fmla="*/ 2147483647 w 2022"/>
                  <a:gd name="T33" fmla="*/ 2147483647 h 2139"/>
                  <a:gd name="T34" fmla="*/ 2147483647 w 2022"/>
                  <a:gd name="T35" fmla="*/ 2147483647 h 2139"/>
                  <a:gd name="T36" fmla="*/ 2147483647 w 2022"/>
                  <a:gd name="T37" fmla="*/ 2147483647 h 2139"/>
                  <a:gd name="T38" fmla="*/ 2147483647 w 2022"/>
                  <a:gd name="T39" fmla="*/ 2147483647 h 2139"/>
                  <a:gd name="T40" fmla="*/ 2147483647 w 2022"/>
                  <a:gd name="T41" fmla="*/ 2147483647 h 2139"/>
                  <a:gd name="T42" fmla="*/ 2147483647 w 2022"/>
                  <a:gd name="T43" fmla="*/ 2147483647 h 2139"/>
                  <a:gd name="T44" fmla="*/ 2147483647 w 2022"/>
                  <a:gd name="T45" fmla="*/ 2147483647 h 2139"/>
                  <a:gd name="T46" fmla="*/ 2147483647 w 2022"/>
                  <a:gd name="T47" fmla="*/ 2147483647 h 2139"/>
                  <a:gd name="T48" fmla="*/ 2147483647 w 2022"/>
                  <a:gd name="T49" fmla="*/ 2147483647 h 2139"/>
                  <a:gd name="T50" fmla="*/ 2147483647 w 2022"/>
                  <a:gd name="T51" fmla="*/ 2147483647 h 2139"/>
                  <a:gd name="T52" fmla="*/ 2147483647 w 2022"/>
                  <a:gd name="T53" fmla="*/ 2147483647 h 2139"/>
                  <a:gd name="T54" fmla="*/ 2147483647 w 2022"/>
                  <a:gd name="T55" fmla="*/ 2147483647 h 2139"/>
                  <a:gd name="T56" fmla="*/ 2147483647 w 2022"/>
                  <a:gd name="T57" fmla="*/ 2147483647 h 2139"/>
                  <a:gd name="T58" fmla="*/ 2147483647 w 2022"/>
                  <a:gd name="T59" fmla="*/ 2147483647 h 2139"/>
                  <a:gd name="T60" fmla="*/ 2147483647 w 2022"/>
                  <a:gd name="T61" fmla="*/ 2147483647 h 2139"/>
                  <a:gd name="T62" fmla="*/ 2147483647 w 2022"/>
                  <a:gd name="T63" fmla="*/ 2147483647 h 2139"/>
                  <a:gd name="T64" fmla="*/ 2147483647 w 2022"/>
                  <a:gd name="T65" fmla="*/ 2147483647 h 2139"/>
                  <a:gd name="T66" fmla="*/ 2147483647 w 2022"/>
                  <a:gd name="T67" fmla="*/ 2147483647 h 2139"/>
                  <a:gd name="T68" fmla="*/ 2147483647 w 2022"/>
                  <a:gd name="T69" fmla="*/ 2147483647 h 2139"/>
                  <a:gd name="T70" fmla="*/ 2147483647 w 2022"/>
                  <a:gd name="T71" fmla="*/ 2147483647 h 2139"/>
                  <a:gd name="T72" fmla="*/ 2147483647 w 2022"/>
                  <a:gd name="T73" fmla="*/ 2147483647 h 2139"/>
                  <a:gd name="T74" fmla="*/ 2147483647 w 2022"/>
                  <a:gd name="T75" fmla="*/ 2147483647 h 2139"/>
                  <a:gd name="T76" fmla="*/ 2147483647 w 2022"/>
                  <a:gd name="T77" fmla="*/ 2147483647 h 2139"/>
                  <a:gd name="T78" fmla="*/ 2147483647 w 2022"/>
                  <a:gd name="T79" fmla="*/ 2147483647 h 2139"/>
                  <a:gd name="T80" fmla="*/ 2147483647 w 2022"/>
                  <a:gd name="T81" fmla="*/ 2147483647 h 2139"/>
                  <a:gd name="T82" fmla="*/ 2147483647 w 2022"/>
                  <a:gd name="T83" fmla="*/ 2147483647 h 2139"/>
                  <a:gd name="T84" fmla="*/ 2147483647 w 2022"/>
                  <a:gd name="T85" fmla="*/ 2147483647 h 2139"/>
                  <a:gd name="T86" fmla="*/ 2147483647 w 2022"/>
                  <a:gd name="T87" fmla="*/ 2147483647 h 2139"/>
                  <a:gd name="T88" fmla="*/ 2147483647 w 2022"/>
                  <a:gd name="T89" fmla="*/ 2147483647 h 2139"/>
                  <a:gd name="T90" fmla="*/ 2147483647 w 2022"/>
                  <a:gd name="T91" fmla="*/ 2147483647 h 2139"/>
                  <a:gd name="T92" fmla="*/ 2147483647 w 2022"/>
                  <a:gd name="T93" fmla="*/ 2147483647 h 2139"/>
                  <a:gd name="T94" fmla="*/ 2147483647 w 2022"/>
                  <a:gd name="T95" fmla="*/ 2147483647 h 2139"/>
                  <a:gd name="T96" fmla="*/ 2147483647 w 2022"/>
                  <a:gd name="T97" fmla="*/ 2147483647 h 2139"/>
                  <a:gd name="T98" fmla="*/ 2147483647 w 2022"/>
                  <a:gd name="T99" fmla="*/ 2147483647 h 2139"/>
                  <a:gd name="T100" fmla="*/ 2147483647 w 2022"/>
                  <a:gd name="T101" fmla="*/ 2147483647 h 2139"/>
                  <a:gd name="T102" fmla="*/ 2147483647 w 2022"/>
                  <a:gd name="T103" fmla="*/ 2147483647 h 2139"/>
                  <a:gd name="T104" fmla="*/ 2147483647 w 2022"/>
                  <a:gd name="T105" fmla="*/ 2147483647 h 2139"/>
                  <a:gd name="T106" fmla="*/ 2147483647 w 2022"/>
                  <a:gd name="T107" fmla="*/ 2147483647 h 2139"/>
                  <a:gd name="T108" fmla="*/ 2147483647 w 2022"/>
                  <a:gd name="T109" fmla="*/ 2147483647 h 2139"/>
                  <a:gd name="T110" fmla="*/ 2147483647 w 2022"/>
                  <a:gd name="T111" fmla="*/ 2147483647 h 2139"/>
                  <a:gd name="T112" fmla="*/ 2147483647 w 2022"/>
                  <a:gd name="T113" fmla="*/ 2147483647 h 2139"/>
                  <a:gd name="T114" fmla="*/ 2147483647 w 2022"/>
                  <a:gd name="T115" fmla="*/ 2147483647 h 2139"/>
                  <a:gd name="T116" fmla="*/ 2147483647 w 2022"/>
                  <a:gd name="T117" fmla="*/ 2147483647 h 2139"/>
                  <a:gd name="T118" fmla="*/ 2147483647 w 2022"/>
                  <a:gd name="T119" fmla="*/ 2147483647 h 2139"/>
                  <a:gd name="T120" fmla="*/ 2147483647 w 2022"/>
                  <a:gd name="T121" fmla="*/ 2147483647 h 2139"/>
                  <a:gd name="T122" fmla="*/ 2147483647 w 2022"/>
                  <a:gd name="T123" fmla="*/ 2147483647 h 2139"/>
                  <a:gd name="T124" fmla="*/ 2147483647 w 2022"/>
                  <a:gd name="T125" fmla="*/ 2147483647 h 2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22"/>
                  <a:gd name="T190" fmla="*/ 0 h 2139"/>
                  <a:gd name="T191" fmla="*/ 2022 w 2022"/>
                  <a:gd name="T192" fmla="*/ 2139 h 21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22" h="2139">
                    <a:moveTo>
                      <a:pt x="2021" y="638"/>
                    </a:moveTo>
                    <a:lnTo>
                      <a:pt x="2011" y="647"/>
                    </a:lnTo>
                    <a:lnTo>
                      <a:pt x="2006" y="655"/>
                    </a:lnTo>
                    <a:lnTo>
                      <a:pt x="1984" y="699"/>
                    </a:lnTo>
                    <a:lnTo>
                      <a:pt x="1960" y="750"/>
                    </a:lnTo>
                    <a:lnTo>
                      <a:pt x="1960" y="755"/>
                    </a:lnTo>
                    <a:lnTo>
                      <a:pt x="1947" y="775"/>
                    </a:lnTo>
                    <a:lnTo>
                      <a:pt x="1944" y="781"/>
                    </a:lnTo>
                    <a:lnTo>
                      <a:pt x="1927" y="807"/>
                    </a:lnTo>
                    <a:lnTo>
                      <a:pt x="1904" y="836"/>
                    </a:lnTo>
                    <a:lnTo>
                      <a:pt x="1888" y="859"/>
                    </a:lnTo>
                    <a:lnTo>
                      <a:pt x="1878" y="881"/>
                    </a:lnTo>
                    <a:lnTo>
                      <a:pt x="1870" y="885"/>
                    </a:lnTo>
                    <a:lnTo>
                      <a:pt x="1868" y="888"/>
                    </a:lnTo>
                    <a:lnTo>
                      <a:pt x="1867" y="894"/>
                    </a:lnTo>
                    <a:lnTo>
                      <a:pt x="1852" y="907"/>
                    </a:lnTo>
                    <a:lnTo>
                      <a:pt x="1824" y="941"/>
                    </a:lnTo>
                    <a:lnTo>
                      <a:pt x="1818" y="946"/>
                    </a:lnTo>
                    <a:lnTo>
                      <a:pt x="1813" y="951"/>
                    </a:lnTo>
                    <a:lnTo>
                      <a:pt x="1803" y="962"/>
                    </a:lnTo>
                    <a:lnTo>
                      <a:pt x="1792" y="963"/>
                    </a:lnTo>
                    <a:lnTo>
                      <a:pt x="1775" y="976"/>
                    </a:lnTo>
                    <a:lnTo>
                      <a:pt x="1771" y="976"/>
                    </a:lnTo>
                    <a:lnTo>
                      <a:pt x="1770" y="975"/>
                    </a:lnTo>
                    <a:lnTo>
                      <a:pt x="1751" y="973"/>
                    </a:lnTo>
                    <a:lnTo>
                      <a:pt x="1749" y="980"/>
                    </a:lnTo>
                    <a:lnTo>
                      <a:pt x="1743" y="991"/>
                    </a:lnTo>
                    <a:lnTo>
                      <a:pt x="1735" y="999"/>
                    </a:lnTo>
                    <a:lnTo>
                      <a:pt x="1713" y="1010"/>
                    </a:lnTo>
                    <a:lnTo>
                      <a:pt x="1704" y="1003"/>
                    </a:lnTo>
                    <a:lnTo>
                      <a:pt x="1694" y="1009"/>
                    </a:lnTo>
                    <a:lnTo>
                      <a:pt x="1689" y="1013"/>
                    </a:lnTo>
                    <a:lnTo>
                      <a:pt x="1680" y="1020"/>
                    </a:lnTo>
                    <a:lnTo>
                      <a:pt x="1677" y="1020"/>
                    </a:lnTo>
                    <a:lnTo>
                      <a:pt x="1671" y="1026"/>
                    </a:lnTo>
                    <a:lnTo>
                      <a:pt x="1667" y="1036"/>
                    </a:lnTo>
                    <a:lnTo>
                      <a:pt x="1667" y="1048"/>
                    </a:lnTo>
                    <a:lnTo>
                      <a:pt x="1671" y="1058"/>
                    </a:lnTo>
                    <a:lnTo>
                      <a:pt x="1672" y="1060"/>
                    </a:lnTo>
                    <a:lnTo>
                      <a:pt x="1678" y="1054"/>
                    </a:lnTo>
                    <a:lnTo>
                      <a:pt x="1681" y="1057"/>
                    </a:lnTo>
                    <a:lnTo>
                      <a:pt x="1681" y="1066"/>
                    </a:lnTo>
                    <a:lnTo>
                      <a:pt x="1683" y="1067"/>
                    </a:lnTo>
                    <a:lnTo>
                      <a:pt x="1684" y="1070"/>
                    </a:lnTo>
                    <a:lnTo>
                      <a:pt x="1681" y="1077"/>
                    </a:lnTo>
                    <a:lnTo>
                      <a:pt x="1678" y="1077"/>
                    </a:lnTo>
                    <a:lnTo>
                      <a:pt x="1679" y="1079"/>
                    </a:lnTo>
                    <a:lnTo>
                      <a:pt x="1681" y="1079"/>
                    </a:lnTo>
                    <a:lnTo>
                      <a:pt x="1680" y="1082"/>
                    </a:lnTo>
                    <a:lnTo>
                      <a:pt x="1676" y="1085"/>
                    </a:lnTo>
                    <a:lnTo>
                      <a:pt x="1675" y="1095"/>
                    </a:lnTo>
                    <a:lnTo>
                      <a:pt x="1676" y="1098"/>
                    </a:lnTo>
                    <a:lnTo>
                      <a:pt x="1679" y="1099"/>
                    </a:lnTo>
                    <a:lnTo>
                      <a:pt x="1679" y="1101"/>
                    </a:lnTo>
                    <a:lnTo>
                      <a:pt x="1682" y="1103"/>
                    </a:lnTo>
                    <a:lnTo>
                      <a:pt x="1681" y="1108"/>
                    </a:lnTo>
                    <a:lnTo>
                      <a:pt x="1683" y="1110"/>
                    </a:lnTo>
                    <a:lnTo>
                      <a:pt x="1684" y="1108"/>
                    </a:lnTo>
                    <a:lnTo>
                      <a:pt x="1684" y="1116"/>
                    </a:lnTo>
                    <a:lnTo>
                      <a:pt x="1679" y="1120"/>
                    </a:lnTo>
                    <a:lnTo>
                      <a:pt x="1677" y="1116"/>
                    </a:lnTo>
                    <a:lnTo>
                      <a:pt x="1674" y="1116"/>
                    </a:lnTo>
                    <a:lnTo>
                      <a:pt x="1670" y="1119"/>
                    </a:lnTo>
                    <a:lnTo>
                      <a:pt x="1667" y="1119"/>
                    </a:lnTo>
                    <a:lnTo>
                      <a:pt x="1667" y="1121"/>
                    </a:lnTo>
                    <a:lnTo>
                      <a:pt x="1668" y="1123"/>
                    </a:lnTo>
                    <a:lnTo>
                      <a:pt x="1663" y="1129"/>
                    </a:lnTo>
                    <a:lnTo>
                      <a:pt x="1661" y="1135"/>
                    </a:lnTo>
                    <a:lnTo>
                      <a:pt x="1660" y="1143"/>
                    </a:lnTo>
                    <a:lnTo>
                      <a:pt x="1664" y="1153"/>
                    </a:lnTo>
                    <a:lnTo>
                      <a:pt x="1667" y="1157"/>
                    </a:lnTo>
                    <a:lnTo>
                      <a:pt x="1670" y="1164"/>
                    </a:lnTo>
                    <a:lnTo>
                      <a:pt x="1674" y="1166"/>
                    </a:lnTo>
                    <a:lnTo>
                      <a:pt x="1676" y="1171"/>
                    </a:lnTo>
                    <a:lnTo>
                      <a:pt x="1676" y="1177"/>
                    </a:lnTo>
                    <a:lnTo>
                      <a:pt x="1669" y="1208"/>
                    </a:lnTo>
                    <a:lnTo>
                      <a:pt x="1663" y="1232"/>
                    </a:lnTo>
                    <a:lnTo>
                      <a:pt x="1662" y="1239"/>
                    </a:lnTo>
                    <a:lnTo>
                      <a:pt x="1661" y="1248"/>
                    </a:lnTo>
                    <a:lnTo>
                      <a:pt x="1662" y="1251"/>
                    </a:lnTo>
                    <a:lnTo>
                      <a:pt x="1663" y="1251"/>
                    </a:lnTo>
                    <a:lnTo>
                      <a:pt x="1664" y="1256"/>
                    </a:lnTo>
                    <a:lnTo>
                      <a:pt x="1660" y="1265"/>
                    </a:lnTo>
                    <a:lnTo>
                      <a:pt x="1659" y="1265"/>
                    </a:lnTo>
                    <a:lnTo>
                      <a:pt x="1660" y="1270"/>
                    </a:lnTo>
                    <a:lnTo>
                      <a:pt x="1657" y="1282"/>
                    </a:lnTo>
                    <a:lnTo>
                      <a:pt x="1652" y="1300"/>
                    </a:lnTo>
                    <a:lnTo>
                      <a:pt x="1652" y="1309"/>
                    </a:lnTo>
                    <a:lnTo>
                      <a:pt x="1646" y="1330"/>
                    </a:lnTo>
                    <a:lnTo>
                      <a:pt x="1646" y="1347"/>
                    </a:lnTo>
                    <a:lnTo>
                      <a:pt x="1648" y="1360"/>
                    </a:lnTo>
                    <a:lnTo>
                      <a:pt x="1653" y="1362"/>
                    </a:lnTo>
                    <a:lnTo>
                      <a:pt x="1654" y="1359"/>
                    </a:lnTo>
                    <a:lnTo>
                      <a:pt x="1652" y="1367"/>
                    </a:lnTo>
                    <a:lnTo>
                      <a:pt x="1654" y="1367"/>
                    </a:lnTo>
                    <a:lnTo>
                      <a:pt x="1654" y="1383"/>
                    </a:lnTo>
                    <a:lnTo>
                      <a:pt x="1661" y="1409"/>
                    </a:lnTo>
                    <a:lnTo>
                      <a:pt x="1661" y="1429"/>
                    </a:lnTo>
                    <a:lnTo>
                      <a:pt x="1662" y="1474"/>
                    </a:lnTo>
                    <a:lnTo>
                      <a:pt x="1663" y="1475"/>
                    </a:lnTo>
                    <a:lnTo>
                      <a:pt x="1666" y="1493"/>
                    </a:lnTo>
                    <a:lnTo>
                      <a:pt x="1672" y="1520"/>
                    </a:lnTo>
                    <a:lnTo>
                      <a:pt x="1672" y="1538"/>
                    </a:lnTo>
                    <a:lnTo>
                      <a:pt x="1675" y="1553"/>
                    </a:lnTo>
                    <a:lnTo>
                      <a:pt x="1677" y="1563"/>
                    </a:lnTo>
                    <a:lnTo>
                      <a:pt x="1679" y="1565"/>
                    </a:lnTo>
                    <a:lnTo>
                      <a:pt x="1681" y="1570"/>
                    </a:lnTo>
                    <a:lnTo>
                      <a:pt x="1682" y="1575"/>
                    </a:lnTo>
                    <a:lnTo>
                      <a:pt x="1690" y="1590"/>
                    </a:lnTo>
                    <a:lnTo>
                      <a:pt x="1689" y="1594"/>
                    </a:lnTo>
                    <a:lnTo>
                      <a:pt x="1692" y="1597"/>
                    </a:lnTo>
                    <a:lnTo>
                      <a:pt x="1685" y="1609"/>
                    </a:lnTo>
                    <a:lnTo>
                      <a:pt x="1671" y="1646"/>
                    </a:lnTo>
                    <a:lnTo>
                      <a:pt x="1669" y="1654"/>
                    </a:lnTo>
                    <a:lnTo>
                      <a:pt x="1671" y="1661"/>
                    </a:lnTo>
                    <a:lnTo>
                      <a:pt x="1667" y="1669"/>
                    </a:lnTo>
                    <a:lnTo>
                      <a:pt x="1665" y="1673"/>
                    </a:lnTo>
                    <a:lnTo>
                      <a:pt x="1662" y="1675"/>
                    </a:lnTo>
                    <a:lnTo>
                      <a:pt x="1656" y="1683"/>
                    </a:lnTo>
                    <a:lnTo>
                      <a:pt x="1656" y="1689"/>
                    </a:lnTo>
                    <a:lnTo>
                      <a:pt x="1658" y="1684"/>
                    </a:lnTo>
                    <a:lnTo>
                      <a:pt x="1656" y="1690"/>
                    </a:lnTo>
                    <a:lnTo>
                      <a:pt x="1656" y="1696"/>
                    </a:lnTo>
                    <a:lnTo>
                      <a:pt x="1659" y="1699"/>
                    </a:lnTo>
                    <a:lnTo>
                      <a:pt x="1659" y="1701"/>
                    </a:lnTo>
                    <a:lnTo>
                      <a:pt x="1658" y="1704"/>
                    </a:lnTo>
                    <a:lnTo>
                      <a:pt x="1659" y="1709"/>
                    </a:lnTo>
                    <a:lnTo>
                      <a:pt x="1653" y="1711"/>
                    </a:lnTo>
                    <a:lnTo>
                      <a:pt x="1647" y="1720"/>
                    </a:lnTo>
                    <a:lnTo>
                      <a:pt x="1646" y="1727"/>
                    </a:lnTo>
                    <a:lnTo>
                      <a:pt x="1647" y="1727"/>
                    </a:lnTo>
                    <a:lnTo>
                      <a:pt x="1647" y="1730"/>
                    </a:lnTo>
                    <a:lnTo>
                      <a:pt x="1645" y="1736"/>
                    </a:lnTo>
                    <a:lnTo>
                      <a:pt x="1642" y="1747"/>
                    </a:lnTo>
                    <a:lnTo>
                      <a:pt x="1640" y="1760"/>
                    </a:lnTo>
                    <a:lnTo>
                      <a:pt x="1641" y="1764"/>
                    </a:lnTo>
                    <a:lnTo>
                      <a:pt x="1638" y="1773"/>
                    </a:lnTo>
                    <a:lnTo>
                      <a:pt x="1638" y="1780"/>
                    </a:lnTo>
                    <a:lnTo>
                      <a:pt x="1633" y="1786"/>
                    </a:lnTo>
                    <a:lnTo>
                      <a:pt x="1632" y="1789"/>
                    </a:lnTo>
                    <a:lnTo>
                      <a:pt x="1630" y="1790"/>
                    </a:lnTo>
                    <a:lnTo>
                      <a:pt x="1629" y="1792"/>
                    </a:lnTo>
                    <a:lnTo>
                      <a:pt x="1629" y="1816"/>
                    </a:lnTo>
                    <a:lnTo>
                      <a:pt x="1635" y="1822"/>
                    </a:lnTo>
                    <a:lnTo>
                      <a:pt x="1627" y="1832"/>
                    </a:lnTo>
                    <a:lnTo>
                      <a:pt x="1626" y="1840"/>
                    </a:lnTo>
                    <a:lnTo>
                      <a:pt x="1623" y="1848"/>
                    </a:lnTo>
                    <a:lnTo>
                      <a:pt x="1623" y="1856"/>
                    </a:lnTo>
                    <a:lnTo>
                      <a:pt x="1624" y="1858"/>
                    </a:lnTo>
                    <a:lnTo>
                      <a:pt x="1622" y="1859"/>
                    </a:lnTo>
                    <a:lnTo>
                      <a:pt x="1621" y="1870"/>
                    </a:lnTo>
                    <a:lnTo>
                      <a:pt x="1615" y="1877"/>
                    </a:lnTo>
                    <a:lnTo>
                      <a:pt x="1614" y="1896"/>
                    </a:lnTo>
                    <a:lnTo>
                      <a:pt x="1612" y="1906"/>
                    </a:lnTo>
                    <a:lnTo>
                      <a:pt x="1613" y="1918"/>
                    </a:lnTo>
                    <a:lnTo>
                      <a:pt x="1618" y="1942"/>
                    </a:lnTo>
                    <a:lnTo>
                      <a:pt x="1618" y="1976"/>
                    </a:lnTo>
                    <a:lnTo>
                      <a:pt x="1623" y="1984"/>
                    </a:lnTo>
                    <a:lnTo>
                      <a:pt x="1630" y="1994"/>
                    </a:lnTo>
                    <a:lnTo>
                      <a:pt x="1630" y="1996"/>
                    </a:lnTo>
                    <a:lnTo>
                      <a:pt x="1620" y="2004"/>
                    </a:lnTo>
                    <a:lnTo>
                      <a:pt x="1621" y="2008"/>
                    </a:lnTo>
                    <a:lnTo>
                      <a:pt x="1616" y="2012"/>
                    </a:lnTo>
                    <a:lnTo>
                      <a:pt x="1603" y="2029"/>
                    </a:lnTo>
                    <a:lnTo>
                      <a:pt x="1602" y="2031"/>
                    </a:lnTo>
                    <a:lnTo>
                      <a:pt x="1603" y="2033"/>
                    </a:lnTo>
                    <a:lnTo>
                      <a:pt x="1602" y="2035"/>
                    </a:lnTo>
                    <a:lnTo>
                      <a:pt x="1589" y="2040"/>
                    </a:lnTo>
                    <a:lnTo>
                      <a:pt x="1582" y="2040"/>
                    </a:lnTo>
                    <a:lnTo>
                      <a:pt x="1569" y="2048"/>
                    </a:lnTo>
                    <a:lnTo>
                      <a:pt x="1561" y="2053"/>
                    </a:lnTo>
                    <a:lnTo>
                      <a:pt x="1553" y="2062"/>
                    </a:lnTo>
                    <a:lnTo>
                      <a:pt x="1541" y="2084"/>
                    </a:lnTo>
                    <a:lnTo>
                      <a:pt x="1539" y="2080"/>
                    </a:lnTo>
                    <a:lnTo>
                      <a:pt x="1536" y="2083"/>
                    </a:lnTo>
                    <a:lnTo>
                      <a:pt x="1535" y="2080"/>
                    </a:lnTo>
                    <a:lnTo>
                      <a:pt x="1534" y="2080"/>
                    </a:lnTo>
                    <a:lnTo>
                      <a:pt x="1536" y="2083"/>
                    </a:lnTo>
                    <a:lnTo>
                      <a:pt x="1538" y="2083"/>
                    </a:lnTo>
                    <a:lnTo>
                      <a:pt x="1538" y="2087"/>
                    </a:lnTo>
                    <a:lnTo>
                      <a:pt x="1540" y="2085"/>
                    </a:lnTo>
                    <a:lnTo>
                      <a:pt x="1533" y="2094"/>
                    </a:lnTo>
                    <a:lnTo>
                      <a:pt x="1522" y="2113"/>
                    </a:lnTo>
                    <a:lnTo>
                      <a:pt x="1515" y="2139"/>
                    </a:lnTo>
                    <a:lnTo>
                      <a:pt x="1516" y="2134"/>
                    </a:lnTo>
                    <a:lnTo>
                      <a:pt x="1514" y="2133"/>
                    </a:lnTo>
                    <a:lnTo>
                      <a:pt x="1510" y="2132"/>
                    </a:lnTo>
                    <a:lnTo>
                      <a:pt x="1479" y="2112"/>
                    </a:lnTo>
                    <a:lnTo>
                      <a:pt x="1394" y="2058"/>
                    </a:lnTo>
                    <a:lnTo>
                      <a:pt x="1393" y="2053"/>
                    </a:lnTo>
                    <a:lnTo>
                      <a:pt x="1386" y="2050"/>
                    </a:lnTo>
                    <a:lnTo>
                      <a:pt x="1384" y="2048"/>
                    </a:lnTo>
                    <a:lnTo>
                      <a:pt x="1386" y="2046"/>
                    </a:lnTo>
                    <a:lnTo>
                      <a:pt x="1396" y="2040"/>
                    </a:lnTo>
                    <a:lnTo>
                      <a:pt x="1405" y="2031"/>
                    </a:lnTo>
                    <a:lnTo>
                      <a:pt x="1402" y="2026"/>
                    </a:lnTo>
                    <a:lnTo>
                      <a:pt x="1398" y="2025"/>
                    </a:lnTo>
                    <a:lnTo>
                      <a:pt x="1398" y="2020"/>
                    </a:lnTo>
                    <a:lnTo>
                      <a:pt x="1395" y="2018"/>
                    </a:lnTo>
                    <a:lnTo>
                      <a:pt x="1396" y="2008"/>
                    </a:lnTo>
                    <a:lnTo>
                      <a:pt x="1394" y="2004"/>
                    </a:lnTo>
                    <a:lnTo>
                      <a:pt x="1390" y="2004"/>
                    </a:lnTo>
                    <a:lnTo>
                      <a:pt x="1387" y="2001"/>
                    </a:lnTo>
                    <a:lnTo>
                      <a:pt x="1383" y="2003"/>
                    </a:lnTo>
                    <a:lnTo>
                      <a:pt x="1381" y="2002"/>
                    </a:lnTo>
                    <a:lnTo>
                      <a:pt x="1380" y="1997"/>
                    </a:lnTo>
                    <a:lnTo>
                      <a:pt x="1378" y="1997"/>
                    </a:lnTo>
                    <a:lnTo>
                      <a:pt x="1377" y="1992"/>
                    </a:lnTo>
                    <a:lnTo>
                      <a:pt x="1372" y="1988"/>
                    </a:lnTo>
                    <a:lnTo>
                      <a:pt x="1373" y="1985"/>
                    </a:lnTo>
                    <a:lnTo>
                      <a:pt x="1366" y="1978"/>
                    </a:lnTo>
                    <a:lnTo>
                      <a:pt x="1365" y="1985"/>
                    </a:lnTo>
                    <a:lnTo>
                      <a:pt x="1361" y="1978"/>
                    </a:lnTo>
                    <a:lnTo>
                      <a:pt x="1360" y="1978"/>
                    </a:lnTo>
                    <a:lnTo>
                      <a:pt x="1356" y="1981"/>
                    </a:lnTo>
                    <a:lnTo>
                      <a:pt x="1355" y="1978"/>
                    </a:lnTo>
                    <a:lnTo>
                      <a:pt x="1352" y="1978"/>
                    </a:lnTo>
                    <a:lnTo>
                      <a:pt x="1352" y="1975"/>
                    </a:lnTo>
                    <a:lnTo>
                      <a:pt x="1352" y="1972"/>
                    </a:lnTo>
                    <a:lnTo>
                      <a:pt x="1353" y="1972"/>
                    </a:lnTo>
                    <a:lnTo>
                      <a:pt x="1353" y="1968"/>
                    </a:lnTo>
                    <a:lnTo>
                      <a:pt x="1348" y="1968"/>
                    </a:lnTo>
                    <a:lnTo>
                      <a:pt x="1346" y="1970"/>
                    </a:lnTo>
                    <a:lnTo>
                      <a:pt x="1342" y="1968"/>
                    </a:lnTo>
                    <a:lnTo>
                      <a:pt x="1339" y="1961"/>
                    </a:lnTo>
                    <a:lnTo>
                      <a:pt x="1336" y="1958"/>
                    </a:lnTo>
                    <a:lnTo>
                      <a:pt x="1337" y="1951"/>
                    </a:lnTo>
                    <a:lnTo>
                      <a:pt x="1335" y="1950"/>
                    </a:lnTo>
                    <a:lnTo>
                      <a:pt x="1329" y="1945"/>
                    </a:lnTo>
                    <a:lnTo>
                      <a:pt x="1329" y="1942"/>
                    </a:lnTo>
                    <a:lnTo>
                      <a:pt x="1322" y="1940"/>
                    </a:lnTo>
                    <a:lnTo>
                      <a:pt x="1319" y="1935"/>
                    </a:lnTo>
                    <a:lnTo>
                      <a:pt x="1312" y="1936"/>
                    </a:lnTo>
                    <a:lnTo>
                      <a:pt x="1307" y="1933"/>
                    </a:lnTo>
                    <a:lnTo>
                      <a:pt x="1312" y="1929"/>
                    </a:lnTo>
                    <a:lnTo>
                      <a:pt x="1312" y="1924"/>
                    </a:lnTo>
                    <a:lnTo>
                      <a:pt x="1310" y="1923"/>
                    </a:lnTo>
                    <a:lnTo>
                      <a:pt x="1314" y="1920"/>
                    </a:lnTo>
                    <a:lnTo>
                      <a:pt x="1311" y="1920"/>
                    </a:lnTo>
                    <a:lnTo>
                      <a:pt x="1310" y="1916"/>
                    </a:lnTo>
                    <a:lnTo>
                      <a:pt x="1312" y="1915"/>
                    </a:lnTo>
                    <a:lnTo>
                      <a:pt x="1318" y="1909"/>
                    </a:lnTo>
                    <a:lnTo>
                      <a:pt x="1323" y="1907"/>
                    </a:lnTo>
                    <a:lnTo>
                      <a:pt x="1320" y="1904"/>
                    </a:lnTo>
                    <a:lnTo>
                      <a:pt x="1320" y="1900"/>
                    </a:lnTo>
                    <a:lnTo>
                      <a:pt x="1318" y="1899"/>
                    </a:lnTo>
                    <a:lnTo>
                      <a:pt x="1321" y="1895"/>
                    </a:lnTo>
                    <a:lnTo>
                      <a:pt x="1320" y="1891"/>
                    </a:lnTo>
                    <a:lnTo>
                      <a:pt x="1322" y="1888"/>
                    </a:lnTo>
                    <a:lnTo>
                      <a:pt x="1321" y="1886"/>
                    </a:lnTo>
                    <a:lnTo>
                      <a:pt x="1318" y="1884"/>
                    </a:lnTo>
                    <a:lnTo>
                      <a:pt x="1317" y="1877"/>
                    </a:lnTo>
                    <a:lnTo>
                      <a:pt x="1321" y="1868"/>
                    </a:lnTo>
                    <a:lnTo>
                      <a:pt x="1321" y="1864"/>
                    </a:lnTo>
                    <a:lnTo>
                      <a:pt x="1318" y="1862"/>
                    </a:lnTo>
                    <a:lnTo>
                      <a:pt x="1318" y="1859"/>
                    </a:lnTo>
                    <a:lnTo>
                      <a:pt x="1322" y="1849"/>
                    </a:lnTo>
                    <a:lnTo>
                      <a:pt x="1322" y="1846"/>
                    </a:lnTo>
                    <a:lnTo>
                      <a:pt x="1324" y="1841"/>
                    </a:lnTo>
                    <a:lnTo>
                      <a:pt x="1330" y="1837"/>
                    </a:lnTo>
                    <a:lnTo>
                      <a:pt x="1336" y="1824"/>
                    </a:lnTo>
                    <a:lnTo>
                      <a:pt x="1336" y="1820"/>
                    </a:lnTo>
                    <a:lnTo>
                      <a:pt x="1338" y="1818"/>
                    </a:lnTo>
                    <a:lnTo>
                      <a:pt x="1343" y="1819"/>
                    </a:lnTo>
                    <a:lnTo>
                      <a:pt x="1345" y="1821"/>
                    </a:lnTo>
                    <a:lnTo>
                      <a:pt x="1347" y="1820"/>
                    </a:lnTo>
                    <a:lnTo>
                      <a:pt x="1354" y="1822"/>
                    </a:lnTo>
                    <a:lnTo>
                      <a:pt x="1355" y="1821"/>
                    </a:lnTo>
                    <a:lnTo>
                      <a:pt x="1361" y="1820"/>
                    </a:lnTo>
                    <a:lnTo>
                      <a:pt x="1363" y="1817"/>
                    </a:lnTo>
                    <a:lnTo>
                      <a:pt x="1366" y="1820"/>
                    </a:lnTo>
                    <a:lnTo>
                      <a:pt x="1366" y="1823"/>
                    </a:lnTo>
                    <a:lnTo>
                      <a:pt x="1369" y="1822"/>
                    </a:lnTo>
                    <a:lnTo>
                      <a:pt x="1371" y="1824"/>
                    </a:lnTo>
                    <a:lnTo>
                      <a:pt x="1374" y="1824"/>
                    </a:lnTo>
                    <a:lnTo>
                      <a:pt x="1377" y="1821"/>
                    </a:lnTo>
                    <a:lnTo>
                      <a:pt x="1380" y="1824"/>
                    </a:lnTo>
                    <a:lnTo>
                      <a:pt x="1382" y="1821"/>
                    </a:lnTo>
                    <a:lnTo>
                      <a:pt x="1384" y="1815"/>
                    </a:lnTo>
                    <a:lnTo>
                      <a:pt x="1388" y="1815"/>
                    </a:lnTo>
                    <a:lnTo>
                      <a:pt x="1389" y="1812"/>
                    </a:lnTo>
                    <a:lnTo>
                      <a:pt x="1384" y="1801"/>
                    </a:lnTo>
                    <a:lnTo>
                      <a:pt x="1372" y="1801"/>
                    </a:lnTo>
                    <a:lnTo>
                      <a:pt x="1370" y="1799"/>
                    </a:lnTo>
                    <a:lnTo>
                      <a:pt x="1368" y="1799"/>
                    </a:lnTo>
                    <a:lnTo>
                      <a:pt x="1375" y="1787"/>
                    </a:lnTo>
                    <a:lnTo>
                      <a:pt x="1375" y="1784"/>
                    </a:lnTo>
                    <a:lnTo>
                      <a:pt x="1377" y="1781"/>
                    </a:lnTo>
                    <a:lnTo>
                      <a:pt x="1376" y="1779"/>
                    </a:lnTo>
                    <a:lnTo>
                      <a:pt x="1374" y="1774"/>
                    </a:lnTo>
                    <a:lnTo>
                      <a:pt x="1377" y="1769"/>
                    </a:lnTo>
                    <a:lnTo>
                      <a:pt x="1380" y="1759"/>
                    </a:lnTo>
                    <a:lnTo>
                      <a:pt x="1380" y="1756"/>
                    </a:lnTo>
                    <a:lnTo>
                      <a:pt x="1382" y="1752"/>
                    </a:lnTo>
                    <a:lnTo>
                      <a:pt x="1389" y="1752"/>
                    </a:lnTo>
                    <a:lnTo>
                      <a:pt x="1392" y="1748"/>
                    </a:lnTo>
                    <a:lnTo>
                      <a:pt x="1396" y="1751"/>
                    </a:lnTo>
                    <a:lnTo>
                      <a:pt x="1400" y="1751"/>
                    </a:lnTo>
                    <a:lnTo>
                      <a:pt x="1405" y="1753"/>
                    </a:lnTo>
                    <a:lnTo>
                      <a:pt x="1406" y="1752"/>
                    </a:lnTo>
                    <a:lnTo>
                      <a:pt x="1408" y="1753"/>
                    </a:lnTo>
                    <a:lnTo>
                      <a:pt x="1409" y="1749"/>
                    </a:lnTo>
                    <a:lnTo>
                      <a:pt x="1408" y="1748"/>
                    </a:lnTo>
                    <a:lnTo>
                      <a:pt x="1408" y="1746"/>
                    </a:lnTo>
                    <a:lnTo>
                      <a:pt x="1405" y="1744"/>
                    </a:lnTo>
                    <a:lnTo>
                      <a:pt x="1406" y="1744"/>
                    </a:lnTo>
                    <a:lnTo>
                      <a:pt x="1406" y="1741"/>
                    </a:lnTo>
                    <a:lnTo>
                      <a:pt x="1408" y="1741"/>
                    </a:lnTo>
                    <a:lnTo>
                      <a:pt x="1417" y="1728"/>
                    </a:lnTo>
                    <a:lnTo>
                      <a:pt x="1418" y="1726"/>
                    </a:lnTo>
                    <a:lnTo>
                      <a:pt x="1422" y="1718"/>
                    </a:lnTo>
                    <a:lnTo>
                      <a:pt x="1423" y="1722"/>
                    </a:lnTo>
                    <a:lnTo>
                      <a:pt x="1422" y="1725"/>
                    </a:lnTo>
                    <a:lnTo>
                      <a:pt x="1425" y="1728"/>
                    </a:lnTo>
                    <a:lnTo>
                      <a:pt x="1428" y="1727"/>
                    </a:lnTo>
                    <a:lnTo>
                      <a:pt x="1429" y="1722"/>
                    </a:lnTo>
                    <a:lnTo>
                      <a:pt x="1431" y="1722"/>
                    </a:lnTo>
                    <a:lnTo>
                      <a:pt x="1433" y="1718"/>
                    </a:lnTo>
                    <a:lnTo>
                      <a:pt x="1438" y="1702"/>
                    </a:lnTo>
                    <a:lnTo>
                      <a:pt x="1444" y="1699"/>
                    </a:lnTo>
                    <a:lnTo>
                      <a:pt x="1445" y="1695"/>
                    </a:lnTo>
                    <a:lnTo>
                      <a:pt x="1447" y="1695"/>
                    </a:lnTo>
                    <a:lnTo>
                      <a:pt x="1450" y="1698"/>
                    </a:lnTo>
                    <a:lnTo>
                      <a:pt x="1453" y="1692"/>
                    </a:lnTo>
                    <a:lnTo>
                      <a:pt x="1458" y="1689"/>
                    </a:lnTo>
                    <a:lnTo>
                      <a:pt x="1461" y="1689"/>
                    </a:lnTo>
                    <a:lnTo>
                      <a:pt x="1460" y="1684"/>
                    </a:lnTo>
                    <a:lnTo>
                      <a:pt x="1456" y="1680"/>
                    </a:lnTo>
                    <a:lnTo>
                      <a:pt x="1462" y="1673"/>
                    </a:lnTo>
                    <a:lnTo>
                      <a:pt x="1468" y="1670"/>
                    </a:lnTo>
                    <a:lnTo>
                      <a:pt x="1468" y="1662"/>
                    </a:lnTo>
                    <a:lnTo>
                      <a:pt x="1465" y="1658"/>
                    </a:lnTo>
                    <a:lnTo>
                      <a:pt x="1468" y="1658"/>
                    </a:lnTo>
                    <a:lnTo>
                      <a:pt x="1473" y="1652"/>
                    </a:lnTo>
                    <a:lnTo>
                      <a:pt x="1471" y="1647"/>
                    </a:lnTo>
                    <a:lnTo>
                      <a:pt x="1469" y="1646"/>
                    </a:lnTo>
                    <a:lnTo>
                      <a:pt x="1468" y="1641"/>
                    </a:lnTo>
                    <a:lnTo>
                      <a:pt x="1464" y="1640"/>
                    </a:lnTo>
                    <a:lnTo>
                      <a:pt x="1464" y="1638"/>
                    </a:lnTo>
                    <a:lnTo>
                      <a:pt x="1456" y="1632"/>
                    </a:lnTo>
                    <a:lnTo>
                      <a:pt x="1461" y="1627"/>
                    </a:lnTo>
                    <a:lnTo>
                      <a:pt x="1452" y="1625"/>
                    </a:lnTo>
                    <a:lnTo>
                      <a:pt x="1450" y="1628"/>
                    </a:lnTo>
                    <a:lnTo>
                      <a:pt x="1447" y="1628"/>
                    </a:lnTo>
                    <a:lnTo>
                      <a:pt x="1447" y="1626"/>
                    </a:lnTo>
                    <a:lnTo>
                      <a:pt x="1444" y="1625"/>
                    </a:lnTo>
                    <a:lnTo>
                      <a:pt x="1442" y="1627"/>
                    </a:lnTo>
                    <a:lnTo>
                      <a:pt x="1443" y="1625"/>
                    </a:lnTo>
                    <a:lnTo>
                      <a:pt x="1441" y="1625"/>
                    </a:lnTo>
                    <a:lnTo>
                      <a:pt x="1440" y="1623"/>
                    </a:lnTo>
                    <a:lnTo>
                      <a:pt x="1437" y="1624"/>
                    </a:lnTo>
                    <a:lnTo>
                      <a:pt x="1435" y="1621"/>
                    </a:lnTo>
                    <a:lnTo>
                      <a:pt x="1432" y="1621"/>
                    </a:lnTo>
                    <a:lnTo>
                      <a:pt x="1432" y="1619"/>
                    </a:lnTo>
                    <a:lnTo>
                      <a:pt x="1428" y="1618"/>
                    </a:lnTo>
                    <a:lnTo>
                      <a:pt x="1430" y="1617"/>
                    </a:lnTo>
                    <a:lnTo>
                      <a:pt x="1428" y="1616"/>
                    </a:lnTo>
                    <a:lnTo>
                      <a:pt x="1428" y="1614"/>
                    </a:lnTo>
                    <a:lnTo>
                      <a:pt x="1426" y="1614"/>
                    </a:lnTo>
                    <a:lnTo>
                      <a:pt x="1428" y="1612"/>
                    </a:lnTo>
                    <a:lnTo>
                      <a:pt x="1428" y="1607"/>
                    </a:lnTo>
                    <a:lnTo>
                      <a:pt x="1425" y="1610"/>
                    </a:lnTo>
                    <a:lnTo>
                      <a:pt x="1424" y="1604"/>
                    </a:lnTo>
                    <a:lnTo>
                      <a:pt x="1422" y="1605"/>
                    </a:lnTo>
                    <a:lnTo>
                      <a:pt x="1419" y="1607"/>
                    </a:lnTo>
                    <a:lnTo>
                      <a:pt x="1417" y="1606"/>
                    </a:lnTo>
                    <a:lnTo>
                      <a:pt x="1414" y="1606"/>
                    </a:lnTo>
                    <a:lnTo>
                      <a:pt x="1412" y="1605"/>
                    </a:lnTo>
                    <a:lnTo>
                      <a:pt x="1410" y="1606"/>
                    </a:lnTo>
                    <a:lnTo>
                      <a:pt x="1409" y="1605"/>
                    </a:lnTo>
                    <a:lnTo>
                      <a:pt x="1407" y="1607"/>
                    </a:lnTo>
                    <a:lnTo>
                      <a:pt x="1405" y="1606"/>
                    </a:lnTo>
                    <a:lnTo>
                      <a:pt x="1407" y="1602"/>
                    </a:lnTo>
                    <a:lnTo>
                      <a:pt x="1407" y="1598"/>
                    </a:lnTo>
                    <a:lnTo>
                      <a:pt x="1405" y="1599"/>
                    </a:lnTo>
                    <a:lnTo>
                      <a:pt x="1400" y="1596"/>
                    </a:lnTo>
                    <a:lnTo>
                      <a:pt x="1399" y="1597"/>
                    </a:lnTo>
                    <a:lnTo>
                      <a:pt x="1391" y="1584"/>
                    </a:lnTo>
                    <a:lnTo>
                      <a:pt x="1386" y="1585"/>
                    </a:lnTo>
                    <a:lnTo>
                      <a:pt x="1382" y="1587"/>
                    </a:lnTo>
                    <a:lnTo>
                      <a:pt x="1381" y="1585"/>
                    </a:lnTo>
                    <a:lnTo>
                      <a:pt x="1378" y="1587"/>
                    </a:lnTo>
                    <a:lnTo>
                      <a:pt x="1370" y="1588"/>
                    </a:lnTo>
                    <a:lnTo>
                      <a:pt x="1369" y="1587"/>
                    </a:lnTo>
                    <a:lnTo>
                      <a:pt x="1361" y="1586"/>
                    </a:lnTo>
                    <a:lnTo>
                      <a:pt x="1360" y="1588"/>
                    </a:lnTo>
                    <a:lnTo>
                      <a:pt x="1359" y="1586"/>
                    </a:lnTo>
                    <a:lnTo>
                      <a:pt x="1357" y="1587"/>
                    </a:lnTo>
                    <a:lnTo>
                      <a:pt x="1350" y="1585"/>
                    </a:lnTo>
                    <a:lnTo>
                      <a:pt x="1348" y="1579"/>
                    </a:lnTo>
                    <a:lnTo>
                      <a:pt x="1344" y="1574"/>
                    </a:lnTo>
                    <a:lnTo>
                      <a:pt x="1342" y="1573"/>
                    </a:lnTo>
                    <a:lnTo>
                      <a:pt x="1337" y="1578"/>
                    </a:lnTo>
                    <a:lnTo>
                      <a:pt x="1335" y="1575"/>
                    </a:lnTo>
                    <a:lnTo>
                      <a:pt x="1332" y="1576"/>
                    </a:lnTo>
                    <a:lnTo>
                      <a:pt x="1329" y="1579"/>
                    </a:lnTo>
                    <a:lnTo>
                      <a:pt x="1329" y="1583"/>
                    </a:lnTo>
                    <a:lnTo>
                      <a:pt x="1325" y="1582"/>
                    </a:lnTo>
                    <a:lnTo>
                      <a:pt x="1322" y="1584"/>
                    </a:lnTo>
                    <a:lnTo>
                      <a:pt x="1320" y="1584"/>
                    </a:lnTo>
                    <a:lnTo>
                      <a:pt x="1318" y="1581"/>
                    </a:lnTo>
                    <a:lnTo>
                      <a:pt x="1319" y="1578"/>
                    </a:lnTo>
                    <a:lnTo>
                      <a:pt x="1314" y="1578"/>
                    </a:lnTo>
                    <a:lnTo>
                      <a:pt x="1314" y="1575"/>
                    </a:lnTo>
                    <a:lnTo>
                      <a:pt x="1311" y="1574"/>
                    </a:lnTo>
                    <a:lnTo>
                      <a:pt x="1311" y="1571"/>
                    </a:lnTo>
                    <a:lnTo>
                      <a:pt x="1306" y="1566"/>
                    </a:lnTo>
                    <a:lnTo>
                      <a:pt x="1305" y="1566"/>
                    </a:lnTo>
                    <a:lnTo>
                      <a:pt x="1304" y="1568"/>
                    </a:lnTo>
                    <a:lnTo>
                      <a:pt x="1302" y="1568"/>
                    </a:lnTo>
                    <a:lnTo>
                      <a:pt x="1299" y="1563"/>
                    </a:lnTo>
                    <a:lnTo>
                      <a:pt x="1294" y="1562"/>
                    </a:lnTo>
                    <a:lnTo>
                      <a:pt x="1291" y="1555"/>
                    </a:lnTo>
                    <a:lnTo>
                      <a:pt x="1288" y="1554"/>
                    </a:lnTo>
                    <a:lnTo>
                      <a:pt x="1283" y="1556"/>
                    </a:lnTo>
                    <a:lnTo>
                      <a:pt x="1281" y="1558"/>
                    </a:lnTo>
                    <a:lnTo>
                      <a:pt x="1282" y="1562"/>
                    </a:lnTo>
                    <a:lnTo>
                      <a:pt x="1275" y="1565"/>
                    </a:lnTo>
                    <a:lnTo>
                      <a:pt x="1272" y="1562"/>
                    </a:lnTo>
                    <a:lnTo>
                      <a:pt x="1272" y="1557"/>
                    </a:lnTo>
                    <a:lnTo>
                      <a:pt x="1265" y="1550"/>
                    </a:lnTo>
                    <a:lnTo>
                      <a:pt x="1262" y="1550"/>
                    </a:lnTo>
                    <a:lnTo>
                      <a:pt x="1262" y="1555"/>
                    </a:lnTo>
                    <a:lnTo>
                      <a:pt x="1260" y="1557"/>
                    </a:lnTo>
                    <a:lnTo>
                      <a:pt x="1250" y="1561"/>
                    </a:lnTo>
                    <a:lnTo>
                      <a:pt x="1246" y="1560"/>
                    </a:lnTo>
                    <a:lnTo>
                      <a:pt x="1244" y="1553"/>
                    </a:lnTo>
                    <a:lnTo>
                      <a:pt x="1236" y="1552"/>
                    </a:lnTo>
                    <a:lnTo>
                      <a:pt x="1233" y="1550"/>
                    </a:lnTo>
                    <a:lnTo>
                      <a:pt x="1229" y="1560"/>
                    </a:lnTo>
                    <a:lnTo>
                      <a:pt x="1224" y="1564"/>
                    </a:lnTo>
                    <a:lnTo>
                      <a:pt x="1217" y="1565"/>
                    </a:lnTo>
                    <a:lnTo>
                      <a:pt x="1213" y="1567"/>
                    </a:lnTo>
                    <a:lnTo>
                      <a:pt x="1208" y="1566"/>
                    </a:lnTo>
                    <a:lnTo>
                      <a:pt x="1204" y="1570"/>
                    </a:lnTo>
                    <a:lnTo>
                      <a:pt x="1197" y="1571"/>
                    </a:lnTo>
                    <a:lnTo>
                      <a:pt x="1193" y="1578"/>
                    </a:lnTo>
                    <a:lnTo>
                      <a:pt x="1178" y="1569"/>
                    </a:lnTo>
                    <a:lnTo>
                      <a:pt x="1173" y="1570"/>
                    </a:lnTo>
                    <a:lnTo>
                      <a:pt x="1168" y="1572"/>
                    </a:lnTo>
                    <a:lnTo>
                      <a:pt x="1161" y="1570"/>
                    </a:lnTo>
                    <a:lnTo>
                      <a:pt x="1153" y="1571"/>
                    </a:lnTo>
                    <a:lnTo>
                      <a:pt x="1150" y="1548"/>
                    </a:lnTo>
                    <a:lnTo>
                      <a:pt x="1147" y="1518"/>
                    </a:lnTo>
                    <a:lnTo>
                      <a:pt x="1146" y="1517"/>
                    </a:lnTo>
                    <a:lnTo>
                      <a:pt x="1124" y="1496"/>
                    </a:lnTo>
                    <a:lnTo>
                      <a:pt x="1051" y="1431"/>
                    </a:lnTo>
                    <a:lnTo>
                      <a:pt x="1039" y="1435"/>
                    </a:lnTo>
                    <a:lnTo>
                      <a:pt x="1035" y="1434"/>
                    </a:lnTo>
                    <a:lnTo>
                      <a:pt x="1033" y="1439"/>
                    </a:lnTo>
                    <a:lnTo>
                      <a:pt x="1030" y="1442"/>
                    </a:lnTo>
                    <a:lnTo>
                      <a:pt x="1023" y="1444"/>
                    </a:lnTo>
                    <a:lnTo>
                      <a:pt x="1021" y="1447"/>
                    </a:lnTo>
                    <a:lnTo>
                      <a:pt x="1010" y="1445"/>
                    </a:lnTo>
                    <a:lnTo>
                      <a:pt x="1009" y="1443"/>
                    </a:lnTo>
                    <a:lnTo>
                      <a:pt x="1000" y="1445"/>
                    </a:lnTo>
                    <a:lnTo>
                      <a:pt x="986" y="1449"/>
                    </a:lnTo>
                    <a:lnTo>
                      <a:pt x="982" y="1440"/>
                    </a:lnTo>
                    <a:lnTo>
                      <a:pt x="975" y="1435"/>
                    </a:lnTo>
                    <a:lnTo>
                      <a:pt x="974" y="1430"/>
                    </a:lnTo>
                    <a:lnTo>
                      <a:pt x="972" y="1430"/>
                    </a:lnTo>
                    <a:lnTo>
                      <a:pt x="969" y="1427"/>
                    </a:lnTo>
                    <a:lnTo>
                      <a:pt x="965" y="1431"/>
                    </a:lnTo>
                    <a:lnTo>
                      <a:pt x="960" y="1431"/>
                    </a:lnTo>
                    <a:lnTo>
                      <a:pt x="958" y="1430"/>
                    </a:lnTo>
                    <a:lnTo>
                      <a:pt x="949" y="1436"/>
                    </a:lnTo>
                    <a:lnTo>
                      <a:pt x="947" y="1434"/>
                    </a:lnTo>
                    <a:lnTo>
                      <a:pt x="945" y="1435"/>
                    </a:lnTo>
                    <a:lnTo>
                      <a:pt x="937" y="1429"/>
                    </a:lnTo>
                    <a:lnTo>
                      <a:pt x="934" y="1426"/>
                    </a:lnTo>
                    <a:lnTo>
                      <a:pt x="930" y="1430"/>
                    </a:lnTo>
                    <a:lnTo>
                      <a:pt x="926" y="1424"/>
                    </a:lnTo>
                    <a:lnTo>
                      <a:pt x="921" y="1426"/>
                    </a:lnTo>
                    <a:lnTo>
                      <a:pt x="910" y="1422"/>
                    </a:lnTo>
                    <a:lnTo>
                      <a:pt x="912" y="1413"/>
                    </a:lnTo>
                    <a:lnTo>
                      <a:pt x="904" y="1412"/>
                    </a:lnTo>
                    <a:lnTo>
                      <a:pt x="895" y="1405"/>
                    </a:lnTo>
                    <a:lnTo>
                      <a:pt x="891" y="1404"/>
                    </a:lnTo>
                    <a:lnTo>
                      <a:pt x="891" y="1402"/>
                    </a:lnTo>
                    <a:lnTo>
                      <a:pt x="885" y="1401"/>
                    </a:lnTo>
                    <a:lnTo>
                      <a:pt x="879" y="1395"/>
                    </a:lnTo>
                    <a:lnTo>
                      <a:pt x="876" y="1392"/>
                    </a:lnTo>
                    <a:lnTo>
                      <a:pt x="871" y="1396"/>
                    </a:lnTo>
                    <a:lnTo>
                      <a:pt x="865" y="1392"/>
                    </a:lnTo>
                    <a:lnTo>
                      <a:pt x="864" y="1389"/>
                    </a:lnTo>
                    <a:lnTo>
                      <a:pt x="862" y="1391"/>
                    </a:lnTo>
                    <a:lnTo>
                      <a:pt x="859" y="1388"/>
                    </a:lnTo>
                    <a:lnTo>
                      <a:pt x="856" y="1388"/>
                    </a:lnTo>
                    <a:lnTo>
                      <a:pt x="854" y="1384"/>
                    </a:lnTo>
                    <a:lnTo>
                      <a:pt x="852" y="1383"/>
                    </a:lnTo>
                    <a:lnTo>
                      <a:pt x="850" y="1384"/>
                    </a:lnTo>
                    <a:lnTo>
                      <a:pt x="847" y="1383"/>
                    </a:lnTo>
                    <a:lnTo>
                      <a:pt x="844" y="1381"/>
                    </a:lnTo>
                    <a:lnTo>
                      <a:pt x="842" y="1375"/>
                    </a:lnTo>
                    <a:lnTo>
                      <a:pt x="835" y="1374"/>
                    </a:lnTo>
                    <a:lnTo>
                      <a:pt x="829" y="1370"/>
                    </a:lnTo>
                    <a:lnTo>
                      <a:pt x="817" y="1360"/>
                    </a:lnTo>
                    <a:lnTo>
                      <a:pt x="818" y="1359"/>
                    </a:lnTo>
                    <a:lnTo>
                      <a:pt x="817" y="1357"/>
                    </a:lnTo>
                    <a:lnTo>
                      <a:pt x="813" y="1358"/>
                    </a:lnTo>
                    <a:lnTo>
                      <a:pt x="811" y="1355"/>
                    </a:lnTo>
                    <a:lnTo>
                      <a:pt x="810" y="1357"/>
                    </a:lnTo>
                    <a:lnTo>
                      <a:pt x="808" y="1353"/>
                    </a:lnTo>
                    <a:lnTo>
                      <a:pt x="805" y="1353"/>
                    </a:lnTo>
                    <a:lnTo>
                      <a:pt x="805" y="1351"/>
                    </a:lnTo>
                    <a:lnTo>
                      <a:pt x="802" y="1346"/>
                    </a:lnTo>
                    <a:lnTo>
                      <a:pt x="789" y="1342"/>
                    </a:lnTo>
                    <a:lnTo>
                      <a:pt x="787" y="1344"/>
                    </a:lnTo>
                    <a:lnTo>
                      <a:pt x="783" y="1342"/>
                    </a:lnTo>
                    <a:lnTo>
                      <a:pt x="783" y="1340"/>
                    </a:lnTo>
                    <a:lnTo>
                      <a:pt x="781" y="1339"/>
                    </a:lnTo>
                    <a:lnTo>
                      <a:pt x="777" y="1341"/>
                    </a:lnTo>
                    <a:lnTo>
                      <a:pt x="775" y="1339"/>
                    </a:lnTo>
                    <a:lnTo>
                      <a:pt x="771" y="1344"/>
                    </a:lnTo>
                    <a:lnTo>
                      <a:pt x="767" y="1338"/>
                    </a:lnTo>
                    <a:lnTo>
                      <a:pt x="764" y="1339"/>
                    </a:lnTo>
                    <a:lnTo>
                      <a:pt x="762" y="1336"/>
                    </a:lnTo>
                    <a:lnTo>
                      <a:pt x="757" y="1336"/>
                    </a:lnTo>
                    <a:lnTo>
                      <a:pt x="751" y="1333"/>
                    </a:lnTo>
                    <a:lnTo>
                      <a:pt x="750" y="1335"/>
                    </a:lnTo>
                    <a:lnTo>
                      <a:pt x="746" y="1333"/>
                    </a:lnTo>
                    <a:lnTo>
                      <a:pt x="744" y="1334"/>
                    </a:lnTo>
                    <a:lnTo>
                      <a:pt x="731" y="1335"/>
                    </a:lnTo>
                    <a:lnTo>
                      <a:pt x="727" y="1338"/>
                    </a:lnTo>
                    <a:lnTo>
                      <a:pt x="722" y="1337"/>
                    </a:lnTo>
                    <a:lnTo>
                      <a:pt x="714" y="1342"/>
                    </a:lnTo>
                    <a:lnTo>
                      <a:pt x="707" y="1344"/>
                    </a:lnTo>
                    <a:lnTo>
                      <a:pt x="698" y="1349"/>
                    </a:lnTo>
                    <a:lnTo>
                      <a:pt x="694" y="1349"/>
                    </a:lnTo>
                    <a:lnTo>
                      <a:pt x="690" y="1352"/>
                    </a:lnTo>
                    <a:lnTo>
                      <a:pt x="689" y="1354"/>
                    </a:lnTo>
                    <a:lnTo>
                      <a:pt x="690" y="1357"/>
                    </a:lnTo>
                    <a:lnTo>
                      <a:pt x="685" y="1358"/>
                    </a:lnTo>
                    <a:lnTo>
                      <a:pt x="688" y="1362"/>
                    </a:lnTo>
                    <a:lnTo>
                      <a:pt x="685" y="1364"/>
                    </a:lnTo>
                    <a:lnTo>
                      <a:pt x="684" y="1364"/>
                    </a:lnTo>
                    <a:lnTo>
                      <a:pt x="678" y="1365"/>
                    </a:lnTo>
                    <a:lnTo>
                      <a:pt x="678" y="1367"/>
                    </a:lnTo>
                    <a:lnTo>
                      <a:pt x="676" y="1367"/>
                    </a:lnTo>
                    <a:lnTo>
                      <a:pt x="674" y="1369"/>
                    </a:lnTo>
                    <a:lnTo>
                      <a:pt x="672" y="1367"/>
                    </a:lnTo>
                    <a:lnTo>
                      <a:pt x="672" y="1362"/>
                    </a:lnTo>
                    <a:lnTo>
                      <a:pt x="664" y="1357"/>
                    </a:lnTo>
                    <a:lnTo>
                      <a:pt x="663" y="1354"/>
                    </a:lnTo>
                    <a:lnTo>
                      <a:pt x="655" y="1356"/>
                    </a:lnTo>
                    <a:lnTo>
                      <a:pt x="645" y="1353"/>
                    </a:lnTo>
                    <a:lnTo>
                      <a:pt x="643" y="1352"/>
                    </a:lnTo>
                    <a:lnTo>
                      <a:pt x="642" y="1349"/>
                    </a:lnTo>
                    <a:lnTo>
                      <a:pt x="641" y="1351"/>
                    </a:lnTo>
                    <a:lnTo>
                      <a:pt x="639" y="1350"/>
                    </a:lnTo>
                    <a:lnTo>
                      <a:pt x="640" y="1348"/>
                    </a:lnTo>
                    <a:lnTo>
                      <a:pt x="633" y="1350"/>
                    </a:lnTo>
                    <a:lnTo>
                      <a:pt x="634" y="1347"/>
                    </a:lnTo>
                    <a:lnTo>
                      <a:pt x="632" y="1344"/>
                    </a:lnTo>
                    <a:lnTo>
                      <a:pt x="625" y="1344"/>
                    </a:lnTo>
                    <a:lnTo>
                      <a:pt x="618" y="1340"/>
                    </a:lnTo>
                    <a:lnTo>
                      <a:pt x="602" y="1338"/>
                    </a:lnTo>
                    <a:lnTo>
                      <a:pt x="601" y="1335"/>
                    </a:lnTo>
                    <a:lnTo>
                      <a:pt x="600" y="1336"/>
                    </a:lnTo>
                    <a:lnTo>
                      <a:pt x="599" y="1333"/>
                    </a:lnTo>
                    <a:lnTo>
                      <a:pt x="598" y="1334"/>
                    </a:lnTo>
                    <a:lnTo>
                      <a:pt x="597" y="1331"/>
                    </a:lnTo>
                    <a:lnTo>
                      <a:pt x="599" y="1331"/>
                    </a:lnTo>
                    <a:lnTo>
                      <a:pt x="597" y="1330"/>
                    </a:lnTo>
                    <a:lnTo>
                      <a:pt x="599" y="1330"/>
                    </a:lnTo>
                    <a:lnTo>
                      <a:pt x="598" y="1328"/>
                    </a:lnTo>
                    <a:lnTo>
                      <a:pt x="600" y="1327"/>
                    </a:lnTo>
                    <a:lnTo>
                      <a:pt x="600" y="1324"/>
                    </a:lnTo>
                    <a:lnTo>
                      <a:pt x="599" y="1323"/>
                    </a:lnTo>
                    <a:lnTo>
                      <a:pt x="599" y="1320"/>
                    </a:lnTo>
                    <a:lnTo>
                      <a:pt x="597" y="1321"/>
                    </a:lnTo>
                    <a:lnTo>
                      <a:pt x="598" y="1314"/>
                    </a:lnTo>
                    <a:lnTo>
                      <a:pt x="599" y="1304"/>
                    </a:lnTo>
                    <a:lnTo>
                      <a:pt x="608" y="1287"/>
                    </a:lnTo>
                    <a:lnTo>
                      <a:pt x="610" y="1276"/>
                    </a:lnTo>
                    <a:lnTo>
                      <a:pt x="619" y="1265"/>
                    </a:lnTo>
                    <a:lnTo>
                      <a:pt x="615" y="1264"/>
                    </a:lnTo>
                    <a:lnTo>
                      <a:pt x="612" y="1261"/>
                    </a:lnTo>
                    <a:lnTo>
                      <a:pt x="610" y="1261"/>
                    </a:lnTo>
                    <a:lnTo>
                      <a:pt x="610" y="1259"/>
                    </a:lnTo>
                    <a:lnTo>
                      <a:pt x="609" y="1260"/>
                    </a:lnTo>
                    <a:lnTo>
                      <a:pt x="607" y="1259"/>
                    </a:lnTo>
                    <a:lnTo>
                      <a:pt x="605" y="1261"/>
                    </a:lnTo>
                    <a:lnTo>
                      <a:pt x="605" y="1259"/>
                    </a:lnTo>
                    <a:lnTo>
                      <a:pt x="603" y="1260"/>
                    </a:lnTo>
                    <a:lnTo>
                      <a:pt x="604" y="1258"/>
                    </a:lnTo>
                    <a:lnTo>
                      <a:pt x="598" y="1259"/>
                    </a:lnTo>
                    <a:lnTo>
                      <a:pt x="596" y="1258"/>
                    </a:lnTo>
                    <a:lnTo>
                      <a:pt x="596" y="1255"/>
                    </a:lnTo>
                    <a:lnTo>
                      <a:pt x="595" y="1257"/>
                    </a:lnTo>
                    <a:lnTo>
                      <a:pt x="592" y="1255"/>
                    </a:lnTo>
                    <a:lnTo>
                      <a:pt x="590" y="1258"/>
                    </a:lnTo>
                    <a:lnTo>
                      <a:pt x="589" y="1256"/>
                    </a:lnTo>
                    <a:lnTo>
                      <a:pt x="588" y="1256"/>
                    </a:lnTo>
                    <a:lnTo>
                      <a:pt x="587" y="1258"/>
                    </a:lnTo>
                    <a:lnTo>
                      <a:pt x="586" y="1256"/>
                    </a:lnTo>
                    <a:lnTo>
                      <a:pt x="584" y="1258"/>
                    </a:lnTo>
                    <a:lnTo>
                      <a:pt x="583" y="1255"/>
                    </a:lnTo>
                    <a:lnTo>
                      <a:pt x="581" y="1257"/>
                    </a:lnTo>
                    <a:lnTo>
                      <a:pt x="579" y="1251"/>
                    </a:lnTo>
                    <a:lnTo>
                      <a:pt x="576" y="1252"/>
                    </a:lnTo>
                    <a:lnTo>
                      <a:pt x="573" y="1250"/>
                    </a:lnTo>
                    <a:lnTo>
                      <a:pt x="574" y="1249"/>
                    </a:lnTo>
                    <a:lnTo>
                      <a:pt x="568" y="1250"/>
                    </a:lnTo>
                    <a:lnTo>
                      <a:pt x="564" y="1254"/>
                    </a:lnTo>
                    <a:lnTo>
                      <a:pt x="563" y="1252"/>
                    </a:lnTo>
                    <a:lnTo>
                      <a:pt x="561" y="1254"/>
                    </a:lnTo>
                    <a:lnTo>
                      <a:pt x="560" y="1252"/>
                    </a:lnTo>
                    <a:lnTo>
                      <a:pt x="559" y="1251"/>
                    </a:lnTo>
                    <a:lnTo>
                      <a:pt x="555" y="1254"/>
                    </a:lnTo>
                    <a:lnTo>
                      <a:pt x="555" y="1250"/>
                    </a:lnTo>
                    <a:lnTo>
                      <a:pt x="553" y="1249"/>
                    </a:lnTo>
                    <a:lnTo>
                      <a:pt x="552" y="1251"/>
                    </a:lnTo>
                    <a:lnTo>
                      <a:pt x="552" y="1249"/>
                    </a:lnTo>
                    <a:lnTo>
                      <a:pt x="550" y="1250"/>
                    </a:lnTo>
                    <a:lnTo>
                      <a:pt x="548" y="1247"/>
                    </a:lnTo>
                    <a:lnTo>
                      <a:pt x="543" y="1252"/>
                    </a:lnTo>
                    <a:lnTo>
                      <a:pt x="541" y="1251"/>
                    </a:lnTo>
                    <a:lnTo>
                      <a:pt x="542" y="1250"/>
                    </a:lnTo>
                    <a:lnTo>
                      <a:pt x="542" y="1248"/>
                    </a:lnTo>
                    <a:lnTo>
                      <a:pt x="536" y="1247"/>
                    </a:lnTo>
                    <a:lnTo>
                      <a:pt x="535" y="1249"/>
                    </a:lnTo>
                    <a:lnTo>
                      <a:pt x="534" y="1249"/>
                    </a:lnTo>
                    <a:lnTo>
                      <a:pt x="528" y="1246"/>
                    </a:lnTo>
                    <a:lnTo>
                      <a:pt x="525" y="1242"/>
                    </a:lnTo>
                    <a:lnTo>
                      <a:pt x="524" y="1244"/>
                    </a:lnTo>
                    <a:lnTo>
                      <a:pt x="519" y="1243"/>
                    </a:lnTo>
                    <a:lnTo>
                      <a:pt x="520" y="1245"/>
                    </a:lnTo>
                    <a:lnTo>
                      <a:pt x="519" y="1247"/>
                    </a:lnTo>
                    <a:lnTo>
                      <a:pt x="518" y="1246"/>
                    </a:lnTo>
                    <a:lnTo>
                      <a:pt x="517" y="1246"/>
                    </a:lnTo>
                    <a:lnTo>
                      <a:pt x="517" y="1247"/>
                    </a:lnTo>
                    <a:lnTo>
                      <a:pt x="513" y="1245"/>
                    </a:lnTo>
                    <a:lnTo>
                      <a:pt x="506" y="1246"/>
                    </a:lnTo>
                    <a:lnTo>
                      <a:pt x="502" y="1243"/>
                    </a:lnTo>
                    <a:lnTo>
                      <a:pt x="497" y="1245"/>
                    </a:lnTo>
                    <a:lnTo>
                      <a:pt x="497" y="1247"/>
                    </a:lnTo>
                    <a:lnTo>
                      <a:pt x="495" y="1247"/>
                    </a:lnTo>
                    <a:lnTo>
                      <a:pt x="496" y="1248"/>
                    </a:lnTo>
                    <a:lnTo>
                      <a:pt x="495" y="1248"/>
                    </a:lnTo>
                    <a:lnTo>
                      <a:pt x="493" y="1250"/>
                    </a:lnTo>
                    <a:lnTo>
                      <a:pt x="490" y="1250"/>
                    </a:lnTo>
                    <a:lnTo>
                      <a:pt x="489" y="1251"/>
                    </a:lnTo>
                    <a:lnTo>
                      <a:pt x="486" y="1250"/>
                    </a:lnTo>
                    <a:lnTo>
                      <a:pt x="482" y="1252"/>
                    </a:lnTo>
                    <a:lnTo>
                      <a:pt x="478" y="1254"/>
                    </a:lnTo>
                    <a:lnTo>
                      <a:pt x="473" y="1259"/>
                    </a:lnTo>
                    <a:lnTo>
                      <a:pt x="469" y="1260"/>
                    </a:lnTo>
                    <a:lnTo>
                      <a:pt x="465" y="1263"/>
                    </a:lnTo>
                    <a:lnTo>
                      <a:pt x="460" y="1261"/>
                    </a:lnTo>
                    <a:lnTo>
                      <a:pt x="459" y="1263"/>
                    </a:lnTo>
                    <a:lnTo>
                      <a:pt x="454" y="1263"/>
                    </a:lnTo>
                    <a:lnTo>
                      <a:pt x="453" y="1266"/>
                    </a:lnTo>
                    <a:lnTo>
                      <a:pt x="448" y="1265"/>
                    </a:lnTo>
                    <a:lnTo>
                      <a:pt x="448" y="1267"/>
                    </a:lnTo>
                    <a:lnTo>
                      <a:pt x="447" y="1266"/>
                    </a:lnTo>
                    <a:lnTo>
                      <a:pt x="441" y="1272"/>
                    </a:lnTo>
                    <a:lnTo>
                      <a:pt x="439" y="1270"/>
                    </a:lnTo>
                    <a:lnTo>
                      <a:pt x="437" y="1273"/>
                    </a:lnTo>
                    <a:lnTo>
                      <a:pt x="436" y="1273"/>
                    </a:lnTo>
                    <a:lnTo>
                      <a:pt x="434" y="1277"/>
                    </a:lnTo>
                    <a:lnTo>
                      <a:pt x="433" y="1276"/>
                    </a:lnTo>
                    <a:lnTo>
                      <a:pt x="430" y="1278"/>
                    </a:lnTo>
                    <a:lnTo>
                      <a:pt x="428" y="1277"/>
                    </a:lnTo>
                    <a:lnTo>
                      <a:pt x="427" y="1280"/>
                    </a:lnTo>
                    <a:lnTo>
                      <a:pt x="428" y="1282"/>
                    </a:lnTo>
                    <a:lnTo>
                      <a:pt x="426" y="1283"/>
                    </a:lnTo>
                    <a:lnTo>
                      <a:pt x="426" y="1282"/>
                    </a:lnTo>
                    <a:lnTo>
                      <a:pt x="425" y="1283"/>
                    </a:lnTo>
                    <a:lnTo>
                      <a:pt x="422" y="1282"/>
                    </a:lnTo>
                    <a:lnTo>
                      <a:pt x="419" y="1290"/>
                    </a:lnTo>
                    <a:lnTo>
                      <a:pt x="417" y="1287"/>
                    </a:lnTo>
                    <a:lnTo>
                      <a:pt x="411" y="1292"/>
                    </a:lnTo>
                    <a:lnTo>
                      <a:pt x="410" y="1293"/>
                    </a:lnTo>
                    <a:lnTo>
                      <a:pt x="409" y="1292"/>
                    </a:lnTo>
                    <a:lnTo>
                      <a:pt x="407" y="1295"/>
                    </a:lnTo>
                    <a:lnTo>
                      <a:pt x="399" y="1297"/>
                    </a:lnTo>
                    <a:lnTo>
                      <a:pt x="399" y="1299"/>
                    </a:lnTo>
                    <a:lnTo>
                      <a:pt x="393" y="1298"/>
                    </a:lnTo>
                    <a:lnTo>
                      <a:pt x="396" y="1299"/>
                    </a:lnTo>
                    <a:lnTo>
                      <a:pt x="394" y="1301"/>
                    </a:lnTo>
                    <a:lnTo>
                      <a:pt x="390" y="1300"/>
                    </a:lnTo>
                    <a:lnTo>
                      <a:pt x="390" y="1301"/>
                    </a:lnTo>
                    <a:lnTo>
                      <a:pt x="392" y="1303"/>
                    </a:lnTo>
                    <a:lnTo>
                      <a:pt x="389" y="1304"/>
                    </a:lnTo>
                    <a:lnTo>
                      <a:pt x="390" y="1308"/>
                    </a:lnTo>
                    <a:lnTo>
                      <a:pt x="392" y="1309"/>
                    </a:lnTo>
                    <a:lnTo>
                      <a:pt x="387" y="1310"/>
                    </a:lnTo>
                    <a:lnTo>
                      <a:pt x="387" y="1313"/>
                    </a:lnTo>
                    <a:lnTo>
                      <a:pt x="385" y="1316"/>
                    </a:lnTo>
                    <a:lnTo>
                      <a:pt x="387" y="1316"/>
                    </a:lnTo>
                    <a:lnTo>
                      <a:pt x="388" y="1314"/>
                    </a:lnTo>
                    <a:lnTo>
                      <a:pt x="388" y="1317"/>
                    </a:lnTo>
                    <a:lnTo>
                      <a:pt x="384" y="1317"/>
                    </a:lnTo>
                    <a:lnTo>
                      <a:pt x="381" y="1321"/>
                    </a:lnTo>
                    <a:lnTo>
                      <a:pt x="381" y="1320"/>
                    </a:lnTo>
                    <a:lnTo>
                      <a:pt x="376" y="1323"/>
                    </a:lnTo>
                    <a:lnTo>
                      <a:pt x="373" y="1322"/>
                    </a:lnTo>
                    <a:lnTo>
                      <a:pt x="374" y="1324"/>
                    </a:lnTo>
                    <a:lnTo>
                      <a:pt x="372" y="1326"/>
                    </a:lnTo>
                    <a:lnTo>
                      <a:pt x="367" y="1328"/>
                    </a:lnTo>
                    <a:lnTo>
                      <a:pt x="366" y="1327"/>
                    </a:lnTo>
                    <a:lnTo>
                      <a:pt x="366" y="1329"/>
                    </a:lnTo>
                    <a:lnTo>
                      <a:pt x="364" y="1330"/>
                    </a:lnTo>
                    <a:lnTo>
                      <a:pt x="362" y="1329"/>
                    </a:lnTo>
                    <a:lnTo>
                      <a:pt x="358" y="1332"/>
                    </a:lnTo>
                    <a:lnTo>
                      <a:pt x="360" y="1333"/>
                    </a:lnTo>
                    <a:lnTo>
                      <a:pt x="357" y="1333"/>
                    </a:lnTo>
                    <a:lnTo>
                      <a:pt x="357" y="1335"/>
                    </a:lnTo>
                    <a:lnTo>
                      <a:pt x="354" y="1335"/>
                    </a:lnTo>
                    <a:lnTo>
                      <a:pt x="355" y="1336"/>
                    </a:lnTo>
                    <a:lnTo>
                      <a:pt x="354" y="1337"/>
                    </a:lnTo>
                    <a:lnTo>
                      <a:pt x="345" y="1339"/>
                    </a:lnTo>
                    <a:lnTo>
                      <a:pt x="346" y="1341"/>
                    </a:lnTo>
                    <a:lnTo>
                      <a:pt x="343" y="1344"/>
                    </a:lnTo>
                    <a:lnTo>
                      <a:pt x="339" y="1350"/>
                    </a:lnTo>
                    <a:lnTo>
                      <a:pt x="335" y="1354"/>
                    </a:lnTo>
                    <a:lnTo>
                      <a:pt x="325" y="1354"/>
                    </a:lnTo>
                    <a:lnTo>
                      <a:pt x="318" y="1351"/>
                    </a:lnTo>
                    <a:lnTo>
                      <a:pt x="314" y="1353"/>
                    </a:lnTo>
                    <a:lnTo>
                      <a:pt x="313" y="1353"/>
                    </a:lnTo>
                    <a:lnTo>
                      <a:pt x="312" y="1354"/>
                    </a:lnTo>
                    <a:lnTo>
                      <a:pt x="309" y="1353"/>
                    </a:lnTo>
                    <a:lnTo>
                      <a:pt x="304" y="1357"/>
                    </a:lnTo>
                    <a:lnTo>
                      <a:pt x="301" y="1363"/>
                    </a:lnTo>
                    <a:lnTo>
                      <a:pt x="298" y="1363"/>
                    </a:lnTo>
                    <a:lnTo>
                      <a:pt x="297" y="1366"/>
                    </a:lnTo>
                    <a:lnTo>
                      <a:pt x="295" y="1365"/>
                    </a:lnTo>
                    <a:lnTo>
                      <a:pt x="294" y="1368"/>
                    </a:lnTo>
                    <a:lnTo>
                      <a:pt x="291" y="1369"/>
                    </a:lnTo>
                    <a:lnTo>
                      <a:pt x="292" y="1372"/>
                    </a:lnTo>
                    <a:lnTo>
                      <a:pt x="290" y="1371"/>
                    </a:lnTo>
                    <a:lnTo>
                      <a:pt x="288" y="1373"/>
                    </a:lnTo>
                    <a:lnTo>
                      <a:pt x="284" y="1372"/>
                    </a:lnTo>
                    <a:lnTo>
                      <a:pt x="286" y="1374"/>
                    </a:lnTo>
                    <a:lnTo>
                      <a:pt x="284" y="1376"/>
                    </a:lnTo>
                    <a:lnTo>
                      <a:pt x="277" y="1380"/>
                    </a:lnTo>
                    <a:lnTo>
                      <a:pt x="277" y="1382"/>
                    </a:lnTo>
                    <a:lnTo>
                      <a:pt x="275" y="1381"/>
                    </a:lnTo>
                    <a:lnTo>
                      <a:pt x="273" y="1383"/>
                    </a:lnTo>
                    <a:lnTo>
                      <a:pt x="273" y="1386"/>
                    </a:lnTo>
                    <a:lnTo>
                      <a:pt x="266" y="1391"/>
                    </a:lnTo>
                    <a:lnTo>
                      <a:pt x="262" y="1393"/>
                    </a:lnTo>
                    <a:lnTo>
                      <a:pt x="259" y="1392"/>
                    </a:lnTo>
                    <a:lnTo>
                      <a:pt x="256" y="1395"/>
                    </a:lnTo>
                    <a:lnTo>
                      <a:pt x="255" y="1399"/>
                    </a:lnTo>
                    <a:lnTo>
                      <a:pt x="252" y="1398"/>
                    </a:lnTo>
                    <a:lnTo>
                      <a:pt x="247" y="1401"/>
                    </a:lnTo>
                    <a:lnTo>
                      <a:pt x="245" y="1398"/>
                    </a:lnTo>
                    <a:lnTo>
                      <a:pt x="242" y="1399"/>
                    </a:lnTo>
                    <a:lnTo>
                      <a:pt x="238" y="1395"/>
                    </a:lnTo>
                    <a:lnTo>
                      <a:pt x="231" y="1396"/>
                    </a:lnTo>
                    <a:lnTo>
                      <a:pt x="231" y="1400"/>
                    </a:lnTo>
                    <a:lnTo>
                      <a:pt x="226" y="1403"/>
                    </a:lnTo>
                    <a:lnTo>
                      <a:pt x="227" y="1404"/>
                    </a:lnTo>
                    <a:lnTo>
                      <a:pt x="225" y="1404"/>
                    </a:lnTo>
                    <a:lnTo>
                      <a:pt x="224" y="1408"/>
                    </a:lnTo>
                    <a:lnTo>
                      <a:pt x="222" y="1408"/>
                    </a:lnTo>
                    <a:lnTo>
                      <a:pt x="218" y="1413"/>
                    </a:lnTo>
                    <a:lnTo>
                      <a:pt x="214" y="1414"/>
                    </a:lnTo>
                    <a:lnTo>
                      <a:pt x="213" y="1412"/>
                    </a:lnTo>
                    <a:lnTo>
                      <a:pt x="213" y="1416"/>
                    </a:lnTo>
                    <a:lnTo>
                      <a:pt x="213" y="1414"/>
                    </a:lnTo>
                    <a:lnTo>
                      <a:pt x="210" y="1414"/>
                    </a:lnTo>
                    <a:lnTo>
                      <a:pt x="210" y="1418"/>
                    </a:lnTo>
                    <a:lnTo>
                      <a:pt x="211" y="1419"/>
                    </a:lnTo>
                    <a:lnTo>
                      <a:pt x="207" y="1426"/>
                    </a:lnTo>
                    <a:lnTo>
                      <a:pt x="203" y="1427"/>
                    </a:lnTo>
                    <a:lnTo>
                      <a:pt x="202" y="1429"/>
                    </a:lnTo>
                    <a:lnTo>
                      <a:pt x="199" y="1430"/>
                    </a:lnTo>
                    <a:lnTo>
                      <a:pt x="198" y="1429"/>
                    </a:lnTo>
                    <a:lnTo>
                      <a:pt x="196" y="1434"/>
                    </a:lnTo>
                    <a:lnTo>
                      <a:pt x="193" y="1435"/>
                    </a:lnTo>
                    <a:lnTo>
                      <a:pt x="175" y="1434"/>
                    </a:lnTo>
                    <a:lnTo>
                      <a:pt x="173" y="1435"/>
                    </a:lnTo>
                    <a:lnTo>
                      <a:pt x="170" y="1441"/>
                    </a:lnTo>
                    <a:lnTo>
                      <a:pt x="167" y="1440"/>
                    </a:lnTo>
                    <a:lnTo>
                      <a:pt x="164" y="1443"/>
                    </a:lnTo>
                    <a:lnTo>
                      <a:pt x="154" y="1438"/>
                    </a:lnTo>
                    <a:lnTo>
                      <a:pt x="147" y="1439"/>
                    </a:lnTo>
                    <a:lnTo>
                      <a:pt x="142" y="1443"/>
                    </a:lnTo>
                    <a:lnTo>
                      <a:pt x="142" y="1446"/>
                    </a:lnTo>
                    <a:lnTo>
                      <a:pt x="140" y="1447"/>
                    </a:lnTo>
                    <a:lnTo>
                      <a:pt x="139" y="1452"/>
                    </a:lnTo>
                    <a:lnTo>
                      <a:pt x="137" y="1453"/>
                    </a:lnTo>
                    <a:lnTo>
                      <a:pt x="136" y="1452"/>
                    </a:lnTo>
                    <a:lnTo>
                      <a:pt x="130" y="1453"/>
                    </a:lnTo>
                    <a:lnTo>
                      <a:pt x="128" y="1456"/>
                    </a:lnTo>
                    <a:lnTo>
                      <a:pt x="128" y="1459"/>
                    </a:lnTo>
                    <a:lnTo>
                      <a:pt x="124" y="1463"/>
                    </a:lnTo>
                    <a:lnTo>
                      <a:pt x="124" y="1465"/>
                    </a:lnTo>
                    <a:lnTo>
                      <a:pt x="120" y="1466"/>
                    </a:lnTo>
                    <a:lnTo>
                      <a:pt x="118" y="1463"/>
                    </a:lnTo>
                    <a:lnTo>
                      <a:pt x="115" y="1461"/>
                    </a:lnTo>
                    <a:lnTo>
                      <a:pt x="115" y="1456"/>
                    </a:lnTo>
                    <a:lnTo>
                      <a:pt x="110" y="1452"/>
                    </a:lnTo>
                    <a:lnTo>
                      <a:pt x="111" y="1450"/>
                    </a:lnTo>
                    <a:lnTo>
                      <a:pt x="115" y="1450"/>
                    </a:lnTo>
                    <a:lnTo>
                      <a:pt x="119" y="1447"/>
                    </a:lnTo>
                    <a:lnTo>
                      <a:pt x="124" y="1446"/>
                    </a:lnTo>
                    <a:lnTo>
                      <a:pt x="127" y="1441"/>
                    </a:lnTo>
                    <a:lnTo>
                      <a:pt x="126" y="1438"/>
                    </a:lnTo>
                    <a:lnTo>
                      <a:pt x="127" y="1435"/>
                    </a:lnTo>
                    <a:lnTo>
                      <a:pt x="130" y="1434"/>
                    </a:lnTo>
                    <a:lnTo>
                      <a:pt x="132" y="1426"/>
                    </a:lnTo>
                    <a:lnTo>
                      <a:pt x="141" y="1418"/>
                    </a:lnTo>
                    <a:lnTo>
                      <a:pt x="140" y="1408"/>
                    </a:lnTo>
                    <a:lnTo>
                      <a:pt x="142" y="1407"/>
                    </a:lnTo>
                    <a:lnTo>
                      <a:pt x="144" y="1404"/>
                    </a:lnTo>
                    <a:lnTo>
                      <a:pt x="142" y="1398"/>
                    </a:lnTo>
                    <a:lnTo>
                      <a:pt x="137" y="1393"/>
                    </a:lnTo>
                    <a:lnTo>
                      <a:pt x="135" y="1393"/>
                    </a:lnTo>
                    <a:lnTo>
                      <a:pt x="135" y="1388"/>
                    </a:lnTo>
                    <a:lnTo>
                      <a:pt x="128" y="1382"/>
                    </a:lnTo>
                    <a:lnTo>
                      <a:pt x="129" y="1377"/>
                    </a:lnTo>
                    <a:lnTo>
                      <a:pt x="124" y="1372"/>
                    </a:lnTo>
                    <a:lnTo>
                      <a:pt x="131" y="1369"/>
                    </a:lnTo>
                    <a:lnTo>
                      <a:pt x="132" y="1368"/>
                    </a:lnTo>
                    <a:lnTo>
                      <a:pt x="135" y="1364"/>
                    </a:lnTo>
                    <a:lnTo>
                      <a:pt x="133" y="1358"/>
                    </a:lnTo>
                    <a:lnTo>
                      <a:pt x="134" y="1353"/>
                    </a:lnTo>
                    <a:lnTo>
                      <a:pt x="133" y="1351"/>
                    </a:lnTo>
                    <a:lnTo>
                      <a:pt x="136" y="1346"/>
                    </a:lnTo>
                    <a:lnTo>
                      <a:pt x="130" y="1340"/>
                    </a:lnTo>
                    <a:lnTo>
                      <a:pt x="131" y="1338"/>
                    </a:lnTo>
                    <a:lnTo>
                      <a:pt x="132" y="1335"/>
                    </a:lnTo>
                    <a:lnTo>
                      <a:pt x="134" y="1334"/>
                    </a:lnTo>
                    <a:lnTo>
                      <a:pt x="136" y="1336"/>
                    </a:lnTo>
                    <a:lnTo>
                      <a:pt x="138" y="1334"/>
                    </a:lnTo>
                    <a:lnTo>
                      <a:pt x="137" y="1330"/>
                    </a:lnTo>
                    <a:lnTo>
                      <a:pt x="139" y="1327"/>
                    </a:lnTo>
                    <a:lnTo>
                      <a:pt x="136" y="1322"/>
                    </a:lnTo>
                    <a:lnTo>
                      <a:pt x="139" y="1316"/>
                    </a:lnTo>
                    <a:lnTo>
                      <a:pt x="137" y="1314"/>
                    </a:lnTo>
                    <a:lnTo>
                      <a:pt x="138" y="1311"/>
                    </a:lnTo>
                    <a:lnTo>
                      <a:pt x="137" y="1310"/>
                    </a:lnTo>
                    <a:lnTo>
                      <a:pt x="140" y="1310"/>
                    </a:lnTo>
                    <a:lnTo>
                      <a:pt x="141" y="1309"/>
                    </a:lnTo>
                    <a:lnTo>
                      <a:pt x="135" y="1303"/>
                    </a:lnTo>
                    <a:lnTo>
                      <a:pt x="137" y="1299"/>
                    </a:lnTo>
                    <a:lnTo>
                      <a:pt x="133" y="1294"/>
                    </a:lnTo>
                    <a:lnTo>
                      <a:pt x="134" y="1291"/>
                    </a:lnTo>
                    <a:lnTo>
                      <a:pt x="136" y="1288"/>
                    </a:lnTo>
                    <a:lnTo>
                      <a:pt x="136" y="1285"/>
                    </a:lnTo>
                    <a:lnTo>
                      <a:pt x="132" y="1282"/>
                    </a:lnTo>
                    <a:lnTo>
                      <a:pt x="134" y="1280"/>
                    </a:lnTo>
                    <a:lnTo>
                      <a:pt x="136" y="1284"/>
                    </a:lnTo>
                    <a:lnTo>
                      <a:pt x="140" y="1285"/>
                    </a:lnTo>
                    <a:lnTo>
                      <a:pt x="150" y="1281"/>
                    </a:lnTo>
                    <a:lnTo>
                      <a:pt x="152" y="1280"/>
                    </a:lnTo>
                    <a:lnTo>
                      <a:pt x="153" y="1275"/>
                    </a:lnTo>
                    <a:lnTo>
                      <a:pt x="155" y="1273"/>
                    </a:lnTo>
                    <a:lnTo>
                      <a:pt x="156" y="1269"/>
                    </a:lnTo>
                    <a:lnTo>
                      <a:pt x="155" y="1266"/>
                    </a:lnTo>
                    <a:lnTo>
                      <a:pt x="151" y="1267"/>
                    </a:lnTo>
                    <a:lnTo>
                      <a:pt x="149" y="1266"/>
                    </a:lnTo>
                    <a:lnTo>
                      <a:pt x="146" y="1261"/>
                    </a:lnTo>
                    <a:lnTo>
                      <a:pt x="145" y="1254"/>
                    </a:lnTo>
                    <a:lnTo>
                      <a:pt x="141" y="1251"/>
                    </a:lnTo>
                    <a:lnTo>
                      <a:pt x="137" y="1251"/>
                    </a:lnTo>
                    <a:lnTo>
                      <a:pt x="137" y="1247"/>
                    </a:lnTo>
                    <a:lnTo>
                      <a:pt x="132" y="1248"/>
                    </a:lnTo>
                    <a:lnTo>
                      <a:pt x="130" y="1245"/>
                    </a:lnTo>
                    <a:lnTo>
                      <a:pt x="127" y="1244"/>
                    </a:lnTo>
                    <a:lnTo>
                      <a:pt x="122" y="1242"/>
                    </a:lnTo>
                    <a:lnTo>
                      <a:pt x="124" y="1236"/>
                    </a:lnTo>
                    <a:lnTo>
                      <a:pt x="122" y="1233"/>
                    </a:lnTo>
                    <a:lnTo>
                      <a:pt x="115" y="1236"/>
                    </a:lnTo>
                    <a:lnTo>
                      <a:pt x="114" y="1233"/>
                    </a:lnTo>
                    <a:lnTo>
                      <a:pt x="111" y="1232"/>
                    </a:lnTo>
                    <a:lnTo>
                      <a:pt x="111" y="1226"/>
                    </a:lnTo>
                    <a:lnTo>
                      <a:pt x="108" y="1224"/>
                    </a:lnTo>
                    <a:lnTo>
                      <a:pt x="103" y="1226"/>
                    </a:lnTo>
                    <a:lnTo>
                      <a:pt x="96" y="1224"/>
                    </a:lnTo>
                    <a:lnTo>
                      <a:pt x="93" y="1222"/>
                    </a:lnTo>
                    <a:lnTo>
                      <a:pt x="92" y="1218"/>
                    </a:lnTo>
                    <a:lnTo>
                      <a:pt x="88" y="1218"/>
                    </a:lnTo>
                    <a:lnTo>
                      <a:pt x="78" y="1212"/>
                    </a:lnTo>
                    <a:lnTo>
                      <a:pt x="81" y="1210"/>
                    </a:lnTo>
                    <a:lnTo>
                      <a:pt x="83" y="1211"/>
                    </a:lnTo>
                    <a:lnTo>
                      <a:pt x="87" y="1207"/>
                    </a:lnTo>
                    <a:lnTo>
                      <a:pt x="85" y="1204"/>
                    </a:lnTo>
                    <a:lnTo>
                      <a:pt x="82" y="1204"/>
                    </a:lnTo>
                    <a:lnTo>
                      <a:pt x="86" y="1201"/>
                    </a:lnTo>
                    <a:lnTo>
                      <a:pt x="91" y="1194"/>
                    </a:lnTo>
                    <a:lnTo>
                      <a:pt x="88" y="1191"/>
                    </a:lnTo>
                    <a:lnTo>
                      <a:pt x="88" y="1186"/>
                    </a:lnTo>
                    <a:lnTo>
                      <a:pt x="78" y="1179"/>
                    </a:lnTo>
                    <a:lnTo>
                      <a:pt x="78" y="1177"/>
                    </a:lnTo>
                    <a:lnTo>
                      <a:pt x="79" y="1170"/>
                    </a:lnTo>
                    <a:lnTo>
                      <a:pt x="85" y="1157"/>
                    </a:lnTo>
                    <a:lnTo>
                      <a:pt x="82" y="1154"/>
                    </a:lnTo>
                    <a:lnTo>
                      <a:pt x="77" y="1153"/>
                    </a:lnTo>
                    <a:lnTo>
                      <a:pt x="79" y="1150"/>
                    </a:lnTo>
                    <a:lnTo>
                      <a:pt x="75" y="1147"/>
                    </a:lnTo>
                    <a:lnTo>
                      <a:pt x="87" y="1141"/>
                    </a:lnTo>
                    <a:lnTo>
                      <a:pt x="84" y="1135"/>
                    </a:lnTo>
                    <a:lnTo>
                      <a:pt x="81" y="1136"/>
                    </a:lnTo>
                    <a:lnTo>
                      <a:pt x="78" y="1135"/>
                    </a:lnTo>
                    <a:lnTo>
                      <a:pt x="85" y="1128"/>
                    </a:lnTo>
                    <a:lnTo>
                      <a:pt x="79" y="1123"/>
                    </a:lnTo>
                    <a:lnTo>
                      <a:pt x="83" y="1116"/>
                    </a:lnTo>
                    <a:lnTo>
                      <a:pt x="90" y="1111"/>
                    </a:lnTo>
                    <a:lnTo>
                      <a:pt x="95" y="1107"/>
                    </a:lnTo>
                    <a:lnTo>
                      <a:pt x="101" y="1102"/>
                    </a:lnTo>
                    <a:lnTo>
                      <a:pt x="96" y="1097"/>
                    </a:lnTo>
                    <a:lnTo>
                      <a:pt x="90" y="1098"/>
                    </a:lnTo>
                    <a:lnTo>
                      <a:pt x="85" y="1096"/>
                    </a:lnTo>
                    <a:lnTo>
                      <a:pt x="83" y="1087"/>
                    </a:lnTo>
                    <a:lnTo>
                      <a:pt x="88" y="1082"/>
                    </a:lnTo>
                    <a:lnTo>
                      <a:pt x="88" y="1080"/>
                    </a:lnTo>
                    <a:lnTo>
                      <a:pt x="86" y="1078"/>
                    </a:lnTo>
                    <a:lnTo>
                      <a:pt x="92" y="1075"/>
                    </a:lnTo>
                    <a:lnTo>
                      <a:pt x="87" y="1070"/>
                    </a:lnTo>
                    <a:lnTo>
                      <a:pt x="87" y="1068"/>
                    </a:lnTo>
                    <a:lnTo>
                      <a:pt x="83" y="1068"/>
                    </a:lnTo>
                    <a:lnTo>
                      <a:pt x="83" y="1067"/>
                    </a:lnTo>
                    <a:lnTo>
                      <a:pt x="90" y="1061"/>
                    </a:lnTo>
                    <a:lnTo>
                      <a:pt x="106" y="1054"/>
                    </a:lnTo>
                    <a:lnTo>
                      <a:pt x="112" y="1051"/>
                    </a:lnTo>
                    <a:lnTo>
                      <a:pt x="115" y="1046"/>
                    </a:lnTo>
                    <a:lnTo>
                      <a:pt x="126" y="1041"/>
                    </a:lnTo>
                    <a:lnTo>
                      <a:pt x="127" y="1032"/>
                    </a:lnTo>
                    <a:lnTo>
                      <a:pt x="122" y="1030"/>
                    </a:lnTo>
                    <a:lnTo>
                      <a:pt x="112" y="1035"/>
                    </a:lnTo>
                    <a:lnTo>
                      <a:pt x="110" y="1034"/>
                    </a:lnTo>
                    <a:lnTo>
                      <a:pt x="99" y="1041"/>
                    </a:lnTo>
                    <a:lnTo>
                      <a:pt x="92" y="1043"/>
                    </a:lnTo>
                    <a:lnTo>
                      <a:pt x="88" y="1042"/>
                    </a:lnTo>
                    <a:lnTo>
                      <a:pt x="84" y="1046"/>
                    </a:lnTo>
                    <a:lnTo>
                      <a:pt x="76" y="1049"/>
                    </a:lnTo>
                    <a:lnTo>
                      <a:pt x="74" y="1042"/>
                    </a:lnTo>
                    <a:lnTo>
                      <a:pt x="67" y="1040"/>
                    </a:lnTo>
                    <a:lnTo>
                      <a:pt x="72" y="1034"/>
                    </a:lnTo>
                    <a:lnTo>
                      <a:pt x="72" y="1028"/>
                    </a:lnTo>
                    <a:lnTo>
                      <a:pt x="64" y="1028"/>
                    </a:lnTo>
                    <a:lnTo>
                      <a:pt x="70" y="1015"/>
                    </a:lnTo>
                    <a:lnTo>
                      <a:pt x="70" y="1013"/>
                    </a:lnTo>
                    <a:lnTo>
                      <a:pt x="67" y="1012"/>
                    </a:lnTo>
                    <a:lnTo>
                      <a:pt x="70" y="1010"/>
                    </a:lnTo>
                    <a:lnTo>
                      <a:pt x="68" y="1008"/>
                    </a:lnTo>
                    <a:lnTo>
                      <a:pt x="73" y="1005"/>
                    </a:lnTo>
                    <a:lnTo>
                      <a:pt x="72" y="1002"/>
                    </a:lnTo>
                    <a:lnTo>
                      <a:pt x="68" y="999"/>
                    </a:lnTo>
                    <a:lnTo>
                      <a:pt x="66" y="994"/>
                    </a:lnTo>
                    <a:lnTo>
                      <a:pt x="72" y="987"/>
                    </a:lnTo>
                    <a:lnTo>
                      <a:pt x="75" y="982"/>
                    </a:lnTo>
                    <a:lnTo>
                      <a:pt x="77" y="976"/>
                    </a:lnTo>
                    <a:lnTo>
                      <a:pt x="82" y="973"/>
                    </a:lnTo>
                    <a:lnTo>
                      <a:pt x="85" y="972"/>
                    </a:lnTo>
                    <a:lnTo>
                      <a:pt x="90" y="974"/>
                    </a:lnTo>
                    <a:lnTo>
                      <a:pt x="109" y="964"/>
                    </a:lnTo>
                    <a:lnTo>
                      <a:pt x="112" y="958"/>
                    </a:lnTo>
                    <a:lnTo>
                      <a:pt x="112" y="955"/>
                    </a:lnTo>
                    <a:lnTo>
                      <a:pt x="105" y="954"/>
                    </a:lnTo>
                    <a:lnTo>
                      <a:pt x="93" y="957"/>
                    </a:lnTo>
                    <a:lnTo>
                      <a:pt x="87" y="960"/>
                    </a:lnTo>
                    <a:lnTo>
                      <a:pt x="78" y="958"/>
                    </a:lnTo>
                    <a:lnTo>
                      <a:pt x="69" y="962"/>
                    </a:lnTo>
                    <a:lnTo>
                      <a:pt x="73" y="956"/>
                    </a:lnTo>
                    <a:lnTo>
                      <a:pt x="72" y="953"/>
                    </a:lnTo>
                    <a:lnTo>
                      <a:pt x="74" y="951"/>
                    </a:lnTo>
                    <a:lnTo>
                      <a:pt x="75" y="946"/>
                    </a:lnTo>
                    <a:lnTo>
                      <a:pt x="73" y="942"/>
                    </a:lnTo>
                    <a:lnTo>
                      <a:pt x="79" y="937"/>
                    </a:lnTo>
                    <a:lnTo>
                      <a:pt x="75" y="931"/>
                    </a:lnTo>
                    <a:lnTo>
                      <a:pt x="75" y="926"/>
                    </a:lnTo>
                    <a:lnTo>
                      <a:pt x="77" y="924"/>
                    </a:lnTo>
                    <a:lnTo>
                      <a:pt x="76" y="921"/>
                    </a:lnTo>
                    <a:lnTo>
                      <a:pt x="75" y="919"/>
                    </a:lnTo>
                    <a:lnTo>
                      <a:pt x="78" y="916"/>
                    </a:lnTo>
                    <a:lnTo>
                      <a:pt x="79" y="912"/>
                    </a:lnTo>
                    <a:lnTo>
                      <a:pt x="74" y="909"/>
                    </a:lnTo>
                    <a:lnTo>
                      <a:pt x="73" y="906"/>
                    </a:lnTo>
                    <a:lnTo>
                      <a:pt x="80" y="898"/>
                    </a:lnTo>
                    <a:lnTo>
                      <a:pt x="73" y="892"/>
                    </a:lnTo>
                    <a:lnTo>
                      <a:pt x="77" y="885"/>
                    </a:lnTo>
                    <a:lnTo>
                      <a:pt x="75" y="883"/>
                    </a:lnTo>
                    <a:lnTo>
                      <a:pt x="78" y="880"/>
                    </a:lnTo>
                    <a:lnTo>
                      <a:pt x="80" y="874"/>
                    </a:lnTo>
                    <a:lnTo>
                      <a:pt x="93" y="871"/>
                    </a:lnTo>
                    <a:lnTo>
                      <a:pt x="101" y="870"/>
                    </a:lnTo>
                    <a:lnTo>
                      <a:pt x="103" y="867"/>
                    </a:lnTo>
                    <a:lnTo>
                      <a:pt x="101" y="863"/>
                    </a:lnTo>
                    <a:lnTo>
                      <a:pt x="102" y="861"/>
                    </a:lnTo>
                    <a:lnTo>
                      <a:pt x="102" y="859"/>
                    </a:lnTo>
                    <a:lnTo>
                      <a:pt x="98" y="859"/>
                    </a:lnTo>
                    <a:lnTo>
                      <a:pt x="87" y="864"/>
                    </a:lnTo>
                    <a:lnTo>
                      <a:pt x="81" y="863"/>
                    </a:lnTo>
                    <a:lnTo>
                      <a:pt x="82" y="849"/>
                    </a:lnTo>
                    <a:lnTo>
                      <a:pt x="79" y="845"/>
                    </a:lnTo>
                    <a:lnTo>
                      <a:pt x="70" y="846"/>
                    </a:lnTo>
                    <a:lnTo>
                      <a:pt x="69" y="844"/>
                    </a:lnTo>
                    <a:lnTo>
                      <a:pt x="74" y="837"/>
                    </a:lnTo>
                    <a:lnTo>
                      <a:pt x="68" y="833"/>
                    </a:lnTo>
                    <a:lnTo>
                      <a:pt x="65" y="832"/>
                    </a:lnTo>
                    <a:lnTo>
                      <a:pt x="63" y="829"/>
                    </a:lnTo>
                    <a:lnTo>
                      <a:pt x="59" y="829"/>
                    </a:lnTo>
                    <a:lnTo>
                      <a:pt x="60" y="825"/>
                    </a:lnTo>
                    <a:lnTo>
                      <a:pt x="66" y="822"/>
                    </a:lnTo>
                    <a:lnTo>
                      <a:pt x="55" y="818"/>
                    </a:lnTo>
                    <a:lnTo>
                      <a:pt x="57" y="813"/>
                    </a:lnTo>
                    <a:lnTo>
                      <a:pt x="54" y="809"/>
                    </a:lnTo>
                    <a:lnTo>
                      <a:pt x="57" y="808"/>
                    </a:lnTo>
                    <a:lnTo>
                      <a:pt x="58" y="805"/>
                    </a:lnTo>
                    <a:lnTo>
                      <a:pt x="56" y="802"/>
                    </a:lnTo>
                    <a:lnTo>
                      <a:pt x="56" y="798"/>
                    </a:lnTo>
                    <a:lnTo>
                      <a:pt x="51" y="797"/>
                    </a:lnTo>
                    <a:lnTo>
                      <a:pt x="54" y="794"/>
                    </a:lnTo>
                    <a:lnTo>
                      <a:pt x="51" y="792"/>
                    </a:lnTo>
                    <a:lnTo>
                      <a:pt x="55" y="789"/>
                    </a:lnTo>
                    <a:lnTo>
                      <a:pt x="56" y="777"/>
                    </a:lnTo>
                    <a:lnTo>
                      <a:pt x="52" y="775"/>
                    </a:lnTo>
                    <a:lnTo>
                      <a:pt x="54" y="773"/>
                    </a:lnTo>
                    <a:lnTo>
                      <a:pt x="51" y="771"/>
                    </a:lnTo>
                    <a:lnTo>
                      <a:pt x="54" y="769"/>
                    </a:lnTo>
                    <a:lnTo>
                      <a:pt x="49" y="763"/>
                    </a:lnTo>
                    <a:lnTo>
                      <a:pt x="50" y="761"/>
                    </a:lnTo>
                    <a:lnTo>
                      <a:pt x="55" y="759"/>
                    </a:lnTo>
                    <a:lnTo>
                      <a:pt x="55" y="756"/>
                    </a:lnTo>
                    <a:lnTo>
                      <a:pt x="59" y="752"/>
                    </a:lnTo>
                    <a:lnTo>
                      <a:pt x="67" y="745"/>
                    </a:lnTo>
                    <a:lnTo>
                      <a:pt x="82" y="744"/>
                    </a:lnTo>
                    <a:lnTo>
                      <a:pt x="91" y="740"/>
                    </a:lnTo>
                    <a:lnTo>
                      <a:pt x="94" y="740"/>
                    </a:lnTo>
                    <a:lnTo>
                      <a:pt x="99" y="734"/>
                    </a:lnTo>
                    <a:lnTo>
                      <a:pt x="98" y="730"/>
                    </a:lnTo>
                    <a:lnTo>
                      <a:pt x="95" y="729"/>
                    </a:lnTo>
                    <a:lnTo>
                      <a:pt x="90" y="734"/>
                    </a:lnTo>
                    <a:lnTo>
                      <a:pt x="84" y="734"/>
                    </a:lnTo>
                    <a:lnTo>
                      <a:pt x="74" y="730"/>
                    </a:lnTo>
                    <a:lnTo>
                      <a:pt x="67" y="733"/>
                    </a:lnTo>
                    <a:lnTo>
                      <a:pt x="60" y="729"/>
                    </a:lnTo>
                    <a:lnTo>
                      <a:pt x="57" y="730"/>
                    </a:lnTo>
                    <a:lnTo>
                      <a:pt x="55" y="726"/>
                    </a:lnTo>
                    <a:lnTo>
                      <a:pt x="55" y="720"/>
                    </a:lnTo>
                    <a:lnTo>
                      <a:pt x="60" y="721"/>
                    </a:lnTo>
                    <a:lnTo>
                      <a:pt x="60" y="717"/>
                    </a:lnTo>
                    <a:lnTo>
                      <a:pt x="63" y="716"/>
                    </a:lnTo>
                    <a:lnTo>
                      <a:pt x="64" y="712"/>
                    </a:lnTo>
                    <a:lnTo>
                      <a:pt x="63" y="709"/>
                    </a:lnTo>
                    <a:lnTo>
                      <a:pt x="66" y="705"/>
                    </a:lnTo>
                    <a:lnTo>
                      <a:pt x="62" y="704"/>
                    </a:lnTo>
                    <a:lnTo>
                      <a:pt x="61" y="702"/>
                    </a:lnTo>
                    <a:lnTo>
                      <a:pt x="56" y="703"/>
                    </a:lnTo>
                    <a:lnTo>
                      <a:pt x="55" y="701"/>
                    </a:lnTo>
                    <a:lnTo>
                      <a:pt x="64" y="698"/>
                    </a:lnTo>
                    <a:lnTo>
                      <a:pt x="68" y="690"/>
                    </a:lnTo>
                    <a:lnTo>
                      <a:pt x="72" y="689"/>
                    </a:lnTo>
                    <a:lnTo>
                      <a:pt x="70" y="682"/>
                    </a:lnTo>
                    <a:lnTo>
                      <a:pt x="67" y="678"/>
                    </a:lnTo>
                    <a:lnTo>
                      <a:pt x="68" y="674"/>
                    </a:lnTo>
                    <a:lnTo>
                      <a:pt x="80" y="672"/>
                    </a:lnTo>
                    <a:lnTo>
                      <a:pt x="93" y="680"/>
                    </a:lnTo>
                    <a:lnTo>
                      <a:pt x="102" y="681"/>
                    </a:lnTo>
                    <a:lnTo>
                      <a:pt x="110" y="678"/>
                    </a:lnTo>
                    <a:lnTo>
                      <a:pt x="117" y="678"/>
                    </a:lnTo>
                    <a:lnTo>
                      <a:pt x="117" y="673"/>
                    </a:lnTo>
                    <a:lnTo>
                      <a:pt x="115" y="671"/>
                    </a:lnTo>
                    <a:lnTo>
                      <a:pt x="109" y="669"/>
                    </a:lnTo>
                    <a:lnTo>
                      <a:pt x="92" y="669"/>
                    </a:lnTo>
                    <a:lnTo>
                      <a:pt x="86" y="662"/>
                    </a:lnTo>
                    <a:lnTo>
                      <a:pt x="68" y="655"/>
                    </a:lnTo>
                    <a:lnTo>
                      <a:pt x="61" y="656"/>
                    </a:lnTo>
                    <a:lnTo>
                      <a:pt x="58" y="654"/>
                    </a:lnTo>
                    <a:lnTo>
                      <a:pt x="52" y="654"/>
                    </a:lnTo>
                    <a:lnTo>
                      <a:pt x="46" y="655"/>
                    </a:lnTo>
                    <a:lnTo>
                      <a:pt x="39" y="650"/>
                    </a:lnTo>
                    <a:lnTo>
                      <a:pt x="32" y="650"/>
                    </a:lnTo>
                    <a:lnTo>
                      <a:pt x="23" y="643"/>
                    </a:lnTo>
                    <a:lnTo>
                      <a:pt x="21" y="630"/>
                    </a:lnTo>
                    <a:lnTo>
                      <a:pt x="18" y="628"/>
                    </a:lnTo>
                    <a:lnTo>
                      <a:pt x="16" y="620"/>
                    </a:lnTo>
                    <a:lnTo>
                      <a:pt x="14" y="619"/>
                    </a:lnTo>
                    <a:lnTo>
                      <a:pt x="7" y="616"/>
                    </a:lnTo>
                    <a:lnTo>
                      <a:pt x="4" y="608"/>
                    </a:lnTo>
                    <a:lnTo>
                      <a:pt x="0" y="604"/>
                    </a:lnTo>
                    <a:lnTo>
                      <a:pt x="0" y="601"/>
                    </a:lnTo>
                    <a:lnTo>
                      <a:pt x="3" y="598"/>
                    </a:lnTo>
                    <a:lnTo>
                      <a:pt x="3" y="593"/>
                    </a:lnTo>
                    <a:lnTo>
                      <a:pt x="6" y="592"/>
                    </a:lnTo>
                    <a:lnTo>
                      <a:pt x="14" y="583"/>
                    </a:lnTo>
                    <a:lnTo>
                      <a:pt x="14" y="579"/>
                    </a:lnTo>
                    <a:lnTo>
                      <a:pt x="18" y="579"/>
                    </a:lnTo>
                    <a:lnTo>
                      <a:pt x="20" y="575"/>
                    </a:lnTo>
                    <a:lnTo>
                      <a:pt x="25" y="574"/>
                    </a:lnTo>
                    <a:lnTo>
                      <a:pt x="30" y="567"/>
                    </a:lnTo>
                    <a:lnTo>
                      <a:pt x="31" y="564"/>
                    </a:lnTo>
                    <a:lnTo>
                      <a:pt x="28" y="561"/>
                    </a:lnTo>
                    <a:lnTo>
                      <a:pt x="29" y="557"/>
                    </a:lnTo>
                    <a:lnTo>
                      <a:pt x="24" y="556"/>
                    </a:lnTo>
                    <a:lnTo>
                      <a:pt x="26" y="553"/>
                    </a:lnTo>
                    <a:lnTo>
                      <a:pt x="25" y="550"/>
                    </a:lnTo>
                    <a:lnTo>
                      <a:pt x="26" y="545"/>
                    </a:lnTo>
                    <a:lnTo>
                      <a:pt x="33" y="539"/>
                    </a:lnTo>
                    <a:lnTo>
                      <a:pt x="33" y="537"/>
                    </a:lnTo>
                    <a:lnTo>
                      <a:pt x="38" y="535"/>
                    </a:lnTo>
                    <a:lnTo>
                      <a:pt x="39" y="532"/>
                    </a:lnTo>
                    <a:lnTo>
                      <a:pt x="45" y="531"/>
                    </a:lnTo>
                    <a:lnTo>
                      <a:pt x="49" y="527"/>
                    </a:lnTo>
                    <a:lnTo>
                      <a:pt x="52" y="527"/>
                    </a:lnTo>
                    <a:lnTo>
                      <a:pt x="58" y="520"/>
                    </a:lnTo>
                    <a:lnTo>
                      <a:pt x="68" y="521"/>
                    </a:lnTo>
                    <a:lnTo>
                      <a:pt x="70" y="519"/>
                    </a:lnTo>
                    <a:lnTo>
                      <a:pt x="73" y="518"/>
                    </a:lnTo>
                    <a:lnTo>
                      <a:pt x="69" y="510"/>
                    </a:lnTo>
                    <a:lnTo>
                      <a:pt x="70" y="506"/>
                    </a:lnTo>
                    <a:lnTo>
                      <a:pt x="74" y="499"/>
                    </a:lnTo>
                    <a:lnTo>
                      <a:pt x="80" y="498"/>
                    </a:lnTo>
                    <a:lnTo>
                      <a:pt x="87" y="491"/>
                    </a:lnTo>
                    <a:lnTo>
                      <a:pt x="86" y="489"/>
                    </a:lnTo>
                    <a:lnTo>
                      <a:pt x="82" y="490"/>
                    </a:lnTo>
                    <a:lnTo>
                      <a:pt x="79" y="488"/>
                    </a:lnTo>
                    <a:lnTo>
                      <a:pt x="77" y="483"/>
                    </a:lnTo>
                    <a:lnTo>
                      <a:pt x="91" y="476"/>
                    </a:lnTo>
                    <a:lnTo>
                      <a:pt x="95" y="472"/>
                    </a:lnTo>
                    <a:lnTo>
                      <a:pt x="95" y="468"/>
                    </a:lnTo>
                    <a:lnTo>
                      <a:pt x="90" y="462"/>
                    </a:lnTo>
                    <a:lnTo>
                      <a:pt x="95" y="456"/>
                    </a:lnTo>
                    <a:lnTo>
                      <a:pt x="100" y="454"/>
                    </a:lnTo>
                    <a:lnTo>
                      <a:pt x="102" y="456"/>
                    </a:lnTo>
                    <a:lnTo>
                      <a:pt x="112" y="454"/>
                    </a:lnTo>
                    <a:lnTo>
                      <a:pt x="115" y="451"/>
                    </a:lnTo>
                    <a:lnTo>
                      <a:pt x="121" y="451"/>
                    </a:lnTo>
                    <a:lnTo>
                      <a:pt x="123" y="445"/>
                    </a:lnTo>
                    <a:lnTo>
                      <a:pt x="130" y="444"/>
                    </a:lnTo>
                    <a:lnTo>
                      <a:pt x="132" y="437"/>
                    </a:lnTo>
                    <a:lnTo>
                      <a:pt x="142" y="435"/>
                    </a:lnTo>
                    <a:lnTo>
                      <a:pt x="145" y="431"/>
                    </a:lnTo>
                    <a:lnTo>
                      <a:pt x="156" y="422"/>
                    </a:lnTo>
                    <a:lnTo>
                      <a:pt x="160" y="417"/>
                    </a:lnTo>
                    <a:lnTo>
                      <a:pt x="166" y="415"/>
                    </a:lnTo>
                    <a:lnTo>
                      <a:pt x="173" y="415"/>
                    </a:lnTo>
                    <a:lnTo>
                      <a:pt x="175" y="410"/>
                    </a:lnTo>
                    <a:lnTo>
                      <a:pt x="173" y="405"/>
                    </a:lnTo>
                    <a:lnTo>
                      <a:pt x="174" y="399"/>
                    </a:lnTo>
                    <a:lnTo>
                      <a:pt x="181" y="396"/>
                    </a:lnTo>
                    <a:lnTo>
                      <a:pt x="190" y="396"/>
                    </a:lnTo>
                    <a:lnTo>
                      <a:pt x="193" y="394"/>
                    </a:lnTo>
                    <a:lnTo>
                      <a:pt x="199" y="381"/>
                    </a:lnTo>
                    <a:lnTo>
                      <a:pt x="203" y="376"/>
                    </a:lnTo>
                    <a:lnTo>
                      <a:pt x="200" y="361"/>
                    </a:lnTo>
                    <a:lnTo>
                      <a:pt x="202" y="356"/>
                    </a:lnTo>
                    <a:lnTo>
                      <a:pt x="198" y="356"/>
                    </a:lnTo>
                    <a:lnTo>
                      <a:pt x="196" y="354"/>
                    </a:lnTo>
                    <a:lnTo>
                      <a:pt x="205" y="352"/>
                    </a:lnTo>
                    <a:lnTo>
                      <a:pt x="212" y="347"/>
                    </a:lnTo>
                    <a:lnTo>
                      <a:pt x="223" y="343"/>
                    </a:lnTo>
                    <a:lnTo>
                      <a:pt x="227" y="345"/>
                    </a:lnTo>
                    <a:lnTo>
                      <a:pt x="230" y="350"/>
                    </a:lnTo>
                    <a:lnTo>
                      <a:pt x="230" y="362"/>
                    </a:lnTo>
                    <a:lnTo>
                      <a:pt x="234" y="367"/>
                    </a:lnTo>
                    <a:lnTo>
                      <a:pt x="239" y="372"/>
                    </a:lnTo>
                    <a:lnTo>
                      <a:pt x="241" y="382"/>
                    </a:lnTo>
                    <a:lnTo>
                      <a:pt x="248" y="385"/>
                    </a:lnTo>
                    <a:lnTo>
                      <a:pt x="260" y="398"/>
                    </a:lnTo>
                    <a:lnTo>
                      <a:pt x="261" y="413"/>
                    </a:lnTo>
                    <a:lnTo>
                      <a:pt x="267" y="416"/>
                    </a:lnTo>
                    <a:lnTo>
                      <a:pt x="266" y="420"/>
                    </a:lnTo>
                    <a:lnTo>
                      <a:pt x="257" y="430"/>
                    </a:lnTo>
                    <a:lnTo>
                      <a:pt x="259" y="434"/>
                    </a:lnTo>
                    <a:lnTo>
                      <a:pt x="257" y="440"/>
                    </a:lnTo>
                    <a:lnTo>
                      <a:pt x="259" y="446"/>
                    </a:lnTo>
                    <a:lnTo>
                      <a:pt x="259" y="455"/>
                    </a:lnTo>
                    <a:lnTo>
                      <a:pt x="263" y="459"/>
                    </a:lnTo>
                    <a:lnTo>
                      <a:pt x="270" y="460"/>
                    </a:lnTo>
                    <a:lnTo>
                      <a:pt x="272" y="464"/>
                    </a:lnTo>
                    <a:lnTo>
                      <a:pt x="276" y="478"/>
                    </a:lnTo>
                    <a:lnTo>
                      <a:pt x="283" y="485"/>
                    </a:lnTo>
                    <a:lnTo>
                      <a:pt x="295" y="488"/>
                    </a:lnTo>
                    <a:lnTo>
                      <a:pt x="300" y="499"/>
                    </a:lnTo>
                    <a:lnTo>
                      <a:pt x="307" y="498"/>
                    </a:lnTo>
                    <a:lnTo>
                      <a:pt x="307" y="500"/>
                    </a:lnTo>
                    <a:lnTo>
                      <a:pt x="309" y="501"/>
                    </a:lnTo>
                    <a:lnTo>
                      <a:pt x="331" y="504"/>
                    </a:lnTo>
                    <a:lnTo>
                      <a:pt x="337" y="503"/>
                    </a:lnTo>
                    <a:lnTo>
                      <a:pt x="347" y="508"/>
                    </a:lnTo>
                    <a:lnTo>
                      <a:pt x="350" y="512"/>
                    </a:lnTo>
                    <a:lnTo>
                      <a:pt x="360" y="513"/>
                    </a:lnTo>
                    <a:lnTo>
                      <a:pt x="369" y="522"/>
                    </a:lnTo>
                    <a:lnTo>
                      <a:pt x="384" y="512"/>
                    </a:lnTo>
                    <a:lnTo>
                      <a:pt x="385" y="512"/>
                    </a:lnTo>
                    <a:lnTo>
                      <a:pt x="387" y="516"/>
                    </a:lnTo>
                    <a:lnTo>
                      <a:pt x="396" y="509"/>
                    </a:lnTo>
                    <a:lnTo>
                      <a:pt x="396" y="504"/>
                    </a:lnTo>
                    <a:lnTo>
                      <a:pt x="400" y="495"/>
                    </a:lnTo>
                    <a:lnTo>
                      <a:pt x="406" y="495"/>
                    </a:lnTo>
                    <a:lnTo>
                      <a:pt x="406" y="491"/>
                    </a:lnTo>
                    <a:lnTo>
                      <a:pt x="408" y="489"/>
                    </a:lnTo>
                    <a:lnTo>
                      <a:pt x="416" y="486"/>
                    </a:lnTo>
                    <a:lnTo>
                      <a:pt x="422" y="487"/>
                    </a:lnTo>
                    <a:lnTo>
                      <a:pt x="426" y="486"/>
                    </a:lnTo>
                    <a:lnTo>
                      <a:pt x="427" y="480"/>
                    </a:lnTo>
                    <a:lnTo>
                      <a:pt x="426" y="469"/>
                    </a:lnTo>
                    <a:lnTo>
                      <a:pt x="427" y="468"/>
                    </a:lnTo>
                    <a:lnTo>
                      <a:pt x="432" y="467"/>
                    </a:lnTo>
                    <a:lnTo>
                      <a:pt x="438" y="465"/>
                    </a:lnTo>
                    <a:lnTo>
                      <a:pt x="443" y="457"/>
                    </a:lnTo>
                    <a:lnTo>
                      <a:pt x="445" y="456"/>
                    </a:lnTo>
                    <a:lnTo>
                      <a:pt x="453" y="456"/>
                    </a:lnTo>
                    <a:lnTo>
                      <a:pt x="457" y="460"/>
                    </a:lnTo>
                    <a:lnTo>
                      <a:pt x="461" y="462"/>
                    </a:lnTo>
                    <a:lnTo>
                      <a:pt x="468" y="458"/>
                    </a:lnTo>
                    <a:lnTo>
                      <a:pt x="473" y="452"/>
                    </a:lnTo>
                    <a:lnTo>
                      <a:pt x="483" y="452"/>
                    </a:lnTo>
                    <a:lnTo>
                      <a:pt x="496" y="439"/>
                    </a:lnTo>
                    <a:lnTo>
                      <a:pt x="500" y="439"/>
                    </a:lnTo>
                    <a:lnTo>
                      <a:pt x="504" y="441"/>
                    </a:lnTo>
                    <a:lnTo>
                      <a:pt x="510" y="451"/>
                    </a:lnTo>
                    <a:lnTo>
                      <a:pt x="514" y="455"/>
                    </a:lnTo>
                    <a:lnTo>
                      <a:pt x="519" y="456"/>
                    </a:lnTo>
                    <a:lnTo>
                      <a:pt x="525" y="453"/>
                    </a:lnTo>
                    <a:lnTo>
                      <a:pt x="533" y="457"/>
                    </a:lnTo>
                    <a:lnTo>
                      <a:pt x="536" y="459"/>
                    </a:lnTo>
                    <a:lnTo>
                      <a:pt x="542" y="458"/>
                    </a:lnTo>
                    <a:lnTo>
                      <a:pt x="548" y="450"/>
                    </a:lnTo>
                    <a:lnTo>
                      <a:pt x="555" y="446"/>
                    </a:lnTo>
                    <a:lnTo>
                      <a:pt x="561" y="430"/>
                    </a:lnTo>
                    <a:lnTo>
                      <a:pt x="566" y="423"/>
                    </a:lnTo>
                    <a:lnTo>
                      <a:pt x="564" y="416"/>
                    </a:lnTo>
                    <a:lnTo>
                      <a:pt x="566" y="410"/>
                    </a:lnTo>
                    <a:lnTo>
                      <a:pt x="569" y="408"/>
                    </a:lnTo>
                    <a:lnTo>
                      <a:pt x="577" y="411"/>
                    </a:lnTo>
                    <a:lnTo>
                      <a:pt x="581" y="413"/>
                    </a:lnTo>
                    <a:lnTo>
                      <a:pt x="590" y="412"/>
                    </a:lnTo>
                    <a:lnTo>
                      <a:pt x="590" y="403"/>
                    </a:lnTo>
                    <a:lnTo>
                      <a:pt x="597" y="395"/>
                    </a:lnTo>
                    <a:lnTo>
                      <a:pt x="606" y="386"/>
                    </a:lnTo>
                    <a:lnTo>
                      <a:pt x="607" y="374"/>
                    </a:lnTo>
                    <a:lnTo>
                      <a:pt x="618" y="362"/>
                    </a:lnTo>
                    <a:lnTo>
                      <a:pt x="621" y="356"/>
                    </a:lnTo>
                    <a:lnTo>
                      <a:pt x="622" y="347"/>
                    </a:lnTo>
                    <a:lnTo>
                      <a:pt x="621" y="341"/>
                    </a:lnTo>
                    <a:lnTo>
                      <a:pt x="622" y="337"/>
                    </a:lnTo>
                    <a:lnTo>
                      <a:pt x="632" y="336"/>
                    </a:lnTo>
                    <a:lnTo>
                      <a:pt x="638" y="337"/>
                    </a:lnTo>
                    <a:lnTo>
                      <a:pt x="638" y="332"/>
                    </a:lnTo>
                    <a:lnTo>
                      <a:pt x="639" y="329"/>
                    </a:lnTo>
                    <a:lnTo>
                      <a:pt x="643" y="326"/>
                    </a:lnTo>
                    <a:lnTo>
                      <a:pt x="645" y="322"/>
                    </a:lnTo>
                    <a:lnTo>
                      <a:pt x="644" y="318"/>
                    </a:lnTo>
                    <a:lnTo>
                      <a:pt x="637" y="312"/>
                    </a:lnTo>
                    <a:lnTo>
                      <a:pt x="639" y="304"/>
                    </a:lnTo>
                    <a:lnTo>
                      <a:pt x="636" y="303"/>
                    </a:lnTo>
                    <a:lnTo>
                      <a:pt x="635" y="301"/>
                    </a:lnTo>
                    <a:lnTo>
                      <a:pt x="638" y="295"/>
                    </a:lnTo>
                    <a:lnTo>
                      <a:pt x="642" y="294"/>
                    </a:lnTo>
                    <a:lnTo>
                      <a:pt x="648" y="285"/>
                    </a:lnTo>
                    <a:lnTo>
                      <a:pt x="639" y="277"/>
                    </a:lnTo>
                    <a:lnTo>
                      <a:pt x="634" y="276"/>
                    </a:lnTo>
                    <a:lnTo>
                      <a:pt x="633" y="274"/>
                    </a:lnTo>
                    <a:lnTo>
                      <a:pt x="619" y="268"/>
                    </a:lnTo>
                    <a:lnTo>
                      <a:pt x="618" y="266"/>
                    </a:lnTo>
                    <a:lnTo>
                      <a:pt x="616" y="260"/>
                    </a:lnTo>
                    <a:lnTo>
                      <a:pt x="616" y="253"/>
                    </a:lnTo>
                    <a:lnTo>
                      <a:pt x="609" y="243"/>
                    </a:lnTo>
                    <a:lnTo>
                      <a:pt x="606" y="240"/>
                    </a:lnTo>
                    <a:lnTo>
                      <a:pt x="607" y="236"/>
                    </a:lnTo>
                    <a:lnTo>
                      <a:pt x="606" y="235"/>
                    </a:lnTo>
                    <a:lnTo>
                      <a:pt x="606" y="230"/>
                    </a:lnTo>
                    <a:lnTo>
                      <a:pt x="604" y="223"/>
                    </a:lnTo>
                    <a:lnTo>
                      <a:pt x="612" y="210"/>
                    </a:lnTo>
                    <a:lnTo>
                      <a:pt x="616" y="206"/>
                    </a:lnTo>
                    <a:lnTo>
                      <a:pt x="619" y="200"/>
                    </a:lnTo>
                    <a:lnTo>
                      <a:pt x="620" y="200"/>
                    </a:lnTo>
                    <a:lnTo>
                      <a:pt x="625" y="196"/>
                    </a:lnTo>
                    <a:lnTo>
                      <a:pt x="639" y="193"/>
                    </a:lnTo>
                    <a:lnTo>
                      <a:pt x="654" y="183"/>
                    </a:lnTo>
                    <a:lnTo>
                      <a:pt x="657" y="169"/>
                    </a:lnTo>
                    <a:lnTo>
                      <a:pt x="663" y="168"/>
                    </a:lnTo>
                    <a:lnTo>
                      <a:pt x="671" y="168"/>
                    </a:lnTo>
                    <a:lnTo>
                      <a:pt x="686" y="159"/>
                    </a:lnTo>
                    <a:lnTo>
                      <a:pt x="694" y="160"/>
                    </a:lnTo>
                    <a:lnTo>
                      <a:pt x="699" y="165"/>
                    </a:lnTo>
                    <a:lnTo>
                      <a:pt x="710" y="181"/>
                    </a:lnTo>
                    <a:lnTo>
                      <a:pt x="717" y="183"/>
                    </a:lnTo>
                    <a:lnTo>
                      <a:pt x="721" y="186"/>
                    </a:lnTo>
                    <a:lnTo>
                      <a:pt x="725" y="188"/>
                    </a:lnTo>
                    <a:lnTo>
                      <a:pt x="728" y="194"/>
                    </a:lnTo>
                    <a:lnTo>
                      <a:pt x="731" y="192"/>
                    </a:lnTo>
                    <a:lnTo>
                      <a:pt x="736" y="192"/>
                    </a:lnTo>
                    <a:lnTo>
                      <a:pt x="742" y="188"/>
                    </a:lnTo>
                    <a:lnTo>
                      <a:pt x="744" y="189"/>
                    </a:lnTo>
                    <a:lnTo>
                      <a:pt x="747" y="194"/>
                    </a:lnTo>
                    <a:lnTo>
                      <a:pt x="751" y="192"/>
                    </a:lnTo>
                    <a:lnTo>
                      <a:pt x="754" y="184"/>
                    </a:lnTo>
                    <a:lnTo>
                      <a:pt x="757" y="183"/>
                    </a:lnTo>
                    <a:lnTo>
                      <a:pt x="761" y="186"/>
                    </a:lnTo>
                    <a:lnTo>
                      <a:pt x="763" y="182"/>
                    </a:lnTo>
                    <a:lnTo>
                      <a:pt x="772" y="188"/>
                    </a:lnTo>
                    <a:lnTo>
                      <a:pt x="777" y="188"/>
                    </a:lnTo>
                    <a:lnTo>
                      <a:pt x="777" y="193"/>
                    </a:lnTo>
                    <a:lnTo>
                      <a:pt x="778" y="192"/>
                    </a:lnTo>
                    <a:lnTo>
                      <a:pt x="786" y="190"/>
                    </a:lnTo>
                    <a:lnTo>
                      <a:pt x="792" y="189"/>
                    </a:lnTo>
                    <a:lnTo>
                      <a:pt x="794" y="190"/>
                    </a:lnTo>
                    <a:lnTo>
                      <a:pt x="798" y="195"/>
                    </a:lnTo>
                    <a:lnTo>
                      <a:pt x="798" y="199"/>
                    </a:lnTo>
                    <a:lnTo>
                      <a:pt x="798" y="204"/>
                    </a:lnTo>
                    <a:lnTo>
                      <a:pt x="801" y="215"/>
                    </a:lnTo>
                    <a:lnTo>
                      <a:pt x="805" y="217"/>
                    </a:lnTo>
                    <a:lnTo>
                      <a:pt x="810" y="216"/>
                    </a:lnTo>
                    <a:lnTo>
                      <a:pt x="817" y="224"/>
                    </a:lnTo>
                    <a:lnTo>
                      <a:pt x="822" y="221"/>
                    </a:lnTo>
                    <a:lnTo>
                      <a:pt x="824" y="221"/>
                    </a:lnTo>
                    <a:lnTo>
                      <a:pt x="826" y="223"/>
                    </a:lnTo>
                    <a:lnTo>
                      <a:pt x="826" y="229"/>
                    </a:lnTo>
                    <a:lnTo>
                      <a:pt x="829" y="237"/>
                    </a:lnTo>
                    <a:lnTo>
                      <a:pt x="840" y="236"/>
                    </a:lnTo>
                    <a:lnTo>
                      <a:pt x="842" y="230"/>
                    </a:lnTo>
                    <a:lnTo>
                      <a:pt x="851" y="222"/>
                    </a:lnTo>
                    <a:lnTo>
                      <a:pt x="851" y="217"/>
                    </a:lnTo>
                    <a:lnTo>
                      <a:pt x="856" y="220"/>
                    </a:lnTo>
                    <a:lnTo>
                      <a:pt x="859" y="221"/>
                    </a:lnTo>
                    <a:lnTo>
                      <a:pt x="865" y="219"/>
                    </a:lnTo>
                    <a:lnTo>
                      <a:pt x="872" y="219"/>
                    </a:lnTo>
                    <a:lnTo>
                      <a:pt x="876" y="214"/>
                    </a:lnTo>
                    <a:lnTo>
                      <a:pt x="879" y="210"/>
                    </a:lnTo>
                    <a:lnTo>
                      <a:pt x="884" y="211"/>
                    </a:lnTo>
                    <a:lnTo>
                      <a:pt x="888" y="210"/>
                    </a:lnTo>
                    <a:lnTo>
                      <a:pt x="893" y="212"/>
                    </a:lnTo>
                    <a:lnTo>
                      <a:pt x="900" y="210"/>
                    </a:lnTo>
                    <a:lnTo>
                      <a:pt x="902" y="207"/>
                    </a:lnTo>
                    <a:lnTo>
                      <a:pt x="901" y="202"/>
                    </a:lnTo>
                    <a:lnTo>
                      <a:pt x="911" y="201"/>
                    </a:lnTo>
                    <a:lnTo>
                      <a:pt x="913" y="198"/>
                    </a:lnTo>
                    <a:lnTo>
                      <a:pt x="914" y="192"/>
                    </a:lnTo>
                    <a:lnTo>
                      <a:pt x="928" y="184"/>
                    </a:lnTo>
                    <a:lnTo>
                      <a:pt x="929" y="179"/>
                    </a:lnTo>
                    <a:lnTo>
                      <a:pt x="937" y="175"/>
                    </a:lnTo>
                    <a:lnTo>
                      <a:pt x="938" y="170"/>
                    </a:lnTo>
                    <a:lnTo>
                      <a:pt x="948" y="169"/>
                    </a:lnTo>
                    <a:lnTo>
                      <a:pt x="954" y="164"/>
                    </a:lnTo>
                    <a:lnTo>
                      <a:pt x="958" y="163"/>
                    </a:lnTo>
                    <a:lnTo>
                      <a:pt x="963" y="165"/>
                    </a:lnTo>
                    <a:lnTo>
                      <a:pt x="968" y="164"/>
                    </a:lnTo>
                    <a:lnTo>
                      <a:pt x="976" y="164"/>
                    </a:lnTo>
                    <a:lnTo>
                      <a:pt x="985" y="163"/>
                    </a:lnTo>
                    <a:lnTo>
                      <a:pt x="995" y="157"/>
                    </a:lnTo>
                    <a:lnTo>
                      <a:pt x="1002" y="156"/>
                    </a:lnTo>
                    <a:lnTo>
                      <a:pt x="1008" y="160"/>
                    </a:lnTo>
                    <a:lnTo>
                      <a:pt x="1013" y="156"/>
                    </a:lnTo>
                    <a:lnTo>
                      <a:pt x="1017" y="159"/>
                    </a:lnTo>
                    <a:lnTo>
                      <a:pt x="1024" y="162"/>
                    </a:lnTo>
                    <a:lnTo>
                      <a:pt x="1029" y="158"/>
                    </a:lnTo>
                    <a:lnTo>
                      <a:pt x="1032" y="157"/>
                    </a:lnTo>
                    <a:lnTo>
                      <a:pt x="1035" y="153"/>
                    </a:lnTo>
                    <a:lnTo>
                      <a:pt x="1037" y="153"/>
                    </a:lnTo>
                    <a:lnTo>
                      <a:pt x="1042" y="154"/>
                    </a:lnTo>
                    <a:lnTo>
                      <a:pt x="1047" y="143"/>
                    </a:lnTo>
                    <a:lnTo>
                      <a:pt x="1051" y="138"/>
                    </a:lnTo>
                    <a:lnTo>
                      <a:pt x="1051" y="133"/>
                    </a:lnTo>
                    <a:lnTo>
                      <a:pt x="1065" y="123"/>
                    </a:lnTo>
                    <a:lnTo>
                      <a:pt x="1067" y="105"/>
                    </a:lnTo>
                    <a:lnTo>
                      <a:pt x="1076" y="105"/>
                    </a:lnTo>
                    <a:lnTo>
                      <a:pt x="1078" y="103"/>
                    </a:lnTo>
                    <a:lnTo>
                      <a:pt x="1080" y="99"/>
                    </a:lnTo>
                    <a:lnTo>
                      <a:pt x="1088" y="98"/>
                    </a:lnTo>
                    <a:lnTo>
                      <a:pt x="1093" y="92"/>
                    </a:lnTo>
                    <a:lnTo>
                      <a:pt x="1101" y="92"/>
                    </a:lnTo>
                    <a:lnTo>
                      <a:pt x="1102" y="95"/>
                    </a:lnTo>
                    <a:lnTo>
                      <a:pt x="1106" y="93"/>
                    </a:lnTo>
                    <a:lnTo>
                      <a:pt x="1106" y="88"/>
                    </a:lnTo>
                    <a:lnTo>
                      <a:pt x="1109" y="86"/>
                    </a:lnTo>
                    <a:lnTo>
                      <a:pt x="1111" y="80"/>
                    </a:lnTo>
                    <a:lnTo>
                      <a:pt x="1114" y="78"/>
                    </a:lnTo>
                    <a:lnTo>
                      <a:pt x="1113" y="75"/>
                    </a:lnTo>
                    <a:lnTo>
                      <a:pt x="1116" y="72"/>
                    </a:lnTo>
                    <a:lnTo>
                      <a:pt x="1117" y="71"/>
                    </a:lnTo>
                    <a:lnTo>
                      <a:pt x="1119" y="68"/>
                    </a:lnTo>
                    <a:lnTo>
                      <a:pt x="1122" y="68"/>
                    </a:lnTo>
                    <a:lnTo>
                      <a:pt x="1130" y="58"/>
                    </a:lnTo>
                    <a:lnTo>
                      <a:pt x="1132" y="58"/>
                    </a:lnTo>
                    <a:lnTo>
                      <a:pt x="1135" y="54"/>
                    </a:lnTo>
                    <a:lnTo>
                      <a:pt x="1141" y="39"/>
                    </a:lnTo>
                    <a:lnTo>
                      <a:pt x="1143" y="37"/>
                    </a:lnTo>
                    <a:lnTo>
                      <a:pt x="1146" y="38"/>
                    </a:lnTo>
                    <a:lnTo>
                      <a:pt x="1152" y="42"/>
                    </a:lnTo>
                    <a:lnTo>
                      <a:pt x="1157" y="42"/>
                    </a:lnTo>
                    <a:lnTo>
                      <a:pt x="1163" y="44"/>
                    </a:lnTo>
                    <a:lnTo>
                      <a:pt x="1168" y="41"/>
                    </a:lnTo>
                    <a:lnTo>
                      <a:pt x="1173" y="40"/>
                    </a:lnTo>
                    <a:lnTo>
                      <a:pt x="1173" y="39"/>
                    </a:lnTo>
                    <a:lnTo>
                      <a:pt x="1176" y="37"/>
                    </a:lnTo>
                    <a:lnTo>
                      <a:pt x="1186" y="39"/>
                    </a:lnTo>
                    <a:lnTo>
                      <a:pt x="1200" y="37"/>
                    </a:lnTo>
                    <a:lnTo>
                      <a:pt x="1197" y="45"/>
                    </a:lnTo>
                    <a:lnTo>
                      <a:pt x="1202" y="54"/>
                    </a:lnTo>
                    <a:lnTo>
                      <a:pt x="1208" y="56"/>
                    </a:lnTo>
                    <a:lnTo>
                      <a:pt x="1210" y="54"/>
                    </a:lnTo>
                    <a:lnTo>
                      <a:pt x="1217" y="55"/>
                    </a:lnTo>
                    <a:lnTo>
                      <a:pt x="1219" y="59"/>
                    </a:lnTo>
                    <a:lnTo>
                      <a:pt x="1218" y="66"/>
                    </a:lnTo>
                    <a:lnTo>
                      <a:pt x="1220" y="68"/>
                    </a:lnTo>
                    <a:lnTo>
                      <a:pt x="1225" y="64"/>
                    </a:lnTo>
                    <a:lnTo>
                      <a:pt x="1229" y="63"/>
                    </a:lnTo>
                    <a:lnTo>
                      <a:pt x="1232" y="64"/>
                    </a:lnTo>
                    <a:lnTo>
                      <a:pt x="1236" y="68"/>
                    </a:lnTo>
                    <a:lnTo>
                      <a:pt x="1242" y="66"/>
                    </a:lnTo>
                    <a:lnTo>
                      <a:pt x="1246" y="71"/>
                    </a:lnTo>
                    <a:lnTo>
                      <a:pt x="1251" y="84"/>
                    </a:lnTo>
                    <a:lnTo>
                      <a:pt x="1254" y="85"/>
                    </a:lnTo>
                    <a:lnTo>
                      <a:pt x="1255" y="90"/>
                    </a:lnTo>
                    <a:lnTo>
                      <a:pt x="1257" y="91"/>
                    </a:lnTo>
                    <a:lnTo>
                      <a:pt x="1257" y="97"/>
                    </a:lnTo>
                    <a:lnTo>
                      <a:pt x="1261" y="104"/>
                    </a:lnTo>
                    <a:lnTo>
                      <a:pt x="1264" y="118"/>
                    </a:lnTo>
                    <a:lnTo>
                      <a:pt x="1266" y="122"/>
                    </a:lnTo>
                    <a:lnTo>
                      <a:pt x="1271" y="125"/>
                    </a:lnTo>
                    <a:lnTo>
                      <a:pt x="1273" y="124"/>
                    </a:lnTo>
                    <a:lnTo>
                      <a:pt x="1278" y="125"/>
                    </a:lnTo>
                    <a:lnTo>
                      <a:pt x="1278" y="128"/>
                    </a:lnTo>
                    <a:lnTo>
                      <a:pt x="1283" y="129"/>
                    </a:lnTo>
                    <a:lnTo>
                      <a:pt x="1288" y="132"/>
                    </a:lnTo>
                    <a:lnTo>
                      <a:pt x="1293" y="131"/>
                    </a:lnTo>
                    <a:lnTo>
                      <a:pt x="1298" y="136"/>
                    </a:lnTo>
                    <a:lnTo>
                      <a:pt x="1297" y="143"/>
                    </a:lnTo>
                    <a:lnTo>
                      <a:pt x="1291" y="152"/>
                    </a:lnTo>
                    <a:lnTo>
                      <a:pt x="1293" y="154"/>
                    </a:lnTo>
                    <a:lnTo>
                      <a:pt x="1292" y="158"/>
                    </a:lnTo>
                    <a:lnTo>
                      <a:pt x="1294" y="158"/>
                    </a:lnTo>
                    <a:lnTo>
                      <a:pt x="1293" y="162"/>
                    </a:lnTo>
                    <a:lnTo>
                      <a:pt x="1288" y="164"/>
                    </a:lnTo>
                    <a:lnTo>
                      <a:pt x="1288" y="166"/>
                    </a:lnTo>
                    <a:lnTo>
                      <a:pt x="1286" y="168"/>
                    </a:lnTo>
                    <a:lnTo>
                      <a:pt x="1282" y="166"/>
                    </a:lnTo>
                    <a:lnTo>
                      <a:pt x="1279" y="169"/>
                    </a:lnTo>
                    <a:lnTo>
                      <a:pt x="1278" y="170"/>
                    </a:lnTo>
                    <a:lnTo>
                      <a:pt x="1282" y="175"/>
                    </a:lnTo>
                    <a:lnTo>
                      <a:pt x="1281" y="177"/>
                    </a:lnTo>
                    <a:lnTo>
                      <a:pt x="1281" y="189"/>
                    </a:lnTo>
                    <a:lnTo>
                      <a:pt x="1276" y="192"/>
                    </a:lnTo>
                    <a:lnTo>
                      <a:pt x="1278" y="195"/>
                    </a:lnTo>
                    <a:lnTo>
                      <a:pt x="1273" y="201"/>
                    </a:lnTo>
                    <a:lnTo>
                      <a:pt x="1281" y="198"/>
                    </a:lnTo>
                    <a:lnTo>
                      <a:pt x="1287" y="200"/>
                    </a:lnTo>
                    <a:lnTo>
                      <a:pt x="1294" y="203"/>
                    </a:lnTo>
                    <a:lnTo>
                      <a:pt x="1307" y="206"/>
                    </a:lnTo>
                    <a:lnTo>
                      <a:pt x="1312" y="203"/>
                    </a:lnTo>
                    <a:lnTo>
                      <a:pt x="1318" y="203"/>
                    </a:lnTo>
                    <a:lnTo>
                      <a:pt x="1322" y="201"/>
                    </a:lnTo>
                    <a:lnTo>
                      <a:pt x="1325" y="194"/>
                    </a:lnTo>
                    <a:lnTo>
                      <a:pt x="1327" y="192"/>
                    </a:lnTo>
                    <a:lnTo>
                      <a:pt x="1335" y="190"/>
                    </a:lnTo>
                    <a:lnTo>
                      <a:pt x="1341" y="194"/>
                    </a:lnTo>
                    <a:lnTo>
                      <a:pt x="1347" y="181"/>
                    </a:lnTo>
                    <a:lnTo>
                      <a:pt x="1350" y="179"/>
                    </a:lnTo>
                    <a:lnTo>
                      <a:pt x="1353" y="179"/>
                    </a:lnTo>
                    <a:lnTo>
                      <a:pt x="1359" y="183"/>
                    </a:lnTo>
                    <a:lnTo>
                      <a:pt x="1365" y="184"/>
                    </a:lnTo>
                    <a:lnTo>
                      <a:pt x="1370" y="179"/>
                    </a:lnTo>
                    <a:lnTo>
                      <a:pt x="1370" y="172"/>
                    </a:lnTo>
                    <a:lnTo>
                      <a:pt x="1376" y="160"/>
                    </a:lnTo>
                    <a:lnTo>
                      <a:pt x="1380" y="142"/>
                    </a:lnTo>
                    <a:lnTo>
                      <a:pt x="1378" y="133"/>
                    </a:lnTo>
                    <a:lnTo>
                      <a:pt x="1382" y="121"/>
                    </a:lnTo>
                    <a:lnTo>
                      <a:pt x="1390" y="113"/>
                    </a:lnTo>
                    <a:lnTo>
                      <a:pt x="1397" y="115"/>
                    </a:lnTo>
                    <a:lnTo>
                      <a:pt x="1406" y="122"/>
                    </a:lnTo>
                    <a:lnTo>
                      <a:pt x="1407" y="125"/>
                    </a:lnTo>
                    <a:lnTo>
                      <a:pt x="1414" y="126"/>
                    </a:lnTo>
                    <a:lnTo>
                      <a:pt x="1426" y="118"/>
                    </a:lnTo>
                    <a:lnTo>
                      <a:pt x="1428" y="115"/>
                    </a:lnTo>
                    <a:lnTo>
                      <a:pt x="1447" y="113"/>
                    </a:lnTo>
                    <a:lnTo>
                      <a:pt x="1448" y="113"/>
                    </a:lnTo>
                    <a:lnTo>
                      <a:pt x="1454" y="109"/>
                    </a:lnTo>
                    <a:lnTo>
                      <a:pt x="1463" y="97"/>
                    </a:lnTo>
                    <a:lnTo>
                      <a:pt x="1467" y="94"/>
                    </a:lnTo>
                    <a:lnTo>
                      <a:pt x="1470" y="88"/>
                    </a:lnTo>
                    <a:lnTo>
                      <a:pt x="1468" y="80"/>
                    </a:lnTo>
                    <a:lnTo>
                      <a:pt x="1464" y="71"/>
                    </a:lnTo>
                    <a:lnTo>
                      <a:pt x="1466" y="64"/>
                    </a:lnTo>
                    <a:lnTo>
                      <a:pt x="1481" y="61"/>
                    </a:lnTo>
                    <a:lnTo>
                      <a:pt x="1488" y="62"/>
                    </a:lnTo>
                    <a:lnTo>
                      <a:pt x="1498" y="57"/>
                    </a:lnTo>
                    <a:lnTo>
                      <a:pt x="1508" y="58"/>
                    </a:lnTo>
                    <a:lnTo>
                      <a:pt x="1513" y="55"/>
                    </a:lnTo>
                    <a:lnTo>
                      <a:pt x="1514" y="45"/>
                    </a:lnTo>
                    <a:lnTo>
                      <a:pt x="1509" y="28"/>
                    </a:lnTo>
                    <a:lnTo>
                      <a:pt x="1518" y="27"/>
                    </a:lnTo>
                    <a:lnTo>
                      <a:pt x="1531" y="25"/>
                    </a:lnTo>
                    <a:lnTo>
                      <a:pt x="1539" y="19"/>
                    </a:lnTo>
                    <a:lnTo>
                      <a:pt x="1557" y="13"/>
                    </a:lnTo>
                    <a:lnTo>
                      <a:pt x="1560" y="10"/>
                    </a:lnTo>
                    <a:lnTo>
                      <a:pt x="1561" y="7"/>
                    </a:lnTo>
                    <a:lnTo>
                      <a:pt x="1566" y="6"/>
                    </a:lnTo>
                    <a:lnTo>
                      <a:pt x="1570" y="2"/>
                    </a:lnTo>
                    <a:lnTo>
                      <a:pt x="1576" y="0"/>
                    </a:lnTo>
                    <a:lnTo>
                      <a:pt x="1579" y="0"/>
                    </a:lnTo>
                    <a:lnTo>
                      <a:pt x="1582" y="3"/>
                    </a:lnTo>
                    <a:lnTo>
                      <a:pt x="1586" y="5"/>
                    </a:lnTo>
                    <a:lnTo>
                      <a:pt x="1597" y="6"/>
                    </a:lnTo>
                    <a:lnTo>
                      <a:pt x="1600" y="10"/>
                    </a:lnTo>
                    <a:lnTo>
                      <a:pt x="1603" y="17"/>
                    </a:lnTo>
                    <a:lnTo>
                      <a:pt x="1608" y="22"/>
                    </a:lnTo>
                    <a:lnTo>
                      <a:pt x="1606" y="30"/>
                    </a:lnTo>
                    <a:lnTo>
                      <a:pt x="1610" y="38"/>
                    </a:lnTo>
                    <a:lnTo>
                      <a:pt x="1621" y="38"/>
                    </a:lnTo>
                    <a:lnTo>
                      <a:pt x="1624" y="35"/>
                    </a:lnTo>
                    <a:lnTo>
                      <a:pt x="1628" y="39"/>
                    </a:lnTo>
                    <a:lnTo>
                      <a:pt x="1646" y="43"/>
                    </a:lnTo>
                    <a:lnTo>
                      <a:pt x="1653" y="44"/>
                    </a:lnTo>
                    <a:lnTo>
                      <a:pt x="1662" y="51"/>
                    </a:lnTo>
                    <a:lnTo>
                      <a:pt x="1665" y="56"/>
                    </a:lnTo>
                    <a:lnTo>
                      <a:pt x="1670" y="59"/>
                    </a:lnTo>
                    <a:lnTo>
                      <a:pt x="1693" y="55"/>
                    </a:lnTo>
                    <a:lnTo>
                      <a:pt x="1703" y="56"/>
                    </a:lnTo>
                    <a:lnTo>
                      <a:pt x="1717" y="68"/>
                    </a:lnTo>
                    <a:lnTo>
                      <a:pt x="1723" y="71"/>
                    </a:lnTo>
                    <a:lnTo>
                      <a:pt x="1726" y="77"/>
                    </a:lnTo>
                    <a:lnTo>
                      <a:pt x="1726" y="84"/>
                    </a:lnTo>
                    <a:lnTo>
                      <a:pt x="1728" y="90"/>
                    </a:lnTo>
                    <a:lnTo>
                      <a:pt x="1732" y="95"/>
                    </a:lnTo>
                    <a:lnTo>
                      <a:pt x="1739" y="98"/>
                    </a:lnTo>
                    <a:lnTo>
                      <a:pt x="1746" y="92"/>
                    </a:lnTo>
                    <a:lnTo>
                      <a:pt x="1747" y="76"/>
                    </a:lnTo>
                    <a:lnTo>
                      <a:pt x="1754" y="64"/>
                    </a:lnTo>
                    <a:lnTo>
                      <a:pt x="1758" y="63"/>
                    </a:lnTo>
                    <a:lnTo>
                      <a:pt x="1767" y="64"/>
                    </a:lnTo>
                    <a:lnTo>
                      <a:pt x="1773" y="69"/>
                    </a:lnTo>
                    <a:lnTo>
                      <a:pt x="1775" y="72"/>
                    </a:lnTo>
                    <a:lnTo>
                      <a:pt x="1774" y="80"/>
                    </a:lnTo>
                    <a:lnTo>
                      <a:pt x="1766" y="88"/>
                    </a:lnTo>
                    <a:lnTo>
                      <a:pt x="1766" y="93"/>
                    </a:lnTo>
                    <a:lnTo>
                      <a:pt x="1773" y="102"/>
                    </a:lnTo>
                    <a:lnTo>
                      <a:pt x="1780" y="107"/>
                    </a:lnTo>
                    <a:lnTo>
                      <a:pt x="1787" y="110"/>
                    </a:lnTo>
                    <a:lnTo>
                      <a:pt x="1791" y="109"/>
                    </a:lnTo>
                    <a:lnTo>
                      <a:pt x="1802" y="100"/>
                    </a:lnTo>
                    <a:lnTo>
                      <a:pt x="1808" y="99"/>
                    </a:lnTo>
                    <a:lnTo>
                      <a:pt x="1815" y="110"/>
                    </a:lnTo>
                    <a:lnTo>
                      <a:pt x="1813" y="113"/>
                    </a:lnTo>
                    <a:lnTo>
                      <a:pt x="1807" y="118"/>
                    </a:lnTo>
                    <a:lnTo>
                      <a:pt x="1808" y="122"/>
                    </a:lnTo>
                    <a:lnTo>
                      <a:pt x="1811" y="123"/>
                    </a:lnTo>
                    <a:lnTo>
                      <a:pt x="1808" y="127"/>
                    </a:lnTo>
                    <a:lnTo>
                      <a:pt x="1808" y="132"/>
                    </a:lnTo>
                    <a:lnTo>
                      <a:pt x="1810" y="134"/>
                    </a:lnTo>
                    <a:lnTo>
                      <a:pt x="1815" y="141"/>
                    </a:lnTo>
                    <a:lnTo>
                      <a:pt x="1816" y="143"/>
                    </a:lnTo>
                    <a:lnTo>
                      <a:pt x="1813" y="145"/>
                    </a:lnTo>
                    <a:lnTo>
                      <a:pt x="1824" y="165"/>
                    </a:lnTo>
                    <a:lnTo>
                      <a:pt x="1826" y="174"/>
                    </a:lnTo>
                    <a:lnTo>
                      <a:pt x="1829" y="177"/>
                    </a:lnTo>
                    <a:lnTo>
                      <a:pt x="1832" y="180"/>
                    </a:lnTo>
                    <a:lnTo>
                      <a:pt x="1836" y="185"/>
                    </a:lnTo>
                    <a:lnTo>
                      <a:pt x="1833" y="193"/>
                    </a:lnTo>
                    <a:lnTo>
                      <a:pt x="1839" y="195"/>
                    </a:lnTo>
                    <a:lnTo>
                      <a:pt x="1844" y="198"/>
                    </a:lnTo>
                    <a:lnTo>
                      <a:pt x="1847" y="197"/>
                    </a:lnTo>
                    <a:lnTo>
                      <a:pt x="1852" y="198"/>
                    </a:lnTo>
                    <a:lnTo>
                      <a:pt x="1854" y="197"/>
                    </a:lnTo>
                    <a:lnTo>
                      <a:pt x="1861" y="198"/>
                    </a:lnTo>
                    <a:lnTo>
                      <a:pt x="1863" y="202"/>
                    </a:lnTo>
                    <a:lnTo>
                      <a:pt x="1872" y="203"/>
                    </a:lnTo>
                    <a:lnTo>
                      <a:pt x="1875" y="205"/>
                    </a:lnTo>
                    <a:lnTo>
                      <a:pt x="1879" y="211"/>
                    </a:lnTo>
                    <a:lnTo>
                      <a:pt x="1877" y="214"/>
                    </a:lnTo>
                    <a:lnTo>
                      <a:pt x="1873" y="219"/>
                    </a:lnTo>
                    <a:lnTo>
                      <a:pt x="1874" y="224"/>
                    </a:lnTo>
                    <a:lnTo>
                      <a:pt x="1872" y="226"/>
                    </a:lnTo>
                    <a:lnTo>
                      <a:pt x="1870" y="225"/>
                    </a:lnTo>
                    <a:lnTo>
                      <a:pt x="1869" y="226"/>
                    </a:lnTo>
                    <a:lnTo>
                      <a:pt x="1869" y="229"/>
                    </a:lnTo>
                    <a:lnTo>
                      <a:pt x="1870" y="235"/>
                    </a:lnTo>
                    <a:lnTo>
                      <a:pt x="1876" y="240"/>
                    </a:lnTo>
                    <a:lnTo>
                      <a:pt x="1880" y="240"/>
                    </a:lnTo>
                    <a:lnTo>
                      <a:pt x="1881" y="242"/>
                    </a:lnTo>
                    <a:lnTo>
                      <a:pt x="1880" y="244"/>
                    </a:lnTo>
                    <a:lnTo>
                      <a:pt x="1878" y="243"/>
                    </a:lnTo>
                    <a:lnTo>
                      <a:pt x="1875" y="244"/>
                    </a:lnTo>
                    <a:lnTo>
                      <a:pt x="1873" y="251"/>
                    </a:lnTo>
                    <a:lnTo>
                      <a:pt x="1869" y="251"/>
                    </a:lnTo>
                    <a:lnTo>
                      <a:pt x="1868" y="253"/>
                    </a:lnTo>
                    <a:lnTo>
                      <a:pt x="1872" y="270"/>
                    </a:lnTo>
                    <a:lnTo>
                      <a:pt x="1877" y="275"/>
                    </a:lnTo>
                    <a:lnTo>
                      <a:pt x="1882" y="279"/>
                    </a:lnTo>
                    <a:lnTo>
                      <a:pt x="1885" y="280"/>
                    </a:lnTo>
                    <a:lnTo>
                      <a:pt x="1883" y="283"/>
                    </a:lnTo>
                    <a:lnTo>
                      <a:pt x="1884" y="288"/>
                    </a:lnTo>
                    <a:lnTo>
                      <a:pt x="1879" y="302"/>
                    </a:lnTo>
                    <a:lnTo>
                      <a:pt x="1881" y="303"/>
                    </a:lnTo>
                    <a:lnTo>
                      <a:pt x="1884" y="311"/>
                    </a:lnTo>
                    <a:lnTo>
                      <a:pt x="1888" y="313"/>
                    </a:lnTo>
                    <a:lnTo>
                      <a:pt x="1892" y="312"/>
                    </a:lnTo>
                    <a:lnTo>
                      <a:pt x="1897" y="314"/>
                    </a:lnTo>
                    <a:lnTo>
                      <a:pt x="1905" y="314"/>
                    </a:lnTo>
                    <a:lnTo>
                      <a:pt x="1914" y="320"/>
                    </a:lnTo>
                    <a:lnTo>
                      <a:pt x="1918" y="325"/>
                    </a:lnTo>
                    <a:lnTo>
                      <a:pt x="1916" y="327"/>
                    </a:lnTo>
                    <a:lnTo>
                      <a:pt x="1920" y="341"/>
                    </a:lnTo>
                    <a:lnTo>
                      <a:pt x="1927" y="349"/>
                    </a:lnTo>
                    <a:lnTo>
                      <a:pt x="1930" y="362"/>
                    </a:lnTo>
                    <a:lnTo>
                      <a:pt x="1936" y="392"/>
                    </a:lnTo>
                    <a:lnTo>
                      <a:pt x="1924" y="395"/>
                    </a:lnTo>
                    <a:lnTo>
                      <a:pt x="1916" y="402"/>
                    </a:lnTo>
                    <a:lnTo>
                      <a:pt x="1913" y="402"/>
                    </a:lnTo>
                    <a:lnTo>
                      <a:pt x="1914" y="403"/>
                    </a:lnTo>
                    <a:lnTo>
                      <a:pt x="1913" y="404"/>
                    </a:lnTo>
                    <a:lnTo>
                      <a:pt x="1913" y="406"/>
                    </a:lnTo>
                    <a:lnTo>
                      <a:pt x="1910" y="408"/>
                    </a:lnTo>
                    <a:lnTo>
                      <a:pt x="1909" y="413"/>
                    </a:lnTo>
                    <a:lnTo>
                      <a:pt x="1917" y="426"/>
                    </a:lnTo>
                    <a:lnTo>
                      <a:pt x="1918" y="432"/>
                    </a:lnTo>
                    <a:lnTo>
                      <a:pt x="1917" y="437"/>
                    </a:lnTo>
                    <a:lnTo>
                      <a:pt x="1915" y="437"/>
                    </a:lnTo>
                    <a:lnTo>
                      <a:pt x="1915" y="439"/>
                    </a:lnTo>
                    <a:lnTo>
                      <a:pt x="1913" y="439"/>
                    </a:lnTo>
                    <a:lnTo>
                      <a:pt x="1914" y="441"/>
                    </a:lnTo>
                    <a:lnTo>
                      <a:pt x="1915" y="446"/>
                    </a:lnTo>
                    <a:lnTo>
                      <a:pt x="1916" y="446"/>
                    </a:lnTo>
                    <a:lnTo>
                      <a:pt x="1915" y="447"/>
                    </a:lnTo>
                    <a:lnTo>
                      <a:pt x="1917" y="447"/>
                    </a:lnTo>
                    <a:lnTo>
                      <a:pt x="1918" y="470"/>
                    </a:lnTo>
                    <a:lnTo>
                      <a:pt x="1884" y="484"/>
                    </a:lnTo>
                    <a:lnTo>
                      <a:pt x="1878" y="486"/>
                    </a:lnTo>
                    <a:lnTo>
                      <a:pt x="1875" y="486"/>
                    </a:lnTo>
                    <a:lnTo>
                      <a:pt x="1859" y="474"/>
                    </a:lnTo>
                    <a:lnTo>
                      <a:pt x="1845" y="473"/>
                    </a:lnTo>
                    <a:lnTo>
                      <a:pt x="1833" y="472"/>
                    </a:lnTo>
                    <a:lnTo>
                      <a:pt x="1830" y="475"/>
                    </a:lnTo>
                    <a:lnTo>
                      <a:pt x="1830" y="481"/>
                    </a:lnTo>
                    <a:lnTo>
                      <a:pt x="1826" y="487"/>
                    </a:lnTo>
                    <a:lnTo>
                      <a:pt x="1824" y="494"/>
                    </a:lnTo>
                    <a:lnTo>
                      <a:pt x="1826" y="499"/>
                    </a:lnTo>
                    <a:lnTo>
                      <a:pt x="1826" y="509"/>
                    </a:lnTo>
                    <a:lnTo>
                      <a:pt x="1829" y="518"/>
                    </a:lnTo>
                    <a:lnTo>
                      <a:pt x="1831" y="518"/>
                    </a:lnTo>
                    <a:lnTo>
                      <a:pt x="1832" y="516"/>
                    </a:lnTo>
                    <a:lnTo>
                      <a:pt x="1833" y="520"/>
                    </a:lnTo>
                    <a:lnTo>
                      <a:pt x="1837" y="521"/>
                    </a:lnTo>
                    <a:lnTo>
                      <a:pt x="1838" y="522"/>
                    </a:lnTo>
                    <a:lnTo>
                      <a:pt x="1837" y="525"/>
                    </a:lnTo>
                    <a:lnTo>
                      <a:pt x="1839" y="530"/>
                    </a:lnTo>
                    <a:lnTo>
                      <a:pt x="1844" y="534"/>
                    </a:lnTo>
                    <a:lnTo>
                      <a:pt x="1846" y="540"/>
                    </a:lnTo>
                    <a:lnTo>
                      <a:pt x="1848" y="541"/>
                    </a:lnTo>
                    <a:lnTo>
                      <a:pt x="1851" y="540"/>
                    </a:lnTo>
                    <a:lnTo>
                      <a:pt x="1855" y="541"/>
                    </a:lnTo>
                    <a:lnTo>
                      <a:pt x="1856" y="548"/>
                    </a:lnTo>
                    <a:lnTo>
                      <a:pt x="1859" y="549"/>
                    </a:lnTo>
                    <a:lnTo>
                      <a:pt x="1857" y="556"/>
                    </a:lnTo>
                    <a:lnTo>
                      <a:pt x="1861" y="562"/>
                    </a:lnTo>
                    <a:lnTo>
                      <a:pt x="1860" y="568"/>
                    </a:lnTo>
                    <a:lnTo>
                      <a:pt x="1862" y="573"/>
                    </a:lnTo>
                    <a:lnTo>
                      <a:pt x="1863" y="574"/>
                    </a:lnTo>
                    <a:lnTo>
                      <a:pt x="1868" y="575"/>
                    </a:lnTo>
                    <a:lnTo>
                      <a:pt x="1876" y="581"/>
                    </a:lnTo>
                    <a:lnTo>
                      <a:pt x="1879" y="579"/>
                    </a:lnTo>
                    <a:lnTo>
                      <a:pt x="1884" y="580"/>
                    </a:lnTo>
                    <a:lnTo>
                      <a:pt x="1882" y="581"/>
                    </a:lnTo>
                    <a:lnTo>
                      <a:pt x="1883" y="585"/>
                    </a:lnTo>
                    <a:lnTo>
                      <a:pt x="1880" y="588"/>
                    </a:lnTo>
                    <a:lnTo>
                      <a:pt x="1881" y="589"/>
                    </a:lnTo>
                    <a:lnTo>
                      <a:pt x="1880" y="590"/>
                    </a:lnTo>
                    <a:lnTo>
                      <a:pt x="1881" y="592"/>
                    </a:lnTo>
                    <a:lnTo>
                      <a:pt x="1879" y="594"/>
                    </a:lnTo>
                    <a:lnTo>
                      <a:pt x="1881" y="597"/>
                    </a:lnTo>
                    <a:lnTo>
                      <a:pt x="1879" y="599"/>
                    </a:lnTo>
                    <a:lnTo>
                      <a:pt x="1877" y="594"/>
                    </a:lnTo>
                    <a:lnTo>
                      <a:pt x="1876" y="597"/>
                    </a:lnTo>
                    <a:lnTo>
                      <a:pt x="1872" y="599"/>
                    </a:lnTo>
                    <a:lnTo>
                      <a:pt x="1872" y="601"/>
                    </a:lnTo>
                    <a:lnTo>
                      <a:pt x="1869" y="603"/>
                    </a:lnTo>
                    <a:lnTo>
                      <a:pt x="1868" y="614"/>
                    </a:lnTo>
                    <a:lnTo>
                      <a:pt x="1870" y="614"/>
                    </a:lnTo>
                    <a:lnTo>
                      <a:pt x="1873" y="617"/>
                    </a:lnTo>
                    <a:lnTo>
                      <a:pt x="1878" y="625"/>
                    </a:lnTo>
                    <a:lnTo>
                      <a:pt x="1880" y="622"/>
                    </a:lnTo>
                    <a:lnTo>
                      <a:pt x="1885" y="622"/>
                    </a:lnTo>
                    <a:lnTo>
                      <a:pt x="1885" y="626"/>
                    </a:lnTo>
                    <a:lnTo>
                      <a:pt x="1888" y="624"/>
                    </a:lnTo>
                    <a:lnTo>
                      <a:pt x="1887" y="627"/>
                    </a:lnTo>
                    <a:lnTo>
                      <a:pt x="1891" y="630"/>
                    </a:lnTo>
                    <a:lnTo>
                      <a:pt x="1892" y="630"/>
                    </a:lnTo>
                    <a:lnTo>
                      <a:pt x="1894" y="626"/>
                    </a:lnTo>
                    <a:lnTo>
                      <a:pt x="1896" y="626"/>
                    </a:lnTo>
                    <a:lnTo>
                      <a:pt x="1899" y="627"/>
                    </a:lnTo>
                    <a:lnTo>
                      <a:pt x="1898" y="631"/>
                    </a:lnTo>
                    <a:lnTo>
                      <a:pt x="1900" y="633"/>
                    </a:lnTo>
                    <a:lnTo>
                      <a:pt x="1905" y="630"/>
                    </a:lnTo>
                    <a:lnTo>
                      <a:pt x="1908" y="631"/>
                    </a:lnTo>
                    <a:lnTo>
                      <a:pt x="1904" y="632"/>
                    </a:lnTo>
                    <a:lnTo>
                      <a:pt x="1906" y="634"/>
                    </a:lnTo>
                    <a:lnTo>
                      <a:pt x="1911" y="633"/>
                    </a:lnTo>
                    <a:lnTo>
                      <a:pt x="1910" y="636"/>
                    </a:lnTo>
                    <a:lnTo>
                      <a:pt x="1908" y="636"/>
                    </a:lnTo>
                    <a:lnTo>
                      <a:pt x="1908" y="639"/>
                    </a:lnTo>
                    <a:lnTo>
                      <a:pt x="1920" y="646"/>
                    </a:lnTo>
                    <a:lnTo>
                      <a:pt x="1917" y="647"/>
                    </a:lnTo>
                    <a:lnTo>
                      <a:pt x="1921" y="651"/>
                    </a:lnTo>
                    <a:lnTo>
                      <a:pt x="1927" y="652"/>
                    </a:lnTo>
                    <a:lnTo>
                      <a:pt x="1928" y="653"/>
                    </a:lnTo>
                    <a:lnTo>
                      <a:pt x="1931" y="652"/>
                    </a:lnTo>
                    <a:lnTo>
                      <a:pt x="1933" y="654"/>
                    </a:lnTo>
                    <a:lnTo>
                      <a:pt x="1936" y="654"/>
                    </a:lnTo>
                    <a:lnTo>
                      <a:pt x="1937" y="657"/>
                    </a:lnTo>
                    <a:lnTo>
                      <a:pt x="1940" y="657"/>
                    </a:lnTo>
                    <a:lnTo>
                      <a:pt x="1942" y="655"/>
                    </a:lnTo>
                    <a:lnTo>
                      <a:pt x="1945" y="656"/>
                    </a:lnTo>
                    <a:lnTo>
                      <a:pt x="1944" y="660"/>
                    </a:lnTo>
                    <a:lnTo>
                      <a:pt x="1949" y="662"/>
                    </a:lnTo>
                    <a:lnTo>
                      <a:pt x="1951" y="656"/>
                    </a:lnTo>
                    <a:lnTo>
                      <a:pt x="1951" y="653"/>
                    </a:lnTo>
                    <a:lnTo>
                      <a:pt x="1953" y="653"/>
                    </a:lnTo>
                    <a:lnTo>
                      <a:pt x="1954" y="650"/>
                    </a:lnTo>
                    <a:lnTo>
                      <a:pt x="1955" y="651"/>
                    </a:lnTo>
                    <a:lnTo>
                      <a:pt x="1958" y="650"/>
                    </a:lnTo>
                    <a:lnTo>
                      <a:pt x="1962" y="654"/>
                    </a:lnTo>
                    <a:lnTo>
                      <a:pt x="1965" y="655"/>
                    </a:lnTo>
                    <a:lnTo>
                      <a:pt x="1967" y="652"/>
                    </a:lnTo>
                    <a:lnTo>
                      <a:pt x="1969" y="653"/>
                    </a:lnTo>
                    <a:lnTo>
                      <a:pt x="1968" y="655"/>
                    </a:lnTo>
                    <a:lnTo>
                      <a:pt x="1970" y="657"/>
                    </a:lnTo>
                    <a:lnTo>
                      <a:pt x="1972" y="655"/>
                    </a:lnTo>
                    <a:lnTo>
                      <a:pt x="1974" y="657"/>
                    </a:lnTo>
                    <a:lnTo>
                      <a:pt x="1983" y="656"/>
                    </a:lnTo>
                    <a:lnTo>
                      <a:pt x="1983" y="654"/>
                    </a:lnTo>
                    <a:lnTo>
                      <a:pt x="1986" y="651"/>
                    </a:lnTo>
                    <a:lnTo>
                      <a:pt x="1995" y="651"/>
                    </a:lnTo>
                    <a:lnTo>
                      <a:pt x="2001" y="649"/>
                    </a:lnTo>
                    <a:lnTo>
                      <a:pt x="2009" y="643"/>
                    </a:lnTo>
                    <a:lnTo>
                      <a:pt x="2014" y="636"/>
                    </a:lnTo>
                    <a:lnTo>
                      <a:pt x="2022" y="633"/>
                    </a:lnTo>
                    <a:lnTo>
                      <a:pt x="2020" y="635"/>
                    </a:lnTo>
                    <a:lnTo>
                      <a:pt x="2021" y="638"/>
                    </a:lnTo>
                    <a:close/>
                  </a:path>
                </a:pathLst>
              </a:custGeom>
              <a:solidFill>
                <a:schemeClr val="tx1"/>
              </a:solidFill>
              <a:ln w="6350" cmpd="sng">
                <a:solidFill>
                  <a:schemeClr val="bg1"/>
                </a:solidFill>
                <a:prstDash val="solid"/>
                <a:round/>
                <a:headEnd/>
                <a:tailEnd/>
              </a:ln>
            </p:spPr>
            <p:txBody>
              <a:bodyPr/>
              <a:lstStyle/>
              <a:p>
                <a:endParaRPr lang="pt-BR"/>
              </a:p>
            </p:txBody>
          </p:sp>
          <p:sp>
            <p:nvSpPr>
              <p:cNvPr id="24" name="Freeform 84"/>
              <p:cNvSpPr>
                <a:spLocks/>
              </p:cNvSpPr>
              <p:nvPr/>
            </p:nvSpPr>
            <p:spPr bwMode="auto">
              <a:xfrm>
                <a:off x="7205067" y="3543300"/>
                <a:ext cx="1289050" cy="1001712"/>
              </a:xfrm>
              <a:custGeom>
                <a:avLst/>
                <a:gdLst>
                  <a:gd name="T0" fmla="*/ 2147483647 w 2436"/>
                  <a:gd name="T1" fmla="*/ 2147483647 h 1893"/>
                  <a:gd name="T2" fmla="*/ 2147483647 w 2436"/>
                  <a:gd name="T3" fmla="*/ 2147483647 h 1893"/>
                  <a:gd name="T4" fmla="*/ 2147483647 w 2436"/>
                  <a:gd name="T5" fmla="*/ 2147483647 h 1893"/>
                  <a:gd name="T6" fmla="*/ 2147483647 w 2436"/>
                  <a:gd name="T7" fmla="*/ 2147483647 h 1893"/>
                  <a:gd name="T8" fmla="*/ 2147483647 w 2436"/>
                  <a:gd name="T9" fmla="*/ 2147483647 h 1893"/>
                  <a:gd name="T10" fmla="*/ 2147483647 w 2436"/>
                  <a:gd name="T11" fmla="*/ 2147483647 h 1893"/>
                  <a:gd name="T12" fmla="*/ 2147483647 w 2436"/>
                  <a:gd name="T13" fmla="*/ 2147483647 h 1893"/>
                  <a:gd name="T14" fmla="*/ 2147483647 w 2436"/>
                  <a:gd name="T15" fmla="*/ 2147483647 h 1893"/>
                  <a:gd name="T16" fmla="*/ 2147483647 w 2436"/>
                  <a:gd name="T17" fmla="*/ 2147483647 h 1893"/>
                  <a:gd name="T18" fmla="*/ 2147483647 w 2436"/>
                  <a:gd name="T19" fmla="*/ 2147483647 h 1893"/>
                  <a:gd name="T20" fmla="*/ 2147483647 w 2436"/>
                  <a:gd name="T21" fmla="*/ 2147483647 h 1893"/>
                  <a:gd name="T22" fmla="*/ 2147483647 w 2436"/>
                  <a:gd name="T23" fmla="*/ 2147483647 h 1893"/>
                  <a:gd name="T24" fmla="*/ 2147483647 w 2436"/>
                  <a:gd name="T25" fmla="*/ 2147483647 h 1893"/>
                  <a:gd name="T26" fmla="*/ 2147483647 w 2436"/>
                  <a:gd name="T27" fmla="*/ 2147483647 h 1893"/>
                  <a:gd name="T28" fmla="*/ 2147483647 w 2436"/>
                  <a:gd name="T29" fmla="*/ 2147483647 h 1893"/>
                  <a:gd name="T30" fmla="*/ 2147483647 w 2436"/>
                  <a:gd name="T31" fmla="*/ 2147483647 h 1893"/>
                  <a:gd name="T32" fmla="*/ 2147483647 w 2436"/>
                  <a:gd name="T33" fmla="*/ 2147483647 h 1893"/>
                  <a:gd name="T34" fmla="*/ 2147483647 w 2436"/>
                  <a:gd name="T35" fmla="*/ 2147483647 h 1893"/>
                  <a:gd name="T36" fmla="*/ 2147483647 w 2436"/>
                  <a:gd name="T37" fmla="*/ 2147483647 h 1893"/>
                  <a:gd name="T38" fmla="*/ 2147483647 w 2436"/>
                  <a:gd name="T39" fmla="*/ 2147483647 h 1893"/>
                  <a:gd name="T40" fmla="*/ 2147483647 w 2436"/>
                  <a:gd name="T41" fmla="*/ 2147483647 h 1893"/>
                  <a:gd name="T42" fmla="*/ 2147483647 w 2436"/>
                  <a:gd name="T43" fmla="*/ 2147483647 h 1893"/>
                  <a:gd name="T44" fmla="*/ 2147483647 w 2436"/>
                  <a:gd name="T45" fmla="*/ 2147483647 h 1893"/>
                  <a:gd name="T46" fmla="*/ 2147483647 w 2436"/>
                  <a:gd name="T47" fmla="*/ 2147483647 h 1893"/>
                  <a:gd name="T48" fmla="*/ 2147483647 w 2436"/>
                  <a:gd name="T49" fmla="*/ 2147483647 h 1893"/>
                  <a:gd name="T50" fmla="*/ 2147483647 w 2436"/>
                  <a:gd name="T51" fmla="*/ 2147483647 h 1893"/>
                  <a:gd name="T52" fmla="*/ 2147483647 w 2436"/>
                  <a:gd name="T53" fmla="*/ 2147483647 h 1893"/>
                  <a:gd name="T54" fmla="*/ 2147483647 w 2436"/>
                  <a:gd name="T55" fmla="*/ 2147483647 h 1893"/>
                  <a:gd name="T56" fmla="*/ 2147483647 w 2436"/>
                  <a:gd name="T57" fmla="*/ 2147483647 h 1893"/>
                  <a:gd name="T58" fmla="*/ 2147483647 w 2436"/>
                  <a:gd name="T59" fmla="*/ 2147483647 h 1893"/>
                  <a:gd name="T60" fmla="*/ 2147483647 w 2436"/>
                  <a:gd name="T61" fmla="*/ 2147483647 h 1893"/>
                  <a:gd name="T62" fmla="*/ 2147483647 w 2436"/>
                  <a:gd name="T63" fmla="*/ 2147483647 h 1893"/>
                  <a:gd name="T64" fmla="*/ 2147483647 w 2436"/>
                  <a:gd name="T65" fmla="*/ 2147483647 h 1893"/>
                  <a:gd name="T66" fmla="*/ 2147483647 w 2436"/>
                  <a:gd name="T67" fmla="*/ 2147483647 h 1893"/>
                  <a:gd name="T68" fmla="*/ 2147483647 w 2436"/>
                  <a:gd name="T69" fmla="*/ 2147483647 h 1893"/>
                  <a:gd name="T70" fmla="*/ 2147483647 w 2436"/>
                  <a:gd name="T71" fmla="*/ 2147483647 h 1893"/>
                  <a:gd name="T72" fmla="*/ 2147483647 w 2436"/>
                  <a:gd name="T73" fmla="*/ 2147483647 h 1893"/>
                  <a:gd name="T74" fmla="*/ 2147483647 w 2436"/>
                  <a:gd name="T75" fmla="*/ 2147483647 h 1893"/>
                  <a:gd name="T76" fmla="*/ 2147483647 w 2436"/>
                  <a:gd name="T77" fmla="*/ 2147483647 h 1893"/>
                  <a:gd name="T78" fmla="*/ 2147483647 w 2436"/>
                  <a:gd name="T79" fmla="*/ 2147483647 h 1893"/>
                  <a:gd name="T80" fmla="*/ 2147483647 w 2436"/>
                  <a:gd name="T81" fmla="*/ 2147483647 h 1893"/>
                  <a:gd name="T82" fmla="*/ 2147483647 w 2436"/>
                  <a:gd name="T83" fmla="*/ 2147483647 h 1893"/>
                  <a:gd name="T84" fmla="*/ 2147483647 w 2436"/>
                  <a:gd name="T85" fmla="*/ 2147483647 h 1893"/>
                  <a:gd name="T86" fmla="*/ 2147483647 w 2436"/>
                  <a:gd name="T87" fmla="*/ 2147483647 h 1893"/>
                  <a:gd name="T88" fmla="*/ 2147483647 w 2436"/>
                  <a:gd name="T89" fmla="*/ 2147483647 h 1893"/>
                  <a:gd name="T90" fmla="*/ 2147483647 w 2436"/>
                  <a:gd name="T91" fmla="*/ 2147483647 h 1893"/>
                  <a:gd name="T92" fmla="*/ 2147483647 w 2436"/>
                  <a:gd name="T93" fmla="*/ 2147483647 h 1893"/>
                  <a:gd name="T94" fmla="*/ 2147483647 w 2436"/>
                  <a:gd name="T95" fmla="*/ 2147483647 h 1893"/>
                  <a:gd name="T96" fmla="*/ 2147483647 w 2436"/>
                  <a:gd name="T97" fmla="*/ 2147483647 h 1893"/>
                  <a:gd name="T98" fmla="*/ 2147483647 w 2436"/>
                  <a:gd name="T99" fmla="*/ 2147483647 h 1893"/>
                  <a:gd name="T100" fmla="*/ 2147483647 w 2436"/>
                  <a:gd name="T101" fmla="*/ 2147483647 h 1893"/>
                  <a:gd name="T102" fmla="*/ 2147483647 w 2436"/>
                  <a:gd name="T103" fmla="*/ 2147483647 h 1893"/>
                  <a:gd name="T104" fmla="*/ 2147483647 w 2436"/>
                  <a:gd name="T105" fmla="*/ 2147483647 h 1893"/>
                  <a:gd name="T106" fmla="*/ 2147483647 w 2436"/>
                  <a:gd name="T107" fmla="*/ 2147483647 h 1893"/>
                  <a:gd name="T108" fmla="*/ 2147483647 w 2436"/>
                  <a:gd name="T109" fmla="*/ 2147483647 h 1893"/>
                  <a:gd name="T110" fmla="*/ 2147483647 w 2436"/>
                  <a:gd name="T111" fmla="*/ 2147483647 h 1893"/>
                  <a:gd name="T112" fmla="*/ 2147483647 w 2436"/>
                  <a:gd name="T113" fmla="*/ 2147483647 h 1893"/>
                  <a:gd name="T114" fmla="*/ 2147483647 w 2436"/>
                  <a:gd name="T115" fmla="*/ 2147483647 h 1893"/>
                  <a:gd name="T116" fmla="*/ 2147483647 w 2436"/>
                  <a:gd name="T117" fmla="*/ 2147483647 h 1893"/>
                  <a:gd name="T118" fmla="*/ 2147483647 w 2436"/>
                  <a:gd name="T119" fmla="*/ 2147483647 h 1893"/>
                  <a:gd name="T120" fmla="*/ 2147483647 w 2436"/>
                  <a:gd name="T121" fmla="*/ 2147483647 h 1893"/>
                  <a:gd name="T122" fmla="*/ 2147483647 w 2436"/>
                  <a:gd name="T123" fmla="*/ 2147483647 h 18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36"/>
                  <a:gd name="T187" fmla="*/ 0 h 1893"/>
                  <a:gd name="T188" fmla="*/ 2436 w 2436"/>
                  <a:gd name="T189" fmla="*/ 1893 h 18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36" h="1893">
                    <a:moveTo>
                      <a:pt x="2431" y="416"/>
                    </a:moveTo>
                    <a:lnTo>
                      <a:pt x="2428" y="416"/>
                    </a:lnTo>
                    <a:lnTo>
                      <a:pt x="2431" y="420"/>
                    </a:lnTo>
                    <a:lnTo>
                      <a:pt x="2431" y="428"/>
                    </a:lnTo>
                    <a:lnTo>
                      <a:pt x="2425" y="431"/>
                    </a:lnTo>
                    <a:lnTo>
                      <a:pt x="2419" y="438"/>
                    </a:lnTo>
                    <a:lnTo>
                      <a:pt x="2423" y="442"/>
                    </a:lnTo>
                    <a:lnTo>
                      <a:pt x="2424" y="447"/>
                    </a:lnTo>
                    <a:lnTo>
                      <a:pt x="2421" y="447"/>
                    </a:lnTo>
                    <a:lnTo>
                      <a:pt x="2416" y="450"/>
                    </a:lnTo>
                    <a:lnTo>
                      <a:pt x="2413" y="456"/>
                    </a:lnTo>
                    <a:lnTo>
                      <a:pt x="2410" y="453"/>
                    </a:lnTo>
                    <a:lnTo>
                      <a:pt x="2408" y="453"/>
                    </a:lnTo>
                    <a:lnTo>
                      <a:pt x="2407" y="457"/>
                    </a:lnTo>
                    <a:lnTo>
                      <a:pt x="2401" y="460"/>
                    </a:lnTo>
                    <a:lnTo>
                      <a:pt x="2396" y="476"/>
                    </a:lnTo>
                    <a:lnTo>
                      <a:pt x="2394" y="480"/>
                    </a:lnTo>
                    <a:lnTo>
                      <a:pt x="2392" y="480"/>
                    </a:lnTo>
                    <a:lnTo>
                      <a:pt x="2391" y="485"/>
                    </a:lnTo>
                    <a:lnTo>
                      <a:pt x="2388" y="486"/>
                    </a:lnTo>
                    <a:lnTo>
                      <a:pt x="2385" y="483"/>
                    </a:lnTo>
                    <a:lnTo>
                      <a:pt x="2386" y="480"/>
                    </a:lnTo>
                    <a:lnTo>
                      <a:pt x="2385" y="476"/>
                    </a:lnTo>
                    <a:lnTo>
                      <a:pt x="2381" y="484"/>
                    </a:lnTo>
                    <a:lnTo>
                      <a:pt x="2380" y="486"/>
                    </a:lnTo>
                    <a:lnTo>
                      <a:pt x="2371" y="499"/>
                    </a:lnTo>
                    <a:lnTo>
                      <a:pt x="2369" y="499"/>
                    </a:lnTo>
                    <a:lnTo>
                      <a:pt x="2369" y="502"/>
                    </a:lnTo>
                    <a:lnTo>
                      <a:pt x="2368" y="502"/>
                    </a:lnTo>
                    <a:lnTo>
                      <a:pt x="2371" y="504"/>
                    </a:lnTo>
                    <a:lnTo>
                      <a:pt x="2371" y="506"/>
                    </a:lnTo>
                    <a:lnTo>
                      <a:pt x="2372" y="507"/>
                    </a:lnTo>
                    <a:lnTo>
                      <a:pt x="2371" y="511"/>
                    </a:lnTo>
                    <a:lnTo>
                      <a:pt x="2369" y="510"/>
                    </a:lnTo>
                    <a:lnTo>
                      <a:pt x="2368" y="511"/>
                    </a:lnTo>
                    <a:lnTo>
                      <a:pt x="2363" y="509"/>
                    </a:lnTo>
                    <a:lnTo>
                      <a:pt x="2359" y="509"/>
                    </a:lnTo>
                    <a:lnTo>
                      <a:pt x="2355" y="506"/>
                    </a:lnTo>
                    <a:lnTo>
                      <a:pt x="2352" y="510"/>
                    </a:lnTo>
                    <a:lnTo>
                      <a:pt x="2345" y="510"/>
                    </a:lnTo>
                    <a:lnTo>
                      <a:pt x="2343" y="514"/>
                    </a:lnTo>
                    <a:lnTo>
                      <a:pt x="2343" y="517"/>
                    </a:lnTo>
                    <a:lnTo>
                      <a:pt x="2340" y="527"/>
                    </a:lnTo>
                    <a:lnTo>
                      <a:pt x="2337" y="532"/>
                    </a:lnTo>
                    <a:lnTo>
                      <a:pt x="2339" y="537"/>
                    </a:lnTo>
                    <a:lnTo>
                      <a:pt x="2340" y="539"/>
                    </a:lnTo>
                    <a:lnTo>
                      <a:pt x="2338" y="542"/>
                    </a:lnTo>
                    <a:lnTo>
                      <a:pt x="2338" y="545"/>
                    </a:lnTo>
                    <a:lnTo>
                      <a:pt x="2331" y="557"/>
                    </a:lnTo>
                    <a:lnTo>
                      <a:pt x="2333" y="557"/>
                    </a:lnTo>
                    <a:lnTo>
                      <a:pt x="2335" y="559"/>
                    </a:lnTo>
                    <a:lnTo>
                      <a:pt x="2347" y="559"/>
                    </a:lnTo>
                    <a:lnTo>
                      <a:pt x="2352" y="570"/>
                    </a:lnTo>
                    <a:lnTo>
                      <a:pt x="2351" y="573"/>
                    </a:lnTo>
                    <a:lnTo>
                      <a:pt x="2347" y="573"/>
                    </a:lnTo>
                    <a:lnTo>
                      <a:pt x="2345" y="579"/>
                    </a:lnTo>
                    <a:lnTo>
                      <a:pt x="2343" y="582"/>
                    </a:lnTo>
                    <a:lnTo>
                      <a:pt x="2340" y="579"/>
                    </a:lnTo>
                    <a:lnTo>
                      <a:pt x="2337" y="582"/>
                    </a:lnTo>
                    <a:lnTo>
                      <a:pt x="2334" y="582"/>
                    </a:lnTo>
                    <a:lnTo>
                      <a:pt x="2332" y="580"/>
                    </a:lnTo>
                    <a:lnTo>
                      <a:pt x="2329" y="581"/>
                    </a:lnTo>
                    <a:lnTo>
                      <a:pt x="2329" y="578"/>
                    </a:lnTo>
                    <a:lnTo>
                      <a:pt x="2326" y="575"/>
                    </a:lnTo>
                    <a:lnTo>
                      <a:pt x="2324" y="578"/>
                    </a:lnTo>
                    <a:lnTo>
                      <a:pt x="2318" y="579"/>
                    </a:lnTo>
                    <a:lnTo>
                      <a:pt x="2317" y="580"/>
                    </a:lnTo>
                    <a:lnTo>
                      <a:pt x="2310" y="578"/>
                    </a:lnTo>
                    <a:lnTo>
                      <a:pt x="2308" y="579"/>
                    </a:lnTo>
                    <a:lnTo>
                      <a:pt x="2306" y="577"/>
                    </a:lnTo>
                    <a:lnTo>
                      <a:pt x="2301" y="576"/>
                    </a:lnTo>
                    <a:lnTo>
                      <a:pt x="2299" y="578"/>
                    </a:lnTo>
                    <a:lnTo>
                      <a:pt x="2299" y="582"/>
                    </a:lnTo>
                    <a:lnTo>
                      <a:pt x="2293" y="595"/>
                    </a:lnTo>
                    <a:lnTo>
                      <a:pt x="2287" y="599"/>
                    </a:lnTo>
                    <a:lnTo>
                      <a:pt x="2285" y="604"/>
                    </a:lnTo>
                    <a:lnTo>
                      <a:pt x="2285" y="607"/>
                    </a:lnTo>
                    <a:lnTo>
                      <a:pt x="2281" y="617"/>
                    </a:lnTo>
                    <a:lnTo>
                      <a:pt x="2281" y="620"/>
                    </a:lnTo>
                    <a:lnTo>
                      <a:pt x="2284" y="622"/>
                    </a:lnTo>
                    <a:lnTo>
                      <a:pt x="2284" y="626"/>
                    </a:lnTo>
                    <a:lnTo>
                      <a:pt x="2280" y="635"/>
                    </a:lnTo>
                    <a:lnTo>
                      <a:pt x="2281" y="642"/>
                    </a:lnTo>
                    <a:lnTo>
                      <a:pt x="2284" y="644"/>
                    </a:lnTo>
                    <a:lnTo>
                      <a:pt x="2285" y="646"/>
                    </a:lnTo>
                    <a:lnTo>
                      <a:pt x="2283" y="649"/>
                    </a:lnTo>
                    <a:lnTo>
                      <a:pt x="2284" y="653"/>
                    </a:lnTo>
                    <a:lnTo>
                      <a:pt x="2281" y="657"/>
                    </a:lnTo>
                    <a:lnTo>
                      <a:pt x="2283" y="658"/>
                    </a:lnTo>
                    <a:lnTo>
                      <a:pt x="2283" y="662"/>
                    </a:lnTo>
                    <a:lnTo>
                      <a:pt x="2286" y="665"/>
                    </a:lnTo>
                    <a:lnTo>
                      <a:pt x="2281" y="667"/>
                    </a:lnTo>
                    <a:lnTo>
                      <a:pt x="2275" y="673"/>
                    </a:lnTo>
                    <a:lnTo>
                      <a:pt x="2273" y="674"/>
                    </a:lnTo>
                    <a:lnTo>
                      <a:pt x="2274" y="678"/>
                    </a:lnTo>
                    <a:lnTo>
                      <a:pt x="2277" y="678"/>
                    </a:lnTo>
                    <a:lnTo>
                      <a:pt x="2273" y="681"/>
                    </a:lnTo>
                    <a:lnTo>
                      <a:pt x="2275" y="682"/>
                    </a:lnTo>
                    <a:lnTo>
                      <a:pt x="2275" y="687"/>
                    </a:lnTo>
                    <a:lnTo>
                      <a:pt x="2270" y="691"/>
                    </a:lnTo>
                    <a:lnTo>
                      <a:pt x="2275" y="694"/>
                    </a:lnTo>
                    <a:lnTo>
                      <a:pt x="2282" y="693"/>
                    </a:lnTo>
                    <a:lnTo>
                      <a:pt x="2285" y="698"/>
                    </a:lnTo>
                    <a:lnTo>
                      <a:pt x="2292" y="700"/>
                    </a:lnTo>
                    <a:lnTo>
                      <a:pt x="2292" y="703"/>
                    </a:lnTo>
                    <a:lnTo>
                      <a:pt x="2298" y="708"/>
                    </a:lnTo>
                    <a:lnTo>
                      <a:pt x="2300" y="709"/>
                    </a:lnTo>
                    <a:lnTo>
                      <a:pt x="2299" y="716"/>
                    </a:lnTo>
                    <a:lnTo>
                      <a:pt x="2302" y="719"/>
                    </a:lnTo>
                    <a:lnTo>
                      <a:pt x="2305" y="726"/>
                    </a:lnTo>
                    <a:lnTo>
                      <a:pt x="2309" y="728"/>
                    </a:lnTo>
                    <a:lnTo>
                      <a:pt x="2311" y="726"/>
                    </a:lnTo>
                    <a:lnTo>
                      <a:pt x="2316" y="726"/>
                    </a:lnTo>
                    <a:lnTo>
                      <a:pt x="2316" y="730"/>
                    </a:lnTo>
                    <a:lnTo>
                      <a:pt x="2315" y="730"/>
                    </a:lnTo>
                    <a:lnTo>
                      <a:pt x="2315" y="733"/>
                    </a:lnTo>
                    <a:lnTo>
                      <a:pt x="2315" y="736"/>
                    </a:lnTo>
                    <a:lnTo>
                      <a:pt x="2318" y="736"/>
                    </a:lnTo>
                    <a:lnTo>
                      <a:pt x="2319" y="739"/>
                    </a:lnTo>
                    <a:lnTo>
                      <a:pt x="2323" y="736"/>
                    </a:lnTo>
                    <a:lnTo>
                      <a:pt x="2324" y="736"/>
                    </a:lnTo>
                    <a:lnTo>
                      <a:pt x="2328" y="743"/>
                    </a:lnTo>
                    <a:lnTo>
                      <a:pt x="2329" y="736"/>
                    </a:lnTo>
                    <a:lnTo>
                      <a:pt x="2336" y="743"/>
                    </a:lnTo>
                    <a:lnTo>
                      <a:pt x="2335" y="746"/>
                    </a:lnTo>
                    <a:lnTo>
                      <a:pt x="2340" y="750"/>
                    </a:lnTo>
                    <a:lnTo>
                      <a:pt x="2341" y="755"/>
                    </a:lnTo>
                    <a:lnTo>
                      <a:pt x="2343" y="755"/>
                    </a:lnTo>
                    <a:lnTo>
                      <a:pt x="2344" y="760"/>
                    </a:lnTo>
                    <a:lnTo>
                      <a:pt x="2346" y="761"/>
                    </a:lnTo>
                    <a:lnTo>
                      <a:pt x="2350" y="759"/>
                    </a:lnTo>
                    <a:lnTo>
                      <a:pt x="2353" y="762"/>
                    </a:lnTo>
                    <a:lnTo>
                      <a:pt x="2357" y="762"/>
                    </a:lnTo>
                    <a:lnTo>
                      <a:pt x="2359" y="766"/>
                    </a:lnTo>
                    <a:lnTo>
                      <a:pt x="2358" y="776"/>
                    </a:lnTo>
                    <a:lnTo>
                      <a:pt x="2361" y="778"/>
                    </a:lnTo>
                    <a:lnTo>
                      <a:pt x="2361" y="783"/>
                    </a:lnTo>
                    <a:lnTo>
                      <a:pt x="2365" y="784"/>
                    </a:lnTo>
                    <a:lnTo>
                      <a:pt x="2368" y="789"/>
                    </a:lnTo>
                    <a:lnTo>
                      <a:pt x="2359" y="798"/>
                    </a:lnTo>
                    <a:lnTo>
                      <a:pt x="2349" y="804"/>
                    </a:lnTo>
                    <a:lnTo>
                      <a:pt x="2347" y="806"/>
                    </a:lnTo>
                    <a:lnTo>
                      <a:pt x="2349" y="808"/>
                    </a:lnTo>
                    <a:lnTo>
                      <a:pt x="2356" y="811"/>
                    </a:lnTo>
                    <a:lnTo>
                      <a:pt x="2357" y="816"/>
                    </a:lnTo>
                    <a:lnTo>
                      <a:pt x="2345" y="812"/>
                    </a:lnTo>
                    <a:lnTo>
                      <a:pt x="2342" y="809"/>
                    </a:lnTo>
                    <a:lnTo>
                      <a:pt x="2339" y="809"/>
                    </a:lnTo>
                    <a:lnTo>
                      <a:pt x="2333" y="805"/>
                    </a:lnTo>
                    <a:lnTo>
                      <a:pt x="2329" y="804"/>
                    </a:lnTo>
                    <a:lnTo>
                      <a:pt x="2327" y="806"/>
                    </a:lnTo>
                    <a:lnTo>
                      <a:pt x="2325" y="804"/>
                    </a:lnTo>
                    <a:lnTo>
                      <a:pt x="2316" y="805"/>
                    </a:lnTo>
                    <a:lnTo>
                      <a:pt x="2307" y="802"/>
                    </a:lnTo>
                    <a:lnTo>
                      <a:pt x="2305" y="806"/>
                    </a:lnTo>
                    <a:lnTo>
                      <a:pt x="2300" y="800"/>
                    </a:lnTo>
                    <a:lnTo>
                      <a:pt x="2297" y="801"/>
                    </a:lnTo>
                    <a:lnTo>
                      <a:pt x="2293" y="797"/>
                    </a:lnTo>
                    <a:lnTo>
                      <a:pt x="2289" y="797"/>
                    </a:lnTo>
                    <a:lnTo>
                      <a:pt x="2286" y="800"/>
                    </a:lnTo>
                    <a:lnTo>
                      <a:pt x="2278" y="802"/>
                    </a:lnTo>
                    <a:lnTo>
                      <a:pt x="2278" y="807"/>
                    </a:lnTo>
                    <a:lnTo>
                      <a:pt x="2271" y="808"/>
                    </a:lnTo>
                    <a:lnTo>
                      <a:pt x="2272" y="810"/>
                    </a:lnTo>
                    <a:lnTo>
                      <a:pt x="2270" y="812"/>
                    </a:lnTo>
                    <a:lnTo>
                      <a:pt x="2271" y="813"/>
                    </a:lnTo>
                    <a:lnTo>
                      <a:pt x="2270" y="815"/>
                    </a:lnTo>
                    <a:lnTo>
                      <a:pt x="2270" y="818"/>
                    </a:lnTo>
                    <a:lnTo>
                      <a:pt x="2265" y="818"/>
                    </a:lnTo>
                    <a:lnTo>
                      <a:pt x="2262" y="824"/>
                    </a:lnTo>
                    <a:lnTo>
                      <a:pt x="2256" y="823"/>
                    </a:lnTo>
                    <a:lnTo>
                      <a:pt x="2252" y="826"/>
                    </a:lnTo>
                    <a:lnTo>
                      <a:pt x="2250" y="822"/>
                    </a:lnTo>
                    <a:lnTo>
                      <a:pt x="2247" y="820"/>
                    </a:lnTo>
                    <a:lnTo>
                      <a:pt x="2242" y="823"/>
                    </a:lnTo>
                    <a:lnTo>
                      <a:pt x="2239" y="820"/>
                    </a:lnTo>
                    <a:lnTo>
                      <a:pt x="2239" y="816"/>
                    </a:lnTo>
                    <a:lnTo>
                      <a:pt x="2237" y="815"/>
                    </a:lnTo>
                    <a:lnTo>
                      <a:pt x="2233" y="816"/>
                    </a:lnTo>
                    <a:lnTo>
                      <a:pt x="2232" y="811"/>
                    </a:lnTo>
                    <a:lnTo>
                      <a:pt x="2229" y="810"/>
                    </a:lnTo>
                    <a:lnTo>
                      <a:pt x="2226" y="813"/>
                    </a:lnTo>
                    <a:lnTo>
                      <a:pt x="2225" y="811"/>
                    </a:lnTo>
                    <a:lnTo>
                      <a:pt x="2224" y="811"/>
                    </a:lnTo>
                    <a:lnTo>
                      <a:pt x="2217" y="818"/>
                    </a:lnTo>
                    <a:lnTo>
                      <a:pt x="2214" y="816"/>
                    </a:lnTo>
                    <a:lnTo>
                      <a:pt x="2213" y="814"/>
                    </a:lnTo>
                    <a:lnTo>
                      <a:pt x="2212" y="817"/>
                    </a:lnTo>
                    <a:lnTo>
                      <a:pt x="2209" y="817"/>
                    </a:lnTo>
                    <a:lnTo>
                      <a:pt x="2237" y="844"/>
                    </a:lnTo>
                    <a:lnTo>
                      <a:pt x="2237" y="854"/>
                    </a:lnTo>
                    <a:lnTo>
                      <a:pt x="2233" y="855"/>
                    </a:lnTo>
                    <a:lnTo>
                      <a:pt x="2230" y="854"/>
                    </a:lnTo>
                    <a:lnTo>
                      <a:pt x="2221" y="853"/>
                    </a:lnTo>
                    <a:lnTo>
                      <a:pt x="2214" y="847"/>
                    </a:lnTo>
                    <a:lnTo>
                      <a:pt x="2212" y="848"/>
                    </a:lnTo>
                    <a:lnTo>
                      <a:pt x="2211" y="845"/>
                    </a:lnTo>
                    <a:lnTo>
                      <a:pt x="2202" y="850"/>
                    </a:lnTo>
                    <a:lnTo>
                      <a:pt x="2198" y="849"/>
                    </a:lnTo>
                    <a:lnTo>
                      <a:pt x="2198" y="854"/>
                    </a:lnTo>
                    <a:lnTo>
                      <a:pt x="2193" y="851"/>
                    </a:lnTo>
                    <a:lnTo>
                      <a:pt x="2190" y="854"/>
                    </a:lnTo>
                    <a:lnTo>
                      <a:pt x="2191" y="858"/>
                    </a:lnTo>
                    <a:lnTo>
                      <a:pt x="2188" y="856"/>
                    </a:lnTo>
                    <a:lnTo>
                      <a:pt x="2185" y="858"/>
                    </a:lnTo>
                    <a:lnTo>
                      <a:pt x="2184" y="855"/>
                    </a:lnTo>
                    <a:lnTo>
                      <a:pt x="2181" y="855"/>
                    </a:lnTo>
                    <a:lnTo>
                      <a:pt x="2180" y="858"/>
                    </a:lnTo>
                    <a:lnTo>
                      <a:pt x="2180" y="856"/>
                    </a:lnTo>
                    <a:lnTo>
                      <a:pt x="2176" y="856"/>
                    </a:lnTo>
                    <a:lnTo>
                      <a:pt x="2175" y="860"/>
                    </a:lnTo>
                    <a:lnTo>
                      <a:pt x="2167" y="863"/>
                    </a:lnTo>
                    <a:lnTo>
                      <a:pt x="2167" y="866"/>
                    </a:lnTo>
                    <a:lnTo>
                      <a:pt x="2165" y="867"/>
                    </a:lnTo>
                    <a:lnTo>
                      <a:pt x="2167" y="870"/>
                    </a:lnTo>
                    <a:lnTo>
                      <a:pt x="2165" y="872"/>
                    </a:lnTo>
                    <a:lnTo>
                      <a:pt x="2166" y="877"/>
                    </a:lnTo>
                    <a:lnTo>
                      <a:pt x="2154" y="888"/>
                    </a:lnTo>
                    <a:lnTo>
                      <a:pt x="2156" y="902"/>
                    </a:lnTo>
                    <a:lnTo>
                      <a:pt x="2154" y="903"/>
                    </a:lnTo>
                    <a:lnTo>
                      <a:pt x="2153" y="906"/>
                    </a:lnTo>
                    <a:lnTo>
                      <a:pt x="2154" y="908"/>
                    </a:lnTo>
                    <a:lnTo>
                      <a:pt x="2157" y="909"/>
                    </a:lnTo>
                    <a:lnTo>
                      <a:pt x="2152" y="912"/>
                    </a:lnTo>
                    <a:lnTo>
                      <a:pt x="2148" y="916"/>
                    </a:lnTo>
                    <a:lnTo>
                      <a:pt x="2149" y="918"/>
                    </a:lnTo>
                    <a:lnTo>
                      <a:pt x="2182" y="920"/>
                    </a:lnTo>
                    <a:lnTo>
                      <a:pt x="2184" y="924"/>
                    </a:lnTo>
                    <a:lnTo>
                      <a:pt x="2182" y="936"/>
                    </a:lnTo>
                    <a:lnTo>
                      <a:pt x="2179" y="953"/>
                    </a:lnTo>
                    <a:lnTo>
                      <a:pt x="2180" y="953"/>
                    </a:lnTo>
                    <a:lnTo>
                      <a:pt x="2180" y="955"/>
                    </a:lnTo>
                    <a:lnTo>
                      <a:pt x="2176" y="958"/>
                    </a:lnTo>
                    <a:lnTo>
                      <a:pt x="2179" y="960"/>
                    </a:lnTo>
                    <a:lnTo>
                      <a:pt x="2178" y="962"/>
                    </a:lnTo>
                    <a:lnTo>
                      <a:pt x="2181" y="961"/>
                    </a:lnTo>
                    <a:lnTo>
                      <a:pt x="2181" y="962"/>
                    </a:lnTo>
                    <a:lnTo>
                      <a:pt x="2190" y="969"/>
                    </a:lnTo>
                    <a:lnTo>
                      <a:pt x="2198" y="969"/>
                    </a:lnTo>
                    <a:lnTo>
                      <a:pt x="2200" y="970"/>
                    </a:lnTo>
                    <a:lnTo>
                      <a:pt x="2200" y="980"/>
                    </a:lnTo>
                    <a:lnTo>
                      <a:pt x="2201" y="989"/>
                    </a:lnTo>
                    <a:lnTo>
                      <a:pt x="2206" y="998"/>
                    </a:lnTo>
                    <a:lnTo>
                      <a:pt x="2201" y="1002"/>
                    </a:lnTo>
                    <a:lnTo>
                      <a:pt x="2199" y="1000"/>
                    </a:lnTo>
                    <a:lnTo>
                      <a:pt x="2196" y="1004"/>
                    </a:lnTo>
                    <a:lnTo>
                      <a:pt x="2182" y="1003"/>
                    </a:lnTo>
                    <a:lnTo>
                      <a:pt x="2165" y="1004"/>
                    </a:lnTo>
                    <a:lnTo>
                      <a:pt x="2163" y="1003"/>
                    </a:lnTo>
                    <a:lnTo>
                      <a:pt x="2162" y="997"/>
                    </a:lnTo>
                    <a:lnTo>
                      <a:pt x="2158" y="994"/>
                    </a:lnTo>
                    <a:lnTo>
                      <a:pt x="2156" y="994"/>
                    </a:lnTo>
                    <a:lnTo>
                      <a:pt x="2137" y="994"/>
                    </a:lnTo>
                    <a:lnTo>
                      <a:pt x="2135" y="999"/>
                    </a:lnTo>
                    <a:lnTo>
                      <a:pt x="2136" y="1003"/>
                    </a:lnTo>
                    <a:lnTo>
                      <a:pt x="2135" y="1005"/>
                    </a:lnTo>
                    <a:lnTo>
                      <a:pt x="2136" y="1005"/>
                    </a:lnTo>
                    <a:lnTo>
                      <a:pt x="2135" y="1007"/>
                    </a:lnTo>
                    <a:lnTo>
                      <a:pt x="2138" y="1008"/>
                    </a:lnTo>
                    <a:lnTo>
                      <a:pt x="2141" y="1012"/>
                    </a:lnTo>
                    <a:lnTo>
                      <a:pt x="2142" y="1007"/>
                    </a:lnTo>
                    <a:lnTo>
                      <a:pt x="2145" y="1009"/>
                    </a:lnTo>
                    <a:lnTo>
                      <a:pt x="2152" y="1008"/>
                    </a:lnTo>
                    <a:lnTo>
                      <a:pt x="2155" y="1013"/>
                    </a:lnTo>
                    <a:lnTo>
                      <a:pt x="2160" y="1015"/>
                    </a:lnTo>
                    <a:lnTo>
                      <a:pt x="2163" y="1020"/>
                    </a:lnTo>
                    <a:lnTo>
                      <a:pt x="2162" y="1022"/>
                    </a:lnTo>
                    <a:lnTo>
                      <a:pt x="2165" y="1023"/>
                    </a:lnTo>
                    <a:lnTo>
                      <a:pt x="2165" y="1024"/>
                    </a:lnTo>
                    <a:lnTo>
                      <a:pt x="2171" y="1025"/>
                    </a:lnTo>
                    <a:lnTo>
                      <a:pt x="2171" y="1027"/>
                    </a:lnTo>
                    <a:lnTo>
                      <a:pt x="2174" y="1027"/>
                    </a:lnTo>
                    <a:lnTo>
                      <a:pt x="2174" y="1031"/>
                    </a:lnTo>
                    <a:lnTo>
                      <a:pt x="2177" y="1031"/>
                    </a:lnTo>
                    <a:lnTo>
                      <a:pt x="2177" y="1033"/>
                    </a:lnTo>
                    <a:lnTo>
                      <a:pt x="2180" y="1034"/>
                    </a:lnTo>
                    <a:lnTo>
                      <a:pt x="2184" y="1033"/>
                    </a:lnTo>
                    <a:lnTo>
                      <a:pt x="2181" y="1036"/>
                    </a:lnTo>
                    <a:lnTo>
                      <a:pt x="2174" y="1040"/>
                    </a:lnTo>
                    <a:lnTo>
                      <a:pt x="2172" y="1044"/>
                    </a:lnTo>
                    <a:lnTo>
                      <a:pt x="2175" y="1050"/>
                    </a:lnTo>
                    <a:lnTo>
                      <a:pt x="2176" y="1051"/>
                    </a:lnTo>
                    <a:lnTo>
                      <a:pt x="2176" y="1053"/>
                    </a:lnTo>
                    <a:lnTo>
                      <a:pt x="2182" y="1056"/>
                    </a:lnTo>
                    <a:lnTo>
                      <a:pt x="2185" y="1054"/>
                    </a:lnTo>
                    <a:lnTo>
                      <a:pt x="2184" y="1059"/>
                    </a:lnTo>
                    <a:lnTo>
                      <a:pt x="2187" y="1057"/>
                    </a:lnTo>
                    <a:lnTo>
                      <a:pt x="2185" y="1060"/>
                    </a:lnTo>
                    <a:lnTo>
                      <a:pt x="2191" y="1061"/>
                    </a:lnTo>
                    <a:lnTo>
                      <a:pt x="2192" y="1063"/>
                    </a:lnTo>
                    <a:lnTo>
                      <a:pt x="2196" y="1065"/>
                    </a:lnTo>
                    <a:lnTo>
                      <a:pt x="2197" y="1067"/>
                    </a:lnTo>
                    <a:lnTo>
                      <a:pt x="2196" y="1070"/>
                    </a:lnTo>
                    <a:lnTo>
                      <a:pt x="2200" y="1070"/>
                    </a:lnTo>
                    <a:lnTo>
                      <a:pt x="2199" y="1071"/>
                    </a:lnTo>
                    <a:lnTo>
                      <a:pt x="2200" y="1074"/>
                    </a:lnTo>
                    <a:lnTo>
                      <a:pt x="2200" y="1078"/>
                    </a:lnTo>
                    <a:lnTo>
                      <a:pt x="2203" y="1080"/>
                    </a:lnTo>
                    <a:lnTo>
                      <a:pt x="2203" y="1082"/>
                    </a:lnTo>
                    <a:lnTo>
                      <a:pt x="2205" y="1083"/>
                    </a:lnTo>
                    <a:lnTo>
                      <a:pt x="2201" y="1087"/>
                    </a:lnTo>
                    <a:lnTo>
                      <a:pt x="2200" y="1089"/>
                    </a:lnTo>
                    <a:lnTo>
                      <a:pt x="2202" y="1092"/>
                    </a:lnTo>
                    <a:lnTo>
                      <a:pt x="2201" y="1093"/>
                    </a:lnTo>
                    <a:lnTo>
                      <a:pt x="2202" y="1094"/>
                    </a:lnTo>
                    <a:lnTo>
                      <a:pt x="2206" y="1094"/>
                    </a:lnTo>
                    <a:lnTo>
                      <a:pt x="2206" y="1098"/>
                    </a:lnTo>
                    <a:lnTo>
                      <a:pt x="2202" y="1098"/>
                    </a:lnTo>
                    <a:lnTo>
                      <a:pt x="2200" y="1100"/>
                    </a:lnTo>
                    <a:lnTo>
                      <a:pt x="2203" y="1101"/>
                    </a:lnTo>
                    <a:lnTo>
                      <a:pt x="2202" y="1104"/>
                    </a:lnTo>
                    <a:lnTo>
                      <a:pt x="2207" y="1104"/>
                    </a:lnTo>
                    <a:lnTo>
                      <a:pt x="2208" y="1105"/>
                    </a:lnTo>
                    <a:lnTo>
                      <a:pt x="2201" y="1114"/>
                    </a:lnTo>
                    <a:lnTo>
                      <a:pt x="2201" y="1117"/>
                    </a:lnTo>
                    <a:lnTo>
                      <a:pt x="2203" y="1119"/>
                    </a:lnTo>
                    <a:lnTo>
                      <a:pt x="2203" y="1121"/>
                    </a:lnTo>
                    <a:lnTo>
                      <a:pt x="2197" y="1125"/>
                    </a:lnTo>
                    <a:lnTo>
                      <a:pt x="2196" y="1130"/>
                    </a:lnTo>
                    <a:lnTo>
                      <a:pt x="2195" y="1131"/>
                    </a:lnTo>
                    <a:lnTo>
                      <a:pt x="2197" y="1136"/>
                    </a:lnTo>
                    <a:lnTo>
                      <a:pt x="2199" y="1139"/>
                    </a:lnTo>
                    <a:lnTo>
                      <a:pt x="2198" y="1141"/>
                    </a:lnTo>
                    <a:lnTo>
                      <a:pt x="2193" y="1148"/>
                    </a:lnTo>
                    <a:lnTo>
                      <a:pt x="2190" y="1149"/>
                    </a:lnTo>
                    <a:lnTo>
                      <a:pt x="2184" y="1149"/>
                    </a:lnTo>
                    <a:lnTo>
                      <a:pt x="2178" y="1144"/>
                    </a:lnTo>
                    <a:lnTo>
                      <a:pt x="2177" y="1148"/>
                    </a:lnTo>
                    <a:lnTo>
                      <a:pt x="2179" y="1151"/>
                    </a:lnTo>
                    <a:lnTo>
                      <a:pt x="2178" y="1156"/>
                    </a:lnTo>
                    <a:lnTo>
                      <a:pt x="2180" y="1162"/>
                    </a:lnTo>
                    <a:lnTo>
                      <a:pt x="2175" y="1165"/>
                    </a:lnTo>
                    <a:lnTo>
                      <a:pt x="2176" y="1166"/>
                    </a:lnTo>
                    <a:lnTo>
                      <a:pt x="2172" y="1166"/>
                    </a:lnTo>
                    <a:lnTo>
                      <a:pt x="2172" y="1169"/>
                    </a:lnTo>
                    <a:lnTo>
                      <a:pt x="2167" y="1169"/>
                    </a:lnTo>
                    <a:lnTo>
                      <a:pt x="2166" y="1170"/>
                    </a:lnTo>
                    <a:lnTo>
                      <a:pt x="2164" y="1177"/>
                    </a:lnTo>
                    <a:lnTo>
                      <a:pt x="2160" y="1178"/>
                    </a:lnTo>
                    <a:lnTo>
                      <a:pt x="2157" y="1182"/>
                    </a:lnTo>
                    <a:lnTo>
                      <a:pt x="2154" y="1183"/>
                    </a:lnTo>
                    <a:lnTo>
                      <a:pt x="2152" y="1185"/>
                    </a:lnTo>
                    <a:lnTo>
                      <a:pt x="2149" y="1191"/>
                    </a:lnTo>
                    <a:lnTo>
                      <a:pt x="2148" y="1200"/>
                    </a:lnTo>
                    <a:lnTo>
                      <a:pt x="2146" y="1201"/>
                    </a:lnTo>
                    <a:lnTo>
                      <a:pt x="2149" y="1207"/>
                    </a:lnTo>
                    <a:lnTo>
                      <a:pt x="2149" y="1209"/>
                    </a:lnTo>
                    <a:lnTo>
                      <a:pt x="2152" y="1214"/>
                    </a:lnTo>
                    <a:lnTo>
                      <a:pt x="2149" y="1219"/>
                    </a:lnTo>
                    <a:lnTo>
                      <a:pt x="2147" y="1219"/>
                    </a:lnTo>
                    <a:lnTo>
                      <a:pt x="2149" y="1222"/>
                    </a:lnTo>
                    <a:lnTo>
                      <a:pt x="2147" y="1224"/>
                    </a:lnTo>
                    <a:lnTo>
                      <a:pt x="2147" y="1232"/>
                    </a:lnTo>
                    <a:lnTo>
                      <a:pt x="2143" y="1236"/>
                    </a:lnTo>
                    <a:lnTo>
                      <a:pt x="2138" y="1236"/>
                    </a:lnTo>
                    <a:lnTo>
                      <a:pt x="2135" y="1243"/>
                    </a:lnTo>
                    <a:lnTo>
                      <a:pt x="2133" y="1242"/>
                    </a:lnTo>
                    <a:lnTo>
                      <a:pt x="2128" y="1244"/>
                    </a:lnTo>
                    <a:lnTo>
                      <a:pt x="2123" y="1243"/>
                    </a:lnTo>
                    <a:lnTo>
                      <a:pt x="2119" y="1252"/>
                    </a:lnTo>
                    <a:lnTo>
                      <a:pt x="2121" y="1256"/>
                    </a:lnTo>
                    <a:lnTo>
                      <a:pt x="2121" y="1259"/>
                    </a:lnTo>
                    <a:lnTo>
                      <a:pt x="2118" y="1267"/>
                    </a:lnTo>
                    <a:lnTo>
                      <a:pt x="2116" y="1269"/>
                    </a:lnTo>
                    <a:lnTo>
                      <a:pt x="2115" y="1276"/>
                    </a:lnTo>
                    <a:lnTo>
                      <a:pt x="2112" y="1276"/>
                    </a:lnTo>
                    <a:lnTo>
                      <a:pt x="2112" y="1283"/>
                    </a:lnTo>
                    <a:lnTo>
                      <a:pt x="2106" y="1292"/>
                    </a:lnTo>
                    <a:lnTo>
                      <a:pt x="2105" y="1297"/>
                    </a:lnTo>
                    <a:lnTo>
                      <a:pt x="2099" y="1299"/>
                    </a:lnTo>
                    <a:lnTo>
                      <a:pt x="2099" y="1301"/>
                    </a:lnTo>
                    <a:lnTo>
                      <a:pt x="2043" y="1301"/>
                    </a:lnTo>
                    <a:lnTo>
                      <a:pt x="2023" y="1301"/>
                    </a:lnTo>
                    <a:lnTo>
                      <a:pt x="2019" y="1313"/>
                    </a:lnTo>
                    <a:lnTo>
                      <a:pt x="2018" y="1320"/>
                    </a:lnTo>
                    <a:lnTo>
                      <a:pt x="2009" y="1324"/>
                    </a:lnTo>
                    <a:lnTo>
                      <a:pt x="2005" y="1329"/>
                    </a:lnTo>
                    <a:lnTo>
                      <a:pt x="2003" y="1328"/>
                    </a:lnTo>
                    <a:lnTo>
                      <a:pt x="2004" y="1331"/>
                    </a:lnTo>
                    <a:lnTo>
                      <a:pt x="2002" y="1332"/>
                    </a:lnTo>
                    <a:lnTo>
                      <a:pt x="2001" y="1337"/>
                    </a:lnTo>
                    <a:lnTo>
                      <a:pt x="2003" y="1338"/>
                    </a:lnTo>
                    <a:lnTo>
                      <a:pt x="2005" y="1346"/>
                    </a:lnTo>
                    <a:lnTo>
                      <a:pt x="2013" y="1349"/>
                    </a:lnTo>
                    <a:lnTo>
                      <a:pt x="2014" y="1360"/>
                    </a:lnTo>
                    <a:lnTo>
                      <a:pt x="2011" y="1369"/>
                    </a:lnTo>
                    <a:lnTo>
                      <a:pt x="2013" y="1375"/>
                    </a:lnTo>
                    <a:lnTo>
                      <a:pt x="2008" y="1377"/>
                    </a:lnTo>
                    <a:lnTo>
                      <a:pt x="2004" y="1388"/>
                    </a:lnTo>
                    <a:lnTo>
                      <a:pt x="2001" y="1390"/>
                    </a:lnTo>
                    <a:lnTo>
                      <a:pt x="2004" y="1392"/>
                    </a:lnTo>
                    <a:lnTo>
                      <a:pt x="2010" y="1392"/>
                    </a:lnTo>
                    <a:lnTo>
                      <a:pt x="2009" y="1395"/>
                    </a:lnTo>
                    <a:lnTo>
                      <a:pt x="2012" y="1396"/>
                    </a:lnTo>
                    <a:lnTo>
                      <a:pt x="2010" y="1398"/>
                    </a:lnTo>
                    <a:lnTo>
                      <a:pt x="2011" y="1399"/>
                    </a:lnTo>
                    <a:lnTo>
                      <a:pt x="2008" y="1400"/>
                    </a:lnTo>
                    <a:lnTo>
                      <a:pt x="2009" y="1401"/>
                    </a:lnTo>
                    <a:lnTo>
                      <a:pt x="2002" y="1408"/>
                    </a:lnTo>
                    <a:lnTo>
                      <a:pt x="1999" y="1413"/>
                    </a:lnTo>
                    <a:lnTo>
                      <a:pt x="2001" y="1419"/>
                    </a:lnTo>
                    <a:lnTo>
                      <a:pt x="1998" y="1418"/>
                    </a:lnTo>
                    <a:lnTo>
                      <a:pt x="1996" y="1421"/>
                    </a:lnTo>
                    <a:lnTo>
                      <a:pt x="1997" y="1423"/>
                    </a:lnTo>
                    <a:lnTo>
                      <a:pt x="1999" y="1423"/>
                    </a:lnTo>
                    <a:lnTo>
                      <a:pt x="1992" y="1430"/>
                    </a:lnTo>
                    <a:lnTo>
                      <a:pt x="1985" y="1429"/>
                    </a:lnTo>
                    <a:lnTo>
                      <a:pt x="1984" y="1437"/>
                    </a:lnTo>
                    <a:lnTo>
                      <a:pt x="1986" y="1439"/>
                    </a:lnTo>
                    <a:lnTo>
                      <a:pt x="1985" y="1441"/>
                    </a:lnTo>
                    <a:lnTo>
                      <a:pt x="1980" y="1445"/>
                    </a:lnTo>
                    <a:lnTo>
                      <a:pt x="1981" y="1446"/>
                    </a:lnTo>
                    <a:lnTo>
                      <a:pt x="1978" y="1450"/>
                    </a:lnTo>
                    <a:lnTo>
                      <a:pt x="1977" y="1456"/>
                    </a:lnTo>
                    <a:lnTo>
                      <a:pt x="1975" y="1457"/>
                    </a:lnTo>
                    <a:lnTo>
                      <a:pt x="1975" y="1460"/>
                    </a:lnTo>
                    <a:lnTo>
                      <a:pt x="1965" y="1458"/>
                    </a:lnTo>
                    <a:lnTo>
                      <a:pt x="1956" y="1461"/>
                    </a:lnTo>
                    <a:lnTo>
                      <a:pt x="1949" y="1460"/>
                    </a:lnTo>
                    <a:lnTo>
                      <a:pt x="1945" y="1463"/>
                    </a:lnTo>
                    <a:lnTo>
                      <a:pt x="1945" y="1465"/>
                    </a:lnTo>
                    <a:lnTo>
                      <a:pt x="1942" y="1465"/>
                    </a:lnTo>
                    <a:lnTo>
                      <a:pt x="1937" y="1468"/>
                    </a:lnTo>
                    <a:lnTo>
                      <a:pt x="1939" y="1473"/>
                    </a:lnTo>
                    <a:lnTo>
                      <a:pt x="1951" y="1479"/>
                    </a:lnTo>
                    <a:lnTo>
                      <a:pt x="1953" y="1481"/>
                    </a:lnTo>
                    <a:lnTo>
                      <a:pt x="1953" y="1482"/>
                    </a:lnTo>
                    <a:lnTo>
                      <a:pt x="1948" y="1482"/>
                    </a:lnTo>
                    <a:lnTo>
                      <a:pt x="1948" y="1485"/>
                    </a:lnTo>
                    <a:lnTo>
                      <a:pt x="1944" y="1489"/>
                    </a:lnTo>
                    <a:lnTo>
                      <a:pt x="1944" y="1491"/>
                    </a:lnTo>
                    <a:lnTo>
                      <a:pt x="1941" y="1492"/>
                    </a:lnTo>
                    <a:lnTo>
                      <a:pt x="1940" y="1497"/>
                    </a:lnTo>
                    <a:lnTo>
                      <a:pt x="1935" y="1496"/>
                    </a:lnTo>
                    <a:lnTo>
                      <a:pt x="1932" y="1502"/>
                    </a:lnTo>
                    <a:lnTo>
                      <a:pt x="1931" y="1503"/>
                    </a:lnTo>
                    <a:lnTo>
                      <a:pt x="1927" y="1509"/>
                    </a:lnTo>
                    <a:lnTo>
                      <a:pt x="1926" y="1512"/>
                    </a:lnTo>
                    <a:lnTo>
                      <a:pt x="1925" y="1513"/>
                    </a:lnTo>
                    <a:lnTo>
                      <a:pt x="1927" y="1518"/>
                    </a:lnTo>
                    <a:lnTo>
                      <a:pt x="1926" y="1522"/>
                    </a:lnTo>
                    <a:lnTo>
                      <a:pt x="1928" y="1524"/>
                    </a:lnTo>
                    <a:lnTo>
                      <a:pt x="1927" y="1527"/>
                    </a:lnTo>
                    <a:lnTo>
                      <a:pt x="1929" y="1529"/>
                    </a:lnTo>
                    <a:lnTo>
                      <a:pt x="1920" y="1536"/>
                    </a:lnTo>
                    <a:lnTo>
                      <a:pt x="1920" y="1542"/>
                    </a:lnTo>
                    <a:lnTo>
                      <a:pt x="1919" y="1544"/>
                    </a:lnTo>
                    <a:lnTo>
                      <a:pt x="1921" y="1548"/>
                    </a:lnTo>
                    <a:lnTo>
                      <a:pt x="1919" y="1549"/>
                    </a:lnTo>
                    <a:lnTo>
                      <a:pt x="1920" y="1551"/>
                    </a:lnTo>
                    <a:lnTo>
                      <a:pt x="1920" y="1554"/>
                    </a:lnTo>
                    <a:lnTo>
                      <a:pt x="1915" y="1558"/>
                    </a:lnTo>
                    <a:lnTo>
                      <a:pt x="1919" y="1560"/>
                    </a:lnTo>
                    <a:lnTo>
                      <a:pt x="1918" y="1562"/>
                    </a:lnTo>
                    <a:lnTo>
                      <a:pt x="1913" y="1564"/>
                    </a:lnTo>
                    <a:lnTo>
                      <a:pt x="1911" y="1562"/>
                    </a:lnTo>
                    <a:lnTo>
                      <a:pt x="1909" y="1564"/>
                    </a:lnTo>
                    <a:lnTo>
                      <a:pt x="1910" y="1568"/>
                    </a:lnTo>
                    <a:lnTo>
                      <a:pt x="1906" y="1574"/>
                    </a:lnTo>
                    <a:lnTo>
                      <a:pt x="1911" y="1576"/>
                    </a:lnTo>
                    <a:lnTo>
                      <a:pt x="1911" y="1579"/>
                    </a:lnTo>
                    <a:lnTo>
                      <a:pt x="1914" y="1581"/>
                    </a:lnTo>
                    <a:lnTo>
                      <a:pt x="1913" y="1582"/>
                    </a:lnTo>
                    <a:lnTo>
                      <a:pt x="1910" y="1584"/>
                    </a:lnTo>
                    <a:lnTo>
                      <a:pt x="1908" y="1589"/>
                    </a:lnTo>
                    <a:lnTo>
                      <a:pt x="1903" y="1589"/>
                    </a:lnTo>
                    <a:lnTo>
                      <a:pt x="1904" y="1592"/>
                    </a:lnTo>
                    <a:lnTo>
                      <a:pt x="1902" y="1596"/>
                    </a:lnTo>
                    <a:lnTo>
                      <a:pt x="1897" y="1597"/>
                    </a:lnTo>
                    <a:lnTo>
                      <a:pt x="1899" y="1599"/>
                    </a:lnTo>
                    <a:lnTo>
                      <a:pt x="1894" y="1601"/>
                    </a:lnTo>
                    <a:lnTo>
                      <a:pt x="1893" y="1603"/>
                    </a:lnTo>
                    <a:lnTo>
                      <a:pt x="1890" y="1609"/>
                    </a:lnTo>
                    <a:lnTo>
                      <a:pt x="1892" y="1610"/>
                    </a:lnTo>
                    <a:lnTo>
                      <a:pt x="1889" y="1614"/>
                    </a:lnTo>
                    <a:lnTo>
                      <a:pt x="1890" y="1615"/>
                    </a:lnTo>
                    <a:lnTo>
                      <a:pt x="1894" y="1615"/>
                    </a:lnTo>
                    <a:lnTo>
                      <a:pt x="1896" y="1619"/>
                    </a:lnTo>
                    <a:lnTo>
                      <a:pt x="1904" y="1617"/>
                    </a:lnTo>
                    <a:lnTo>
                      <a:pt x="1908" y="1620"/>
                    </a:lnTo>
                    <a:lnTo>
                      <a:pt x="1908" y="1623"/>
                    </a:lnTo>
                    <a:lnTo>
                      <a:pt x="1910" y="1622"/>
                    </a:lnTo>
                    <a:lnTo>
                      <a:pt x="1911" y="1624"/>
                    </a:lnTo>
                    <a:lnTo>
                      <a:pt x="1912" y="1625"/>
                    </a:lnTo>
                    <a:lnTo>
                      <a:pt x="1911" y="1629"/>
                    </a:lnTo>
                    <a:lnTo>
                      <a:pt x="1912" y="1629"/>
                    </a:lnTo>
                    <a:lnTo>
                      <a:pt x="1899" y="1636"/>
                    </a:lnTo>
                    <a:lnTo>
                      <a:pt x="1892" y="1636"/>
                    </a:lnTo>
                    <a:lnTo>
                      <a:pt x="1888" y="1638"/>
                    </a:lnTo>
                    <a:lnTo>
                      <a:pt x="1885" y="1640"/>
                    </a:lnTo>
                    <a:lnTo>
                      <a:pt x="1870" y="1645"/>
                    </a:lnTo>
                    <a:lnTo>
                      <a:pt x="1869" y="1645"/>
                    </a:lnTo>
                    <a:lnTo>
                      <a:pt x="1843" y="1657"/>
                    </a:lnTo>
                    <a:lnTo>
                      <a:pt x="1843" y="1659"/>
                    </a:lnTo>
                    <a:lnTo>
                      <a:pt x="1837" y="1660"/>
                    </a:lnTo>
                    <a:lnTo>
                      <a:pt x="1824" y="1664"/>
                    </a:lnTo>
                    <a:lnTo>
                      <a:pt x="1795" y="1678"/>
                    </a:lnTo>
                    <a:lnTo>
                      <a:pt x="1778" y="1683"/>
                    </a:lnTo>
                    <a:lnTo>
                      <a:pt x="1773" y="1690"/>
                    </a:lnTo>
                    <a:lnTo>
                      <a:pt x="1759" y="1695"/>
                    </a:lnTo>
                    <a:lnTo>
                      <a:pt x="1753" y="1700"/>
                    </a:lnTo>
                    <a:lnTo>
                      <a:pt x="1751" y="1699"/>
                    </a:lnTo>
                    <a:lnTo>
                      <a:pt x="1744" y="1702"/>
                    </a:lnTo>
                    <a:lnTo>
                      <a:pt x="1745" y="1707"/>
                    </a:lnTo>
                    <a:lnTo>
                      <a:pt x="1739" y="1712"/>
                    </a:lnTo>
                    <a:lnTo>
                      <a:pt x="1737" y="1712"/>
                    </a:lnTo>
                    <a:lnTo>
                      <a:pt x="1735" y="1711"/>
                    </a:lnTo>
                    <a:lnTo>
                      <a:pt x="1729" y="1711"/>
                    </a:lnTo>
                    <a:lnTo>
                      <a:pt x="1726" y="1712"/>
                    </a:lnTo>
                    <a:lnTo>
                      <a:pt x="1723" y="1716"/>
                    </a:lnTo>
                    <a:lnTo>
                      <a:pt x="1719" y="1709"/>
                    </a:lnTo>
                    <a:lnTo>
                      <a:pt x="1723" y="1705"/>
                    </a:lnTo>
                    <a:lnTo>
                      <a:pt x="1725" y="1702"/>
                    </a:lnTo>
                    <a:lnTo>
                      <a:pt x="1724" y="1700"/>
                    </a:lnTo>
                    <a:lnTo>
                      <a:pt x="1724" y="1698"/>
                    </a:lnTo>
                    <a:lnTo>
                      <a:pt x="1719" y="1699"/>
                    </a:lnTo>
                    <a:lnTo>
                      <a:pt x="1715" y="1697"/>
                    </a:lnTo>
                    <a:lnTo>
                      <a:pt x="1708" y="1700"/>
                    </a:lnTo>
                    <a:lnTo>
                      <a:pt x="1708" y="1697"/>
                    </a:lnTo>
                    <a:lnTo>
                      <a:pt x="1705" y="1699"/>
                    </a:lnTo>
                    <a:lnTo>
                      <a:pt x="1703" y="1698"/>
                    </a:lnTo>
                    <a:lnTo>
                      <a:pt x="1698" y="1694"/>
                    </a:lnTo>
                    <a:lnTo>
                      <a:pt x="1687" y="1696"/>
                    </a:lnTo>
                    <a:lnTo>
                      <a:pt x="1681" y="1694"/>
                    </a:lnTo>
                    <a:lnTo>
                      <a:pt x="1678" y="1694"/>
                    </a:lnTo>
                    <a:lnTo>
                      <a:pt x="1677" y="1693"/>
                    </a:lnTo>
                    <a:lnTo>
                      <a:pt x="1657" y="1706"/>
                    </a:lnTo>
                    <a:lnTo>
                      <a:pt x="1652" y="1708"/>
                    </a:lnTo>
                    <a:lnTo>
                      <a:pt x="1642" y="1709"/>
                    </a:lnTo>
                    <a:lnTo>
                      <a:pt x="1640" y="1705"/>
                    </a:lnTo>
                    <a:lnTo>
                      <a:pt x="1638" y="1708"/>
                    </a:lnTo>
                    <a:lnTo>
                      <a:pt x="1630" y="1711"/>
                    </a:lnTo>
                    <a:lnTo>
                      <a:pt x="1629" y="1709"/>
                    </a:lnTo>
                    <a:lnTo>
                      <a:pt x="1625" y="1708"/>
                    </a:lnTo>
                    <a:lnTo>
                      <a:pt x="1624" y="1704"/>
                    </a:lnTo>
                    <a:lnTo>
                      <a:pt x="1623" y="1705"/>
                    </a:lnTo>
                    <a:lnTo>
                      <a:pt x="1621" y="1708"/>
                    </a:lnTo>
                    <a:lnTo>
                      <a:pt x="1619" y="1708"/>
                    </a:lnTo>
                    <a:lnTo>
                      <a:pt x="1619" y="1710"/>
                    </a:lnTo>
                    <a:lnTo>
                      <a:pt x="1617" y="1710"/>
                    </a:lnTo>
                    <a:lnTo>
                      <a:pt x="1617" y="1709"/>
                    </a:lnTo>
                    <a:lnTo>
                      <a:pt x="1612" y="1707"/>
                    </a:lnTo>
                    <a:lnTo>
                      <a:pt x="1607" y="1709"/>
                    </a:lnTo>
                    <a:lnTo>
                      <a:pt x="1606" y="1711"/>
                    </a:lnTo>
                    <a:lnTo>
                      <a:pt x="1605" y="1712"/>
                    </a:lnTo>
                    <a:lnTo>
                      <a:pt x="1604" y="1708"/>
                    </a:lnTo>
                    <a:lnTo>
                      <a:pt x="1598" y="1709"/>
                    </a:lnTo>
                    <a:lnTo>
                      <a:pt x="1593" y="1713"/>
                    </a:lnTo>
                    <a:lnTo>
                      <a:pt x="1587" y="1710"/>
                    </a:lnTo>
                    <a:lnTo>
                      <a:pt x="1587" y="1709"/>
                    </a:lnTo>
                    <a:lnTo>
                      <a:pt x="1585" y="1706"/>
                    </a:lnTo>
                    <a:lnTo>
                      <a:pt x="1569" y="1714"/>
                    </a:lnTo>
                    <a:lnTo>
                      <a:pt x="1561" y="1714"/>
                    </a:lnTo>
                    <a:lnTo>
                      <a:pt x="1561" y="1717"/>
                    </a:lnTo>
                    <a:lnTo>
                      <a:pt x="1541" y="1724"/>
                    </a:lnTo>
                    <a:lnTo>
                      <a:pt x="1540" y="1724"/>
                    </a:lnTo>
                    <a:lnTo>
                      <a:pt x="1533" y="1728"/>
                    </a:lnTo>
                    <a:lnTo>
                      <a:pt x="1529" y="1725"/>
                    </a:lnTo>
                    <a:lnTo>
                      <a:pt x="1526" y="1727"/>
                    </a:lnTo>
                    <a:lnTo>
                      <a:pt x="1519" y="1728"/>
                    </a:lnTo>
                    <a:lnTo>
                      <a:pt x="1515" y="1732"/>
                    </a:lnTo>
                    <a:lnTo>
                      <a:pt x="1515" y="1730"/>
                    </a:lnTo>
                    <a:lnTo>
                      <a:pt x="1513" y="1730"/>
                    </a:lnTo>
                    <a:lnTo>
                      <a:pt x="1512" y="1732"/>
                    </a:lnTo>
                    <a:lnTo>
                      <a:pt x="1508" y="1733"/>
                    </a:lnTo>
                    <a:lnTo>
                      <a:pt x="1508" y="1737"/>
                    </a:lnTo>
                    <a:lnTo>
                      <a:pt x="1506" y="1737"/>
                    </a:lnTo>
                    <a:lnTo>
                      <a:pt x="1504" y="1741"/>
                    </a:lnTo>
                    <a:lnTo>
                      <a:pt x="1503" y="1738"/>
                    </a:lnTo>
                    <a:lnTo>
                      <a:pt x="1501" y="1742"/>
                    </a:lnTo>
                    <a:lnTo>
                      <a:pt x="1499" y="1743"/>
                    </a:lnTo>
                    <a:lnTo>
                      <a:pt x="1495" y="1742"/>
                    </a:lnTo>
                    <a:lnTo>
                      <a:pt x="1493" y="1745"/>
                    </a:lnTo>
                    <a:lnTo>
                      <a:pt x="1491" y="1747"/>
                    </a:lnTo>
                    <a:lnTo>
                      <a:pt x="1488" y="1746"/>
                    </a:lnTo>
                    <a:lnTo>
                      <a:pt x="1483" y="1750"/>
                    </a:lnTo>
                    <a:lnTo>
                      <a:pt x="1481" y="1750"/>
                    </a:lnTo>
                    <a:lnTo>
                      <a:pt x="1480" y="1749"/>
                    </a:lnTo>
                    <a:lnTo>
                      <a:pt x="1478" y="1750"/>
                    </a:lnTo>
                    <a:lnTo>
                      <a:pt x="1477" y="1745"/>
                    </a:lnTo>
                    <a:lnTo>
                      <a:pt x="1476" y="1746"/>
                    </a:lnTo>
                    <a:lnTo>
                      <a:pt x="1471" y="1745"/>
                    </a:lnTo>
                    <a:lnTo>
                      <a:pt x="1464" y="1749"/>
                    </a:lnTo>
                    <a:lnTo>
                      <a:pt x="1464" y="1748"/>
                    </a:lnTo>
                    <a:lnTo>
                      <a:pt x="1461" y="1748"/>
                    </a:lnTo>
                    <a:lnTo>
                      <a:pt x="1456" y="1747"/>
                    </a:lnTo>
                    <a:lnTo>
                      <a:pt x="1451" y="1751"/>
                    </a:lnTo>
                    <a:lnTo>
                      <a:pt x="1449" y="1749"/>
                    </a:lnTo>
                    <a:lnTo>
                      <a:pt x="1444" y="1747"/>
                    </a:lnTo>
                    <a:lnTo>
                      <a:pt x="1435" y="1748"/>
                    </a:lnTo>
                    <a:lnTo>
                      <a:pt x="1434" y="1753"/>
                    </a:lnTo>
                    <a:lnTo>
                      <a:pt x="1433" y="1753"/>
                    </a:lnTo>
                    <a:lnTo>
                      <a:pt x="1423" y="1760"/>
                    </a:lnTo>
                    <a:lnTo>
                      <a:pt x="1419" y="1764"/>
                    </a:lnTo>
                    <a:lnTo>
                      <a:pt x="1417" y="1765"/>
                    </a:lnTo>
                    <a:lnTo>
                      <a:pt x="1416" y="1763"/>
                    </a:lnTo>
                    <a:lnTo>
                      <a:pt x="1411" y="1765"/>
                    </a:lnTo>
                    <a:lnTo>
                      <a:pt x="1406" y="1762"/>
                    </a:lnTo>
                    <a:lnTo>
                      <a:pt x="1402" y="1763"/>
                    </a:lnTo>
                    <a:lnTo>
                      <a:pt x="1399" y="1765"/>
                    </a:lnTo>
                    <a:lnTo>
                      <a:pt x="1390" y="1776"/>
                    </a:lnTo>
                    <a:lnTo>
                      <a:pt x="1389" y="1773"/>
                    </a:lnTo>
                    <a:lnTo>
                      <a:pt x="1381" y="1773"/>
                    </a:lnTo>
                    <a:lnTo>
                      <a:pt x="1377" y="1770"/>
                    </a:lnTo>
                    <a:lnTo>
                      <a:pt x="1372" y="1774"/>
                    </a:lnTo>
                    <a:lnTo>
                      <a:pt x="1368" y="1774"/>
                    </a:lnTo>
                    <a:lnTo>
                      <a:pt x="1360" y="1778"/>
                    </a:lnTo>
                    <a:lnTo>
                      <a:pt x="1359" y="1781"/>
                    </a:lnTo>
                    <a:lnTo>
                      <a:pt x="1359" y="1782"/>
                    </a:lnTo>
                    <a:lnTo>
                      <a:pt x="1355" y="1784"/>
                    </a:lnTo>
                    <a:lnTo>
                      <a:pt x="1353" y="1786"/>
                    </a:lnTo>
                    <a:lnTo>
                      <a:pt x="1351" y="1785"/>
                    </a:lnTo>
                    <a:lnTo>
                      <a:pt x="1345" y="1785"/>
                    </a:lnTo>
                    <a:lnTo>
                      <a:pt x="1341" y="1786"/>
                    </a:lnTo>
                    <a:lnTo>
                      <a:pt x="1338" y="1791"/>
                    </a:lnTo>
                    <a:lnTo>
                      <a:pt x="1330" y="1790"/>
                    </a:lnTo>
                    <a:lnTo>
                      <a:pt x="1325" y="1796"/>
                    </a:lnTo>
                    <a:lnTo>
                      <a:pt x="1318" y="1794"/>
                    </a:lnTo>
                    <a:lnTo>
                      <a:pt x="1311" y="1795"/>
                    </a:lnTo>
                    <a:lnTo>
                      <a:pt x="1311" y="1794"/>
                    </a:lnTo>
                    <a:lnTo>
                      <a:pt x="1294" y="1799"/>
                    </a:lnTo>
                    <a:lnTo>
                      <a:pt x="1291" y="1800"/>
                    </a:lnTo>
                    <a:lnTo>
                      <a:pt x="1284" y="1803"/>
                    </a:lnTo>
                    <a:lnTo>
                      <a:pt x="1280" y="1807"/>
                    </a:lnTo>
                    <a:lnTo>
                      <a:pt x="1281" y="1809"/>
                    </a:lnTo>
                    <a:lnTo>
                      <a:pt x="1278" y="1812"/>
                    </a:lnTo>
                    <a:lnTo>
                      <a:pt x="1260" y="1819"/>
                    </a:lnTo>
                    <a:lnTo>
                      <a:pt x="1261" y="1821"/>
                    </a:lnTo>
                    <a:lnTo>
                      <a:pt x="1259" y="1825"/>
                    </a:lnTo>
                    <a:lnTo>
                      <a:pt x="1257" y="1826"/>
                    </a:lnTo>
                    <a:lnTo>
                      <a:pt x="1244" y="1826"/>
                    </a:lnTo>
                    <a:lnTo>
                      <a:pt x="1238" y="1832"/>
                    </a:lnTo>
                    <a:lnTo>
                      <a:pt x="1236" y="1831"/>
                    </a:lnTo>
                    <a:lnTo>
                      <a:pt x="1229" y="1835"/>
                    </a:lnTo>
                    <a:lnTo>
                      <a:pt x="1227" y="1834"/>
                    </a:lnTo>
                    <a:lnTo>
                      <a:pt x="1227" y="1827"/>
                    </a:lnTo>
                    <a:lnTo>
                      <a:pt x="1225" y="1827"/>
                    </a:lnTo>
                    <a:lnTo>
                      <a:pt x="1222" y="1827"/>
                    </a:lnTo>
                    <a:lnTo>
                      <a:pt x="1213" y="1820"/>
                    </a:lnTo>
                    <a:lnTo>
                      <a:pt x="1212" y="1821"/>
                    </a:lnTo>
                    <a:lnTo>
                      <a:pt x="1213" y="1823"/>
                    </a:lnTo>
                    <a:lnTo>
                      <a:pt x="1210" y="1830"/>
                    </a:lnTo>
                    <a:lnTo>
                      <a:pt x="1208" y="1828"/>
                    </a:lnTo>
                    <a:lnTo>
                      <a:pt x="1200" y="1835"/>
                    </a:lnTo>
                    <a:lnTo>
                      <a:pt x="1190" y="1835"/>
                    </a:lnTo>
                    <a:lnTo>
                      <a:pt x="1190" y="1833"/>
                    </a:lnTo>
                    <a:lnTo>
                      <a:pt x="1195" y="1828"/>
                    </a:lnTo>
                    <a:lnTo>
                      <a:pt x="1191" y="1823"/>
                    </a:lnTo>
                    <a:lnTo>
                      <a:pt x="1188" y="1827"/>
                    </a:lnTo>
                    <a:lnTo>
                      <a:pt x="1185" y="1827"/>
                    </a:lnTo>
                    <a:lnTo>
                      <a:pt x="1183" y="1832"/>
                    </a:lnTo>
                    <a:lnTo>
                      <a:pt x="1172" y="1834"/>
                    </a:lnTo>
                    <a:lnTo>
                      <a:pt x="1169" y="1831"/>
                    </a:lnTo>
                    <a:lnTo>
                      <a:pt x="1173" y="1822"/>
                    </a:lnTo>
                    <a:lnTo>
                      <a:pt x="1173" y="1819"/>
                    </a:lnTo>
                    <a:lnTo>
                      <a:pt x="1169" y="1817"/>
                    </a:lnTo>
                    <a:lnTo>
                      <a:pt x="1166" y="1820"/>
                    </a:lnTo>
                    <a:lnTo>
                      <a:pt x="1161" y="1818"/>
                    </a:lnTo>
                    <a:lnTo>
                      <a:pt x="1157" y="1822"/>
                    </a:lnTo>
                    <a:lnTo>
                      <a:pt x="1156" y="1824"/>
                    </a:lnTo>
                    <a:lnTo>
                      <a:pt x="1158" y="1827"/>
                    </a:lnTo>
                    <a:lnTo>
                      <a:pt x="1161" y="1827"/>
                    </a:lnTo>
                    <a:lnTo>
                      <a:pt x="1166" y="1834"/>
                    </a:lnTo>
                    <a:lnTo>
                      <a:pt x="1152" y="1838"/>
                    </a:lnTo>
                    <a:lnTo>
                      <a:pt x="1146" y="1843"/>
                    </a:lnTo>
                    <a:lnTo>
                      <a:pt x="1140" y="1844"/>
                    </a:lnTo>
                    <a:lnTo>
                      <a:pt x="1138" y="1850"/>
                    </a:lnTo>
                    <a:lnTo>
                      <a:pt x="1141" y="1853"/>
                    </a:lnTo>
                    <a:lnTo>
                      <a:pt x="1144" y="1853"/>
                    </a:lnTo>
                    <a:lnTo>
                      <a:pt x="1152" y="1850"/>
                    </a:lnTo>
                    <a:lnTo>
                      <a:pt x="1158" y="1850"/>
                    </a:lnTo>
                    <a:lnTo>
                      <a:pt x="1162" y="1859"/>
                    </a:lnTo>
                    <a:lnTo>
                      <a:pt x="1161" y="1862"/>
                    </a:lnTo>
                    <a:lnTo>
                      <a:pt x="1158" y="1863"/>
                    </a:lnTo>
                    <a:lnTo>
                      <a:pt x="1157" y="1866"/>
                    </a:lnTo>
                    <a:lnTo>
                      <a:pt x="1162" y="1870"/>
                    </a:lnTo>
                    <a:lnTo>
                      <a:pt x="1155" y="1868"/>
                    </a:lnTo>
                    <a:lnTo>
                      <a:pt x="1155" y="1866"/>
                    </a:lnTo>
                    <a:lnTo>
                      <a:pt x="1152" y="1864"/>
                    </a:lnTo>
                    <a:lnTo>
                      <a:pt x="1149" y="1868"/>
                    </a:lnTo>
                    <a:lnTo>
                      <a:pt x="1150" y="1874"/>
                    </a:lnTo>
                    <a:lnTo>
                      <a:pt x="1149" y="1876"/>
                    </a:lnTo>
                    <a:lnTo>
                      <a:pt x="1145" y="1879"/>
                    </a:lnTo>
                    <a:lnTo>
                      <a:pt x="1140" y="1873"/>
                    </a:lnTo>
                    <a:lnTo>
                      <a:pt x="1134" y="1874"/>
                    </a:lnTo>
                    <a:lnTo>
                      <a:pt x="1128" y="1881"/>
                    </a:lnTo>
                    <a:lnTo>
                      <a:pt x="1123" y="1882"/>
                    </a:lnTo>
                    <a:lnTo>
                      <a:pt x="1122" y="1876"/>
                    </a:lnTo>
                    <a:lnTo>
                      <a:pt x="1119" y="1873"/>
                    </a:lnTo>
                    <a:lnTo>
                      <a:pt x="1120" y="1871"/>
                    </a:lnTo>
                    <a:lnTo>
                      <a:pt x="1118" y="1870"/>
                    </a:lnTo>
                    <a:lnTo>
                      <a:pt x="1113" y="1876"/>
                    </a:lnTo>
                    <a:lnTo>
                      <a:pt x="1109" y="1877"/>
                    </a:lnTo>
                    <a:lnTo>
                      <a:pt x="1108" y="1879"/>
                    </a:lnTo>
                    <a:lnTo>
                      <a:pt x="1101" y="1881"/>
                    </a:lnTo>
                    <a:lnTo>
                      <a:pt x="1101" y="1884"/>
                    </a:lnTo>
                    <a:lnTo>
                      <a:pt x="1097" y="1886"/>
                    </a:lnTo>
                    <a:lnTo>
                      <a:pt x="1093" y="1885"/>
                    </a:lnTo>
                    <a:lnTo>
                      <a:pt x="1087" y="1888"/>
                    </a:lnTo>
                    <a:lnTo>
                      <a:pt x="1078" y="1887"/>
                    </a:lnTo>
                    <a:lnTo>
                      <a:pt x="1068" y="1893"/>
                    </a:lnTo>
                    <a:lnTo>
                      <a:pt x="1065" y="1891"/>
                    </a:lnTo>
                    <a:lnTo>
                      <a:pt x="1069" y="1886"/>
                    </a:lnTo>
                    <a:lnTo>
                      <a:pt x="1067" y="1879"/>
                    </a:lnTo>
                    <a:lnTo>
                      <a:pt x="1059" y="1881"/>
                    </a:lnTo>
                    <a:lnTo>
                      <a:pt x="1058" y="1880"/>
                    </a:lnTo>
                    <a:lnTo>
                      <a:pt x="1048" y="1885"/>
                    </a:lnTo>
                    <a:lnTo>
                      <a:pt x="1047" y="1887"/>
                    </a:lnTo>
                    <a:lnTo>
                      <a:pt x="1043" y="1886"/>
                    </a:lnTo>
                    <a:lnTo>
                      <a:pt x="1041" y="1882"/>
                    </a:lnTo>
                    <a:lnTo>
                      <a:pt x="1039" y="1884"/>
                    </a:lnTo>
                    <a:lnTo>
                      <a:pt x="1035" y="1888"/>
                    </a:lnTo>
                    <a:lnTo>
                      <a:pt x="1030" y="1886"/>
                    </a:lnTo>
                    <a:lnTo>
                      <a:pt x="1024" y="1889"/>
                    </a:lnTo>
                    <a:lnTo>
                      <a:pt x="1017" y="1884"/>
                    </a:lnTo>
                    <a:lnTo>
                      <a:pt x="1018" y="1881"/>
                    </a:lnTo>
                    <a:lnTo>
                      <a:pt x="1015" y="1881"/>
                    </a:lnTo>
                    <a:lnTo>
                      <a:pt x="1018" y="1879"/>
                    </a:lnTo>
                    <a:lnTo>
                      <a:pt x="1018" y="1871"/>
                    </a:lnTo>
                    <a:lnTo>
                      <a:pt x="1021" y="1864"/>
                    </a:lnTo>
                    <a:lnTo>
                      <a:pt x="1027" y="1859"/>
                    </a:lnTo>
                    <a:lnTo>
                      <a:pt x="1026" y="1858"/>
                    </a:lnTo>
                    <a:lnTo>
                      <a:pt x="1021" y="1858"/>
                    </a:lnTo>
                    <a:lnTo>
                      <a:pt x="1015" y="1854"/>
                    </a:lnTo>
                    <a:lnTo>
                      <a:pt x="1013" y="1854"/>
                    </a:lnTo>
                    <a:lnTo>
                      <a:pt x="1004" y="1851"/>
                    </a:lnTo>
                    <a:lnTo>
                      <a:pt x="1001" y="1851"/>
                    </a:lnTo>
                    <a:lnTo>
                      <a:pt x="1000" y="1846"/>
                    </a:lnTo>
                    <a:lnTo>
                      <a:pt x="997" y="1845"/>
                    </a:lnTo>
                    <a:lnTo>
                      <a:pt x="996" y="1845"/>
                    </a:lnTo>
                    <a:lnTo>
                      <a:pt x="995" y="1844"/>
                    </a:lnTo>
                    <a:lnTo>
                      <a:pt x="996" y="1843"/>
                    </a:lnTo>
                    <a:lnTo>
                      <a:pt x="994" y="1840"/>
                    </a:lnTo>
                    <a:lnTo>
                      <a:pt x="1006" y="1836"/>
                    </a:lnTo>
                    <a:lnTo>
                      <a:pt x="1011" y="1837"/>
                    </a:lnTo>
                    <a:lnTo>
                      <a:pt x="1011" y="1839"/>
                    </a:lnTo>
                    <a:lnTo>
                      <a:pt x="1013" y="1837"/>
                    </a:lnTo>
                    <a:lnTo>
                      <a:pt x="1013" y="1833"/>
                    </a:lnTo>
                    <a:lnTo>
                      <a:pt x="1007" y="1831"/>
                    </a:lnTo>
                    <a:lnTo>
                      <a:pt x="1007" y="1828"/>
                    </a:lnTo>
                    <a:lnTo>
                      <a:pt x="1011" y="1827"/>
                    </a:lnTo>
                    <a:lnTo>
                      <a:pt x="1007" y="1822"/>
                    </a:lnTo>
                    <a:lnTo>
                      <a:pt x="1009" y="1820"/>
                    </a:lnTo>
                    <a:lnTo>
                      <a:pt x="1006" y="1819"/>
                    </a:lnTo>
                    <a:lnTo>
                      <a:pt x="1005" y="1817"/>
                    </a:lnTo>
                    <a:lnTo>
                      <a:pt x="1011" y="1810"/>
                    </a:lnTo>
                    <a:lnTo>
                      <a:pt x="1009" y="1809"/>
                    </a:lnTo>
                    <a:lnTo>
                      <a:pt x="1008" y="1812"/>
                    </a:lnTo>
                    <a:lnTo>
                      <a:pt x="1006" y="1812"/>
                    </a:lnTo>
                    <a:lnTo>
                      <a:pt x="1000" y="1806"/>
                    </a:lnTo>
                    <a:lnTo>
                      <a:pt x="993" y="1805"/>
                    </a:lnTo>
                    <a:lnTo>
                      <a:pt x="992" y="1803"/>
                    </a:lnTo>
                    <a:lnTo>
                      <a:pt x="989" y="1805"/>
                    </a:lnTo>
                    <a:lnTo>
                      <a:pt x="989" y="1803"/>
                    </a:lnTo>
                    <a:lnTo>
                      <a:pt x="982" y="1800"/>
                    </a:lnTo>
                    <a:lnTo>
                      <a:pt x="984" y="1795"/>
                    </a:lnTo>
                    <a:lnTo>
                      <a:pt x="979" y="1795"/>
                    </a:lnTo>
                    <a:lnTo>
                      <a:pt x="978" y="1789"/>
                    </a:lnTo>
                    <a:lnTo>
                      <a:pt x="974" y="1790"/>
                    </a:lnTo>
                    <a:lnTo>
                      <a:pt x="972" y="1788"/>
                    </a:lnTo>
                    <a:lnTo>
                      <a:pt x="965" y="1787"/>
                    </a:lnTo>
                    <a:lnTo>
                      <a:pt x="954" y="1783"/>
                    </a:lnTo>
                    <a:lnTo>
                      <a:pt x="955" y="1772"/>
                    </a:lnTo>
                    <a:lnTo>
                      <a:pt x="952" y="1772"/>
                    </a:lnTo>
                    <a:lnTo>
                      <a:pt x="948" y="1767"/>
                    </a:lnTo>
                    <a:lnTo>
                      <a:pt x="947" y="1762"/>
                    </a:lnTo>
                    <a:lnTo>
                      <a:pt x="945" y="1762"/>
                    </a:lnTo>
                    <a:lnTo>
                      <a:pt x="945" y="1761"/>
                    </a:lnTo>
                    <a:lnTo>
                      <a:pt x="942" y="1761"/>
                    </a:lnTo>
                    <a:lnTo>
                      <a:pt x="941" y="1759"/>
                    </a:lnTo>
                    <a:lnTo>
                      <a:pt x="946" y="1756"/>
                    </a:lnTo>
                    <a:lnTo>
                      <a:pt x="945" y="1754"/>
                    </a:lnTo>
                    <a:lnTo>
                      <a:pt x="947" y="1752"/>
                    </a:lnTo>
                    <a:lnTo>
                      <a:pt x="945" y="1749"/>
                    </a:lnTo>
                    <a:lnTo>
                      <a:pt x="948" y="1746"/>
                    </a:lnTo>
                    <a:lnTo>
                      <a:pt x="949" y="1746"/>
                    </a:lnTo>
                    <a:lnTo>
                      <a:pt x="948" y="1744"/>
                    </a:lnTo>
                    <a:lnTo>
                      <a:pt x="952" y="1741"/>
                    </a:lnTo>
                    <a:lnTo>
                      <a:pt x="951" y="1740"/>
                    </a:lnTo>
                    <a:lnTo>
                      <a:pt x="953" y="1732"/>
                    </a:lnTo>
                    <a:lnTo>
                      <a:pt x="952" y="1731"/>
                    </a:lnTo>
                    <a:lnTo>
                      <a:pt x="958" y="1731"/>
                    </a:lnTo>
                    <a:lnTo>
                      <a:pt x="959" y="1727"/>
                    </a:lnTo>
                    <a:lnTo>
                      <a:pt x="966" y="1725"/>
                    </a:lnTo>
                    <a:lnTo>
                      <a:pt x="969" y="1722"/>
                    </a:lnTo>
                    <a:lnTo>
                      <a:pt x="965" y="1720"/>
                    </a:lnTo>
                    <a:lnTo>
                      <a:pt x="964" y="1716"/>
                    </a:lnTo>
                    <a:lnTo>
                      <a:pt x="960" y="1715"/>
                    </a:lnTo>
                    <a:lnTo>
                      <a:pt x="958" y="1712"/>
                    </a:lnTo>
                    <a:lnTo>
                      <a:pt x="953" y="1713"/>
                    </a:lnTo>
                    <a:lnTo>
                      <a:pt x="949" y="1712"/>
                    </a:lnTo>
                    <a:lnTo>
                      <a:pt x="947" y="1713"/>
                    </a:lnTo>
                    <a:lnTo>
                      <a:pt x="943" y="1712"/>
                    </a:lnTo>
                    <a:lnTo>
                      <a:pt x="942" y="1710"/>
                    </a:lnTo>
                    <a:lnTo>
                      <a:pt x="942" y="1709"/>
                    </a:lnTo>
                    <a:lnTo>
                      <a:pt x="946" y="1709"/>
                    </a:lnTo>
                    <a:lnTo>
                      <a:pt x="954" y="1707"/>
                    </a:lnTo>
                    <a:lnTo>
                      <a:pt x="956" y="1706"/>
                    </a:lnTo>
                    <a:lnTo>
                      <a:pt x="952" y="1705"/>
                    </a:lnTo>
                    <a:lnTo>
                      <a:pt x="950" y="1700"/>
                    </a:lnTo>
                    <a:lnTo>
                      <a:pt x="952" y="1697"/>
                    </a:lnTo>
                    <a:lnTo>
                      <a:pt x="955" y="1697"/>
                    </a:lnTo>
                    <a:lnTo>
                      <a:pt x="958" y="1694"/>
                    </a:lnTo>
                    <a:lnTo>
                      <a:pt x="966" y="1696"/>
                    </a:lnTo>
                    <a:lnTo>
                      <a:pt x="965" y="1691"/>
                    </a:lnTo>
                    <a:lnTo>
                      <a:pt x="959" y="1687"/>
                    </a:lnTo>
                    <a:lnTo>
                      <a:pt x="957" y="1679"/>
                    </a:lnTo>
                    <a:lnTo>
                      <a:pt x="954" y="1677"/>
                    </a:lnTo>
                    <a:lnTo>
                      <a:pt x="954" y="1675"/>
                    </a:lnTo>
                    <a:lnTo>
                      <a:pt x="952" y="1673"/>
                    </a:lnTo>
                    <a:lnTo>
                      <a:pt x="954" y="1671"/>
                    </a:lnTo>
                    <a:lnTo>
                      <a:pt x="957" y="1670"/>
                    </a:lnTo>
                    <a:lnTo>
                      <a:pt x="958" y="1666"/>
                    </a:lnTo>
                    <a:lnTo>
                      <a:pt x="956" y="1665"/>
                    </a:lnTo>
                    <a:lnTo>
                      <a:pt x="954" y="1659"/>
                    </a:lnTo>
                    <a:lnTo>
                      <a:pt x="952" y="1659"/>
                    </a:lnTo>
                    <a:lnTo>
                      <a:pt x="949" y="1657"/>
                    </a:lnTo>
                    <a:lnTo>
                      <a:pt x="957" y="1646"/>
                    </a:lnTo>
                    <a:lnTo>
                      <a:pt x="956" y="1644"/>
                    </a:lnTo>
                    <a:lnTo>
                      <a:pt x="961" y="1642"/>
                    </a:lnTo>
                    <a:lnTo>
                      <a:pt x="961" y="1636"/>
                    </a:lnTo>
                    <a:lnTo>
                      <a:pt x="964" y="1630"/>
                    </a:lnTo>
                    <a:lnTo>
                      <a:pt x="961" y="1627"/>
                    </a:lnTo>
                    <a:lnTo>
                      <a:pt x="964" y="1621"/>
                    </a:lnTo>
                    <a:lnTo>
                      <a:pt x="973" y="1623"/>
                    </a:lnTo>
                    <a:lnTo>
                      <a:pt x="976" y="1622"/>
                    </a:lnTo>
                    <a:lnTo>
                      <a:pt x="976" y="1618"/>
                    </a:lnTo>
                    <a:lnTo>
                      <a:pt x="978" y="1617"/>
                    </a:lnTo>
                    <a:lnTo>
                      <a:pt x="979" y="1616"/>
                    </a:lnTo>
                    <a:lnTo>
                      <a:pt x="978" y="1614"/>
                    </a:lnTo>
                    <a:lnTo>
                      <a:pt x="979" y="1611"/>
                    </a:lnTo>
                    <a:lnTo>
                      <a:pt x="983" y="1611"/>
                    </a:lnTo>
                    <a:lnTo>
                      <a:pt x="983" y="1609"/>
                    </a:lnTo>
                    <a:lnTo>
                      <a:pt x="987" y="1607"/>
                    </a:lnTo>
                    <a:lnTo>
                      <a:pt x="987" y="1606"/>
                    </a:lnTo>
                    <a:lnTo>
                      <a:pt x="985" y="1605"/>
                    </a:lnTo>
                    <a:lnTo>
                      <a:pt x="988" y="1598"/>
                    </a:lnTo>
                    <a:lnTo>
                      <a:pt x="990" y="1597"/>
                    </a:lnTo>
                    <a:lnTo>
                      <a:pt x="990" y="1594"/>
                    </a:lnTo>
                    <a:lnTo>
                      <a:pt x="988" y="1591"/>
                    </a:lnTo>
                    <a:lnTo>
                      <a:pt x="986" y="1590"/>
                    </a:lnTo>
                    <a:lnTo>
                      <a:pt x="985" y="1588"/>
                    </a:lnTo>
                    <a:lnTo>
                      <a:pt x="988" y="1581"/>
                    </a:lnTo>
                    <a:lnTo>
                      <a:pt x="988" y="1576"/>
                    </a:lnTo>
                    <a:lnTo>
                      <a:pt x="986" y="1575"/>
                    </a:lnTo>
                    <a:lnTo>
                      <a:pt x="986" y="1571"/>
                    </a:lnTo>
                    <a:lnTo>
                      <a:pt x="977" y="1570"/>
                    </a:lnTo>
                    <a:lnTo>
                      <a:pt x="973" y="1567"/>
                    </a:lnTo>
                    <a:lnTo>
                      <a:pt x="967" y="1571"/>
                    </a:lnTo>
                    <a:lnTo>
                      <a:pt x="965" y="1569"/>
                    </a:lnTo>
                    <a:lnTo>
                      <a:pt x="965" y="1568"/>
                    </a:lnTo>
                    <a:lnTo>
                      <a:pt x="963" y="1564"/>
                    </a:lnTo>
                    <a:lnTo>
                      <a:pt x="960" y="1564"/>
                    </a:lnTo>
                    <a:lnTo>
                      <a:pt x="958" y="1560"/>
                    </a:lnTo>
                    <a:lnTo>
                      <a:pt x="958" y="1557"/>
                    </a:lnTo>
                    <a:lnTo>
                      <a:pt x="958" y="1553"/>
                    </a:lnTo>
                    <a:lnTo>
                      <a:pt x="954" y="1553"/>
                    </a:lnTo>
                    <a:lnTo>
                      <a:pt x="946" y="1563"/>
                    </a:lnTo>
                    <a:lnTo>
                      <a:pt x="942" y="1560"/>
                    </a:lnTo>
                    <a:lnTo>
                      <a:pt x="939" y="1561"/>
                    </a:lnTo>
                    <a:lnTo>
                      <a:pt x="934" y="1556"/>
                    </a:lnTo>
                    <a:lnTo>
                      <a:pt x="934" y="1553"/>
                    </a:lnTo>
                    <a:lnTo>
                      <a:pt x="933" y="1553"/>
                    </a:lnTo>
                    <a:lnTo>
                      <a:pt x="929" y="1555"/>
                    </a:lnTo>
                    <a:lnTo>
                      <a:pt x="918" y="1554"/>
                    </a:lnTo>
                    <a:lnTo>
                      <a:pt x="916" y="1560"/>
                    </a:lnTo>
                    <a:lnTo>
                      <a:pt x="913" y="1560"/>
                    </a:lnTo>
                    <a:lnTo>
                      <a:pt x="911" y="1563"/>
                    </a:lnTo>
                    <a:lnTo>
                      <a:pt x="906" y="1563"/>
                    </a:lnTo>
                    <a:lnTo>
                      <a:pt x="899" y="1567"/>
                    </a:lnTo>
                    <a:lnTo>
                      <a:pt x="893" y="1566"/>
                    </a:lnTo>
                    <a:lnTo>
                      <a:pt x="891" y="1567"/>
                    </a:lnTo>
                    <a:lnTo>
                      <a:pt x="889" y="1565"/>
                    </a:lnTo>
                    <a:lnTo>
                      <a:pt x="885" y="1567"/>
                    </a:lnTo>
                    <a:lnTo>
                      <a:pt x="884" y="1566"/>
                    </a:lnTo>
                    <a:lnTo>
                      <a:pt x="879" y="1566"/>
                    </a:lnTo>
                    <a:lnTo>
                      <a:pt x="880" y="1564"/>
                    </a:lnTo>
                    <a:lnTo>
                      <a:pt x="878" y="1561"/>
                    </a:lnTo>
                    <a:lnTo>
                      <a:pt x="880" y="1557"/>
                    </a:lnTo>
                    <a:lnTo>
                      <a:pt x="879" y="1555"/>
                    </a:lnTo>
                    <a:lnTo>
                      <a:pt x="882" y="1552"/>
                    </a:lnTo>
                    <a:lnTo>
                      <a:pt x="882" y="1550"/>
                    </a:lnTo>
                    <a:lnTo>
                      <a:pt x="878" y="1549"/>
                    </a:lnTo>
                    <a:lnTo>
                      <a:pt x="877" y="1545"/>
                    </a:lnTo>
                    <a:lnTo>
                      <a:pt x="874" y="1542"/>
                    </a:lnTo>
                    <a:lnTo>
                      <a:pt x="875" y="1539"/>
                    </a:lnTo>
                    <a:lnTo>
                      <a:pt x="873" y="1537"/>
                    </a:lnTo>
                    <a:lnTo>
                      <a:pt x="871" y="1532"/>
                    </a:lnTo>
                    <a:lnTo>
                      <a:pt x="870" y="1528"/>
                    </a:lnTo>
                    <a:lnTo>
                      <a:pt x="864" y="1527"/>
                    </a:lnTo>
                    <a:lnTo>
                      <a:pt x="864" y="1525"/>
                    </a:lnTo>
                    <a:lnTo>
                      <a:pt x="868" y="1519"/>
                    </a:lnTo>
                    <a:lnTo>
                      <a:pt x="863" y="1519"/>
                    </a:lnTo>
                    <a:lnTo>
                      <a:pt x="860" y="1521"/>
                    </a:lnTo>
                    <a:lnTo>
                      <a:pt x="859" y="1518"/>
                    </a:lnTo>
                    <a:lnTo>
                      <a:pt x="856" y="1515"/>
                    </a:lnTo>
                    <a:lnTo>
                      <a:pt x="855" y="1511"/>
                    </a:lnTo>
                    <a:lnTo>
                      <a:pt x="856" y="1508"/>
                    </a:lnTo>
                    <a:lnTo>
                      <a:pt x="852" y="1503"/>
                    </a:lnTo>
                    <a:lnTo>
                      <a:pt x="857" y="1497"/>
                    </a:lnTo>
                    <a:lnTo>
                      <a:pt x="850" y="1494"/>
                    </a:lnTo>
                    <a:lnTo>
                      <a:pt x="851" y="1490"/>
                    </a:lnTo>
                    <a:lnTo>
                      <a:pt x="849" y="1482"/>
                    </a:lnTo>
                    <a:lnTo>
                      <a:pt x="847" y="1478"/>
                    </a:lnTo>
                    <a:lnTo>
                      <a:pt x="850" y="1472"/>
                    </a:lnTo>
                    <a:lnTo>
                      <a:pt x="849" y="1468"/>
                    </a:lnTo>
                    <a:lnTo>
                      <a:pt x="842" y="1464"/>
                    </a:lnTo>
                    <a:lnTo>
                      <a:pt x="840" y="1462"/>
                    </a:lnTo>
                    <a:lnTo>
                      <a:pt x="840" y="1459"/>
                    </a:lnTo>
                    <a:lnTo>
                      <a:pt x="835" y="1458"/>
                    </a:lnTo>
                    <a:lnTo>
                      <a:pt x="829" y="1449"/>
                    </a:lnTo>
                    <a:lnTo>
                      <a:pt x="832" y="1443"/>
                    </a:lnTo>
                    <a:lnTo>
                      <a:pt x="834" y="1436"/>
                    </a:lnTo>
                    <a:lnTo>
                      <a:pt x="832" y="1430"/>
                    </a:lnTo>
                    <a:lnTo>
                      <a:pt x="834" y="1429"/>
                    </a:lnTo>
                    <a:lnTo>
                      <a:pt x="837" y="1425"/>
                    </a:lnTo>
                    <a:lnTo>
                      <a:pt x="841" y="1424"/>
                    </a:lnTo>
                    <a:lnTo>
                      <a:pt x="842" y="1418"/>
                    </a:lnTo>
                    <a:lnTo>
                      <a:pt x="843" y="1418"/>
                    </a:lnTo>
                    <a:lnTo>
                      <a:pt x="841" y="1416"/>
                    </a:lnTo>
                    <a:lnTo>
                      <a:pt x="845" y="1412"/>
                    </a:lnTo>
                    <a:lnTo>
                      <a:pt x="845" y="1409"/>
                    </a:lnTo>
                    <a:lnTo>
                      <a:pt x="857" y="1410"/>
                    </a:lnTo>
                    <a:lnTo>
                      <a:pt x="860" y="1405"/>
                    </a:lnTo>
                    <a:lnTo>
                      <a:pt x="860" y="1396"/>
                    </a:lnTo>
                    <a:lnTo>
                      <a:pt x="857" y="1395"/>
                    </a:lnTo>
                    <a:lnTo>
                      <a:pt x="858" y="1391"/>
                    </a:lnTo>
                    <a:lnTo>
                      <a:pt x="855" y="1390"/>
                    </a:lnTo>
                    <a:lnTo>
                      <a:pt x="855" y="1386"/>
                    </a:lnTo>
                    <a:lnTo>
                      <a:pt x="852" y="1385"/>
                    </a:lnTo>
                    <a:lnTo>
                      <a:pt x="850" y="1380"/>
                    </a:lnTo>
                    <a:lnTo>
                      <a:pt x="851" y="1378"/>
                    </a:lnTo>
                    <a:lnTo>
                      <a:pt x="850" y="1374"/>
                    </a:lnTo>
                    <a:lnTo>
                      <a:pt x="848" y="1370"/>
                    </a:lnTo>
                    <a:lnTo>
                      <a:pt x="835" y="1366"/>
                    </a:lnTo>
                    <a:lnTo>
                      <a:pt x="825" y="1358"/>
                    </a:lnTo>
                    <a:lnTo>
                      <a:pt x="817" y="1354"/>
                    </a:lnTo>
                    <a:lnTo>
                      <a:pt x="819" y="1353"/>
                    </a:lnTo>
                    <a:lnTo>
                      <a:pt x="817" y="1350"/>
                    </a:lnTo>
                    <a:lnTo>
                      <a:pt x="819" y="1348"/>
                    </a:lnTo>
                    <a:lnTo>
                      <a:pt x="817" y="1348"/>
                    </a:lnTo>
                    <a:lnTo>
                      <a:pt x="820" y="1345"/>
                    </a:lnTo>
                    <a:lnTo>
                      <a:pt x="817" y="1344"/>
                    </a:lnTo>
                    <a:lnTo>
                      <a:pt x="819" y="1340"/>
                    </a:lnTo>
                    <a:lnTo>
                      <a:pt x="817" y="1340"/>
                    </a:lnTo>
                    <a:lnTo>
                      <a:pt x="816" y="1332"/>
                    </a:lnTo>
                    <a:lnTo>
                      <a:pt x="820" y="1329"/>
                    </a:lnTo>
                    <a:lnTo>
                      <a:pt x="821" y="1320"/>
                    </a:lnTo>
                    <a:lnTo>
                      <a:pt x="828" y="1313"/>
                    </a:lnTo>
                    <a:lnTo>
                      <a:pt x="831" y="1305"/>
                    </a:lnTo>
                    <a:lnTo>
                      <a:pt x="831" y="1304"/>
                    </a:lnTo>
                    <a:lnTo>
                      <a:pt x="826" y="1299"/>
                    </a:lnTo>
                    <a:lnTo>
                      <a:pt x="825" y="1292"/>
                    </a:lnTo>
                    <a:lnTo>
                      <a:pt x="819" y="1290"/>
                    </a:lnTo>
                    <a:lnTo>
                      <a:pt x="814" y="1283"/>
                    </a:lnTo>
                    <a:lnTo>
                      <a:pt x="809" y="1281"/>
                    </a:lnTo>
                    <a:lnTo>
                      <a:pt x="804" y="1279"/>
                    </a:lnTo>
                    <a:lnTo>
                      <a:pt x="799" y="1275"/>
                    </a:lnTo>
                    <a:lnTo>
                      <a:pt x="793" y="1275"/>
                    </a:lnTo>
                    <a:lnTo>
                      <a:pt x="786" y="1267"/>
                    </a:lnTo>
                    <a:lnTo>
                      <a:pt x="785" y="1262"/>
                    </a:lnTo>
                    <a:lnTo>
                      <a:pt x="789" y="1259"/>
                    </a:lnTo>
                    <a:lnTo>
                      <a:pt x="780" y="1248"/>
                    </a:lnTo>
                    <a:lnTo>
                      <a:pt x="778" y="1248"/>
                    </a:lnTo>
                    <a:lnTo>
                      <a:pt x="776" y="1249"/>
                    </a:lnTo>
                    <a:lnTo>
                      <a:pt x="773" y="1250"/>
                    </a:lnTo>
                    <a:lnTo>
                      <a:pt x="771" y="1252"/>
                    </a:lnTo>
                    <a:lnTo>
                      <a:pt x="763" y="1252"/>
                    </a:lnTo>
                    <a:lnTo>
                      <a:pt x="761" y="1255"/>
                    </a:lnTo>
                    <a:lnTo>
                      <a:pt x="754" y="1256"/>
                    </a:lnTo>
                    <a:lnTo>
                      <a:pt x="751" y="1263"/>
                    </a:lnTo>
                    <a:lnTo>
                      <a:pt x="743" y="1267"/>
                    </a:lnTo>
                    <a:lnTo>
                      <a:pt x="735" y="1261"/>
                    </a:lnTo>
                    <a:lnTo>
                      <a:pt x="734" y="1257"/>
                    </a:lnTo>
                    <a:lnTo>
                      <a:pt x="729" y="1252"/>
                    </a:lnTo>
                    <a:lnTo>
                      <a:pt x="718" y="1255"/>
                    </a:lnTo>
                    <a:lnTo>
                      <a:pt x="715" y="1254"/>
                    </a:lnTo>
                    <a:lnTo>
                      <a:pt x="706" y="1254"/>
                    </a:lnTo>
                    <a:lnTo>
                      <a:pt x="700" y="1256"/>
                    </a:lnTo>
                    <a:lnTo>
                      <a:pt x="696" y="1255"/>
                    </a:lnTo>
                    <a:lnTo>
                      <a:pt x="690" y="1261"/>
                    </a:lnTo>
                    <a:lnTo>
                      <a:pt x="691" y="1264"/>
                    </a:lnTo>
                    <a:lnTo>
                      <a:pt x="695" y="1267"/>
                    </a:lnTo>
                    <a:lnTo>
                      <a:pt x="693" y="1269"/>
                    </a:lnTo>
                    <a:lnTo>
                      <a:pt x="693" y="1273"/>
                    </a:lnTo>
                    <a:lnTo>
                      <a:pt x="690" y="1278"/>
                    </a:lnTo>
                    <a:lnTo>
                      <a:pt x="685" y="1284"/>
                    </a:lnTo>
                    <a:lnTo>
                      <a:pt x="678" y="1280"/>
                    </a:lnTo>
                    <a:lnTo>
                      <a:pt x="676" y="1277"/>
                    </a:lnTo>
                    <a:lnTo>
                      <a:pt x="675" y="1268"/>
                    </a:lnTo>
                    <a:lnTo>
                      <a:pt x="668" y="1264"/>
                    </a:lnTo>
                    <a:lnTo>
                      <a:pt x="666" y="1266"/>
                    </a:lnTo>
                    <a:lnTo>
                      <a:pt x="666" y="1273"/>
                    </a:lnTo>
                    <a:lnTo>
                      <a:pt x="663" y="1279"/>
                    </a:lnTo>
                    <a:lnTo>
                      <a:pt x="660" y="1282"/>
                    </a:lnTo>
                    <a:lnTo>
                      <a:pt x="655" y="1282"/>
                    </a:lnTo>
                    <a:lnTo>
                      <a:pt x="653" y="1286"/>
                    </a:lnTo>
                    <a:lnTo>
                      <a:pt x="647" y="1288"/>
                    </a:lnTo>
                    <a:lnTo>
                      <a:pt x="641" y="1288"/>
                    </a:lnTo>
                    <a:lnTo>
                      <a:pt x="631" y="1283"/>
                    </a:lnTo>
                    <a:lnTo>
                      <a:pt x="630" y="1279"/>
                    </a:lnTo>
                    <a:lnTo>
                      <a:pt x="625" y="1277"/>
                    </a:lnTo>
                    <a:lnTo>
                      <a:pt x="624" y="1273"/>
                    </a:lnTo>
                    <a:lnTo>
                      <a:pt x="619" y="1266"/>
                    </a:lnTo>
                    <a:lnTo>
                      <a:pt x="615" y="1263"/>
                    </a:lnTo>
                    <a:lnTo>
                      <a:pt x="610" y="1264"/>
                    </a:lnTo>
                    <a:lnTo>
                      <a:pt x="609" y="1275"/>
                    </a:lnTo>
                    <a:lnTo>
                      <a:pt x="616" y="1283"/>
                    </a:lnTo>
                    <a:lnTo>
                      <a:pt x="614" y="1285"/>
                    </a:lnTo>
                    <a:lnTo>
                      <a:pt x="611" y="1287"/>
                    </a:lnTo>
                    <a:lnTo>
                      <a:pt x="603" y="1287"/>
                    </a:lnTo>
                    <a:lnTo>
                      <a:pt x="594" y="1281"/>
                    </a:lnTo>
                    <a:lnTo>
                      <a:pt x="582" y="1283"/>
                    </a:lnTo>
                    <a:lnTo>
                      <a:pt x="575" y="1281"/>
                    </a:lnTo>
                    <a:lnTo>
                      <a:pt x="565" y="1284"/>
                    </a:lnTo>
                    <a:lnTo>
                      <a:pt x="556" y="1286"/>
                    </a:lnTo>
                    <a:lnTo>
                      <a:pt x="546" y="1285"/>
                    </a:lnTo>
                    <a:lnTo>
                      <a:pt x="537" y="1285"/>
                    </a:lnTo>
                    <a:lnTo>
                      <a:pt x="523" y="1293"/>
                    </a:lnTo>
                    <a:lnTo>
                      <a:pt x="510" y="1292"/>
                    </a:lnTo>
                    <a:lnTo>
                      <a:pt x="505" y="1290"/>
                    </a:lnTo>
                    <a:lnTo>
                      <a:pt x="495" y="1292"/>
                    </a:lnTo>
                    <a:lnTo>
                      <a:pt x="484" y="1292"/>
                    </a:lnTo>
                    <a:lnTo>
                      <a:pt x="478" y="1296"/>
                    </a:lnTo>
                    <a:lnTo>
                      <a:pt x="478" y="1304"/>
                    </a:lnTo>
                    <a:lnTo>
                      <a:pt x="471" y="1314"/>
                    </a:lnTo>
                    <a:lnTo>
                      <a:pt x="470" y="1320"/>
                    </a:lnTo>
                    <a:lnTo>
                      <a:pt x="473" y="1324"/>
                    </a:lnTo>
                    <a:lnTo>
                      <a:pt x="472" y="1332"/>
                    </a:lnTo>
                    <a:lnTo>
                      <a:pt x="474" y="1344"/>
                    </a:lnTo>
                    <a:lnTo>
                      <a:pt x="471" y="1352"/>
                    </a:lnTo>
                    <a:lnTo>
                      <a:pt x="467" y="1352"/>
                    </a:lnTo>
                    <a:lnTo>
                      <a:pt x="454" y="1345"/>
                    </a:lnTo>
                    <a:lnTo>
                      <a:pt x="452" y="1341"/>
                    </a:lnTo>
                    <a:lnTo>
                      <a:pt x="454" y="1314"/>
                    </a:lnTo>
                    <a:lnTo>
                      <a:pt x="449" y="1294"/>
                    </a:lnTo>
                    <a:lnTo>
                      <a:pt x="441" y="1290"/>
                    </a:lnTo>
                    <a:lnTo>
                      <a:pt x="431" y="1291"/>
                    </a:lnTo>
                    <a:lnTo>
                      <a:pt x="419" y="1315"/>
                    </a:lnTo>
                    <a:lnTo>
                      <a:pt x="409" y="1324"/>
                    </a:lnTo>
                    <a:lnTo>
                      <a:pt x="406" y="1324"/>
                    </a:lnTo>
                    <a:lnTo>
                      <a:pt x="405" y="1323"/>
                    </a:lnTo>
                    <a:lnTo>
                      <a:pt x="396" y="1322"/>
                    </a:lnTo>
                    <a:lnTo>
                      <a:pt x="390" y="1313"/>
                    </a:lnTo>
                    <a:lnTo>
                      <a:pt x="388" y="1306"/>
                    </a:lnTo>
                    <a:lnTo>
                      <a:pt x="381" y="1293"/>
                    </a:lnTo>
                    <a:lnTo>
                      <a:pt x="379" y="1282"/>
                    </a:lnTo>
                    <a:lnTo>
                      <a:pt x="379" y="1269"/>
                    </a:lnTo>
                    <a:lnTo>
                      <a:pt x="381" y="1260"/>
                    </a:lnTo>
                    <a:lnTo>
                      <a:pt x="384" y="1258"/>
                    </a:lnTo>
                    <a:lnTo>
                      <a:pt x="389" y="1258"/>
                    </a:lnTo>
                    <a:lnTo>
                      <a:pt x="392" y="1257"/>
                    </a:lnTo>
                    <a:lnTo>
                      <a:pt x="392" y="1249"/>
                    </a:lnTo>
                    <a:lnTo>
                      <a:pt x="382" y="1247"/>
                    </a:lnTo>
                    <a:lnTo>
                      <a:pt x="369" y="1254"/>
                    </a:lnTo>
                    <a:lnTo>
                      <a:pt x="352" y="1252"/>
                    </a:lnTo>
                    <a:lnTo>
                      <a:pt x="346" y="1251"/>
                    </a:lnTo>
                    <a:lnTo>
                      <a:pt x="339" y="1246"/>
                    </a:lnTo>
                    <a:lnTo>
                      <a:pt x="337" y="1239"/>
                    </a:lnTo>
                    <a:lnTo>
                      <a:pt x="334" y="1238"/>
                    </a:lnTo>
                    <a:lnTo>
                      <a:pt x="326" y="1236"/>
                    </a:lnTo>
                    <a:lnTo>
                      <a:pt x="320" y="1237"/>
                    </a:lnTo>
                    <a:lnTo>
                      <a:pt x="310" y="1241"/>
                    </a:lnTo>
                    <a:lnTo>
                      <a:pt x="299" y="1242"/>
                    </a:lnTo>
                    <a:lnTo>
                      <a:pt x="283" y="1240"/>
                    </a:lnTo>
                    <a:lnTo>
                      <a:pt x="266" y="1242"/>
                    </a:lnTo>
                    <a:lnTo>
                      <a:pt x="259" y="1245"/>
                    </a:lnTo>
                    <a:lnTo>
                      <a:pt x="253" y="1244"/>
                    </a:lnTo>
                    <a:lnTo>
                      <a:pt x="249" y="1243"/>
                    </a:lnTo>
                    <a:lnTo>
                      <a:pt x="237" y="1239"/>
                    </a:lnTo>
                    <a:lnTo>
                      <a:pt x="226" y="1241"/>
                    </a:lnTo>
                    <a:lnTo>
                      <a:pt x="218" y="1238"/>
                    </a:lnTo>
                    <a:lnTo>
                      <a:pt x="205" y="1229"/>
                    </a:lnTo>
                    <a:lnTo>
                      <a:pt x="191" y="1229"/>
                    </a:lnTo>
                    <a:lnTo>
                      <a:pt x="183" y="1227"/>
                    </a:lnTo>
                    <a:lnTo>
                      <a:pt x="175" y="1229"/>
                    </a:lnTo>
                    <a:lnTo>
                      <a:pt x="166" y="1227"/>
                    </a:lnTo>
                    <a:lnTo>
                      <a:pt x="161" y="1229"/>
                    </a:lnTo>
                    <a:lnTo>
                      <a:pt x="155" y="1228"/>
                    </a:lnTo>
                    <a:lnTo>
                      <a:pt x="151" y="1227"/>
                    </a:lnTo>
                    <a:lnTo>
                      <a:pt x="138" y="1213"/>
                    </a:lnTo>
                    <a:lnTo>
                      <a:pt x="129" y="1210"/>
                    </a:lnTo>
                    <a:lnTo>
                      <a:pt x="125" y="1209"/>
                    </a:lnTo>
                    <a:lnTo>
                      <a:pt x="120" y="1212"/>
                    </a:lnTo>
                    <a:lnTo>
                      <a:pt x="106" y="1215"/>
                    </a:lnTo>
                    <a:lnTo>
                      <a:pt x="103" y="1216"/>
                    </a:lnTo>
                    <a:lnTo>
                      <a:pt x="96" y="1225"/>
                    </a:lnTo>
                    <a:lnTo>
                      <a:pt x="94" y="1226"/>
                    </a:lnTo>
                    <a:lnTo>
                      <a:pt x="90" y="1229"/>
                    </a:lnTo>
                    <a:lnTo>
                      <a:pt x="85" y="1237"/>
                    </a:lnTo>
                    <a:lnTo>
                      <a:pt x="79" y="1238"/>
                    </a:lnTo>
                    <a:lnTo>
                      <a:pt x="57" y="1243"/>
                    </a:lnTo>
                    <a:lnTo>
                      <a:pt x="45" y="1249"/>
                    </a:lnTo>
                    <a:lnTo>
                      <a:pt x="38" y="1254"/>
                    </a:lnTo>
                    <a:lnTo>
                      <a:pt x="35" y="1255"/>
                    </a:lnTo>
                    <a:lnTo>
                      <a:pt x="31" y="1255"/>
                    </a:lnTo>
                    <a:lnTo>
                      <a:pt x="22" y="1263"/>
                    </a:lnTo>
                    <a:lnTo>
                      <a:pt x="17" y="1264"/>
                    </a:lnTo>
                    <a:lnTo>
                      <a:pt x="11" y="1275"/>
                    </a:lnTo>
                    <a:lnTo>
                      <a:pt x="6" y="1267"/>
                    </a:lnTo>
                    <a:lnTo>
                      <a:pt x="10" y="1262"/>
                    </a:lnTo>
                    <a:lnTo>
                      <a:pt x="10" y="1257"/>
                    </a:lnTo>
                    <a:lnTo>
                      <a:pt x="5" y="1248"/>
                    </a:lnTo>
                    <a:lnTo>
                      <a:pt x="11" y="1237"/>
                    </a:lnTo>
                    <a:lnTo>
                      <a:pt x="6" y="1228"/>
                    </a:lnTo>
                    <a:lnTo>
                      <a:pt x="5" y="1215"/>
                    </a:lnTo>
                    <a:lnTo>
                      <a:pt x="3" y="1211"/>
                    </a:lnTo>
                    <a:lnTo>
                      <a:pt x="2" y="1208"/>
                    </a:lnTo>
                    <a:lnTo>
                      <a:pt x="4" y="1205"/>
                    </a:lnTo>
                    <a:lnTo>
                      <a:pt x="0" y="1201"/>
                    </a:lnTo>
                    <a:lnTo>
                      <a:pt x="2" y="1196"/>
                    </a:lnTo>
                    <a:lnTo>
                      <a:pt x="2" y="1192"/>
                    </a:lnTo>
                    <a:lnTo>
                      <a:pt x="7" y="1184"/>
                    </a:lnTo>
                    <a:lnTo>
                      <a:pt x="13" y="1167"/>
                    </a:lnTo>
                    <a:lnTo>
                      <a:pt x="18" y="1166"/>
                    </a:lnTo>
                    <a:lnTo>
                      <a:pt x="24" y="1168"/>
                    </a:lnTo>
                    <a:lnTo>
                      <a:pt x="28" y="1165"/>
                    </a:lnTo>
                    <a:lnTo>
                      <a:pt x="25" y="1156"/>
                    </a:lnTo>
                    <a:lnTo>
                      <a:pt x="18" y="1148"/>
                    </a:lnTo>
                    <a:lnTo>
                      <a:pt x="19" y="1143"/>
                    </a:lnTo>
                    <a:lnTo>
                      <a:pt x="24" y="1140"/>
                    </a:lnTo>
                    <a:lnTo>
                      <a:pt x="45" y="1148"/>
                    </a:lnTo>
                    <a:lnTo>
                      <a:pt x="49" y="1144"/>
                    </a:lnTo>
                    <a:lnTo>
                      <a:pt x="49" y="1142"/>
                    </a:lnTo>
                    <a:lnTo>
                      <a:pt x="39" y="1133"/>
                    </a:lnTo>
                    <a:lnTo>
                      <a:pt x="37" y="1130"/>
                    </a:lnTo>
                    <a:lnTo>
                      <a:pt x="46" y="1115"/>
                    </a:lnTo>
                    <a:lnTo>
                      <a:pt x="48" y="1106"/>
                    </a:lnTo>
                    <a:lnTo>
                      <a:pt x="50" y="1101"/>
                    </a:lnTo>
                    <a:lnTo>
                      <a:pt x="56" y="1096"/>
                    </a:lnTo>
                    <a:lnTo>
                      <a:pt x="60" y="1095"/>
                    </a:lnTo>
                    <a:lnTo>
                      <a:pt x="66" y="1090"/>
                    </a:lnTo>
                    <a:lnTo>
                      <a:pt x="67" y="1085"/>
                    </a:lnTo>
                    <a:lnTo>
                      <a:pt x="67" y="1081"/>
                    </a:lnTo>
                    <a:lnTo>
                      <a:pt x="69" y="1079"/>
                    </a:lnTo>
                    <a:lnTo>
                      <a:pt x="81" y="1077"/>
                    </a:lnTo>
                    <a:lnTo>
                      <a:pt x="82" y="1075"/>
                    </a:lnTo>
                    <a:lnTo>
                      <a:pt x="81" y="1068"/>
                    </a:lnTo>
                    <a:lnTo>
                      <a:pt x="88" y="1067"/>
                    </a:lnTo>
                    <a:lnTo>
                      <a:pt x="101" y="1068"/>
                    </a:lnTo>
                    <a:lnTo>
                      <a:pt x="104" y="1065"/>
                    </a:lnTo>
                    <a:lnTo>
                      <a:pt x="111" y="1060"/>
                    </a:lnTo>
                    <a:lnTo>
                      <a:pt x="118" y="1050"/>
                    </a:lnTo>
                    <a:lnTo>
                      <a:pt x="121" y="1042"/>
                    </a:lnTo>
                    <a:lnTo>
                      <a:pt x="119" y="1040"/>
                    </a:lnTo>
                    <a:lnTo>
                      <a:pt x="120" y="1034"/>
                    </a:lnTo>
                    <a:lnTo>
                      <a:pt x="117" y="1026"/>
                    </a:lnTo>
                    <a:lnTo>
                      <a:pt x="119" y="1024"/>
                    </a:lnTo>
                    <a:lnTo>
                      <a:pt x="125" y="1022"/>
                    </a:lnTo>
                    <a:lnTo>
                      <a:pt x="132" y="1014"/>
                    </a:lnTo>
                    <a:lnTo>
                      <a:pt x="136" y="1002"/>
                    </a:lnTo>
                    <a:lnTo>
                      <a:pt x="146" y="998"/>
                    </a:lnTo>
                    <a:lnTo>
                      <a:pt x="151" y="987"/>
                    </a:lnTo>
                    <a:lnTo>
                      <a:pt x="160" y="973"/>
                    </a:lnTo>
                    <a:lnTo>
                      <a:pt x="169" y="970"/>
                    </a:lnTo>
                    <a:lnTo>
                      <a:pt x="174" y="969"/>
                    </a:lnTo>
                    <a:lnTo>
                      <a:pt x="185" y="969"/>
                    </a:lnTo>
                    <a:lnTo>
                      <a:pt x="193" y="966"/>
                    </a:lnTo>
                    <a:lnTo>
                      <a:pt x="211" y="967"/>
                    </a:lnTo>
                    <a:lnTo>
                      <a:pt x="217" y="961"/>
                    </a:lnTo>
                    <a:lnTo>
                      <a:pt x="219" y="954"/>
                    </a:lnTo>
                    <a:lnTo>
                      <a:pt x="222" y="952"/>
                    </a:lnTo>
                    <a:lnTo>
                      <a:pt x="232" y="953"/>
                    </a:lnTo>
                    <a:lnTo>
                      <a:pt x="234" y="955"/>
                    </a:lnTo>
                    <a:lnTo>
                      <a:pt x="244" y="957"/>
                    </a:lnTo>
                    <a:lnTo>
                      <a:pt x="249" y="956"/>
                    </a:lnTo>
                    <a:lnTo>
                      <a:pt x="254" y="954"/>
                    </a:lnTo>
                    <a:lnTo>
                      <a:pt x="257" y="956"/>
                    </a:lnTo>
                    <a:lnTo>
                      <a:pt x="261" y="956"/>
                    </a:lnTo>
                    <a:lnTo>
                      <a:pt x="264" y="959"/>
                    </a:lnTo>
                    <a:lnTo>
                      <a:pt x="268" y="958"/>
                    </a:lnTo>
                    <a:lnTo>
                      <a:pt x="273" y="961"/>
                    </a:lnTo>
                    <a:lnTo>
                      <a:pt x="276" y="959"/>
                    </a:lnTo>
                    <a:lnTo>
                      <a:pt x="277" y="954"/>
                    </a:lnTo>
                    <a:lnTo>
                      <a:pt x="281" y="954"/>
                    </a:lnTo>
                    <a:lnTo>
                      <a:pt x="285" y="955"/>
                    </a:lnTo>
                    <a:lnTo>
                      <a:pt x="288" y="954"/>
                    </a:lnTo>
                    <a:lnTo>
                      <a:pt x="292" y="950"/>
                    </a:lnTo>
                    <a:lnTo>
                      <a:pt x="298" y="949"/>
                    </a:lnTo>
                    <a:lnTo>
                      <a:pt x="306" y="952"/>
                    </a:lnTo>
                    <a:lnTo>
                      <a:pt x="307" y="950"/>
                    </a:lnTo>
                    <a:lnTo>
                      <a:pt x="304" y="945"/>
                    </a:lnTo>
                    <a:lnTo>
                      <a:pt x="305" y="942"/>
                    </a:lnTo>
                    <a:lnTo>
                      <a:pt x="321" y="939"/>
                    </a:lnTo>
                    <a:lnTo>
                      <a:pt x="325" y="940"/>
                    </a:lnTo>
                    <a:lnTo>
                      <a:pt x="327" y="938"/>
                    </a:lnTo>
                    <a:lnTo>
                      <a:pt x="328" y="936"/>
                    </a:lnTo>
                    <a:lnTo>
                      <a:pt x="326" y="931"/>
                    </a:lnTo>
                    <a:lnTo>
                      <a:pt x="329" y="927"/>
                    </a:lnTo>
                    <a:lnTo>
                      <a:pt x="338" y="928"/>
                    </a:lnTo>
                    <a:lnTo>
                      <a:pt x="340" y="931"/>
                    </a:lnTo>
                    <a:lnTo>
                      <a:pt x="340" y="937"/>
                    </a:lnTo>
                    <a:lnTo>
                      <a:pt x="341" y="943"/>
                    </a:lnTo>
                    <a:lnTo>
                      <a:pt x="352" y="953"/>
                    </a:lnTo>
                    <a:lnTo>
                      <a:pt x="356" y="960"/>
                    </a:lnTo>
                    <a:lnTo>
                      <a:pt x="361" y="961"/>
                    </a:lnTo>
                    <a:lnTo>
                      <a:pt x="364" y="959"/>
                    </a:lnTo>
                    <a:lnTo>
                      <a:pt x="366" y="955"/>
                    </a:lnTo>
                    <a:lnTo>
                      <a:pt x="372" y="951"/>
                    </a:lnTo>
                    <a:lnTo>
                      <a:pt x="374" y="943"/>
                    </a:lnTo>
                    <a:lnTo>
                      <a:pt x="382" y="943"/>
                    </a:lnTo>
                    <a:lnTo>
                      <a:pt x="384" y="937"/>
                    </a:lnTo>
                    <a:lnTo>
                      <a:pt x="392" y="935"/>
                    </a:lnTo>
                    <a:lnTo>
                      <a:pt x="396" y="925"/>
                    </a:lnTo>
                    <a:lnTo>
                      <a:pt x="405" y="918"/>
                    </a:lnTo>
                    <a:lnTo>
                      <a:pt x="403" y="916"/>
                    </a:lnTo>
                    <a:lnTo>
                      <a:pt x="400" y="913"/>
                    </a:lnTo>
                    <a:lnTo>
                      <a:pt x="400" y="910"/>
                    </a:lnTo>
                    <a:lnTo>
                      <a:pt x="412" y="910"/>
                    </a:lnTo>
                    <a:lnTo>
                      <a:pt x="412" y="908"/>
                    </a:lnTo>
                    <a:lnTo>
                      <a:pt x="418" y="904"/>
                    </a:lnTo>
                    <a:lnTo>
                      <a:pt x="423" y="904"/>
                    </a:lnTo>
                    <a:lnTo>
                      <a:pt x="421" y="906"/>
                    </a:lnTo>
                    <a:lnTo>
                      <a:pt x="427" y="909"/>
                    </a:lnTo>
                    <a:lnTo>
                      <a:pt x="431" y="910"/>
                    </a:lnTo>
                    <a:lnTo>
                      <a:pt x="434" y="908"/>
                    </a:lnTo>
                    <a:lnTo>
                      <a:pt x="436" y="903"/>
                    </a:lnTo>
                    <a:lnTo>
                      <a:pt x="439" y="900"/>
                    </a:lnTo>
                    <a:lnTo>
                      <a:pt x="447" y="901"/>
                    </a:lnTo>
                    <a:lnTo>
                      <a:pt x="447" y="899"/>
                    </a:lnTo>
                    <a:lnTo>
                      <a:pt x="450" y="898"/>
                    </a:lnTo>
                    <a:lnTo>
                      <a:pt x="449" y="895"/>
                    </a:lnTo>
                    <a:lnTo>
                      <a:pt x="451" y="895"/>
                    </a:lnTo>
                    <a:lnTo>
                      <a:pt x="454" y="891"/>
                    </a:lnTo>
                    <a:lnTo>
                      <a:pt x="460" y="887"/>
                    </a:lnTo>
                    <a:lnTo>
                      <a:pt x="464" y="887"/>
                    </a:lnTo>
                    <a:lnTo>
                      <a:pt x="466" y="889"/>
                    </a:lnTo>
                    <a:lnTo>
                      <a:pt x="471" y="890"/>
                    </a:lnTo>
                    <a:lnTo>
                      <a:pt x="473" y="894"/>
                    </a:lnTo>
                    <a:lnTo>
                      <a:pt x="482" y="895"/>
                    </a:lnTo>
                    <a:lnTo>
                      <a:pt x="483" y="902"/>
                    </a:lnTo>
                    <a:lnTo>
                      <a:pt x="485" y="903"/>
                    </a:lnTo>
                    <a:lnTo>
                      <a:pt x="490" y="899"/>
                    </a:lnTo>
                    <a:lnTo>
                      <a:pt x="493" y="897"/>
                    </a:lnTo>
                    <a:lnTo>
                      <a:pt x="496" y="898"/>
                    </a:lnTo>
                    <a:lnTo>
                      <a:pt x="499" y="896"/>
                    </a:lnTo>
                    <a:lnTo>
                      <a:pt x="505" y="898"/>
                    </a:lnTo>
                    <a:lnTo>
                      <a:pt x="509" y="896"/>
                    </a:lnTo>
                    <a:lnTo>
                      <a:pt x="511" y="897"/>
                    </a:lnTo>
                    <a:lnTo>
                      <a:pt x="519" y="896"/>
                    </a:lnTo>
                    <a:lnTo>
                      <a:pt x="524" y="894"/>
                    </a:lnTo>
                    <a:lnTo>
                      <a:pt x="525" y="891"/>
                    </a:lnTo>
                    <a:lnTo>
                      <a:pt x="534" y="892"/>
                    </a:lnTo>
                    <a:lnTo>
                      <a:pt x="541" y="890"/>
                    </a:lnTo>
                    <a:lnTo>
                      <a:pt x="543" y="897"/>
                    </a:lnTo>
                    <a:lnTo>
                      <a:pt x="549" y="897"/>
                    </a:lnTo>
                    <a:lnTo>
                      <a:pt x="551" y="899"/>
                    </a:lnTo>
                    <a:lnTo>
                      <a:pt x="558" y="898"/>
                    </a:lnTo>
                    <a:lnTo>
                      <a:pt x="558" y="902"/>
                    </a:lnTo>
                    <a:lnTo>
                      <a:pt x="559" y="903"/>
                    </a:lnTo>
                    <a:lnTo>
                      <a:pt x="567" y="898"/>
                    </a:lnTo>
                    <a:lnTo>
                      <a:pt x="569" y="900"/>
                    </a:lnTo>
                    <a:lnTo>
                      <a:pt x="575" y="898"/>
                    </a:lnTo>
                    <a:lnTo>
                      <a:pt x="576" y="902"/>
                    </a:lnTo>
                    <a:lnTo>
                      <a:pt x="589" y="901"/>
                    </a:lnTo>
                    <a:lnTo>
                      <a:pt x="593" y="904"/>
                    </a:lnTo>
                    <a:lnTo>
                      <a:pt x="597" y="904"/>
                    </a:lnTo>
                    <a:lnTo>
                      <a:pt x="595" y="902"/>
                    </a:lnTo>
                    <a:lnTo>
                      <a:pt x="595" y="900"/>
                    </a:lnTo>
                    <a:lnTo>
                      <a:pt x="600" y="897"/>
                    </a:lnTo>
                    <a:lnTo>
                      <a:pt x="605" y="891"/>
                    </a:lnTo>
                    <a:lnTo>
                      <a:pt x="608" y="892"/>
                    </a:lnTo>
                    <a:lnTo>
                      <a:pt x="607" y="895"/>
                    </a:lnTo>
                    <a:lnTo>
                      <a:pt x="615" y="896"/>
                    </a:lnTo>
                    <a:lnTo>
                      <a:pt x="615" y="899"/>
                    </a:lnTo>
                    <a:lnTo>
                      <a:pt x="629" y="901"/>
                    </a:lnTo>
                    <a:lnTo>
                      <a:pt x="629" y="904"/>
                    </a:lnTo>
                    <a:lnTo>
                      <a:pt x="632" y="909"/>
                    </a:lnTo>
                    <a:lnTo>
                      <a:pt x="641" y="914"/>
                    </a:lnTo>
                    <a:lnTo>
                      <a:pt x="649" y="913"/>
                    </a:lnTo>
                    <a:lnTo>
                      <a:pt x="650" y="910"/>
                    </a:lnTo>
                    <a:lnTo>
                      <a:pt x="653" y="910"/>
                    </a:lnTo>
                    <a:lnTo>
                      <a:pt x="654" y="915"/>
                    </a:lnTo>
                    <a:lnTo>
                      <a:pt x="658" y="916"/>
                    </a:lnTo>
                    <a:lnTo>
                      <a:pt x="663" y="920"/>
                    </a:lnTo>
                    <a:lnTo>
                      <a:pt x="668" y="917"/>
                    </a:lnTo>
                    <a:lnTo>
                      <a:pt x="668" y="924"/>
                    </a:lnTo>
                    <a:lnTo>
                      <a:pt x="671" y="924"/>
                    </a:lnTo>
                    <a:lnTo>
                      <a:pt x="672" y="928"/>
                    </a:lnTo>
                    <a:lnTo>
                      <a:pt x="673" y="930"/>
                    </a:lnTo>
                    <a:lnTo>
                      <a:pt x="673" y="928"/>
                    </a:lnTo>
                    <a:lnTo>
                      <a:pt x="679" y="926"/>
                    </a:lnTo>
                    <a:lnTo>
                      <a:pt x="680" y="923"/>
                    </a:lnTo>
                    <a:lnTo>
                      <a:pt x="682" y="922"/>
                    </a:lnTo>
                    <a:lnTo>
                      <a:pt x="687" y="924"/>
                    </a:lnTo>
                    <a:lnTo>
                      <a:pt x="688" y="923"/>
                    </a:lnTo>
                    <a:lnTo>
                      <a:pt x="693" y="924"/>
                    </a:lnTo>
                    <a:lnTo>
                      <a:pt x="694" y="922"/>
                    </a:lnTo>
                    <a:lnTo>
                      <a:pt x="691" y="921"/>
                    </a:lnTo>
                    <a:lnTo>
                      <a:pt x="694" y="919"/>
                    </a:lnTo>
                    <a:lnTo>
                      <a:pt x="694" y="917"/>
                    </a:lnTo>
                    <a:lnTo>
                      <a:pt x="700" y="919"/>
                    </a:lnTo>
                    <a:lnTo>
                      <a:pt x="699" y="916"/>
                    </a:lnTo>
                    <a:lnTo>
                      <a:pt x="700" y="910"/>
                    </a:lnTo>
                    <a:lnTo>
                      <a:pt x="705" y="907"/>
                    </a:lnTo>
                    <a:lnTo>
                      <a:pt x="707" y="909"/>
                    </a:lnTo>
                    <a:lnTo>
                      <a:pt x="707" y="912"/>
                    </a:lnTo>
                    <a:lnTo>
                      <a:pt x="712" y="913"/>
                    </a:lnTo>
                    <a:lnTo>
                      <a:pt x="714" y="912"/>
                    </a:lnTo>
                    <a:lnTo>
                      <a:pt x="719" y="909"/>
                    </a:lnTo>
                    <a:lnTo>
                      <a:pt x="717" y="907"/>
                    </a:lnTo>
                    <a:lnTo>
                      <a:pt x="720" y="903"/>
                    </a:lnTo>
                    <a:lnTo>
                      <a:pt x="722" y="902"/>
                    </a:lnTo>
                    <a:lnTo>
                      <a:pt x="720" y="900"/>
                    </a:lnTo>
                    <a:lnTo>
                      <a:pt x="725" y="900"/>
                    </a:lnTo>
                    <a:lnTo>
                      <a:pt x="726" y="903"/>
                    </a:lnTo>
                    <a:lnTo>
                      <a:pt x="729" y="903"/>
                    </a:lnTo>
                    <a:lnTo>
                      <a:pt x="734" y="898"/>
                    </a:lnTo>
                    <a:lnTo>
                      <a:pt x="735" y="899"/>
                    </a:lnTo>
                    <a:lnTo>
                      <a:pt x="738" y="892"/>
                    </a:lnTo>
                    <a:lnTo>
                      <a:pt x="740" y="892"/>
                    </a:lnTo>
                    <a:lnTo>
                      <a:pt x="741" y="895"/>
                    </a:lnTo>
                    <a:lnTo>
                      <a:pt x="745" y="894"/>
                    </a:lnTo>
                    <a:lnTo>
                      <a:pt x="745" y="890"/>
                    </a:lnTo>
                    <a:lnTo>
                      <a:pt x="749" y="889"/>
                    </a:lnTo>
                    <a:lnTo>
                      <a:pt x="742" y="883"/>
                    </a:lnTo>
                    <a:lnTo>
                      <a:pt x="747" y="880"/>
                    </a:lnTo>
                    <a:lnTo>
                      <a:pt x="745" y="878"/>
                    </a:lnTo>
                    <a:lnTo>
                      <a:pt x="747" y="876"/>
                    </a:lnTo>
                    <a:lnTo>
                      <a:pt x="748" y="876"/>
                    </a:lnTo>
                    <a:lnTo>
                      <a:pt x="748" y="878"/>
                    </a:lnTo>
                    <a:lnTo>
                      <a:pt x="750" y="877"/>
                    </a:lnTo>
                    <a:lnTo>
                      <a:pt x="749" y="874"/>
                    </a:lnTo>
                    <a:lnTo>
                      <a:pt x="755" y="871"/>
                    </a:lnTo>
                    <a:lnTo>
                      <a:pt x="753" y="870"/>
                    </a:lnTo>
                    <a:lnTo>
                      <a:pt x="757" y="868"/>
                    </a:lnTo>
                    <a:lnTo>
                      <a:pt x="758" y="865"/>
                    </a:lnTo>
                    <a:lnTo>
                      <a:pt x="760" y="866"/>
                    </a:lnTo>
                    <a:lnTo>
                      <a:pt x="765" y="863"/>
                    </a:lnTo>
                    <a:lnTo>
                      <a:pt x="763" y="868"/>
                    </a:lnTo>
                    <a:lnTo>
                      <a:pt x="766" y="871"/>
                    </a:lnTo>
                    <a:lnTo>
                      <a:pt x="767" y="870"/>
                    </a:lnTo>
                    <a:lnTo>
                      <a:pt x="766" y="868"/>
                    </a:lnTo>
                    <a:lnTo>
                      <a:pt x="769" y="866"/>
                    </a:lnTo>
                    <a:lnTo>
                      <a:pt x="769" y="864"/>
                    </a:lnTo>
                    <a:lnTo>
                      <a:pt x="776" y="863"/>
                    </a:lnTo>
                    <a:lnTo>
                      <a:pt x="776" y="861"/>
                    </a:lnTo>
                    <a:lnTo>
                      <a:pt x="780" y="860"/>
                    </a:lnTo>
                    <a:lnTo>
                      <a:pt x="784" y="855"/>
                    </a:lnTo>
                    <a:lnTo>
                      <a:pt x="788" y="856"/>
                    </a:lnTo>
                    <a:lnTo>
                      <a:pt x="787" y="853"/>
                    </a:lnTo>
                    <a:lnTo>
                      <a:pt x="788" y="851"/>
                    </a:lnTo>
                    <a:lnTo>
                      <a:pt x="792" y="852"/>
                    </a:lnTo>
                    <a:lnTo>
                      <a:pt x="792" y="851"/>
                    </a:lnTo>
                    <a:lnTo>
                      <a:pt x="795" y="851"/>
                    </a:lnTo>
                    <a:lnTo>
                      <a:pt x="793" y="849"/>
                    </a:lnTo>
                    <a:lnTo>
                      <a:pt x="795" y="848"/>
                    </a:lnTo>
                    <a:lnTo>
                      <a:pt x="795" y="846"/>
                    </a:lnTo>
                    <a:lnTo>
                      <a:pt x="797" y="847"/>
                    </a:lnTo>
                    <a:lnTo>
                      <a:pt x="804" y="844"/>
                    </a:lnTo>
                    <a:lnTo>
                      <a:pt x="804" y="842"/>
                    </a:lnTo>
                    <a:lnTo>
                      <a:pt x="803" y="842"/>
                    </a:lnTo>
                    <a:lnTo>
                      <a:pt x="804" y="840"/>
                    </a:lnTo>
                    <a:lnTo>
                      <a:pt x="806" y="840"/>
                    </a:lnTo>
                    <a:lnTo>
                      <a:pt x="811" y="835"/>
                    </a:lnTo>
                    <a:lnTo>
                      <a:pt x="815" y="836"/>
                    </a:lnTo>
                    <a:lnTo>
                      <a:pt x="815" y="834"/>
                    </a:lnTo>
                    <a:lnTo>
                      <a:pt x="820" y="833"/>
                    </a:lnTo>
                    <a:lnTo>
                      <a:pt x="820" y="830"/>
                    </a:lnTo>
                    <a:lnTo>
                      <a:pt x="816" y="827"/>
                    </a:lnTo>
                    <a:lnTo>
                      <a:pt x="817" y="827"/>
                    </a:lnTo>
                    <a:lnTo>
                      <a:pt x="816" y="823"/>
                    </a:lnTo>
                    <a:lnTo>
                      <a:pt x="814" y="823"/>
                    </a:lnTo>
                    <a:lnTo>
                      <a:pt x="812" y="819"/>
                    </a:lnTo>
                    <a:lnTo>
                      <a:pt x="811" y="817"/>
                    </a:lnTo>
                    <a:lnTo>
                      <a:pt x="813" y="815"/>
                    </a:lnTo>
                    <a:lnTo>
                      <a:pt x="813" y="813"/>
                    </a:lnTo>
                    <a:lnTo>
                      <a:pt x="809" y="810"/>
                    </a:lnTo>
                    <a:lnTo>
                      <a:pt x="807" y="804"/>
                    </a:lnTo>
                    <a:lnTo>
                      <a:pt x="808" y="801"/>
                    </a:lnTo>
                    <a:lnTo>
                      <a:pt x="807" y="799"/>
                    </a:lnTo>
                    <a:lnTo>
                      <a:pt x="804" y="798"/>
                    </a:lnTo>
                    <a:lnTo>
                      <a:pt x="804" y="789"/>
                    </a:lnTo>
                    <a:lnTo>
                      <a:pt x="801" y="783"/>
                    </a:lnTo>
                    <a:lnTo>
                      <a:pt x="803" y="780"/>
                    </a:lnTo>
                    <a:lnTo>
                      <a:pt x="805" y="780"/>
                    </a:lnTo>
                    <a:lnTo>
                      <a:pt x="804" y="778"/>
                    </a:lnTo>
                    <a:lnTo>
                      <a:pt x="806" y="776"/>
                    </a:lnTo>
                    <a:lnTo>
                      <a:pt x="805" y="774"/>
                    </a:lnTo>
                    <a:lnTo>
                      <a:pt x="809" y="770"/>
                    </a:lnTo>
                    <a:lnTo>
                      <a:pt x="807" y="765"/>
                    </a:lnTo>
                    <a:lnTo>
                      <a:pt x="812" y="761"/>
                    </a:lnTo>
                    <a:lnTo>
                      <a:pt x="813" y="755"/>
                    </a:lnTo>
                    <a:lnTo>
                      <a:pt x="816" y="754"/>
                    </a:lnTo>
                    <a:lnTo>
                      <a:pt x="816" y="752"/>
                    </a:lnTo>
                    <a:lnTo>
                      <a:pt x="823" y="750"/>
                    </a:lnTo>
                    <a:lnTo>
                      <a:pt x="821" y="745"/>
                    </a:lnTo>
                    <a:lnTo>
                      <a:pt x="823" y="742"/>
                    </a:lnTo>
                    <a:lnTo>
                      <a:pt x="824" y="736"/>
                    </a:lnTo>
                    <a:lnTo>
                      <a:pt x="813" y="721"/>
                    </a:lnTo>
                    <a:lnTo>
                      <a:pt x="809" y="717"/>
                    </a:lnTo>
                    <a:lnTo>
                      <a:pt x="799" y="717"/>
                    </a:lnTo>
                    <a:lnTo>
                      <a:pt x="795" y="715"/>
                    </a:lnTo>
                    <a:lnTo>
                      <a:pt x="783" y="720"/>
                    </a:lnTo>
                    <a:lnTo>
                      <a:pt x="779" y="719"/>
                    </a:lnTo>
                    <a:lnTo>
                      <a:pt x="777" y="715"/>
                    </a:lnTo>
                    <a:lnTo>
                      <a:pt x="773" y="718"/>
                    </a:lnTo>
                    <a:lnTo>
                      <a:pt x="772" y="715"/>
                    </a:lnTo>
                    <a:lnTo>
                      <a:pt x="772" y="707"/>
                    </a:lnTo>
                    <a:lnTo>
                      <a:pt x="770" y="703"/>
                    </a:lnTo>
                    <a:lnTo>
                      <a:pt x="765" y="702"/>
                    </a:lnTo>
                    <a:lnTo>
                      <a:pt x="763" y="700"/>
                    </a:lnTo>
                    <a:lnTo>
                      <a:pt x="767" y="699"/>
                    </a:lnTo>
                    <a:lnTo>
                      <a:pt x="768" y="696"/>
                    </a:lnTo>
                    <a:lnTo>
                      <a:pt x="765" y="692"/>
                    </a:lnTo>
                    <a:lnTo>
                      <a:pt x="768" y="692"/>
                    </a:lnTo>
                    <a:lnTo>
                      <a:pt x="765" y="687"/>
                    </a:lnTo>
                    <a:lnTo>
                      <a:pt x="767" y="687"/>
                    </a:lnTo>
                    <a:lnTo>
                      <a:pt x="766" y="685"/>
                    </a:lnTo>
                    <a:lnTo>
                      <a:pt x="767" y="686"/>
                    </a:lnTo>
                    <a:lnTo>
                      <a:pt x="770" y="685"/>
                    </a:lnTo>
                    <a:lnTo>
                      <a:pt x="770" y="681"/>
                    </a:lnTo>
                    <a:lnTo>
                      <a:pt x="768" y="680"/>
                    </a:lnTo>
                    <a:lnTo>
                      <a:pt x="772" y="676"/>
                    </a:lnTo>
                    <a:lnTo>
                      <a:pt x="770" y="673"/>
                    </a:lnTo>
                    <a:lnTo>
                      <a:pt x="775" y="679"/>
                    </a:lnTo>
                    <a:lnTo>
                      <a:pt x="778" y="678"/>
                    </a:lnTo>
                    <a:lnTo>
                      <a:pt x="780" y="681"/>
                    </a:lnTo>
                    <a:lnTo>
                      <a:pt x="783" y="680"/>
                    </a:lnTo>
                    <a:lnTo>
                      <a:pt x="781" y="678"/>
                    </a:lnTo>
                    <a:lnTo>
                      <a:pt x="786" y="679"/>
                    </a:lnTo>
                    <a:lnTo>
                      <a:pt x="783" y="674"/>
                    </a:lnTo>
                    <a:lnTo>
                      <a:pt x="787" y="672"/>
                    </a:lnTo>
                    <a:lnTo>
                      <a:pt x="789" y="673"/>
                    </a:lnTo>
                    <a:lnTo>
                      <a:pt x="788" y="670"/>
                    </a:lnTo>
                    <a:lnTo>
                      <a:pt x="790" y="668"/>
                    </a:lnTo>
                    <a:lnTo>
                      <a:pt x="790" y="665"/>
                    </a:lnTo>
                    <a:lnTo>
                      <a:pt x="787" y="663"/>
                    </a:lnTo>
                    <a:lnTo>
                      <a:pt x="790" y="662"/>
                    </a:lnTo>
                    <a:lnTo>
                      <a:pt x="789" y="660"/>
                    </a:lnTo>
                    <a:lnTo>
                      <a:pt x="793" y="658"/>
                    </a:lnTo>
                    <a:lnTo>
                      <a:pt x="793" y="656"/>
                    </a:lnTo>
                    <a:lnTo>
                      <a:pt x="797" y="656"/>
                    </a:lnTo>
                    <a:lnTo>
                      <a:pt x="797" y="655"/>
                    </a:lnTo>
                    <a:lnTo>
                      <a:pt x="798" y="654"/>
                    </a:lnTo>
                    <a:lnTo>
                      <a:pt x="797" y="652"/>
                    </a:lnTo>
                    <a:lnTo>
                      <a:pt x="799" y="651"/>
                    </a:lnTo>
                    <a:lnTo>
                      <a:pt x="799" y="650"/>
                    </a:lnTo>
                    <a:lnTo>
                      <a:pt x="803" y="651"/>
                    </a:lnTo>
                    <a:lnTo>
                      <a:pt x="803" y="647"/>
                    </a:lnTo>
                    <a:lnTo>
                      <a:pt x="805" y="647"/>
                    </a:lnTo>
                    <a:lnTo>
                      <a:pt x="803" y="644"/>
                    </a:lnTo>
                    <a:lnTo>
                      <a:pt x="807" y="644"/>
                    </a:lnTo>
                    <a:lnTo>
                      <a:pt x="805" y="642"/>
                    </a:lnTo>
                    <a:lnTo>
                      <a:pt x="805" y="639"/>
                    </a:lnTo>
                    <a:lnTo>
                      <a:pt x="809" y="638"/>
                    </a:lnTo>
                    <a:lnTo>
                      <a:pt x="810" y="635"/>
                    </a:lnTo>
                    <a:lnTo>
                      <a:pt x="811" y="636"/>
                    </a:lnTo>
                    <a:lnTo>
                      <a:pt x="813" y="634"/>
                    </a:lnTo>
                    <a:lnTo>
                      <a:pt x="814" y="637"/>
                    </a:lnTo>
                    <a:lnTo>
                      <a:pt x="817" y="633"/>
                    </a:lnTo>
                    <a:lnTo>
                      <a:pt x="820" y="634"/>
                    </a:lnTo>
                    <a:lnTo>
                      <a:pt x="820" y="631"/>
                    </a:lnTo>
                    <a:lnTo>
                      <a:pt x="822" y="631"/>
                    </a:lnTo>
                    <a:lnTo>
                      <a:pt x="820" y="630"/>
                    </a:lnTo>
                    <a:lnTo>
                      <a:pt x="822" y="629"/>
                    </a:lnTo>
                    <a:lnTo>
                      <a:pt x="820" y="628"/>
                    </a:lnTo>
                    <a:lnTo>
                      <a:pt x="822" y="626"/>
                    </a:lnTo>
                    <a:lnTo>
                      <a:pt x="824" y="628"/>
                    </a:lnTo>
                    <a:lnTo>
                      <a:pt x="824" y="624"/>
                    </a:lnTo>
                    <a:lnTo>
                      <a:pt x="825" y="625"/>
                    </a:lnTo>
                    <a:lnTo>
                      <a:pt x="826" y="622"/>
                    </a:lnTo>
                    <a:lnTo>
                      <a:pt x="827" y="625"/>
                    </a:lnTo>
                    <a:lnTo>
                      <a:pt x="827" y="620"/>
                    </a:lnTo>
                    <a:lnTo>
                      <a:pt x="831" y="622"/>
                    </a:lnTo>
                    <a:lnTo>
                      <a:pt x="833" y="621"/>
                    </a:lnTo>
                    <a:lnTo>
                      <a:pt x="830" y="620"/>
                    </a:lnTo>
                    <a:lnTo>
                      <a:pt x="832" y="620"/>
                    </a:lnTo>
                    <a:lnTo>
                      <a:pt x="832" y="619"/>
                    </a:lnTo>
                    <a:lnTo>
                      <a:pt x="837" y="620"/>
                    </a:lnTo>
                    <a:lnTo>
                      <a:pt x="837" y="617"/>
                    </a:lnTo>
                    <a:lnTo>
                      <a:pt x="839" y="618"/>
                    </a:lnTo>
                    <a:lnTo>
                      <a:pt x="840" y="618"/>
                    </a:lnTo>
                    <a:lnTo>
                      <a:pt x="839" y="616"/>
                    </a:lnTo>
                    <a:lnTo>
                      <a:pt x="841" y="615"/>
                    </a:lnTo>
                    <a:lnTo>
                      <a:pt x="842" y="616"/>
                    </a:lnTo>
                    <a:lnTo>
                      <a:pt x="843" y="615"/>
                    </a:lnTo>
                    <a:lnTo>
                      <a:pt x="841" y="611"/>
                    </a:lnTo>
                    <a:lnTo>
                      <a:pt x="845" y="613"/>
                    </a:lnTo>
                    <a:lnTo>
                      <a:pt x="846" y="609"/>
                    </a:lnTo>
                    <a:lnTo>
                      <a:pt x="849" y="610"/>
                    </a:lnTo>
                    <a:lnTo>
                      <a:pt x="849" y="608"/>
                    </a:lnTo>
                    <a:lnTo>
                      <a:pt x="852" y="604"/>
                    </a:lnTo>
                    <a:lnTo>
                      <a:pt x="850" y="604"/>
                    </a:lnTo>
                    <a:lnTo>
                      <a:pt x="851" y="602"/>
                    </a:lnTo>
                    <a:lnTo>
                      <a:pt x="848" y="602"/>
                    </a:lnTo>
                    <a:lnTo>
                      <a:pt x="852" y="601"/>
                    </a:lnTo>
                    <a:lnTo>
                      <a:pt x="853" y="598"/>
                    </a:lnTo>
                    <a:lnTo>
                      <a:pt x="850" y="597"/>
                    </a:lnTo>
                    <a:lnTo>
                      <a:pt x="850" y="595"/>
                    </a:lnTo>
                    <a:lnTo>
                      <a:pt x="847" y="595"/>
                    </a:lnTo>
                    <a:lnTo>
                      <a:pt x="848" y="593"/>
                    </a:lnTo>
                    <a:lnTo>
                      <a:pt x="845" y="593"/>
                    </a:lnTo>
                    <a:lnTo>
                      <a:pt x="847" y="590"/>
                    </a:lnTo>
                    <a:lnTo>
                      <a:pt x="845" y="590"/>
                    </a:lnTo>
                    <a:lnTo>
                      <a:pt x="844" y="588"/>
                    </a:lnTo>
                    <a:lnTo>
                      <a:pt x="846" y="585"/>
                    </a:lnTo>
                    <a:lnTo>
                      <a:pt x="845" y="584"/>
                    </a:lnTo>
                    <a:lnTo>
                      <a:pt x="844" y="585"/>
                    </a:lnTo>
                    <a:lnTo>
                      <a:pt x="842" y="581"/>
                    </a:lnTo>
                    <a:lnTo>
                      <a:pt x="839" y="583"/>
                    </a:lnTo>
                    <a:lnTo>
                      <a:pt x="840" y="580"/>
                    </a:lnTo>
                    <a:lnTo>
                      <a:pt x="838" y="579"/>
                    </a:lnTo>
                    <a:lnTo>
                      <a:pt x="840" y="577"/>
                    </a:lnTo>
                    <a:lnTo>
                      <a:pt x="837" y="576"/>
                    </a:lnTo>
                    <a:lnTo>
                      <a:pt x="835" y="574"/>
                    </a:lnTo>
                    <a:lnTo>
                      <a:pt x="838" y="572"/>
                    </a:lnTo>
                    <a:lnTo>
                      <a:pt x="837" y="567"/>
                    </a:lnTo>
                    <a:lnTo>
                      <a:pt x="840" y="564"/>
                    </a:lnTo>
                    <a:lnTo>
                      <a:pt x="835" y="565"/>
                    </a:lnTo>
                    <a:lnTo>
                      <a:pt x="837" y="563"/>
                    </a:lnTo>
                    <a:lnTo>
                      <a:pt x="833" y="560"/>
                    </a:lnTo>
                    <a:lnTo>
                      <a:pt x="834" y="560"/>
                    </a:lnTo>
                    <a:lnTo>
                      <a:pt x="834" y="555"/>
                    </a:lnTo>
                    <a:lnTo>
                      <a:pt x="831" y="554"/>
                    </a:lnTo>
                    <a:lnTo>
                      <a:pt x="832" y="550"/>
                    </a:lnTo>
                    <a:lnTo>
                      <a:pt x="831" y="552"/>
                    </a:lnTo>
                    <a:lnTo>
                      <a:pt x="830" y="549"/>
                    </a:lnTo>
                    <a:lnTo>
                      <a:pt x="832" y="542"/>
                    </a:lnTo>
                    <a:lnTo>
                      <a:pt x="829" y="539"/>
                    </a:lnTo>
                    <a:lnTo>
                      <a:pt x="827" y="539"/>
                    </a:lnTo>
                    <a:lnTo>
                      <a:pt x="828" y="535"/>
                    </a:lnTo>
                    <a:lnTo>
                      <a:pt x="825" y="534"/>
                    </a:lnTo>
                    <a:lnTo>
                      <a:pt x="825" y="532"/>
                    </a:lnTo>
                    <a:lnTo>
                      <a:pt x="827" y="531"/>
                    </a:lnTo>
                    <a:lnTo>
                      <a:pt x="827" y="530"/>
                    </a:lnTo>
                    <a:lnTo>
                      <a:pt x="825" y="529"/>
                    </a:lnTo>
                    <a:lnTo>
                      <a:pt x="826" y="529"/>
                    </a:lnTo>
                    <a:lnTo>
                      <a:pt x="825" y="527"/>
                    </a:lnTo>
                    <a:lnTo>
                      <a:pt x="824" y="529"/>
                    </a:lnTo>
                    <a:lnTo>
                      <a:pt x="821" y="528"/>
                    </a:lnTo>
                    <a:lnTo>
                      <a:pt x="821" y="526"/>
                    </a:lnTo>
                    <a:lnTo>
                      <a:pt x="819" y="525"/>
                    </a:lnTo>
                    <a:lnTo>
                      <a:pt x="819" y="523"/>
                    </a:lnTo>
                    <a:lnTo>
                      <a:pt x="817" y="524"/>
                    </a:lnTo>
                    <a:lnTo>
                      <a:pt x="817" y="521"/>
                    </a:lnTo>
                    <a:lnTo>
                      <a:pt x="814" y="523"/>
                    </a:lnTo>
                    <a:lnTo>
                      <a:pt x="815" y="521"/>
                    </a:lnTo>
                    <a:lnTo>
                      <a:pt x="811" y="520"/>
                    </a:lnTo>
                    <a:lnTo>
                      <a:pt x="812" y="517"/>
                    </a:lnTo>
                    <a:lnTo>
                      <a:pt x="808" y="519"/>
                    </a:lnTo>
                    <a:lnTo>
                      <a:pt x="809" y="517"/>
                    </a:lnTo>
                    <a:lnTo>
                      <a:pt x="807" y="513"/>
                    </a:lnTo>
                    <a:lnTo>
                      <a:pt x="804" y="513"/>
                    </a:lnTo>
                    <a:lnTo>
                      <a:pt x="802" y="516"/>
                    </a:lnTo>
                    <a:lnTo>
                      <a:pt x="799" y="516"/>
                    </a:lnTo>
                    <a:lnTo>
                      <a:pt x="799" y="511"/>
                    </a:lnTo>
                    <a:lnTo>
                      <a:pt x="797" y="511"/>
                    </a:lnTo>
                    <a:lnTo>
                      <a:pt x="797" y="513"/>
                    </a:lnTo>
                    <a:lnTo>
                      <a:pt x="795" y="511"/>
                    </a:lnTo>
                    <a:lnTo>
                      <a:pt x="795" y="510"/>
                    </a:lnTo>
                    <a:lnTo>
                      <a:pt x="791" y="510"/>
                    </a:lnTo>
                    <a:lnTo>
                      <a:pt x="792" y="506"/>
                    </a:lnTo>
                    <a:lnTo>
                      <a:pt x="793" y="506"/>
                    </a:lnTo>
                    <a:lnTo>
                      <a:pt x="791" y="504"/>
                    </a:lnTo>
                    <a:lnTo>
                      <a:pt x="788" y="505"/>
                    </a:lnTo>
                    <a:lnTo>
                      <a:pt x="788" y="503"/>
                    </a:lnTo>
                    <a:lnTo>
                      <a:pt x="785" y="503"/>
                    </a:lnTo>
                    <a:lnTo>
                      <a:pt x="785" y="500"/>
                    </a:lnTo>
                    <a:lnTo>
                      <a:pt x="781" y="494"/>
                    </a:lnTo>
                    <a:lnTo>
                      <a:pt x="783" y="491"/>
                    </a:lnTo>
                    <a:lnTo>
                      <a:pt x="783" y="486"/>
                    </a:lnTo>
                    <a:lnTo>
                      <a:pt x="784" y="486"/>
                    </a:lnTo>
                    <a:lnTo>
                      <a:pt x="785" y="483"/>
                    </a:lnTo>
                    <a:lnTo>
                      <a:pt x="788" y="482"/>
                    </a:lnTo>
                    <a:lnTo>
                      <a:pt x="790" y="475"/>
                    </a:lnTo>
                    <a:lnTo>
                      <a:pt x="789" y="471"/>
                    </a:lnTo>
                    <a:lnTo>
                      <a:pt x="790" y="468"/>
                    </a:lnTo>
                    <a:lnTo>
                      <a:pt x="796" y="465"/>
                    </a:lnTo>
                    <a:lnTo>
                      <a:pt x="804" y="453"/>
                    </a:lnTo>
                    <a:lnTo>
                      <a:pt x="806" y="444"/>
                    </a:lnTo>
                    <a:lnTo>
                      <a:pt x="809" y="441"/>
                    </a:lnTo>
                    <a:lnTo>
                      <a:pt x="809" y="439"/>
                    </a:lnTo>
                    <a:lnTo>
                      <a:pt x="810" y="439"/>
                    </a:lnTo>
                    <a:lnTo>
                      <a:pt x="811" y="435"/>
                    </a:lnTo>
                    <a:lnTo>
                      <a:pt x="810" y="432"/>
                    </a:lnTo>
                    <a:lnTo>
                      <a:pt x="811" y="431"/>
                    </a:lnTo>
                    <a:lnTo>
                      <a:pt x="809" y="429"/>
                    </a:lnTo>
                    <a:lnTo>
                      <a:pt x="810" y="428"/>
                    </a:lnTo>
                    <a:lnTo>
                      <a:pt x="810" y="426"/>
                    </a:lnTo>
                    <a:lnTo>
                      <a:pt x="808" y="426"/>
                    </a:lnTo>
                    <a:lnTo>
                      <a:pt x="809" y="422"/>
                    </a:lnTo>
                    <a:lnTo>
                      <a:pt x="806" y="420"/>
                    </a:lnTo>
                    <a:lnTo>
                      <a:pt x="807" y="419"/>
                    </a:lnTo>
                    <a:lnTo>
                      <a:pt x="806" y="418"/>
                    </a:lnTo>
                    <a:lnTo>
                      <a:pt x="807" y="417"/>
                    </a:lnTo>
                    <a:lnTo>
                      <a:pt x="806" y="417"/>
                    </a:lnTo>
                    <a:lnTo>
                      <a:pt x="805" y="414"/>
                    </a:lnTo>
                    <a:lnTo>
                      <a:pt x="808" y="413"/>
                    </a:lnTo>
                    <a:lnTo>
                      <a:pt x="809" y="403"/>
                    </a:lnTo>
                    <a:lnTo>
                      <a:pt x="814" y="404"/>
                    </a:lnTo>
                    <a:lnTo>
                      <a:pt x="813" y="402"/>
                    </a:lnTo>
                    <a:lnTo>
                      <a:pt x="814" y="401"/>
                    </a:lnTo>
                    <a:lnTo>
                      <a:pt x="812" y="399"/>
                    </a:lnTo>
                    <a:lnTo>
                      <a:pt x="815" y="398"/>
                    </a:lnTo>
                    <a:lnTo>
                      <a:pt x="814" y="396"/>
                    </a:lnTo>
                    <a:lnTo>
                      <a:pt x="814" y="393"/>
                    </a:lnTo>
                    <a:lnTo>
                      <a:pt x="814" y="392"/>
                    </a:lnTo>
                    <a:lnTo>
                      <a:pt x="816" y="391"/>
                    </a:lnTo>
                    <a:lnTo>
                      <a:pt x="816" y="388"/>
                    </a:lnTo>
                    <a:lnTo>
                      <a:pt x="822" y="386"/>
                    </a:lnTo>
                    <a:lnTo>
                      <a:pt x="821" y="387"/>
                    </a:lnTo>
                    <a:lnTo>
                      <a:pt x="826" y="388"/>
                    </a:lnTo>
                    <a:lnTo>
                      <a:pt x="834" y="387"/>
                    </a:lnTo>
                    <a:lnTo>
                      <a:pt x="837" y="382"/>
                    </a:lnTo>
                    <a:lnTo>
                      <a:pt x="840" y="381"/>
                    </a:lnTo>
                    <a:lnTo>
                      <a:pt x="840" y="380"/>
                    </a:lnTo>
                    <a:lnTo>
                      <a:pt x="842" y="381"/>
                    </a:lnTo>
                    <a:lnTo>
                      <a:pt x="841" y="378"/>
                    </a:lnTo>
                    <a:lnTo>
                      <a:pt x="843" y="380"/>
                    </a:lnTo>
                    <a:lnTo>
                      <a:pt x="845" y="379"/>
                    </a:lnTo>
                    <a:lnTo>
                      <a:pt x="846" y="373"/>
                    </a:lnTo>
                    <a:lnTo>
                      <a:pt x="852" y="368"/>
                    </a:lnTo>
                    <a:lnTo>
                      <a:pt x="852" y="374"/>
                    </a:lnTo>
                    <a:lnTo>
                      <a:pt x="855" y="373"/>
                    </a:lnTo>
                    <a:lnTo>
                      <a:pt x="863" y="377"/>
                    </a:lnTo>
                    <a:lnTo>
                      <a:pt x="870" y="372"/>
                    </a:lnTo>
                    <a:lnTo>
                      <a:pt x="891" y="366"/>
                    </a:lnTo>
                    <a:lnTo>
                      <a:pt x="922" y="359"/>
                    </a:lnTo>
                    <a:lnTo>
                      <a:pt x="923" y="357"/>
                    </a:lnTo>
                    <a:lnTo>
                      <a:pt x="923" y="355"/>
                    </a:lnTo>
                    <a:lnTo>
                      <a:pt x="920" y="346"/>
                    </a:lnTo>
                    <a:lnTo>
                      <a:pt x="920" y="343"/>
                    </a:lnTo>
                    <a:lnTo>
                      <a:pt x="922" y="339"/>
                    </a:lnTo>
                    <a:lnTo>
                      <a:pt x="919" y="331"/>
                    </a:lnTo>
                    <a:lnTo>
                      <a:pt x="919" y="326"/>
                    </a:lnTo>
                    <a:lnTo>
                      <a:pt x="916" y="323"/>
                    </a:lnTo>
                    <a:lnTo>
                      <a:pt x="913" y="315"/>
                    </a:lnTo>
                    <a:lnTo>
                      <a:pt x="913" y="302"/>
                    </a:lnTo>
                    <a:lnTo>
                      <a:pt x="907" y="300"/>
                    </a:lnTo>
                    <a:lnTo>
                      <a:pt x="904" y="296"/>
                    </a:lnTo>
                    <a:lnTo>
                      <a:pt x="899" y="295"/>
                    </a:lnTo>
                    <a:lnTo>
                      <a:pt x="893" y="287"/>
                    </a:lnTo>
                    <a:lnTo>
                      <a:pt x="896" y="273"/>
                    </a:lnTo>
                    <a:lnTo>
                      <a:pt x="897" y="262"/>
                    </a:lnTo>
                    <a:lnTo>
                      <a:pt x="901" y="256"/>
                    </a:lnTo>
                    <a:lnTo>
                      <a:pt x="914" y="249"/>
                    </a:lnTo>
                    <a:lnTo>
                      <a:pt x="910" y="246"/>
                    </a:lnTo>
                    <a:lnTo>
                      <a:pt x="915" y="242"/>
                    </a:lnTo>
                    <a:lnTo>
                      <a:pt x="917" y="238"/>
                    </a:lnTo>
                    <a:lnTo>
                      <a:pt x="909" y="229"/>
                    </a:lnTo>
                    <a:lnTo>
                      <a:pt x="905" y="228"/>
                    </a:lnTo>
                    <a:lnTo>
                      <a:pt x="905" y="218"/>
                    </a:lnTo>
                    <a:lnTo>
                      <a:pt x="902" y="218"/>
                    </a:lnTo>
                    <a:lnTo>
                      <a:pt x="897" y="222"/>
                    </a:lnTo>
                    <a:lnTo>
                      <a:pt x="895" y="217"/>
                    </a:lnTo>
                    <a:lnTo>
                      <a:pt x="896" y="216"/>
                    </a:lnTo>
                    <a:lnTo>
                      <a:pt x="895" y="211"/>
                    </a:lnTo>
                    <a:lnTo>
                      <a:pt x="905" y="192"/>
                    </a:lnTo>
                    <a:lnTo>
                      <a:pt x="903" y="187"/>
                    </a:lnTo>
                    <a:lnTo>
                      <a:pt x="898" y="183"/>
                    </a:lnTo>
                    <a:lnTo>
                      <a:pt x="898" y="180"/>
                    </a:lnTo>
                    <a:lnTo>
                      <a:pt x="913" y="169"/>
                    </a:lnTo>
                    <a:lnTo>
                      <a:pt x="916" y="169"/>
                    </a:lnTo>
                    <a:lnTo>
                      <a:pt x="929" y="171"/>
                    </a:lnTo>
                    <a:lnTo>
                      <a:pt x="941" y="176"/>
                    </a:lnTo>
                    <a:lnTo>
                      <a:pt x="951" y="180"/>
                    </a:lnTo>
                    <a:lnTo>
                      <a:pt x="959" y="186"/>
                    </a:lnTo>
                    <a:lnTo>
                      <a:pt x="974" y="185"/>
                    </a:lnTo>
                    <a:lnTo>
                      <a:pt x="978" y="181"/>
                    </a:lnTo>
                    <a:lnTo>
                      <a:pt x="985" y="179"/>
                    </a:lnTo>
                    <a:lnTo>
                      <a:pt x="987" y="180"/>
                    </a:lnTo>
                    <a:lnTo>
                      <a:pt x="990" y="178"/>
                    </a:lnTo>
                    <a:lnTo>
                      <a:pt x="989" y="178"/>
                    </a:lnTo>
                    <a:lnTo>
                      <a:pt x="984" y="168"/>
                    </a:lnTo>
                    <a:lnTo>
                      <a:pt x="987" y="161"/>
                    </a:lnTo>
                    <a:lnTo>
                      <a:pt x="982" y="157"/>
                    </a:lnTo>
                    <a:lnTo>
                      <a:pt x="981" y="150"/>
                    </a:lnTo>
                    <a:lnTo>
                      <a:pt x="982" y="144"/>
                    </a:lnTo>
                    <a:lnTo>
                      <a:pt x="984" y="142"/>
                    </a:lnTo>
                    <a:lnTo>
                      <a:pt x="986" y="134"/>
                    </a:lnTo>
                    <a:lnTo>
                      <a:pt x="983" y="129"/>
                    </a:lnTo>
                    <a:lnTo>
                      <a:pt x="977" y="128"/>
                    </a:lnTo>
                    <a:lnTo>
                      <a:pt x="977" y="125"/>
                    </a:lnTo>
                    <a:lnTo>
                      <a:pt x="976" y="121"/>
                    </a:lnTo>
                    <a:lnTo>
                      <a:pt x="981" y="116"/>
                    </a:lnTo>
                    <a:lnTo>
                      <a:pt x="981" y="113"/>
                    </a:lnTo>
                    <a:lnTo>
                      <a:pt x="988" y="110"/>
                    </a:lnTo>
                    <a:lnTo>
                      <a:pt x="988" y="105"/>
                    </a:lnTo>
                    <a:lnTo>
                      <a:pt x="990" y="103"/>
                    </a:lnTo>
                    <a:lnTo>
                      <a:pt x="992" y="104"/>
                    </a:lnTo>
                    <a:lnTo>
                      <a:pt x="996" y="104"/>
                    </a:lnTo>
                    <a:lnTo>
                      <a:pt x="999" y="108"/>
                    </a:lnTo>
                    <a:lnTo>
                      <a:pt x="1002" y="109"/>
                    </a:lnTo>
                    <a:lnTo>
                      <a:pt x="1006" y="113"/>
                    </a:lnTo>
                    <a:lnTo>
                      <a:pt x="1011" y="114"/>
                    </a:lnTo>
                    <a:lnTo>
                      <a:pt x="1020" y="123"/>
                    </a:lnTo>
                    <a:lnTo>
                      <a:pt x="1022" y="122"/>
                    </a:lnTo>
                    <a:lnTo>
                      <a:pt x="1026" y="124"/>
                    </a:lnTo>
                    <a:lnTo>
                      <a:pt x="1026" y="126"/>
                    </a:lnTo>
                    <a:lnTo>
                      <a:pt x="1029" y="127"/>
                    </a:lnTo>
                    <a:lnTo>
                      <a:pt x="1028" y="133"/>
                    </a:lnTo>
                    <a:lnTo>
                      <a:pt x="1033" y="136"/>
                    </a:lnTo>
                    <a:lnTo>
                      <a:pt x="1030" y="142"/>
                    </a:lnTo>
                    <a:lnTo>
                      <a:pt x="1029" y="145"/>
                    </a:lnTo>
                    <a:lnTo>
                      <a:pt x="1032" y="148"/>
                    </a:lnTo>
                    <a:lnTo>
                      <a:pt x="1035" y="147"/>
                    </a:lnTo>
                    <a:lnTo>
                      <a:pt x="1037" y="151"/>
                    </a:lnTo>
                    <a:lnTo>
                      <a:pt x="1043" y="151"/>
                    </a:lnTo>
                    <a:lnTo>
                      <a:pt x="1048" y="150"/>
                    </a:lnTo>
                    <a:lnTo>
                      <a:pt x="1050" y="154"/>
                    </a:lnTo>
                    <a:lnTo>
                      <a:pt x="1055" y="153"/>
                    </a:lnTo>
                    <a:lnTo>
                      <a:pt x="1061" y="156"/>
                    </a:lnTo>
                    <a:lnTo>
                      <a:pt x="1064" y="152"/>
                    </a:lnTo>
                    <a:lnTo>
                      <a:pt x="1063" y="146"/>
                    </a:lnTo>
                    <a:lnTo>
                      <a:pt x="1067" y="151"/>
                    </a:lnTo>
                    <a:lnTo>
                      <a:pt x="1073" y="149"/>
                    </a:lnTo>
                    <a:lnTo>
                      <a:pt x="1075" y="153"/>
                    </a:lnTo>
                    <a:lnTo>
                      <a:pt x="1079" y="153"/>
                    </a:lnTo>
                    <a:lnTo>
                      <a:pt x="1081" y="151"/>
                    </a:lnTo>
                    <a:lnTo>
                      <a:pt x="1082" y="146"/>
                    </a:lnTo>
                    <a:lnTo>
                      <a:pt x="1085" y="147"/>
                    </a:lnTo>
                    <a:lnTo>
                      <a:pt x="1087" y="142"/>
                    </a:lnTo>
                    <a:lnTo>
                      <a:pt x="1091" y="140"/>
                    </a:lnTo>
                    <a:lnTo>
                      <a:pt x="1098" y="146"/>
                    </a:lnTo>
                    <a:lnTo>
                      <a:pt x="1098" y="151"/>
                    </a:lnTo>
                    <a:lnTo>
                      <a:pt x="1100" y="151"/>
                    </a:lnTo>
                    <a:lnTo>
                      <a:pt x="1105" y="156"/>
                    </a:lnTo>
                    <a:lnTo>
                      <a:pt x="1107" y="162"/>
                    </a:lnTo>
                    <a:lnTo>
                      <a:pt x="1105" y="165"/>
                    </a:lnTo>
                    <a:lnTo>
                      <a:pt x="1103" y="166"/>
                    </a:lnTo>
                    <a:lnTo>
                      <a:pt x="1104" y="176"/>
                    </a:lnTo>
                    <a:lnTo>
                      <a:pt x="1095" y="184"/>
                    </a:lnTo>
                    <a:lnTo>
                      <a:pt x="1093" y="192"/>
                    </a:lnTo>
                    <a:lnTo>
                      <a:pt x="1090" y="193"/>
                    </a:lnTo>
                    <a:lnTo>
                      <a:pt x="1089" y="196"/>
                    </a:lnTo>
                    <a:lnTo>
                      <a:pt x="1090" y="199"/>
                    </a:lnTo>
                    <a:lnTo>
                      <a:pt x="1087" y="204"/>
                    </a:lnTo>
                    <a:lnTo>
                      <a:pt x="1082" y="205"/>
                    </a:lnTo>
                    <a:lnTo>
                      <a:pt x="1078" y="208"/>
                    </a:lnTo>
                    <a:lnTo>
                      <a:pt x="1074" y="208"/>
                    </a:lnTo>
                    <a:lnTo>
                      <a:pt x="1073" y="210"/>
                    </a:lnTo>
                    <a:lnTo>
                      <a:pt x="1078" y="214"/>
                    </a:lnTo>
                    <a:lnTo>
                      <a:pt x="1078" y="219"/>
                    </a:lnTo>
                    <a:lnTo>
                      <a:pt x="1081" y="221"/>
                    </a:lnTo>
                    <a:lnTo>
                      <a:pt x="1083" y="224"/>
                    </a:lnTo>
                    <a:lnTo>
                      <a:pt x="1087" y="223"/>
                    </a:lnTo>
                    <a:lnTo>
                      <a:pt x="1087" y="221"/>
                    </a:lnTo>
                    <a:lnTo>
                      <a:pt x="1091" y="217"/>
                    </a:lnTo>
                    <a:lnTo>
                      <a:pt x="1091" y="214"/>
                    </a:lnTo>
                    <a:lnTo>
                      <a:pt x="1093" y="211"/>
                    </a:lnTo>
                    <a:lnTo>
                      <a:pt x="1099" y="210"/>
                    </a:lnTo>
                    <a:lnTo>
                      <a:pt x="1100" y="211"/>
                    </a:lnTo>
                    <a:lnTo>
                      <a:pt x="1102" y="210"/>
                    </a:lnTo>
                    <a:lnTo>
                      <a:pt x="1103" y="205"/>
                    </a:lnTo>
                    <a:lnTo>
                      <a:pt x="1105" y="204"/>
                    </a:lnTo>
                    <a:lnTo>
                      <a:pt x="1105" y="201"/>
                    </a:lnTo>
                    <a:lnTo>
                      <a:pt x="1110" y="197"/>
                    </a:lnTo>
                    <a:lnTo>
                      <a:pt x="1117" y="196"/>
                    </a:lnTo>
                    <a:lnTo>
                      <a:pt x="1127" y="201"/>
                    </a:lnTo>
                    <a:lnTo>
                      <a:pt x="1130" y="198"/>
                    </a:lnTo>
                    <a:lnTo>
                      <a:pt x="1133" y="199"/>
                    </a:lnTo>
                    <a:lnTo>
                      <a:pt x="1136" y="193"/>
                    </a:lnTo>
                    <a:lnTo>
                      <a:pt x="1138" y="192"/>
                    </a:lnTo>
                    <a:lnTo>
                      <a:pt x="1156" y="193"/>
                    </a:lnTo>
                    <a:lnTo>
                      <a:pt x="1159" y="192"/>
                    </a:lnTo>
                    <a:lnTo>
                      <a:pt x="1161" y="187"/>
                    </a:lnTo>
                    <a:lnTo>
                      <a:pt x="1162" y="188"/>
                    </a:lnTo>
                    <a:lnTo>
                      <a:pt x="1165" y="187"/>
                    </a:lnTo>
                    <a:lnTo>
                      <a:pt x="1166" y="185"/>
                    </a:lnTo>
                    <a:lnTo>
                      <a:pt x="1170" y="184"/>
                    </a:lnTo>
                    <a:lnTo>
                      <a:pt x="1174" y="177"/>
                    </a:lnTo>
                    <a:lnTo>
                      <a:pt x="1173" y="176"/>
                    </a:lnTo>
                    <a:lnTo>
                      <a:pt x="1173" y="172"/>
                    </a:lnTo>
                    <a:lnTo>
                      <a:pt x="1176" y="172"/>
                    </a:lnTo>
                    <a:lnTo>
                      <a:pt x="1176" y="174"/>
                    </a:lnTo>
                    <a:lnTo>
                      <a:pt x="1176" y="170"/>
                    </a:lnTo>
                    <a:lnTo>
                      <a:pt x="1177" y="172"/>
                    </a:lnTo>
                    <a:lnTo>
                      <a:pt x="1181" y="171"/>
                    </a:lnTo>
                    <a:lnTo>
                      <a:pt x="1185" y="166"/>
                    </a:lnTo>
                    <a:lnTo>
                      <a:pt x="1187" y="166"/>
                    </a:lnTo>
                    <a:lnTo>
                      <a:pt x="1188" y="162"/>
                    </a:lnTo>
                    <a:lnTo>
                      <a:pt x="1190" y="162"/>
                    </a:lnTo>
                    <a:lnTo>
                      <a:pt x="1189" y="161"/>
                    </a:lnTo>
                    <a:lnTo>
                      <a:pt x="1194" y="158"/>
                    </a:lnTo>
                    <a:lnTo>
                      <a:pt x="1194" y="154"/>
                    </a:lnTo>
                    <a:lnTo>
                      <a:pt x="1201" y="153"/>
                    </a:lnTo>
                    <a:lnTo>
                      <a:pt x="1205" y="157"/>
                    </a:lnTo>
                    <a:lnTo>
                      <a:pt x="1208" y="156"/>
                    </a:lnTo>
                    <a:lnTo>
                      <a:pt x="1210" y="159"/>
                    </a:lnTo>
                    <a:lnTo>
                      <a:pt x="1215" y="156"/>
                    </a:lnTo>
                    <a:lnTo>
                      <a:pt x="1218" y="157"/>
                    </a:lnTo>
                    <a:lnTo>
                      <a:pt x="1219" y="153"/>
                    </a:lnTo>
                    <a:lnTo>
                      <a:pt x="1222" y="150"/>
                    </a:lnTo>
                    <a:lnTo>
                      <a:pt x="1225" y="151"/>
                    </a:lnTo>
                    <a:lnTo>
                      <a:pt x="1229" y="149"/>
                    </a:lnTo>
                    <a:lnTo>
                      <a:pt x="1236" y="144"/>
                    </a:lnTo>
                    <a:lnTo>
                      <a:pt x="1236" y="141"/>
                    </a:lnTo>
                    <a:lnTo>
                      <a:pt x="1238" y="139"/>
                    </a:lnTo>
                    <a:lnTo>
                      <a:pt x="1240" y="140"/>
                    </a:lnTo>
                    <a:lnTo>
                      <a:pt x="1240" y="138"/>
                    </a:lnTo>
                    <a:lnTo>
                      <a:pt x="1247" y="134"/>
                    </a:lnTo>
                    <a:lnTo>
                      <a:pt x="1249" y="132"/>
                    </a:lnTo>
                    <a:lnTo>
                      <a:pt x="1247" y="130"/>
                    </a:lnTo>
                    <a:lnTo>
                      <a:pt x="1251" y="131"/>
                    </a:lnTo>
                    <a:lnTo>
                      <a:pt x="1253" y="129"/>
                    </a:lnTo>
                    <a:lnTo>
                      <a:pt x="1255" y="130"/>
                    </a:lnTo>
                    <a:lnTo>
                      <a:pt x="1254" y="127"/>
                    </a:lnTo>
                    <a:lnTo>
                      <a:pt x="1257" y="126"/>
                    </a:lnTo>
                    <a:lnTo>
                      <a:pt x="1258" y="123"/>
                    </a:lnTo>
                    <a:lnTo>
                      <a:pt x="1260" y="124"/>
                    </a:lnTo>
                    <a:lnTo>
                      <a:pt x="1261" y="121"/>
                    </a:lnTo>
                    <a:lnTo>
                      <a:pt x="1264" y="121"/>
                    </a:lnTo>
                    <a:lnTo>
                      <a:pt x="1267" y="115"/>
                    </a:lnTo>
                    <a:lnTo>
                      <a:pt x="1272" y="111"/>
                    </a:lnTo>
                    <a:lnTo>
                      <a:pt x="1275" y="112"/>
                    </a:lnTo>
                    <a:lnTo>
                      <a:pt x="1276" y="111"/>
                    </a:lnTo>
                    <a:lnTo>
                      <a:pt x="1277" y="111"/>
                    </a:lnTo>
                    <a:lnTo>
                      <a:pt x="1281" y="109"/>
                    </a:lnTo>
                    <a:lnTo>
                      <a:pt x="1288" y="112"/>
                    </a:lnTo>
                    <a:lnTo>
                      <a:pt x="1298" y="112"/>
                    </a:lnTo>
                    <a:lnTo>
                      <a:pt x="1302" y="108"/>
                    </a:lnTo>
                    <a:lnTo>
                      <a:pt x="1306" y="102"/>
                    </a:lnTo>
                    <a:lnTo>
                      <a:pt x="1309" y="99"/>
                    </a:lnTo>
                    <a:lnTo>
                      <a:pt x="1308" y="97"/>
                    </a:lnTo>
                    <a:lnTo>
                      <a:pt x="1317" y="95"/>
                    </a:lnTo>
                    <a:lnTo>
                      <a:pt x="1318" y="94"/>
                    </a:lnTo>
                    <a:lnTo>
                      <a:pt x="1317" y="93"/>
                    </a:lnTo>
                    <a:lnTo>
                      <a:pt x="1320" y="93"/>
                    </a:lnTo>
                    <a:lnTo>
                      <a:pt x="1320" y="91"/>
                    </a:lnTo>
                    <a:lnTo>
                      <a:pt x="1323" y="91"/>
                    </a:lnTo>
                    <a:lnTo>
                      <a:pt x="1321" y="90"/>
                    </a:lnTo>
                    <a:lnTo>
                      <a:pt x="1325" y="87"/>
                    </a:lnTo>
                    <a:lnTo>
                      <a:pt x="1327" y="88"/>
                    </a:lnTo>
                    <a:lnTo>
                      <a:pt x="1329" y="87"/>
                    </a:lnTo>
                    <a:lnTo>
                      <a:pt x="1329" y="85"/>
                    </a:lnTo>
                    <a:lnTo>
                      <a:pt x="1330" y="86"/>
                    </a:lnTo>
                    <a:lnTo>
                      <a:pt x="1335" y="84"/>
                    </a:lnTo>
                    <a:lnTo>
                      <a:pt x="1337" y="82"/>
                    </a:lnTo>
                    <a:lnTo>
                      <a:pt x="1336" y="80"/>
                    </a:lnTo>
                    <a:lnTo>
                      <a:pt x="1339" y="81"/>
                    </a:lnTo>
                    <a:lnTo>
                      <a:pt x="1344" y="78"/>
                    </a:lnTo>
                    <a:lnTo>
                      <a:pt x="1344" y="79"/>
                    </a:lnTo>
                    <a:lnTo>
                      <a:pt x="1347" y="75"/>
                    </a:lnTo>
                    <a:lnTo>
                      <a:pt x="1351" y="75"/>
                    </a:lnTo>
                    <a:lnTo>
                      <a:pt x="1351" y="72"/>
                    </a:lnTo>
                    <a:lnTo>
                      <a:pt x="1350" y="74"/>
                    </a:lnTo>
                    <a:lnTo>
                      <a:pt x="1348" y="74"/>
                    </a:lnTo>
                    <a:lnTo>
                      <a:pt x="1350" y="71"/>
                    </a:lnTo>
                    <a:lnTo>
                      <a:pt x="1350" y="68"/>
                    </a:lnTo>
                    <a:lnTo>
                      <a:pt x="1355" y="67"/>
                    </a:lnTo>
                    <a:lnTo>
                      <a:pt x="1353" y="66"/>
                    </a:lnTo>
                    <a:lnTo>
                      <a:pt x="1352" y="62"/>
                    </a:lnTo>
                    <a:lnTo>
                      <a:pt x="1355" y="61"/>
                    </a:lnTo>
                    <a:lnTo>
                      <a:pt x="1353" y="59"/>
                    </a:lnTo>
                    <a:lnTo>
                      <a:pt x="1353" y="58"/>
                    </a:lnTo>
                    <a:lnTo>
                      <a:pt x="1357" y="59"/>
                    </a:lnTo>
                    <a:lnTo>
                      <a:pt x="1359" y="57"/>
                    </a:lnTo>
                    <a:lnTo>
                      <a:pt x="1356" y="56"/>
                    </a:lnTo>
                    <a:lnTo>
                      <a:pt x="1362" y="57"/>
                    </a:lnTo>
                    <a:lnTo>
                      <a:pt x="1362" y="55"/>
                    </a:lnTo>
                    <a:lnTo>
                      <a:pt x="1370" y="53"/>
                    </a:lnTo>
                    <a:lnTo>
                      <a:pt x="1372" y="50"/>
                    </a:lnTo>
                    <a:lnTo>
                      <a:pt x="1373" y="51"/>
                    </a:lnTo>
                    <a:lnTo>
                      <a:pt x="1374" y="50"/>
                    </a:lnTo>
                    <a:lnTo>
                      <a:pt x="1380" y="45"/>
                    </a:lnTo>
                    <a:lnTo>
                      <a:pt x="1382" y="48"/>
                    </a:lnTo>
                    <a:lnTo>
                      <a:pt x="1385" y="40"/>
                    </a:lnTo>
                    <a:lnTo>
                      <a:pt x="1388" y="41"/>
                    </a:lnTo>
                    <a:lnTo>
                      <a:pt x="1389" y="40"/>
                    </a:lnTo>
                    <a:lnTo>
                      <a:pt x="1389" y="41"/>
                    </a:lnTo>
                    <a:lnTo>
                      <a:pt x="1391" y="40"/>
                    </a:lnTo>
                    <a:lnTo>
                      <a:pt x="1390" y="38"/>
                    </a:lnTo>
                    <a:lnTo>
                      <a:pt x="1391" y="35"/>
                    </a:lnTo>
                    <a:lnTo>
                      <a:pt x="1393" y="36"/>
                    </a:lnTo>
                    <a:lnTo>
                      <a:pt x="1396" y="34"/>
                    </a:lnTo>
                    <a:lnTo>
                      <a:pt x="1397" y="35"/>
                    </a:lnTo>
                    <a:lnTo>
                      <a:pt x="1399" y="31"/>
                    </a:lnTo>
                    <a:lnTo>
                      <a:pt x="1400" y="31"/>
                    </a:lnTo>
                    <a:lnTo>
                      <a:pt x="1402" y="28"/>
                    </a:lnTo>
                    <a:lnTo>
                      <a:pt x="1404" y="30"/>
                    </a:lnTo>
                    <a:lnTo>
                      <a:pt x="1410" y="24"/>
                    </a:lnTo>
                    <a:lnTo>
                      <a:pt x="1411" y="25"/>
                    </a:lnTo>
                    <a:lnTo>
                      <a:pt x="1411" y="23"/>
                    </a:lnTo>
                    <a:lnTo>
                      <a:pt x="1416" y="24"/>
                    </a:lnTo>
                    <a:lnTo>
                      <a:pt x="1417" y="21"/>
                    </a:lnTo>
                    <a:lnTo>
                      <a:pt x="1422" y="21"/>
                    </a:lnTo>
                    <a:lnTo>
                      <a:pt x="1423" y="19"/>
                    </a:lnTo>
                    <a:lnTo>
                      <a:pt x="1428" y="21"/>
                    </a:lnTo>
                    <a:lnTo>
                      <a:pt x="1432" y="18"/>
                    </a:lnTo>
                    <a:lnTo>
                      <a:pt x="1436" y="17"/>
                    </a:lnTo>
                    <a:lnTo>
                      <a:pt x="1441" y="12"/>
                    </a:lnTo>
                    <a:lnTo>
                      <a:pt x="1445" y="10"/>
                    </a:lnTo>
                    <a:lnTo>
                      <a:pt x="1449" y="8"/>
                    </a:lnTo>
                    <a:lnTo>
                      <a:pt x="1452" y="9"/>
                    </a:lnTo>
                    <a:lnTo>
                      <a:pt x="1453" y="8"/>
                    </a:lnTo>
                    <a:lnTo>
                      <a:pt x="1456" y="8"/>
                    </a:lnTo>
                    <a:lnTo>
                      <a:pt x="1458" y="6"/>
                    </a:lnTo>
                    <a:lnTo>
                      <a:pt x="1459" y="6"/>
                    </a:lnTo>
                    <a:lnTo>
                      <a:pt x="1458" y="5"/>
                    </a:lnTo>
                    <a:lnTo>
                      <a:pt x="1460" y="5"/>
                    </a:lnTo>
                    <a:lnTo>
                      <a:pt x="1460" y="3"/>
                    </a:lnTo>
                    <a:lnTo>
                      <a:pt x="1465" y="1"/>
                    </a:lnTo>
                    <a:lnTo>
                      <a:pt x="1469" y="4"/>
                    </a:lnTo>
                    <a:lnTo>
                      <a:pt x="1476" y="3"/>
                    </a:lnTo>
                    <a:lnTo>
                      <a:pt x="1480" y="5"/>
                    </a:lnTo>
                    <a:lnTo>
                      <a:pt x="1480" y="4"/>
                    </a:lnTo>
                    <a:lnTo>
                      <a:pt x="1481" y="4"/>
                    </a:lnTo>
                    <a:lnTo>
                      <a:pt x="1482" y="5"/>
                    </a:lnTo>
                    <a:lnTo>
                      <a:pt x="1483" y="3"/>
                    </a:lnTo>
                    <a:lnTo>
                      <a:pt x="1482" y="1"/>
                    </a:lnTo>
                    <a:lnTo>
                      <a:pt x="1487" y="2"/>
                    </a:lnTo>
                    <a:lnTo>
                      <a:pt x="1488" y="0"/>
                    </a:lnTo>
                    <a:lnTo>
                      <a:pt x="1491" y="4"/>
                    </a:lnTo>
                    <a:lnTo>
                      <a:pt x="1497" y="7"/>
                    </a:lnTo>
                    <a:lnTo>
                      <a:pt x="1498" y="7"/>
                    </a:lnTo>
                    <a:lnTo>
                      <a:pt x="1499" y="5"/>
                    </a:lnTo>
                    <a:lnTo>
                      <a:pt x="1505" y="6"/>
                    </a:lnTo>
                    <a:lnTo>
                      <a:pt x="1505" y="8"/>
                    </a:lnTo>
                    <a:lnTo>
                      <a:pt x="1504" y="9"/>
                    </a:lnTo>
                    <a:lnTo>
                      <a:pt x="1506" y="10"/>
                    </a:lnTo>
                    <a:lnTo>
                      <a:pt x="1511" y="5"/>
                    </a:lnTo>
                    <a:lnTo>
                      <a:pt x="1513" y="8"/>
                    </a:lnTo>
                    <a:lnTo>
                      <a:pt x="1515" y="7"/>
                    </a:lnTo>
                    <a:lnTo>
                      <a:pt x="1515" y="9"/>
                    </a:lnTo>
                    <a:lnTo>
                      <a:pt x="1516" y="7"/>
                    </a:lnTo>
                    <a:lnTo>
                      <a:pt x="1518" y="8"/>
                    </a:lnTo>
                    <a:lnTo>
                      <a:pt x="1518" y="12"/>
                    </a:lnTo>
                    <a:lnTo>
                      <a:pt x="1522" y="9"/>
                    </a:lnTo>
                    <a:lnTo>
                      <a:pt x="1523" y="10"/>
                    </a:lnTo>
                    <a:lnTo>
                      <a:pt x="1524" y="12"/>
                    </a:lnTo>
                    <a:lnTo>
                      <a:pt x="1526" y="10"/>
                    </a:lnTo>
                    <a:lnTo>
                      <a:pt x="1527" y="12"/>
                    </a:lnTo>
                    <a:lnTo>
                      <a:pt x="1531" y="8"/>
                    </a:lnTo>
                    <a:lnTo>
                      <a:pt x="1537" y="7"/>
                    </a:lnTo>
                    <a:lnTo>
                      <a:pt x="1536" y="8"/>
                    </a:lnTo>
                    <a:lnTo>
                      <a:pt x="1539" y="10"/>
                    </a:lnTo>
                    <a:lnTo>
                      <a:pt x="1542" y="9"/>
                    </a:lnTo>
                    <a:lnTo>
                      <a:pt x="1544" y="15"/>
                    </a:lnTo>
                    <a:lnTo>
                      <a:pt x="1546" y="13"/>
                    </a:lnTo>
                    <a:lnTo>
                      <a:pt x="1547" y="16"/>
                    </a:lnTo>
                    <a:lnTo>
                      <a:pt x="1549" y="14"/>
                    </a:lnTo>
                    <a:lnTo>
                      <a:pt x="1550" y="16"/>
                    </a:lnTo>
                    <a:lnTo>
                      <a:pt x="1551" y="14"/>
                    </a:lnTo>
                    <a:lnTo>
                      <a:pt x="1552" y="14"/>
                    </a:lnTo>
                    <a:lnTo>
                      <a:pt x="1553" y="16"/>
                    </a:lnTo>
                    <a:lnTo>
                      <a:pt x="1555" y="13"/>
                    </a:lnTo>
                    <a:lnTo>
                      <a:pt x="1558" y="15"/>
                    </a:lnTo>
                    <a:lnTo>
                      <a:pt x="1559" y="13"/>
                    </a:lnTo>
                    <a:lnTo>
                      <a:pt x="1559" y="16"/>
                    </a:lnTo>
                    <a:lnTo>
                      <a:pt x="1561" y="17"/>
                    </a:lnTo>
                    <a:lnTo>
                      <a:pt x="1567" y="16"/>
                    </a:lnTo>
                    <a:lnTo>
                      <a:pt x="1566" y="18"/>
                    </a:lnTo>
                    <a:lnTo>
                      <a:pt x="1568" y="17"/>
                    </a:lnTo>
                    <a:lnTo>
                      <a:pt x="1568" y="19"/>
                    </a:lnTo>
                    <a:lnTo>
                      <a:pt x="1570" y="17"/>
                    </a:lnTo>
                    <a:lnTo>
                      <a:pt x="1572" y="18"/>
                    </a:lnTo>
                    <a:lnTo>
                      <a:pt x="1573" y="17"/>
                    </a:lnTo>
                    <a:lnTo>
                      <a:pt x="1573" y="19"/>
                    </a:lnTo>
                    <a:lnTo>
                      <a:pt x="1575" y="19"/>
                    </a:lnTo>
                    <a:lnTo>
                      <a:pt x="1578" y="22"/>
                    </a:lnTo>
                    <a:lnTo>
                      <a:pt x="1582" y="23"/>
                    </a:lnTo>
                    <a:lnTo>
                      <a:pt x="1573" y="34"/>
                    </a:lnTo>
                    <a:lnTo>
                      <a:pt x="1571" y="45"/>
                    </a:lnTo>
                    <a:lnTo>
                      <a:pt x="1562" y="62"/>
                    </a:lnTo>
                    <a:lnTo>
                      <a:pt x="1561" y="72"/>
                    </a:lnTo>
                    <a:lnTo>
                      <a:pt x="1560" y="79"/>
                    </a:lnTo>
                    <a:lnTo>
                      <a:pt x="1562" y="78"/>
                    </a:lnTo>
                    <a:lnTo>
                      <a:pt x="1562" y="81"/>
                    </a:lnTo>
                    <a:lnTo>
                      <a:pt x="1563" y="82"/>
                    </a:lnTo>
                    <a:lnTo>
                      <a:pt x="1563" y="85"/>
                    </a:lnTo>
                    <a:lnTo>
                      <a:pt x="1561" y="86"/>
                    </a:lnTo>
                    <a:lnTo>
                      <a:pt x="1562" y="88"/>
                    </a:lnTo>
                    <a:lnTo>
                      <a:pt x="1560" y="88"/>
                    </a:lnTo>
                    <a:lnTo>
                      <a:pt x="1562" y="89"/>
                    </a:lnTo>
                    <a:lnTo>
                      <a:pt x="1560" y="89"/>
                    </a:lnTo>
                    <a:lnTo>
                      <a:pt x="1561" y="92"/>
                    </a:lnTo>
                    <a:lnTo>
                      <a:pt x="1562" y="91"/>
                    </a:lnTo>
                    <a:lnTo>
                      <a:pt x="1563" y="94"/>
                    </a:lnTo>
                    <a:lnTo>
                      <a:pt x="1564" y="93"/>
                    </a:lnTo>
                    <a:lnTo>
                      <a:pt x="1565" y="96"/>
                    </a:lnTo>
                    <a:lnTo>
                      <a:pt x="1581" y="98"/>
                    </a:lnTo>
                    <a:lnTo>
                      <a:pt x="1588" y="102"/>
                    </a:lnTo>
                    <a:lnTo>
                      <a:pt x="1595" y="102"/>
                    </a:lnTo>
                    <a:lnTo>
                      <a:pt x="1597" y="105"/>
                    </a:lnTo>
                    <a:lnTo>
                      <a:pt x="1596" y="108"/>
                    </a:lnTo>
                    <a:lnTo>
                      <a:pt x="1603" y="106"/>
                    </a:lnTo>
                    <a:lnTo>
                      <a:pt x="1602" y="108"/>
                    </a:lnTo>
                    <a:lnTo>
                      <a:pt x="1604" y="109"/>
                    </a:lnTo>
                    <a:lnTo>
                      <a:pt x="1605" y="107"/>
                    </a:lnTo>
                    <a:lnTo>
                      <a:pt x="1606" y="110"/>
                    </a:lnTo>
                    <a:lnTo>
                      <a:pt x="1608" y="111"/>
                    </a:lnTo>
                    <a:lnTo>
                      <a:pt x="1618" y="114"/>
                    </a:lnTo>
                    <a:lnTo>
                      <a:pt x="1626" y="112"/>
                    </a:lnTo>
                    <a:lnTo>
                      <a:pt x="1627" y="115"/>
                    </a:lnTo>
                    <a:lnTo>
                      <a:pt x="1635" y="120"/>
                    </a:lnTo>
                    <a:lnTo>
                      <a:pt x="1635" y="125"/>
                    </a:lnTo>
                    <a:lnTo>
                      <a:pt x="1637" y="127"/>
                    </a:lnTo>
                    <a:lnTo>
                      <a:pt x="1639" y="125"/>
                    </a:lnTo>
                    <a:lnTo>
                      <a:pt x="1641" y="125"/>
                    </a:lnTo>
                    <a:lnTo>
                      <a:pt x="1641" y="123"/>
                    </a:lnTo>
                    <a:lnTo>
                      <a:pt x="1647" y="122"/>
                    </a:lnTo>
                    <a:lnTo>
                      <a:pt x="1648" y="122"/>
                    </a:lnTo>
                    <a:lnTo>
                      <a:pt x="1651" y="120"/>
                    </a:lnTo>
                    <a:lnTo>
                      <a:pt x="1648" y="116"/>
                    </a:lnTo>
                    <a:lnTo>
                      <a:pt x="1653" y="115"/>
                    </a:lnTo>
                    <a:lnTo>
                      <a:pt x="1652" y="112"/>
                    </a:lnTo>
                    <a:lnTo>
                      <a:pt x="1653" y="110"/>
                    </a:lnTo>
                    <a:lnTo>
                      <a:pt x="1657" y="107"/>
                    </a:lnTo>
                    <a:lnTo>
                      <a:pt x="1661" y="107"/>
                    </a:lnTo>
                    <a:lnTo>
                      <a:pt x="1670" y="102"/>
                    </a:lnTo>
                    <a:lnTo>
                      <a:pt x="1677" y="100"/>
                    </a:lnTo>
                    <a:lnTo>
                      <a:pt x="1685" y="95"/>
                    </a:lnTo>
                    <a:lnTo>
                      <a:pt x="1690" y="96"/>
                    </a:lnTo>
                    <a:lnTo>
                      <a:pt x="1694" y="93"/>
                    </a:lnTo>
                    <a:lnTo>
                      <a:pt x="1707" y="92"/>
                    </a:lnTo>
                    <a:lnTo>
                      <a:pt x="1709" y="91"/>
                    </a:lnTo>
                    <a:lnTo>
                      <a:pt x="1713" y="93"/>
                    </a:lnTo>
                    <a:lnTo>
                      <a:pt x="1714" y="91"/>
                    </a:lnTo>
                    <a:lnTo>
                      <a:pt x="1720" y="94"/>
                    </a:lnTo>
                    <a:lnTo>
                      <a:pt x="1725" y="94"/>
                    </a:lnTo>
                    <a:lnTo>
                      <a:pt x="1727" y="97"/>
                    </a:lnTo>
                    <a:lnTo>
                      <a:pt x="1730" y="96"/>
                    </a:lnTo>
                    <a:lnTo>
                      <a:pt x="1734" y="102"/>
                    </a:lnTo>
                    <a:lnTo>
                      <a:pt x="1738" y="97"/>
                    </a:lnTo>
                    <a:lnTo>
                      <a:pt x="1740" y="99"/>
                    </a:lnTo>
                    <a:lnTo>
                      <a:pt x="1744" y="97"/>
                    </a:lnTo>
                    <a:lnTo>
                      <a:pt x="1746" y="98"/>
                    </a:lnTo>
                    <a:lnTo>
                      <a:pt x="1746" y="100"/>
                    </a:lnTo>
                    <a:lnTo>
                      <a:pt x="1750" y="102"/>
                    </a:lnTo>
                    <a:lnTo>
                      <a:pt x="1752" y="100"/>
                    </a:lnTo>
                    <a:lnTo>
                      <a:pt x="1765" y="104"/>
                    </a:lnTo>
                    <a:lnTo>
                      <a:pt x="1768" y="109"/>
                    </a:lnTo>
                    <a:lnTo>
                      <a:pt x="1768" y="111"/>
                    </a:lnTo>
                    <a:lnTo>
                      <a:pt x="1771" y="111"/>
                    </a:lnTo>
                    <a:lnTo>
                      <a:pt x="1773" y="115"/>
                    </a:lnTo>
                    <a:lnTo>
                      <a:pt x="1774" y="113"/>
                    </a:lnTo>
                    <a:lnTo>
                      <a:pt x="1776" y="116"/>
                    </a:lnTo>
                    <a:lnTo>
                      <a:pt x="1780" y="115"/>
                    </a:lnTo>
                    <a:lnTo>
                      <a:pt x="1781" y="117"/>
                    </a:lnTo>
                    <a:lnTo>
                      <a:pt x="1780" y="118"/>
                    </a:lnTo>
                    <a:lnTo>
                      <a:pt x="1792" y="128"/>
                    </a:lnTo>
                    <a:lnTo>
                      <a:pt x="1798" y="132"/>
                    </a:lnTo>
                    <a:lnTo>
                      <a:pt x="1805" y="133"/>
                    </a:lnTo>
                    <a:lnTo>
                      <a:pt x="1807" y="139"/>
                    </a:lnTo>
                    <a:lnTo>
                      <a:pt x="1810" y="141"/>
                    </a:lnTo>
                    <a:lnTo>
                      <a:pt x="1813" y="142"/>
                    </a:lnTo>
                    <a:lnTo>
                      <a:pt x="1815" y="141"/>
                    </a:lnTo>
                    <a:lnTo>
                      <a:pt x="1817" y="142"/>
                    </a:lnTo>
                    <a:lnTo>
                      <a:pt x="1819" y="146"/>
                    </a:lnTo>
                    <a:lnTo>
                      <a:pt x="1822" y="146"/>
                    </a:lnTo>
                    <a:lnTo>
                      <a:pt x="1825" y="149"/>
                    </a:lnTo>
                    <a:lnTo>
                      <a:pt x="1827" y="147"/>
                    </a:lnTo>
                    <a:lnTo>
                      <a:pt x="1828" y="150"/>
                    </a:lnTo>
                    <a:lnTo>
                      <a:pt x="1834" y="154"/>
                    </a:lnTo>
                    <a:lnTo>
                      <a:pt x="1839" y="150"/>
                    </a:lnTo>
                    <a:lnTo>
                      <a:pt x="1842" y="153"/>
                    </a:lnTo>
                    <a:lnTo>
                      <a:pt x="1848" y="159"/>
                    </a:lnTo>
                    <a:lnTo>
                      <a:pt x="1854" y="160"/>
                    </a:lnTo>
                    <a:lnTo>
                      <a:pt x="1854" y="162"/>
                    </a:lnTo>
                    <a:lnTo>
                      <a:pt x="1858" y="163"/>
                    </a:lnTo>
                    <a:lnTo>
                      <a:pt x="1867" y="170"/>
                    </a:lnTo>
                    <a:lnTo>
                      <a:pt x="1875" y="171"/>
                    </a:lnTo>
                    <a:lnTo>
                      <a:pt x="1873" y="180"/>
                    </a:lnTo>
                    <a:lnTo>
                      <a:pt x="1884" y="184"/>
                    </a:lnTo>
                    <a:lnTo>
                      <a:pt x="1889" y="182"/>
                    </a:lnTo>
                    <a:lnTo>
                      <a:pt x="1893" y="188"/>
                    </a:lnTo>
                    <a:lnTo>
                      <a:pt x="1897" y="184"/>
                    </a:lnTo>
                    <a:lnTo>
                      <a:pt x="1900" y="187"/>
                    </a:lnTo>
                    <a:lnTo>
                      <a:pt x="1908" y="193"/>
                    </a:lnTo>
                    <a:lnTo>
                      <a:pt x="1910" y="192"/>
                    </a:lnTo>
                    <a:lnTo>
                      <a:pt x="1912" y="194"/>
                    </a:lnTo>
                    <a:lnTo>
                      <a:pt x="1921" y="188"/>
                    </a:lnTo>
                    <a:lnTo>
                      <a:pt x="1923" y="189"/>
                    </a:lnTo>
                    <a:lnTo>
                      <a:pt x="1928" y="189"/>
                    </a:lnTo>
                    <a:lnTo>
                      <a:pt x="1932" y="185"/>
                    </a:lnTo>
                    <a:lnTo>
                      <a:pt x="1935" y="188"/>
                    </a:lnTo>
                    <a:lnTo>
                      <a:pt x="1937" y="188"/>
                    </a:lnTo>
                    <a:lnTo>
                      <a:pt x="1938" y="193"/>
                    </a:lnTo>
                    <a:lnTo>
                      <a:pt x="1945" y="198"/>
                    </a:lnTo>
                    <a:lnTo>
                      <a:pt x="1949" y="207"/>
                    </a:lnTo>
                    <a:lnTo>
                      <a:pt x="1963" y="203"/>
                    </a:lnTo>
                    <a:lnTo>
                      <a:pt x="1972" y="201"/>
                    </a:lnTo>
                    <a:lnTo>
                      <a:pt x="1973" y="203"/>
                    </a:lnTo>
                    <a:lnTo>
                      <a:pt x="1984" y="205"/>
                    </a:lnTo>
                    <a:lnTo>
                      <a:pt x="1986" y="202"/>
                    </a:lnTo>
                    <a:lnTo>
                      <a:pt x="1993" y="200"/>
                    </a:lnTo>
                    <a:lnTo>
                      <a:pt x="1996" y="197"/>
                    </a:lnTo>
                    <a:lnTo>
                      <a:pt x="1998" y="192"/>
                    </a:lnTo>
                    <a:lnTo>
                      <a:pt x="2002" y="193"/>
                    </a:lnTo>
                    <a:lnTo>
                      <a:pt x="2014" y="189"/>
                    </a:lnTo>
                    <a:lnTo>
                      <a:pt x="2087" y="254"/>
                    </a:lnTo>
                    <a:lnTo>
                      <a:pt x="2109" y="275"/>
                    </a:lnTo>
                    <a:lnTo>
                      <a:pt x="2110" y="276"/>
                    </a:lnTo>
                    <a:lnTo>
                      <a:pt x="2113" y="306"/>
                    </a:lnTo>
                    <a:lnTo>
                      <a:pt x="2116" y="329"/>
                    </a:lnTo>
                    <a:lnTo>
                      <a:pt x="2124" y="328"/>
                    </a:lnTo>
                    <a:lnTo>
                      <a:pt x="2131" y="330"/>
                    </a:lnTo>
                    <a:lnTo>
                      <a:pt x="2136" y="328"/>
                    </a:lnTo>
                    <a:lnTo>
                      <a:pt x="2141" y="327"/>
                    </a:lnTo>
                    <a:lnTo>
                      <a:pt x="2156" y="336"/>
                    </a:lnTo>
                    <a:lnTo>
                      <a:pt x="2160" y="329"/>
                    </a:lnTo>
                    <a:lnTo>
                      <a:pt x="2167" y="328"/>
                    </a:lnTo>
                    <a:lnTo>
                      <a:pt x="2171" y="324"/>
                    </a:lnTo>
                    <a:lnTo>
                      <a:pt x="2176" y="325"/>
                    </a:lnTo>
                    <a:lnTo>
                      <a:pt x="2180" y="323"/>
                    </a:lnTo>
                    <a:lnTo>
                      <a:pt x="2187" y="322"/>
                    </a:lnTo>
                    <a:lnTo>
                      <a:pt x="2192" y="318"/>
                    </a:lnTo>
                    <a:lnTo>
                      <a:pt x="2196" y="308"/>
                    </a:lnTo>
                    <a:lnTo>
                      <a:pt x="2199" y="310"/>
                    </a:lnTo>
                    <a:lnTo>
                      <a:pt x="2207" y="311"/>
                    </a:lnTo>
                    <a:lnTo>
                      <a:pt x="2209" y="318"/>
                    </a:lnTo>
                    <a:lnTo>
                      <a:pt x="2213" y="319"/>
                    </a:lnTo>
                    <a:lnTo>
                      <a:pt x="2223" y="315"/>
                    </a:lnTo>
                    <a:lnTo>
                      <a:pt x="2225" y="313"/>
                    </a:lnTo>
                    <a:lnTo>
                      <a:pt x="2225" y="308"/>
                    </a:lnTo>
                    <a:lnTo>
                      <a:pt x="2228" y="308"/>
                    </a:lnTo>
                    <a:lnTo>
                      <a:pt x="2235" y="315"/>
                    </a:lnTo>
                    <a:lnTo>
                      <a:pt x="2235" y="320"/>
                    </a:lnTo>
                    <a:lnTo>
                      <a:pt x="2238" y="323"/>
                    </a:lnTo>
                    <a:lnTo>
                      <a:pt x="2245" y="320"/>
                    </a:lnTo>
                    <a:lnTo>
                      <a:pt x="2244" y="316"/>
                    </a:lnTo>
                    <a:lnTo>
                      <a:pt x="2246" y="314"/>
                    </a:lnTo>
                    <a:lnTo>
                      <a:pt x="2251" y="312"/>
                    </a:lnTo>
                    <a:lnTo>
                      <a:pt x="2254" y="313"/>
                    </a:lnTo>
                    <a:lnTo>
                      <a:pt x="2257" y="320"/>
                    </a:lnTo>
                    <a:lnTo>
                      <a:pt x="2262" y="321"/>
                    </a:lnTo>
                    <a:lnTo>
                      <a:pt x="2265" y="326"/>
                    </a:lnTo>
                    <a:lnTo>
                      <a:pt x="2267" y="326"/>
                    </a:lnTo>
                    <a:lnTo>
                      <a:pt x="2268" y="324"/>
                    </a:lnTo>
                    <a:lnTo>
                      <a:pt x="2269" y="324"/>
                    </a:lnTo>
                    <a:lnTo>
                      <a:pt x="2274" y="329"/>
                    </a:lnTo>
                    <a:lnTo>
                      <a:pt x="2274" y="332"/>
                    </a:lnTo>
                    <a:lnTo>
                      <a:pt x="2277" y="333"/>
                    </a:lnTo>
                    <a:lnTo>
                      <a:pt x="2277" y="336"/>
                    </a:lnTo>
                    <a:lnTo>
                      <a:pt x="2282" y="336"/>
                    </a:lnTo>
                    <a:lnTo>
                      <a:pt x="2281" y="339"/>
                    </a:lnTo>
                    <a:lnTo>
                      <a:pt x="2283" y="342"/>
                    </a:lnTo>
                    <a:lnTo>
                      <a:pt x="2285" y="342"/>
                    </a:lnTo>
                    <a:lnTo>
                      <a:pt x="2288" y="340"/>
                    </a:lnTo>
                    <a:lnTo>
                      <a:pt x="2292" y="341"/>
                    </a:lnTo>
                    <a:lnTo>
                      <a:pt x="2292" y="337"/>
                    </a:lnTo>
                    <a:lnTo>
                      <a:pt x="2295" y="334"/>
                    </a:lnTo>
                    <a:lnTo>
                      <a:pt x="2298" y="333"/>
                    </a:lnTo>
                    <a:lnTo>
                      <a:pt x="2300" y="336"/>
                    </a:lnTo>
                    <a:lnTo>
                      <a:pt x="2305" y="331"/>
                    </a:lnTo>
                    <a:lnTo>
                      <a:pt x="2307" y="332"/>
                    </a:lnTo>
                    <a:lnTo>
                      <a:pt x="2311" y="337"/>
                    </a:lnTo>
                    <a:lnTo>
                      <a:pt x="2313" y="343"/>
                    </a:lnTo>
                    <a:lnTo>
                      <a:pt x="2320" y="345"/>
                    </a:lnTo>
                    <a:lnTo>
                      <a:pt x="2322" y="344"/>
                    </a:lnTo>
                    <a:lnTo>
                      <a:pt x="2323" y="346"/>
                    </a:lnTo>
                    <a:lnTo>
                      <a:pt x="2324" y="344"/>
                    </a:lnTo>
                    <a:lnTo>
                      <a:pt x="2332" y="345"/>
                    </a:lnTo>
                    <a:lnTo>
                      <a:pt x="2333" y="346"/>
                    </a:lnTo>
                    <a:lnTo>
                      <a:pt x="2341" y="345"/>
                    </a:lnTo>
                    <a:lnTo>
                      <a:pt x="2344" y="343"/>
                    </a:lnTo>
                    <a:lnTo>
                      <a:pt x="2345" y="345"/>
                    </a:lnTo>
                    <a:lnTo>
                      <a:pt x="2349" y="343"/>
                    </a:lnTo>
                    <a:lnTo>
                      <a:pt x="2354" y="342"/>
                    </a:lnTo>
                    <a:lnTo>
                      <a:pt x="2362" y="355"/>
                    </a:lnTo>
                    <a:lnTo>
                      <a:pt x="2363" y="354"/>
                    </a:lnTo>
                    <a:lnTo>
                      <a:pt x="2368" y="357"/>
                    </a:lnTo>
                    <a:lnTo>
                      <a:pt x="2370" y="356"/>
                    </a:lnTo>
                    <a:lnTo>
                      <a:pt x="2370" y="360"/>
                    </a:lnTo>
                    <a:lnTo>
                      <a:pt x="2368" y="364"/>
                    </a:lnTo>
                    <a:lnTo>
                      <a:pt x="2370" y="365"/>
                    </a:lnTo>
                    <a:lnTo>
                      <a:pt x="2372" y="363"/>
                    </a:lnTo>
                    <a:lnTo>
                      <a:pt x="2373" y="364"/>
                    </a:lnTo>
                    <a:lnTo>
                      <a:pt x="2375" y="363"/>
                    </a:lnTo>
                    <a:lnTo>
                      <a:pt x="2377" y="364"/>
                    </a:lnTo>
                    <a:lnTo>
                      <a:pt x="2380" y="364"/>
                    </a:lnTo>
                    <a:lnTo>
                      <a:pt x="2382" y="365"/>
                    </a:lnTo>
                    <a:lnTo>
                      <a:pt x="2385" y="363"/>
                    </a:lnTo>
                    <a:lnTo>
                      <a:pt x="2387" y="362"/>
                    </a:lnTo>
                    <a:lnTo>
                      <a:pt x="2388" y="368"/>
                    </a:lnTo>
                    <a:lnTo>
                      <a:pt x="2391" y="365"/>
                    </a:lnTo>
                    <a:lnTo>
                      <a:pt x="2391" y="370"/>
                    </a:lnTo>
                    <a:lnTo>
                      <a:pt x="2389" y="372"/>
                    </a:lnTo>
                    <a:lnTo>
                      <a:pt x="2391" y="372"/>
                    </a:lnTo>
                    <a:lnTo>
                      <a:pt x="2391" y="374"/>
                    </a:lnTo>
                    <a:lnTo>
                      <a:pt x="2393" y="375"/>
                    </a:lnTo>
                    <a:lnTo>
                      <a:pt x="2391" y="376"/>
                    </a:lnTo>
                    <a:lnTo>
                      <a:pt x="2395" y="377"/>
                    </a:lnTo>
                    <a:lnTo>
                      <a:pt x="2395" y="379"/>
                    </a:lnTo>
                    <a:lnTo>
                      <a:pt x="2398" y="379"/>
                    </a:lnTo>
                    <a:lnTo>
                      <a:pt x="2400" y="382"/>
                    </a:lnTo>
                    <a:lnTo>
                      <a:pt x="2403" y="381"/>
                    </a:lnTo>
                    <a:lnTo>
                      <a:pt x="2404" y="383"/>
                    </a:lnTo>
                    <a:lnTo>
                      <a:pt x="2406" y="383"/>
                    </a:lnTo>
                    <a:lnTo>
                      <a:pt x="2405" y="385"/>
                    </a:lnTo>
                    <a:lnTo>
                      <a:pt x="2407" y="383"/>
                    </a:lnTo>
                    <a:lnTo>
                      <a:pt x="2410" y="384"/>
                    </a:lnTo>
                    <a:lnTo>
                      <a:pt x="2410" y="386"/>
                    </a:lnTo>
                    <a:lnTo>
                      <a:pt x="2413" y="386"/>
                    </a:lnTo>
                    <a:lnTo>
                      <a:pt x="2415" y="383"/>
                    </a:lnTo>
                    <a:lnTo>
                      <a:pt x="2424" y="385"/>
                    </a:lnTo>
                    <a:lnTo>
                      <a:pt x="2419" y="390"/>
                    </a:lnTo>
                    <a:lnTo>
                      <a:pt x="2427" y="396"/>
                    </a:lnTo>
                    <a:lnTo>
                      <a:pt x="2427" y="398"/>
                    </a:lnTo>
                    <a:lnTo>
                      <a:pt x="2431" y="399"/>
                    </a:lnTo>
                    <a:lnTo>
                      <a:pt x="2432" y="404"/>
                    </a:lnTo>
                    <a:lnTo>
                      <a:pt x="2434" y="405"/>
                    </a:lnTo>
                    <a:lnTo>
                      <a:pt x="2436" y="410"/>
                    </a:lnTo>
                    <a:lnTo>
                      <a:pt x="2431" y="416"/>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25" name="Freeform 85"/>
              <p:cNvSpPr>
                <a:spLocks/>
              </p:cNvSpPr>
              <p:nvPr/>
            </p:nvSpPr>
            <p:spPr bwMode="auto">
              <a:xfrm>
                <a:off x="8262342" y="3963987"/>
                <a:ext cx="254000" cy="392113"/>
              </a:xfrm>
              <a:custGeom>
                <a:avLst/>
                <a:gdLst>
                  <a:gd name="T0" fmla="*/ 2147483647 w 483"/>
                  <a:gd name="T1" fmla="*/ 2147483647 h 743"/>
                  <a:gd name="T2" fmla="*/ 2147483647 w 483"/>
                  <a:gd name="T3" fmla="*/ 2147483647 h 743"/>
                  <a:gd name="T4" fmla="*/ 2147483647 w 483"/>
                  <a:gd name="T5" fmla="*/ 2147483647 h 743"/>
                  <a:gd name="T6" fmla="*/ 2147483647 w 483"/>
                  <a:gd name="T7" fmla="*/ 2147483647 h 743"/>
                  <a:gd name="T8" fmla="*/ 2147483647 w 483"/>
                  <a:gd name="T9" fmla="*/ 2147483647 h 743"/>
                  <a:gd name="T10" fmla="*/ 2147483647 w 483"/>
                  <a:gd name="T11" fmla="*/ 2147483647 h 743"/>
                  <a:gd name="T12" fmla="*/ 2147483647 w 483"/>
                  <a:gd name="T13" fmla="*/ 2147483647 h 743"/>
                  <a:gd name="T14" fmla="*/ 2147483647 w 483"/>
                  <a:gd name="T15" fmla="*/ 2147483647 h 743"/>
                  <a:gd name="T16" fmla="*/ 2147483647 w 483"/>
                  <a:gd name="T17" fmla="*/ 2147483647 h 743"/>
                  <a:gd name="T18" fmla="*/ 2147483647 w 483"/>
                  <a:gd name="T19" fmla="*/ 2147483647 h 743"/>
                  <a:gd name="T20" fmla="*/ 2147483647 w 483"/>
                  <a:gd name="T21" fmla="*/ 2147483647 h 743"/>
                  <a:gd name="T22" fmla="*/ 2147483647 w 483"/>
                  <a:gd name="T23" fmla="*/ 2147483647 h 743"/>
                  <a:gd name="T24" fmla="*/ 2147483647 w 483"/>
                  <a:gd name="T25" fmla="*/ 2147483647 h 743"/>
                  <a:gd name="T26" fmla="*/ 2147483647 w 483"/>
                  <a:gd name="T27" fmla="*/ 2147483647 h 743"/>
                  <a:gd name="T28" fmla="*/ 2147483647 w 483"/>
                  <a:gd name="T29" fmla="*/ 2147483647 h 743"/>
                  <a:gd name="T30" fmla="*/ 2147483647 w 483"/>
                  <a:gd name="T31" fmla="*/ 2147483647 h 743"/>
                  <a:gd name="T32" fmla="*/ 2147483647 w 483"/>
                  <a:gd name="T33" fmla="*/ 2147483647 h 743"/>
                  <a:gd name="T34" fmla="*/ 2147483647 w 483"/>
                  <a:gd name="T35" fmla="*/ 2147483647 h 743"/>
                  <a:gd name="T36" fmla="*/ 2147483647 w 483"/>
                  <a:gd name="T37" fmla="*/ 2147483647 h 743"/>
                  <a:gd name="T38" fmla="*/ 2147483647 w 483"/>
                  <a:gd name="T39" fmla="*/ 2147483647 h 743"/>
                  <a:gd name="T40" fmla="*/ 2147483647 w 483"/>
                  <a:gd name="T41" fmla="*/ 2147483647 h 743"/>
                  <a:gd name="T42" fmla="*/ 2147483647 w 483"/>
                  <a:gd name="T43" fmla="*/ 2147483647 h 743"/>
                  <a:gd name="T44" fmla="*/ 2147483647 w 483"/>
                  <a:gd name="T45" fmla="*/ 2147483647 h 743"/>
                  <a:gd name="T46" fmla="*/ 2147483647 w 483"/>
                  <a:gd name="T47" fmla="*/ 2147483647 h 743"/>
                  <a:gd name="T48" fmla="*/ 2147483647 w 483"/>
                  <a:gd name="T49" fmla="*/ 2147483647 h 743"/>
                  <a:gd name="T50" fmla="*/ 2147483647 w 483"/>
                  <a:gd name="T51" fmla="*/ 2147483647 h 743"/>
                  <a:gd name="T52" fmla="*/ 2147483647 w 483"/>
                  <a:gd name="T53" fmla="*/ 2147483647 h 743"/>
                  <a:gd name="T54" fmla="*/ 2147483647 w 483"/>
                  <a:gd name="T55" fmla="*/ 2147483647 h 743"/>
                  <a:gd name="T56" fmla="*/ 2147483647 w 483"/>
                  <a:gd name="T57" fmla="*/ 2147483647 h 743"/>
                  <a:gd name="T58" fmla="*/ 2147483647 w 483"/>
                  <a:gd name="T59" fmla="*/ 2147483647 h 743"/>
                  <a:gd name="T60" fmla="*/ 2147483647 w 483"/>
                  <a:gd name="T61" fmla="*/ 2147483647 h 743"/>
                  <a:gd name="T62" fmla="*/ 2147483647 w 483"/>
                  <a:gd name="T63" fmla="*/ 2147483647 h 743"/>
                  <a:gd name="T64" fmla="*/ 2147483647 w 483"/>
                  <a:gd name="T65" fmla="*/ 2147483647 h 743"/>
                  <a:gd name="T66" fmla="*/ 2147483647 w 483"/>
                  <a:gd name="T67" fmla="*/ 2147483647 h 743"/>
                  <a:gd name="T68" fmla="*/ 2147483647 w 483"/>
                  <a:gd name="T69" fmla="*/ 2147483647 h 743"/>
                  <a:gd name="T70" fmla="*/ 2147483647 w 483"/>
                  <a:gd name="T71" fmla="*/ 2147483647 h 743"/>
                  <a:gd name="T72" fmla="*/ 2147483647 w 483"/>
                  <a:gd name="T73" fmla="*/ 2147483647 h 743"/>
                  <a:gd name="T74" fmla="*/ 2147483647 w 483"/>
                  <a:gd name="T75" fmla="*/ 2147483647 h 743"/>
                  <a:gd name="T76" fmla="*/ 2147483647 w 483"/>
                  <a:gd name="T77" fmla="*/ 2147483647 h 743"/>
                  <a:gd name="T78" fmla="*/ 2147483647 w 483"/>
                  <a:gd name="T79" fmla="*/ 2147483647 h 743"/>
                  <a:gd name="T80" fmla="*/ 2147483647 w 483"/>
                  <a:gd name="T81" fmla="*/ 2147483647 h 743"/>
                  <a:gd name="T82" fmla="*/ 2147483647 w 483"/>
                  <a:gd name="T83" fmla="*/ 2147483647 h 743"/>
                  <a:gd name="T84" fmla="*/ 2147483647 w 483"/>
                  <a:gd name="T85" fmla="*/ 2147483647 h 743"/>
                  <a:gd name="T86" fmla="*/ 2147483647 w 483"/>
                  <a:gd name="T87" fmla="*/ 2147483647 h 743"/>
                  <a:gd name="T88" fmla="*/ 2147483647 w 483"/>
                  <a:gd name="T89" fmla="*/ 2147483647 h 743"/>
                  <a:gd name="T90" fmla="*/ 2147483647 w 483"/>
                  <a:gd name="T91" fmla="*/ 2147483647 h 743"/>
                  <a:gd name="T92" fmla="*/ 2147483647 w 483"/>
                  <a:gd name="T93" fmla="*/ 2147483647 h 743"/>
                  <a:gd name="T94" fmla="*/ 2147483647 w 483"/>
                  <a:gd name="T95" fmla="*/ 2147483647 h 743"/>
                  <a:gd name="T96" fmla="*/ 2147483647 w 483"/>
                  <a:gd name="T97" fmla="*/ 2147483647 h 743"/>
                  <a:gd name="T98" fmla="*/ 2147483647 w 483"/>
                  <a:gd name="T99" fmla="*/ 2147483647 h 743"/>
                  <a:gd name="T100" fmla="*/ 2147483647 w 483"/>
                  <a:gd name="T101" fmla="*/ 2147483647 h 743"/>
                  <a:gd name="T102" fmla="*/ 2147483647 w 483"/>
                  <a:gd name="T103" fmla="*/ 2147483647 h 743"/>
                  <a:gd name="T104" fmla="*/ 2147483647 w 483"/>
                  <a:gd name="T105" fmla="*/ 2147483647 h 743"/>
                  <a:gd name="T106" fmla="*/ 2147483647 w 483"/>
                  <a:gd name="T107" fmla="*/ 2147483647 h 743"/>
                  <a:gd name="T108" fmla="*/ 2147483647 w 483"/>
                  <a:gd name="T109" fmla="*/ 2147483647 h 743"/>
                  <a:gd name="T110" fmla="*/ 2147483647 w 483"/>
                  <a:gd name="T111" fmla="*/ 2147483647 h 743"/>
                  <a:gd name="T112" fmla="*/ 2147483647 w 483"/>
                  <a:gd name="T113" fmla="*/ 2147483647 h 743"/>
                  <a:gd name="T114" fmla="*/ 2147483647 w 483"/>
                  <a:gd name="T115" fmla="*/ 2147483647 h 743"/>
                  <a:gd name="T116" fmla="*/ 2147483647 w 483"/>
                  <a:gd name="T117" fmla="*/ 2147483647 h 743"/>
                  <a:gd name="T118" fmla="*/ 2147483647 w 483"/>
                  <a:gd name="T119" fmla="*/ 0 h 743"/>
                  <a:gd name="T120" fmla="*/ 2147483647 w 483"/>
                  <a:gd name="T121" fmla="*/ 2147483647 h 743"/>
                  <a:gd name="T122" fmla="*/ 2147483647 w 483"/>
                  <a:gd name="T123" fmla="*/ 2147483647 h 7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743"/>
                  <a:gd name="T188" fmla="*/ 483 w 483"/>
                  <a:gd name="T189" fmla="*/ 743 h 7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743">
                    <a:moveTo>
                      <a:pt x="474" y="115"/>
                    </a:moveTo>
                    <a:lnTo>
                      <a:pt x="469" y="133"/>
                    </a:lnTo>
                    <a:lnTo>
                      <a:pt x="468" y="144"/>
                    </a:lnTo>
                    <a:lnTo>
                      <a:pt x="467" y="144"/>
                    </a:lnTo>
                    <a:lnTo>
                      <a:pt x="468" y="145"/>
                    </a:lnTo>
                    <a:lnTo>
                      <a:pt x="469" y="155"/>
                    </a:lnTo>
                    <a:lnTo>
                      <a:pt x="467" y="156"/>
                    </a:lnTo>
                    <a:lnTo>
                      <a:pt x="468" y="155"/>
                    </a:lnTo>
                    <a:lnTo>
                      <a:pt x="467" y="153"/>
                    </a:lnTo>
                    <a:lnTo>
                      <a:pt x="464" y="154"/>
                    </a:lnTo>
                    <a:lnTo>
                      <a:pt x="467" y="154"/>
                    </a:lnTo>
                    <a:lnTo>
                      <a:pt x="466" y="156"/>
                    </a:lnTo>
                    <a:lnTo>
                      <a:pt x="468" y="157"/>
                    </a:lnTo>
                    <a:lnTo>
                      <a:pt x="465" y="177"/>
                    </a:lnTo>
                    <a:lnTo>
                      <a:pt x="464" y="209"/>
                    </a:lnTo>
                    <a:lnTo>
                      <a:pt x="466" y="231"/>
                    </a:lnTo>
                    <a:lnTo>
                      <a:pt x="471" y="263"/>
                    </a:lnTo>
                    <a:lnTo>
                      <a:pt x="477" y="304"/>
                    </a:lnTo>
                    <a:lnTo>
                      <a:pt x="474" y="327"/>
                    </a:lnTo>
                    <a:lnTo>
                      <a:pt x="467" y="346"/>
                    </a:lnTo>
                    <a:lnTo>
                      <a:pt x="452" y="378"/>
                    </a:lnTo>
                    <a:lnTo>
                      <a:pt x="451" y="382"/>
                    </a:lnTo>
                    <a:lnTo>
                      <a:pt x="451" y="377"/>
                    </a:lnTo>
                    <a:lnTo>
                      <a:pt x="454" y="370"/>
                    </a:lnTo>
                    <a:lnTo>
                      <a:pt x="451" y="371"/>
                    </a:lnTo>
                    <a:lnTo>
                      <a:pt x="448" y="380"/>
                    </a:lnTo>
                    <a:lnTo>
                      <a:pt x="449" y="385"/>
                    </a:lnTo>
                    <a:lnTo>
                      <a:pt x="436" y="388"/>
                    </a:lnTo>
                    <a:lnTo>
                      <a:pt x="427" y="392"/>
                    </a:lnTo>
                    <a:lnTo>
                      <a:pt x="412" y="404"/>
                    </a:lnTo>
                    <a:lnTo>
                      <a:pt x="399" y="416"/>
                    </a:lnTo>
                    <a:lnTo>
                      <a:pt x="397" y="419"/>
                    </a:lnTo>
                    <a:lnTo>
                      <a:pt x="396" y="428"/>
                    </a:lnTo>
                    <a:lnTo>
                      <a:pt x="391" y="433"/>
                    </a:lnTo>
                    <a:lnTo>
                      <a:pt x="387" y="442"/>
                    </a:lnTo>
                    <a:lnTo>
                      <a:pt x="374" y="449"/>
                    </a:lnTo>
                    <a:lnTo>
                      <a:pt x="371" y="446"/>
                    </a:lnTo>
                    <a:lnTo>
                      <a:pt x="372" y="449"/>
                    </a:lnTo>
                    <a:lnTo>
                      <a:pt x="379" y="449"/>
                    </a:lnTo>
                    <a:lnTo>
                      <a:pt x="381" y="452"/>
                    </a:lnTo>
                    <a:lnTo>
                      <a:pt x="380" y="453"/>
                    </a:lnTo>
                    <a:lnTo>
                      <a:pt x="376" y="462"/>
                    </a:lnTo>
                    <a:lnTo>
                      <a:pt x="375" y="467"/>
                    </a:lnTo>
                    <a:lnTo>
                      <a:pt x="369" y="468"/>
                    </a:lnTo>
                    <a:lnTo>
                      <a:pt x="367" y="471"/>
                    </a:lnTo>
                    <a:lnTo>
                      <a:pt x="372" y="476"/>
                    </a:lnTo>
                    <a:lnTo>
                      <a:pt x="373" y="483"/>
                    </a:lnTo>
                    <a:lnTo>
                      <a:pt x="367" y="503"/>
                    </a:lnTo>
                    <a:lnTo>
                      <a:pt x="362" y="511"/>
                    </a:lnTo>
                    <a:lnTo>
                      <a:pt x="363" y="512"/>
                    </a:lnTo>
                    <a:lnTo>
                      <a:pt x="360" y="516"/>
                    </a:lnTo>
                    <a:lnTo>
                      <a:pt x="358" y="522"/>
                    </a:lnTo>
                    <a:lnTo>
                      <a:pt x="357" y="522"/>
                    </a:lnTo>
                    <a:lnTo>
                      <a:pt x="354" y="518"/>
                    </a:lnTo>
                    <a:lnTo>
                      <a:pt x="348" y="519"/>
                    </a:lnTo>
                    <a:lnTo>
                      <a:pt x="350" y="524"/>
                    </a:lnTo>
                    <a:lnTo>
                      <a:pt x="349" y="529"/>
                    </a:lnTo>
                    <a:lnTo>
                      <a:pt x="349" y="530"/>
                    </a:lnTo>
                    <a:lnTo>
                      <a:pt x="350" y="531"/>
                    </a:lnTo>
                    <a:lnTo>
                      <a:pt x="348" y="533"/>
                    </a:lnTo>
                    <a:lnTo>
                      <a:pt x="347" y="536"/>
                    </a:lnTo>
                    <a:lnTo>
                      <a:pt x="342" y="543"/>
                    </a:lnTo>
                    <a:lnTo>
                      <a:pt x="339" y="552"/>
                    </a:lnTo>
                    <a:lnTo>
                      <a:pt x="340" y="552"/>
                    </a:lnTo>
                    <a:lnTo>
                      <a:pt x="333" y="563"/>
                    </a:lnTo>
                    <a:lnTo>
                      <a:pt x="331" y="572"/>
                    </a:lnTo>
                    <a:lnTo>
                      <a:pt x="327" y="576"/>
                    </a:lnTo>
                    <a:lnTo>
                      <a:pt x="323" y="583"/>
                    </a:lnTo>
                    <a:lnTo>
                      <a:pt x="322" y="590"/>
                    </a:lnTo>
                    <a:lnTo>
                      <a:pt x="318" y="596"/>
                    </a:lnTo>
                    <a:lnTo>
                      <a:pt x="318" y="598"/>
                    </a:lnTo>
                    <a:lnTo>
                      <a:pt x="315" y="599"/>
                    </a:lnTo>
                    <a:lnTo>
                      <a:pt x="313" y="597"/>
                    </a:lnTo>
                    <a:lnTo>
                      <a:pt x="311" y="598"/>
                    </a:lnTo>
                    <a:lnTo>
                      <a:pt x="312" y="596"/>
                    </a:lnTo>
                    <a:lnTo>
                      <a:pt x="307" y="595"/>
                    </a:lnTo>
                    <a:lnTo>
                      <a:pt x="308" y="596"/>
                    </a:lnTo>
                    <a:lnTo>
                      <a:pt x="307" y="599"/>
                    </a:lnTo>
                    <a:lnTo>
                      <a:pt x="308" y="601"/>
                    </a:lnTo>
                    <a:lnTo>
                      <a:pt x="307" y="601"/>
                    </a:lnTo>
                    <a:lnTo>
                      <a:pt x="308" y="602"/>
                    </a:lnTo>
                    <a:lnTo>
                      <a:pt x="307" y="604"/>
                    </a:lnTo>
                    <a:lnTo>
                      <a:pt x="305" y="602"/>
                    </a:lnTo>
                    <a:lnTo>
                      <a:pt x="301" y="605"/>
                    </a:lnTo>
                    <a:lnTo>
                      <a:pt x="295" y="604"/>
                    </a:lnTo>
                    <a:lnTo>
                      <a:pt x="294" y="603"/>
                    </a:lnTo>
                    <a:lnTo>
                      <a:pt x="294" y="607"/>
                    </a:lnTo>
                    <a:lnTo>
                      <a:pt x="291" y="606"/>
                    </a:lnTo>
                    <a:lnTo>
                      <a:pt x="294" y="607"/>
                    </a:lnTo>
                    <a:lnTo>
                      <a:pt x="293" y="609"/>
                    </a:lnTo>
                    <a:lnTo>
                      <a:pt x="296" y="609"/>
                    </a:lnTo>
                    <a:lnTo>
                      <a:pt x="294" y="609"/>
                    </a:lnTo>
                    <a:lnTo>
                      <a:pt x="294" y="607"/>
                    </a:lnTo>
                    <a:lnTo>
                      <a:pt x="294" y="605"/>
                    </a:lnTo>
                    <a:lnTo>
                      <a:pt x="303" y="605"/>
                    </a:lnTo>
                    <a:lnTo>
                      <a:pt x="299" y="609"/>
                    </a:lnTo>
                    <a:lnTo>
                      <a:pt x="295" y="616"/>
                    </a:lnTo>
                    <a:lnTo>
                      <a:pt x="296" y="619"/>
                    </a:lnTo>
                    <a:lnTo>
                      <a:pt x="294" y="619"/>
                    </a:lnTo>
                    <a:lnTo>
                      <a:pt x="292" y="622"/>
                    </a:lnTo>
                    <a:lnTo>
                      <a:pt x="291" y="621"/>
                    </a:lnTo>
                    <a:lnTo>
                      <a:pt x="288" y="622"/>
                    </a:lnTo>
                    <a:lnTo>
                      <a:pt x="288" y="623"/>
                    </a:lnTo>
                    <a:lnTo>
                      <a:pt x="285" y="628"/>
                    </a:lnTo>
                    <a:lnTo>
                      <a:pt x="283" y="634"/>
                    </a:lnTo>
                    <a:lnTo>
                      <a:pt x="277" y="635"/>
                    </a:lnTo>
                    <a:lnTo>
                      <a:pt x="272" y="643"/>
                    </a:lnTo>
                    <a:lnTo>
                      <a:pt x="272" y="638"/>
                    </a:lnTo>
                    <a:lnTo>
                      <a:pt x="267" y="634"/>
                    </a:lnTo>
                    <a:lnTo>
                      <a:pt x="268" y="633"/>
                    </a:lnTo>
                    <a:lnTo>
                      <a:pt x="270" y="630"/>
                    </a:lnTo>
                    <a:lnTo>
                      <a:pt x="268" y="633"/>
                    </a:lnTo>
                    <a:lnTo>
                      <a:pt x="266" y="633"/>
                    </a:lnTo>
                    <a:lnTo>
                      <a:pt x="267" y="635"/>
                    </a:lnTo>
                    <a:lnTo>
                      <a:pt x="256" y="641"/>
                    </a:lnTo>
                    <a:lnTo>
                      <a:pt x="257" y="641"/>
                    </a:lnTo>
                    <a:lnTo>
                      <a:pt x="254" y="643"/>
                    </a:lnTo>
                    <a:lnTo>
                      <a:pt x="252" y="642"/>
                    </a:lnTo>
                    <a:lnTo>
                      <a:pt x="251" y="642"/>
                    </a:lnTo>
                    <a:lnTo>
                      <a:pt x="252" y="642"/>
                    </a:lnTo>
                    <a:lnTo>
                      <a:pt x="253" y="644"/>
                    </a:lnTo>
                    <a:lnTo>
                      <a:pt x="248" y="644"/>
                    </a:lnTo>
                    <a:lnTo>
                      <a:pt x="245" y="648"/>
                    </a:lnTo>
                    <a:lnTo>
                      <a:pt x="243" y="653"/>
                    </a:lnTo>
                    <a:lnTo>
                      <a:pt x="241" y="653"/>
                    </a:lnTo>
                    <a:lnTo>
                      <a:pt x="234" y="665"/>
                    </a:lnTo>
                    <a:lnTo>
                      <a:pt x="233" y="676"/>
                    </a:lnTo>
                    <a:lnTo>
                      <a:pt x="234" y="679"/>
                    </a:lnTo>
                    <a:lnTo>
                      <a:pt x="232" y="684"/>
                    </a:lnTo>
                    <a:lnTo>
                      <a:pt x="228" y="689"/>
                    </a:lnTo>
                    <a:lnTo>
                      <a:pt x="222" y="705"/>
                    </a:lnTo>
                    <a:lnTo>
                      <a:pt x="219" y="707"/>
                    </a:lnTo>
                    <a:lnTo>
                      <a:pt x="212" y="714"/>
                    </a:lnTo>
                    <a:lnTo>
                      <a:pt x="207" y="719"/>
                    </a:lnTo>
                    <a:lnTo>
                      <a:pt x="201" y="732"/>
                    </a:lnTo>
                    <a:lnTo>
                      <a:pt x="201" y="743"/>
                    </a:lnTo>
                    <a:lnTo>
                      <a:pt x="196" y="740"/>
                    </a:lnTo>
                    <a:lnTo>
                      <a:pt x="197" y="738"/>
                    </a:lnTo>
                    <a:lnTo>
                      <a:pt x="193" y="739"/>
                    </a:lnTo>
                    <a:lnTo>
                      <a:pt x="191" y="732"/>
                    </a:lnTo>
                    <a:lnTo>
                      <a:pt x="186" y="731"/>
                    </a:lnTo>
                    <a:lnTo>
                      <a:pt x="183" y="733"/>
                    </a:lnTo>
                    <a:lnTo>
                      <a:pt x="182" y="732"/>
                    </a:lnTo>
                    <a:lnTo>
                      <a:pt x="173" y="725"/>
                    </a:lnTo>
                    <a:lnTo>
                      <a:pt x="169" y="725"/>
                    </a:lnTo>
                    <a:lnTo>
                      <a:pt x="166" y="728"/>
                    </a:lnTo>
                    <a:lnTo>
                      <a:pt x="162" y="727"/>
                    </a:lnTo>
                    <a:lnTo>
                      <a:pt x="161" y="730"/>
                    </a:lnTo>
                    <a:lnTo>
                      <a:pt x="158" y="730"/>
                    </a:lnTo>
                    <a:lnTo>
                      <a:pt x="158" y="731"/>
                    </a:lnTo>
                    <a:lnTo>
                      <a:pt x="153" y="731"/>
                    </a:lnTo>
                    <a:lnTo>
                      <a:pt x="152" y="729"/>
                    </a:lnTo>
                    <a:lnTo>
                      <a:pt x="150" y="732"/>
                    </a:lnTo>
                    <a:lnTo>
                      <a:pt x="149" y="730"/>
                    </a:lnTo>
                    <a:lnTo>
                      <a:pt x="147" y="731"/>
                    </a:lnTo>
                    <a:lnTo>
                      <a:pt x="143" y="727"/>
                    </a:lnTo>
                    <a:lnTo>
                      <a:pt x="142" y="728"/>
                    </a:lnTo>
                    <a:lnTo>
                      <a:pt x="142" y="727"/>
                    </a:lnTo>
                    <a:lnTo>
                      <a:pt x="139" y="725"/>
                    </a:lnTo>
                    <a:lnTo>
                      <a:pt x="134" y="729"/>
                    </a:lnTo>
                    <a:lnTo>
                      <a:pt x="132" y="728"/>
                    </a:lnTo>
                    <a:lnTo>
                      <a:pt x="131" y="730"/>
                    </a:lnTo>
                    <a:lnTo>
                      <a:pt x="127" y="729"/>
                    </a:lnTo>
                    <a:lnTo>
                      <a:pt x="124" y="725"/>
                    </a:lnTo>
                    <a:lnTo>
                      <a:pt x="123" y="725"/>
                    </a:lnTo>
                    <a:lnTo>
                      <a:pt x="123" y="723"/>
                    </a:lnTo>
                    <a:lnTo>
                      <a:pt x="121" y="723"/>
                    </a:lnTo>
                    <a:lnTo>
                      <a:pt x="121" y="724"/>
                    </a:lnTo>
                    <a:lnTo>
                      <a:pt x="120" y="723"/>
                    </a:lnTo>
                    <a:lnTo>
                      <a:pt x="111" y="721"/>
                    </a:lnTo>
                    <a:lnTo>
                      <a:pt x="109" y="720"/>
                    </a:lnTo>
                    <a:lnTo>
                      <a:pt x="106" y="721"/>
                    </a:lnTo>
                    <a:lnTo>
                      <a:pt x="101" y="721"/>
                    </a:lnTo>
                    <a:lnTo>
                      <a:pt x="96" y="724"/>
                    </a:lnTo>
                    <a:lnTo>
                      <a:pt x="90" y="721"/>
                    </a:lnTo>
                    <a:lnTo>
                      <a:pt x="87" y="719"/>
                    </a:lnTo>
                    <a:lnTo>
                      <a:pt x="88" y="717"/>
                    </a:lnTo>
                    <a:lnTo>
                      <a:pt x="84" y="717"/>
                    </a:lnTo>
                    <a:lnTo>
                      <a:pt x="80" y="716"/>
                    </a:lnTo>
                    <a:lnTo>
                      <a:pt x="79" y="718"/>
                    </a:lnTo>
                    <a:lnTo>
                      <a:pt x="76" y="716"/>
                    </a:lnTo>
                    <a:lnTo>
                      <a:pt x="73" y="717"/>
                    </a:lnTo>
                    <a:lnTo>
                      <a:pt x="70" y="715"/>
                    </a:lnTo>
                    <a:lnTo>
                      <a:pt x="69" y="717"/>
                    </a:lnTo>
                    <a:lnTo>
                      <a:pt x="68" y="716"/>
                    </a:lnTo>
                    <a:lnTo>
                      <a:pt x="68" y="715"/>
                    </a:lnTo>
                    <a:lnTo>
                      <a:pt x="65" y="713"/>
                    </a:lnTo>
                    <a:lnTo>
                      <a:pt x="63" y="710"/>
                    </a:lnTo>
                    <a:lnTo>
                      <a:pt x="58" y="712"/>
                    </a:lnTo>
                    <a:lnTo>
                      <a:pt x="56" y="710"/>
                    </a:lnTo>
                    <a:lnTo>
                      <a:pt x="52" y="709"/>
                    </a:lnTo>
                    <a:lnTo>
                      <a:pt x="50" y="709"/>
                    </a:lnTo>
                    <a:lnTo>
                      <a:pt x="50" y="707"/>
                    </a:lnTo>
                    <a:lnTo>
                      <a:pt x="48" y="706"/>
                    </a:lnTo>
                    <a:lnTo>
                      <a:pt x="48" y="704"/>
                    </a:lnTo>
                    <a:lnTo>
                      <a:pt x="44" y="706"/>
                    </a:lnTo>
                    <a:lnTo>
                      <a:pt x="44" y="704"/>
                    </a:lnTo>
                    <a:lnTo>
                      <a:pt x="41" y="702"/>
                    </a:lnTo>
                    <a:lnTo>
                      <a:pt x="38" y="703"/>
                    </a:lnTo>
                    <a:lnTo>
                      <a:pt x="38" y="705"/>
                    </a:lnTo>
                    <a:lnTo>
                      <a:pt x="36" y="704"/>
                    </a:lnTo>
                    <a:lnTo>
                      <a:pt x="36" y="702"/>
                    </a:lnTo>
                    <a:lnTo>
                      <a:pt x="38" y="701"/>
                    </a:lnTo>
                    <a:lnTo>
                      <a:pt x="36" y="700"/>
                    </a:lnTo>
                    <a:lnTo>
                      <a:pt x="32" y="699"/>
                    </a:lnTo>
                    <a:lnTo>
                      <a:pt x="35" y="694"/>
                    </a:lnTo>
                    <a:lnTo>
                      <a:pt x="32" y="692"/>
                    </a:lnTo>
                    <a:lnTo>
                      <a:pt x="33" y="688"/>
                    </a:lnTo>
                    <a:lnTo>
                      <a:pt x="35" y="689"/>
                    </a:lnTo>
                    <a:lnTo>
                      <a:pt x="36" y="687"/>
                    </a:lnTo>
                    <a:lnTo>
                      <a:pt x="34" y="684"/>
                    </a:lnTo>
                    <a:lnTo>
                      <a:pt x="36" y="681"/>
                    </a:lnTo>
                    <a:lnTo>
                      <a:pt x="34" y="679"/>
                    </a:lnTo>
                    <a:lnTo>
                      <a:pt x="37" y="675"/>
                    </a:lnTo>
                    <a:lnTo>
                      <a:pt x="36" y="667"/>
                    </a:lnTo>
                    <a:lnTo>
                      <a:pt x="32" y="665"/>
                    </a:lnTo>
                    <a:lnTo>
                      <a:pt x="31" y="662"/>
                    </a:lnTo>
                    <a:lnTo>
                      <a:pt x="33" y="661"/>
                    </a:lnTo>
                    <a:lnTo>
                      <a:pt x="34" y="661"/>
                    </a:lnTo>
                    <a:lnTo>
                      <a:pt x="35" y="656"/>
                    </a:lnTo>
                    <a:lnTo>
                      <a:pt x="34" y="653"/>
                    </a:lnTo>
                    <a:lnTo>
                      <a:pt x="37" y="649"/>
                    </a:lnTo>
                    <a:lnTo>
                      <a:pt x="34" y="648"/>
                    </a:lnTo>
                    <a:lnTo>
                      <a:pt x="31" y="649"/>
                    </a:lnTo>
                    <a:lnTo>
                      <a:pt x="31" y="638"/>
                    </a:lnTo>
                    <a:lnTo>
                      <a:pt x="23" y="633"/>
                    </a:lnTo>
                    <a:lnTo>
                      <a:pt x="15" y="634"/>
                    </a:lnTo>
                    <a:lnTo>
                      <a:pt x="16" y="633"/>
                    </a:lnTo>
                    <a:lnTo>
                      <a:pt x="12" y="633"/>
                    </a:lnTo>
                    <a:lnTo>
                      <a:pt x="12" y="631"/>
                    </a:lnTo>
                    <a:lnTo>
                      <a:pt x="8" y="629"/>
                    </a:lnTo>
                    <a:lnTo>
                      <a:pt x="6" y="626"/>
                    </a:lnTo>
                    <a:lnTo>
                      <a:pt x="3" y="626"/>
                    </a:lnTo>
                    <a:lnTo>
                      <a:pt x="1" y="626"/>
                    </a:lnTo>
                    <a:lnTo>
                      <a:pt x="0" y="624"/>
                    </a:lnTo>
                    <a:lnTo>
                      <a:pt x="2" y="621"/>
                    </a:lnTo>
                    <a:lnTo>
                      <a:pt x="5" y="622"/>
                    </a:lnTo>
                    <a:lnTo>
                      <a:pt x="3" y="616"/>
                    </a:lnTo>
                    <a:lnTo>
                      <a:pt x="6" y="611"/>
                    </a:lnTo>
                    <a:lnTo>
                      <a:pt x="13" y="604"/>
                    </a:lnTo>
                    <a:lnTo>
                      <a:pt x="12" y="603"/>
                    </a:lnTo>
                    <a:lnTo>
                      <a:pt x="15" y="602"/>
                    </a:lnTo>
                    <a:lnTo>
                      <a:pt x="14" y="601"/>
                    </a:lnTo>
                    <a:lnTo>
                      <a:pt x="16" y="599"/>
                    </a:lnTo>
                    <a:lnTo>
                      <a:pt x="13" y="598"/>
                    </a:lnTo>
                    <a:lnTo>
                      <a:pt x="14" y="595"/>
                    </a:lnTo>
                    <a:lnTo>
                      <a:pt x="8" y="595"/>
                    </a:lnTo>
                    <a:lnTo>
                      <a:pt x="5" y="593"/>
                    </a:lnTo>
                    <a:lnTo>
                      <a:pt x="8" y="591"/>
                    </a:lnTo>
                    <a:lnTo>
                      <a:pt x="12" y="580"/>
                    </a:lnTo>
                    <a:lnTo>
                      <a:pt x="17" y="578"/>
                    </a:lnTo>
                    <a:lnTo>
                      <a:pt x="15" y="572"/>
                    </a:lnTo>
                    <a:lnTo>
                      <a:pt x="18" y="563"/>
                    </a:lnTo>
                    <a:lnTo>
                      <a:pt x="17" y="552"/>
                    </a:lnTo>
                    <a:lnTo>
                      <a:pt x="9" y="549"/>
                    </a:lnTo>
                    <a:lnTo>
                      <a:pt x="7" y="541"/>
                    </a:lnTo>
                    <a:lnTo>
                      <a:pt x="5" y="540"/>
                    </a:lnTo>
                    <a:lnTo>
                      <a:pt x="6" y="535"/>
                    </a:lnTo>
                    <a:lnTo>
                      <a:pt x="8" y="534"/>
                    </a:lnTo>
                    <a:lnTo>
                      <a:pt x="7" y="531"/>
                    </a:lnTo>
                    <a:lnTo>
                      <a:pt x="9" y="532"/>
                    </a:lnTo>
                    <a:lnTo>
                      <a:pt x="13" y="527"/>
                    </a:lnTo>
                    <a:lnTo>
                      <a:pt x="22" y="523"/>
                    </a:lnTo>
                    <a:lnTo>
                      <a:pt x="23" y="516"/>
                    </a:lnTo>
                    <a:lnTo>
                      <a:pt x="27" y="504"/>
                    </a:lnTo>
                    <a:lnTo>
                      <a:pt x="47" y="504"/>
                    </a:lnTo>
                    <a:lnTo>
                      <a:pt x="103" y="504"/>
                    </a:lnTo>
                    <a:lnTo>
                      <a:pt x="103" y="502"/>
                    </a:lnTo>
                    <a:lnTo>
                      <a:pt x="109" y="500"/>
                    </a:lnTo>
                    <a:lnTo>
                      <a:pt x="110" y="495"/>
                    </a:lnTo>
                    <a:lnTo>
                      <a:pt x="116" y="486"/>
                    </a:lnTo>
                    <a:lnTo>
                      <a:pt x="116" y="479"/>
                    </a:lnTo>
                    <a:lnTo>
                      <a:pt x="119" y="479"/>
                    </a:lnTo>
                    <a:lnTo>
                      <a:pt x="120" y="472"/>
                    </a:lnTo>
                    <a:lnTo>
                      <a:pt x="122" y="470"/>
                    </a:lnTo>
                    <a:lnTo>
                      <a:pt x="125" y="462"/>
                    </a:lnTo>
                    <a:lnTo>
                      <a:pt x="125" y="459"/>
                    </a:lnTo>
                    <a:lnTo>
                      <a:pt x="123" y="455"/>
                    </a:lnTo>
                    <a:lnTo>
                      <a:pt x="127" y="446"/>
                    </a:lnTo>
                    <a:lnTo>
                      <a:pt x="132" y="447"/>
                    </a:lnTo>
                    <a:lnTo>
                      <a:pt x="137" y="445"/>
                    </a:lnTo>
                    <a:lnTo>
                      <a:pt x="139" y="446"/>
                    </a:lnTo>
                    <a:lnTo>
                      <a:pt x="142" y="439"/>
                    </a:lnTo>
                    <a:lnTo>
                      <a:pt x="147" y="439"/>
                    </a:lnTo>
                    <a:lnTo>
                      <a:pt x="151" y="435"/>
                    </a:lnTo>
                    <a:lnTo>
                      <a:pt x="151" y="427"/>
                    </a:lnTo>
                    <a:lnTo>
                      <a:pt x="153" y="425"/>
                    </a:lnTo>
                    <a:lnTo>
                      <a:pt x="151" y="422"/>
                    </a:lnTo>
                    <a:lnTo>
                      <a:pt x="153" y="422"/>
                    </a:lnTo>
                    <a:lnTo>
                      <a:pt x="156" y="417"/>
                    </a:lnTo>
                    <a:lnTo>
                      <a:pt x="153" y="412"/>
                    </a:lnTo>
                    <a:lnTo>
                      <a:pt x="153" y="410"/>
                    </a:lnTo>
                    <a:lnTo>
                      <a:pt x="150" y="404"/>
                    </a:lnTo>
                    <a:lnTo>
                      <a:pt x="152" y="403"/>
                    </a:lnTo>
                    <a:lnTo>
                      <a:pt x="153" y="394"/>
                    </a:lnTo>
                    <a:lnTo>
                      <a:pt x="156" y="388"/>
                    </a:lnTo>
                    <a:lnTo>
                      <a:pt x="158" y="386"/>
                    </a:lnTo>
                    <a:lnTo>
                      <a:pt x="161" y="385"/>
                    </a:lnTo>
                    <a:lnTo>
                      <a:pt x="164" y="381"/>
                    </a:lnTo>
                    <a:lnTo>
                      <a:pt x="168" y="380"/>
                    </a:lnTo>
                    <a:lnTo>
                      <a:pt x="170" y="373"/>
                    </a:lnTo>
                    <a:lnTo>
                      <a:pt x="171" y="372"/>
                    </a:lnTo>
                    <a:lnTo>
                      <a:pt x="176" y="372"/>
                    </a:lnTo>
                    <a:lnTo>
                      <a:pt x="176" y="369"/>
                    </a:lnTo>
                    <a:lnTo>
                      <a:pt x="180" y="369"/>
                    </a:lnTo>
                    <a:lnTo>
                      <a:pt x="179" y="368"/>
                    </a:lnTo>
                    <a:lnTo>
                      <a:pt x="184" y="365"/>
                    </a:lnTo>
                    <a:lnTo>
                      <a:pt x="182" y="359"/>
                    </a:lnTo>
                    <a:lnTo>
                      <a:pt x="183" y="354"/>
                    </a:lnTo>
                    <a:lnTo>
                      <a:pt x="181" y="351"/>
                    </a:lnTo>
                    <a:lnTo>
                      <a:pt x="182" y="347"/>
                    </a:lnTo>
                    <a:lnTo>
                      <a:pt x="188" y="352"/>
                    </a:lnTo>
                    <a:lnTo>
                      <a:pt x="194" y="352"/>
                    </a:lnTo>
                    <a:lnTo>
                      <a:pt x="197" y="351"/>
                    </a:lnTo>
                    <a:lnTo>
                      <a:pt x="202" y="344"/>
                    </a:lnTo>
                    <a:lnTo>
                      <a:pt x="203" y="342"/>
                    </a:lnTo>
                    <a:lnTo>
                      <a:pt x="201" y="339"/>
                    </a:lnTo>
                    <a:lnTo>
                      <a:pt x="199" y="334"/>
                    </a:lnTo>
                    <a:lnTo>
                      <a:pt x="200" y="333"/>
                    </a:lnTo>
                    <a:lnTo>
                      <a:pt x="201" y="328"/>
                    </a:lnTo>
                    <a:lnTo>
                      <a:pt x="207" y="324"/>
                    </a:lnTo>
                    <a:lnTo>
                      <a:pt x="207" y="322"/>
                    </a:lnTo>
                    <a:lnTo>
                      <a:pt x="205" y="320"/>
                    </a:lnTo>
                    <a:lnTo>
                      <a:pt x="205" y="317"/>
                    </a:lnTo>
                    <a:lnTo>
                      <a:pt x="212" y="308"/>
                    </a:lnTo>
                    <a:lnTo>
                      <a:pt x="211" y="307"/>
                    </a:lnTo>
                    <a:lnTo>
                      <a:pt x="206" y="307"/>
                    </a:lnTo>
                    <a:lnTo>
                      <a:pt x="207" y="304"/>
                    </a:lnTo>
                    <a:lnTo>
                      <a:pt x="204" y="303"/>
                    </a:lnTo>
                    <a:lnTo>
                      <a:pt x="206" y="301"/>
                    </a:lnTo>
                    <a:lnTo>
                      <a:pt x="210" y="301"/>
                    </a:lnTo>
                    <a:lnTo>
                      <a:pt x="210" y="297"/>
                    </a:lnTo>
                    <a:lnTo>
                      <a:pt x="206" y="297"/>
                    </a:lnTo>
                    <a:lnTo>
                      <a:pt x="205" y="296"/>
                    </a:lnTo>
                    <a:lnTo>
                      <a:pt x="206" y="295"/>
                    </a:lnTo>
                    <a:lnTo>
                      <a:pt x="204" y="292"/>
                    </a:lnTo>
                    <a:lnTo>
                      <a:pt x="205" y="290"/>
                    </a:lnTo>
                    <a:lnTo>
                      <a:pt x="209" y="286"/>
                    </a:lnTo>
                    <a:lnTo>
                      <a:pt x="207" y="285"/>
                    </a:lnTo>
                    <a:lnTo>
                      <a:pt x="207" y="283"/>
                    </a:lnTo>
                    <a:lnTo>
                      <a:pt x="204" y="281"/>
                    </a:lnTo>
                    <a:lnTo>
                      <a:pt x="204" y="277"/>
                    </a:lnTo>
                    <a:lnTo>
                      <a:pt x="203" y="274"/>
                    </a:lnTo>
                    <a:lnTo>
                      <a:pt x="204" y="273"/>
                    </a:lnTo>
                    <a:lnTo>
                      <a:pt x="200" y="273"/>
                    </a:lnTo>
                    <a:lnTo>
                      <a:pt x="201" y="270"/>
                    </a:lnTo>
                    <a:lnTo>
                      <a:pt x="200" y="268"/>
                    </a:lnTo>
                    <a:lnTo>
                      <a:pt x="196" y="266"/>
                    </a:lnTo>
                    <a:lnTo>
                      <a:pt x="195" y="264"/>
                    </a:lnTo>
                    <a:lnTo>
                      <a:pt x="189" y="263"/>
                    </a:lnTo>
                    <a:lnTo>
                      <a:pt x="191" y="260"/>
                    </a:lnTo>
                    <a:lnTo>
                      <a:pt x="188" y="262"/>
                    </a:lnTo>
                    <a:lnTo>
                      <a:pt x="189" y="257"/>
                    </a:lnTo>
                    <a:lnTo>
                      <a:pt x="186" y="259"/>
                    </a:lnTo>
                    <a:lnTo>
                      <a:pt x="180" y="256"/>
                    </a:lnTo>
                    <a:lnTo>
                      <a:pt x="180" y="254"/>
                    </a:lnTo>
                    <a:lnTo>
                      <a:pt x="179" y="253"/>
                    </a:lnTo>
                    <a:lnTo>
                      <a:pt x="176" y="247"/>
                    </a:lnTo>
                    <a:lnTo>
                      <a:pt x="178" y="243"/>
                    </a:lnTo>
                    <a:lnTo>
                      <a:pt x="185" y="239"/>
                    </a:lnTo>
                    <a:lnTo>
                      <a:pt x="188" y="236"/>
                    </a:lnTo>
                    <a:lnTo>
                      <a:pt x="184" y="237"/>
                    </a:lnTo>
                    <a:lnTo>
                      <a:pt x="181" y="236"/>
                    </a:lnTo>
                    <a:lnTo>
                      <a:pt x="181" y="234"/>
                    </a:lnTo>
                    <a:lnTo>
                      <a:pt x="178" y="234"/>
                    </a:lnTo>
                    <a:lnTo>
                      <a:pt x="178" y="230"/>
                    </a:lnTo>
                    <a:lnTo>
                      <a:pt x="175" y="230"/>
                    </a:lnTo>
                    <a:lnTo>
                      <a:pt x="175" y="228"/>
                    </a:lnTo>
                    <a:lnTo>
                      <a:pt x="169" y="227"/>
                    </a:lnTo>
                    <a:lnTo>
                      <a:pt x="169" y="226"/>
                    </a:lnTo>
                    <a:lnTo>
                      <a:pt x="166" y="225"/>
                    </a:lnTo>
                    <a:lnTo>
                      <a:pt x="167" y="223"/>
                    </a:lnTo>
                    <a:lnTo>
                      <a:pt x="164" y="218"/>
                    </a:lnTo>
                    <a:lnTo>
                      <a:pt x="159" y="216"/>
                    </a:lnTo>
                    <a:lnTo>
                      <a:pt x="156" y="211"/>
                    </a:lnTo>
                    <a:lnTo>
                      <a:pt x="149" y="212"/>
                    </a:lnTo>
                    <a:lnTo>
                      <a:pt x="146" y="210"/>
                    </a:lnTo>
                    <a:lnTo>
                      <a:pt x="145" y="215"/>
                    </a:lnTo>
                    <a:lnTo>
                      <a:pt x="142" y="211"/>
                    </a:lnTo>
                    <a:lnTo>
                      <a:pt x="139" y="210"/>
                    </a:lnTo>
                    <a:lnTo>
                      <a:pt x="140" y="208"/>
                    </a:lnTo>
                    <a:lnTo>
                      <a:pt x="139" y="208"/>
                    </a:lnTo>
                    <a:lnTo>
                      <a:pt x="140" y="206"/>
                    </a:lnTo>
                    <a:lnTo>
                      <a:pt x="139" y="202"/>
                    </a:lnTo>
                    <a:lnTo>
                      <a:pt x="141" y="197"/>
                    </a:lnTo>
                    <a:lnTo>
                      <a:pt x="160" y="197"/>
                    </a:lnTo>
                    <a:lnTo>
                      <a:pt x="162" y="197"/>
                    </a:lnTo>
                    <a:lnTo>
                      <a:pt x="166" y="200"/>
                    </a:lnTo>
                    <a:lnTo>
                      <a:pt x="167" y="206"/>
                    </a:lnTo>
                    <a:lnTo>
                      <a:pt x="169" y="207"/>
                    </a:lnTo>
                    <a:lnTo>
                      <a:pt x="186" y="206"/>
                    </a:lnTo>
                    <a:lnTo>
                      <a:pt x="200" y="207"/>
                    </a:lnTo>
                    <a:lnTo>
                      <a:pt x="203" y="203"/>
                    </a:lnTo>
                    <a:lnTo>
                      <a:pt x="205" y="205"/>
                    </a:lnTo>
                    <a:lnTo>
                      <a:pt x="210" y="201"/>
                    </a:lnTo>
                    <a:lnTo>
                      <a:pt x="205" y="192"/>
                    </a:lnTo>
                    <a:lnTo>
                      <a:pt x="204" y="183"/>
                    </a:lnTo>
                    <a:lnTo>
                      <a:pt x="204" y="173"/>
                    </a:lnTo>
                    <a:lnTo>
                      <a:pt x="202" y="172"/>
                    </a:lnTo>
                    <a:lnTo>
                      <a:pt x="194" y="172"/>
                    </a:lnTo>
                    <a:lnTo>
                      <a:pt x="185" y="165"/>
                    </a:lnTo>
                    <a:lnTo>
                      <a:pt x="185" y="164"/>
                    </a:lnTo>
                    <a:lnTo>
                      <a:pt x="182" y="165"/>
                    </a:lnTo>
                    <a:lnTo>
                      <a:pt x="183" y="163"/>
                    </a:lnTo>
                    <a:lnTo>
                      <a:pt x="180" y="161"/>
                    </a:lnTo>
                    <a:lnTo>
                      <a:pt x="184" y="158"/>
                    </a:lnTo>
                    <a:lnTo>
                      <a:pt x="184" y="156"/>
                    </a:lnTo>
                    <a:lnTo>
                      <a:pt x="183" y="156"/>
                    </a:lnTo>
                    <a:lnTo>
                      <a:pt x="186" y="139"/>
                    </a:lnTo>
                    <a:lnTo>
                      <a:pt x="188" y="127"/>
                    </a:lnTo>
                    <a:lnTo>
                      <a:pt x="186" y="123"/>
                    </a:lnTo>
                    <a:lnTo>
                      <a:pt x="153" y="121"/>
                    </a:lnTo>
                    <a:lnTo>
                      <a:pt x="152" y="119"/>
                    </a:lnTo>
                    <a:lnTo>
                      <a:pt x="156" y="115"/>
                    </a:lnTo>
                    <a:lnTo>
                      <a:pt x="161" y="112"/>
                    </a:lnTo>
                    <a:lnTo>
                      <a:pt x="158" y="111"/>
                    </a:lnTo>
                    <a:lnTo>
                      <a:pt x="157" y="109"/>
                    </a:lnTo>
                    <a:lnTo>
                      <a:pt x="158" y="106"/>
                    </a:lnTo>
                    <a:lnTo>
                      <a:pt x="160" y="105"/>
                    </a:lnTo>
                    <a:lnTo>
                      <a:pt x="158" y="91"/>
                    </a:lnTo>
                    <a:lnTo>
                      <a:pt x="170" y="80"/>
                    </a:lnTo>
                    <a:lnTo>
                      <a:pt x="169" y="75"/>
                    </a:lnTo>
                    <a:lnTo>
                      <a:pt x="171" y="73"/>
                    </a:lnTo>
                    <a:lnTo>
                      <a:pt x="169" y="70"/>
                    </a:lnTo>
                    <a:lnTo>
                      <a:pt x="171" y="69"/>
                    </a:lnTo>
                    <a:lnTo>
                      <a:pt x="171" y="66"/>
                    </a:lnTo>
                    <a:lnTo>
                      <a:pt x="179" y="63"/>
                    </a:lnTo>
                    <a:lnTo>
                      <a:pt x="180" y="59"/>
                    </a:lnTo>
                    <a:lnTo>
                      <a:pt x="184" y="59"/>
                    </a:lnTo>
                    <a:lnTo>
                      <a:pt x="184" y="61"/>
                    </a:lnTo>
                    <a:lnTo>
                      <a:pt x="185" y="58"/>
                    </a:lnTo>
                    <a:lnTo>
                      <a:pt x="188" y="58"/>
                    </a:lnTo>
                    <a:lnTo>
                      <a:pt x="189" y="61"/>
                    </a:lnTo>
                    <a:lnTo>
                      <a:pt x="192" y="59"/>
                    </a:lnTo>
                    <a:lnTo>
                      <a:pt x="195" y="61"/>
                    </a:lnTo>
                    <a:lnTo>
                      <a:pt x="194" y="57"/>
                    </a:lnTo>
                    <a:lnTo>
                      <a:pt x="197" y="54"/>
                    </a:lnTo>
                    <a:lnTo>
                      <a:pt x="202" y="57"/>
                    </a:lnTo>
                    <a:lnTo>
                      <a:pt x="202" y="52"/>
                    </a:lnTo>
                    <a:lnTo>
                      <a:pt x="206" y="53"/>
                    </a:lnTo>
                    <a:lnTo>
                      <a:pt x="215" y="48"/>
                    </a:lnTo>
                    <a:lnTo>
                      <a:pt x="216" y="51"/>
                    </a:lnTo>
                    <a:lnTo>
                      <a:pt x="218" y="50"/>
                    </a:lnTo>
                    <a:lnTo>
                      <a:pt x="225" y="56"/>
                    </a:lnTo>
                    <a:lnTo>
                      <a:pt x="234" y="57"/>
                    </a:lnTo>
                    <a:lnTo>
                      <a:pt x="237" y="58"/>
                    </a:lnTo>
                    <a:lnTo>
                      <a:pt x="241" y="57"/>
                    </a:lnTo>
                    <a:lnTo>
                      <a:pt x="241" y="47"/>
                    </a:lnTo>
                    <a:lnTo>
                      <a:pt x="213" y="20"/>
                    </a:lnTo>
                    <a:lnTo>
                      <a:pt x="216" y="20"/>
                    </a:lnTo>
                    <a:lnTo>
                      <a:pt x="217" y="17"/>
                    </a:lnTo>
                    <a:lnTo>
                      <a:pt x="218" y="19"/>
                    </a:lnTo>
                    <a:lnTo>
                      <a:pt x="221" y="21"/>
                    </a:lnTo>
                    <a:lnTo>
                      <a:pt x="228" y="14"/>
                    </a:lnTo>
                    <a:lnTo>
                      <a:pt x="229" y="14"/>
                    </a:lnTo>
                    <a:lnTo>
                      <a:pt x="230" y="16"/>
                    </a:lnTo>
                    <a:lnTo>
                      <a:pt x="233" y="13"/>
                    </a:lnTo>
                    <a:lnTo>
                      <a:pt x="236" y="14"/>
                    </a:lnTo>
                    <a:lnTo>
                      <a:pt x="237" y="19"/>
                    </a:lnTo>
                    <a:lnTo>
                      <a:pt x="241" y="18"/>
                    </a:lnTo>
                    <a:lnTo>
                      <a:pt x="243" y="19"/>
                    </a:lnTo>
                    <a:lnTo>
                      <a:pt x="243" y="23"/>
                    </a:lnTo>
                    <a:lnTo>
                      <a:pt x="246" y="26"/>
                    </a:lnTo>
                    <a:lnTo>
                      <a:pt x="251" y="23"/>
                    </a:lnTo>
                    <a:lnTo>
                      <a:pt x="254" y="25"/>
                    </a:lnTo>
                    <a:lnTo>
                      <a:pt x="256" y="29"/>
                    </a:lnTo>
                    <a:lnTo>
                      <a:pt x="260" y="26"/>
                    </a:lnTo>
                    <a:lnTo>
                      <a:pt x="266" y="27"/>
                    </a:lnTo>
                    <a:lnTo>
                      <a:pt x="269" y="21"/>
                    </a:lnTo>
                    <a:lnTo>
                      <a:pt x="274" y="21"/>
                    </a:lnTo>
                    <a:lnTo>
                      <a:pt x="274" y="18"/>
                    </a:lnTo>
                    <a:lnTo>
                      <a:pt x="275" y="16"/>
                    </a:lnTo>
                    <a:lnTo>
                      <a:pt x="274" y="15"/>
                    </a:lnTo>
                    <a:lnTo>
                      <a:pt x="276" y="13"/>
                    </a:lnTo>
                    <a:lnTo>
                      <a:pt x="275" y="11"/>
                    </a:lnTo>
                    <a:lnTo>
                      <a:pt x="282" y="10"/>
                    </a:lnTo>
                    <a:lnTo>
                      <a:pt x="282" y="5"/>
                    </a:lnTo>
                    <a:lnTo>
                      <a:pt x="290" y="3"/>
                    </a:lnTo>
                    <a:lnTo>
                      <a:pt x="293" y="0"/>
                    </a:lnTo>
                    <a:lnTo>
                      <a:pt x="297" y="0"/>
                    </a:lnTo>
                    <a:lnTo>
                      <a:pt x="301" y="4"/>
                    </a:lnTo>
                    <a:lnTo>
                      <a:pt x="304" y="3"/>
                    </a:lnTo>
                    <a:lnTo>
                      <a:pt x="309" y="9"/>
                    </a:lnTo>
                    <a:lnTo>
                      <a:pt x="311" y="5"/>
                    </a:lnTo>
                    <a:lnTo>
                      <a:pt x="320" y="8"/>
                    </a:lnTo>
                    <a:lnTo>
                      <a:pt x="329" y="7"/>
                    </a:lnTo>
                    <a:lnTo>
                      <a:pt x="331" y="9"/>
                    </a:lnTo>
                    <a:lnTo>
                      <a:pt x="333" y="7"/>
                    </a:lnTo>
                    <a:lnTo>
                      <a:pt x="337" y="8"/>
                    </a:lnTo>
                    <a:lnTo>
                      <a:pt x="343" y="12"/>
                    </a:lnTo>
                    <a:lnTo>
                      <a:pt x="346" y="12"/>
                    </a:lnTo>
                    <a:lnTo>
                      <a:pt x="349" y="15"/>
                    </a:lnTo>
                    <a:lnTo>
                      <a:pt x="361" y="19"/>
                    </a:lnTo>
                    <a:lnTo>
                      <a:pt x="446" y="73"/>
                    </a:lnTo>
                    <a:lnTo>
                      <a:pt x="477" y="93"/>
                    </a:lnTo>
                    <a:lnTo>
                      <a:pt x="481" y="94"/>
                    </a:lnTo>
                    <a:lnTo>
                      <a:pt x="483" y="95"/>
                    </a:lnTo>
                    <a:lnTo>
                      <a:pt x="482" y="100"/>
                    </a:lnTo>
                    <a:lnTo>
                      <a:pt x="474" y="115"/>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6" name="Freeform 86"/>
              <p:cNvSpPr>
                <a:spLocks/>
              </p:cNvSpPr>
              <p:nvPr/>
            </p:nvSpPr>
            <p:spPr bwMode="auto">
              <a:xfrm>
                <a:off x="7913092" y="4295775"/>
                <a:ext cx="457200" cy="300037"/>
              </a:xfrm>
              <a:custGeom>
                <a:avLst/>
                <a:gdLst>
                  <a:gd name="T0" fmla="*/ 2147483647 w 856"/>
                  <a:gd name="T1" fmla="*/ 2147483647 h 567"/>
                  <a:gd name="T2" fmla="*/ 2147483647 w 856"/>
                  <a:gd name="T3" fmla="*/ 2147483647 h 567"/>
                  <a:gd name="T4" fmla="*/ 2147483647 w 856"/>
                  <a:gd name="T5" fmla="*/ 2147483647 h 567"/>
                  <a:gd name="T6" fmla="*/ 2147483647 w 856"/>
                  <a:gd name="T7" fmla="*/ 2147483647 h 567"/>
                  <a:gd name="T8" fmla="*/ 2147483647 w 856"/>
                  <a:gd name="T9" fmla="*/ 2147483647 h 567"/>
                  <a:gd name="T10" fmla="*/ 2147483647 w 856"/>
                  <a:gd name="T11" fmla="*/ 2147483647 h 567"/>
                  <a:gd name="T12" fmla="*/ 2147483647 w 856"/>
                  <a:gd name="T13" fmla="*/ 2147483647 h 567"/>
                  <a:gd name="T14" fmla="*/ 2147483647 w 856"/>
                  <a:gd name="T15" fmla="*/ 2147483647 h 567"/>
                  <a:gd name="T16" fmla="*/ 2147483647 w 856"/>
                  <a:gd name="T17" fmla="*/ 2147483647 h 567"/>
                  <a:gd name="T18" fmla="*/ 2147483647 w 856"/>
                  <a:gd name="T19" fmla="*/ 2147483647 h 567"/>
                  <a:gd name="T20" fmla="*/ 2147483647 w 856"/>
                  <a:gd name="T21" fmla="*/ 2147483647 h 567"/>
                  <a:gd name="T22" fmla="*/ 2147483647 w 856"/>
                  <a:gd name="T23" fmla="*/ 2147483647 h 567"/>
                  <a:gd name="T24" fmla="*/ 2147483647 w 856"/>
                  <a:gd name="T25" fmla="*/ 2147483647 h 567"/>
                  <a:gd name="T26" fmla="*/ 2147483647 w 856"/>
                  <a:gd name="T27" fmla="*/ 2147483647 h 567"/>
                  <a:gd name="T28" fmla="*/ 2147483647 w 856"/>
                  <a:gd name="T29" fmla="*/ 2147483647 h 567"/>
                  <a:gd name="T30" fmla="*/ 2147483647 w 856"/>
                  <a:gd name="T31" fmla="*/ 2147483647 h 567"/>
                  <a:gd name="T32" fmla="*/ 2147483647 w 856"/>
                  <a:gd name="T33" fmla="*/ 2147483647 h 567"/>
                  <a:gd name="T34" fmla="*/ 2147483647 w 856"/>
                  <a:gd name="T35" fmla="*/ 2147483647 h 567"/>
                  <a:gd name="T36" fmla="*/ 2147483647 w 856"/>
                  <a:gd name="T37" fmla="*/ 2147483647 h 567"/>
                  <a:gd name="T38" fmla="*/ 2147483647 w 856"/>
                  <a:gd name="T39" fmla="*/ 2147483647 h 567"/>
                  <a:gd name="T40" fmla="*/ 2147483647 w 856"/>
                  <a:gd name="T41" fmla="*/ 2147483647 h 567"/>
                  <a:gd name="T42" fmla="*/ 2147483647 w 856"/>
                  <a:gd name="T43" fmla="*/ 2147483647 h 567"/>
                  <a:gd name="T44" fmla="*/ 2147483647 w 856"/>
                  <a:gd name="T45" fmla="*/ 2147483647 h 567"/>
                  <a:gd name="T46" fmla="*/ 2147483647 w 856"/>
                  <a:gd name="T47" fmla="*/ 2147483647 h 567"/>
                  <a:gd name="T48" fmla="*/ 2147483647 w 856"/>
                  <a:gd name="T49" fmla="*/ 2147483647 h 567"/>
                  <a:gd name="T50" fmla="*/ 2147483647 w 856"/>
                  <a:gd name="T51" fmla="*/ 2147483647 h 567"/>
                  <a:gd name="T52" fmla="*/ 2147483647 w 856"/>
                  <a:gd name="T53" fmla="*/ 2147483647 h 567"/>
                  <a:gd name="T54" fmla="*/ 2147483647 w 856"/>
                  <a:gd name="T55" fmla="*/ 2147483647 h 567"/>
                  <a:gd name="T56" fmla="*/ 2147483647 w 856"/>
                  <a:gd name="T57" fmla="*/ 2147483647 h 567"/>
                  <a:gd name="T58" fmla="*/ 2147483647 w 856"/>
                  <a:gd name="T59" fmla="*/ 2147483647 h 567"/>
                  <a:gd name="T60" fmla="*/ 2147483647 w 856"/>
                  <a:gd name="T61" fmla="*/ 2147483647 h 567"/>
                  <a:gd name="T62" fmla="*/ 2147483647 w 856"/>
                  <a:gd name="T63" fmla="*/ 2147483647 h 567"/>
                  <a:gd name="T64" fmla="*/ 2147483647 w 856"/>
                  <a:gd name="T65" fmla="*/ 2147483647 h 567"/>
                  <a:gd name="T66" fmla="*/ 2147483647 w 856"/>
                  <a:gd name="T67" fmla="*/ 2147483647 h 567"/>
                  <a:gd name="T68" fmla="*/ 2147483647 w 856"/>
                  <a:gd name="T69" fmla="*/ 2147483647 h 567"/>
                  <a:gd name="T70" fmla="*/ 2147483647 w 856"/>
                  <a:gd name="T71" fmla="*/ 2147483647 h 567"/>
                  <a:gd name="T72" fmla="*/ 2147483647 w 856"/>
                  <a:gd name="T73" fmla="*/ 2147483647 h 567"/>
                  <a:gd name="T74" fmla="*/ 2147483647 w 856"/>
                  <a:gd name="T75" fmla="*/ 2147483647 h 567"/>
                  <a:gd name="T76" fmla="*/ 2147483647 w 856"/>
                  <a:gd name="T77" fmla="*/ 2147483647 h 567"/>
                  <a:gd name="T78" fmla="*/ 2147483647 w 856"/>
                  <a:gd name="T79" fmla="*/ 2147483647 h 567"/>
                  <a:gd name="T80" fmla="*/ 2147483647 w 856"/>
                  <a:gd name="T81" fmla="*/ 2147483647 h 567"/>
                  <a:gd name="T82" fmla="*/ 2147483647 w 856"/>
                  <a:gd name="T83" fmla="*/ 2147483647 h 567"/>
                  <a:gd name="T84" fmla="*/ 2147483647 w 856"/>
                  <a:gd name="T85" fmla="*/ 2147483647 h 567"/>
                  <a:gd name="T86" fmla="*/ 2147483647 w 856"/>
                  <a:gd name="T87" fmla="*/ 2147483647 h 567"/>
                  <a:gd name="T88" fmla="*/ 2147483647 w 856"/>
                  <a:gd name="T89" fmla="*/ 2147483647 h 567"/>
                  <a:gd name="T90" fmla="*/ 2147483647 w 856"/>
                  <a:gd name="T91" fmla="*/ 2147483647 h 567"/>
                  <a:gd name="T92" fmla="*/ 2147483647 w 856"/>
                  <a:gd name="T93" fmla="*/ 2147483647 h 567"/>
                  <a:gd name="T94" fmla="*/ 2147483647 w 856"/>
                  <a:gd name="T95" fmla="*/ 2147483647 h 567"/>
                  <a:gd name="T96" fmla="*/ 2147483647 w 856"/>
                  <a:gd name="T97" fmla="*/ 2147483647 h 567"/>
                  <a:gd name="T98" fmla="*/ 2147483647 w 856"/>
                  <a:gd name="T99" fmla="*/ 2147483647 h 567"/>
                  <a:gd name="T100" fmla="*/ 2147483647 w 856"/>
                  <a:gd name="T101" fmla="*/ 2147483647 h 567"/>
                  <a:gd name="T102" fmla="*/ 2147483647 w 856"/>
                  <a:gd name="T103" fmla="*/ 2147483647 h 567"/>
                  <a:gd name="T104" fmla="*/ 2147483647 w 856"/>
                  <a:gd name="T105" fmla="*/ 2147483647 h 567"/>
                  <a:gd name="T106" fmla="*/ 2147483647 w 856"/>
                  <a:gd name="T107" fmla="*/ 2147483647 h 567"/>
                  <a:gd name="T108" fmla="*/ 2147483647 w 856"/>
                  <a:gd name="T109" fmla="*/ 2147483647 h 567"/>
                  <a:gd name="T110" fmla="*/ 2147483647 w 856"/>
                  <a:gd name="T111" fmla="*/ 2147483647 h 567"/>
                  <a:gd name="T112" fmla="*/ 2147483647 w 856"/>
                  <a:gd name="T113" fmla="*/ 2147483647 h 567"/>
                  <a:gd name="T114" fmla="*/ 2147483647 w 856"/>
                  <a:gd name="T115" fmla="*/ 2147483647 h 567"/>
                  <a:gd name="T116" fmla="*/ 2147483647 w 856"/>
                  <a:gd name="T117" fmla="*/ 2147483647 h 567"/>
                  <a:gd name="T118" fmla="*/ 2147483647 w 856"/>
                  <a:gd name="T119" fmla="*/ 2147483647 h 567"/>
                  <a:gd name="T120" fmla="*/ 2147483647 w 856"/>
                  <a:gd name="T121" fmla="*/ 2147483647 h 567"/>
                  <a:gd name="T122" fmla="*/ 2147483647 w 856"/>
                  <a:gd name="T123" fmla="*/ 2147483647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6"/>
                  <a:gd name="T187" fmla="*/ 0 h 567"/>
                  <a:gd name="T188" fmla="*/ 856 w 856"/>
                  <a:gd name="T189" fmla="*/ 567 h 5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6" h="567">
                    <a:moveTo>
                      <a:pt x="855" y="130"/>
                    </a:moveTo>
                    <a:lnTo>
                      <a:pt x="851" y="138"/>
                    </a:lnTo>
                    <a:lnTo>
                      <a:pt x="848" y="138"/>
                    </a:lnTo>
                    <a:lnTo>
                      <a:pt x="841" y="148"/>
                    </a:lnTo>
                    <a:lnTo>
                      <a:pt x="836" y="153"/>
                    </a:lnTo>
                    <a:lnTo>
                      <a:pt x="832" y="160"/>
                    </a:lnTo>
                    <a:lnTo>
                      <a:pt x="831" y="169"/>
                    </a:lnTo>
                    <a:lnTo>
                      <a:pt x="836" y="181"/>
                    </a:lnTo>
                    <a:lnTo>
                      <a:pt x="843" y="183"/>
                    </a:lnTo>
                    <a:lnTo>
                      <a:pt x="844" y="184"/>
                    </a:lnTo>
                    <a:lnTo>
                      <a:pt x="841" y="200"/>
                    </a:lnTo>
                    <a:lnTo>
                      <a:pt x="841" y="211"/>
                    </a:lnTo>
                    <a:lnTo>
                      <a:pt x="851" y="249"/>
                    </a:lnTo>
                    <a:lnTo>
                      <a:pt x="851" y="251"/>
                    </a:lnTo>
                    <a:lnTo>
                      <a:pt x="852" y="263"/>
                    </a:lnTo>
                    <a:lnTo>
                      <a:pt x="849" y="271"/>
                    </a:lnTo>
                    <a:lnTo>
                      <a:pt x="823" y="286"/>
                    </a:lnTo>
                    <a:lnTo>
                      <a:pt x="818" y="289"/>
                    </a:lnTo>
                    <a:lnTo>
                      <a:pt x="811" y="294"/>
                    </a:lnTo>
                    <a:lnTo>
                      <a:pt x="793" y="302"/>
                    </a:lnTo>
                    <a:lnTo>
                      <a:pt x="744" y="314"/>
                    </a:lnTo>
                    <a:lnTo>
                      <a:pt x="729" y="320"/>
                    </a:lnTo>
                    <a:lnTo>
                      <a:pt x="696" y="335"/>
                    </a:lnTo>
                    <a:lnTo>
                      <a:pt x="679" y="346"/>
                    </a:lnTo>
                    <a:lnTo>
                      <a:pt x="678" y="349"/>
                    </a:lnTo>
                    <a:lnTo>
                      <a:pt x="679" y="351"/>
                    </a:lnTo>
                    <a:lnTo>
                      <a:pt x="679" y="354"/>
                    </a:lnTo>
                    <a:lnTo>
                      <a:pt x="669" y="360"/>
                    </a:lnTo>
                    <a:lnTo>
                      <a:pt x="661" y="366"/>
                    </a:lnTo>
                    <a:lnTo>
                      <a:pt x="659" y="373"/>
                    </a:lnTo>
                    <a:lnTo>
                      <a:pt x="655" y="376"/>
                    </a:lnTo>
                    <a:lnTo>
                      <a:pt x="653" y="376"/>
                    </a:lnTo>
                    <a:lnTo>
                      <a:pt x="643" y="386"/>
                    </a:lnTo>
                    <a:lnTo>
                      <a:pt x="641" y="384"/>
                    </a:lnTo>
                    <a:lnTo>
                      <a:pt x="637" y="385"/>
                    </a:lnTo>
                    <a:lnTo>
                      <a:pt x="634" y="392"/>
                    </a:lnTo>
                    <a:lnTo>
                      <a:pt x="631" y="399"/>
                    </a:lnTo>
                    <a:lnTo>
                      <a:pt x="630" y="403"/>
                    </a:lnTo>
                    <a:lnTo>
                      <a:pt x="630" y="417"/>
                    </a:lnTo>
                    <a:lnTo>
                      <a:pt x="632" y="426"/>
                    </a:lnTo>
                    <a:lnTo>
                      <a:pt x="635" y="429"/>
                    </a:lnTo>
                    <a:lnTo>
                      <a:pt x="639" y="429"/>
                    </a:lnTo>
                    <a:lnTo>
                      <a:pt x="641" y="434"/>
                    </a:lnTo>
                    <a:lnTo>
                      <a:pt x="645" y="437"/>
                    </a:lnTo>
                    <a:lnTo>
                      <a:pt x="648" y="436"/>
                    </a:lnTo>
                    <a:lnTo>
                      <a:pt x="649" y="434"/>
                    </a:lnTo>
                    <a:lnTo>
                      <a:pt x="654" y="433"/>
                    </a:lnTo>
                    <a:lnTo>
                      <a:pt x="655" y="431"/>
                    </a:lnTo>
                    <a:lnTo>
                      <a:pt x="658" y="431"/>
                    </a:lnTo>
                    <a:lnTo>
                      <a:pt x="656" y="433"/>
                    </a:lnTo>
                    <a:lnTo>
                      <a:pt x="658" y="434"/>
                    </a:lnTo>
                    <a:lnTo>
                      <a:pt x="656" y="436"/>
                    </a:lnTo>
                    <a:lnTo>
                      <a:pt x="656" y="435"/>
                    </a:lnTo>
                    <a:lnTo>
                      <a:pt x="655" y="438"/>
                    </a:lnTo>
                    <a:lnTo>
                      <a:pt x="653" y="437"/>
                    </a:lnTo>
                    <a:lnTo>
                      <a:pt x="655" y="440"/>
                    </a:lnTo>
                    <a:lnTo>
                      <a:pt x="654" y="438"/>
                    </a:lnTo>
                    <a:lnTo>
                      <a:pt x="652" y="440"/>
                    </a:lnTo>
                    <a:lnTo>
                      <a:pt x="648" y="439"/>
                    </a:lnTo>
                    <a:lnTo>
                      <a:pt x="644" y="443"/>
                    </a:lnTo>
                    <a:lnTo>
                      <a:pt x="644" y="447"/>
                    </a:lnTo>
                    <a:lnTo>
                      <a:pt x="641" y="446"/>
                    </a:lnTo>
                    <a:lnTo>
                      <a:pt x="636" y="448"/>
                    </a:lnTo>
                    <a:lnTo>
                      <a:pt x="632" y="454"/>
                    </a:lnTo>
                    <a:lnTo>
                      <a:pt x="633" y="459"/>
                    </a:lnTo>
                    <a:lnTo>
                      <a:pt x="628" y="463"/>
                    </a:lnTo>
                    <a:lnTo>
                      <a:pt x="626" y="462"/>
                    </a:lnTo>
                    <a:lnTo>
                      <a:pt x="624" y="464"/>
                    </a:lnTo>
                    <a:lnTo>
                      <a:pt x="621" y="472"/>
                    </a:lnTo>
                    <a:lnTo>
                      <a:pt x="622" y="475"/>
                    </a:lnTo>
                    <a:lnTo>
                      <a:pt x="624" y="475"/>
                    </a:lnTo>
                    <a:lnTo>
                      <a:pt x="623" y="477"/>
                    </a:lnTo>
                    <a:lnTo>
                      <a:pt x="624" y="479"/>
                    </a:lnTo>
                    <a:lnTo>
                      <a:pt x="628" y="476"/>
                    </a:lnTo>
                    <a:lnTo>
                      <a:pt x="627" y="479"/>
                    </a:lnTo>
                    <a:lnTo>
                      <a:pt x="630" y="479"/>
                    </a:lnTo>
                    <a:lnTo>
                      <a:pt x="628" y="481"/>
                    </a:lnTo>
                    <a:lnTo>
                      <a:pt x="626" y="480"/>
                    </a:lnTo>
                    <a:lnTo>
                      <a:pt x="626" y="481"/>
                    </a:lnTo>
                    <a:lnTo>
                      <a:pt x="625" y="481"/>
                    </a:lnTo>
                    <a:lnTo>
                      <a:pt x="625" y="483"/>
                    </a:lnTo>
                    <a:lnTo>
                      <a:pt x="627" y="484"/>
                    </a:lnTo>
                    <a:lnTo>
                      <a:pt x="626" y="487"/>
                    </a:lnTo>
                    <a:lnTo>
                      <a:pt x="624" y="484"/>
                    </a:lnTo>
                    <a:lnTo>
                      <a:pt x="621" y="483"/>
                    </a:lnTo>
                    <a:lnTo>
                      <a:pt x="621" y="481"/>
                    </a:lnTo>
                    <a:lnTo>
                      <a:pt x="615" y="477"/>
                    </a:lnTo>
                    <a:lnTo>
                      <a:pt x="566" y="474"/>
                    </a:lnTo>
                    <a:lnTo>
                      <a:pt x="549" y="473"/>
                    </a:lnTo>
                    <a:lnTo>
                      <a:pt x="491" y="473"/>
                    </a:lnTo>
                    <a:lnTo>
                      <a:pt x="481" y="475"/>
                    </a:lnTo>
                    <a:lnTo>
                      <a:pt x="478" y="479"/>
                    </a:lnTo>
                    <a:lnTo>
                      <a:pt x="475" y="477"/>
                    </a:lnTo>
                    <a:lnTo>
                      <a:pt x="465" y="477"/>
                    </a:lnTo>
                    <a:lnTo>
                      <a:pt x="429" y="482"/>
                    </a:lnTo>
                    <a:lnTo>
                      <a:pt x="412" y="481"/>
                    </a:lnTo>
                    <a:lnTo>
                      <a:pt x="408" y="482"/>
                    </a:lnTo>
                    <a:lnTo>
                      <a:pt x="405" y="483"/>
                    </a:lnTo>
                    <a:lnTo>
                      <a:pt x="403" y="482"/>
                    </a:lnTo>
                    <a:lnTo>
                      <a:pt x="400" y="483"/>
                    </a:lnTo>
                    <a:lnTo>
                      <a:pt x="401" y="481"/>
                    </a:lnTo>
                    <a:lnTo>
                      <a:pt x="400" y="479"/>
                    </a:lnTo>
                    <a:lnTo>
                      <a:pt x="387" y="477"/>
                    </a:lnTo>
                    <a:lnTo>
                      <a:pt x="385" y="475"/>
                    </a:lnTo>
                    <a:lnTo>
                      <a:pt x="386" y="473"/>
                    </a:lnTo>
                    <a:lnTo>
                      <a:pt x="383" y="474"/>
                    </a:lnTo>
                    <a:lnTo>
                      <a:pt x="382" y="473"/>
                    </a:lnTo>
                    <a:lnTo>
                      <a:pt x="384" y="473"/>
                    </a:lnTo>
                    <a:lnTo>
                      <a:pt x="384" y="470"/>
                    </a:lnTo>
                    <a:lnTo>
                      <a:pt x="388" y="473"/>
                    </a:lnTo>
                    <a:lnTo>
                      <a:pt x="390" y="471"/>
                    </a:lnTo>
                    <a:lnTo>
                      <a:pt x="390" y="469"/>
                    </a:lnTo>
                    <a:lnTo>
                      <a:pt x="387" y="469"/>
                    </a:lnTo>
                    <a:lnTo>
                      <a:pt x="386" y="467"/>
                    </a:lnTo>
                    <a:lnTo>
                      <a:pt x="383" y="468"/>
                    </a:lnTo>
                    <a:lnTo>
                      <a:pt x="382" y="466"/>
                    </a:lnTo>
                    <a:lnTo>
                      <a:pt x="384" y="464"/>
                    </a:lnTo>
                    <a:lnTo>
                      <a:pt x="382" y="461"/>
                    </a:lnTo>
                    <a:lnTo>
                      <a:pt x="386" y="461"/>
                    </a:lnTo>
                    <a:lnTo>
                      <a:pt x="384" y="459"/>
                    </a:lnTo>
                    <a:lnTo>
                      <a:pt x="386" y="458"/>
                    </a:lnTo>
                    <a:lnTo>
                      <a:pt x="386" y="461"/>
                    </a:lnTo>
                    <a:lnTo>
                      <a:pt x="389" y="456"/>
                    </a:lnTo>
                    <a:lnTo>
                      <a:pt x="391" y="452"/>
                    </a:lnTo>
                    <a:lnTo>
                      <a:pt x="390" y="450"/>
                    </a:lnTo>
                    <a:lnTo>
                      <a:pt x="397" y="444"/>
                    </a:lnTo>
                    <a:lnTo>
                      <a:pt x="394" y="444"/>
                    </a:lnTo>
                    <a:lnTo>
                      <a:pt x="393" y="440"/>
                    </a:lnTo>
                    <a:lnTo>
                      <a:pt x="398" y="436"/>
                    </a:lnTo>
                    <a:lnTo>
                      <a:pt x="405" y="431"/>
                    </a:lnTo>
                    <a:lnTo>
                      <a:pt x="405" y="427"/>
                    </a:lnTo>
                    <a:lnTo>
                      <a:pt x="404" y="423"/>
                    </a:lnTo>
                    <a:lnTo>
                      <a:pt x="405" y="422"/>
                    </a:lnTo>
                    <a:lnTo>
                      <a:pt x="404" y="421"/>
                    </a:lnTo>
                    <a:lnTo>
                      <a:pt x="404" y="420"/>
                    </a:lnTo>
                    <a:lnTo>
                      <a:pt x="402" y="418"/>
                    </a:lnTo>
                    <a:lnTo>
                      <a:pt x="397" y="419"/>
                    </a:lnTo>
                    <a:lnTo>
                      <a:pt x="392" y="416"/>
                    </a:lnTo>
                    <a:lnTo>
                      <a:pt x="391" y="418"/>
                    </a:lnTo>
                    <a:lnTo>
                      <a:pt x="388" y="419"/>
                    </a:lnTo>
                    <a:lnTo>
                      <a:pt x="388" y="420"/>
                    </a:lnTo>
                    <a:lnTo>
                      <a:pt x="386" y="419"/>
                    </a:lnTo>
                    <a:lnTo>
                      <a:pt x="386" y="423"/>
                    </a:lnTo>
                    <a:lnTo>
                      <a:pt x="384" y="425"/>
                    </a:lnTo>
                    <a:lnTo>
                      <a:pt x="379" y="423"/>
                    </a:lnTo>
                    <a:lnTo>
                      <a:pt x="365" y="428"/>
                    </a:lnTo>
                    <a:lnTo>
                      <a:pt x="364" y="430"/>
                    </a:lnTo>
                    <a:lnTo>
                      <a:pt x="360" y="430"/>
                    </a:lnTo>
                    <a:lnTo>
                      <a:pt x="361" y="430"/>
                    </a:lnTo>
                    <a:lnTo>
                      <a:pt x="358" y="433"/>
                    </a:lnTo>
                    <a:lnTo>
                      <a:pt x="355" y="434"/>
                    </a:lnTo>
                    <a:lnTo>
                      <a:pt x="356" y="434"/>
                    </a:lnTo>
                    <a:lnTo>
                      <a:pt x="351" y="439"/>
                    </a:lnTo>
                    <a:lnTo>
                      <a:pt x="349" y="446"/>
                    </a:lnTo>
                    <a:lnTo>
                      <a:pt x="350" y="447"/>
                    </a:lnTo>
                    <a:lnTo>
                      <a:pt x="352" y="446"/>
                    </a:lnTo>
                    <a:lnTo>
                      <a:pt x="351" y="448"/>
                    </a:lnTo>
                    <a:lnTo>
                      <a:pt x="356" y="452"/>
                    </a:lnTo>
                    <a:lnTo>
                      <a:pt x="358" y="453"/>
                    </a:lnTo>
                    <a:lnTo>
                      <a:pt x="360" y="461"/>
                    </a:lnTo>
                    <a:lnTo>
                      <a:pt x="367" y="458"/>
                    </a:lnTo>
                    <a:lnTo>
                      <a:pt x="364" y="463"/>
                    </a:lnTo>
                    <a:lnTo>
                      <a:pt x="365" y="465"/>
                    </a:lnTo>
                    <a:lnTo>
                      <a:pt x="368" y="464"/>
                    </a:lnTo>
                    <a:lnTo>
                      <a:pt x="373" y="465"/>
                    </a:lnTo>
                    <a:lnTo>
                      <a:pt x="376" y="467"/>
                    </a:lnTo>
                    <a:lnTo>
                      <a:pt x="376" y="469"/>
                    </a:lnTo>
                    <a:lnTo>
                      <a:pt x="373" y="469"/>
                    </a:lnTo>
                    <a:lnTo>
                      <a:pt x="374" y="473"/>
                    </a:lnTo>
                    <a:lnTo>
                      <a:pt x="371" y="475"/>
                    </a:lnTo>
                    <a:lnTo>
                      <a:pt x="374" y="476"/>
                    </a:lnTo>
                    <a:lnTo>
                      <a:pt x="379" y="474"/>
                    </a:lnTo>
                    <a:lnTo>
                      <a:pt x="379" y="476"/>
                    </a:lnTo>
                    <a:lnTo>
                      <a:pt x="375" y="477"/>
                    </a:lnTo>
                    <a:lnTo>
                      <a:pt x="376" y="480"/>
                    </a:lnTo>
                    <a:lnTo>
                      <a:pt x="371" y="482"/>
                    </a:lnTo>
                    <a:lnTo>
                      <a:pt x="370" y="484"/>
                    </a:lnTo>
                    <a:lnTo>
                      <a:pt x="371" y="484"/>
                    </a:lnTo>
                    <a:lnTo>
                      <a:pt x="370" y="485"/>
                    </a:lnTo>
                    <a:lnTo>
                      <a:pt x="363" y="485"/>
                    </a:lnTo>
                    <a:lnTo>
                      <a:pt x="358" y="487"/>
                    </a:lnTo>
                    <a:lnTo>
                      <a:pt x="352" y="487"/>
                    </a:lnTo>
                    <a:lnTo>
                      <a:pt x="347" y="491"/>
                    </a:lnTo>
                    <a:lnTo>
                      <a:pt x="344" y="486"/>
                    </a:lnTo>
                    <a:lnTo>
                      <a:pt x="334" y="483"/>
                    </a:lnTo>
                    <a:lnTo>
                      <a:pt x="333" y="482"/>
                    </a:lnTo>
                    <a:lnTo>
                      <a:pt x="332" y="482"/>
                    </a:lnTo>
                    <a:lnTo>
                      <a:pt x="328" y="482"/>
                    </a:lnTo>
                    <a:lnTo>
                      <a:pt x="326" y="484"/>
                    </a:lnTo>
                    <a:lnTo>
                      <a:pt x="324" y="482"/>
                    </a:lnTo>
                    <a:lnTo>
                      <a:pt x="324" y="484"/>
                    </a:lnTo>
                    <a:lnTo>
                      <a:pt x="322" y="483"/>
                    </a:lnTo>
                    <a:lnTo>
                      <a:pt x="320" y="484"/>
                    </a:lnTo>
                    <a:lnTo>
                      <a:pt x="322" y="485"/>
                    </a:lnTo>
                    <a:lnTo>
                      <a:pt x="326" y="485"/>
                    </a:lnTo>
                    <a:lnTo>
                      <a:pt x="327" y="486"/>
                    </a:lnTo>
                    <a:lnTo>
                      <a:pt x="328" y="483"/>
                    </a:lnTo>
                    <a:lnTo>
                      <a:pt x="333" y="482"/>
                    </a:lnTo>
                    <a:lnTo>
                      <a:pt x="336" y="484"/>
                    </a:lnTo>
                    <a:lnTo>
                      <a:pt x="333" y="484"/>
                    </a:lnTo>
                    <a:lnTo>
                      <a:pt x="336" y="485"/>
                    </a:lnTo>
                    <a:lnTo>
                      <a:pt x="333" y="486"/>
                    </a:lnTo>
                    <a:lnTo>
                      <a:pt x="335" y="486"/>
                    </a:lnTo>
                    <a:lnTo>
                      <a:pt x="340" y="486"/>
                    </a:lnTo>
                    <a:lnTo>
                      <a:pt x="346" y="490"/>
                    </a:lnTo>
                    <a:lnTo>
                      <a:pt x="324" y="490"/>
                    </a:lnTo>
                    <a:lnTo>
                      <a:pt x="312" y="492"/>
                    </a:lnTo>
                    <a:lnTo>
                      <a:pt x="309" y="494"/>
                    </a:lnTo>
                    <a:lnTo>
                      <a:pt x="309" y="495"/>
                    </a:lnTo>
                    <a:lnTo>
                      <a:pt x="307" y="494"/>
                    </a:lnTo>
                    <a:lnTo>
                      <a:pt x="302" y="497"/>
                    </a:lnTo>
                    <a:lnTo>
                      <a:pt x="295" y="499"/>
                    </a:lnTo>
                    <a:lnTo>
                      <a:pt x="292" y="501"/>
                    </a:lnTo>
                    <a:lnTo>
                      <a:pt x="291" y="504"/>
                    </a:lnTo>
                    <a:lnTo>
                      <a:pt x="286" y="503"/>
                    </a:lnTo>
                    <a:lnTo>
                      <a:pt x="288" y="501"/>
                    </a:lnTo>
                    <a:lnTo>
                      <a:pt x="281" y="499"/>
                    </a:lnTo>
                    <a:lnTo>
                      <a:pt x="265" y="499"/>
                    </a:lnTo>
                    <a:lnTo>
                      <a:pt x="235" y="502"/>
                    </a:lnTo>
                    <a:lnTo>
                      <a:pt x="204" y="506"/>
                    </a:lnTo>
                    <a:lnTo>
                      <a:pt x="196" y="509"/>
                    </a:lnTo>
                    <a:lnTo>
                      <a:pt x="191" y="507"/>
                    </a:lnTo>
                    <a:lnTo>
                      <a:pt x="191" y="504"/>
                    </a:lnTo>
                    <a:lnTo>
                      <a:pt x="193" y="503"/>
                    </a:lnTo>
                    <a:lnTo>
                      <a:pt x="195" y="500"/>
                    </a:lnTo>
                    <a:lnTo>
                      <a:pt x="196" y="500"/>
                    </a:lnTo>
                    <a:lnTo>
                      <a:pt x="200" y="497"/>
                    </a:lnTo>
                    <a:lnTo>
                      <a:pt x="204" y="495"/>
                    </a:lnTo>
                    <a:lnTo>
                      <a:pt x="208" y="500"/>
                    </a:lnTo>
                    <a:lnTo>
                      <a:pt x="217" y="502"/>
                    </a:lnTo>
                    <a:lnTo>
                      <a:pt x="220" y="501"/>
                    </a:lnTo>
                    <a:lnTo>
                      <a:pt x="221" y="499"/>
                    </a:lnTo>
                    <a:lnTo>
                      <a:pt x="220" y="497"/>
                    </a:lnTo>
                    <a:lnTo>
                      <a:pt x="212" y="491"/>
                    </a:lnTo>
                    <a:lnTo>
                      <a:pt x="224" y="498"/>
                    </a:lnTo>
                    <a:lnTo>
                      <a:pt x="234" y="500"/>
                    </a:lnTo>
                    <a:lnTo>
                      <a:pt x="252" y="500"/>
                    </a:lnTo>
                    <a:lnTo>
                      <a:pt x="266" y="497"/>
                    </a:lnTo>
                    <a:lnTo>
                      <a:pt x="247" y="484"/>
                    </a:lnTo>
                    <a:lnTo>
                      <a:pt x="239" y="473"/>
                    </a:lnTo>
                    <a:lnTo>
                      <a:pt x="238" y="469"/>
                    </a:lnTo>
                    <a:lnTo>
                      <a:pt x="234" y="469"/>
                    </a:lnTo>
                    <a:lnTo>
                      <a:pt x="234" y="468"/>
                    </a:lnTo>
                    <a:lnTo>
                      <a:pt x="232" y="468"/>
                    </a:lnTo>
                    <a:lnTo>
                      <a:pt x="232" y="470"/>
                    </a:lnTo>
                    <a:lnTo>
                      <a:pt x="228" y="471"/>
                    </a:lnTo>
                    <a:lnTo>
                      <a:pt x="225" y="469"/>
                    </a:lnTo>
                    <a:lnTo>
                      <a:pt x="230" y="467"/>
                    </a:lnTo>
                    <a:lnTo>
                      <a:pt x="225" y="466"/>
                    </a:lnTo>
                    <a:lnTo>
                      <a:pt x="221" y="467"/>
                    </a:lnTo>
                    <a:lnTo>
                      <a:pt x="219" y="470"/>
                    </a:lnTo>
                    <a:lnTo>
                      <a:pt x="213" y="472"/>
                    </a:lnTo>
                    <a:lnTo>
                      <a:pt x="204" y="471"/>
                    </a:lnTo>
                    <a:lnTo>
                      <a:pt x="201" y="473"/>
                    </a:lnTo>
                    <a:lnTo>
                      <a:pt x="193" y="473"/>
                    </a:lnTo>
                    <a:lnTo>
                      <a:pt x="189" y="477"/>
                    </a:lnTo>
                    <a:lnTo>
                      <a:pt x="189" y="479"/>
                    </a:lnTo>
                    <a:lnTo>
                      <a:pt x="187" y="480"/>
                    </a:lnTo>
                    <a:lnTo>
                      <a:pt x="187" y="483"/>
                    </a:lnTo>
                    <a:lnTo>
                      <a:pt x="184" y="484"/>
                    </a:lnTo>
                    <a:lnTo>
                      <a:pt x="182" y="483"/>
                    </a:lnTo>
                    <a:lnTo>
                      <a:pt x="185" y="479"/>
                    </a:lnTo>
                    <a:lnTo>
                      <a:pt x="184" y="477"/>
                    </a:lnTo>
                    <a:lnTo>
                      <a:pt x="185" y="476"/>
                    </a:lnTo>
                    <a:lnTo>
                      <a:pt x="184" y="473"/>
                    </a:lnTo>
                    <a:lnTo>
                      <a:pt x="175" y="477"/>
                    </a:lnTo>
                    <a:lnTo>
                      <a:pt x="177" y="482"/>
                    </a:lnTo>
                    <a:lnTo>
                      <a:pt x="175" y="485"/>
                    </a:lnTo>
                    <a:lnTo>
                      <a:pt x="172" y="486"/>
                    </a:lnTo>
                    <a:lnTo>
                      <a:pt x="171" y="490"/>
                    </a:lnTo>
                    <a:lnTo>
                      <a:pt x="166" y="494"/>
                    </a:lnTo>
                    <a:lnTo>
                      <a:pt x="160" y="495"/>
                    </a:lnTo>
                    <a:lnTo>
                      <a:pt x="158" y="494"/>
                    </a:lnTo>
                    <a:lnTo>
                      <a:pt x="157" y="494"/>
                    </a:lnTo>
                    <a:lnTo>
                      <a:pt x="155" y="495"/>
                    </a:lnTo>
                    <a:lnTo>
                      <a:pt x="156" y="498"/>
                    </a:lnTo>
                    <a:lnTo>
                      <a:pt x="154" y="497"/>
                    </a:lnTo>
                    <a:lnTo>
                      <a:pt x="153" y="499"/>
                    </a:lnTo>
                    <a:lnTo>
                      <a:pt x="151" y="499"/>
                    </a:lnTo>
                    <a:lnTo>
                      <a:pt x="152" y="497"/>
                    </a:lnTo>
                    <a:lnTo>
                      <a:pt x="150" y="495"/>
                    </a:lnTo>
                    <a:lnTo>
                      <a:pt x="142" y="500"/>
                    </a:lnTo>
                    <a:lnTo>
                      <a:pt x="139" y="499"/>
                    </a:lnTo>
                    <a:lnTo>
                      <a:pt x="142" y="492"/>
                    </a:lnTo>
                    <a:lnTo>
                      <a:pt x="146" y="491"/>
                    </a:lnTo>
                    <a:lnTo>
                      <a:pt x="145" y="489"/>
                    </a:lnTo>
                    <a:lnTo>
                      <a:pt x="144" y="490"/>
                    </a:lnTo>
                    <a:lnTo>
                      <a:pt x="139" y="486"/>
                    </a:lnTo>
                    <a:lnTo>
                      <a:pt x="137" y="489"/>
                    </a:lnTo>
                    <a:lnTo>
                      <a:pt x="134" y="488"/>
                    </a:lnTo>
                    <a:lnTo>
                      <a:pt x="133" y="491"/>
                    </a:lnTo>
                    <a:lnTo>
                      <a:pt x="132" y="490"/>
                    </a:lnTo>
                    <a:lnTo>
                      <a:pt x="129" y="492"/>
                    </a:lnTo>
                    <a:lnTo>
                      <a:pt x="127" y="492"/>
                    </a:lnTo>
                    <a:lnTo>
                      <a:pt x="129" y="488"/>
                    </a:lnTo>
                    <a:lnTo>
                      <a:pt x="128" y="488"/>
                    </a:lnTo>
                    <a:lnTo>
                      <a:pt x="127" y="489"/>
                    </a:lnTo>
                    <a:lnTo>
                      <a:pt x="118" y="493"/>
                    </a:lnTo>
                    <a:lnTo>
                      <a:pt x="115" y="490"/>
                    </a:lnTo>
                    <a:lnTo>
                      <a:pt x="117" y="486"/>
                    </a:lnTo>
                    <a:lnTo>
                      <a:pt x="122" y="486"/>
                    </a:lnTo>
                    <a:lnTo>
                      <a:pt x="122" y="484"/>
                    </a:lnTo>
                    <a:lnTo>
                      <a:pt x="127" y="483"/>
                    </a:lnTo>
                    <a:lnTo>
                      <a:pt x="126" y="481"/>
                    </a:lnTo>
                    <a:lnTo>
                      <a:pt x="129" y="479"/>
                    </a:lnTo>
                    <a:lnTo>
                      <a:pt x="127" y="477"/>
                    </a:lnTo>
                    <a:lnTo>
                      <a:pt x="120" y="480"/>
                    </a:lnTo>
                    <a:lnTo>
                      <a:pt x="120" y="477"/>
                    </a:lnTo>
                    <a:lnTo>
                      <a:pt x="122" y="477"/>
                    </a:lnTo>
                    <a:lnTo>
                      <a:pt x="121" y="475"/>
                    </a:lnTo>
                    <a:lnTo>
                      <a:pt x="124" y="473"/>
                    </a:lnTo>
                    <a:lnTo>
                      <a:pt x="122" y="473"/>
                    </a:lnTo>
                    <a:lnTo>
                      <a:pt x="123" y="471"/>
                    </a:lnTo>
                    <a:lnTo>
                      <a:pt x="122" y="470"/>
                    </a:lnTo>
                    <a:lnTo>
                      <a:pt x="121" y="471"/>
                    </a:lnTo>
                    <a:lnTo>
                      <a:pt x="118" y="470"/>
                    </a:lnTo>
                    <a:lnTo>
                      <a:pt x="117" y="472"/>
                    </a:lnTo>
                    <a:lnTo>
                      <a:pt x="115" y="470"/>
                    </a:lnTo>
                    <a:lnTo>
                      <a:pt x="114" y="471"/>
                    </a:lnTo>
                    <a:lnTo>
                      <a:pt x="115" y="472"/>
                    </a:lnTo>
                    <a:lnTo>
                      <a:pt x="113" y="473"/>
                    </a:lnTo>
                    <a:lnTo>
                      <a:pt x="113" y="475"/>
                    </a:lnTo>
                    <a:lnTo>
                      <a:pt x="114" y="474"/>
                    </a:lnTo>
                    <a:lnTo>
                      <a:pt x="117" y="475"/>
                    </a:lnTo>
                    <a:lnTo>
                      <a:pt x="110" y="481"/>
                    </a:lnTo>
                    <a:lnTo>
                      <a:pt x="111" y="477"/>
                    </a:lnTo>
                    <a:lnTo>
                      <a:pt x="108" y="476"/>
                    </a:lnTo>
                    <a:lnTo>
                      <a:pt x="104" y="476"/>
                    </a:lnTo>
                    <a:lnTo>
                      <a:pt x="104" y="474"/>
                    </a:lnTo>
                    <a:lnTo>
                      <a:pt x="101" y="476"/>
                    </a:lnTo>
                    <a:lnTo>
                      <a:pt x="101" y="479"/>
                    </a:lnTo>
                    <a:lnTo>
                      <a:pt x="99" y="480"/>
                    </a:lnTo>
                    <a:lnTo>
                      <a:pt x="100" y="483"/>
                    </a:lnTo>
                    <a:lnTo>
                      <a:pt x="98" y="485"/>
                    </a:lnTo>
                    <a:lnTo>
                      <a:pt x="101" y="487"/>
                    </a:lnTo>
                    <a:lnTo>
                      <a:pt x="99" y="487"/>
                    </a:lnTo>
                    <a:lnTo>
                      <a:pt x="96" y="489"/>
                    </a:lnTo>
                    <a:lnTo>
                      <a:pt x="98" y="491"/>
                    </a:lnTo>
                    <a:lnTo>
                      <a:pt x="100" y="491"/>
                    </a:lnTo>
                    <a:lnTo>
                      <a:pt x="98" y="493"/>
                    </a:lnTo>
                    <a:lnTo>
                      <a:pt x="95" y="490"/>
                    </a:lnTo>
                    <a:lnTo>
                      <a:pt x="94" y="491"/>
                    </a:lnTo>
                    <a:lnTo>
                      <a:pt x="93" y="488"/>
                    </a:lnTo>
                    <a:lnTo>
                      <a:pt x="92" y="489"/>
                    </a:lnTo>
                    <a:lnTo>
                      <a:pt x="90" y="488"/>
                    </a:lnTo>
                    <a:lnTo>
                      <a:pt x="84" y="493"/>
                    </a:lnTo>
                    <a:lnTo>
                      <a:pt x="80" y="493"/>
                    </a:lnTo>
                    <a:lnTo>
                      <a:pt x="72" y="495"/>
                    </a:lnTo>
                    <a:lnTo>
                      <a:pt x="64" y="501"/>
                    </a:lnTo>
                    <a:lnTo>
                      <a:pt x="64" y="498"/>
                    </a:lnTo>
                    <a:lnTo>
                      <a:pt x="60" y="499"/>
                    </a:lnTo>
                    <a:lnTo>
                      <a:pt x="59" y="497"/>
                    </a:lnTo>
                    <a:lnTo>
                      <a:pt x="55" y="499"/>
                    </a:lnTo>
                    <a:lnTo>
                      <a:pt x="52" y="498"/>
                    </a:lnTo>
                    <a:lnTo>
                      <a:pt x="51" y="500"/>
                    </a:lnTo>
                    <a:lnTo>
                      <a:pt x="48" y="499"/>
                    </a:lnTo>
                    <a:lnTo>
                      <a:pt x="46" y="501"/>
                    </a:lnTo>
                    <a:lnTo>
                      <a:pt x="46" y="503"/>
                    </a:lnTo>
                    <a:lnTo>
                      <a:pt x="44" y="503"/>
                    </a:lnTo>
                    <a:lnTo>
                      <a:pt x="42" y="513"/>
                    </a:lnTo>
                    <a:lnTo>
                      <a:pt x="44" y="515"/>
                    </a:lnTo>
                    <a:lnTo>
                      <a:pt x="41" y="516"/>
                    </a:lnTo>
                    <a:lnTo>
                      <a:pt x="43" y="519"/>
                    </a:lnTo>
                    <a:lnTo>
                      <a:pt x="40" y="522"/>
                    </a:lnTo>
                    <a:lnTo>
                      <a:pt x="41" y="524"/>
                    </a:lnTo>
                    <a:lnTo>
                      <a:pt x="38" y="527"/>
                    </a:lnTo>
                    <a:lnTo>
                      <a:pt x="40" y="527"/>
                    </a:lnTo>
                    <a:lnTo>
                      <a:pt x="37" y="530"/>
                    </a:lnTo>
                    <a:lnTo>
                      <a:pt x="40" y="535"/>
                    </a:lnTo>
                    <a:lnTo>
                      <a:pt x="39" y="538"/>
                    </a:lnTo>
                    <a:lnTo>
                      <a:pt x="42" y="538"/>
                    </a:lnTo>
                    <a:lnTo>
                      <a:pt x="48" y="531"/>
                    </a:lnTo>
                    <a:lnTo>
                      <a:pt x="50" y="533"/>
                    </a:lnTo>
                    <a:lnTo>
                      <a:pt x="51" y="528"/>
                    </a:lnTo>
                    <a:lnTo>
                      <a:pt x="54" y="527"/>
                    </a:lnTo>
                    <a:lnTo>
                      <a:pt x="54" y="529"/>
                    </a:lnTo>
                    <a:lnTo>
                      <a:pt x="57" y="530"/>
                    </a:lnTo>
                    <a:lnTo>
                      <a:pt x="60" y="533"/>
                    </a:lnTo>
                    <a:lnTo>
                      <a:pt x="58" y="533"/>
                    </a:lnTo>
                    <a:lnTo>
                      <a:pt x="57" y="536"/>
                    </a:lnTo>
                    <a:lnTo>
                      <a:pt x="54" y="535"/>
                    </a:lnTo>
                    <a:lnTo>
                      <a:pt x="55" y="533"/>
                    </a:lnTo>
                    <a:lnTo>
                      <a:pt x="51" y="536"/>
                    </a:lnTo>
                    <a:lnTo>
                      <a:pt x="49" y="534"/>
                    </a:lnTo>
                    <a:lnTo>
                      <a:pt x="49" y="537"/>
                    </a:lnTo>
                    <a:lnTo>
                      <a:pt x="50" y="537"/>
                    </a:lnTo>
                    <a:lnTo>
                      <a:pt x="48" y="538"/>
                    </a:lnTo>
                    <a:lnTo>
                      <a:pt x="47" y="538"/>
                    </a:lnTo>
                    <a:lnTo>
                      <a:pt x="46" y="539"/>
                    </a:lnTo>
                    <a:lnTo>
                      <a:pt x="47" y="540"/>
                    </a:lnTo>
                    <a:lnTo>
                      <a:pt x="45" y="539"/>
                    </a:lnTo>
                    <a:lnTo>
                      <a:pt x="46" y="541"/>
                    </a:lnTo>
                    <a:lnTo>
                      <a:pt x="43" y="542"/>
                    </a:lnTo>
                    <a:lnTo>
                      <a:pt x="48" y="540"/>
                    </a:lnTo>
                    <a:lnTo>
                      <a:pt x="49" y="541"/>
                    </a:lnTo>
                    <a:lnTo>
                      <a:pt x="51" y="539"/>
                    </a:lnTo>
                    <a:lnTo>
                      <a:pt x="55" y="538"/>
                    </a:lnTo>
                    <a:lnTo>
                      <a:pt x="56" y="540"/>
                    </a:lnTo>
                    <a:lnTo>
                      <a:pt x="60" y="538"/>
                    </a:lnTo>
                    <a:lnTo>
                      <a:pt x="58" y="542"/>
                    </a:lnTo>
                    <a:lnTo>
                      <a:pt x="50" y="551"/>
                    </a:lnTo>
                    <a:lnTo>
                      <a:pt x="55" y="553"/>
                    </a:lnTo>
                    <a:lnTo>
                      <a:pt x="52" y="551"/>
                    </a:lnTo>
                    <a:lnTo>
                      <a:pt x="56" y="548"/>
                    </a:lnTo>
                    <a:lnTo>
                      <a:pt x="59" y="542"/>
                    </a:lnTo>
                    <a:lnTo>
                      <a:pt x="63" y="540"/>
                    </a:lnTo>
                    <a:lnTo>
                      <a:pt x="64" y="538"/>
                    </a:lnTo>
                    <a:lnTo>
                      <a:pt x="72" y="537"/>
                    </a:lnTo>
                    <a:lnTo>
                      <a:pt x="68" y="542"/>
                    </a:lnTo>
                    <a:lnTo>
                      <a:pt x="66" y="545"/>
                    </a:lnTo>
                    <a:lnTo>
                      <a:pt x="67" y="546"/>
                    </a:lnTo>
                    <a:lnTo>
                      <a:pt x="74" y="547"/>
                    </a:lnTo>
                    <a:lnTo>
                      <a:pt x="77" y="545"/>
                    </a:lnTo>
                    <a:lnTo>
                      <a:pt x="84" y="552"/>
                    </a:lnTo>
                    <a:lnTo>
                      <a:pt x="82" y="553"/>
                    </a:lnTo>
                    <a:lnTo>
                      <a:pt x="82" y="551"/>
                    </a:lnTo>
                    <a:lnTo>
                      <a:pt x="78" y="549"/>
                    </a:lnTo>
                    <a:lnTo>
                      <a:pt x="76" y="554"/>
                    </a:lnTo>
                    <a:lnTo>
                      <a:pt x="73" y="554"/>
                    </a:lnTo>
                    <a:lnTo>
                      <a:pt x="72" y="556"/>
                    </a:lnTo>
                    <a:lnTo>
                      <a:pt x="70" y="558"/>
                    </a:lnTo>
                    <a:lnTo>
                      <a:pt x="72" y="559"/>
                    </a:lnTo>
                    <a:lnTo>
                      <a:pt x="66" y="565"/>
                    </a:lnTo>
                    <a:lnTo>
                      <a:pt x="61" y="566"/>
                    </a:lnTo>
                    <a:lnTo>
                      <a:pt x="61" y="563"/>
                    </a:lnTo>
                    <a:lnTo>
                      <a:pt x="59" y="563"/>
                    </a:lnTo>
                    <a:lnTo>
                      <a:pt x="58" y="561"/>
                    </a:lnTo>
                    <a:lnTo>
                      <a:pt x="56" y="564"/>
                    </a:lnTo>
                    <a:lnTo>
                      <a:pt x="57" y="561"/>
                    </a:lnTo>
                    <a:lnTo>
                      <a:pt x="55" y="560"/>
                    </a:lnTo>
                    <a:lnTo>
                      <a:pt x="51" y="562"/>
                    </a:lnTo>
                    <a:lnTo>
                      <a:pt x="49" y="561"/>
                    </a:lnTo>
                    <a:lnTo>
                      <a:pt x="50" y="563"/>
                    </a:lnTo>
                    <a:lnTo>
                      <a:pt x="47" y="562"/>
                    </a:lnTo>
                    <a:lnTo>
                      <a:pt x="46" y="560"/>
                    </a:lnTo>
                    <a:lnTo>
                      <a:pt x="44" y="564"/>
                    </a:lnTo>
                    <a:lnTo>
                      <a:pt x="41" y="561"/>
                    </a:lnTo>
                    <a:lnTo>
                      <a:pt x="37" y="563"/>
                    </a:lnTo>
                    <a:lnTo>
                      <a:pt x="37" y="565"/>
                    </a:lnTo>
                    <a:lnTo>
                      <a:pt x="34" y="565"/>
                    </a:lnTo>
                    <a:lnTo>
                      <a:pt x="36" y="567"/>
                    </a:lnTo>
                    <a:lnTo>
                      <a:pt x="30" y="565"/>
                    </a:lnTo>
                    <a:lnTo>
                      <a:pt x="28" y="561"/>
                    </a:lnTo>
                    <a:lnTo>
                      <a:pt x="24" y="561"/>
                    </a:lnTo>
                    <a:lnTo>
                      <a:pt x="23" y="553"/>
                    </a:lnTo>
                    <a:lnTo>
                      <a:pt x="18" y="548"/>
                    </a:lnTo>
                    <a:lnTo>
                      <a:pt x="13" y="551"/>
                    </a:lnTo>
                    <a:lnTo>
                      <a:pt x="14" y="548"/>
                    </a:lnTo>
                    <a:lnTo>
                      <a:pt x="11" y="544"/>
                    </a:lnTo>
                    <a:lnTo>
                      <a:pt x="11" y="543"/>
                    </a:lnTo>
                    <a:lnTo>
                      <a:pt x="3" y="541"/>
                    </a:lnTo>
                    <a:lnTo>
                      <a:pt x="3" y="538"/>
                    </a:lnTo>
                    <a:lnTo>
                      <a:pt x="1" y="538"/>
                    </a:lnTo>
                    <a:lnTo>
                      <a:pt x="0" y="536"/>
                    </a:lnTo>
                    <a:lnTo>
                      <a:pt x="2" y="534"/>
                    </a:lnTo>
                    <a:lnTo>
                      <a:pt x="2" y="531"/>
                    </a:lnTo>
                    <a:lnTo>
                      <a:pt x="4" y="527"/>
                    </a:lnTo>
                    <a:lnTo>
                      <a:pt x="14" y="522"/>
                    </a:lnTo>
                    <a:lnTo>
                      <a:pt x="14" y="519"/>
                    </a:lnTo>
                    <a:lnTo>
                      <a:pt x="15" y="518"/>
                    </a:lnTo>
                    <a:lnTo>
                      <a:pt x="15" y="516"/>
                    </a:lnTo>
                    <a:lnTo>
                      <a:pt x="16" y="515"/>
                    </a:lnTo>
                    <a:lnTo>
                      <a:pt x="15" y="511"/>
                    </a:lnTo>
                    <a:lnTo>
                      <a:pt x="18" y="509"/>
                    </a:lnTo>
                    <a:lnTo>
                      <a:pt x="15" y="507"/>
                    </a:lnTo>
                    <a:lnTo>
                      <a:pt x="18" y="501"/>
                    </a:lnTo>
                    <a:lnTo>
                      <a:pt x="16" y="499"/>
                    </a:lnTo>
                    <a:lnTo>
                      <a:pt x="19" y="498"/>
                    </a:lnTo>
                    <a:lnTo>
                      <a:pt x="21" y="489"/>
                    </a:lnTo>
                    <a:lnTo>
                      <a:pt x="19" y="487"/>
                    </a:lnTo>
                    <a:lnTo>
                      <a:pt x="21" y="486"/>
                    </a:lnTo>
                    <a:lnTo>
                      <a:pt x="21" y="483"/>
                    </a:lnTo>
                    <a:lnTo>
                      <a:pt x="29" y="483"/>
                    </a:lnTo>
                    <a:lnTo>
                      <a:pt x="30" y="479"/>
                    </a:lnTo>
                    <a:lnTo>
                      <a:pt x="31" y="475"/>
                    </a:lnTo>
                    <a:lnTo>
                      <a:pt x="39" y="472"/>
                    </a:lnTo>
                    <a:lnTo>
                      <a:pt x="44" y="473"/>
                    </a:lnTo>
                    <a:lnTo>
                      <a:pt x="47" y="469"/>
                    </a:lnTo>
                    <a:lnTo>
                      <a:pt x="50" y="471"/>
                    </a:lnTo>
                    <a:lnTo>
                      <a:pt x="55" y="468"/>
                    </a:lnTo>
                    <a:lnTo>
                      <a:pt x="57" y="466"/>
                    </a:lnTo>
                    <a:lnTo>
                      <a:pt x="61" y="463"/>
                    </a:lnTo>
                    <a:lnTo>
                      <a:pt x="68" y="461"/>
                    </a:lnTo>
                    <a:lnTo>
                      <a:pt x="73" y="463"/>
                    </a:lnTo>
                    <a:lnTo>
                      <a:pt x="75" y="462"/>
                    </a:lnTo>
                    <a:lnTo>
                      <a:pt x="78" y="458"/>
                    </a:lnTo>
                    <a:lnTo>
                      <a:pt x="86" y="453"/>
                    </a:lnTo>
                    <a:lnTo>
                      <a:pt x="88" y="454"/>
                    </a:lnTo>
                    <a:lnTo>
                      <a:pt x="90" y="455"/>
                    </a:lnTo>
                    <a:lnTo>
                      <a:pt x="88" y="458"/>
                    </a:lnTo>
                    <a:lnTo>
                      <a:pt x="92" y="462"/>
                    </a:lnTo>
                    <a:lnTo>
                      <a:pt x="98" y="459"/>
                    </a:lnTo>
                    <a:lnTo>
                      <a:pt x="102" y="454"/>
                    </a:lnTo>
                    <a:lnTo>
                      <a:pt x="112" y="456"/>
                    </a:lnTo>
                    <a:lnTo>
                      <a:pt x="122" y="452"/>
                    </a:lnTo>
                    <a:lnTo>
                      <a:pt x="123" y="452"/>
                    </a:lnTo>
                    <a:lnTo>
                      <a:pt x="123" y="454"/>
                    </a:lnTo>
                    <a:lnTo>
                      <a:pt x="124" y="453"/>
                    </a:lnTo>
                    <a:lnTo>
                      <a:pt x="129" y="450"/>
                    </a:lnTo>
                    <a:lnTo>
                      <a:pt x="131" y="450"/>
                    </a:lnTo>
                    <a:lnTo>
                      <a:pt x="132" y="451"/>
                    </a:lnTo>
                    <a:lnTo>
                      <a:pt x="135" y="450"/>
                    </a:lnTo>
                    <a:lnTo>
                      <a:pt x="137" y="445"/>
                    </a:lnTo>
                    <a:lnTo>
                      <a:pt x="140" y="444"/>
                    </a:lnTo>
                    <a:lnTo>
                      <a:pt x="141" y="441"/>
                    </a:lnTo>
                    <a:lnTo>
                      <a:pt x="138" y="440"/>
                    </a:lnTo>
                    <a:lnTo>
                      <a:pt x="137" y="437"/>
                    </a:lnTo>
                    <a:lnTo>
                      <a:pt x="139" y="434"/>
                    </a:lnTo>
                    <a:lnTo>
                      <a:pt x="141" y="434"/>
                    </a:lnTo>
                    <a:lnTo>
                      <a:pt x="140" y="433"/>
                    </a:lnTo>
                    <a:lnTo>
                      <a:pt x="145" y="429"/>
                    </a:lnTo>
                    <a:lnTo>
                      <a:pt x="150" y="429"/>
                    </a:lnTo>
                    <a:lnTo>
                      <a:pt x="149" y="426"/>
                    </a:lnTo>
                    <a:lnTo>
                      <a:pt x="154" y="425"/>
                    </a:lnTo>
                    <a:lnTo>
                      <a:pt x="155" y="422"/>
                    </a:lnTo>
                    <a:lnTo>
                      <a:pt x="155" y="420"/>
                    </a:lnTo>
                    <a:lnTo>
                      <a:pt x="158" y="417"/>
                    </a:lnTo>
                    <a:lnTo>
                      <a:pt x="155" y="412"/>
                    </a:lnTo>
                    <a:lnTo>
                      <a:pt x="152" y="411"/>
                    </a:lnTo>
                    <a:lnTo>
                      <a:pt x="153" y="408"/>
                    </a:lnTo>
                    <a:lnTo>
                      <a:pt x="149" y="405"/>
                    </a:lnTo>
                    <a:lnTo>
                      <a:pt x="149" y="402"/>
                    </a:lnTo>
                    <a:lnTo>
                      <a:pt x="146" y="403"/>
                    </a:lnTo>
                    <a:lnTo>
                      <a:pt x="145" y="401"/>
                    </a:lnTo>
                    <a:lnTo>
                      <a:pt x="138" y="402"/>
                    </a:lnTo>
                    <a:lnTo>
                      <a:pt x="135" y="400"/>
                    </a:lnTo>
                    <a:lnTo>
                      <a:pt x="132" y="402"/>
                    </a:lnTo>
                    <a:lnTo>
                      <a:pt x="129" y="399"/>
                    </a:lnTo>
                    <a:lnTo>
                      <a:pt x="119" y="397"/>
                    </a:lnTo>
                    <a:lnTo>
                      <a:pt x="117" y="400"/>
                    </a:lnTo>
                    <a:lnTo>
                      <a:pt x="117" y="402"/>
                    </a:lnTo>
                    <a:lnTo>
                      <a:pt x="115" y="402"/>
                    </a:lnTo>
                    <a:lnTo>
                      <a:pt x="115" y="398"/>
                    </a:lnTo>
                    <a:lnTo>
                      <a:pt x="113" y="398"/>
                    </a:lnTo>
                    <a:lnTo>
                      <a:pt x="115" y="396"/>
                    </a:lnTo>
                    <a:lnTo>
                      <a:pt x="109" y="394"/>
                    </a:lnTo>
                    <a:lnTo>
                      <a:pt x="104" y="397"/>
                    </a:lnTo>
                    <a:lnTo>
                      <a:pt x="106" y="400"/>
                    </a:lnTo>
                    <a:lnTo>
                      <a:pt x="106" y="401"/>
                    </a:lnTo>
                    <a:lnTo>
                      <a:pt x="100" y="399"/>
                    </a:lnTo>
                    <a:lnTo>
                      <a:pt x="93" y="403"/>
                    </a:lnTo>
                    <a:lnTo>
                      <a:pt x="88" y="400"/>
                    </a:lnTo>
                    <a:lnTo>
                      <a:pt x="84" y="407"/>
                    </a:lnTo>
                    <a:lnTo>
                      <a:pt x="83" y="409"/>
                    </a:lnTo>
                    <a:lnTo>
                      <a:pt x="81" y="407"/>
                    </a:lnTo>
                    <a:lnTo>
                      <a:pt x="78" y="407"/>
                    </a:lnTo>
                    <a:lnTo>
                      <a:pt x="78" y="409"/>
                    </a:lnTo>
                    <a:lnTo>
                      <a:pt x="77" y="407"/>
                    </a:lnTo>
                    <a:lnTo>
                      <a:pt x="79" y="404"/>
                    </a:lnTo>
                    <a:lnTo>
                      <a:pt x="74" y="401"/>
                    </a:lnTo>
                    <a:lnTo>
                      <a:pt x="70" y="402"/>
                    </a:lnTo>
                    <a:lnTo>
                      <a:pt x="69" y="400"/>
                    </a:lnTo>
                    <a:lnTo>
                      <a:pt x="66" y="405"/>
                    </a:lnTo>
                    <a:lnTo>
                      <a:pt x="62" y="401"/>
                    </a:lnTo>
                    <a:lnTo>
                      <a:pt x="61" y="403"/>
                    </a:lnTo>
                    <a:lnTo>
                      <a:pt x="58" y="401"/>
                    </a:lnTo>
                    <a:lnTo>
                      <a:pt x="56" y="402"/>
                    </a:lnTo>
                    <a:lnTo>
                      <a:pt x="54" y="400"/>
                    </a:lnTo>
                    <a:lnTo>
                      <a:pt x="54" y="391"/>
                    </a:lnTo>
                    <a:lnTo>
                      <a:pt x="49" y="390"/>
                    </a:lnTo>
                    <a:lnTo>
                      <a:pt x="46" y="392"/>
                    </a:lnTo>
                    <a:lnTo>
                      <a:pt x="48" y="386"/>
                    </a:lnTo>
                    <a:lnTo>
                      <a:pt x="44" y="383"/>
                    </a:lnTo>
                    <a:lnTo>
                      <a:pt x="41" y="380"/>
                    </a:lnTo>
                    <a:lnTo>
                      <a:pt x="38" y="381"/>
                    </a:lnTo>
                    <a:lnTo>
                      <a:pt x="39" y="378"/>
                    </a:lnTo>
                    <a:lnTo>
                      <a:pt x="36" y="375"/>
                    </a:lnTo>
                    <a:lnTo>
                      <a:pt x="38" y="372"/>
                    </a:lnTo>
                    <a:lnTo>
                      <a:pt x="32" y="362"/>
                    </a:lnTo>
                    <a:lnTo>
                      <a:pt x="29" y="360"/>
                    </a:lnTo>
                    <a:lnTo>
                      <a:pt x="18" y="358"/>
                    </a:lnTo>
                    <a:lnTo>
                      <a:pt x="19" y="355"/>
                    </a:lnTo>
                    <a:lnTo>
                      <a:pt x="27" y="351"/>
                    </a:lnTo>
                    <a:lnTo>
                      <a:pt x="31" y="351"/>
                    </a:lnTo>
                    <a:lnTo>
                      <a:pt x="36" y="347"/>
                    </a:lnTo>
                    <a:lnTo>
                      <a:pt x="40" y="350"/>
                    </a:lnTo>
                    <a:lnTo>
                      <a:pt x="48" y="350"/>
                    </a:lnTo>
                    <a:lnTo>
                      <a:pt x="49" y="353"/>
                    </a:lnTo>
                    <a:lnTo>
                      <a:pt x="58" y="342"/>
                    </a:lnTo>
                    <a:lnTo>
                      <a:pt x="61" y="340"/>
                    </a:lnTo>
                    <a:lnTo>
                      <a:pt x="65" y="339"/>
                    </a:lnTo>
                    <a:lnTo>
                      <a:pt x="70" y="342"/>
                    </a:lnTo>
                    <a:lnTo>
                      <a:pt x="75" y="340"/>
                    </a:lnTo>
                    <a:lnTo>
                      <a:pt x="76" y="342"/>
                    </a:lnTo>
                    <a:lnTo>
                      <a:pt x="78" y="341"/>
                    </a:lnTo>
                    <a:lnTo>
                      <a:pt x="82" y="337"/>
                    </a:lnTo>
                    <a:lnTo>
                      <a:pt x="92" y="330"/>
                    </a:lnTo>
                    <a:lnTo>
                      <a:pt x="93" y="330"/>
                    </a:lnTo>
                    <a:lnTo>
                      <a:pt x="94" y="325"/>
                    </a:lnTo>
                    <a:lnTo>
                      <a:pt x="103" y="324"/>
                    </a:lnTo>
                    <a:lnTo>
                      <a:pt x="108" y="326"/>
                    </a:lnTo>
                    <a:lnTo>
                      <a:pt x="110" y="328"/>
                    </a:lnTo>
                    <a:lnTo>
                      <a:pt x="115" y="324"/>
                    </a:lnTo>
                    <a:lnTo>
                      <a:pt x="120" y="325"/>
                    </a:lnTo>
                    <a:lnTo>
                      <a:pt x="123" y="325"/>
                    </a:lnTo>
                    <a:lnTo>
                      <a:pt x="123" y="326"/>
                    </a:lnTo>
                    <a:lnTo>
                      <a:pt x="130" y="322"/>
                    </a:lnTo>
                    <a:lnTo>
                      <a:pt x="135" y="323"/>
                    </a:lnTo>
                    <a:lnTo>
                      <a:pt x="136" y="322"/>
                    </a:lnTo>
                    <a:lnTo>
                      <a:pt x="137" y="327"/>
                    </a:lnTo>
                    <a:lnTo>
                      <a:pt x="139" y="326"/>
                    </a:lnTo>
                    <a:lnTo>
                      <a:pt x="140" y="327"/>
                    </a:lnTo>
                    <a:lnTo>
                      <a:pt x="142" y="327"/>
                    </a:lnTo>
                    <a:lnTo>
                      <a:pt x="147" y="323"/>
                    </a:lnTo>
                    <a:lnTo>
                      <a:pt x="150" y="324"/>
                    </a:lnTo>
                    <a:lnTo>
                      <a:pt x="152" y="322"/>
                    </a:lnTo>
                    <a:lnTo>
                      <a:pt x="154" y="319"/>
                    </a:lnTo>
                    <a:lnTo>
                      <a:pt x="158" y="320"/>
                    </a:lnTo>
                    <a:lnTo>
                      <a:pt x="160" y="319"/>
                    </a:lnTo>
                    <a:lnTo>
                      <a:pt x="162" y="315"/>
                    </a:lnTo>
                    <a:lnTo>
                      <a:pt x="163" y="318"/>
                    </a:lnTo>
                    <a:lnTo>
                      <a:pt x="165" y="314"/>
                    </a:lnTo>
                    <a:lnTo>
                      <a:pt x="167" y="314"/>
                    </a:lnTo>
                    <a:lnTo>
                      <a:pt x="167" y="310"/>
                    </a:lnTo>
                    <a:lnTo>
                      <a:pt x="171" y="309"/>
                    </a:lnTo>
                    <a:lnTo>
                      <a:pt x="172" y="307"/>
                    </a:lnTo>
                    <a:lnTo>
                      <a:pt x="174" y="307"/>
                    </a:lnTo>
                    <a:lnTo>
                      <a:pt x="174" y="309"/>
                    </a:lnTo>
                    <a:lnTo>
                      <a:pt x="178" y="305"/>
                    </a:lnTo>
                    <a:lnTo>
                      <a:pt x="185" y="304"/>
                    </a:lnTo>
                    <a:lnTo>
                      <a:pt x="188" y="302"/>
                    </a:lnTo>
                    <a:lnTo>
                      <a:pt x="192" y="305"/>
                    </a:lnTo>
                    <a:lnTo>
                      <a:pt x="199" y="301"/>
                    </a:lnTo>
                    <a:lnTo>
                      <a:pt x="200" y="301"/>
                    </a:lnTo>
                    <a:lnTo>
                      <a:pt x="220" y="294"/>
                    </a:lnTo>
                    <a:lnTo>
                      <a:pt x="220" y="291"/>
                    </a:lnTo>
                    <a:lnTo>
                      <a:pt x="228" y="291"/>
                    </a:lnTo>
                    <a:lnTo>
                      <a:pt x="244" y="283"/>
                    </a:lnTo>
                    <a:lnTo>
                      <a:pt x="246" y="286"/>
                    </a:lnTo>
                    <a:lnTo>
                      <a:pt x="246" y="287"/>
                    </a:lnTo>
                    <a:lnTo>
                      <a:pt x="252" y="290"/>
                    </a:lnTo>
                    <a:lnTo>
                      <a:pt x="257" y="286"/>
                    </a:lnTo>
                    <a:lnTo>
                      <a:pt x="263" y="285"/>
                    </a:lnTo>
                    <a:lnTo>
                      <a:pt x="264" y="289"/>
                    </a:lnTo>
                    <a:lnTo>
                      <a:pt x="265" y="288"/>
                    </a:lnTo>
                    <a:lnTo>
                      <a:pt x="266" y="286"/>
                    </a:lnTo>
                    <a:lnTo>
                      <a:pt x="271" y="284"/>
                    </a:lnTo>
                    <a:lnTo>
                      <a:pt x="276" y="286"/>
                    </a:lnTo>
                    <a:lnTo>
                      <a:pt x="276" y="287"/>
                    </a:lnTo>
                    <a:lnTo>
                      <a:pt x="278" y="287"/>
                    </a:lnTo>
                    <a:lnTo>
                      <a:pt x="278" y="285"/>
                    </a:lnTo>
                    <a:lnTo>
                      <a:pt x="280" y="285"/>
                    </a:lnTo>
                    <a:lnTo>
                      <a:pt x="282" y="282"/>
                    </a:lnTo>
                    <a:lnTo>
                      <a:pt x="283" y="281"/>
                    </a:lnTo>
                    <a:lnTo>
                      <a:pt x="284" y="285"/>
                    </a:lnTo>
                    <a:lnTo>
                      <a:pt x="288" y="286"/>
                    </a:lnTo>
                    <a:lnTo>
                      <a:pt x="289" y="288"/>
                    </a:lnTo>
                    <a:lnTo>
                      <a:pt x="297" y="285"/>
                    </a:lnTo>
                    <a:lnTo>
                      <a:pt x="299" y="282"/>
                    </a:lnTo>
                    <a:lnTo>
                      <a:pt x="301" y="286"/>
                    </a:lnTo>
                    <a:lnTo>
                      <a:pt x="311" y="285"/>
                    </a:lnTo>
                    <a:lnTo>
                      <a:pt x="316" y="283"/>
                    </a:lnTo>
                    <a:lnTo>
                      <a:pt x="336" y="270"/>
                    </a:lnTo>
                    <a:lnTo>
                      <a:pt x="337" y="271"/>
                    </a:lnTo>
                    <a:lnTo>
                      <a:pt x="340" y="271"/>
                    </a:lnTo>
                    <a:lnTo>
                      <a:pt x="346" y="273"/>
                    </a:lnTo>
                    <a:lnTo>
                      <a:pt x="357" y="271"/>
                    </a:lnTo>
                    <a:lnTo>
                      <a:pt x="362" y="275"/>
                    </a:lnTo>
                    <a:lnTo>
                      <a:pt x="364" y="276"/>
                    </a:lnTo>
                    <a:lnTo>
                      <a:pt x="367" y="274"/>
                    </a:lnTo>
                    <a:lnTo>
                      <a:pt x="367" y="277"/>
                    </a:lnTo>
                    <a:lnTo>
                      <a:pt x="374" y="274"/>
                    </a:lnTo>
                    <a:lnTo>
                      <a:pt x="378" y="276"/>
                    </a:lnTo>
                    <a:lnTo>
                      <a:pt x="383" y="275"/>
                    </a:lnTo>
                    <a:lnTo>
                      <a:pt x="383" y="277"/>
                    </a:lnTo>
                    <a:lnTo>
                      <a:pt x="384" y="279"/>
                    </a:lnTo>
                    <a:lnTo>
                      <a:pt x="382" y="282"/>
                    </a:lnTo>
                    <a:lnTo>
                      <a:pt x="378" y="286"/>
                    </a:lnTo>
                    <a:lnTo>
                      <a:pt x="382" y="293"/>
                    </a:lnTo>
                    <a:lnTo>
                      <a:pt x="385" y="289"/>
                    </a:lnTo>
                    <a:lnTo>
                      <a:pt x="388" y="288"/>
                    </a:lnTo>
                    <a:lnTo>
                      <a:pt x="394" y="288"/>
                    </a:lnTo>
                    <a:lnTo>
                      <a:pt x="396" y="289"/>
                    </a:lnTo>
                    <a:lnTo>
                      <a:pt x="398" y="289"/>
                    </a:lnTo>
                    <a:lnTo>
                      <a:pt x="404" y="284"/>
                    </a:lnTo>
                    <a:lnTo>
                      <a:pt x="403" y="279"/>
                    </a:lnTo>
                    <a:lnTo>
                      <a:pt x="410" y="276"/>
                    </a:lnTo>
                    <a:lnTo>
                      <a:pt x="412" y="277"/>
                    </a:lnTo>
                    <a:lnTo>
                      <a:pt x="418" y="272"/>
                    </a:lnTo>
                    <a:lnTo>
                      <a:pt x="432" y="267"/>
                    </a:lnTo>
                    <a:lnTo>
                      <a:pt x="437" y="260"/>
                    </a:lnTo>
                    <a:lnTo>
                      <a:pt x="454" y="255"/>
                    </a:lnTo>
                    <a:lnTo>
                      <a:pt x="483" y="241"/>
                    </a:lnTo>
                    <a:lnTo>
                      <a:pt x="496" y="237"/>
                    </a:lnTo>
                    <a:lnTo>
                      <a:pt x="502" y="236"/>
                    </a:lnTo>
                    <a:lnTo>
                      <a:pt x="502" y="234"/>
                    </a:lnTo>
                    <a:lnTo>
                      <a:pt x="528" y="222"/>
                    </a:lnTo>
                    <a:lnTo>
                      <a:pt x="529" y="222"/>
                    </a:lnTo>
                    <a:lnTo>
                      <a:pt x="544" y="217"/>
                    </a:lnTo>
                    <a:lnTo>
                      <a:pt x="547" y="215"/>
                    </a:lnTo>
                    <a:lnTo>
                      <a:pt x="551" y="213"/>
                    </a:lnTo>
                    <a:lnTo>
                      <a:pt x="558" y="213"/>
                    </a:lnTo>
                    <a:lnTo>
                      <a:pt x="571" y="206"/>
                    </a:lnTo>
                    <a:lnTo>
                      <a:pt x="570" y="206"/>
                    </a:lnTo>
                    <a:lnTo>
                      <a:pt x="571" y="202"/>
                    </a:lnTo>
                    <a:lnTo>
                      <a:pt x="570" y="201"/>
                    </a:lnTo>
                    <a:lnTo>
                      <a:pt x="569" y="199"/>
                    </a:lnTo>
                    <a:lnTo>
                      <a:pt x="567" y="200"/>
                    </a:lnTo>
                    <a:lnTo>
                      <a:pt x="567" y="197"/>
                    </a:lnTo>
                    <a:lnTo>
                      <a:pt x="563" y="194"/>
                    </a:lnTo>
                    <a:lnTo>
                      <a:pt x="555" y="196"/>
                    </a:lnTo>
                    <a:lnTo>
                      <a:pt x="553" y="192"/>
                    </a:lnTo>
                    <a:lnTo>
                      <a:pt x="549" y="192"/>
                    </a:lnTo>
                    <a:lnTo>
                      <a:pt x="548" y="191"/>
                    </a:lnTo>
                    <a:lnTo>
                      <a:pt x="551" y="187"/>
                    </a:lnTo>
                    <a:lnTo>
                      <a:pt x="549" y="186"/>
                    </a:lnTo>
                    <a:lnTo>
                      <a:pt x="552" y="180"/>
                    </a:lnTo>
                    <a:lnTo>
                      <a:pt x="553" y="178"/>
                    </a:lnTo>
                    <a:lnTo>
                      <a:pt x="558" y="176"/>
                    </a:lnTo>
                    <a:lnTo>
                      <a:pt x="556" y="174"/>
                    </a:lnTo>
                    <a:lnTo>
                      <a:pt x="561" y="173"/>
                    </a:lnTo>
                    <a:lnTo>
                      <a:pt x="563" y="169"/>
                    </a:lnTo>
                    <a:lnTo>
                      <a:pt x="562" y="166"/>
                    </a:lnTo>
                    <a:lnTo>
                      <a:pt x="567" y="166"/>
                    </a:lnTo>
                    <a:lnTo>
                      <a:pt x="569" y="161"/>
                    </a:lnTo>
                    <a:lnTo>
                      <a:pt x="572" y="159"/>
                    </a:lnTo>
                    <a:lnTo>
                      <a:pt x="573" y="158"/>
                    </a:lnTo>
                    <a:lnTo>
                      <a:pt x="570" y="156"/>
                    </a:lnTo>
                    <a:lnTo>
                      <a:pt x="570" y="153"/>
                    </a:lnTo>
                    <a:lnTo>
                      <a:pt x="565" y="151"/>
                    </a:lnTo>
                    <a:lnTo>
                      <a:pt x="569" y="145"/>
                    </a:lnTo>
                    <a:lnTo>
                      <a:pt x="568" y="141"/>
                    </a:lnTo>
                    <a:lnTo>
                      <a:pt x="570" y="139"/>
                    </a:lnTo>
                    <a:lnTo>
                      <a:pt x="572" y="141"/>
                    </a:lnTo>
                    <a:lnTo>
                      <a:pt x="577" y="139"/>
                    </a:lnTo>
                    <a:lnTo>
                      <a:pt x="578" y="137"/>
                    </a:lnTo>
                    <a:lnTo>
                      <a:pt x="574" y="135"/>
                    </a:lnTo>
                    <a:lnTo>
                      <a:pt x="579" y="131"/>
                    </a:lnTo>
                    <a:lnTo>
                      <a:pt x="579" y="128"/>
                    </a:lnTo>
                    <a:lnTo>
                      <a:pt x="578" y="126"/>
                    </a:lnTo>
                    <a:lnTo>
                      <a:pt x="580" y="125"/>
                    </a:lnTo>
                    <a:lnTo>
                      <a:pt x="578" y="121"/>
                    </a:lnTo>
                    <a:lnTo>
                      <a:pt x="579" y="119"/>
                    </a:lnTo>
                    <a:lnTo>
                      <a:pt x="579" y="113"/>
                    </a:lnTo>
                    <a:lnTo>
                      <a:pt x="588" y="106"/>
                    </a:lnTo>
                    <a:lnTo>
                      <a:pt x="586" y="104"/>
                    </a:lnTo>
                    <a:lnTo>
                      <a:pt x="587" y="101"/>
                    </a:lnTo>
                    <a:lnTo>
                      <a:pt x="585" y="99"/>
                    </a:lnTo>
                    <a:lnTo>
                      <a:pt x="586" y="95"/>
                    </a:lnTo>
                    <a:lnTo>
                      <a:pt x="584" y="90"/>
                    </a:lnTo>
                    <a:lnTo>
                      <a:pt x="585" y="89"/>
                    </a:lnTo>
                    <a:lnTo>
                      <a:pt x="586" y="86"/>
                    </a:lnTo>
                    <a:lnTo>
                      <a:pt x="590" y="80"/>
                    </a:lnTo>
                    <a:lnTo>
                      <a:pt x="591" y="79"/>
                    </a:lnTo>
                    <a:lnTo>
                      <a:pt x="594" y="73"/>
                    </a:lnTo>
                    <a:lnTo>
                      <a:pt x="599" y="74"/>
                    </a:lnTo>
                    <a:lnTo>
                      <a:pt x="600" y="69"/>
                    </a:lnTo>
                    <a:lnTo>
                      <a:pt x="603" y="68"/>
                    </a:lnTo>
                    <a:lnTo>
                      <a:pt x="603" y="66"/>
                    </a:lnTo>
                    <a:lnTo>
                      <a:pt x="607" y="62"/>
                    </a:lnTo>
                    <a:lnTo>
                      <a:pt x="607" y="59"/>
                    </a:lnTo>
                    <a:lnTo>
                      <a:pt x="612" y="59"/>
                    </a:lnTo>
                    <a:lnTo>
                      <a:pt x="612" y="58"/>
                    </a:lnTo>
                    <a:lnTo>
                      <a:pt x="610" y="56"/>
                    </a:lnTo>
                    <a:lnTo>
                      <a:pt x="598" y="50"/>
                    </a:lnTo>
                    <a:lnTo>
                      <a:pt x="596" y="45"/>
                    </a:lnTo>
                    <a:lnTo>
                      <a:pt x="601" y="42"/>
                    </a:lnTo>
                    <a:lnTo>
                      <a:pt x="604" y="42"/>
                    </a:lnTo>
                    <a:lnTo>
                      <a:pt x="604" y="40"/>
                    </a:lnTo>
                    <a:lnTo>
                      <a:pt x="608" y="37"/>
                    </a:lnTo>
                    <a:lnTo>
                      <a:pt x="615" y="38"/>
                    </a:lnTo>
                    <a:lnTo>
                      <a:pt x="624" y="35"/>
                    </a:lnTo>
                    <a:lnTo>
                      <a:pt x="634" y="37"/>
                    </a:lnTo>
                    <a:lnTo>
                      <a:pt x="634" y="34"/>
                    </a:lnTo>
                    <a:lnTo>
                      <a:pt x="636" y="33"/>
                    </a:lnTo>
                    <a:lnTo>
                      <a:pt x="637" y="27"/>
                    </a:lnTo>
                    <a:lnTo>
                      <a:pt x="640" y="23"/>
                    </a:lnTo>
                    <a:lnTo>
                      <a:pt x="639" y="22"/>
                    </a:lnTo>
                    <a:lnTo>
                      <a:pt x="644" y="18"/>
                    </a:lnTo>
                    <a:lnTo>
                      <a:pt x="645" y="16"/>
                    </a:lnTo>
                    <a:lnTo>
                      <a:pt x="643" y="14"/>
                    </a:lnTo>
                    <a:lnTo>
                      <a:pt x="644" y="6"/>
                    </a:lnTo>
                    <a:lnTo>
                      <a:pt x="651" y="7"/>
                    </a:lnTo>
                    <a:lnTo>
                      <a:pt x="658" y="0"/>
                    </a:lnTo>
                    <a:lnTo>
                      <a:pt x="661" y="0"/>
                    </a:lnTo>
                    <a:lnTo>
                      <a:pt x="663" y="3"/>
                    </a:lnTo>
                    <a:lnTo>
                      <a:pt x="667" y="5"/>
                    </a:lnTo>
                    <a:lnTo>
                      <a:pt x="667" y="7"/>
                    </a:lnTo>
                    <a:lnTo>
                      <a:pt x="671" y="7"/>
                    </a:lnTo>
                    <a:lnTo>
                      <a:pt x="670" y="8"/>
                    </a:lnTo>
                    <a:lnTo>
                      <a:pt x="678" y="7"/>
                    </a:lnTo>
                    <a:lnTo>
                      <a:pt x="686" y="12"/>
                    </a:lnTo>
                    <a:lnTo>
                      <a:pt x="686" y="23"/>
                    </a:lnTo>
                    <a:lnTo>
                      <a:pt x="689" y="22"/>
                    </a:lnTo>
                    <a:lnTo>
                      <a:pt x="692" y="23"/>
                    </a:lnTo>
                    <a:lnTo>
                      <a:pt x="689" y="27"/>
                    </a:lnTo>
                    <a:lnTo>
                      <a:pt x="690" y="30"/>
                    </a:lnTo>
                    <a:lnTo>
                      <a:pt x="689" y="35"/>
                    </a:lnTo>
                    <a:lnTo>
                      <a:pt x="688" y="35"/>
                    </a:lnTo>
                    <a:lnTo>
                      <a:pt x="686" y="36"/>
                    </a:lnTo>
                    <a:lnTo>
                      <a:pt x="687" y="39"/>
                    </a:lnTo>
                    <a:lnTo>
                      <a:pt x="691" y="41"/>
                    </a:lnTo>
                    <a:lnTo>
                      <a:pt x="692" y="49"/>
                    </a:lnTo>
                    <a:lnTo>
                      <a:pt x="689" y="53"/>
                    </a:lnTo>
                    <a:lnTo>
                      <a:pt x="691" y="55"/>
                    </a:lnTo>
                    <a:lnTo>
                      <a:pt x="689" y="58"/>
                    </a:lnTo>
                    <a:lnTo>
                      <a:pt x="691" y="61"/>
                    </a:lnTo>
                    <a:lnTo>
                      <a:pt x="690" y="63"/>
                    </a:lnTo>
                    <a:lnTo>
                      <a:pt x="688" y="62"/>
                    </a:lnTo>
                    <a:lnTo>
                      <a:pt x="687" y="66"/>
                    </a:lnTo>
                    <a:lnTo>
                      <a:pt x="690" y="68"/>
                    </a:lnTo>
                    <a:lnTo>
                      <a:pt x="687" y="73"/>
                    </a:lnTo>
                    <a:lnTo>
                      <a:pt x="691" y="74"/>
                    </a:lnTo>
                    <a:lnTo>
                      <a:pt x="693" y="75"/>
                    </a:lnTo>
                    <a:lnTo>
                      <a:pt x="691" y="76"/>
                    </a:lnTo>
                    <a:lnTo>
                      <a:pt x="691" y="78"/>
                    </a:lnTo>
                    <a:lnTo>
                      <a:pt x="693" y="79"/>
                    </a:lnTo>
                    <a:lnTo>
                      <a:pt x="693" y="77"/>
                    </a:lnTo>
                    <a:lnTo>
                      <a:pt x="696" y="76"/>
                    </a:lnTo>
                    <a:lnTo>
                      <a:pt x="699" y="78"/>
                    </a:lnTo>
                    <a:lnTo>
                      <a:pt x="699" y="80"/>
                    </a:lnTo>
                    <a:lnTo>
                      <a:pt x="703" y="78"/>
                    </a:lnTo>
                    <a:lnTo>
                      <a:pt x="703" y="80"/>
                    </a:lnTo>
                    <a:lnTo>
                      <a:pt x="705" y="81"/>
                    </a:lnTo>
                    <a:lnTo>
                      <a:pt x="705" y="83"/>
                    </a:lnTo>
                    <a:lnTo>
                      <a:pt x="707" y="83"/>
                    </a:lnTo>
                    <a:lnTo>
                      <a:pt x="711" y="84"/>
                    </a:lnTo>
                    <a:lnTo>
                      <a:pt x="713" y="86"/>
                    </a:lnTo>
                    <a:lnTo>
                      <a:pt x="718" y="84"/>
                    </a:lnTo>
                    <a:lnTo>
                      <a:pt x="720" y="87"/>
                    </a:lnTo>
                    <a:lnTo>
                      <a:pt x="723" y="89"/>
                    </a:lnTo>
                    <a:lnTo>
                      <a:pt x="723" y="90"/>
                    </a:lnTo>
                    <a:lnTo>
                      <a:pt x="724" y="91"/>
                    </a:lnTo>
                    <a:lnTo>
                      <a:pt x="725" y="89"/>
                    </a:lnTo>
                    <a:lnTo>
                      <a:pt x="728" y="91"/>
                    </a:lnTo>
                    <a:lnTo>
                      <a:pt x="731" y="90"/>
                    </a:lnTo>
                    <a:lnTo>
                      <a:pt x="734" y="92"/>
                    </a:lnTo>
                    <a:lnTo>
                      <a:pt x="735" y="90"/>
                    </a:lnTo>
                    <a:lnTo>
                      <a:pt x="739" y="91"/>
                    </a:lnTo>
                    <a:lnTo>
                      <a:pt x="743" y="91"/>
                    </a:lnTo>
                    <a:lnTo>
                      <a:pt x="742" y="93"/>
                    </a:lnTo>
                    <a:lnTo>
                      <a:pt x="745" y="95"/>
                    </a:lnTo>
                    <a:lnTo>
                      <a:pt x="751" y="98"/>
                    </a:lnTo>
                    <a:lnTo>
                      <a:pt x="756" y="95"/>
                    </a:lnTo>
                    <a:lnTo>
                      <a:pt x="761" y="95"/>
                    </a:lnTo>
                    <a:lnTo>
                      <a:pt x="764" y="94"/>
                    </a:lnTo>
                    <a:lnTo>
                      <a:pt x="766" y="95"/>
                    </a:lnTo>
                    <a:lnTo>
                      <a:pt x="775" y="97"/>
                    </a:lnTo>
                    <a:lnTo>
                      <a:pt x="776" y="98"/>
                    </a:lnTo>
                    <a:lnTo>
                      <a:pt x="776" y="97"/>
                    </a:lnTo>
                    <a:lnTo>
                      <a:pt x="778" y="97"/>
                    </a:lnTo>
                    <a:lnTo>
                      <a:pt x="778" y="99"/>
                    </a:lnTo>
                    <a:lnTo>
                      <a:pt x="779" y="99"/>
                    </a:lnTo>
                    <a:lnTo>
                      <a:pt x="782" y="103"/>
                    </a:lnTo>
                    <a:lnTo>
                      <a:pt x="786" y="104"/>
                    </a:lnTo>
                    <a:lnTo>
                      <a:pt x="787" y="102"/>
                    </a:lnTo>
                    <a:lnTo>
                      <a:pt x="789" y="103"/>
                    </a:lnTo>
                    <a:lnTo>
                      <a:pt x="794" y="99"/>
                    </a:lnTo>
                    <a:lnTo>
                      <a:pt x="797" y="101"/>
                    </a:lnTo>
                    <a:lnTo>
                      <a:pt x="797" y="102"/>
                    </a:lnTo>
                    <a:lnTo>
                      <a:pt x="798" y="101"/>
                    </a:lnTo>
                    <a:lnTo>
                      <a:pt x="802" y="105"/>
                    </a:lnTo>
                    <a:lnTo>
                      <a:pt x="804" y="104"/>
                    </a:lnTo>
                    <a:lnTo>
                      <a:pt x="805" y="106"/>
                    </a:lnTo>
                    <a:lnTo>
                      <a:pt x="807" y="103"/>
                    </a:lnTo>
                    <a:lnTo>
                      <a:pt x="808" y="105"/>
                    </a:lnTo>
                    <a:lnTo>
                      <a:pt x="813" y="105"/>
                    </a:lnTo>
                    <a:lnTo>
                      <a:pt x="813" y="104"/>
                    </a:lnTo>
                    <a:lnTo>
                      <a:pt x="816" y="104"/>
                    </a:lnTo>
                    <a:lnTo>
                      <a:pt x="817" y="101"/>
                    </a:lnTo>
                    <a:lnTo>
                      <a:pt x="821" y="102"/>
                    </a:lnTo>
                    <a:lnTo>
                      <a:pt x="824" y="99"/>
                    </a:lnTo>
                    <a:lnTo>
                      <a:pt x="828" y="99"/>
                    </a:lnTo>
                    <a:lnTo>
                      <a:pt x="837" y="106"/>
                    </a:lnTo>
                    <a:lnTo>
                      <a:pt x="838" y="107"/>
                    </a:lnTo>
                    <a:lnTo>
                      <a:pt x="841" y="105"/>
                    </a:lnTo>
                    <a:lnTo>
                      <a:pt x="846" y="106"/>
                    </a:lnTo>
                    <a:lnTo>
                      <a:pt x="848" y="113"/>
                    </a:lnTo>
                    <a:lnTo>
                      <a:pt x="852" y="112"/>
                    </a:lnTo>
                    <a:lnTo>
                      <a:pt x="851" y="114"/>
                    </a:lnTo>
                    <a:lnTo>
                      <a:pt x="856" y="117"/>
                    </a:lnTo>
                    <a:lnTo>
                      <a:pt x="854" y="124"/>
                    </a:lnTo>
                    <a:lnTo>
                      <a:pt x="855" y="130"/>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7" name="Freeform 119"/>
              <p:cNvSpPr>
                <a:spLocks/>
              </p:cNvSpPr>
              <p:nvPr/>
            </p:nvSpPr>
            <p:spPr bwMode="auto">
              <a:xfrm>
                <a:off x="6792317" y="4498975"/>
                <a:ext cx="760413" cy="484187"/>
              </a:xfrm>
              <a:custGeom>
                <a:avLst/>
                <a:gdLst>
                  <a:gd name="T0" fmla="*/ 2147483647 w 1436"/>
                  <a:gd name="T1" fmla="*/ 2147483647 h 915"/>
                  <a:gd name="T2" fmla="*/ 2147483647 w 1436"/>
                  <a:gd name="T3" fmla="*/ 2147483647 h 915"/>
                  <a:gd name="T4" fmla="*/ 2147483647 w 1436"/>
                  <a:gd name="T5" fmla="*/ 2147483647 h 915"/>
                  <a:gd name="T6" fmla="*/ 2147483647 w 1436"/>
                  <a:gd name="T7" fmla="*/ 2147483647 h 915"/>
                  <a:gd name="T8" fmla="*/ 2147483647 w 1436"/>
                  <a:gd name="T9" fmla="*/ 2147483647 h 915"/>
                  <a:gd name="T10" fmla="*/ 2147483647 w 1436"/>
                  <a:gd name="T11" fmla="*/ 2147483647 h 915"/>
                  <a:gd name="T12" fmla="*/ 2147483647 w 1436"/>
                  <a:gd name="T13" fmla="*/ 2147483647 h 915"/>
                  <a:gd name="T14" fmla="*/ 2147483647 w 1436"/>
                  <a:gd name="T15" fmla="*/ 2147483647 h 915"/>
                  <a:gd name="T16" fmla="*/ 2147483647 w 1436"/>
                  <a:gd name="T17" fmla="*/ 2147483647 h 915"/>
                  <a:gd name="T18" fmla="*/ 2147483647 w 1436"/>
                  <a:gd name="T19" fmla="*/ 2147483647 h 915"/>
                  <a:gd name="T20" fmla="*/ 2147483647 w 1436"/>
                  <a:gd name="T21" fmla="*/ 2147483647 h 915"/>
                  <a:gd name="T22" fmla="*/ 2147483647 w 1436"/>
                  <a:gd name="T23" fmla="*/ 2147483647 h 915"/>
                  <a:gd name="T24" fmla="*/ 2147483647 w 1436"/>
                  <a:gd name="T25" fmla="*/ 2147483647 h 915"/>
                  <a:gd name="T26" fmla="*/ 2147483647 w 1436"/>
                  <a:gd name="T27" fmla="*/ 2147483647 h 915"/>
                  <a:gd name="T28" fmla="*/ 2147483647 w 1436"/>
                  <a:gd name="T29" fmla="*/ 2147483647 h 915"/>
                  <a:gd name="T30" fmla="*/ 2147483647 w 1436"/>
                  <a:gd name="T31" fmla="*/ 2147483647 h 915"/>
                  <a:gd name="T32" fmla="*/ 2147483647 w 1436"/>
                  <a:gd name="T33" fmla="*/ 2147483647 h 915"/>
                  <a:gd name="T34" fmla="*/ 2147483647 w 1436"/>
                  <a:gd name="T35" fmla="*/ 2147483647 h 915"/>
                  <a:gd name="T36" fmla="*/ 2147483647 w 1436"/>
                  <a:gd name="T37" fmla="*/ 2147483647 h 915"/>
                  <a:gd name="T38" fmla="*/ 2147483647 w 1436"/>
                  <a:gd name="T39" fmla="*/ 2147483647 h 915"/>
                  <a:gd name="T40" fmla="*/ 2147483647 w 1436"/>
                  <a:gd name="T41" fmla="*/ 2147483647 h 915"/>
                  <a:gd name="T42" fmla="*/ 2147483647 w 1436"/>
                  <a:gd name="T43" fmla="*/ 2147483647 h 915"/>
                  <a:gd name="T44" fmla="*/ 2147483647 w 1436"/>
                  <a:gd name="T45" fmla="*/ 2147483647 h 915"/>
                  <a:gd name="T46" fmla="*/ 2147483647 w 1436"/>
                  <a:gd name="T47" fmla="*/ 2147483647 h 915"/>
                  <a:gd name="T48" fmla="*/ 2147483647 w 1436"/>
                  <a:gd name="T49" fmla="*/ 2147483647 h 915"/>
                  <a:gd name="T50" fmla="*/ 2147483647 w 1436"/>
                  <a:gd name="T51" fmla="*/ 2147483647 h 915"/>
                  <a:gd name="T52" fmla="*/ 2147483647 w 1436"/>
                  <a:gd name="T53" fmla="*/ 2147483647 h 915"/>
                  <a:gd name="T54" fmla="*/ 2147483647 w 1436"/>
                  <a:gd name="T55" fmla="*/ 2147483647 h 915"/>
                  <a:gd name="T56" fmla="*/ 2147483647 w 1436"/>
                  <a:gd name="T57" fmla="*/ 2147483647 h 915"/>
                  <a:gd name="T58" fmla="*/ 2147483647 w 1436"/>
                  <a:gd name="T59" fmla="*/ 2147483647 h 915"/>
                  <a:gd name="T60" fmla="*/ 2147483647 w 1436"/>
                  <a:gd name="T61" fmla="*/ 2147483647 h 915"/>
                  <a:gd name="T62" fmla="*/ 2147483647 w 1436"/>
                  <a:gd name="T63" fmla="*/ 2147483647 h 915"/>
                  <a:gd name="T64" fmla="*/ 0 w 1436"/>
                  <a:gd name="T65" fmla="*/ 2147483647 h 915"/>
                  <a:gd name="T66" fmla="*/ 2147483647 w 1436"/>
                  <a:gd name="T67" fmla="*/ 2147483647 h 915"/>
                  <a:gd name="T68" fmla="*/ 2147483647 w 1436"/>
                  <a:gd name="T69" fmla="*/ 2147483647 h 915"/>
                  <a:gd name="T70" fmla="*/ 2147483647 w 1436"/>
                  <a:gd name="T71" fmla="*/ 2147483647 h 915"/>
                  <a:gd name="T72" fmla="*/ 2147483647 w 1436"/>
                  <a:gd name="T73" fmla="*/ 2147483647 h 915"/>
                  <a:gd name="T74" fmla="*/ 2147483647 w 1436"/>
                  <a:gd name="T75" fmla="*/ 2147483647 h 915"/>
                  <a:gd name="T76" fmla="*/ 2147483647 w 1436"/>
                  <a:gd name="T77" fmla="*/ 2147483647 h 915"/>
                  <a:gd name="T78" fmla="*/ 2147483647 w 1436"/>
                  <a:gd name="T79" fmla="*/ 2147483647 h 915"/>
                  <a:gd name="T80" fmla="*/ 2147483647 w 1436"/>
                  <a:gd name="T81" fmla="*/ 2147483647 h 915"/>
                  <a:gd name="T82" fmla="*/ 2147483647 w 1436"/>
                  <a:gd name="T83" fmla="*/ 2147483647 h 915"/>
                  <a:gd name="T84" fmla="*/ 2147483647 w 1436"/>
                  <a:gd name="T85" fmla="*/ 2147483647 h 915"/>
                  <a:gd name="T86" fmla="*/ 2147483647 w 1436"/>
                  <a:gd name="T87" fmla="*/ 2147483647 h 915"/>
                  <a:gd name="T88" fmla="*/ 2147483647 w 1436"/>
                  <a:gd name="T89" fmla="*/ 2147483647 h 915"/>
                  <a:gd name="T90" fmla="*/ 2147483647 w 1436"/>
                  <a:gd name="T91" fmla="*/ 2147483647 h 915"/>
                  <a:gd name="T92" fmla="*/ 2147483647 w 1436"/>
                  <a:gd name="T93" fmla="*/ 2147483647 h 915"/>
                  <a:gd name="T94" fmla="*/ 2147483647 w 1436"/>
                  <a:gd name="T95" fmla="*/ 2147483647 h 915"/>
                  <a:gd name="T96" fmla="*/ 2147483647 w 1436"/>
                  <a:gd name="T97" fmla="*/ 2147483647 h 915"/>
                  <a:gd name="T98" fmla="*/ 2147483647 w 1436"/>
                  <a:gd name="T99" fmla="*/ 2147483647 h 915"/>
                  <a:gd name="T100" fmla="*/ 2147483647 w 1436"/>
                  <a:gd name="T101" fmla="*/ 2147483647 h 915"/>
                  <a:gd name="T102" fmla="*/ 2147483647 w 1436"/>
                  <a:gd name="T103" fmla="*/ 2147483647 h 915"/>
                  <a:gd name="T104" fmla="*/ 2147483647 w 1436"/>
                  <a:gd name="T105" fmla="*/ 2147483647 h 915"/>
                  <a:gd name="T106" fmla="*/ 2147483647 w 1436"/>
                  <a:gd name="T107" fmla="*/ 2147483647 h 915"/>
                  <a:gd name="T108" fmla="*/ 2147483647 w 1436"/>
                  <a:gd name="T109" fmla="*/ 2147483647 h 915"/>
                  <a:gd name="T110" fmla="*/ 2147483647 w 1436"/>
                  <a:gd name="T111" fmla="*/ 2147483647 h 915"/>
                  <a:gd name="T112" fmla="*/ 2147483647 w 1436"/>
                  <a:gd name="T113" fmla="*/ 2147483647 h 915"/>
                  <a:gd name="T114" fmla="*/ 2147483647 w 1436"/>
                  <a:gd name="T115" fmla="*/ 2147483647 h 915"/>
                  <a:gd name="T116" fmla="*/ 2147483647 w 1436"/>
                  <a:gd name="T117" fmla="*/ 2147483647 h 915"/>
                  <a:gd name="T118" fmla="*/ 2147483647 w 1436"/>
                  <a:gd name="T119" fmla="*/ 2147483647 h 915"/>
                  <a:gd name="T120" fmla="*/ 2147483647 w 1436"/>
                  <a:gd name="T121" fmla="*/ 2147483647 h 915"/>
                  <a:gd name="T122" fmla="*/ 2147483647 w 1436"/>
                  <a:gd name="T123" fmla="*/ 2147483647 h 9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6"/>
                  <a:gd name="T187" fmla="*/ 0 h 915"/>
                  <a:gd name="T188" fmla="*/ 1436 w 1436"/>
                  <a:gd name="T189" fmla="*/ 915 h 9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6" h="915">
                    <a:moveTo>
                      <a:pt x="1422" y="604"/>
                    </a:moveTo>
                    <a:lnTo>
                      <a:pt x="1419" y="609"/>
                    </a:lnTo>
                    <a:lnTo>
                      <a:pt x="1421" y="610"/>
                    </a:lnTo>
                    <a:lnTo>
                      <a:pt x="1417" y="611"/>
                    </a:lnTo>
                    <a:lnTo>
                      <a:pt x="1404" y="624"/>
                    </a:lnTo>
                    <a:lnTo>
                      <a:pt x="1398" y="634"/>
                    </a:lnTo>
                    <a:lnTo>
                      <a:pt x="1394" y="643"/>
                    </a:lnTo>
                    <a:lnTo>
                      <a:pt x="1385" y="644"/>
                    </a:lnTo>
                    <a:lnTo>
                      <a:pt x="1378" y="647"/>
                    </a:lnTo>
                    <a:lnTo>
                      <a:pt x="1372" y="648"/>
                    </a:lnTo>
                    <a:lnTo>
                      <a:pt x="1371" y="649"/>
                    </a:lnTo>
                    <a:lnTo>
                      <a:pt x="1374" y="658"/>
                    </a:lnTo>
                    <a:lnTo>
                      <a:pt x="1375" y="659"/>
                    </a:lnTo>
                    <a:lnTo>
                      <a:pt x="1377" y="658"/>
                    </a:lnTo>
                    <a:lnTo>
                      <a:pt x="1377" y="660"/>
                    </a:lnTo>
                    <a:lnTo>
                      <a:pt x="1375" y="662"/>
                    </a:lnTo>
                    <a:lnTo>
                      <a:pt x="1375" y="664"/>
                    </a:lnTo>
                    <a:lnTo>
                      <a:pt x="1372" y="666"/>
                    </a:lnTo>
                    <a:lnTo>
                      <a:pt x="1365" y="666"/>
                    </a:lnTo>
                    <a:lnTo>
                      <a:pt x="1364" y="668"/>
                    </a:lnTo>
                    <a:lnTo>
                      <a:pt x="1357" y="670"/>
                    </a:lnTo>
                    <a:lnTo>
                      <a:pt x="1350" y="677"/>
                    </a:lnTo>
                    <a:lnTo>
                      <a:pt x="1337" y="697"/>
                    </a:lnTo>
                    <a:lnTo>
                      <a:pt x="1327" y="716"/>
                    </a:lnTo>
                    <a:lnTo>
                      <a:pt x="1323" y="724"/>
                    </a:lnTo>
                    <a:lnTo>
                      <a:pt x="1324" y="725"/>
                    </a:lnTo>
                    <a:lnTo>
                      <a:pt x="1321" y="727"/>
                    </a:lnTo>
                    <a:lnTo>
                      <a:pt x="1318" y="728"/>
                    </a:lnTo>
                    <a:lnTo>
                      <a:pt x="1317" y="734"/>
                    </a:lnTo>
                    <a:lnTo>
                      <a:pt x="1319" y="735"/>
                    </a:lnTo>
                    <a:lnTo>
                      <a:pt x="1315" y="742"/>
                    </a:lnTo>
                    <a:lnTo>
                      <a:pt x="1312" y="754"/>
                    </a:lnTo>
                    <a:lnTo>
                      <a:pt x="1308" y="755"/>
                    </a:lnTo>
                    <a:lnTo>
                      <a:pt x="1305" y="755"/>
                    </a:lnTo>
                    <a:lnTo>
                      <a:pt x="1305" y="753"/>
                    </a:lnTo>
                    <a:lnTo>
                      <a:pt x="1303" y="754"/>
                    </a:lnTo>
                    <a:lnTo>
                      <a:pt x="1300" y="749"/>
                    </a:lnTo>
                    <a:lnTo>
                      <a:pt x="1295" y="754"/>
                    </a:lnTo>
                    <a:lnTo>
                      <a:pt x="1293" y="754"/>
                    </a:lnTo>
                    <a:lnTo>
                      <a:pt x="1231" y="754"/>
                    </a:lnTo>
                    <a:lnTo>
                      <a:pt x="1234" y="756"/>
                    </a:lnTo>
                    <a:lnTo>
                      <a:pt x="1229" y="756"/>
                    </a:lnTo>
                    <a:lnTo>
                      <a:pt x="1227" y="756"/>
                    </a:lnTo>
                    <a:lnTo>
                      <a:pt x="1226" y="759"/>
                    </a:lnTo>
                    <a:lnTo>
                      <a:pt x="1222" y="761"/>
                    </a:lnTo>
                    <a:lnTo>
                      <a:pt x="1213" y="759"/>
                    </a:lnTo>
                    <a:lnTo>
                      <a:pt x="1212" y="763"/>
                    </a:lnTo>
                    <a:lnTo>
                      <a:pt x="1211" y="763"/>
                    </a:lnTo>
                    <a:lnTo>
                      <a:pt x="1208" y="760"/>
                    </a:lnTo>
                    <a:lnTo>
                      <a:pt x="1208" y="758"/>
                    </a:lnTo>
                    <a:lnTo>
                      <a:pt x="1202" y="760"/>
                    </a:lnTo>
                    <a:lnTo>
                      <a:pt x="1200" y="758"/>
                    </a:lnTo>
                    <a:lnTo>
                      <a:pt x="1198" y="759"/>
                    </a:lnTo>
                    <a:lnTo>
                      <a:pt x="1195" y="758"/>
                    </a:lnTo>
                    <a:lnTo>
                      <a:pt x="1192" y="761"/>
                    </a:lnTo>
                    <a:lnTo>
                      <a:pt x="1186" y="758"/>
                    </a:lnTo>
                    <a:lnTo>
                      <a:pt x="1177" y="764"/>
                    </a:lnTo>
                    <a:lnTo>
                      <a:pt x="1172" y="766"/>
                    </a:lnTo>
                    <a:lnTo>
                      <a:pt x="1168" y="769"/>
                    </a:lnTo>
                    <a:lnTo>
                      <a:pt x="1167" y="773"/>
                    </a:lnTo>
                    <a:lnTo>
                      <a:pt x="1165" y="773"/>
                    </a:lnTo>
                    <a:lnTo>
                      <a:pt x="1165" y="776"/>
                    </a:lnTo>
                    <a:lnTo>
                      <a:pt x="1159" y="777"/>
                    </a:lnTo>
                    <a:lnTo>
                      <a:pt x="1159" y="782"/>
                    </a:lnTo>
                    <a:lnTo>
                      <a:pt x="1158" y="782"/>
                    </a:lnTo>
                    <a:lnTo>
                      <a:pt x="1157" y="783"/>
                    </a:lnTo>
                    <a:lnTo>
                      <a:pt x="1153" y="783"/>
                    </a:lnTo>
                    <a:lnTo>
                      <a:pt x="1150" y="786"/>
                    </a:lnTo>
                    <a:lnTo>
                      <a:pt x="1144" y="789"/>
                    </a:lnTo>
                    <a:lnTo>
                      <a:pt x="1142" y="792"/>
                    </a:lnTo>
                    <a:lnTo>
                      <a:pt x="1138" y="793"/>
                    </a:lnTo>
                    <a:lnTo>
                      <a:pt x="1136" y="791"/>
                    </a:lnTo>
                    <a:lnTo>
                      <a:pt x="1134" y="794"/>
                    </a:lnTo>
                    <a:lnTo>
                      <a:pt x="1132" y="792"/>
                    </a:lnTo>
                    <a:lnTo>
                      <a:pt x="1132" y="794"/>
                    </a:lnTo>
                    <a:lnTo>
                      <a:pt x="1130" y="795"/>
                    </a:lnTo>
                    <a:lnTo>
                      <a:pt x="1128" y="796"/>
                    </a:lnTo>
                    <a:lnTo>
                      <a:pt x="1128" y="794"/>
                    </a:lnTo>
                    <a:lnTo>
                      <a:pt x="1123" y="794"/>
                    </a:lnTo>
                    <a:lnTo>
                      <a:pt x="1122" y="796"/>
                    </a:lnTo>
                    <a:lnTo>
                      <a:pt x="1119" y="800"/>
                    </a:lnTo>
                    <a:lnTo>
                      <a:pt x="1117" y="799"/>
                    </a:lnTo>
                    <a:lnTo>
                      <a:pt x="1117" y="801"/>
                    </a:lnTo>
                    <a:lnTo>
                      <a:pt x="1114" y="803"/>
                    </a:lnTo>
                    <a:lnTo>
                      <a:pt x="1116" y="805"/>
                    </a:lnTo>
                    <a:lnTo>
                      <a:pt x="1113" y="808"/>
                    </a:lnTo>
                    <a:lnTo>
                      <a:pt x="1112" y="807"/>
                    </a:lnTo>
                    <a:lnTo>
                      <a:pt x="1110" y="808"/>
                    </a:lnTo>
                    <a:lnTo>
                      <a:pt x="1107" y="806"/>
                    </a:lnTo>
                    <a:lnTo>
                      <a:pt x="1107" y="807"/>
                    </a:lnTo>
                    <a:lnTo>
                      <a:pt x="1106" y="805"/>
                    </a:lnTo>
                    <a:lnTo>
                      <a:pt x="1105" y="807"/>
                    </a:lnTo>
                    <a:lnTo>
                      <a:pt x="1106" y="808"/>
                    </a:lnTo>
                    <a:lnTo>
                      <a:pt x="1103" y="808"/>
                    </a:lnTo>
                    <a:lnTo>
                      <a:pt x="1102" y="810"/>
                    </a:lnTo>
                    <a:lnTo>
                      <a:pt x="1100" y="810"/>
                    </a:lnTo>
                    <a:lnTo>
                      <a:pt x="1097" y="805"/>
                    </a:lnTo>
                    <a:lnTo>
                      <a:pt x="1097" y="808"/>
                    </a:lnTo>
                    <a:lnTo>
                      <a:pt x="1094" y="809"/>
                    </a:lnTo>
                    <a:lnTo>
                      <a:pt x="1095" y="806"/>
                    </a:lnTo>
                    <a:lnTo>
                      <a:pt x="1092" y="808"/>
                    </a:lnTo>
                    <a:lnTo>
                      <a:pt x="1090" y="805"/>
                    </a:lnTo>
                    <a:lnTo>
                      <a:pt x="1089" y="805"/>
                    </a:lnTo>
                    <a:lnTo>
                      <a:pt x="1089" y="804"/>
                    </a:lnTo>
                    <a:lnTo>
                      <a:pt x="1087" y="806"/>
                    </a:lnTo>
                    <a:lnTo>
                      <a:pt x="1085" y="804"/>
                    </a:lnTo>
                    <a:lnTo>
                      <a:pt x="1086" y="803"/>
                    </a:lnTo>
                    <a:lnTo>
                      <a:pt x="1086" y="801"/>
                    </a:lnTo>
                    <a:lnTo>
                      <a:pt x="1084" y="801"/>
                    </a:lnTo>
                    <a:lnTo>
                      <a:pt x="1085" y="803"/>
                    </a:lnTo>
                    <a:lnTo>
                      <a:pt x="1083" y="805"/>
                    </a:lnTo>
                    <a:lnTo>
                      <a:pt x="1081" y="804"/>
                    </a:lnTo>
                    <a:lnTo>
                      <a:pt x="1081" y="800"/>
                    </a:lnTo>
                    <a:lnTo>
                      <a:pt x="1072" y="800"/>
                    </a:lnTo>
                    <a:lnTo>
                      <a:pt x="1076" y="797"/>
                    </a:lnTo>
                    <a:lnTo>
                      <a:pt x="1072" y="797"/>
                    </a:lnTo>
                    <a:lnTo>
                      <a:pt x="1068" y="792"/>
                    </a:lnTo>
                    <a:lnTo>
                      <a:pt x="1064" y="795"/>
                    </a:lnTo>
                    <a:lnTo>
                      <a:pt x="1063" y="793"/>
                    </a:lnTo>
                    <a:lnTo>
                      <a:pt x="1065" y="790"/>
                    </a:lnTo>
                    <a:lnTo>
                      <a:pt x="1060" y="789"/>
                    </a:lnTo>
                    <a:lnTo>
                      <a:pt x="1060" y="785"/>
                    </a:lnTo>
                    <a:lnTo>
                      <a:pt x="1054" y="781"/>
                    </a:lnTo>
                    <a:lnTo>
                      <a:pt x="1053" y="782"/>
                    </a:lnTo>
                    <a:lnTo>
                      <a:pt x="1056" y="783"/>
                    </a:lnTo>
                    <a:lnTo>
                      <a:pt x="1053" y="785"/>
                    </a:lnTo>
                    <a:lnTo>
                      <a:pt x="1051" y="781"/>
                    </a:lnTo>
                    <a:lnTo>
                      <a:pt x="1051" y="783"/>
                    </a:lnTo>
                    <a:lnTo>
                      <a:pt x="1050" y="784"/>
                    </a:lnTo>
                    <a:lnTo>
                      <a:pt x="1048" y="783"/>
                    </a:lnTo>
                    <a:lnTo>
                      <a:pt x="1047" y="778"/>
                    </a:lnTo>
                    <a:lnTo>
                      <a:pt x="1043" y="778"/>
                    </a:lnTo>
                    <a:lnTo>
                      <a:pt x="1042" y="774"/>
                    </a:lnTo>
                    <a:lnTo>
                      <a:pt x="1040" y="774"/>
                    </a:lnTo>
                    <a:lnTo>
                      <a:pt x="1042" y="773"/>
                    </a:lnTo>
                    <a:lnTo>
                      <a:pt x="1042" y="770"/>
                    </a:lnTo>
                    <a:lnTo>
                      <a:pt x="1039" y="773"/>
                    </a:lnTo>
                    <a:lnTo>
                      <a:pt x="1033" y="768"/>
                    </a:lnTo>
                    <a:lnTo>
                      <a:pt x="1034" y="767"/>
                    </a:lnTo>
                    <a:lnTo>
                      <a:pt x="1029" y="765"/>
                    </a:lnTo>
                    <a:lnTo>
                      <a:pt x="1027" y="766"/>
                    </a:lnTo>
                    <a:lnTo>
                      <a:pt x="1024" y="765"/>
                    </a:lnTo>
                    <a:lnTo>
                      <a:pt x="1020" y="766"/>
                    </a:lnTo>
                    <a:lnTo>
                      <a:pt x="1018" y="765"/>
                    </a:lnTo>
                    <a:lnTo>
                      <a:pt x="1020" y="763"/>
                    </a:lnTo>
                    <a:lnTo>
                      <a:pt x="1018" y="760"/>
                    </a:lnTo>
                    <a:lnTo>
                      <a:pt x="1014" y="764"/>
                    </a:lnTo>
                    <a:lnTo>
                      <a:pt x="1016" y="765"/>
                    </a:lnTo>
                    <a:lnTo>
                      <a:pt x="1011" y="771"/>
                    </a:lnTo>
                    <a:lnTo>
                      <a:pt x="1010" y="770"/>
                    </a:lnTo>
                    <a:lnTo>
                      <a:pt x="1012" y="768"/>
                    </a:lnTo>
                    <a:lnTo>
                      <a:pt x="1013" y="764"/>
                    </a:lnTo>
                    <a:lnTo>
                      <a:pt x="1010" y="761"/>
                    </a:lnTo>
                    <a:lnTo>
                      <a:pt x="1007" y="761"/>
                    </a:lnTo>
                    <a:lnTo>
                      <a:pt x="1003" y="761"/>
                    </a:lnTo>
                    <a:lnTo>
                      <a:pt x="1004" y="769"/>
                    </a:lnTo>
                    <a:lnTo>
                      <a:pt x="997" y="765"/>
                    </a:lnTo>
                    <a:lnTo>
                      <a:pt x="993" y="767"/>
                    </a:lnTo>
                    <a:lnTo>
                      <a:pt x="990" y="767"/>
                    </a:lnTo>
                    <a:lnTo>
                      <a:pt x="989" y="769"/>
                    </a:lnTo>
                    <a:lnTo>
                      <a:pt x="987" y="764"/>
                    </a:lnTo>
                    <a:lnTo>
                      <a:pt x="986" y="768"/>
                    </a:lnTo>
                    <a:lnTo>
                      <a:pt x="982" y="771"/>
                    </a:lnTo>
                    <a:lnTo>
                      <a:pt x="980" y="770"/>
                    </a:lnTo>
                    <a:lnTo>
                      <a:pt x="979" y="772"/>
                    </a:lnTo>
                    <a:lnTo>
                      <a:pt x="976" y="768"/>
                    </a:lnTo>
                    <a:lnTo>
                      <a:pt x="973" y="772"/>
                    </a:lnTo>
                    <a:lnTo>
                      <a:pt x="973" y="771"/>
                    </a:lnTo>
                    <a:lnTo>
                      <a:pt x="975" y="765"/>
                    </a:lnTo>
                    <a:lnTo>
                      <a:pt x="969" y="765"/>
                    </a:lnTo>
                    <a:lnTo>
                      <a:pt x="967" y="766"/>
                    </a:lnTo>
                    <a:lnTo>
                      <a:pt x="970" y="768"/>
                    </a:lnTo>
                    <a:lnTo>
                      <a:pt x="971" y="767"/>
                    </a:lnTo>
                    <a:lnTo>
                      <a:pt x="972" y="769"/>
                    </a:lnTo>
                    <a:lnTo>
                      <a:pt x="968" y="773"/>
                    </a:lnTo>
                    <a:lnTo>
                      <a:pt x="967" y="775"/>
                    </a:lnTo>
                    <a:lnTo>
                      <a:pt x="963" y="774"/>
                    </a:lnTo>
                    <a:lnTo>
                      <a:pt x="959" y="771"/>
                    </a:lnTo>
                    <a:lnTo>
                      <a:pt x="956" y="772"/>
                    </a:lnTo>
                    <a:lnTo>
                      <a:pt x="954" y="767"/>
                    </a:lnTo>
                    <a:lnTo>
                      <a:pt x="952" y="766"/>
                    </a:lnTo>
                    <a:lnTo>
                      <a:pt x="950" y="767"/>
                    </a:lnTo>
                    <a:lnTo>
                      <a:pt x="951" y="770"/>
                    </a:lnTo>
                    <a:lnTo>
                      <a:pt x="946" y="768"/>
                    </a:lnTo>
                    <a:lnTo>
                      <a:pt x="945" y="770"/>
                    </a:lnTo>
                    <a:lnTo>
                      <a:pt x="940" y="771"/>
                    </a:lnTo>
                    <a:lnTo>
                      <a:pt x="933" y="777"/>
                    </a:lnTo>
                    <a:lnTo>
                      <a:pt x="935" y="779"/>
                    </a:lnTo>
                    <a:lnTo>
                      <a:pt x="933" y="781"/>
                    </a:lnTo>
                    <a:lnTo>
                      <a:pt x="933" y="783"/>
                    </a:lnTo>
                    <a:lnTo>
                      <a:pt x="935" y="786"/>
                    </a:lnTo>
                    <a:lnTo>
                      <a:pt x="933" y="786"/>
                    </a:lnTo>
                    <a:lnTo>
                      <a:pt x="935" y="786"/>
                    </a:lnTo>
                    <a:lnTo>
                      <a:pt x="935" y="788"/>
                    </a:lnTo>
                    <a:lnTo>
                      <a:pt x="934" y="787"/>
                    </a:lnTo>
                    <a:lnTo>
                      <a:pt x="933" y="788"/>
                    </a:lnTo>
                    <a:lnTo>
                      <a:pt x="926" y="783"/>
                    </a:lnTo>
                    <a:lnTo>
                      <a:pt x="925" y="784"/>
                    </a:lnTo>
                    <a:lnTo>
                      <a:pt x="926" y="779"/>
                    </a:lnTo>
                    <a:lnTo>
                      <a:pt x="924" y="776"/>
                    </a:lnTo>
                    <a:lnTo>
                      <a:pt x="917" y="771"/>
                    </a:lnTo>
                    <a:lnTo>
                      <a:pt x="917" y="773"/>
                    </a:lnTo>
                    <a:lnTo>
                      <a:pt x="912" y="772"/>
                    </a:lnTo>
                    <a:lnTo>
                      <a:pt x="907" y="768"/>
                    </a:lnTo>
                    <a:lnTo>
                      <a:pt x="908" y="767"/>
                    </a:lnTo>
                    <a:lnTo>
                      <a:pt x="905" y="767"/>
                    </a:lnTo>
                    <a:lnTo>
                      <a:pt x="905" y="765"/>
                    </a:lnTo>
                    <a:lnTo>
                      <a:pt x="903" y="765"/>
                    </a:lnTo>
                    <a:lnTo>
                      <a:pt x="903" y="764"/>
                    </a:lnTo>
                    <a:lnTo>
                      <a:pt x="902" y="764"/>
                    </a:lnTo>
                    <a:lnTo>
                      <a:pt x="902" y="766"/>
                    </a:lnTo>
                    <a:lnTo>
                      <a:pt x="901" y="766"/>
                    </a:lnTo>
                    <a:lnTo>
                      <a:pt x="900" y="765"/>
                    </a:lnTo>
                    <a:lnTo>
                      <a:pt x="897" y="764"/>
                    </a:lnTo>
                    <a:lnTo>
                      <a:pt x="895" y="766"/>
                    </a:lnTo>
                    <a:lnTo>
                      <a:pt x="894" y="765"/>
                    </a:lnTo>
                    <a:lnTo>
                      <a:pt x="886" y="768"/>
                    </a:lnTo>
                    <a:lnTo>
                      <a:pt x="881" y="759"/>
                    </a:lnTo>
                    <a:lnTo>
                      <a:pt x="877" y="764"/>
                    </a:lnTo>
                    <a:lnTo>
                      <a:pt x="877" y="768"/>
                    </a:lnTo>
                    <a:lnTo>
                      <a:pt x="879" y="769"/>
                    </a:lnTo>
                    <a:lnTo>
                      <a:pt x="885" y="768"/>
                    </a:lnTo>
                    <a:lnTo>
                      <a:pt x="885" y="771"/>
                    </a:lnTo>
                    <a:lnTo>
                      <a:pt x="877" y="774"/>
                    </a:lnTo>
                    <a:lnTo>
                      <a:pt x="868" y="772"/>
                    </a:lnTo>
                    <a:lnTo>
                      <a:pt x="862" y="781"/>
                    </a:lnTo>
                    <a:lnTo>
                      <a:pt x="864" y="787"/>
                    </a:lnTo>
                    <a:lnTo>
                      <a:pt x="858" y="791"/>
                    </a:lnTo>
                    <a:lnTo>
                      <a:pt x="853" y="799"/>
                    </a:lnTo>
                    <a:lnTo>
                      <a:pt x="852" y="800"/>
                    </a:lnTo>
                    <a:lnTo>
                      <a:pt x="846" y="803"/>
                    </a:lnTo>
                    <a:lnTo>
                      <a:pt x="849" y="810"/>
                    </a:lnTo>
                    <a:lnTo>
                      <a:pt x="849" y="812"/>
                    </a:lnTo>
                    <a:lnTo>
                      <a:pt x="844" y="813"/>
                    </a:lnTo>
                    <a:lnTo>
                      <a:pt x="843" y="809"/>
                    </a:lnTo>
                    <a:lnTo>
                      <a:pt x="841" y="807"/>
                    </a:lnTo>
                    <a:lnTo>
                      <a:pt x="832" y="808"/>
                    </a:lnTo>
                    <a:lnTo>
                      <a:pt x="826" y="812"/>
                    </a:lnTo>
                    <a:lnTo>
                      <a:pt x="823" y="818"/>
                    </a:lnTo>
                    <a:lnTo>
                      <a:pt x="817" y="811"/>
                    </a:lnTo>
                    <a:lnTo>
                      <a:pt x="815" y="811"/>
                    </a:lnTo>
                    <a:lnTo>
                      <a:pt x="813" y="819"/>
                    </a:lnTo>
                    <a:lnTo>
                      <a:pt x="809" y="822"/>
                    </a:lnTo>
                    <a:lnTo>
                      <a:pt x="808" y="821"/>
                    </a:lnTo>
                    <a:lnTo>
                      <a:pt x="808" y="813"/>
                    </a:lnTo>
                    <a:lnTo>
                      <a:pt x="802" y="810"/>
                    </a:lnTo>
                    <a:lnTo>
                      <a:pt x="799" y="810"/>
                    </a:lnTo>
                    <a:lnTo>
                      <a:pt x="802" y="818"/>
                    </a:lnTo>
                    <a:lnTo>
                      <a:pt x="799" y="821"/>
                    </a:lnTo>
                    <a:lnTo>
                      <a:pt x="797" y="818"/>
                    </a:lnTo>
                    <a:lnTo>
                      <a:pt x="794" y="817"/>
                    </a:lnTo>
                    <a:lnTo>
                      <a:pt x="793" y="812"/>
                    </a:lnTo>
                    <a:lnTo>
                      <a:pt x="790" y="810"/>
                    </a:lnTo>
                    <a:lnTo>
                      <a:pt x="788" y="809"/>
                    </a:lnTo>
                    <a:lnTo>
                      <a:pt x="776" y="812"/>
                    </a:lnTo>
                    <a:lnTo>
                      <a:pt x="770" y="808"/>
                    </a:lnTo>
                    <a:lnTo>
                      <a:pt x="764" y="819"/>
                    </a:lnTo>
                    <a:lnTo>
                      <a:pt x="758" y="820"/>
                    </a:lnTo>
                    <a:lnTo>
                      <a:pt x="757" y="821"/>
                    </a:lnTo>
                    <a:lnTo>
                      <a:pt x="754" y="820"/>
                    </a:lnTo>
                    <a:lnTo>
                      <a:pt x="748" y="823"/>
                    </a:lnTo>
                    <a:lnTo>
                      <a:pt x="745" y="824"/>
                    </a:lnTo>
                    <a:lnTo>
                      <a:pt x="742" y="823"/>
                    </a:lnTo>
                    <a:lnTo>
                      <a:pt x="740" y="827"/>
                    </a:lnTo>
                    <a:lnTo>
                      <a:pt x="733" y="831"/>
                    </a:lnTo>
                    <a:lnTo>
                      <a:pt x="732" y="833"/>
                    </a:lnTo>
                    <a:lnTo>
                      <a:pt x="733" y="835"/>
                    </a:lnTo>
                    <a:lnTo>
                      <a:pt x="730" y="838"/>
                    </a:lnTo>
                    <a:lnTo>
                      <a:pt x="733" y="841"/>
                    </a:lnTo>
                    <a:lnTo>
                      <a:pt x="728" y="843"/>
                    </a:lnTo>
                    <a:lnTo>
                      <a:pt x="726" y="844"/>
                    </a:lnTo>
                    <a:lnTo>
                      <a:pt x="727" y="846"/>
                    </a:lnTo>
                    <a:lnTo>
                      <a:pt x="724" y="846"/>
                    </a:lnTo>
                    <a:lnTo>
                      <a:pt x="724" y="849"/>
                    </a:lnTo>
                    <a:lnTo>
                      <a:pt x="722" y="850"/>
                    </a:lnTo>
                    <a:lnTo>
                      <a:pt x="723" y="854"/>
                    </a:lnTo>
                    <a:lnTo>
                      <a:pt x="727" y="856"/>
                    </a:lnTo>
                    <a:lnTo>
                      <a:pt x="727" y="859"/>
                    </a:lnTo>
                    <a:lnTo>
                      <a:pt x="733" y="860"/>
                    </a:lnTo>
                    <a:lnTo>
                      <a:pt x="730" y="861"/>
                    </a:lnTo>
                    <a:lnTo>
                      <a:pt x="733" y="862"/>
                    </a:lnTo>
                    <a:lnTo>
                      <a:pt x="729" y="864"/>
                    </a:lnTo>
                    <a:lnTo>
                      <a:pt x="730" y="865"/>
                    </a:lnTo>
                    <a:lnTo>
                      <a:pt x="727" y="867"/>
                    </a:lnTo>
                    <a:lnTo>
                      <a:pt x="733" y="873"/>
                    </a:lnTo>
                    <a:lnTo>
                      <a:pt x="734" y="876"/>
                    </a:lnTo>
                    <a:lnTo>
                      <a:pt x="739" y="879"/>
                    </a:lnTo>
                    <a:lnTo>
                      <a:pt x="738" y="881"/>
                    </a:lnTo>
                    <a:lnTo>
                      <a:pt x="740" y="883"/>
                    </a:lnTo>
                    <a:lnTo>
                      <a:pt x="739" y="884"/>
                    </a:lnTo>
                    <a:lnTo>
                      <a:pt x="739" y="889"/>
                    </a:lnTo>
                    <a:lnTo>
                      <a:pt x="736" y="891"/>
                    </a:lnTo>
                    <a:lnTo>
                      <a:pt x="738" y="893"/>
                    </a:lnTo>
                    <a:lnTo>
                      <a:pt x="736" y="894"/>
                    </a:lnTo>
                    <a:lnTo>
                      <a:pt x="736" y="896"/>
                    </a:lnTo>
                    <a:lnTo>
                      <a:pt x="732" y="895"/>
                    </a:lnTo>
                    <a:lnTo>
                      <a:pt x="729" y="898"/>
                    </a:lnTo>
                    <a:lnTo>
                      <a:pt x="727" y="897"/>
                    </a:lnTo>
                    <a:lnTo>
                      <a:pt x="727" y="898"/>
                    </a:lnTo>
                    <a:lnTo>
                      <a:pt x="726" y="899"/>
                    </a:lnTo>
                    <a:lnTo>
                      <a:pt x="726" y="901"/>
                    </a:lnTo>
                    <a:lnTo>
                      <a:pt x="717" y="902"/>
                    </a:lnTo>
                    <a:lnTo>
                      <a:pt x="715" y="900"/>
                    </a:lnTo>
                    <a:lnTo>
                      <a:pt x="702" y="903"/>
                    </a:lnTo>
                    <a:lnTo>
                      <a:pt x="700" y="907"/>
                    </a:lnTo>
                    <a:lnTo>
                      <a:pt x="702" y="909"/>
                    </a:lnTo>
                    <a:lnTo>
                      <a:pt x="702" y="912"/>
                    </a:lnTo>
                    <a:lnTo>
                      <a:pt x="700" y="914"/>
                    </a:lnTo>
                    <a:lnTo>
                      <a:pt x="697" y="915"/>
                    </a:lnTo>
                    <a:lnTo>
                      <a:pt x="699" y="912"/>
                    </a:lnTo>
                    <a:lnTo>
                      <a:pt x="693" y="910"/>
                    </a:lnTo>
                    <a:lnTo>
                      <a:pt x="692" y="904"/>
                    </a:lnTo>
                    <a:lnTo>
                      <a:pt x="688" y="900"/>
                    </a:lnTo>
                    <a:lnTo>
                      <a:pt x="689" y="899"/>
                    </a:lnTo>
                    <a:lnTo>
                      <a:pt x="688" y="898"/>
                    </a:lnTo>
                    <a:lnTo>
                      <a:pt x="687" y="895"/>
                    </a:lnTo>
                    <a:lnTo>
                      <a:pt x="681" y="895"/>
                    </a:lnTo>
                    <a:lnTo>
                      <a:pt x="681" y="890"/>
                    </a:lnTo>
                    <a:lnTo>
                      <a:pt x="680" y="886"/>
                    </a:lnTo>
                    <a:lnTo>
                      <a:pt x="676" y="885"/>
                    </a:lnTo>
                    <a:lnTo>
                      <a:pt x="672" y="889"/>
                    </a:lnTo>
                    <a:lnTo>
                      <a:pt x="669" y="887"/>
                    </a:lnTo>
                    <a:lnTo>
                      <a:pt x="660" y="887"/>
                    </a:lnTo>
                    <a:lnTo>
                      <a:pt x="657" y="885"/>
                    </a:lnTo>
                    <a:lnTo>
                      <a:pt x="650" y="889"/>
                    </a:lnTo>
                    <a:lnTo>
                      <a:pt x="643" y="880"/>
                    </a:lnTo>
                    <a:lnTo>
                      <a:pt x="635" y="886"/>
                    </a:lnTo>
                    <a:lnTo>
                      <a:pt x="630" y="884"/>
                    </a:lnTo>
                    <a:lnTo>
                      <a:pt x="627" y="884"/>
                    </a:lnTo>
                    <a:lnTo>
                      <a:pt x="627" y="887"/>
                    </a:lnTo>
                    <a:lnTo>
                      <a:pt x="626" y="886"/>
                    </a:lnTo>
                    <a:lnTo>
                      <a:pt x="620" y="885"/>
                    </a:lnTo>
                    <a:lnTo>
                      <a:pt x="616" y="887"/>
                    </a:lnTo>
                    <a:lnTo>
                      <a:pt x="609" y="884"/>
                    </a:lnTo>
                    <a:lnTo>
                      <a:pt x="603" y="889"/>
                    </a:lnTo>
                    <a:lnTo>
                      <a:pt x="601" y="886"/>
                    </a:lnTo>
                    <a:lnTo>
                      <a:pt x="597" y="890"/>
                    </a:lnTo>
                    <a:lnTo>
                      <a:pt x="595" y="886"/>
                    </a:lnTo>
                    <a:lnTo>
                      <a:pt x="585" y="886"/>
                    </a:lnTo>
                    <a:lnTo>
                      <a:pt x="581" y="883"/>
                    </a:lnTo>
                    <a:lnTo>
                      <a:pt x="579" y="882"/>
                    </a:lnTo>
                    <a:lnTo>
                      <a:pt x="579" y="884"/>
                    </a:lnTo>
                    <a:lnTo>
                      <a:pt x="575" y="882"/>
                    </a:lnTo>
                    <a:lnTo>
                      <a:pt x="574" y="883"/>
                    </a:lnTo>
                    <a:lnTo>
                      <a:pt x="567" y="882"/>
                    </a:lnTo>
                    <a:lnTo>
                      <a:pt x="566" y="880"/>
                    </a:lnTo>
                    <a:lnTo>
                      <a:pt x="563" y="878"/>
                    </a:lnTo>
                    <a:lnTo>
                      <a:pt x="563" y="877"/>
                    </a:lnTo>
                    <a:lnTo>
                      <a:pt x="556" y="873"/>
                    </a:lnTo>
                    <a:lnTo>
                      <a:pt x="553" y="874"/>
                    </a:lnTo>
                    <a:lnTo>
                      <a:pt x="550" y="869"/>
                    </a:lnTo>
                    <a:lnTo>
                      <a:pt x="549" y="871"/>
                    </a:lnTo>
                    <a:lnTo>
                      <a:pt x="548" y="863"/>
                    </a:lnTo>
                    <a:lnTo>
                      <a:pt x="536" y="861"/>
                    </a:lnTo>
                    <a:lnTo>
                      <a:pt x="529" y="856"/>
                    </a:lnTo>
                    <a:lnTo>
                      <a:pt x="526" y="858"/>
                    </a:lnTo>
                    <a:lnTo>
                      <a:pt x="519" y="860"/>
                    </a:lnTo>
                    <a:lnTo>
                      <a:pt x="514" y="858"/>
                    </a:lnTo>
                    <a:lnTo>
                      <a:pt x="510" y="859"/>
                    </a:lnTo>
                    <a:lnTo>
                      <a:pt x="508" y="859"/>
                    </a:lnTo>
                    <a:lnTo>
                      <a:pt x="504" y="855"/>
                    </a:lnTo>
                    <a:lnTo>
                      <a:pt x="499" y="856"/>
                    </a:lnTo>
                    <a:lnTo>
                      <a:pt x="495" y="854"/>
                    </a:lnTo>
                    <a:lnTo>
                      <a:pt x="493" y="855"/>
                    </a:lnTo>
                    <a:lnTo>
                      <a:pt x="490" y="853"/>
                    </a:lnTo>
                    <a:lnTo>
                      <a:pt x="487" y="855"/>
                    </a:lnTo>
                    <a:lnTo>
                      <a:pt x="483" y="851"/>
                    </a:lnTo>
                    <a:lnTo>
                      <a:pt x="477" y="855"/>
                    </a:lnTo>
                    <a:lnTo>
                      <a:pt x="474" y="854"/>
                    </a:lnTo>
                    <a:lnTo>
                      <a:pt x="469" y="855"/>
                    </a:lnTo>
                    <a:lnTo>
                      <a:pt x="466" y="850"/>
                    </a:lnTo>
                    <a:lnTo>
                      <a:pt x="462" y="850"/>
                    </a:lnTo>
                    <a:lnTo>
                      <a:pt x="456" y="845"/>
                    </a:lnTo>
                    <a:lnTo>
                      <a:pt x="450" y="848"/>
                    </a:lnTo>
                    <a:lnTo>
                      <a:pt x="448" y="847"/>
                    </a:lnTo>
                    <a:lnTo>
                      <a:pt x="438" y="849"/>
                    </a:lnTo>
                    <a:lnTo>
                      <a:pt x="430" y="841"/>
                    </a:lnTo>
                    <a:lnTo>
                      <a:pt x="426" y="840"/>
                    </a:lnTo>
                    <a:lnTo>
                      <a:pt x="422" y="836"/>
                    </a:lnTo>
                    <a:lnTo>
                      <a:pt x="417" y="837"/>
                    </a:lnTo>
                    <a:lnTo>
                      <a:pt x="414" y="837"/>
                    </a:lnTo>
                    <a:lnTo>
                      <a:pt x="410" y="833"/>
                    </a:lnTo>
                    <a:lnTo>
                      <a:pt x="403" y="836"/>
                    </a:lnTo>
                    <a:lnTo>
                      <a:pt x="385" y="833"/>
                    </a:lnTo>
                    <a:lnTo>
                      <a:pt x="379" y="838"/>
                    </a:lnTo>
                    <a:lnTo>
                      <a:pt x="370" y="837"/>
                    </a:lnTo>
                    <a:lnTo>
                      <a:pt x="366" y="838"/>
                    </a:lnTo>
                    <a:lnTo>
                      <a:pt x="361" y="838"/>
                    </a:lnTo>
                    <a:lnTo>
                      <a:pt x="357" y="835"/>
                    </a:lnTo>
                    <a:lnTo>
                      <a:pt x="354" y="835"/>
                    </a:lnTo>
                    <a:lnTo>
                      <a:pt x="346" y="839"/>
                    </a:lnTo>
                    <a:lnTo>
                      <a:pt x="346" y="840"/>
                    </a:lnTo>
                    <a:lnTo>
                      <a:pt x="341" y="842"/>
                    </a:lnTo>
                    <a:lnTo>
                      <a:pt x="332" y="844"/>
                    </a:lnTo>
                    <a:lnTo>
                      <a:pt x="331" y="842"/>
                    </a:lnTo>
                    <a:lnTo>
                      <a:pt x="325" y="840"/>
                    </a:lnTo>
                    <a:lnTo>
                      <a:pt x="321" y="836"/>
                    </a:lnTo>
                    <a:lnTo>
                      <a:pt x="321" y="833"/>
                    </a:lnTo>
                    <a:lnTo>
                      <a:pt x="316" y="835"/>
                    </a:lnTo>
                    <a:lnTo>
                      <a:pt x="312" y="833"/>
                    </a:lnTo>
                    <a:lnTo>
                      <a:pt x="311" y="831"/>
                    </a:lnTo>
                    <a:lnTo>
                      <a:pt x="302" y="827"/>
                    </a:lnTo>
                    <a:lnTo>
                      <a:pt x="302" y="828"/>
                    </a:lnTo>
                    <a:lnTo>
                      <a:pt x="300" y="824"/>
                    </a:lnTo>
                    <a:lnTo>
                      <a:pt x="297" y="824"/>
                    </a:lnTo>
                    <a:lnTo>
                      <a:pt x="296" y="822"/>
                    </a:lnTo>
                    <a:lnTo>
                      <a:pt x="294" y="822"/>
                    </a:lnTo>
                    <a:lnTo>
                      <a:pt x="294" y="817"/>
                    </a:lnTo>
                    <a:lnTo>
                      <a:pt x="291" y="815"/>
                    </a:lnTo>
                    <a:lnTo>
                      <a:pt x="291" y="813"/>
                    </a:lnTo>
                    <a:lnTo>
                      <a:pt x="288" y="813"/>
                    </a:lnTo>
                    <a:lnTo>
                      <a:pt x="286" y="815"/>
                    </a:lnTo>
                    <a:lnTo>
                      <a:pt x="284" y="813"/>
                    </a:lnTo>
                    <a:lnTo>
                      <a:pt x="280" y="814"/>
                    </a:lnTo>
                    <a:lnTo>
                      <a:pt x="278" y="812"/>
                    </a:lnTo>
                    <a:lnTo>
                      <a:pt x="276" y="813"/>
                    </a:lnTo>
                    <a:lnTo>
                      <a:pt x="275" y="814"/>
                    </a:lnTo>
                    <a:lnTo>
                      <a:pt x="270" y="811"/>
                    </a:lnTo>
                    <a:lnTo>
                      <a:pt x="269" y="812"/>
                    </a:lnTo>
                    <a:lnTo>
                      <a:pt x="259" y="820"/>
                    </a:lnTo>
                    <a:lnTo>
                      <a:pt x="257" y="821"/>
                    </a:lnTo>
                    <a:lnTo>
                      <a:pt x="255" y="821"/>
                    </a:lnTo>
                    <a:lnTo>
                      <a:pt x="252" y="824"/>
                    </a:lnTo>
                    <a:lnTo>
                      <a:pt x="249" y="822"/>
                    </a:lnTo>
                    <a:lnTo>
                      <a:pt x="243" y="825"/>
                    </a:lnTo>
                    <a:lnTo>
                      <a:pt x="237" y="822"/>
                    </a:lnTo>
                    <a:lnTo>
                      <a:pt x="232" y="823"/>
                    </a:lnTo>
                    <a:lnTo>
                      <a:pt x="225" y="819"/>
                    </a:lnTo>
                    <a:lnTo>
                      <a:pt x="224" y="814"/>
                    </a:lnTo>
                    <a:lnTo>
                      <a:pt x="216" y="815"/>
                    </a:lnTo>
                    <a:lnTo>
                      <a:pt x="213" y="813"/>
                    </a:lnTo>
                    <a:lnTo>
                      <a:pt x="210" y="810"/>
                    </a:lnTo>
                    <a:lnTo>
                      <a:pt x="213" y="806"/>
                    </a:lnTo>
                    <a:lnTo>
                      <a:pt x="210" y="804"/>
                    </a:lnTo>
                    <a:lnTo>
                      <a:pt x="211" y="801"/>
                    </a:lnTo>
                    <a:lnTo>
                      <a:pt x="205" y="797"/>
                    </a:lnTo>
                    <a:lnTo>
                      <a:pt x="204" y="794"/>
                    </a:lnTo>
                    <a:lnTo>
                      <a:pt x="200" y="792"/>
                    </a:lnTo>
                    <a:lnTo>
                      <a:pt x="196" y="786"/>
                    </a:lnTo>
                    <a:lnTo>
                      <a:pt x="195" y="787"/>
                    </a:lnTo>
                    <a:lnTo>
                      <a:pt x="190" y="784"/>
                    </a:lnTo>
                    <a:lnTo>
                      <a:pt x="192" y="777"/>
                    </a:lnTo>
                    <a:lnTo>
                      <a:pt x="194" y="773"/>
                    </a:lnTo>
                    <a:lnTo>
                      <a:pt x="192" y="768"/>
                    </a:lnTo>
                    <a:lnTo>
                      <a:pt x="187" y="768"/>
                    </a:lnTo>
                    <a:lnTo>
                      <a:pt x="187" y="766"/>
                    </a:lnTo>
                    <a:lnTo>
                      <a:pt x="186" y="767"/>
                    </a:lnTo>
                    <a:lnTo>
                      <a:pt x="182" y="764"/>
                    </a:lnTo>
                    <a:lnTo>
                      <a:pt x="182" y="760"/>
                    </a:lnTo>
                    <a:lnTo>
                      <a:pt x="177" y="757"/>
                    </a:lnTo>
                    <a:lnTo>
                      <a:pt x="178" y="755"/>
                    </a:lnTo>
                    <a:lnTo>
                      <a:pt x="175" y="756"/>
                    </a:lnTo>
                    <a:lnTo>
                      <a:pt x="175" y="754"/>
                    </a:lnTo>
                    <a:lnTo>
                      <a:pt x="170" y="753"/>
                    </a:lnTo>
                    <a:lnTo>
                      <a:pt x="171" y="751"/>
                    </a:lnTo>
                    <a:lnTo>
                      <a:pt x="169" y="749"/>
                    </a:lnTo>
                    <a:lnTo>
                      <a:pt x="168" y="745"/>
                    </a:lnTo>
                    <a:lnTo>
                      <a:pt x="170" y="743"/>
                    </a:lnTo>
                    <a:lnTo>
                      <a:pt x="170" y="741"/>
                    </a:lnTo>
                    <a:lnTo>
                      <a:pt x="174" y="743"/>
                    </a:lnTo>
                    <a:lnTo>
                      <a:pt x="174" y="739"/>
                    </a:lnTo>
                    <a:lnTo>
                      <a:pt x="170" y="740"/>
                    </a:lnTo>
                    <a:lnTo>
                      <a:pt x="174" y="736"/>
                    </a:lnTo>
                    <a:lnTo>
                      <a:pt x="167" y="734"/>
                    </a:lnTo>
                    <a:lnTo>
                      <a:pt x="172" y="731"/>
                    </a:lnTo>
                    <a:lnTo>
                      <a:pt x="170" y="730"/>
                    </a:lnTo>
                    <a:lnTo>
                      <a:pt x="170" y="728"/>
                    </a:lnTo>
                    <a:lnTo>
                      <a:pt x="168" y="728"/>
                    </a:lnTo>
                    <a:lnTo>
                      <a:pt x="170" y="725"/>
                    </a:lnTo>
                    <a:lnTo>
                      <a:pt x="167" y="723"/>
                    </a:lnTo>
                    <a:lnTo>
                      <a:pt x="170" y="721"/>
                    </a:lnTo>
                    <a:lnTo>
                      <a:pt x="169" y="719"/>
                    </a:lnTo>
                    <a:lnTo>
                      <a:pt x="174" y="718"/>
                    </a:lnTo>
                    <a:lnTo>
                      <a:pt x="171" y="717"/>
                    </a:lnTo>
                    <a:lnTo>
                      <a:pt x="172" y="714"/>
                    </a:lnTo>
                    <a:lnTo>
                      <a:pt x="168" y="713"/>
                    </a:lnTo>
                    <a:lnTo>
                      <a:pt x="171" y="711"/>
                    </a:lnTo>
                    <a:lnTo>
                      <a:pt x="168" y="709"/>
                    </a:lnTo>
                    <a:lnTo>
                      <a:pt x="165" y="707"/>
                    </a:lnTo>
                    <a:lnTo>
                      <a:pt x="167" y="706"/>
                    </a:lnTo>
                    <a:lnTo>
                      <a:pt x="169" y="706"/>
                    </a:lnTo>
                    <a:lnTo>
                      <a:pt x="168" y="704"/>
                    </a:lnTo>
                    <a:lnTo>
                      <a:pt x="170" y="704"/>
                    </a:lnTo>
                    <a:lnTo>
                      <a:pt x="167" y="702"/>
                    </a:lnTo>
                    <a:lnTo>
                      <a:pt x="164" y="703"/>
                    </a:lnTo>
                    <a:lnTo>
                      <a:pt x="165" y="698"/>
                    </a:lnTo>
                    <a:lnTo>
                      <a:pt x="161" y="695"/>
                    </a:lnTo>
                    <a:lnTo>
                      <a:pt x="164" y="695"/>
                    </a:lnTo>
                    <a:lnTo>
                      <a:pt x="162" y="692"/>
                    </a:lnTo>
                    <a:lnTo>
                      <a:pt x="167" y="695"/>
                    </a:lnTo>
                    <a:lnTo>
                      <a:pt x="166" y="692"/>
                    </a:lnTo>
                    <a:lnTo>
                      <a:pt x="167" y="692"/>
                    </a:lnTo>
                    <a:lnTo>
                      <a:pt x="168" y="691"/>
                    </a:lnTo>
                    <a:lnTo>
                      <a:pt x="165" y="689"/>
                    </a:lnTo>
                    <a:lnTo>
                      <a:pt x="166" y="687"/>
                    </a:lnTo>
                    <a:lnTo>
                      <a:pt x="164" y="684"/>
                    </a:lnTo>
                    <a:lnTo>
                      <a:pt x="162" y="683"/>
                    </a:lnTo>
                    <a:lnTo>
                      <a:pt x="159" y="685"/>
                    </a:lnTo>
                    <a:lnTo>
                      <a:pt x="162" y="681"/>
                    </a:lnTo>
                    <a:lnTo>
                      <a:pt x="158" y="681"/>
                    </a:lnTo>
                    <a:lnTo>
                      <a:pt x="159" y="677"/>
                    </a:lnTo>
                    <a:lnTo>
                      <a:pt x="153" y="679"/>
                    </a:lnTo>
                    <a:lnTo>
                      <a:pt x="153" y="678"/>
                    </a:lnTo>
                    <a:lnTo>
                      <a:pt x="151" y="678"/>
                    </a:lnTo>
                    <a:lnTo>
                      <a:pt x="152" y="675"/>
                    </a:lnTo>
                    <a:lnTo>
                      <a:pt x="149" y="677"/>
                    </a:lnTo>
                    <a:lnTo>
                      <a:pt x="146" y="674"/>
                    </a:lnTo>
                    <a:lnTo>
                      <a:pt x="145" y="677"/>
                    </a:lnTo>
                    <a:lnTo>
                      <a:pt x="146" y="679"/>
                    </a:lnTo>
                    <a:lnTo>
                      <a:pt x="144" y="682"/>
                    </a:lnTo>
                    <a:lnTo>
                      <a:pt x="143" y="681"/>
                    </a:lnTo>
                    <a:lnTo>
                      <a:pt x="142" y="675"/>
                    </a:lnTo>
                    <a:lnTo>
                      <a:pt x="140" y="674"/>
                    </a:lnTo>
                    <a:lnTo>
                      <a:pt x="141" y="671"/>
                    </a:lnTo>
                    <a:lnTo>
                      <a:pt x="136" y="668"/>
                    </a:lnTo>
                    <a:lnTo>
                      <a:pt x="130" y="664"/>
                    </a:lnTo>
                    <a:lnTo>
                      <a:pt x="128" y="664"/>
                    </a:lnTo>
                    <a:lnTo>
                      <a:pt x="126" y="668"/>
                    </a:lnTo>
                    <a:lnTo>
                      <a:pt x="124" y="668"/>
                    </a:lnTo>
                    <a:lnTo>
                      <a:pt x="117" y="662"/>
                    </a:lnTo>
                    <a:lnTo>
                      <a:pt x="114" y="668"/>
                    </a:lnTo>
                    <a:lnTo>
                      <a:pt x="114" y="675"/>
                    </a:lnTo>
                    <a:lnTo>
                      <a:pt x="113" y="676"/>
                    </a:lnTo>
                    <a:lnTo>
                      <a:pt x="107" y="664"/>
                    </a:lnTo>
                    <a:lnTo>
                      <a:pt x="113" y="653"/>
                    </a:lnTo>
                    <a:lnTo>
                      <a:pt x="114" y="650"/>
                    </a:lnTo>
                    <a:lnTo>
                      <a:pt x="110" y="649"/>
                    </a:lnTo>
                    <a:lnTo>
                      <a:pt x="103" y="655"/>
                    </a:lnTo>
                    <a:lnTo>
                      <a:pt x="99" y="659"/>
                    </a:lnTo>
                    <a:lnTo>
                      <a:pt x="93" y="658"/>
                    </a:lnTo>
                    <a:lnTo>
                      <a:pt x="90" y="659"/>
                    </a:lnTo>
                    <a:lnTo>
                      <a:pt x="90" y="662"/>
                    </a:lnTo>
                    <a:lnTo>
                      <a:pt x="96" y="665"/>
                    </a:lnTo>
                    <a:lnTo>
                      <a:pt x="96" y="668"/>
                    </a:lnTo>
                    <a:lnTo>
                      <a:pt x="91" y="667"/>
                    </a:lnTo>
                    <a:lnTo>
                      <a:pt x="85" y="663"/>
                    </a:lnTo>
                    <a:lnTo>
                      <a:pt x="82" y="665"/>
                    </a:lnTo>
                    <a:lnTo>
                      <a:pt x="84" y="670"/>
                    </a:lnTo>
                    <a:lnTo>
                      <a:pt x="80" y="670"/>
                    </a:lnTo>
                    <a:lnTo>
                      <a:pt x="74" y="662"/>
                    </a:lnTo>
                    <a:lnTo>
                      <a:pt x="70" y="662"/>
                    </a:lnTo>
                    <a:lnTo>
                      <a:pt x="62" y="665"/>
                    </a:lnTo>
                    <a:lnTo>
                      <a:pt x="59" y="674"/>
                    </a:lnTo>
                    <a:lnTo>
                      <a:pt x="57" y="674"/>
                    </a:lnTo>
                    <a:lnTo>
                      <a:pt x="54" y="670"/>
                    </a:lnTo>
                    <a:lnTo>
                      <a:pt x="51" y="671"/>
                    </a:lnTo>
                    <a:lnTo>
                      <a:pt x="49" y="679"/>
                    </a:lnTo>
                    <a:lnTo>
                      <a:pt x="42" y="684"/>
                    </a:lnTo>
                    <a:lnTo>
                      <a:pt x="42" y="691"/>
                    </a:lnTo>
                    <a:lnTo>
                      <a:pt x="41" y="693"/>
                    </a:lnTo>
                    <a:lnTo>
                      <a:pt x="39" y="692"/>
                    </a:lnTo>
                    <a:lnTo>
                      <a:pt x="37" y="685"/>
                    </a:lnTo>
                    <a:lnTo>
                      <a:pt x="34" y="681"/>
                    </a:lnTo>
                    <a:lnTo>
                      <a:pt x="25" y="675"/>
                    </a:lnTo>
                    <a:lnTo>
                      <a:pt x="20" y="678"/>
                    </a:lnTo>
                    <a:lnTo>
                      <a:pt x="18" y="676"/>
                    </a:lnTo>
                    <a:lnTo>
                      <a:pt x="18" y="671"/>
                    </a:lnTo>
                    <a:lnTo>
                      <a:pt x="15" y="669"/>
                    </a:lnTo>
                    <a:lnTo>
                      <a:pt x="5" y="669"/>
                    </a:lnTo>
                    <a:lnTo>
                      <a:pt x="3" y="646"/>
                    </a:lnTo>
                    <a:lnTo>
                      <a:pt x="0" y="643"/>
                    </a:lnTo>
                    <a:lnTo>
                      <a:pt x="0" y="640"/>
                    </a:lnTo>
                    <a:lnTo>
                      <a:pt x="3" y="637"/>
                    </a:lnTo>
                    <a:lnTo>
                      <a:pt x="8" y="625"/>
                    </a:lnTo>
                    <a:lnTo>
                      <a:pt x="25" y="607"/>
                    </a:lnTo>
                    <a:lnTo>
                      <a:pt x="32" y="587"/>
                    </a:lnTo>
                    <a:lnTo>
                      <a:pt x="34" y="583"/>
                    </a:lnTo>
                    <a:lnTo>
                      <a:pt x="41" y="574"/>
                    </a:lnTo>
                    <a:lnTo>
                      <a:pt x="40" y="570"/>
                    </a:lnTo>
                    <a:lnTo>
                      <a:pt x="34" y="562"/>
                    </a:lnTo>
                    <a:lnTo>
                      <a:pt x="35" y="550"/>
                    </a:lnTo>
                    <a:lnTo>
                      <a:pt x="38" y="539"/>
                    </a:lnTo>
                    <a:lnTo>
                      <a:pt x="38" y="530"/>
                    </a:lnTo>
                    <a:lnTo>
                      <a:pt x="42" y="520"/>
                    </a:lnTo>
                    <a:lnTo>
                      <a:pt x="50" y="494"/>
                    </a:lnTo>
                    <a:lnTo>
                      <a:pt x="56" y="485"/>
                    </a:lnTo>
                    <a:lnTo>
                      <a:pt x="60" y="473"/>
                    </a:lnTo>
                    <a:lnTo>
                      <a:pt x="63" y="467"/>
                    </a:lnTo>
                    <a:lnTo>
                      <a:pt x="66" y="451"/>
                    </a:lnTo>
                    <a:lnTo>
                      <a:pt x="60" y="436"/>
                    </a:lnTo>
                    <a:lnTo>
                      <a:pt x="61" y="432"/>
                    </a:lnTo>
                    <a:lnTo>
                      <a:pt x="63" y="423"/>
                    </a:lnTo>
                    <a:lnTo>
                      <a:pt x="70" y="415"/>
                    </a:lnTo>
                    <a:lnTo>
                      <a:pt x="75" y="407"/>
                    </a:lnTo>
                    <a:lnTo>
                      <a:pt x="78" y="400"/>
                    </a:lnTo>
                    <a:lnTo>
                      <a:pt x="75" y="390"/>
                    </a:lnTo>
                    <a:lnTo>
                      <a:pt x="72" y="385"/>
                    </a:lnTo>
                    <a:lnTo>
                      <a:pt x="63" y="377"/>
                    </a:lnTo>
                    <a:lnTo>
                      <a:pt x="62" y="364"/>
                    </a:lnTo>
                    <a:lnTo>
                      <a:pt x="59" y="358"/>
                    </a:lnTo>
                    <a:lnTo>
                      <a:pt x="61" y="349"/>
                    </a:lnTo>
                    <a:lnTo>
                      <a:pt x="68" y="344"/>
                    </a:lnTo>
                    <a:lnTo>
                      <a:pt x="72" y="338"/>
                    </a:lnTo>
                    <a:lnTo>
                      <a:pt x="79" y="336"/>
                    </a:lnTo>
                    <a:lnTo>
                      <a:pt x="96" y="323"/>
                    </a:lnTo>
                    <a:lnTo>
                      <a:pt x="109" y="317"/>
                    </a:lnTo>
                    <a:lnTo>
                      <a:pt x="112" y="311"/>
                    </a:lnTo>
                    <a:lnTo>
                      <a:pt x="116" y="299"/>
                    </a:lnTo>
                    <a:lnTo>
                      <a:pt x="116" y="293"/>
                    </a:lnTo>
                    <a:lnTo>
                      <a:pt x="115" y="289"/>
                    </a:lnTo>
                    <a:lnTo>
                      <a:pt x="116" y="275"/>
                    </a:lnTo>
                    <a:lnTo>
                      <a:pt x="123" y="263"/>
                    </a:lnTo>
                    <a:lnTo>
                      <a:pt x="123" y="254"/>
                    </a:lnTo>
                    <a:lnTo>
                      <a:pt x="128" y="242"/>
                    </a:lnTo>
                    <a:lnTo>
                      <a:pt x="134" y="213"/>
                    </a:lnTo>
                    <a:lnTo>
                      <a:pt x="138" y="205"/>
                    </a:lnTo>
                    <a:lnTo>
                      <a:pt x="143" y="201"/>
                    </a:lnTo>
                    <a:lnTo>
                      <a:pt x="149" y="202"/>
                    </a:lnTo>
                    <a:lnTo>
                      <a:pt x="175" y="189"/>
                    </a:lnTo>
                    <a:lnTo>
                      <a:pt x="183" y="187"/>
                    </a:lnTo>
                    <a:lnTo>
                      <a:pt x="185" y="184"/>
                    </a:lnTo>
                    <a:lnTo>
                      <a:pt x="197" y="167"/>
                    </a:lnTo>
                    <a:lnTo>
                      <a:pt x="201" y="154"/>
                    </a:lnTo>
                    <a:lnTo>
                      <a:pt x="214" y="130"/>
                    </a:lnTo>
                    <a:lnTo>
                      <a:pt x="214" y="106"/>
                    </a:lnTo>
                    <a:lnTo>
                      <a:pt x="219" y="98"/>
                    </a:lnTo>
                    <a:lnTo>
                      <a:pt x="237" y="80"/>
                    </a:lnTo>
                    <a:lnTo>
                      <a:pt x="254" y="72"/>
                    </a:lnTo>
                    <a:lnTo>
                      <a:pt x="260" y="67"/>
                    </a:lnTo>
                    <a:lnTo>
                      <a:pt x="265" y="64"/>
                    </a:lnTo>
                    <a:lnTo>
                      <a:pt x="270" y="63"/>
                    </a:lnTo>
                    <a:lnTo>
                      <a:pt x="274" y="57"/>
                    </a:lnTo>
                    <a:lnTo>
                      <a:pt x="280" y="54"/>
                    </a:lnTo>
                    <a:lnTo>
                      <a:pt x="305" y="47"/>
                    </a:lnTo>
                    <a:lnTo>
                      <a:pt x="311" y="44"/>
                    </a:lnTo>
                    <a:lnTo>
                      <a:pt x="329" y="22"/>
                    </a:lnTo>
                    <a:lnTo>
                      <a:pt x="333" y="31"/>
                    </a:lnTo>
                    <a:lnTo>
                      <a:pt x="336" y="27"/>
                    </a:lnTo>
                    <a:lnTo>
                      <a:pt x="342" y="23"/>
                    </a:lnTo>
                    <a:lnTo>
                      <a:pt x="349" y="17"/>
                    </a:lnTo>
                    <a:lnTo>
                      <a:pt x="359" y="11"/>
                    </a:lnTo>
                    <a:lnTo>
                      <a:pt x="367" y="11"/>
                    </a:lnTo>
                    <a:lnTo>
                      <a:pt x="373" y="12"/>
                    </a:lnTo>
                    <a:lnTo>
                      <a:pt x="383" y="20"/>
                    </a:lnTo>
                    <a:lnTo>
                      <a:pt x="392" y="17"/>
                    </a:lnTo>
                    <a:lnTo>
                      <a:pt x="399" y="18"/>
                    </a:lnTo>
                    <a:lnTo>
                      <a:pt x="400" y="18"/>
                    </a:lnTo>
                    <a:lnTo>
                      <a:pt x="413" y="23"/>
                    </a:lnTo>
                    <a:lnTo>
                      <a:pt x="417" y="23"/>
                    </a:lnTo>
                    <a:lnTo>
                      <a:pt x="442" y="11"/>
                    </a:lnTo>
                    <a:lnTo>
                      <a:pt x="453" y="21"/>
                    </a:lnTo>
                    <a:lnTo>
                      <a:pt x="460" y="26"/>
                    </a:lnTo>
                    <a:lnTo>
                      <a:pt x="472" y="19"/>
                    </a:lnTo>
                    <a:lnTo>
                      <a:pt x="478" y="20"/>
                    </a:lnTo>
                    <a:lnTo>
                      <a:pt x="489" y="25"/>
                    </a:lnTo>
                    <a:lnTo>
                      <a:pt x="503" y="26"/>
                    </a:lnTo>
                    <a:lnTo>
                      <a:pt x="507" y="25"/>
                    </a:lnTo>
                    <a:lnTo>
                      <a:pt x="513" y="21"/>
                    </a:lnTo>
                    <a:lnTo>
                      <a:pt x="518" y="22"/>
                    </a:lnTo>
                    <a:lnTo>
                      <a:pt x="520" y="26"/>
                    </a:lnTo>
                    <a:lnTo>
                      <a:pt x="521" y="34"/>
                    </a:lnTo>
                    <a:lnTo>
                      <a:pt x="530" y="30"/>
                    </a:lnTo>
                    <a:lnTo>
                      <a:pt x="536" y="28"/>
                    </a:lnTo>
                    <a:lnTo>
                      <a:pt x="535" y="18"/>
                    </a:lnTo>
                    <a:lnTo>
                      <a:pt x="537" y="11"/>
                    </a:lnTo>
                    <a:lnTo>
                      <a:pt x="540" y="2"/>
                    </a:lnTo>
                    <a:lnTo>
                      <a:pt x="546" y="0"/>
                    </a:lnTo>
                    <a:lnTo>
                      <a:pt x="557" y="4"/>
                    </a:lnTo>
                    <a:lnTo>
                      <a:pt x="563" y="4"/>
                    </a:lnTo>
                    <a:lnTo>
                      <a:pt x="582" y="11"/>
                    </a:lnTo>
                    <a:lnTo>
                      <a:pt x="592" y="18"/>
                    </a:lnTo>
                    <a:lnTo>
                      <a:pt x="594" y="20"/>
                    </a:lnTo>
                    <a:lnTo>
                      <a:pt x="597" y="25"/>
                    </a:lnTo>
                    <a:lnTo>
                      <a:pt x="601" y="25"/>
                    </a:lnTo>
                    <a:lnTo>
                      <a:pt x="619" y="21"/>
                    </a:lnTo>
                    <a:lnTo>
                      <a:pt x="624" y="21"/>
                    </a:lnTo>
                    <a:lnTo>
                      <a:pt x="628" y="23"/>
                    </a:lnTo>
                    <a:lnTo>
                      <a:pt x="630" y="31"/>
                    </a:lnTo>
                    <a:lnTo>
                      <a:pt x="631" y="33"/>
                    </a:lnTo>
                    <a:lnTo>
                      <a:pt x="644" y="30"/>
                    </a:lnTo>
                    <a:lnTo>
                      <a:pt x="650" y="31"/>
                    </a:lnTo>
                    <a:lnTo>
                      <a:pt x="651" y="30"/>
                    </a:lnTo>
                    <a:lnTo>
                      <a:pt x="658" y="36"/>
                    </a:lnTo>
                    <a:lnTo>
                      <a:pt x="665" y="39"/>
                    </a:lnTo>
                    <a:lnTo>
                      <a:pt x="671" y="37"/>
                    </a:lnTo>
                    <a:lnTo>
                      <a:pt x="675" y="37"/>
                    </a:lnTo>
                    <a:lnTo>
                      <a:pt x="683" y="36"/>
                    </a:lnTo>
                    <a:lnTo>
                      <a:pt x="690" y="30"/>
                    </a:lnTo>
                    <a:lnTo>
                      <a:pt x="696" y="30"/>
                    </a:lnTo>
                    <a:lnTo>
                      <a:pt x="700" y="33"/>
                    </a:lnTo>
                    <a:lnTo>
                      <a:pt x="706" y="31"/>
                    </a:lnTo>
                    <a:lnTo>
                      <a:pt x="715" y="33"/>
                    </a:lnTo>
                    <a:lnTo>
                      <a:pt x="723" y="34"/>
                    </a:lnTo>
                    <a:lnTo>
                      <a:pt x="726" y="32"/>
                    </a:lnTo>
                    <a:lnTo>
                      <a:pt x="730" y="33"/>
                    </a:lnTo>
                    <a:lnTo>
                      <a:pt x="735" y="37"/>
                    </a:lnTo>
                    <a:lnTo>
                      <a:pt x="737" y="43"/>
                    </a:lnTo>
                    <a:lnTo>
                      <a:pt x="741" y="45"/>
                    </a:lnTo>
                    <a:lnTo>
                      <a:pt x="750" y="48"/>
                    </a:lnTo>
                    <a:lnTo>
                      <a:pt x="759" y="53"/>
                    </a:lnTo>
                    <a:lnTo>
                      <a:pt x="775" y="54"/>
                    </a:lnTo>
                    <a:lnTo>
                      <a:pt x="786" y="59"/>
                    </a:lnTo>
                    <a:lnTo>
                      <a:pt x="789" y="59"/>
                    </a:lnTo>
                    <a:lnTo>
                      <a:pt x="792" y="57"/>
                    </a:lnTo>
                    <a:lnTo>
                      <a:pt x="796" y="58"/>
                    </a:lnTo>
                    <a:lnTo>
                      <a:pt x="799" y="63"/>
                    </a:lnTo>
                    <a:lnTo>
                      <a:pt x="804" y="61"/>
                    </a:lnTo>
                    <a:lnTo>
                      <a:pt x="811" y="61"/>
                    </a:lnTo>
                    <a:lnTo>
                      <a:pt x="818" y="65"/>
                    </a:lnTo>
                    <a:lnTo>
                      <a:pt x="822" y="68"/>
                    </a:lnTo>
                    <a:lnTo>
                      <a:pt x="824" y="74"/>
                    </a:lnTo>
                    <a:lnTo>
                      <a:pt x="826" y="75"/>
                    </a:lnTo>
                    <a:lnTo>
                      <a:pt x="827" y="79"/>
                    </a:lnTo>
                    <a:lnTo>
                      <a:pt x="832" y="82"/>
                    </a:lnTo>
                    <a:lnTo>
                      <a:pt x="830" y="92"/>
                    </a:lnTo>
                    <a:lnTo>
                      <a:pt x="831" y="94"/>
                    </a:lnTo>
                    <a:lnTo>
                      <a:pt x="840" y="93"/>
                    </a:lnTo>
                    <a:lnTo>
                      <a:pt x="846" y="97"/>
                    </a:lnTo>
                    <a:lnTo>
                      <a:pt x="851" y="94"/>
                    </a:lnTo>
                    <a:lnTo>
                      <a:pt x="859" y="83"/>
                    </a:lnTo>
                    <a:lnTo>
                      <a:pt x="864" y="83"/>
                    </a:lnTo>
                    <a:lnTo>
                      <a:pt x="866" y="85"/>
                    </a:lnTo>
                    <a:lnTo>
                      <a:pt x="872" y="88"/>
                    </a:lnTo>
                    <a:lnTo>
                      <a:pt x="880" y="84"/>
                    </a:lnTo>
                    <a:lnTo>
                      <a:pt x="889" y="86"/>
                    </a:lnTo>
                    <a:lnTo>
                      <a:pt x="890" y="91"/>
                    </a:lnTo>
                    <a:lnTo>
                      <a:pt x="895" y="93"/>
                    </a:lnTo>
                    <a:lnTo>
                      <a:pt x="900" y="91"/>
                    </a:lnTo>
                    <a:lnTo>
                      <a:pt x="912" y="93"/>
                    </a:lnTo>
                    <a:lnTo>
                      <a:pt x="914" y="91"/>
                    </a:lnTo>
                    <a:lnTo>
                      <a:pt x="915" y="86"/>
                    </a:lnTo>
                    <a:lnTo>
                      <a:pt x="922" y="84"/>
                    </a:lnTo>
                    <a:lnTo>
                      <a:pt x="927" y="87"/>
                    </a:lnTo>
                    <a:lnTo>
                      <a:pt x="932" y="93"/>
                    </a:lnTo>
                    <a:lnTo>
                      <a:pt x="936" y="94"/>
                    </a:lnTo>
                    <a:lnTo>
                      <a:pt x="940" y="91"/>
                    </a:lnTo>
                    <a:lnTo>
                      <a:pt x="945" y="90"/>
                    </a:lnTo>
                    <a:lnTo>
                      <a:pt x="952" y="91"/>
                    </a:lnTo>
                    <a:lnTo>
                      <a:pt x="953" y="94"/>
                    </a:lnTo>
                    <a:lnTo>
                      <a:pt x="958" y="93"/>
                    </a:lnTo>
                    <a:lnTo>
                      <a:pt x="961" y="94"/>
                    </a:lnTo>
                    <a:lnTo>
                      <a:pt x="966" y="95"/>
                    </a:lnTo>
                    <a:lnTo>
                      <a:pt x="972" y="91"/>
                    </a:lnTo>
                    <a:lnTo>
                      <a:pt x="976" y="92"/>
                    </a:lnTo>
                    <a:lnTo>
                      <a:pt x="980" y="92"/>
                    </a:lnTo>
                    <a:lnTo>
                      <a:pt x="985" y="88"/>
                    </a:lnTo>
                    <a:lnTo>
                      <a:pt x="991" y="89"/>
                    </a:lnTo>
                    <a:lnTo>
                      <a:pt x="994" y="85"/>
                    </a:lnTo>
                    <a:lnTo>
                      <a:pt x="1002" y="86"/>
                    </a:lnTo>
                    <a:lnTo>
                      <a:pt x="1004" y="89"/>
                    </a:lnTo>
                    <a:lnTo>
                      <a:pt x="1007" y="90"/>
                    </a:lnTo>
                    <a:lnTo>
                      <a:pt x="1007" y="88"/>
                    </a:lnTo>
                    <a:lnTo>
                      <a:pt x="1006" y="84"/>
                    </a:lnTo>
                    <a:lnTo>
                      <a:pt x="1007" y="83"/>
                    </a:lnTo>
                    <a:lnTo>
                      <a:pt x="1009" y="84"/>
                    </a:lnTo>
                    <a:lnTo>
                      <a:pt x="1013" y="89"/>
                    </a:lnTo>
                    <a:lnTo>
                      <a:pt x="1011" y="95"/>
                    </a:lnTo>
                    <a:lnTo>
                      <a:pt x="1011" y="97"/>
                    </a:lnTo>
                    <a:lnTo>
                      <a:pt x="1015" y="101"/>
                    </a:lnTo>
                    <a:lnTo>
                      <a:pt x="1021" y="101"/>
                    </a:lnTo>
                    <a:lnTo>
                      <a:pt x="1027" y="105"/>
                    </a:lnTo>
                    <a:lnTo>
                      <a:pt x="1024" y="113"/>
                    </a:lnTo>
                    <a:lnTo>
                      <a:pt x="1025" y="117"/>
                    </a:lnTo>
                    <a:lnTo>
                      <a:pt x="1030" y="119"/>
                    </a:lnTo>
                    <a:lnTo>
                      <a:pt x="1031" y="118"/>
                    </a:lnTo>
                    <a:lnTo>
                      <a:pt x="1034" y="121"/>
                    </a:lnTo>
                    <a:lnTo>
                      <a:pt x="1042" y="120"/>
                    </a:lnTo>
                    <a:lnTo>
                      <a:pt x="1045" y="122"/>
                    </a:lnTo>
                    <a:lnTo>
                      <a:pt x="1047" y="124"/>
                    </a:lnTo>
                    <a:lnTo>
                      <a:pt x="1051" y="127"/>
                    </a:lnTo>
                    <a:lnTo>
                      <a:pt x="1062" y="126"/>
                    </a:lnTo>
                    <a:lnTo>
                      <a:pt x="1065" y="128"/>
                    </a:lnTo>
                    <a:lnTo>
                      <a:pt x="1063" y="135"/>
                    </a:lnTo>
                    <a:lnTo>
                      <a:pt x="1067" y="138"/>
                    </a:lnTo>
                    <a:lnTo>
                      <a:pt x="1068" y="139"/>
                    </a:lnTo>
                    <a:lnTo>
                      <a:pt x="1070" y="138"/>
                    </a:lnTo>
                    <a:lnTo>
                      <a:pt x="1071" y="141"/>
                    </a:lnTo>
                    <a:lnTo>
                      <a:pt x="1076" y="141"/>
                    </a:lnTo>
                    <a:lnTo>
                      <a:pt x="1075" y="143"/>
                    </a:lnTo>
                    <a:lnTo>
                      <a:pt x="1081" y="152"/>
                    </a:lnTo>
                    <a:lnTo>
                      <a:pt x="1081" y="155"/>
                    </a:lnTo>
                    <a:lnTo>
                      <a:pt x="1083" y="158"/>
                    </a:lnTo>
                    <a:lnTo>
                      <a:pt x="1082" y="160"/>
                    </a:lnTo>
                    <a:lnTo>
                      <a:pt x="1086" y="166"/>
                    </a:lnTo>
                    <a:lnTo>
                      <a:pt x="1085" y="172"/>
                    </a:lnTo>
                    <a:lnTo>
                      <a:pt x="1087" y="177"/>
                    </a:lnTo>
                    <a:lnTo>
                      <a:pt x="1086" y="180"/>
                    </a:lnTo>
                    <a:lnTo>
                      <a:pt x="1084" y="179"/>
                    </a:lnTo>
                    <a:lnTo>
                      <a:pt x="1084" y="181"/>
                    </a:lnTo>
                    <a:lnTo>
                      <a:pt x="1085" y="182"/>
                    </a:lnTo>
                    <a:lnTo>
                      <a:pt x="1089" y="182"/>
                    </a:lnTo>
                    <a:lnTo>
                      <a:pt x="1094" y="185"/>
                    </a:lnTo>
                    <a:lnTo>
                      <a:pt x="1095" y="190"/>
                    </a:lnTo>
                    <a:lnTo>
                      <a:pt x="1092" y="189"/>
                    </a:lnTo>
                    <a:lnTo>
                      <a:pt x="1088" y="190"/>
                    </a:lnTo>
                    <a:lnTo>
                      <a:pt x="1087" y="192"/>
                    </a:lnTo>
                    <a:lnTo>
                      <a:pt x="1093" y="192"/>
                    </a:lnTo>
                    <a:lnTo>
                      <a:pt x="1092" y="194"/>
                    </a:lnTo>
                    <a:lnTo>
                      <a:pt x="1097" y="195"/>
                    </a:lnTo>
                    <a:lnTo>
                      <a:pt x="1097" y="199"/>
                    </a:lnTo>
                    <a:lnTo>
                      <a:pt x="1100" y="198"/>
                    </a:lnTo>
                    <a:lnTo>
                      <a:pt x="1098" y="201"/>
                    </a:lnTo>
                    <a:lnTo>
                      <a:pt x="1097" y="200"/>
                    </a:lnTo>
                    <a:lnTo>
                      <a:pt x="1094" y="200"/>
                    </a:lnTo>
                    <a:lnTo>
                      <a:pt x="1092" y="203"/>
                    </a:lnTo>
                    <a:lnTo>
                      <a:pt x="1093" y="205"/>
                    </a:lnTo>
                    <a:lnTo>
                      <a:pt x="1093" y="209"/>
                    </a:lnTo>
                    <a:lnTo>
                      <a:pt x="1089" y="208"/>
                    </a:lnTo>
                    <a:lnTo>
                      <a:pt x="1089" y="211"/>
                    </a:lnTo>
                    <a:lnTo>
                      <a:pt x="1087" y="213"/>
                    </a:lnTo>
                    <a:lnTo>
                      <a:pt x="1089" y="216"/>
                    </a:lnTo>
                    <a:lnTo>
                      <a:pt x="1086" y="216"/>
                    </a:lnTo>
                    <a:lnTo>
                      <a:pt x="1087" y="219"/>
                    </a:lnTo>
                    <a:lnTo>
                      <a:pt x="1093" y="221"/>
                    </a:lnTo>
                    <a:lnTo>
                      <a:pt x="1092" y="224"/>
                    </a:lnTo>
                    <a:lnTo>
                      <a:pt x="1093" y="226"/>
                    </a:lnTo>
                    <a:lnTo>
                      <a:pt x="1090" y="228"/>
                    </a:lnTo>
                    <a:lnTo>
                      <a:pt x="1092" y="232"/>
                    </a:lnTo>
                    <a:lnTo>
                      <a:pt x="1088" y="234"/>
                    </a:lnTo>
                    <a:lnTo>
                      <a:pt x="1087" y="237"/>
                    </a:lnTo>
                    <a:lnTo>
                      <a:pt x="1089" y="241"/>
                    </a:lnTo>
                    <a:lnTo>
                      <a:pt x="1090" y="241"/>
                    </a:lnTo>
                    <a:lnTo>
                      <a:pt x="1088" y="245"/>
                    </a:lnTo>
                    <a:lnTo>
                      <a:pt x="1092" y="245"/>
                    </a:lnTo>
                    <a:lnTo>
                      <a:pt x="1092" y="247"/>
                    </a:lnTo>
                    <a:lnTo>
                      <a:pt x="1096" y="248"/>
                    </a:lnTo>
                    <a:lnTo>
                      <a:pt x="1097" y="253"/>
                    </a:lnTo>
                    <a:lnTo>
                      <a:pt x="1098" y="252"/>
                    </a:lnTo>
                    <a:lnTo>
                      <a:pt x="1099" y="255"/>
                    </a:lnTo>
                    <a:lnTo>
                      <a:pt x="1102" y="255"/>
                    </a:lnTo>
                    <a:lnTo>
                      <a:pt x="1101" y="259"/>
                    </a:lnTo>
                    <a:lnTo>
                      <a:pt x="1103" y="259"/>
                    </a:lnTo>
                    <a:lnTo>
                      <a:pt x="1102" y="263"/>
                    </a:lnTo>
                    <a:lnTo>
                      <a:pt x="1103" y="266"/>
                    </a:lnTo>
                    <a:lnTo>
                      <a:pt x="1100" y="265"/>
                    </a:lnTo>
                    <a:lnTo>
                      <a:pt x="1100" y="268"/>
                    </a:lnTo>
                    <a:lnTo>
                      <a:pt x="1098" y="270"/>
                    </a:lnTo>
                    <a:lnTo>
                      <a:pt x="1101" y="271"/>
                    </a:lnTo>
                    <a:lnTo>
                      <a:pt x="1099" y="274"/>
                    </a:lnTo>
                    <a:lnTo>
                      <a:pt x="1101" y="278"/>
                    </a:lnTo>
                    <a:lnTo>
                      <a:pt x="1100" y="283"/>
                    </a:lnTo>
                    <a:lnTo>
                      <a:pt x="1094" y="286"/>
                    </a:lnTo>
                    <a:lnTo>
                      <a:pt x="1095" y="288"/>
                    </a:lnTo>
                    <a:lnTo>
                      <a:pt x="1090" y="288"/>
                    </a:lnTo>
                    <a:lnTo>
                      <a:pt x="1094" y="289"/>
                    </a:lnTo>
                    <a:lnTo>
                      <a:pt x="1090" y="290"/>
                    </a:lnTo>
                    <a:lnTo>
                      <a:pt x="1093" y="291"/>
                    </a:lnTo>
                    <a:lnTo>
                      <a:pt x="1092" y="295"/>
                    </a:lnTo>
                    <a:lnTo>
                      <a:pt x="1094" y="296"/>
                    </a:lnTo>
                    <a:lnTo>
                      <a:pt x="1095" y="299"/>
                    </a:lnTo>
                    <a:lnTo>
                      <a:pt x="1098" y="296"/>
                    </a:lnTo>
                    <a:lnTo>
                      <a:pt x="1097" y="301"/>
                    </a:lnTo>
                    <a:lnTo>
                      <a:pt x="1102" y="304"/>
                    </a:lnTo>
                    <a:lnTo>
                      <a:pt x="1102" y="306"/>
                    </a:lnTo>
                    <a:lnTo>
                      <a:pt x="1106" y="307"/>
                    </a:lnTo>
                    <a:lnTo>
                      <a:pt x="1110" y="305"/>
                    </a:lnTo>
                    <a:lnTo>
                      <a:pt x="1113" y="308"/>
                    </a:lnTo>
                    <a:lnTo>
                      <a:pt x="1108" y="308"/>
                    </a:lnTo>
                    <a:lnTo>
                      <a:pt x="1110" y="311"/>
                    </a:lnTo>
                    <a:lnTo>
                      <a:pt x="1114" y="311"/>
                    </a:lnTo>
                    <a:lnTo>
                      <a:pt x="1113" y="314"/>
                    </a:lnTo>
                    <a:lnTo>
                      <a:pt x="1114" y="314"/>
                    </a:lnTo>
                    <a:lnTo>
                      <a:pt x="1111" y="317"/>
                    </a:lnTo>
                    <a:lnTo>
                      <a:pt x="1115" y="317"/>
                    </a:lnTo>
                    <a:lnTo>
                      <a:pt x="1116" y="318"/>
                    </a:lnTo>
                    <a:lnTo>
                      <a:pt x="1115" y="322"/>
                    </a:lnTo>
                    <a:lnTo>
                      <a:pt x="1118" y="324"/>
                    </a:lnTo>
                    <a:lnTo>
                      <a:pt x="1116" y="326"/>
                    </a:lnTo>
                    <a:lnTo>
                      <a:pt x="1117" y="328"/>
                    </a:lnTo>
                    <a:lnTo>
                      <a:pt x="1119" y="327"/>
                    </a:lnTo>
                    <a:lnTo>
                      <a:pt x="1122" y="328"/>
                    </a:lnTo>
                    <a:lnTo>
                      <a:pt x="1123" y="334"/>
                    </a:lnTo>
                    <a:lnTo>
                      <a:pt x="1128" y="336"/>
                    </a:lnTo>
                    <a:lnTo>
                      <a:pt x="1128" y="338"/>
                    </a:lnTo>
                    <a:lnTo>
                      <a:pt x="1130" y="338"/>
                    </a:lnTo>
                    <a:lnTo>
                      <a:pt x="1129" y="339"/>
                    </a:lnTo>
                    <a:lnTo>
                      <a:pt x="1130" y="340"/>
                    </a:lnTo>
                    <a:lnTo>
                      <a:pt x="1130" y="342"/>
                    </a:lnTo>
                    <a:lnTo>
                      <a:pt x="1135" y="344"/>
                    </a:lnTo>
                    <a:lnTo>
                      <a:pt x="1134" y="346"/>
                    </a:lnTo>
                    <a:lnTo>
                      <a:pt x="1138" y="349"/>
                    </a:lnTo>
                    <a:lnTo>
                      <a:pt x="1142" y="347"/>
                    </a:lnTo>
                    <a:lnTo>
                      <a:pt x="1144" y="351"/>
                    </a:lnTo>
                    <a:lnTo>
                      <a:pt x="1150" y="353"/>
                    </a:lnTo>
                    <a:lnTo>
                      <a:pt x="1151" y="356"/>
                    </a:lnTo>
                    <a:lnTo>
                      <a:pt x="1149" y="357"/>
                    </a:lnTo>
                    <a:lnTo>
                      <a:pt x="1148" y="364"/>
                    </a:lnTo>
                    <a:lnTo>
                      <a:pt x="1149" y="368"/>
                    </a:lnTo>
                    <a:lnTo>
                      <a:pt x="1146" y="370"/>
                    </a:lnTo>
                    <a:lnTo>
                      <a:pt x="1156" y="378"/>
                    </a:lnTo>
                    <a:lnTo>
                      <a:pt x="1156" y="379"/>
                    </a:lnTo>
                    <a:lnTo>
                      <a:pt x="1158" y="381"/>
                    </a:lnTo>
                    <a:lnTo>
                      <a:pt x="1158" y="386"/>
                    </a:lnTo>
                    <a:lnTo>
                      <a:pt x="1160" y="387"/>
                    </a:lnTo>
                    <a:lnTo>
                      <a:pt x="1161" y="390"/>
                    </a:lnTo>
                    <a:lnTo>
                      <a:pt x="1165" y="390"/>
                    </a:lnTo>
                    <a:lnTo>
                      <a:pt x="1167" y="392"/>
                    </a:lnTo>
                    <a:lnTo>
                      <a:pt x="1168" y="392"/>
                    </a:lnTo>
                    <a:lnTo>
                      <a:pt x="1169" y="395"/>
                    </a:lnTo>
                    <a:lnTo>
                      <a:pt x="1173" y="395"/>
                    </a:lnTo>
                    <a:lnTo>
                      <a:pt x="1174" y="397"/>
                    </a:lnTo>
                    <a:lnTo>
                      <a:pt x="1178" y="396"/>
                    </a:lnTo>
                    <a:lnTo>
                      <a:pt x="1179" y="398"/>
                    </a:lnTo>
                    <a:lnTo>
                      <a:pt x="1171" y="406"/>
                    </a:lnTo>
                    <a:lnTo>
                      <a:pt x="1168" y="411"/>
                    </a:lnTo>
                    <a:lnTo>
                      <a:pt x="1169" y="413"/>
                    </a:lnTo>
                    <a:lnTo>
                      <a:pt x="1170" y="410"/>
                    </a:lnTo>
                    <a:lnTo>
                      <a:pt x="1172" y="412"/>
                    </a:lnTo>
                    <a:lnTo>
                      <a:pt x="1168" y="417"/>
                    </a:lnTo>
                    <a:lnTo>
                      <a:pt x="1169" y="419"/>
                    </a:lnTo>
                    <a:lnTo>
                      <a:pt x="1168" y="423"/>
                    </a:lnTo>
                    <a:lnTo>
                      <a:pt x="1170" y="423"/>
                    </a:lnTo>
                    <a:lnTo>
                      <a:pt x="1169" y="425"/>
                    </a:lnTo>
                    <a:lnTo>
                      <a:pt x="1166" y="426"/>
                    </a:lnTo>
                    <a:lnTo>
                      <a:pt x="1165" y="430"/>
                    </a:lnTo>
                    <a:lnTo>
                      <a:pt x="1158" y="432"/>
                    </a:lnTo>
                    <a:lnTo>
                      <a:pt x="1161" y="440"/>
                    </a:lnTo>
                    <a:lnTo>
                      <a:pt x="1159" y="442"/>
                    </a:lnTo>
                    <a:lnTo>
                      <a:pt x="1159" y="444"/>
                    </a:lnTo>
                    <a:lnTo>
                      <a:pt x="1156" y="442"/>
                    </a:lnTo>
                    <a:lnTo>
                      <a:pt x="1154" y="444"/>
                    </a:lnTo>
                    <a:lnTo>
                      <a:pt x="1155" y="449"/>
                    </a:lnTo>
                    <a:lnTo>
                      <a:pt x="1154" y="451"/>
                    </a:lnTo>
                    <a:lnTo>
                      <a:pt x="1157" y="453"/>
                    </a:lnTo>
                    <a:lnTo>
                      <a:pt x="1155" y="454"/>
                    </a:lnTo>
                    <a:lnTo>
                      <a:pt x="1154" y="457"/>
                    </a:lnTo>
                    <a:lnTo>
                      <a:pt x="1156" y="459"/>
                    </a:lnTo>
                    <a:lnTo>
                      <a:pt x="1154" y="462"/>
                    </a:lnTo>
                    <a:lnTo>
                      <a:pt x="1157" y="465"/>
                    </a:lnTo>
                    <a:lnTo>
                      <a:pt x="1155" y="467"/>
                    </a:lnTo>
                    <a:lnTo>
                      <a:pt x="1156" y="469"/>
                    </a:lnTo>
                    <a:lnTo>
                      <a:pt x="1159" y="470"/>
                    </a:lnTo>
                    <a:lnTo>
                      <a:pt x="1162" y="475"/>
                    </a:lnTo>
                    <a:lnTo>
                      <a:pt x="1177" y="476"/>
                    </a:lnTo>
                    <a:lnTo>
                      <a:pt x="1178" y="472"/>
                    </a:lnTo>
                    <a:lnTo>
                      <a:pt x="1183" y="469"/>
                    </a:lnTo>
                    <a:lnTo>
                      <a:pt x="1189" y="469"/>
                    </a:lnTo>
                    <a:lnTo>
                      <a:pt x="1194" y="471"/>
                    </a:lnTo>
                    <a:lnTo>
                      <a:pt x="1198" y="472"/>
                    </a:lnTo>
                    <a:lnTo>
                      <a:pt x="1200" y="470"/>
                    </a:lnTo>
                    <a:lnTo>
                      <a:pt x="1202" y="471"/>
                    </a:lnTo>
                    <a:lnTo>
                      <a:pt x="1205" y="471"/>
                    </a:lnTo>
                    <a:lnTo>
                      <a:pt x="1205" y="469"/>
                    </a:lnTo>
                    <a:lnTo>
                      <a:pt x="1207" y="470"/>
                    </a:lnTo>
                    <a:lnTo>
                      <a:pt x="1208" y="472"/>
                    </a:lnTo>
                    <a:lnTo>
                      <a:pt x="1211" y="471"/>
                    </a:lnTo>
                    <a:lnTo>
                      <a:pt x="1214" y="467"/>
                    </a:lnTo>
                    <a:lnTo>
                      <a:pt x="1215" y="463"/>
                    </a:lnTo>
                    <a:lnTo>
                      <a:pt x="1213" y="462"/>
                    </a:lnTo>
                    <a:lnTo>
                      <a:pt x="1216" y="461"/>
                    </a:lnTo>
                    <a:lnTo>
                      <a:pt x="1219" y="463"/>
                    </a:lnTo>
                    <a:lnTo>
                      <a:pt x="1223" y="461"/>
                    </a:lnTo>
                    <a:lnTo>
                      <a:pt x="1221" y="467"/>
                    </a:lnTo>
                    <a:lnTo>
                      <a:pt x="1225" y="466"/>
                    </a:lnTo>
                    <a:lnTo>
                      <a:pt x="1226" y="468"/>
                    </a:lnTo>
                    <a:lnTo>
                      <a:pt x="1231" y="470"/>
                    </a:lnTo>
                    <a:lnTo>
                      <a:pt x="1231" y="472"/>
                    </a:lnTo>
                    <a:lnTo>
                      <a:pt x="1236" y="469"/>
                    </a:lnTo>
                    <a:lnTo>
                      <a:pt x="1242" y="471"/>
                    </a:lnTo>
                    <a:lnTo>
                      <a:pt x="1242" y="469"/>
                    </a:lnTo>
                    <a:lnTo>
                      <a:pt x="1252" y="468"/>
                    </a:lnTo>
                    <a:lnTo>
                      <a:pt x="1256" y="470"/>
                    </a:lnTo>
                    <a:lnTo>
                      <a:pt x="1257" y="469"/>
                    </a:lnTo>
                    <a:lnTo>
                      <a:pt x="1254" y="466"/>
                    </a:lnTo>
                    <a:lnTo>
                      <a:pt x="1258" y="468"/>
                    </a:lnTo>
                    <a:lnTo>
                      <a:pt x="1261" y="465"/>
                    </a:lnTo>
                    <a:lnTo>
                      <a:pt x="1264" y="470"/>
                    </a:lnTo>
                    <a:lnTo>
                      <a:pt x="1269" y="471"/>
                    </a:lnTo>
                    <a:lnTo>
                      <a:pt x="1272" y="475"/>
                    </a:lnTo>
                    <a:lnTo>
                      <a:pt x="1274" y="475"/>
                    </a:lnTo>
                    <a:lnTo>
                      <a:pt x="1276" y="471"/>
                    </a:lnTo>
                    <a:lnTo>
                      <a:pt x="1277" y="475"/>
                    </a:lnTo>
                    <a:lnTo>
                      <a:pt x="1281" y="472"/>
                    </a:lnTo>
                    <a:lnTo>
                      <a:pt x="1287" y="471"/>
                    </a:lnTo>
                    <a:lnTo>
                      <a:pt x="1291" y="475"/>
                    </a:lnTo>
                    <a:lnTo>
                      <a:pt x="1291" y="468"/>
                    </a:lnTo>
                    <a:lnTo>
                      <a:pt x="1295" y="471"/>
                    </a:lnTo>
                    <a:lnTo>
                      <a:pt x="1294" y="473"/>
                    </a:lnTo>
                    <a:lnTo>
                      <a:pt x="1295" y="476"/>
                    </a:lnTo>
                    <a:lnTo>
                      <a:pt x="1294" y="476"/>
                    </a:lnTo>
                    <a:lnTo>
                      <a:pt x="1297" y="477"/>
                    </a:lnTo>
                    <a:lnTo>
                      <a:pt x="1297" y="473"/>
                    </a:lnTo>
                    <a:lnTo>
                      <a:pt x="1301" y="473"/>
                    </a:lnTo>
                    <a:lnTo>
                      <a:pt x="1300" y="471"/>
                    </a:lnTo>
                    <a:lnTo>
                      <a:pt x="1301" y="470"/>
                    </a:lnTo>
                    <a:lnTo>
                      <a:pt x="1304" y="471"/>
                    </a:lnTo>
                    <a:lnTo>
                      <a:pt x="1306" y="468"/>
                    </a:lnTo>
                    <a:lnTo>
                      <a:pt x="1310" y="468"/>
                    </a:lnTo>
                    <a:lnTo>
                      <a:pt x="1313" y="471"/>
                    </a:lnTo>
                    <a:lnTo>
                      <a:pt x="1314" y="469"/>
                    </a:lnTo>
                    <a:lnTo>
                      <a:pt x="1317" y="477"/>
                    </a:lnTo>
                    <a:lnTo>
                      <a:pt x="1320" y="478"/>
                    </a:lnTo>
                    <a:lnTo>
                      <a:pt x="1323" y="481"/>
                    </a:lnTo>
                    <a:lnTo>
                      <a:pt x="1326" y="484"/>
                    </a:lnTo>
                    <a:lnTo>
                      <a:pt x="1332" y="484"/>
                    </a:lnTo>
                    <a:lnTo>
                      <a:pt x="1331" y="489"/>
                    </a:lnTo>
                    <a:lnTo>
                      <a:pt x="1329" y="490"/>
                    </a:lnTo>
                    <a:lnTo>
                      <a:pt x="1329" y="493"/>
                    </a:lnTo>
                    <a:lnTo>
                      <a:pt x="1319" y="499"/>
                    </a:lnTo>
                    <a:lnTo>
                      <a:pt x="1317" y="512"/>
                    </a:lnTo>
                    <a:lnTo>
                      <a:pt x="1321" y="512"/>
                    </a:lnTo>
                    <a:lnTo>
                      <a:pt x="1322" y="515"/>
                    </a:lnTo>
                    <a:lnTo>
                      <a:pt x="1319" y="516"/>
                    </a:lnTo>
                    <a:lnTo>
                      <a:pt x="1319" y="519"/>
                    </a:lnTo>
                    <a:lnTo>
                      <a:pt x="1316" y="518"/>
                    </a:lnTo>
                    <a:lnTo>
                      <a:pt x="1317" y="523"/>
                    </a:lnTo>
                    <a:lnTo>
                      <a:pt x="1316" y="524"/>
                    </a:lnTo>
                    <a:lnTo>
                      <a:pt x="1318" y="527"/>
                    </a:lnTo>
                    <a:lnTo>
                      <a:pt x="1317" y="529"/>
                    </a:lnTo>
                    <a:lnTo>
                      <a:pt x="1318" y="530"/>
                    </a:lnTo>
                    <a:lnTo>
                      <a:pt x="1316" y="531"/>
                    </a:lnTo>
                    <a:lnTo>
                      <a:pt x="1317" y="535"/>
                    </a:lnTo>
                    <a:lnTo>
                      <a:pt x="1315" y="538"/>
                    </a:lnTo>
                    <a:lnTo>
                      <a:pt x="1313" y="538"/>
                    </a:lnTo>
                    <a:lnTo>
                      <a:pt x="1311" y="541"/>
                    </a:lnTo>
                    <a:lnTo>
                      <a:pt x="1310" y="544"/>
                    </a:lnTo>
                    <a:lnTo>
                      <a:pt x="1313" y="545"/>
                    </a:lnTo>
                    <a:lnTo>
                      <a:pt x="1314" y="552"/>
                    </a:lnTo>
                    <a:lnTo>
                      <a:pt x="1317" y="552"/>
                    </a:lnTo>
                    <a:lnTo>
                      <a:pt x="1319" y="554"/>
                    </a:lnTo>
                    <a:lnTo>
                      <a:pt x="1319" y="559"/>
                    </a:lnTo>
                    <a:lnTo>
                      <a:pt x="1326" y="562"/>
                    </a:lnTo>
                    <a:lnTo>
                      <a:pt x="1332" y="554"/>
                    </a:lnTo>
                    <a:lnTo>
                      <a:pt x="1335" y="553"/>
                    </a:lnTo>
                    <a:lnTo>
                      <a:pt x="1335" y="550"/>
                    </a:lnTo>
                    <a:lnTo>
                      <a:pt x="1336" y="549"/>
                    </a:lnTo>
                    <a:lnTo>
                      <a:pt x="1337" y="544"/>
                    </a:lnTo>
                    <a:lnTo>
                      <a:pt x="1346" y="539"/>
                    </a:lnTo>
                    <a:lnTo>
                      <a:pt x="1350" y="538"/>
                    </a:lnTo>
                    <a:lnTo>
                      <a:pt x="1351" y="536"/>
                    </a:lnTo>
                    <a:lnTo>
                      <a:pt x="1358" y="540"/>
                    </a:lnTo>
                    <a:lnTo>
                      <a:pt x="1365" y="547"/>
                    </a:lnTo>
                    <a:lnTo>
                      <a:pt x="1365" y="549"/>
                    </a:lnTo>
                    <a:lnTo>
                      <a:pt x="1370" y="549"/>
                    </a:lnTo>
                    <a:lnTo>
                      <a:pt x="1370" y="553"/>
                    </a:lnTo>
                    <a:lnTo>
                      <a:pt x="1373" y="551"/>
                    </a:lnTo>
                    <a:lnTo>
                      <a:pt x="1376" y="545"/>
                    </a:lnTo>
                    <a:lnTo>
                      <a:pt x="1378" y="550"/>
                    </a:lnTo>
                    <a:lnTo>
                      <a:pt x="1380" y="549"/>
                    </a:lnTo>
                    <a:lnTo>
                      <a:pt x="1382" y="540"/>
                    </a:lnTo>
                    <a:lnTo>
                      <a:pt x="1385" y="540"/>
                    </a:lnTo>
                    <a:lnTo>
                      <a:pt x="1385" y="538"/>
                    </a:lnTo>
                    <a:lnTo>
                      <a:pt x="1386" y="536"/>
                    </a:lnTo>
                    <a:lnTo>
                      <a:pt x="1388" y="539"/>
                    </a:lnTo>
                    <a:lnTo>
                      <a:pt x="1391" y="541"/>
                    </a:lnTo>
                    <a:lnTo>
                      <a:pt x="1390" y="542"/>
                    </a:lnTo>
                    <a:lnTo>
                      <a:pt x="1392" y="542"/>
                    </a:lnTo>
                    <a:lnTo>
                      <a:pt x="1390" y="545"/>
                    </a:lnTo>
                    <a:lnTo>
                      <a:pt x="1395" y="547"/>
                    </a:lnTo>
                    <a:lnTo>
                      <a:pt x="1393" y="550"/>
                    </a:lnTo>
                    <a:lnTo>
                      <a:pt x="1394" y="559"/>
                    </a:lnTo>
                    <a:lnTo>
                      <a:pt x="1401" y="570"/>
                    </a:lnTo>
                    <a:lnTo>
                      <a:pt x="1407" y="572"/>
                    </a:lnTo>
                    <a:lnTo>
                      <a:pt x="1404" y="575"/>
                    </a:lnTo>
                    <a:lnTo>
                      <a:pt x="1404" y="577"/>
                    </a:lnTo>
                    <a:lnTo>
                      <a:pt x="1402" y="580"/>
                    </a:lnTo>
                    <a:lnTo>
                      <a:pt x="1399" y="583"/>
                    </a:lnTo>
                    <a:lnTo>
                      <a:pt x="1400" y="586"/>
                    </a:lnTo>
                    <a:lnTo>
                      <a:pt x="1405" y="587"/>
                    </a:lnTo>
                    <a:lnTo>
                      <a:pt x="1408" y="591"/>
                    </a:lnTo>
                    <a:lnTo>
                      <a:pt x="1417" y="595"/>
                    </a:lnTo>
                    <a:lnTo>
                      <a:pt x="1419" y="593"/>
                    </a:lnTo>
                    <a:lnTo>
                      <a:pt x="1423" y="594"/>
                    </a:lnTo>
                    <a:lnTo>
                      <a:pt x="1428" y="593"/>
                    </a:lnTo>
                    <a:lnTo>
                      <a:pt x="1428" y="589"/>
                    </a:lnTo>
                    <a:lnTo>
                      <a:pt x="1430" y="590"/>
                    </a:lnTo>
                    <a:lnTo>
                      <a:pt x="1431" y="589"/>
                    </a:lnTo>
                    <a:lnTo>
                      <a:pt x="1435" y="589"/>
                    </a:lnTo>
                    <a:lnTo>
                      <a:pt x="1436" y="591"/>
                    </a:lnTo>
                    <a:lnTo>
                      <a:pt x="1422" y="604"/>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28" name="Freeform 120"/>
              <p:cNvSpPr>
                <a:spLocks/>
              </p:cNvSpPr>
              <p:nvPr/>
            </p:nvSpPr>
            <p:spPr bwMode="auto">
              <a:xfrm>
                <a:off x="6882805" y="4894262"/>
                <a:ext cx="619125" cy="390525"/>
              </a:xfrm>
              <a:custGeom>
                <a:avLst/>
                <a:gdLst>
                  <a:gd name="T0" fmla="*/ 2147483647 w 1169"/>
                  <a:gd name="T1" fmla="*/ 2147483647 h 740"/>
                  <a:gd name="T2" fmla="*/ 2147483647 w 1169"/>
                  <a:gd name="T3" fmla="*/ 2147483647 h 740"/>
                  <a:gd name="T4" fmla="*/ 2147483647 w 1169"/>
                  <a:gd name="T5" fmla="*/ 2147483647 h 740"/>
                  <a:gd name="T6" fmla="*/ 2147483647 w 1169"/>
                  <a:gd name="T7" fmla="*/ 2147483647 h 740"/>
                  <a:gd name="T8" fmla="*/ 2147483647 w 1169"/>
                  <a:gd name="T9" fmla="*/ 2147483647 h 740"/>
                  <a:gd name="T10" fmla="*/ 2147483647 w 1169"/>
                  <a:gd name="T11" fmla="*/ 2147483647 h 740"/>
                  <a:gd name="T12" fmla="*/ 2147483647 w 1169"/>
                  <a:gd name="T13" fmla="*/ 2147483647 h 740"/>
                  <a:gd name="T14" fmla="*/ 2147483647 w 1169"/>
                  <a:gd name="T15" fmla="*/ 2147483647 h 740"/>
                  <a:gd name="T16" fmla="*/ 2147483647 w 1169"/>
                  <a:gd name="T17" fmla="*/ 2147483647 h 740"/>
                  <a:gd name="T18" fmla="*/ 2147483647 w 1169"/>
                  <a:gd name="T19" fmla="*/ 2147483647 h 740"/>
                  <a:gd name="T20" fmla="*/ 2147483647 w 1169"/>
                  <a:gd name="T21" fmla="*/ 2147483647 h 740"/>
                  <a:gd name="T22" fmla="*/ 2147483647 w 1169"/>
                  <a:gd name="T23" fmla="*/ 2147483647 h 740"/>
                  <a:gd name="T24" fmla="*/ 2147483647 w 1169"/>
                  <a:gd name="T25" fmla="*/ 2147483647 h 740"/>
                  <a:gd name="T26" fmla="*/ 2147483647 w 1169"/>
                  <a:gd name="T27" fmla="*/ 2147483647 h 740"/>
                  <a:gd name="T28" fmla="*/ 2147483647 w 1169"/>
                  <a:gd name="T29" fmla="*/ 2147483647 h 740"/>
                  <a:gd name="T30" fmla="*/ 2147483647 w 1169"/>
                  <a:gd name="T31" fmla="*/ 2147483647 h 740"/>
                  <a:gd name="T32" fmla="*/ 2147483647 w 1169"/>
                  <a:gd name="T33" fmla="*/ 2147483647 h 740"/>
                  <a:gd name="T34" fmla="*/ 2147483647 w 1169"/>
                  <a:gd name="T35" fmla="*/ 2147483647 h 740"/>
                  <a:gd name="T36" fmla="*/ 2147483647 w 1169"/>
                  <a:gd name="T37" fmla="*/ 2147483647 h 740"/>
                  <a:gd name="T38" fmla="*/ 2147483647 w 1169"/>
                  <a:gd name="T39" fmla="*/ 2147483647 h 740"/>
                  <a:gd name="T40" fmla="*/ 2147483647 w 1169"/>
                  <a:gd name="T41" fmla="*/ 2147483647 h 740"/>
                  <a:gd name="T42" fmla="*/ 2147483647 w 1169"/>
                  <a:gd name="T43" fmla="*/ 2147483647 h 740"/>
                  <a:gd name="T44" fmla="*/ 2147483647 w 1169"/>
                  <a:gd name="T45" fmla="*/ 2147483647 h 740"/>
                  <a:gd name="T46" fmla="*/ 2147483647 w 1169"/>
                  <a:gd name="T47" fmla="*/ 2147483647 h 740"/>
                  <a:gd name="T48" fmla="*/ 2147483647 w 1169"/>
                  <a:gd name="T49" fmla="*/ 2147483647 h 740"/>
                  <a:gd name="T50" fmla="*/ 2147483647 w 1169"/>
                  <a:gd name="T51" fmla="*/ 2147483647 h 740"/>
                  <a:gd name="T52" fmla="*/ 2147483647 w 1169"/>
                  <a:gd name="T53" fmla="*/ 2147483647 h 740"/>
                  <a:gd name="T54" fmla="*/ 2147483647 w 1169"/>
                  <a:gd name="T55" fmla="*/ 2147483647 h 740"/>
                  <a:gd name="T56" fmla="*/ 2147483647 w 1169"/>
                  <a:gd name="T57" fmla="*/ 2147483647 h 740"/>
                  <a:gd name="T58" fmla="*/ 2147483647 w 1169"/>
                  <a:gd name="T59" fmla="*/ 2147483647 h 740"/>
                  <a:gd name="T60" fmla="*/ 2147483647 w 1169"/>
                  <a:gd name="T61" fmla="*/ 2147483647 h 740"/>
                  <a:gd name="T62" fmla="*/ 2147483647 w 1169"/>
                  <a:gd name="T63" fmla="*/ 2147483647 h 740"/>
                  <a:gd name="T64" fmla="*/ 2147483647 w 1169"/>
                  <a:gd name="T65" fmla="*/ 2147483647 h 740"/>
                  <a:gd name="T66" fmla="*/ 2147483647 w 1169"/>
                  <a:gd name="T67" fmla="*/ 2147483647 h 740"/>
                  <a:gd name="T68" fmla="*/ 2147483647 w 1169"/>
                  <a:gd name="T69" fmla="*/ 2147483647 h 740"/>
                  <a:gd name="T70" fmla="*/ 2147483647 w 1169"/>
                  <a:gd name="T71" fmla="*/ 2147483647 h 740"/>
                  <a:gd name="T72" fmla="*/ 2147483647 w 1169"/>
                  <a:gd name="T73" fmla="*/ 2147483647 h 740"/>
                  <a:gd name="T74" fmla="*/ 2147483647 w 1169"/>
                  <a:gd name="T75" fmla="*/ 2147483647 h 740"/>
                  <a:gd name="T76" fmla="*/ 2147483647 w 1169"/>
                  <a:gd name="T77" fmla="*/ 2147483647 h 740"/>
                  <a:gd name="T78" fmla="*/ 2147483647 w 1169"/>
                  <a:gd name="T79" fmla="*/ 2147483647 h 740"/>
                  <a:gd name="T80" fmla="*/ 2147483647 w 1169"/>
                  <a:gd name="T81" fmla="*/ 2147483647 h 740"/>
                  <a:gd name="T82" fmla="*/ 2147483647 w 1169"/>
                  <a:gd name="T83" fmla="*/ 2147483647 h 740"/>
                  <a:gd name="T84" fmla="*/ 2147483647 w 1169"/>
                  <a:gd name="T85" fmla="*/ 2147483647 h 740"/>
                  <a:gd name="T86" fmla="*/ 2147483647 w 1169"/>
                  <a:gd name="T87" fmla="*/ 2147483647 h 740"/>
                  <a:gd name="T88" fmla="*/ 2147483647 w 1169"/>
                  <a:gd name="T89" fmla="*/ 2147483647 h 740"/>
                  <a:gd name="T90" fmla="*/ 2147483647 w 1169"/>
                  <a:gd name="T91" fmla="*/ 2147483647 h 740"/>
                  <a:gd name="T92" fmla="*/ 2147483647 w 1169"/>
                  <a:gd name="T93" fmla="*/ 2147483647 h 740"/>
                  <a:gd name="T94" fmla="*/ 2147483647 w 1169"/>
                  <a:gd name="T95" fmla="*/ 2147483647 h 740"/>
                  <a:gd name="T96" fmla="*/ 2147483647 w 1169"/>
                  <a:gd name="T97" fmla="*/ 2147483647 h 740"/>
                  <a:gd name="T98" fmla="*/ 2147483647 w 1169"/>
                  <a:gd name="T99" fmla="*/ 2147483647 h 740"/>
                  <a:gd name="T100" fmla="*/ 2147483647 w 1169"/>
                  <a:gd name="T101" fmla="*/ 2147483647 h 740"/>
                  <a:gd name="T102" fmla="*/ 2147483647 w 1169"/>
                  <a:gd name="T103" fmla="*/ 2147483647 h 740"/>
                  <a:gd name="T104" fmla="*/ 2147483647 w 1169"/>
                  <a:gd name="T105" fmla="*/ 2147483647 h 740"/>
                  <a:gd name="T106" fmla="*/ 2147483647 w 1169"/>
                  <a:gd name="T107" fmla="*/ 2147483647 h 740"/>
                  <a:gd name="T108" fmla="*/ 2147483647 w 1169"/>
                  <a:gd name="T109" fmla="*/ 2147483647 h 740"/>
                  <a:gd name="T110" fmla="*/ 2147483647 w 1169"/>
                  <a:gd name="T111" fmla="*/ 2147483647 h 740"/>
                  <a:gd name="T112" fmla="*/ 2147483647 w 1169"/>
                  <a:gd name="T113" fmla="*/ 2147483647 h 740"/>
                  <a:gd name="T114" fmla="*/ 2147483647 w 1169"/>
                  <a:gd name="T115" fmla="*/ 2147483647 h 740"/>
                  <a:gd name="T116" fmla="*/ 2147483647 w 1169"/>
                  <a:gd name="T117" fmla="*/ 2147483647 h 740"/>
                  <a:gd name="T118" fmla="*/ 2147483647 w 1169"/>
                  <a:gd name="T119" fmla="*/ 2147483647 h 740"/>
                  <a:gd name="T120" fmla="*/ 2147483647 w 1169"/>
                  <a:gd name="T121" fmla="*/ 2147483647 h 7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9"/>
                  <a:gd name="T184" fmla="*/ 0 h 740"/>
                  <a:gd name="T185" fmla="*/ 1169 w 1169"/>
                  <a:gd name="T186" fmla="*/ 740 h 7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9" h="740">
                    <a:moveTo>
                      <a:pt x="1162" y="266"/>
                    </a:moveTo>
                    <a:lnTo>
                      <a:pt x="1163" y="271"/>
                    </a:lnTo>
                    <a:lnTo>
                      <a:pt x="1167" y="271"/>
                    </a:lnTo>
                    <a:lnTo>
                      <a:pt x="1166" y="273"/>
                    </a:lnTo>
                    <a:lnTo>
                      <a:pt x="1159" y="276"/>
                    </a:lnTo>
                    <a:lnTo>
                      <a:pt x="1159" y="275"/>
                    </a:lnTo>
                    <a:lnTo>
                      <a:pt x="1162" y="273"/>
                    </a:lnTo>
                    <a:lnTo>
                      <a:pt x="1162" y="271"/>
                    </a:lnTo>
                    <a:lnTo>
                      <a:pt x="1159" y="268"/>
                    </a:lnTo>
                    <a:lnTo>
                      <a:pt x="1154" y="267"/>
                    </a:lnTo>
                    <a:lnTo>
                      <a:pt x="1145" y="274"/>
                    </a:lnTo>
                    <a:lnTo>
                      <a:pt x="1140" y="275"/>
                    </a:lnTo>
                    <a:lnTo>
                      <a:pt x="1136" y="286"/>
                    </a:lnTo>
                    <a:lnTo>
                      <a:pt x="1141" y="296"/>
                    </a:lnTo>
                    <a:lnTo>
                      <a:pt x="1143" y="297"/>
                    </a:lnTo>
                    <a:lnTo>
                      <a:pt x="1148" y="295"/>
                    </a:lnTo>
                    <a:lnTo>
                      <a:pt x="1148" y="296"/>
                    </a:lnTo>
                    <a:lnTo>
                      <a:pt x="1150" y="296"/>
                    </a:lnTo>
                    <a:lnTo>
                      <a:pt x="1150" y="294"/>
                    </a:lnTo>
                    <a:lnTo>
                      <a:pt x="1153" y="293"/>
                    </a:lnTo>
                    <a:lnTo>
                      <a:pt x="1153" y="297"/>
                    </a:lnTo>
                    <a:lnTo>
                      <a:pt x="1154" y="300"/>
                    </a:lnTo>
                    <a:lnTo>
                      <a:pt x="1157" y="300"/>
                    </a:lnTo>
                    <a:lnTo>
                      <a:pt x="1153" y="306"/>
                    </a:lnTo>
                    <a:lnTo>
                      <a:pt x="1157" y="310"/>
                    </a:lnTo>
                    <a:lnTo>
                      <a:pt x="1154" y="311"/>
                    </a:lnTo>
                    <a:lnTo>
                      <a:pt x="1151" y="307"/>
                    </a:lnTo>
                    <a:lnTo>
                      <a:pt x="1149" y="308"/>
                    </a:lnTo>
                    <a:lnTo>
                      <a:pt x="1148" y="313"/>
                    </a:lnTo>
                    <a:lnTo>
                      <a:pt x="1149" y="315"/>
                    </a:lnTo>
                    <a:lnTo>
                      <a:pt x="1147" y="316"/>
                    </a:lnTo>
                    <a:lnTo>
                      <a:pt x="1148" y="318"/>
                    </a:lnTo>
                    <a:lnTo>
                      <a:pt x="1144" y="322"/>
                    </a:lnTo>
                    <a:lnTo>
                      <a:pt x="1140" y="320"/>
                    </a:lnTo>
                    <a:lnTo>
                      <a:pt x="1135" y="321"/>
                    </a:lnTo>
                    <a:lnTo>
                      <a:pt x="1130" y="333"/>
                    </a:lnTo>
                    <a:lnTo>
                      <a:pt x="1133" y="343"/>
                    </a:lnTo>
                    <a:lnTo>
                      <a:pt x="1138" y="347"/>
                    </a:lnTo>
                    <a:lnTo>
                      <a:pt x="1136" y="349"/>
                    </a:lnTo>
                    <a:lnTo>
                      <a:pt x="1140" y="352"/>
                    </a:lnTo>
                    <a:lnTo>
                      <a:pt x="1145" y="353"/>
                    </a:lnTo>
                    <a:lnTo>
                      <a:pt x="1145" y="356"/>
                    </a:lnTo>
                    <a:lnTo>
                      <a:pt x="1147" y="358"/>
                    </a:lnTo>
                    <a:lnTo>
                      <a:pt x="1143" y="363"/>
                    </a:lnTo>
                    <a:lnTo>
                      <a:pt x="1141" y="362"/>
                    </a:lnTo>
                    <a:lnTo>
                      <a:pt x="1141" y="359"/>
                    </a:lnTo>
                    <a:lnTo>
                      <a:pt x="1139" y="359"/>
                    </a:lnTo>
                    <a:lnTo>
                      <a:pt x="1134" y="360"/>
                    </a:lnTo>
                    <a:lnTo>
                      <a:pt x="1134" y="366"/>
                    </a:lnTo>
                    <a:lnTo>
                      <a:pt x="1132" y="367"/>
                    </a:lnTo>
                    <a:lnTo>
                      <a:pt x="1131" y="366"/>
                    </a:lnTo>
                    <a:lnTo>
                      <a:pt x="1127" y="368"/>
                    </a:lnTo>
                    <a:lnTo>
                      <a:pt x="1132" y="374"/>
                    </a:lnTo>
                    <a:lnTo>
                      <a:pt x="1131" y="377"/>
                    </a:lnTo>
                    <a:lnTo>
                      <a:pt x="1134" y="378"/>
                    </a:lnTo>
                    <a:lnTo>
                      <a:pt x="1131" y="381"/>
                    </a:lnTo>
                    <a:lnTo>
                      <a:pt x="1132" y="383"/>
                    </a:lnTo>
                    <a:lnTo>
                      <a:pt x="1131" y="386"/>
                    </a:lnTo>
                    <a:lnTo>
                      <a:pt x="1132" y="389"/>
                    </a:lnTo>
                    <a:lnTo>
                      <a:pt x="1136" y="392"/>
                    </a:lnTo>
                    <a:lnTo>
                      <a:pt x="1136" y="395"/>
                    </a:lnTo>
                    <a:lnTo>
                      <a:pt x="1133" y="396"/>
                    </a:lnTo>
                    <a:lnTo>
                      <a:pt x="1132" y="400"/>
                    </a:lnTo>
                    <a:lnTo>
                      <a:pt x="1134" y="401"/>
                    </a:lnTo>
                    <a:lnTo>
                      <a:pt x="1136" y="399"/>
                    </a:lnTo>
                    <a:lnTo>
                      <a:pt x="1134" y="404"/>
                    </a:lnTo>
                    <a:lnTo>
                      <a:pt x="1135" y="406"/>
                    </a:lnTo>
                    <a:lnTo>
                      <a:pt x="1142" y="407"/>
                    </a:lnTo>
                    <a:lnTo>
                      <a:pt x="1143" y="412"/>
                    </a:lnTo>
                    <a:lnTo>
                      <a:pt x="1145" y="412"/>
                    </a:lnTo>
                    <a:lnTo>
                      <a:pt x="1144" y="414"/>
                    </a:lnTo>
                    <a:lnTo>
                      <a:pt x="1143" y="413"/>
                    </a:lnTo>
                    <a:lnTo>
                      <a:pt x="1141" y="414"/>
                    </a:lnTo>
                    <a:lnTo>
                      <a:pt x="1140" y="416"/>
                    </a:lnTo>
                    <a:lnTo>
                      <a:pt x="1142" y="420"/>
                    </a:lnTo>
                    <a:lnTo>
                      <a:pt x="1146" y="419"/>
                    </a:lnTo>
                    <a:lnTo>
                      <a:pt x="1144" y="425"/>
                    </a:lnTo>
                    <a:lnTo>
                      <a:pt x="1136" y="433"/>
                    </a:lnTo>
                    <a:lnTo>
                      <a:pt x="1134" y="436"/>
                    </a:lnTo>
                    <a:lnTo>
                      <a:pt x="1135" y="437"/>
                    </a:lnTo>
                    <a:lnTo>
                      <a:pt x="1134" y="440"/>
                    </a:lnTo>
                    <a:lnTo>
                      <a:pt x="1133" y="448"/>
                    </a:lnTo>
                    <a:lnTo>
                      <a:pt x="1136" y="451"/>
                    </a:lnTo>
                    <a:lnTo>
                      <a:pt x="1138" y="449"/>
                    </a:lnTo>
                    <a:lnTo>
                      <a:pt x="1141" y="452"/>
                    </a:lnTo>
                    <a:lnTo>
                      <a:pt x="1138" y="454"/>
                    </a:lnTo>
                    <a:lnTo>
                      <a:pt x="1138" y="459"/>
                    </a:lnTo>
                    <a:lnTo>
                      <a:pt x="1133" y="464"/>
                    </a:lnTo>
                    <a:lnTo>
                      <a:pt x="1132" y="469"/>
                    </a:lnTo>
                    <a:lnTo>
                      <a:pt x="1133" y="469"/>
                    </a:lnTo>
                    <a:lnTo>
                      <a:pt x="1132" y="472"/>
                    </a:lnTo>
                    <a:lnTo>
                      <a:pt x="1131" y="474"/>
                    </a:lnTo>
                    <a:lnTo>
                      <a:pt x="1132" y="476"/>
                    </a:lnTo>
                    <a:lnTo>
                      <a:pt x="1130" y="477"/>
                    </a:lnTo>
                    <a:lnTo>
                      <a:pt x="1126" y="484"/>
                    </a:lnTo>
                    <a:lnTo>
                      <a:pt x="1127" y="488"/>
                    </a:lnTo>
                    <a:lnTo>
                      <a:pt x="1126" y="492"/>
                    </a:lnTo>
                    <a:lnTo>
                      <a:pt x="1127" y="495"/>
                    </a:lnTo>
                    <a:lnTo>
                      <a:pt x="1128" y="496"/>
                    </a:lnTo>
                    <a:lnTo>
                      <a:pt x="1129" y="495"/>
                    </a:lnTo>
                    <a:lnTo>
                      <a:pt x="1130" y="496"/>
                    </a:lnTo>
                    <a:lnTo>
                      <a:pt x="1125" y="501"/>
                    </a:lnTo>
                    <a:lnTo>
                      <a:pt x="1121" y="506"/>
                    </a:lnTo>
                    <a:lnTo>
                      <a:pt x="1116" y="516"/>
                    </a:lnTo>
                    <a:lnTo>
                      <a:pt x="1117" y="519"/>
                    </a:lnTo>
                    <a:lnTo>
                      <a:pt x="1118" y="519"/>
                    </a:lnTo>
                    <a:lnTo>
                      <a:pt x="1116" y="520"/>
                    </a:lnTo>
                    <a:lnTo>
                      <a:pt x="1109" y="529"/>
                    </a:lnTo>
                    <a:lnTo>
                      <a:pt x="1108" y="536"/>
                    </a:lnTo>
                    <a:lnTo>
                      <a:pt x="1110" y="538"/>
                    </a:lnTo>
                    <a:lnTo>
                      <a:pt x="1104" y="546"/>
                    </a:lnTo>
                    <a:lnTo>
                      <a:pt x="1105" y="552"/>
                    </a:lnTo>
                    <a:lnTo>
                      <a:pt x="1108" y="554"/>
                    </a:lnTo>
                    <a:lnTo>
                      <a:pt x="1108" y="556"/>
                    </a:lnTo>
                    <a:lnTo>
                      <a:pt x="1105" y="559"/>
                    </a:lnTo>
                    <a:lnTo>
                      <a:pt x="1105" y="563"/>
                    </a:lnTo>
                    <a:lnTo>
                      <a:pt x="1102" y="564"/>
                    </a:lnTo>
                    <a:lnTo>
                      <a:pt x="1099" y="567"/>
                    </a:lnTo>
                    <a:lnTo>
                      <a:pt x="1099" y="569"/>
                    </a:lnTo>
                    <a:lnTo>
                      <a:pt x="1097" y="569"/>
                    </a:lnTo>
                    <a:lnTo>
                      <a:pt x="1093" y="574"/>
                    </a:lnTo>
                    <a:lnTo>
                      <a:pt x="1093" y="578"/>
                    </a:lnTo>
                    <a:lnTo>
                      <a:pt x="1084" y="580"/>
                    </a:lnTo>
                    <a:lnTo>
                      <a:pt x="1058" y="593"/>
                    </a:lnTo>
                    <a:lnTo>
                      <a:pt x="1013" y="620"/>
                    </a:lnTo>
                    <a:lnTo>
                      <a:pt x="990" y="637"/>
                    </a:lnTo>
                    <a:lnTo>
                      <a:pt x="971" y="654"/>
                    </a:lnTo>
                    <a:lnTo>
                      <a:pt x="942" y="684"/>
                    </a:lnTo>
                    <a:lnTo>
                      <a:pt x="911" y="718"/>
                    </a:lnTo>
                    <a:lnTo>
                      <a:pt x="898" y="735"/>
                    </a:lnTo>
                    <a:lnTo>
                      <a:pt x="891" y="735"/>
                    </a:lnTo>
                    <a:lnTo>
                      <a:pt x="891" y="734"/>
                    </a:lnTo>
                    <a:lnTo>
                      <a:pt x="894" y="732"/>
                    </a:lnTo>
                    <a:lnTo>
                      <a:pt x="891" y="731"/>
                    </a:lnTo>
                    <a:lnTo>
                      <a:pt x="892" y="729"/>
                    </a:lnTo>
                    <a:lnTo>
                      <a:pt x="886" y="728"/>
                    </a:lnTo>
                    <a:lnTo>
                      <a:pt x="880" y="725"/>
                    </a:lnTo>
                    <a:lnTo>
                      <a:pt x="870" y="724"/>
                    </a:lnTo>
                    <a:lnTo>
                      <a:pt x="869" y="723"/>
                    </a:lnTo>
                    <a:lnTo>
                      <a:pt x="870" y="720"/>
                    </a:lnTo>
                    <a:lnTo>
                      <a:pt x="866" y="720"/>
                    </a:lnTo>
                    <a:lnTo>
                      <a:pt x="869" y="718"/>
                    </a:lnTo>
                    <a:lnTo>
                      <a:pt x="866" y="717"/>
                    </a:lnTo>
                    <a:lnTo>
                      <a:pt x="866" y="714"/>
                    </a:lnTo>
                    <a:lnTo>
                      <a:pt x="857" y="710"/>
                    </a:lnTo>
                    <a:lnTo>
                      <a:pt x="846" y="707"/>
                    </a:lnTo>
                    <a:lnTo>
                      <a:pt x="845" y="707"/>
                    </a:lnTo>
                    <a:lnTo>
                      <a:pt x="842" y="708"/>
                    </a:lnTo>
                    <a:lnTo>
                      <a:pt x="841" y="710"/>
                    </a:lnTo>
                    <a:lnTo>
                      <a:pt x="836" y="713"/>
                    </a:lnTo>
                    <a:lnTo>
                      <a:pt x="830" y="713"/>
                    </a:lnTo>
                    <a:lnTo>
                      <a:pt x="822" y="717"/>
                    </a:lnTo>
                    <a:lnTo>
                      <a:pt x="821" y="718"/>
                    </a:lnTo>
                    <a:lnTo>
                      <a:pt x="810" y="720"/>
                    </a:lnTo>
                    <a:lnTo>
                      <a:pt x="811" y="724"/>
                    </a:lnTo>
                    <a:lnTo>
                      <a:pt x="816" y="728"/>
                    </a:lnTo>
                    <a:lnTo>
                      <a:pt x="822" y="731"/>
                    </a:lnTo>
                    <a:lnTo>
                      <a:pt x="827" y="740"/>
                    </a:lnTo>
                    <a:lnTo>
                      <a:pt x="824" y="737"/>
                    </a:lnTo>
                    <a:lnTo>
                      <a:pt x="821" y="738"/>
                    </a:lnTo>
                    <a:lnTo>
                      <a:pt x="822" y="735"/>
                    </a:lnTo>
                    <a:lnTo>
                      <a:pt x="819" y="735"/>
                    </a:lnTo>
                    <a:lnTo>
                      <a:pt x="821" y="734"/>
                    </a:lnTo>
                    <a:lnTo>
                      <a:pt x="817" y="734"/>
                    </a:lnTo>
                    <a:lnTo>
                      <a:pt x="816" y="731"/>
                    </a:lnTo>
                    <a:lnTo>
                      <a:pt x="814" y="731"/>
                    </a:lnTo>
                    <a:lnTo>
                      <a:pt x="811" y="729"/>
                    </a:lnTo>
                    <a:lnTo>
                      <a:pt x="812" y="728"/>
                    </a:lnTo>
                    <a:lnTo>
                      <a:pt x="809" y="728"/>
                    </a:lnTo>
                    <a:lnTo>
                      <a:pt x="808" y="725"/>
                    </a:lnTo>
                    <a:lnTo>
                      <a:pt x="807" y="726"/>
                    </a:lnTo>
                    <a:lnTo>
                      <a:pt x="807" y="729"/>
                    </a:lnTo>
                    <a:lnTo>
                      <a:pt x="803" y="726"/>
                    </a:lnTo>
                    <a:lnTo>
                      <a:pt x="804" y="725"/>
                    </a:lnTo>
                    <a:lnTo>
                      <a:pt x="802" y="725"/>
                    </a:lnTo>
                    <a:lnTo>
                      <a:pt x="803" y="720"/>
                    </a:lnTo>
                    <a:lnTo>
                      <a:pt x="805" y="719"/>
                    </a:lnTo>
                    <a:lnTo>
                      <a:pt x="802" y="720"/>
                    </a:lnTo>
                    <a:lnTo>
                      <a:pt x="802" y="718"/>
                    </a:lnTo>
                    <a:lnTo>
                      <a:pt x="798" y="718"/>
                    </a:lnTo>
                    <a:lnTo>
                      <a:pt x="804" y="716"/>
                    </a:lnTo>
                    <a:lnTo>
                      <a:pt x="803" y="712"/>
                    </a:lnTo>
                    <a:lnTo>
                      <a:pt x="806" y="709"/>
                    </a:lnTo>
                    <a:lnTo>
                      <a:pt x="802" y="707"/>
                    </a:lnTo>
                    <a:lnTo>
                      <a:pt x="805" y="705"/>
                    </a:lnTo>
                    <a:lnTo>
                      <a:pt x="805" y="707"/>
                    </a:lnTo>
                    <a:lnTo>
                      <a:pt x="808" y="706"/>
                    </a:lnTo>
                    <a:lnTo>
                      <a:pt x="808" y="707"/>
                    </a:lnTo>
                    <a:lnTo>
                      <a:pt x="811" y="708"/>
                    </a:lnTo>
                    <a:lnTo>
                      <a:pt x="810" y="709"/>
                    </a:lnTo>
                    <a:lnTo>
                      <a:pt x="815" y="709"/>
                    </a:lnTo>
                    <a:lnTo>
                      <a:pt x="814" y="712"/>
                    </a:lnTo>
                    <a:lnTo>
                      <a:pt x="810" y="712"/>
                    </a:lnTo>
                    <a:lnTo>
                      <a:pt x="810" y="716"/>
                    </a:lnTo>
                    <a:lnTo>
                      <a:pt x="815" y="712"/>
                    </a:lnTo>
                    <a:lnTo>
                      <a:pt x="814" y="714"/>
                    </a:lnTo>
                    <a:lnTo>
                      <a:pt x="815" y="714"/>
                    </a:lnTo>
                    <a:lnTo>
                      <a:pt x="817" y="712"/>
                    </a:lnTo>
                    <a:lnTo>
                      <a:pt x="817" y="711"/>
                    </a:lnTo>
                    <a:lnTo>
                      <a:pt x="815" y="711"/>
                    </a:lnTo>
                    <a:lnTo>
                      <a:pt x="817" y="707"/>
                    </a:lnTo>
                    <a:lnTo>
                      <a:pt x="815" y="707"/>
                    </a:lnTo>
                    <a:lnTo>
                      <a:pt x="816" y="705"/>
                    </a:lnTo>
                    <a:lnTo>
                      <a:pt x="815" y="706"/>
                    </a:lnTo>
                    <a:lnTo>
                      <a:pt x="816" y="704"/>
                    </a:lnTo>
                    <a:lnTo>
                      <a:pt x="814" y="703"/>
                    </a:lnTo>
                    <a:lnTo>
                      <a:pt x="815" y="702"/>
                    </a:lnTo>
                    <a:lnTo>
                      <a:pt x="814" y="701"/>
                    </a:lnTo>
                    <a:lnTo>
                      <a:pt x="815" y="699"/>
                    </a:lnTo>
                    <a:lnTo>
                      <a:pt x="819" y="698"/>
                    </a:lnTo>
                    <a:lnTo>
                      <a:pt x="815" y="700"/>
                    </a:lnTo>
                    <a:lnTo>
                      <a:pt x="816" y="702"/>
                    </a:lnTo>
                    <a:lnTo>
                      <a:pt x="818" y="702"/>
                    </a:lnTo>
                    <a:lnTo>
                      <a:pt x="817" y="703"/>
                    </a:lnTo>
                    <a:lnTo>
                      <a:pt x="819" y="703"/>
                    </a:lnTo>
                    <a:lnTo>
                      <a:pt x="819" y="704"/>
                    </a:lnTo>
                    <a:lnTo>
                      <a:pt x="822" y="702"/>
                    </a:lnTo>
                    <a:lnTo>
                      <a:pt x="822" y="704"/>
                    </a:lnTo>
                    <a:lnTo>
                      <a:pt x="830" y="702"/>
                    </a:lnTo>
                    <a:lnTo>
                      <a:pt x="828" y="701"/>
                    </a:lnTo>
                    <a:lnTo>
                      <a:pt x="829" y="700"/>
                    </a:lnTo>
                    <a:lnTo>
                      <a:pt x="830" y="700"/>
                    </a:lnTo>
                    <a:lnTo>
                      <a:pt x="830" y="696"/>
                    </a:lnTo>
                    <a:lnTo>
                      <a:pt x="833" y="698"/>
                    </a:lnTo>
                    <a:lnTo>
                      <a:pt x="834" y="694"/>
                    </a:lnTo>
                    <a:lnTo>
                      <a:pt x="832" y="691"/>
                    </a:lnTo>
                    <a:lnTo>
                      <a:pt x="837" y="691"/>
                    </a:lnTo>
                    <a:lnTo>
                      <a:pt x="838" y="693"/>
                    </a:lnTo>
                    <a:lnTo>
                      <a:pt x="837" y="689"/>
                    </a:lnTo>
                    <a:lnTo>
                      <a:pt x="843" y="689"/>
                    </a:lnTo>
                    <a:lnTo>
                      <a:pt x="841" y="686"/>
                    </a:lnTo>
                    <a:lnTo>
                      <a:pt x="842" y="682"/>
                    </a:lnTo>
                    <a:lnTo>
                      <a:pt x="845" y="682"/>
                    </a:lnTo>
                    <a:lnTo>
                      <a:pt x="844" y="678"/>
                    </a:lnTo>
                    <a:lnTo>
                      <a:pt x="847" y="677"/>
                    </a:lnTo>
                    <a:lnTo>
                      <a:pt x="847" y="675"/>
                    </a:lnTo>
                    <a:lnTo>
                      <a:pt x="844" y="677"/>
                    </a:lnTo>
                    <a:lnTo>
                      <a:pt x="838" y="678"/>
                    </a:lnTo>
                    <a:lnTo>
                      <a:pt x="838" y="681"/>
                    </a:lnTo>
                    <a:lnTo>
                      <a:pt x="837" y="678"/>
                    </a:lnTo>
                    <a:lnTo>
                      <a:pt x="834" y="678"/>
                    </a:lnTo>
                    <a:lnTo>
                      <a:pt x="842" y="675"/>
                    </a:lnTo>
                    <a:lnTo>
                      <a:pt x="845" y="672"/>
                    </a:lnTo>
                    <a:lnTo>
                      <a:pt x="844" y="671"/>
                    </a:lnTo>
                    <a:lnTo>
                      <a:pt x="848" y="668"/>
                    </a:lnTo>
                    <a:lnTo>
                      <a:pt x="842" y="669"/>
                    </a:lnTo>
                    <a:lnTo>
                      <a:pt x="845" y="663"/>
                    </a:lnTo>
                    <a:lnTo>
                      <a:pt x="847" y="662"/>
                    </a:lnTo>
                    <a:lnTo>
                      <a:pt x="847" y="659"/>
                    </a:lnTo>
                    <a:lnTo>
                      <a:pt x="852" y="658"/>
                    </a:lnTo>
                    <a:lnTo>
                      <a:pt x="850" y="657"/>
                    </a:lnTo>
                    <a:lnTo>
                      <a:pt x="850" y="655"/>
                    </a:lnTo>
                    <a:lnTo>
                      <a:pt x="844" y="655"/>
                    </a:lnTo>
                    <a:lnTo>
                      <a:pt x="844" y="648"/>
                    </a:lnTo>
                    <a:lnTo>
                      <a:pt x="845" y="649"/>
                    </a:lnTo>
                    <a:lnTo>
                      <a:pt x="846" y="647"/>
                    </a:lnTo>
                    <a:lnTo>
                      <a:pt x="842" y="646"/>
                    </a:lnTo>
                    <a:lnTo>
                      <a:pt x="846" y="641"/>
                    </a:lnTo>
                    <a:lnTo>
                      <a:pt x="846" y="639"/>
                    </a:lnTo>
                    <a:lnTo>
                      <a:pt x="850" y="635"/>
                    </a:lnTo>
                    <a:lnTo>
                      <a:pt x="844" y="637"/>
                    </a:lnTo>
                    <a:lnTo>
                      <a:pt x="846" y="636"/>
                    </a:lnTo>
                    <a:lnTo>
                      <a:pt x="845" y="636"/>
                    </a:lnTo>
                    <a:lnTo>
                      <a:pt x="845" y="635"/>
                    </a:lnTo>
                    <a:lnTo>
                      <a:pt x="842" y="636"/>
                    </a:lnTo>
                    <a:lnTo>
                      <a:pt x="845" y="631"/>
                    </a:lnTo>
                    <a:lnTo>
                      <a:pt x="844" y="631"/>
                    </a:lnTo>
                    <a:lnTo>
                      <a:pt x="844" y="627"/>
                    </a:lnTo>
                    <a:lnTo>
                      <a:pt x="843" y="624"/>
                    </a:lnTo>
                    <a:lnTo>
                      <a:pt x="843" y="619"/>
                    </a:lnTo>
                    <a:lnTo>
                      <a:pt x="846" y="620"/>
                    </a:lnTo>
                    <a:lnTo>
                      <a:pt x="843" y="614"/>
                    </a:lnTo>
                    <a:lnTo>
                      <a:pt x="845" y="612"/>
                    </a:lnTo>
                    <a:lnTo>
                      <a:pt x="846" y="610"/>
                    </a:lnTo>
                    <a:lnTo>
                      <a:pt x="848" y="610"/>
                    </a:lnTo>
                    <a:lnTo>
                      <a:pt x="852" y="608"/>
                    </a:lnTo>
                    <a:lnTo>
                      <a:pt x="850" y="604"/>
                    </a:lnTo>
                    <a:lnTo>
                      <a:pt x="850" y="602"/>
                    </a:lnTo>
                    <a:lnTo>
                      <a:pt x="856" y="600"/>
                    </a:lnTo>
                    <a:lnTo>
                      <a:pt x="854" y="603"/>
                    </a:lnTo>
                    <a:lnTo>
                      <a:pt x="857" y="602"/>
                    </a:lnTo>
                    <a:lnTo>
                      <a:pt x="858" y="603"/>
                    </a:lnTo>
                    <a:lnTo>
                      <a:pt x="860" y="602"/>
                    </a:lnTo>
                    <a:lnTo>
                      <a:pt x="858" y="606"/>
                    </a:lnTo>
                    <a:lnTo>
                      <a:pt x="861" y="608"/>
                    </a:lnTo>
                    <a:lnTo>
                      <a:pt x="862" y="608"/>
                    </a:lnTo>
                    <a:lnTo>
                      <a:pt x="860" y="605"/>
                    </a:lnTo>
                    <a:lnTo>
                      <a:pt x="863" y="603"/>
                    </a:lnTo>
                    <a:lnTo>
                      <a:pt x="863" y="598"/>
                    </a:lnTo>
                    <a:lnTo>
                      <a:pt x="869" y="599"/>
                    </a:lnTo>
                    <a:lnTo>
                      <a:pt x="870" y="601"/>
                    </a:lnTo>
                    <a:lnTo>
                      <a:pt x="871" y="596"/>
                    </a:lnTo>
                    <a:lnTo>
                      <a:pt x="875" y="595"/>
                    </a:lnTo>
                    <a:lnTo>
                      <a:pt x="871" y="596"/>
                    </a:lnTo>
                    <a:lnTo>
                      <a:pt x="870" y="592"/>
                    </a:lnTo>
                    <a:lnTo>
                      <a:pt x="876" y="588"/>
                    </a:lnTo>
                    <a:lnTo>
                      <a:pt x="876" y="587"/>
                    </a:lnTo>
                    <a:lnTo>
                      <a:pt x="874" y="587"/>
                    </a:lnTo>
                    <a:lnTo>
                      <a:pt x="876" y="586"/>
                    </a:lnTo>
                    <a:lnTo>
                      <a:pt x="875" y="585"/>
                    </a:lnTo>
                    <a:lnTo>
                      <a:pt x="880" y="579"/>
                    </a:lnTo>
                    <a:lnTo>
                      <a:pt x="882" y="578"/>
                    </a:lnTo>
                    <a:lnTo>
                      <a:pt x="883" y="582"/>
                    </a:lnTo>
                    <a:lnTo>
                      <a:pt x="888" y="580"/>
                    </a:lnTo>
                    <a:lnTo>
                      <a:pt x="889" y="582"/>
                    </a:lnTo>
                    <a:lnTo>
                      <a:pt x="894" y="581"/>
                    </a:lnTo>
                    <a:lnTo>
                      <a:pt x="899" y="582"/>
                    </a:lnTo>
                    <a:lnTo>
                      <a:pt x="901" y="582"/>
                    </a:lnTo>
                    <a:lnTo>
                      <a:pt x="900" y="578"/>
                    </a:lnTo>
                    <a:lnTo>
                      <a:pt x="898" y="577"/>
                    </a:lnTo>
                    <a:lnTo>
                      <a:pt x="898" y="570"/>
                    </a:lnTo>
                    <a:lnTo>
                      <a:pt x="896" y="570"/>
                    </a:lnTo>
                    <a:lnTo>
                      <a:pt x="894" y="565"/>
                    </a:lnTo>
                    <a:lnTo>
                      <a:pt x="890" y="564"/>
                    </a:lnTo>
                    <a:lnTo>
                      <a:pt x="891" y="562"/>
                    </a:lnTo>
                    <a:lnTo>
                      <a:pt x="895" y="558"/>
                    </a:lnTo>
                    <a:lnTo>
                      <a:pt x="891" y="556"/>
                    </a:lnTo>
                    <a:lnTo>
                      <a:pt x="892" y="555"/>
                    </a:lnTo>
                    <a:lnTo>
                      <a:pt x="891" y="554"/>
                    </a:lnTo>
                    <a:lnTo>
                      <a:pt x="887" y="555"/>
                    </a:lnTo>
                    <a:lnTo>
                      <a:pt x="886" y="552"/>
                    </a:lnTo>
                    <a:lnTo>
                      <a:pt x="887" y="545"/>
                    </a:lnTo>
                    <a:lnTo>
                      <a:pt x="883" y="548"/>
                    </a:lnTo>
                    <a:lnTo>
                      <a:pt x="882" y="554"/>
                    </a:lnTo>
                    <a:lnTo>
                      <a:pt x="878" y="551"/>
                    </a:lnTo>
                    <a:lnTo>
                      <a:pt x="877" y="547"/>
                    </a:lnTo>
                    <a:lnTo>
                      <a:pt x="875" y="547"/>
                    </a:lnTo>
                    <a:lnTo>
                      <a:pt x="876" y="550"/>
                    </a:lnTo>
                    <a:lnTo>
                      <a:pt x="873" y="549"/>
                    </a:lnTo>
                    <a:lnTo>
                      <a:pt x="871" y="554"/>
                    </a:lnTo>
                    <a:lnTo>
                      <a:pt x="869" y="552"/>
                    </a:lnTo>
                    <a:lnTo>
                      <a:pt x="870" y="551"/>
                    </a:lnTo>
                    <a:lnTo>
                      <a:pt x="864" y="551"/>
                    </a:lnTo>
                    <a:lnTo>
                      <a:pt x="864" y="546"/>
                    </a:lnTo>
                    <a:lnTo>
                      <a:pt x="862" y="544"/>
                    </a:lnTo>
                    <a:lnTo>
                      <a:pt x="868" y="542"/>
                    </a:lnTo>
                    <a:lnTo>
                      <a:pt x="863" y="542"/>
                    </a:lnTo>
                    <a:lnTo>
                      <a:pt x="861" y="543"/>
                    </a:lnTo>
                    <a:lnTo>
                      <a:pt x="859" y="541"/>
                    </a:lnTo>
                    <a:lnTo>
                      <a:pt x="857" y="542"/>
                    </a:lnTo>
                    <a:lnTo>
                      <a:pt x="859" y="546"/>
                    </a:lnTo>
                    <a:lnTo>
                      <a:pt x="856" y="546"/>
                    </a:lnTo>
                    <a:lnTo>
                      <a:pt x="851" y="544"/>
                    </a:lnTo>
                    <a:lnTo>
                      <a:pt x="848" y="545"/>
                    </a:lnTo>
                    <a:lnTo>
                      <a:pt x="851" y="548"/>
                    </a:lnTo>
                    <a:lnTo>
                      <a:pt x="847" y="550"/>
                    </a:lnTo>
                    <a:lnTo>
                      <a:pt x="845" y="544"/>
                    </a:lnTo>
                    <a:lnTo>
                      <a:pt x="842" y="545"/>
                    </a:lnTo>
                    <a:lnTo>
                      <a:pt x="841" y="541"/>
                    </a:lnTo>
                    <a:lnTo>
                      <a:pt x="838" y="542"/>
                    </a:lnTo>
                    <a:lnTo>
                      <a:pt x="838" y="545"/>
                    </a:lnTo>
                    <a:lnTo>
                      <a:pt x="832" y="544"/>
                    </a:lnTo>
                    <a:lnTo>
                      <a:pt x="829" y="548"/>
                    </a:lnTo>
                    <a:lnTo>
                      <a:pt x="827" y="549"/>
                    </a:lnTo>
                    <a:lnTo>
                      <a:pt x="820" y="550"/>
                    </a:lnTo>
                    <a:lnTo>
                      <a:pt x="817" y="548"/>
                    </a:lnTo>
                    <a:lnTo>
                      <a:pt x="814" y="551"/>
                    </a:lnTo>
                    <a:lnTo>
                      <a:pt x="811" y="548"/>
                    </a:lnTo>
                    <a:lnTo>
                      <a:pt x="808" y="549"/>
                    </a:lnTo>
                    <a:lnTo>
                      <a:pt x="808" y="546"/>
                    </a:lnTo>
                    <a:lnTo>
                      <a:pt x="811" y="542"/>
                    </a:lnTo>
                    <a:lnTo>
                      <a:pt x="807" y="539"/>
                    </a:lnTo>
                    <a:lnTo>
                      <a:pt x="807" y="541"/>
                    </a:lnTo>
                    <a:lnTo>
                      <a:pt x="804" y="543"/>
                    </a:lnTo>
                    <a:lnTo>
                      <a:pt x="803" y="546"/>
                    </a:lnTo>
                    <a:lnTo>
                      <a:pt x="801" y="546"/>
                    </a:lnTo>
                    <a:lnTo>
                      <a:pt x="805" y="554"/>
                    </a:lnTo>
                    <a:lnTo>
                      <a:pt x="801" y="554"/>
                    </a:lnTo>
                    <a:lnTo>
                      <a:pt x="797" y="544"/>
                    </a:lnTo>
                    <a:lnTo>
                      <a:pt x="791" y="542"/>
                    </a:lnTo>
                    <a:lnTo>
                      <a:pt x="786" y="546"/>
                    </a:lnTo>
                    <a:lnTo>
                      <a:pt x="784" y="545"/>
                    </a:lnTo>
                    <a:lnTo>
                      <a:pt x="782" y="539"/>
                    </a:lnTo>
                    <a:lnTo>
                      <a:pt x="778" y="542"/>
                    </a:lnTo>
                    <a:lnTo>
                      <a:pt x="781" y="543"/>
                    </a:lnTo>
                    <a:lnTo>
                      <a:pt x="775" y="545"/>
                    </a:lnTo>
                    <a:lnTo>
                      <a:pt x="771" y="544"/>
                    </a:lnTo>
                    <a:lnTo>
                      <a:pt x="769" y="541"/>
                    </a:lnTo>
                    <a:lnTo>
                      <a:pt x="764" y="540"/>
                    </a:lnTo>
                    <a:lnTo>
                      <a:pt x="762" y="541"/>
                    </a:lnTo>
                    <a:lnTo>
                      <a:pt x="762" y="545"/>
                    </a:lnTo>
                    <a:lnTo>
                      <a:pt x="761" y="546"/>
                    </a:lnTo>
                    <a:lnTo>
                      <a:pt x="758" y="545"/>
                    </a:lnTo>
                    <a:lnTo>
                      <a:pt x="760" y="539"/>
                    </a:lnTo>
                    <a:lnTo>
                      <a:pt x="757" y="537"/>
                    </a:lnTo>
                    <a:lnTo>
                      <a:pt x="754" y="538"/>
                    </a:lnTo>
                    <a:lnTo>
                      <a:pt x="753" y="543"/>
                    </a:lnTo>
                    <a:lnTo>
                      <a:pt x="749" y="540"/>
                    </a:lnTo>
                    <a:lnTo>
                      <a:pt x="743" y="540"/>
                    </a:lnTo>
                    <a:lnTo>
                      <a:pt x="739" y="539"/>
                    </a:lnTo>
                    <a:lnTo>
                      <a:pt x="736" y="534"/>
                    </a:lnTo>
                    <a:lnTo>
                      <a:pt x="727" y="536"/>
                    </a:lnTo>
                    <a:lnTo>
                      <a:pt x="721" y="533"/>
                    </a:lnTo>
                    <a:lnTo>
                      <a:pt x="719" y="534"/>
                    </a:lnTo>
                    <a:lnTo>
                      <a:pt x="720" y="539"/>
                    </a:lnTo>
                    <a:lnTo>
                      <a:pt x="717" y="539"/>
                    </a:lnTo>
                    <a:lnTo>
                      <a:pt x="713" y="536"/>
                    </a:lnTo>
                    <a:lnTo>
                      <a:pt x="707" y="529"/>
                    </a:lnTo>
                    <a:lnTo>
                      <a:pt x="702" y="531"/>
                    </a:lnTo>
                    <a:lnTo>
                      <a:pt x="699" y="530"/>
                    </a:lnTo>
                    <a:lnTo>
                      <a:pt x="697" y="528"/>
                    </a:lnTo>
                    <a:lnTo>
                      <a:pt x="698" y="525"/>
                    </a:lnTo>
                    <a:lnTo>
                      <a:pt x="691" y="519"/>
                    </a:lnTo>
                    <a:lnTo>
                      <a:pt x="692" y="515"/>
                    </a:lnTo>
                    <a:lnTo>
                      <a:pt x="683" y="508"/>
                    </a:lnTo>
                    <a:lnTo>
                      <a:pt x="683" y="504"/>
                    </a:lnTo>
                    <a:lnTo>
                      <a:pt x="672" y="500"/>
                    </a:lnTo>
                    <a:lnTo>
                      <a:pt x="670" y="487"/>
                    </a:lnTo>
                    <a:lnTo>
                      <a:pt x="665" y="489"/>
                    </a:lnTo>
                    <a:lnTo>
                      <a:pt x="663" y="488"/>
                    </a:lnTo>
                    <a:lnTo>
                      <a:pt x="665" y="484"/>
                    </a:lnTo>
                    <a:lnTo>
                      <a:pt x="663" y="479"/>
                    </a:lnTo>
                    <a:lnTo>
                      <a:pt x="664" y="476"/>
                    </a:lnTo>
                    <a:lnTo>
                      <a:pt x="657" y="476"/>
                    </a:lnTo>
                    <a:lnTo>
                      <a:pt x="655" y="471"/>
                    </a:lnTo>
                    <a:lnTo>
                      <a:pt x="646" y="476"/>
                    </a:lnTo>
                    <a:lnTo>
                      <a:pt x="645" y="474"/>
                    </a:lnTo>
                    <a:lnTo>
                      <a:pt x="646" y="470"/>
                    </a:lnTo>
                    <a:lnTo>
                      <a:pt x="645" y="467"/>
                    </a:lnTo>
                    <a:lnTo>
                      <a:pt x="639" y="465"/>
                    </a:lnTo>
                    <a:lnTo>
                      <a:pt x="639" y="462"/>
                    </a:lnTo>
                    <a:lnTo>
                      <a:pt x="643" y="460"/>
                    </a:lnTo>
                    <a:lnTo>
                      <a:pt x="645" y="454"/>
                    </a:lnTo>
                    <a:lnTo>
                      <a:pt x="641" y="450"/>
                    </a:lnTo>
                    <a:lnTo>
                      <a:pt x="635" y="448"/>
                    </a:lnTo>
                    <a:lnTo>
                      <a:pt x="635" y="446"/>
                    </a:lnTo>
                    <a:lnTo>
                      <a:pt x="632" y="443"/>
                    </a:lnTo>
                    <a:lnTo>
                      <a:pt x="634" y="441"/>
                    </a:lnTo>
                    <a:lnTo>
                      <a:pt x="634" y="439"/>
                    </a:lnTo>
                    <a:lnTo>
                      <a:pt x="629" y="438"/>
                    </a:lnTo>
                    <a:lnTo>
                      <a:pt x="622" y="434"/>
                    </a:lnTo>
                    <a:lnTo>
                      <a:pt x="620" y="433"/>
                    </a:lnTo>
                    <a:lnTo>
                      <a:pt x="617" y="437"/>
                    </a:lnTo>
                    <a:lnTo>
                      <a:pt x="616" y="438"/>
                    </a:lnTo>
                    <a:lnTo>
                      <a:pt x="612" y="435"/>
                    </a:lnTo>
                    <a:lnTo>
                      <a:pt x="613" y="429"/>
                    </a:lnTo>
                    <a:lnTo>
                      <a:pt x="605" y="424"/>
                    </a:lnTo>
                    <a:lnTo>
                      <a:pt x="606" y="417"/>
                    </a:lnTo>
                    <a:lnTo>
                      <a:pt x="600" y="415"/>
                    </a:lnTo>
                    <a:lnTo>
                      <a:pt x="601" y="411"/>
                    </a:lnTo>
                    <a:lnTo>
                      <a:pt x="599" y="408"/>
                    </a:lnTo>
                    <a:lnTo>
                      <a:pt x="589" y="408"/>
                    </a:lnTo>
                    <a:lnTo>
                      <a:pt x="588" y="403"/>
                    </a:lnTo>
                    <a:lnTo>
                      <a:pt x="583" y="402"/>
                    </a:lnTo>
                    <a:lnTo>
                      <a:pt x="576" y="397"/>
                    </a:lnTo>
                    <a:lnTo>
                      <a:pt x="569" y="396"/>
                    </a:lnTo>
                    <a:lnTo>
                      <a:pt x="565" y="397"/>
                    </a:lnTo>
                    <a:lnTo>
                      <a:pt x="564" y="393"/>
                    </a:lnTo>
                    <a:lnTo>
                      <a:pt x="558" y="390"/>
                    </a:lnTo>
                    <a:lnTo>
                      <a:pt x="557" y="385"/>
                    </a:lnTo>
                    <a:lnTo>
                      <a:pt x="550" y="384"/>
                    </a:lnTo>
                    <a:lnTo>
                      <a:pt x="552" y="381"/>
                    </a:lnTo>
                    <a:lnTo>
                      <a:pt x="550" y="379"/>
                    </a:lnTo>
                    <a:lnTo>
                      <a:pt x="549" y="375"/>
                    </a:lnTo>
                    <a:lnTo>
                      <a:pt x="546" y="374"/>
                    </a:lnTo>
                    <a:lnTo>
                      <a:pt x="541" y="376"/>
                    </a:lnTo>
                    <a:lnTo>
                      <a:pt x="537" y="375"/>
                    </a:lnTo>
                    <a:lnTo>
                      <a:pt x="535" y="371"/>
                    </a:lnTo>
                    <a:lnTo>
                      <a:pt x="537" y="366"/>
                    </a:lnTo>
                    <a:lnTo>
                      <a:pt x="535" y="364"/>
                    </a:lnTo>
                    <a:lnTo>
                      <a:pt x="531" y="364"/>
                    </a:lnTo>
                    <a:lnTo>
                      <a:pt x="528" y="369"/>
                    </a:lnTo>
                    <a:lnTo>
                      <a:pt x="523" y="370"/>
                    </a:lnTo>
                    <a:lnTo>
                      <a:pt x="522" y="369"/>
                    </a:lnTo>
                    <a:lnTo>
                      <a:pt x="522" y="365"/>
                    </a:lnTo>
                    <a:lnTo>
                      <a:pt x="518" y="360"/>
                    </a:lnTo>
                    <a:lnTo>
                      <a:pt x="514" y="358"/>
                    </a:lnTo>
                    <a:lnTo>
                      <a:pt x="514" y="351"/>
                    </a:lnTo>
                    <a:lnTo>
                      <a:pt x="510" y="349"/>
                    </a:lnTo>
                    <a:lnTo>
                      <a:pt x="498" y="349"/>
                    </a:lnTo>
                    <a:lnTo>
                      <a:pt x="496" y="354"/>
                    </a:lnTo>
                    <a:lnTo>
                      <a:pt x="492" y="353"/>
                    </a:lnTo>
                    <a:lnTo>
                      <a:pt x="490" y="350"/>
                    </a:lnTo>
                    <a:lnTo>
                      <a:pt x="492" y="342"/>
                    </a:lnTo>
                    <a:lnTo>
                      <a:pt x="488" y="342"/>
                    </a:lnTo>
                    <a:lnTo>
                      <a:pt x="483" y="346"/>
                    </a:lnTo>
                    <a:lnTo>
                      <a:pt x="481" y="346"/>
                    </a:lnTo>
                    <a:lnTo>
                      <a:pt x="480" y="343"/>
                    </a:lnTo>
                    <a:lnTo>
                      <a:pt x="482" y="336"/>
                    </a:lnTo>
                    <a:lnTo>
                      <a:pt x="480" y="334"/>
                    </a:lnTo>
                    <a:lnTo>
                      <a:pt x="477" y="335"/>
                    </a:lnTo>
                    <a:lnTo>
                      <a:pt x="477" y="340"/>
                    </a:lnTo>
                    <a:lnTo>
                      <a:pt x="475" y="341"/>
                    </a:lnTo>
                    <a:lnTo>
                      <a:pt x="470" y="339"/>
                    </a:lnTo>
                    <a:lnTo>
                      <a:pt x="470" y="333"/>
                    </a:lnTo>
                    <a:lnTo>
                      <a:pt x="465" y="332"/>
                    </a:lnTo>
                    <a:lnTo>
                      <a:pt x="460" y="340"/>
                    </a:lnTo>
                    <a:lnTo>
                      <a:pt x="454" y="334"/>
                    </a:lnTo>
                    <a:lnTo>
                      <a:pt x="444" y="334"/>
                    </a:lnTo>
                    <a:lnTo>
                      <a:pt x="443" y="338"/>
                    </a:lnTo>
                    <a:lnTo>
                      <a:pt x="445" y="340"/>
                    </a:lnTo>
                    <a:lnTo>
                      <a:pt x="446" y="342"/>
                    </a:lnTo>
                    <a:lnTo>
                      <a:pt x="444" y="343"/>
                    </a:lnTo>
                    <a:lnTo>
                      <a:pt x="439" y="340"/>
                    </a:lnTo>
                    <a:lnTo>
                      <a:pt x="436" y="342"/>
                    </a:lnTo>
                    <a:lnTo>
                      <a:pt x="431" y="341"/>
                    </a:lnTo>
                    <a:lnTo>
                      <a:pt x="434" y="333"/>
                    </a:lnTo>
                    <a:lnTo>
                      <a:pt x="430" y="331"/>
                    </a:lnTo>
                    <a:lnTo>
                      <a:pt x="426" y="333"/>
                    </a:lnTo>
                    <a:lnTo>
                      <a:pt x="427" y="340"/>
                    </a:lnTo>
                    <a:lnTo>
                      <a:pt x="425" y="341"/>
                    </a:lnTo>
                    <a:lnTo>
                      <a:pt x="423" y="341"/>
                    </a:lnTo>
                    <a:lnTo>
                      <a:pt x="421" y="336"/>
                    </a:lnTo>
                    <a:lnTo>
                      <a:pt x="421" y="328"/>
                    </a:lnTo>
                    <a:lnTo>
                      <a:pt x="418" y="328"/>
                    </a:lnTo>
                    <a:lnTo>
                      <a:pt x="412" y="330"/>
                    </a:lnTo>
                    <a:lnTo>
                      <a:pt x="408" y="331"/>
                    </a:lnTo>
                    <a:lnTo>
                      <a:pt x="408" y="328"/>
                    </a:lnTo>
                    <a:lnTo>
                      <a:pt x="412" y="325"/>
                    </a:lnTo>
                    <a:lnTo>
                      <a:pt x="414" y="322"/>
                    </a:lnTo>
                    <a:lnTo>
                      <a:pt x="408" y="317"/>
                    </a:lnTo>
                    <a:lnTo>
                      <a:pt x="398" y="316"/>
                    </a:lnTo>
                    <a:lnTo>
                      <a:pt x="398" y="314"/>
                    </a:lnTo>
                    <a:lnTo>
                      <a:pt x="402" y="312"/>
                    </a:lnTo>
                    <a:lnTo>
                      <a:pt x="411" y="313"/>
                    </a:lnTo>
                    <a:lnTo>
                      <a:pt x="410" y="311"/>
                    </a:lnTo>
                    <a:lnTo>
                      <a:pt x="408" y="309"/>
                    </a:lnTo>
                    <a:lnTo>
                      <a:pt x="403" y="309"/>
                    </a:lnTo>
                    <a:lnTo>
                      <a:pt x="400" y="310"/>
                    </a:lnTo>
                    <a:lnTo>
                      <a:pt x="395" y="306"/>
                    </a:lnTo>
                    <a:lnTo>
                      <a:pt x="398" y="302"/>
                    </a:lnTo>
                    <a:lnTo>
                      <a:pt x="397" y="300"/>
                    </a:lnTo>
                    <a:lnTo>
                      <a:pt x="389" y="303"/>
                    </a:lnTo>
                    <a:lnTo>
                      <a:pt x="384" y="302"/>
                    </a:lnTo>
                    <a:lnTo>
                      <a:pt x="377" y="303"/>
                    </a:lnTo>
                    <a:lnTo>
                      <a:pt x="375" y="294"/>
                    </a:lnTo>
                    <a:lnTo>
                      <a:pt x="372" y="293"/>
                    </a:lnTo>
                    <a:lnTo>
                      <a:pt x="364" y="295"/>
                    </a:lnTo>
                    <a:lnTo>
                      <a:pt x="366" y="289"/>
                    </a:lnTo>
                    <a:lnTo>
                      <a:pt x="364" y="287"/>
                    </a:lnTo>
                    <a:lnTo>
                      <a:pt x="359" y="289"/>
                    </a:lnTo>
                    <a:lnTo>
                      <a:pt x="355" y="298"/>
                    </a:lnTo>
                    <a:lnTo>
                      <a:pt x="351" y="299"/>
                    </a:lnTo>
                    <a:lnTo>
                      <a:pt x="347" y="294"/>
                    </a:lnTo>
                    <a:lnTo>
                      <a:pt x="339" y="293"/>
                    </a:lnTo>
                    <a:lnTo>
                      <a:pt x="342" y="289"/>
                    </a:lnTo>
                    <a:lnTo>
                      <a:pt x="349" y="287"/>
                    </a:lnTo>
                    <a:lnTo>
                      <a:pt x="348" y="285"/>
                    </a:lnTo>
                    <a:lnTo>
                      <a:pt x="343" y="284"/>
                    </a:lnTo>
                    <a:lnTo>
                      <a:pt x="334" y="285"/>
                    </a:lnTo>
                    <a:lnTo>
                      <a:pt x="333" y="288"/>
                    </a:lnTo>
                    <a:lnTo>
                      <a:pt x="336" y="295"/>
                    </a:lnTo>
                    <a:lnTo>
                      <a:pt x="335" y="297"/>
                    </a:lnTo>
                    <a:lnTo>
                      <a:pt x="324" y="290"/>
                    </a:lnTo>
                    <a:lnTo>
                      <a:pt x="318" y="294"/>
                    </a:lnTo>
                    <a:lnTo>
                      <a:pt x="316" y="290"/>
                    </a:lnTo>
                    <a:lnTo>
                      <a:pt x="317" y="285"/>
                    </a:lnTo>
                    <a:lnTo>
                      <a:pt x="315" y="282"/>
                    </a:lnTo>
                    <a:lnTo>
                      <a:pt x="313" y="284"/>
                    </a:lnTo>
                    <a:lnTo>
                      <a:pt x="314" y="290"/>
                    </a:lnTo>
                    <a:lnTo>
                      <a:pt x="313" y="291"/>
                    </a:lnTo>
                    <a:lnTo>
                      <a:pt x="308" y="289"/>
                    </a:lnTo>
                    <a:lnTo>
                      <a:pt x="303" y="285"/>
                    </a:lnTo>
                    <a:lnTo>
                      <a:pt x="305" y="275"/>
                    </a:lnTo>
                    <a:lnTo>
                      <a:pt x="303" y="275"/>
                    </a:lnTo>
                    <a:lnTo>
                      <a:pt x="296" y="278"/>
                    </a:lnTo>
                    <a:lnTo>
                      <a:pt x="295" y="286"/>
                    </a:lnTo>
                    <a:lnTo>
                      <a:pt x="283" y="285"/>
                    </a:lnTo>
                    <a:lnTo>
                      <a:pt x="281" y="280"/>
                    </a:lnTo>
                    <a:lnTo>
                      <a:pt x="277" y="281"/>
                    </a:lnTo>
                    <a:lnTo>
                      <a:pt x="271" y="281"/>
                    </a:lnTo>
                    <a:lnTo>
                      <a:pt x="264" y="286"/>
                    </a:lnTo>
                    <a:lnTo>
                      <a:pt x="260" y="285"/>
                    </a:lnTo>
                    <a:lnTo>
                      <a:pt x="258" y="280"/>
                    </a:lnTo>
                    <a:lnTo>
                      <a:pt x="254" y="279"/>
                    </a:lnTo>
                    <a:lnTo>
                      <a:pt x="249" y="290"/>
                    </a:lnTo>
                    <a:lnTo>
                      <a:pt x="246" y="288"/>
                    </a:lnTo>
                    <a:lnTo>
                      <a:pt x="244" y="279"/>
                    </a:lnTo>
                    <a:lnTo>
                      <a:pt x="242" y="279"/>
                    </a:lnTo>
                    <a:lnTo>
                      <a:pt x="238" y="284"/>
                    </a:lnTo>
                    <a:lnTo>
                      <a:pt x="235" y="284"/>
                    </a:lnTo>
                    <a:lnTo>
                      <a:pt x="233" y="280"/>
                    </a:lnTo>
                    <a:lnTo>
                      <a:pt x="234" y="275"/>
                    </a:lnTo>
                    <a:lnTo>
                      <a:pt x="228" y="272"/>
                    </a:lnTo>
                    <a:lnTo>
                      <a:pt x="226" y="272"/>
                    </a:lnTo>
                    <a:lnTo>
                      <a:pt x="216" y="273"/>
                    </a:lnTo>
                    <a:lnTo>
                      <a:pt x="216" y="267"/>
                    </a:lnTo>
                    <a:lnTo>
                      <a:pt x="214" y="264"/>
                    </a:lnTo>
                    <a:lnTo>
                      <a:pt x="210" y="266"/>
                    </a:lnTo>
                    <a:lnTo>
                      <a:pt x="203" y="271"/>
                    </a:lnTo>
                    <a:lnTo>
                      <a:pt x="197" y="272"/>
                    </a:lnTo>
                    <a:lnTo>
                      <a:pt x="195" y="271"/>
                    </a:lnTo>
                    <a:lnTo>
                      <a:pt x="195" y="264"/>
                    </a:lnTo>
                    <a:lnTo>
                      <a:pt x="191" y="263"/>
                    </a:lnTo>
                    <a:lnTo>
                      <a:pt x="190" y="267"/>
                    </a:lnTo>
                    <a:lnTo>
                      <a:pt x="189" y="275"/>
                    </a:lnTo>
                    <a:lnTo>
                      <a:pt x="186" y="276"/>
                    </a:lnTo>
                    <a:lnTo>
                      <a:pt x="181" y="272"/>
                    </a:lnTo>
                    <a:lnTo>
                      <a:pt x="181" y="268"/>
                    </a:lnTo>
                    <a:lnTo>
                      <a:pt x="186" y="262"/>
                    </a:lnTo>
                    <a:lnTo>
                      <a:pt x="184" y="258"/>
                    </a:lnTo>
                    <a:lnTo>
                      <a:pt x="180" y="257"/>
                    </a:lnTo>
                    <a:lnTo>
                      <a:pt x="176" y="261"/>
                    </a:lnTo>
                    <a:lnTo>
                      <a:pt x="173" y="260"/>
                    </a:lnTo>
                    <a:lnTo>
                      <a:pt x="173" y="255"/>
                    </a:lnTo>
                    <a:lnTo>
                      <a:pt x="178" y="248"/>
                    </a:lnTo>
                    <a:lnTo>
                      <a:pt x="176" y="245"/>
                    </a:lnTo>
                    <a:lnTo>
                      <a:pt x="172" y="245"/>
                    </a:lnTo>
                    <a:lnTo>
                      <a:pt x="166" y="250"/>
                    </a:lnTo>
                    <a:lnTo>
                      <a:pt x="164" y="253"/>
                    </a:lnTo>
                    <a:lnTo>
                      <a:pt x="167" y="259"/>
                    </a:lnTo>
                    <a:lnTo>
                      <a:pt x="167" y="262"/>
                    </a:lnTo>
                    <a:lnTo>
                      <a:pt x="153" y="267"/>
                    </a:lnTo>
                    <a:lnTo>
                      <a:pt x="152" y="266"/>
                    </a:lnTo>
                    <a:lnTo>
                      <a:pt x="150" y="259"/>
                    </a:lnTo>
                    <a:lnTo>
                      <a:pt x="146" y="258"/>
                    </a:lnTo>
                    <a:lnTo>
                      <a:pt x="144" y="260"/>
                    </a:lnTo>
                    <a:lnTo>
                      <a:pt x="143" y="267"/>
                    </a:lnTo>
                    <a:lnTo>
                      <a:pt x="141" y="269"/>
                    </a:lnTo>
                    <a:lnTo>
                      <a:pt x="130" y="264"/>
                    </a:lnTo>
                    <a:lnTo>
                      <a:pt x="118" y="271"/>
                    </a:lnTo>
                    <a:lnTo>
                      <a:pt x="115" y="275"/>
                    </a:lnTo>
                    <a:lnTo>
                      <a:pt x="113" y="274"/>
                    </a:lnTo>
                    <a:lnTo>
                      <a:pt x="118" y="257"/>
                    </a:lnTo>
                    <a:lnTo>
                      <a:pt x="114" y="253"/>
                    </a:lnTo>
                    <a:lnTo>
                      <a:pt x="107" y="254"/>
                    </a:lnTo>
                    <a:lnTo>
                      <a:pt x="105" y="252"/>
                    </a:lnTo>
                    <a:lnTo>
                      <a:pt x="103" y="248"/>
                    </a:lnTo>
                    <a:lnTo>
                      <a:pt x="100" y="248"/>
                    </a:lnTo>
                    <a:lnTo>
                      <a:pt x="92" y="258"/>
                    </a:lnTo>
                    <a:lnTo>
                      <a:pt x="82" y="261"/>
                    </a:lnTo>
                    <a:lnTo>
                      <a:pt x="78" y="257"/>
                    </a:lnTo>
                    <a:lnTo>
                      <a:pt x="72" y="257"/>
                    </a:lnTo>
                    <a:lnTo>
                      <a:pt x="71" y="261"/>
                    </a:lnTo>
                    <a:lnTo>
                      <a:pt x="76" y="270"/>
                    </a:lnTo>
                    <a:lnTo>
                      <a:pt x="74" y="272"/>
                    </a:lnTo>
                    <a:lnTo>
                      <a:pt x="70" y="272"/>
                    </a:lnTo>
                    <a:lnTo>
                      <a:pt x="63" y="266"/>
                    </a:lnTo>
                    <a:lnTo>
                      <a:pt x="60" y="266"/>
                    </a:lnTo>
                    <a:lnTo>
                      <a:pt x="51" y="269"/>
                    </a:lnTo>
                    <a:lnTo>
                      <a:pt x="48" y="269"/>
                    </a:lnTo>
                    <a:lnTo>
                      <a:pt x="45" y="274"/>
                    </a:lnTo>
                    <a:lnTo>
                      <a:pt x="43" y="275"/>
                    </a:lnTo>
                    <a:lnTo>
                      <a:pt x="41" y="274"/>
                    </a:lnTo>
                    <a:lnTo>
                      <a:pt x="41" y="267"/>
                    </a:lnTo>
                    <a:lnTo>
                      <a:pt x="37" y="263"/>
                    </a:lnTo>
                    <a:lnTo>
                      <a:pt x="32" y="263"/>
                    </a:lnTo>
                    <a:lnTo>
                      <a:pt x="26" y="268"/>
                    </a:lnTo>
                    <a:lnTo>
                      <a:pt x="19" y="270"/>
                    </a:lnTo>
                    <a:lnTo>
                      <a:pt x="16" y="261"/>
                    </a:lnTo>
                    <a:lnTo>
                      <a:pt x="14" y="260"/>
                    </a:lnTo>
                    <a:lnTo>
                      <a:pt x="5" y="266"/>
                    </a:lnTo>
                    <a:lnTo>
                      <a:pt x="0" y="264"/>
                    </a:lnTo>
                    <a:lnTo>
                      <a:pt x="0" y="261"/>
                    </a:lnTo>
                    <a:lnTo>
                      <a:pt x="1" y="259"/>
                    </a:lnTo>
                    <a:lnTo>
                      <a:pt x="9" y="259"/>
                    </a:lnTo>
                    <a:lnTo>
                      <a:pt x="8" y="257"/>
                    </a:lnTo>
                    <a:lnTo>
                      <a:pt x="5" y="258"/>
                    </a:lnTo>
                    <a:lnTo>
                      <a:pt x="2" y="256"/>
                    </a:lnTo>
                    <a:lnTo>
                      <a:pt x="2" y="255"/>
                    </a:lnTo>
                    <a:lnTo>
                      <a:pt x="5" y="256"/>
                    </a:lnTo>
                    <a:lnTo>
                      <a:pt x="7" y="254"/>
                    </a:lnTo>
                    <a:lnTo>
                      <a:pt x="7" y="252"/>
                    </a:lnTo>
                    <a:lnTo>
                      <a:pt x="4" y="250"/>
                    </a:lnTo>
                    <a:lnTo>
                      <a:pt x="6" y="249"/>
                    </a:lnTo>
                    <a:lnTo>
                      <a:pt x="9" y="252"/>
                    </a:lnTo>
                    <a:lnTo>
                      <a:pt x="13" y="250"/>
                    </a:lnTo>
                    <a:lnTo>
                      <a:pt x="9" y="248"/>
                    </a:lnTo>
                    <a:lnTo>
                      <a:pt x="7" y="245"/>
                    </a:lnTo>
                    <a:lnTo>
                      <a:pt x="9" y="242"/>
                    </a:lnTo>
                    <a:lnTo>
                      <a:pt x="12" y="244"/>
                    </a:lnTo>
                    <a:lnTo>
                      <a:pt x="14" y="243"/>
                    </a:lnTo>
                    <a:lnTo>
                      <a:pt x="9" y="240"/>
                    </a:lnTo>
                    <a:lnTo>
                      <a:pt x="8" y="236"/>
                    </a:lnTo>
                    <a:lnTo>
                      <a:pt x="10" y="237"/>
                    </a:lnTo>
                    <a:lnTo>
                      <a:pt x="14" y="242"/>
                    </a:lnTo>
                    <a:lnTo>
                      <a:pt x="16" y="242"/>
                    </a:lnTo>
                    <a:lnTo>
                      <a:pt x="17" y="241"/>
                    </a:lnTo>
                    <a:lnTo>
                      <a:pt x="13" y="238"/>
                    </a:lnTo>
                    <a:lnTo>
                      <a:pt x="11" y="234"/>
                    </a:lnTo>
                    <a:lnTo>
                      <a:pt x="16" y="237"/>
                    </a:lnTo>
                    <a:lnTo>
                      <a:pt x="16" y="235"/>
                    </a:lnTo>
                    <a:lnTo>
                      <a:pt x="19" y="234"/>
                    </a:lnTo>
                    <a:lnTo>
                      <a:pt x="16" y="230"/>
                    </a:lnTo>
                    <a:lnTo>
                      <a:pt x="18" y="228"/>
                    </a:lnTo>
                    <a:lnTo>
                      <a:pt x="20" y="231"/>
                    </a:lnTo>
                    <a:lnTo>
                      <a:pt x="23" y="228"/>
                    </a:lnTo>
                    <a:lnTo>
                      <a:pt x="20" y="225"/>
                    </a:lnTo>
                    <a:lnTo>
                      <a:pt x="26" y="225"/>
                    </a:lnTo>
                    <a:lnTo>
                      <a:pt x="22" y="222"/>
                    </a:lnTo>
                    <a:lnTo>
                      <a:pt x="24" y="219"/>
                    </a:lnTo>
                    <a:lnTo>
                      <a:pt x="27" y="220"/>
                    </a:lnTo>
                    <a:lnTo>
                      <a:pt x="29" y="219"/>
                    </a:lnTo>
                    <a:lnTo>
                      <a:pt x="28" y="214"/>
                    </a:lnTo>
                    <a:lnTo>
                      <a:pt x="36" y="215"/>
                    </a:lnTo>
                    <a:lnTo>
                      <a:pt x="30" y="212"/>
                    </a:lnTo>
                    <a:lnTo>
                      <a:pt x="35" y="208"/>
                    </a:lnTo>
                    <a:lnTo>
                      <a:pt x="34" y="207"/>
                    </a:lnTo>
                    <a:lnTo>
                      <a:pt x="35" y="204"/>
                    </a:lnTo>
                    <a:lnTo>
                      <a:pt x="31" y="203"/>
                    </a:lnTo>
                    <a:lnTo>
                      <a:pt x="34" y="199"/>
                    </a:lnTo>
                    <a:lnTo>
                      <a:pt x="31" y="197"/>
                    </a:lnTo>
                    <a:lnTo>
                      <a:pt x="38" y="198"/>
                    </a:lnTo>
                    <a:lnTo>
                      <a:pt x="34" y="194"/>
                    </a:lnTo>
                    <a:lnTo>
                      <a:pt x="31" y="195"/>
                    </a:lnTo>
                    <a:lnTo>
                      <a:pt x="32" y="192"/>
                    </a:lnTo>
                    <a:lnTo>
                      <a:pt x="28" y="187"/>
                    </a:lnTo>
                    <a:lnTo>
                      <a:pt x="30" y="186"/>
                    </a:lnTo>
                    <a:lnTo>
                      <a:pt x="30" y="183"/>
                    </a:lnTo>
                    <a:lnTo>
                      <a:pt x="28" y="183"/>
                    </a:lnTo>
                    <a:lnTo>
                      <a:pt x="26" y="180"/>
                    </a:lnTo>
                    <a:lnTo>
                      <a:pt x="30" y="178"/>
                    </a:lnTo>
                    <a:lnTo>
                      <a:pt x="24" y="179"/>
                    </a:lnTo>
                    <a:lnTo>
                      <a:pt x="20" y="176"/>
                    </a:lnTo>
                    <a:lnTo>
                      <a:pt x="25" y="176"/>
                    </a:lnTo>
                    <a:lnTo>
                      <a:pt x="27" y="173"/>
                    </a:lnTo>
                    <a:lnTo>
                      <a:pt x="23" y="169"/>
                    </a:lnTo>
                    <a:lnTo>
                      <a:pt x="22" y="171"/>
                    </a:lnTo>
                    <a:lnTo>
                      <a:pt x="18" y="171"/>
                    </a:lnTo>
                    <a:lnTo>
                      <a:pt x="20" y="169"/>
                    </a:lnTo>
                    <a:lnTo>
                      <a:pt x="17" y="166"/>
                    </a:lnTo>
                    <a:lnTo>
                      <a:pt x="18" y="164"/>
                    </a:lnTo>
                    <a:lnTo>
                      <a:pt x="19" y="166"/>
                    </a:lnTo>
                    <a:lnTo>
                      <a:pt x="23" y="166"/>
                    </a:lnTo>
                    <a:lnTo>
                      <a:pt x="23" y="162"/>
                    </a:lnTo>
                    <a:lnTo>
                      <a:pt x="20" y="158"/>
                    </a:lnTo>
                    <a:lnTo>
                      <a:pt x="24" y="161"/>
                    </a:lnTo>
                    <a:lnTo>
                      <a:pt x="26" y="159"/>
                    </a:lnTo>
                    <a:lnTo>
                      <a:pt x="23" y="158"/>
                    </a:lnTo>
                    <a:lnTo>
                      <a:pt x="24" y="155"/>
                    </a:lnTo>
                    <a:lnTo>
                      <a:pt x="26" y="155"/>
                    </a:lnTo>
                    <a:lnTo>
                      <a:pt x="25" y="151"/>
                    </a:lnTo>
                    <a:lnTo>
                      <a:pt x="24" y="153"/>
                    </a:lnTo>
                    <a:lnTo>
                      <a:pt x="23" y="150"/>
                    </a:lnTo>
                    <a:lnTo>
                      <a:pt x="17" y="149"/>
                    </a:lnTo>
                    <a:lnTo>
                      <a:pt x="18" y="148"/>
                    </a:lnTo>
                    <a:lnTo>
                      <a:pt x="22" y="150"/>
                    </a:lnTo>
                    <a:lnTo>
                      <a:pt x="20" y="147"/>
                    </a:lnTo>
                    <a:lnTo>
                      <a:pt x="23" y="147"/>
                    </a:lnTo>
                    <a:lnTo>
                      <a:pt x="24" y="144"/>
                    </a:lnTo>
                    <a:lnTo>
                      <a:pt x="23" y="143"/>
                    </a:lnTo>
                    <a:lnTo>
                      <a:pt x="24" y="141"/>
                    </a:lnTo>
                    <a:lnTo>
                      <a:pt x="23" y="137"/>
                    </a:lnTo>
                    <a:lnTo>
                      <a:pt x="25" y="138"/>
                    </a:lnTo>
                    <a:lnTo>
                      <a:pt x="25" y="132"/>
                    </a:lnTo>
                    <a:lnTo>
                      <a:pt x="28" y="132"/>
                    </a:lnTo>
                    <a:lnTo>
                      <a:pt x="26" y="131"/>
                    </a:lnTo>
                    <a:lnTo>
                      <a:pt x="22" y="133"/>
                    </a:lnTo>
                    <a:lnTo>
                      <a:pt x="25" y="130"/>
                    </a:lnTo>
                    <a:lnTo>
                      <a:pt x="20" y="129"/>
                    </a:lnTo>
                    <a:lnTo>
                      <a:pt x="26" y="127"/>
                    </a:lnTo>
                    <a:lnTo>
                      <a:pt x="25" y="126"/>
                    </a:lnTo>
                    <a:lnTo>
                      <a:pt x="26" y="125"/>
                    </a:lnTo>
                    <a:lnTo>
                      <a:pt x="24" y="125"/>
                    </a:lnTo>
                    <a:lnTo>
                      <a:pt x="24" y="119"/>
                    </a:lnTo>
                    <a:lnTo>
                      <a:pt x="29" y="120"/>
                    </a:lnTo>
                    <a:lnTo>
                      <a:pt x="28" y="118"/>
                    </a:lnTo>
                    <a:lnTo>
                      <a:pt x="29" y="116"/>
                    </a:lnTo>
                    <a:lnTo>
                      <a:pt x="31" y="116"/>
                    </a:lnTo>
                    <a:lnTo>
                      <a:pt x="31" y="113"/>
                    </a:lnTo>
                    <a:lnTo>
                      <a:pt x="29" y="113"/>
                    </a:lnTo>
                    <a:lnTo>
                      <a:pt x="28" y="114"/>
                    </a:lnTo>
                    <a:lnTo>
                      <a:pt x="27" y="112"/>
                    </a:lnTo>
                    <a:lnTo>
                      <a:pt x="29" y="111"/>
                    </a:lnTo>
                    <a:lnTo>
                      <a:pt x="30" y="112"/>
                    </a:lnTo>
                    <a:lnTo>
                      <a:pt x="29" y="106"/>
                    </a:lnTo>
                    <a:lnTo>
                      <a:pt x="32" y="107"/>
                    </a:lnTo>
                    <a:lnTo>
                      <a:pt x="32" y="104"/>
                    </a:lnTo>
                    <a:lnTo>
                      <a:pt x="29" y="100"/>
                    </a:lnTo>
                    <a:lnTo>
                      <a:pt x="30" y="97"/>
                    </a:lnTo>
                    <a:lnTo>
                      <a:pt x="28" y="94"/>
                    </a:lnTo>
                    <a:lnTo>
                      <a:pt x="30" y="94"/>
                    </a:lnTo>
                    <a:lnTo>
                      <a:pt x="30" y="89"/>
                    </a:lnTo>
                    <a:lnTo>
                      <a:pt x="32" y="88"/>
                    </a:lnTo>
                    <a:lnTo>
                      <a:pt x="31" y="87"/>
                    </a:lnTo>
                    <a:lnTo>
                      <a:pt x="32" y="87"/>
                    </a:lnTo>
                    <a:lnTo>
                      <a:pt x="33" y="83"/>
                    </a:lnTo>
                    <a:lnTo>
                      <a:pt x="36" y="81"/>
                    </a:lnTo>
                    <a:lnTo>
                      <a:pt x="35" y="80"/>
                    </a:lnTo>
                    <a:lnTo>
                      <a:pt x="42" y="73"/>
                    </a:lnTo>
                    <a:lnTo>
                      <a:pt x="43" y="66"/>
                    </a:lnTo>
                    <a:lnTo>
                      <a:pt x="42" y="64"/>
                    </a:lnTo>
                    <a:lnTo>
                      <a:pt x="43" y="64"/>
                    </a:lnTo>
                    <a:lnTo>
                      <a:pt x="46" y="66"/>
                    </a:lnTo>
                    <a:lnTo>
                      <a:pt x="54" y="65"/>
                    </a:lnTo>
                    <a:lnTo>
                      <a:pt x="55" y="70"/>
                    </a:lnTo>
                    <a:lnTo>
                      <a:pt x="62" y="74"/>
                    </a:lnTo>
                    <a:lnTo>
                      <a:pt x="67" y="73"/>
                    </a:lnTo>
                    <a:lnTo>
                      <a:pt x="73" y="76"/>
                    </a:lnTo>
                    <a:lnTo>
                      <a:pt x="79" y="73"/>
                    </a:lnTo>
                    <a:lnTo>
                      <a:pt x="82" y="75"/>
                    </a:lnTo>
                    <a:lnTo>
                      <a:pt x="85" y="72"/>
                    </a:lnTo>
                    <a:lnTo>
                      <a:pt x="87" y="72"/>
                    </a:lnTo>
                    <a:lnTo>
                      <a:pt x="89" y="71"/>
                    </a:lnTo>
                    <a:lnTo>
                      <a:pt x="99" y="63"/>
                    </a:lnTo>
                    <a:lnTo>
                      <a:pt x="100" y="62"/>
                    </a:lnTo>
                    <a:lnTo>
                      <a:pt x="105" y="65"/>
                    </a:lnTo>
                    <a:lnTo>
                      <a:pt x="106" y="64"/>
                    </a:lnTo>
                    <a:lnTo>
                      <a:pt x="108" y="63"/>
                    </a:lnTo>
                    <a:lnTo>
                      <a:pt x="110" y="65"/>
                    </a:lnTo>
                    <a:lnTo>
                      <a:pt x="114" y="64"/>
                    </a:lnTo>
                    <a:lnTo>
                      <a:pt x="116" y="66"/>
                    </a:lnTo>
                    <a:lnTo>
                      <a:pt x="118" y="64"/>
                    </a:lnTo>
                    <a:lnTo>
                      <a:pt x="121" y="64"/>
                    </a:lnTo>
                    <a:lnTo>
                      <a:pt x="121" y="66"/>
                    </a:lnTo>
                    <a:lnTo>
                      <a:pt x="124" y="68"/>
                    </a:lnTo>
                    <a:lnTo>
                      <a:pt x="124" y="73"/>
                    </a:lnTo>
                    <a:lnTo>
                      <a:pt x="126" y="73"/>
                    </a:lnTo>
                    <a:lnTo>
                      <a:pt x="127" y="75"/>
                    </a:lnTo>
                    <a:lnTo>
                      <a:pt x="130" y="75"/>
                    </a:lnTo>
                    <a:lnTo>
                      <a:pt x="132" y="79"/>
                    </a:lnTo>
                    <a:lnTo>
                      <a:pt x="132" y="78"/>
                    </a:lnTo>
                    <a:lnTo>
                      <a:pt x="141" y="82"/>
                    </a:lnTo>
                    <a:lnTo>
                      <a:pt x="142" y="84"/>
                    </a:lnTo>
                    <a:lnTo>
                      <a:pt x="146" y="86"/>
                    </a:lnTo>
                    <a:lnTo>
                      <a:pt x="151" y="84"/>
                    </a:lnTo>
                    <a:lnTo>
                      <a:pt x="151" y="87"/>
                    </a:lnTo>
                    <a:lnTo>
                      <a:pt x="155" y="91"/>
                    </a:lnTo>
                    <a:lnTo>
                      <a:pt x="161" y="93"/>
                    </a:lnTo>
                    <a:lnTo>
                      <a:pt x="162" y="95"/>
                    </a:lnTo>
                    <a:lnTo>
                      <a:pt x="171" y="93"/>
                    </a:lnTo>
                    <a:lnTo>
                      <a:pt x="176" y="91"/>
                    </a:lnTo>
                    <a:lnTo>
                      <a:pt x="176" y="90"/>
                    </a:lnTo>
                    <a:lnTo>
                      <a:pt x="184" y="86"/>
                    </a:lnTo>
                    <a:lnTo>
                      <a:pt x="187" y="86"/>
                    </a:lnTo>
                    <a:lnTo>
                      <a:pt x="191" y="89"/>
                    </a:lnTo>
                    <a:lnTo>
                      <a:pt x="196" y="89"/>
                    </a:lnTo>
                    <a:lnTo>
                      <a:pt x="200" y="88"/>
                    </a:lnTo>
                    <a:lnTo>
                      <a:pt x="209" y="89"/>
                    </a:lnTo>
                    <a:lnTo>
                      <a:pt x="215" y="84"/>
                    </a:lnTo>
                    <a:lnTo>
                      <a:pt x="233" y="87"/>
                    </a:lnTo>
                    <a:lnTo>
                      <a:pt x="240" y="84"/>
                    </a:lnTo>
                    <a:lnTo>
                      <a:pt x="244" y="88"/>
                    </a:lnTo>
                    <a:lnTo>
                      <a:pt x="247" y="88"/>
                    </a:lnTo>
                    <a:lnTo>
                      <a:pt x="252" y="87"/>
                    </a:lnTo>
                    <a:lnTo>
                      <a:pt x="256" y="91"/>
                    </a:lnTo>
                    <a:lnTo>
                      <a:pt x="260" y="92"/>
                    </a:lnTo>
                    <a:lnTo>
                      <a:pt x="268" y="100"/>
                    </a:lnTo>
                    <a:lnTo>
                      <a:pt x="278" y="98"/>
                    </a:lnTo>
                    <a:lnTo>
                      <a:pt x="280" y="99"/>
                    </a:lnTo>
                    <a:lnTo>
                      <a:pt x="286" y="96"/>
                    </a:lnTo>
                    <a:lnTo>
                      <a:pt x="292" y="101"/>
                    </a:lnTo>
                    <a:lnTo>
                      <a:pt x="296" y="101"/>
                    </a:lnTo>
                    <a:lnTo>
                      <a:pt x="299" y="106"/>
                    </a:lnTo>
                    <a:lnTo>
                      <a:pt x="304" y="105"/>
                    </a:lnTo>
                    <a:lnTo>
                      <a:pt x="307" y="106"/>
                    </a:lnTo>
                    <a:lnTo>
                      <a:pt x="313" y="102"/>
                    </a:lnTo>
                    <a:lnTo>
                      <a:pt x="317" y="106"/>
                    </a:lnTo>
                    <a:lnTo>
                      <a:pt x="320" y="104"/>
                    </a:lnTo>
                    <a:lnTo>
                      <a:pt x="323" y="106"/>
                    </a:lnTo>
                    <a:lnTo>
                      <a:pt x="325" y="105"/>
                    </a:lnTo>
                    <a:lnTo>
                      <a:pt x="329" y="107"/>
                    </a:lnTo>
                    <a:lnTo>
                      <a:pt x="334" y="106"/>
                    </a:lnTo>
                    <a:lnTo>
                      <a:pt x="338" y="110"/>
                    </a:lnTo>
                    <a:lnTo>
                      <a:pt x="340" y="110"/>
                    </a:lnTo>
                    <a:lnTo>
                      <a:pt x="344" y="109"/>
                    </a:lnTo>
                    <a:lnTo>
                      <a:pt x="349" y="111"/>
                    </a:lnTo>
                    <a:lnTo>
                      <a:pt x="356" y="109"/>
                    </a:lnTo>
                    <a:lnTo>
                      <a:pt x="359" y="107"/>
                    </a:lnTo>
                    <a:lnTo>
                      <a:pt x="366" y="112"/>
                    </a:lnTo>
                    <a:lnTo>
                      <a:pt x="378" y="114"/>
                    </a:lnTo>
                    <a:lnTo>
                      <a:pt x="379" y="122"/>
                    </a:lnTo>
                    <a:lnTo>
                      <a:pt x="380" y="120"/>
                    </a:lnTo>
                    <a:lnTo>
                      <a:pt x="383" y="125"/>
                    </a:lnTo>
                    <a:lnTo>
                      <a:pt x="386" y="124"/>
                    </a:lnTo>
                    <a:lnTo>
                      <a:pt x="393" y="128"/>
                    </a:lnTo>
                    <a:lnTo>
                      <a:pt x="393" y="129"/>
                    </a:lnTo>
                    <a:lnTo>
                      <a:pt x="396" y="131"/>
                    </a:lnTo>
                    <a:lnTo>
                      <a:pt x="397" y="133"/>
                    </a:lnTo>
                    <a:lnTo>
                      <a:pt x="404" y="134"/>
                    </a:lnTo>
                    <a:lnTo>
                      <a:pt x="405" y="133"/>
                    </a:lnTo>
                    <a:lnTo>
                      <a:pt x="409" y="135"/>
                    </a:lnTo>
                    <a:lnTo>
                      <a:pt x="409" y="133"/>
                    </a:lnTo>
                    <a:lnTo>
                      <a:pt x="411" y="134"/>
                    </a:lnTo>
                    <a:lnTo>
                      <a:pt x="415" y="137"/>
                    </a:lnTo>
                    <a:lnTo>
                      <a:pt x="425" y="137"/>
                    </a:lnTo>
                    <a:lnTo>
                      <a:pt x="427" y="141"/>
                    </a:lnTo>
                    <a:lnTo>
                      <a:pt x="431" y="137"/>
                    </a:lnTo>
                    <a:lnTo>
                      <a:pt x="433" y="140"/>
                    </a:lnTo>
                    <a:lnTo>
                      <a:pt x="439" y="135"/>
                    </a:lnTo>
                    <a:lnTo>
                      <a:pt x="446" y="138"/>
                    </a:lnTo>
                    <a:lnTo>
                      <a:pt x="450" y="136"/>
                    </a:lnTo>
                    <a:lnTo>
                      <a:pt x="456" y="137"/>
                    </a:lnTo>
                    <a:lnTo>
                      <a:pt x="457" y="138"/>
                    </a:lnTo>
                    <a:lnTo>
                      <a:pt x="457" y="135"/>
                    </a:lnTo>
                    <a:lnTo>
                      <a:pt x="460" y="135"/>
                    </a:lnTo>
                    <a:lnTo>
                      <a:pt x="465" y="137"/>
                    </a:lnTo>
                    <a:lnTo>
                      <a:pt x="473" y="131"/>
                    </a:lnTo>
                    <a:lnTo>
                      <a:pt x="480" y="140"/>
                    </a:lnTo>
                    <a:lnTo>
                      <a:pt x="487" y="136"/>
                    </a:lnTo>
                    <a:lnTo>
                      <a:pt x="490" y="138"/>
                    </a:lnTo>
                    <a:lnTo>
                      <a:pt x="499" y="138"/>
                    </a:lnTo>
                    <a:lnTo>
                      <a:pt x="502" y="140"/>
                    </a:lnTo>
                    <a:lnTo>
                      <a:pt x="506" y="136"/>
                    </a:lnTo>
                    <a:lnTo>
                      <a:pt x="510" y="137"/>
                    </a:lnTo>
                    <a:lnTo>
                      <a:pt x="511" y="141"/>
                    </a:lnTo>
                    <a:lnTo>
                      <a:pt x="511" y="146"/>
                    </a:lnTo>
                    <a:lnTo>
                      <a:pt x="517" y="146"/>
                    </a:lnTo>
                    <a:lnTo>
                      <a:pt x="518" y="149"/>
                    </a:lnTo>
                    <a:lnTo>
                      <a:pt x="519" y="150"/>
                    </a:lnTo>
                    <a:lnTo>
                      <a:pt x="518" y="151"/>
                    </a:lnTo>
                    <a:lnTo>
                      <a:pt x="522" y="155"/>
                    </a:lnTo>
                    <a:lnTo>
                      <a:pt x="523" y="161"/>
                    </a:lnTo>
                    <a:lnTo>
                      <a:pt x="529" y="163"/>
                    </a:lnTo>
                    <a:lnTo>
                      <a:pt x="527" y="166"/>
                    </a:lnTo>
                    <a:lnTo>
                      <a:pt x="530" y="165"/>
                    </a:lnTo>
                    <a:lnTo>
                      <a:pt x="532" y="163"/>
                    </a:lnTo>
                    <a:lnTo>
                      <a:pt x="532" y="160"/>
                    </a:lnTo>
                    <a:lnTo>
                      <a:pt x="530" y="158"/>
                    </a:lnTo>
                    <a:lnTo>
                      <a:pt x="532" y="154"/>
                    </a:lnTo>
                    <a:lnTo>
                      <a:pt x="545" y="151"/>
                    </a:lnTo>
                    <a:lnTo>
                      <a:pt x="547" y="153"/>
                    </a:lnTo>
                    <a:lnTo>
                      <a:pt x="556" y="152"/>
                    </a:lnTo>
                    <a:lnTo>
                      <a:pt x="556" y="150"/>
                    </a:lnTo>
                    <a:lnTo>
                      <a:pt x="557" y="149"/>
                    </a:lnTo>
                    <a:lnTo>
                      <a:pt x="557" y="148"/>
                    </a:lnTo>
                    <a:lnTo>
                      <a:pt x="559" y="149"/>
                    </a:lnTo>
                    <a:lnTo>
                      <a:pt x="562" y="146"/>
                    </a:lnTo>
                    <a:lnTo>
                      <a:pt x="566" y="147"/>
                    </a:lnTo>
                    <a:lnTo>
                      <a:pt x="566" y="145"/>
                    </a:lnTo>
                    <a:lnTo>
                      <a:pt x="568" y="144"/>
                    </a:lnTo>
                    <a:lnTo>
                      <a:pt x="566" y="142"/>
                    </a:lnTo>
                    <a:lnTo>
                      <a:pt x="569" y="140"/>
                    </a:lnTo>
                    <a:lnTo>
                      <a:pt x="569" y="135"/>
                    </a:lnTo>
                    <a:lnTo>
                      <a:pt x="570" y="134"/>
                    </a:lnTo>
                    <a:lnTo>
                      <a:pt x="568" y="132"/>
                    </a:lnTo>
                    <a:lnTo>
                      <a:pt x="569" y="130"/>
                    </a:lnTo>
                    <a:lnTo>
                      <a:pt x="564" y="127"/>
                    </a:lnTo>
                    <a:lnTo>
                      <a:pt x="563" y="124"/>
                    </a:lnTo>
                    <a:lnTo>
                      <a:pt x="557" y="118"/>
                    </a:lnTo>
                    <a:lnTo>
                      <a:pt x="560" y="116"/>
                    </a:lnTo>
                    <a:lnTo>
                      <a:pt x="559" y="115"/>
                    </a:lnTo>
                    <a:lnTo>
                      <a:pt x="563" y="113"/>
                    </a:lnTo>
                    <a:lnTo>
                      <a:pt x="560" y="112"/>
                    </a:lnTo>
                    <a:lnTo>
                      <a:pt x="563" y="111"/>
                    </a:lnTo>
                    <a:lnTo>
                      <a:pt x="557" y="110"/>
                    </a:lnTo>
                    <a:lnTo>
                      <a:pt x="557" y="107"/>
                    </a:lnTo>
                    <a:lnTo>
                      <a:pt x="553" y="105"/>
                    </a:lnTo>
                    <a:lnTo>
                      <a:pt x="552" y="101"/>
                    </a:lnTo>
                    <a:lnTo>
                      <a:pt x="554" y="100"/>
                    </a:lnTo>
                    <a:lnTo>
                      <a:pt x="554" y="97"/>
                    </a:lnTo>
                    <a:lnTo>
                      <a:pt x="557" y="97"/>
                    </a:lnTo>
                    <a:lnTo>
                      <a:pt x="556" y="95"/>
                    </a:lnTo>
                    <a:lnTo>
                      <a:pt x="558" y="94"/>
                    </a:lnTo>
                    <a:lnTo>
                      <a:pt x="563" y="92"/>
                    </a:lnTo>
                    <a:lnTo>
                      <a:pt x="560" y="89"/>
                    </a:lnTo>
                    <a:lnTo>
                      <a:pt x="563" y="86"/>
                    </a:lnTo>
                    <a:lnTo>
                      <a:pt x="562" y="84"/>
                    </a:lnTo>
                    <a:lnTo>
                      <a:pt x="563" y="82"/>
                    </a:lnTo>
                    <a:lnTo>
                      <a:pt x="570" y="78"/>
                    </a:lnTo>
                    <a:lnTo>
                      <a:pt x="572" y="74"/>
                    </a:lnTo>
                    <a:lnTo>
                      <a:pt x="575" y="75"/>
                    </a:lnTo>
                    <a:lnTo>
                      <a:pt x="578" y="74"/>
                    </a:lnTo>
                    <a:lnTo>
                      <a:pt x="584" y="71"/>
                    </a:lnTo>
                    <a:lnTo>
                      <a:pt x="587" y="72"/>
                    </a:lnTo>
                    <a:lnTo>
                      <a:pt x="588" y="71"/>
                    </a:lnTo>
                    <a:lnTo>
                      <a:pt x="594" y="70"/>
                    </a:lnTo>
                    <a:lnTo>
                      <a:pt x="600" y="59"/>
                    </a:lnTo>
                    <a:lnTo>
                      <a:pt x="606" y="63"/>
                    </a:lnTo>
                    <a:lnTo>
                      <a:pt x="618" y="60"/>
                    </a:lnTo>
                    <a:lnTo>
                      <a:pt x="620" y="61"/>
                    </a:lnTo>
                    <a:lnTo>
                      <a:pt x="623" y="63"/>
                    </a:lnTo>
                    <a:lnTo>
                      <a:pt x="624" y="68"/>
                    </a:lnTo>
                    <a:lnTo>
                      <a:pt x="627" y="69"/>
                    </a:lnTo>
                    <a:lnTo>
                      <a:pt x="629" y="72"/>
                    </a:lnTo>
                    <a:lnTo>
                      <a:pt x="632" y="69"/>
                    </a:lnTo>
                    <a:lnTo>
                      <a:pt x="629" y="61"/>
                    </a:lnTo>
                    <a:lnTo>
                      <a:pt x="632" y="61"/>
                    </a:lnTo>
                    <a:lnTo>
                      <a:pt x="638" y="64"/>
                    </a:lnTo>
                    <a:lnTo>
                      <a:pt x="638" y="72"/>
                    </a:lnTo>
                    <a:lnTo>
                      <a:pt x="639" y="73"/>
                    </a:lnTo>
                    <a:lnTo>
                      <a:pt x="643" y="70"/>
                    </a:lnTo>
                    <a:lnTo>
                      <a:pt x="645" y="62"/>
                    </a:lnTo>
                    <a:lnTo>
                      <a:pt x="647" y="62"/>
                    </a:lnTo>
                    <a:lnTo>
                      <a:pt x="653" y="69"/>
                    </a:lnTo>
                    <a:lnTo>
                      <a:pt x="656" y="63"/>
                    </a:lnTo>
                    <a:lnTo>
                      <a:pt x="662" y="59"/>
                    </a:lnTo>
                    <a:lnTo>
                      <a:pt x="671" y="58"/>
                    </a:lnTo>
                    <a:lnTo>
                      <a:pt x="673" y="60"/>
                    </a:lnTo>
                    <a:lnTo>
                      <a:pt x="674" y="64"/>
                    </a:lnTo>
                    <a:lnTo>
                      <a:pt x="679" y="63"/>
                    </a:lnTo>
                    <a:lnTo>
                      <a:pt x="679" y="61"/>
                    </a:lnTo>
                    <a:lnTo>
                      <a:pt x="676" y="54"/>
                    </a:lnTo>
                    <a:lnTo>
                      <a:pt x="682" y="51"/>
                    </a:lnTo>
                    <a:lnTo>
                      <a:pt x="683" y="50"/>
                    </a:lnTo>
                    <a:lnTo>
                      <a:pt x="688" y="42"/>
                    </a:lnTo>
                    <a:lnTo>
                      <a:pt x="694" y="38"/>
                    </a:lnTo>
                    <a:lnTo>
                      <a:pt x="692" y="32"/>
                    </a:lnTo>
                    <a:lnTo>
                      <a:pt x="698" y="23"/>
                    </a:lnTo>
                    <a:lnTo>
                      <a:pt x="707" y="25"/>
                    </a:lnTo>
                    <a:lnTo>
                      <a:pt x="715" y="22"/>
                    </a:lnTo>
                    <a:lnTo>
                      <a:pt x="715" y="19"/>
                    </a:lnTo>
                    <a:lnTo>
                      <a:pt x="709" y="20"/>
                    </a:lnTo>
                    <a:lnTo>
                      <a:pt x="707" y="19"/>
                    </a:lnTo>
                    <a:lnTo>
                      <a:pt x="707" y="15"/>
                    </a:lnTo>
                    <a:lnTo>
                      <a:pt x="711" y="10"/>
                    </a:lnTo>
                    <a:lnTo>
                      <a:pt x="716" y="19"/>
                    </a:lnTo>
                    <a:lnTo>
                      <a:pt x="724" y="16"/>
                    </a:lnTo>
                    <a:lnTo>
                      <a:pt x="725" y="17"/>
                    </a:lnTo>
                    <a:lnTo>
                      <a:pt x="727" y="15"/>
                    </a:lnTo>
                    <a:lnTo>
                      <a:pt x="730" y="16"/>
                    </a:lnTo>
                    <a:lnTo>
                      <a:pt x="731" y="17"/>
                    </a:lnTo>
                    <a:lnTo>
                      <a:pt x="732" y="17"/>
                    </a:lnTo>
                    <a:lnTo>
                      <a:pt x="732" y="15"/>
                    </a:lnTo>
                    <a:lnTo>
                      <a:pt x="733" y="15"/>
                    </a:lnTo>
                    <a:lnTo>
                      <a:pt x="733" y="16"/>
                    </a:lnTo>
                    <a:lnTo>
                      <a:pt x="735" y="16"/>
                    </a:lnTo>
                    <a:lnTo>
                      <a:pt x="735" y="18"/>
                    </a:lnTo>
                    <a:lnTo>
                      <a:pt x="738" y="18"/>
                    </a:lnTo>
                    <a:lnTo>
                      <a:pt x="737" y="19"/>
                    </a:lnTo>
                    <a:lnTo>
                      <a:pt x="742" y="23"/>
                    </a:lnTo>
                    <a:lnTo>
                      <a:pt x="747" y="24"/>
                    </a:lnTo>
                    <a:lnTo>
                      <a:pt x="747" y="22"/>
                    </a:lnTo>
                    <a:lnTo>
                      <a:pt x="754" y="27"/>
                    </a:lnTo>
                    <a:lnTo>
                      <a:pt x="756" y="30"/>
                    </a:lnTo>
                    <a:lnTo>
                      <a:pt x="755" y="35"/>
                    </a:lnTo>
                    <a:lnTo>
                      <a:pt x="756" y="34"/>
                    </a:lnTo>
                    <a:lnTo>
                      <a:pt x="763" y="39"/>
                    </a:lnTo>
                    <a:lnTo>
                      <a:pt x="764" y="38"/>
                    </a:lnTo>
                    <a:lnTo>
                      <a:pt x="765" y="39"/>
                    </a:lnTo>
                    <a:lnTo>
                      <a:pt x="765" y="37"/>
                    </a:lnTo>
                    <a:lnTo>
                      <a:pt x="763" y="37"/>
                    </a:lnTo>
                    <a:lnTo>
                      <a:pt x="765" y="37"/>
                    </a:lnTo>
                    <a:lnTo>
                      <a:pt x="763" y="34"/>
                    </a:lnTo>
                    <a:lnTo>
                      <a:pt x="763" y="32"/>
                    </a:lnTo>
                    <a:lnTo>
                      <a:pt x="765" y="30"/>
                    </a:lnTo>
                    <a:lnTo>
                      <a:pt x="763" y="28"/>
                    </a:lnTo>
                    <a:lnTo>
                      <a:pt x="770" y="22"/>
                    </a:lnTo>
                    <a:lnTo>
                      <a:pt x="775" y="21"/>
                    </a:lnTo>
                    <a:lnTo>
                      <a:pt x="776" y="19"/>
                    </a:lnTo>
                    <a:lnTo>
                      <a:pt x="781" y="21"/>
                    </a:lnTo>
                    <a:lnTo>
                      <a:pt x="780" y="18"/>
                    </a:lnTo>
                    <a:lnTo>
                      <a:pt x="782" y="17"/>
                    </a:lnTo>
                    <a:lnTo>
                      <a:pt x="784" y="18"/>
                    </a:lnTo>
                    <a:lnTo>
                      <a:pt x="786" y="23"/>
                    </a:lnTo>
                    <a:lnTo>
                      <a:pt x="789" y="22"/>
                    </a:lnTo>
                    <a:lnTo>
                      <a:pt x="793" y="25"/>
                    </a:lnTo>
                    <a:lnTo>
                      <a:pt x="797" y="26"/>
                    </a:lnTo>
                    <a:lnTo>
                      <a:pt x="798" y="24"/>
                    </a:lnTo>
                    <a:lnTo>
                      <a:pt x="802" y="20"/>
                    </a:lnTo>
                    <a:lnTo>
                      <a:pt x="801" y="18"/>
                    </a:lnTo>
                    <a:lnTo>
                      <a:pt x="800" y="19"/>
                    </a:lnTo>
                    <a:lnTo>
                      <a:pt x="797" y="17"/>
                    </a:lnTo>
                    <a:lnTo>
                      <a:pt x="799" y="16"/>
                    </a:lnTo>
                    <a:lnTo>
                      <a:pt x="805" y="16"/>
                    </a:lnTo>
                    <a:lnTo>
                      <a:pt x="803" y="22"/>
                    </a:lnTo>
                    <a:lnTo>
                      <a:pt x="803" y="23"/>
                    </a:lnTo>
                    <a:lnTo>
                      <a:pt x="806" y="19"/>
                    </a:lnTo>
                    <a:lnTo>
                      <a:pt x="809" y="23"/>
                    </a:lnTo>
                    <a:lnTo>
                      <a:pt x="810" y="21"/>
                    </a:lnTo>
                    <a:lnTo>
                      <a:pt x="812" y="22"/>
                    </a:lnTo>
                    <a:lnTo>
                      <a:pt x="816" y="19"/>
                    </a:lnTo>
                    <a:lnTo>
                      <a:pt x="817" y="15"/>
                    </a:lnTo>
                    <a:lnTo>
                      <a:pt x="819" y="20"/>
                    </a:lnTo>
                    <a:lnTo>
                      <a:pt x="820" y="18"/>
                    </a:lnTo>
                    <a:lnTo>
                      <a:pt x="823" y="18"/>
                    </a:lnTo>
                    <a:lnTo>
                      <a:pt x="827" y="16"/>
                    </a:lnTo>
                    <a:lnTo>
                      <a:pt x="834" y="20"/>
                    </a:lnTo>
                    <a:lnTo>
                      <a:pt x="833" y="12"/>
                    </a:lnTo>
                    <a:lnTo>
                      <a:pt x="837" y="12"/>
                    </a:lnTo>
                    <a:lnTo>
                      <a:pt x="840" y="12"/>
                    </a:lnTo>
                    <a:lnTo>
                      <a:pt x="843" y="15"/>
                    </a:lnTo>
                    <a:lnTo>
                      <a:pt x="842" y="19"/>
                    </a:lnTo>
                    <a:lnTo>
                      <a:pt x="840" y="21"/>
                    </a:lnTo>
                    <a:lnTo>
                      <a:pt x="841" y="22"/>
                    </a:lnTo>
                    <a:lnTo>
                      <a:pt x="846" y="16"/>
                    </a:lnTo>
                    <a:lnTo>
                      <a:pt x="844" y="15"/>
                    </a:lnTo>
                    <a:lnTo>
                      <a:pt x="848" y="11"/>
                    </a:lnTo>
                    <a:lnTo>
                      <a:pt x="850" y="14"/>
                    </a:lnTo>
                    <a:lnTo>
                      <a:pt x="848" y="16"/>
                    </a:lnTo>
                    <a:lnTo>
                      <a:pt x="850" y="17"/>
                    </a:lnTo>
                    <a:lnTo>
                      <a:pt x="854" y="16"/>
                    </a:lnTo>
                    <a:lnTo>
                      <a:pt x="857" y="17"/>
                    </a:lnTo>
                    <a:lnTo>
                      <a:pt x="859" y="16"/>
                    </a:lnTo>
                    <a:lnTo>
                      <a:pt x="864" y="18"/>
                    </a:lnTo>
                    <a:lnTo>
                      <a:pt x="863" y="19"/>
                    </a:lnTo>
                    <a:lnTo>
                      <a:pt x="869" y="24"/>
                    </a:lnTo>
                    <a:lnTo>
                      <a:pt x="872" y="21"/>
                    </a:lnTo>
                    <a:lnTo>
                      <a:pt x="872" y="24"/>
                    </a:lnTo>
                    <a:lnTo>
                      <a:pt x="870" y="25"/>
                    </a:lnTo>
                    <a:lnTo>
                      <a:pt x="872" y="25"/>
                    </a:lnTo>
                    <a:lnTo>
                      <a:pt x="873" y="29"/>
                    </a:lnTo>
                    <a:lnTo>
                      <a:pt x="877" y="29"/>
                    </a:lnTo>
                    <a:lnTo>
                      <a:pt x="878" y="34"/>
                    </a:lnTo>
                    <a:lnTo>
                      <a:pt x="880" y="35"/>
                    </a:lnTo>
                    <a:lnTo>
                      <a:pt x="881" y="34"/>
                    </a:lnTo>
                    <a:lnTo>
                      <a:pt x="881" y="32"/>
                    </a:lnTo>
                    <a:lnTo>
                      <a:pt x="883" y="36"/>
                    </a:lnTo>
                    <a:lnTo>
                      <a:pt x="886" y="34"/>
                    </a:lnTo>
                    <a:lnTo>
                      <a:pt x="883" y="33"/>
                    </a:lnTo>
                    <a:lnTo>
                      <a:pt x="884" y="32"/>
                    </a:lnTo>
                    <a:lnTo>
                      <a:pt x="890" y="36"/>
                    </a:lnTo>
                    <a:lnTo>
                      <a:pt x="890" y="40"/>
                    </a:lnTo>
                    <a:lnTo>
                      <a:pt x="895" y="41"/>
                    </a:lnTo>
                    <a:lnTo>
                      <a:pt x="893" y="44"/>
                    </a:lnTo>
                    <a:lnTo>
                      <a:pt x="894" y="46"/>
                    </a:lnTo>
                    <a:lnTo>
                      <a:pt x="898" y="43"/>
                    </a:lnTo>
                    <a:lnTo>
                      <a:pt x="902" y="48"/>
                    </a:lnTo>
                    <a:lnTo>
                      <a:pt x="906" y="48"/>
                    </a:lnTo>
                    <a:lnTo>
                      <a:pt x="902" y="51"/>
                    </a:lnTo>
                    <a:lnTo>
                      <a:pt x="911" y="51"/>
                    </a:lnTo>
                    <a:lnTo>
                      <a:pt x="911" y="55"/>
                    </a:lnTo>
                    <a:lnTo>
                      <a:pt x="913" y="56"/>
                    </a:lnTo>
                    <a:lnTo>
                      <a:pt x="915" y="54"/>
                    </a:lnTo>
                    <a:lnTo>
                      <a:pt x="914" y="52"/>
                    </a:lnTo>
                    <a:lnTo>
                      <a:pt x="916" y="52"/>
                    </a:lnTo>
                    <a:lnTo>
                      <a:pt x="916" y="54"/>
                    </a:lnTo>
                    <a:lnTo>
                      <a:pt x="915" y="55"/>
                    </a:lnTo>
                    <a:lnTo>
                      <a:pt x="917" y="57"/>
                    </a:lnTo>
                    <a:lnTo>
                      <a:pt x="919" y="55"/>
                    </a:lnTo>
                    <a:lnTo>
                      <a:pt x="919" y="56"/>
                    </a:lnTo>
                    <a:lnTo>
                      <a:pt x="920" y="56"/>
                    </a:lnTo>
                    <a:lnTo>
                      <a:pt x="922" y="59"/>
                    </a:lnTo>
                    <a:lnTo>
                      <a:pt x="925" y="57"/>
                    </a:lnTo>
                    <a:lnTo>
                      <a:pt x="924" y="60"/>
                    </a:lnTo>
                    <a:lnTo>
                      <a:pt x="927" y="59"/>
                    </a:lnTo>
                    <a:lnTo>
                      <a:pt x="927" y="56"/>
                    </a:lnTo>
                    <a:lnTo>
                      <a:pt x="930" y="61"/>
                    </a:lnTo>
                    <a:lnTo>
                      <a:pt x="932" y="61"/>
                    </a:lnTo>
                    <a:lnTo>
                      <a:pt x="933" y="59"/>
                    </a:lnTo>
                    <a:lnTo>
                      <a:pt x="936" y="59"/>
                    </a:lnTo>
                    <a:lnTo>
                      <a:pt x="935" y="58"/>
                    </a:lnTo>
                    <a:lnTo>
                      <a:pt x="936" y="56"/>
                    </a:lnTo>
                    <a:lnTo>
                      <a:pt x="937" y="58"/>
                    </a:lnTo>
                    <a:lnTo>
                      <a:pt x="937" y="57"/>
                    </a:lnTo>
                    <a:lnTo>
                      <a:pt x="940" y="59"/>
                    </a:lnTo>
                    <a:lnTo>
                      <a:pt x="942" y="58"/>
                    </a:lnTo>
                    <a:lnTo>
                      <a:pt x="943" y="59"/>
                    </a:lnTo>
                    <a:lnTo>
                      <a:pt x="946" y="56"/>
                    </a:lnTo>
                    <a:lnTo>
                      <a:pt x="944" y="54"/>
                    </a:lnTo>
                    <a:lnTo>
                      <a:pt x="947" y="52"/>
                    </a:lnTo>
                    <a:lnTo>
                      <a:pt x="947" y="50"/>
                    </a:lnTo>
                    <a:lnTo>
                      <a:pt x="949" y="51"/>
                    </a:lnTo>
                    <a:lnTo>
                      <a:pt x="952" y="47"/>
                    </a:lnTo>
                    <a:lnTo>
                      <a:pt x="953" y="45"/>
                    </a:lnTo>
                    <a:lnTo>
                      <a:pt x="958" y="45"/>
                    </a:lnTo>
                    <a:lnTo>
                      <a:pt x="958" y="47"/>
                    </a:lnTo>
                    <a:lnTo>
                      <a:pt x="960" y="46"/>
                    </a:lnTo>
                    <a:lnTo>
                      <a:pt x="962" y="45"/>
                    </a:lnTo>
                    <a:lnTo>
                      <a:pt x="962" y="43"/>
                    </a:lnTo>
                    <a:lnTo>
                      <a:pt x="964" y="45"/>
                    </a:lnTo>
                    <a:lnTo>
                      <a:pt x="966" y="42"/>
                    </a:lnTo>
                    <a:lnTo>
                      <a:pt x="968" y="44"/>
                    </a:lnTo>
                    <a:lnTo>
                      <a:pt x="972" y="43"/>
                    </a:lnTo>
                    <a:lnTo>
                      <a:pt x="974" y="40"/>
                    </a:lnTo>
                    <a:lnTo>
                      <a:pt x="980" y="37"/>
                    </a:lnTo>
                    <a:lnTo>
                      <a:pt x="983" y="34"/>
                    </a:lnTo>
                    <a:lnTo>
                      <a:pt x="987" y="34"/>
                    </a:lnTo>
                    <a:lnTo>
                      <a:pt x="988" y="33"/>
                    </a:lnTo>
                    <a:lnTo>
                      <a:pt x="989" y="33"/>
                    </a:lnTo>
                    <a:lnTo>
                      <a:pt x="989" y="28"/>
                    </a:lnTo>
                    <a:lnTo>
                      <a:pt x="995" y="27"/>
                    </a:lnTo>
                    <a:lnTo>
                      <a:pt x="995" y="24"/>
                    </a:lnTo>
                    <a:lnTo>
                      <a:pt x="997" y="24"/>
                    </a:lnTo>
                    <a:lnTo>
                      <a:pt x="998" y="20"/>
                    </a:lnTo>
                    <a:lnTo>
                      <a:pt x="1002" y="17"/>
                    </a:lnTo>
                    <a:lnTo>
                      <a:pt x="1007" y="15"/>
                    </a:lnTo>
                    <a:lnTo>
                      <a:pt x="1016" y="9"/>
                    </a:lnTo>
                    <a:lnTo>
                      <a:pt x="1022" y="12"/>
                    </a:lnTo>
                    <a:lnTo>
                      <a:pt x="1025" y="9"/>
                    </a:lnTo>
                    <a:lnTo>
                      <a:pt x="1028" y="10"/>
                    </a:lnTo>
                    <a:lnTo>
                      <a:pt x="1030" y="9"/>
                    </a:lnTo>
                    <a:lnTo>
                      <a:pt x="1032" y="11"/>
                    </a:lnTo>
                    <a:lnTo>
                      <a:pt x="1038" y="9"/>
                    </a:lnTo>
                    <a:lnTo>
                      <a:pt x="1038" y="11"/>
                    </a:lnTo>
                    <a:lnTo>
                      <a:pt x="1041" y="14"/>
                    </a:lnTo>
                    <a:lnTo>
                      <a:pt x="1042" y="14"/>
                    </a:lnTo>
                    <a:lnTo>
                      <a:pt x="1043" y="10"/>
                    </a:lnTo>
                    <a:lnTo>
                      <a:pt x="1052" y="12"/>
                    </a:lnTo>
                    <a:lnTo>
                      <a:pt x="1056" y="10"/>
                    </a:lnTo>
                    <a:lnTo>
                      <a:pt x="1057" y="7"/>
                    </a:lnTo>
                    <a:lnTo>
                      <a:pt x="1059" y="7"/>
                    </a:lnTo>
                    <a:lnTo>
                      <a:pt x="1064" y="7"/>
                    </a:lnTo>
                    <a:lnTo>
                      <a:pt x="1061" y="5"/>
                    </a:lnTo>
                    <a:lnTo>
                      <a:pt x="1123" y="5"/>
                    </a:lnTo>
                    <a:lnTo>
                      <a:pt x="1125" y="5"/>
                    </a:lnTo>
                    <a:lnTo>
                      <a:pt x="1130" y="0"/>
                    </a:lnTo>
                    <a:lnTo>
                      <a:pt x="1133" y="5"/>
                    </a:lnTo>
                    <a:lnTo>
                      <a:pt x="1135" y="4"/>
                    </a:lnTo>
                    <a:lnTo>
                      <a:pt x="1135" y="6"/>
                    </a:lnTo>
                    <a:lnTo>
                      <a:pt x="1138" y="6"/>
                    </a:lnTo>
                    <a:lnTo>
                      <a:pt x="1142" y="5"/>
                    </a:lnTo>
                    <a:lnTo>
                      <a:pt x="1139" y="12"/>
                    </a:lnTo>
                    <a:lnTo>
                      <a:pt x="1139" y="24"/>
                    </a:lnTo>
                    <a:lnTo>
                      <a:pt x="1140" y="25"/>
                    </a:lnTo>
                    <a:lnTo>
                      <a:pt x="1141" y="39"/>
                    </a:lnTo>
                    <a:lnTo>
                      <a:pt x="1145" y="47"/>
                    </a:lnTo>
                    <a:lnTo>
                      <a:pt x="1147" y="50"/>
                    </a:lnTo>
                    <a:lnTo>
                      <a:pt x="1149" y="46"/>
                    </a:lnTo>
                    <a:lnTo>
                      <a:pt x="1156" y="45"/>
                    </a:lnTo>
                    <a:lnTo>
                      <a:pt x="1158" y="57"/>
                    </a:lnTo>
                    <a:lnTo>
                      <a:pt x="1160" y="59"/>
                    </a:lnTo>
                    <a:lnTo>
                      <a:pt x="1163" y="57"/>
                    </a:lnTo>
                    <a:lnTo>
                      <a:pt x="1142" y="98"/>
                    </a:lnTo>
                    <a:lnTo>
                      <a:pt x="1141" y="108"/>
                    </a:lnTo>
                    <a:lnTo>
                      <a:pt x="1129" y="129"/>
                    </a:lnTo>
                    <a:lnTo>
                      <a:pt x="1126" y="135"/>
                    </a:lnTo>
                    <a:lnTo>
                      <a:pt x="1121" y="155"/>
                    </a:lnTo>
                    <a:lnTo>
                      <a:pt x="1123" y="162"/>
                    </a:lnTo>
                    <a:lnTo>
                      <a:pt x="1123" y="168"/>
                    </a:lnTo>
                    <a:lnTo>
                      <a:pt x="1124" y="173"/>
                    </a:lnTo>
                    <a:lnTo>
                      <a:pt x="1127" y="178"/>
                    </a:lnTo>
                    <a:lnTo>
                      <a:pt x="1129" y="178"/>
                    </a:lnTo>
                    <a:lnTo>
                      <a:pt x="1130" y="176"/>
                    </a:lnTo>
                    <a:lnTo>
                      <a:pt x="1136" y="181"/>
                    </a:lnTo>
                    <a:lnTo>
                      <a:pt x="1139" y="181"/>
                    </a:lnTo>
                    <a:lnTo>
                      <a:pt x="1141" y="178"/>
                    </a:lnTo>
                    <a:lnTo>
                      <a:pt x="1141" y="180"/>
                    </a:lnTo>
                    <a:lnTo>
                      <a:pt x="1144" y="180"/>
                    </a:lnTo>
                    <a:lnTo>
                      <a:pt x="1144" y="183"/>
                    </a:lnTo>
                    <a:lnTo>
                      <a:pt x="1141" y="184"/>
                    </a:lnTo>
                    <a:lnTo>
                      <a:pt x="1140" y="189"/>
                    </a:lnTo>
                    <a:lnTo>
                      <a:pt x="1135" y="189"/>
                    </a:lnTo>
                    <a:lnTo>
                      <a:pt x="1132" y="196"/>
                    </a:lnTo>
                    <a:lnTo>
                      <a:pt x="1131" y="208"/>
                    </a:lnTo>
                    <a:lnTo>
                      <a:pt x="1133" y="212"/>
                    </a:lnTo>
                    <a:lnTo>
                      <a:pt x="1135" y="210"/>
                    </a:lnTo>
                    <a:lnTo>
                      <a:pt x="1134" y="218"/>
                    </a:lnTo>
                    <a:lnTo>
                      <a:pt x="1132" y="223"/>
                    </a:lnTo>
                    <a:lnTo>
                      <a:pt x="1136" y="228"/>
                    </a:lnTo>
                    <a:lnTo>
                      <a:pt x="1140" y="228"/>
                    </a:lnTo>
                    <a:lnTo>
                      <a:pt x="1140" y="226"/>
                    </a:lnTo>
                    <a:lnTo>
                      <a:pt x="1143" y="225"/>
                    </a:lnTo>
                    <a:lnTo>
                      <a:pt x="1144" y="225"/>
                    </a:lnTo>
                    <a:lnTo>
                      <a:pt x="1145" y="230"/>
                    </a:lnTo>
                    <a:lnTo>
                      <a:pt x="1147" y="230"/>
                    </a:lnTo>
                    <a:lnTo>
                      <a:pt x="1143" y="241"/>
                    </a:lnTo>
                    <a:lnTo>
                      <a:pt x="1142" y="243"/>
                    </a:lnTo>
                    <a:lnTo>
                      <a:pt x="1143" y="244"/>
                    </a:lnTo>
                    <a:lnTo>
                      <a:pt x="1138" y="250"/>
                    </a:lnTo>
                    <a:lnTo>
                      <a:pt x="1140" y="254"/>
                    </a:lnTo>
                    <a:lnTo>
                      <a:pt x="1144" y="259"/>
                    </a:lnTo>
                    <a:lnTo>
                      <a:pt x="1151" y="261"/>
                    </a:lnTo>
                    <a:lnTo>
                      <a:pt x="1154" y="259"/>
                    </a:lnTo>
                    <a:lnTo>
                      <a:pt x="1153" y="258"/>
                    </a:lnTo>
                    <a:lnTo>
                      <a:pt x="1157" y="256"/>
                    </a:lnTo>
                    <a:lnTo>
                      <a:pt x="1156" y="254"/>
                    </a:lnTo>
                    <a:lnTo>
                      <a:pt x="1161" y="253"/>
                    </a:lnTo>
                    <a:lnTo>
                      <a:pt x="1159" y="256"/>
                    </a:lnTo>
                    <a:lnTo>
                      <a:pt x="1162" y="259"/>
                    </a:lnTo>
                    <a:lnTo>
                      <a:pt x="1165" y="260"/>
                    </a:lnTo>
                    <a:lnTo>
                      <a:pt x="1166" y="257"/>
                    </a:lnTo>
                    <a:lnTo>
                      <a:pt x="1167" y="259"/>
                    </a:lnTo>
                    <a:lnTo>
                      <a:pt x="1169" y="259"/>
                    </a:lnTo>
                    <a:lnTo>
                      <a:pt x="1162" y="266"/>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29" name="Freeform 129"/>
              <p:cNvSpPr>
                <a:spLocks/>
              </p:cNvSpPr>
              <p:nvPr/>
            </p:nvSpPr>
            <p:spPr bwMode="auto">
              <a:xfrm>
                <a:off x="6444655" y="5022850"/>
                <a:ext cx="915987" cy="771525"/>
              </a:xfrm>
              <a:custGeom>
                <a:avLst/>
                <a:gdLst>
                  <a:gd name="T0" fmla="*/ 2147483647 w 1730"/>
                  <a:gd name="T1" fmla="*/ 2147483647 h 1453"/>
                  <a:gd name="T2" fmla="*/ 2147483647 w 1730"/>
                  <a:gd name="T3" fmla="*/ 2147483647 h 1453"/>
                  <a:gd name="T4" fmla="*/ 2147483647 w 1730"/>
                  <a:gd name="T5" fmla="*/ 2147483647 h 1453"/>
                  <a:gd name="T6" fmla="*/ 2147483647 w 1730"/>
                  <a:gd name="T7" fmla="*/ 2147483647 h 1453"/>
                  <a:gd name="T8" fmla="*/ 2147483647 w 1730"/>
                  <a:gd name="T9" fmla="*/ 2147483647 h 1453"/>
                  <a:gd name="T10" fmla="*/ 2147483647 w 1730"/>
                  <a:gd name="T11" fmla="*/ 2147483647 h 1453"/>
                  <a:gd name="T12" fmla="*/ 2147483647 w 1730"/>
                  <a:gd name="T13" fmla="*/ 2147483647 h 1453"/>
                  <a:gd name="T14" fmla="*/ 2147483647 w 1730"/>
                  <a:gd name="T15" fmla="*/ 2147483647 h 1453"/>
                  <a:gd name="T16" fmla="*/ 2147483647 w 1730"/>
                  <a:gd name="T17" fmla="*/ 2147483647 h 1453"/>
                  <a:gd name="T18" fmla="*/ 2147483647 w 1730"/>
                  <a:gd name="T19" fmla="*/ 2147483647 h 1453"/>
                  <a:gd name="T20" fmla="*/ 2147483647 w 1730"/>
                  <a:gd name="T21" fmla="*/ 2147483647 h 1453"/>
                  <a:gd name="T22" fmla="*/ 2147483647 w 1730"/>
                  <a:gd name="T23" fmla="*/ 2147483647 h 1453"/>
                  <a:gd name="T24" fmla="*/ 2147483647 w 1730"/>
                  <a:gd name="T25" fmla="*/ 2147483647 h 1453"/>
                  <a:gd name="T26" fmla="*/ 2147483647 w 1730"/>
                  <a:gd name="T27" fmla="*/ 2147483647 h 1453"/>
                  <a:gd name="T28" fmla="*/ 2147483647 w 1730"/>
                  <a:gd name="T29" fmla="*/ 2147483647 h 1453"/>
                  <a:gd name="T30" fmla="*/ 2147483647 w 1730"/>
                  <a:gd name="T31" fmla="*/ 2147483647 h 1453"/>
                  <a:gd name="T32" fmla="*/ 2147483647 w 1730"/>
                  <a:gd name="T33" fmla="*/ 2147483647 h 1453"/>
                  <a:gd name="T34" fmla="*/ 2147483647 w 1730"/>
                  <a:gd name="T35" fmla="*/ 2147483647 h 1453"/>
                  <a:gd name="T36" fmla="*/ 2147483647 w 1730"/>
                  <a:gd name="T37" fmla="*/ 2147483647 h 1453"/>
                  <a:gd name="T38" fmla="*/ 2147483647 w 1730"/>
                  <a:gd name="T39" fmla="*/ 2147483647 h 1453"/>
                  <a:gd name="T40" fmla="*/ 2147483647 w 1730"/>
                  <a:gd name="T41" fmla="*/ 2147483647 h 1453"/>
                  <a:gd name="T42" fmla="*/ 2147483647 w 1730"/>
                  <a:gd name="T43" fmla="*/ 2147483647 h 1453"/>
                  <a:gd name="T44" fmla="*/ 2147483647 w 1730"/>
                  <a:gd name="T45" fmla="*/ 2147483647 h 1453"/>
                  <a:gd name="T46" fmla="*/ 2147483647 w 1730"/>
                  <a:gd name="T47" fmla="*/ 2147483647 h 1453"/>
                  <a:gd name="T48" fmla="*/ 2147483647 w 1730"/>
                  <a:gd name="T49" fmla="*/ 2147483647 h 1453"/>
                  <a:gd name="T50" fmla="*/ 2147483647 w 1730"/>
                  <a:gd name="T51" fmla="*/ 2147483647 h 1453"/>
                  <a:gd name="T52" fmla="*/ 2147483647 w 1730"/>
                  <a:gd name="T53" fmla="*/ 2147483647 h 1453"/>
                  <a:gd name="T54" fmla="*/ 2147483647 w 1730"/>
                  <a:gd name="T55" fmla="*/ 2147483647 h 1453"/>
                  <a:gd name="T56" fmla="*/ 2147483647 w 1730"/>
                  <a:gd name="T57" fmla="*/ 2147483647 h 1453"/>
                  <a:gd name="T58" fmla="*/ 2147483647 w 1730"/>
                  <a:gd name="T59" fmla="*/ 2147483647 h 1453"/>
                  <a:gd name="T60" fmla="*/ 2147483647 w 1730"/>
                  <a:gd name="T61" fmla="*/ 2147483647 h 1453"/>
                  <a:gd name="T62" fmla="*/ 2147483647 w 1730"/>
                  <a:gd name="T63" fmla="*/ 2147483647 h 1453"/>
                  <a:gd name="T64" fmla="*/ 2147483647 w 1730"/>
                  <a:gd name="T65" fmla="*/ 2147483647 h 1453"/>
                  <a:gd name="T66" fmla="*/ 2147483647 w 1730"/>
                  <a:gd name="T67" fmla="*/ 2147483647 h 1453"/>
                  <a:gd name="T68" fmla="*/ 2147483647 w 1730"/>
                  <a:gd name="T69" fmla="*/ 2147483647 h 1453"/>
                  <a:gd name="T70" fmla="*/ 2147483647 w 1730"/>
                  <a:gd name="T71" fmla="*/ 2147483647 h 1453"/>
                  <a:gd name="T72" fmla="*/ 2147483647 w 1730"/>
                  <a:gd name="T73" fmla="*/ 2147483647 h 1453"/>
                  <a:gd name="T74" fmla="*/ 2147483647 w 1730"/>
                  <a:gd name="T75" fmla="*/ 2147483647 h 1453"/>
                  <a:gd name="T76" fmla="*/ 2147483647 w 1730"/>
                  <a:gd name="T77" fmla="*/ 2147483647 h 1453"/>
                  <a:gd name="T78" fmla="*/ 2147483647 w 1730"/>
                  <a:gd name="T79" fmla="*/ 2147483647 h 1453"/>
                  <a:gd name="T80" fmla="*/ 2147483647 w 1730"/>
                  <a:gd name="T81" fmla="*/ 2147483647 h 1453"/>
                  <a:gd name="T82" fmla="*/ 2147483647 w 1730"/>
                  <a:gd name="T83" fmla="*/ 2147483647 h 1453"/>
                  <a:gd name="T84" fmla="*/ 2147483647 w 1730"/>
                  <a:gd name="T85" fmla="*/ 2147483647 h 1453"/>
                  <a:gd name="T86" fmla="*/ 2147483647 w 1730"/>
                  <a:gd name="T87" fmla="*/ 2147483647 h 1453"/>
                  <a:gd name="T88" fmla="*/ 2147483647 w 1730"/>
                  <a:gd name="T89" fmla="*/ 2147483647 h 1453"/>
                  <a:gd name="T90" fmla="*/ 2147483647 w 1730"/>
                  <a:gd name="T91" fmla="*/ 2147483647 h 1453"/>
                  <a:gd name="T92" fmla="*/ 2147483647 w 1730"/>
                  <a:gd name="T93" fmla="*/ 2147483647 h 1453"/>
                  <a:gd name="T94" fmla="*/ 2147483647 w 1730"/>
                  <a:gd name="T95" fmla="*/ 2147483647 h 1453"/>
                  <a:gd name="T96" fmla="*/ 2147483647 w 1730"/>
                  <a:gd name="T97" fmla="*/ 2147483647 h 1453"/>
                  <a:gd name="T98" fmla="*/ 2147483647 w 1730"/>
                  <a:gd name="T99" fmla="*/ 2147483647 h 1453"/>
                  <a:gd name="T100" fmla="*/ 2147483647 w 1730"/>
                  <a:gd name="T101" fmla="*/ 2147483647 h 1453"/>
                  <a:gd name="T102" fmla="*/ 2147483647 w 1730"/>
                  <a:gd name="T103" fmla="*/ 2147483647 h 1453"/>
                  <a:gd name="T104" fmla="*/ 2147483647 w 1730"/>
                  <a:gd name="T105" fmla="*/ 2147483647 h 1453"/>
                  <a:gd name="T106" fmla="*/ 2147483647 w 1730"/>
                  <a:gd name="T107" fmla="*/ 2147483647 h 1453"/>
                  <a:gd name="T108" fmla="*/ 2147483647 w 1730"/>
                  <a:gd name="T109" fmla="*/ 2147483647 h 1453"/>
                  <a:gd name="T110" fmla="*/ 2147483647 w 1730"/>
                  <a:gd name="T111" fmla="*/ 2147483647 h 1453"/>
                  <a:gd name="T112" fmla="*/ 2147483647 w 1730"/>
                  <a:gd name="T113" fmla="*/ 2147483647 h 1453"/>
                  <a:gd name="T114" fmla="*/ 2147483647 w 1730"/>
                  <a:gd name="T115" fmla="*/ 2147483647 h 1453"/>
                  <a:gd name="T116" fmla="*/ 2147483647 w 1730"/>
                  <a:gd name="T117" fmla="*/ 2147483647 h 1453"/>
                  <a:gd name="T118" fmla="*/ 2147483647 w 1730"/>
                  <a:gd name="T119" fmla="*/ 2147483647 h 1453"/>
                  <a:gd name="T120" fmla="*/ 2147483647 w 1730"/>
                  <a:gd name="T121" fmla="*/ 2147483647 h 1453"/>
                  <a:gd name="T122" fmla="*/ 2147483647 w 1730"/>
                  <a:gd name="T123" fmla="*/ 2147483647 h 1453"/>
                  <a:gd name="T124" fmla="*/ 2147483647 w 1730"/>
                  <a:gd name="T125" fmla="*/ 2147483647 h 14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30"/>
                  <a:gd name="T190" fmla="*/ 0 h 1453"/>
                  <a:gd name="T191" fmla="*/ 1730 w 1730"/>
                  <a:gd name="T192" fmla="*/ 1453 h 14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30" h="1453">
                    <a:moveTo>
                      <a:pt x="1728" y="337"/>
                    </a:moveTo>
                    <a:lnTo>
                      <a:pt x="1723" y="336"/>
                    </a:lnTo>
                    <a:lnTo>
                      <a:pt x="1718" y="337"/>
                    </a:lnTo>
                    <a:lnTo>
                      <a:pt x="1717" y="335"/>
                    </a:lnTo>
                    <a:lnTo>
                      <a:pt x="1712" y="337"/>
                    </a:lnTo>
                    <a:lnTo>
                      <a:pt x="1711" y="333"/>
                    </a:lnTo>
                    <a:lnTo>
                      <a:pt x="1709" y="334"/>
                    </a:lnTo>
                    <a:lnTo>
                      <a:pt x="1704" y="340"/>
                    </a:lnTo>
                    <a:lnTo>
                      <a:pt x="1705" y="341"/>
                    </a:lnTo>
                    <a:lnTo>
                      <a:pt x="1703" y="342"/>
                    </a:lnTo>
                    <a:lnTo>
                      <a:pt x="1705" y="342"/>
                    </a:lnTo>
                    <a:lnTo>
                      <a:pt x="1705" y="343"/>
                    </a:lnTo>
                    <a:lnTo>
                      <a:pt x="1699" y="347"/>
                    </a:lnTo>
                    <a:lnTo>
                      <a:pt x="1700" y="351"/>
                    </a:lnTo>
                    <a:lnTo>
                      <a:pt x="1704" y="350"/>
                    </a:lnTo>
                    <a:lnTo>
                      <a:pt x="1700" y="351"/>
                    </a:lnTo>
                    <a:lnTo>
                      <a:pt x="1699" y="356"/>
                    </a:lnTo>
                    <a:lnTo>
                      <a:pt x="1698" y="354"/>
                    </a:lnTo>
                    <a:lnTo>
                      <a:pt x="1692" y="353"/>
                    </a:lnTo>
                    <a:lnTo>
                      <a:pt x="1692" y="358"/>
                    </a:lnTo>
                    <a:lnTo>
                      <a:pt x="1689" y="360"/>
                    </a:lnTo>
                    <a:lnTo>
                      <a:pt x="1691" y="363"/>
                    </a:lnTo>
                    <a:lnTo>
                      <a:pt x="1690" y="363"/>
                    </a:lnTo>
                    <a:lnTo>
                      <a:pt x="1687" y="361"/>
                    </a:lnTo>
                    <a:lnTo>
                      <a:pt x="1689" y="357"/>
                    </a:lnTo>
                    <a:lnTo>
                      <a:pt x="1687" y="358"/>
                    </a:lnTo>
                    <a:lnTo>
                      <a:pt x="1686" y="357"/>
                    </a:lnTo>
                    <a:lnTo>
                      <a:pt x="1683" y="358"/>
                    </a:lnTo>
                    <a:lnTo>
                      <a:pt x="1685" y="355"/>
                    </a:lnTo>
                    <a:lnTo>
                      <a:pt x="1679" y="357"/>
                    </a:lnTo>
                    <a:lnTo>
                      <a:pt x="1679" y="359"/>
                    </a:lnTo>
                    <a:lnTo>
                      <a:pt x="1681" y="363"/>
                    </a:lnTo>
                    <a:lnTo>
                      <a:pt x="1677" y="365"/>
                    </a:lnTo>
                    <a:lnTo>
                      <a:pt x="1675" y="365"/>
                    </a:lnTo>
                    <a:lnTo>
                      <a:pt x="1674" y="367"/>
                    </a:lnTo>
                    <a:lnTo>
                      <a:pt x="1672" y="369"/>
                    </a:lnTo>
                    <a:lnTo>
                      <a:pt x="1675" y="375"/>
                    </a:lnTo>
                    <a:lnTo>
                      <a:pt x="1672" y="374"/>
                    </a:lnTo>
                    <a:lnTo>
                      <a:pt x="1672" y="379"/>
                    </a:lnTo>
                    <a:lnTo>
                      <a:pt x="1673" y="382"/>
                    </a:lnTo>
                    <a:lnTo>
                      <a:pt x="1673" y="386"/>
                    </a:lnTo>
                    <a:lnTo>
                      <a:pt x="1674" y="386"/>
                    </a:lnTo>
                    <a:lnTo>
                      <a:pt x="1671" y="391"/>
                    </a:lnTo>
                    <a:lnTo>
                      <a:pt x="1674" y="390"/>
                    </a:lnTo>
                    <a:lnTo>
                      <a:pt x="1674" y="391"/>
                    </a:lnTo>
                    <a:lnTo>
                      <a:pt x="1675" y="391"/>
                    </a:lnTo>
                    <a:lnTo>
                      <a:pt x="1673" y="392"/>
                    </a:lnTo>
                    <a:lnTo>
                      <a:pt x="1679" y="390"/>
                    </a:lnTo>
                    <a:lnTo>
                      <a:pt x="1675" y="394"/>
                    </a:lnTo>
                    <a:lnTo>
                      <a:pt x="1675" y="396"/>
                    </a:lnTo>
                    <a:lnTo>
                      <a:pt x="1671" y="401"/>
                    </a:lnTo>
                    <a:lnTo>
                      <a:pt x="1675" y="402"/>
                    </a:lnTo>
                    <a:lnTo>
                      <a:pt x="1674" y="404"/>
                    </a:lnTo>
                    <a:lnTo>
                      <a:pt x="1673" y="403"/>
                    </a:lnTo>
                    <a:lnTo>
                      <a:pt x="1673" y="410"/>
                    </a:lnTo>
                    <a:lnTo>
                      <a:pt x="1679" y="410"/>
                    </a:lnTo>
                    <a:lnTo>
                      <a:pt x="1679" y="412"/>
                    </a:lnTo>
                    <a:lnTo>
                      <a:pt x="1681" y="413"/>
                    </a:lnTo>
                    <a:lnTo>
                      <a:pt x="1676" y="414"/>
                    </a:lnTo>
                    <a:lnTo>
                      <a:pt x="1676" y="417"/>
                    </a:lnTo>
                    <a:lnTo>
                      <a:pt x="1674" y="418"/>
                    </a:lnTo>
                    <a:lnTo>
                      <a:pt x="1671" y="424"/>
                    </a:lnTo>
                    <a:lnTo>
                      <a:pt x="1677" y="423"/>
                    </a:lnTo>
                    <a:lnTo>
                      <a:pt x="1673" y="426"/>
                    </a:lnTo>
                    <a:lnTo>
                      <a:pt x="1674" y="427"/>
                    </a:lnTo>
                    <a:lnTo>
                      <a:pt x="1671" y="430"/>
                    </a:lnTo>
                    <a:lnTo>
                      <a:pt x="1663" y="433"/>
                    </a:lnTo>
                    <a:lnTo>
                      <a:pt x="1666" y="433"/>
                    </a:lnTo>
                    <a:lnTo>
                      <a:pt x="1667" y="436"/>
                    </a:lnTo>
                    <a:lnTo>
                      <a:pt x="1667" y="433"/>
                    </a:lnTo>
                    <a:lnTo>
                      <a:pt x="1673" y="432"/>
                    </a:lnTo>
                    <a:lnTo>
                      <a:pt x="1676" y="430"/>
                    </a:lnTo>
                    <a:lnTo>
                      <a:pt x="1676" y="432"/>
                    </a:lnTo>
                    <a:lnTo>
                      <a:pt x="1673" y="433"/>
                    </a:lnTo>
                    <a:lnTo>
                      <a:pt x="1674" y="437"/>
                    </a:lnTo>
                    <a:lnTo>
                      <a:pt x="1671" y="437"/>
                    </a:lnTo>
                    <a:lnTo>
                      <a:pt x="1670" y="441"/>
                    </a:lnTo>
                    <a:lnTo>
                      <a:pt x="1672" y="444"/>
                    </a:lnTo>
                    <a:lnTo>
                      <a:pt x="1666" y="444"/>
                    </a:lnTo>
                    <a:lnTo>
                      <a:pt x="1667" y="448"/>
                    </a:lnTo>
                    <a:lnTo>
                      <a:pt x="1666" y="446"/>
                    </a:lnTo>
                    <a:lnTo>
                      <a:pt x="1661" y="446"/>
                    </a:lnTo>
                    <a:lnTo>
                      <a:pt x="1663" y="449"/>
                    </a:lnTo>
                    <a:lnTo>
                      <a:pt x="1662" y="453"/>
                    </a:lnTo>
                    <a:lnTo>
                      <a:pt x="1659" y="451"/>
                    </a:lnTo>
                    <a:lnTo>
                      <a:pt x="1659" y="455"/>
                    </a:lnTo>
                    <a:lnTo>
                      <a:pt x="1658" y="455"/>
                    </a:lnTo>
                    <a:lnTo>
                      <a:pt x="1657" y="456"/>
                    </a:lnTo>
                    <a:lnTo>
                      <a:pt x="1659" y="457"/>
                    </a:lnTo>
                    <a:lnTo>
                      <a:pt x="1651" y="459"/>
                    </a:lnTo>
                    <a:lnTo>
                      <a:pt x="1651" y="457"/>
                    </a:lnTo>
                    <a:lnTo>
                      <a:pt x="1648" y="459"/>
                    </a:lnTo>
                    <a:lnTo>
                      <a:pt x="1648" y="458"/>
                    </a:lnTo>
                    <a:lnTo>
                      <a:pt x="1646" y="458"/>
                    </a:lnTo>
                    <a:lnTo>
                      <a:pt x="1647" y="457"/>
                    </a:lnTo>
                    <a:lnTo>
                      <a:pt x="1645" y="457"/>
                    </a:lnTo>
                    <a:lnTo>
                      <a:pt x="1644" y="455"/>
                    </a:lnTo>
                    <a:lnTo>
                      <a:pt x="1648" y="453"/>
                    </a:lnTo>
                    <a:lnTo>
                      <a:pt x="1644" y="454"/>
                    </a:lnTo>
                    <a:lnTo>
                      <a:pt x="1643" y="456"/>
                    </a:lnTo>
                    <a:lnTo>
                      <a:pt x="1644" y="457"/>
                    </a:lnTo>
                    <a:lnTo>
                      <a:pt x="1643" y="458"/>
                    </a:lnTo>
                    <a:lnTo>
                      <a:pt x="1645" y="459"/>
                    </a:lnTo>
                    <a:lnTo>
                      <a:pt x="1644" y="461"/>
                    </a:lnTo>
                    <a:lnTo>
                      <a:pt x="1645" y="460"/>
                    </a:lnTo>
                    <a:lnTo>
                      <a:pt x="1644" y="462"/>
                    </a:lnTo>
                    <a:lnTo>
                      <a:pt x="1646" y="462"/>
                    </a:lnTo>
                    <a:lnTo>
                      <a:pt x="1644" y="466"/>
                    </a:lnTo>
                    <a:lnTo>
                      <a:pt x="1646" y="466"/>
                    </a:lnTo>
                    <a:lnTo>
                      <a:pt x="1646" y="467"/>
                    </a:lnTo>
                    <a:lnTo>
                      <a:pt x="1644" y="469"/>
                    </a:lnTo>
                    <a:lnTo>
                      <a:pt x="1643" y="469"/>
                    </a:lnTo>
                    <a:lnTo>
                      <a:pt x="1644" y="467"/>
                    </a:lnTo>
                    <a:lnTo>
                      <a:pt x="1639" y="471"/>
                    </a:lnTo>
                    <a:lnTo>
                      <a:pt x="1639" y="467"/>
                    </a:lnTo>
                    <a:lnTo>
                      <a:pt x="1643" y="467"/>
                    </a:lnTo>
                    <a:lnTo>
                      <a:pt x="1644" y="464"/>
                    </a:lnTo>
                    <a:lnTo>
                      <a:pt x="1639" y="464"/>
                    </a:lnTo>
                    <a:lnTo>
                      <a:pt x="1640" y="463"/>
                    </a:lnTo>
                    <a:lnTo>
                      <a:pt x="1637" y="462"/>
                    </a:lnTo>
                    <a:lnTo>
                      <a:pt x="1637" y="461"/>
                    </a:lnTo>
                    <a:lnTo>
                      <a:pt x="1634" y="462"/>
                    </a:lnTo>
                    <a:lnTo>
                      <a:pt x="1634" y="460"/>
                    </a:lnTo>
                    <a:lnTo>
                      <a:pt x="1631" y="462"/>
                    </a:lnTo>
                    <a:lnTo>
                      <a:pt x="1635" y="464"/>
                    </a:lnTo>
                    <a:lnTo>
                      <a:pt x="1632" y="467"/>
                    </a:lnTo>
                    <a:lnTo>
                      <a:pt x="1633" y="471"/>
                    </a:lnTo>
                    <a:lnTo>
                      <a:pt x="1627" y="473"/>
                    </a:lnTo>
                    <a:lnTo>
                      <a:pt x="1631" y="473"/>
                    </a:lnTo>
                    <a:lnTo>
                      <a:pt x="1631" y="475"/>
                    </a:lnTo>
                    <a:lnTo>
                      <a:pt x="1634" y="474"/>
                    </a:lnTo>
                    <a:lnTo>
                      <a:pt x="1632" y="475"/>
                    </a:lnTo>
                    <a:lnTo>
                      <a:pt x="1631" y="480"/>
                    </a:lnTo>
                    <a:lnTo>
                      <a:pt x="1633" y="480"/>
                    </a:lnTo>
                    <a:lnTo>
                      <a:pt x="1632" y="481"/>
                    </a:lnTo>
                    <a:lnTo>
                      <a:pt x="1636" y="484"/>
                    </a:lnTo>
                    <a:lnTo>
                      <a:pt x="1636" y="481"/>
                    </a:lnTo>
                    <a:lnTo>
                      <a:pt x="1637" y="480"/>
                    </a:lnTo>
                    <a:lnTo>
                      <a:pt x="1638" y="483"/>
                    </a:lnTo>
                    <a:lnTo>
                      <a:pt x="1641" y="483"/>
                    </a:lnTo>
                    <a:lnTo>
                      <a:pt x="1640" y="484"/>
                    </a:lnTo>
                    <a:lnTo>
                      <a:pt x="1643" y="486"/>
                    </a:lnTo>
                    <a:lnTo>
                      <a:pt x="1645" y="486"/>
                    </a:lnTo>
                    <a:lnTo>
                      <a:pt x="1646" y="489"/>
                    </a:lnTo>
                    <a:lnTo>
                      <a:pt x="1650" y="489"/>
                    </a:lnTo>
                    <a:lnTo>
                      <a:pt x="1648" y="490"/>
                    </a:lnTo>
                    <a:lnTo>
                      <a:pt x="1651" y="490"/>
                    </a:lnTo>
                    <a:lnTo>
                      <a:pt x="1650" y="493"/>
                    </a:lnTo>
                    <a:lnTo>
                      <a:pt x="1653" y="492"/>
                    </a:lnTo>
                    <a:lnTo>
                      <a:pt x="1656" y="495"/>
                    </a:lnTo>
                    <a:lnTo>
                      <a:pt x="1651" y="486"/>
                    </a:lnTo>
                    <a:lnTo>
                      <a:pt x="1645" y="483"/>
                    </a:lnTo>
                    <a:lnTo>
                      <a:pt x="1640" y="479"/>
                    </a:lnTo>
                    <a:lnTo>
                      <a:pt x="1639" y="475"/>
                    </a:lnTo>
                    <a:lnTo>
                      <a:pt x="1650" y="473"/>
                    </a:lnTo>
                    <a:lnTo>
                      <a:pt x="1651" y="472"/>
                    </a:lnTo>
                    <a:lnTo>
                      <a:pt x="1659" y="468"/>
                    </a:lnTo>
                    <a:lnTo>
                      <a:pt x="1665" y="468"/>
                    </a:lnTo>
                    <a:lnTo>
                      <a:pt x="1670" y="465"/>
                    </a:lnTo>
                    <a:lnTo>
                      <a:pt x="1671" y="463"/>
                    </a:lnTo>
                    <a:lnTo>
                      <a:pt x="1674" y="462"/>
                    </a:lnTo>
                    <a:lnTo>
                      <a:pt x="1675" y="462"/>
                    </a:lnTo>
                    <a:lnTo>
                      <a:pt x="1686" y="465"/>
                    </a:lnTo>
                    <a:lnTo>
                      <a:pt x="1695" y="469"/>
                    </a:lnTo>
                    <a:lnTo>
                      <a:pt x="1695" y="472"/>
                    </a:lnTo>
                    <a:lnTo>
                      <a:pt x="1698" y="473"/>
                    </a:lnTo>
                    <a:lnTo>
                      <a:pt x="1695" y="475"/>
                    </a:lnTo>
                    <a:lnTo>
                      <a:pt x="1699" y="475"/>
                    </a:lnTo>
                    <a:lnTo>
                      <a:pt x="1698" y="478"/>
                    </a:lnTo>
                    <a:lnTo>
                      <a:pt x="1699" y="479"/>
                    </a:lnTo>
                    <a:lnTo>
                      <a:pt x="1709" y="480"/>
                    </a:lnTo>
                    <a:lnTo>
                      <a:pt x="1715" y="483"/>
                    </a:lnTo>
                    <a:lnTo>
                      <a:pt x="1721" y="484"/>
                    </a:lnTo>
                    <a:lnTo>
                      <a:pt x="1720" y="486"/>
                    </a:lnTo>
                    <a:lnTo>
                      <a:pt x="1723" y="487"/>
                    </a:lnTo>
                    <a:lnTo>
                      <a:pt x="1720" y="489"/>
                    </a:lnTo>
                    <a:lnTo>
                      <a:pt x="1720" y="490"/>
                    </a:lnTo>
                    <a:lnTo>
                      <a:pt x="1727" y="490"/>
                    </a:lnTo>
                    <a:lnTo>
                      <a:pt x="1723" y="496"/>
                    </a:lnTo>
                    <a:lnTo>
                      <a:pt x="1707" y="515"/>
                    </a:lnTo>
                    <a:lnTo>
                      <a:pt x="1679" y="554"/>
                    </a:lnTo>
                    <a:lnTo>
                      <a:pt x="1661" y="587"/>
                    </a:lnTo>
                    <a:lnTo>
                      <a:pt x="1651" y="605"/>
                    </a:lnTo>
                    <a:lnTo>
                      <a:pt x="1648" y="611"/>
                    </a:lnTo>
                    <a:lnTo>
                      <a:pt x="1638" y="631"/>
                    </a:lnTo>
                    <a:lnTo>
                      <a:pt x="1628" y="658"/>
                    </a:lnTo>
                    <a:lnTo>
                      <a:pt x="1616" y="687"/>
                    </a:lnTo>
                    <a:lnTo>
                      <a:pt x="1610" y="702"/>
                    </a:lnTo>
                    <a:lnTo>
                      <a:pt x="1601" y="727"/>
                    </a:lnTo>
                    <a:lnTo>
                      <a:pt x="1592" y="745"/>
                    </a:lnTo>
                    <a:lnTo>
                      <a:pt x="1543" y="815"/>
                    </a:lnTo>
                    <a:lnTo>
                      <a:pt x="1519" y="845"/>
                    </a:lnTo>
                    <a:lnTo>
                      <a:pt x="1500" y="875"/>
                    </a:lnTo>
                    <a:lnTo>
                      <a:pt x="1484" y="893"/>
                    </a:lnTo>
                    <a:lnTo>
                      <a:pt x="1467" y="910"/>
                    </a:lnTo>
                    <a:lnTo>
                      <a:pt x="1435" y="935"/>
                    </a:lnTo>
                    <a:lnTo>
                      <a:pt x="1409" y="962"/>
                    </a:lnTo>
                    <a:lnTo>
                      <a:pt x="1392" y="978"/>
                    </a:lnTo>
                    <a:lnTo>
                      <a:pt x="1343" y="1013"/>
                    </a:lnTo>
                    <a:lnTo>
                      <a:pt x="1280" y="1045"/>
                    </a:lnTo>
                    <a:lnTo>
                      <a:pt x="1257" y="1060"/>
                    </a:lnTo>
                    <a:lnTo>
                      <a:pt x="1241" y="1073"/>
                    </a:lnTo>
                    <a:lnTo>
                      <a:pt x="1212" y="1104"/>
                    </a:lnTo>
                    <a:lnTo>
                      <a:pt x="1212" y="1101"/>
                    </a:lnTo>
                    <a:lnTo>
                      <a:pt x="1208" y="1099"/>
                    </a:lnTo>
                    <a:lnTo>
                      <a:pt x="1211" y="1099"/>
                    </a:lnTo>
                    <a:lnTo>
                      <a:pt x="1218" y="1088"/>
                    </a:lnTo>
                    <a:lnTo>
                      <a:pt x="1220" y="1080"/>
                    </a:lnTo>
                    <a:lnTo>
                      <a:pt x="1219" y="1073"/>
                    </a:lnTo>
                    <a:lnTo>
                      <a:pt x="1217" y="1068"/>
                    </a:lnTo>
                    <a:lnTo>
                      <a:pt x="1225" y="1065"/>
                    </a:lnTo>
                    <a:lnTo>
                      <a:pt x="1226" y="1061"/>
                    </a:lnTo>
                    <a:lnTo>
                      <a:pt x="1224" y="1055"/>
                    </a:lnTo>
                    <a:lnTo>
                      <a:pt x="1208" y="1042"/>
                    </a:lnTo>
                    <a:lnTo>
                      <a:pt x="1207" y="1036"/>
                    </a:lnTo>
                    <a:lnTo>
                      <a:pt x="1215" y="1032"/>
                    </a:lnTo>
                    <a:lnTo>
                      <a:pt x="1221" y="1032"/>
                    </a:lnTo>
                    <a:lnTo>
                      <a:pt x="1230" y="1033"/>
                    </a:lnTo>
                    <a:lnTo>
                      <a:pt x="1249" y="1043"/>
                    </a:lnTo>
                    <a:lnTo>
                      <a:pt x="1256" y="1044"/>
                    </a:lnTo>
                    <a:lnTo>
                      <a:pt x="1261" y="1042"/>
                    </a:lnTo>
                    <a:lnTo>
                      <a:pt x="1270" y="1038"/>
                    </a:lnTo>
                    <a:lnTo>
                      <a:pt x="1271" y="1035"/>
                    </a:lnTo>
                    <a:lnTo>
                      <a:pt x="1267" y="1030"/>
                    </a:lnTo>
                    <a:lnTo>
                      <a:pt x="1260" y="1030"/>
                    </a:lnTo>
                    <a:lnTo>
                      <a:pt x="1258" y="1029"/>
                    </a:lnTo>
                    <a:lnTo>
                      <a:pt x="1272" y="1025"/>
                    </a:lnTo>
                    <a:lnTo>
                      <a:pt x="1292" y="1025"/>
                    </a:lnTo>
                    <a:lnTo>
                      <a:pt x="1302" y="1022"/>
                    </a:lnTo>
                    <a:lnTo>
                      <a:pt x="1313" y="1013"/>
                    </a:lnTo>
                    <a:lnTo>
                      <a:pt x="1323" y="1001"/>
                    </a:lnTo>
                    <a:lnTo>
                      <a:pt x="1335" y="982"/>
                    </a:lnTo>
                    <a:lnTo>
                      <a:pt x="1345" y="975"/>
                    </a:lnTo>
                    <a:lnTo>
                      <a:pt x="1349" y="964"/>
                    </a:lnTo>
                    <a:lnTo>
                      <a:pt x="1355" y="958"/>
                    </a:lnTo>
                    <a:lnTo>
                      <a:pt x="1356" y="958"/>
                    </a:lnTo>
                    <a:lnTo>
                      <a:pt x="1357" y="964"/>
                    </a:lnTo>
                    <a:lnTo>
                      <a:pt x="1358" y="966"/>
                    </a:lnTo>
                    <a:lnTo>
                      <a:pt x="1367" y="969"/>
                    </a:lnTo>
                    <a:lnTo>
                      <a:pt x="1378" y="966"/>
                    </a:lnTo>
                    <a:lnTo>
                      <a:pt x="1389" y="959"/>
                    </a:lnTo>
                    <a:lnTo>
                      <a:pt x="1396" y="952"/>
                    </a:lnTo>
                    <a:lnTo>
                      <a:pt x="1406" y="936"/>
                    </a:lnTo>
                    <a:lnTo>
                      <a:pt x="1412" y="915"/>
                    </a:lnTo>
                    <a:lnTo>
                      <a:pt x="1412" y="901"/>
                    </a:lnTo>
                    <a:lnTo>
                      <a:pt x="1407" y="881"/>
                    </a:lnTo>
                    <a:lnTo>
                      <a:pt x="1409" y="871"/>
                    </a:lnTo>
                    <a:lnTo>
                      <a:pt x="1411" y="868"/>
                    </a:lnTo>
                    <a:lnTo>
                      <a:pt x="1411" y="870"/>
                    </a:lnTo>
                    <a:lnTo>
                      <a:pt x="1414" y="873"/>
                    </a:lnTo>
                    <a:lnTo>
                      <a:pt x="1423" y="876"/>
                    </a:lnTo>
                    <a:lnTo>
                      <a:pt x="1436" y="868"/>
                    </a:lnTo>
                    <a:lnTo>
                      <a:pt x="1448" y="864"/>
                    </a:lnTo>
                    <a:lnTo>
                      <a:pt x="1453" y="861"/>
                    </a:lnTo>
                    <a:lnTo>
                      <a:pt x="1456" y="855"/>
                    </a:lnTo>
                    <a:lnTo>
                      <a:pt x="1457" y="845"/>
                    </a:lnTo>
                    <a:lnTo>
                      <a:pt x="1454" y="832"/>
                    </a:lnTo>
                    <a:lnTo>
                      <a:pt x="1463" y="834"/>
                    </a:lnTo>
                    <a:lnTo>
                      <a:pt x="1468" y="833"/>
                    </a:lnTo>
                    <a:lnTo>
                      <a:pt x="1477" y="825"/>
                    </a:lnTo>
                    <a:lnTo>
                      <a:pt x="1485" y="822"/>
                    </a:lnTo>
                    <a:lnTo>
                      <a:pt x="1486" y="820"/>
                    </a:lnTo>
                    <a:lnTo>
                      <a:pt x="1502" y="814"/>
                    </a:lnTo>
                    <a:lnTo>
                      <a:pt x="1511" y="800"/>
                    </a:lnTo>
                    <a:lnTo>
                      <a:pt x="1514" y="790"/>
                    </a:lnTo>
                    <a:lnTo>
                      <a:pt x="1517" y="769"/>
                    </a:lnTo>
                    <a:lnTo>
                      <a:pt x="1514" y="746"/>
                    </a:lnTo>
                    <a:lnTo>
                      <a:pt x="1512" y="730"/>
                    </a:lnTo>
                    <a:lnTo>
                      <a:pt x="1506" y="718"/>
                    </a:lnTo>
                    <a:lnTo>
                      <a:pt x="1506" y="715"/>
                    </a:lnTo>
                    <a:lnTo>
                      <a:pt x="1510" y="715"/>
                    </a:lnTo>
                    <a:lnTo>
                      <a:pt x="1507" y="715"/>
                    </a:lnTo>
                    <a:lnTo>
                      <a:pt x="1508" y="713"/>
                    </a:lnTo>
                    <a:lnTo>
                      <a:pt x="1512" y="712"/>
                    </a:lnTo>
                    <a:lnTo>
                      <a:pt x="1510" y="714"/>
                    </a:lnTo>
                    <a:lnTo>
                      <a:pt x="1513" y="713"/>
                    </a:lnTo>
                    <a:lnTo>
                      <a:pt x="1523" y="723"/>
                    </a:lnTo>
                    <a:lnTo>
                      <a:pt x="1527" y="725"/>
                    </a:lnTo>
                    <a:lnTo>
                      <a:pt x="1524" y="720"/>
                    </a:lnTo>
                    <a:lnTo>
                      <a:pt x="1527" y="721"/>
                    </a:lnTo>
                    <a:lnTo>
                      <a:pt x="1525" y="718"/>
                    </a:lnTo>
                    <a:lnTo>
                      <a:pt x="1527" y="716"/>
                    </a:lnTo>
                    <a:lnTo>
                      <a:pt x="1526" y="710"/>
                    </a:lnTo>
                    <a:lnTo>
                      <a:pt x="1528" y="708"/>
                    </a:lnTo>
                    <a:lnTo>
                      <a:pt x="1528" y="712"/>
                    </a:lnTo>
                    <a:lnTo>
                      <a:pt x="1536" y="724"/>
                    </a:lnTo>
                    <a:lnTo>
                      <a:pt x="1528" y="724"/>
                    </a:lnTo>
                    <a:lnTo>
                      <a:pt x="1529" y="726"/>
                    </a:lnTo>
                    <a:lnTo>
                      <a:pt x="1526" y="725"/>
                    </a:lnTo>
                    <a:lnTo>
                      <a:pt x="1522" y="728"/>
                    </a:lnTo>
                    <a:lnTo>
                      <a:pt x="1523" y="735"/>
                    </a:lnTo>
                    <a:lnTo>
                      <a:pt x="1531" y="742"/>
                    </a:lnTo>
                    <a:lnTo>
                      <a:pt x="1537" y="743"/>
                    </a:lnTo>
                    <a:lnTo>
                      <a:pt x="1539" y="742"/>
                    </a:lnTo>
                    <a:lnTo>
                      <a:pt x="1541" y="732"/>
                    </a:lnTo>
                    <a:lnTo>
                      <a:pt x="1541" y="720"/>
                    </a:lnTo>
                    <a:lnTo>
                      <a:pt x="1545" y="713"/>
                    </a:lnTo>
                    <a:lnTo>
                      <a:pt x="1545" y="709"/>
                    </a:lnTo>
                    <a:lnTo>
                      <a:pt x="1543" y="706"/>
                    </a:lnTo>
                    <a:lnTo>
                      <a:pt x="1546" y="701"/>
                    </a:lnTo>
                    <a:lnTo>
                      <a:pt x="1547" y="696"/>
                    </a:lnTo>
                    <a:lnTo>
                      <a:pt x="1546" y="692"/>
                    </a:lnTo>
                    <a:lnTo>
                      <a:pt x="1540" y="689"/>
                    </a:lnTo>
                    <a:lnTo>
                      <a:pt x="1535" y="678"/>
                    </a:lnTo>
                    <a:lnTo>
                      <a:pt x="1530" y="680"/>
                    </a:lnTo>
                    <a:lnTo>
                      <a:pt x="1524" y="678"/>
                    </a:lnTo>
                    <a:lnTo>
                      <a:pt x="1521" y="680"/>
                    </a:lnTo>
                    <a:lnTo>
                      <a:pt x="1519" y="692"/>
                    </a:lnTo>
                    <a:lnTo>
                      <a:pt x="1522" y="697"/>
                    </a:lnTo>
                    <a:lnTo>
                      <a:pt x="1518" y="700"/>
                    </a:lnTo>
                    <a:lnTo>
                      <a:pt x="1507" y="701"/>
                    </a:lnTo>
                    <a:lnTo>
                      <a:pt x="1497" y="699"/>
                    </a:lnTo>
                    <a:lnTo>
                      <a:pt x="1496" y="700"/>
                    </a:lnTo>
                    <a:lnTo>
                      <a:pt x="1493" y="698"/>
                    </a:lnTo>
                    <a:lnTo>
                      <a:pt x="1491" y="705"/>
                    </a:lnTo>
                    <a:lnTo>
                      <a:pt x="1492" y="709"/>
                    </a:lnTo>
                    <a:lnTo>
                      <a:pt x="1494" y="708"/>
                    </a:lnTo>
                    <a:lnTo>
                      <a:pt x="1493" y="710"/>
                    </a:lnTo>
                    <a:lnTo>
                      <a:pt x="1490" y="710"/>
                    </a:lnTo>
                    <a:lnTo>
                      <a:pt x="1481" y="706"/>
                    </a:lnTo>
                    <a:lnTo>
                      <a:pt x="1468" y="707"/>
                    </a:lnTo>
                    <a:lnTo>
                      <a:pt x="1463" y="709"/>
                    </a:lnTo>
                    <a:lnTo>
                      <a:pt x="1460" y="714"/>
                    </a:lnTo>
                    <a:lnTo>
                      <a:pt x="1459" y="724"/>
                    </a:lnTo>
                    <a:lnTo>
                      <a:pt x="1463" y="731"/>
                    </a:lnTo>
                    <a:lnTo>
                      <a:pt x="1469" y="733"/>
                    </a:lnTo>
                    <a:lnTo>
                      <a:pt x="1463" y="731"/>
                    </a:lnTo>
                    <a:lnTo>
                      <a:pt x="1447" y="723"/>
                    </a:lnTo>
                    <a:lnTo>
                      <a:pt x="1439" y="720"/>
                    </a:lnTo>
                    <a:lnTo>
                      <a:pt x="1435" y="721"/>
                    </a:lnTo>
                    <a:lnTo>
                      <a:pt x="1434" y="720"/>
                    </a:lnTo>
                    <a:lnTo>
                      <a:pt x="1437" y="716"/>
                    </a:lnTo>
                    <a:lnTo>
                      <a:pt x="1434" y="713"/>
                    </a:lnTo>
                    <a:lnTo>
                      <a:pt x="1439" y="709"/>
                    </a:lnTo>
                    <a:lnTo>
                      <a:pt x="1442" y="700"/>
                    </a:lnTo>
                    <a:lnTo>
                      <a:pt x="1439" y="695"/>
                    </a:lnTo>
                    <a:lnTo>
                      <a:pt x="1436" y="695"/>
                    </a:lnTo>
                    <a:lnTo>
                      <a:pt x="1433" y="696"/>
                    </a:lnTo>
                    <a:lnTo>
                      <a:pt x="1432" y="695"/>
                    </a:lnTo>
                    <a:lnTo>
                      <a:pt x="1433" y="693"/>
                    </a:lnTo>
                    <a:lnTo>
                      <a:pt x="1430" y="690"/>
                    </a:lnTo>
                    <a:lnTo>
                      <a:pt x="1425" y="689"/>
                    </a:lnTo>
                    <a:lnTo>
                      <a:pt x="1423" y="690"/>
                    </a:lnTo>
                    <a:lnTo>
                      <a:pt x="1424" y="693"/>
                    </a:lnTo>
                    <a:lnTo>
                      <a:pt x="1421" y="690"/>
                    </a:lnTo>
                    <a:lnTo>
                      <a:pt x="1418" y="691"/>
                    </a:lnTo>
                    <a:lnTo>
                      <a:pt x="1417" y="695"/>
                    </a:lnTo>
                    <a:lnTo>
                      <a:pt x="1412" y="693"/>
                    </a:lnTo>
                    <a:lnTo>
                      <a:pt x="1414" y="690"/>
                    </a:lnTo>
                    <a:lnTo>
                      <a:pt x="1413" y="689"/>
                    </a:lnTo>
                    <a:lnTo>
                      <a:pt x="1404" y="689"/>
                    </a:lnTo>
                    <a:lnTo>
                      <a:pt x="1407" y="684"/>
                    </a:lnTo>
                    <a:lnTo>
                      <a:pt x="1403" y="682"/>
                    </a:lnTo>
                    <a:lnTo>
                      <a:pt x="1404" y="680"/>
                    </a:lnTo>
                    <a:lnTo>
                      <a:pt x="1403" y="678"/>
                    </a:lnTo>
                    <a:lnTo>
                      <a:pt x="1393" y="677"/>
                    </a:lnTo>
                    <a:lnTo>
                      <a:pt x="1397" y="675"/>
                    </a:lnTo>
                    <a:lnTo>
                      <a:pt x="1396" y="672"/>
                    </a:lnTo>
                    <a:lnTo>
                      <a:pt x="1398" y="669"/>
                    </a:lnTo>
                    <a:lnTo>
                      <a:pt x="1393" y="663"/>
                    </a:lnTo>
                    <a:lnTo>
                      <a:pt x="1389" y="663"/>
                    </a:lnTo>
                    <a:lnTo>
                      <a:pt x="1391" y="660"/>
                    </a:lnTo>
                    <a:lnTo>
                      <a:pt x="1388" y="659"/>
                    </a:lnTo>
                    <a:lnTo>
                      <a:pt x="1392" y="657"/>
                    </a:lnTo>
                    <a:lnTo>
                      <a:pt x="1393" y="654"/>
                    </a:lnTo>
                    <a:lnTo>
                      <a:pt x="1396" y="648"/>
                    </a:lnTo>
                    <a:lnTo>
                      <a:pt x="1396" y="645"/>
                    </a:lnTo>
                    <a:lnTo>
                      <a:pt x="1392" y="644"/>
                    </a:lnTo>
                    <a:lnTo>
                      <a:pt x="1388" y="648"/>
                    </a:lnTo>
                    <a:lnTo>
                      <a:pt x="1391" y="644"/>
                    </a:lnTo>
                    <a:lnTo>
                      <a:pt x="1387" y="644"/>
                    </a:lnTo>
                    <a:lnTo>
                      <a:pt x="1387" y="647"/>
                    </a:lnTo>
                    <a:lnTo>
                      <a:pt x="1380" y="648"/>
                    </a:lnTo>
                    <a:lnTo>
                      <a:pt x="1378" y="654"/>
                    </a:lnTo>
                    <a:lnTo>
                      <a:pt x="1380" y="657"/>
                    </a:lnTo>
                    <a:lnTo>
                      <a:pt x="1378" y="661"/>
                    </a:lnTo>
                    <a:lnTo>
                      <a:pt x="1378" y="664"/>
                    </a:lnTo>
                    <a:lnTo>
                      <a:pt x="1380" y="665"/>
                    </a:lnTo>
                    <a:lnTo>
                      <a:pt x="1377" y="670"/>
                    </a:lnTo>
                    <a:lnTo>
                      <a:pt x="1376" y="673"/>
                    </a:lnTo>
                    <a:lnTo>
                      <a:pt x="1379" y="676"/>
                    </a:lnTo>
                    <a:lnTo>
                      <a:pt x="1375" y="685"/>
                    </a:lnTo>
                    <a:lnTo>
                      <a:pt x="1375" y="687"/>
                    </a:lnTo>
                    <a:lnTo>
                      <a:pt x="1378" y="687"/>
                    </a:lnTo>
                    <a:lnTo>
                      <a:pt x="1379" y="689"/>
                    </a:lnTo>
                    <a:lnTo>
                      <a:pt x="1383" y="687"/>
                    </a:lnTo>
                    <a:lnTo>
                      <a:pt x="1382" y="689"/>
                    </a:lnTo>
                    <a:lnTo>
                      <a:pt x="1382" y="690"/>
                    </a:lnTo>
                    <a:lnTo>
                      <a:pt x="1386" y="691"/>
                    </a:lnTo>
                    <a:lnTo>
                      <a:pt x="1381" y="693"/>
                    </a:lnTo>
                    <a:lnTo>
                      <a:pt x="1382" y="702"/>
                    </a:lnTo>
                    <a:lnTo>
                      <a:pt x="1391" y="702"/>
                    </a:lnTo>
                    <a:lnTo>
                      <a:pt x="1392" y="705"/>
                    </a:lnTo>
                    <a:lnTo>
                      <a:pt x="1393" y="708"/>
                    </a:lnTo>
                    <a:lnTo>
                      <a:pt x="1396" y="703"/>
                    </a:lnTo>
                    <a:lnTo>
                      <a:pt x="1400" y="701"/>
                    </a:lnTo>
                    <a:lnTo>
                      <a:pt x="1401" y="711"/>
                    </a:lnTo>
                    <a:lnTo>
                      <a:pt x="1404" y="718"/>
                    </a:lnTo>
                    <a:lnTo>
                      <a:pt x="1407" y="720"/>
                    </a:lnTo>
                    <a:lnTo>
                      <a:pt x="1418" y="714"/>
                    </a:lnTo>
                    <a:lnTo>
                      <a:pt x="1425" y="714"/>
                    </a:lnTo>
                    <a:lnTo>
                      <a:pt x="1425" y="716"/>
                    </a:lnTo>
                    <a:lnTo>
                      <a:pt x="1420" y="723"/>
                    </a:lnTo>
                    <a:lnTo>
                      <a:pt x="1420" y="725"/>
                    </a:lnTo>
                    <a:lnTo>
                      <a:pt x="1418" y="731"/>
                    </a:lnTo>
                    <a:lnTo>
                      <a:pt x="1416" y="731"/>
                    </a:lnTo>
                    <a:lnTo>
                      <a:pt x="1415" y="728"/>
                    </a:lnTo>
                    <a:lnTo>
                      <a:pt x="1412" y="726"/>
                    </a:lnTo>
                    <a:lnTo>
                      <a:pt x="1402" y="726"/>
                    </a:lnTo>
                    <a:lnTo>
                      <a:pt x="1397" y="729"/>
                    </a:lnTo>
                    <a:lnTo>
                      <a:pt x="1389" y="738"/>
                    </a:lnTo>
                    <a:lnTo>
                      <a:pt x="1383" y="752"/>
                    </a:lnTo>
                    <a:lnTo>
                      <a:pt x="1380" y="764"/>
                    </a:lnTo>
                    <a:lnTo>
                      <a:pt x="1382" y="800"/>
                    </a:lnTo>
                    <a:lnTo>
                      <a:pt x="1385" y="813"/>
                    </a:lnTo>
                    <a:lnTo>
                      <a:pt x="1382" y="815"/>
                    </a:lnTo>
                    <a:lnTo>
                      <a:pt x="1384" y="811"/>
                    </a:lnTo>
                    <a:lnTo>
                      <a:pt x="1384" y="810"/>
                    </a:lnTo>
                    <a:lnTo>
                      <a:pt x="1374" y="805"/>
                    </a:lnTo>
                    <a:lnTo>
                      <a:pt x="1380" y="807"/>
                    </a:lnTo>
                    <a:lnTo>
                      <a:pt x="1382" y="804"/>
                    </a:lnTo>
                    <a:lnTo>
                      <a:pt x="1381" y="793"/>
                    </a:lnTo>
                    <a:lnTo>
                      <a:pt x="1378" y="789"/>
                    </a:lnTo>
                    <a:lnTo>
                      <a:pt x="1377" y="777"/>
                    </a:lnTo>
                    <a:lnTo>
                      <a:pt x="1373" y="774"/>
                    </a:lnTo>
                    <a:lnTo>
                      <a:pt x="1366" y="774"/>
                    </a:lnTo>
                    <a:lnTo>
                      <a:pt x="1363" y="777"/>
                    </a:lnTo>
                    <a:lnTo>
                      <a:pt x="1359" y="793"/>
                    </a:lnTo>
                    <a:lnTo>
                      <a:pt x="1359" y="806"/>
                    </a:lnTo>
                    <a:lnTo>
                      <a:pt x="1361" y="817"/>
                    </a:lnTo>
                    <a:lnTo>
                      <a:pt x="1366" y="826"/>
                    </a:lnTo>
                    <a:lnTo>
                      <a:pt x="1362" y="827"/>
                    </a:lnTo>
                    <a:lnTo>
                      <a:pt x="1350" y="825"/>
                    </a:lnTo>
                    <a:lnTo>
                      <a:pt x="1348" y="826"/>
                    </a:lnTo>
                    <a:lnTo>
                      <a:pt x="1342" y="831"/>
                    </a:lnTo>
                    <a:lnTo>
                      <a:pt x="1339" y="835"/>
                    </a:lnTo>
                    <a:lnTo>
                      <a:pt x="1338" y="847"/>
                    </a:lnTo>
                    <a:lnTo>
                      <a:pt x="1343" y="865"/>
                    </a:lnTo>
                    <a:lnTo>
                      <a:pt x="1348" y="872"/>
                    </a:lnTo>
                    <a:lnTo>
                      <a:pt x="1350" y="873"/>
                    </a:lnTo>
                    <a:lnTo>
                      <a:pt x="1329" y="878"/>
                    </a:lnTo>
                    <a:lnTo>
                      <a:pt x="1326" y="879"/>
                    </a:lnTo>
                    <a:lnTo>
                      <a:pt x="1323" y="882"/>
                    </a:lnTo>
                    <a:lnTo>
                      <a:pt x="1314" y="883"/>
                    </a:lnTo>
                    <a:lnTo>
                      <a:pt x="1310" y="887"/>
                    </a:lnTo>
                    <a:lnTo>
                      <a:pt x="1307" y="895"/>
                    </a:lnTo>
                    <a:lnTo>
                      <a:pt x="1307" y="903"/>
                    </a:lnTo>
                    <a:lnTo>
                      <a:pt x="1309" y="911"/>
                    </a:lnTo>
                    <a:lnTo>
                      <a:pt x="1312" y="912"/>
                    </a:lnTo>
                    <a:lnTo>
                      <a:pt x="1291" y="912"/>
                    </a:lnTo>
                    <a:lnTo>
                      <a:pt x="1287" y="915"/>
                    </a:lnTo>
                    <a:lnTo>
                      <a:pt x="1283" y="915"/>
                    </a:lnTo>
                    <a:lnTo>
                      <a:pt x="1281" y="916"/>
                    </a:lnTo>
                    <a:lnTo>
                      <a:pt x="1275" y="913"/>
                    </a:lnTo>
                    <a:lnTo>
                      <a:pt x="1270" y="916"/>
                    </a:lnTo>
                    <a:lnTo>
                      <a:pt x="1260" y="927"/>
                    </a:lnTo>
                    <a:lnTo>
                      <a:pt x="1260" y="923"/>
                    </a:lnTo>
                    <a:lnTo>
                      <a:pt x="1257" y="918"/>
                    </a:lnTo>
                    <a:lnTo>
                      <a:pt x="1256" y="922"/>
                    </a:lnTo>
                    <a:lnTo>
                      <a:pt x="1254" y="923"/>
                    </a:lnTo>
                    <a:lnTo>
                      <a:pt x="1255" y="925"/>
                    </a:lnTo>
                    <a:lnTo>
                      <a:pt x="1247" y="922"/>
                    </a:lnTo>
                    <a:lnTo>
                      <a:pt x="1243" y="924"/>
                    </a:lnTo>
                    <a:lnTo>
                      <a:pt x="1245" y="927"/>
                    </a:lnTo>
                    <a:lnTo>
                      <a:pt x="1239" y="929"/>
                    </a:lnTo>
                    <a:lnTo>
                      <a:pt x="1237" y="934"/>
                    </a:lnTo>
                    <a:lnTo>
                      <a:pt x="1239" y="935"/>
                    </a:lnTo>
                    <a:lnTo>
                      <a:pt x="1234" y="937"/>
                    </a:lnTo>
                    <a:lnTo>
                      <a:pt x="1232" y="940"/>
                    </a:lnTo>
                    <a:lnTo>
                      <a:pt x="1226" y="963"/>
                    </a:lnTo>
                    <a:lnTo>
                      <a:pt x="1225" y="973"/>
                    </a:lnTo>
                    <a:lnTo>
                      <a:pt x="1226" y="987"/>
                    </a:lnTo>
                    <a:lnTo>
                      <a:pt x="1221" y="1005"/>
                    </a:lnTo>
                    <a:lnTo>
                      <a:pt x="1216" y="1002"/>
                    </a:lnTo>
                    <a:lnTo>
                      <a:pt x="1216" y="1000"/>
                    </a:lnTo>
                    <a:lnTo>
                      <a:pt x="1218" y="1001"/>
                    </a:lnTo>
                    <a:lnTo>
                      <a:pt x="1220" y="999"/>
                    </a:lnTo>
                    <a:lnTo>
                      <a:pt x="1218" y="996"/>
                    </a:lnTo>
                    <a:lnTo>
                      <a:pt x="1219" y="995"/>
                    </a:lnTo>
                    <a:lnTo>
                      <a:pt x="1222" y="995"/>
                    </a:lnTo>
                    <a:lnTo>
                      <a:pt x="1217" y="984"/>
                    </a:lnTo>
                    <a:lnTo>
                      <a:pt x="1220" y="980"/>
                    </a:lnTo>
                    <a:lnTo>
                      <a:pt x="1219" y="978"/>
                    </a:lnTo>
                    <a:lnTo>
                      <a:pt x="1221" y="978"/>
                    </a:lnTo>
                    <a:lnTo>
                      <a:pt x="1220" y="977"/>
                    </a:lnTo>
                    <a:lnTo>
                      <a:pt x="1209" y="973"/>
                    </a:lnTo>
                    <a:lnTo>
                      <a:pt x="1205" y="975"/>
                    </a:lnTo>
                    <a:lnTo>
                      <a:pt x="1206" y="977"/>
                    </a:lnTo>
                    <a:lnTo>
                      <a:pt x="1203" y="978"/>
                    </a:lnTo>
                    <a:lnTo>
                      <a:pt x="1203" y="981"/>
                    </a:lnTo>
                    <a:lnTo>
                      <a:pt x="1206" y="990"/>
                    </a:lnTo>
                    <a:lnTo>
                      <a:pt x="1213" y="989"/>
                    </a:lnTo>
                    <a:lnTo>
                      <a:pt x="1216" y="984"/>
                    </a:lnTo>
                    <a:lnTo>
                      <a:pt x="1216" y="990"/>
                    </a:lnTo>
                    <a:lnTo>
                      <a:pt x="1217" y="993"/>
                    </a:lnTo>
                    <a:lnTo>
                      <a:pt x="1211" y="999"/>
                    </a:lnTo>
                    <a:lnTo>
                      <a:pt x="1214" y="1000"/>
                    </a:lnTo>
                    <a:lnTo>
                      <a:pt x="1214" y="1002"/>
                    </a:lnTo>
                    <a:lnTo>
                      <a:pt x="1198" y="1005"/>
                    </a:lnTo>
                    <a:lnTo>
                      <a:pt x="1186" y="1012"/>
                    </a:lnTo>
                    <a:lnTo>
                      <a:pt x="1180" y="1019"/>
                    </a:lnTo>
                    <a:lnTo>
                      <a:pt x="1181" y="1026"/>
                    </a:lnTo>
                    <a:lnTo>
                      <a:pt x="1182" y="1031"/>
                    </a:lnTo>
                    <a:lnTo>
                      <a:pt x="1178" y="1030"/>
                    </a:lnTo>
                    <a:lnTo>
                      <a:pt x="1181" y="1033"/>
                    </a:lnTo>
                    <a:lnTo>
                      <a:pt x="1180" y="1038"/>
                    </a:lnTo>
                    <a:lnTo>
                      <a:pt x="1180" y="1039"/>
                    </a:lnTo>
                    <a:lnTo>
                      <a:pt x="1176" y="1037"/>
                    </a:lnTo>
                    <a:lnTo>
                      <a:pt x="1173" y="1039"/>
                    </a:lnTo>
                    <a:lnTo>
                      <a:pt x="1175" y="1045"/>
                    </a:lnTo>
                    <a:lnTo>
                      <a:pt x="1179" y="1050"/>
                    </a:lnTo>
                    <a:lnTo>
                      <a:pt x="1179" y="1047"/>
                    </a:lnTo>
                    <a:lnTo>
                      <a:pt x="1177" y="1045"/>
                    </a:lnTo>
                    <a:lnTo>
                      <a:pt x="1181" y="1044"/>
                    </a:lnTo>
                    <a:lnTo>
                      <a:pt x="1188" y="1051"/>
                    </a:lnTo>
                    <a:lnTo>
                      <a:pt x="1200" y="1056"/>
                    </a:lnTo>
                    <a:lnTo>
                      <a:pt x="1204" y="1060"/>
                    </a:lnTo>
                    <a:lnTo>
                      <a:pt x="1204" y="1068"/>
                    </a:lnTo>
                    <a:lnTo>
                      <a:pt x="1207" y="1071"/>
                    </a:lnTo>
                    <a:lnTo>
                      <a:pt x="1209" y="1077"/>
                    </a:lnTo>
                    <a:lnTo>
                      <a:pt x="1215" y="1079"/>
                    </a:lnTo>
                    <a:lnTo>
                      <a:pt x="1215" y="1083"/>
                    </a:lnTo>
                    <a:lnTo>
                      <a:pt x="1209" y="1085"/>
                    </a:lnTo>
                    <a:lnTo>
                      <a:pt x="1211" y="1086"/>
                    </a:lnTo>
                    <a:lnTo>
                      <a:pt x="1206" y="1094"/>
                    </a:lnTo>
                    <a:lnTo>
                      <a:pt x="1206" y="1104"/>
                    </a:lnTo>
                    <a:lnTo>
                      <a:pt x="1209" y="1110"/>
                    </a:lnTo>
                    <a:lnTo>
                      <a:pt x="1207" y="1107"/>
                    </a:lnTo>
                    <a:lnTo>
                      <a:pt x="1206" y="1107"/>
                    </a:lnTo>
                    <a:lnTo>
                      <a:pt x="1196" y="1112"/>
                    </a:lnTo>
                    <a:lnTo>
                      <a:pt x="1182" y="1124"/>
                    </a:lnTo>
                    <a:lnTo>
                      <a:pt x="1171" y="1138"/>
                    </a:lnTo>
                    <a:lnTo>
                      <a:pt x="1159" y="1157"/>
                    </a:lnTo>
                    <a:lnTo>
                      <a:pt x="1147" y="1181"/>
                    </a:lnTo>
                    <a:lnTo>
                      <a:pt x="1136" y="1209"/>
                    </a:lnTo>
                    <a:lnTo>
                      <a:pt x="1129" y="1241"/>
                    </a:lnTo>
                    <a:lnTo>
                      <a:pt x="1121" y="1264"/>
                    </a:lnTo>
                    <a:lnTo>
                      <a:pt x="1093" y="1313"/>
                    </a:lnTo>
                    <a:lnTo>
                      <a:pt x="1073" y="1339"/>
                    </a:lnTo>
                    <a:lnTo>
                      <a:pt x="1058" y="1354"/>
                    </a:lnTo>
                    <a:lnTo>
                      <a:pt x="957" y="1434"/>
                    </a:lnTo>
                    <a:lnTo>
                      <a:pt x="930" y="1452"/>
                    </a:lnTo>
                    <a:lnTo>
                      <a:pt x="925" y="1453"/>
                    </a:lnTo>
                    <a:lnTo>
                      <a:pt x="918" y="1452"/>
                    </a:lnTo>
                    <a:lnTo>
                      <a:pt x="917" y="1451"/>
                    </a:lnTo>
                    <a:lnTo>
                      <a:pt x="915" y="1441"/>
                    </a:lnTo>
                    <a:lnTo>
                      <a:pt x="897" y="1440"/>
                    </a:lnTo>
                    <a:lnTo>
                      <a:pt x="895" y="1440"/>
                    </a:lnTo>
                    <a:lnTo>
                      <a:pt x="897" y="1436"/>
                    </a:lnTo>
                    <a:lnTo>
                      <a:pt x="894" y="1432"/>
                    </a:lnTo>
                    <a:lnTo>
                      <a:pt x="896" y="1426"/>
                    </a:lnTo>
                    <a:lnTo>
                      <a:pt x="894" y="1423"/>
                    </a:lnTo>
                    <a:lnTo>
                      <a:pt x="896" y="1420"/>
                    </a:lnTo>
                    <a:lnTo>
                      <a:pt x="897" y="1425"/>
                    </a:lnTo>
                    <a:lnTo>
                      <a:pt x="899" y="1420"/>
                    </a:lnTo>
                    <a:lnTo>
                      <a:pt x="899" y="1411"/>
                    </a:lnTo>
                    <a:lnTo>
                      <a:pt x="900" y="1405"/>
                    </a:lnTo>
                    <a:lnTo>
                      <a:pt x="902" y="1409"/>
                    </a:lnTo>
                    <a:lnTo>
                      <a:pt x="908" y="1410"/>
                    </a:lnTo>
                    <a:lnTo>
                      <a:pt x="906" y="1410"/>
                    </a:lnTo>
                    <a:lnTo>
                      <a:pt x="907" y="1413"/>
                    </a:lnTo>
                    <a:lnTo>
                      <a:pt x="905" y="1412"/>
                    </a:lnTo>
                    <a:lnTo>
                      <a:pt x="906" y="1414"/>
                    </a:lnTo>
                    <a:lnTo>
                      <a:pt x="910" y="1415"/>
                    </a:lnTo>
                    <a:lnTo>
                      <a:pt x="913" y="1414"/>
                    </a:lnTo>
                    <a:lnTo>
                      <a:pt x="911" y="1410"/>
                    </a:lnTo>
                    <a:lnTo>
                      <a:pt x="910" y="1411"/>
                    </a:lnTo>
                    <a:lnTo>
                      <a:pt x="912" y="1407"/>
                    </a:lnTo>
                    <a:lnTo>
                      <a:pt x="913" y="1401"/>
                    </a:lnTo>
                    <a:lnTo>
                      <a:pt x="915" y="1399"/>
                    </a:lnTo>
                    <a:lnTo>
                      <a:pt x="913" y="1402"/>
                    </a:lnTo>
                    <a:lnTo>
                      <a:pt x="915" y="1403"/>
                    </a:lnTo>
                    <a:lnTo>
                      <a:pt x="916" y="1399"/>
                    </a:lnTo>
                    <a:lnTo>
                      <a:pt x="918" y="1382"/>
                    </a:lnTo>
                    <a:lnTo>
                      <a:pt x="909" y="1346"/>
                    </a:lnTo>
                    <a:lnTo>
                      <a:pt x="919" y="1315"/>
                    </a:lnTo>
                    <a:lnTo>
                      <a:pt x="923" y="1313"/>
                    </a:lnTo>
                    <a:lnTo>
                      <a:pt x="923" y="1317"/>
                    </a:lnTo>
                    <a:lnTo>
                      <a:pt x="920" y="1315"/>
                    </a:lnTo>
                    <a:lnTo>
                      <a:pt x="918" y="1324"/>
                    </a:lnTo>
                    <a:lnTo>
                      <a:pt x="919" y="1325"/>
                    </a:lnTo>
                    <a:lnTo>
                      <a:pt x="918" y="1324"/>
                    </a:lnTo>
                    <a:lnTo>
                      <a:pt x="921" y="1325"/>
                    </a:lnTo>
                    <a:lnTo>
                      <a:pt x="924" y="1324"/>
                    </a:lnTo>
                    <a:lnTo>
                      <a:pt x="942" y="1302"/>
                    </a:lnTo>
                    <a:lnTo>
                      <a:pt x="942" y="1304"/>
                    </a:lnTo>
                    <a:lnTo>
                      <a:pt x="941" y="1304"/>
                    </a:lnTo>
                    <a:lnTo>
                      <a:pt x="939" y="1306"/>
                    </a:lnTo>
                    <a:lnTo>
                      <a:pt x="941" y="1309"/>
                    </a:lnTo>
                    <a:lnTo>
                      <a:pt x="950" y="1313"/>
                    </a:lnTo>
                    <a:lnTo>
                      <a:pt x="953" y="1313"/>
                    </a:lnTo>
                    <a:lnTo>
                      <a:pt x="960" y="1305"/>
                    </a:lnTo>
                    <a:lnTo>
                      <a:pt x="966" y="1299"/>
                    </a:lnTo>
                    <a:lnTo>
                      <a:pt x="974" y="1287"/>
                    </a:lnTo>
                    <a:lnTo>
                      <a:pt x="978" y="1279"/>
                    </a:lnTo>
                    <a:lnTo>
                      <a:pt x="977" y="1260"/>
                    </a:lnTo>
                    <a:lnTo>
                      <a:pt x="981" y="1247"/>
                    </a:lnTo>
                    <a:lnTo>
                      <a:pt x="984" y="1245"/>
                    </a:lnTo>
                    <a:lnTo>
                      <a:pt x="990" y="1252"/>
                    </a:lnTo>
                    <a:lnTo>
                      <a:pt x="996" y="1253"/>
                    </a:lnTo>
                    <a:lnTo>
                      <a:pt x="1013" y="1236"/>
                    </a:lnTo>
                    <a:lnTo>
                      <a:pt x="1015" y="1232"/>
                    </a:lnTo>
                    <a:lnTo>
                      <a:pt x="1010" y="1243"/>
                    </a:lnTo>
                    <a:lnTo>
                      <a:pt x="1018" y="1254"/>
                    </a:lnTo>
                    <a:lnTo>
                      <a:pt x="1036" y="1269"/>
                    </a:lnTo>
                    <a:lnTo>
                      <a:pt x="1046" y="1271"/>
                    </a:lnTo>
                    <a:lnTo>
                      <a:pt x="1052" y="1270"/>
                    </a:lnTo>
                    <a:lnTo>
                      <a:pt x="1061" y="1265"/>
                    </a:lnTo>
                    <a:lnTo>
                      <a:pt x="1065" y="1259"/>
                    </a:lnTo>
                    <a:lnTo>
                      <a:pt x="1093" y="1213"/>
                    </a:lnTo>
                    <a:lnTo>
                      <a:pt x="1100" y="1188"/>
                    </a:lnTo>
                    <a:lnTo>
                      <a:pt x="1100" y="1181"/>
                    </a:lnTo>
                    <a:lnTo>
                      <a:pt x="1093" y="1164"/>
                    </a:lnTo>
                    <a:lnTo>
                      <a:pt x="1077" y="1142"/>
                    </a:lnTo>
                    <a:lnTo>
                      <a:pt x="1080" y="1130"/>
                    </a:lnTo>
                    <a:lnTo>
                      <a:pt x="1093" y="1103"/>
                    </a:lnTo>
                    <a:lnTo>
                      <a:pt x="1082" y="1108"/>
                    </a:lnTo>
                    <a:lnTo>
                      <a:pt x="1077" y="1107"/>
                    </a:lnTo>
                    <a:lnTo>
                      <a:pt x="1077" y="1109"/>
                    </a:lnTo>
                    <a:lnTo>
                      <a:pt x="1073" y="1109"/>
                    </a:lnTo>
                    <a:lnTo>
                      <a:pt x="1068" y="1108"/>
                    </a:lnTo>
                    <a:lnTo>
                      <a:pt x="1069" y="1110"/>
                    </a:lnTo>
                    <a:lnTo>
                      <a:pt x="1067" y="1110"/>
                    </a:lnTo>
                    <a:lnTo>
                      <a:pt x="1069" y="1110"/>
                    </a:lnTo>
                    <a:lnTo>
                      <a:pt x="1068" y="1112"/>
                    </a:lnTo>
                    <a:lnTo>
                      <a:pt x="1071" y="1113"/>
                    </a:lnTo>
                    <a:lnTo>
                      <a:pt x="1070" y="1115"/>
                    </a:lnTo>
                    <a:lnTo>
                      <a:pt x="1070" y="1114"/>
                    </a:lnTo>
                    <a:lnTo>
                      <a:pt x="1067" y="1114"/>
                    </a:lnTo>
                    <a:lnTo>
                      <a:pt x="1061" y="1116"/>
                    </a:lnTo>
                    <a:lnTo>
                      <a:pt x="1061" y="1117"/>
                    </a:lnTo>
                    <a:lnTo>
                      <a:pt x="1067" y="1117"/>
                    </a:lnTo>
                    <a:lnTo>
                      <a:pt x="1069" y="1116"/>
                    </a:lnTo>
                    <a:lnTo>
                      <a:pt x="1070" y="1119"/>
                    </a:lnTo>
                    <a:lnTo>
                      <a:pt x="1068" y="1121"/>
                    </a:lnTo>
                    <a:lnTo>
                      <a:pt x="1064" y="1119"/>
                    </a:lnTo>
                    <a:lnTo>
                      <a:pt x="1060" y="1123"/>
                    </a:lnTo>
                    <a:lnTo>
                      <a:pt x="1058" y="1130"/>
                    </a:lnTo>
                    <a:lnTo>
                      <a:pt x="1055" y="1132"/>
                    </a:lnTo>
                    <a:lnTo>
                      <a:pt x="1057" y="1133"/>
                    </a:lnTo>
                    <a:lnTo>
                      <a:pt x="1052" y="1142"/>
                    </a:lnTo>
                    <a:lnTo>
                      <a:pt x="1055" y="1145"/>
                    </a:lnTo>
                    <a:lnTo>
                      <a:pt x="1051" y="1143"/>
                    </a:lnTo>
                    <a:lnTo>
                      <a:pt x="1050" y="1145"/>
                    </a:lnTo>
                    <a:lnTo>
                      <a:pt x="1053" y="1149"/>
                    </a:lnTo>
                    <a:lnTo>
                      <a:pt x="1057" y="1147"/>
                    </a:lnTo>
                    <a:lnTo>
                      <a:pt x="1054" y="1150"/>
                    </a:lnTo>
                    <a:lnTo>
                      <a:pt x="1057" y="1155"/>
                    </a:lnTo>
                    <a:lnTo>
                      <a:pt x="1058" y="1153"/>
                    </a:lnTo>
                    <a:lnTo>
                      <a:pt x="1062" y="1155"/>
                    </a:lnTo>
                    <a:lnTo>
                      <a:pt x="1065" y="1150"/>
                    </a:lnTo>
                    <a:lnTo>
                      <a:pt x="1072" y="1152"/>
                    </a:lnTo>
                    <a:lnTo>
                      <a:pt x="1071" y="1157"/>
                    </a:lnTo>
                    <a:lnTo>
                      <a:pt x="1057" y="1169"/>
                    </a:lnTo>
                    <a:lnTo>
                      <a:pt x="1027" y="1175"/>
                    </a:lnTo>
                    <a:lnTo>
                      <a:pt x="1022" y="1177"/>
                    </a:lnTo>
                    <a:lnTo>
                      <a:pt x="1018" y="1181"/>
                    </a:lnTo>
                    <a:lnTo>
                      <a:pt x="1015" y="1199"/>
                    </a:lnTo>
                    <a:lnTo>
                      <a:pt x="1011" y="1204"/>
                    </a:lnTo>
                    <a:lnTo>
                      <a:pt x="998" y="1207"/>
                    </a:lnTo>
                    <a:lnTo>
                      <a:pt x="996" y="1210"/>
                    </a:lnTo>
                    <a:lnTo>
                      <a:pt x="995" y="1215"/>
                    </a:lnTo>
                    <a:lnTo>
                      <a:pt x="984" y="1211"/>
                    </a:lnTo>
                    <a:lnTo>
                      <a:pt x="978" y="1212"/>
                    </a:lnTo>
                    <a:lnTo>
                      <a:pt x="973" y="1215"/>
                    </a:lnTo>
                    <a:lnTo>
                      <a:pt x="970" y="1212"/>
                    </a:lnTo>
                    <a:lnTo>
                      <a:pt x="960" y="1210"/>
                    </a:lnTo>
                    <a:lnTo>
                      <a:pt x="956" y="1203"/>
                    </a:lnTo>
                    <a:lnTo>
                      <a:pt x="952" y="1204"/>
                    </a:lnTo>
                    <a:lnTo>
                      <a:pt x="948" y="1207"/>
                    </a:lnTo>
                    <a:lnTo>
                      <a:pt x="938" y="1200"/>
                    </a:lnTo>
                    <a:lnTo>
                      <a:pt x="934" y="1201"/>
                    </a:lnTo>
                    <a:lnTo>
                      <a:pt x="931" y="1196"/>
                    </a:lnTo>
                    <a:lnTo>
                      <a:pt x="929" y="1197"/>
                    </a:lnTo>
                    <a:lnTo>
                      <a:pt x="927" y="1200"/>
                    </a:lnTo>
                    <a:lnTo>
                      <a:pt x="924" y="1199"/>
                    </a:lnTo>
                    <a:lnTo>
                      <a:pt x="920" y="1194"/>
                    </a:lnTo>
                    <a:lnTo>
                      <a:pt x="917" y="1195"/>
                    </a:lnTo>
                    <a:lnTo>
                      <a:pt x="912" y="1185"/>
                    </a:lnTo>
                    <a:lnTo>
                      <a:pt x="910" y="1178"/>
                    </a:lnTo>
                    <a:lnTo>
                      <a:pt x="901" y="1177"/>
                    </a:lnTo>
                    <a:lnTo>
                      <a:pt x="899" y="1178"/>
                    </a:lnTo>
                    <a:lnTo>
                      <a:pt x="898" y="1177"/>
                    </a:lnTo>
                    <a:lnTo>
                      <a:pt x="896" y="1178"/>
                    </a:lnTo>
                    <a:lnTo>
                      <a:pt x="893" y="1176"/>
                    </a:lnTo>
                    <a:lnTo>
                      <a:pt x="893" y="1175"/>
                    </a:lnTo>
                    <a:lnTo>
                      <a:pt x="890" y="1175"/>
                    </a:lnTo>
                    <a:lnTo>
                      <a:pt x="884" y="1170"/>
                    </a:lnTo>
                    <a:lnTo>
                      <a:pt x="883" y="1167"/>
                    </a:lnTo>
                    <a:lnTo>
                      <a:pt x="877" y="1163"/>
                    </a:lnTo>
                    <a:lnTo>
                      <a:pt x="877" y="1159"/>
                    </a:lnTo>
                    <a:lnTo>
                      <a:pt x="871" y="1156"/>
                    </a:lnTo>
                    <a:lnTo>
                      <a:pt x="874" y="1148"/>
                    </a:lnTo>
                    <a:lnTo>
                      <a:pt x="871" y="1145"/>
                    </a:lnTo>
                    <a:lnTo>
                      <a:pt x="871" y="1143"/>
                    </a:lnTo>
                    <a:lnTo>
                      <a:pt x="869" y="1141"/>
                    </a:lnTo>
                    <a:lnTo>
                      <a:pt x="871" y="1141"/>
                    </a:lnTo>
                    <a:lnTo>
                      <a:pt x="871" y="1137"/>
                    </a:lnTo>
                    <a:lnTo>
                      <a:pt x="869" y="1135"/>
                    </a:lnTo>
                    <a:lnTo>
                      <a:pt x="869" y="1133"/>
                    </a:lnTo>
                    <a:lnTo>
                      <a:pt x="863" y="1129"/>
                    </a:lnTo>
                    <a:lnTo>
                      <a:pt x="863" y="1124"/>
                    </a:lnTo>
                    <a:lnTo>
                      <a:pt x="860" y="1116"/>
                    </a:lnTo>
                    <a:lnTo>
                      <a:pt x="857" y="1116"/>
                    </a:lnTo>
                    <a:lnTo>
                      <a:pt x="856" y="1114"/>
                    </a:lnTo>
                    <a:lnTo>
                      <a:pt x="858" y="1113"/>
                    </a:lnTo>
                    <a:lnTo>
                      <a:pt x="854" y="1110"/>
                    </a:lnTo>
                    <a:lnTo>
                      <a:pt x="855" y="1105"/>
                    </a:lnTo>
                    <a:lnTo>
                      <a:pt x="851" y="1105"/>
                    </a:lnTo>
                    <a:lnTo>
                      <a:pt x="853" y="1103"/>
                    </a:lnTo>
                    <a:lnTo>
                      <a:pt x="849" y="1097"/>
                    </a:lnTo>
                    <a:lnTo>
                      <a:pt x="849" y="1094"/>
                    </a:lnTo>
                    <a:lnTo>
                      <a:pt x="852" y="1095"/>
                    </a:lnTo>
                    <a:lnTo>
                      <a:pt x="853" y="1093"/>
                    </a:lnTo>
                    <a:lnTo>
                      <a:pt x="848" y="1092"/>
                    </a:lnTo>
                    <a:lnTo>
                      <a:pt x="848" y="1089"/>
                    </a:lnTo>
                    <a:lnTo>
                      <a:pt x="836" y="1088"/>
                    </a:lnTo>
                    <a:lnTo>
                      <a:pt x="834" y="1085"/>
                    </a:lnTo>
                    <a:lnTo>
                      <a:pt x="830" y="1085"/>
                    </a:lnTo>
                    <a:lnTo>
                      <a:pt x="827" y="1080"/>
                    </a:lnTo>
                    <a:lnTo>
                      <a:pt x="828" y="1079"/>
                    </a:lnTo>
                    <a:lnTo>
                      <a:pt x="825" y="1078"/>
                    </a:lnTo>
                    <a:lnTo>
                      <a:pt x="826" y="1072"/>
                    </a:lnTo>
                    <a:lnTo>
                      <a:pt x="823" y="1071"/>
                    </a:lnTo>
                    <a:lnTo>
                      <a:pt x="821" y="1072"/>
                    </a:lnTo>
                    <a:lnTo>
                      <a:pt x="817" y="1071"/>
                    </a:lnTo>
                    <a:lnTo>
                      <a:pt x="812" y="1065"/>
                    </a:lnTo>
                    <a:lnTo>
                      <a:pt x="805" y="1062"/>
                    </a:lnTo>
                    <a:lnTo>
                      <a:pt x="802" y="1062"/>
                    </a:lnTo>
                    <a:lnTo>
                      <a:pt x="800" y="1059"/>
                    </a:lnTo>
                    <a:lnTo>
                      <a:pt x="802" y="1057"/>
                    </a:lnTo>
                    <a:lnTo>
                      <a:pt x="800" y="1054"/>
                    </a:lnTo>
                    <a:lnTo>
                      <a:pt x="793" y="1054"/>
                    </a:lnTo>
                    <a:lnTo>
                      <a:pt x="787" y="1050"/>
                    </a:lnTo>
                    <a:lnTo>
                      <a:pt x="782" y="1052"/>
                    </a:lnTo>
                    <a:lnTo>
                      <a:pt x="779" y="1055"/>
                    </a:lnTo>
                    <a:lnTo>
                      <a:pt x="777" y="1055"/>
                    </a:lnTo>
                    <a:lnTo>
                      <a:pt x="774" y="1058"/>
                    </a:lnTo>
                    <a:lnTo>
                      <a:pt x="771" y="1056"/>
                    </a:lnTo>
                    <a:lnTo>
                      <a:pt x="770" y="1052"/>
                    </a:lnTo>
                    <a:lnTo>
                      <a:pt x="763" y="1049"/>
                    </a:lnTo>
                    <a:lnTo>
                      <a:pt x="763" y="1047"/>
                    </a:lnTo>
                    <a:lnTo>
                      <a:pt x="694" y="996"/>
                    </a:lnTo>
                    <a:lnTo>
                      <a:pt x="695" y="991"/>
                    </a:lnTo>
                    <a:lnTo>
                      <a:pt x="692" y="988"/>
                    </a:lnTo>
                    <a:lnTo>
                      <a:pt x="695" y="985"/>
                    </a:lnTo>
                    <a:lnTo>
                      <a:pt x="692" y="983"/>
                    </a:lnTo>
                    <a:lnTo>
                      <a:pt x="690" y="979"/>
                    </a:lnTo>
                    <a:lnTo>
                      <a:pt x="686" y="977"/>
                    </a:lnTo>
                    <a:lnTo>
                      <a:pt x="686" y="975"/>
                    </a:lnTo>
                    <a:lnTo>
                      <a:pt x="681" y="966"/>
                    </a:lnTo>
                    <a:lnTo>
                      <a:pt x="668" y="960"/>
                    </a:lnTo>
                    <a:lnTo>
                      <a:pt x="665" y="954"/>
                    </a:lnTo>
                    <a:lnTo>
                      <a:pt x="647" y="953"/>
                    </a:lnTo>
                    <a:lnTo>
                      <a:pt x="641" y="949"/>
                    </a:lnTo>
                    <a:lnTo>
                      <a:pt x="637" y="950"/>
                    </a:lnTo>
                    <a:lnTo>
                      <a:pt x="636" y="948"/>
                    </a:lnTo>
                    <a:lnTo>
                      <a:pt x="630" y="948"/>
                    </a:lnTo>
                    <a:lnTo>
                      <a:pt x="629" y="947"/>
                    </a:lnTo>
                    <a:lnTo>
                      <a:pt x="622" y="949"/>
                    </a:lnTo>
                    <a:lnTo>
                      <a:pt x="619" y="948"/>
                    </a:lnTo>
                    <a:lnTo>
                      <a:pt x="611" y="950"/>
                    </a:lnTo>
                    <a:lnTo>
                      <a:pt x="606" y="945"/>
                    </a:lnTo>
                    <a:lnTo>
                      <a:pt x="607" y="943"/>
                    </a:lnTo>
                    <a:lnTo>
                      <a:pt x="602" y="941"/>
                    </a:lnTo>
                    <a:lnTo>
                      <a:pt x="601" y="936"/>
                    </a:lnTo>
                    <a:lnTo>
                      <a:pt x="597" y="936"/>
                    </a:lnTo>
                    <a:lnTo>
                      <a:pt x="596" y="937"/>
                    </a:lnTo>
                    <a:lnTo>
                      <a:pt x="589" y="937"/>
                    </a:lnTo>
                    <a:lnTo>
                      <a:pt x="590" y="932"/>
                    </a:lnTo>
                    <a:lnTo>
                      <a:pt x="585" y="931"/>
                    </a:lnTo>
                    <a:lnTo>
                      <a:pt x="586" y="927"/>
                    </a:lnTo>
                    <a:lnTo>
                      <a:pt x="584" y="924"/>
                    </a:lnTo>
                    <a:lnTo>
                      <a:pt x="581" y="924"/>
                    </a:lnTo>
                    <a:lnTo>
                      <a:pt x="579" y="918"/>
                    </a:lnTo>
                    <a:lnTo>
                      <a:pt x="575" y="915"/>
                    </a:lnTo>
                    <a:lnTo>
                      <a:pt x="575" y="913"/>
                    </a:lnTo>
                    <a:lnTo>
                      <a:pt x="569" y="913"/>
                    </a:lnTo>
                    <a:lnTo>
                      <a:pt x="567" y="922"/>
                    </a:lnTo>
                    <a:lnTo>
                      <a:pt x="563" y="923"/>
                    </a:lnTo>
                    <a:lnTo>
                      <a:pt x="564" y="927"/>
                    </a:lnTo>
                    <a:lnTo>
                      <a:pt x="559" y="927"/>
                    </a:lnTo>
                    <a:lnTo>
                      <a:pt x="552" y="922"/>
                    </a:lnTo>
                    <a:lnTo>
                      <a:pt x="549" y="923"/>
                    </a:lnTo>
                    <a:lnTo>
                      <a:pt x="549" y="921"/>
                    </a:lnTo>
                    <a:lnTo>
                      <a:pt x="543" y="918"/>
                    </a:lnTo>
                    <a:lnTo>
                      <a:pt x="540" y="916"/>
                    </a:lnTo>
                    <a:lnTo>
                      <a:pt x="539" y="913"/>
                    </a:lnTo>
                    <a:lnTo>
                      <a:pt x="523" y="911"/>
                    </a:lnTo>
                    <a:lnTo>
                      <a:pt x="521" y="908"/>
                    </a:lnTo>
                    <a:lnTo>
                      <a:pt x="521" y="901"/>
                    </a:lnTo>
                    <a:lnTo>
                      <a:pt x="520" y="900"/>
                    </a:lnTo>
                    <a:lnTo>
                      <a:pt x="521" y="899"/>
                    </a:lnTo>
                    <a:lnTo>
                      <a:pt x="518" y="896"/>
                    </a:lnTo>
                    <a:lnTo>
                      <a:pt x="514" y="896"/>
                    </a:lnTo>
                    <a:lnTo>
                      <a:pt x="514" y="894"/>
                    </a:lnTo>
                    <a:lnTo>
                      <a:pt x="517" y="893"/>
                    </a:lnTo>
                    <a:lnTo>
                      <a:pt x="513" y="890"/>
                    </a:lnTo>
                    <a:lnTo>
                      <a:pt x="514" y="888"/>
                    </a:lnTo>
                    <a:lnTo>
                      <a:pt x="512" y="886"/>
                    </a:lnTo>
                    <a:lnTo>
                      <a:pt x="507" y="887"/>
                    </a:lnTo>
                    <a:lnTo>
                      <a:pt x="506" y="885"/>
                    </a:lnTo>
                    <a:lnTo>
                      <a:pt x="502" y="883"/>
                    </a:lnTo>
                    <a:lnTo>
                      <a:pt x="504" y="879"/>
                    </a:lnTo>
                    <a:lnTo>
                      <a:pt x="503" y="877"/>
                    </a:lnTo>
                    <a:lnTo>
                      <a:pt x="504" y="874"/>
                    </a:lnTo>
                    <a:lnTo>
                      <a:pt x="497" y="869"/>
                    </a:lnTo>
                    <a:lnTo>
                      <a:pt x="499" y="862"/>
                    </a:lnTo>
                    <a:lnTo>
                      <a:pt x="495" y="861"/>
                    </a:lnTo>
                    <a:lnTo>
                      <a:pt x="494" y="858"/>
                    </a:lnTo>
                    <a:lnTo>
                      <a:pt x="487" y="860"/>
                    </a:lnTo>
                    <a:lnTo>
                      <a:pt x="487" y="858"/>
                    </a:lnTo>
                    <a:lnTo>
                      <a:pt x="483" y="858"/>
                    </a:lnTo>
                    <a:lnTo>
                      <a:pt x="481" y="854"/>
                    </a:lnTo>
                    <a:lnTo>
                      <a:pt x="481" y="853"/>
                    </a:lnTo>
                    <a:lnTo>
                      <a:pt x="483" y="851"/>
                    </a:lnTo>
                    <a:lnTo>
                      <a:pt x="480" y="849"/>
                    </a:lnTo>
                    <a:lnTo>
                      <a:pt x="480" y="845"/>
                    </a:lnTo>
                    <a:lnTo>
                      <a:pt x="469" y="843"/>
                    </a:lnTo>
                    <a:lnTo>
                      <a:pt x="469" y="838"/>
                    </a:lnTo>
                    <a:lnTo>
                      <a:pt x="466" y="838"/>
                    </a:lnTo>
                    <a:lnTo>
                      <a:pt x="464" y="833"/>
                    </a:lnTo>
                    <a:lnTo>
                      <a:pt x="460" y="833"/>
                    </a:lnTo>
                    <a:lnTo>
                      <a:pt x="457" y="831"/>
                    </a:lnTo>
                    <a:lnTo>
                      <a:pt x="450" y="818"/>
                    </a:lnTo>
                    <a:lnTo>
                      <a:pt x="444" y="821"/>
                    </a:lnTo>
                    <a:lnTo>
                      <a:pt x="441" y="820"/>
                    </a:lnTo>
                    <a:lnTo>
                      <a:pt x="437" y="821"/>
                    </a:lnTo>
                    <a:lnTo>
                      <a:pt x="434" y="824"/>
                    </a:lnTo>
                    <a:lnTo>
                      <a:pt x="432" y="825"/>
                    </a:lnTo>
                    <a:lnTo>
                      <a:pt x="433" y="832"/>
                    </a:lnTo>
                    <a:lnTo>
                      <a:pt x="435" y="835"/>
                    </a:lnTo>
                    <a:lnTo>
                      <a:pt x="431" y="841"/>
                    </a:lnTo>
                    <a:lnTo>
                      <a:pt x="432" y="842"/>
                    </a:lnTo>
                    <a:lnTo>
                      <a:pt x="429" y="844"/>
                    </a:lnTo>
                    <a:lnTo>
                      <a:pt x="425" y="842"/>
                    </a:lnTo>
                    <a:lnTo>
                      <a:pt x="421" y="844"/>
                    </a:lnTo>
                    <a:lnTo>
                      <a:pt x="419" y="842"/>
                    </a:lnTo>
                    <a:lnTo>
                      <a:pt x="417" y="850"/>
                    </a:lnTo>
                    <a:lnTo>
                      <a:pt x="413" y="850"/>
                    </a:lnTo>
                    <a:lnTo>
                      <a:pt x="411" y="854"/>
                    </a:lnTo>
                    <a:lnTo>
                      <a:pt x="407" y="854"/>
                    </a:lnTo>
                    <a:lnTo>
                      <a:pt x="408" y="857"/>
                    </a:lnTo>
                    <a:lnTo>
                      <a:pt x="399" y="857"/>
                    </a:lnTo>
                    <a:lnTo>
                      <a:pt x="395" y="863"/>
                    </a:lnTo>
                    <a:lnTo>
                      <a:pt x="390" y="864"/>
                    </a:lnTo>
                    <a:lnTo>
                      <a:pt x="386" y="870"/>
                    </a:lnTo>
                    <a:lnTo>
                      <a:pt x="381" y="871"/>
                    </a:lnTo>
                    <a:lnTo>
                      <a:pt x="379" y="869"/>
                    </a:lnTo>
                    <a:lnTo>
                      <a:pt x="374" y="871"/>
                    </a:lnTo>
                    <a:lnTo>
                      <a:pt x="373" y="873"/>
                    </a:lnTo>
                    <a:lnTo>
                      <a:pt x="362" y="870"/>
                    </a:lnTo>
                    <a:lnTo>
                      <a:pt x="360" y="873"/>
                    </a:lnTo>
                    <a:lnTo>
                      <a:pt x="356" y="872"/>
                    </a:lnTo>
                    <a:lnTo>
                      <a:pt x="354" y="863"/>
                    </a:lnTo>
                    <a:lnTo>
                      <a:pt x="355" y="852"/>
                    </a:lnTo>
                    <a:lnTo>
                      <a:pt x="357" y="849"/>
                    </a:lnTo>
                    <a:lnTo>
                      <a:pt x="355" y="842"/>
                    </a:lnTo>
                    <a:lnTo>
                      <a:pt x="357" y="837"/>
                    </a:lnTo>
                    <a:lnTo>
                      <a:pt x="356" y="831"/>
                    </a:lnTo>
                    <a:lnTo>
                      <a:pt x="360" y="823"/>
                    </a:lnTo>
                    <a:lnTo>
                      <a:pt x="356" y="815"/>
                    </a:lnTo>
                    <a:lnTo>
                      <a:pt x="354" y="815"/>
                    </a:lnTo>
                    <a:lnTo>
                      <a:pt x="355" y="811"/>
                    </a:lnTo>
                    <a:lnTo>
                      <a:pt x="352" y="810"/>
                    </a:lnTo>
                    <a:lnTo>
                      <a:pt x="353" y="807"/>
                    </a:lnTo>
                    <a:lnTo>
                      <a:pt x="350" y="807"/>
                    </a:lnTo>
                    <a:lnTo>
                      <a:pt x="350" y="805"/>
                    </a:lnTo>
                    <a:lnTo>
                      <a:pt x="344" y="805"/>
                    </a:lnTo>
                    <a:lnTo>
                      <a:pt x="342" y="799"/>
                    </a:lnTo>
                    <a:lnTo>
                      <a:pt x="338" y="801"/>
                    </a:lnTo>
                    <a:lnTo>
                      <a:pt x="335" y="796"/>
                    </a:lnTo>
                    <a:lnTo>
                      <a:pt x="330" y="798"/>
                    </a:lnTo>
                    <a:lnTo>
                      <a:pt x="330" y="792"/>
                    </a:lnTo>
                    <a:lnTo>
                      <a:pt x="325" y="790"/>
                    </a:lnTo>
                    <a:lnTo>
                      <a:pt x="325" y="787"/>
                    </a:lnTo>
                    <a:lnTo>
                      <a:pt x="327" y="786"/>
                    </a:lnTo>
                    <a:lnTo>
                      <a:pt x="322" y="782"/>
                    </a:lnTo>
                    <a:lnTo>
                      <a:pt x="321" y="779"/>
                    </a:lnTo>
                    <a:lnTo>
                      <a:pt x="322" y="777"/>
                    </a:lnTo>
                    <a:lnTo>
                      <a:pt x="318" y="772"/>
                    </a:lnTo>
                    <a:lnTo>
                      <a:pt x="321" y="770"/>
                    </a:lnTo>
                    <a:lnTo>
                      <a:pt x="316" y="768"/>
                    </a:lnTo>
                    <a:lnTo>
                      <a:pt x="309" y="768"/>
                    </a:lnTo>
                    <a:lnTo>
                      <a:pt x="306" y="766"/>
                    </a:lnTo>
                    <a:lnTo>
                      <a:pt x="309" y="764"/>
                    </a:lnTo>
                    <a:lnTo>
                      <a:pt x="307" y="762"/>
                    </a:lnTo>
                    <a:lnTo>
                      <a:pt x="304" y="762"/>
                    </a:lnTo>
                    <a:lnTo>
                      <a:pt x="302" y="765"/>
                    </a:lnTo>
                    <a:lnTo>
                      <a:pt x="301" y="764"/>
                    </a:lnTo>
                    <a:lnTo>
                      <a:pt x="302" y="759"/>
                    </a:lnTo>
                    <a:lnTo>
                      <a:pt x="300" y="757"/>
                    </a:lnTo>
                    <a:lnTo>
                      <a:pt x="297" y="759"/>
                    </a:lnTo>
                    <a:lnTo>
                      <a:pt x="297" y="756"/>
                    </a:lnTo>
                    <a:lnTo>
                      <a:pt x="295" y="752"/>
                    </a:lnTo>
                    <a:lnTo>
                      <a:pt x="295" y="750"/>
                    </a:lnTo>
                    <a:lnTo>
                      <a:pt x="290" y="752"/>
                    </a:lnTo>
                    <a:lnTo>
                      <a:pt x="286" y="752"/>
                    </a:lnTo>
                    <a:lnTo>
                      <a:pt x="285" y="750"/>
                    </a:lnTo>
                    <a:lnTo>
                      <a:pt x="285" y="748"/>
                    </a:lnTo>
                    <a:lnTo>
                      <a:pt x="281" y="744"/>
                    </a:lnTo>
                    <a:lnTo>
                      <a:pt x="279" y="744"/>
                    </a:lnTo>
                    <a:lnTo>
                      <a:pt x="280" y="745"/>
                    </a:lnTo>
                    <a:lnTo>
                      <a:pt x="278" y="746"/>
                    </a:lnTo>
                    <a:lnTo>
                      <a:pt x="275" y="745"/>
                    </a:lnTo>
                    <a:lnTo>
                      <a:pt x="273" y="743"/>
                    </a:lnTo>
                    <a:lnTo>
                      <a:pt x="271" y="742"/>
                    </a:lnTo>
                    <a:lnTo>
                      <a:pt x="271" y="739"/>
                    </a:lnTo>
                    <a:lnTo>
                      <a:pt x="269" y="738"/>
                    </a:lnTo>
                    <a:lnTo>
                      <a:pt x="271" y="734"/>
                    </a:lnTo>
                    <a:lnTo>
                      <a:pt x="269" y="733"/>
                    </a:lnTo>
                    <a:lnTo>
                      <a:pt x="267" y="730"/>
                    </a:lnTo>
                    <a:lnTo>
                      <a:pt x="263" y="730"/>
                    </a:lnTo>
                    <a:lnTo>
                      <a:pt x="260" y="728"/>
                    </a:lnTo>
                    <a:lnTo>
                      <a:pt x="261" y="726"/>
                    </a:lnTo>
                    <a:lnTo>
                      <a:pt x="258" y="720"/>
                    </a:lnTo>
                    <a:lnTo>
                      <a:pt x="251" y="724"/>
                    </a:lnTo>
                    <a:lnTo>
                      <a:pt x="245" y="715"/>
                    </a:lnTo>
                    <a:lnTo>
                      <a:pt x="240" y="715"/>
                    </a:lnTo>
                    <a:lnTo>
                      <a:pt x="240" y="713"/>
                    </a:lnTo>
                    <a:lnTo>
                      <a:pt x="237" y="711"/>
                    </a:lnTo>
                    <a:lnTo>
                      <a:pt x="241" y="709"/>
                    </a:lnTo>
                    <a:lnTo>
                      <a:pt x="241" y="705"/>
                    </a:lnTo>
                    <a:lnTo>
                      <a:pt x="239" y="705"/>
                    </a:lnTo>
                    <a:lnTo>
                      <a:pt x="236" y="706"/>
                    </a:lnTo>
                    <a:lnTo>
                      <a:pt x="233" y="702"/>
                    </a:lnTo>
                    <a:lnTo>
                      <a:pt x="232" y="699"/>
                    </a:lnTo>
                    <a:lnTo>
                      <a:pt x="224" y="702"/>
                    </a:lnTo>
                    <a:lnTo>
                      <a:pt x="223" y="700"/>
                    </a:lnTo>
                    <a:lnTo>
                      <a:pt x="226" y="698"/>
                    </a:lnTo>
                    <a:lnTo>
                      <a:pt x="226" y="695"/>
                    </a:lnTo>
                    <a:lnTo>
                      <a:pt x="224" y="693"/>
                    </a:lnTo>
                    <a:lnTo>
                      <a:pt x="222" y="695"/>
                    </a:lnTo>
                    <a:lnTo>
                      <a:pt x="218" y="693"/>
                    </a:lnTo>
                    <a:lnTo>
                      <a:pt x="222" y="690"/>
                    </a:lnTo>
                    <a:lnTo>
                      <a:pt x="216" y="684"/>
                    </a:lnTo>
                    <a:lnTo>
                      <a:pt x="213" y="684"/>
                    </a:lnTo>
                    <a:lnTo>
                      <a:pt x="217" y="681"/>
                    </a:lnTo>
                    <a:lnTo>
                      <a:pt x="214" y="680"/>
                    </a:lnTo>
                    <a:lnTo>
                      <a:pt x="210" y="680"/>
                    </a:lnTo>
                    <a:lnTo>
                      <a:pt x="210" y="679"/>
                    </a:lnTo>
                    <a:lnTo>
                      <a:pt x="206" y="681"/>
                    </a:lnTo>
                    <a:lnTo>
                      <a:pt x="204" y="677"/>
                    </a:lnTo>
                    <a:lnTo>
                      <a:pt x="205" y="675"/>
                    </a:lnTo>
                    <a:lnTo>
                      <a:pt x="201" y="676"/>
                    </a:lnTo>
                    <a:lnTo>
                      <a:pt x="193" y="672"/>
                    </a:lnTo>
                    <a:lnTo>
                      <a:pt x="189" y="672"/>
                    </a:lnTo>
                    <a:lnTo>
                      <a:pt x="187" y="670"/>
                    </a:lnTo>
                    <a:lnTo>
                      <a:pt x="188" y="664"/>
                    </a:lnTo>
                    <a:lnTo>
                      <a:pt x="183" y="662"/>
                    </a:lnTo>
                    <a:lnTo>
                      <a:pt x="182" y="659"/>
                    </a:lnTo>
                    <a:lnTo>
                      <a:pt x="180" y="660"/>
                    </a:lnTo>
                    <a:lnTo>
                      <a:pt x="179" y="658"/>
                    </a:lnTo>
                    <a:lnTo>
                      <a:pt x="175" y="656"/>
                    </a:lnTo>
                    <a:lnTo>
                      <a:pt x="168" y="657"/>
                    </a:lnTo>
                    <a:lnTo>
                      <a:pt x="168" y="655"/>
                    </a:lnTo>
                    <a:lnTo>
                      <a:pt x="164" y="656"/>
                    </a:lnTo>
                    <a:lnTo>
                      <a:pt x="161" y="661"/>
                    </a:lnTo>
                    <a:lnTo>
                      <a:pt x="161" y="660"/>
                    </a:lnTo>
                    <a:lnTo>
                      <a:pt x="159" y="660"/>
                    </a:lnTo>
                    <a:lnTo>
                      <a:pt x="158" y="657"/>
                    </a:lnTo>
                    <a:lnTo>
                      <a:pt x="150" y="658"/>
                    </a:lnTo>
                    <a:lnTo>
                      <a:pt x="145" y="658"/>
                    </a:lnTo>
                    <a:lnTo>
                      <a:pt x="141" y="655"/>
                    </a:lnTo>
                    <a:lnTo>
                      <a:pt x="135" y="656"/>
                    </a:lnTo>
                    <a:lnTo>
                      <a:pt x="134" y="658"/>
                    </a:lnTo>
                    <a:lnTo>
                      <a:pt x="131" y="659"/>
                    </a:lnTo>
                    <a:lnTo>
                      <a:pt x="125" y="658"/>
                    </a:lnTo>
                    <a:lnTo>
                      <a:pt x="126" y="656"/>
                    </a:lnTo>
                    <a:lnTo>
                      <a:pt x="125" y="655"/>
                    </a:lnTo>
                    <a:lnTo>
                      <a:pt x="122" y="658"/>
                    </a:lnTo>
                    <a:lnTo>
                      <a:pt x="121" y="662"/>
                    </a:lnTo>
                    <a:lnTo>
                      <a:pt x="116" y="661"/>
                    </a:lnTo>
                    <a:lnTo>
                      <a:pt x="116" y="664"/>
                    </a:lnTo>
                    <a:lnTo>
                      <a:pt x="118" y="664"/>
                    </a:lnTo>
                    <a:lnTo>
                      <a:pt x="117" y="665"/>
                    </a:lnTo>
                    <a:lnTo>
                      <a:pt x="115" y="667"/>
                    </a:lnTo>
                    <a:lnTo>
                      <a:pt x="113" y="667"/>
                    </a:lnTo>
                    <a:lnTo>
                      <a:pt x="108" y="674"/>
                    </a:lnTo>
                    <a:lnTo>
                      <a:pt x="104" y="679"/>
                    </a:lnTo>
                    <a:lnTo>
                      <a:pt x="104" y="684"/>
                    </a:lnTo>
                    <a:lnTo>
                      <a:pt x="106" y="688"/>
                    </a:lnTo>
                    <a:lnTo>
                      <a:pt x="98" y="694"/>
                    </a:lnTo>
                    <a:lnTo>
                      <a:pt x="96" y="698"/>
                    </a:lnTo>
                    <a:lnTo>
                      <a:pt x="86" y="699"/>
                    </a:lnTo>
                    <a:lnTo>
                      <a:pt x="83" y="695"/>
                    </a:lnTo>
                    <a:lnTo>
                      <a:pt x="82" y="696"/>
                    </a:lnTo>
                    <a:lnTo>
                      <a:pt x="82" y="698"/>
                    </a:lnTo>
                    <a:lnTo>
                      <a:pt x="79" y="700"/>
                    </a:lnTo>
                    <a:lnTo>
                      <a:pt x="71" y="693"/>
                    </a:lnTo>
                    <a:lnTo>
                      <a:pt x="70" y="695"/>
                    </a:lnTo>
                    <a:lnTo>
                      <a:pt x="64" y="698"/>
                    </a:lnTo>
                    <a:lnTo>
                      <a:pt x="61" y="695"/>
                    </a:lnTo>
                    <a:lnTo>
                      <a:pt x="59" y="696"/>
                    </a:lnTo>
                    <a:lnTo>
                      <a:pt x="54" y="702"/>
                    </a:lnTo>
                    <a:lnTo>
                      <a:pt x="49" y="702"/>
                    </a:lnTo>
                    <a:lnTo>
                      <a:pt x="49" y="697"/>
                    </a:lnTo>
                    <a:lnTo>
                      <a:pt x="42" y="696"/>
                    </a:lnTo>
                    <a:lnTo>
                      <a:pt x="38" y="694"/>
                    </a:lnTo>
                    <a:lnTo>
                      <a:pt x="34" y="695"/>
                    </a:lnTo>
                    <a:lnTo>
                      <a:pt x="31" y="699"/>
                    </a:lnTo>
                    <a:lnTo>
                      <a:pt x="26" y="698"/>
                    </a:lnTo>
                    <a:lnTo>
                      <a:pt x="20" y="696"/>
                    </a:lnTo>
                    <a:lnTo>
                      <a:pt x="16" y="691"/>
                    </a:lnTo>
                    <a:lnTo>
                      <a:pt x="18" y="688"/>
                    </a:lnTo>
                    <a:lnTo>
                      <a:pt x="18" y="682"/>
                    </a:lnTo>
                    <a:lnTo>
                      <a:pt x="8" y="678"/>
                    </a:lnTo>
                    <a:lnTo>
                      <a:pt x="3" y="677"/>
                    </a:lnTo>
                    <a:lnTo>
                      <a:pt x="0" y="678"/>
                    </a:lnTo>
                    <a:lnTo>
                      <a:pt x="1" y="675"/>
                    </a:lnTo>
                    <a:lnTo>
                      <a:pt x="17" y="674"/>
                    </a:lnTo>
                    <a:lnTo>
                      <a:pt x="35" y="663"/>
                    </a:lnTo>
                    <a:lnTo>
                      <a:pt x="41" y="658"/>
                    </a:lnTo>
                    <a:lnTo>
                      <a:pt x="45" y="648"/>
                    </a:lnTo>
                    <a:lnTo>
                      <a:pt x="53" y="642"/>
                    </a:lnTo>
                    <a:lnTo>
                      <a:pt x="64" y="638"/>
                    </a:lnTo>
                    <a:lnTo>
                      <a:pt x="68" y="630"/>
                    </a:lnTo>
                    <a:lnTo>
                      <a:pt x="70" y="621"/>
                    </a:lnTo>
                    <a:lnTo>
                      <a:pt x="69" y="611"/>
                    </a:lnTo>
                    <a:lnTo>
                      <a:pt x="75" y="600"/>
                    </a:lnTo>
                    <a:lnTo>
                      <a:pt x="90" y="588"/>
                    </a:lnTo>
                    <a:lnTo>
                      <a:pt x="103" y="588"/>
                    </a:lnTo>
                    <a:lnTo>
                      <a:pt x="111" y="586"/>
                    </a:lnTo>
                    <a:lnTo>
                      <a:pt x="118" y="582"/>
                    </a:lnTo>
                    <a:lnTo>
                      <a:pt x="135" y="568"/>
                    </a:lnTo>
                    <a:lnTo>
                      <a:pt x="139" y="562"/>
                    </a:lnTo>
                    <a:lnTo>
                      <a:pt x="147" y="557"/>
                    </a:lnTo>
                    <a:lnTo>
                      <a:pt x="146" y="551"/>
                    </a:lnTo>
                    <a:lnTo>
                      <a:pt x="150" y="546"/>
                    </a:lnTo>
                    <a:lnTo>
                      <a:pt x="167" y="531"/>
                    </a:lnTo>
                    <a:lnTo>
                      <a:pt x="180" y="523"/>
                    </a:lnTo>
                    <a:lnTo>
                      <a:pt x="183" y="517"/>
                    </a:lnTo>
                    <a:lnTo>
                      <a:pt x="189" y="513"/>
                    </a:lnTo>
                    <a:lnTo>
                      <a:pt x="189" y="510"/>
                    </a:lnTo>
                    <a:lnTo>
                      <a:pt x="189" y="504"/>
                    </a:lnTo>
                    <a:lnTo>
                      <a:pt x="192" y="500"/>
                    </a:lnTo>
                    <a:lnTo>
                      <a:pt x="205" y="497"/>
                    </a:lnTo>
                    <a:lnTo>
                      <a:pt x="215" y="479"/>
                    </a:lnTo>
                    <a:lnTo>
                      <a:pt x="216" y="473"/>
                    </a:lnTo>
                    <a:lnTo>
                      <a:pt x="215" y="467"/>
                    </a:lnTo>
                    <a:lnTo>
                      <a:pt x="217" y="461"/>
                    </a:lnTo>
                    <a:lnTo>
                      <a:pt x="226" y="453"/>
                    </a:lnTo>
                    <a:lnTo>
                      <a:pt x="230" y="445"/>
                    </a:lnTo>
                    <a:lnTo>
                      <a:pt x="233" y="443"/>
                    </a:lnTo>
                    <a:lnTo>
                      <a:pt x="240" y="443"/>
                    </a:lnTo>
                    <a:lnTo>
                      <a:pt x="247" y="438"/>
                    </a:lnTo>
                    <a:lnTo>
                      <a:pt x="267" y="435"/>
                    </a:lnTo>
                    <a:lnTo>
                      <a:pt x="271" y="423"/>
                    </a:lnTo>
                    <a:lnTo>
                      <a:pt x="267" y="419"/>
                    </a:lnTo>
                    <a:lnTo>
                      <a:pt x="268" y="413"/>
                    </a:lnTo>
                    <a:lnTo>
                      <a:pt x="276" y="407"/>
                    </a:lnTo>
                    <a:lnTo>
                      <a:pt x="282" y="406"/>
                    </a:lnTo>
                    <a:lnTo>
                      <a:pt x="287" y="402"/>
                    </a:lnTo>
                    <a:lnTo>
                      <a:pt x="293" y="394"/>
                    </a:lnTo>
                    <a:lnTo>
                      <a:pt x="293" y="377"/>
                    </a:lnTo>
                    <a:lnTo>
                      <a:pt x="294" y="374"/>
                    </a:lnTo>
                    <a:lnTo>
                      <a:pt x="301" y="370"/>
                    </a:lnTo>
                    <a:lnTo>
                      <a:pt x="318" y="368"/>
                    </a:lnTo>
                    <a:lnTo>
                      <a:pt x="331" y="350"/>
                    </a:lnTo>
                    <a:lnTo>
                      <a:pt x="345" y="337"/>
                    </a:lnTo>
                    <a:lnTo>
                      <a:pt x="356" y="332"/>
                    </a:lnTo>
                    <a:lnTo>
                      <a:pt x="358" y="330"/>
                    </a:lnTo>
                    <a:lnTo>
                      <a:pt x="357" y="325"/>
                    </a:lnTo>
                    <a:lnTo>
                      <a:pt x="352" y="318"/>
                    </a:lnTo>
                    <a:lnTo>
                      <a:pt x="354" y="313"/>
                    </a:lnTo>
                    <a:lnTo>
                      <a:pt x="360" y="309"/>
                    </a:lnTo>
                    <a:lnTo>
                      <a:pt x="384" y="305"/>
                    </a:lnTo>
                    <a:lnTo>
                      <a:pt x="384" y="301"/>
                    </a:lnTo>
                    <a:lnTo>
                      <a:pt x="379" y="291"/>
                    </a:lnTo>
                    <a:lnTo>
                      <a:pt x="385" y="279"/>
                    </a:lnTo>
                    <a:lnTo>
                      <a:pt x="390" y="278"/>
                    </a:lnTo>
                    <a:lnTo>
                      <a:pt x="399" y="280"/>
                    </a:lnTo>
                    <a:lnTo>
                      <a:pt x="411" y="281"/>
                    </a:lnTo>
                    <a:lnTo>
                      <a:pt x="416" y="284"/>
                    </a:lnTo>
                    <a:lnTo>
                      <a:pt x="420" y="293"/>
                    </a:lnTo>
                    <a:lnTo>
                      <a:pt x="423" y="294"/>
                    </a:lnTo>
                    <a:lnTo>
                      <a:pt x="425" y="291"/>
                    </a:lnTo>
                    <a:lnTo>
                      <a:pt x="425" y="286"/>
                    </a:lnTo>
                    <a:lnTo>
                      <a:pt x="430" y="274"/>
                    </a:lnTo>
                    <a:lnTo>
                      <a:pt x="416" y="263"/>
                    </a:lnTo>
                    <a:lnTo>
                      <a:pt x="407" y="259"/>
                    </a:lnTo>
                    <a:lnTo>
                      <a:pt x="406" y="256"/>
                    </a:lnTo>
                    <a:lnTo>
                      <a:pt x="412" y="251"/>
                    </a:lnTo>
                    <a:lnTo>
                      <a:pt x="424" y="249"/>
                    </a:lnTo>
                    <a:lnTo>
                      <a:pt x="432" y="241"/>
                    </a:lnTo>
                    <a:lnTo>
                      <a:pt x="438" y="239"/>
                    </a:lnTo>
                    <a:lnTo>
                      <a:pt x="441" y="233"/>
                    </a:lnTo>
                    <a:lnTo>
                      <a:pt x="441" y="229"/>
                    </a:lnTo>
                    <a:lnTo>
                      <a:pt x="443" y="226"/>
                    </a:lnTo>
                    <a:lnTo>
                      <a:pt x="448" y="227"/>
                    </a:lnTo>
                    <a:lnTo>
                      <a:pt x="448" y="232"/>
                    </a:lnTo>
                    <a:lnTo>
                      <a:pt x="455" y="237"/>
                    </a:lnTo>
                    <a:lnTo>
                      <a:pt x="458" y="228"/>
                    </a:lnTo>
                    <a:lnTo>
                      <a:pt x="464" y="225"/>
                    </a:lnTo>
                    <a:lnTo>
                      <a:pt x="467" y="217"/>
                    </a:lnTo>
                    <a:lnTo>
                      <a:pt x="470" y="217"/>
                    </a:lnTo>
                    <a:lnTo>
                      <a:pt x="476" y="222"/>
                    </a:lnTo>
                    <a:lnTo>
                      <a:pt x="479" y="222"/>
                    </a:lnTo>
                    <a:lnTo>
                      <a:pt x="480" y="220"/>
                    </a:lnTo>
                    <a:lnTo>
                      <a:pt x="485" y="213"/>
                    </a:lnTo>
                    <a:lnTo>
                      <a:pt x="494" y="208"/>
                    </a:lnTo>
                    <a:lnTo>
                      <a:pt x="496" y="204"/>
                    </a:lnTo>
                    <a:lnTo>
                      <a:pt x="493" y="199"/>
                    </a:lnTo>
                    <a:lnTo>
                      <a:pt x="492" y="196"/>
                    </a:lnTo>
                    <a:lnTo>
                      <a:pt x="502" y="193"/>
                    </a:lnTo>
                    <a:lnTo>
                      <a:pt x="503" y="186"/>
                    </a:lnTo>
                    <a:lnTo>
                      <a:pt x="505" y="184"/>
                    </a:lnTo>
                    <a:lnTo>
                      <a:pt x="509" y="184"/>
                    </a:lnTo>
                    <a:lnTo>
                      <a:pt x="517" y="186"/>
                    </a:lnTo>
                    <a:lnTo>
                      <a:pt x="520" y="183"/>
                    </a:lnTo>
                    <a:lnTo>
                      <a:pt x="525" y="175"/>
                    </a:lnTo>
                    <a:lnTo>
                      <a:pt x="533" y="170"/>
                    </a:lnTo>
                    <a:lnTo>
                      <a:pt x="539" y="171"/>
                    </a:lnTo>
                    <a:lnTo>
                      <a:pt x="547" y="178"/>
                    </a:lnTo>
                    <a:lnTo>
                      <a:pt x="549" y="176"/>
                    </a:lnTo>
                    <a:lnTo>
                      <a:pt x="548" y="171"/>
                    </a:lnTo>
                    <a:lnTo>
                      <a:pt x="550" y="168"/>
                    </a:lnTo>
                    <a:lnTo>
                      <a:pt x="556" y="166"/>
                    </a:lnTo>
                    <a:lnTo>
                      <a:pt x="565" y="168"/>
                    </a:lnTo>
                    <a:lnTo>
                      <a:pt x="569" y="169"/>
                    </a:lnTo>
                    <a:lnTo>
                      <a:pt x="570" y="167"/>
                    </a:lnTo>
                    <a:lnTo>
                      <a:pt x="570" y="165"/>
                    </a:lnTo>
                    <a:lnTo>
                      <a:pt x="558" y="156"/>
                    </a:lnTo>
                    <a:lnTo>
                      <a:pt x="558" y="153"/>
                    </a:lnTo>
                    <a:lnTo>
                      <a:pt x="564" y="150"/>
                    </a:lnTo>
                    <a:lnTo>
                      <a:pt x="571" y="156"/>
                    </a:lnTo>
                    <a:lnTo>
                      <a:pt x="576" y="155"/>
                    </a:lnTo>
                    <a:lnTo>
                      <a:pt x="577" y="151"/>
                    </a:lnTo>
                    <a:lnTo>
                      <a:pt x="587" y="152"/>
                    </a:lnTo>
                    <a:lnTo>
                      <a:pt x="589" y="151"/>
                    </a:lnTo>
                    <a:lnTo>
                      <a:pt x="592" y="145"/>
                    </a:lnTo>
                    <a:lnTo>
                      <a:pt x="596" y="141"/>
                    </a:lnTo>
                    <a:lnTo>
                      <a:pt x="597" y="135"/>
                    </a:lnTo>
                    <a:lnTo>
                      <a:pt x="596" y="122"/>
                    </a:lnTo>
                    <a:lnTo>
                      <a:pt x="600" y="119"/>
                    </a:lnTo>
                    <a:lnTo>
                      <a:pt x="606" y="120"/>
                    </a:lnTo>
                    <a:lnTo>
                      <a:pt x="609" y="118"/>
                    </a:lnTo>
                    <a:lnTo>
                      <a:pt x="612" y="104"/>
                    </a:lnTo>
                    <a:lnTo>
                      <a:pt x="617" y="98"/>
                    </a:lnTo>
                    <a:lnTo>
                      <a:pt x="620" y="99"/>
                    </a:lnTo>
                    <a:lnTo>
                      <a:pt x="622" y="107"/>
                    </a:lnTo>
                    <a:lnTo>
                      <a:pt x="625" y="109"/>
                    </a:lnTo>
                    <a:lnTo>
                      <a:pt x="627" y="109"/>
                    </a:lnTo>
                    <a:lnTo>
                      <a:pt x="631" y="105"/>
                    </a:lnTo>
                    <a:lnTo>
                      <a:pt x="636" y="105"/>
                    </a:lnTo>
                    <a:lnTo>
                      <a:pt x="646" y="107"/>
                    </a:lnTo>
                    <a:lnTo>
                      <a:pt x="647" y="104"/>
                    </a:lnTo>
                    <a:lnTo>
                      <a:pt x="645" y="96"/>
                    </a:lnTo>
                    <a:lnTo>
                      <a:pt x="647" y="93"/>
                    </a:lnTo>
                    <a:lnTo>
                      <a:pt x="650" y="95"/>
                    </a:lnTo>
                    <a:lnTo>
                      <a:pt x="653" y="100"/>
                    </a:lnTo>
                    <a:lnTo>
                      <a:pt x="655" y="101"/>
                    </a:lnTo>
                    <a:lnTo>
                      <a:pt x="659" y="99"/>
                    </a:lnTo>
                    <a:lnTo>
                      <a:pt x="666" y="82"/>
                    </a:lnTo>
                    <a:lnTo>
                      <a:pt x="668" y="82"/>
                    </a:lnTo>
                    <a:lnTo>
                      <a:pt x="672" y="84"/>
                    </a:lnTo>
                    <a:lnTo>
                      <a:pt x="678" y="93"/>
                    </a:lnTo>
                    <a:lnTo>
                      <a:pt x="680" y="91"/>
                    </a:lnTo>
                    <a:lnTo>
                      <a:pt x="683" y="87"/>
                    </a:lnTo>
                    <a:lnTo>
                      <a:pt x="690" y="87"/>
                    </a:lnTo>
                    <a:lnTo>
                      <a:pt x="695" y="87"/>
                    </a:lnTo>
                    <a:lnTo>
                      <a:pt x="697" y="84"/>
                    </a:lnTo>
                    <a:lnTo>
                      <a:pt x="692" y="78"/>
                    </a:lnTo>
                    <a:lnTo>
                      <a:pt x="691" y="76"/>
                    </a:lnTo>
                    <a:lnTo>
                      <a:pt x="699" y="75"/>
                    </a:lnTo>
                    <a:lnTo>
                      <a:pt x="703" y="71"/>
                    </a:lnTo>
                    <a:lnTo>
                      <a:pt x="708" y="73"/>
                    </a:lnTo>
                    <a:lnTo>
                      <a:pt x="717" y="84"/>
                    </a:lnTo>
                    <a:lnTo>
                      <a:pt x="720" y="82"/>
                    </a:lnTo>
                    <a:lnTo>
                      <a:pt x="720" y="70"/>
                    </a:lnTo>
                    <a:lnTo>
                      <a:pt x="731" y="80"/>
                    </a:lnTo>
                    <a:lnTo>
                      <a:pt x="735" y="78"/>
                    </a:lnTo>
                    <a:lnTo>
                      <a:pt x="735" y="73"/>
                    </a:lnTo>
                    <a:lnTo>
                      <a:pt x="736" y="69"/>
                    </a:lnTo>
                    <a:lnTo>
                      <a:pt x="746" y="66"/>
                    </a:lnTo>
                    <a:lnTo>
                      <a:pt x="749" y="55"/>
                    </a:lnTo>
                    <a:lnTo>
                      <a:pt x="752" y="49"/>
                    </a:lnTo>
                    <a:lnTo>
                      <a:pt x="753" y="41"/>
                    </a:lnTo>
                    <a:lnTo>
                      <a:pt x="755" y="39"/>
                    </a:lnTo>
                    <a:lnTo>
                      <a:pt x="757" y="39"/>
                    </a:lnTo>
                    <a:lnTo>
                      <a:pt x="759" y="41"/>
                    </a:lnTo>
                    <a:lnTo>
                      <a:pt x="759" y="47"/>
                    </a:lnTo>
                    <a:lnTo>
                      <a:pt x="769" y="49"/>
                    </a:lnTo>
                    <a:lnTo>
                      <a:pt x="776" y="47"/>
                    </a:lnTo>
                    <a:lnTo>
                      <a:pt x="782" y="40"/>
                    </a:lnTo>
                    <a:lnTo>
                      <a:pt x="788" y="37"/>
                    </a:lnTo>
                    <a:lnTo>
                      <a:pt x="789" y="29"/>
                    </a:lnTo>
                    <a:lnTo>
                      <a:pt x="790" y="26"/>
                    </a:lnTo>
                    <a:lnTo>
                      <a:pt x="802" y="25"/>
                    </a:lnTo>
                    <a:lnTo>
                      <a:pt x="802" y="18"/>
                    </a:lnTo>
                    <a:lnTo>
                      <a:pt x="804" y="15"/>
                    </a:lnTo>
                    <a:lnTo>
                      <a:pt x="815" y="21"/>
                    </a:lnTo>
                    <a:lnTo>
                      <a:pt x="817" y="17"/>
                    </a:lnTo>
                    <a:lnTo>
                      <a:pt x="819" y="11"/>
                    </a:lnTo>
                    <a:lnTo>
                      <a:pt x="822" y="10"/>
                    </a:lnTo>
                    <a:lnTo>
                      <a:pt x="829" y="19"/>
                    </a:lnTo>
                    <a:lnTo>
                      <a:pt x="834" y="21"/>
                    </a:lnTo>
                    <a:lnTo>
                      <a:pt x="843" y="15"/>
                    </a:lnTo>
                    <a:lnTo>
                      <a:pt x="845" y="16"/>
                    </a:lnTo>
                    <a:lnTo>
                      <a:pt x="848" y="25"/>
                    </a:lnTo>
                    <a:lnTo>
                      <a:pt x="855" y="23"/>
                    </a:lnTo>
                    <a:lnTo>
                      <a:pt x="861" y="18"/>
                    </a:lnTo>
                    <a:lnTo>
                      <a:pt x="866" y="18"/>
                    </a:lnTo>
                    <a:lnTo>
                      <a:pt x="870" y="22"/>
                    </a:lnTo>
                    <a:lnTo>
                      <a:pt x="870" y="29"/>
                    </a:lnTo>
                    <a:lnTo>
                      <a:pt x="872" y="30"/>
                    </a:lnTo>
                    <a:lnTo>
                      <a:pt x="874" y="29"/>
                    </a:lnTo>
                    <a:lnTo>
                      <a:pt x="877" y="24"/>
                    </a:lnTo>
                    <a:lnTo>
                      <a:pt x="880" y="24"/>
                    </a:lnTo>
                    <a:lnTo>
                      <a:pt x="889" y="21"/>
                    </a:lnTo>
                    <a:lnTo>
                      <a:pt x="892" y="21"/>
                    </a:lnTo>
                    <a:lnTo>
                      <a:pt x="899" y="27"/>
                    </a:lnTo>
                    <a:lnTo>
                      <a:pt x="903" y="27"/>
                    </a:lnTo>
                    <a:lnTo>
                      <a:pt x="905" y="25"/>
                    </a:lnTo>
                    <a:lnTo>
                      <a:pt x="900" y="16"/>
                    </a:lnTo>
                    <a:lnTo>
                      <a:pt x="901" y="12"/>
                    </a:lnTo>
                    <a:lnTo>
                      <a:pt x="907" y="12"/>
                    </a:lnTo>
                    <a:lnTo>
                      <a:pt x="911" y="16"/>
                    </a:lnTo>
                    <a:lnTo>
                      <a:pt x="921" y="13"/>
                    </a:lnTo>
                    <a:lnTo>
                      <a:pt x="929" y="3"/>
                    </a:lnTo>
                    <a:lnTo>
                      <a:pt x="932" y="3"/>
                    </a:lnTo>
                    <a:lnTo>
                      <a:pt x="934" y="7"/>
                    </a:lnTo>
                    <a:lnTo>
                      <a:pt x="936" y="9"/>
                    </a:lnTo>
                    <a:lnTo>
                      <a:pt x="943" y="8"/>
                    </a:lnTo>
                    <a:lnTo>
                      <a:pt x="947" y="12"/>
                    </a:lnTo>
                    <a:lnTo>
                      <a:pt x="942" y="29"/>
                    </a:lnTo>
                    <a:lnTo>
                      <a:pt x="944" y="30"/>
                    </a:lnTo>
                    <a:lnTo>
                      <a:pt x="947" y="26"/>
                    </a:lnTo>
                    <a:lnTo>
                      <a:pt x="959" y="19"/>
                    </a:lnTo>
                    <a:lnTo>
                      <a:pt x="970" y="24"/>
                    </a:lnTo>
                    <a:lnTo>
                      <a:pt x="972" y="22"/>
                    </a:lnTo>
                    <a:lnTo>
                      <a:pt x="973" y="15"/>
                    </a:lnTo>
                    <a:lnTo>
                      <a:pt x="975" y="13"/>
                    </a:lnTo>
                    <a:lnTo>
                      <a:pt x="979" y="14"/>
                    </a:lnTo>
                    <a:lnTo>
                      <a:pt x="981" y="21"/>
                    </a:lnTo>
                    <a:lnTo>
                      <a:pt x="982" y="22"/>
                    </a:lnTo>
                    <a:lnTo>
                      <a:pt x="996" y="17"/>
                    </a:lnTo>
                    <a:lnTo>
                      <a:pt x="996" y="14"/>
                    </a:lnTo>
                    <a:lnTo>
                      <a:pt x="993" y="8"/>
                    </a:lnTo>
                    <a:lnTo>
                      <a:pt x="995" y="5"/>
                    </a:lnTo>
                    <a:lnTo>
                      <a:pt x="1001" y="0"/>
                    </a:lnTo>
                    <a:lnTo>
                      <a:pt x="1005" y="0"/>
                    </a:lnTo>
                    <a:lnTo>
                      <a:pt x="1007" y="3"/>
                    </a:lnTo>
                    <a:lnTo>
                      <a:pt x="1002" y="10"/>
                    </a:lnTo>
                    <a:lnTo>
                      <a:pt x="1002" y="15"/>
                    </a:lnTo>
                    <a:lnTo>
                      <a:pt x="1005" y="16"/>
                    </a:lnTo>
                    <a:lnTo>
                      <a:pt x="1009" y="12"/>
                    </a:lnTo>
                    <a:lnTo>
                      <a:pt x="1013" y="13"/>
                    </a:lnTo>
                    <a:lnTo>
                      <a:pt x="1015" y="17"/>
                    </a:lnTo>
                    <a:lnTo>
                      <a:pt x="1010" y="23"/>
                    </a:lnTo>
                    <a:lnTo>
                      <a:pt x="1010" y="27"/>
                    </a:lnTo>
                    <a:lnTo>
                      <a:pt x="1015" y="31"/>
                    </a:lnTo>
                    <a:lnTo>
                      <a:pt x="1018" y="30"/>
                    </a:lnTo>
                    <a:lnTo>
                      <a:pt x="1019" y="22"/>
                    </a:lnTo>
                    <a:lnTo>
                      <a:pt x="1020" y="18"/>
                    </a:lnTo>
                    <a:lnTo>
                      <a:pt x="1024" y="19"/>
                    </a:lnTo>
                    <a:lnTo>
                      <a:pt x="1024" y="26"/>
                    </a:lnTo>
                    <a:lnTo>
                      <a:pt x="1026" y="27"/>
                    </a:lnTo>
                    <a:lnTo>
                      <a:pt x="1032" y="26"/>
                    </a:lnTo>
                    <a:lnTo>
                      <a:pt x="1039" y="21"/>
                    </a:lnTo>
                    <a:lnTo>
                      <a:pt x="1043" y="19"/>
                    </a:lnTo>
                    <a:lnTo>
                      <a:pt x="1045" y="22"/>
                    </a:lnTo>
                    <a:lnTo>
                      <a:pt x="1045" y="28"/>
                    </a:lnTo>
                    <a:lnTo>
                      <a:pt x="1055" y="27"/>
                    </a:lnTo>
                    <a:lnTo>
                      <a:pt x="1057" y="27"/>
                    </a:lnTo>
                    <a:lnTo>
                      <a:pt x="1063" y="30"/>
                    </a:lnTo>
                    <a:lnTo>
                      <a:pt x="1062" y="35"/>
                    </a:lnTo>
                    <a:lnTo>
                      <a:pt x="1064" y="39"/>
                    </a:lnTo>
                    <a:lnTo>
                      <a:pt x="1067" y="39"/>
                    </a:lnTo>
                    <a:lnTo>
                      <a:pt x="1071" y="34"/>
                    </a:lnTo>
                    <a:lnTo>
                      <a:pt x="1073" y="34"/>
                    </a:lnTo>
                    <a:lnTo>
                      <a:pt x="1075" y="43"/>
                    </a:lnTo>
                    <a:lnTo>
                      <a:pt x="1078" y="45"/>
                    </a:lnTo>
                    <a:lnTo>
                      <a:pt x="1083" y="34"/>
                    </a:lnTo>
                    <a:lnTo>
                      <a:pt x="1087" y="35"/>
                    </a:lnTo>
                    <a:lnTo>
                      <a:pt x="1089" y="40"/>
                    </a:lnTo>
                    <a:lnTo>
                      <a:pt x="1093" y="41"/>
                    </a:lnTo>
                    <a:lnTo>
                      <a:pt x="1100" y="36"/>
                    </a:lnTo>
                    <a:lnTo>
                      <a:pt x="1106" y="36"/>
                    </a:lnTo>
                    <a:lnTo>
                      <a:pt x="1110" y="35"/>
                    </a:lnTo>
                    <a:lnTo>
                      <a:pt x="1112" y="40"/>
                    </a:lnTo>
                    <a:lnTo>
                      <a:pt x="1124" y="41"/>
                    </a:lnTo>
                    <a:lnTo>
                      <a:pt x="1125" y="33"/>
                    </a:lnTo>
                    <a:lnTo>
                      <a:pt x="1132" y="30"/>
                    </a:lnTo>
                    <a:lnTo>
                      <a:pt x="1134" y="30"/>
                    </a:lnTo>
                    <a:lnTo>
                      <a:pt x="1132" y="40"/>
                    </a:lnTo>
                    <a:lnTo>
                      <a:pt x="1137" y="44"/>
                    </a:lnTo>
                    <a:lnTo>
                      <a:pt x="1142" y="46"/>
                    </a:lnTo>
                    <a:lnTo>
                      <a:pt x="1143" y="45"/>
                    </a:lnTo>
                    <a:lnTo>
                      <a:pt x="1142" y="39"/>
                    </a:lnTo>
                    <a:lnTo>
                      <a:pt x="1144" y="37"/>
                    </a:lnTo>
                    <a:lnTo>
                      <a:pt x="1146" y="40"/>
                    </a:lnTo>
                    <a:lnTo>
                      <a:pt x="1145" y="45"/>
                    </a:lnTo>
                    <a:lnTo>
                      <a:pt x="1147" y="49"/>
                    </a:lnTo>
                    <a:lnTo>
                      <a:pt x="1153" y="45"/>
                    </a:lnTo>
                    <a:lnTo>
                      <a:pt x="1164" y="52"/>
                    </a:lnTo>
                    <a:lnTo>
                      <a:pt x="1165" y="50"/>
                    </a:lnTo>
                    <a:lnTo>
                      <a:pt x="1162" y="43"/>
                    </a:lnTo>
                    <a:lnTo>
                      <a:pt x="1163" y="40"/>
                    </a:lnTo>
                    <a:lnTo>
                      <a:pt x="1172" y="39"/>
                    </a:lnTo>
                    <a:lnTo>
                      <a:pt x="1177" y="40"/>
                    </a:lnTo>
                    <a:lnTo>
                      <a:pt x="1178" y="42"/>
                    </a:lnTo>
                    <a:lnTo>
                      <a:pt x="1171" y="44"/>
                    </a:lnTo>
                    <a:lnTo>
                      <a:pt x="1168" y="48"/>
                    </a:lnTo>
                    <a:lnTo>
                      <a:pt x="1176" y="49"/>
                    </a:lnTo>
                    <a:lnTo>
                      <a:pt x="1180" y="54"/>
                    </a:lnTo>
                    <a:lnTo>
                      <a:pt x="1184" y="53"/>
                    </a:lnTo>
                    <a:lnTo>
                      <a:pt x="1188" y="44"/>
                    </a:lnTo>
                    <a:lnTo>
                      <a:pt x="1193" y="42"/>
                    </a:lnTo>
                    <a:lnTo>
                      <a:pt x="1195" y="44"/>
                    </a:lnTo>
                    <a:lnTo>
                      <a:pt x="1193" y="50"/>
                    </a:lnTo>
                    <a:lnTo>
                      <a:pt x="1201" y="48"/>
                    </a:lnTo>
                    <a:lnTo>
                      <a:pt x="1204" y="49"/>
                    </a:lnTo>
                    <a:lnTo>
                      <a:pt x="1206" y="58"/>
                    </a:lnTo>
                    <a:lnTo>
                      <a:pt x="1213" y="57"/>
                    </a:lnTo>
                    <a:lnTo>
                      <a:pt x="1218" y="58"/>
                    </a:lnTo>
                    <a:lnTo>
                      <a:pt x="1226" y="55"/>
                    </a:lnTo>
                    <a:lnTo>
                      <a:pt x="1227" y="57"/>
                    </a:lnTo>
                    <a:lnTo>
                      <a:pt x="1224" y="61"/>
                    </a:lnTo>
                    <a:lnTo>
                      <a:pt x="1229" y="65"/>
                    </a:lnTo>
                    <a:lnTo>
                      <a:pt x="1232" y="64"/>
                    </a:lnTo>
                    <a:lnTo>
                      <a:pt x="1237" y="64"/>
                    </a:lnTo>
                    <a:lnTo>
                      <a:pt x="1239" y="66"/>
                    </a:lnTo>
                    <a:lnTo>
                      <a:pt x="1240" y="68"/>
                    </a:lnTo>
                    <a:lnTo>
                      <a:pt x="1231" y="67"/>
                    </a:lnTo>
                    <a:lnTo>
                      <a:pt x="1227" y="69"/>
                    </a:lnTo>
                    <a:lnTo>
                      <a:pt x="1227" y="71"/>
                    </a:lnTo>
                    <a:lnTo>
                      <a:pt x="1237" y="72"/>
                    </a:lnTo>
                    <a:lnTo>
                      <a:pt x="1243" y="77"/>
                    </a:lnTo>
                    <a:lnTo>
                      <a:pt x="1241" y="80"/>
                    </a:lnTo>
                    <a:lnTo>
                      <a:pt x="1237" y="83"/>
                    </a:lnTo>
                    <a:lnTo>
                      <a:pt x="1237" y="86"/>
                    </a:lnTo>
                    <a:lnTo>
                      <a:pt x="1241" y="85"/>
                    </a:lnTo>
                    <a:lnTo>
                      <a:pt x="1247" y="83"/>
                    </a:lnTo>
                    <a:lnTo>
                      <a:pt x="1250" y="83"/>
                    </a:lnTo>
                    <a:lnTo>
                      <a:pt x="1250" y="91"/>
                    </a:lnTo>
                    <a:lnTo>
                      <a:pt x="1252" y="96"/>
                    </a:lnTo>
                    <a:lnTo>
                      <a:pt x="1254" y="96"/>
                    </a:lnTo>
                    <a:lnTo>
                      <a:pt x="1256" y="95"/>
                    </a:lnTo>
                    <a:lnTo>
                      <a:pt x="1255" y="88"/>
                    </a:lnTo>
                    <a:lnTo>
                      <a:pt x="1259" y="86"/>
                    </a:lnTo>
                    <a:lnTo>
                      <a:pt x="1263" y="88"/>
                    </a:lnTo>
                    <a:lnTo>
                      <a:pt x="1260" y="96"/>
                    </a:lnTo>
                    <a:lnTo>
                      <a:pt x="1265" y="97"/>
                    </a:lnTo>
                    <a:lnTo>
                      <a:pt x="1268" y="95"/>
                    </a:lnTo>
                    <a:lnTo>
                      <a:pt x="1273" y="98"/>
                    </a:lnTo>
                    <a:lnTo>
                      <a:pt x="1275" y="97"/>
                    </a:lnTo>
                    <a:lnTo>
                      <a:pt x="1274" y="95"/>
                    </a:lnTo>
                    <a:lnTo>
                      <a:pt x="1272" y="93"/>
                    </a:lnTo>
                    <a:lnTo>
                      <a:pt x="1273" y="89"/>
                    </a:lnTo>
                    <a:lnTo>
                      <a:pt x="1283" y="89"/>
                    </a:lnTo>
                    <a:lnTo>
                      <a:pt x="1289" y="95"/>
                    </a:lnTo>
                    <a:lnTo>
                      <a:pt x="1294" y="87"/>
                    </a:lnTo>
                    <a:lnTo>
                      <a:pt x="1299" y="88"/>
                    </a:lnTo>
                    <a:lnTo>
                      <a:pt x="1299" y="94"/>
                    </a:lnTo>
                    <a:lnTo>
                      <a:pt x="1304" y="96"/>
                    </a:lnTo>
                    <a:lnTo>
                      <a:pt x="1306" y="95"/>
                    </a:lnTo>
                    <a:lnTo>
                      <a:pt x="1306" y="90"/>
                    </a:lnTo>
                    <a:lnTo>
                      <a:pt x="1309" y="89"/>
                    </a:lnTo>
                    <a:lnTo>
                      <a:pt x="1311" y="91"/>
                    </a:lnTo>
                    <a:lnTo>
                      <a:pt x="1309" y="98"/>
                    </a:lnTo>
                    <a:lnTo>
                      <a:pt x="1310" y="101"/>
                    </a:lnTo>
                    <a:lnTo>
                      <a:pt x="1312" y="101"/>
                    </a:lnTo>
                    <a:lnTo>
                      <a:pt x="1317" y="97"/>
                    </a:lnTo>
                    <a:lnTo>
                      <a:pt x="1321" y="97"/>
                    </a:lnTo>
                    <a:lnTo>
                      <a:pt x="1319" y="105"/>
                    </a:lnTo>
                    <a:lnTo>
                      <a:pt x="1321" y="108"/>
                    </a:lnTo>
                    <a:lnTo>
                      <a:pt x="1325" y="109"/>
                    </a:lnTo>
                    <a:lnTo>
                      <a:pt x="1327" y="104"/>
                    </a:lnTo>
                    <a:lnTo>
                      <a:pt x="1339" y="104"/>
                    </a:lnTo>
                    <a:lnTo>
                      <a:pt x="1343" y="106"/>
                    </a:lnTo>
                    <a:lnTo>
                      <a:pt x="1343" y="113"/>
                    </a:lnTo>
                    <a:lnTo>
                      <a:pt x="1347" y="115"/>
                    </a:lnTo>
                    <a:lnTo>
                      <a:pt x="1351" y="120"/>
                    </a:lnTo>
                    <a:lnTo>
                      <a:pt x="1351" y="124"/>
                    </a:lnTo>
                    <a:lnTo>
                      <a:pt x="1352" y="125"/>
                    </a:lnTo>
                    <a:lnTo>
                      <a:pt x="1357" y="124"/>
                    </a:lnTo>
                    <a:lnTo>
                      <a:pt x="1360" y="119"/>
                    </a:lnTo>
                    <a:lnTo>
                      <a:pt x="1364" y="119"/>
                    </a:lnTo>
                    <a:lnTo>
                      <a:pt x="1366" y="121"/>
                    </a:lnTo>
                    <a:lnTo>
                      <a:pt x="1364" y="126"/>
                    </a:lnTo>
                    <a:lnTo>
                      <a:pt x="1366" y="130"/>
                    </a:lnTo>
                    <a:lnTo>
                      <a:pt x="1370" y="131"/>
                    </a:lnTo>
                    <a:lnTo>
                      <a:pt x="1375" y="129"/>
                    </a:lnTo>
                    <a:lnTo>
                      <a:pt x="1378" y="130"/>
                    </a:lnTo>
                    <a:lnTo>
                      <a:pt x="1379" y="134"/>
                    </a:lnTo>
                    <a:lnTo>
                      <a:pt x="1381" y="136"/>
                    </a:lnTo>
                    <a:lnTo>
                      <a:pt x="1379" y="139"/>
                    </a:lnTo>
                    <a:lnTo>
                      <a:pt x="1386" y="140"/>
                    </a:lnTo>
                    <a:lnTo>
                      <a:pt x="1387" y="145"/>
                    </a:lnTo>
                    <a:lnTo>
                      <a:pt x="1393" y="148"/>
                    </a:lnTo>
                    <a:lnTo>
                      <a:pt x="1394" y="152"/>
                    </a:lnTo>
                    <a:lnTo>
                      <a:pt x="1398" y="151"/>
                    </a:lnTo>
                    <a:lnTo>
                      <a:pt x="1405" y="152"/>
                    </a:lnTo>
                    <a:lnTo>
                      <a:pt x="1412" y="157"/>
                    </a:lnTo>
                    <a:lnTo>
                      <a:pt x="1417" y="158"/>
                    </a:lnTo>
                    <a:lnTo>
                      <a:pt x="1418" y="163"/>
                    </a:lnTo>
                    <a:lnTo>
                      <a:pt x="1428" y="163"/>
                    </a:lnTo>
                    <a:lnTo>
                      <a:pt x="1430" y="166"/>
                    </a:lnTo>
                    <a:lnTo>
                      <a:pt x="1429" y="170"/>
                    </a:lnTo>
                    <a:lnTo>
                      <a:pt x="1435" y="172"/>
                    </a:lnTo>
                    <a:lnTo>
                      <a:pt x="1434" y="179"/>
                    </a:lnTo>
                    <a:lnTo>
                      <a:pt x="1442" y="184"/>
                    </a:lnTo>
                    <a:lnTo>
                      <a:pt x="1441" y="190"/>
                    </a:lnTo>
                    <a:lnTo>
                      <a:pt x="1445" y="193"/>
                    </a:lnTo>
                    <a:lnTo>
                      <a:pt x="1446" y="192"/>
                    </a:lnTo>
                    <a:lnTo>
                      <a:pt x="1449" y="188"/>
                    </a:lnTo>
                    <a:lnTo>
                      <a:pt x="1451" y="189"/>
                    </a:lnTo>
                    <a:lnTo>
                      <a:pt x="1458" y="193"/>
                    </a:lnTo>
                    <a:lnTo>
                      <a:pt x="1463" y="194"/>
                    </a:lnTo>
                    <a:lnTo>
                      <a:pt x="1463" y="196"/>
                    </a:lnTo>
                    <a:lnTo>
                      <a:pt x="1461" y="198"/>
                    </a:lnTo>
                    <a:lnTo>
                      <a:pt x="1464" y="201"/>
                    </a:lnTo>
                    <a:lnTo>
                      <a:pt x="1464" y="203"/>
                    </a:lnTo>
                    <a:lnTo>
                      <a:pt x="1470" y="205"/>
                    </a:lnTo>
                    <a:lnTo>
                      <a:pt x="1474" y="209"/>
                    </a:lnTo>
                    <a:lnTo>
                      <a:pt x="1472" y="215"/>
                    </a:lnTo>
                    <a:lnTo>
                      <a:pt x="1468" y="217"/>
                    </a:lnTo>
                    <a:lnTo>
                      <a:pt x="1468" y="220"/>
                    </a:lnTo>
                    <a:lnTo>
                      <a:pt x="1474" y="222"/>
                    </a:lnTo>
                    <a:lnTo>
                      <a:pt x="1475" y="225"/>
                    </a:lnTo>
                    <a:lnTo>
                      <a:pt x="1474" y="229"/>
                    </a:lnTo>
                    <a:lnTo>
                      <a:pt x="1475" y="231"/>
                    </a:lnTo>
                    <a:lnTo>
                      <a:pt x="1484" y="226"/>
                    </a:lnTo>
                    <a:lnTo>
                      <a:pt x="1486" y="231"/>
                    </a:lnTo>
                    <a:lnTo>
                      <a:pt x="1493" y="231"/>
                    </a:lnTo>
                    <a:lnTo>
                      <a:pt x="1492" y="234"/>
                    </a:lnTo>
                    <a:lnTo>
                      <a:pt x="1494" y="239"/>
                    </a:lnTo>
                    <a:lnTo>
                      <a:pt x="1492" y="243"/>
                    </a:lnTo>
                    <a:lnTo>
                      <a:pt x="1494" y="244"/>
                    </a:lnTo>
                    <a:lnTo>
                      <a:pt x="1499" y="242"/>
                    </a:lnTo>
                    <a:lnTo>
                      <a:pt x="1501" y="255"/>
                    </a:lnTo>
                    <a:lnTo>
                      <a:pt x="1512" y="259"/>
                    </a:lnTo>
                    <a:lnTo>
                      <a:pt x="1512" y="263"/>
                    </a:lnTo>
                    <a:lnTo>
                      <a:pt x="1521" y="270"/>
                    </a:lnTo>
                    <a:lnTo>
                      <a:pt x="1520" y="274"/>
                    </a:lnTo>
                    <a:lnTo>
                      <a:pt x="1527" y="280"/>
                    </a:lnTo>
                    <a:lnTo>
                      <a:pt x="1526" y="283"/>
                    </a:lnTo>
                    <a:lnTo>
                      <a:pt x="1528" y="285"/>
                    </a:lnTo>
                    <a:lnTo>
                      <a:pt x="1531" y="286"/>
                    </a:lnTo>
                    <a:lnTo>
                      <a:pt x="1536" y="284"/>
                    </a:lnTo>
                    <a:lnTo>
                      <a:pt x="1542" y="291"/>
                    </a:lnTo>
                    <a:lnTo>
                      <a:pt x="1546" y="294"/>
                    </a:lnTo>
                    <a:lnTo>
                      <a:pt x="1549" y="294"/>
                    </a:lnTo>
                    <a:lnTo>
                      <a:pt x="1548" y="289"/>
                    </a:lnTo>
                    <a:lnTo>
                      <a:pt x="1550" y="288"/>
                    </a:lnTo>
                    <a:lnTo>
                      <a:pt x="1556" y="291"/>
                    </a:lnTo>
                    <a:lnTo>
                      <a:pt x="1565" y="289"/>
                    </a:lnTo>
                    <a:lnTo>
                      <a:pt x="1568" y="294"/>
                    </a:lnTo>
                    <a:lnTo>
                      <a:pt x="1572" y="295"/>
                    </a:lnTo>
                    <a:lnTo>
                      <a:pt x="1578" y="295"/>
                    </a:lnTo>
                    <a:lnTo>
                      <a:pt x="1582" y="298"/>
                    </a:lnTo>
                    <a:lnTo>
                      <a:pt x="1583" y="293"/>
                    </a:lnTo>
                    <a:lnTo>
                      <a:pt x="1586" y="292"/>
                    </a:lnTo>
                    <a:lnTo>
                      <a:pt x="1589" y="294"/>
                    </a:lnTo>
                    <a:lnTo>
                      <a:pt x="1587" y="300"/>
                    </a:lnTo>
                    <a:lnTo>
                      <a:pt x="1590" y="301"/>
                    </a:lnTo>
                    <a:lnTo>
                      <a:pt x="1591" y="300"/>
                    </a:lnTo>
                    <a:lnTo>
                      <a:pt x="1591" y="296"/>
                    </a:lnTo>
                    <a:lnTo>
                      <a:pt x="1593" y="295"/>
                    </a:lnTo>
                    <a:lnTo>
                      <a:pt x="1598" y="296"/>
                    </a:lnTo>
                    <a:lnTo>
                      <a:pt x="1600" y="299"/>
                    </a:lnTo>
                    <a:lnTo>
                      <a:pt x="1604" y="300"/>
                    </a:lnTo>
                    <a:lnTo>
                      <a:pt x="1610" y="298"/>
                    </a:lnTo>
                    <a:lnTo>
                      <a:pt x="1607" y="297"/>
                    </a:lnTo>
                    <a:lnTo>
                      <a:pt x="1611" y="294"/>
                    </a:lnTo>
                    <a:lnTo>
                      <a:pt x="1613" y="300"/>
                    </a:lnTo>
                    <a:lnTo>
                      <a:pt x="1615" y="301"/>
                    </a:lnTo>
                    <a:lnTo>
                      <a:pt x="1620" y="297"/>
                    </a:lnTo>
                    <a:lnTo>
                      <a:pt x="1626" y="299"/>
                    </a:lnTo>
                    <a:lnTo>
                      <a:pt x="1630" y="309"/>
                    </a:lnTo>
                    <a:lnTo>
                      <a:pt x="1634" y="309"/>
                    </a:lnTo>
                    <a:lnTo>
                      <a:pt x="1630" y="301"/>
                    </a:lnTo>
                    <a:lnTo>
                      <a:pt x="1632" y="301"/>
                    </a:lnTo>
                    <a:lnTo>
                      <a:pt x="1633" y="298"/>
                    </a:lnTo>
                    <a:lnTo>
                      <a:pt x="1636" y="296"/>
                    </a:lnTo>
                    <a:lnTo>
                      <a:pt x="1636" y="294"/>
                    </a:lnTo>
                    <a:lnTo>
                      <a:pt x="1640" y="297"/>
                    </a:lnTo>
                    <a:lnTo>
                      <a:pt x="1637" y="301"/>
                    </a:lnTo>
                    <a:lnTo>
                      <a:pt x="1637" y="304"/>
                    </a:lnTo>
                    <a:lnTo>
                      <a:pt x="1640" y="303"/>
                    </a:lnTo>
                    <a:lnTo>
                      <a:pt x="1643" y="306"/>
                    </a:lnTo>
                    <a:lnTo>
                      <a:pt x="1646" y="303"/>
                    </a:lnTo>
                    <a:lnTo>
                      <a:pt x="1649" y="305"/>
                    </a:lnTo>
                    <a:lnTo>
                      <a:pt x="1656" y="304"/>
                    </a:lnTo>
                    <a:lnTo>
                      <a:pt x="1658" y="303"/>
                    </a:lnTo>
                    <a:lnTo>
                      <a:pt x="1661" y="299"/>
                    </a:lnTo>
                    <a:lnTo>
                      <a:pt x="1667" y="300"/>
                    </a:lnTo>
                    <a:lnTo>
                      <a:pt x="1667" y="297"/>
                    </a:lnTo>
                    <a:lnTo>
                      <a:pt x="1670" y="296"/>
                    </a:lnTo>
                    <a:lnTo>
                      <a:pt x="1671" y="300"/>
                    </a:lnTo>
                    <a:lnTo>
                      <a:pt x="1674" y="299"/>
                    </a:lnTo>
                    <a:lnTo>
                      <a:pt x="1676" y="305"/>
                    </a:lnTo>
                    <a:lnTo>
                      <a:pt x="1680" y="303"/>
                    </a:lnTo>
                    <a:lnTo>
                      <a:pt x="1677" y="300"/>
                    </a:lnTo>
                    <a:lnTo>
                      <a:pt x="1680" y="299"/>
                    </a:lnTo>
                    <a:lnTo>
                      <a:pt x="1685" y="301"/>
                    </a:lnTo>
                    <a:lnTo>
                      <a:pt x="1688" y="301"/>
                    </a:lnTo>
                    <a:lnTo>
                      <a:pt x="1686" y="297"/>
                    </a:lnTo>
                    <a:lnTo>
                      <a:pt x="1688" y="296"/>
                    </a:lnTo>
                    <a:lnTo>
                      <a:pt x="1690" y="298"/>
                    </a:lnTo>
                    <a:lnTo>
                      <a:pt x="1692" y="297"/>
                    </a:lnTo>
                    <a:lnTo>
                      <a:pt x="1697" y="297"/>
                    </a:lnTo>
                    <a:lnTo>
                      <a:pt x="1691" y="299"/>
                    </a:lnTo>
                    <a:lnTo>
                      <a:pt x="1693" y="301"/>
                    </a:lnTo>
                    <a:lnTo>
                      <a:pt x="1693" y="306"/>
                    </a:lnTo>
                    <a:lnTo>
                      <a:pt x="1699" y="306"/>
                    </a:lnTo>
                    <a:lnTo>
                      <a:pt x="1698" y="307"/>
                    </a:lnTo>
                    <a:lnTo>
                      <a:pt x="1700" y="309"/>
                    </a:lnTo>
                    <a:lnTo>
                      <a:pt x="1702" y="304"/>
                    </a:lnTo>
                    <a:lnTo>
                      <a:pt x="1705" y="305"/>
                    </a:lnTo>
                    <a:lnTo>
                      <a:pt x="1704" y="302"/>
                    </a:lnTo>
                    <a:lnTo>
                      <a:pt x="1706" y="302"/>
                    </a:lnTo>
                    <a:lnTo>
                      <a:pt x="1707" y="306"/>
                    </a:lnTo>
                    <a:lnTo>
                      <a:pt x="1711" y="309"/>
                    </a:lnTo>
                    <a:lnTo>
                      <a:pt x="1712" y="303"/>
                    </a:lnTo>
                    <a:lnTo>
                      <a:pt x="1716" y="300"/>
                    </a:lnTo>
                    <a:lnTo>
                      <a:pt x="1715" y="307"/>
                    </a:lnTo>
                    <a:lnTo>
                      <a:pt x="1716" y="310"/>
                    </a:lnTo>
                    <a:lnTo>
                      <a:pt x="1720" y="309"/>
                    </a:lnTo>
                    <a:lnTo>
                      <a:pt x="1721" y="310"/>
                    </a:lnTo>
                    <a:lnTo>
                      <a:pt x="1720" y="311"/>
                    </a:lnTo>
                    <a:lnTo>
                      <a:pt x="1724" y="313"/>
                    </a:lnTo>
                    <a:lnTo>
                      <a:pt x="1720" y="317"/>
                    </a:lnTo>
                    <a:lnTo>
                      <a:pt x="1719" y="319"/>
                    </a:lnTo>
                    <a:lnTo>
                      <a:pt x="1723" y="320"/>
                    </a:lnTo>
                    <a:lnTo>
                      <a:pt x="1725" y="325"/>
                    </a:lnTo>
                    <a:lnTo>
                      <a:pt x="1727" y="325"/>
                    </a:lnTo>
                    <a:lnTo>
                      <a:pt x="1727" y="332"/>
                    </a:lnTo>
                    <a:lnTo>
                      <a:pt x="1729" y="333"/>
                    </a:lnTo>
                    <a:lnTo>
                      <a:pt x="1730" y="337"/>
                    </a:lnTo>
                    <a:lnTo>
                      <a:pt x="1728" y="337"/>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0" name="Freeform 130"/>
              <p:cNvSpPr>
                <a:spLocks/>
              </p:cNvSpPr>
              <p:nvPr/>
            </p:nvSpPr>
            <p:spPr bwMode="auto">
              <a:xfrm>
                <a:off x="6384330" y="3879850"/>
                <a:ext cx="836612" cy="796925"/>
              </a:xfrm>
              <a:custGeom>
                <a:avLst/>
                <a:gdLst>
                  <a:gd name="T0" fmla="*/ 2147483647 w 1578"/>
                  <a:gd name="T1" fmla="*/ 2147483647 h 1504"/>
                  <a:gd name="T2" fmla="*/ 2147483647 w 1578"/>
                  <a:gd name="T3" fmla="*/ 2147483647 h 1504"/>
                  <a:gd name="T4" fmla="*/ 2147483647 w 1578"/>
                  <a:gd name="T5" fmla="*/ 2147483647 h 1504"/>
                  <a:gd name="T6" fmla="*/ 2147483647 w 1578"/>
                  <a:gd name="T7" fmla="*/ 2147483647 h 1504"/>
                  <a:gd name="T8" fmla="*/ 2147483647 w 1578"/>
                  <a:gd name="T9" fmla="*/ 2147483647 h 1504"/>
                  <a:gd name="T10" fmla="*/ 2147483647 w 1578"/>
                  <a:gd name="T11" fmla="*/ 2147483647 h 1504"/>
                  <a:gd name="T12" fmla="*/ 2147483647 w 1578"/>
                  <a:gd name="T13" fmla="*/ 2147483647 h 1504"/>
                  <a:gd name="T14" fmla="*/ 2147483647 w 1578"/>
                  <a:gd name="T15" fmla="*/ 2147483647 h 1504"/>
                  <a:gd name="T16" fmla="*/ 2147483647 w 1578"/>
                  <a:gd name="T17" fmla="*/ 2147483647 h 1504"/>
                  <a:gd name="T18" fmla="*/ 2147483647 w 1578"/>
                  <a:gd name="T19" fmla="*/ 2147483647 h 1504"/>
                  <a:gd name="T20" fmla="*/ 2147483647 w 1578"/>
                  <a:gd name="T21" fmla="*/ 2147483647 h 1504"/>
                  <a:gd name="T22" fmla="*/ 2147483647 w 1578"/>
                  <a:gd name="T23" fmla="*/ 2147483647 h 1504"/>
                  <a:gd name="T24" fmla="*/ 2147483647 w 1578"/>
                  <a:gd name="T25" fmla="*/ 2147483647 h 1504"/>
                  <a:gd name="T26" fmla="*/ 2147483647 w 1578"/>
                  <a:gd name="T27" fmla="*/ 2147483647 h 1504"/>
                  <a:gd name="T28" fmla="*/ 2147483647 w 1578"/>
                  <a:gd name="T29" fmla="*/ 2147483647 h 1504"/>
                  <a:gd name="T30" fmla="*/ 2147483647 w 1578"/>
                  <a:gd name="T31" fmla="*/ 2147483647 h 1504"/>
                  <a:gd name="T32" fmla="*/ 2147483647 w 1578"/>
                  <a:gd name="T33" fmla="*/ 2147483647 h 1504"/>
                  <a:gd name="T34" fmla="*/ 2147483647 w 1578"/>
                  <a:gd name="T35" fmla="*/ 2147483647 h 1504"/>
                  <a:gd name="T36" fmla="*/ 2147483647 w 1578"/>
                  <a:gd name="T37" fmla="*/ 2147483647 h 1504"/>
                  <a:gd name="T38" fmla="*/ 2147483647 w 1578"/>
                  <a:gd name="T39" fmla="*/ 2147483647 h 1504"/>
                  <a:gd name="T40" fmla="*/ 2147483647 w 1578"/>
                  <a:gd name="T41" fmla="*/ 2147483647 h 1504"/>
                  <a:gd name="T42" fmla="*/ 2147483647 w 1578"/>
                  <a:gd name="T43" fmla="*/ 2147483647 h 1504"/>
                  <a:gd name="T44" fmla="*/ 2147483647 w 1578"/>
                  <a:gd name="T45" fmla="*/ 2147483647 h 1504"/>
                  <a:gd name="T46" fmla="*/ 2147483647 w 1578"/>
                  <a:gd name="T47" fmla="*/ 2147483647 h 1504"/>
                  <a:gd name="T48" fmla="*/ 2147483647 w 1578"/>
                  <a:gd name="T49" fmla="*/ 2147483647 h 1504"/>
                  <a:gd name="T50" fmla="*/ 2147483647 w 1578"/>
                  <a:gd name="T51" fmla="*/ 2147483647 h 1504"/>
                  <a:gd name="T52" fmla="*/ 2147483647 w 1578"/>
                  <a:gd name="T53" fmla="*/ 2147483647 h 1504"/>
                  <a:gd name="T54" fmla="*/ 2147483647 w 1578"/>
                  <a:gd name="T55" fmla="*/ 2147483647 h 1504"/>
                  <a:gd name="T56" fmla="*/ 2147483647 w 1578"/>
                  <a:gd name="T57" fmla="*/ 2147483647 h 1504"/>
                  <a:gd name="T58" fmla="*/ 2147483647 w 1578"/>
                  <a:gd name="T59" fmla="*/ 2147483647 h 1504"/>
                  <a:gd name="T60" fmla="*/ 2147483647 w 1578"/>
                  <a:gd name="T61" fmla="*/ 2147483647 h 1504"/>
                  <a:gd name="T62" fmla="*/ 2147483647 w 1578"/>
                  <a:gd name="T63" fmla="*/ 2147483647 h 1504"/>
                  <a:gd name="T64" fmla="*/ 2147483647 w 1578"/>
                  <a:gd name="T65" fmla="*/ 2147483647 h 1504"/>
                  <a:gd name="T66" fmla="*/ 2147483647 w 1578"/>
                  <a:gd name="T67" fmla="*/ 2147483647 h 1504"/>
                  <a:gd name="T68" fmla="*/ 2147483647 w 1578"/>
                  <a:gd name="T69" fmla="*/ 2147483647 h 1504"/>
                  <a:gd name="T70" fmla="*/ 2147483647 w 1578"/>
                  <a:gd name="T71" fmla="*/ 2147483647 h 1504"/>
                  <a:gd name="T72" fmla="*/ 2147483647 w 1578"/>
                  <a:gd name="T73" fmla="*/ 2147483647 h 1504"/>
                  <a:gd name="T74" fmla="*/ 2147483647 w 1578"/>
                  <a:gd name="T75" fmla="*/ 2147483647 h 1504"/>
                  <a:gd name="T76" fmla="*/ 2147483647 w 1578"/>
                  <a:gd name="T77" fmla="*/ 2147483647 h 1504"/>
                  <a:gd name="T78" fmla="*/ 2147483647 w 1578"/>
                  <a:gd name="T79" fmla="*/ 2147483647 h 1504"/>
                  <a:gd name="T80" fmla="*/ 2147483647 w 1578"/>
                  <a:gd name="T81" fmla="*/ 2147483647 h 1504"/>
                  <a:gd name="T82" fmla="*/ 2147483647 w 1578"/>
                  <a:gd name="T83" fmla="*/ 2147483647 h 1504"/>
                  <a:gd name="T84" fmla="*/ 2147483647 w 1578"/>
                  <a:gd name="T85" fmla="*/ 2147483647 h 1504"/>
                  <a:gd name="T86" fmla="*/ 2147483647 w 1578"/>
                  <a:gd name="T87" fmla="*/ 2147483647 h 1504"/>
                  <a:gd name="T88" fmla="*/ 2147483647 w 1578"/>
                  <a:gd name="T89" fmla="*/ 2147483647 h 1504"/>
                  <a:gd name="T90" fmla="*/ 2147483647 w 1578"/>
                  <a:gd name="T91" fmla="*/ 2147483647 h 1504"/>
                  <a:gd name="T92" fmla="*/ 2147483647 w 1578"/>
                  <a:gd name="T93" fmla="*/ 2147483647 h 1504"/>
                  <a:gd name="T94" fmla="*/ 2147483647 w 1578"/>
                  <a:gd name="T95" fmla="*/ 2147483647 h 1504"/>
                  <a:gd name="T96" fmla="*/ 2147483647 w 1578"/>
                  <a:gd name="T97" fmla="*/ 2147483647 h 1504"/>
                  <a:gd name="T98" fmla="*/ 2147483647 w 1578"/>
                  <a:gd name="T99" fmla="*/ 2147483647 h 1504"/>
                  <a:gd name="T100" fmla="*/ 2147483647 w 1578"/>
                  <a:gd name="T101" fmla="*/ 2147483647 h 1504"/>
                  <a:gd name="T102" fmla="*/ 2147483647 w 1578"/>
                  <a:gd name="T103" fmla="*/ 2147483647 h 1504"/>
                  <a:gd name="T104" fmla="*/ 2147483647 w 1578"/>
                  <a:gd name="T105" fmla="*/ 2147483647 h 1504"/>
                  <a:gd name="T106" fmla="*/ 2147483647 w 1578"/>
                  <a:gd name="T107" fmla="*/ 2147483647 h 1504"/>
                  <a:gd name="T108" fmla="*/ 2147483647 w 1578"/>
                  <a:gd name="T109" fmla="*/ 2147483647 h 1504"/>
                  <a:gd name="T110" fmla="*/ 2147483647 w 1578"/>
                  <a:gd name="T111" fmla="*/ 2147483647 h 1504"/>
                  <a:gd name="T112" fmla="*/ 2147483647 w 1578"/>
                  <a:gd name="T113" fmla="*/ 2147483647 h 1504"/>
                  <a:gd name="T114" fmla="*/ 2147483647 w 1578"/>
                  <a:gd name="T115" fmla="*/ 2147483647 h 1504"/>
                  <a:gd name="T116" fmla="*/ 2147483647 w 1578"/>
                  <a:gd name="T117" fmla="*/ 2147483647 h 1504"/>
                  <a:gd name="T118" fmla="*/ 2147483647 w 1578"/>
                  <a:gd name="T119" fmla="*/ 2147483647 h 1504"/>
                  <a:gd name="T120" fmla="*/ 2147483647 w 1578"/>
                  <a:gd name="T121" fmla="*/ 2147483647 h 1504"/>
                  <a:gd name="T122" fmla="*/ 2147483647 w 1578"/>
                  <a:gd name="T123" fmla="*/ 2147483647 h 1504"/>
                  <a:gd name="T124" fmla="*/ 2147483647 w 1578"/>
                  <a:gd name="T125" fmla="*/ 2147483647 h 15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78"/>
                  <a:gd name="T190" fmla="*/ 0 h 1504"/>
                  <a:gd name="T191" fmla="*/ 1578 w 1578"/>
                  <a:gd name="T192" fmla="*/ 1504 h 15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78" h="1504">
                    <a:moveTo>
                      <a:pt x="1574" y="529"/>
                    </a:moveTo>
                    <a:lnTo>
                      <a:pt x="1568" y="527"/>
                    </a:lnTo>
                    <a:lnTo>
                      <a:pt x="1563" y="528"/>
                    </a:lnTo>
                    <a:lnTo>
                      <a:pt x="1557" y="545"/>
                    </a:lnTo>
                    <a:lnTo>
                      <a:pt x="1552" y="553"/>
                    </a:lnTo>
                    <a:lnTo>
                      <a:pt x="1552" y="557"/>
                    </a:lnTo>
                    <a:lnTo>
                      <a:pt x="1550" y="562"/>
                    </a:lnTo>
                    <a:lnTo>
                      <a:pt x="1554" y="566"/>
                    </a:lnTo>
                    <a:lnTo>
                      <a:pt x="1552" y="569"/>
                    </a:lnTo>
                    <a:lnTo>
                      <a:pt x="1553" y="572"/>
                    </a:lnTo>
                    <a:lnTo>
                      <a:pt x="1555" y="576"/>
                    </a:lnTo>
                    <a:lnTo>
                      <a:pt x="1556" y="589"/>
                    </a:lnTo>
                    <a:lnTo>
                      <a:pt x="1561" y="598"/>
                    </a:lnTo>
                    <a:lnTo>
                      <a:pt x="1555" y="609"/>
                    </a:lnTo>
                    <a:lnTo>
                      <a:pt x="1560" y="618"/>
                    </a:lnTo>
                    <a:lnTo>
                      <a:pt x="1560" y="623"/>
                    </a:lnTo>
                    <a:lnTo>
                      <a:pt x="1556" y="628"/>
                    </a:lnTo>
                    <a:lnTo>
                      <a:pt x="1561" y="636"/>
                    </a:lnTo>
                    <a:lnTo>
                      <a:pt x="1561" y="638"/>
                    </a:lnTo>
                    <a:lnTo>
                      <a:pt x="1554" y="651"/>
                    </a:lnTo>
                    <a:lnTo>
                      <a:pt x="1548" y="669"/>
                    </a:lnTo>
                    <a:lnTo>
                      <a:pt x="1538" y="677"/>
                    </a:lnTo>
                    <a:lnTo>
                      <a:pt x="1529" y="682"/>
                    </a:lnTo>
                    <a:lnTo>
                      <a:pt x="1496" y="689"/>
                    </a:lnTo>
                    <a:lnTo>
                      <a:pt x="1485" y="695"/>
                    </a:lnTo>
                    <a:lnTo>
                      <a:pt x="1479" y="703"/>
                    </a:lnTo>
                    <a:lnTo>
                      <a:pt x="1474" y="715"/>
                    </a:lnTo>
                    <a:lnTo>
                      <a:pt x="1469" y="719"/>
                    </a:lnTo>
                    <a:lnTo>
                      <a:pt x="1463" y="723"/>
                    </a:lnTo>
                    <a:lnTo>
                      <a:pt x="1459" y="727"/>
                    </a:lnTo>
                    <a:lnTo>
                      <a:pt x="1452" y="742"/>
                    </a:lnTo>
                    <a:lnTo>
                      <a:pt x="1437" y="752"/>
                    </a:lnTo>
                    <a:lnTo>
                      <a:pt x="1435" y="753"/>
                    </a:lnTo>
                    <a:lnTo>
                      <a:pt x="1429" y="762"/>
                    </a:lnTo>
                    <a:lnTo>
                      <a:pt x="1422" y="781"/>
                    </a:lnTo>
                    <a:lnTo>
                      <a:pt x="1425" y="787"/>
                    </a:lnTo>
                    <a:lnTo>
                      <a:pt x="1423" y="797"/>
                    </a:lnTo>
                    <a:lnTo>
                      <a:pt x="1423" y="805"/>
                    </a:lnTo>
                    <a:lnTo>
                      <a:pt x="1427" y="811"/>
                    </a:lnTo>
                    <a:lnTo>
                      <a:pt x="1425" y="822"/>
                    </a:lnTo>
                    <a:lnTo>
                      <a:pt x="1417" y="828"/>
                    </a:lnTo>
                    <a:lnTo>
                      <a:pt x="1404" y="829"/>
                    </a:lnTo>
                    <a:lnTo>
                      <a:pt x="1395" y="840"/>
                    </a:lnTo>
                    <a:lnTo>
                      <a:pt x="1392" y="845"/>
                    </a:lnTo>
                    <a:lnTo>
                      <a:pt x="1388" y="857"/>
                    </a:lnTo>
                    <a:lnTo>
                      <a:pt x="1382" y="863"/>
                    </a:lnTo>
                    <a:lnTo>
                      <a:pt x="1370" y="864"/>
                    </a:lnTo>
                    <a:lnTo>
                      <a:pt x="1369" y="878"/>
                    </a:lnTo>
                    <a:lnTo>
                      <a:pt x="1374" y="891"/>
                    </a:lnTo>
                    <a:lnTo>
                      <a:pt x="1373" y="909"/>
                    </a:lnTo>
                    <a:lnTo>
                      <a:pt x="1371" y="912"/>
                    </a:lnTo>
                    <a:lnTo>
                      <a:pt x="1363" y="919"/>
                    </a:lnTo>
                    <a:lnTo>
                      <a:pt x="1358" y="934"/>
                    </a:lnTo>
                    <a:lnTo>
                      <a:pt x="1354" y="937"/>
                    </a:lnTo>
                    <a:lnTo>
                      <a:pt x="1351" y="944"/>
                    </a:lnTo>
                    <a:lnTo>
                      <a:pt x="1343" y="948"/>
                    </a:lnTo>
                    <a:lnTo>
                      <a:pt x="1329" y="945"/>
                    </a:lnTo>
                    <a:lnTo>
                      <a:pt x="1322" y="953"/>
                    </a:lnTo>
                    <a:lnTo>
                      <a:pt x="1320" y="960"/>
                    </a:lnTo>
                    <a:lnTo>
                      <a:pt x="1328" y="966"/>
                    </a:lnTo>
                    <a:lnTo>
                      <a:pt x="1332" y="976"/>
                    </a:lnTo>
                    <a:lnTo>
                      <a:pt x="1332" y="980"/>
                    </a:lnTo>
                    <a:lnTo>
                      <a:pt x="1327" y="991"/>
                    </a:lnTo>
                    <a:lnTo>
                      <a:pt x="1320" y="998"/>
                    </a:lnTo>
                    <a:lnTo>
                      <a:pt x="1312" y="1000"/>
                    </a:lnTo>
                    <a:lnTo>
                      <a:pt x="1308" y="1003"/>
                    </a:lnTo>
                    <a:lnTo>
                      <a:pt x="1303" y="1013"/>
                    </a:lnTo>
                    <a:lnTo>
                      <a:pt x="1301" y="1020"/>
                    </a:lnTo>
                    <a:lnTo>
                      <a:pt x="1289" y="1032"/>
                    </a:lnTo>
                    <a:lnTo>
                      <a:pt x="1282" y="1035"/>
                    </a:lnTo>
                    <a:lnTo>
                      <a:pt x="1276" y="1042"/>
                    </a:lnTo>
                    <a:lnTo>
                      <a:pt x="1267" y="1067"/>
                    </a:lnTo>
                    <a:lnTo>
                      <a:pt x="1261" y="1076"/>
                    </a:lnTo>
                    <a:lnTo>
                      <a:pt x="1258" y="1078"/>
                    </a:lnTo>
                    <a:lnTo>
                      <a:pt x="1254" y="1085"/>
                    </a:lnTo>
                    <a:lnTo>
                      <a:pt x="1244" y="1093"/>
                    </a:lnTo>
                    <a:lnTo>
                      <a:pt x="1239" y="1097"/>
                    </a:lnTo>
                    <a:lnTo>
                      <a:pt x="1237" y="1101"/>
                    </a:lnTo>
                    <a:lnTo>
                      <a:pt x="1217" y="1108"/>
                    </a:lnTo>
                    <a:lnTo>
                      <a:pt x="1200" y="1120"/>
                    </a:lnTo>
                    <a:lnTo>
                      <a:pt x="1191" y="1122"/>
                    </a:lnTo>
                    <a:lnTo>
                      <a:pt x="1169" y="1135"/>
                    </a:lnTo>
                    <a:lnTo>
                      <a:pt x="1160" y="1144"/>
                    </a:lnTo>
                    <a:lnTo>
                      <a:pt x="1155" y="1150"/>
                    </a:lnTo>
                    <a:lnTo>
                      <a:pt x="1136" y="1157"/>
                    </a:lnTo>
                    <a:lnTo>
                      <a:pt x="1128" y="1159"/>
                    </a:lnTo>
                    <a:lnTo>
                      <a:pt x="1125" y="1161"/>
                    </a:lnTo>
                    <a:lnTo>
                      <a:pt x="1122" y="1166"/>
                    </a:lnTo>
                    <a:lnTo>
                      <a:pt x="1116" y="1168"/>
                    </a:lnTo>
                    <a:lnTo>
                      <a:pt x="1109" y="1173"/>
                    </a:lnTo>
                    <a:lnTo>
                      <a:pt x="1101" y="1183"/>
                    </a:lnTo>
                    <a:lnTo>
                      <a:pt x="1102" y="1188"/>
                    </a:lnTo>
                    <a:lnTo>
                      <a:pt x="1084" y="1210"/>
                    </a:lnTo>
                    <a:lnTo>
                      <a:pt x="1078" y="1213"/>
                    </a:lnTo>
                    <a:lnTo>
                      <a:pt x="1053" y="1220"/>
                    </a:lnTo>
                    <a:lnTo>
                      <a:pt x="1047" y="1223"/>
                    </a:lnTo>
                    <a:lnTo>
                      <a:pt x="1043" y="1229"/>
                    </a:lnTo>
                    <a:lnTo>
                      <a:pt x="1038" y="1230"/>
                    </a:lnTo>
                    <a:lnTo>
                      <a:pt x="1033" y="1233"/>
                    </a:lnTo>
                    <a:lnTo>
                      <a:pt x="1027" y="1238"/>
                    </a:lnTo>
                    <a:lnTo>
                      <a:pt x="1010" y="1246"/>
                    </a:lnTo>
                    <a:lnTo>
                      <a:pt x="992" y="1264"/>
                    </a:lnTo>
                    <a:lnTo>
                      <a:pt x="987" y="1272"/>
                    </a:lnTo>
                    <a:lnTo>
                      <a:pt x="987" y="1296"/>
                    </a:lnTo>
                    <a:lnTo>
                      <a:pt x="974" y="1320"/>
                    </a:lnTo>
                    <a:lnTo>
                      <a:pt x="970" y="1333"/>
                    </a:lnTo>
                    <a:lnTo>
                      <a:pt x="958" y="1350"/>
                    </a:lnTo>
                    <a:lnTo>
                      <a:pt x="956" y="1353"/>
                    </a:lnTo>
                    <a:lnTo>
                      <a:pt x="948" y="1355"/>
                    </a:lnTo>
                    <a:lnTo>
                      <a:pt x="922" y="1368"/>
                    </a:lnTo>
                    <a:lnTo>
                      <a:pt x="916" y="1367"/>
                    </a:lnTo>
                    <a:lnTo>
                      <a:pt x="911" y="1371"/>
                    </a:lnTo>
                    <a:lnTo>
                      <a:pt x="907" y="1379"/>
                    </a:lnTo>
                    <a:lnTo>
                      <a:pt x="901" y="1408"/>
                    </a:lnTo>
                    <a:lnTo>
                      <a:pt x="896" y="1420"/>
                    </a:lnTo>
                    <a:lnTo>
                      <a:pt x="896" y="1429"/>
                    </a:lnTo>
                    <a:lnTo>
                      <a:pt x="889" y="1441"/>
                    </a:lnTo>
                    <a:lnTo>
                      <a:pt x="888" y="1455"/>
                    </a:lnTo>
                    <a:lnTo>
                      <a:pt x="889" y="1459"/>
                    </a:lnTo>
                    <a:lnTo>
                      <a:pt x="889" y="1465"/>
                    </a:lnTo>
                    <a:lnTo>
                      <a:pt x="885" y="1477"/>
                    </a:lnTo>
                    <a:lnTo>
                      <a:pt x="882" y="1483"/>
                    </a:lnTo>
                    <a:lnTo>
                      <a:pt x="869" y="1489"/>
                    </a:lnTo>
                    <a:lnTo>
                      <a:pt x="852" y="1502"/>
                    </a:lnTo>
                    <a:lnTo>
                      <a:pt x="845" y="1504"/>
                    </a:lnTo>
                    <a:lnTo>
                      <a:pt x="840" y="1499"/>
                    </a:lnTo>
                    <a:lnTo>
                      <a:pt x="837" y="1494"/>
                    </a:lnTo>
                    <a:lnTo>
                      <a:pt x="837" y="1491"/>
                    </a:lnTo>
                    <a:lnTo>
                      <a:pt x="830" y="1490"/>
                    </a:lnTo>
                    <a:lnTo>
                      <a:pt x="825" y="1487"/>
                    </a:lnTo>
                    <a:lnTo>
                      <a:pt x="821" y="1482"/>
                    </a:lnTo>
                    <a:lnTo>
                      <a:pt x="817" y="1481"/>
                    </a:lnTo>
                    <a:lnTo>
                      <a:pt x="814" y="1473"/>
                    </a:lnTo>
                    <a:lnTo>
                      <a:pt x="812" y="1469"/>
                    </a:lnTo>
                    <a:lnTo>
                      <a:pt x="803" y="1466"/>
                    </a:lnTo>
                    <a:lnTo>
                      <a:pt x="798" y="1462"/>
                    </a:lnTo>
                    <a:lnTo>
                      <a:pt x="797" y="1464"/>
                    </a:lnTo>
                    <a:lnTo>
                      <a:pt x="795" y="1464"/>
                    </a:lnTo>
                    <a:lnTo>
                      <a:pt x="793" y="1462"/>
                    </a:lnTo>
                    <a:lnTo>
                      <a:pt x="789" y="1461"/>
                    </a:lnTo>
                    <a:lnTo>
                      <a:pt x="782" y="1462"/>
                    </a:lnTo>
                    <a:lnTo>
                      <a:pt x="783" y="1457"/>
                    </a:lnTo>
                    <a:lnTo>
                      <a:pt x="780" y="1453"/>
                    </a:lnTo>
                    <a:lnTo>
                      <a:pt x="776" y="1456"/>
                    </a:lnTo>
                    <a:lnTo>
                      <a:pt x="774" y="1456"/>
                    </a:lnTo>
                    <a:lnTo>
                      <a:pt x="773" y="1453"/>
                    </a:lnTo>
                    <a:lnTo>
                      <a:pt x="770" y="1452"/>
                    </a:lnTo>
                    <a:lnTo>
                      <a:pt x="767" y="1452"/>
                    </a:lnTo>
                    <a:lnTo>
                      <a:pt x="764" y="1450"/>
                    </a:lnTo>
                    <a:lnTo>
                      <a:pt x="761" y="1448"/>
                    </a:lnTo>
                    <a:lnTo>
                      <a:pt x="758" y="1452"/>
                    </a:lnTo>
                    <a:lnTo>
                      <a:pt x="755" y="1454"/>
                    </a:lnTo>
                    <a:lnTo>
                      <a:pt x="755" y="1457"/>
                    </a:lnTo>
                    <a:lnTo>
                      <a:pt x="754" y="1459"/>
                    </a:lnTo>
                    <a:lnTo>
                      <a:pt x="745" y="1461"/>
                    </a:lnTo>
                    <a:lnTo>
                      <a:pt x="742" y="1457"/>
                    </a:lnTo>
                    <a:lnTo>
                      <a:pt x="738" y="1461"/>
                    </a:lnTo>
                    <a:lnTo>
                      <a:pt x="735" y="1459"/>
                    </a:lnTo>
                    <a:lnTo>
                      <a:pt x="731" y="1465"/>
                    </a:lnTo>
                    <a:lnTo>
                      <a:pt x="725" y="1464"/>
                    </a:lnTo>
                    <a:lnTo>
                      <a:pt x="722" y="1466"/>
                    </a:lnTo>
                    <a:lnTo>
                      <a:pt x="722" y="1469"/>
                    </a:lnTo>
                    <a:lnTo>
                      <a:pt x="717" y="1469"/>
                    </a:lnTo>
                    <a:lnTo>
                      <a:pt x="716" y="1467"/>
                    </a:lnTo>
                    <a:lnTo>
                      <a:pt x="714" y="1467"/>
                    </a:lnTo>
                    <a:lnTo>
                      <a:pt x="713" y="1469"/>
                    </a:lnTo>
                    <a:lnTo>
                      <a:pt x="709" y="1469"/>
                    </a:lnTo>
                    <a:lnTo>
                      <a:pt x="708" y="1471"/>
                    </a:lnTo>
                    <a:lnTo>
                      <a:pt x="706" y="1472"/>
                    </a:lnTo>
                    <a:lnTo>
                      <a:pt x="706" y="1474"/>
                    </a:lnTo>
                    <a:lnTo>
                      <a:pt x="705" y="1476"/>
                    </a:lnTo>
                    <a:lnTo>
                      <a:pt x="706" y="1480"/>
                    </a:lnTo>
                    <a:lnTo>
                      <a:pt x="703" y="1482"/>
                    </a:lnTo>
                    <a:lnTo>
                      <a:pt x="690" y="1480"/>
                    </a:lnTo>
                    <a:lnTo>
                      <a:pt x="680" y="1486"/>
                    </a:lnTo>
                    <a:lnTo>
                      <a:pt x="679" y="1485"/>
                    </a:lnTo>
                    <a:lnTo>
                      <a:pt x="677" y="1488"/>
                    </a:lnTo>
                    <a:lnTo>
                      <a:pt x="674" y="1486"/>
                    </a:lnTo>
                    <a:lnTo>
                      <a:pt x="673" y="1485"/>
                    </a:lnTo>
                    <a:lnTo>
                      <a:pt x="672" y="1486"/>
                    </a:lnTo>
                    <a:lnTo>
                      <a:pt x="670" y="1485"/>
                    </a:lnTo>
                    <a:lnTo>
                      <a:pt x="666" y="1481"/>
                    </a:lnTo>
                    <a:lnTo>
                      <a:pt x="660" y="1486"/>
                    </a:lnTo>
                    <a:lnTo>
                      <a:pt x="657" y="1487"/>
                    </a:lnTo>
                    <a:lnTo>
                      <a:pt x="655" y="1485"/>
                    </a:lnTo>
                    <a:lnTo>
                      <a:pt x="651" y="1488"/>
                    </a:lnTo>
                    <a:lnTo>
                      <a:pt x="650" y="1486"/>
                    </a:lnTo>
                    <a:lnTo>
                      <a:pt x="647" y="1486"/>
                    </a:lnTo>
                    <a:lnTo>
                      <a:pt x="645" y="1489"/>
                    </a:lnTo>
                    <a:lnTo>
                      <a:pt x="636" y="1489"/>
                    </a:lnTo>
                    <a:lnTo>
                      <a:pt x="633" y="1488"/>
                    </a:lnTo>
                    <a:lnTo>
                      <a:pt x="620" y="1481"/>
                    </a:lnTo>
                    <a:lnTo>
                      <a:pt x="616" y="1488"/>
                    </a:lnTo>
                    <a:lnTo>
                      <a:pt x="614" y="1488"/>
                    </a:lnTo>
                    <a:lnTo>
                      <a:pt x="608" y="1485"/>
                    </a:lnTo>
                    <a:lnTo>
                      <a:pt x="608" y="1483"/>
                    </a:lnTo>
                    <a:lnTo>
                      <a:pt x="602" y="1484"/>
                    </a:lnTo>
                    <a:lnTo>
                      <a:pt x="598" y="1480"/>
                    </a:lnTo>
                    <a:lnTo>
                      <a:pt x="598" y="1476"/>
                    </a:lnTo>
                    <a:lnTo>
                      <a:pt x="595" y="1476"/>
                    </a:lnTo>
                    <a:lnTo>
                      <a:pt x="596" y="1473"/>
                    </a:lnTo>
                    <a:lnTo>
                      <a:pt x="593" y="1471"/>
                    </a:lnTo>
                    <a:lnTo>
                      <a:pt x="595" y="1462"/>
                    </a:lnTo>
                    <a:lnTo>
                      <a:pt x="594" y="1452"/>
                    </a:lnTo>
                    <a:lnTo>
                      <a:pt x="592" y="1450"/>
                    </a:lnTo>
                    <a:lnTo>
                      <a:pt x="596" y="1444"/>
                    </a:lnTo>
                    <a:lnTo>
                      <a:pt x="593" y="1433"/>
                    </a:lnTo>
                    <a:lnTo>
                      <a:pt x="595" y="1428"/>
                    </a:lnTo>
                    <a:lnTo>
                      <a:pt x="594" y="1426"/>
                    </a:lnTo>
                    <a:lnTo>
                      <a:pt x="591" y="1428"/>
                    </a:lnTo>
                    <a:lnTo>
                      <a:pt x="589" y="1427"/>
                    </a:lnTo>
                    <a:lnTo>
                      <a:pt x="590" y="1420"/>
                    </a:lnTo>
                    <a:lnTo>
                      <a:pt x="587" y="1418"/>
                    </a:lnTo>
                    <a:lnTo>
                      <a:pt x="587" y="1413"/>
                    </a:lnTo>
                    <a:lnTo>
                      <a:pt x="584" y="1411"/>
                    </a:lnTo>
                    <a:lnTo>
                      <a:pt x="579" y="1409"/>
                    </a:lnTo>
                    <a:lnTo>
                      <a:pt x="579" y="1407"/>
                    </a:lnTo>
                    <a:lnTo>
                      <a:pt x="574" y="1409"/>
                    </a:lnTo>
                    <a:lnTo>
                      <a:pt x="573" y="1408"/>
                    </a:lnTo>
                    <a:lnTo>
                      <a:pt x="573" y="1400"/>
                    </a:lnTo>
                    <a:lnTo>
                      <a:pt x="576" y="1395"/>
                    </a:lnTo>
                    <a:lnTo>
                      <a:pt x="574" y="1392"/>
                    </a:lnTo>
                    <a:lnTo>
                      <a:pt x="573" y="1385"/>
                    </a:lnTo>
                    <a:lnTo>
                      <a:pt x="571" y="1385"/>
                    </a:lnTo>
                    <a:lnTo>
                      <a:pt x="571" y="1381"/>
                    </a:lnTo>
                    <a:lnTo>
                      <a:pt x="567" y="1376"/>
                    </a:lnTo>
                    <a:lnTo>
                      <a:pt x="567" y="1375"/>
                    </a:lnTo>
                    <a:lnTo>
                      <a:pt x="571" y="1375"/>
                    </a:lnTo>
                    <a:lnTo>
                      <a:pt x="571" y="1368"/>
                    </a:lnTo>
                    <a:lnTo>
                      <a:pt x="577" y="1360"/>
                    </a:lnTo>
                    <a:lnTo>
                      <a:pt x="579" y="1354"/>
                    </a:lnTo>
                    <a:lnTo>
                      <a:pt x="576" y="1350"/>
                    </a:lnTo>
                    <a:lnTo>
                      <a:pt x="573" y="1343"/>
                    </a:lnTo>
                    <a:lnTo>
                      <a:pt x="569" y="1341"/>
                    </a:lnTo>
                    <a:lnTo>
                      <a:pt x="570" y="1337"/>
                    </a:lnTo>
                    <a:lnTo>
                      <a:pt x="569" y="1332"/>
                    </a:lnTo>
                    <a:lnTo>
                      <a:pt x="576" y="1327"/>
                    </a:lnTo>
                    <a:lnTo>
                      <a:pt x="574" y="1326"/>
                    </a:lnTo>
                    <a:lnTo>
                      <a:pt x="573" y="1326"/>
                    </a:lnTo>
                    <a:lnTo>
                      <a:pt x="571" y="1319"/>
                    </a:lnTo>
                    <a:lnTo>
                      <a:pt x="573" y="1319"/>
                    </a:lnTo>
                    <a:lnTo>
                      <a:pt x="576" y="1314"/>
                    </a:lnTo>
                    <a:lnTo>
                      <a:pt x="572" y="1310"/>
                    </a:lnTo>
                    <a:lnTo>
                      <a:pt x="572" y="1305"/>
                    </a:lnTo>
                    <a:lnTo>
                      <a:pt x="566" y="1303"/>
                    </a:lnTo>
                    <a:lnTo>
                      <a:pt x="559" y="1304"/>
                    </a:lnTo>
                    <a:lnTo>
                      <a:pt x="560" y="1297"/>
                    </a:lnTo>
                    <a:lnTo>
                      <a:pt x="555" y="1289"/>
                    </a:lnTo>
                    <a:lnTo>
                      <a:pt x="557" y="1288"/>
                    </a:lnTo>
                    <a:lnTo>
                      <a:pt x="557" y="1282"/>
                    </a:lnTo>
                    <a:lnTo>
                      <a:pt x="554" y="1278"/>
                    </a:lnTo>
                    <a:lnTo>
                      <a:pt x="551" y="1276"/>
                    </a:lnTo>
                    <a:lnTo>
                      <a:pt x="553" y="1271"/>
                    </a:lnTo>
                    <a:lnTo>
                      <a:pt x="552" y="1270"/>
                    </a:lnTo>
                    <a:lnTo>
                      <a:pt x="554" y="1268"/>
                    </a:lnTo>
                    <a:lnTo>
                      <a:pt x="551" y="1263"/>
                    </a:lnTo>
                    <a:lnTo>
                      <a:pt x="552" y="1261"/>
                    </a:lnTo>
                    <a:lnTo>
                      <a:pt x="548" y="1260"/>
                    </a:lnTo>
                    <a:lnTo>
                      <a:pt x="548" y="1248"/>
                    </a:lnTo>
                    <a:lnTo>
                      <a:pt x="545" y="1246"/>
                    </a:lnTo>
                    <a:lnTo>
                      <a:pt x="544" y="1239"/>
                    </a:lnTo>
                    <a:lnTo>
                      <a:pt x="548" y="1228"/>
                    </a:lnTo>
                    <a:lnTo>
                      <a:pt x="547" y="1225"/>
                    </a:lnTo>
                    <a:lnTo>
                      <a:pt x="551" y="1223"/>
                    </a:lnTo>
                    <a:lnTo>
                      <a:pt x="552" y="1221"/>
                    </a:lnTo>
                    <a:lnTo>
                      <a:pt x="555" y="1220"/>
                    </a:lnTo>
                    <a:lnTo>
                      <a:pt x="554" y="1218"/>
                    </a:lnTo>
                    <a:lnTo>
                      <a:pt x="556" y="1214"/>
                    </a:lnTo>
                    <a:lnTo>
                      <a:pt x="556" y="1205"/>
                    </a:lnTo>
                    <a:lnTo>
                      <a:pt x="556" y="1197"/>
                    </a:lnTo>
                    <a:lnTo>
                      <a:pt x="555" y="1196"/>
                    </a:lnTo>
                    <a:lnTo>
                      <a:pt x="554" y="1189"/>
                    </a:lnTo>
                    <a:lnTo>
                      <a:pt x="541" y="1182"/>
                    </a:lnTo>
                    <a:lnTo>
                      <a:pt x="539" y="1179"/>
                    </a:lnTo>
                    <a:lnTo>
                      <a:pt x="538" y="1176"/>
                    </a:lnTo>
                    <a:lnTo>
                      <a:pt x="533" y="1174"/>
                    </a:lnTo>
                    <a:lnTo>
                      <a:pt x="530" y="1170"/>
                    </a:lnTo>
                    <a:lnTo>
                      <a:pt x="526" y="1157"/>
                    </a:lnTo>
                    <a:lnTo>
                      <a:pt x="527" y="1155"/>
                    </a:lnTo>
                    <a:lnTo>
                      <a:pt x="529" y="1153"/>
                    </a:lnTo>
                    <a:lnTo>
                      <a:pt x="529" y="1143"/>
                    </a:lnTo>
                    <a:lnTo>
                      <a:pt x="527" y="1141"/>
                    </a:lnTo>
                    <a:lnTo>
                      <a:pt x="528" y="1140"/>
                    </a:lnTo>
                    <a:lnTo>
                      <a:pt x="523" y="1137"/>
                    </a:lnTo>
                    <a:lnTo>
                      <a:pt x="518" y="1138"/>
                    </a:lnTo>
                    <a:lnTo>
                      <a:pt x="515" y="1134"/>
                    </a:lnTo>
                    <a:lnTo>
                      <a:pt x="516" y="1130"/>
                    </a:lnTo>
                    <a:lnTo>
                      <a:pt x="510" y="1128"/>
                    </a:lnTo>
                    <a:lnTo>
                      <a:pt x="507" y="1117"/>
                    </a:lnTo>
                    <a:lnTo>
                      <a:pt x="504" y="1114"/>
                    </a:lnTo>
                    <a:lnTo>
                      <a:pt x="494" y="1115"/>
                    </a:lnTo>
                    <a:lnTo>
                      <a:pt x="487" y="1114"/>
                    </a:lnTo>
                    <a:lnTo>
                      <a:pt x="484" y="1115"/>
                    </a:lnTo>
                    <a:lnTo>
                      <a:pt x="483" y="1116"/>
                    </a:lnTo>
                    <a:lnTo>
                      <a:pt x="479" y="1116"/>
                    </a:lnTo>
                    <a:lnTo>
                      <a:pt x="476" y="1114"/>
                    </a:lnTo>
                    <a:lnTo>
                      <a:pt x="470" y="1117"/>
                    </a:lnTo>
                    <a:lnTo>
                      <a:pt x="469" y="1115"/>
                    </a:lnTo>
                    <a:lnTo>
                      <a:pt x="459" y="1113"/>
                    </a:lnTo>
                    <a:lnTo>
                      <a:pt x="456" y="1115"/>
                    </a:lnTo>
                    <a:lnTo>
                      <a:pt x="453" y="1115"/>
                    </a:lnTo>
                    <a:lnTo>
                      <a:pt x="446" y="1112"/>
                    </a:lnTo>
                    <a:lnTo>
                      <a:pt x="444" y="1113"/>
                    </a:lnTo>
                    <a:lnTo>
                      <a:pt x="444" y="1115"/>
                    </a:lnTo>
                    <a:lnTo>
                      <a:pt x="437" y="1114"/>
                    </a:lnTo>
                    <a:lnTo>
                      <a:pt x="436" y="1116"/>
                    </a:lnTo>
                    <a:lnTo>
                      <a:pt x="434" y="1114"/>
                    </a:lnTo>
                    <a:lnTo>
                      <a:pt x="431" y="1114"/>
                    </a:lnTo>
                    <a:lnTo>
                      <a:pt x="430" y="1112"/>
                    </a:lnTo>
                    <a:lnTo>
                      <a:pt x="426" y="1113"/>
                    </a:lnTo>
                    <a:lnTo>
                      <a:pt x="421" y="1109"/>
                    </a:lnTo>
                    <a:lnTo>
                      <a:pt x="419" y="1105"/>
                    </a:lnTo>
                    <a:lnTo>
                      <a:pt x="412" y="1105"/>
                    </a:lnTo>
                    <a:lnTo>
                      <a:pt x="407" y="1101"/>
                    </a:lnTo>
                    <a:lnTo>
                      <a:pt x="403" y="1101"/>
                    </a:lnTo>
                    <a:lnTo>
                      <a:pt x="399" y="1096"/>
                    </a:lnTo>
                    <a:lnTo>
                      <a:pt x="397" y="1092"/>
                    </a:lnTo>
                    <a:lnTo>
                      <a:pt x="393" y="1090"/>
                    </a:lnTo>
                    <a:lnTo>
                      <a:pt x="391" y="1086"/>
                    </a:lnTo>
                    <a:lnTo>
                      <a:pt x="392" y="1083"/>
                    </a:lnTo>
                    <a:lnTo>
                      <a:pt x="389" y="1079"/>
                    </a:lnTo>
                    <a:lnTo>
                      <a:pt x="389" y="1076"/>
                    </a:lnTo>
                    <a:lnTo>
                      <a:pt x="386" y="1074"/>
                    </a:lnTo>
                    <a:lnTo>
                      <a:pt x="387" y="1073"/>
                    </a:lnTo>
                    <a:lnTo>
                      <a:pt x="386" y="1070"/>
                    </a:lnTo>
                    <a:lnTo>
                      <a:pt x="380" y="1072"/>
                    </a:lnTo>
                    <a:lnTo>
                      <a:pt x="379" y="1071"/>
                    </a:lnTo>
                    <a:lnTo>
                      <a:pt x="378" y="1072"/>
                    </a:lnTo>
                    <a:lnTo>
                      <a:pt x="375" y="1072"/>
                    </a:lnTo>
                    <a:lnTo>
                      <a:pt x="374" y="1070"/>
                    </a:lnTo>
                    <a:lnTo>
                      <a:pt x="374" y="1072"/>
                    </a:lnTo>
                    <a:lnTo>
                      <a:pt x="369" y="1071"/>
                    </a:lnTo>
                    <a:lnTo>
                      <a:pt x="368" y="1074"/>
                    </a:lnTo>
                    <a:lnTo>
                      <a:pt x="362" y="1074"/>
                    </a:lnTo>
                    <a:lnTo>
                      <a:pt x="358" y="1079"/>
                    </a:lnTo>
                    <a:lnTo>
                      <a:pt x="359" y="1084"/>
                    </a:lnTo>
                    <a:lnTo>
                      <a:pt x="355" y="1086"/>
                    </a:lnTo>
                    <a:lnTo>
                      <a:pt x="356" y="1088"/>
                    </a:lnTo>
                    <a:lnTo>
                      <a:pt x="350" y="1090"/>
                    </a:lnTo>
                    <a:lnTo>
                      <a:pt x="350" y="1096"/>
                    </a:lnTo>
                    <a:lnTo>
                      <a:pt x="348" y="1098"/>
                    </a:lnTo>
                    <a:lnTo>
                      <a:pt x="345" y="1097"/>
                    </a:lnTo>
                    <a:lnTo>
                      <a:pt x="343" y="1101"/>
                    </a:lnTo>
                    <a:lnTo>
                      <a:pt x="342" y="1099"/>
                    </a:lnTo>
                    <a:lnTo>
                      <a:pt x="342" y="1101"/>
                    </a:lnTo>
                    <a:lnTo>
                      <a:pt x="339" y="1102"/>
                    </a:lnTo>
                    <a:lnTo>
                      <a:pt x="340" y="1104"/>
                    </a:lnTo>
                    <a:lnTo>
                      <a:pt x="336" y="1107"/>
                    </a:lnTo>
                    <a:lnTo>
                      <a:pt x="332" y="1107"/>
                    </a:lnTo>
                    <a:lnTo>
                      <a:pt x="333" y="1110"/>
                    </a:lnTo>
                    <a:lnTo>
                      <a:pt x="332" y="1111"/>
                    </a:lnTo>
                    <a:lnTo>
                      <a:pt x="330" y="1108"/>
                    </a:lnTo>
                    <a:lnTo>
                      <a:pt x="324" y="1107"/>
                    </a:lnTo>
                    <a:lnTo>
                      <a:pt x="324" y="1102"/>
                    </a:lnTo>
                    <a:lnTo>
                      <a:pt x="319" y="1101"/>
                    </a:lnTo>
                    <a:lnTo>
                      <a:pt x="321" y="1103"/>
                    </a:lnTo>
                    <a:lnTo>
                      <a:pt x="315" y="1110"/>
                    </a:lnTo>
                    <a:lnTo>
                      <a:pt x="311" y="1109"/>
                    </a:lnTo>
                    <a:lnTo>
                      <a:pt x="312" y="1107"/>
                    </a:lnTo>
                    <a:lnTo>
                      <a:pt x="309" y="1105"/>
                    </a:lnTo>
                    <a:lnTo>
                      <a:pt x="308" y="1107"/>
                    </a:lnTo>
                    <a:lnTo>
                      <a:pt x="306" y="1106"/>
                    </a:lnTo>
                    <a:lnTo>
                      <a:pt x="306" y="1108"/>
                    </a:lnTo>
                    <a:lnTo>
                      <a:pt x="304" y="1110"/>
                    </a:lnTo>
                    <a:lnTo>
                      <a:pt x="301" y="1109"/>
                    </a:lnTo>
                    <a:lnTo>
                      <a:pt x="301" y="1106"/>
                    </a:lnTo>
                    <a:lnTo>
                      <a:pt x="299" y="1106"/>
                    </a:lnTo>
                    <a:lnTo>
                      <a:pt x="296" y="1109"/>
                    </a:lnTo>
                    <a:lnTo>
                      <a:pt x="297" y="1115"/>
                    </a:lnTo>
                    <a:lnTo>
                      <a:pt x="289" y="1120"/>
                    </a:lnTo>
                    <a:lnTo>
                      <a:pt x="281" y="1113"/>
                    </a:lnTo>
                    <a:lnTo>
                      <a:pt x="282" y="1111"/>
                    </a:lnTo>
                    <a:lnTo>
                      <a:pt x="279" y="1107"/>
                    </a:lnTo>
                    <a:lnTo>
                      <a:pt x="276" y="1108"/>
                    </a:lnTo>
                    <a:lnTo>
                      <a:pt x="274" y="1111"/>
                    </a:lnTo>
                    <a:lnTo>
                      <a:pt x="270" y="1108"/>
                    </a:lnTo>
                    <a:lnTo>
                      <a:pt x="266" y="1109"/>
                    </a:lnTo>
                    <a:lnTo>
                      <a:pt x="264" y="1106"/>
                    </a:lnTo>
                    <a:lnTo>
                      <a:pt x="257" y="1106"/>
                    </a:lnTo>
                    <a:lnTo>
                      <a:pt x="255" y="1102"/>
                    </a:lnTo>
                    <a:lnTo>
                      <a:pt x="252" y="1105"/>
                    </a:lnTo>
                    <a:lnTo>
                      <a:pt x="247" y="1104"/>
                    </a:lnTo>
                    <a:lnTo>
                      <a:pt x="245" y="1106"/>
                    </a:lnTo>
                    <a:lnTo>
                      <a:pt x="243" y="1104"/>
                    </a:lnTo>
                    <a:lnTo>
                      <a:pt x="241" y="1104"/>
                    </a:lnTo>
                    <a:lnTo>
                      <a:pt x="241" y="1106"/>
                    </a:lnTo>
                    <a:lnTo>
                      <a:pt x="236" y="1108"/>
                    </a:lnTo>
                    <a:lnTo>
                      <a:pt x="235" y="1106"/>
                    </a:lnTo>
                    <a:lnTo>
                      <a:pt x="234" y="1107"/>
                    </a:lnTo>
                    <a:lnTo>
                      <a:pt x="232" y="1107"/>
                    </a:lnTo>
                    <a:lnTo>
                      <a:pt x="230" y="1106"/>
                    </a:lnTo>
                    <a:lnTo>
                      <a:pt x="231" y="1103"/>
                    </a:lnTo>
                    <a:lnTo>
                      <a:pt x="224" y="1103"/>
                    </a:lnTo>
                    <a:lnTo>
                      <a:pt x="222" y="1104"/>
                    </a:lnTo>
                    <a:lnTo>
                      <a:pt x="218" y="1103"/>
                    </a:lnTo>
                    <a:lnTo>
                      <a:pt x="214" y="1105"/>
                    </a:lnTo>
                    <a:lnTo>
                      <a:pt x="213" y="1101"/>
                    </a:lnTo>
                    <a:lnTo>
                      <a:pt x="211" y="1099"/>
                    </a:lnTo>
                    <a:lnTo>
                      <a:pt x="210" y="1101"/>
                    </a:lnTo>
                    <a:lnTo>
                      <a:pt x="209" y="1099"/>
                    </a:lnTo>
                    <a:lnTo>
                      <a:pt x="207" y="1101"/>
                    </a:lnTo>
                    <a:lnTo>
                      <a:pt x="209" y="1103"/>
                    </a:lnTo>
                    <a:lnTo>
                      <a:pt x="207" y="1103"/>
                    </a:lnTo>
                    <a:lnTo>
                      <a:pt x="206" y="1106"/>
                    </a:lnTo>
                    <a:lnTo>
                      <a:pt x="202" y="1108"/>
                    </a:lnTo>
                    <a:lnTo>
                      <a:pt x="199" y="1105"/>
                    </a:lnTo>
                    <a:lnTo>
                      <a:pt x="196" y="1105"/>
                    </a:lnTo>
                    <a:lnTo>
                      <a:pt x="195" y="1104"/>
                    </a:lnTo>
                    <a:lnTo>
                      <a:pt x="194" y="1105"/>
                    </a:lnTo>
                    <a:lnTo>
                      <a:pt x="194" y="1103"/>
                    </a:lnTo>
                    <a:lnTo>
                      <a:pt x="191" y="1101"/>
                    </a:lnTo>
                    <a:lnTo>
                      <a:pt x="184" y="1107"/>
                    </a:lnTo>
                    <a:lnTo>
                      <a:pt x="181" y="1103"/>
                    </a:lnTo>
                    <a:lnTo>
                      <a:pt x="180" y="1105"/>
                    </a:lnTo>
                    <a:lnTo>
                      <a:pt x="177" y="1103"/>
                    </a:lnTo>
                    <a:lnTo>
                      <a:pt x="176" y="1104"/>
                    </a:lnTo>
                    <a:lnTo>
                      <a:pt x="175" y="1103"/>
                    </a:lnTo>
                    <a:lnTo>
                      <a:pt x="173" y="1104"/>
                    </a:lnTo>
                    <a:lnTo>
                      <a:pt x="173" y="1102"/>
                    </a:lnTo>
                    <a:lnTo>
                      <a:pt x="171" y="1103"/>
                    </a:lnTo>
                    <a:lnTo>
                      <a:pt x="171" y="1099"/>
                    </a:lnTo>
                    <a:lnTo>
                      <a:pt x="170" y="1097"/>
                    </a:lnTo>
                    <a:lnTo>
                      <a:pt x="168" y="1098"/>
                    </a:lnTo>
                    <a:lnTo>
                      <a:pt x="163" y="1096"/>
                    </a:lnTo>
                    <a:lnTo>
                      <a:pt x="162" y="1097"/>
                    </a:lnTo>
                    <a:lnTo>
                      <a:pt x="162" y="1096"/>
                    </a:lnTo>
                    <a:lnTo>
                      <a:pt x="160" y="1096"/>
                    </a:lnTo>
                    <a:lnTo>
                      <a:pt x="157" y="1094"/>
                    </a:lnTo>
                    <a:lnTo>
                      <a:pt x="156" y="1095"/>
                    </a:lnTo>
                    <a:lnTo>
                      <a:pt x="155" y="1094"/>
                    </a:lnTo>
                    <a:lnTo>
                      <a:pt x="148" y="1094"/>
                    </a:lnTo>
                    <a:lnTo>
                      <a:pt x="147" y="1093"/>
                    </a:lnTo>
                    <a:lnTo>
                      <a:pt x="144" y="1093"/>
                    </a:lnTo>
                    <a:lnTo>
                      <a:pt x="142" y="1091"/>
                    </a:lnTo>
                    <a:lnTo>
                      <a:pt x="140" y="1090"/>
                    </a:lnTo>
                    <a:lnTo>
                      <a:pt x="135" y="1093"/>
                    </a:lnTo>
                    <a:lnTo>
                      <a:pt x="128" y="1091"/>
                    </a:lnTo>
                    <a:lnTo>
                      <a:pt x="126" y="1089"/>
                    </a:lnTo>
                    <a:lnTo>
                      <a:pt x="127" y="1084"/>
                    </a:lnTo>
                    <a:lnTo>
                      <a:pt x="125" y="1085"/>
                    </a:lnTo>
                    <a:lnTo>
                      <a:pt x="125" y="1083"/>
                    </a:lnTo>
                    <a:lnTo>
                      <a:pt x="124" y="1084"/>
                    </a:lnTo>
                    <a:lnTo>
                      <a:pt x="124" y="1083"/>
                    </a:lnTo>
                    <a:lnTo>
                      <a:pt x="122" y="1079"/>
                    </a:lnTo>
                    <a:lnTo>
                      <a:pt x="121" y="1080"/>
                    </a:lnTo>
                    <a:lnTo>
                      <a:pt x="121" y="1074"/>
                    </a:lnTo>
                    <a:lnTo>
                      <a:pt x="112" y="1076"/>
                    </a:lnTo>
                    <a:lnTo>
                      <a:pt x="107" y="1075"/>
                    </a:lnTo>
                    <a:lnTo>
                      <a:pt x="104" y="1072"/>
                    </a:lnTo>
                    <a:lnTo>
                      <a:pt x="101" y="1073"/>
                    </a:lnTo>
                    <a:lnTo>
                      <a:pt x="101" y="1075"/>
                    </a:lnTo>
                    <a:lnTo>
                      <a:pt x="98" y="1077"/>
                    </a:lnTo>
                    <a:lnTo>
                      <a:pt x="95" y="1075"/>
                    </a:lnTo>
                    <a:lnTo>
                      <a:pt x="93" y="1076"/>
                    </a:lnTo>
                    <a:lnTo>
                      <a:pt x="93" y="1083"/>
                    </a:lnTo>
                    <a:lnTo>
                      <a:pt x="92" y="1084"/>
                    </a:lnTo>
                    <a:lnTo>
                      <a:pt x="85" y="1080"/>
                    </a:lnTo>
                    <a:lnTo>
                      <a:pt x="79" y="1086"/>
                    </a:lnTo>
                    <a:lnTo>
                      <a:pt x="74" y="1079"/>
                    </a:lnTo>
                    <a:lnTo>
                      <a:pt x="67" y="1081"/>
                    </a:lnTo>
                    <a:lnTo>
                      <a:pt x="67" y="1083"/>
                    </a:lnTo>
                    <a:lnTo>
                      <a:pt x="61" y="1081"/>
                    </a:lnTo>
                    <a:lnTo>
                      <a:pt x="60" y="1080"/>
                    </a:lnTo>
                    <a:lnTo>
                      <a:pt x="52" y="1079"/>
                    </a:lnTo>
                    <a:lnTo>
                      <a:pt x="54" y="1077"/>
                    </a:lnTo>
                    <a:lnTo>
                      <a:pt x="51" y="1076"/>
                    </a:lnTo>
                    <a:lnTo>
                      <a:pt x="50" y="1072"/>
                    </a:lnTo>
                    <a:lnTo>
                      <a:pt x="47" y="1072"/>
                    </a:lnTo>
                    <a:lnTo>
                      <a:pt x="45" y="1071"/>
                    </a:lnTo>
                    <a:lnTo>
                      <a:pt x="43" y="1073"/>
                    </a:lnTo>
                    <a:lnTo>
                      <a:pt x="38" y="1073"/>
                    </a:lnTo>
                    <a:lnTo>
                      <a:pt x="39" y="1067"/>
                    </a:lnTo>
                    <a:lnTo>
                      <a:pt x="35" y="1062"/>
                    </a:lnTo>
                    <a:lnTo>
                      <a:pt x="36" y="1059"/>
                    </a:lnTo>
                    <a:lnTo>
                      <a:pt x="42" y="1056"/>
                    </a:lnTo>
                    <a:lnTo>
                      <a:pt x="44" y="1053"/>
                    </a:lnTo>
                    <a:lnTo>
                      <a:pt x="44" y="1049"/>
                    </a:lnTo>
                    <a:lnTo>
                      <a:pt x="51" y="1036"/>
                    </a:lnTo>
                    <a:lnTo>
                      <a:pt x="48" y="1032"/>
                    </a:lnTo>
                    <a:lnTo>
                      <a:pt x="52" y="1029"/>
                    </a:lnTo>
                    <a:lnTo>
                      <a:pt x="55" y="1027"/>
                    </a:lnTo>
                    <a:lnTo>
                      <a:pt x="55" y="1025"/>
                    </a:lnTo>
                    <a:lnTo>
                      <a:pt x="43" y="1020"/>
                    </a:lnTo>
                    <a:lnTo>
                      <a:pt x="51" y="1016"/>
                    </a:lnTo>
                    <a:lnTo>
                      <a:pt x="56" y="1004"/>
                    </a:lnTo>
                    <a:lnTo>
                      <a:pt x="49" y="1000"/>
                    </a:lnTo>
                    <a:lnTo>
                      <a:pt x="49" y="996"/>
                    </a:lnTo>
                    <a:lnTo>
                      <a:pt x="62" y="985"/>
                    </a:lnTo>
                    <a:lnTo>
                      <a:pt x="61" y="984"/>
                    </a:lnTo>
                    <a:lnTo>
                      <a:pt x="53" y="980"/>
                    </a:lnTo>
                    <a:lnTo>
                      <a:pt x="49" y="972"/>
                    </a:lnTo>
                    <a:lnTo>
                      <a:pt x="50" y="969"/>
                    </a:lnTo>
                    <a:lnTo>
                      <a:pt x="55" y="964"/>
                    </a:lnTo>
                    <a:lnTo>
                      <a:pt x="44" y="957"/>
                    </a:lnTo>
                    <a:lnTo>
                      <a:pt x="43" y="950"/>
                    </a:lnTo>
                    <a:lnTo>
                      <a:pt x="48" y="945"/>
                    </a:lnTo>
                    <a:lnTo>
                      <a:pt x="52" y="939"/>
                    </a:lnTo>
                    <a:lnTo>
                      <a:pt x="53" y="933"/>
                    </a:lnTo>
                    <a:lnTo>
                      <a:pt x="56" y="927"/>
                    </a:lnTo>
                    <a:lnTo>
                      <a:pt x="57" y="923"/>
                    </a:lnTo>
                    <a:lnTo>
                      <a:pt x="67" y="911"/>
                    </a:lnTo>
                    <a:lnTo>
                      <a:pt x="69" y="907"/>
                    </a:lnTo>
                    <a:lnTo>
                      <a:pt x="68" y="904"/>
                    </a:lnTo>
                    <a:lnTo>
                      <a:pt x="58" y="901"/>
                    </a:lnTo>
                    <a:lnTo>
                      <a:pt x="54" y="896"/>
                    </a:lnTo>
                    <a:lnTo>
                      <a:pt x="68" y="886"/>
                    </a:lnTo>
                    <a:lnTo>
                      <a:pt x="69" y="883"/>
                    </a:lnTo>
                    <a:lnTo>
                      <a:pt x="70" y="877"/>
                    </a:lnTo>
                    <a:lnTo>
                      <a:pt x="67" y="865"/>
                    </a:lnTo>
                    <a:lnTo>
                      <a:pt x="70" y="857"/>
                    </a:lnTo>
                    <a:lnTo>
                      <a:pt x="66" y="850"/>
                    </a:lnTo>
                    <a:lnTo>
                      <a:pt x="66" y="844"/>
                    </a:lnTo>
                    <a:lnTo>
                      <a:pt x="76" y="831"/>
                    </a:lnTo>
                    <a:lnTo>
                      <a:pt x="74" y="827"/>
                    </a:lnTo>
                    <a:lnTo>
                      <a:pt x="76" y="823"/>
                    </a:lnTo>
                    <a:lnTo>
                      <a:pt x="73" y="821"/>
                    </a:lnTo>
                    <a:lnTo>
                      <a:pt x="70" y="824"/>
                    </a:lnTo>
                    <a:lnTo>
                      <a:pt x="67" y="824"/>
                    </a:lnTo>
                    <a:lnTo>
                      <a:pt x="59" y="815"/>
                    </a:lnTo>
                    <a:lnTo>
                      <a:pt x="54" y="815"/>
                    </a:lnTo>
                    <a:lnTo>
                      <a:pt x="52" y="814"/>
                    </a:lnTo>
                    <a:lnTo>
                      <a:pt x="65" y="803"/>
                    </a:lnTo>
                    <a:lnTo>
                      <a:pt x="67" y="799"/>
                    </a:lnTo>
                    <a:lnTo>
                      <a:pt x="66" y="796"/>
                    </a:lnTo>
                    <a:lnTo>
                      <a:pt x="59" y="789"/>
                    </a:lnTo>
                    <a:lnTo>
                      <a:pt x="50" y="791"/>
                    </a:lnTo>
                    <a:lnTo>
                      <a:pt x="44" y="790"/>
                    </a:lnTo>
                    <a:lnTo>
                      <a:pt x="51" y="780"/>
                    </a:lnTo>
                    <a:lnTo>
                      <a:pt x="63" y="781"/>
                    </a:lnTo>
                    <a:lnTo>
                      <a:pt x="67" y="779"/>
                    </a:lnTo>
                    <a:lnTo>
                      <a:pt x="63" y="773"/>
                    </a:lnTo>
                    <a:lnTo>
                      <a:pt x="54" y="762"/>
                    </a:lnTo>
                    <a:lnTo>
                      <a:pt x="51" y="763"/>
                    </a:lnTo>
                    <a:lnTo>
                      <a:pt x="47" y="770"/>
                    </a:lnTo>
                    <a:lnTo>
                      <a:pt x="39" y="770"/>
                    </a:lnTo>
                    <a:lnTo>
                      <a:pt x="39" y="766"/>
                    </a:lnTo>
                    <a:lnTo>
                      <a:pt x="42" y="757"/>
                    </a:lnTo>
                    <a:lnTo>
                      <a:pt x="38" y="755"/>
                    </a:lnTo>
                    <a:lnTo>
                      <a:pt x="34" y="751"/>
                    </a:lnTo>
                    <a:lnTo>
                      <a:pt x="37" y="743"/>
                    </a:lnTo>
                    <a:lnTo>
                      <a:pt x="33" y="730"/>
                    </a:lnTo>
                    <a:lnTo>
                      <a:pt x="33" y="727"/>
                    </a:lnTo>
                    <a:lnTo>
                      <a:pt x="34" y="723"/>
                    </a:lnTo>
                    <a:lnTo>
                      <a:pt x="37" y="716"/>
                    </a:lnTo>
                    <a:lnTo>
                      <a:pt x="37" y="712"/>
                    </a:lnTo>
                    <a:lnTo>
                      <a:pt x="32" y="706"/>
                    </a:lnTo>
                    <a:lnTo>
                      <a:pt x="22" y="703"/>
                    </a:lnTo>
                    <a:lnTo>
                      <a:pt x="18" y="698"/>
                    </a:lnTo>
                    <a:lnTo>
                      <a:pt x="14" y="688"/>
                    </a:lnTo>
                    <a:lnTo>
                      <a:pt x="17" y="677"/>
                    </a:lnTo>
                    <a:lnTo>
                      <a:pt x="16" y="674"/>
                    </a:lnTo>
                    <a:lnTo>
                      <a:pt x="11" y="672"/>
                    </a:lnTo>
                    <a:lnTo>
                      <a:pt x="5" y="677"/>
                    </a:lnTo>
                    <a:lnTo>
                      <a:pt x="1" y="675"/>
                    </a:lnTo>
                    <a:lnTo>
                      <a:pt x="1" y="667"/>
                    </a:lnTo>
                    <a:lnTo>
                      <a:pt x="9" y="660"/>
                    </a:lnTo>
                    <a:lnTo>
                      <a:pt x="6" y="657"/>
                    </a:lnTo>
                    <a:lnTo>
                      <a:pt x="1" y="656"/>
                    </a:lnTo>
                    <a:lnTo>
                      <a:pt x="0" y="655"/>
                    </a:lnTo>
                    <a:lnTo>
                      <a:pt x="3" y="651"/>
                    </a:lnTo>
                    <a:lnTo>
                      <a:pt x="12" y="648"/>
                    </a:lnTo>
                    <a:lnTo>
                      <a:pt x="17" y="641"/>
                    </a:lnTo>
                    <a:lnTo>
                      <a:pt x="25" y="640"/>
                    </a:lnTo>
                    <a:lnTo>
                      <a:pt x="31" y="630"/>
                    </a:lnTo>
                    <a:lnTo>
                      <a:pt x="40" y="630"/>
                    </a:lnTo>
                    <a:lnTo>
                      <a:pt x="45" y="622"/>
                    </a:lnTo>
                    <a:lnTo>
                      <a:pt x="48" y="622"/>
                    </a:lnTo>
                    <a:lnTo>
                      <a:pt x="52" y="622"/>
                    </a:lnTo>
                    <a:lnTo>
                      <a:pt x="57" y="627"/>
                    </a:lnTo>
                    <a:lnTo>
                      <a:pt x="63" y="618"/>
                    </a:lnTo>
                    <a:lnTo>
                      <a:pt x="68" y="611"/>
                    </a:lnTo>
                    <a:lnTo>
                      <a:pt x="7" y="565"/>
                    </a:lnTo>
                    <a:lnTo>
                      <a:pt x="84" y="407"/>
                    </a:lnTo>
                    <a:lnTo>
                      <a:pt x="99" y="407"/>
                    </a:lnTo>
                    <a:lnTo>
                      <a:pt x="104" y="402"/>
                    </a:lnTo>
                    <a:lnTo>
                      <a:pt x="101" y="396"/>
                    </a:lnTo>
                    <a:lnTo>
                      <a:pt x="97" y="394"/>
                    </a:lnTo>
                    <a:lnTo>
                      <a:pt x="97" y="377"/>
                    </a:lnTo>
                    <a:lnTo>
                      <a:pt x="87" y="377"/>
                    </a:lnTo>
                    <a:lnTo>
                      <a:pt x="132" y="234"/>
                    </a:lnTo>
                    <a:lnTo>
                      <a:pt x="156" y="232"/>
                    </a:lnTo>
                    <a:lnTo>
                      <a:pt x="151" y="229"/>
                    </a:lnTo>
                    <a:lnTo>
                      <a:pt x="149" y="225"/>
                    </a:lnTo>
                    <a:lnTo>
                      <a:pt x="144" y="225"/>
                    </a:lnTo>
                    <a:lnTo>
                      <a:pt x="129" y="210"/>
                    </a:lnTo>
                    <a:lnTo>
                      <a:pt x="124" y="192"/>
                    </a:lnTo>
                    <a:lnTo>
                      <a:pt x="97" y="144"/>
                    </a:lnTo>
                    <a:lnTo>
                      <a:pt x="106" y="144"/>
                    </a:lnTo>
                    <a:lnTo>
                      <a:pt x="106" y="140"/>
                    </a:lnTo>
                    <a:lnTo>
                      <a:pt x="97" y="132"/>
                    </a:lnTo>
                    <a:lnTo>
                      <a:pt x="99" y="123"/>
                    </a:lnTo>
                    <a:lnTo>
                      <a:pt x="95" y="120"/>
                    </a:lnTo>
                    <a:lnTo>
                      <a:pt x="88" y="107"/>
                    </a:lnTo>
                    <a:lnTo>
                      <a:pt x="86" y="107"/>
                    </a:lnTo>
                    <a:lnTo>
                      <a:pt x="84" y="103"/>
                    </a:lnTo>
                    <a:lnTo>
                      <a:pt x="86" y="97"/>
                    </a:lnTo>
                    <a:lnTo>
                      <a:pt x="85" y="98"/>
                    </a:lnTo>
                    <a:lnTo>
                      <a:pt x="84" y="96"/>
                    </a:lnTo>
                    <a:lnTo>
                      <a:pt x="86" y="94"/>
                    </a:lnTo>
                    <a:lnTo>
                      <a:pt x="83" y="93"/>
                    </a:lnTo>
                    <a:lnTo>
                      <a:pt x="85" y="91"/>
                    </a:lnTo>
                    <a:lnTo>
                      <a:pt x="81" y="91"/>
                    </a:lnTo>
                    <a:lnTo>
                      <a:pt x="85" y="89"/>
                    </a:lnTo>
                    <a:lnTo>
                      <a:pt x="80" y="86"/>
                    </a:lnTo>
                    <a:lnTo>
                      <a:pt x="84" y="85"/>
                    </a:lnTo>
                    <a:lnTo>
                      <a:pt x="90" y="86"/>
                    </a:lnTo>
                    <a:lnTo>
                      <a:pt x="94" y="79"/>
                    </a:lnTo>
                    <a:lnTo>
                      <a:pt x="99" y="82"/>
                    </a:lnTo>
                    <a:lnTo>
                      <a:pt x="104" y="100"/>
                    </a:lnTo>
                    <a:lnTo>
                      <a:pt x="109" y="111"/>
                    </a:lnTo>
                    <a:lnTo>
                      <a:pt x="108" y="112"/>
                    </a:lnTo>
                    <a:lnTo>
                      <a:pt x="106" y="113"/>
                    </a:lnTo>
                    <a:lnTo>
                      <a:pt x="105" y="120"/>
                    </a:lnTo>
                    <a:lnTo>
                      <a:pt x="110" y="123"/>
                    </a:lnTo>
                    <a:lnTo>
                      <a:pt x="114" y="120"/>
                    </a:lnTo>
                    <a:lnTo>
                      <a:pt x="121" y="127"/>
                    </a:lnTo>
                    <a:lnTo>
                      <a:pt x="120" y="129"/>
                    </a:lnTo>
                    <a:lnTo>
                      <a:pt x="121" y="131"/>
                    </a:lnTo>
                    <a:lnTo>
                      <a:pt x="124" y="133"/>
                    </a:lnTo>
                    <a:lnTo>
                      <a:pt x="121" y="134"/>
                    </a:lnTo>
                    <a:lnTo>
                      <a:pt x="122" y="138"/>
                    </a:lnTo>
                    <a:lnTo>
                      <a:pt x="129" y="138"/>
                    </a:lnTo>
                    <a:lnTo>
                      <a:pt x="129" y="141"/>
                    </a:lnTo>
                    <a:lnTo>
                      <a:pt x="132" y="141"/>
                    </a:lnTo>
                    <a:lnTo>
                      <a:pt x="134" y="144"/>
                    </a:lnTo>
                    <a:lnTo>
                      <a:pt x="139" y="147"/>
                    </a:lnTo>
                    <a:lnTo>
                      <a:pt x="138" y="150"/>
                    </a:lnTo>
                    <a:lnTo>
                      <a:pt x="141" y="152"/>
                    </a:lnTo>
                    <a:lnTo>
                      <a:pt x="150" y="151"/>
                    </a:lnTo>
                    <a:lnTo>
                      <a:pt x="150" y="155"/>
                    </a:lnTo>
                    <a:lnTo>
                      <a:pt x="155" y="160"/>
                    </a:lnTo>
                    <a:lnTo>
                      <a:pt x="157" y="158"/>
                    </a:lnTo>
                    <a:lnTo>
                      <a:pt x="157" y="154"/>
                    </a:lnTo>
                    <a:lnTo>
                      <a:pt x="162" y="150"/>
                    </a:lnTo>
                    <a:lnTo>
                      <a:pt x="165" y="151"/>
                    </a:lnTo>
                    <a:lnTo>
                      <a:pt x="167" y="147"/>
                    </a:lnTo>
                    <a:lnTo>
                      <a:pt x="170" y="148"/>
                    </a:lnTo>
                    <a:lnTo>
                      <a:pt x="171" y="143"/>
                    </a:lnTo>
                    <a:lnTo>
                      <a:pt x="174" y="143"/>
                    </a:lnTo>
                    <a:lnTo>
                      <a:pt x="177" y="147"/>
                    </a:lnTo>
                    <a:lnTo>
                      <a:pt x="184" y="143"/>
                    </a:lnTo>
                    <a:lnTo>
                      <a:pt x="187" y="140"/>
                    </a:lnTo>
                    <a:lnTo>
                      <a:pt x="188" y="141"/>
                    </a:lnTo>
                    <a:lnTo>
                      <a:pt x="191" y="140"/>
                    </a:lnTo>
                    <a:lnTo>
                      <a:pt x="191" y="142"/>
                    </a:lnTo>
                    <a:lnTo>
                      <a:pt x="193" y="143"/>
                    </a:lnTo>
                    <a:lnTo>
                      <a:pt x="193" y="141"/>
                    </a:lnTo>
                    <a:lnTo>
                      <a:pt x="197" y="142"/>
                    </a:lnTo>
                    <a:lnTo>
                      <a:pt x="199" y="140"/>
                    </a:lnTo>
                    <a:lnTo>
                      <a:pt x="203" y="140"/>
                    </a:lnTo>
                    <a:lnTo>
                      <a:pt x="199" y="137"/>
                    </a:lnTo>
                    <a:lnTo>
                      <a:pt x="201" y="137"/>
                    </a:lnTo>
                    <a:lnTo>
                      <a:pt x="203" y="136"/>
                    </a:lnTo>
                    <a:lnTo>
                      <a:pt x="204" y="136"/>
                    </a:lnTo>
                    <a:lnTo>
                      <a:pt x="204" y="134"/>
                    </a:lnTo>
                    <a:lnTo>
                      <a:pt x="210" y="136"/>
                    </a:lnTo>
                    <a:lnTo>
                      <a:pt x="216" y="133"/>
                    </a:lnTo>
                    <a:lnTo>
                      <a:pt x="220" y="133"/>
                    </a:lnTo>
                    <a:lnTo>
                      <a:pt x="222" y="131"/>
                    </a:lnTo>
                    <a:lnTo>
                      <a:pt x="229" y="134"/>
                    </a:lnTo>
                    <a:lnTo>
                      <a:pt x="230" y="132"/>
                    </a:lnTo>
                    <a:lnTo>
                      <a:pt x="233" y="132"/>
                    </a:lnTo>
                    <a:lnTo>
                      <a:pt x="234" y="127"/>
                    </a:lnTo>
                    <a:lnTo>
                      <a:pt x="237" y="126"/>
                    </a:lnTo>
                    <a:lnTo>
                      <a:pt x="238" y="124"/>
                    </a:lnTo>
                    <a:lnTo>
                      <a:pt x="245" y="123"/>
                    </a:lnTo>
                    <a:lnTo>
                      <a:pt x="247" y="115"/>
                    </a:lnTo>
                    <a:lnTo>
                      <a:pt x="250" y="115"/>
                    </a:lnTo>
                    <a:lnTo>
                      <a:pt x="251" y="111"/>
                    </a:lnTo>
                    <a:lnTo>
                      <a:pt x="254" y="109"/>
                    </a:lnTo>
                    <a:lnTo>
                      <a:pt x="257" y="107"/>
                    </a:lnTo>
                    <a:lnTo>
                      <a:pt x="257" y="103"/>
                    </a:lnTo>
                    <a:lnTo>
                      <a:pt x="263" y="98"/>
                    </a:lnTo>
                    <a:lnTo>
                      <a:pt x="263" y="96"/>
                    </a:lnTo>
                    <a:lnTo>
                      <a:pt x="260" y="98"/>
                    </a:lnTo>
                    <a:lnTo>
                      <a:pt x="258" y="97"/>
                    </a:lnTo>
                    <a:lnTo>
                      <a:pt x="259" y="94"/>
                    </a:lnTo>
                    <a:lnTo>
                      <a:pt x="258" y="90"/>
                    </a:lnTo>
                    <a:lnTo>
                      <a:pt x="265" y="87"/>
                    </a:lnTo>
                    <a:lnTo>
                      <a:pt x="266" y="84"/>
                    </a:lnTo>
                    <a:lnTo>
                      <a:pt x="274" y="80"/>
                    </a:lnTo>
                    <a:lnTo>
                      <a:pt x="277" y="81"/>
                    </a:lnTo>
                    <a:lnTo>
                      <a:pt x="282" y="80"/>
                    </a:lnTo>
                    <a:lnTo>
                      <a:pt x="285" y="73"/>
                    </a:lnTo>
                    <a:lnTo>
                      <a:pt x="284" y="72"/>
                    </a:lnTo>
                    <a:lnTo>
                      <a:pt x="284" y="69"/>
                    </a:lnTo>
                    <a:lnTo>
                      <a:pt x="288" y="69"/>
                    </a:lnTo>
                    <a:lnTo>
                      <a:pt x="287" y="65"/>
                    </a:lnTo>
                    <a:lnTo>
                      <a:pt x="292" y="63"/>
                    </a:lnTo>
                    <a:lnTo>
                      <a:pt x="289" y="60"/>
                    </a:lnTo>
                    <a:lnTo>
                      <a:pt x="293" y="59"/>
                    </a:lnTo>
                    <a:lnTo>
                      <a:pt x="292" y="55"/>
                    </a:lnTo>
                    <a:lnTo>
                      <a:pt x="289" y="54"/>
                    </a:lnTo>
                    <a:lnTo>
                      <a:pt x="291" y="52"/>
                    </a:lnTo>
                    <a:lnTo>
                      <a:pt x="291" y="49"/>
                    </a:lnTo>
                    <a:lnTo>
                      <a:pt x="301" y="48"/>
                    </a:lnTo>
                    <a:lnTo>
                      <a:pt x="301" y="45"/>
                    </a:lnTo>
                    <a:lnTo>
                      <a:pt x="306" y="43"/>
                    </a:lnTo>
                    <a:lnTo>
                      <a:pt x="306" y="41"/>
                    </a:lnTo>
                    <a:lnTo>
                      <a:pt x="304" y="39"/>
                    </a:lnTo>
                    <a:lnTo>
                      <a:pt x="307" y="37"/>
                    </a:lnTo>
                    <a:lnTo>
                      <a:pt x="307" y="35"/>
                    </a:lnTo>
                    <a:lnTo>
                      <a:pt x="310" y="35"/>
                    </a:lnTo>
                    <a:lnTo>
                      <a:pt x="312" y="31"/>
                    </a:lnTo>
                    <a:lnTo>
                      <a:pt x="315" y="31"/>
                    </a:lnTo>
                    <a:lnTo>
                      <a:pt x="317" y="33"/>
                    </a:lnTo>
                    <a:lnTo>
                      <a:pt x="321" y="33"/>
                    </a:lnTo>
                    <a:lnTo>
                      <a:pt x="321" y="35"/>
                    </a:lnTo>
                    <a:lnTo>
                      <a:pt x="323" y="32"/>
                    </a:lnTo>
                    <a:lnTo>
                      <a:pt x="327" y="37"/>
                    </a:lnTo>
                    <a:lnTo>
                      <a:pt x="329" y="36"/>
                    </a:lnTo>
                    <a:lnTo>
                      <a:pt x="327" y="35"/>
                    </a:lnTo>
                    <a:lnTo>
                      <a:pt x="329" y="33"/>
                    </a:lnTo>
                    <a:lnTo>
                      <a:pt x="331" y="37"/>
                    </a:lnTo>
                    <a:lnTo>
                      <a:pt x="331" y="33"/>
                    </a:lnTo>
                    <a:lnTo>
                      <a:pt x="335" y="36"/>
                    </a:lnTo>
                    <a:lnTo>
                      <a:pt x="337" y="34"/>
                    </a:lnTo>
                    <a:lnTo>
                      <a:pt x="339" y="36"/>
                    </a:lnTo>
                    <a:lnTo>
                      <a:pt x="346" y="35"/>
                    </a:lnTo>
                    <a:lnTo>
                      <a:pt x="346" y="33"/>
                    </a:lnTo>
                    <a:lnTo>
                      <a:pt x="347" y="32"/>
                    </a:lnTo>
                    <a:lnTo>
                      <a:pt x="351" y="34"/>
                    </a:lnTo>
                    <a:lnTo>
                      <a:pt x="356" y="32"/>
                    </a:lnTo>
                    <a:lnTo>
                      <a:pt x="357" y="33"/>
                    </a:lnTo>
                    <a:lnTo>
                      <a:pt x="358" y="31"/>
                    </a:lnTo>
                    <a:lnTo>
                      <a:pt x="362" y="30"/>
                    </a:lnTo>
                    <a:lnTo>
                      <a:pt x="360" y="28"/>
                    </a:lnTo>
                    <a:lnTo>
                      <a:pt x="361" y="28"/>
                    </a:lnTo>
                    <a:lnTo>
                      <a:pt x="363" y="26"/>
                    </a:lnTo>
                    <a:lnTo>
                      <a:pt x="363" y="29"/>
                    </a:lnTo>
                    <a:lnTo>
                      <a:pt x="368" y="31"/>
                    </a:lnTo>
                    <a:lnTo>
                      <a:pt x="371" y="30"/>
                    </a:lnTo>
                    <a:lnTo>
                      <a:pt x="371" y="32"/>
                    </a:lnTo>
                    <a:lnTo>
                      <a:pt x="374" y="31"/>
                    </a:lnTo>
                    <a:lnTo>
                      <a:pt x="375" y="35"/>
                    </a:lnTo>
                    <a:lnTo>
                      <a:pt x="378" y="33"/>
                    </a:lnTo>
                    <a:lnTo>
                      <a:pt x="381" y="31"/>
                    </a:lnTo>
                    <a:lnTo>
                      <a:pt x="383" y="32"/>
                    </a:lnTo>
                    <a:lnTo>
                      <a:pt x="384" y="30"/>
                    </a:lnTo>
                    <a:lnTo>
                      <a:pt x="387" y="29"/>
                    </a:lnTo>
                    <a:lnTo>
                      <a:pt x="389" y="27"/>
                    </a:lnTo>
                    <a:lnTo>
                      <a:pt x="394" y="25"/>
                    </a:lnTo>
                    <a:lnTo>
                      <a:pt x="394" y="22"/>
                    </a:lnTo>
                    <a:lnTo>
                      <a:pt x="397" y="24"/>
                    </a:lnTo>
                    <a:lnTo>
                      <a:pt x="395" y="24"/>
                    </a:lnTo>
                    <a:lnTo>
                      <a:pt x="399" y="27"/>
                    </a:lnTo>
                    <a:lnTo>
                      <a:pt x="399" y="25"/>
                    </a:lnTo>
                    <a:lnTo>
                      <a:pt x="401" y="26"/>
                    </a:lnTo>
                    <a:lnTo>
                      <a:pt x="401" y="24"/>
                    </a:lnTo>
                    <a:lnTo>
                      <a:pt x="403" y="23"/>
                    </a:lnTo>
                    <a:lnTo>
                      <a:pt x="407" y="24"/>
                    </a:lnTo>
                    <a:lnTo>
                      <a:pt x="411" y="22"/>
                    </a:lnTo>
                    <a:lnTo>
                      <a:pt x="410" y="17"/>
                    </a:lnTo>
                    <a:lnTo>
                      <a:pt x="414" y="17"/>
                    </a:lnTo>
                    <a:lnTo>
                      <a:pt x="413" y="16"/>
                    </a:lnTo>
                    <a:lnTo>
                      <a:pt x="416" y="16"/>
                    </a:lnTo>
                    <a:lnTo>
                      <a:pt x="415" y="14"/>
                    </a:lnTo>
                    <a:lnTo>
                      <a:pt x="417" y="15"/>
                    </a:lnTo>
                    <a:lnTo>
                      <a:pt x="417" y="11"/>
                    </a:lnTo>
                    <a:lnTo>
                      <a:pt x="423" y="13"/>
                    </a:lnTo>
                    <a:lnTo>
                      <a:pt x="423" y="11"/>
                    </a:lnTo>
                    <a:lnTo>
                      <a:pt x="427" y="13"/>
                    </a:lnTo>
                    <a:lnTo>
                      <a:pt x="426" y="10"/>
                    </a:lnTo>
                    <a:lnTo>
                      <a:pt x="431" y="10"/>
                    </a:lnTo>
                    <a:lnTo>
                      <a:pt x="432" y="5"/>
                    </a:lnTo>
                    <a:lnTo>
                      <a:pt x="433" y="7"/>
                    </a:lnTo>
                    <a:lnTo>
                      <a:pt x="438" y="4"/>
                    </a:lnTo>
                    <a:lnTo>
                      <a:pt x="441" y="6"/>
                    </a:lnTo>
                    <a:lnTo>
                      <a:pt x="441" y="3"/>
                    </a:lnTo>
                    <a:lnTo>
                      <a:pt x="446" y="1"/>
                    </a:lnTo>
                    <a:lnTo>
                      <a:pt x="448" y="0"/>
                    </a:lnTo>
                    <a:lnTo>
                      <a:pt x="453" y="3"/>
                    </a:lnTo>
                    <a:lnTo>
                      <a:pt x="458" y="0"/>
                    </a:lnTo>
                    <a:lnTo>
                      <a:pt x="461" y="5"/>
                    </a:lnTo>
                    <a:lnTo>
                      <a:pt x="462" y="0"/>
                    </a:lnTo>
                    <a:lnTo>
                      <a:pt x="465" y="4"/>
                    </a:lnTo>
                    <a:lnTo>
                      <a:pt x="468" y="5"/>
                    </a:lnTo>
                    <a:lnTo>
                      <a:pt x="471" y="8"/>
                    </a:lnTo>
                    <a:lnTo>
                      <a:pt x="467" y="11"/>
                    </a:lnTo>
                    <a:lnTo>
                      <a:pt x="470" y="10"/>
                    </a:lnTo>
                    <a:lnTo>
                      <a:pt x="469" y="15"/>
                    </a:lnTo>
                    <a:lnTo>
                      <a:pt x="471" y="14"/>
                    </a:lnTo>
                    <a:lnTo>
                      <a:pt x="472" y="17"/>
                    </a:lnTo>
                    <a:lnTo>
                      <a:pt x="474" y="16"/>
                    </a:lnTo>
                    <a:lnTo>
                      <a:pt x="473" y="19"/>
                    </a:lnTo>
                    <a:lnTo>
                      <a:pt x="474" y="21"/>
                    </a:lnTo>
                    <a:lnTo>
                      <a:pt x="476" y="17"/>
                    </a:lnTo>
                    <a:lnTo>
                      <a:pt x="479" y="19"/>
                    </a:lnTo>
                    <a:lnTo>
                      <a:pt x="483" y="18"/>
                    </a:lnTo>
                    <a:lnTo>
                      <a:pt x="482" y="19"/>
                    </a:lnTo>
                    <a:lnTo>
                      <a:pt x="485" y="25"/>
                    </a:lnTo>
                    <a:lnTo>
                      <a:pt x="488" y="19"/>
                    </a:lnTo>
                    <a:lnTo>
                      <a:pt x="489" y="22"/>
                    </a:lnTo>
                    <a:lnTo>
                      <a:pt x="497" y="22"/>
                    </a:lnTo>
                    <a:lnTo>
                      <a:pt x="493" y="24"/>
                    </a:lnTo>
                    <a:lnTo>
                      <a:pt x="495" y="23"/>
                    </a:lnTo>
                    <a:lnTo>
                      <a:pt x="497" y="26"/>
                    </a:lnTo>
                    <a:lnTo>
                      <a:pt x="499" y="25"/>
                    </a:lnTo>
                    <a:lnTo>
                      <a:pt x="498" y="24"/>
                    </a:lnTo>
                    <a:lnTo>
                      <a:pt x="499" y="23"/>
                    </a:lnTo>
                    <a:lnTo>
                      <a:pt x="503" y="26"/>
                    </a:lnTo>
                    <a:lnTo>
                      <a:pt x="504" y="25"/>
                    </a:lnTo>
                    <a:lnTo>
                      <a:pt x="506" y="29"/>
                    </a:lnTo>
                    <a:lnTo>
                      <a:pt x="509" y="27"/>
                    </a:lnTo>
                    <a:lnTo>
                      <a:pt x="509" y="30"/>
                    </a:lnTo>
                    <a:lnTo>
                      <a:pt x="511" y="29"/>
                    </a:lnTo>
                    <a:lnTo>
                      <a:pt x="515" y="29"/>
                    </a:lnTo>
                    <a:lnTo>
                      <a:pt x="515" y="31"/>
                    </a:lnTo>
                    <a:lnTo>
                      <a:pt x="518" y="35"/>
                    </a:lnTo>
                    <a:lnTo>
                      <a:pt x="520" y="33"/>
                    </a:lnTo>
                    <a:lnTo>
                      <a:pt x="521" y="36"/>
                    </a:lnTo>
                    <a:lnTo>
                      <a:pt x="524" y="34"/>
                    </a:lnTo>
                    <a:lnTo>
                      <a:pt x="533" y="40"/>
                    </a:lnTo>
                    <a:lnTo>
                      <a:pt x="536" y="37"/>
                    </a:lnTo>
                    <a:lnTo>
                      <a:pt x="537" y="41"/>
                    </a:lnTo>
                    <a:lnTo>
                      <a:pt x="539" y="37"/>
                    </a:lnTo>
                    <a:lnTo>
                      <a:pt x="540" y="41"/>
                    </a:lnTo>
                    <a:lnTo>
                      <a:pt x="541" y="37"/>
                    </a:lnTo>
                    <a:lnTo>
                      <a:pt x="544" y="40"/>
                    </a:lnTo>
                    <a:lnTo>
                      <a:pt x="546" y="37"/>
                    </a:lnTo>
                    <a:lnTo>
                      <a:pt x="549" y="42"/>
                    </a:lnTo>
                    <a:lnTo>
                      <a:pt x="549" y="37"/>
                    </a:lnTo>
                    <a:lnTo>
                      <a:pt x="554" y="43"/>
                    </a:lnTo>
                    <a:lnTo>
                      <a:pt x="556" y="44"/>
                    </a:lnTo>
                    <a:lnTo>
                      <a:pt x="556" y="42"/>
                    </a:lnTo>
                    <a:lnTo>
                      <a:pt x="558" y="44"/>
                    </a:lnTo>
                    <a:lnTo>
                      <a:pt x="562" y="46"/>
                    </a:lnTo>
                    <a:lnTo>
                      <a:pt x="562" y="50"/>
                    </a:lnTo>
                    <a:lnTo>
                      <a:pt x="563" y="51"/>
                    </a:lnTo>
                    <a:lnTo>
                      <a:pt x="562" y="51"/>
                    </a:lnTo>
                    <a:lnTo>
                      <a:pt x="562" y="55"/>
                    </a:lnTo>
                    <a:lnTo>
                      <a:pt x="564" y="54"/>
                    </a:lnTo>
                    <a:lnTo>
                      <a:pt x="564" y="59"/>
                    </a:lnTo>
                    <a:lnTo>
                      <a:pt x="570" y="61"/>
                    </a:lnTo>
                    <a:lnTo>
                      <a:pt x="569" y="62"/>
                    </a:lnTo>
                    <a:lnTo>
                      <a:pt x="572" y="63"/>
                    </a:lnTo>
                    <a:lnTo>
                      <a:pt x="573" y="66"/>
                    </a:lnTo>
                    <a:lnTo>
                      <a:pt x="576" y="66"/>
                    </a:lnTo>
                    <a:lnTo>
                      <a:pt x="576" y="68"/>
                    </a:lnTo>
                    <a:lnTo>
                      <a:pt x="580" y="68"/>
                    </a:lnTo>
                    <a:lnTo>
                      <a:pt x="580" y="69"/>
                    </a:lnTo>
                    <a:lnTo>
                      <a:pt x="587" y="68"/>
                    </a:lnTo>
                    <a:lnTo>
                      <a:pt x="591" y="75"/>
                    </a:lnTo>
                    <a:lnTo>
                      <a:pt x="593" y="76"/>
                    </a:lnTo>
                    <a:lnTo>
                      <a:pt x="593" y="73"/>
                    </a:lnTo>
                    <a:lnTo>
                      <a:pt x="601" y="76"/>
                    </a:lnTo>
                    <a:lnTo>
                      <a:pt x="607" y="78"/>
                    </a:lnTo>
                    <a:lnTo>
                      <a:pt x="608" y="76"/>
                    </a:lnTo>
                    <a:lnTo>
                      <a:pt x="613" y="80"/>
                    </a:lnTo>
                    <a:lnTo>
                      <a:pt x="613" y="83"/>
                    </a:lnTo>
                    <a:lnTo>
                      <a:pt x="616" y="83"/>
                    </a:lnTo>
                    <a:lnTo>
                      <a:pt x="619" y="84"/>
                    </a:lnTo>
                    <a:lnTo>
                      <a:pt x="618" y="83"/>
                    </a:lnTo>
                    <a:lnTo>
                      <a:pt x="619" y="82"/>
                    </a:lnTo>
                    <a:lnTo>
                      <a:pt x="626" y="82"/>
                    </a:lnTo>
                    <a:lnTo>
                      <a:pt x="625" y="84"/>
                    </a:lnTo>
                    <a:lnTo>
                      <a:pt x="628" y="84"/>
                    </a:lnTo>
                    <a:lnTo>
                      <a:pt x="627" y="86"/>
                    </a:lnTo>
                    <a:lnTo>
                      <a:pt x="628" y="85"/>
                    </a:lnTo>
                    <a:lnTo>
                      <a:pt x="630" y="87"/>
                    </a:lnTo>
                    <a:lnTo>
                      <a:pt x="631" y="85"/>
                    </a:lnTo>
                    <a:lnTo>
                      <a:pt x="632" y="89"/>
                    </a:lnTo>
                    <a:lnTo>
                      <a:pt x="634" y="89"/>
                    </a:lnTo>
                    <a:lnTo>
                      <a:pt x="636" y="95"/>
                    </a:lnTo>
                    <a:lnTo>
                      <a:pt x="636" y="94"/>
                    </a:lnTo>
                    <a:lnTo>
                      <a:pt x="637" y="95"/>
                    </a:lnTo>
                    <a:lnTo>
                      <a:pt x="638" y="94"/>
                    </a:lnTo>
                    <a:lnTo>
                      <a:pt x="641" y="95"/>
                    </a:lnTo>
                    <a:lnTo>
                      <a:pt x="643" y="97"/>
                    </a:lnTo>
                    <a:lnTo>
                      <a:pt x="641" y="97"/>
                    </a:lnTo>
                    <a:lnTo>
                      <a:pt x="642" y="98"/>
                    </a:lnTo>
                    <a:lnTo>
                      <a:pt x="645" y="98"/>
                    </a:lnTo>
                    <a:lnTo>
                      <a:pt x="648" y="101"/>
                    </a:lnTo>
                    <a:lnTo>
                      <a:pt x="650" y="99"/>
                    </a:lnTo>
                    <a:lnTo>
                      <a:pt x="651" y="102"/>
                    </a:lnTo>
                    <a:lnTo>
                      <a:pt x="653" y="102"/>
                    </a:lnTo>
                    <a:lnTo>
                      <a:pt x="652" y="103"/>
                    </a:lnTo>
                    <a:lnTo>
                      <a:pt x="659" y="103"/>
                    </a:lnTo>
                    <a:lnTo>
                      <a:pt x="660" y="105"/>
                    </a:lnTo>
                    <a:lnTo>
                      <a:pt x="664" y="105"/>
                    </a:lnTo>
                    <a:lnTo>
                      <a:pt x="665" y="101"/>
                    </a:lnTo>
                    <a:lnTo>
                      <a:pt x="668" y="100"/>
                    </a:lnTo>
                    <a:lnTo>
                      <a:pt x="669" y="102"/>
                    </a:lnTo>
                    <a:lnTo>
                      <a:pt x="670" y="101"/>
                    </a:lnTo>
                    <a:lnTo>
                      <a:pt x="673" y="101"/>
                    </a:lnTo>
                    <a:lnTo>
                      <a:pt x="675" y="104"/>
                    </a:lnTo>
                    <a:lnTo>
                      <a:pt x="680" y="102"/>
                    </a:lnTo>
                    <a:lnTo>
                      <a:pt x="683" y="103"/>
                    </a:lnTo>
                    <a:lnTo>
                      <a:pt x="687" y="101"/>
                    </a:lnTo>
                    <a:lnTo>
                      <a:pt x="691" y="103"/>
                    </a:lnTo>
                    <a:lnTo>
                      <a:pt x="696" y="98"/>
                    </a:lnTo>
                    <a:lnTo>
                      <a:pt x="697" y="99"/>
                    </a:lnTo>
                    <a:lnTo>
                      <a:pt x="697" y="98"/>
                    </a:lnTo>
                    <a:lnTo>
                      <a:pt x="701" y="98"/>
                    </a:lnTo>
                    <a:lnTo>
                      <a:pt x="702" y="97"/>
                    </a:lnTo>
                    <a:lnTo>
                      <a:pt x="708" y="97"/>
                    </a:lnTo>
                    <a:lnTo>
                      <a:pt x="713" y="99"/>
                    </a:lnTo>
                    <a:lnTo>
                      <a:pt x="716" y="98"/>
                    </a:lnTo>
                    <a:lnTo>
                      <a:pt x="720" y="100"/>
                    </a:lnTo>
                    <a:lnTo>
                      <a:pt x="722" y="97"/>
                    </a:lnTo>
                    <a:lnTo>
                      <a:pt x="727" y="97"/>
                    </a:lnTo>
                    <a:lnTo>
                      <a:pt x="728" y="94"/>
                    </a:lnTo>
                    <a:lnTo>
                      <a:pt x="733" y="90"/>
                    </a:lnTo>
                    <a:lnTo>
                      <a:pt x="742" y="87"/>
                    </a:lnTo>
                    <a:lnTo>
                      <a:pt x="742" y="80"/>
                    </a:lnTo>
                    <a:lnTo>
                      <a:pt x="744" y="77"/>
                    </a:lnTo>
                    <a:lnTo>
                      <a:pt x="751" y="77"/>
                    </a:lnTo>
                    <a:lnTo>
                      <a:pt x="755" y="75"/>
                    </a:lnTo>
                    <a:lnTo>
                      <a:pt x="755" y="72"/>
                    </a:lnTo>
                    <a:lnTo>
                      <a:pt x="758" y="75"/>
                    </a:lnTo>
                    <a:lnTo>
                      <a:pt x="762" y="72"/>
                    </a:lnTo>
                    <a:lnTo>
                      <a:pt x="764" y="70"/>
                    </a:lnTo>
                    <a:lnTo>
                      <a:pt x="769" y="71"/>
                    </a:lnTo>
                    <a:lnTo>
                      <a:pt x="775" y="70"/>
                    </a:lnTo>
                    <a:lnTo>
                      <a:pt x="780" y="66"/>
                    </a:lnTo>
                    <a:lnTo>
                      <a:pt x="787" y="70"/>
                    </a:lnTo>
                    <a:lnTo>
                      <a:pt x="791" y="68"/>
                    </a:lnTo>
                    <a:lnTo>
                      <a:pt x="803" y="70"/>
                    </a:lnTo>
                    <a:lnTo>
                      <a:pt x="803" y="71"/>
                    </a:lnTo>
                    <a:lnTo>
                      <a:pt x="804" y="72"/>
                    </a:lnTo>
                    <a:lnTo>
                      <a:pt x="804" y="76"/>
                    </a:lnTo>
                    <a:lnTo>
                      <a:pt x="806" y="79"/>
                    </a:lnTo>
                    <a:lnTo>
                      <a:pt x="815" y="81"/>
                    </a:lnTo>
                    <a:lnTo>
                      <a:pt x="819" y="86"/>
                    </a:lnTo>
                    <a:lnTo>
                      <a:pt x="824" y="88"/>
                    </a:lnTo>
                    <a:lnTo>
                      <a:pt x="824" y="95"/>
                    </a:lnTo>
                    <a:lnTo>
                      <a:pt x="826" y="97"/>
                    </a:lnTo>
                    <a:lnTo>
                      <a:pt x="823" y="102"/>
                    </a:lnTo>
                    <a:lnTo>
                      <a:pt x="835" y="107"/>
                    </a:lnTo>
                    <a:lnTo>
                      <a:pt x="848" y="106"/>
                    </a:lnTo>
                    <a:lnTo>
                      <a:pt x="852" y="103"/>
                    </a:lnTo>
                    <a:lnTo>
                      <a:pt x="854" y="101"/>
                    </a:lnTo>
                    <a:lnTo>
                      <a:pt x="868" y="95"/>
                    </a:lnTo>
                    <a:lnTo>
                      <a:pt x="873" y="96"/>
                    </a:lnTo>
                    <a:lnTo>
                      <a:pt x="878" y="99"/>
                    </a:lnTo>
                    <a:lnTo>
                      <a:pt x="881" y="98"/>
                    </a:lnTo>
                    <a:lnTo>
                      <a:pt x="882" y="99"/>
                    </a:lnTo>
                    <a:lnTo>
                      <a:pt x="883" y="98"/>
                    </a:lnTo>
                    <a:lnTo>
                      <a:pt x="890" y="98"/>
                    </a:lnTo>
                    <a:lnTo>
                      <a:pt x="891" y="91"/>
                    </a:lnTo>
                    <a:lnTo>
                      <a:pt x="896" y="88"/>
                    </a:lnTo>
                    <a:lnTo>
                      <a:pt x="898" y="81"/>
                    </a:lnTo>
                    <a:lnTo>
                      <a:pt x="896" y="79"/>
                    </a:lnTo>
                    <a:lnTo>
                      <a:pt x="895" y="76"/>
                    </a:lnTo>
                    <a:lnTo>
                      <a:pt x="897" y="75"/>
                    </a:lnTo>
                    <a:lnTo>
                      <a:pt x="900" y="68"/>
                    </a:lnTo>
                    <a:lnTo>
                      <a:pt x="907" y="67"/>
                    </a:lnTo>
                    <a:lnTo>
                      <a:pt x="914" y="66"/>
                    </a:lnTo>
                    <a:lnTo>
                      <a:pt x="914" y="65"/>
                    </a:lnTo>
                    <a:lnTo>
                      <a:pt x="918" y="64"/>
                    </a:lnTo>
                    <a:lnTo>
                      <a:pt x="934" y="46"/>
                    </a:lnTo>
                    <a:lnTo>
                      <a:pt x="943" y="42"/>
                    </a:lnTo>
                    <a:lnTo>
                      <a:pt x="943" y="36"/>
                    </a:lnTo>
                    <a:lnTo>
                      <a:pt x="947" y="28"/>
                    </a:lnTo>
                    <a:lnTo>
                      <a:pt x="954" y="26"/>
                    </a:lnTo>
                    <a:lnTo>
                      <a:pt x="960" y="16"/>
                    </a:lnTo>
                    <a:lnTo>
                      <a:pt x="962" y="16"/>
                    </a:lnTo>
                    <a:lnTo>
                      <a:pt x="966" y="14"/>
                    </a:lnTo>
                    <a:lnTo>
                      <a:pt x="972" y="13"/>
                    </a:lnTo>
                    <a:lnTo>
                      <a:pt x="977" y="18"/>
                    </a:lnTo>
                    <a:lnTo>
                      <a:pt x="972" y="107"/>
                    </a:lnTo>
                    <a:lnTo>
                      <a:pt x="969" y="109"/>
                    </a:lnTo>
                    <a:lnTo>
                      <a:pt x="966" y="108"/>
                    </a:lnTo>
                    <a:lnTo>
                      <a:pt x="960" y="109"/>
                    </a:lnTo>
                    <a:lnTo>
                      <a:pt x="950" y="111"/>
                    </a:lnTo>
                    <a:lnTo>
                      <a:pt x="939" y="117"/>
                    </a:lnTo>
                    <a:lnTo>
                      <a:pt x="938" y="121"/>
                    </a:lnTo>
                    <a:lnTo>
                      <a:pt x="932" y="126"/>
                    </a:lnTo>
                    <a:lnTo>
                      <a:pt x="930" y="133"/>
                    </a:lnTo>
                    <a:lnTo>
                      <a:pt x="917" y="153"/>
                    </a:lnTo>
                    <a:lnTo>
                      <a:pt x="918" y="160"/>
                    </a:lnTo>
                    <a:lnTo>
                      <a:pt x="919" y="161"/>
                    </a:lnTo>
                    <a:lnTo>
                      <a:pt x="918" y="163"/>
                    </a:lnTo>
                    <a:lnTo>
                      <a:pt x="918" y="165"/>
                    </a:lnTo>
                    <a:lnTo>
                      <a:pt x="922" y="162"/>
                    </a:lnTo>
                    <a:lnTo>
                      <a:pt x="924" y="165"/>
                    </a:lnTo>
                    <a:lnTo>
                      <a:pt x="929" y="163"/>
                    </a:lnTo>
                    <a:lnTo>
                      <a:pt x="927" y="162"/>
                    </a:lnTo>
                    <a:lnTo>
                      <a:pt x="930" y="161"/>
                    </a:lnTo>
                    <a:lnTo>
                      <a:pt x="934" y="165"/>
                    </a:lnTo>
                    <a:lnTo>
                      <a:pt x="935" y="163"/>
                    </a:lnTo>
                    <a:lnTo>
                      <a:pt x="936" y="166"/>
                    </a:lnTo>
                    <a:lnTo>
                      <a:pt x="938" y="165"/>
                    </a:lnTo>
                    <a:lnTo>
                      <a:pt x="941" y="169"/>
                    </a:lnTo>
                    <a:lnTo>
                      <a:pt x="942" y="168"/>
                    </a:lnTo>
                    <a:lnTo>
                      <a:pt x="943" y="170"/>
                    </a:lnTo>
                    <a:lnTo>
                      <a:pt x="944" y="169"/>
                    </a:lnTo>
                    <a:lnTo>
                      <a:pt x="945" y="171"/>
                    </a:lnTo>
                    <a:lnTo>
                      <a:pt x="947" y="173"/>
                    </a:lnTo>
                    <a:lnTo>
                      <a:pt x="949" y="173"/>
                    </a:lnTo>
                    <a:lnTo>
                      <a:pt x="949" y="175"/>
                    </a:lnTo>
                    <a:lnTo>
                      <a:pt x="950" y="174"/>
                    </a:lnTo>
                    <a:lnTo>
                      <a:pt x="952" y="177"/>
                    </a:lnTo>
                    <a:lnTo>
                      <a:pt x="953" y="176"/>
                    </a:lnTo>
                    <a:lnTo>
                      <a:pt x="954" y="180"/>
                    </a:lnTo>
                    <a:lnTo>
                      <a:pt x="957" y="181"/>
                    </a:lnTo>
                    <a:lnTo>
                      <a:pt x="965" y="180"/>
                    </a:lnTo>
                    <a:lnTo>
                      <a:pt x="967" y="183"/>
                    </a:lnTo>
                    <a:lnTo>
                      <a:pt x="969" y="181"/>
                    </a:lnTo>
                    <a:lnTo>
                      <a:pt x="969" y="183"/>
                    </a:lnTo>
                    <a:lnTo>
                      <a:pt x="973" y="183"/>
                    </a:lnTo>
                    <a:lnTo>
                      <a:pt x="974" y="185"/>
                    </a:lnTo>
                    <a:lnTo>
                      <a:pt x="975" y="183"/>
                    </a:lnTo>
                    <a:lnTo>
                      <a:pt x="977" y="179"/>
                    </a:lnTo>
                    <a:lnTo>
                      <a:pt x="980" y="178"/>
                    </a:lnTo>
                    <a:lnTo>
                      <a:pt x="981" y="176"/>
                    </a:lnTo>
                    <a:lnTo>
                      <a:pt x="991" y="176"/>
                    </a:lnTo>
                    <a:lnTo>
                      <a:pt x="993" y="180"/>
                    </a:lnTo>
                    <a:lnTo>
                      <a:pt x="996" y="183"/>
                    </a:lnTo>
                    <a:lnTo>
                      <a:pt x="996" y="185"/>
                    </a:lnTo>
                    <a:lnTo>
                      <a:pt x="1004" y="183"/>
                    </a:lnTo>
                    <a:lnTo>
                      <a:pt x="1004" y="185"/>
                    </a:lnTo>
                    <a:lnTo>
                      <a:pt x="1012" y="186"/>
                    </a:lnTo>
                    <a:lnTo>
                      <a:pt x="1020" y="190"/>
                    </a:lnTo>
                    <a:lnTo>
                      <a:pt x="1023" y="189"/>
                    </a:lnTo>
                    <a:lnTo>
                      <a:pt x="1026" y="181"/>
                    </a:lnTo>
                    <a:lnTo>
                      <a:pt x="1027" y="181"/>
                    </a:lnTo>
                    <a:lnTo>
                      <a:pt x="1027" y="180"/>
                    </a:lnTo>
                    <a:lnTo>
                      <a:pt x="1029" y="178"/>
                    </a:lnTo>
                    <a:lnTo>
                      <a:pt x="1033" y="178"/>
                    </a:lnTo>
                    <a:lnTo>
                      <a:pt x="1034" y="180"/>
                    </a:lnTo>
                    <a:lnTo>
                      <a:pt x="1035" y="179"/>
                    </a:lnTo>
                    <a:lnTo>
                      <a:pt x="1037" y="179"/>
                    </a:lnTo>
                    <a:lnTo>
                      <a:pt x="1042" y="184"/>
                    </a:lnTo>
                    <a:lnTo>
                      <a:pt x="1050" y="184"/>
                    </a:lnTo>
                    <a:lnTo>
                      <a:pt x="1060" y="180"/>
                    </a:lnTo>
                    <a:lnTo>
                      <a:pt x="1074" y="184"/>
                    </a:lnTo>
                    <a:lnTo>
                      <a:pt x="1082" y="186"/>
                    </a:lnTo>
                    <a:lnTo>
                      <a:pt x="1083" y="190"/>
                    </a:lnTo>
                    <a:lnTo>
                      <a:pt x="1087" y="191"/>
                    </a:lnTo>
                    <a:lnTo>
                      <a:pt x="1110" y="190"/>
                    </a:lnTo>
                    <a:lnTo>
                      <a:pt x="1107" y="193"/>
                    </a:lnTo>
                    <a:lnTo>
                      <a:pt x="1097" y="195"/>
                    </a:lnTo>
                    <a:lnTo>
                      <a:pt x="1094" y="199"/>
                    </a:lnTo>
                    <a:lnTo>
                      <a:pt x="1097" y="212"/>
                    </a:lnTo>
                    <a:lnTo>
                      <a:pt x="1097" y="216"/>
                    </a:lnTo>
                    <a:lnTo>
                      <a:pt x="1101" y="229"/>
                    </a:lnTo>
                    <a:lnTo>
                      <a:pt x="1103" y="250"/>
                    </a:lnTo>
                    <a:lnTo>
                      <a:pt x="1110" y="257"/>
                    </a:lnTo>
                    <a:lnTo>
                      <a:pt x="1119" y="258"/>
                    </a:lnTo>
                    <a:lnTo>
                      <a:pt x="1122" y="252"/>
                    </a:lnTo>
                    <a:lnTo>
                      <a:pt x="1134" y="246"/>
                    </a:lnTo>
                    <a:lnTo>
                      <a:pt x="1139" y="246"/>
                    </a:lnTo>
                    <a:lnTo>
                      <a:pt x="1153" y="250"/>
                    </a:lnTo>
                    <a:lnTo>
                      <a:pt x="1164" y="249"/>
                    </a:lnTo>
                    <a:lnTo>
                      <a:pt x="1174" y="253"/>
                    </a:lnTo>
                    <a:lnTo>
                      <a:pt x="1177" y="258"/>
                    </a:lnTo>
                    <a:lnTo>
                      <a:pt x="1177" y="261"/>
                    </a:lnTo>
                    <a:lnTo>
                      <a:pt x="1172" y="266"/>
                    </a:lnTo>
                    <a:lnTo>
                      <a:pt x="1169" y="271"/>
                    </a:lnTo>
                    <a:lnTo>
                      <a:pt x="1160" y="274"/>
                    </a:lnTo>
                    <a:lnTo>
                      <a:pt x="1153" y="275"/>
                    </a:lnTo>
                    <a:lnTo>
                      <a:pt x="1151" y="283"/>
                    </a:lnTo>
                    <a:lnTo>
                      <a:pt x="1146" y="286"/>
                    </a:lnTo>
                    <a:lnTo>
                      <a:pt x="1143" y="293"/>
                    </a:lnTo>
                    <a:lnTo>
                      <a:pt x="1137" y="294"/>
                    </a:lnTo>
                    <a:lnTo>
                      <a:pt x="1133" y="299"/>
                    </a:lnTo>
                    <a:lnTo>
                      <a:pt x="1133" y="301"/>
                    </a:lnTo>
                    <a:lnTo>
                      <a:pt x="1139" y="312"/>
                    </a:lnTo>
                    <a:lnTo>
                      <a:pt x="1138" y="315"/>
                    </a:lnTo>
                    <a:lnTo>
                      <a:pt x="1142" y="315"/>
                    </a:lnTo>
                    <a:lnTo>
                      <a:pt x="1143" y="317"/>
                    </a:lnTo>
                    <a:lnTo>
                      <a:pt x="1143" y="321"/>
                    </a:lnTo>
                    <a:lnTo>
                      <a:pt x="1153" y="322"/>
                    </a:lnTo>
                    <a:lnTo>
                      <a:pt x="1158" y="327"/>
                    </a:lnTo>
                    <a:lnTo>
                      <a:pt x="1163" y="328"/>
                    </a:lnTo>
                    <a:lnTo>
                      <a:pt x="1167" y="327"/>
                    </a:lnTo>
                    <a:lnTo>
                      <a:pt x="1171" y="330"/>
                    </a:lnTo>
                    <a:lnTo>
                      <a:pt x="1176" y="330"/>
                    </a:lnTo>
                    <a:lnTo>
                      <a:pt x="1181" y="333"/>
                    </a:lnTo>
                    <a:lnTo>
                      <a:pt x="1186" y="332"/>
                    </a:lnTo>
                    <a:lnTo>
                      <a:pt x="1194" y="330"/>
                    </a:lnTo>
                    <a:lnTo>
                      <a:pt x="1205" y="333"/>
                    </a:lnTo>
                    <a:lnTo>
                      <a:pt x="1207" y="332"/>
                    </a:lnTo>
                    <a:lnTo>
                      <a:pt x="1213" y="332"/>
                    </a:lnTo>
                    <a:lnTo>
                      <a:pt x="1223" y="324"/>
                    </a:lnTo>
                    <a:lnTo>
                      <a:pt x="1227" y="325"/>
                    </a:lnTo>
                    <a:lnTo>
                      <a:pt x="1229" y="328"/>
                    </a:lnTo>
                    <a:lnTo>
                      <a:pt x="1233" y="329"/>
                    </a:lnTo>
                    <a:lnTo>
                      <a:pt x="1245" y="332"/>
                    </a:lnTo>
                    <a:lnTo>
                      <a:pt x="1254" y="345"/>
                    </a:lnTo>
                    <a:lnTo>
                      <a:pt x="1254" y="346"/>
                    </a:lnTo>
                    <a:lnTo>
                      <a:pt x="1256" y="347"/>
                    </a:lnTo>
                    <a:lnTo>
                      <a:pt x="1257" y="350"/>
                    </a:lnTo>
                    <a:lnTo>
                      <a:pt x="1263" y="354"/>
                    </a:lnTo>
                    <a:lnTo>
                      <a:pt x="1262" y="356"/>
                    </a:lnTo>
                    <a:lnTo>
                      <a:pt x="1265" y="356"/>
                    </a:lnTo>
                    <a:lnTo>
                      <a:pt x="1265" y="358"/>
                    </a:lnTo>
                    <a:lnTo>
                      <a:pt x="1271" y="363"/>
                    </a:lnTo>
                    <a:lnTo>
                      <a:pt x="1276" y="365"/>
                    </a:lnTo>
                    <a:lnTo>
                      <a:pt x="1279" y="363"/>
                    </a:lnTo>
                    <a:lnTo>
                      <a:pt x="1285" y="361"/>
                    </a:lnTo>
                    <a:lnTo>
                      <a:pt x="1289" y="365"/>
                    </a:lnTo>
                    <a:lnTo>
                      <a:pt x="1295" y="365"/>
                    </a:lnTo>
                    <a:lnTo>
                      <a:pt x="1297" y="367"/>
                    </a:lnTo>
                    <a:lnTo>
                      <a:pt x="1303" y="367"/>
                    </a:lnTo>
                    <a:lnTo>
                      <a:pt x="1307" y="370"/>
                    </a:lnTo>
                    <a:lnTo>
                      <a:pt x="1307" y="373"/>
                    </a:lnTo>
                    <a:lnTo>
                      <a:pt x="1309" y="374"/>
                    </a:lnTo>
                    <a:lnTo>
                      <a:pt x="1309" y="375"/>
                    </a:lnTo>
                    <a:lnTo>
                      <a:pt x="1318" y="377"/>
                    </a:lnTo>
                    <a:lnTo>
                      <a:pt x="1320" y="384"/>
                    </a:lnTo>
                    <a:lnTo>
                      <a:pt x="1323" y="386"/>
                    </a:lnTo>
                    <a:lnTo>
                      <a:pt x="1322" y="387"/>
                    </a:lnTo>
                    <a:lnTo>
                      <a:pt x="1326" y="389"/>
                    </a:lnTo>
                    <a:lnTo>
                      <a:pt x="1333" y="389"/>
                    </a:lnTo>
                    <a:lnTo>
                      <a:pt x="1334" y="391"/>
                    </a:lnTo>
                    <a:lnTo>
                      <a:pt x="1338" y="391"/>
                    </a:lnTo>
                    <a:lnTo>
                      <a:pt x="1339" y="393"/>
                    </a:lnTo>
                    <a:lnTo>
                      <a:pt x="1338" y="395"/>
                    </a:lnTo>
                    <a:lnTo>
                      <a:pt x="1339" y="395"/>
                    </a:lnTo>
                    <a:lnTo>
                      <a:pt x="1343" y="392"/>
                    </a:lnTo>
                    <a:lnTo>
                      <a:pt x="1344" y="393"/>
                    </a:lnTo>
                    <a:lnTo>
                      <a:pt x="1347" y="393"/>
                    </a:lnTo>
                    <a:lnTo>
                      <a:pt x="1348" y="395"/>
                    </a:lnTo>
                    <a:lnTo>
                      <a:pt x="1350" y="394"/>
                    </a:lnTo>
                    <a:lnTo>
                      <a:pt x="1350" y="392"/>
                    </a:lnTo>
                    <a:lnTo>
                      <a:pt x="1353" y="395"/>
                    </a:lnTo>
                    <a:lnTo>
                      <a:pt x="1356" y="392"/>
                    </a:lnTo>
                    <a:lnTo>
                      <a:pt x="1359" y="394"/>
                    </a:lnTo>
                    <a:lnTo>
                      <a:pt x="1359" y="396"/>
                    </a:lnTo>
                    <a:lnTo>
                      <a:pt x="1365" y="399"/>
                    </a:lnTo>
                    <a:lnTo>
                      <a:pt x="1367" y="402"/>
                    </a:lnTo>
                    <a:lnTo>
                      <a:pt x="1367" y="403"/>
                    </a:lnTo>
                    <a:lnTo>
                      <a:pt x="1374" y="411"/>
                    </a:lnTo>
                    <a:lnTo>
                      <a:pt x="1377" y="409"/>
                    </a:lnTo>
                    <a:lnTo>
                      <a:pt x="1379" y="409"/>
                    </a:lnTo>
                    <a:lnTo>
                      <a:pt x="1377" y="412"/>
                    </a:lnTo>
                    <a:lnTo>
                      <a:pt x="1383" y="411"/>
                    </a:lnTo>
                    <a:lnTo>
                      <a:pt x="1387" y="414"/>
                    </a:lnTo>
                    <a:lnTo>
                      <a:pt x="1388" y="417"/>
                    </a:lnTo>
                    <a:lnTo>
                      <a:pt x="1391" y="417"/>
                    </a:lnTo>
                    <a:lnTo>
                      <a:pt x="1394" y="419"/>
                    </a:lnTo>
                    <a:lnTo>
                      <a:pt x="1399" y="419"/>
                    </a:lnTo>
                    <a:lnTo>
                      <a:pt x="1398" y="420"/>
                    </a:lnTo>
                    <a:lnTo>
                      <a:pt x="1401" y="421"/>
                    </a:lnTo>
                    <a:lnTo>
                      <a:pt x="1402" y="423"/>
                    </a:lnTo>
                    <a:lnTo>
                      <a:pt x="1405" y="422"/>
                    </a:lnTo>
                    <a:lnTo>
                      <a:pt x="1407" y="423"/>
                    </a:lnTo>
                    <a:lnTo>
                      <a:pt x="1406" y="424"/>
                    </a:lnTo>
                    <a:lnTo>
                      <a:pt x="1409" y="425"/>
                    </a:lnTo>
                    <a:lnTo>
                      <a:pt x="1418" y="429"/>
                    </a:lnTo>
                    <a:lnTo>
                      <a:pt x="1421" y="427"/>
                    </a:lnTo>
                    <a:lnTo>
                      <a:pt x="1428" y="430"/>
                    </a:lnTo>
                    <a:lnTo>
                      <a:pt x="1431" y="427"/>
                    </a:lnTo>
                    <a:lnTo>
                      <a:pt x="1435" y="427"/>
                    </a:lnTo>
                    <a:lnTo>
                      <a:pt x="1435" y="428"/>
                    </a:lnTo>
                    <a:lnTo>
                      <a:pt x="1440" y="428"/>
                    </a:lnTo>
                    <a:lnTo>
                      <a:pt x="1443" y="430"/>
                    </a:lnTo>
                    <a:lnTo>
                      <a:pt x="1445" y="430"/>
                    </a:lnTo>
                    <a:lnTo>
                      <a:pt x="1449" y="432"/>
                    </a:lnTo>
                    <a:lnTo>
                      <a:pt x="1452" y="431"/>
                    </a:lnTo>
                    <a:lnTo>
                      <a:pt x="1453" y="435"/>
                    </a:lnTo>
                    <a:lnTo>
                      <a:pt x="1457" y="433"/>
                    </a:lnTo>
                    <a:lnTo>
                      <a:pt x="1461" y="436"/>
                    </a:lnTo>
                    <a:lnTo>
                      <a:pt x="1463" y="435"/>
                    </a:lnTo>
                    <a:lnTo>
                      <a:pt x="1465" y="437"/>
                    </a:lnTo>
                    <a:lnTo>
                      <a:pt x="1469" y="436"/>
                    </a:lnTo>
                    <a:lnTo>
                      <a:pt x="1470" y="438"/>
                    </a:lnTo>
                    <a:lnTo>
                      <a:pt x="1472" y="438"/>
                    </a:lnTo>
                    <a:lnTo>
                      <a:pt x="1471" y="439"/>
                    </a:lnTo>
                    <a:lnTo>
                      <a:pt x="1474" y="442"/>
                    </a:lnTo>
                    <a:lnTo>
                      <a:pt x="1479" y="442"/>
                    </a:lnTo>
                    <a:lnTo>
                      <a:pt x="1481" y="446"/>
                    </a:lnTo>
                    <a:lnTo>
                      <a:pt x="1480" y="447"/>
                    </a:lnTo>
                    <a:lnTo>
                      <a:pt x="1485" y="446"/>
                    </a:lnTo>
                    <a:lnTo>
                      <a:pt x="1488" y="448"/>
                    </a:lnTo>
                    <a:lnTo>
                      <a:pt x="1494" y="447"/>
                    </a:lnTo>
                    <a:lnTo>
                      <a:pt x="1495" y="448"/>
                    </a:lnTo>
                    <a:lnTo>
                      <a:pt x="1494" y="451"/>
                    </a:lnTo>
                    <a:lnTo>
                      <a:pt x="1496" y="451"/>
                    </a:lnTo>
                    <a:lnTo>
                      <a:pt x="1498" y="455"/>
                    </a:lnTo>
                    <a:lnTo>
                      <a:pt x="1500" y="454"/>
                    </a:lnTo>
                    <a:lnTo>
                      <a:pt x="1500" y="457"/>
                    </a:lnTo>
                    <a:lnTo>
                      <a:pt x="1506" y="459"/>
                    </a:lnTo>
                    <a:lnTo>
                      <a:pt x="1507" y="458"/>
                    </a:lnTo>
                    <a:lnTo>
                      <a:pt x="1513" y="456"/>
                    </a:lnTo>
                    <a:lnTo>
                      <a:pt x="1519" y="458"/>
                    </a:lnTo>
                    <a:lnTo>
                      <a:pt x="1521" y="461"/>
                    </a:lnTo>
                    <a:lnTo>
                      <a:pt x="1527" y="462"/>
                    </a:lnTo>
                    <a:lnTo>
                      <a:pt x="1530" y="462"/>
                    </a:lnTo>
                    <a:lnTo>
                      <a:pt x="1533" y="465"/>
                    </a:lnTo>
                    <a:lnTo>
                      <a:pt x="1542" y="466"/>
                    </a:lnTo>
                    <a:lnTo>
                      <a:pt x="1546" y="472"/>
                    </a:lnTo>
                    <a:lnTo>
                      <a:pt x="1548" y="472"/>
                    </a:lnTo>
                    <a:lnTo>
                      <a:pt x="1551" y="475"/>
                    </a:lnTo>
                    <a:lnTo>
                      <a:pt x="1551" y="478"/>
                    </a:lnTo>
                    <a:lnTo>
                      <a:pt x="1553" y="478"/>
                    </a:lnTo>
                    <a:lnTo>
                      <a:pt x="1556" y="483"/>
                    </a:lnTo>
                    <a:lnTo>
                      <a:pt x="1553" y="486"/>
                    </a:lnTo>
                    <a:lnTo>
                      <a:pt x="1560" y="486"/>
                    </a:lnTo>
                    <a:lnTo>
                      <a:pt x="1560" y="490"/>
                    </a:lnTo>
                    <a:lnTo>
                      <a:pt x="1564" y="489"/>
                    </a:lnTo>
                    <a:lnTo>
                      <a:pt x="1564" y="494"/>
                    </a:lnTo>
                    <a:lnTo>
                      <a:pt x="1571" y="496"/>
                    </a:lnTo>
                    <a:lnTo>
                      <a:pt x="1574" y="501"/>
                    </a:lnTo>
                    <a:lnTo>
                      <a:pt x="1569" y="504"/>
                    </a:lnTo>
                    <a:lnTo>
                      <a:pt x="1568" y="509"/>
                    </a:lnTo>
                    <a:lnTo>
                      <a:pt x="1575" y="517"/>
                    </a:lnTo>
                    <a:lnTo>
                      <a:pt x="1578" y="526"/>
                    </a:lnTo>
                    <a:lnTo>
                      <a:pt x="1574" y="529"/>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1" name="Freeform 131"/>
              <p:cNvSpPr>
                <a:spLocks/>
              </p:cNvSpPr>
              <p:nvPr/>
            </p:nvSpPr>
            <p:spPr bwMode="auto">
              <a:xfrm>
                <a:off x="5982692" y="2746375"/>
                <a:ext cx="1316038" cy="1235075"/>
              </a:xfrm>
              <a:custGeom>
                <a:avLst/>
                <a:gdLst>
                  <a:gd name="T0" fmla="*/ 2147483647 w 2483"/>
                  <a:gd name="T1" fmla="*/ 2147483647 h 2330"/>
                  <a:gd name="T2" fmla="*/ 2147483647 w 2483"/>
                  <a:gd name="T3" fmla="*/ 2147483647 h 2330"/>
                  <a:gd name="T4" fmla="*/ 2147483647 w 2483"/>
                  <a:gd name="T5" fmla="*/ 2147483647 h 2330"/>
                  <a:gd name="T6" fmla="*/ 2147483647 w 2483"/>
                  <a:gd name="T7" fmla="*/ 2147483647 h 2330"/>
                  <a:gd name="T8" fmla="*/ 2147483647 w 2483"/>
                  <a:gd name="T9" fmla="*/ 2147483647 h 2330"/>
                  <a:gd name="T10" fmla="*/ 2147483647 w 2483"/>
                  <a:gd name="T11" fmla="*/ 2147483647 h 2330"/>
                  <a:gd name="T12" fmla="*/ 2147483647 w 2483"/>
                  <a:gd name="T13" fmla="*/ 2147483647 h 2330"/>
                  <a:gd name="T14" fmla="*/ 2147483647 w 2483"/>
                  <a:gd name="T15" fmla="*/ 2147483647 h 2330"/>
                  <a:gd name="T16" fmla="*/ 2147483647 w 2483"/>
                  <a:gd name="T17" fmla="*/ 2147483647 h 2330"/>
                  <a:gd name="T18" fmla="*/ 2147483647 w 2483"/>
                  <a:gd name="T19" fmla="*/ 2147483647 h 2330"/>
                  <a:gd name="T20" fmla="*/ 2147483647 w 2483"/>
                  <a:gd name="T21" fmla="*/ 2147483647 h 2330"/>
                  <a:gd name="T22" fmla="*/ 2147483647 w 2483"/>
                  <a:gd name="T23" fmla="*/ 2147483647 h 2330"/>
                  <a:gd name="T24" fmla="*/ 2147483647 w 2483"/>
                  <a:gd name="T25" fmla="*/ 2147483647 h 2330"/>
                  <a:gd name="T26" fmla="*/ 2147483647 w 2483"/>
                  <a:gd name="T27" fmla="*/ 2147483647 h 2330"/>
                  <a:gd name="T28" fmla="*/ 2147483647 w 2483"/>
                  <a:gd name="T29" fmla="*/ 2147483647 h 2330"/>
                  <a:gd name="T30" fmla="*/ 2147483647 w 2483"/>
                  <a:gd name="T31" fmla="*/ 2147483647 h 2330"/>
                  <a:gd name="T32" fmla="*/ 2147483647 w 2483"/>
                  <a:gd name="T33" fmla="*/ 2147483647 h 2330"/>
                  <a:gd name="T34" fmla="*/ 2147483647 w 2483"/>
                  <a:gd name="T35" fmla="*/ 2147483647 h 2330"/>
                  <a:gd name="T36" fmla="*/ 2147483647 w 2483"/>
                  <a:gd name="T37" fmla="*/ 2147483647 h 2330"/>
                  <a:gd name="T38" fmla="*/ 2147483647 w 2483"/>
                  <a:gd name="T39" fmla="*/ 2147483647 h 2330"/>
                  <a:gd name="T40" fmla="*/ 2147483647 w 2483"/>
                  <a:gd name="T41" fmla="*/ 2147483647 h 2330"/>
                  <a:gd name="T42" fmla="*/ 2147483647 w 2483"/>
                  <a:gd name="T43" fmla="*/ 2147483647 h 2330"/>
                  <a:gd name="T44" fmla="*/ 2147483647 w 2483"/>
                  <a:gd name="T45" fmla="*/ 2147483647 h 2330"/>
                  <a:gd name="T46" fmla="*/ 2147483647 w 2483"/>
                  <a:gd name="T47" fmla="*/ 2147483647 h 2330"/>
                  <a:gd name="T48" fmla="*/ 2147483647 w 2483"/>
                  <a:gd name="T49" fmla="*/ 2147483647 h 2330"/>
                  <a:gd name="T50" fmla="*/ 2147483647 w 2483"/>
                  <a:gd name="T51" fmla="*/ 2147483647 h 2330"/>
                  <a:gd name="T52" fmla="*/ 2147483647 w 2483"/>
                  <a:gd name="T53" fmla="*/ 2147483647 h 2330"/>
                  <a:gd name="T54" fmla="*/ 2147483647 w 2483"/>
                  <a:gd name="T55" fmla="*/ 2147483647 h 2330"/>
                  <a:gd name="T56" fmla="*/ 2147483647 w 2483"/>
                  <a:gd name="T57" fmla="*/ 2147483647 h 2330"/>
                  <a:gd name="T58" fmla="*/ 2147483647 w 2483"/>
                  <a:gd name="T59" fmla="*/ 2147483647 h 2330"/>
                  <a:gd name="T60" fmla="*/ 2147483647 w 2483"/>
                  <a:gd name="T61" fmla="*/ 2147483647 h 2330"/>
                  <a:gd name="T62" fmla="*/ 2147483647 w 2483"/>
                  <a:gd name="T63" fmla="*/ 2147483647 h 2330"/>
                  <a:gd name="T64" fmla="*/ 2147483647 w 2483"/>
                  <a:gd name="T65" fmla="*/ 2147483647 h 2330"/>
                  <a:gd name="T66" fmla="*/ 2147483647 w 2483"/>
                  <a:gd name="T67" fmla="*/ 2147483647 h 2330"/>
                  <a:gd name="T68" fmla="*/ 2147483647 w 2483"/>
                  <a:gd name="T69" fmla="*/ 2147483647 h 2330"/>
                  <a:gd name="T70" fmla="*/ 2147483647 w 2483"/>
                  <a:gd name="T71" fmla="*/ 2147483647 h 2330"/>
                  <a:gd name="T72" fmla="*/ 2147483647 w 2483"/>
                  <a:gd name="T73" fmla="*/ 2147483647 h 2330"/>
                  <a:gd name="T74" fmla="*/ 2147483647 w 2483"/>
                  <a:gd name="T75" fmla="*/ 2147483647 h 2330"/>
                  <a:gd name="T76" fmla="*/ 2147483647 w 2483"/>
                  <a:gd name="T77" fmla="*/ 2147483647 h 2330"/>
                  <a:gd name="T78" fmla="*/ 2147483647 w 2483"/>
                  <a:gd name="T79" fmla="*/ 2147483647 h 2330"/>
                  <a:gd name="T80" fmla="*/ 2147483647 w 2483"/>
                  <a:gd name="T81" fmla="*/ 2147483647 h 2330"/>
                  <a:gd name="T82" fmla="*/ 2147483647 w 2483"/>
                  <a:gd name="T83" fmla="*/ 2147483647 h 2330"/>
                  <a:gd name="T84" fmla="*/ 2147483647 w 2483"/>
                  <a:gd name="T85" fmla="*/ 2147483647 h 2330"/>
                  <a:gd name="T86" fmla="*/ 2147483647 w 2483"/>
                  <a:gd name="T87" fmla="*/ 2147483647 h 2330"/>
                  <a:gd name="T88" fmla="*/ 2147483647 w 2483"/>
                  <a:gd name="T89" fmla="*/ 2147483647 h 2330"/>
                  <a:gd name="T90" fmla="*/ 2147483647 w 2483"/>
                  <a:gd name="T91" fmla="*/ 2147483647 h 2330"/>
                  <a:gd name="T92" fmla="*/ 2147483647 w 2483"/>
                  <a:gd name="T93" fmla="*/ 2147483647 h 2330"/>
                  <a:gd name="T94" fmla="*/ 2147483647 w 2483"/>
                  <a:gd name="T95" fmla="*/ 2147483647 h 2330"/>
                  <a:gd name="T96" fmla="*/ 2147483647 w 2483"/>
                  <a:gd name="T97" fmla="*/ 2147483647 h 2330"/>
                  <a:gd name="T98" fmla="*/ 2147483647 w 2483"/>
                  <a:gd name="T99" fmla="*/ 2147483647 h 2330"/>
                  <a:gd name="T100" fmla="*/ 2147483647 w 2483"/>
                  <a:gd name="T101" fmla="*/ 2147483647 h 2330"/>
                  <a:gd name="T102" fmla="*/ 2147483647 w 2483"/>
                  <a:gd name="T103" fmla="*/ 2147483647 h 2330"/>
                  <a:gd name="T104" fmla="*/ 2147483647 w 2483"/>
                  <a:gd name="T105" fmla="*/ 2147483647 h 2330"/>
                  <a:gd name="T106" fmla="*/ 2147483647 w 2483"/>
                  <a:gd name="T107" fmla="*/ 2147483647 h 2330"/>
                  <a:gd name="T108" fmla="*/ 2147483647 w 2483"/>
                  <a:gd name="T109" fmla="*/ 2147483647 h 2330"/>
                  <a:gd name="T110" fmla="*/ 2147483647 w 2483"/>
                  <a:gd name="T111" fmla="*/ 2147483647 h 2330"/>
                  <a:gd name="T112" fmla="*/ 2147483647 w 2483"/>
                  <a:gd name="T113" fmla="*/ 2147483647 h 2330"/>
                  <a:gd name="T114" fmla="*/ 2147483647 w 2483"/>
                  <a:gd name="T115" fmla="*/ 2147483647 h 2330"/>
                  <a:gd name="T116" fmla="*/ 2147483647 w 2483"/>
                  <a:gd name="T117" fmla="*/ 2147483647 h 2330"/>
                  <a:gd name="T118" fmla="*/ 2147483647 w 2483"/>
                  <a:gd name="T119" fmla="*/ 2147483647 h 2330"/>
                  <a:gd name="T120" fmla="*/ 2147483647 w 2483"/>
                  <a:gd name="T121" fmla="*/ 2147483647 h 2330"/>
                  <a:gd name="T122" fmla="*/ 2147483647 w 2483"/>
                  <a:gd name="T123" fmla="*/ 2147483647 h 23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3"/>
                  <a:gd name="T187" fmla="*/ 0 h 2330"/>
                  <a:gd name="T188" fmla="*/ 2483 w 2483"/>
                  <a:gd name="T189" fmla="*/ 2330 h 23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3" h="2330">
                    <a:moveTo>
                      <a:pt x="2479" y="549"/>
                    </a:moveTo>
                    <a:lnTo>
                      <a:pt x="2475" y="558"/>
                    </a:lnTo>
                    <a:lnTo>
                      <a:pt x="2471" y="571"/>
                    </a:lnTo>
                    <a:lnTo>
                      <a:pt x="2469" y="576"/>
                    </a:lnTo>
                    <a:lnTo>
                      <a:pt x="2466" y="585"/>
                    </a:lnTo>
                    <a:lnTo>
                      <a:pt x="2455" y="595"/>
                    </a:lnTo>
                    <a:lnTo>
                      <a:pt x="2454" y="598"/>
                    </a:lnTo>
                    <a:lnTo>
                      <a:pt x="2447" y="606"/>
                    </a:lnTo>
                    <a:lnTo>
                      <a:pt x="2445" y="614"/>
                    </a:lnTo>
                    <a:lnTo>
                      <a:pt x="2447" y="616"/>
                    </a:lnTo>
                    <a:lnTo>
                      <a:pt x="2449" y="625"/>
                    </a:lnTo>
                    <a:lnTo>
                      <a:pt x="2440" y="650"/>
                    </a:lnTo>
                    <a:lnTo>
                      <a:pt x="2441" y="655"/>
                    </a:lnTo>
                    <a:lnTo>
                      <a:pt x="2436" y="659"/>
                    </a:lnTo>
                    <a:lnTo>
                      <a:pt x="2434" y="662"/>
                    </a:lnTo>
                    <a:lnTo>
                      <a:pt x="2429" y="666"/>
                    </a:lnTo>
                    <a:lnTo>
                      <a:pt x="2426" y="679"/>
                    </a:lnTo>
                    <a:lnTo>
                      <a:pt x="2427" y="685"/>
                    </a:lnTo>
                    <a:lnTo>
                      <a:pt x="2419" y="688"/>
                    </a:lnTo>
                    <a:lnTo>
                      <a:pt x="2421" y="692"/>
                    </a:lnTo>
                    <a:lnTo>
                      <a:pt x="2418" y="695"/>
                    </a:lnTo>
                    <a:lnTo>
                      <a:pt x="2419" y="700"/>
                    </a:lnTo>
                    <a:lnTo>
                      <a:pt x="2416" y="705"/>
                    </a:lnTo>
                    <a:lnTo>
                      <a:pt x="2415" y="709"/>
                    </a:lnTo>
                    <a:lnTo>
                      <a:pt x="2410" y="711"/>
                    </a:lnTo>
                    <a:lnTo>
                      <a:pt x="2406" y="717"/>
                    </a:lnTo>
                    <a:lnTo>
                      <a:pt x="2400" y="722"/>
                    </a:lnTo>
                    <a:lnTo>
                      <a:pt x="2401" y="724"/>
                    </a:lnTo>
                    <a:lnTo>
                      <a:pt x="2405" y="727"/>
                    </a:lnTo>
                    <a:lnTo>
                      <a:pt x="2408" y="742"/>
                    </a:lnTo>
                    <a:lnTo>
                      <a:pt x="2403" y="752"/>
                    </a:lnTo>
                    <a:lnTo>
                      <a:pt x="2399" y="754"/>
                    </a:lnTo>
                    <a:lnTo>
                      <a:pt x="2397" y="761"/>
                    </a:lnTo>
                    <a:lnTo>
                      <a:pt x="2397" y="766"/>
                    </a:lnTo>
                    <a:lnTo>
                      <a:pt x="2401" y="770"/>
                    </a:lnTo>
                    <a:lnTo>
                      <a:pt x="2401" y="774"/>
                    </a:lnTo>
                    <a:lnTo>
                      <a:pt x="2394" y="781"/>
                    </a:lnTo>
                    <a:lnTo>
                      <a:pt x="2397" y="788"/>
                    </a:lnTo>
                    <a:lnTo>
                      <a:pt x="2396" y="792"/>
                    </a:lnTo>
                    <a:lnTo>
                      <a:pt x="2399" y="810"/>
                    </a:lnTo>
                    <a:lnTo>
                      <a:pt x="2398" y="814"/>
                    </a:lnTo>
                    <a:lnTo>
                      <a:pt x="2394" y="817"/>
                    </a:lnTo>
                    <a:lnTo>
                      <a:pt x="2392" y="822"/>
                    </a:lnTo>
                    <a:lnTo>
                      <a:pt x="2389" y="824"/>
                    </a:lnTo>
                    <a:lnTo>
                      <a:pt x="2388" y="832"/>
                    </a:lnTo>
                    <a:lnTo>
                      <a:pt x="2390" y="848"/>
                    </a:lnTo>
                    <a:lnTo>
                      <a:pt x="2386" y="858"/>
                    </a:lnTo>
                    <a:lnTo>
                      <a:pt x="2380" y="864"/>
                    </a:lnTo>
                    <a:lnTo>
                      <a:pt x="2377" y="874"/>
                    </a:lnTo>
                    <a:lnTo>
                      <a:pt x="2374" y="878"/>
                    </a:lnTo>
                    <a:lnTo>
                      <a:pt x="2374" y="886"/>
                    </a:lnTo>
                    <a:lnTo>
                      <a:pt x="2371" y="890"/>
                    </a:lnTo>
                    <a:lnTo>
                      <a:pt x="2372" y="907"/>
                    </a:lnTo>
                    <a:lnTo>
                      <a:pt x="2371" y="912"/>
                    </a:lnTo>
                    <a:lnTo>
                      <a:pt x="2376" y="922"/>
                    </a:lnTo>
                    <a:lnTo>
                      <a:pt x="2387" y="922"/>
                    </a:lnTo>
                    <a:lnTo>
                      <a:pt x="2389" y="925"/>
                    </a:lnTo>
                    <a:lnTo>
                      <a:pt x="2388" y="932"/>
                    </a:lnTo>
                    <a:lnTo>
                      <a:pt x="2388" y="943"/>
                    </a:lnTo>
                    <a:lnTo>
                      <a:pt x="2375" y="955"/>
                    </a:lnTo>
                    <a:lnTo>
                      <a:pt x="2377" y="960"/>
                    </a:lnTo>
                    <a:lnTo>
                      <a:pt x="2382" y="975"/>
                    </a:lnTo>
                    <a:lnTo>
                      <a:pt x="2382" y="982"/>
                    </a:lnTo>
                    <a:lnTo>
                      <a:pt x="2389" y="984"/>
                    </a:lnTo>
                    <a:lnTo>
                      <a:pt x="2393" y="990"/>
                    </a:lnTo>
                    <a:lnTo>
                      <a:pt x="2393" y="992"/>
                    </a:lnTo>
                    <a:lnTo>
                      <a:pt x="2387" y="998"/>
                    </a:lnTo>
                    <a:lnTo>
                      <a:pt x="2390" y="1002"/>
                    </a:lnTo>
                    <a:lnTo>
                      <a:pt x="2390" y="1005"/>
                    </a:lnTo>
                    <a:lnTo>
                      <a:pt x="2383" y="1012"/>
                    </a:lnTo>
                    <a:lnTo>
                      <a:pt x="2383" y="1014"/>
                    </a:lnTo>
                    <a:lnTo>
                      <a:pt x="2385" y="1017"/>
                    </a:lnTo>
                    <a:lnTo>
                      <a:pt x="2382" y="1023"/>
                    </a:lnTo>
                    <a:lnTo>
                      <a:pt x="2387" y="1028"/>
                    </a:lnTo>
                    <a:lnTo>
                      <a:pt x="2387" y="1031"/>
                    </a:lnTo>
                    <a:lnTo>
                      <a:pt x="2385" y="1040"/>
                    </a:lnTo>
                    <a:lnTo>
                      <a:pt x="2387" y="1044"/>
                    </a:lnTo>
                    <a:lnTo>
                      <a:pt x="2382" y="1057"/>
                    </a:lnTo>
                    <a:lnTo>
                      <a:pt x="2385" y="1060"/>
                    </a:lnTo>
                    <a:lnTo>
                      <a:pt x="2392" y="1062"/>
                    </a:lnTo>
                    <a:lnTo>
                      <a:pt x="2391" y="1068"/>
                    </a:lnTo>
                    <a:lnTo>
                      <a:pt x="2395" y="1074"/>
                    </a:lnTo>
                    <a:lnTo>
                      <a:pt x="2391" y="1078"/>
                    </a:lnTo>
                    <a:lnTo>
                      <a:pt x="2393" y="1084"/>
                    </a:lnTo>
                    <a:lnTo>
                      <a:pt x="2392" y="1089"/>
                    </a:lnTo>
                    <a:lnTo>
                      <a:pt x="2395" y="1094"/>
                    </a:lnTo>
                    <a:lnTo>
                      <a:pt x="2396" y="1098"/>
                    </a:lnTo>
                    <a:lnTo>
                      <a:pt x="2394" y="1104"/>
                    </a:lnTo>
                    <a:lnTo>
                      <a:pt x="2397" y="1106"/>
                    </a:lnTo>
                    <a:lnTo>
                      <a:pt x="2397" y="1109"/>
                    </a:lnTo>
                    <a:lnTo>
                      <a:pt x="2396" y="1113"/>
                    </a:lnTo>
                    <a:lnTo>
                      <a:pt x="2392" y="1112"/>
                    </a:lnTo>
                    <a:lnTo>
                      <a:pt x="2390" y="1113"/>
                    </a:lnTo>
                    <a:lnTo>
                      <a:pt x="2392" y="1119"/>
                    </a:lnTo>
                    <a:lnTo>
                      <a:pt x="2389" y="1122"/>
                    </a:lnTo>
                    <a:lnTo>
                      <a:pt x="2388" y="1130"/>
                    </a:lnTo>
                    <a:lnTo>
                      <a:pt x="2382" y="1138"/>
                    </a:lnTo>
                    <a:lnTo>
                      <a:pt x="2387" y="1140"/>
                    </a:lnTo>
                    <a:lnTo>
                      <a:pt x="2387" y="1143"/>
                    </a:lnTo>
                    <a:lnTo>
                      <a:pt x="2386" y="1144"/>
                    </a:lnTo>
                    <a:lnTo>
                      <a:pt x="2381" y="1142"/>
                    </a:lnTo>
                    <a:lnTo>
                      <a:pt x="2379" y="1144"/>
                    </a:lnTo>
                    <a:lnTo>
                      <a:pt x="2379" y="1154"/>
                    </a:lnTo>
                    <a:lnTo>
                      <a:pt x="2391" y="1155"/>
                    </a:lnTo>
                    <a:lnTo>
                      <a:pt x="2390" y="1161"/>
                    </a:lnTo>
                    <a:lnTo>
                      <a:pt x="2392" y="1166"/>
                    </a:lnTo>
                    <a:lnTo>
                      <a:pt x="2395" y="1166"/>
                    </a:lnTo>
                    <a:lnTo>
                      <a:pt x="2393" y="1171"/>
                    </a:lnTo>
                    <a:lnTo>
                      <a:pt x="2396" y="1174"/>
                    </a:lnTo>
                    <a:lnTo>
                      <a:pt x="2396" y="1179"/>
                    </a:lnTo>
                    <a:lnTo>
                      <a:pt x="2394" y="1181"/>
                    </a:lnTo>
                    <a:lnTo>
                      <a:pt x="2399" y="1182"/>
                    </a:lnTo>
                    <a:lnTo>
                      <a:pt x="2396" y="1188"/>
                    </a:lnTo>
                    <a:lnTo>
                      <a:pt x="2396" y="1192"/>
                    </a:lnTo>
                    <a:lnTo>
                      <a:pt x="2398" y="1192"/>
                    </a:lnTo>
                    <a:lnTo>
                      <a:pt x="2400" y="1188"/>
                    </a:lnTo>
                    <a:lnTo>
                      <a:pt x="2406" y="1188"/>
                    </a:lnTo>
                    <a:lnTo>
                      <a:pt x="2405" y="1190"/>
                    </a:lnTo>
                    <a:lnTo>
                      <a:pt x="2401" y="1192"/>
                    </a:lnTo>
                    <a:lnTo>
                      <a:pt x="2403" y="1194"/>
                    </a:lnTo>
                    <a:lnTo>
                      <a:pt x="2409" y="1197"/>
                    </a:lnTo>
                    <a:lnTo>
                      <a:pt x="2416" y="1197"/>
                    </a:lnTo>
                    <a:lnTo>
                      <a:pt x="2418" y="1196"/>
                    </a:lnTo>
                    <a:lnTo>
                      <a:pt x="2421" y="1201"/>
                    </a:lnTo>
                    <a:lnTo>
                      <a:pt x="2423" y="1206"/>
                    </a:lnTo>
                    <a:lnTo>
                      <a:pt x="2421" y="1210"/>
                    </a:lnTo>
                    <a:lnTo>
                      <a:pt x="2417" y="1218"/>
                    </a:lnTo>
                    <a:lnTo>
                      <a:pt x="2417" y="1226"/>
                    </a:lnTo>
                    <a:lnTo>
                      <a:pt x="2414" y="1228"/>
                    </a:lnTo>
                    <a:lnTo>
                      <a:pt x="2411" y="1232"/>
                    </a:lnTo>
                    <a:lnTo>
                      <a:pt x="2407" y="1231"/>
                    </a:lnTo>
                    <a:lnTo>
                      <a:pt x="2404" y="1232"/>
                    </a:lnTo>
                    <a:lnTo>
                      <a:pt x="2404" y="1236"/>
                    </a:lnTo>
                    <a:lnTo>
                      <a:pt x="2408" y="1239"/>
                    </a:lnTo>
                    <a:lnTo>
                      <a:pt x="2407" y="1243"/>
                    </a:lnTo>
                    <a:lnTo>
                      <a:pt x="2399" y="1245"/>
                    </a:lnTo>
                    <a:lnTo>
                      <a:pt x="2404" y="1255"/>
                    </a:lnTo>
                    <a:lnTo>
                      <a:pt x="2401" y="1263"/>
                    </a:lnTo>
                    <a:lnTo>
                      <a:pt x="2403" y="1268"/>
                    </a:lnTo>
                    <a:lnTo>
                      <a:pt x="2400" y="1274"/>
                    </a:lnTo>
                    <a:lnTo>
                      <a:pt x="2405" y="1279"/>
                    </a:lnTo>
                    <a:lnTo>
                      <a:pt x="2405" y="1285"/>
                    </a:lnTo>
                    <a:lnTo>
                      <a:pt x="2400" y="1290"/>
                    </a:lnTo>
                    <a:lnTo>
                      <a:pt x="2399" y="1300"/>
                    </a:lnTo>
                    <a:lnTo>
                      <a:pt x="2391" y="1310"/>
                    </a:lnTo>
                    <a:lnTo>
                      <a:pt x="2388" y="1314"/>
                    </a:lnTo>
                    <a:lnTo>
                      <a:pt x="2388" y="1327"/>
                    </a:lnTo>
                    <a:lnTo>
                      <a:pt x="2383" y="1328"/>
                    </a:lnTo>
                    <a:lnTo>
                      <a:pt x="2380" y="1335"/>
                    </a:lnTo>
                    <a:lnTo>
                      <a:pt x="2370" y="1342"/>
                    </a:lnTo>
                    <a:lnTo>
                      <a:pt x="2367" y="1346"/>
                    </a:lnTo>
                    <a:lnTo>
                      <a:pt x="2364" y="1361"/>
                    </a:lnTo>
                    <a:lnTo>
                      <a:pt x="2357" y="1381"/>
                    </a:lnTo>
                    <a:lnTo>
                      <a:pt x="2353" y="1387"/>
                    </a:lnTo>
                    <a:lnTo>
                      <a:pt x="2346" y="1387"/>
                    </a:lnTo>
                    <a:lnTo>
                      <a:pt x="2342" y="1391"/>
                    </a:lnTo>
                    <a:lnTo>
                      <a:pt x="2346" y="1398"/>
                    </a:lnTo>
                    <a:lnTo>
                      <a:pt x="2345" y="1412"/>
                    </a:lnTo>
                    <a:lnTo>
                      <a:pt x="2350" y="1419"/>
                    </a:lnTo>
                    <a:lnTo>
                      <a:pt x="2349" y="1428"/>
                    </a:lnTo>
                    <a:lnTo>
                      <a:pt x="2350" y="1433"/>
                    </a:lnTo>
                    <a:lnTo>
                      <a:pt x="2349" y="1436"/>
                    </a:lnTo>
                    <a:lnTo>
                      <a:pt x="2344" y="1440"/>
                    </a:lnTo>
                    <a:lnTo>
                      <a:pt x="2343" y="1444"/>
                    </a:lnTo>
                    <a:lnTo>
                      <a:pt x="2347" y="1449"/>
                    </a:lnTo>
                    <a:lnTo>
                      <a:pt x="2346" y="1455"/>
                    </a:lnTo>
                    <a:lnTo>
                      <a:pt x="2352" y="1465"/>
                    </a:lnTo>
                    <a:lnTo>
                      <a:pt x="2349" y="1472"/>
                    </a:lnTo>
                    <a:lnTo>
                      <a:pt x="2343" y="1477"/>
                    </a:lnTo>
                    <a:lnTo>
                      <a:pt x="2338" y="1477"/>
                    </a:lnTo>
                    <a:lnTo>
                      <a:pt x="2335" y="1473"/>
                    </a:lnTo>
                    <a:lnTo>
                      <a:pt x="2333" y="1474"/>
                    </a:lnTo>
                    <a:lnTo>
                      <a:pt x="2334" y="1482"/>
                    </a:lnTo>
                    <a:lnTo>
                      <a:pt x="2334" y="1486"/>
                    </a:lnTo>
                    <a:lnTo>
                      <a:pt x="2323" y="1504"/>
                    </a:lnTo>
                    <a:lnTo>
                      <a:pt x="2320" y="1514"/>
                    </a:lnTo>
                    <a:lnTo>
                      <a:pt x="2321" y="1522"/>
                    </a:lnTo>
                    <a:lnTo>
                      <a:pt x="2317" y="1528"/>
                    </a:lnTo>
                    <a:lnTo>
                      <a:pt x="2317" y="1535"/>
                    </a:lnTo>
                    <a:lnTo>
                      <a:pt x="2315" y="1540"/>
                    </a:lnTo>
                    <a:lnTo>
                      <a:pt x="2318" y="1544"/>
                    </a:lnTo>
                    <a:lnTo>
                      <a:pt x="2317" y="1549"/>
                    </a:lnTo>
                    <a:lnTo>
                      <a:pt x="2321" y="1554"/>
                    </a:lnTo>
                    <a:lnTo>
                      <a:pt x="2320" y="1558"/>
                    </a:lnTo>
                    <a:lnTo>
                      <a:pt x="2322" y="1564"/>
                    </a:lnTo>
                    <a:lnTo>
                      <a:pt x="2315" y="1575"/>
                    </a:lnTo>
                    <a:lnTo>
                      <a:pt x="2317" y="1582"/>
                    </a:lnTo>
                    <a:lnTo>
                      <a:pt x="2308" y="1594"/>
                    </a:lnTo>
                    <a:lnTo>
                      <a:pt x="2307" y="1597"/>
                    </a:lnTo>
                    <a:lnTo>
                      <a:pt x="2308" y="1603"/>
                    </a:lnTo>
                    <a:lnTo>
                      <a:pt x="2303" y="1612"/>
                    </a:lnTo>
                    <a:lnTo>
                      <a:pt x="2305" y="1622"/>
                    </a:lnTo>
                    <a:lnTo>
                      <a:pt x="2300" y="1626"/>
                    </a:lnTo>
                    <a:lnTo>
                      <a:pt x="2295" y="1632"/>
                    </a:lnTo>
                    <a:lnTo>
                      <a:pt x="2295" y="1643"/>
                    </a:lnTo>
                    <a:lnTo>
                      <a:pt x="2297" y="1649"/>
                    </a:lnTo>
                    <a:lnTo>
                      <a:pt x="2286" y="1654"/>
                    </a:lnTo>
                    <a:lnTo>
                      <a:pt x="2283" y="1658"/>
                    </a:lnTo>
                    <a:lnTo>
                      <a:pt x="2282" y="1663"/>
                    </a:lnTo>
                    <a:lnTo>
                      <a:pt x="2271" y="1668"/>
                    </a:lnTo>
                    <a:lnTo>
                      <a:pt x="2262" y="1675"/>
                    </a:lnTo>
                    <a:lnTo>
                      <a:pt x="2251" y="1675"/>
                    </a:lnTo>
                    <a:lnTo>
                      <a:pt x="2249" y="1671"/>
                    </a:lnTo>
                    <a:lnTo>
                      <a:pt x="2249" y="1664"/>
                    </a:lnTo>
                    <a:lnTo>
                      <a:pt x="2244" y="1661"/>
                    </a:lnTo>
                    <a:lnTo>
                      <a:pt x="2241" y="1661"/>
                    </a:lnTo>
                    <a:lnTo>
                      <a:pt x="2238" y="1665"/>
                    </a:lnTo>
                    <a:lnTo>
                      <a:pt x="2236" y="1667"/>
                    </a:lnTo>
                    <a:lnTo>
                      <a:pt x="2232" y="1669"/>
                    </a:lnTo>
                    <a:lnTo>
                      <a:pt x="2228" y="1667"/>
                    </a:lnTo>
                    <a:lnTo>
                      <a:pt x="2223" y="1668"/>
                    </a:lnTo>
                    <a:lnTo>
                      <a:pt x="2218" y="1674"/>
                    </a:lnTo>
                    <a:lnTo>
                      <a:pt x="2211" y="1679"/>
                    </a:lnTo>
                    <a:lnTo>
                      <a:pt x="2200" y="1680"/>
                    </a:lnTo>
                    <a:lnTo>
                      <a:pt x="2198" y="1682"/>
                    </a:lnTo>
                    <a:lnTo>
                      <a:pt x="2194" y="1690"/>
                    </a:lnTo>
                    <a:lnTo>
                      <a:pt x="2190" y="1692"/>
                    </a:lnTo>
                    <a:lnTo>
                      <a:pt x="2184" y="1701"/>
                    </a:lnTo>
                    <a:lnTo>
                      <a:pt x="2173" y="1706"/>
                    </a:lnTo>
                    <a:lnTo>
                      <a:pt x="2173" y="1712"/>
                    </a:lnTo>
                    <a:lnTo>
                      <a:pt x="2169" y="1720"/>
                    </a:lnTo>
                    <a:lnTo>
                      <a:pt x="2174" y="1723"/>
                    </a:lnTo>
                    <a:lnTo>
                      <a:pt x="2174" y="1725"/>
                    </a:lnTo>
                    <a:lnTo>
                      <a:pt x="2165" y="1732"/>
                    </a:lnTo>
                    <a:lnTo>
                      <a:pt x="2165" y="1742"/>
                    </a:lnTo>
                    <a:lnTo>
                      <a:pt x="2167" y="1744"/>
                    </a:lnTo>
                    <a:lnTo>
                      <a:pt x="2169" y="1748"/>
                    </a:lnTo>
                    <a:lnTo>
                      <a:pt x="2162" y="1756"/>
                    </a:lnTo>
                    <a:lnTo>
                      <a:pt x="2163" y="1761"/>
                    </a:lnTo>
                    <a:lnTo>
                      <a:pt x="2160" y="1767"/>
                    </a:lnTo>
                    <a:lnTo>
                      <a:pt x="2162" y="1773"/>
                    </a:lnTo>
                    <a:lnTo>
                      <a:pt x="2161" y="1775"/>
                    </a:lnTo>
                    <a:lnTo>
                      <a:pt x="2155" y="1778"/>
                    </a:lnTo>
                    <a:lnTo>
                      <a:pt x="2156" y="1787"/>
                    </a:lnTo>
                    <a:lnTo>
                      <a:pt x="2152" y="1788"/>
                    </a:lnTo>
                    <a:lnTo>
                      <a:pt x="2148" y="1783"/>
                    </a:lnTo>
                    <a:lnTo>
                      <a:pt x="2145" y="1784"/>
                    </a:lnTo>
                    <a:lnTo>
                      <a:pt x="2145" y="1788"/>
                    </a:lnTo>
                    <a:lnTo>
                      <a:pt x="2151" y="1800"/>
                    </a:lnTo>
                    <a:lnTo>
                      <a:pt x="2149" y="1806"/>
                    </a:lnTo>
                    <a:lnTo>
                      <a:pt x="2140" y="1822"/>
                    </a:lnTo>
                    <a:lnTo>
                      <a:pt x="2140" y="1825"/>
                    </a:lnTo>
                    <a:lnTo>
                      <a:pt x="2136" y="1826"/>
                    </a:lnTo>
                    <a:lnTo>
                      <a:pt x="2131" y="1830"/>
                    </a:lnTo>
                    <a:lnTo>
                      <a:pt x="2127" y="1839"/>
                    </a:lnTo>
                    <a:lnTo>
                      <a:pt x="2124" y="1842"/>
                    </a:lnTo>
                    <a:lnTo>
                      <a:pt x="2123" y="1847"/>
                    </a:lnTo>
                    <a:lnTo>
                      <a:pt x="2121" y="1848"/>
                    </a:lnTo>
                    <a:lnTo>
                      <a:pt x="2116" y="1844"/>
                    </a:lnTo>
                    <a:lnTo>
                      <a:pt x="2108" y="1844"/>
                    </a:lnTo>
                    <a:lnTo>
                      <a:pt x="2106" y="1846"/>
                    </a:lnTo>
                    <a:lnTo>
                      <a:pt x="2107" y="1849"/>
                    </a:lnTo>
                    <a:lnTo>
                      <a:pt x="2103" y="1849"/>
                    </a:lnTo>
                    <a:lnTo>
                      <a:pt x="2100" y="1851"/>
                    </a:lnTo>
                    <a:lnTo>
                      <a:pt x="2098" y="1858"/>
                    </a:lnTo>
                    <a:lnTo>
                      <a:pt x="2094" y="1860"/>
                    </a:lnTo>
                    <a:lnTo>
                      <a:pt x="2084" y="1860"/>
                    </a:lnTo>
                    <a:lnTo>
                      <a:pt x="2080" y="1859"/>
                    </a:lnTo>
                    <a:lnTo>
                      <a:pt x="2075" y="1861"/>
                    </a:lnTo>
                    <a:lnTo>
                      <a:pt x="2073" y="1859"/>
                    </a:lnTo>
                    <a:lnTo>
                      <a:pt x="2069" y="1862"/>
                    </a:lnTo>
                    <a:lnTo>
                      <a:pt x="2055" y="1859"/>
                    </a:lnTo>
                    <a:lnTo>
                      <a:pt x="2050" y="1861"/>
                    </a:lnTo>
                    <a:lnTo>
                      <a:pt x="2041" y="1861"/>
                    </a:lnTo>
                    <a:lnTo>
                      <a:pt x="2041" y="1869"/>
                    </a:lnTo>
                    <a:lnTo>
                      <a:pt x="2034" y="1878"/>
                    </a:lnTo>
                    <a:lnTo>
                      <a:pt x="2034" y="1881"/>
                    </a:lnTo>
                    <a:lnTo>
                      <a:pt x="2029" y="1886"/>
                    </a:lnTo>
                    <a:lnTo>
                      <a:pt x="2027" y="1893"/>
                    </a:lnTo>
                    <a:lnTo>
                      <a:pt x="2026" y="1900"/>
                    </a:lnTo>
                    <a:lnTo>
                      <a:pt x="2020" y="1903"/>
                    </a:lnTo>
                    <a:lnTo>
                      <a:pt x="2018" y="1902"/>
                    </a:lnTo>
                    <a:lnTo>
                      <a:pt x="2015" y="1906"/>
                    </a:lnTo>
                    <a:lnTo>
                      <a:pt x="2010" y="1905"/>
                    </a:lnTo>
                    <a:lnTo>
                      <a:pt x="2001" y="1909"/>
                    </a:lnTo>
                    <a:lnTo>
                      <a:pt x="1997" y="1913"/>
                    </a:lnTo>
                    <a:lnTo>
                      <a:pt x="1994" y="1913"/>
                    </a:lnTo>
                    <a:lnTo>
                      <a:pt x="1991" y="1913"/>
                    </a:lnTo>
                    <a:lnTo>
                      <a:pt x="1987" y="1916"/>
                    </a:lnTo>
                    <a:lnTo>
                      <a:pt x="1984" y="1914"/>
                    </a:lnTo>
                    <a:lnTo>
                      <a:pt x="1982" y="1915"/>
                    </a:lnTo>
                    <a:lnTo>
                      <a:pt x="1982" y="1919"/>
                    </a:lnTo>
                    <a:lnTo>
                      <a:pt x="1977" y="1921"/>
                    </a:lnTo>
                    <a:lnTo>
                      <a:pt x="1978" y="1933"/>
                    </a:lnTo>
                    <a:lnTo>
                      <a:pt x="1974" y="1934"/>
                    </a:lnTo>
                    <a:lnTo>
                      <a:pt x="1973" y="1935"/>
                    </a:lnTo>
                    <a:lnTo>
                      <a:pt x="1978" y="1941"/>
                    </a:lnTo>
                    <a:lnTo>
                      <a:pt x="1975" y="1942"/>
                    </a:lnTo>
                    <a:lnTo>
                      <a:pt x="1971" y="1939"/>
                    </a:lnTo>
                    <a:lnTo>
                      <a:pt x="1968" y="1944"/>
                    </a:lnTo>
                    <a:lnTo>
                      <a:pt x="1964" y="1945"/>
                    </a:lnTo>
                    <a:lnTo>
                      <a:pt x="1961" y="1948"/>
                    </a:lnTo>
                    <a:lnTo>
                      <a:pt x="1954" y="1946"/>
                    </a:lnTo>
                    <a:lnTo>
                      <a:pt x="1948" y="1951"/>
                    </a:lnTo>
                    <a:lnTo>
                      <a:pt x="1947" y="1953"/>
                    </a:lnTo>
                    <a:lnTo>
                      <a:pt x="1948" y="1959"/>
                    </a:lnTo>
                    <a:lnTo>
                      <a:pt x="1946" y="1962"/>
                    </a:lnTo>
                    <a:lnTo>
                      <a:pt x="1946" y="1965"/>
                    </a:lnTo>
                    <a:lnTo>
                      <a:pt x="1949" y="1968"/>
                    </a:lnTo>
                    <a:lnTo>
                      <a:pt x="1947" y="1971"/>
                    </a:lnTo>
                    <a:lnTo>
                      <a:pt x="1949" y="1974"/>
                    </a:lnTo>
                    <a:lnTo>
                      <a:pt x="1957" y="1974"/>
                    </a:lnTo>
                    <a:lnTo>
                      <a:pt x="1958" y="1980"/>
                    </a:lnTo>
                    <a:lnTo>
                      <a:pt x="1963" y="1983"/>
                    </a:lnTo>
                    <a:lnTo>
                      <a:pt x="1962" y="1986"/>
                    </a:lnTo>
                    <a:lnTo>
                      <a:pt x="1963" y="1985"/>
                    </a:lnTo>
                    <a:lnTo>
                      <a:pt x="1965" y="1986"/>
                    </a:lnTo>
                    <a:lnTo>
                      <a:pt x="1963" y="1987"/>
                    </a:lnTo>
                    <a:lnTo>
                      <a:pt x="1965" y="1991"/>
                    </a:lnTo>
                    <a:lnTo>
                      <a:pt x="1963" y="1994"/>
                    </a:lnTo>
                    <a:lnTo>
                      <a:pt x="1958" y="1994"/>
                    </a:lnTo>
                    <a:lnTo>
                      <a:pt x="1960" y="1998"/>
                    </a:lnTo>
                    <a:lnTo>
                      <a:pt x="1960" y="2001"/>
                    </a:lnTo>
                    <a:lnTo>
                      <a:pt x="1959" y="2002"/>
                    </a:lnTo>
                    <a:lnTo>
                      <a:pt x="1959" y="2005"/>
                    </a:lnTo>
                    <a:lnTo>
                      <a:pt x="1956" y="2004"/>
                    </a:lnTo>
                    <a:lnTo>
                      <a:pt x="1955" y="2007"/>
                    </a:lnTo>
                    <a:lnTo>
                      <a:pt x="1951" y="2005"/>
                    </a:lnTo>
                    <a:lnTo>
                      <a:pt x="1950" y="2007"/>
                    </a:lnTo>
                    <a:lnTo>
                      <a:pt x="1953" y="2009"/>
                    </a:lnTo>
                    <a:lnTo>
                      <a:pt x="1950" y="2009"/>
                    </a:lnTo>
                    <a:lnTo>
                      <a:pt x="1950" y="2012"/>
                    </a:lnTo>
                    <a:lnTo>
                      <a:pt x="1946" y="2012"/>
                    </a:lnTo>
                    <a:lnTo>
                      <a:pt x="1943" y="2009"/>
                    </a:lnTo>
                    <a:lnTo>
                      <a:pt x="1943" y="2016"/>
                    </a:lnTo>
                    <a:lnTo>
                      <a:pt x="1937" y="2012"/>
                    </a:lnTo>
                    <a:lnTo>
                      <a:pt x="1936" y="2013"/>
                    </a:lnTo>
                    <a:lnTo>
                      <a:pt x="1938" y="2016"/>
                    </a:lnTo>
                    <a:lnTo>
                      <a:pt x="1936" y="2018"/>
                    </a:lnTo>
                    <a:lnTo>
                      <a:pt x="1939" y="2019"/>
                    </a:lnTo>
                    <a:lnTo>
                      <a:pt x="1941" y="2024"/>
                    </a:lnTo>
                    <a:lnTo>
                      <a:pt x="1939" y="2026"/>
                    </a:lnTo>
                    <a:lnTo>
                      <a:pt x="1937" y="2023"/>
                    </a:lnTo>
                    <a:lnTo>
                      <a:pt x="1935" y="2022"/>
                    </a:lnTo>
                    <a:lnTo>
                      <a:pt x="1936" y="2028"/>
                    </a:lnTo>
                    <a:lnTo>
                      <a:pt x="1929" y="2030"/>
                    </a:lnTo>
                    <a:lnTo>
                      <a:pt x="1932" y="2031"/>
                    </a:lnTo>
                    <a:lnTo>
                      <a:pt x="1930" y="2034"/>
                    </a:lnTo>
                    <a:lnTo>
                      <a:pt x="1931" y="2039"/>
                    </a:lnTo>
                    <a:lnTo>
                      <a:pt x="1927" y="2039"/>
                    </a:lnTo>
                    <a:lnTo>
                      <a:pt x="1925" y="2042"/>
                    </a:lnTo>
                    <a:lnTo>
                      <a:pt x="1926" y="2046"/>
                    </a:lnTo>
                    <a:lnTo>
                      <a:pt x="1923" y="2048"/>
                    </a:lnTo>
                    <a:lnTo>
                      <a:pt x="1921" y="2046"/>
                    </a:lnTo>
                    <a:lnTo>
                      <a:pt x="1917" y="2050"/>
                    </a:lnTo>
                    <a:lnTo>
                      <a:pt x="1915" y="2053"/>
                    </a:lnTo>
                    <a:lnTo>
                      <a:pt x="1912" y="2052"/>
                    </a:lnTo>
                    <a:lnTo>
                      <a:pt x="1911" y="2054"/>
                    </a:lnTo>
                    <a:lnTo>
                      <a:pt x="1909" y="2053"/>
                    </a:lnTo>
                    <a:lnTo>
                      <a:pt x="1908" y="2055"/>
                    </a:lnTo>
                    <a:lnTo>
                      <a:pt x="1905" y="2054"/>
                    </a:lnTo>
                    <a:lnTo>
                      <a:pt x="1897" y="2062"/>
                    </a:lnTo>
                    <a:lnTo>
                      <a:pt x="1895" y="2063"/>
                    </a:lnTo>
                    <a:lnTo>
                      <a:pt x="1895" y="2060"/>
                    </a:lnTo>
                    <a:lnTo>
                      <a:pt x="1893" y="2060"/>
                    </a:lnTo>
                    <a:lnTo>
                      <a:pt x="1891" y="2061"/>
                    </a:lnTo>
                    <a:lnTo>
                      <a:pt x="1895" y="2067"/>
                    </a:lnTo>
                    <a:lnTo>
                      <a:pt x="1889" y="2068"/>
                    </a:lnTo>
                    <a:lnTo>
                      <a:pt x="1891" y="2072"/>
                    </a:lnTo>
                    <a:lnTo>
                      <a:pt x="1890" y="2073"/>
                    </a:lnTo>
                    <a:lnTo>
                      <a:pt x="1890" y="2071"/>
                    </a:lnTo>
                    <a:lnTo>
                      <a:pt x="1888" y="2071"/>
                    </a:lnTo>
                    <a:lnTo>
                      <a:pt x="1889" y="2073"/>
                    </a:lnTo>
                    <a:lnTo>
                      <a:pt x="1887" y="2072"/>
                    </a:lnTo>
                    <a:lnTo>
                      <a:pt x="1887" y="2074"/>
                    </a:lnTo>
                    <a:lnTo>
                      <a:pt x="1886" y="2074"/>
                    </a:lnTo>
                    <a:lnTo>
                      <a:pt x="1884" y="2073"/>
                    </a:lnTo>
                    <a:lnTo>
                      <a:pt x="1879" y="2074"/>
                    </a:lnTo>
                    <a:lnTo>
                      <a:pt x="1878" y="2072"/>
                    </a:lnTo>
                    <a:lnTo>
                      <a:pt x="1877" y="2073"/>
                    </a:lnTo>
                    <a:lnTo>
                      <a:pt x="1877" y="2072"/>
                    </a:lnTo>
                    <a:lnTo>
                      <a:pt x="1876" y="2073"/>
                    </a:lnTo>
                    <a:lnTo>
                      <a:pt x="1875" y="2076"/>
                    </a:lnTo>
                    <a:lnTo>
                      <a:pt x="1876" y="2077"/>
                    </a:lnTo>
                    <a:lnTo>
                      <a:pt x="1875" y="2080"/>
                    </a:lnTo>
                    <a:lnTo>
                      <a:pt x="1872" y="2082"/>
                    </a:lnTo>
                    <a:lnTo>
                      <a:pt x="1873" y="2083"/>
                    </a:lnTo>
                    <a:lnTo>
                      <a:pt x="1870" y="2083"/>
                    </a:lnTo>
                    <a:lnTo>
                      <a:pt x="1872" y="2090"/>
                    </a:lnTo>
                    <a:lnTo>
                      <a:pt x="1869" y="2092"/>
                    </a:lnTo>
                    <a:lnTo>
                      <a:pt x="1869" y="2096"/>
                    </a:lnTo>
                    <a:lnTo>
                      <a:pt x="1867" y="2095"/>
                    </a:lnTo>
                    <a:lnTo>
                      <a:pt x="1868" y="2101"/>
                    </a:lnTo>
                    <a:lnTo>
                      <a:pt x="1867" y="2102"/>
                    </a:lnTo>
                    <a:lnTo>
                      <a:pt x="1867" y="2106"/>
                    </a:lnTo>
                    <a:lnTo>
                      <a:pt x="1866" y="2106"/>
                    </a:lnTo>
                    <a:lnTo>
                      <a:pt x="1866" y="2107"/>
                    </a:lnTo>
                    <a:lnTo>
                      <a:pt x="1867" y="2107"/>
                    </a:lnTo>
                    <a:lnTo>
                      <a:pt x="1864" y="2109"/>
                    </a:lnTo>
                    <a:lnTo>
                      <a:pt x="1865" y="2111"/>
                    </a:lnTo>
                    <a:lnTo>
                      <a:pt x="1864" y="2113"/>
                    </a:lnTo>
                    <a:lnTo>
                      <a:pt x="1866" y="2113"/>
                    </a:lnTo>
                    <a:lnTo>
                      <a:pt x="1865" y="2115"/>
                    </a:lnTo>
                    <a:lnTo>
                      <a:pt x="1867" y="2115"/>
                    </a:lnTo>
                    <a:lnTo>
                      <a:pt x="1867" y="2118"/>
                    </a:lnTo>
                    <a:lnTo>
                      <a:pt x="1866" y="2119"/>
                    </a:lnTo>
                    <a:lnTo>
                      <a:pt x="1863" y="2119"/>
                    </a:lnTo>
                    <a:lnTo>
                      <a:pt x="1864" y="2121"/>
                    </a:lnTo>
                    <a:lnTo>
                      <a:pt x="1863" y="2120"/>
                    </a:lnTo>
                    <a:lnTo>
                      <a:pt x="1861" y="2122"/>
                    </a:lnTo>
                    <a:lnTo>
                      <a:pt x="1859" y="2121"/>
                    </a:lnTo>
                    <a:lnTo>
                      <a:pt x="1860" y="2124"/>
                    </a:lnTo>
                    <a:lnTo>
                      <a:pt x="1859" y="2122"/>
                    </a:lnTo>
                    <a:lnTo>
                      <a:pt x="1859" y="2125"/>
                    </a:lnTo>
                    <a:lnTo>
                      <a:pt x="1857" y="2125"/>
                    </a:lnTo>
                    <a:lnTo>
                      <a:pt x="1857" y="2127"/>
                    </a:lnTo>
                    <a:lnTo>
                      <a:pt x="1853" y="2128"/>
                    </a:lnTo>
                    <a:lnTo>
                      <a:pt x="1854" y="2130"/>
                    </a:lnTo>
                    <a:lnTo>
                      <a:pt x="1850" y="2134"/>
                    </a:lnTo>
                    <a:lnTo>
                      <a:pt x="1851" y="2136"/>
                    </a:lnTo>
                    <a:lnTo>
                      <a:pt x="1849" y="2138"/>
                    </a:lnTo>
                    <a:lnTo>
                      <a:pt x="1848" y="2140"/>
                    </a:lnTo>
                    <a:lnTo>
                      <a:pt x="1845" y="2139"/>
                    </a:lnTo>
                    <a:lnTo>
                      <a:pt x="1843" y="2151"/>
                    </a:lnTo>
                    <a:lnTo>
                      <a:pt x="1838" y="2158"/>
                    </a:lnTo>
                    <a:lnTo>
                      <a:pt x="1836" y="2160"/>
                    </a:lnTo>
                    <a:lnTo>
                      <a:pt x="1836" y="2163"/>
                    </a:lnTo>
                    <a:lnTo>
                      <a:pt x="1832" y="2168"/>
                    </a:lnTo>
                    <a:lnTo>
                      <a:pt x="1832" y="2170"/>
                    </a:lnTo>
                    <a:lnTo>
                      <a:pt x="1834" y="2171"/>
                    </a:lnTo>
                    <a:lnTo>
                      <a:pt x="1832" y="2174"/>
                    </a:lnTo>
                    <a:lnTo>
                      <a:pt x="1834" y="2175"/>
                    </a:lnTo>
                    <a:lnTo>
                      <a:pt x="1835" y="2179"/>
                    </a:lnTo>
                    <a:lnTo>
                      <a:pt x="1834" y="2182"/>
                    </a:lnTo>
                    <a:lnTo>
                      <a:pt x="1836" y="2181"/>
                    </a:lnTo>
                    <a:lnTo>
                      <a:pt x="1836" y="2183"/>
                    </a:lnTo>
                    <a:lnTo>
                      <a:pt x="1834" y="2184"/>
                    </a:lnTo>
                    <a:lnTo>
                      <a:pt x="1836" y="2186"/>
                    </a:lnTo>
                    <a:lnTo>
                      <a:pt x="1835" y="2188"/>
                    </a:lnTo>
                    <a:lnTo>
                      <a:pt x="1834" y="2187"/>
                    </a:lnTo>
                    <a:lnTo>
                      <a:pt x="1834" y="2188"/>
                    </a:lnTo>
                    <a:lnTo>
                      <a:pt x="1833" y="2189"/>
                    </a:lnTo>
                    <a:lnTo>
                      <a:pt x="1834" y="2190"/>
                    </a:lnTo>
                    <a:lnTo>
                      <a:pt x="1829" y="2196"/>
                    </a:lnTo>
                    <a:lnTo>
                      <a:pt x="1829" y="2199"/>
                    </a:lnTo>
                    <a:lnTo>
                      <a:pt x="1831" y="2203"/>
                    </a:lnTo>
                    <a:lnTo>
                      <a:pt x="1827" y="2212"/>
                    </a:lnTo>
                    <a:lnTo>
                      <a:pt x="1827" y="2215"/>
                    </a:lnTo>
                    <a:lnTo>
                      <a:pt x="1825" y="2220"/>
                    </a:lnTo>
                    <a:lnTo>
                      <a:pt x="1827" y="2223"/>
                    </a:lnTo>
                    <a:lnTo>
                      <a:pt x="1825" y="2224"/>
                    </a:lnTo>
                    <a:lnTo>
                      <a:pt x="1827" y="2229"/>
                    </a:lnTo>
                    <a:lnTo>
                      <a:pt x="1827" y="2234"/>
                    </a:lnTo>
                    <a:lnTo>
                      <a:pt x="1824" y="2235"/>
                    </a:lnTo>
                    <a:lnTo>
                      <a:pt x="1824" y="2243"/>
                    </a:lnTo>
                    <a:lnTo>
                      <a:pt x="1827" y="2248"/>
                    </a:lnTo>
                    <a:lnTo>
                      <a:pt x="1825" y="2250"/>
                    </a:lnTo>
                    <a:lnTo>
                      <a:pt x="1827" y="2253"/>
                    </a:lnTo>
                    <a:lnTo>
                      <a:pt x="1825" y="2253"/>
                    </a:lnTo>
                    <a:lnTo>
                      <a:pt x="1827" y="2254"/>
                    </a:lnTo>
                    <a:lnTo>
                      <a:pt x="1828" y="2258"/>
                    </a:lnTo>
                    <a:lnTo>
                      <a:pt x="1835" y="2261"/>
                    </a:lnTo>
                    <a:lnTo>
                      <a:pt x="1840" y="2268"/>
                    </a:lnTo>
                    <a:lnTo>
                      <a:pt x="1845" y="2274"/>
                    </a:lnTo>
                    <a:lnTo>
                      <a:pt x="1845" y="2277"/>
                    </a:lnTo>
                    <a:lnTo>
                      <a:pt x="1850" y="2286"/>
                    </a:lnTo>
                    <a:lnTo>
                      <a:pt x="1848" y="2293"/>
                    </a:lnTo>
                    <a:lnTo>
                      <a:pt x="1851" y="2299"/>
                    </a:lnTo>
                    <a:lnTo>
                      <a:pt x="1851" y="2302"/>
                    </a:lnTo>
                    <a:lnTo>
                      <a:pt x="1857" y="2307"/>
                    </a:lnTo>
                    <a:lnTo>
                      <a:pt x="1864" y="2317"/>
                    </a:lnTo>
                    <a:lnTo>
                      <a:pt x="1864" y="2329"/>
                    </a:lnTo>
                    <a:lnTo>
                      <a:pt x="1841" y="2330"/>
                    </a:lnTo>
                    <a:lnTo>
                      <a:pt x="1837" y="2329"/>
                    </a:lnTo>
                    <a:lnTo>
                      <a:pt x="1836" y="2325"/>
                    </a:lnTo>
                    <a:lnTo>
                      <a:pt x="1828" y="2323"/>
                    </a:lnTo>
                    <a:lnTo>
                      <a:pt x="1814" y="2319"/>
                    </a:lnTo>
                    <a:lnTo>
                      <a:pt x="1804" y="2323"/>
                    </a:lnTo>
                    <a:lnTo>
                      <a:pt x="1796" y="2323"/>
                    </a:lnTo>
                    <a:lnTo>
                      <a:pt x="1791" y="2318"/>
                    </a:lnTo>
                    <a:lnTo>
                      <a:pt x="1789" y="2318"/>
                    </a:lnTo>
                    <a:lnTo>
                      <a:pt x="1788" y="2319"/>
                    </a:lnTo>
                    <a:lnTo>
                      <a:pt x="1787" y="2317"/>
                    </a:lnTo>
                    <a:lnTo>
                      <a:pt x="1783" y="2317"/>
                    </a:lnTo>
                    <a:lnTo>
                      <a:pt x="1781" y="2319"/>
                    </a:lnTo>
                    <a:lnTo>
                      <a:pt x="1781" y="2320"/>
                    </a:lnTo>
                    <a:lnTo>
                      <a:pt x="1780" y="2320"/>
                    </a:lnTo>
                    <a:lnTo>
                      <a:pt x="1777" y="2328"/>
                    </a:lnTo>
                    <a:lnTo>
                      <a:pt x="1774" y="2329"/>
                    </a:lnTo>
                    <a:lnTo>
                      <a:pt x="1766" y="2325"/>
                    </a:lnTo>
                    <a:lnTo>
                      <a:pt x="1758" y="2324"/>
                    </a:lnTo>
                    <a:lnTo>
                      <a:pt x="1758" y="2322"/>
                    </a:lnTo>
                    <a:lnTo>
                      <a:pt x="1750" y="2324"/>
                    </a:lnTo>
                    <a:lnTo>
                      <a:pt x="1750" y="2322"/>
                    </a:lnTo>
                    <a:lnTo>
                      <a:pt x="1747" y="2319"/>
                    </a:lnTo>
                    <a:lnTo>
                      <a:pt x="1745" y="2315"/>
                    </a:lnTo>
                    <a:lnTo>
                      <a:pt x="1735" y="2315"/>
                    </a:lnTo>
                    <a:lnTo>
                      <a:pt x="1734" y="2317"/>
                    </a:lnTo>
                    <a:lnTo>
                      <a:pt x="1731" y="2318"/>
                    </a:lnTo>
                    <a:lnTo>
                      <a:pt x="1729" y="2322"/>
                    </a:lnTo>
                    <a:lnTo>
                      <a:pt x="1728" y="2324"/>
                    </a:lnTo>
                    <a:lnTo>
                      <a:pt x="1727" y="2322"/>
                    </a:lnTo>
                    <a:lnTo>
                      <a:pt x="1723" y="2322"/>
                    </a:lnTo>
                    <a:lnTo>
                      <a:pt x="1723" y="2320"/>
                    </a:lnTo>
                    <a:lnTo>
                      <a:pt x="1721" y="2322"/>
                    </a:lnTo>
                    <a:lnTo>
                      <a:pt x="1719" y="2319"/>
                    </a:lnTo>
                    <a:lnTo>
                      <a:pt x="1711" y="2320"/>
                    </a:lnTo>
                    <a:lnTo>
                      <a:pt x="1708" y="2319"/>
                    </a:lnTo>
                    <a:lnTo>
                      <a:pt x="1707" y="2315"/>
                    </a:lnTo>
                    <a:lnTo>
                      <a:pt x="1706" y="2316"/>
                    </a:lnTo>
                    <a:lnTo>
                      <a:pt x="1704" y="2313"/>
                    </a:lnTo>
                    <a:lnTo>
                      <a:pt x="1703" y="2314"/>
                    </a:lnTo>
                    <a:lnTo>
                      <a:pt x="1703" y="2312"/>
                    </a:lnTo>
                    <a:lnTo>
                      <a:pt x="1701" y="2312"/>
                    </a:lnTo>
                    <a:lnTo>
                      <a:pt x="1699" y="2310"/>
                    </a:lnTo>
                    <a:lnTo>
                      <a:pt x="1698" y="2308"/>
                    </a:lnTo>
                    <a:lnTo>
                      <a:pt x="1697" y="2309"/>
                    </a:lnTo>
                    <a:lnTo>
                      <a:pt x="1696" y="2307"/>
                    </a:lnTo>
                    <a:lnTo>
                      <a:pt x="1695" y="2308"/>
                    </a:lnTo>
                    <a:lnTo>
                      <a:pt x="1692" y="2304"/>
                    </a:lnTo>
                    <a:lnTo>
                      <a:pt x="1690" y="2305"/>
                    </a:lnTo>
                    <a:lnTo>
                      <a:pt x="1689" y="2302"/>
                    </a:lnTo>
                    <a:lnTo>
                      <a:pt x="1688" y="2304"/>
                    </a:lnTo>
                    <a:lnTo>
                      <a:pt x="1684" y="2300"/>
                    </a:lnTo>
                    <a:lnTo>
                      <a:pt x="1681" y="2301"/>
                    </a:lnTo>
                    <a:lnTo>
                      <a:pt x="1683" y="2302"/>
                    </a:lnTo>
                    <a:lnTo>
                      <a:pt x="1678" y="2304"/>
                    </a:lnTo>
                    <a:lnTo>
                      <a:pt x="1676" y="2301"/>
                    </a:lnTo>
                    <a:lnTo>
                      <a:pt x="1672" y="2304"/>
                    </a:lnTo>
                    <a:lnTo>
                      <a:pt x="1672" y="2302"/>
                    </a:lnTo>
                    <a:lnTo>
                      <a:pt x="1673" y="2300"/>
                    </a:lnTo>
                    <a:lnTo>
                      <a:pt x="1672" y="2299"/>
                    </a:lnTo>
                    <a:lnTo>
                      <a:pt x="1671" y="2292"/>
                    </a:lnTo>
                    <a:lnTo>
                      <a:pt x="1684" y="2272"/>
                    </a:lnTo>
                    <a:lnTo>
                      <a:pt x="1686" y="2265"/>
                    </a:lnTo>
                    <a:lnTo>
                      <a:pt x="1692" y="2260"/>
                    </a:lnTo>
                    <a:lnTo>
                      <a:pt x="1693" y="2256"/>
                    </a:lnTo>
                    <a:lnTo>
                      <a:pt x="1704" y="2250"/>
                    </a:lnTo>
                    <a:lnTo>
                      <a:pt x="1714" y="2248"/>
                    </a:lnTo>
                    <a:lnTo>
                      <a:pt x="1720" y="2247"/>
                    </a:lnTo>
                    <a:lnTo>
                      <a:pt x="1723" y="2248"/>
                    </a:lnTo>
                    <a:lnTo>
                      <a:pt x="1726" y="2246"/>
                    </a:lnTo>
                    <a:lnTo>
                      <a:pt x="1731" y="2157"/>
                    </a:lnTo>
                    <a:lnTo>
                      <a:pt x="1726" y="2152"/>
                    </a:lnTo>
                    <a:lnTo>
                      <a:pt x="1720" y="2153"/>
                    </a:lnTo>
                    <a:lnTo>
                      <a:pt x="1716" y="2155"/>
                    </a:lnTo>
                    <a:lnTo>
                      <a:pt x="1714" y="2155"/>
                    </a:lnTo>
                    <a:lnTo>
                      <a:pt x="1708" y="2165"/>
                    </a:lnTo>
                    <a:lnTo>
                      <a:pt x="1701" y="2167"/>
                    </a:lnTo>
                    <a:lnTo>
                      <a:pt x="1697" y="2175"/>
                    </a:lnTo>
                    <a:lnTo>
                      <a:pt x="1697" y="2181"/>
                    </a:lnTo>
                    <a:lnTo>
                      <a:pt x="1688" y="2185"/>
                    </a:lnTo>
                    <a:lnTo>
                      <a:pt x="1672" y="2203"/>
                    </a:lnTo>
                    <a:lnTo>
                      <a:pt x="1668" y="2204"/>
                    </a:lnTo>
                    <a:lnTo>
                      <a:pt x="1668" y="2205"/>
                    </a:lnTo>
                    <a:lnTo>
                      <a:pt x="1661" y="2206"/>
                    </a:lnTo>
                    <a:lnTo>
                      <a:pt x="1654" y="2207"/>
                    </a:lnTo>
                    <a:lnTo>
                      <a:pt x="1651" y="2214"/>
                    </a:lnTo>
                    <a:lnTo>
                      <a:pt x="1649" y="2215"/>
                    </a:lnTo>
                    <a:lnTo>
                      <a:pt x="1650" y="2218"/>
                    </a:lnTo>
                    <a:lnTo>
                      <a:pt x="1652" y="2220"/>
                    </a:lnTo>
                    <a:lnTo>
                      <a:pt x="1650" y="2227"/>
                    </a:lnTo>
                    <a:lnTo>
                      <a:pt x="1645" y="2230"/>
                    </a:lnTo>
                    <a:lnTo>
                      <a:pt x="1644" y="2237"/>
                    </a:lnTo>
                    <a:lnTo>
                      <a:pt x="1637" y="2237"/>
                    </a:lnTo>
                    <a:lnTo>
                      <a:pt x="1636" y="2238"/>
                    </a:lnTo>
                    <a:lnTo>
                      <a:pt x="1635" y="2237"/>
                    </a:lnTo>
                    <a:lnTo>
                      <a:pt x="1632" y="2238"/>
                    </a:lnTo>
                    <a:lnTo>
                      <a:pt x="1627" y="2235"/>
                    </a:lnTo>
                    <a:lnTo>
                      <a:pt x="1622" y="2234"/>
                    </a:lnTo>
                    <a:lnTo>
                      <a:pt x="1608" y="2240"/>
                    </a:lnTo>
                    <a:lnTo>
                      <a:pt x="1606" y="2242"/>
                    </a:lnTo>
                    <a:lnTo>
                      <a:pt x="1602" y="2245"/>
                    </a:lnTo>
                    <a:lnTo>
                      <a:pt x="1589" y="2246"/>
                    </a:lnTo>
                    <a:lnTo>
                      <a:pt x="1577" y="2241"/>
                    </a:lnTo>
                    <a:lnTo>
                      <a:pt x="1580" y="2236"/>
                    </a:lnTo>
                    <a:lnTo>
                      <a:pt x="1578" y="2234"/>
                    </a:lnTo>
                    <a:lnTo>
                      <a:pt x="1578" y="2227"/>
                    </a:lnTo>
                    <a:lnTo>
                      <a:pt x="1573" y="2225"/>
                    </a:lnTo>
                    <a:lnTo>
                      <a:pt x="1569" y="2220"/>
                    </a:lnTo>
                    <a:lnTo>
                      <a:pt x="1560" y="2218"/>
                    </a:lnTo>
                    <a:lnTo>
                      <a:pt x="1558" y="2215"/>
                    </a:lnTo>
                    <a:lnTo>
                      <a:pt x="1558" y="2211"/>
                    </a:lnTo>
                    <a:lnTo>
                      <a:pt x="1557" y="2210"/>
                    </a:lnTo>
                    <a:lnTo>
                      <a:pt x="1557" y="2209"/>
                    </a:lnTo>
                    <a:lnTo>
                      <a:pt x="1545" y="2207"/>
                    </a:lnTo>
                    <a:lnTo>
                      <a:pt x="1541" y="2209"/>
                    </a:lnTo>
                    <a:lnTo>
                      <a:pt x="1534" y="2205"/>
                    </a:lnTo>
                    <a:lnTo>
                      <a:pt x="1529" y="2209"/>
                    </a:lnTo>
                    <a:lnTo>
                      <a:pt x="1523" y="2210"/>
                    </a:lnTo>
                    <a:lnTo>
                      <a:pt x="1518" y="2209"/>
                    </a:lnTo>
                    <a:lnTo>
                      <a:pt x="1516" y="2211"/>
                    </a:lnTo>
                    <a:lnTo>
                      <a:pt x="1512" y="2214"/>
                    </a:lnTo>
                    <a:lnTo>
                      <a:pt x="1509" y="2211"/>
                    </a:lnTo>
                    <a:lnTo>
                      <a:pt x="1509" y="2214"/>
                    </a:lnTo>
                    <a:lnTo>
                      <a:pt x="1505" y="2216"/>
                    </a:lnTo>
                    <a:lnTo>
                      <a:pt x="1498" y="2216"/>
                    </a:lnTo>
                    <a:lnTo>
                      <a:pt x="1496" y="2219"/>
                    </a:lnTo>
                    <a:lnTo>
                      <a:pt x="1496" y="2226"/>
                    </a:lnTo>
                    <a:lnTo>
                      <a:pt x="1487" y="2229"/>
                    </a:lnTo>
                    <a:lnTo>
                      <a:pt x="1482" y="2233"/>
                    </a:lnTo>
                    <a:lnTo>
                      <a:pt x="1481" y="2236"/>
                    </a:lnTo>
                    <a:lnTo>
                      <a:pt x="1476" y="2236"/>
                    </a:lnTo>
                    <a:lnTo>
                      <a:pt x="1474" y="2239"/>
                    </a:lnTo>
                    <a:lnTo>
                      <a:pt x="1470" y="2237"/>
                    </a:lnTo>
                    <a:lnTo>
                      <a:pt x="1467" y="2238"/>
                    </a:lnTo>
                    <a:lnTo>
                      <a:pt x="1462" y="2236"/>
                    </a:lnTo>
                    <a:lnTo>
                      <a:pt x="1456" y="2236"/>
                    </a:lnTo>
                    <a:lnTo>
                      <a:pt x="1455" y="2237"/>
                    </a:lnTo>
                    <a:lnTo>
                      <a:pt x="1451" y="2237"/>
                    </a:lnTo>
                    <a:lnTo>
                      <a:pt x="1451" y="2238"/>
                    </a:lnTo>
                    <a:lnTo>
                      <a:pt x="1450" y="2237"/>
                    </a:lnTo>
                    <a:lnTo>
                      <a:pt x="1445" y="2242"/>
                    </a:lnTo>
                    <a:lnTo>
                      <a:pt x="1441" y="2240"/>
                    </a:lnTo>
                    <a:lnTo>
                      <a:pt x="1437" y="2242"/>
                    </a:lnTo>
                    <a:lnTo>
                      <a:pt x="1434" y="2241"/>
                    </a:lnTo>
                    <a:lnTo>
                      <a:pt x="1429" y="2243"/>
                    </a:lnTo>
                    <a:lnTo>
                      <a:pt x="1427" y="2240"/>
                    </a:lnTo>
                    <a:lnTo>
                      <a:pt x="1424" y="2240"/>
                    </a:lnTo>
                    <a:lnTo>
                      <a:pt x="1423" y="2241"/>
                    </a:lnTo>
                    <a:lnTo>
                      <a:pt x="1422" y="2239"/>
                    </a:lnTo>
                    <a:lnTo>
                      <a:pt x="1419" y="2240"/>
                    </a:lnTo>
                    <a:lnTo>
                      <a:pt x="1418" y="2244"/>
                    </a:lnTo>
                    <a:lnTo>
                      <a:pt x="1414" y="2244"/>
                    </a:lnTo>
                    <a:lnTo>
                      <a:pt x="1413" y="2242"/>
                    </a:lnTo>
                    <a:lnTo>
                      <a:pt x="1406" y="2242"/>
                    </a:lnTo>
                    <a:lnTo>
                      <a:pt x="1407" y="2241"/>
                    </a:lnTo>
                    <a:lnTo>
                      <a:pt x="1405" y="2241"/>
                    </a:lnTo>
                    <a:lnTo>
                      <a:pt x="1404" y="2238"/>
                    </a:lnTo>
                    <a:lnTo>
                      <a:pt x="1402" y="2240"/>
                    </a:lnTo>
                    <a:lnTo>
                      <a:pt x="1399" y="2237"/>
                    </a:lnTo>
                    <a:lnTo>
                      <a:pt x="1396" y="2237"/>
                    </a:lnTo>
                    <a:lnTo>
                      <a:pt x="1395" y="2236"/>
                    </a:lnTo>
                    <a:lnTo>
                      <a:pt x="1397" y="2236"/>
                    </a:lnTo>
                    <a:lnTo>
                      <a:pt x="1395" y="2234"/>
                    </a:lnTo>
                    <a:lnTo>
                      <a:pt x="1392" y="2233"/>
                    </a:lnTo>
                    <a:lnTo>
                      <a:pt x="1391" y="2234"/>
                    </a:lnTo>
                    <a:lnTo>
                      <a:pt x="1390" y="2233"/>
                    </a:lnTo>
                    <a:lnTo>
                      <a:pt x="1390" y="2234"/>
                    </a:lnTo>
                    <a:lnTo>
                      <a:pt x="1388" y="2228"/>
                    </a:lnTo>
                    <a:lnTo>
                      <a:pt x="1386" y="2228"/>
                    </a:lnTo>
                    <a:lnTo>
                      <a:pt x="1385" y="2224"/>
                    </a:lnTo>
                    <a:lnTo>
                      <a:pt x="1384" y="2226"/>
                    </a:lnTo>
                    <a:lnTo>
                      <a:pt x="1382" y="2224"/>
                    </a:lnTo>
                    <a:lnTo>
                      <a:pt x="1381" y="2225"/>
                    </a:lnTo>
                    <a:lnTo>
                      <a:pt x="1382" y="2223"/>
                    </a:lnTo>
                    <a:lnTo>
                      <a:pt x="1379" y="2223"/>
                    </a:lnTo>
                    <a:lnTo>
                      <a:pt x="1380" y="2221"/>
                    </a:lnTo>
                    <a:lnTo>
                      <a:pt x="1373" y="2221"/>
                    </a:lnTo>
                    <a:lnTo>
                      <a:pt x="1372" y="2222"/>
                    </a:lnTo>
                    <a:lnTo>
                      <a:pt x="1373" y="2223"/>
                    </a:lnTo>
                    <a:lnTo>
                      <a:pt x="1370" y="2222"/>
                    </a:lnTo>
                    <a:lnTo>
                      <a:pt x="1367" y="2222"/>
                    </a:lnTo>
                    <a:lnTo>
                      <a:pt x="1367" y="2219"/>
                    </a:lnTo>
                    <a:lnTo>
                      <a:pt x="1362" y="2215"/>
                    </a:lnTo>
                    <a:lnTo>
                      <a:pt x="1361" y="2217"/>
                    </a:lnTo>
                    <a:lnTo>
                      <a:pt x="1355" y="2215"/>
                    </a:lnTo>
                    <a:lnTo>
                      <a:pt x="1347" y="2212"/>
                    </a:lnTo>
                    <a:lnTo>
                      <a:pt x="1347" y="2215"/>
                    </a:lnTo>
                    <a:lnTo>
                      <a:pt x="1345" y="2214"/>
                    </a:lnTo>
                    <a:lnTo>
                      <a:pt x="1341" y="2207"/>
                    </a:lnTo>
                    <a:lnTo>
                      <a:pt x="1334" y="2208"/>
                    </a:lnTo>
                    <a:lnTo>
                      <a:pt x="1334" y="2207"/>
                    </a:lnTo>
                    <a:lnTo>
                      <a:pt x="1330" y="2207"/>
                    </a:lnTo>
                    <a:lnTo>
                      <a:pt x="1330" y="2205"/>
                    </a:lnTo>
                    <a:lnTo>
                      <a:pt x="1327" y="2205"/>
                    </a:lnTo>
                    <a:lnTo>
                      <a:pt x="1326" y="2202"/>
                    </a:lnTo>
                    <a:lnTo>
                      <a:pt x="1323" y="2201"/>
                    </a:lnTo>
                    <a:lnTo>
                      <a:pt x="1324" y="2200"/>
                    </a:lnTo>
                    <a:lnTo>
                      <a:pt x="1318" y="2198"/>
                    </a:lnTo>
                    <a:lnTo>
                      <a:pt x="1318" y="2193"/>
                    </a:lnTo>
                    <a:lnTo>
                      <a:pt x="1316" y="2194"/>
                    </a:lnTo>
                    <a:lnTo>
                      <a:pt x="1316" y="2190"/>
                    </a:lnTo>
                    <a:lnTo>
                      <a:pt x="1317" y="2190"/>
                    </a:lnTo>
                    <a:lnTo>
                      <a:pt x="1316" y="2189"/>
                    </a:lnTo>
                    <a:lnTo>
                      <a:pt x="1316" y="2185"/>
                    </a:lnTo>
                    <a:lnTo>
                      <a:pt x="1312" y="2183"/>
                    </a:lnTo>
                    <a:lnTo>
                      <a:pt x="1310" y="2181"/>
                    </a:lnTo>
                    <a:lnTo>
                      <a:pt x="1310" y="2183"/>
                    </a:lnTo>
                    <a:lnTo>
                      <a:pt x="1308" y="2182"/>
                    </a:lnTo>
                    <a:lnTo>
                      <a:pt x="1303" y="2176"/>
                    </a:lnTo>
                    <a:lnTo>
                      <a:pt x="1303" y="2181"/>
                    </a:lnTo>
                    <a:lnTo>
                      <a:pt x="1300" y="2176"/>
                    </a:lnTo>
                    <a:lnTo>
                      <a:pt x="1298" y="2179"/>
                    </a:lnTo>
                    <a:lnTo>
                      <a:pt x="1295" y="2176"/>
                    </a:lnTo>
                    <a:lnTo>
                      <a:pt x="1294" y="2180"/>
                    </a:lnTo>
                    <a:lnTo>
                      <a:pt x="1293" y="2176"/>
                    </a:lnTo>
                    <a:lnTo>
                      <a:pt x="1291" y="2180"/>
                    </a:lnTo>
                    <a:lnTo>
                      <a:pt x="1290" y="2176"/>
                    </a:lnTo>
                    <a:lnTo>
                      <a:pt x="1287" y="2179"/>
                    </a:lnTo>
                    <a:lnTo>
                      <a:pt x="1278" y="2173"/>
                    </a:lnTo>
                    <a:lnTo>
                      <a:pt x="1275" y="2175"/>
                    </a:lnTo>
                    <a:lnTo>
                      <a:pt x="1274" y="2172"/>
                    </a:lnTo>
                    <a:lnTo>
                      <a:pt x="1272" y="2174"/>
                    </a:lnTo>
                    <a:lnTo>
                      <a:pt x="1269" y="2170"/>
                    </a:lnTo>
                    <a:lnTo>
                      <a:pt x="1269" y="2168"/>
                    </a:lnTo>
                    <a:lnTo>
                      <a:pt x="1265" y="2168"/>
                    </a:lnTo>
                    <a:lnTo>
                      <a:pt x="1263" y="2169"/>
                    </a:lnTo>
                    <a:lnTo>
                      <a:pt x="1263" y="2166"/>
                    </a:lnTo>
                    <a:lnTo>
                      <a:pt x="1260" y="2168"/>
                    </a:lnTo>
                    <a:lnTo>
                      <a:pt x="1258" y="2164"/>
                    </a:lnTo>
                    <a:lnTo>
                      <a:pt x="1257" y="2165"/>
                    </a:lnTo>
                    <a:lnTo>
                      <a:pt x="1253" y="2162"/>
                    </a:lnTo>
                    <a:lnTo>
                      <a:pt x="1252" y="2163"/>
                    </a:lnTo>
                    <a:lnTo>
                      <a:pt x="1253" y="2164"/>
                    </a:lnTo>
                    <a:lnTo>
                      <a:pt x="1251" y="2165"/>
                    </a:lnTo>
                    <a:lnTo>
                      <a:pt x="1249" y="2162"/>
                    </a:lnTo>
                    <a:lnTo>
                      <a:pt x="1247" y="2163"/>
                    </a:lnTo>
                    <a:lnTo>
                      <a:pt x="1251" y="2161"/>
                    </a:lnTo>
                    <a:lnTo>
                      <a:pt x="1243" y="2161"/>
                    </a:lnTo>
                    <a:lnTo>
                      <a:pt x="1242" y="2158"/>
                    </a:lnTo>
                    <a:lnTo>
                      <a:pt x="1239" y="2164"/>
                    </a:lnTo>
                    <a:lnTo>
                      <a:pt x="1236" y="2158"/>
                    </a:lnTo>
                    <a:lnTo>
                      <a:pt x="1237" y="2157"/>
                    </a:lnTo>
                    <a:lnTo>
                      <a:pt x="1233" y="2158"/>
                    </a:lnTo>
                    <a:lnTo>
                      <a:pt x="1230" y="2156"/>
                    </a:lnTo>
                    <a:lnTo>
                      <a:pt x="1228" y="2160"/>
                    </a:lnTo>
                    <a:lnTo>
                      <a:pt x="1227" y="2158"/>
                    </a:lnTo>
                    <a:lnTo>
                      <a:pt x="1228" y="2155"/>
                    </a:lnTo>
                    <a:lnTo>
                      <a:pt x="1226" y="2156"/>
                    </a:lnTo>
                    <a:lnTo>
                      <a:pt x="1225" y="2153"/>
                    </a:lnTo>
                    <a:lnTo>
                      <a:pt x="1223" y="2154"/>
                    </a:lnTo>
                    <a:lnTo>
                      <a:pt x="1224" y="2149"/>
                    </a:lnTo>
                    <a:lnTo>
                      <a:pt x="1221" y="2150"/>
                    </a:lnTo>
                    <a:lnTo>
                      <a:pt x="1225" y="2147"/>
                    </a:lnTo>
                    <a:lnTo>
                      <a:pt x="1222" y="2144"/>
                    </a:lnTo>
                    <a:lnTo>
                      <a:pt x="1219" y="2143"/>
                    </a:lnTo>
                    <a:lnTo>
                      <a:pt x="1216" y="2139"/>
                    </a:lnTo>
                    <a:lnTo>
                      <a:pt x="1215" y="2144"/>
                    </a:lnTo>
                    <a:lnTo>
                      <a:pt x="1212" y="2139"/>
                    </a:lnTo>
                    <a:lnTo>
                      <a:pt x="1207" y="2142"/>
                    </a:lnTo>
                    <a:lnTo>
                      <a:pt x="1202" y="2139"/>
                    </a:lnTo>
                    <a:lnTo>
                      <a:pt x="1200" y="2140"/>
                    </a:lnTo>
                    <a:lnTo>
                      <a:pt x="1195" y="2142"/>
                    </a:lnTo>
                    <a:lnTo>
                      <a:pt x="1195" y="2145"/>
                    </a:lnTo>
                    <a:lnTo>
                      <a:pt x="1192" y="2143"/>
                    </a:lnTo>
                    <a:lnTo>
                      <a:pt x="1187" y="2146"/>
                    </a:lnTo>
                    <a:lnTo>
                      <a:pt x="1186" y="2144"/>
                    </a:lnTo>
                    <a:lnTo>
                      <a:pt x="1185" y="2149"/>
                    </a:lnTo>
                    <a:lnTo>
                      <a:pt x="1180" y="2149"/>
                    </a:lnTo>
                    <a:lnTo>
                      <a:pt x="1181" y="2152"/>
                    </a:lnTo>
                    <a:lnTo>
                      <a:pt x="1177" y="2150"/>
                    </a:lnTo>
                    <a:lnTo>
                      <a:pt x="1177" y="2152"/>
                    </a:lnTo>
                    <a:lnTo>
                      <a:pt x="1171" y="2150"/>
                    </a:lnTo>
                    <a:lnTo>
                      <a:pt x="1171" y="2154"/>
                    </a:lnTo>
                    <a:lnTo>
                      <a:pt x="1169" y="2153"/>
                    </a:lnTo>
                    <a:lnTo>
                      <a:pt x="1170" y="2155"/>
                    </a:lnTo>
                    <a:lnTo>
                      <a:pt x="1167" y="2155"/>
                    </a:lnTo>
                    <a:lnTo>
                      <a:pt x="1168" y="2156"/>
                    </a:lnTo>
                    <a:lnTo>
                      <a:pt x="1164" y="2156"/>
                    </a:lnTo>
                    <a:lnTo>
                      <a:pt x="1165" y="2161"/>
                    </a:lnTo>
                    <a:lnTo>
                      <a:pt x="1161" y="2163"/>
                    </a:lnTo>
                    <a:lnTo>
                      <a:pt x="1157" y="2162"/>
                    </a:lnTo>
                    <a:lnTo>
                      <a:pt x="1155" y="2163"/>
                    </a:lnTo>
                    <a:lnTo>
                      <a:pt x="1155" y="2165"/>
                    </a:lnTo>
                    <a:lnTo>
                      <a:pt x="1153" y="2164"/>
                    </a:lnTo>
                    <a:lnTo>
                      <a:pt x="1153" y="2166"/>
                    </a:lnTo>
                    <a:lnTo>
                      <a:pt x="1149" y="2163"/>
                    </a:lnTo>
                    <a:lnTo>
                      <a:pt x="1151" y="2163"/>
                    </a:lnTo>
                    <a:lnTo>
                      <a:pt x="1148" y="2161"/>
                    </a:lnTo>
                    <a:lnTo>
                      <a:pt x="1148" y="2164"/>
                    </a:lnTo>
                    <a:lnTo>
                      <a:pt x="1143" y="2166"/>
                    </a:lnTo>
                    <a:lnTo>
                      <a:pt x="1141" y="2168"/>
                    </a:lnTo>
                    <a:lnTo>
                      <a:pt x="1138" y="2169"/>
                    </a:lnTo>
                    <a:lnTo>
                      <a:pt x="1137" y="2171"/>
                    </a:lnTo>
                    <a:lnTo>
                      <a:pt x="1135" y="2170"/>
                    </a:lnTo>
                    <a:lnTo>
                      <a:pt x="1132" y="2172"/>
                    </a:lnTo>
                    <a:lnTo>
                      <a:pt x="1129" y="2174"/>
                    </a:lnTo>
                    <a:lnTo>
                      <a:pt x="1128" y="2170"/>
                    </a:lnTo>
                    <a:lnTo>
                      <a:pt x="1125" y="2171"/>
                    </a:lnTo>
                    <a:lnTo>
                      <a:pt x="1125" y="2169"/>
                    </a:lnTo>
                    <a:lnTo>
                      <a:pt x="1122" y="2170"/>
                    </a:lnTo>
                    <a:lnTo>
                      <a:pt x="1117" y="2168"/>
                    </a:lnTo>
                    <a:lnTo>
                      <a:pt x="1117" y="2165"/>
                    </a:lnTo>
                    <a:lnTo>
                      <a:pt x="1115" y="2167"/>
                    </a:lnTo>
                    <a:lnTo>
                      <a:pt x="1114" y="2167"/>
                    </a:lnTo>
                    <a:lnTo>
                      <a:pt x="1116" y="2169"/>
                    </a:lnTo>
                    <a:lnTo>
                      <a:pt x="1112" y="2170"/>
                    </a:lnTo>
                    <a:lnTo>
                      <a:pt x="1111" y="2172"/>
                    </a:lnTo>
                    <a:lnTo>
                      <a:pt x="1110" y="2171"/>
                    </a:lnTo>
                    <a:lnTo>
                      <a:pt x="1105" y="2173"/>
                    </a:lnTo>
                    <a:lnTo>
                      <a:pt x="1101" y="2171"/>
                    </a:lnTo>
                    <a:lnTo>
                      <a:pt x="1100" y="2172"/>
                    </a:lnTo>
                    <a:lnTo>
                      <a:pt x="1100" y="2174"/>
                    </a:lnTo>
                    <a:lnTo>
                      <a:pt x="1093" y="2175"/>
                    </a:lnTo>
                    <a:lnTo>
                      <a:pt x="1091" y="2173"/>
                    </a:lnTo>
                    <a:lnTo>
                      <a:pt x="1089" y="2175"/>
                    </a:lnTo>
                    <a:lnTo>
                      <a:pt x="1085" y="2172"/>
                    </a:lnTo>
                    <a:lnTo>
                      <a:pt x="1085" y="2176"/>
                    </a:lnTo>
                    <a:lnTo>
                      <a:pt x="1083" y="2172"/>
                    </a:lnTo>
                    <a:lnTo>
                      <a:pt x="1081" y="2174"/>
                    </a:lnTo>
                    <a:lnTo>
                      <a:pt x="1083" y="2175"/>
                    </a:lnTo>
                    <a:lnTo>
                      <a:pt x="1081" y="2176"/>
                    </a:lnTo>
                    <a:lnTo>
                      <a:pt x="1077" y="2171"/>
                    </a:lnTo>
                    <a:lnTo>
                      <a:pt x="1075" y="2174"/>
                    </a:lnTo>
                    <a:lnTo>
                      <a:pt x="1075" y="2172"/>
                    </a:lnTo>
                    <a:lnTo>
                      <a:pt x="1071" y="2172"/>
                    </a:lnTo>
                    <a:lnTo>
                      <a:pt x="1069" y="2170"/>
                    </a:lnTo>
                    <a:lnTo>
                      <a:pt x="1066" y="2170"/>
                    </a:lnTo>
                    <a:lnTo>
                      <a:pt x="1064" y="2174"/>
                    </a:lnTo>
                    <a:lnTo>
                      <a:pt x="1061" y="2174"/>
                    </a:lnTo>
                    <a:lnTo>
                      <a:pt x="1061" y="2176"/>
                    </a:lnTo>
                    <a:lnTo>
                      <a:pt x="1058" y="2178"/>
                    </a:lnTo>
                    <a:lnTo>
                      <a:pt x="1060" y="2180"/>
                    </a:lnTo>
                    <a:lnTo>
                      <a:pt x="1060" y="2182"/>
                    </a:lnTo>
                    <a:lnTo>
                      <a:pt x="1055" y="2184"/>
                    </a:lnTo>
                    <a:lnTo>
                      <a:pt x="1055" y="2187"/>
                    </a:lnTo>
                    <a:lnTo>
                      <a:pt x="1045" y="2188"/>
                    </a:lnTo>
                    <a:lnTo>
                      <a:pt x="1045" y="2191"/>
                    </a:lnTo>
                    <a:lnTo>
                      <a:pt x="1043" y="2193"/>
                    </a:lnTo>
                    <a:lnTo>
                      <a:pt x="1046" y="2194"/>
                    </a:lnTo>
                    <a:lnTo>
                      <a:pt x="1047" y="2198"/>
                    </a:lnTo>
                    <a:lnTo>
                      <a:pt x="1043" y="2199"/>
                    </a:lnTo>
                    <a:lnTo>
                      <a:pt x="1046" y="2202"/>
                    </a:lnTo>
                    <a:lnTo>
                      <a:pt x="1041" y="2204"/>
                    </a:lnTo>
                    <a:lnTo>
                      <a:pt x="1042" y="2208"/>
                    </a:lnTo>
                    <a:lnTo>
                      <a:pt x="1038" y="2208"/>
                    </a:lnTo>
                    <a:lnTo>
                      <a:pt x="1038" y="2211"/>
                    </a:lnTo>
                    <a:lnTo>
                      <a:pt x="1039" y="2212"/>
                    </a:lnTo>
                    <a:lnTo>
                      <a:pt x="1036" y="2219"/>
                    </a:lnTo>
                    <a:lnTo>
                      <a:pt x="1031" y="2220"/>
                    </a:lnTo>
                    <a:lnTo>
                      <a:pt x="1028" y="2219"/>
                    </a:lnTo>
                    <a:lnTo>
                      <a:pt x="1020" y="2223"/>
                    </a:lnTo>
                    <a:lnTo>
                      <a:pt x="1019" y="2226"/>
                    </a:lnTo>
                    <a:lnTo>
                      <a:pt x="1012" y="2229"/>
                    </a:lnTo>
                    <a:lnTo>
                      <a:pt x="1013" y="2233"/>
                    </a:lnTo>
                    <a:lnTo>
                      <a:pt x="1012" y="2236"/>
                    </a:lnTo>
                    <a:lnTo>
                      <a:pt x="1014" y="2237"/>
                    </a:lnTo>
                    <a:lnTo>
                      <a:pt x="1017" y="2235"/>
                    </a:lnTo>
                    <a:lnTo>
                      <a:pt x="1017" y="2237"/>
                    </a:lnTo>
                    <a:lnTo>
                      <a:pt x="1011" y="2242"/>
                    </a:lnTo>
                    <a:lnTo>
                      <a:pt x="1011" y="2246"/>
                    </a:lnTo>
                    <a:lnTo>
                      <a:pt x="1008" y="2248"/>
                    </a:lnTo>
                    <a:lnTo>
                      <a:pt x="1005" y="2250"/>
                    </a:lnTo>
                    <a:lnTo>
                      <a:pt x="1004" y="2254"/>
                    </a:lnTo>
                    <a:lnTo>
                      <a:pt x="1001" y="2254"/>
                    </a:lnTo>
                    <a:lnTo>
                      <a:pt x="999" y="2262"/>
                    </a:lnTo>
                    <a:lnTo>
                      <a:pt x="992" y="2263"/>
                    </a:lnTo>
                    <a:lnTo>
                      <a:pt x="991" y="2265"/>
                    </a:lnTo>
                    <a:lnTo>
                      <a:pt x="988" y="2266"/>
                    </a:lnTo>
                    <a:lnTo>
                      <a:pt x="987" y="2271"/>
                    </a:lnTo>
                    <a:lnTo>
                      <a:pt x="984" y="2271"/>
                    </a:lnTo>
                    <a:lnTo>
                      <a:pt x="983" y="2273"/>
                    </a:lnTo>
                    <a:lnTo>
                      <a:pt x="976" y="2270"/>
                    </a:lnTo>
                    <a:lnTo>
                      <a:pt x="974" y="2272"/>
                    </a:lnTo>
                    <a:lnTo>
                      <a:pt x="970" y="2272"/>
                    </a:lnTo>
                    <a:lnTo>
                      <a:pt x="964" y="2275"/>
                    </a:lnTo>
                    <a:lnTo>
                      <a:pt x="958" y="2273"/>
                    </a:lnTo>
                    <a:lnTo>
                      <a:pt x="958" y="2275"/>
                    </a:lnTo>
                    <a:lnTo>
                      <a:pt x="957" y="2275"/>
                    </a:lnTo>
                    <a:lnTo>
                      <a:pt x="955" y="2276"/>
                    </a:lnTo>
                    <a:lnTo>
                      <a:pt x="953" y="2276"/>
                    </a:lnTo>
                    <a:lnTo>
                      <a:pt x="957" y="2279"/>
                    </a:lnTo>
                    <a:lnTo>
                      <a:pt x="953" y="2279"/>
                    </a:lnTo>
                    <a:lnTo>
                      <a:pt x="951" y="2281"/>
                    </a:lnTo>
                    <a:lnTo>
                      <a:pt x="947" y="2280"/>
                    </a:lnTo>
                    <a:lnTo>
                      <a:pt x="947" y="2282"/>
                    </a:lnTo>
                    <a:lnTo>
                      <a:pt x="945" y="2281"/>
                    </a:lnTo>
                    <a:lnTo>
                      <a:pt x="945" y="2279"/>
                    </a:lnTo>
                    <a:lnTo>
                      <a:pt x="942" y="2280"/>
                    </a:lnTo>
                    <a:lnTo>
                      <a:pt x="941" y="2279"/>
                    </a:lnTo>
                    <a:lnTo>
                      <a:pt x="938" y="2282"/>
                    </a:lnTo>
                    <a:lnTo>
                      <a:pt x="931" y="2286"/>
                    </a:lnTo>
                    <a:lnTo>
                      <a:pt x="928" y="2282"/>
                    </a:lnTo>
                    <a:lnTo>
                      <a:pt x="925" y="2282"/>
                    </a:lnTo>
                    <a:lnTo>
                      <a:pt x="924" y="2287"/>
                    </a:lnTo>
                    <a:lnTo>
                      <a:pt x="921" y="2286"/>
                    </a:lnTo>
                    <a:lnTo>
                      <a:pt x="919" y="2290"/>
                    </a:lnTo>
                    <a:lnTo>
                      <a:pt x="916" y="2289"/>
                    </a:lnTo>
                    <a:lnTo>
                      <a:pt x="911" y="2293"/>
                    </a:lnTo>
                    <a:lnTo>
                      <a:pt x="911" y="2297"/>
                    </a:lnTo>
                    <a:lnTo>
                      <a:pt x="909" y="2299"/>
                    </a:lnTo>
                    <a:lnTo>
                      <a:pt x="904" y="2294"/>
                    </a:lnTo>
                    <a:lnTo>
                      <a:pt x="904" y="2290"/>
                    </a:lnTo>
                    <a:lnTo>
                      <a:pt x="895" y="2291"/>
                    </a:lnTo>
                    <a:lnTo>
                      <a:pt x="892" y="2289"/>
                    </a:lnTo>
                    <a:lnTo>
                      <a:pt x="893" y="2286"/>
                    </a:lnTo>
                    <a:lnTo>
                      <a:pt x="888" y="2283"/>
                    </a:lnTo>
                    <a:lnTo>
                      <a:pt x="886" y="2280"/>
                    </a:lnTo>
                    <a:lnTo>
                      <a:pt x="883" y="2280"/>
                    </a:lnTo>
                    <a:lnTo>
                      <a:pt x="883" y="2277"/>
                    </a:lnTo>
                    <a:lnTo>
                      <a:pt x="876" y="2277"/>
                    </a:lnTo>
                    <a:lnTo>
                      <a:pt x="875" y="2273"/>
                    </a:lnTo>
                    <a:lnTo>
                      <a:pt x="878" y="2272"/>
                    </a:lnTo>
                    <a:lnTo>
                      <a:pt x="875" y="2270"/>
                    </a:lnTo>
                    <a:lnTo>
                      <a:pt x="874" y="2268"/>
                    </a:lnTo>
                    <a:lnTo>
                      <a:pt x="875" y="2266"/>
                    </a:lnTo>
                    <a:lnTo>
                      <a:pt x="868" y="2259"/>
                    </a:lnTo>
                    <a:lnTo>
                      <a:pt x="864" y="2262"/>
                    </a:lnTo>
                    <a:lnTo>
                      <a:pt x="859" y="2259"/>
                    </a:lnTo>
                    <a:lnTo>
                      <a:pt x="860" y="2252"/>
                    </a:lnTo>
                    <a:lnTo>
                      <a:pt x="862" y="2251"/>
                    </a:lnTo>
                    <a:lnTo>
                      <a:pt x="863" y="2250"/>
                    </a:lnTo>
                    <a:lnTo>
                      <a:pt x="858" y="2239"/>
                    </a:lnTo>
                    <a:lnTo>
                      <a:pt x="853" y="2221"/>
                    </a:lnTo>
                    <a:lnTo>
                      <a:pt x="848" y="2218"/>
                    </a:lnTo>
                    <a:lnTo>
                      <a:pt x="844" y="2225"/>
                    </a:lnTo>
                    <a:lnTo>
                      <a:pt x="815" y="2201"/>
                    </a:lnTo>
                    <a:lnTo>
                      <a:pt x="797" y="2212"/>
                    </a:lnTo>
                    <a:lnTo>
                      <a:pt x="791" y="2215"/>
                    </a:lnTo>
                    <a:lnTo>
                      <a:pt x="788" y="2211"/>
                    </a:lnTo>
                    <a:lnTo>
                      <a:pt x="781" y="2210"/>
                    </a:lnTo>
                    <a:lnTo>
                      <a:pt x="779" y="2204"/>
                    </a:lnTo>
                    <a:lnTo>
                      <a:pt x="777" y="2201"/>
                    </a:lnTo>
                    <a:lnTo>
                      <a:pt x="771" y="2203"/>
                    </a:lnTo>
                    <a:lnTo>
                      <a:pt x="765" y="2201"/>
                    </a:lnTo>
                    <a:lnTo>
                      <a:pt x="763" y="2193"/>
                    </a:lnTo>
                    <a:lnTo>
                      <a:pt x="759" y="2192"/>
                    </a:lnTo>
                    <a:lnTo>
                      <a:pt x="757" y="2190"/>
                    </a:lnTo>
                    <a:lnTo>
                      <a:pt x="757" y="2186"/>
                    </a:lnTo>
                    <a:lnTo>
                      <a:pt x="749" y="2188"/>
                    </a:lnTo>
                    <a:lnTo>
                      <a:pt x="747" y="2186"/>
                    </a:lnTo>
                    <a:lnTo>
                      <a:pt x="748" y="2183"/>
                    </a:lnTo>
                    <a:lnTo>
                      <a:pt x="747" y="2181"/>
                    </a:lnTo>
                    <a:lnTo>
                      <a:pt x="742" y="2181"/>
                    </a:lnTo>
                    <a:lnTo>
                      <a:pt x="741" y="2181"/>
                    </a:lnTo>
                    <a:lnTo>
                      <a:pt x="741" y="2179"/>
                    </a:lnTo>
                    <a:lnTo>
                      <a:pt x="737" y="2180"/>
                    </a:lnTo>
                    <a:lnTo>
                      <a:pt x="735" y="2179"/>
                    </a:lnTo>
                    <a:lnTo>
                      <a:pt x="733" y="2178"/>
                    </a:lnTo>
                    <a:lnTo>
                      <a:pt x="733" y="2174"/>
                    </a:lnTo>
                    <a:lnTo>
                      <a:pt x="731" y="2173"/>
                    </a:lnTo>
                    <a:lnTo>
                      <a:pt x="731" y="2168"/>
                    </a:lnTo>
                    <a:lnTo>
                      <a:pt x="725" y="2168"/>
                    </a:lnTo>
                    <a:lnTo>
                      <a:pt x="726" y="2166"/>
                    </a:lnTo>
                    <a:lnTo>
                      <a:pt x="724" y="2164"/>
                    </a:lnTo>
                    <a:lnTo>
                      <a:pt x="724" y="2162"/>
                    </a:lnTo>
                    <a:lnTo>
                      <a:pt x="721" y="2161"/>
                    </a:lnTo>
                    <a:lnTo>
                      <a:pt x="721" y="2158"/>
                    </a:lnTo>
                    <a:lnTo>
                      <a:pt x="715" y="2153"/>
                    </a:lnTo>
                    <a:lnTo>
                      <a:pt x="713" y="2149"/>
                    </a:lnTo>
                    <a:lnTo>
                      <a:pt x="712" y="2149"/>
                    </a:lnTo>
                    <a:lnTo>
                      <a:pt x="711" y="2146"/>
                    </a:lnTo>
                    <a:lnTo>
                      <a:pt x="704" y="2143"/>
                    </a:lnTo>
                    <a:lnTo>
                      <a:pt x="704" y="2134"/>
                    </a:lnTo>
                    <a:lnTo>
                      <a:pt x="706" y="2126"/>
                    </a:lnTo>
                    <a:lnTo>
                      <a:pt x="704" y="2126"/>
                    </a:lnTo>
                    <a:lnTo>
                      <a:pt x="698" y="2128"/>
                    </a:lnTo>
                    <a:lnTo>
                      <a:pt x="697" y="2126"/>
                    </a:lnTo>
                    <a:lnTo>
                      <a:pt x="698" y="2122"/>
                    </a:lnTo>
                    <a:lnTo>
                      <a:pt x="696" y="2120"/>
                    </a:lnTo>
                    <a:lnTo>
                      <a:pt x="697" y="2115"/>
                    </a:lnTo>
                    <a:lnTo>
                      <a:pt x="699" y="2114"/>
                    </a:lnTo>
                    <a:lnTo>
                      <a:pt x="696" y="2112"/>
                    </a:lnTo>
                    <a:lnTo>
                      <a:pt x="700" y="2110"/>
                    </a:lnTo>
                    <a:lnTo>
                      <a:pt x="696" y="2109"/>
                    </a:lnTo>
                    <a:lnTo>
                      <a:pt x="696" y="2104"/>
                    </a:lnTo>
                    <a:lnTo>
                      <a:pt x="698" y="2100"/>
                    </a:lnTo>
                    <a:lnTo>
                      <a:pt x="697" y="2100"/>
                    </a:lnTo>
                    <a:lnTo>
                      <a:pt x="693" y="2098"/>
                    </a:lnTo>
                    <a:lnTo>
                      <a:pt x="693" y="2096"/>
                    </a:lnTo>
                    <a:lnTo>
                      <a:pt x="690" y="2096"/>
                    </a:lnTo>
                    <a:lnTo>
                      <a:pt x="691" y="2090"/>
                    </a:lnTo>
                    <a:lnTo>
                      <a:pt x="687" y="2089"/>
                    </a:lnTo>
                    <a:lnTo>
                      <a:pt x="688" y="2086"/>
                    </a:lnTo>
                    <a:lnTo>
                      <a:pt x="687" y="2084"/>
                    </a:lnTo>
                    <a:lnTo>
                      <a:pt x="690" y="2081"/>
                    </a:lnTo>
                    <a:lnTo>
                      <a:pt x="688" y="2081"/>
                    </a:lnTo>
                    <a:lnTo>
                      <a:pt x="689" y="2074"/>
                    </a:lnTo>
                    <a:lnTo>
                      <a:pt x="690" y="2073"/>
                    </a:lnTo>
                    <a:lnTo>
                      <a:pt x="689" y="2072"/>
                    </a:lnTo>
                    <a:lnTo>
                      <a:pt x="690" y="2070"/>
                    </a:lnTo>
                    <a:lnTo>
                      <a:pt x="688" y="2070"/>
                    </a:lnTo>
                    <a:lnTo>
                      <a:pt x="689" y="2068"/>
                    </a:lnTo>
                    <a:lnTo>
                      <a:pt x="686" y="2063"/>
                    </a:lnTo>
                    <a:lnTo>
                      <a:pt x="687" y="2057"/>
                    </a:lnTo>
                    <a:lnTo>
                      <a:pt x="690" y="2056"/>
                    </a:lnTo>
                    <a:lnTo>
                      <a:pt x="687" y="2047"/>
                    </a:lnTo>
                    <a:lnTo>
                      <a:pt x="688" y="2042"/>
                    </a:lnTo>
                    <a:lnTo>
                      <a:pt x="688" y="2038"/>
                    </a:lnTo>
                    <a:lnTo>
                      <a:pt x="689" y="2027"/>
                    </a:lnTo>
                    <a:lnTo>
                      <a:pt x="696" y="2013"/>
                    </a:lnTo>
                    <a:lnTo>
                      <a:pt x="699" y="2010"/>
                    </a:lnTo>
                    <a:lnTo>
                      <a:pt x="704" y="2007"/>
                    </a:lnTo>
                    <a:lnTo>
                      <a:pt x="706" y="2003"/>
                    </a:lnTo>
                    <a:lnTo>
                      <a:pt x="716" y="1998"/>
                    </a:lnTo>
                    <a:lnTo>
                      <a:pt x="718" y="1991"/>
                    </a:lnTo>
                    <a:lnTo>
                      <a:pt x="713" y="1977"/>
                    </a:lnTo>
                    <a:lnTo>
                      <a:pt x="716" y="1970"/>
                    </a:lnTo>
                    <a:lnTo>
                      <a:pt x="723" y="1966"/>
                    </a:lnTo>
                    <a:lnTo>
                      <a:pt x="724" y="1952"/>
                    </a:lnTo>
                    <a:lnTo>
                      <a:pt x="721" y="1948"/>
                    </a:lnTo>
                    <a:lnTo>
                      <a:pt x="720" y="1942"/>
                    </a:lnTo>
                    <a:lnTo>
                      <a:pt x="717" y="1945"/>
                    </a:lnTo>
                    <a:lnTo>
                      <a:pt x="711" y="1945"/>
                    </a:lnTo>
                    <a:lnTo>
                      <a:pt x="706" y="1941"/>
                    </a:lnTo>
                    <a:lnTo>
                      <a:pt x="704" y="1950"/>
                    </a:lnTo>
                    <a:lnTo>
                      <a:pt x="697" y="1955"/>
                    </a:lnTo>
                    <a:lnTo>
                      <a:pt x="619" y="1952"/>
                    </a:lnTo>
                    <a:lnTo>
                      <a:pt x="470" y="1946"/>
                    </a:lnTo>
                    <a:lnTo>
                      <a:pt x="318" y="1942"/>
                    </a:lnTo>
                    <a:lnTo>
                      <a:pt x="303" y="1770"/>
                    </a:lnTo>
                    <a:lnTo>
                      <a:pt x="232" y="1690"/>
                    </a:lnTo>
                    <a:lnTo>
                      <a:pt x="246" y="1688"/>
                    </a:lnTo>
                    <a:lnTo>
                      <a:pt x="302" y="1688"/>
                    </a:lnTo>
                    <a:lnTo>
                      <a:pt x="295" y="1585"/>
                    </a:lnTo>
                    <a:lnTo>
                      <a:pt x="291" y="1586"/>
                    </a:lnTo>
                    <a:lnTo>
                      <a:pt x="285" y="1581"/>
                    </a:lnTo>
                    <a:lnTo>
                      <a:pt x="283" y="1573"/>
                    </a:lnTo>
                    <a:lnTo>
                      <a:pt x="284" y="1572"/>
                    </a:lnTo>
                    <a:lnTo>
                      <a:pt x="281" y="1566"/>
                    </a:lnTo>
                    <a:lnTo>
                      <a:pt x="282" y="1564"/>
                    </a:lnTo>
                    <a:lnTo>
                      <a:pt x="281" y="1563"/>
                    </a:lnTo>
                    <a:lnTo>
                      <a:pt x="282" y="1560"/>
                    </a:lnTo>
                    <a:lnTo>
                      <a:pt x="280" y="1558"/>
                    </a:lnTo>
                    <a:lnTo>
                      <a:pt x="275" y="1555"/>
                    </a:lnTo>
                    <a:lnTo>
                      <a:pt x="276" y="1555"/>
                    </a:lnTo>
                    <a:lnTo>
                      <a:pt x="276" y="1552"/>
                    </a:lnTo>
                    <a:lnTo>
                      <a:pt x="272" y="1550"/>
                    </a:lnTo>
                    <a:lnTo>
                      <a:pt x="271" y="1544"/>
                    </a:lnTo>
                    <a:lnTo>
                      <a:pt x="268" y="1543"/>
                    </a:lnTo>
                    <a:lnTo>
                      <a:pt x="269" y="1541"/>
                    </a:lnTo>
                    <a:lnTo>
                      <a:pt x="268" y="1541"/>
                    </a:lnTo>
                    <a:lnTo>
                      <a:pt x="267" y="1539"/>
                    </a:lnTo>
                    <a:lnTo>
                      <a:pt x="268" y="1537"/>
                    </a:lnTo>
                    <a:lnTo>
                      <a:pt x="267" y="1534"/>
                    </a:lnTo>
                    <a:lnTo>
                      <a:pt x="268" y="1532"/>
                    </a:lnTo>
                    <a:lnTo>
                      <a:pt x="269" y="1534"/>
                    </a:lnTo>
                    <a:lnTo>
                      <a:pt x="269" y="1528"/>
                    </a:lnTo>
                    <a:lnTo>
                      <a:pt x="266" y="1530"/>
                    </a:lnTo>
                    <a:lnTo>
                      <a:pt x="267" y="1526"/>
                    </a:lnTo>
                    <a:lnTo>
                      <a:pt x="265" y="1527"/>
                    </a:lnTo>
                    <a:lnTo>
                      <a:pt x="264" y="1525"/>
                    </a:lnTo>
                    <a:lnTo>
                      <a:pt x="263" y="1526"/>
                    </a:lnTo>
                    <a:lnTo>
                      <a:pt x="259" y="1519"/>
                    </a:lnTo>
                    <a:lnTo>
                      <a:pt x="256" y="1518"/>
                    </a:lnTo>
                    <a:lnTo>
                      <a:pt x="254" y="1506"/>
                    </a:lnTo>
                    <a:lnTo>
                      <a:pt x="257" y="1504"/>
                    </a:lnTo>
                    <a:lnTo>
                      <a:pt x="257" y="1502"/>
                    </a:lnTo>
                    <a:lnTo>
                      <a:pt x="254" y="1500"/>
                    </a:lnTo>
                    <a:lnTo>
                      <a:pt x="252" y="1491"/>
                    </a:lnTo>
                    <a:lnTo>
                      <a:pt x="248" y="1490"/>
                    </a:lnTo>
                    <a:lnTo>
                      <a:pt x="249" y="1486"/>
                    </a:lnTo>
                    <a:lnTo>
                      <a:pt x="251" y="1484"/>
                    </a:lnTo>
                    <a:lnTo>
                      <a:pt x="250" y="1479"/>
                    </a:lnTo>
                    <a:lnTo>
                      <a:pt x="252" y="1477"/>
                    </a:lnTo>
                    <a:lnTo>
                      <a:pt x="250" y="1474"/>
                    </a:lnTo>
                    <a:lnTo>
                      <a:pt x="252" y="1473"/>
                    </a:lnTo>
                    <a:lnTo>
                      <a:pt x="251" y="1470"/>
                    </a:lnTo>
                    <a:lnTo>
                      <a:pt x="252" y="1468"/>
                    </a:lnTo>
                    <a:lnTo>
                      <a:pt x="254" y="1469"/>
                    </a:lnTo>
                    <a:lnTo>
                      <a:pt x="259" y="1466"/>
                    </a:lnTo>
                    <a:lnTo>
                      <a:pt x="262" y="1463"/>
                    </a:lnTo>
                    <a:lnTo>
                      <a:pt x="263" y="1460"/>
                    </a:lnTo>
                    <a:lnTo>
                      <a:pt x="267" y="1455"/>
                    </a:lnTo>
                    <a:lnTo>
                      <a:pt x="267" y="1449"/>
                    </a:lnTo>
                    <a:lnTo>
                      <a:pt x="272" y="1447"/>
                    </a:lnTo>
                    <a:lnTo>
                      <a:pt x="270" y="1444"/>
                    </a:lnTo>
                    <a:lnTo>
                      <a:pt x="265" y="1445"/>
                    </a:lnTo>
                    <a:lnTo>
                      <a:pt x="262" y="1441"/>
                    </a:lnTo>
                    <a:lnTo>
                      <a:pt x="264" y="1441"/>
                    </a:lnTo>
                    <a:lnTo>
                      <a:pt x="264" y="1438"/>
                    </a:lnTo>
                    <a:lnTo>
                      <a:pt x="266" y="1438"/>
                    </a:lnTo>
                    <a:lnTo>
                      <a:pt x="264" y="1437"/>
                    </a:lnTo>
                    <a:lnTo>
                      <a:pt x="264" y="1435"/>
                    </a:lnTo>
                    <a:lnTo>
                      <a:pt x="262" y="1436"/>
                    </a:lnTo>
                    <a:lnTo>
                      <a:pt x="258" y="1434"/>
                    </a:lnTo>
                    <a:lnTo>
                      <a:pt x="258" y="1435"/>
                    </a:lnTo>
                    <a:lnTo>
                      <a:pt x="256" y="1435"/>
                    </a:lnTo>
                    <a:lnTo>
                      <a:pt x="255" y="1426"/>
                    </a:lnTo>
                    <a:lnTo>
                      <a:pt x="257" y="1424"/>
                    </a:lnTo>
                    <a:lnTo>
                      <a:pt x="254" y="1424"/>
                    </a:lnTo>
                    <a:lnTo>
                      <a:pt x="253" y="1426"/>
                    </a:lnTo>
                    <a:lnTo>
                      <a:pt x="251" y="1424"/>
                    </a:lnTo>
                    <a:lnTo>
                      <a:pt x="255" y="1417"/>
                    </a:lnTo>
                    <a:lnTo>
                      <a:pt x="248" y="1417"/>
                    </a:lnTo>
                    <a:lnTo>
                      <a:pt x="253" y="1413"/>
                    </a:lnTo>
                    <a:lnTo>
                      <a:pt x="250" y="1412"/>
                    </a:lnTo>
                    <a:lnTo>
                      <a:pt x="248" y="1411"/>
                    </a:lnTo>
                    <a:lnTo>
                      <a:pt x="253" y="1410"/>
                    </a:lnTo>
                    <a:lnTo>
                      <a:pt x="253" y="1409"/>
                    </a:lnTo>
                    <a:lnTo>
                      <a:pt x="251" y="1407"/>
                    </a:lnTo>
                    <a:lnTo>
                      <a:pt x="253" y="1406"/>
                    </a:lnTo>
                    <a:lnTo>
                      <a:pt x="253" y="1405"/>
                    </a:lnTo>
                    <a:lnTo>
                      <a:pt x="248" y="1405"/>
                    </a:lnTo>
                    <a:lnTo>
                      <a:pt x="246" y="1404"/>
                    </a:lnTo>
                    <a:lnTo>
                      <a:pt x="246" y="1405"/>
                    </a:lnTo>
                    <a:lnTo>
                      <a:pt x="240" y="1404"/>
                    </a:lnTo>
                    <a:lnTo>
                      <a:pt x="243" y="1400"/>
                    </a:lnTo>
                    <a:lnTo>
                      <a:pt x="241" y="1398"/>
                    </a:lnTo>
                    <a:lnTo>
                      <a:pt x="235" y="1399"/>
                    </a:lnTo>
                    <a:lnTo>
                      <a:pt x="235" y="1401"/>
                    </a:lnTo>
                    <a:lnTo>
                      <a:pt x="234" y="1399"/>
                    </a:lnTo>
                    <a:lnTo>
                      <a:pt x="231" y="1398"/>
                    </a:lnTo>
                    <a:lnTo>
                      <a:pt x="232" y="1396"/>
                    </a:lnTo>
                    <a:lnTo>
                      <a:pt x="229" y="1396"/>
                    </a:lnTo>
                    <a:lnTo>
                      <a:pt x="230" y="1394"/>
                    </a:lnTo>
                    <a:lnTo>
                      <a:pt x="226" y="1393"/>
                    </a:lnTo>
                    <a:lnTo>
                      <a:pt x="223" y="1394"/>
                    </a:lnTo>
                    <a:lnTo>
                      <a:pt x="221" y="1389"/>
                    </a:lnTo>
                    <a:lnTo>
                      <a:pt x="219" y="1388"/>
                    </a:lnTo>
                    <a:lnTo>
                      <a:pt x="214" y="1392"/>
                    </a:lnTo>
                    <a:lnTo>
                      <a:pt x="213" y="1390"/>
                    </a:lnTo>
                    <a:lnTo>
                      <a:pt x="212" y="1392"/>
                    </a:lnTo>
                    <a:lnTo>
                      <a:pt x="207" y="1388"/>
                    </a:lnTo>
                    <a:lnTo>
                      <a:pt x="204" y="1383"/>
                    </a:lnTo>
                    <a:lnTo>
                      <a:pt x="203" y="1387"/>
                    </a:lnTo>
                    <a:lnTo>
                      <a:pt x="200" y="1382"/>
                    </a:lnTo>
                    <a:lnTo>
                      <a:pt x="199" y="1380"/>
                    </a:lnTo>
                    <a:lnTo>
                      <a:pt x="203" y="1376"/>
                    </a:lnTo>
                    <a:lnTo>
                      <a:pt x="202" y="1375"/>
                    </a:lnTo>
                    <a:lnTo>
                      <a:pt x="204" y="1373"/>
                    </a:lnTo>
                    <a:lnTo>
                      <a:pt x="205" y="1368"/>
                    </a:lnTo>
                    <a:lnTo>
                      <a:pt x="214" y="1360"/>
                    </a:lnTo>
                    <a:lnTo>
                      <a:pt x="215" y="1361"/>
                    </a:lnTo>
                    <a:lnTo>
                      <a:pt x="217" y="1356"/>
                    </a:lnTo>
                    <a:lnTo>
                      <a:pt x="221" y="1355"/>
                    </a:lnTo>
                    <a:lnTo>
                      <a:pt x="225" y="1356"/>
                    </a:lnTo>
                    <a:lnTo>
                      <a:pt x="229" y="1354"/>
                    </a:lnTo>
                    <a:lnTo>
                      <a:pt x="235" y="1351"/>
                    </a:lnTo>
                    <a:lnTo>
                      <a:pt x="236" y="1348"/>
                    </a:lnTo>
                    <a:lnTo>
                      <a:pt x="239" y="1348"/>
                    </a:lnTo>
                    <a:lnTo>
                      <a:pt x="239" y="1344"/>
                    </a:lnTo>
                    <a:lnTo>
                      <a:pt x="244" y="1341"/>
                    </a:lnTo>
                    <a:lnTo>
                      <a:pt x="253" y="1338"/>
                    </a:lnTo>
                    <a:lnTo>
                      <a:pt x="255" y="1339"/>
                    </a:lnTo>
                    <a:lnTo>
                      <a:pt x="261" y="1338"/>
                    </a:lnTo>
                    <a:lnTo>
                      <a:pt x="266" y="1332"/>
                    </a:lnTo>
                    <a:lnTo>
                      <a:pt x="270" y="1330"/>
                    </a:lnTo>
                    <a:lnTo>
                      <a:pt x="272" y="1322"/>
                    </a:lnTo>
                    <a:lnTo>
                      <a:pt x="274" y="1320"/>
                    </a:lnTo>
                    <a:lnTo>
                      <a:pt x="272" y="1312"/>
                    </a:lnTo>
                    <a:lnTo>
                      <a:pt x="274" y="1311"/>
                    </a:lnTo>
                    <a:lnTo>
                      <a:pt x="275" y="1305"/>
                    </a:lnTo>
                    <a:lnTo>
                      <a:pt x="273" y="1302"/>
                    </a:lnTo>
                    <a:lnTo>
                      <a:pt x="276" y="1299"/>
                    </a:lnTo>
                    <a:lnTo>
                      <a:pt x="275" y="1296"/>
                    </a:lnTo>
                    <a:lnTo>
                      <a:pt x="279" y="1294"/>
                    </a:lnTo>
                    <a:lnTo>
                      <a:pt x="279" y="1291"/>
                    </a:lnTo>
                    <a:lnTo>
                      <a:pt x="281" y="1290"/>
                    </a:lnTo>
                    <a:lnTo>
                      <a:pt x="283" y="1287"/>
                    </a:lnTo>
                    <a:lnTo>
                      <a:pt x="284" y="1286"/>
                    </a:lnTo>
                    <a:lnTo>
                      <a:pt x="284" y="1282"/>
                    </a:lnTo>
                    <a:lnTo>
                      <a:pt x="288" y="1274"/>
                    </a:lnTo>
                    <a:lnTo>
                      <a:pt x="289" y="1270"/>
                    </a:lnTo>
                    <a:lnTo>
                      <a:pt x="297" y="1263"/>
                    </a:lnTo>
                    <a:lnTo>
                      <a:pt x="293" y="1261"/>
                    </a:lnTo>
                    <a:lnTo>
                      <a:pt x="294" y="1258"/>
                    </a:lnTo>
                    <a:lnTo>
                      <a:pt x="293" y="1249"/>
                    </a:lnTo>
                    <a:lnTo>
                      <a:pt x="297" y="1248"/>
                    </a:lnTo>
                    <a:lnTo>
                      <a:pt x="303" y="1239"/>
                    </a:lnTo>
                    <a:lnTo>
                      <a:pt x="308" y="1237"/>
                    </a:lnTo>
                    <a:lnTo>
                      <a:pt x="308" y="1233"/>
                    </a:lnTo>
                    <a:lnTo>
                      <a:pt x="313" y="1225"/>
                    </a:lnTo>
                    <a:lnTo>
                      <a:pt x="322" y="1224"/>
                    </a:lnTo>
                    <a:lnTo>
                      <a:pt x="324" y="1225"/>
                    </a:lnTo>
                    <a:lnTo>
                      <a:pt x="329" y="1222"/>
                    </a:lnTo>
                    <a:lnTo>
                      <a:pt x="333" y="1214"/>
                    </a:lnTo>
                    <a:lnTo>
                      <a:pt x="337" y="1207"/>
                    </a:lnTo>
                    <a:lnTo>
                      <a:pt x="337" y="1196"/>
                    </a:lnTo>
                    <a:lnTo>
                      <a:pt x="339" y="1183"/>
                    </a:lnTo>
                    <a:lnTo>
                      <a:pt x="336" y="1172"/>
                    </a:lnTo>
                    <a:lnTo>
                      <a:pt x="338" y="1165"/>
                    </a:lnTo>
                    <a:lnTo>
                      <a:pt x="338" y="1158"/>
                    </a:lnTo>
                    <a:lnTo>
                      <a:pt x="341" y="1153"/>
                    </a:lnTo>
                    <a:lnTo>
                      <a:pt x="340" y="1147"/>
                    </a:lnTo>
                    <a:lnTo>
                      <a:pt x="347" y="1143"/>
                    </a:lnTo>
                    <a:lnTo>
                      <a:pt x="351" y="1135"/>
                    </a:lnTo>
                    <a:lnTo>
                      <a:pt x="355" y="1130"/>
                    </a:lnTo>
                    <a:lnTo>
                      <a:pt x="361" y="1129"/>
                    </a:lnTo>
                    <a:lnTo>
                      <a:pt x="364" y="1123"/>
                    </a:lnTo>
                    <a:lnTo>
                      <a:pt x="369" y="1121"/>
                    </a:lnTo>
                    <a:lnTo>
                      <a:pt x="369" y="1120"/>
                    </a:lnTo>
                    <a:lnTo>
                      <a:pt x="375" y="1118"/>
                    </a:lnTo>
                    <a:lnTo>
                      <a:pt x="376" y="1116"/>
                    </a:lnTo>
                    <a:lnTo>
                      <a:pt x="383" y="1119"/>
                    </a:lnTo>
                    <a:lnTo>
                      <a:pt x="388" y="1117"/>
                    </a:lnTo>
                    <a:lnTo>
                      <a:pt x="390" y="1113"/>
                    </a:lnTo>
                    <a:lnTo>
                      <a:pt x="390" y="1106"/>
                    </a:lnTo>
                    <a:lnTo>
                      <a:pt x="392" y="1101"/>
                    </a:lnTo>
                    <a:lnTo>
                      <a:pt x="394" y="1099"/>
                    </a:lnTo>
                    <a:lnTo>
                      <a:pt x="394" y="1095"/>
                    </a:lnTo>
                    <a:lnTo>
                      <a:pt x="397" y="1093"/>
                    </a:lnTo>
                    <a:lnTo>
                      <a:pt x="400" y="1089"/>
                    </a:lnTo>
                    <a:lnTo>
                      <a:pt x="405" y="1088"/>
                    </a:lnTo>
                    <a:lnTo>
                      <a:pt x="378" y="1067"/>
                    </a:lnTo>
                    <a:lnTo>
                      <a:pt x="375" y="1054"/>
                    </a:lnTo>
                    <a:lnTo>
                      <a:pt x="377" y="1051"/>
                    </a:lnTo>
                    <a:lnTo>
                      <a:pt x="377" y="1039"/>
                    </a:lnTo>
                    <a:lnTo>
                      <a:pt x="372" y="1034"/>
                    </a:lnTo>
                    <a:lnTo>
                      <a:pt x="371" y="1031"/>
                    </a:lnTo>
                    <a:lnTo>
                      <a:pt x="363" y="1026"/>
                    </a:lnTo>
                    <a:lnTo>
                      <a:pt x="361" y="1020"/>
                    </a:lnTo>
                    <a:lnTo>
                      <a:pt x="359" y="1019"/>
                    </a:lnTo>
                    <a:lnTo>
                      <a:pt x="362" y="1015"/>
                    </a:lnTo>
                    <a:lnTo>
                      <a:pt x="361" y="1013"/>
                    </a:lnTo>
                    <a:lnTo>
                      <a:pt x="359" y="1012"/>
                    </a:lnTo>
                    <a:lnTo>
                      <a:pt x="361" y="1011"/>
                    </a:lnTo>
                    <a:lnTo>
                      <a:pt x="361" y="1006"/>
                    </a:lnTo>
                    <a:lnTo>
                      <a:pt x="358" y="1004"/>
                    </a:lnTo>
                    <a:lnTo>
                      <a:pt x="359" y="1001"/>
                    </a:lnTo>
                    <a:lnTo>
                      <a:pt x="357" y="998"/>
                    </a:lnTo>
                    <a:lnTo>
                      <a:pt x="358" y="994"/>
                    </a:lnTo>
                    <a:lnTo>
                      <a:pt x="353" y="990"/>
                    </a:lnTo>
                    <a:lnTo>
                      <a:pt x="347" y="992"/>
                    </a:lnTo>
                    <a:lnTo>
                      <a:pt x="346" y="990"/>
                    </a:lnTo>
                    <a:lnTo>
                      <a:pt x="342" y="991"/>
                    </a:lnTo>
                    <a:lnTo>
                      <a:pt x="338" y="988"/>
                    </a:lnTo>
                    <a:lnTo>
                      <a:pt x="337" y="982"/>
                    </a:lnTo>
                    <a:lnTo>
                      <a:pt x="335" y="983"/>
                    </a:lnTo>
                    <a:lnTo>
                      <a:pt x="335" y="981"/>
                    </a:lnTo>
                    <a:lnTo>
                      <a:pt x="334" y="982"/>
                    </a:lnTo>
                    <a:lnTo>
                      <a:pt x="334" y="978"/>
                    </a:lnTo>
                    <a:lnTo>
                      <a:pt x="331" y="978"/>
                    </a:lnTo>
                    <a:lnTo>
                      <a:pt x="334" y="976"/>
                    </a:lnTo>
                    <a:lnTo>
                      <a:pt x="333" y="974"/>
                    </a:lnTo>
                    <a:lnTo>
                      <a:pt x="335" y="974"/>
                    </a:lnTo>
                    <a:lnTo>
                      <a:pt x="333" y="973"/>
                    </a:lnTo>
                    <a:lnTo>
                      <a:pt x="334" y="970"/>
                    </a:lnTo>
                    <a:lnTo>
                      <a:pt x="333" y="970"/>
                    </a:lnTo>
                    <a:lnTo>
                      <a:pt x="334" y="969"/>
                    </a:lnTo>
                    <a:lnTo>
                      <a:pt x="331" y="968"/>
                    </a:lnTo>
                    <a:lnTo>
                      <a:pt x="333" y="965"/>
                    </a:lnTo>
                    <a:lnTo>
                      <a:pt x="331" y="965"/>
                    </a:lnTo>
                    <a:lnTo>
                      <a:pt x="333" y="964"/>
                    </a:lnTo>
                    <a:lnTo>
                      <a:pt x="330" y="961"/>
                    </a:lnTo>
                    <a:lnTo>
                      <a:pt x="331" y="959"/>
                    </a:lnTo>
                    <a:lnTo>
                      <a:pt x="329" y="955"/>
                    </a:lnTo>
                    <a:lnTo>
                      <a:pt x="330" y="952"/>
                    </a:lnTo>
                    <a:lnTo>
                      <a:pt x="328" y="950"/>
                    </a:lnTo>
                    <a:lnTo>
                      <a:pt x="329" y="949"/>
                    </a:lnTo>
                    <a:lnTo>
                      <a:pt x="328" y="944"/>
                    </a:lnTo>
                    <a:lnTo>
                      <a:pt x="330" y="940"/>
                    </a:lnTo>
                    <a:lnTo>
                      <a:pt x="329" y="936"/>
                    </a:lnTo>
                    <a:lnTo>
                      <a:pt x="330" y="936"/>
                    </a:lnTo>
                    <a:lnTo>
                      <a:pt x="329" y="930"/>
                    </a:lnTo>
                    <a:lnTo>
                      <a:pt x="331" y="929"/>
                    </a:lnTo>
                    <a:lnTo>
                      <a:pt x="330" y="923"/>
                    </a:lnTo>
                    <a:lnTo>
                      <a:pt x="330" y="922"/>
                    </a:lnTo>
                    <a:lnTo>
                      <a:pt x="335" y="923"/>
                    </a:lnTo>
                    <a:lnTo>
                      <a:pt x="333" y="921"/>
                    </a:lnTo>
                    <a:lnTo>
                      <a:pt x="335" y="921"/>
                    </a:lnTo>
                    <a:lnTo>
                      <a:pt x="334" y="919"/>
                    </a:lnTo>
                    <a:lnTo>
                      <a:pt x="336" y="920"/>
                    </a:lnTo>
                    <a:lnTo>
                      <a:pt x="335" y="918"/>
                    </a:lnTo>
                    <a:lnTo>
                      <a:pt x="336" y="916"/>
                    </a:lnTo>
                    <a:lnTo>
                      <a:pt x="336" y="918"/>
                    </a:lnTo>
                    <a:lnTo>
                      <a:pt x="342" y="913"/>
                    </a:lnTo>
                    <a:lnTo>
                      <a:pt x="343" y="910"/>
                    </a:lnTo>
                    <a:lnTo>
                      <a:pt x="348" y="906"/>
                    </a:lnTo>
                    <a:lnTo>
                      <a:pt x="347" y="904"/>
                    </a:lnTo>
                    <a:lnTo>
                      <a:pt x="348" y="903"/>
                    </a:lnTo>
                    <a:lnTo>
                      <a:pt x="351" y="904"/>
                    </a:lnTo>
                    <a:lnTo>
                      <a:pt x="358" y="897"/>
                    </a:lnTo>
                    <a:lnTo>
                      <a:pt x="360" y="891"/>
                    </a:lnTo>
                    <a:lnTo>
                      <a:pt x="365" y="890"/>
                    </a:lnTo>
                    <a:lnTo>
                      <a:pt x="367" y="888"/>
                    </a:lnTo>
                    <a:lnTo>
                      <a:pt x="370" y="888"/>
                    </a:lnTo>
                    <a:lnTo>
                      <a:pt x="372" y="883"/>
                    </a:lnTo>
                    <a:lnTo>
                      <a:pt x="372" y="874"/>
                    </a:lnTo>
                    <a:lnTo>
                      <a:pt x="373" y="871"/>
                    </a:lnTo>
                    <a:lnTo>
                      <a:pt x="373" y="867"/>
                    </a:lnTo>
                    <a:lnTo>
                      <a:pt x="371" y="862"/>
                    </a:lnTo>
                    <a:lnTo>
                      <a:pt x="365" y="861"/>
                    </a:lnTo>
                    <a:lnTo>
                      <a:pt x="364" y="859"/>
                    </a:lnTo>
                    <a:lnTo>
                      <a:pt x="362" y="851"/>
                    </a:lnTo>
                    <a:lnTo>
                      <a:pt x="359" y="847"/>
                    </a:lnTo>
                    <a:lnTo>
                      <a:pt x="359" y="840"/>
                    </a:lnTo>
                    <a:lnTo>
                      <a:pt x="363" y="837"/>
                    </a:lnTo>
                    <a:lnTo>
                      <a:pt x="359" y="835"/>
                    </a:lnTo>
                    <a:lnTo>
                      <a:pt x="356" y="829"/>
                    </a:lnTo>
                    <a:lnTo>
                      <a:pt x="358" y="828"/>
                    </a:lnTo>
                    <a:lnTo>
                      <a:pt x="357" y="825"/>
                    </a:lnTo>
                    <a:lnTo>
                      <a:pt x="359" y="825"/>
                    </a:lnTo>
                    <a:lnTo>
                      <a:pt x="360" y="822"/>
                    </a:lnTo>
                    <a:lnTo>
                      <a:pt x="358" y="820"/>
                    </a:lnTo>
                    <a:lnTo>
                      <a:pt x="356" y="822"/>
                    </a:lnTo>
                    <a:lnTo>
                      <a:pt x="352" y="822"/>
                    </a:lnTo>
                    <a:lnTo>
                      <a:pt x="352" y="821"/>
                    </a:lnTo>
                    <a:lnTo>
                      <a:pt x="349" y="823"/>
                    </a:lnTo>
                    <a:lnTo>
                      <a:pt x="346" y="821"/>
                    </a:lnTo>
                    <a:lnTo>
                      <a:pt x="345" y="822"/>
                    </a:lnTo>
                    <a:lnTo>
                      <a:pt x="340" y="822"/>
                    </a:lnTo>
                    <a:lnTo>
                      <a:pt x="337" y="817"/>
                    </a:lnTo>
                    <a:lnTo>
                      <a:pt x="334" y="819"/>
                    </a:lnTo>
                    <a:lnTo>
                      <a:pt x="330" y="818"/>
                    </a:lnTo>
                    <a:lnTo>
                      <a:pt x="324" y="818"/>
                    </a:lnTo>
                    <a:lnTo>
                      <a:pt x="320" y="816"/>
                    </a:lnTo>
                    <a:lnTo>
                      <a:pt x="317" y="817"/>
                    </a:lnTo>
                    <a:lnTo>
                      <a:pt x="313" y="820"/>
                    </a:lnTo>
                    <a:lnTo>
                      <a:pt x="310" y="820"/>
                    </a:lnTo>
                    <a:lnTo>
                      <a:pt x="303" y="816"/>
                    </a:lnTo>
                    <a:lnTo>
                      <a:pt x="295" y="817"/>
                    </a:lnTo>
                    <a:lnTo>
                      <a:pt x="293" y="815"/>
                    </a:lnTo>
                    <a:lnTo>
                      <a:pt x="293" y="810"/>
                    </a:lnTo>
                    <a:lnTo>
                      <a:pt x="291" y="810"/>
                    </a:lnTo>
                    <a:lnTo>
                      <a:pt x="289" y="807"/>
                    </a:lnTo>
                    <a:lnTo>
                      <a:pt x="282" y="814"/>
                    </a:lnTo>
                    <a:lnTo>
                      <a:pt x="280" y="812"/>
                    </a:lnTo>
                    <a:lnTo>
                      <a:pt x="281" y="814"/>
                    </a:lnTo>
                    <a:lnTo>
                      <a:pt x="280" y="819"/>
                    </a:lnTo>
                    <a:lnTo>
                      <a:pt x="273" y="816"/>
                    </a:lnTo>
                    <a:lnTo>
                      <a:pt x="270" y="816"/>
                    </a:lnTo>
                    <a:lnTo>
                      <a:pt x="267" y="811"/>
                    </a:lnTo>
                    <a:lnTo>
                      <a:pt x="265" y="810"/>
                    </a:lnTo>
                    <a:lnTo>
                      <a:pt x="265" y="805"/>
                    </a:lnTo>
                    <a:lnTo>
                      <a:pt x="262" y="803"/>
                    </a:lnTo>
                    <a:lnTo>
                      <a:pt x="257" y="804"/>
                    </a:lnTo>
                    <a:lnTo>
                      <a:pt x="259" y="799"/>
                    </a:lnTo>
                    <a:lnTo>
                      <a:pt x="255" y="794"/>
                    </a:lnTo>
                    <a:lnTo>
                      <a:pt x="137" y="794"/>
                    </a:lnTo>
                    <a:lnTo>
                      <a:pt x="43" y="793"/>
                    </a:lnTo>
                    <a:lnTo>
                      <a:pt x="17" y="793"/>
                    </a:lnTo>
                    <a:lnTo>
                      <a:pt x="18" y="790"/>
                    </a:lnTo>
                    <a:lnTo>
                      <a:pt x="22" y="790"/>
                    </a:lnTo>
                    <a:lnTo>
                      <a:pt x="22" y="786"/>
                    </a:lnTo>
                    <a:lnTo>
                      <a:pt x="24" y="784"/>
                    </a:lnTo>
                    <a:lnTo>
                      <a:pt x="23" y="778"/>
                    </a:lnTo>
                    <a:lnTo>
                      <a:pt x="25" y="776"/>
                    </a:lnTo>
                    <a:lnTo>
                      <a:pt x="23" y="775"/>
                    </a:lnTo>
                    <a:lnTo>
                      <a:pt x="24" y="772"/>
                    </a:lnTo>
                    <a:lnTo>
                      <a:pt x="22" y="770"/>
                    </a:lnTo>
                    <a:lnTo>
                      <a:pt x="23" y="764"/>
                    </a:lnTo>
                    <a:lnTo>
                      <a:pt x="23" y="761"/>
                    </a:lnTo>
                    <a:lnTo>
                      <a:pt x="27" y="760"/>
                    </a:lnTo>
                    <a:lnTo>
                      <a:pt x="25" y="757"/>
                    </a:lnTo>
                    <a:lnTo>
                      <a:pt x="28" y="753"/>
                    </a:lnTo>
                    <a:lnTo>
                      <a:pt x="25" y="750"/>
                    </a:lnTo>
                    <a:lnTo>
                      <a:pt x="29" y="748"/>
                    </a:lnTo>
                    <a:lnTo>
                      <a:pt x="30" y="748"/>
                    </a:lnTo>
                    <a:lnTo>
                      <a:pt x="31" y="751"/>
                    </a:lnTo>
                    <a:lnTo>
                      <a:pt x="34" y="751"/>
                    </a:lnTo>
                    <a:lnTo>
                      <a:pt x="33" y="748"/>
                    </a:lnTo>
                    <a:lnTo>
                      <a:pt x="33" y="740"/>
                    </a:lnTo>
                    <a:lnTo>
                      <a:pt x="31" y="738"/>
                    </a:lnTo>
                    <a:lnTo>
                      <a:pt x="34" y="733"/>
                    </a:lnTo>
                    <a:lnTo>
                      <a:pt x="33" y="733"/>
                    </a:lnTo>
                    <a:lnTo>
                      <a:pt x="29" y="729"/>
                    </a:lnTo>
                    <a:lnTo>
                      <a:pt x="30" y="725"/>
                    </a:lnTo>
                    <a:lnTo>
                      <a:pt x="32" y="724"/>
                    </a:lnTo>
                    <a:lnTo>
                      <a:pt x="33" y="717"/>
                    </a:lnTo>
                    <a:lnTo>
                      <a:pt x="31" y="714"/>
                    </a:lnTo>
                    <a:lnTo>
                      <a:pt x="34" y="710"/>
                    </a:lnTo>
                    <a:lnTo>
                      <a:pt x="33" y="703"/>
                    </a:lnTo>
                    <a:lnTo>
                      <a:pt x="36" y="695"/>
                    </a:lnTo>
                    <a:lnTo>
                      <a:pt x="33" y="693"/>
                    </a:lnTo>
                    <a:lnTo>
                      <a:pt x="33" y="687"/>
                    </a:lnTo>
                    <a:lnTo>
                      <a:pt x="33" y="684"/>
                    </a:lnTo>
                    <a:lnTo>
                      <a:pt x="35" y="678"/>
                    </a:lnTo>
                    <a:lnTo>
                      <a:pt x="34" y="676"/>
                    </a:lnTo>
                    <a:lnTo>
                      <a:pt x="35" y="675"/>
                    </a:lnTo>
                    <a:lnTo>
                      <a:pt x="37" y="669"/>
                    </a:lnTo>
                    <a:lnTo>
                      <a:pt x="34" y="669"/>
                    </a:lnTo>
                    <a:lnTo>
                      <a:pt x="35" y="666"/>
                    </a:lnTo>
                    <a:lnTo>
                      <a:pt x="29" y="662"/>
                    </a:lnTo>
                    <a:lnTo>
                      <a:pt x="28" y="655"/>
                    </a:lnTo>
                    <a:lnTo>
                      <a:pt x="25" y="654"/>
                    </a:lnTo>
                    <a:lnTo>
                      <a:pt x="24" y="651"/>
                    </a:lnTo>
                    <a:lnTo>
                      <a:pt x="21" y="650"/>
                    </a:lnTo>
                    <a:lnTo>
                      <a:pt x="17" y="644"/>
                    </a:lnTo>
                    <a:lnTo>
                      <a:pt x="19" y="643"/>
                    </a:lnTo>
                    <a:lnTo>
                      <a:pt x="13" y="634"/>
                    </a:lnTo>
                    <a:lnTo>
                      <a:pt x="12" y="628"/>
                    </a:lnTo>
                    <a:lnTo>
                      <a:pt x="13" y="623"/>
                    </a:lnTo>
                    <a:lnTo>
                      <a:pt x="17" y="621"/>
                    </a:lnTo>
                    <a:lnTo>
                      <a:pt x="15" y="620"/>
                    </a:lnTo>
                    <a:lnTo>
                      <a:pt x="15" y="615"/>
                    </a:lnTo>
                    <a:lnTo>
                      <a:pt x="12" y="613"/>
                    </a:lnTo>
                    <a:lnTo>
                      <a:pt x="7" y="613"/>
                    </a:lnTo>
                    <a:lnTo>
                      <a:pt x="6" y="612"/>
                    </a:lnTo>
                    <a:lnTo>
                      <a:pt x="12" y="595"/>
                    </a:lnTo>
                    <a:lnTo>
                      <a:pt x="10" y="590"/>
                    </a:lnTo>
                    <a:lnTo>
                      <a:pt x="16" y="586"/>
                    </a:lnTo>
                    <a:lnTo>
                      <a:pt x="19" y="578"/>
                    </a:lnTo>
                    <a:lnTo>
                      <a:pt x="21" y="576"/>
                    </a:lnTo>
                    <a:lnTo>
                      <a:pt x="22" y="571"/>
                    </a:lnTo>
                    <a:lnTo>
                      <a:pt x="20" y="569"/>
                    </a:lnTo>
                    <a:lnTo>
                      <a:pt x="23" y="566"/>
                    </a:lnTo>
                    <a:lnTo>
                      <a:pt x="22" y="564"/>
                    </a:lnTo>
                    <a:lnTo>
                      <a:pt x="23" y="562"/>
                    </a:lnTo>
                    <a:lnTo>
                      <a:pt x="23" y="558"/>
                    </a:lnTo>
                    <a:lnTo>
                      <a:pt x="27" y="554"/>
                    </a:lnTo>
                    <a:lnTo>
                      <a:pt x="27" y="547"/>
                    </a:lnTo>
                    <a:lnTo>
                      <a:pt x="24" y="538"/>
                    </a:lnTo>
                    <a:lnTo>
                      <a:pt x="21" y="538"/>
                    </a:lnTo>
                    <a:lnTo>
                      <a:pt x="23" y="533"/>
                    </a:lnTo>
                    <a:lnTo>
                      <a:pt x="18" y="531"/>
                    </a:lnTo>
                    <a:lnTo>
                      <a:pt x="21" y="525"/>
                    </a:lnTo>
                    <a:lnTo>
                      <a:pt x="21" y="520"/>
                    </a:lnTo>
                    <a:lnTo>
                      <a:pt x="14" y="518"/>
                    </a:lnTo>
                    <a:lnTo>
                      <a:pt x="12" y="516"/>
                    </a:lnTo>
                    <a:lnTo>
                      <a:pt x="17" y="514"/>
                    </a:lnTo>
                    <a:lnTo>
                      <a:pt x="18" y="515"/>
                    </a:lnTo>
                    <a:lnTo>
                      <a:pt x="21" y="515"/>
                    </a:lnTo>
                    <a:lnTo>
                      <a:pt x="28" y="510"/>
                    </a:lnTo>
                    <a:lnTo>
                      <a:pt x="27" y="504"/>
                    </a:lnTo>
                    <a:lnTo>
                      <a:pt x="30" y="504"/>
                    </a:lnTo>
                    <a:lnTo>
                      <a:pt x="34" y="497"/>
                    </a:lnTo>
                    <a:lnTo>
                      <a:pt x="33" y="495"/>
                    </a:lnTo>
                    <a:lnTo>
                      <a:pt x="29" y="496"/>
                    </a:lnTo>
                    <a:lnTo>
                      <a:pt x="28" y="493"/>
                    </a:lnTo>
                    <a:lnTo>
                      <a:pt x="30" y="487"/>
                    </a:lnTo>
                    <a:lnTo>
                      <a:pt x="27" y="482"/>
                    </a:lnTo>
                    <a:lnTo>
                      <a:pt x="25" y="475"/>
                    </a:lnTo>
                    <a:lnTo>
                      <a:pt x="22" y="476"/>
                    </a:lnTo>
                    <a:lnTo>
                      <a:pt x="18" y="472"/>
                    </a:lnTo>
                    <a:lnTo>
                      <a:pt x="22" y="470"/>
                    </a:lnTo>
                    <a:lnTo>
                      <a:pt x="22" y="469"/>
                    </a:lnTo>
                    <a:lnTo>
                      <a:pt x="15" y="465"/>
                    </a:lnTo>
                    <a:lnTo>
                      <a:pt x="12" y="462"/>
                    </a:lnTo>
                    <a:lnTo>
                      <a:pt x="13" y="460"/>
                    </a:lnTo>
                    <a:lnTo>
                      <a:pt x="11" y="460"/>
                    </a:lnTo>
                    <a:lnTo>
                      <a:pt x="16" y="454"/>
                    </a:lnTo>
                    <a:lnTo>
                      <a:pt x="17" y="451"/>
                    </a:lnTo>
                    <a:lnTo>
                      <a:pt x="15" y="446"/>
                    </a:lnTo>
                    <a:lnTo>
                      <a:pt x="17" y="444"/>
                    </a:lnTo>
                    <a:lnTo>
                      <a:pt x="12" y="440"/>
                    </a:lnTo>
                    <a:lnTo>
                      <a:pt x="6" y="440"/>
                    </a:lnTo>
                    <a:lnTo>
                      <a:pt x="4" y="437"/>
                    </a:lnTo>
                    <a:lnTo>
                      <a:pt x="1" y="439"/>
                    </a:lnTo>
                    <a:lnTo>
                      <a:pt x="0" y="437"/>
                    </a:lnTo>
                    <a:lnTo>
                      <a:pt x="1" y="433"/>
                    </a:lnTo>
                    <a:lnTo>
                      <a:pt x="4" y="428"/>
                    </a:lnTo>
                    <a:lnTo>
                      <a:pt x="4" y="421"/>
                    </a:lnTo>
                    <a:lnTo>
                      <a:pt x="0" y="421"/>
                    </a:lnTo>
                    <a:lnTo>
                      <a:pt x="0" y="416"/>
                    </a:lnTo>
                    <a:lnTo>
                      <a:pt x="6" y="416"/>
                    </a:lnTo>
                    <a:lnTo>
                      <a:pt x="12" y="411"/>
                    </a:lnTo>
                    <a:lnTo>
                      <a:pt x="21" y="414"/>
                    </a:lnTo>
                    <a:lnTo>
                      <a:pt x="23" y="412"/>
                    </a:lnTo>
                    <a:lnTo>
                      <a:pt x="23" y="399"/>
                    </a:lnTo>
                    <a:lnTo>
                      <a:pt x="16" y="388"/>
                    </a:lnTo>
                    <a:lnTo>
                      <a:pt x="16" y="385"/>
                    </a:lnTo>
                    <a:lnTo>
                      <a:pt x="24" y="360"/>
                    </a:lnTo>
                    <a:lnTo>
                      <a:pt x="30" y="347"/>
                    </a:lnTo>
                    <a:lnTo>
                      <a:pt x="35" y="342"/>
                    </a:lnTo>
                    <a:lnTo>
                      <a:pt x="32" y="339"/>
                    </a:lnTo>
                    <a:lnTo>
                      <a:pt x="30" y="334"/>
                    </a:lnTo>
                    <a:lnTo>
                      <a:pt x="25" y="330"/>
                    </a:lnTo>
                    <a:lnTo>
                      <a:pt x="25" y="324"/>
                    </a:lnTo>
                    <a:lnTo>
                      <a:pt x="23" y="320"/>
                    </a:lnTo>
                    <a:lnTo>
                      <a:pt x="19" y="320"/>
                    </a:lnTo>
                    <a:lnTo>
                      <a:pt x="14" y="316"/>
                    </a:lnTo>
                    <a:lnTo>
                      <a:pt x="11" y="316"/>
                    </a:lnTo>
                    <a:lnTo>
                      <a:pt x="264" y="315"/>
                    </a:lnTo>
                    <a:lnTo>
                      <a:pt x="545" y="317"/>
                    </a:lnTo>
                    <a:lnTo>
                      <a:pt x="694" y="316"/>
                    </a:lnTo>
                    <a:lnTo>
                      <a:pt x="704" y="312"/>
                    </a:lnTo>
                    <a:lnTo>
                      <a:pt x="714" y="302"/>
                    </a:lnTo>
                    <a:lnTo>
                      <a:pt x="719" y="298"/>
                    </a:lnTo>
                    <a:lnTo>
                      <a:pt x="719" y="297"/>
                    </a:lnTo>
                    <a:lnTo>
                      <a:pt x="714" y="295"/>
                    </a:lnTo>
                    <a:lnTo>
                      <a:pt x="707" y="296"/>
                    </a:lnTo>
                    <a:lnTo>
                      <a:pt x="701" y="299"/>
                    </a:lnTo>
                    <a:lnTo>
                      <a:pt x="695" y="295"/>
                    </a:lnTo>
                    <a:lnTo>
                      <a:pt x="705" y="272"/>
                    </a:lnTo>
                    <a:lnTo>
                      <a:pt x="701" y="266"/>
                    </a:lnTo>
                    <a:lnTo>
                      <a:pt x="702" y="259"/>
                    </a:lnTo>
                    <a:lnTo>
                      <a:pt x="700" y="254"/>
                    </a:lnTo>
                    <a:lnTo>
                      <a:pt x="700" y="248"/>
                    </a:lnTo>
                    <a:lnTo>
                      <a:pt x="705" y="238"/>
                    </a:lnTo>
                    <a:lnTo>
                      <a:pt x="714" y="227"/>
                    </a:lnTo>
                    <a:lnTo>
                      <a:pt x="715" y="217"/>
                    </a:lnTo>
                    <a:lnTo>
                      <a:pt x="722" y="212"/>
                    </a:lnTo>
                    <a:lnTo>
                      <a:pt x="721" y="208"/>
                    </a:lnTo>
                    <a:lnTo>
                      <a:pt x="719" y="204"/>
                    </a:lnTo>
                    <a:lnTo>
                      <a:pt x="721" y="201"/>
                    </a:lnTo>
                    <a:lnTo>
                      <a:pt x="720" y="192"/>
                    </a:lnTo>
                    <a:lnTo>
                      <a:pt x="722" y="187"/>
                    </a:lnTo>
                    <a:lnTo>
                      <a:pt x="720" y="178"/>
                    </a:lnTo>
                    <a:lnTo>
                      <a:pt x="721" y="175"/>
                    </a:lnTo>
                    <a:lnTo>
                      <a:pt x="727" y="170"/>
                    </a:lnTo>
                    <a:lnTo>
                      <a:pt x="727" y="159"/>
                    </a:lnTo>
                    <a:lnTo>
                      <a:pt x="720" y="147"/>
                    </a:lnTo>
                    <a:lnTo>
                      <a:pt x="718" y="135"/>
                    </a:lnTo>
                    <a:lnTo>
                      <a:pt x="713" y="130"/>
                    </a:lnTo>
                    <a:lnTo>
                      <a:pt x="709" y="121"/>
                    </a:lnTo>
                    <a:lnTo>
                      <a:pt x="708" y="112"/>
                    </a:lnTo>
                    <a:lnTo>
                      <a:pt x="706" y="108"/>
                    </a:lnTo>
                    <a:lnTo>
                      <a:pt x="709" y="102"/>
                    </a:lnTo>
                    <a:lnTo>
                      <a:pt x="718" y="99"/>
                    </a:lnTo>
                    <a:lnTo>
                      <a:pt x="726" y="92"/>
                    </a:lnTo>
                    <a:lnTo>
                      <a:pt x="729" y="86"/>
                    </a:lnTo>
                    <a:lnTo>
                      <a:pt x="730" y="78"/>
                    </a:lnTo>
                    <a:lnTo>
                      <a:pt x="736" y="72"/>
                    </a:lnTo>
                    <a:lnTo>
                      <a:pt x="738" y="66"/>
                    </a:lnTo>
                    <a:lnTo>
                      <a:pt x="747" y="59"/>
                    </a:lnTo>
                    <a:lnTo>
                      <a:pt x="747" y="54"/>
                    </a:lnTo>
                    <a:lnTo>
                      <a:pt x="742" y="38"/>
                    </a:lnTo>
                    <a:lnTo>
                      <a:pt x="744" y="31"/>
                    </a:lnTo>
                    <a:lnTo>
                      <a:pt x="744" y="24"/>
                    </a:lnTo>
                    <a:lnTo>
                      <a:pt x="753" y="10"/>
                    </a:lnTo>
                    <a:lnTo>
                      <a:pt x="760" y="2"/>
                    </a:lnTo>
                    <a:lnTo>
                      <a:pt x="760" y="0"/>
                    </a:lnTo>
                    <a:lnTo>
                      <a:pt x="765" y="1"/>
                    </a:lnTo>
                    <a:lnTo>
                      <a:pt x="777" y="10"/>
                    </a:lnTo>
                    <a:lnTo>
                      <a:pt x="783" y="23"/>
                    </a:lnTo>
                    <a:lnTo>
                      <a:pt x="790" y="30"/>
                    </a:lnTo>
                    <a:lnTo>
                      <a:pt x="796" y="41"/>
                    </a:lnTo>
                    <a:lnTo>
                      <a:pt x="803" y="55"/>
                    </a:lnTo>
                    <a:lnTo>
                      <a:pt x="804" y="66"/>
                    </a:lnTo>
                    <a:lnTo>
                      <a:pt x="809" y="67"/>
                    </a:lnTo>
                    <a:lnTo>
                      <a:pt x="812" y="70"/>
                    </a:lnTo>
                    <a:lnTo>
                      <a:pt x="817" y="98"/>
                    </a:lnTo>
                    <a:lnTo>
                      <a:pt x="826" y="116"/>
                    </a:lnTo>
                    <a:lnTo>
                      <a:pt x="827" y="135"/>
                    </a:lnTo>
                    <a:lnTo>
                      <a:pt x="832" y="141"/>
                    </a:lnTo>
                    <a:lnTo>
                      <a:pt x="839" y="153"/>
                    </a:lnTo>
                    <a:lnTo>
                      <a:pt x="849" y="163"/>
                    </a:lnTo>
                    <a:lnTo>
                      <a:pt x="852" y="176"/>
                    </a:lnTo>
                    <a:lnTo>
                      <a:pt x="855" y="178"/>
                    </a:lnTo>
                    <a:lnTo>
                      <a:pt x="863" y="181"/>
                    </a:lnTo>
                    <a:lnTo>
                      <a:pt x="868" y="188"/>
                    </a:lnTo>
                    <a:lnTo>
                      <a:pt x="868" y="192"/>
                    </a:lnTo>
                    <a:lnTo>
                      <a:pt x="864" y="200"/>
                    </a:lnTo>
                    <a:lnTo>
                      <a:pt x="863" y="206"/>
                    </a:lnTo>
                    <a:lnTo>
                      <a:pt x="860" y="210"/>
                    </a:lnTo>
                    <a:lnTo>
                      <a:pt x="863" y="222"/>
                    </a:lnTo>
                    <a:lnTo>
                      <a:pt x="859" y="231"/>
                    </a:lnTo>
                    <a:lnTo>
                      <a:pt x="860" y="236"/>
                    </a:lnTo>
                    <a:lnTo>
                      <a:pt x="866" y="244"/>
                    </a:lnTo>
                    <a:lnTo>
                      <a:pt x="865" y="250"/>
                    </a:lnTo>
                    <a:lnTo>
                      <a:pt x="870" y="255"/>
                    </a:lnTo>
                    <a:lnTo>
                      <a:pt x="869" y="259"/>
                    </a:lnTo>
                    <a:lnTo>
                      <a:pt x="866" y="262"/>
                    </a:lnTo>
                    <a:lnTo>
                      <a:pt x="867" y="267"/>
                    </a:lnTo>
                    <a:lnTo>
                      <a:pt x="873" y="271"/>
                    </a:lnTo>
                    <a:lnTo>
                      <a:pt x="873" y="281"/>
                    </a:lnTo>
                    <a:lnTo>
                      <a:pt x="877" y="286"/>
                    </a:lnTo>
                    <a:lnTo>
                      <a:pt x="878" y="293"/>
                    </a:lnTo>
                    <a:lnTo>
                      <a:pt x="879" y="296"/>
                    </a:lnTo>
                    <a:lnTo>
                      <a:pt x="877" y="303"/>
                    </a:lnTo>
                    <a:lnTo>
                      <a:pt x="879" y="307"/>
                    </a:lnTo>
                    <a:lnTo>
                      <a:pt x="885" y="308"/>
                    </a:lnTo>
                    <a:lnTo>
                      <a:pt x="893" y="304"/>
                    </a:lnTo>
                    <a:lnTo>
                      <a:pt x="907" y="313"/>
                    </a:lnTo>
                    <a:lnTo>
                      <a:pt x="915" y="312"/>
                    </a:lnTo>
                    <a:lnTo>
                      <a:pt x="917" y="314"/>
                    </a:lnTo>
                    <a:lnTo>
                      <a:pt x="918" y="318"/>
                    </a:lnTo>
                    <a:lnTo>
                      <a:pt x="917" y="328"/>
                    </a:lnTo>
                    <a:lnTo>
                      <a:pt x="924" y="333"/>
                    </a:lnTo>
                    <a:lnTo>
                      <a:pt x="939" y="335"/>
                    </a:lnTo>
                    <a:lnTo>
                      <a:pt x="942" y="340"/>
                    </a:lnTo>
                    <a:lnTo>
                      <a:pt x="956" y="339"/>
                    </a:lnTo>
                    <a:lnTo>
                      <a:pt x="966" y="344"/>
                    </a:lnTo>
                    <a:lnTo>
                      <a:pt x="978" y="358"/>
                    </a:lnTo>
                    <a:lnTo>
                      <a:pt x="988" y="364"/>
                    </a:lnTo>
                    <a:lnTo>
                      <a:pt x="990" y="370"/>
                    </a:lnTo>
                    <a:lnTo>
                      <a:pt x="995" y="373"/>
                    </a:lnTo>
                    <a:lnTo>
                      <a:pt x="994" y="376"/>
                    </a:lnTo>
                    <a:lnTo>
                      <a:pt x="1000" y="381"/>
                    </a:lnTo>
                    <a:lnTo>
                      <a:pt x="1000" y="385"/>
                    </a:lnTo>
                    <a:lnTo>
                      <a:pt x="995" y="389"/>
                    </a:lnTo>
                    <a:lnTo>
                      <a:pt x="996" y="394"/>
                    </a:lnTo>
                    <a:lnTo>
                      <a:pt x="995" y="399"/>
                    </a:lnTo>
                    <a:lnTo>
                      <a:pt x="1003" y="407"/>
                    </a:lnTo>
                    <a:lnTo>
                      <a:pt x="1009" y="410"/>
                    </a:lnTo>
                    <a:lnTo>
                      <a:pt x="1019" y="408"/>
                    </a:lnTo>
                    <a:lnTo>
                      <a:pt x="1035" y="411"/>
                    </a:lnTo>
                    <a:lnTo>
                      <a:pt x="1039" y="410"/>
                    </a:lnTo>
                    <a:lnTo>
                      <a:pt x="1047" y="414"/>
                    </a:lnTo>
                    <a:lnTo>
                      <a:pt x="1050" y="418"/>
                    </a:lnTo>
                    <a:lnTo>
                      <a:pt x="1055" y="428"/>
                    </a:lnTo>
                    <a:lnTo>
                      <a:pt x="1056" y="428"/>
                    </a:lnTo>
                    <a:lnTo>
                      <a:pt x="1058" y="444"/>
                    </a:lnTo>
                    <a:lnTo>
                      <a:pt x="1061" y="448"/>
                    </a:lnTo>
                    <a:lnTo>
                      <a:pt x="1071" y="441"/>
                    </a:lnTo>
                    <a:lnTo>
                      <a:pt x="1080" y="440"/>
                    </a:lnTo>
                    <a:lnTo>
                      <a:pt x="1166" y="446"/>
                    </a:lnTo>
                    <a:lnTo>
                      <a:pt x="1192" y="450"/>
                    </a:lnTo>
                    <a:lnTo>
                      <a:pt x="1272" y="456"/>
                    </a:lnTo>
                    <a:lnTo>
                      <a:pt x="1444" y="470"/>
                    </a:lnTo>
                    <a:lnTo>
                      <a:pt x="1528" y="476"/>
                    </a:lnTo>
                    <a:lnTo>
                      <a:pt x="1638" y="484"/>
                    </a:lnTo>
                    <a:lnTo>
                      <a:pt x="1751" y="493"/>
                    </a:lnTo>
                    <a:lnTo>
                      <a:pt x="1850" y="500"/>
                    </a:lnTo>
                    <a:lnTo>
                      <a:pt x="1962" y="508"/>
                    </a:lnTo>
                    <a:lnTo>
                      <a:pt x="2041" y="514"/>
                    </a:lnTo>
                    <a:lnTo>
                      <a:pt x="2248" y="528"/>
                    </a:lnTo>
                    <a:lnTo>
                      <a:pt x="2349" y="534"/>
                    </a:lnTo>
                    <a:lnTo>
                      <a:pt x="2483" y="543"/>
                    </a:lnTo>
                    <a:lnTo>
                      <a:pt x="2483" y="546"/>
                    </a:lnTo>
                    <a:lnTo>
                      <a:pt x="2479" y="549"/>
                    </a:lnTo>
                    <a:close/>
                  </a:path>
                </a:pathLst>
              </a:custGeom>
              <a:solidFill>
                <a:schemeClr val="tx1"/>
              </a:solidFill>
              <a:ln w="6350" cmpd="sng">
                <a:solidFill>
                  <a:schemeClr val="bg1"/>
                </a:solidFill>
                <a:prstDash val="solid"/>
                <a:round/>
                <a:headEnd/>
                <a:tailEnd/>
              </a:ln>
            </p:spPr>
            <p:txBody>
              <a:bodyPr/>
              <a:lstStyle/>
              <a:p>
                <a:pPr>
                  <a:defRPr/>
                </a:pPr>
                <a:endParaRPr lang="en-US">
                  <a:latin typeface="Arial" charset="0"/>
                  <a:ea typeface="ＭＳ Ｐゴシック" charset="0"/>
                  <a:cs typeface="ＭＳ Ｐゴシック" charset="0"/>
                </a:endParaRPr>
              </a:p>
            </p:txBody>
          </p:sp>
          <p:sp>
            <p:nvSpPr>
              <p:cNvPr id="32" name="Freeform 132"/>
              <p:cNvSpPr>
                <a:spLocks/>
              </p:cNvSpPr>
              <p:nvPr/>
            </p:nvSpPr>
            <p:spPr bwMode="auto">
              <a:xfrm>
                <a:off x="6949480" y="3330575"/>
                <a:ext cx="846137" cy="817562"/>
              </a:xfrm>
              <a:custGeom>
                <a:avLst/>
                <a:gdLst>
                  <a:gd name="T0" fmla="*/ 2147483647 w 1599"/>
                  <a:gd name="T1" fmla="*/ 2147483647 h 1548"/>
                  <a:gd name="T2" fmla="*/ 2147483647 w 1599"/>
                  <a:gd name="T3" fmla="*/ 2147483647 h 1548"/>
                  <a:gd name="T4" fmla="*/ 2147483647 w 1599"/>
                  <a:gd name="T5" fmla="*/ 2147483647 h 1548"/>
                  <a:gd name="T6" fmla="*/ 2147483647 w 1599"/>
                  <a:gd name="T7" fmla="*/ 2147483647 h 1548"/>
                  <a:gd name="T8" fmla="*/ 2147483647 w 1599"/>
                  <a:gd name="T9" fmla="*/ 2147483647 h 1548"/>
                  <a:gd name="T10" fmla="*/ 2147483647 w 1599"/>
                  <a:gd name="T11" fmla="*/ 2147483647 h 1548"/>
                  <a:gd name="T12" fmla="*/ 2147483647 w 1599"/>
                  <a:gd name="T13" fmla="*/ 2147483647 h 1548"/>
                  <a:gd name="T14" fmla="*/ 2147483647 w 1599"/>
                  <a:gd name="T15" fmla="*/ 2147483647 h 1548"/>
                  <a:gd name="T16" fmla="*/ 2147483647 w 1599"/>
                  <a:gd name="T17" fmla="*/ 2147483647 h 1548"/>
                  <a:gd name="T18" fmla="*/ 2147483647 w 1599"/>
                  <a:gd name="T19" fmla="*/ 2147483647 h 1548"/>
                  <a:gd name="T20" fmla="*/ 2147483647 w 1599"/>
                  <a:gd name="T21" fmla="*/ 2147483647 h 1548"/>
                  <a:gd name="T22" fmla="*/ 2147483647 w 1599"/>
                  <a:gd name="T23" fmla="*/ 2147483647 h 1548"/>
                  <a:gd name="T24" fmla="*/ 2147483647 w 1599"/>
                  <a:gd name="T25" fmla="*/ 2147483647 h 1548"/>
                  <a:gd name="T26" fmla="*/ 2147483647 w 1599"/>
                  <a:gd name="T27" fmla="*/ 2147483647 h 1548"/>
                  <a:gd name="T28" fmla="*/ 2147483647 w 1599"/>
                  <a:gd name="T29" fmla="*/ 2147483647 h 1548"/>
                  <a:gd name="T30" fmla="*/ 2147483647 w 1599"/>
                  <a:gd name="T31" fmla="*/ 2147483647 h 1548"/>
                  <a:gd name="T32" fmla="*/ 2147483647 w 1599"/>
                  <a:gd name="T33" fmla="*/ 2147483647 h 1548"/>
                  <a:gd name="T34" fmla="*/ 2147483647 w 1599"/>
                  <a:gd name="T35" fmla="*/ 2147483647 h 1548"/>
                  <a:gd name="T36" fmla="*/ 2147483647 w 1599"/>
                  <a:gd name="T37" fmla="*/ 2147483647 h 1548"/>
                  <a:gd name="T38" fmla="*/ 2147483647 w 1599"/>
                  <a:gd name="T39" fmla="*/ 2147483647 h 1548"/>
                  <a:gd name="T40" fmla="*/ 2147483647 w 1599"/>
                  <a:gd name="T41" fmla="*/ 2147483647 h 1548"/>
                  <a:gd name="T42" fmla="*/ 2147483647 w 1599"/>
                  <a:gd name="T43" fmla="*/ 2147483647 h 1548"/>
                  <a:gd name="T44" fmla="*/ 2147483647 w 1599"/>
                  <a:gd name="T45" fmla="*/ 2147483647 h 1548"/>
                  <a:gd name="T46" fmla="*/ 2147483647 w 1599"/>
                  <a:gd name="T47" fmla="*/ 2147483647 h 1548"/>
                  <a:gd name="T48" fmla="*/ 2147483647 w 1599"/>
                  <a:gd name="T49" fmla="*/ 2147483647 h 1548"/>
                  <a:gd name="T50" fmla="*/ 2147483647 w 1599"/>
                  <a:gd name="T51" fmla="*/ 2147483647 h 1548"/>
                  <a:gd name="T52" fmla="*/ 2147483647 w 1599"/>
                  <a:gd name="T53" fmla="*/ 2147483647 h 1548"/>
                  <a:gd name="T54" fmla="*/ 2147483647 w 1599"/>
                  <a:gd name="T55" fmla="*/ 2147483647 h 1548"/>
                  <a:gd name="T56" fmla="*/ 2147483647 w 1599"/>
                  <a:gd name="T57" fmla="*/ 2147483647 h 1548"/>
                  <a:gd name="T58" fmla="*/ 2147483647 w 1599"/>
                  <a:gd name="T59" fmla="*/ 2147483647 h 1548"/>
                  <a:gd name="T60" fmla="*/ 2147483647 w 1599"/>
                  <a:gd name="T61" fmla="*/ 2147483647 h 1548"/>
                  <a:gd name="T62" fmla="*/ 2147483647 w 1599"/>
                  <a:gd name="T63" fmla="*/ 2147483647 h 1548"/>
                  <a:gd name="T64" fmla="*/ 2147483647 w 1599"/>
                  <a:gd name="T65" fmla="*/ 2147483647 h 1548"/>
                  <a:gd name="T66" fmla="*/ 2147483647 w 1599"/>
                  <a:gd name="T67" fmla="*/ 2147483647 h 1548"/>
                  <a:gd name="T68" fmla="*/ 2147483647 w 1599"/>
                  <a:gd name="T69" fmla="*/ 2147483647 h 1548"/>
                  <a:gd name="T70" fmla="*/ 2147483647 w 1599"/>
                  <a:gd name="T71" fmla="*/ 2147483647 h 1548"/>
                  <a:gd name="T72" fmla="*/ 2147483647 w 1599"/>
                  <a:gd name="T73" fmla="*/ 2147483647 h 1548"/>
                  <a:gd name="T74" fmla="*/ 2147483647 w 1599"/>
                  <a:gd name="T75" fmla="*/ 2147483647 h 1548"/>
                  <a:gd name="T76" fmla="*/ 2147483647 w 1599"/>
                  <a:gd name="T77" fmla="*/ 2147483647 h 1548"/>
                  <a:gd name="T78" fmla="*/ 2147483647 w 1599"/>
                  <a:gd name="T79" fmla="*/ 2147483647 h 1548"/>
                  <a:gd name="T80" fmla="*/ 2147483647 w 1599"/>
                  <a:gd name="T81" fmla="*/ 2147483647 h 1548"/>
                  <a:gd name="T82" fmla="*/ 2147483647 w 1599"/>
                  <a:gd name="T83" fmla="*/ 2147483647 h 1548"/>
                  <a:gd name="T84" fmla="*/ 2147483647 w 1599"/>
                  <a:gd name="T85" fmla="*/ 2147483647 h 1548"/>
                  <a:gd name="T86" fmla="*/ 2147483647 w 1599"/>
                  <a:gd name="T87" fmla="*/ 2147483647 h 1548"/>
                  <a:gd name="T88" fmla="*/ 2147483647 w 1599"/>
                  <a:gd name="T89" fmla="*/ 2147483647 h 1548"/>
                  <a:gd name="T90" fmla="*/ 2147483647 w 1599"/>
                  <a:gd name="T91" fmla="*/ 2147483647 h 1548"/>
                  <a:gd name="T92" fmla="*/ 2147483647 w 1599"/>
                  <a:gd name="T93" fmla="*/ 2147483647 h 1548"/>
                  <a:gd name="T94" fmla="*/ 2147483647 w 1599"/>
                  <a:gd name="T95" fmla="*/ 2147483647 h 1548"/>
                  <a:gd name="T96" fmla="*/ 2147483647 w 1599"/>
                  <a:gd name="T97" fmla="*/ 2147483647 h 1548"/>
                  <a:gd name="T98" fmla="*/ 2147483647 w 1599"/>
                  <a:gd name="T99" fmla="*/ 2147483647 h 1548"/>
                  <a:gd name="T100" fmla="*/ 2147483647 w 1599"/>
                  <a:gd name="T101" fmla="*/ 2147483647 h 1548"/>
                  <a:gd name="T102" fmla="*/ 2147483647 w 1599"/>
                  <a:gd name="T103" fmla="*/ 2147483647 h 1548"/>
                  <a:gd name="T104" fmla="*/ 2147483647 w 1599"/>
                  <a:gd name="T105" fmla="*/ 2147483647 h 1548"/>
                  <a:gd name="T106" fmla="*/ 2147483647 w 1599"/>
                  <a:gd name="T107" fmla="*/ 2147483647 h 1548"/>
                  <a:gd name="T108" fmla="*/ 2147483647 w 1599"/>
                  <a:gd name="T109" fmla="*/ 2147483647 h 1548"/>
                  <a:gd name="T110" fmla="*/ 2147483647 w 1599"/>
                  <a:gd name="T111" fmla="*/ 2147483647 h 1548"/>
                  <a:gd name="T112" fmla="*/ 2147483647 w 1599"/>
                  <a:gd name="T113" fmla="*/ 2147483647 h 1548"/>
                  <a:gd name="T114" fmla="*/ 2147483647 w 1599"/>
                  <a:gd name="T115" fmla="*/ 2147483647 h 1548"/>
                  <a:gd name="T116" fmla="*/ 2147483647 w 1599"/>
                  <a:gd name="T117" fmla="*/ 2147483647 h 1548"/>
                  <a:gd name="T118" fmla="*/ 2147483647 w 1599"/>
                  <a:gd name="T119" fmla="*/ 2147483647 h 1548"/>
                  <a:gd name="T120" fmla="*/ 2147483647 w 1599"/>
                  <a:gd name="T121" fmla="*/ 2147483647 h 1548"/>
                  <a:gd name="T122" fmla="*/ 2147483647 w 1599"/>
                  <a:gd name="T123" fmla="*/ 2147483647 h 15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9"/>
                  <a:gd name="T187" fmla="*/ 0 h 1548"/>
                  <a:gd name="T188" fmla="*/ 1599 w 1599"/>
                  <a:gd name="T189" fmla="*/ 1548 h 15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9" h="1548">
                    <a:moveTo>
                      <a:pt x="1596" y="433"/>
                    </a:moveTo>
                    <a:lnTo>
                      <a:pt x="1595" y="438"/>
                    </a:lnTo>
                    <a:lnTo>
                      <a:pt x="1593" y="439"/>
                    </a:lnTo>
                    <a:lnTo>
                      <a:pt x="1583" y="443"/>
                    </a:lnTo>
                    <a:lnTo>
                      <a:pt x="1579" y="442"/>
                    </a:lnTo>
                    <a:lnTo>
                      <a:pt x="1577" y="438"/>
                    </a:lnTo>
                    <a:lnTo>
                      <a:pt x="1575" y="440"/>
                    </a:lnTo>
                    <a:lnTo>
                      <a:pt x="1579" y="443"/>
                    </a:lnTo>
                    <a:lnTo>
                      <a:pt x="1579" y="446"/>
                    </a:lnTo>
                    <a:lnTo>
                      <a:pt x="1577" y="449"/>
                    </a:lnTo>
                    <a:lnTo>
                      <a:pt x="1576" y="452"/>
                    </a:lnTo>
                    <a:lnTo>
                      <a:pt x="1580" y="457"/>
                    </a:lnTo>
                    <a:lnTo>
                      <a:pt x="1578" y="461"/>
                    </a:lnTo>
                    <a:lnTo>
                      <a:pt x="1584" y="467"/>
                    </a:lnTo>
                    <a:lnTo>
                      <a:pt x="1583" y="468"/>
                    </a:lnTo>
                    <a:lnTo>
                      <a:pt x="1580" y="468"/>
                    </a:lnTo>
                    <a:lnTo>
                      <a:pt x="1581" y="469"/>
                    </a:lnTo>
                    <a:lnTo>
                      <a:pt x="1580" y="472"/>
                    </a:lnTo>
                    <a:lnTo>
                      <a:pt x="1582" y="474"/>
                    </a:lnTo>
                    <a:lnTo>
                      <a:pt x="1579" y="480"/>
                    </a:lnTo>
                    <a:lnTo>
                      <a:pt x="1582" y="485"/>
                    </a:lnTo>
                    <a:lnTo>
                      <a:pt x="1580" y="488"/>
                    </a:lnTo>
                    <a:lnTo>
                      <a:pt x="1581" y="492"/>
                    </a:lnTo>
                    <a:lnTo>
                      <a:pt x="1579" y="494"/>
                    </a:lnTo>
                    <a:lnTo>
                      <a:pt x="1577" y="492"/>
                    </a:lnTo>
                    <a:lnTo>
                      <a:pt x="1575" y="493"/>
                    </a:lnTo>
                    <a:lnTo>
                      <a:pt x="1574" y="496"/>
                    </a:lnTo>
                    <a:lnTo>
                      <a:pt x="1573" y="498"/>
                    </a:lnTo>
                    <a:lnTo>
                      <a:pt x="1579" y="504"/>
                    </a:lnTo>
                    <a:lnTo>
                      <a:pt x="1576" y="509"/>
                    </a:lnTo>
                    <a:lnTo>
                      <a:pt x="1577" y="511"/>
                    </a:lnTo>
                    <a:lnTo>
                      <a:pt x="1576" y="516"/>
                    </a:lnTo>
                    <a:lnTo>
                      <a:pt x="1578" y="522"/>
                    </a:lnTo>
                    <a:lnTo>
                      <a:pt x="1575" y="526"/>
                    </a:lnTo>
                    <a:lnTo>
                      <a:pt x="1574" y="527"/>
                    </a:lnTo>
                    <a:lnTo>
                      <a:pt x="1567" y="530"/>
                    </a:lnTo>
                    <a:lnTo>
                      <a:pt x="1572" y="535"/>
                    </a:lnTo>
                    <a:lnTo>
                      <a:pt x="1571" y="540"/>
                    </a:lnTo>
                    <a:lnTo>
                      <a:pt x="1567" y="542"/>
                    </a:lnTo>
                    <a:lnTo>
                      <a:pt x="1565" y="547"/>
                    </a:lnTo>
                    <a:lnTo>
                      <a:pt x="1562" y="546"/>
                    </a:lnTo>
                    <a:lnTo>
                      <a:pt x="1561" y="551"/>
                    </a:lnTo>
                    <a:lnTo>
                      <a:pt x="1559" y="553"/>
                    </a:lnTo>
                    <a:lnTo>
                      <a:pt x="1555" y="553"/>
                    </a:lnTo>
                    <a:lnTo>
                      <a:pt x="1553" y="549"/>
                    </a:lnTo>
                    <a:lnTo>
                      <a:pt x="1547" y="551"/>
                    </a:lnTo>
                    <a:lnTo>
                      <a:pt x="1543" y="546"/>
                    </a:lnTo>
                    <a:lnTo>
                      <a:pt x="1544" y="552"/>
                    </a:lnTo>
                    <a:lnTo>
                      <a:pt x="1541" y="556"/>
                    </a:lnTo>
                    <a:lnTo>
                      <a:pt x="1535" y="553"/>
                    </a:lnTo>
                    <a:lnTo>
                      <a:pt x="1530" y="554"/>
                    </a:lnTo>
                    <a:lnTo>
                      <a:pt x="1528" y="550"/>
                    </a:lnTo>
                    <a:lnTo>
                      <a:pt x="1523" y="551"/>
                    </a:lnTo>
                    <a:lnTo>
                      <a:pt x="1517" y="551"/>
                    </a:lnTo>
                    <a:lnTo>
                      <a:pt x="1515" y="547"/>
                    </a:lnTo>
                    <a:lnTo>
                      <a:pt x="1512" y="548"/>
                    </a:lnTo>
                    <a:lnTo>
                      <a:pt x="1509" y="545"/>
                    </a:lnTo>
                    <a:lnTo>
                      <a:pt x="1510" y="542"/>
                    </a:lnTo>
                    <a:lnTo>
                      <a:pt x="1513" y="536"/>
                    </a:lnTo>
                    <a:lnTo>
                      <a:pt x="1508" y="533"/>
                    </a:lnTo>
                    <a:lnTo>
                      <a:pt x="1509" y="527"/>
                    </a:lnTo>
                    <a:lnTo>
                      <a:pt x="1506" y="526"/>
                    </a:lnTo>
                    <a:lnTo>
                      <a:pt x="1506" y="524"/>
                    </a:lnTo>
                    <a:lnTo>
                      <a:pt x="1502" y="522"/>
                    </a:lnTo>
                    <a:lnTo>
                      <a:pt x="1500" y="523"/>
                    </a:lnTo>
                    <a:lnTo>
                      <a:pt x="1491" y="514"/>
                    </a:lnTo>
                    <a:lnTo>
                      <a:pt x="1486" y="513"/>
                    </a:lnTo>
                    <a:lnTo>
                      <a:pt x="1482" y="509"/>
                    </a:lnTo>
                    <a:lnTo>
                      <a:pt x="1479" y="508"/>
                    </a:lnTo>
                    <a:lnTo>
                      <a:pt x="1476" y="504"/>
                    </a:lnTo>
                    <a:lnTo>
                      <a:pt x="1472" y="504"/>
                    </a:lnTo>
                    <a:lnTo>
                      <a:pt x="1470" y="503"/>
                    </a:lnTo>
                    <a:lnTo>
                      <a:pt x="1468" y="505"/>
                    </a:lnTo>
                    <a:lnTo>
                      <a:pt x="1468" y="510"/>
                    </a:lnTo>
                    <a:lnTo>
                      <a:pt x="1461" y="513"/>
                    </a:lnTo>
                    <a:lnTo>
                      <a:pt x="1461" y="516"/>
                    </a:lnTo>
                    <a:lnTo>
                      <a:pt x="1456" y="521"/>
                    </a:lnTo>
                    <a:lnTo>
                      <a:pt x="1457" y="525"/>
                    </a:lnTo>
                    <a:lnTo>
                      <a:pt x="1457" y="528"/>
                    </a:lnTo>
                    <a:lnTo>
                      <a:pt x="1463" y="529"/>
                    </a:lnTo>
                    <a:lnTo>
                      <a:pt x="1466" y="534"/>
                    </a:lnTo>
                    <a:lnTo>
                      <a:pt x="1464" y="542"/>
                    </a:lnTo>
                    <a:lnTo>
                      <a:pt x="1462" y="544"/>
                    </a:lnTo>
                    <a:lnTo>
                      <a:pt x="1461" y="550"/>
                    </a:lnTo>
                    <a:lnTo>
                      <a:pt x="1462" y="557"/>
                    </a:lnTo>
                    <a:lnTo>
                      <a:pt x="1467" y="561"/>
                    </a:lnTo>
                    <a:lnTo>
                      <a:pt x="1464" y="568"/>
                    </a:lnTo>
                    <a:lnTo>
                      <a:pt x="1469" y="578"/>
                    </a:lnTo>
                    <a:lnTo>
                      <a:pt x="1470" y="578"/>
                    </a:lnTo>
                    <a:lnTo>
                      <a:pt x="1467" y="580"/>
                    </a:lnTo>
                    <a:lnTo>
                      <a:pt x="1465" y="579"/>
                    </a:lnTo>
                    <a:lnTo>
                      <a:pt x="1458" y="581"/>
                    </a:lnTo>
                    <a:lnTo>
                      <a:pt x="1454" y="585"/>
                    </a:lnTo>
                    <a:lnTo>
                      <a:pt x="1439" y="586"/>
                    </a:lnTo>
                    <a:lnTo>
                      <a:pt x="1431" y="580"/>
                    </a:lnTo>
                    <a:lnTo>
                      <a:pt x="1421" y="576"/>
                    </a:lnTo>
                    <a:lnTo>
                      <a:pt x="1409" y="571"/>
                    </a:lnTo>
                    <a:lnTo>
                      <a:pt x="1396" y="569"/>
                    </a:lnTo>
                    <a:lnTo>
                      <a:pt x="1393" y="569"/>
                    </a:lnTo>
                    <a:lnTo>
                      <a:pt x="1378" y="580"/>
                    </a:lnTo>
                    <a:lnTo>
                      <a:pt x="1378" y="583"/>
                    </a:lnTo>
                    <a:lnTo>
                      <a:pt x="1383" y="587"/>
                    </a:lnTo>
                    <a:lnTo>
                      <a:pt x="1385" y="592"/>
                    </a:lnTo>
                    <a:lnTo>
                      <a:pt x="1375" y="611"/>
                    </a:lnTo>
                    <a:lnTo>
                      <a:pt x="1376" y="616"/>
                    </a:lnTo>
                    <a:lnTo>
                      <a:pt x="1375" y="617"/>
                    </a:lnTo>
                    <a:lnTo>
                      <a:pt x="1377" y="622"/>
                    </a:lnTo>
                    <a:lnTo>
                      <a:pt x="1382" y="618"/>
                    </a:lnTo>
                    <a:lnTo>
                      <a:pt x="1385" y="618"/>
                    </a:lnTo>
                    <a:lnTo>
                      <a:pt x="1385" y="628"/>
                    </a:lnTo>
                    <a:lnTo>
                      <a:pt x="1389" y="629"/>
                    </a:lnTo>
                    <a:lnTo>
                      <a:pt x="1397" y="638"/>
                    </a:lnTo>
                    <a:lnTo>
                      <a:pt x="1395" y="642"/>
                    </a:lnTo>
                    <a:lnTo>
                      <a:pt x="1390" y="646"/>
                    </a:lnTo>
                    <a:lnTo>
                      <a:pt x="1394" y="649"/>
                    </a:lnTo>
                    <a:lnTo>
                      <a:pt x="1381" y="656"/>
                    </a:lnTo>
                    <a:lnTo>
                      <a:pt x="1377" y="662"/>
                    </a:lnTo>
                    <a:lnTo>
                      <a:pt x="1376" y="673"/>
                    </a:lnTo>
                    <a:lnTo>
                      <a:pt x="1373" y="687"/>
                    </a:lnTo>
                    <a:lnTo>
                      <a:pt x="1379" y="695"/>
                    </a:lnTo>
                    <a:lnTo>
                      <a:pt x="1384" y="696"/>
                    </a:lnTo>
                    <a:lnTo>
                      <a:pt x="1387" y="700"/>
                    </a:lnTo>
                    <a:lnTo>
                      <a:pt x="1393" y="702"/>
                    </a:lnTo>
                    <a:lnTo>
                      <a:pt x="1393" y="715"/>
                    </a:lnTo>
                    <a:lnTo>
                      <a:pt x="1396" y="723"/>
                    </a:lnTo>
                    <a:lnTo>
                      <a:pt x="1399" y="726"/>
                    </a:lnTo>
                    <a:lnTo>
                      <a:pt x="1399" y="731"/>
                    </a:lnTo>
                    <a:lnTo>
                      <a:pt x="1402" y="739"/>
                    </a:lnTo>
                    <a:lnTo>
                      <a:pt x="1400" y="743"/>
                    </a:lnTo>
                    <a:lnTo>
                      <a:pt x="1400" y="746"/>
                    </a:lnTo>
                    <a:lnTo>
                      <a:pt x="1403" y="755"/>
                    </a:lnTo>
                    <a:lnTo>
                      <a:pt x="1403" y="757"/>
                    </a:lnTo>
                    <a:lnTo>
                      <a:pt x="1402" y="759"/>
                    </a:lnTo>
                    <a:lnTo>
                      <a:pt x="1371" y="766"/>
                    </a:lnTo>
                    <a:lnTo>
                      <a:pt x="1350" y="772"/>
                    </a:lnTo>
                    <a:lnTo>
                      <a:pt x="1343" y="777"/>
                    </a:lnTo>
                    <a:lnTo>
                      <a:pt x="1335" y="773"/>
                    </a:lnTo>
                    <a:lnTo>
                      <a:pt x="1332" y="774"/>
                    </a:lnTo>
                    <a:lnTo>
                      <a:pt x="1332" y="768"/>
                    </a:lnTo>
                    <a:lnTo>
                      <a:pt x="1326" y="773"/>
                    </a:lnTo>
                    <a:lnTo>
                      <a:pt x="1325" y="779"/>
                    </a:lnTo>
                    <a:lnTo>
                      <a:pt x="1323" y="780"/>
                    </a:lnTo>
                    <a:lnTo>
                      <a:pt x="1321" y="778"/>
                    </a:lnTo>
                    <a:lnTo>
                      <a:pt x="1322" y="781"/>
                    </a:lnTo>
                    <a:lnTo>
                      <a:pt x="1320" y="780"/>
                    </a:lnTo>
                    <a:lnTo>
                      <a:pt x="1320" y="781"/>
                    </a:lnTo>
                    <a:lnTo>
                      <a:pt x="1317" y="782"/>
                    </a:lnTo>
                    <a:lnTo>
                      <a:pt x="1314" y="787"/>
                    </a:lnTo>
                    <a:lnTo>
                      <a:pt x="1306" y="788"/>
                    </a:lnTo>
                    <a:lnTo>
                      <a:pt x="1301" y="787"/>
                    </a:lnTo>
                    <a:lnTo>
                      <a:pt x="1302" y="786"/>
                    </a:lnTo>
                    <a:lnTo>
                      <a:pt x="1296" y="788"/>
                    </a:lnTo>
                    <a:lnTo>
                      <a:pt x="1296" y="791"/>
                    </a:lnTo>
                    <a:lnTo>
                      <a:pt x="1294" y="792"/>
                    </a:lnTo>
                    <a:lnTo>
                      <a:pt x="1294" y="793"/>
                    </a:lnTo>
                    <a:lnTo>
                      <a:pt x="1292" y="793"/>
                    </a:lnTo>
                    <a:lnTo>
                      <a:pt x="1291" y="791"/>
                    </a:lnTo>
                    <a:lnTo>
                      <a:pt x="1288" y="788"/>
                    </a:lnTo>
                    <a:lnTo>
                      <a:pt x="1288" y="787"/>
                    </a:lnTo>
                    <a:lnTo>
                      <a:pt x="1286" y="786"/>
                    </a:lnTo>
                    <a:lnTo>
                      <a:pt x="1282" y="785"/>
                    </a:lnTo>
                    <a:lnTo>
                      <a:pt x="1279" y="782"/>
                    </a:lnTo>
                    <a:lnTo>
                      <a:pt x="1281" y="780"/>
                    </a:lnTo>
                    <a:lnTo>
                      <a:pt x="1279" y="780"/>
                    </a:lnTo>
                    <a:lnTo>
                      <a:pt x="1279" y="777"/>
                    </a:lnTo>
                    <a:lnTo>
                      <a:pt x="1282" y="774"/>
                    </a:lnTo>
                    <a:lnTo>
                      <a:pt x="1281" y="770"/>
                    </a:lnTo>
                    <a:lnTo>
                      <a:pt x="1283" y="768"/>
                    </a:lnTo>
                    <a:lnTo>
                      <a:pt x="1278" y="759"/>
                    </a:lnTo>
                    <a:lnTo>
                      <a:pt x="1281" y="758"/>
                    </a:lnTo>
                    <a:lnTo>
                      <a:pt x="1282" y="751"/>
                    </a:lnTo>
                    <a:lnTo>
                      <a:pt x="1282" y="747"/>
                    </a:lnTo>
                    <a:lnTo>
                      <a:pt x="1285" y="746"/>
                    </a:lnTo>
                    <a:lnTo>
                      <a:pt x="1291" y="731"/>
                    </a:lnTo>
                    <a:lnTo>
                      <a:pt x="1293" y="728"/>
                    </a:lnTo>
                    <a:lnTo>
                      <a:pt x="1292" y="724"/>
                    </a:lnTo>
                    <a:lnTo>
                      <a:pt x="1293" y="719"/>
                    </a:lnTo>
                    <a:lnTo>
                      <a:pt x="1289" y="715"/>
                    </a:lnTo>
                    <a:lnTo>
                      <a:pt x="1290" y="708"/>
                    </a:lnTo>
                    <a:lnTo>
                      <a:pt x="1289" y="704"/>
                    </a:lnTo>
                    <a:lnTo>
                      <a:pt x="1292" y="695"/>
                    </a:lnTo>
                    <a:lnTo>
                      <a:pt x="1279" y="693"/>
                    </a:lnTo>
                    <a:lnTo>
                      <a:pt x="1273" y="686"/>
                    </a:lnTo>
                    <a:lnTo>
                      <a:pt x="1270" y="686"/>
                    </a:lnTo>
                    <a:lnTo>
                      <a:pt x="1271" y="676"/>
                    </a:lnTo>
                    <a:lnTo>
                      <a:pt x="1253" y="676"/>
                    </a:lnTo>
                    <a:lnTo>
                      <a:pt x="1132" y="676"/>
                    </a:lnTo>
                    <a:lnTo>
                      <a:pt x="1101" y="676"/>
                    </a:lnTo>
                    <a:lnTo>
                      <a:pt x="1101" y="703"/>
                    </a:lnTo>
                    <a:lnTo>
                      <a:pt x="1095" y="704"/>
                    </a:lnTo>
                    <a:lnTo>
                      <a:pt x="1092" y="707"/>
                    </a:lnTo>
                    <a:lnTo>
                      <a:pt x="1092" y="710"/>
                    </a:lnTo>
                    <a:lnTo>
                      <a:pt x="1091" y="721"/>
                    </a:lnTo>
                    <a:lnTo>
                      <a:pt x="1096" y="721"/>
                    </a:lnTo>
                    <a:lnTo>
                      <a:pt x="1098" y="724"/>
                    </a:lnTo>
                    <a:lnTo>
                      <a:pt x="1098" y="729"/>
                    </a:lnTo>
                    <a:lnTo>
                      <a:pt x="1092" y="738"/>
                    </a:lnTo>
                    <a:lnTo>
                      <a:pt x="1091" y="741"/>
                    </a:lnTo>
                    <a:lnTo>
                      <a:pt x="1086" y="743"/>
                    </a:lnTo>
                    <a:lnTo>
                      <a:pt x="1083" y="747"/>
                    </a:lnTo>
                    <a:lnTo>
                      <a:pt x="1081" y="750"/>
                    </a:lnTo>
                    <a:lnTo>
                      <a:pt x="1085" y="759"/>
                    </a:lnTo>
                    <a:lnTo>
                      <a:pt x="1084" y="769"/>
                    </a:lnTo>
                    <a:lnTo>
                      <a:pt x="1087" y="769"/>
                    </a:lnTo>
                    <a:lnTo>
                      <a:pt x="1089" y="774"/>
                    </a:lnTo>
                    <a:lnTo>
                      <a:pt x="1085" y="786"/>
                    </a:lnTo>
                    <a:lnTo>
                      <a:pt x="1083" y="796"/>
                    </a:lnTo>
                    <a:lnTo>
                      <a:pt x="1125" y="796"/>
                    </a:lnTo>
                    <a:lnTo>
                      <a:pt x="1139" y="796"/>
                    </a:lnTo>
                    <a:lnTo>
                      <a:pt x="1157" y="796"/>
                    </a:lnTo>
                    <a:lnTo>
                      <a:pt x="1213" y="796"/>
                    </a:lnTo>
                    <a:lnTo>
                      <a:pt x="1294" y="796"/>
                    </a:lnTo>
                    <a:lnTo>
                      <a:pt x="1295" y="798"/>
                    </a:lnTo>
                    <a:lnTo>
                      <a:pt x="1292" y="799"/>
                    </a:lnTo>
                    <a:lnTo>
                      <a:pt x="1294" y="801"/>
                    </a:lnTo>
                    <a:lnTo>
                      <a:pt x="1293" y="802"/>
                    </a:lnTo>
                    <a:lnTo>
                      <a:pt x="1294" y="804"/>
                    </a:lnTo>
                    <a:lnTo>
                      <a:pt x="1289" y="803"/>
                    </a:lnTo>
                    <a:lnTo>
                      <a:pt x="1288" y="813"/>
                    </a:lnTo>
                    <a:lnTo>
                      <a:pt x="1285" y="814"/>
                    </a:lnTo>
                    <a:lnTo>
                      <a:pt x="1286" y="817"/>
                    </a:lnTo>
                    <a:lnTo>
                      <a:pt x="1287" y="817"/>
                    </a:lnTo>
                    <a:lnTo>
                      <a:pt x="1286" y="818"/>
                    </a:lnTo>
                    <a:lnTo>
                      <a:pt x="1287" y="819"/>
                    </a:lnTo>
                    <a:lnTo>
                      <a:pt x="1286" y="820"/>
                    </a:lnTo>
                    <a:lnTo>
                      <a:pt x="1289" y="822"/>
                    </a:lnTo>
                    <a:lnTo>
                      <a:pt x="1288" y="826"/>
                    </a:lnTo>
                    <a:lnTo>
                      <a:pt x="1290" y="826"/>
                    </a:lnTo>
                    <a:lnTo>
                      <a:pt x="1290" y="828"/>
                    </a:lnTo>
                    <a:lnTo>
                      <a:pt x="1289" y="829"/>
                    </a:lnTo>
                    <a:lnTo>
                      <a:pt x="1291" y="831"/>
                    </a:lnTo>
                    <a:lnTo>
                      <a:pt x="1290" y="832"/>
                    </a:lnTo>
                    <a:lnTo>
                      <a:pt x="1291" y="835"/>
                    </a:lnTo>
                    <a:lnTo>
                      <a:pt x="1290" y="839"/>
                    </a:lnTo>
                    <a:lnTo>
                      <a:pt x="1289" y="839"/>
                    </a:lnTo>
                    <a:lnTo>
                      <a:pt x="1289" y="841"/>
                    </a:lnTo>
                    <a:lnTo>
                      <a:pt x="1286" y="844"/>
                    </a:lnTo>
                    <a:lnTo>
                      <a:pt x="1284" y="853"/>
                    </a:lnTo>
                    <a:lnTo>
                      <a:pt x="1276" y="865"/>
                    </a:lnTo>
                    <a:lnTo>
                      <a:pt x="1270" y="868"/>
                    </a:lnTo>
                    <a:lnTo>
                      <a:pt x="1269" y="871"/>
                    </a:lnTo>
                    <a:lnTo>
                      <a:pt x="1270" y="875"/>
                    </a:lnTo>
                    <a:lnTo>
                      <a:pt x="1268" y="882"/>
                    </a:lnTo>
                    <a:lnTo>
                      <a:pt x="1265" y="883"/>
                    </a:lnTo>
                    <a:lnTo>
                      <a:pt x="1264" y="886"/>
                    </a:lnTo>
                    <a:lnTo>
                      <a:pt x="1263" y="886"/>
                    </a:lnTo>
                    <a:lnTo>
                      <a:pt x="1263" y="891"/>
                    </a:lnTo>
                    <a:lnTo>
                      <a:pt x="1261" y="894"/>
                    </a:lnTo>
                    <a:lnTo>
                      <a:pt x="1265" y="900"/>
                    </a:lnTo>
                    <a:lnTo>
                      <a:pt x="1265" y="903"/>
                    </a:lnTo>
                    <a:lnTo>
                      <a:pt x="1268" y="903"/>
                    </a:lnTo>
                    <a:lnTo>
                      <a:pt x="1268" y="905"/>
                    </a:lnTo>
                    <a:lnTo>
                      <a:pt x="1271" y="904"/>
                    </a:lnTo>
                    <a:lnTo>
                      <a:pt x="1273" y="906"/>
                    </a:lnTo>
                    <a:lnTo>
                      <a:pt x="1272" y="906"/>
                    </a:lnTo>
                    <a:lnTo>
                      <a:pt x="1271" y="910"/>
                    </a:lnTo>
                    <a:lnTo>
                      <a:pt x="1275" y="910"/>
                    </a:lnTo>
                    <a:lnTo>
                      <a:pt x="1275" y="911"/>
                    </a:lnTo>
                    <a:lnTo>
                      <a:pt x="1277" y="913"/>
                    </a:lnTo>
                    <a:lnTo>
                      <a:pt x="1277" y="911"/>
                    </a:lnTo>
                    <a:lnTo>
                      <a:pt x="1279" y="911"/>
                    </a:lnTo>
                    <a:lnTo>
                      <a:pt x="1279" y="916"/>
                    </a:lnTo>
                    <a:lnTo>
                      <a:pt x="1282" y="916"/>
                    </a:lnTo>
                    <a:lnTo>
                      <a:pt x="1284" y="913"/>
                    </a:lnTo>
                    <a:lnTo>
                      <a:pt x="1287" y="913"/>
                    </a:lnTo>
                    <a:lnTo>
                      <a:pt x="1289" y="917"/>
                    </a:lnTo>
                    <a:lnTo>
                      <a:pt x="1288" y="919"/>
                    </a:lnTo>
                    <a:lnTo>
                      <a:pt x="1292" y="917"/>
                    </a:lnTo>
                    <a:lnTo>
                      <a:pt x="1291" y="920"/>
                    </a:lnTo>
                    <a:lnTo>
                      <a:pt x="1295" y="921"/>
                    </a:lnTo>
                    <a:lnTo>
                      <a:pt x="1294" y="923"/>
                    </a:lnTo>
                    <a:lnTo>
                      <a:pt x="1297" y="921"/>
                    </a:lnTo>
                    <a:lnTo>
                      <a:pt x="1297" y="924"/>
                    </a:lnTo>
                    <a:lnTo>
                      <a:pt x="1299" y="923"/>
                    </a:lnTo>
                    <a:lnTo>
                      <a:pt x="1299" y="925"/>
                    </a:lnTo>
                    <a:lnTo>
                      <a:pt x="1301" y="926"/>
                    </a:lnTo>
                    <a:lnTo>
                      <a:pt x="1301" y="928"/>
                    </a:lnTo>
                    <a:lnTo>
                      <a:pt x="1304" y="929"/>
                    </a:lnTo>
                    <a:lnTo>
                      <a:pt x="1305" y="927"/>
                    </a:lnTo>
                    <a:lnTo>
                      <a:pt x="1306" y="929"/>
                    </a:lnTo>
                    <a:lnTo>
                      <a:pt x="1305" y="929"/>
                    </a:lnTo>
                    <a:lnTo>
                      <a:pt x="1307" y="930"/>
                    </a:lnTo>
                    <a:lnTo>
                      <a:pt x="1307" y="931"/>
                    </a:lnTo>
                    <a:lnTo>
                      <a:pt x="1305" y="932"/>
                    </a:lnTo>
                    <a:lnTo>
                      <a:pt x="1305" y="934"/>
                    </a:lnTo>
                    <a:lnTo>
                      <a:pt x="1308" y="935"/>
                    </a:lnTo>
                    <a:lnTo>
                      <a:pt x="1307" y="939"/>
                    </a:lnTo>
                    <a:lnTo>
                      <a:pt x="1309" y="939"/>
                    </a:lnTo>
                    <a:lnTo>
                      <a:pt x="1312" y="942"/>
                    </a:lnTo>
                    <a:lnTo>
                      <a:pt x="1310" y="949"/>
                    </a:lnTo>
                    <a:lnTo>
                      <a:pt x="1311" y="952"/>
                    </a:lnTo>
                    <a:lnTo>
                      <a:pt x="1312" y="950"/>
                    </a:lnTo>
                    <a:lnTo>
                      <a:pt x="1311" y="954"/>
                    </a:lnTo>
                    <a:lnTo>
                      <a:pt x="1314" y="955"/>
                    </a:lnTo>
                    <a:lnTo>
                      <a:pt x="1314" y="960"/>
                    </a:lnTo>
                    <a:lnTo>
                      <a:pt x="1313" y="960"/>
                    </a:lnTo>
                    <a:lnTo>
                      <a:pt x="1317" y="963"/>
                    </a:lnTo>
                    <a:lnTo>
                      <a:pt x="1315" y="965"/>
                    </a:lnTo>
                    <a:lnTo>
                      <a:pt x="1320" y="964"/>
                    </a:lnTo>
                    <a:lnTo>
                      <a:pt x="1317" y="967"/>
                    </a:lnTo>
                    <a:lnTo>
                      <a:pt x="1318" y="972"/>
                    </a:lnTo>
                    <a:lnTo>
                      <a:pt x="1315" y="974"/>
                    </a:lnTo>
                    <a:lnTo>
                      <a:pt x="1317" y="976"/>
                    </a:lnTo>
                    <a:lnTo>
                      <a:pt x="1320" y="977"/>
                    </a:lnTo>
                    <a:lnTo>
                      <a:pt x="1318" y="979"/>
                    </a:lnTo>
                    <a:lnTo>
                      <a:pt x="1320" y="980"/>
                    </a:lnTo>
                    <a:lnTo>
                      <a:pt x="1319" y="983"/>
                    </a:lnTo>
                    <a:lnTo>
                      <a:pt x="1322" y="981"/>
                    </a:lnTo>
                    <a:lnTo>
                      <a:pt x="1324" y="985"/>
                    </a:lnTo>
                    <a:lnTo>
                      <a:pt x="1325" y="984"/>
                    </a:lnTo>
                    <a:lnTo>
                      <a:pt x="1326" y="985"/>
                    </a:lnTo>
                    <a:lnTo>
                      <a:pt x="1324" y="988"/>
                    </a:lnTo>
                    <a:lnTo>
                      <a:pt x="1325" y="990"/>
                    </a:lnTo>
                    <a:lnTo>
                      <a:pt x="1327" y="990"/>
                    </a:lnTo>
                    <a:lnTo>
                      <a:pt x="1325" y="993"/>
                    </a:lnTo>
                    <a:lnTo>
                      <a:pt x="1328" y="993"/>
                    </a:lnTo>
                    <a:lnTo>
                      <a:pt x="1327" y="995"/>
                    </a:lnTo>
                    <a:lnTo>
                      <a:pt x="1330" y="995"/>
                    </a:lnTo>
                    <a:lnTo>
                      <a:pt x="1330" y="997"/>
                    </a:lnTo>
                    <a:lnTo>
                      <a:pt x="1333" y="998"/>
                    </a:lnTo>
                    <a:lnTo>
                      <a:pt x="1332" y="1001"/>
                    </a:lnTo>
                    <a:lnTo>
                      <a:pt x="1328" y="1002"/>
                    </a:lnTo>
                    <a:lnTo>
                      <a:pt x="1331" y="1002"/>
                    </a:lnTo>
                    <a:lnTo>
                      <a:pt x="1330" y="1004"/>
                    </a:lnTo>
                    <a:lnTo>
                      <a:pt x="1332" y="1004"/>
                    </a:lnTo>
                    <a:lnTo>
                      <a:pt x="1329" y="1008"/>
                    </a:lnTo>
                    <a:lnTo>
                      <a:pt x="1329" y="1010"/>
                    </a:lnTo>
                    <a:lnTo>
                      <a:pt x="1326" y="1009"/>
                    </a:lnTo>
                    <a:lnTo>
                      <a:pt x="1325" y="1013"/>
                    </a:lnTo>
                    <a:lnTo>
                      <a:pt x="1321" y="1011"/>
                    </a:lnTo>
                    <a:lnTo>
                      <a:pt x="1323" y="1015"/>
                    </a:lnTo>
                    <a:lnTo>
                      <a:pt x="1322" y="1016"/>
                    </a:lnTo>
                    <a:lnTo>
                      <a:pt x="1321" y="1015"/>
                    </a:lnTo>
                    <a:lnTo>
                      <a:pt x="1319" y="1016"/>
                    </a:lnTo>
                    <a:lnTo>
                      <a:pt x="1320" y="1018"/>
                    </a:lnTo>
                    <a:lnTo>
                      <a:pt x="1319" y="1018"/>
                    </a:lnTo>
                    <a:lnTo>
                      <a:pt x="1317" y="1017"/>
                    </a:lnTo>
                    <a:lnTo>
                      <a:pt x="1317" y="1020"/>
                    </a:lnTo>
                    <a:lnTo>
                      <a:pt x="1312" y="1019"/>
                    </a:lnTo>
                    <a:lnTo>
                      <a:pt x="1312" y="1020"/>
                    </a:lnTo>
                    <a:lnTo>
                      <a:pt x="1310" y="1020"/>
                    </a:lnTo>
                    <a:lnTo>
                      <a:pt x="1313" y="1021"/>
                    </a:lnTo>
                    <a:lnTo>
                      <a:pt x="1311" y="1022"/>
                    </a:lnTo>
                    <a:lnTo>
                      <a:pt x="1307" y="1020"/>
                    </a:lnTo>
                    <a:lnTo>
                      <a:pt x="1307" y="1025"/>
                    </a:lnTo>
                    <a:lnTo>
                      <a:pt x="1306" y="1022"/>
                    </a:lnTo>
                    <a:lnTo>
                      <a:pt x="1305" y="1025"/>
                    </a:lnTo>
                    <a:lnTo>
                      <a:pt x="1304" y="1024"/>
                    </a:lnTo>
                    <a:lnTo>
                      <a:pt x="1304" y="1028"/>
                    </a:lnTo>
                    <a:lnTo>
                      <a:pt x="1302" y="1026"/>
                    </a:lnTo>
                    <a:lnTo>
                      <a:pt x="1300" y="1028"/>
                    </a:lnTo>
                    <a:lnTo>
                      <a:pt x="1302" y="1029"/>
                    </a:lnTo>
                    <a:lnTo>
                      <a:pt x="1300" y="1030"/>
                    </a:lnTo>
                    <a:lnTo>
                      <a:pt x="1302" y="1031"/>
                    </a:lnTo>
                    <a:lnTo>
                      <a:pt x="1300" y="1031"/>
                    </a:lnTo>
                    <a:lnTo>
                      <a:pt x="1300" y="1034"/>
                    </a:lnTo>
                    <a:lnTo>
                      <a:pt x="1297" y="1033"/>
                    </a:lnTo>
                    <a:lnTo>
                      <a:pt x="1294" y="1037"/>
                    </a:lnTo>
                    <a:lnTo>
                      <a:pt x="1293" y="1034"/>
                    </a:lnTo>
                    <a:lnTo>
                      <a:pt x="1291" y="1036"/>
                    </a:lnTo>
                    <a:lnTo>
                      <a:pt x="1290" y="1035"/>
                    </a:lnTo>
                    <a:lnTo>
                      <a:pt x="1289" y="1038"/>
                    </a:lnTo>
                    <a:lnTo>
                      <a:pt x="1285" y="1039"/>
                    </a:lnTo>
                    <a:lnTo>
                      <a:pt x="1285" y="1042"/>
                    </a:lnTo>
                    <a:lnTo>
                      <a:pt x="1287" y="1044"/>
                    </a:lnTo>
                    <a:lnTo>
                      <a:pt x="1283" y="1044"/>
                    </a:lnTo>
                    <a:lnTo>
                      <a:pt x="1285" y="1047"/>
                    </a:lnTo>
                    <a:lnTo>
                      <a:pt x="1283" y="1047"/>
                    </a:lnTo>
                    <a:lnTo>
                      <a:pt x="1283" y="1051"/>
                    </a:lnTo>
                    <a:lnTo>
                      <a:pt x="1279" y="1050"/>
                    </a:lnTo>
                    <a:lnTo>
                      <a:pt x="1279" y="1051"/>
                    </a:lnTo>
                    <a:lnTo>
                      <a:pt x="1277" y="1052"/>
                    </a:lnTo>
                    <a:lnTo>
                      <a:pt x="1278" y="1054"/>
                    </a:lnTo>
                    <a:lnTo>
                      <a:pt x="1277" y="1055"/>
                    </a:lnTo>
                    <a:lnTo>
                      <a:pt x="1277" y="1056"/>
                    </a:lnTo>
                    <a:lnTo>
                      <a:pt x="1273" y="1056"/>
                    </a:lnTo>
                    <a:lnTo>
                      <a:pt x="1273" y="1058"/>
                    </a:lnTo>
                    <a:lnTo>
                      <a:pt x="1269" y="1060"/>
                    </a:lnTo>
                    <a:lnTo>
                      <a:pt x="1270" y="1062"/>
                    </a:lnTo>
                    <a:lnTo>
                      <a:pt x="1267" y="1063"/>
                    </a:lnTo>
                    <a:lnTo>
                      <a:pt x="1270" y="1065"/>
                    </a:lnTo>
                    <a:lnTo>
                      <a:pt x="1270" y="1068"/>
                    </a:lnTo>
                    <a:lnTo>
                      <a:pt x="1268" y="1070"/>
                    </a:lnTo>
                    <a:lnTo>
                      <a:pt x="1269" y="1073"/>
                    </a:lnTo>
                    <a:lnTo>
                      <a:pt x="1267" y="1072"/>
                    </a:lnTo>
                    <a:lnTo>
                      <a:pt x="1263" y="1074"/>
                    </a:lnTo>
                    <a:lnTo>
                      <a:pt x="1266" y="1079"/>
                    </a:lnTo>
                    <a:lnTo>
                      <a:pt x="1261" y="1078"/>
                    </a:lnTo>
                    <a:lnTo>
                      <a:pt x="1263" y="1080"/>
                    </a:lnTo>
                    <a:lnTo>
                      <a:pt x="1260" y="1081"/>
                    </a:lnTo>
                    <a:lnTo>
                      <a:pt x="1258" y="1078"/>
                    </a:lnTo>
                    <a:lnTo>
                      <a:pt x="1255" y="1079"/>
                    </a:lnTo>
                    <a:lnTo>
                      <a:pt x="1250" y="1073"/>
                    </a:lnTo>
                    <a:lnTo>
                      <a:pt x="1252" y="1076"/>
                    </a:lnTo>
                    <a:lnTo>
                      <a:pt x="1248" y="1080"/>
                    </a:lnTo>
                    <a:lnTo>
                      <a:pt x="1250" y="1081"/>
                    </a:lnTo>
                    <a:lnTo>
                      <a:pt x="1250" y="1085"/>
                    </a:lnTo>
                    <a:lnTo>
                      <a:pt x="1247" y="1086"/>
                    </a:lnTo>
                    <a:lnTo>
                      <a:pt x="1246" y="1085"/>
                    </a:lnTo>
                    <a:lnTo>
                      <a:pt x="1247" y="1087"/>
                    </a:lnTo>
                    <a:lnTo>
                      <a:pt x="1245" y="1087"/>
                    </a:lnTo>
                    <a:lnTo>
                      <a:pt x="1248" y="1092"/>
                    </a:lnTo>
                    <a:lnTo>
                      <a:pt x="1245" y="1092"/>
                    </a:lnTo>
                    <a:lnTo>
                      <a:pt x="1248" y="1096"/>
                    </a:lnTo>
                    <a:lnTo>
                      <a:pt x="1247" y="1099"/>
                    </a:lnTo>
                    <a:lnTo>
                      <a:pt x="1243" y="1100"/>
                    </a:lnTo>
                    <a:lnTo>
                      <a:pt x="1245" y="1102"/>
                    </a:lnTo>
                    <a:lnTo>
                      <a:pt x="1250" y="1103"/>
                    </a:lnTo>
                    <a:lnTo>
                      <a:pt x="1252" y="1107"/>
                    </a:lnTo>
                    <a:lnTo>
                      <a:pt x="1252" y="1115"/>
                    </a:lnTo>
                    <a:lnTo>
                      <a:pt x="1253" y="1118"/>
                    </a:lnTo>
                    <a:lnTo>
                      <a:pt x="1257" y="1115"/>
                    </a:lnTo>
                    <a:lnTo>
                      <a:pt x="1259" y="1119"/>
                    </a:lnTo>
                    <a:lnTo>
                      <a:pt x="1263" y="1120"/>
                    </a:lnTo>
                    <a:lnTo>
                      <a:pt x="1275" y="1115"/>
                    </a:lnTo>
                    <a:lnTo>
                      <a:pt x="1279" y="1117"/>
                    </a:lnTo>
                    <a:lnTo>
                      <a:pt x="1289" y="1117"/>
                    </a:lnTo>
                    <a:lnTo>
                      <a:pt x="1293" y="1121"/>
                    </a:lnTo>
                    <a:lnTo>
                      <a:pt x="1304" y="1136"/>
                    </a:lnTo>
                    <a:lnTo>
                      <a:pt x="1303" y="1142"/>
                    </a:lnTo>
                    <a:lnTo>
                      <a:pt x="1301" y="1145"/>
                    </a:lnTo>
                    <a:lnTo>
                      <a:pt x="1303" y="1150"/>
                    </a:lnTo>
                    <a:lnTo>
                      <a:pt x="1296" y="1152"/>
                    </a:lnTo>
                    <a:lnTo>
                      <a:pt x="1296" y="1154"/>
                    </a:lnTo>
                    <a:lnTo>
                      <a:pt x="1293" y="1155"/>
                    </a:lnTo>
                    <a:lnTo>
                      <a:pt x="1292" y="1161"/>
                    </a:lnTo>
                    <a:lnTo>
                      <a:pt x="1287" y="1165"/>
                    </a:lnTo>
                    <a:lnTo>
                      <a:pt x="1289" y="1170"/>
                    </a:lnTo>
                    <a:lnTo>
                      <a:pt x="1285" y="1174"/>
                    </a:lnTo>
                    <a:lnTo>
                      <a:pt x="1286" y="1176"/>
                    </a:lnTo>
                    <a:lnTo>
                      <a:pt x="1284" y="1178"/>
                    </a:lnTo>
                    <a:lnTo>
                      <a:pt x="1285" y="1180"/>
                    </a:lnTo>
                    <a:lnTo>
                      <a:pt x="1283" y="1180"/>
                    </a:lnTo>
                    <a:lnTo>
                      <a:pt x="1281" y="1183"/>
                    </a:lnTo>
                    <a:lnTo>
                      <a:pt x="1284" y="1189"/>
                    </a:lnTo>
                    <a:lnTo>
                      <a:pt x="1284" y="1198"/>
                    </a:lnTo>
                    <a:lnTo>
                      <a:pt x="1287" y="1199"/>
                    </a:lnTo>
                    <a:lnTo>
                      <a:pt x="1288" y="1201"/>
                    </a:lnTo>
                    <a:lnTo>
                      <a:pt x="1287" y="1204"/>
                    </a:lnTo>
                    <a:lnTo>
                      <a:pt x="1289" y="1210"/>
                    </a:lnTo>
                    <a:lnTo>
                      <a:pt x="1293" y="1213"/>
                    </a:lnTo>
                    <a:lnTo>
                      <a:pt x="1293" y="1215"/>
                    </a:lnTo>
                    <a:lnTo>
                      <a:pt x="1291" y="1217"/>
                    </a:lnTo>
                    <a:lnTo>
                      <a:pt x="1292" y="1219"/>
                    </a:lnTo>
                    <a:lnTo>
                      <a:pt x="1294" y="1223"/>
                    </a:lnTo>
                    <a:lnTo>
                      <a:pt x="1296" y="1223"/>
                    </a:lnTo>
                    <a:lnTo>
                      <a:pt x="1297" y="1227"/>
                    </a:lnTo>
                    <a:lnTo>
                      <a:pt x="1296" y="1227"/>
                    </a:lnTo>
                    <a:lnTo>
                      <a:pt x="1300" y="1230"/>
                    </a:lnTo>
                    <a:lnTo>
                      <a:pt x="1300" y="1233"/>
                    </a:lnTo>
                    <a:lnTo>
                      <a:pt x="1295" y="1234"/>
                    </a:lnTo>
                    <a:lnTo>
                      <a:pt x="1295" y="1236"/>
                    </a:lnTo>
                    <a:lnTo>
                      <a:pt x="1291" y="1235"/>
                    </a:lnTo>
                    <a:lnTo>
                      <a:pt x="1286" y="1240"/>
                    </a:lnTo>
                    <a:lnTo>
                      <a:pt x="1284" y="1240"/>
                    </a:lnTo>
                    <a:lnTo>
                      <a:pt x="1283" y="1242"/>
                    </a:lnTo>
                    <a:lnTo>
                      <a:pt x="1284" y="1242"/>
                    </a:lnTo>
                    <a:lnTo>
                      <a:pt x="1284" y="1244"/>
                    </a:lnTo>
                    <a:lnTo>
                      <a:pt x="1277" y="1247"/>
                    </a:lnTo>
                    <a:lnTo>
                      <a:pt x="1275" y="1246"/>
                    </a:lnTo>
                    <a:lnTo>
                      <a:pt x="1275" y="1248"/>
                    </a:lnTo>
                    <a:lnTo>
                      <a:pt x="1273" y="1249"/>
                    </a:lnTo>
                    <a:lnTo>
                      <a:pt x="1275" y="1251"/>
                    </a:lnTo>
                    <a:lnTo>
                      <a:pt x="1272" y="1251"/>
                    </a:lnTo>
                    <a:lnTo>
                      <a:pt x="1272" y="1252"/>
                    </a:lnTo>
                    <a:lnTo>
                      <a:pt x="1268" y="1251"/>
                    </a:lnTo>
                    <a:lnTo>
                      <a:pt x="1267" y="1253"/>
                    </a:lnTo>
                    <a:lnTo>
                      <a:pt x="1268" y="1256"/>
                    </a:lnTo>
                    <a:lnTo>
                      <a:pt x="1264" y="1255"/>
                    </a:lnTo>
                    <a:lnTo>
                      <a:pt x="1260" y="1260"/>
                    </a:lnTo>
                    <a:lnTo>
                      <a:pt x="1256" y="1261"/>
                    </a:lnTo>
                    <a:lnTo>
                      <a:pt x="1256" y="1263"/>
                    </a:lnTo>
                    <a:lnTo>
                      <a:pt x="1249" y="1264"/>
                    </a:lnTo>
                    <a:lnTo>
                      <a:pt x="1249" y="1266"/>
                    </a:lnTo>
                    <a:lnTo>
                      <a:pt x="1246" y="1268"/>
                    </a:lnTo>
                    <a:lnTo>
                      <a:pt x="1247" y="1270"/>
                    </a:lnTo>
                    <a:lnTo>
                      <a:pt x="1246" y="1271"/>
                    </a:lnTo>
                    <a:lnTo>
                      <a:pt x="1243" y="1268"/>
                    </a:lnTo>
                    <a:lnTo>
                      <a:pt x="1245" y="1263"/>
                    </a:lnTo>
                    <a:lnTo>
                      <a:pt x="1240" y="1266"/>
                    </a:lnTo>
                    <a:lnTo>
                      <a:pt x="1238" y="1265"/>
                    </a:lnTo>
                    <a:lnTo>
                      <a:pt x="1237" y="1268"/>
                    </a:lnTo>
                    <a:lnTo>
                      <a:pt x="1233" y="1270"/>
                    </a:lnTo>
                    <a:lnTo>
                      <a:pt x="1235" y="1271"/>
                    </a:lnTo>
                    <a:lnTo>
                      <a:pt x="1229" y="1274"/>
                    </a:lnTo>
                    <a:lnTo>
                      <a:pt x="1230" y="1277"/>
                    </a:lnTo>
                    <a:lnTo>
                      <a:pt x="1228" y="1278"/>
                    </a:lnTo>
                    <a:lnTo>
                      <a:pt x="1228" y="1276"/>
                    </a:lnTo>
                    <a:lnTo>
                      <a:pt x="1227" y="1276"/>
                    </a:lnTo>
                    <a:lnTo>
                      <a:pt x="1225" y="1278"/>
                    </a:lnTo>
                    <a:lnTo>
                      <a:pt x="1227" y="1280"/>
                    </a:lnTo>
                    <a:lnTo>
                      <a:pt x="1222" y="1283"/>
                    </a:lnTo>
                    <a:lnTo>
                      <a:pt x="1229" y="1289"/>
                    </a:lnTo>
                    <a:lnTo>
                      <a:pt x="1225" y="1290"/>
                    </a:lnTo>
                    <a:lnTo>
                      <a:pt x="1225" y="1294"/>
                    </a:lnTo>
                    <a:lnTo>
                      <a:pt x="1221" y="1295"/>
                    </a:lnTo>
                    <a:lnTo>
                      <a:pt x="1220" y="1292"/>
                    </a:lnTo>
                    <a:lnTo>
                      <a:pt x="1218" y="1292"/>
                    </a:lnTo>
                    <a:lnTo>
                      <a:pt x="1215" y="1299"/>
                    </a:lnTo>
                    <a:lnTo>
                      <a:pt x="1214" y="1298"/>
                    </a:lnTo>
                    <a:lnTo>
                      <a:pt x="1209" y="1303"/>
                    </a:lnTo>
                    <a:lnTo>
                      <a:pt x="1206" y="1303"/>
                    </a:lnTo>
                    <a:lnTo>
                      <a:pt x="1205" y="1300"/>
                    </a:lnTo>
                    <a:lnTo>
                      <a:pt x="1200" y="1300"/>
                    </a:lnTo>
                    <a:lnTo>
                      <a:pt x="1202" y="1302"/>
                    </a:lnTo>
                    <a:lnTo>
                      <a:pt x="1200" y="1303"/>
                    </a:lnTo>
                    <a:lnTo>
                      <a:pt x="1197" y="1307"/>
                    </a:lnTo>
                    <a:lnTo>
                      <a:pt x="1199" y="1309"/>
                    </a:lnTo>
                    <a:lnTo>
                      <a:pt x="1194" y="1312"/>
                    </a:lnTo>
                    <a:lnTo>
                      <a:pt x="1192" y="1313"/>
                    </a:lnTo>
                    <a:lnTo>
                      <a:pt x="1187" y="1312"/>
                    </a:lnTo>
                    <a:lnTo>
                      <a:pt x="1187" y="1309"/>
                    </a:lnTo>
                    <a:lnTo>
                      <a:pt x="1185" y="1307"/>
                    </a:lnTo>
                    <a:lnTo>
                      <a:pt x="1180" y="1310"/>
                    </a:lnTo>
                    <a:lnTo>
                      <a:pt x="1179" y="1316"/>
                    </a:lnTo>
                    <a:lnTo>
                      <a:pt x="1180" y="1319"/>
                    </a:lnTo>
                    <a:lnTo>
                      <a:pt x="1174" y="1317"/>
                    </a:lnTo>
                    <a:lnTo>
                      <a:pt x="1174" y="1319"/>
                    </a:lnTo>
                    <a:lnTo>
                      <a:pt x="1171" y="1321"/>
                    </a:lnTo>
                    <a:lnTo>
                      <a:pt x="1174" y="1322"/>
                    </a:lnTo>
                    <a:lnTo>
                      <a:pt x="1173" y="1324"/>
                    </a:lnTo>
                    <a:lnTo>
                      <a:pt x="1168" y="1323"/>
                    </a:lnTo>
                    <a:lnTo>
                      <a:pt x="1167" y="1324"/>
                    </a:lnTo>
                    <a:lnTo>
                      <a:pt x="1162" y="1322"/>
                    </a:lnTo>
                    <a:lnTo>
                      <a:pt x="1160" y="1323"/>
                    </a:lnTo>
                    <a:lnTo>
                      <a:pt x="1159" y="1326"/>
                    </a:lnTo>
                    <a:lnTo>
                      <a:pt x="1153" y="1328"/>
                    </a:lnTo>
                    <a:lnTo>
                      <a:pt x="1153" y="1330"/>
                    </a:lnTo>
                    <a:lnTo>
                      <a:pt x="1152" y="1328"/>
                    </a:lnTo>
                    <a:lnTo>
                      <a:pt x="1151" y="1324"/>
                    </a:lnTo>
                    <a:lnTo>
                      <a:pt x="1148" y="1324"/>
                    </a:lnTo>
                    <a:lnTo>
                      <a:pt x="1148" y="1317"/>
                    </a:lnTo>
                    <a:lnTo>
                      <a:pt x="1143" y="1320"/>
                    </a:lnTo>
                    <a:lnTo>
                      <a:pt x="1138" y="1316"/>
                    </a:lnTo>
                    <a:lnTo>
                      <a:pt x="1134" y="1315"/>
                    </a:lnTo>
                    <a:lnTo>
                      <a:pt x="1133" y="1310"/>
                    </a:lnTo>
                    <a:lnTo>
                      <a:pt x="1130" y="1310"/>
                    </a:lnTo>
                    <a:lnTo>
                      <a:pt x="1129" y="1313"/>
                    </a:lnTo>
                    <a:lnTo>
                      <a:pt x="1121" y="1314"/>
                    </a:lnTo>
                    <a:lnTo>
                      <a:pt x="1112" y="1309"/>
                    </a:lnTo>
                    <a:lnTo>
                      <a:pt x="1109" y="1304"/>
                    </a:lnTo>
                    <a:lnTo>
                      <a:pt x="1109" y="1301"/>
                    </a:lnTo>
                    <a:lnTo>
                      <a:pt x="1095" y="1299"/>
                    </a:lnTo>
                    <a:lnTo>
                      <a:pt x="1095" y="1296"/>
                    </a:lnTo>
                    <a:lnTo>
                      <a:pt x="1087" y="1295"/>
                    </a:lnTo>
                    <a:lnTo>
                      <a:pt x="1088" y="1292"/>
                    </a:lnTo>
                    <a:lnTo>
                      <a:pt x="1085" y="1291"/>
                    </a:lnTo>
                    <a:lnTo>
                      <a:pt x="1080" y="1297"/>
                    </a:lnTo>
                    <a:lnTo>
                      <a:pt x="1075" y="1300"/>
                    </a:lnTo>
                    <a:lnTo>
                      <a:pt x="1075" y="1302"/>
                    </a:lnTo>
                    <a:lnTo>
                      <a:pt x="1077" y="1304"/>
                    </a:lnTo>
                    <a:lnTo>
                      <a:pt x="1073" y="1304"/>
                    </a:lnTo>
                    <a:lnTo>
                      <a:pt x="1069" y="1301"/>
                    </a:lnTo>
                    <a:lnTo>
                      <a:pt x="1056" y="1302"/>
                    </a:lnTo>
                    <a:lnTo>
                      <a:pt x="1055" y="1298"/>
                    </a:lnTo>
                    <a:lnTo>
                      <a:pt x="1049" y="1300"/>
                    </a:lnTo>
                    <a:lnTo>
                      <a:pt x="1047" y="1298"/>
                    </a:lnTo>
                    <a:lnTo>
                      <a:pt x="1039" y="1303"/>
                    </a:lnTo>
                    <a:lnTo>
                      <a:pt x="1038" y="1302"/>
                    </a:lnTo>
                    <a:lnTo>
                      <a:pt x="1038" y="1298"/>
                    </a:lnTo>
                    <a:lnTo>
                      <a:pt x="1031" y="1299"/>
                    </a:lnTo>
                    <a:lnTo>
                      <a:pt x="1029" y="1297"/>
                    </a:lnTo>
                    <a:lnTo>
                      <a:pt x="1023" y="1297"/>
                    </a:lnTo>
                    <a:lnTo>
                      <a:pt x="1021" y="1290"/>
                    </a:lnTo>
                    <a:lnTo>
                      <a:pt x="1014" y="1292"/>
                    </a:lnTo>
                    <a:lnTo>
                      <a:pt x="1005" y="1291"/>
                    </a:lnTo>
                    <a:lnTo>
                      <a:pt x="1004" y="1294"/>
                    </a:lnTo>
                    <a:lnTo>
                      <a:pt x="999" y="1296"/>
                    </a:lnTo>
                    <a:lnTo>
                      <a:pt x="991" y="1297"/>
                    </a:lnTo>
                    <a:lnTo>
                      <a:pt x="989" y="1296"/>
                    </a:lnTo>
                    <a:lnTo>
                      <a:pt x="985" y="1298"/>
                    </a:lnTo>
                    <a:lnTo>
                      <a:pt x="979" y="1296"/>
                    </a:lnTo>
                    <a:lnTo>
                      <a:pt x="976" y="1298"/>
                    </a:lnTo>
                    <a:lnTo>
                      <a:pt x="973" y="1297"/>
                    </a:lnTo>
                    <a:lnTo>
                      <a:pt x="970" y="1299"/>
                    </a:lnTo>
                    <a:lnTo>
                      <a:pt x="965" y="1303"/>
                    </a:lnTo>
                    <a:lnTo>
                      <a:pt x="963" y="1302"/>
                    </a:lnTo>
                    <a:lnTo>
                      <a:pt x="962" y="1295"/>
                    </a:lnTo>
                    <a:lnTo>
                      <a:pt x="953" y="1294"/>
                    </a:lnTo>
                    <a:lnTo>
                      <a:pt x="951" y="1290"/>
                    </a:lnTo>
                    <a:lnTo>
                      <a:pt x="946" y="1289"/>
                    </a:lnTo>
                    <a:lnTo>
                      <a:pt x="944" y="1287"/>
                    </a:lnTo>
                    <a:lnTo>
                      <a:pt x="940" y="1287"/>
                    </a:lnTo>
                    <a:lnTo>
                      <a:pt x="934" y="1291"/>
                    </a:lnTo>
                    <a:lnTo>
                      <a:pt x="931" y="1295"/>
                    </a:lnTo>
                    <a:lnTo>
                      <a:pt x="929" y="1295"/>
                    </a:lnTo>
                    <a:lnTo>
                      <a:pt x="930" y="1298"/>
                    </a:lnTo>
                    <a:lnTo>
                      <a:pt x="927" y="1299"/>
                    </a:lnTo>
                    <a:lnTo>
                      <a:pt x="927" y="1301"/>
                    </a:lnTo>
                    <a:lnTo>
                      <a:pt x="919" y="1300"/>
                    </a:lnTo>
                    <a:lnTo>
                      <a:pt x="916" y="1303"/>
                    </a:lnTo>
                    <a:lnTo>
                      <a:pt x="914" y="1308"/>
                    </a:lnTo>
                    <a:lnTo>
                      <a:pt x="911" y="1310"/>
                    </a:lnTo>
                    <a:lnTo>
                      <a:pt x="907" y="1309"/>
                    </a:lnTo>
                    <a:lnTo>
                      <a:pt x="901" y="1306"/>
                    </a:lnTo>
                    <a:lnTo>
                      <a:pt x="903" y="1304"/>
                    </a:lnTo>
                    <a:lnTo>
                      <a:pt x="898" y="1304"/>
                    </a:lnTo>
                    <a:lnTo>
                      <a:pt x="892" y="1308"/>
                    </a:lnTo>
                    <a:lnTo>
                      <a:pt x="892" y="1310"/>
                    </a:lnTo>
                    <a:lnTo>
                      <a:pt x="880" y="1310"/>
                    </a:lnTo>
                    <a:lnTo>
                      <a:pt x="880" y="1313"/>
                    </a:lnTo>
                    <a:lnTo>
                      <a:pt x="883" y="1316"/>
                    </a:lnTo>
                    <a:lnTo>
                      <a:pt x="885" y="1318"/>
                    </a:lnTo>
                    <a:lnTo>
                      <a:pt x="876" y="1325"/>
                    </a:lnTo>
                    <a:lnTo>
                      <a:pt x="872" y="1335"/>
                    </a:lnTo>
                    <a:lnTo>
                      <a:pt x="864" y="1337"/>
                    </a:lnTo>
                    <a:lnTo>
                      <a:pt x="862" y="1343"/>
                    </a:lnTo>
                    <a:lnTo>
                      <a:pt x="854" y="1343"/>
                    </a:lnTo>
                    <a:lnTo>
                      <a:pt x="852" y="1351"/>
                    </a:lnTo>
                    <a:lnTo>
                      <a:pt x="846" y="1355"/>
                    </a:lnTo>
                    <a:lnTo>
                      <a:pt x="844" y="1359"/>
                    </a:lnTo>
                    <a:lnTo>
                      <a:pt x="841" y="1361"/>
                    </a:lnTo>
                    <a:lnTo>
                      <a:pt x="836" y="1360"/>
                    </a:lnTo>
                    <a:lnTo>
                      <a:pt x="832" y="1353"/>
                    </a:lnTo>
                    <a:lnTo>
                      <a:pt x="821" y="1343"/>
                    </a:lnTo>
                    <a:lnTo>
                      <a:pt x="820" y="1337"/>
                    </a:lnTo>
                    <a:lnTo>
                      <a:pt x="820" y="1331"/>
                    </a:lnTo>
                    <a:lnTo>
                      <a:pt x="818" y="1328"/>
                    </a:lnTo>
                    <a:lnTo>
                      <a:pt x="809" y="1327"/>
                    </a:lnTo>
                    <a:lnTo>
                      <a:pt x="806" y="1331"/>
                    </a:lnTo>
                    <a:lnTo>
                      <a:pt x="808" y="1336"/>
                    </a:lnTo>
                    <a:lnTo>
                      <a:pt x="807" y="1338"/>
                    </a:lnTo>
                    <a:lnTo>
                      <a:pt x="805" y="1340"/>
                    </a:lnTo>
                    <a:lnTo>
                      <a:pt x="801" y="1339"/>
                    </a:lnTo>
                    <a:lnTo>
                      <a:pt x="785" y="1342"/>
                    </a:lnTo>
                    <a:lnTo>
                      <a:pt x="784" y="1345"/>
                    </a:lnTo>
                    <a:lnTo>
                      <a:pt x="787" y="1350"/>
                    </a:lnTo>
                    <a:lnTo>
                      <a:pt x="786" y="1352"/>
                    </a:lnTo>
                    <a:lnTo>
                      <a:pt x="778" y="1349"/>
                    </a:lnTo>
                    <a:lnTo>
                      <a:pt x="772" y="1350"/>
                    </a:lnTo>
                    <a:lnTo>
                      <a:pt x="768" y="1354"/>
                    </a:lnTo>
                    <a:lnTo>
                      <a:pt x="765" y="1355"/>
                    </a:lnTo>
                    <a:lnTo>
                      <a:pt x="761" y="1354"/>
                    </a:lnTo>
                    <a:lnTo>
                      <a:pt x="757" y="1354"/>
                    </a:lnTo>
                    <a:lnTo>
                      <a:pt x="756" y="1359"/>
                    </a:lnTo>
                    <a:lnTo>
                      <a:pt x="753" y="1361"/>
                    </a:lnTo>
                    <a:lnTo>
                      <a:pt x="748" y="1358"/>
                    </a:lnTo>
                    <a:lnTo>
                      <a:pt x="744" y="1359"/>
                    </a:lnTo>
                    <a:lnTo>
                      <a:pt x="741" y="1356"/>
                    </a:lnTo>
                    <a:lnTo>
                      <a:pt x="737" y="1356"/>
                    </a:lnTo>
                    <a:lnTo>
                      <a:pt x="734" y="1354"/>
                    </a:lnTo>
                    <a:lnTo>
                      <a:pt x="729" y="1356"/>
                    </a:lnTo>
                    <a:lnTo>
                      <a:pt x="724" y="1357"/>
                    </a:lnTo>
                    <a:lnTo>
                      <a:pt x="714" y="1355"/>
                    </a:lnTo>
                    <a:lnTo>
                      <a:pt x="712" y="1353"/>
                    </a:lnTo>
                    <a:lnTo>
                      <a:pt x="702" y="1352"/>
                    </a:lnTo>
                    <a:lnTo>
                      <a:pt x="699" y="1354"/>
                    </a:lnTo>
                    <a:lnTo>
                      <a:pt x="697" y="1361"/>
                    </a:lnTo>
                    <a:lnTo>
                      <a:pt x="691" y="1367"/>
                    </a:lnTo>
                    <a:lnTo>
                      <a:pt x="673" y="1366"/>
                    </a:lnTo>
                    <a:lnTo>
                      <a:pt x="665" y="1369"/>
                    </a:lnTo>
                    <a:lnTo>
                      <a:pt x="654" y="1369"/>
                    </a:lnTo>
                    <a:lnTo>
                      <a:pt x="649" y="1370"/>
                    </a:lnTo>
                    <a:lnTo>
                      <a:pt x="640" y="1373"/>
                    </a:lnTo>
                    <a:lnTo>
                      <a:pt x="631" y="1387"/>
                    </a:lnTo>
                    <a:lnTo>
                      <a:pt x="626" y="1398"/>
                    </a:lnTo>
                    <a:lnTo>
                      <a:pt x="616" y="1402"/>
                    </a:lnTo>
                    <a:lnTo>
                      <a:pt x="612" y="1414"/>
                    </a:lnTo>
                    <a:lnTo>
                      <a:pt x="605" y="1422"/>
                    </a:lnTo>
                    <a:lnTo>
                      <a:pt x="599" y="1424"/>
                    </a:lnTo>
                    <a:lnTo>
                      <a:pt x="597" y="1426"/>
                    </a:lnTo>
                    <a:lnTo>
                      <a:pt x="600" y="1434"/>
                    </a:lnTo>
                    <a:lnTo>
                      <a:pt x="599" y="1440"/>
                    </a:lnTo>
                    <a:lnTo>
                      <a:pt x="601" y="1442"/>
                    </a:lnTo>
                    <a:lnTo>
                      <a:pt x="598" y="1450"/>
                    </a:lnTo>
                    <a:lnTo>
                      <a:pt x="591" y="1460"/>
                    </a:lnTo>
                    <a:lnTo>
                      <a:pt x="584" y="1465"/>
                    </a:lnTo>
                    <a:lnTo>
                      <a:pt x="581" y="1468"/>
                    </a:lnTo>
                    <a:lnTo>
                      <a:pt x="568" y="1467"/>
                    </a:lnTo>
                    <a:lnTo>
                      <a:pt x="561" y="1468"/>
                    </a:lnTo>
                    <a:lnTo>
                      <a:pt x="562" y="1475"/>
                    </a:lnTo>
                    <a:lnTo>
                      <a:pt x="561" y="1477"/>
                    </a:lnTo>
                    <a:lnTo>
                      <a:pt x="549" y="1479"/>
                    </a:lnTo>
                    <a:lnTo>
                      <a:pt x="547" y="1481"/>
                    </a:lnTo>
                    <a:lnTo>
                      <a:pt x="547" y="1485"/>
                    </a:lnTo>
                    <a:lnTo>
                      <a:pt x="546" y="1490"/>
                    </a:lnTo>
                    <a:lnTo>
                      <a:pt x="540" y="1495"/>
                    </a:lnTo>
                    <a:lnTo>
                      <a:pt x="536" y="1496"/>
                    </a:lnTo>
                    <a:lnTo>
                      <a:pt x="530" y="1501"/>
                    </a:lnTo>
                    <a:lnTo>
                      <a:pt x="528" y="1506"/>
                    </a:lnTo>
                    <a:lnTo>
                      <a:pt x="526" y="1515"/>
                    </a:lnTo>
                    <a:lnTo>
                      <a:pt x="517" y="1530"/>
                    </a:lnTo>
                    <a:lnTo>
                      <a:pt x="519" y="1533"/>
                    </a:lnTo>
                    <a:lnTo>
                      <a:pt x="529" y="1542"/>
                    </a:lnTo>
                    <a:lnTo>
                      <a:pt x="529" y="1544"/>
                    </a:lnTo>
                    <a:lnTo>
                      <a:pt x="525" y="1548"/>
                    </a:lnTo>
                    <a:lnTo>
                      <a:pt x="504" y="1540"/>
                    </a:lnTo>
                    <a:lnTo>
                      <a:pt x="501" y="1535"/>
                    </a:lnTo>
                    <a:lnTo>
                      <a:pt x="494" y="1533"/>
                    </a:lnTo>
                    <a:lnTo>
                      <a:pt x="494" y="1528"/>
                    </a:lnTo>
                    <a:lnTo>
                      <a:pt x="490" y="1529"/>
                    </a:lnTo>
                    <a:lnTo>
                      <a:pt x="490" y="1525"/>
                    </a:lnTo>
                    <a:lnTo>
                      <a:pt x="483" y="1525"/>
                    </a:lnTo>
                    <a:lnTo>
                      <a:pt x="486" y="1522"/>
                    </a:lnTo>
                    <a:lnTo>
                      <a:pt x="483" y="1517"/>
                    </a:lnTo>
                    <a:lnTo>
                      <a:pt x="481" y="1517"/>
                    </a:lnTo>
                    <a:lnTo>
                      <a:pt x="481" y="1514"/>
                    </a:lnTo>
                    <a:lnTo>
                      <a:pt x="478" y="1511"/>
                    </a:lnTo>
                    <a:lnTo>
                      <a:pt x="476" y="1511"/>
                    </a:lnTo>
                    <a:lnTo>
                      <a:pt x="472" y="1505"/>
                    </a:lnTo>
                    <a:lnTo>
                      <a:pt x="463" y="1504"/>
                    </a:lnTo>
                    <a:lnTo>
                      <a:pt x="460" y="1501"/>
                    </a:lnTo>
                    <a:lnTo>
                      <a:pt x="457" y="1501"/>
                    </a:lnTo>
                    <a:lnTo>
                      <a:pt x="451" y="1500"/>
                    </a:lnTo>
                    <a:lnTo>
                      <a:pt x="449" y="1497"/>
                    </a:lnTo>
                    <a:lnTo>
                      <a:pt x="443" y="1495"/>
                    </a:lnTo>
                    <a:lnTo>
                      <a:pt x="437" y="1497"/>
                    </a:lnTo>
                    <a:lnTo>
                      <a:pt x="436" y="1498"/>
                    </a:lnTo>
                    <a:lnTo>
                      <a:pt x="430" y="1496"/>
                    </a:lnTo>
                    <a:lnTo>
                      <a:pt x="430" y="1493"/>
                    </a:lnTo>
                    <a:lnTo>
                      <a:pt x="428" y="1494"/>
                    </a:lnTo>
                    <a:lnTo>
                      <a:pt x="426" y="1490"/>
                    </a:lnTo>
                    <a:lnTo>
                      <a:pt x="424" y="1490"/>
                    </a:lnTo>
                    <a:lnTo>
                      <a:pt x="425" y="1487"/>
                    </a:lnTo>
                    <a:lnTo>
                      <a:pt x="424" y="1486"/>
                    </a:lnTo>
                    <a:lnTo>
                      <a:pt x="418" y="1487"/>
                    </a:lnTo>
                    <a:lnTo>
                      <a:pt x="415" y="1485"/>
                    </a:lnTo>
                    <a:lnTo>
                      <a:pt x="410" y="1486"/>
                    </a:lnTo>
                    <a:lnTo>
                      <a:pt x="411" y="1485"/>
                    </a:lnTo>
                    <a:lnTo>
                      <a:pt x="409" y="1481"/>
                    </a:lnTo>
                    <a:lnTo>
                      <a:pt x="404" y="1481"/>
                    </a:lnTo>
                    <a:lnTo>
                      <a:pt x="401" y="1478"/>
                    </a:lnTo>
                    <a:lnTo>
                      <a:pt x="402" y="1477"/>
                    </a:lnTo>
                    <a:lnTo>
                      <a:pt x="400" y="1477"/>
                    </a:lnTo>
                    <a:lnTo>
                      <a:pt x="399" y="1475"/>
                    </a:lnTo>
                    <a:lnTo>
                      <a:pt x="395" y="1476"/>
                    </a:lnTo>
                    <a:lnTo>
                      <a:pt x="393" y="1474"/>
                    </a:lnTo>
                    <a:lnTo>
                      <a:pt x="391" y="1475"/>
                    </a:lnTo>
                    <a:lnTo>
                      <a:pt x="387" y="1472"/>
                    </a:lnTo>
                    <a:lnTo>
                      <a:pt x="383" y="1474"/>
                    </a:lnTo>
                    <a:lnTo>
                      <a:pt x="382" y="1470"/>
                    </a:lnTo>
                    <a:lnTo>
                      <a:pt x="379" y="1471"/>
                    </a:lnTo>
                    <a:lnTo>
                      <a:pt x="375" y="1469"/>
                    </a:lnTo>
                    <a:lnTo>
                      <a:pt x="373" y="1469"/>
                    </a:lnTo>
                    <a:lnTo>
                      <a:pt x="370" y="1467"/>
                    </a:lnTo>
                    <a:lnTo>
                      <a:pt x="365" y="1467"/>
                    </a:lnTo>
                    <a:lnTo>
                      <a:pt x="365" y="1466"/>
                    </a:lnTo>
                    <a:lnTo>
                      <a:pt x="361" y="1466"/>
                    </a:lnTo>
                    <a:lnTo>
                      <a:pt x="358" y="1469"/>
                    </a:lnTo>
                    <a:lnTo>
                      <a:pt x="351" y="1466"/>
                    </a:lnTo>
                    <a:lnTo>
                      <a:pt x="348" y="1468"/>
                    </a:lnTo>
                    <a:lnTo>
                      <a:pt x="339" y="1464"/>
                    </a:lnTo>
                    <a:lnTo>
                      <a:pt x="336" y="1463"/>
                    </a:lnTo>
                    <a:lnTo>
                      <a:pt x="337" y="1462"/>
                    </a:lnTo>
                    <a:lnTo>
                      <a:pt x="335" y="1461"/>
                    </a:lnTo>
                    <a:lnTo>
                      <a:pt x="332" y="1462"/>
                    </a:lnTo>
                    <a:lnTo>
                      <a:pt x="331" y="1460"/>
                    </a:lnTo>
                    <a:lnTo>
                      <a:pt x="328" y="1459"/>
                    </a:lnTo>
                    <a:lnTo>
                      <a:pt x="329" y="1458"/>
                    </a:lnTo>
                    <a:lnTo>
                      <a:pt x="324" y="1458"/>
                    </a:lnTo>
                    <a:lnTo>
                      <a:pt x="321" y="1456"/>
                    </a:lnTo>
                    <a:lnTo>
                      <a:pt x="318" y="1456"/>
                    </a:lnTo>
                    <a:lnTo>
                      <a:pt x="317" y="1453"/>
                    </a:lnTo>
                    <a:lnTo>
                      <a:pt x="313" y="1450"/>
                    </a:lnTo>
                    <a:lnTo>
                      <a:pt x="307" y="1451"/>
                    </a:lnTo>
                    <a:lnTo>
                      <a:pt x="309" y="1448"/>
                    </a:lnTo>
                    <a:lnTo>
                      <a:pt x="307" y="1448"/>
                    </a:lnTo>
                    <a:lnTo>
                      <a:pt x="304" y="1450"/>
                    </a:lnTo>
                    <a:lnTo>
                      <a:pt x="297" y="1442"/>
                    </a:lnTo>
                    <a:lnTo>
                      <a:pt x="297" y="1441"/>
                    </a:lnTo>
                    <a:lnTo>
                      <a:pt x="295" y="1438"/>
                    </a:lnTo>
                    <a:lnTo>
                      <a:pt x="289" y="1435"/>
                    </a:lnTo>
                    <a:lnTo>
                      <a:pt x="289" y="1433"/>
                    </a:lnTo>
                    <a:lnTo>
                      <a:pt x="286" y="1431"/>
                    </a:lnTo>
                    <a:lnTo>
                      <a:pt x="283" y="1434"/>
                    </a:lnTo>
                    <a:lnTo>
                      <a:pt x="280" y="1431"/>
                    </a:lnTo>
                    <a:lnTo>
                      <a:pt x="280" y="1433"/>
                    </a:lnTo>
                    <a:lnTo>
                      <a:pt x="278" y="1434"/>
                    </a:lnTo>
                    <a:lnTo>
                      <a:pt x="277" y="1432"/>
                    </a:lnTo>
                    <a:lnTo>
                      <a:pt x="274" y="1432"/>
                    </a:lnTo>
                    <a:lnTo>
                      <a:pt x="273" y="1431"/>
                    </a:lnTo>
                    <a:lnTo>
                      <a:pt x="269" y="1434"/>
                    </a:lnTo>
                    <a:lnTo>
                      <a:pt x="268" y="1434"/>
                    </a:lnTo>
                    <a:lnTo>
                      <a:pt x="269" y="1432"/>
                    </a:lnTo>
                    <a:lnTo>
                      <a:pt x="268" y="1430"/>
                    </a:lnTo>
                    <a:lnTo>
                      <a:pt x="264" y="1430"/>
                    </a:lnTo>
                    <a:lnTo>
                      <a:pt x="263" y="1428"/>
                    </a:lnTo>
                    <a:lnTo>
                      <a:pt x="256" y="1428"/>
                    </a:lnTo>
                    <a:lnTo>
                      <a:pt x="252" y="1426"/>
                    </a:lnTo>
                    <a:lnTo>
                      <a:pt x="253" y="1425"/>
                    </a:lnTo>
                    <a:lnTo>
                      <a:pt x="250" y="1423"/>
                    </a:lnTo>
                    <a:lnTo>
                      <a:pt x="248" y="1416"/>
                    </a:lnTo>
                    <a:lnTo>
                      <a:pt x="239" y="1414"/>
                    </a:lnTo>
                    <a:lnTo>
                      <a:pt x="239" y="1413"/>
                    </a:lnTo>
                    <a:lnTo>
                      <a:pt x="237" y="1412"/>
                    </a:lnTo>
                    <a:lnTo>
                      <a:pt x="237" y="1409"/>
                    </a:lnTo>
                    <a:lnTo>
                      <a:pt x="233" y="1406"/>
                    </a:lnTo>
                    <a:lnTo>
                      <a:pt x="227" y="1406"/>
                    </a:lnTo>
                    <a:lnTo>
                      <a:pt x="225" y="1404"/>
                    </a:lnTo>
                    <a:lnTo>
                      <a:pt x="219" y="1404"/>
                    </a:lnTo>
                    <a:lnTo>
                      <a:pt x="215" y="1400"/>
                    </a:lnTo>
                    <a:lnTo>
                      <a:pt x="209" y="1402"/>
                    </a:lnTo>
                    <a:lnTo>
                      <a:pt x="206" y="1404"/>
                    </a:lnTo>
                    <a:lnTo>
                      <a:pt x="201" y="1402"/>
                    </a:lnTo>
                    <a:lnTo>
                      <a:pt x="195" y="1397"/>
                    </a:lnTo>
                    <a:lnTo>
                      <a:pt x="195" y="1395"/>
                    </a:lnTo>
                    <a:lnTo>
                      <a:pt x="192" y="1395"/>
                    </a:lnTo>
                    <a:lnTo>
                      <a:pt x="193" y="1393"/>
                    </a:lnTo>
                    <a:lnTo>
                      <a:pt x="187" y="1389"/>
                    </a:lnTo>
                    <a:lnTo>
                      <a:pt x="186" y="1386"/>
                    </a:lnTo>
                    <a:lnTo>
                      <a:pt x="184" y="1385"/>
                    </a:lnTo>
                    <a:lnTo>
                      <a:pt x="184" y="1384"/>
                    </a:lnTo>
                    <a:lnTo>
                      <a:pt x="175" y="1371"/>
                    </a:lnTo>
                    <a:lnTo>
                      <a:pt x="163" y="1368"/>
                    </a:lnTo>
                    <a:lnTo>
                      <a:pt x="159" y="1367"/>
                    </a:lnTo>
                    <a:lnTo>
                      <a:pt x="157" y="1364"/>
                    </a:lnTo>
                    <a:lnTo>
                      <a:pt x="153" y="1363"/>
                    </a:lnTo>
                    <a:lnTo>
                      <a:pt x="143" y="1371"/>
                    </a:lnTo>
                    <a:lnTo>
                      <a:pt x="137" y="1371"/>
                    </a:lnTo>
                    <a:lnTo>
                      <a:pt x="135" y="1372"/>
                    </a:lnTo>
                    <a:lnTo>
                      <a:pt x="124" y="1369"/>
                    </a:lnTo>
                    <a:lnTo>
                      <a:pt x="116" y="1371"/>
                    </a:lnTo>
                    <a:lnTo>
                      <a:pt x="111" y="1372"/>
                    </a:lnTo>
                    <a:lnTo>
                      <a:pt x="106" y="1369"/>
                    </a:lnTo>
                    <a:lnTo>
                      <a:pt x="101" y="1369"/>
                    </a:lnTo>
                    <a:lnTo>
                      <a:pt x="97" y="1366"/>
                    </a:lnTo>
                    <a:lnTo>
                      <a:pt x="93" y="1367"/>
                    </a:lnTo>
                    <a:lnTo>
                      <a:pt x="88" y="1366"/>
                    </a:lnTo>
                    <a:lnTo>
                      <a:pt x="83" y="1361"/>
                    </a:lnTo>
                    <a:lnTo>
                      <a:pt x="73" y="1360"/>
                    </a:lnTo>
                    <a:lnTo>
                      <a:pt x="73" y="1356"/>
                    </a:lnTo>
                    <a:lnTo>
                      <a:pt x="72" y="1354"/>
                    </a:lnTo>
                    <a:lnTo>
                      <a:pt x="68" y="1354"/>
                    </a:lnTo>
                    <a:lnTo>
                      <a:pt x="69" y="1351"/>
                    </a:lnTo>
                    <a:lnTo>
                      <a:pt x="63" y="1340"/>
                    </a:lnTo>
                    <a:lnTo>
                      <a:pt x="63" y="1338"/>
                    </a:lnTo>
                    <a:lnTo>
                      <a:pt x="67" y="1333"/>
                    </a:lnTo>
                    <a:lnTo>
                      <a:pt x="73" y="1332"/>
                    </a:lnTo>
                    <a:lnTo>
                      <a:pt x="76" y="1325"/>
                    </a:lnTo>
                    <a:lnTo>
                      <a:pt x="81" y="1322"/>
                    </a:lnTo>
                    <a:lnTo>
                      <a:pt x="83" y="1314"/>
                    </a:lnTo>
                    <a:lnTo>
                      <a:pt x="90" y="1313"/>
                    </a:lnTo>
                    <a:lnTo>
                      <a:pt x="99" y="1310"/>
                    </a:lnTo>
                    <a:lnTo>
                      <a:pt x="102" y="1305"/>
                    </a:lnTo>
                    <a:lnTo>
                      <a:pt x="107" y="1300"/>
                    </a:lnTo>
                    <a:lnTo>
                      <a:pt x="107" y="1297"/>
                    </a:lnTo>
                    <a:lnTo>
                      <a:pt x="104" y="1292"/>
                    </a:lnTo>
                    <a:lnTo>
                      <a:pt x="94" y="1288"/>
                    </a:lnTo>
                    <a:lnTo>
                      <a:pt x="83" y="1289"/>
                    </a:lnTo>
                    <a:lnTo>
                      <a:pt x="69" y="1285"/>
                    </a:lnTo>
                    <a:lnTo>
                      <a:pt x="64" y="1285"/>
                    </a:lnTo>
                    <a:lnTo>
                      <a:pt x="52" y="1291"/>
                    </a:lnTo>
                    <a:lnTo>
                      <a:pt x="49" y="1297"/>
                    </a:lnTo>
                    <a:lnTo>
                      <a:pt x="40" y="1296"/>
                    </a:lnTo>
                    <a:lnTo>
                      <a:pt x="33" y="1289"/>
                    </a:lnTo>
                    <a:lnTo>
                      <a:pt x="31" y="1268"/>
                    </a:lnTo>
                    <a:lnTo>
                      <a:pt x="27" y="1255"/>
                    </a:lnTo>
                    <a:lnTo>
                      <a:pt x="27" y="1251"/>
                    </a:lnTo>
                    <a:lnTo>
                      <a:pt x="24" y="1238"/>
                    </a:lnTo>
                    <a:lnTo>
                      <a:pt x="27" y="1234"/>
                    </a:lnTo>
                    <a:lnTo>
                      <a:pt x="37" y="1232"/>
                    </a:lnTo>
                    <a:lnTo>
                      <a:pt x="40" y="1229"/>
                    </a:lnTo>
                    <a:lnTo>
                      <a:pt x="40" y="1217"/>
                    </a:lnTo>
                    <a:lnTo>
                      <a:pt x="33" y="1207"/>
                    </a:lnTo>
                    <a:lnTo>
                      <a:pt x="27" y="1202"/>
                    </a:lnTo>
                    <a:lnTo>
                      <a:pt x="27" y="1199"/>
                    </a:lnTo>
                    <a:lnTo>
                      <a:pt x="24" y="1193"/>
                    </a:lnTo>
                    <a:lnTo>
                      <a:pt x="26" y="1186"/>
                    </a:lnTo>
                    <a:lnTo>
                      <a:pt x="21" y="1177"/>
                    </a:lnTo>
                    <a:lnTo>
                      <a:pt x="21" y="1174"/>
                    </a:lnTo>
                    <a:lnTo>
                      <a:pt x="16" y="1168"/>
                    </a:lnTo>
                    <a:lnTo>
                      <a:pt x="11" y="1161"/>
                    </a:lnTo>
                    <a:lnTo>
                      <a:pt x="4" y="1158"/>
                    </a:lnTo>
                    <a:lnTo>
                      <a:pt x="3" y="1154"/>
                    </a:lnTo>
                    <a:lnTo>
                      <a:pt x="1" y="1153"/>
                    </a:lnTo>
                    <a:lnTo>
                      <a:pt x="3" y="1153"/>
                    </a:lnTo>
                    <a:lnTo>
                      <a:pt x="1" y="1150"/>
                    </a:lnTo>
                    <a:lnTo>
                      <a:pt x="3" y="1148"/>
                    </a:lnTo>
                    <a:lnTo>
                      <a:pt x="0" y="1143"/>
                    </a:lnTo>
                    <a:lnTo>
                      <a:pt x="0" y="1135"/>
                    </a:lnTo>
                    <a:lnTo>
                      <a:pt x="3" y="1134"/>
                    </a:lnTo>
                    <a:lnTo>
                      <a:pt x="3" y="1129"/>
                    </a:lnTo>
                    <a:lnTo>
                      <a:pt x="1" y="1124"/>
                    </a:lnTo>
                    <a:lnTo>
                      <a:pt x="3" y="1123"/>
                    </a:lnTo>
                    <a:lnTo>
                      <a:pt x="1" y="1120"/>
                    </a:lnTo>
                    <a:lnTo>
                      <a:pt x="3" y="1115"/>
                    </a:lnTo>
                    <a:lnTo>
                      <a:pt x="3" y="1112"/>
                    </a:lnTo>
                    <a:lnTo>
                      <a:pt x="7" y="1103"/>
                    </a:lnTo>
                    <a:lnTo>
                      <a:pt x="5" y="1099"/>
                    </a:lnTo>
                    <a:lnTo>
                      <a:pt x="5" y="1096"/>
                    </a:lnTo>
                    <a:lnTo>
                      <a:pt x="10" y="1090"/>
                    </a:lnTo>
                    <a:lnTo>
                      <a:pt x="9" y="1089"/>
                    </a:lnTo>
                    <a:lnTo>
                      <a:pt x="10" y="1088"/>
                    </a:lnTo>
                    <a:lnTo>
                      <a:pt x="10" y="1087"/>
                    </a:lnTo>
                    <a:lnTo>
                      <a:pt x="11" y="1088"/>
                    </a:lnTo>
                    <a:lnTo>
                      <a:pt x="12" y="1086"/>
                    </a:lnTo>
                    <a:lnTo>
                      <a:pt x="10" y="1084"/>
                    </a:lnTo>
                    <a:lnTo>
                      <a:pt x="12" y="1083"/>
                    </a:lnTo>
                    <a:lnTo>
                      <a:pt x="12" y="1081"/>
                    </a:lnTo>
                    <a:lnTo>
                      <a:pt x="10" y="1082"/>
                    </a:lnTo>
                    <a:lnTo>
                      <a:pt x="11" y="1079"/>
                    </a:lnTo>
                    <a:lnTo>
                      <a:pt x="10" y="1075"/>
                    </a:lnTo>
                    <a:lnTo>
                      <a:pt x="8" y="1074"/>
                    </a:lnTo>
                    <a:lnTo>
                      <a:pt x="10" y="1071"/>
                    </a:lnTo>
                    <a:lnTo>
                      <a:pt x="8" y="1070"/>
                    </a:lnTo>
                    <a:lnTo>
                      <a:pt x="8" y="1068"/>
                    </a:lnTo>
                    <a:lnTo>
                      <a:pt x="12" y="1063"/>
                    </a:lnTo>
                    <a:lnTo>
                      <a:pt x="12" y="1060"/>
                    </a:lnTo>
                    <a:lnTo>
                      <a:pt x="14" y="1058"/>
                    </a:lnTo>
                    <a:lnTo>
                      <a:pt x="19" y="1051"/>
                    </a:lnTo>
                    <a:lnTo>
                      <a:pt x="21" y="1039"/>
                    </a:lnTo>
                    <a:lnTo>
                      <a:pt x="24" y="1040"/>
                    </a:lnTo>
                    <a:lnTo>
                      <a:pt x="25" y="1038"/>
                    </a:lnTo>
                    <a:lnTo>
                      <a:pt x="27" y="1036"/>
                    </a:lnTo>
                    <a:lnTo>
                      <a:pt x="26" y="1034"/>
                    </a:lnTo>
                    <a:lnTo>
                      <a:pt x="30" y="1030"/>
                    </a:lnTo>
                    <a:lnTo>
                      <a:pt x="29" y="1028"/>
                    </a:lnTo>
                    <a:lnTo>
                      <a:pt x="33" y="1027"/>
                    </a:lnTo>
                    <a:lnTo>
                      <a:pt x="33" y="1025"/>
                    </a:lnTo>
                    <a:lnTo>
                      <a:pt x="35" y="1025"/>
                    </a:lnTo>
                    <a:lnTo>
                      <a:pt x="35" y="1022"/>
                    </a:lnTo>
                    <a:lnTo>
                      <a:pt x="36" y="1024"/>
                    </a:lnTo>
                    <a:lnTo>
                      <a:pt x="35" y="1021"/>
                    </a:lnTo>
                    <a:lnTo>
                      <a:pt x="37" y="1022"/>
                    </a:lnTo>
                    <a:lnTo>
                      <a:pt x="39" y="1020"/>
                    </a:lnTo>
                    <a:lnTo>
                      <a:pt x="40" y="1021"/>
                    </a:lnTo>
                    <a:lnTo>
                      <a:pt x="39" y="1019"/>
                    </a:lnTo>
                    <a:lnTo>
                      <a:pt x="42" y="1019"/>
                    </a:lnTo>
                    <a:lnTo>
                      <a:pt x="43" y="1018"/>
                    </a:lnTo>
                    <a:lnTo>
                      <a:pt x="43" y="1015"/>
                    </a:lnTo>
                    <a:lnTo>
                      <a:pt x="41" y="1015"/>
                    </a:lnTo>
                    <a:lnTo>
                      <a:pt x="42" y="1013"/>
                    </a:lnTo>
                    <a:lnTo>
                      <a:pt x="40" y="1013"/>
                    </a:lnTo>
                    <a:lnTo>
                      <a:pt x="41" y="1011"/>
                    </a:lnTo>
                    <a:lnTo>
                      <a:pt x="40" y="1009"/>
                    </a:lnTo>
                    <a:lnTo>
                      <a:pt x="43" y="1007"/>
                    </a:lnTo>
                    <a:lnTo>
                      <a:pt x="42" y="1007"/>
                    </a:lnTo>
                    <a:lnTo>
                      <a:pt x="42" y="1006"/>
                    </a:lnTo>
                    <a:lnTo>
                      <a:pt x="43" y="1006"/>
                    </a:lnTo>
                    <a:lnTo>
                      <a:pt x="43" y="1002"/>
                    </a:lnTo>
                    <a:lnTo>
                      <a:pt x="44" y="1001"/>
                    </a:lnTo>
                    <a:lnTo>
                      <a:pt x="43" y="995"/>
                    </a:lnTo>
                    <a:lnTo>
                      <a:pt x="45" y="996"/>
                    </a:lnTo>
                    <a:lnTo>
                      <a:pt x="45" y="992"/>
                    </a:lnTo>
                    <a:lnTo>
                      <a:pt x="48" y="990"/>
                    </a:lnTo>
                    <a:lnTo>
                      <a:pt x="46" y="983"/>
                    </a:lnTo>
                    <a:lnTo>
                      <a:pt x="49" y="983"/>
                    </a:lnTo>
                    <a:lnTo>
                      <a:pt x="48" y="982"/>
                    </a:lnTo>
                    <a:lnTo>
                      <a:pt x="51" y="980"/>
                    </a:lnTo>
                    <a:lnTo>
                      <a:pt x="52" y="977"/>
                    </a:lnTo>
                    <a:lnTo>
                      <a:pt x="51" y="976"/>
                    </a:lnTo>
                    <a:lnTo>
                      <a:pt x="52" y="973"/>
                    </a:lnTo>
                    <a:lnTo>
                      <a:pt x="53" y="972"/>
                    </a:lnTo>
                    <a:lnTo>
                      <a:pt x="53" y="973"/>
                    </a:lnTo>
                    <a:lnTo>
                      <a:pt x="54" y="972"/>
                    </a:lnTo>
                    <a:lnTo>
                      <a:pt x="55" y="974"/>
                    </a:lnTo>
                    <a:lnTo>
                      <a:pt x="60" y="973"/>
                    </a:lnTo>
                    <a:lnTo>
                      <a:pt x="62" y="974"/>
                    </a:lnTo>
                    <a:lnTo>
                      <a:pt x="63" y="974"/>
                    </a:lnTo>
                    <a:lnTo>
                      <a:pt x="63" y="972"/>
                    </a:lnTo>
                    <a:lnTo>
                      <a:pt x="65" y="973"/>
                    </a:lnTo>
                    <a:lnTo>
                      <a:pt x="64" y="971"/>
                    </a:lnTo>
                    <a:lnTo>
                      <a:pt x="66" y="971"/>
                    </a:lnTo>
                    <a:lnTo>
                      <a:pt x="66" y="973"/>
                    </a:lnTo>
                    <a:lnTo>
                      <a:pt x="67" y="972"/>
                    </a:lnTo>
                    <a:lnTo>
                      <a:pt x="65" y="968"/>
                    </a:lnTo>
                    <a:lnTo>
                      <a:pt x="71" y="967"/>
                    </a:lnTo>
                    <a:lnTo>
                      <a:pt x="67" y="961"/>
                    </a:lnTo>
                    <a:lnTo>
                      <a:pt x="69" y="960"/>
                    </a:lnTo>
                    <a:lnTo>
                      <a:pt x="71" y="960"/>
                    </a:lnTo>
                    <a:lnTo>
                      <a:pt x="71" y="963"/>
                    </a:lnTo>
                    <a:lnTo>
                      <a:pt x="73" y="962"/>
                    </a:lnTo>
                    <a:lnTo>
                      <a:pt x="81" y="954"/>
                    </a:lnTo>
                    <a:lnTo>
                      <a:pt x="84" y="955"/>
                    </a:lnTo>
                    <a:lnTo>
                      <a:pt x="85" y="953"/>
                    </a:lnTo>
                    <a:lnTo>
                      <a:pt x="87" y="954"/>
                    </a:lnTo>
                    <a:lnTo>
                      <a:pt x="88" y="952"/>
                    </a:lnTo>
                    <a:lnTo>
                      <a:pt x="91" y="953"/>
                    </a:lnTo>
                    <a:lnTo>
                      <a:pt x="93" y="950"/>
                    </a:lnTo>
                    <a:lnTo>
                      <a:pt x="97" y="946"/>
                    </a:lnTo>
                    <a:lnTo>
                      <a:pt x="99" y="948"/>
                    </a:lnTo>
                    <a:lnTo>
                      <a:pt x="102" y="946"/>
                    </a:lnTo>
                    <a:lnTo>
                      <a:pt x="101" y="942"/>
                    </a:lnTo>
                    <a:lnTo>
                      <a:pt x="103" y="939"/>
                    </a:lnTo>
                    <a:lnTo>
                      <a:pt x="107" y="939"/>
                    </a:lnTo>
                    <a:lnTo>
                      <a:pt x="106" y="934"/>
                    </a:lnTo>
                    <a:lnTo>
                      <a:pt x="108" y="931"/>
                    </a:lnTo>
                    <a:lnTo>
                      <a:pt x="105" y="930"/>
                    </a:lnTo>
                    <a:lnTo>
                      <a:pt x="112" y="928"/>
                    </a:lnTo>
                    <a:lnTo>
                      <a:pt x="111" y="922"/>
                    </a:lnTo>
                    <a:lnTo>
                      <a:pt x="113" y="923"/>
                    </a:lnTo>
                    <a:lnTo>
                      <a:pt x="115" y="926"/>
                    </a:lnTo>
                    <a:lnTo>
                      <a:pt x="117" y="924"/>
                    </a:lnTo>
                    <a:lnTo>
                      <a:pt x="115" y="919"/>
                    </a:lnTo>
                    <a:lnTo>
                      <a:pt x="112" y="918"/>
                    </a:lnTo>
                    <a:lnTo>
                      <a:pt x="114" y="916"/>
                    </a:lnTo>
                    <a:lnTo>
                      <a:pt x="112" y="913"/>
                    </a:lnTo>
                    <a:lnTo>
                      <a:pt x="113" y="912"/>
                    </a:lnTo>
                    <a:lnTo>
                      <a:pt x="119" y="916"/>
                    </a:lnTo>
                    <a:lnTo>
                      <a:pt x="119" y="909"/>
                    </a:lnTo>
                    <a:lnTo>
                      <a:pt x="122" y="912"/>
                    </a:lnTo>
                    <a:lnTo>
                      <a:pt x="126" y="912"/>
                    </a:lnTo>
                    <a:lnTo>
                      <a:pt x="126" y="909"/>
                    </a:lnTo>
                    <a:lnTo>
                      <a:pt x="129" y="909"/>
                    </a:lnTo>
                    <a:lnTo>
                      <a:pt x="126" y="907"/>
                    </a:lnTo>
                    <a:lnTo>
                      <a:pt x="127" y="905"/>
                    </a:lnTo>
                    <a:lnTo>
                      <a:pt x="131" y="907"/>
                    </a:lnTo>
                    <a:lnTo>
                      <a:pt x="132" y="904"/>
                    </a:lnTo>
                    <a:lnTo>
                      <a:pt x="135" y="905"/>
                    </a:lnTo>
                    <a:lnTo>
                      <a:pt x="135" y="902"/>
                    </a:lnTo>
                    <a:lnTo>
                      <a:pt x="136" y="901"/>
                    </a:lnTo>
                    <a:lnTo>
                      <a:pt x="136" y="898"/>
                    </a:lnTo>
                    <a:lnTo>
                      <a:pt x="134" y="894"/>
                    </a:lnTo>
                    <a:lnTo>
                      <a:pt x="139" y="894"/>
                    </a:lnTo>
                    <a:lnTo>
                      <a:pt x="141" y="891"/>
                    </a:lnTo>
                    <a:lnTo>
                      <a:pt x="139" y="887"/>
                    </a:lnTo>
                    <a:lnTo>
                      <a:pt x="141" y="886"/>
                    </a:lnTo>
                    <a:lnTo>
                      <a:pt x="139" y="885"/>
                    </a:lnTo>
                    <a:lnTo>
                      <a:pt x="138" y="886"/>
                    </a:lnTo>
                    <a:lnTo>
                      <a:pt x="139" y="883"/>
                    </a:lnTo>
                    <a:lnTo>
                      <a:pt x="134" y="880"/>
                    </a:lnTo>
                    <a:lnTo>
                      <a:pt x="133" y="874"/>
                    </a:lnTo>
                    <a:lnTo>
                      <a:pt x="125" y="874"/>
                    </a:lnTo>
                    <a:lnTo>
                      <a:pt x="123" y="871"/>
                    </a:lnTo>
                    <a:lnTo>
                      <a:pt x="125" y="868"/>
                    </a:lnTo>
                    <a:lnTo>
                      <a:pt x="122" y="865"/>
                    </a:lnTo>
                    <a:lnTo>
                      <a:pt x="122" y="862"/>
                    </a:lnTo>
                    <a:lnTo>
                      <a:pt x="124" y="859"/>
                    </a:lnTo>
                    <a:lnTo>
                      <a:pt x="123" y="853"/>
                    </a:lnTo>
                    <a:lnTo>
                      <a:pt x="124" y="851"/>
                    </a:lnTo>
                    <a:lnTo>
                      <a:pt x="130" y="846"/>
                    </a:lnTo>
                    <a:lnTo>
                      <a:pt x="137" y="848"/>
                    </a:lnTo>
                    <a:lnTo>
                      <a:pt x="140" y="845"/>
                    </a:lnTo>
                    <a:lnTo>
                      <a:pt x="144" y="844"/>
                    </a:lnTo>
                    <a:lnTo>
                      <a:pt x="147" y="839"/>
                    </a:lnTo>
                    <a:lnTo>
                      <a:pt x="151" y="842"/>
                    </a:lnTo>
                    <a:lnTo>
                      <a:pt x="154" y="841"/>
                    </a:lnTo>
                    <a:lnTo>
                      <a:pt x="149" y="835"/>
                    </a:lnTo>
                    <a:lnTo>
                      <a:pt x="150" y="834"/>
                    </a:lnTo>
                    <a:lnTo>
                      <a:pt x="154" y="833"/>
                    </a:lnTo>
                    <a:lnTo>
                      <a:pt x="153" y="821"/>
                    </a:lnTo>
                    <a:lnTo>
                      <a:pt x="158" y="819"/>
                    </a:lnTo>
                    <a:lnTo>
                      <a:pt x="158" y="815"/>
                    </a:lnTo>
                    <a:lnTo>
                      <a:pt x="160" y="814"/>
                    </a:lnTo>
                    <a:lnTo>
                      <a:pt x="163" y="816"/>
                    </a:lnTo>
                    <a:lnTo>
                      <a:pt x="167" y="813"/>
                    </a:lnTo>
                    <a:lnTo>
                      <a:pt x="170" y="813"/>
                    </a:lnTo>
                    <a:lnTo>
                      <a:pt x="173" y="813"/>
                    </a:lnTo>
                    <a:lnTo>
                      <a:pt x="177" y="809"/>
                    </a:lnTo>
                    <a:lnTo>
                      <a:pt x="186" y="805"/>
                    </a:lnTo>
                    <a:lnTo>
                      <a:pt x="191" y="806"/>
                    </a:lnTo>
                    <a:lnTo>
                      <a:pt x="194" y="802"/>
                    </a:lnTo>
                    <a:lnTo>
                      <a:pt x="196" y="803"/>
                    </a:lnTo>
                    <a:lnTo>
                      <a:pt x="202" y="800"/>
                    </a:lnTo>
                    <a:lnTo>
                      <a:pt x="203" y="793"/>
                    </a:lnTo>
                    <a:lnTo>
                      <a:pt x="205" y="786"/>
                    </a:lnTo>
                    <a:lnTo>
                      <a:pt x="210" y="781"/>
                    </a:lnTo>
                    <a:lnTo>
                      <a:pt x="210" y="778"/>
                    </a:lnTo>
                    <a:lnTo>
                      <a:pt x="217" y="769"/>
                    </a:lnTo>
                    <a:lnTo>
                      <a:pt x="217" y="761"/>
                    </a:lnTo>
                    <a:lnTo>
                      <a:pt x="226" y="761"/>
                    </a:lnTo>
                    <a:lnTo>
                      <a:pt x="231" y="759"/>
                    </a:lnTo>
                    <a:lnTo>
                      <a:pt x="245" y="762"/>
                    </a:lnTo>
                    <a:lnTo>
                      <a:pt x="249" y="759"/>
                    </a:lnTo>
                    <a:lnTo>
                      <a:pt x="251" y="761"/>
                    </a:lnTo>
                    <a:lnTo>
                      <a:pt x="256" y="759"/>
                    </a:lnTo>
                    <a:lnTo>
                      <a:pt x="260" y="760"/>
                    </a:lnTo>
                    <a:lnTo>
                      <a:pt x="270" y="760"/>
                    </a:lnTo>
                    <a:lnTo>
                      <a:pt x="274" y="758"/>
                    </a:lnTo>
                    <a:lnTo>
                      <a:pt x="276" y="751"/>
                    </a:lnTo>
                    <a:lnTo>
                      <a:pt x="279" y="749"/>
                    </a:lnTo>
                    <a:lnTo>
                      <a:pt x="283" y="749"/>
                    </a:lnTo>
                    <a:lnTo>
                      <a:pt x="282" y="746"/>
                    </a:lnTo>
                    <a:lnTo>
                      <a:pt x="284" y="744"/>
                    </a:lnTo>
                    <a:lnTo>
                      <a:pt x="292" y="744"/>
                    </a:lnTo>
                    <a:lnTo>
                      <a:pt x="297" y="748"/>
                    </a:lnTo>
                    <a:lnTo>
                      <a:pt x="299" y="747"/>
                    </a:lnTo>
                    <a:lnTo>
                      <a:pt x="300" y="742"/>
                    </a:lnTo>
                    <a:lnTo>
                      <a:pt x="303" y="739"/>
                    </a:lnTo>
                    <a:lnTo>
                      <a:pt x="307" y="730"/>
                    </a:lnTo>
                    <a:lnTo>
                      <a:pt x="312" y="726"/>
                    </a:lnTo>
                    <a:lnTo>
                      <a:pt x="316" y="725"/>
                    </a:lnTo>
                    <a:lnTo>
                      <a:pt x="316" y="722"/>
                    </a:lnTo>
                    <a:lnTo>
                      <a:pt x="325" y="706"/>
                    </a:lnTo>
                    <a:lnTo>
                      <a:pt x="327" y="700"/>
                    </a:lnTo>
                    <a:lnTo>
                      <a:pt x="321" y="688"/>
                    </a:lnTo>
                    <a:lnTo>
                      <a:pt x="321" y="684"/>
                    </a:lnTo>
                    <a:lnTo>
                      <a:pt x="324" y="683"/>
                    </a:lnTo>
                    <a:lnTo>
                      <a:pt x="328" y="688"/>
                    </a:lnTo>
                    <a:lnTo>
                      <a:pt x="332" y="687"/>
                    </a:lnTo>
                    <a:lnTo>
                      <a:pt x="331" y="678"/>
                    </a:lnTo>
                    <a:lnTo>
                      <a:pt x="337" y="675"/>
                    </a:lnTo>
                    <a:lnTo>
                      <a:pt x="338" y="673"/>
                    </a:lnTo>
                    <a:lnTo>
                      <a:pt x="336" y="667"/>
                    </a:lnTo>
                    <a:lnTo>
                      <a:pt x="339" y="661"/>
                    </a:lnTo>
                    <a:lnTo>
                      <a:pt x="338" y="656"/>
                    </a:lnTo>
                    <a:lnTo>
                      <a:pt x="345" y="648"/>
                    </a:lnTo>
                    <a:lnTo>
                      <a:pt x="343" y="644"/>
                    </a:lnTo>
                    <a:lnTo>
                      <a:pt x="341" y="642"/>
                    </a:lnTo>
                    <a:lnTo>
                      <a:pt x="341" y="632"/>
                    </a:lnTo>
                    <a:lnTo>
                      <a:pt x="350" y="625"/>
                    </a:lnTo>
                    <a:lnTo>
                      <a:pt x="350" y="623"/>
                    </a:lnTo>
                    <a:lnTo>
                      <a:pt x="345" y="620"/>
                    </a:lnTo>
                    <a:lnTo>
                      <a:pt x="349" y="612"/>
                    </a:lnTo>
                    <a:lnTo>
                      <a:pt x="349" y="606"/>
                    </a:lnTo>
                    <a:lnTo>
                      <a:pt x="360" y="601"/>
                    </a:lnTo>
                    <a:lnTo>
                      <a:pt x="366" y="592"/>
                    </a:lnTo>
                    <a:lnTo>
                      <a:pt x="370" y="590"/>
                    </a:lnTo>
                    <a:lnTo>
                      <a:pt x="374" y="582"/>
                    </a:lnTo>
                    <a:lnTo>
                      <a:pt x="376" y="580"/>
                    </a:lnTo>
                    <a:lnTo>
                      <a:pt x="387" y="579"/>
                    </a:lnTo>
                    <a:lnTo>
                      <a:pt x="394" y="574"/>
                    </a:lnTo>
                    <a:lnTo>
                      <a:pt x="399" y="568"/>
                    </a:lnTo>
                    <a:lnTo>
                      <a:pt x="404" y="567"/>
                    </a:lnTo>
                    <a:lnTo>
                      <a:pt x="408" y="569"/>
                    </a:lnTo>
                    <a:lnTo>
                      <a:pt x="412" y="567"/>
                    </a:lnTo>
                    <a:lnTo>
                      <a:pt x="414" y="565"/>
                    </a:lnTo>
                    <a:lnTo>
                      <a:pt x="417" y="561"/>
                    </a:lnTo>
                    <a:lnTo>
                      <a:pt x="420" y="561"/>
                    </a:lnTo>
                    <a:lnTo>
                      <a:pt x="425" y="564"/>
                    </a:lnTo>
                    <a:lnTo>
                      <a:pt x="425" y="571"/>
                    </a:lnTo>
                    <a:lnTo>
                      <a:pt x="427" y="575"/>
                    </a:lnTo>
                    <a:lnTo>
                      <a:pt x="438" y="575"/>
                    </a:lnTo>
                    <a:lnTo>
                      <a:pt x="447" y="568"/>
                    </a:lnTo>
                    <a:lnTo>
                      <a:pt x="458" y="563"/>
                    </a:lnTo>
                    <a:lnTo>
                      <a:pt x="459" y="558"/>
                    </a:lnTo>
                    <a:lnTo>
                      <a:pt x="462" y="554"/>
                    </a:lnTo>
                    <a:lnTo>
                      <a:pt x="473" y="549"/>
                    </a:lnTo>
                    <a:lnTo>
                      <a:pt x="471" y="543"/>
                    </a:lnTo>
                    <a:lnTo>
                      <a:pt x="471" y="532"/>
                    </a:lnTo>
                    <a:lnTo>
                      <a:pt x="476" y="526"/>
                    </a:lnTo>
                    <a:lnTo>
                      <a:pt x="481" y="522"/>
                    </a:lnTo>
                    <a:lnTo>
                      <a:pt x="479" y="512"/>
                    </a:lnTo>
                    <a:lnTo>
                      <a:pt x="484" y="503"/>
                    </a:lnTo>
                    <a:lnTo>
                      <a:pt x="483" y="497"/>
                    </a:lnTo>
                    <a:lnTo>
                      <a:pt x="484" y="494"/>
                    </a:lnTo>
                    <a:lnTo>
                      <a:pt x="493" y="482"/>
                    </a:lnTo>
                    <a:lnTo>
                      <a:pt x="491" y="475"/>
                    </a:lnTo>
                    <a:lnTo>
                      <a:pt x="498" y="464"/>
                    </a:lnTo>
                    <a:lnTo>
                      <a:pt x="496" y="458"/>
                    </a:lnTo>
                    <a:lnTo>
                      <a:pt x="497" y="454"/>
                    </a:lnTo>
                    <a:lnTo>
                      <a:pt x="493" y="449"/>
                    </a:lnTo>
                    <a:lnTo>
                      <a:pt x="494" y="444"/>
                    </a:lnTo>
                    <a:lnTo>
                      <a:pt x="491" y="440"/>
                    </a:lnTo>
                    <a:lnTo>
                      <a:pt x="493" y="435"/>
                    </a:lnTo>
                    <a:lnTo>
                      <a:pt x="493" y="428"/>
                    </a:lnTo>
                    <a:lnTo>
                      <a:pt x="497" y="422"/>
                    </a:lnTo>
                    <a:lnTo>
                      <a:pt x="496" y="414"/>
                    </a:lnTo>
                    <a:lnTo>
                      <a:pt x="499" y="404"/>
                    </a:lnTo>
                    <a:lnTo>
                      <a:pt x="510" y="386"/>
                    </a:lnTo>
                    <a:lnTo>
                      <a:pt x="510" y="382"/>
                    </a:lnTo>
                    <a:lnTo>
                      <a:pt x="509" y="374"/>
                    </a:lnTo>
                    <a:lnTo>
                      <a:pt x="511" y="373"/>
                    </a:lnTo>
                    <a:lnTo>
                      <a:pt x="514" y="377"/>
                    </a:lnTo>
                    <a:lnTo>
                      <a:pt x="519" y="377"/>
                    </a:lnTo>
                    <a:lnTo>
                      <a:pt x="525" y="372"/>
                    </a:lnTo>
                    <a:lnTo>
                      <a:pt x="528" y="365"/>
                    </a:lnTo>
                    <a:lnTo>
                      <a:pt x="522" y="355"/>
                    </a:lnTo>
                    <a:lnTo>
                      <a:pt x="523" y="349"/>
                    </a:lnTo>
                    <a:lnTo>
                      <a:pt x="519" y="344"/>
                    </a:lnTo>
                    <a:lnTo>
                      <a:pt x="520" y="340"/>
                    </a:lnTo>
                    <a:lnTo>
                      <a:pt x="525" y="336"/>
                    </a:lnTo>
                    <a:lnTo>
                      <a:pt x="526" y="333"/>
                    </a:lnTo>
                    <a:lnTo>
                      <a:pt x="525" y="328"/>
                    </a:lnTo>
                    <a:lnTo>
                      <a:pt x="526" y="319"/>
                    </a:lnTo>
                    <a:lnTo>
                      <a:pt x="521" y="312"/>
                    </a:lnTo>
                    <a:lnTo>
                      <a:pt x="522" y="298"/>
                    </a:lnTo>
                    <a:lnTo>
                      <a:pt x="518" y="291"/>
                    </a:lnTo>
                    <a:lnTo>
                      <a:pt x="522" y="287"/>
                    </a:lnTo>
                    <a:lnTo>
                      <a:pt x="529" y="287"/>
                    </a:lnTo>
                    <a:lnTo>
                      <a:pt x="533" y="281"/>
                    </a:lnTo>
                    <a:lnTo>
                      <a:pt x="540" y="261"/>
                    </a:lnTo>
                    <a:lnTo>
                      <a:pt x="543" y="246"/>
                    </a:lnTo>
                    <a:lnTo>
                      <a:pt x="546" y="242"/>
                    </a:lnTo>
                    <a:lnTo>
                      <a:pt x="556" y="235"/>
                    </a:lnTo>
                    <a:lnTo>
                      <a:pt x="559" y="228"/>
                    </a:lnTo>
                    <a:lnTo>
                      <a:pt x="564" y="227"/>
                    </a:lnTo>
                    <a:lnTo>
                      <a:pt x="564" y="214"/>
                    </a:lnTo>
                    <a:lnTo>
                      <a:pt x="567" y="210"/>
                    </a:lnTo>
                    <a:lnTo>
                      <a:pt x="575" y="200"/>
                    </a:lnTo>
                    <a:lnTo>
                      <a:pt x="576" y="190"/>
                    </a:lnTo>
                    <a:lnTo>
                      <a:pt x="581" y="185"/>
                    </a:lnTo>
                    <a:lnTo>
                      <a:pt x="581" y="179"/>
                    </a:lnTo>
                    <a:lnTo>
                      <a:pt x="576" y="174"/>
                    </a:lnTo>
                    <a:lnTo>
                      <a:pt x="579" y="168"/>
                    </a:lnTo>
                    <a:lnTo>
                      <a:pt x="577" y="163"/>
                    </a:lnTo>
                    <a:lnTo>
                      <a:pt x="580" y="155"/>
                    </a:lnTo>
                    <a:lnTo>
                      <a:pt x="575" y="145"/>
                    </a:lnTo>
                    <a:lnTo>
                      <a:pt x="583" y="143"/>
                    </a:lnTo>
                    <a:lnTo>
                      <a:pt x="584" y="139"/>
                    </a:lnTo>
                    <a:lnTo>
                      <a:pt x="580" y="136"/>
                    </a:lnTo>
                    <a:lnTo>
                      <a:pt x="580" y="132"/>
                    </a:lnTo>
                    <a:lnTo>
                      <a:pt x="583" y="131"/>
                    </a:lnTo>
                    <a:lnTo>
                      <a:pt x="587" y="132"/>
                    </a:lnTo>
                    <a:lnTo>
                      <a:pt x="590" y="128"/>
                    </a:lnTo>
                    <a:lnTo>
                      <a:pt x="593" y="126"/>
                    </a:lnTo>
                    <a:lnTo>
                      <a:pt x="593" y="118"/>
                    </a:lnTo>
                    <a:lnTo>
                      <a:pt x="597" y="110"/>
                    </a:lnTo>
                    <a:lnTo>
                      <a:pt x="599" y="106"/>
                    </a:lnTo>
                    <a:lnTo>
                      <a:pt x="597" y="101"/>
                    </a:lnTo>
                    <a:lnTo>
                      <a:pt x="601" y="97"/>
                    </a:lnTo>
                    <a:lnTo>
                      <a:pt x="601" y="92"/>
                    </a:lnTo>
                    <a:lnTo>
                      <a:pt x="603" y="90"/>
                    </a:lnTo>
                    <a:lnTo>
                      <a:pt x="601" y="84"/>
                    </a:lnTo>
                    <a:lnTo>
                      <a:pt x="605" y="81"/>
                    </a:lnTo>
                    <a:lnTo>
                      <a:pt x="604" y="79"/>
                    </a:lnTo>
                    <a:lnTo>
                      <a:pt x="606" y="78"/>
                    </a:lnTo>
                    <a:lnTo>
                      <a:pt x="603" y="76"/>
                    </a:lnTo>
                    <a:lnTo>
                      <a:pt x="603" y="75"/>
                    </a:lnTo>
                    <a:lnTo>
                      <a:pt x="607" y="73"/>
                    </a:lnTo>
                    <a:lnTo>
                      <a:pt x="604" y="67"/>
                    </a:lnTo>
                    <a:lnTo>
                      <a:pt x="607" y="66"/>
                    </a:lnTo>
                    <a:lnTo>
                      <a:pt x="608" y="64"/>
                    </a:lnTo>
                    <a:lnTo>
                      <a:pt x="613" y="64"/>
                    </a:lnTo>
                    <a:lnTo>
                      <a:pt x="613" y="57"/>
                    </a:lnTo>
                    <a:lnTo>
                      <a:pt x="615" y="56"/>
                    </a:lnTo>
                    <a:lnTo>
                      <a:pt x="613" y="55"/>
                    </a:lnTo>
                    <a:lnTo>
                      <a:pt x="612" y="57"/>
                    </a:lnTo>
                    <a:lnTo>
                      <a:pt x="612" y="56"/>
                    </a:lnTo>
                    <a:lnTo>
                      <a:pt x="616" y="54"/>
                    </a:lnTo>
                    <a:lnTo>
                      <a:pt x="619" y="55"/>
                    </a:lnTo>
                    <a:lnTo>
                      <a:pt x="617" y="49"/>
                    </a:lnTo>
                    <a:lnTo>
                      <a:pt x="623" y="46"/>
                    </a:lnTo>
                    <a:lnTo>
                      <a:pt x="621" y="44"/>
                    </a:lnTo>
                    <a:lnTo>
                      <a:pt x="625" y="39"/>
                    </a:lnTo>
                    <a:lnTo>
                      <a:pt x="628" y="38"/>
                    </a:lnTo>
                    <a:lnTo>
                      <a:pt x="628" y="35"/>
                    </a:lnTo>
                    <a:lnTo>
                      <a:pt x="630" y="34"/>
                    </a:lnTo>
                    <a:lnTo>
                      <a:pt x="628" y="32"/>
                    </a:lnTo>
                    <a:lnTo>
                      <a:pt x="633" y="31"/>
                    </a:lnTo>
                    <a:lnTo>
                      <a:pt x="634" y="29"/>
                    </a:lnTo>
                    <a:lnTo>
                      <a:pt x="636" y="30"/>
                    </a:lnTo>
                    <a:lnTo>
                      <a:pt x="637" y="25"/>
                    </a:lnTo>
                    <a:lnTo>
                      <a:pt x="640" y="27"/>
                    </a:lnTo>
                    <a:lnTo>
                      <a:pt x="638" y="24"/>
                    </a:lnTo>
                    <a:lnTo>
                      <a:pt x="641" y="21"/>
                    </a:lnTo>
                    <a:lnTo>
                      <a:pt x="647" y="18"/>
                    </a:lnTo>
                    <a:lnTo>
                      <a:pt x="651" y="18"/>
                    </a:lnTo>
                    <a:lnTo>
                      <a:pt x="653" y="14"/>
                    </a:lnTo>
                    <a:lnTo>
                      <a:pt x="658" y="12"/>
                    </a:lnTo>
                    <a:lnTo>
                      <a:pt x="659" y="10"/>
                    </a:lnTo>
                    <a:lnTo>
                      <a:pt x="663" y="11"/>
                    </a:lnTo>
                    <a:lnTo>
                      <a:pt x="661" y="9"/>
                    </a:lnTo>
                    <a:lnTo>
                      <a:pt x="662" y="8"/>
                    </a:lnTo>
                    <a:lnTo>
                      <a:pt x="667" y="7"/>
                    </a:lnTo>
                    <a:lnTo>
                      <a:pt x="669" y="6"/>
                    </a:lnTo>
                    <a:lnTo>
                      <a:pt x="665" y="5"/>
                    </a:lnTo>
                    <a:lnTo>
                      <a:pt x="665" y="3"/>
                    </a:lnTo>
                    <a:lnTo>
                      <a:pt x="670" y="6"/>
                    </a:lnTo>
                    <a:lnTo>
                      <a:pt x="671" y="2"/>
                    </a:lnTo>
                    <a:lnTo>
                      <a:pt x="677" y="0"/>
                    </a:lnTo>
                    <a:lnTo>
                      <a:pt x="674" y="3"/>
                    </a:lnTo>
                    <a:lnTo>
                      <a:pt x="674" y="7"/>
                    </a:lnTo>
                    <a:lnTo>
                      <a:pt x="670" y="9"/>
                    </a:lnTo>
                    <a:lnTo>
                      <a:pt x="669" y="12"/>
                    </a:lnTo>
                    <a:lnTo>
                      <a:pt x="664" y="13"/>
                    </a:lnTo>
                    <a:lnTo>
                      <a:pt x="663" y="18"/>
                    </a:lnTo>
                    <a:lnTo>
                      <a:pt x="661" y="20"/>
                    </a:lnTo>
                    <a:lnTo>
                      <a:pt x="660" y="26"/>
                    </a:lnTo>
                    <a:lnTo>
                      <a:pt x="658" y="29"/>
                    </a:lnTo>
                    <a:lnTo>
                      <a:pt x="662" y="32"/>
                    </a:lnTo>
                    <a:lnTo>
                      <a:pt x="662" y="36"/>
                    </a:lnTo>
                    <a:lnTo>
                      <a:pt x="664" y="34"/>
                    </a:lnTo>
                    <a:lnTo>
                      <a:pt x="666" y="37"/>
                    </a:lnTo>
                    <a:lnTo>
                      <a:pt x="664" y="36"/>
                    </a:lnTo>
                    <a:lnTo>
                      <a:pt x="659" y="41"/>
                    </a:lnTo>
                    <a:lnTo>
                      <a:pt x="657" y="40"/>
                    </a:lnTo>
                    <a:lnTo>
                      <a:pt x="655" y="43"/>
                    </a:lnTo>
                    <a:lnTo>
                      <a:pt x="657" y="49"/>
                    </a:lnTo>
                    <a:lnTo>
                      <a:pt x="654" y="50"/>
                    </a:lnTo>
                    <a:lnTo>
                      <a:pt x="653" y="49"/>
                    </a:lnTo>
                    <a:lnTo>
                      <a:pt x="652" y="53"/>
                    </a:lnTo>
                    <a:lnTo>
                      <a:pt x="652" y="54"/>
                    </a:lnTo>
                    <a:lnTo>
                      <a:pt x="649" y="56"/>
                    </a:lnTo>
                    <a:lnTo>
                      <a:pt x="651" y="58"/>
                    </a:lnTo>
                    <a:lnTo>
                      <a:pt x="651" y="62"/>
                    </a:lnTo>
                    <a:lnTo>
                      <a:pt x="647" y="61"/>
                    </a:lnTo>
                    <a:lnTo>
                      <a:pt x="647" y="63"/>
                    </a:lnTo>
                    <a:lnTo>
                      <a:pt x="646" y="62"/>
                    </a:lnTo>
                    <a:lnTo>
                      <a:pt x="644" y="63"/>
                    </a:lnTo>
                    <a:lnTo>
                      <a:pt x="644" y="61"/>
                    </a:lnTo>
                    <a:lnTo>
                      <a:pt x="643" y="62"/>
                    </a:lnTo>
                    <a:lnTo>
                      <a:pt x="644" y="65"/>
                    </a:lnTo>
                    <a:lnTo>
                      <a:pt x="643" y="67"/>
                    </a:lnTo>
                    <a:lnTo>
                      <a:pt x="646" y="70"/>
                    </a:lnTo>
                    <a:lnTo>
                      <a:pt x="645" y="74"/>
                    </a:lnTo>
                    <a:lnTo>
                      <a:pt x="642" y="76"/>
                    </a:lnTo>
                    <a:lnTo>
                      <a:pt x="644" y="77"/>
                    </a:lnTo>
                    <a:lnTo>
                      <a:pt x="641" y="80"/>
                    </a:lnTo>
                    <a:lnTo>
                      <a:pt x="642" y="83"/>
                    </a:lnTo>
                    <a:lnTo>
                      <a:pt x="640" y="88"/>
                    </a:lnTo>
                    <a:lnTo>
                      <a:pt x="641" y="92"/>
                    </a:lnTo>
                    <a:lnTo>
                      <a:pt x="644" y="96"/>
                    </a:lnTo>
                    <a:lnTo>
                      <a:pt x="649" y="97"/>
                    </a:lnTo>
                    <a:lnTo>
                      <a:pt x="657" y="100"/>
                    </a:lnTo>
                    <a:lnTo>
                      <a:pt x="658" y="99"/>
                    </a:lnTo>
                    <a:lnTo>
                      <a:pt x="659" y="103"/>
                    </a:lnTo>
                    <a:lnTo>
                      <a:pt x="662" y="104"/>
                    </a:lnTo>
                    <a:lnTo>
                      <a:pt x="669" y="109"/>
                    </a:lnTo>
                    <a:lnTo>
                      <a:pt x="673" y="108"/>
                    </a:lnTo>
                    <a:lnTo>
                      <a:pt x="676" y="110"/>
                    </a:lnTo>
                    <a:lnTo>
                      <a:pt x="684" y="112"/>
                    </a:lnTo>
                    <a:lnTo>
                      <a:pt x="691" y="111"/>
                    </a:lnTo>
                    <a:lnTo>
                      <a:pt x="693" y="113"/>
                    </a:lnTo>
                    <a:lnTo>
                      <a:pt x="697" y="114"/>
                    </a:lnTo>
                    <a:lnTo>
                      <a:pt x="699" y="117"/>
                    </a:lnTo>
                    <a:lnTo>
                      <a:pt x="705" y="116"/>
                    </a:lnTo>
                    <a:lnTo>
                      <a:pt x="711" y="119"/>
                    </a:lnTo>
                    <a:lnTo>
                      <a:pt x="713" y="118"/>
                    </a:lnTo>
                    <a:lnTo>
                      <a:pt x="718" y="122"/>
                    </a:lnTo>
                    <a:lnTo>
                      <a:pt x="726" y="122"/>
                    </a:lnTo>
                    <a:lnTo>
                      <a:pt x="728" y="126"/>
                    </a:lnTo>
                    <a:lnTo>
                      <a:pt x="845" y="191"/>
                    </a:lnTo>
                    <a:lnTo>
                      <a:pt x="852" y="186"/>
                    </a:lnTo>
                    <a:lnTo>
                      <a:pt x="850" y="178"/>
                    </a:lnTo>
                    <a:lnTo>
                      <a:pt x="851" y="170"/>
                    </a:lnTo>
                    <a:lnTo>
                      <a:pt x="849" y="165"/>
                    </a:lnTo>
                    <a:lnTo>
                      <a:pt x="852" y="158"/>
                    </a:lnTo>
                    <a:lnTo>
                      <a:pt x="849" y="153"/>
                    </a:lnTo>
                    <a:lnTo>
                      <a:pt x="853" y="146"/>
                    </a:lnTo>
                    <a:lnTo>
                      <a:pt x="860" y="137"/>
                    </a:lnTo>
                    <a:lnTo>
                      <a:pt x="865" y="129"/>
                    </a:lnTo>
                    <a:lnTo>
                      <a:pt x="865" y="125"/>
                    </a:lnTo>
                    <a:lnTo>
                      <a:pt x="868" y="119"/>
                    </a:lnTo>
                    <a:lnTo>
                      <a:pt x="871" y="116"/>
                    </a:lnTo>
                    <a:lnTo>
                      <a:pt x="872" y="110"/>
                    </a:lnTo>
                    <a:lnTo>
                      <a:pt x="875" y="108"/>
                    </a:lnTo>
                    <a:lnTo>
                      <a:pt x="874" y="106"/>
                    </a:lnTo>
                    <a:lnTo>
                      <a:pt x="880" y="104"/>
                    </a:lnTo>
                    <a:lnTo>
                      <a:pt x="883" y="102"/>
                    </a:lnTo>
                    <a:lnTo>
                      <a:pt x="886" y="98"/>
                    </a:lnTo>
                    <a:lnTo>
                      <a:pt x="894" y="92"/>
                    </a:lnTo>
                    <a:lnTo>
                      <a:pt x="896" y="88"/>
                    </a:lnTo>
                    <a:lnTo>
                      <a:pt x="900" y="85"/>
                    </a:lnTo>
                    <a:lnTo>
                      <a:pt x="903" y="95"/>
                    </a:lnTo>
                    <a:lnTo>
                      <a:pt x="911" y="98"/>
                    </a:lnTo>
                    <a:lnTo>
                      <a:pt x="907" y="107"/>
                    </a:lnTo>
                    <a:lnTo>
                      <a:pt x="909" y="110"/>
                    </a:lnTo>
                    <a:lnTo>
                      <a:pt x="915" y="112"/>
                    </a:lnTo>
                    <a:lnTo>
                      <a:pt x="918" y="110"/>
                    </a:lnTo>
                    <a:lnTo>
                      <a:pt x="921" y="111"/>
                    </a:lnTo>
                    <a:lnTo>
                      <a:pt x="931" y="121"/>
                    </a:lnTo>
                    <a:lnTo>
                      <a:pt x="952" y="92"/>
                    </a:lnTo>
                    <a:lnTo>
                      <a:pt x="954" y="91"/>
                    </a:lnTo>
                    <a:lnTo>
                      <a:pt x="954" y="89"/>
                    </a:lnTo>
                    <a:lnTo>
                      <a:pt x="960" y="90"/>
                    </a:lnTo>
                    <a:lnTo>
                      <a:pt x="961" y="97"/>
                    </a:lnTo>
                    <a:lnTo>
                      <a:pt x="965" y="97"/>
                    </a:lnTo>
                    <a:lnTo>
                      <a:pt x="966" y="101"/>
                    </a:lnTo>
                    <a:lnTo>
                      <a:pt x="971" y="106"/>
                    </a:lnTo>
                    <a:lnTo>
                      <a:pt x="972" y="106"/>
                    </a:lnTo>
                    <a:lnTo>
                      <a:pt x="975" y="107"/>
                    </a:lnTo>
                    <a:lnTo>
                      <a:pt x="981" y="113"/>
                    </a:lnTo>
                    <a:lnTo>
                      <a:pt x="983" y="114"/>
                    </a:lnTo>
                    <a:lnTo>
                      <a:pt x="984" y="127"/>
                    </a:lnTo>
                    <a:lnTo>
                      <a:pt x="987" y="132"/>
                    </a:lnTo>
                    <a:lnTo>
                      <a:pt x="989" y="132"/>
                    </a:lnTo>
                    <a:lnTo>
                      <a:pt x="993" y="130"/>
                    </a:lnTo>
                    <a:lnTo>
                      <a:pt x="995" y="132"/>
                    </a:lnTo>
                    <a:lnTo>
                      <a:pt x="995" y="130"/>
                    </a:lnTo>
                    <a:lnTo>
                      <a:pt x="998" y="131"/>
                    </a:lnTo>
                    <a:lnTo>
                      <a:pt x="1001" y="132"/>
                    </a:lnTo>
                    <a:lnTo>
                      <a:pt x="1001" y="134"/>
                    </a:lnTo>
                    <a:lnTo>
                      <a:pt x="1004" y="134"/>
                    </a:lnTo>
                    <a:lnTo>
                      <a:pt x="1007" y="143"/>
                    </a:lnTo>
                    <a:lnTo>
                      <a:pt x="1013" y="144"/>
                    </a:lnTo>
                    <a:lnTo>
                      <a:pt x="1013" y="148"/>
                    </a:lnTo>
                    <a:lnTo>
                      <a:pt x="1014" y="148"/>
                    </a:lnTo>
                    <a:lnTo>
                      <a:pt x="1016" y="153"/>
                    </a:lnTo>
                    <a:lnTo>
                      <a:pt x="1014" y="154"/>
                    </a:lnTo>
                    <a:lnTo>
                      <a:pt x="1016" y="154"/>
                    </a:lnTo>
                    <a:lnTo>
                      <a:pt x="1018" y="158"/>
                    </a:lnTo>
                    <a:lnTo>
                      <a:pt x="1017" y="162"/>
                    </a:lnTo>
                    <a:lnTo>
                      <a:pt x="1014" y="165"/>
                    </a:lnTo>
                    <a:lnTo>
                      <a:pt x="1018" y="169"/>
                    </a:lnTo>
                    <a:lnTo>
                      <a:pt x="1017" y="170"/>
                    </a:lnTo>
                    <a:lnTo>
                      <a:pt x="1018" y="172"/>
                    </a:lnTo>
                    <a:lnTo>
                      <a:pt x="1018" y="176"/>
                    </a:lnTo>
                    <a:lnTo>
                      <a:pt x="1016" y="181"/>
                    </a:lnTo>
                    <a:lnTo>
                      <a:pt x="1013" y="183"/>
                    </a:lnTo>
                    <a:lnTo>
                      <a:pt x="1016" y="187"/>
                    </a:lnTo>
                    <a:lnTo>
                      <a:pt x="1013" y="196"/>
                    </a:lnTo>
                    <a:lnTo>
                      <a:pt x="1016" y="201"/>
                    </a:lnTo>
                    <a:lnTo>
                      <a:pt x="1018" y="200"/>
                    </a:lnTo>
                    <a:lnTo>
                      <a:pt x="1023" y="197"/>
                    </a:lnTo>
                    <a:lnTo>
                      <a:pt x="1022" y="191"/>
                    </a:lnTo>
                    <a:lnTo>
                      <a:pt x="1024" y="182"/>
                    </a:lnTo>
                    <a:lnTo>
                      <a:pt x="1023" y="175"/>
                    </a:lnTo>
                    <a:lnTo>
                      <a:pt x="1024" y="173"/>
                    </a:lnTo>
                    <a:lnTo>
                      <a:pt x="1029" y="173"/>
                    </a:lnTo>
                    <a:lnTo>
                      <a:pt x="1031" y="167"/>
                    </a:lnTo>
                    <a:lnTo>
                      <a:pt x="1030" y="162"/>
                    </a:lnTo>
                    <a:lnTo>
                      <a:pt x="1033" y="160"/>
                    </a:lnTo>
                    <a:lnTo>
                      <a:pt x="1037" y="163"/>
                    </a:lnTo>
                    <a:lnTo>
                      <a:pt x="1039" y="162"/>
                    </a:lnTo>
                    <a:lnTo>
                      <a:pt x="1039" y="161"/>
                    </a:lnTo>
                    <a:lnTo>
                      <a:pt x="1040" y="161"/>
                    </a:lnTo>
                    <a:lnTo>
                      <a:pt x="1041" y="167"/>
                    </a:lnTo>
                    <a:lnTo>
                      <a:pt x="1040" y="170"/>
                    </a:lnTo>
                    <a:lnTo>
                      <a:pt x="1040" y="183"/>
                    </a:lnTo>
                    <a:lnTo>
                      <a:pt x="1044" y="185"/>
                    </a:lnTo>
                    <a:lnTo>
                      <a:pt x="1043" y="192"/>
                    </a:lnTo>
                    <a:lnTo>
                      <a:pt x="1047" y="193"/>
                    </a:lnTo>
                    <a:lnTo>
                      <a:pt x="1048" y="194"/>
                    </a:lnTo>
                    <a:lnTo>
                      <a:pt x="1050" y="190"/>
                    </a:lnTo>
                    <a:lnTo>
                      <a:pt x="1053" y="191"/>
                    </a:lnTo>
                    <a:lnTo>
                      <a:pt x="1055" y="189"/>
                    </a:lnTo>
                    <a:lnTo>
                      <a:pt x="1058" y="189"/>
                    </a:lnTo>
                    <a:lnTo>
                      <a:pt x="1059" y="188"/>
                    </a:lnTo>
                    <a:lnTo>
                      <a:pt x="1059" y="189"/>
                    </a:lnTo>
                    <a:lnTo>
                      <a:pt x="1066" y="184"/>
                    </a:lnTo>
                    <a:lnTo>
                      <a:pt x="1070" y="185"/>
                    </a:lnTo>
                    <a:lnTo>
                      <a:pt x="1069" y="184"/>
                    </a:lnTo>
                    <a:lnTo>
                      <a:pt x="1069" y="181"/>
                    </a:lnTo>
                    <a:lnTo>
                      <a:pt x="1077" y="183"/>
                    </a:lnTo>
                    <a:lnTo>
                      <a:pt x="1076" y="181"/>
                    </a:lnTo>
                    <a:lnTo>
                      <a:pt x="1080" y="179"/>
                    </a:lnTo>
                    <a:lnTo>
                      <a:pt x="1081" y="175"/>
                    </a:lnTo>
                    <a:lnTo>
                      <a:pt x="1084" y="174"/>
                    </a:lnTo>
                    <a:lnTo>
                      <a:pt x="1083" y="176"/>
                    </a:lnTo>
                    <a:lnTo>
                      <a:pt x="1086" y="175"/>
                    </a:lnTo>
                    <a:lnTo>
                      <a:pt x="1087" y="174"/>
                    </a:lnTo>
                    <a:lnTo>
                      <a:pt x="1089" y="174"/>
                    </a:lnTo>
                    <a:lnTo>
                      <a:pt x="1093" y="168"/>
                    </a:lnTo>
                    <a:lnTo>
                      <a:pt x="1094" y="169"/>
                    </a:lnTo>
                    <a:lnTo>
                      <a:pt x="1096" y="168"/>
                    </a:lnTo>
                    <a:lnTo>
                      <a:pt x="1101" y="169"/>
                    </a:lnTo>
                    <a:lnTo>
                      <a:pt x="1103" y="165"/>
                    </a:lnTo>
                    <a:lnTo>
                      <a:pt x="1106" y="164"/>
                    </a:lnTo>
                    <a:lnTo>
                      <a:pt x="1108" y="166"/>
                    </a:lnTo>
                    <a:lnTo>
                      <a:pt x="1112" y="164"/>
                    </a:lnTo>
                    <a:lnTo>
                      <a:pt x="1108" y="172"/>
                    </a:lnTo>
                    <a:lnTo>
                      <a:pt x="1110" y="179"/>
                    </a:lnTo>
                    <a:lnTo>
                      <a:pt x="1107" y="182"/>
                    </a:lnTo>
                    <a:lnTo>
                      <a:pt x="1107" y="184"/>
                    </a:lnTo>
                    <a:lnTo>
                      <a:pt x="1110" y="186"/>
                    </a:lnTo>
                    <a:lnTo>
                      <a:pt x="1110" y="192"/>
                    </a:lnTo>
                    <a:lnTo>
                      <a:pt x="1107" y="197"/>
                    </a:lnTo>
                    <a:lnTo>
                      <a:pt x="1109" y="199"/>
                    </a:lnTo>
                    <a:lnTo>
                      <a:pt x="1110" y="198"/>
                    </a:lnTo>
                    <a:lnTo>
                      <a:pt x="1112" y="198"/>
                    </a:lnTo>
                    <a:lnTo>
                      <a:pt x="1117" y="194"/>
                    </a:lnTo>
                    <a:lnTo>
                      <a:pt x="1126" y="194"/>
                    </a:lnTo>
                    <a:lnTo>
                      <a:pt x="1127" y="189"/>
                    </a:lnTo>
                    <a:lnTo>
                      <a:pt x="1128" y="189"/>
                    </a:lnTo>
                    <a:lnTo>
                      <a:pt x="1126" y="184"/>
                    </a:lnTo>
                    <a:lnTo>
                      <a:pt x="1130" y="183"/>
                    </a:lnTo>
                    <a:lnTo>
                      <a:pt x="1131" y="183"/>
                    </a:lnTo>
                    <a:lnTo>
                      <a:pt x="1132" y="187"/>
                    </a:lnTo>
                    <a:lnTo>
                      <a:pt x="1137" y="186"/>
                    </a:lnTo>
                    <a:lnTo>
                      <a:pt x="1137" y="191"/>
                    </a:lnTo>
                    <a:lnTo>
                      <a:pt x="1139" y="192"/>
                    </a:lnTo>
                    <a:lnTo>
                      <a:pt x="1146" y="191"/>
                    </a:lnTo>
                    <a:lnTo>
                      <a:pt x="1151" y="200"/>
                    </a:lnTo>
                    <a:lnTo>
                      <a:pt x="1156" y="198"/>
                    </a:lnTo>
                    <a:lnTo>
                      <a:pt x="1158" y="194"/>
                    </a:lnTo>
                    <a:lnTo>
                      <a:pt x="1164" y="197"/>
                    </a:lnTo>
                    <a:lnTo>
                      <a:pt x="1165" y="199"/>
                    </a:lnTo>
                    <a:lnTo>
                      <a:pt x="1167" y="198"/>
                    </a:lnTo>
                    <a:lnTo>
                      <a:pt x="1169" y="201"/>
                    </a:lnTo>
                    <a:lnTo>
                      <a:pt x="1183" y="199"/>
                    </a:lnTo>
                    <a:lnTo>
                      <a:pt x="1214" y="233"/>
                    </a:lnTo>
                    <a:lnTo>
                      <a:pt x="1215" y="227"/>
                    </a:lnTo>
                    <a:lnTo>
                      <a:pt x="1218" y="224"/>
                    </a:lnTo>
                    <a:lnTo>
                      <a:pt x="1222" y="217"/>
                    </a:lnTo>
                    <a:lnTo>
                      <a:pt x="1224" y="216"/>
                    </a:lnTo>
                    <a:lnTo>
                      <a:pt x="1225" y="211"/>
                    </a:lnTo>
                    <a:lnTo>
                      <a:pt x="1222" y="210"/>
                    </a:lnTo>
                    <a:lnTo>
                      <a:pt x="1220" y="207"/>
                    </a:lnTo>
                    <a:lnTo>
                      <a:pt x="1219" y="200"/>
                    </a:lnTo>
                    <a:lnTo>
                      <a:pt x="1217" y="198"/>
                    </a:lnTo>
                    <a:lnTo>
                      <a:pt x="1218" y="191"/>
                    </a:lnTo>
                    <a:lnTo>
                      <a:pt x="1222" y="188"/>
                    </a:lnTo>
                    <a:lnTo>
                      <a:pt x="1220" y="184"/>
                    </a:lnTo>
                    <a:lnTo>
                      <a:pt x="1218" y="182"/>
                    </a:lnTo>
                    <a:lnTo>
                      <a:pt x="1219" y="180"/>
                    </a:lnTo>
                    <a:lnTo>
                      <a:pt x="1216" y="179"/>
                    </a:lnTo>
                    <a:lnTo>
                      <a:pt x="1216" y="176"/>
                    </a:lnTo>
                    <a:lnTo>
                      <a:pt x="1217" y="176"/>
                    </a:lnTo>
                    <a:lnTo>
                      <a:pt x="1216" y="174"/>
                    </a:lnTo>
                    <a:lnTo>
                      <a:pt x="1218" y="173"/>
                    </a:lnTo>
                    <a:lnTo>
                      <a:pt x="1219" y="170"/>
                    </a:lnTo>
                    <a:lnTo>
                      <a:pt x="1216" y="168"/>
                    </a:lnTo>
                    <a:lnTo>
                      <a:pt x="1221" y="164"/>
                    </a:lnTo>
                    <a:lnTo>
                      <a:pt x="1220" y="161"/>
                    </a:lnTo>
                    <a:lnTo>
                      <a:pt x="1220" y="157"/>
                    </a:lnTo>
                    <a:lnTo>
                      <a:pt x="1223" y="156"/>
                    </a:lnTo>
                    <a:lnTo>
                      <a:pt x="1223" y="154"/>
                    </a:lnTo>
                    <a:lnTo>
                      <a:pt x="1224" y="155"/>
                    </a:lnTo>
                    <a:lnTo>
                      <a:pt x="1228" y="154"/>
                    </a:lnTo>
                    <a:lnTo>
                      <a:pt x="1239" y="157"/>
                    </a:lnTo>
                    <a:lnTo>
                      <a:pt x="1237" y="164"/>
                    </a:lnTo>
                    <a:lnTo>
                      <a:pt x="1239" y="171"/>
                    </a:lnTo>
                    <a:lnTo>
                      <a:pt x="1243" y="173"/>
                    </a:lnTo>
                    <a:lnTo>
                      <a:pt x="1248" y="171"/>
                    </a:lnTo>
                    <a:lnTo>
                      <a:pt x="1251" y="172"/>
                    </a:lnTo>
                    <a:lnTo>
                      <a:pt x="1257" y="171"/>
                    </a:lnTo>
                    <a:lnTo>
                      <a:pt x="1255" y="176"/>
                    </a:lnTo>
                    <a:lnTo>
                      <a:pt x="1256" y="180"/>
                    </a:lnTo>
                    <a:lnTo>
                      <a:pt x="1260" y="181"/>
                    </a:lnTo>
                    <a:lnTo>
                      <a:pt x="1265" y="180"/>
                    </a:lnTo>
                    <a:lnTo>
                      <a:pt x="1268" y="182"/>
                    </a:lnTo>
                    <a:lnTo>
                      <a:pt x="1268" y="183"/>
                    </a:lnTo>
                    <a:lnTo>
                      <a:pt x="1264" y="184"/>
                    </a:lnTo>
                    <a:lnTo>
                      <a:pt x="1263" y="185"/>
                    </a:lnTo>
                    <a:lnTo>
                      <a:pt x="1267" y="189"/>
                    </a:lnTo>
                    <a:lnTo>
                      <a:pt x="1267" y="194"/>
                    </a:lnTo>
                    <a:lnTo>
                      <a:pt x="1269" y="193"/>
                    </a:lnTo>
                    <a:lnTo>
                      <a:pt x="1271" y="190"/>
                    </a:lnTo>
                    <a:lnTo>
                      <a:pt x="1276" y="188"/>
                    </a:lnTo>
                    <a:lnTo>
                      <a:pt x="1275" y="185"/>
                    </a:lnTo>
                    <a:lnTo>
                      <a:pt x="1277" y="184"/>
                    </a:lnTo>
                    <a:lnTo>
                      <a:pt x="1281" y="181"/>
                    </a:lnTo>
                    <a:lnTo>
                      <a:pt x="1285" y="185"/>
                    </a:lnTo>
                    <a:lnTo>
                      <a:pt x="1288" y="185"/>
                    </a:lnTo>
                    <a:lnTo>
                      <a:pt x="1291" y="187"/>
                    </a:lnTo>
                    <a:lnTo>
                      <a:pt x="1297" y="185"/>
                    </a:lnTo>
                    <a:lnTo>
                      <a:pt x="1300" y="189"/>
                    </a:lnTo>
                    <a:lnTo>
                      <a:pt x="1303" y="185"/>
                    </a:lnTo>
                    <a:lnTo>
                      <a:pt x="1303" y="183"/>
                    </a:lnTo>
                    <a:lnTo>
                      <a:pt x="1306" y="183"/>
                    </a:lnTo>
                    <a:lnTo>
                      <a:pt x="1307" y="181"/>
                    </a:lnTo>
                    <a:lnTo>
                      <a:pt x="1307" y="178"/>
                    </a:lnTo>
                    <a:lnTo>
                      <a:pt x="1311" y="175"/>
                    </a:lnTo>
                    <a:lnTo>
                      <a:pt x="1312" y="173"/>
                    </a:lnTo>
                    <a:lnTo>
                      <a:pt x="1322" y="172"/>
                    </a:lnTo>
                    <a:lnTo>
                      <a:pt x="1323" y="173"/>
                    </a:lnTo>
                    <a:lnTo>
                      <a:pt x="1321" y="175"/>
                    </a:lnTo>
                    <a:lnTo>
                      <a:pt x="1325" y="178"/>
                    </a:lnTo>
                    <a:lnTo>
                      <a:pt x="1331" y="175"/>
                    </a:lnTo>
                    <a:lnTo>
                      <a:pt x="1332" y="172"/>
                    </a:lnTo>
                    <a:lnTo>
                      <a:pt x="1331" y="172"/>
                    </a:lnTo>
                    <a:lnTo>
                      <a:pt x="1332" y="170"/>
                    </a:lnTo>
                    <a:lnTo>
                      <a:pt x="1338" y="168"/>
                    </a:lnTo>
                    <a:lnTo>
                      <a:pt x="1339" y="171"/>
                    </a:lnTo>
                    <a:lnTo>
                      <a:pt x="1340" y="169"/>
                    </a:lnTo>
                    <a:lnTo>
                      <a:pt x="1342" y="171"/>
                    </a:lnTo>
                    <a:lnTo>
                      <a:pt x="1344" y="170"/>
                    </a:lnTo>
                    <a:lnTo>
                      <a:pt x="1344" y="167"/>
                    </a:lnTo>
                    <a:lnTo>
                      <a:pt x="1346" y="165"/>
                    </a:lnTo>
                    <a:lnTo>
                      <a:pt x="1348" y="166"/>
                    </a:lnTo>
                    <a:lnTo>
                      <a:pt x="1353" y="164"/>
                    </a:lnTo>
                    <a:lnTo>
                      <a:pt x="1357" y="163"/>
                    </a:lnTo>
                    <a:lnTo>
                      <a:pt x="1359" y="162"/>
                    </a:lnTo>
                    <a:lnTo>
                      <a:pt x="1361" y="157"/>
                    </a:lnTo>
                    <a:lnTo>
                      <a:pt x="1364" y="157"/>
                    </a:lnTo>
                    <a:lnTo>
                      <a:pt x="1364" y="160"/>
                    </a:lnTo>
                    <a:lnTo>
                      <a:pt x="1366" y="160"/>
                    </a:lnTo>
                    <a:lnTo>
                      <a:pt x="1366" y="157"/>
                    </a:lnTo>
                    <a:lnTo>
                      <a:pt x="1377" y="151"/>
                    </a:lnTo>
                    <a:lnTo>
                      <a:pt x="1377" y="149"/>
                    </a:lnTo>
                    <a:lnTo>
                      <a:pt x="1382" y="146"/>
                    </a:lnTo>
                    <a:lnTo>
                      <a:pt x="1385" y="143"/>
                    </a:lnTo>
                    <a:lnTo>
                      <a:pt x="1387" y="142"/>
                    </a:lnTo>
                    <a:lnTo>
                      <a:pt x="1387" y="144"/>
                    </a:lnTo>
                    <a:lnTo>
                      <a:pt x="1390" y="145"/>
                    </a:lnTo>
                    <a:lnTo>
                      <a:pt x="1390" y="146"/>
                    </a:lnTo>
                    <a:lnTo>
                      <a:pt x="1393" y="146"/>
                    </a:lnTo>
                    <a:lnTo>
                      <a:pt x="1393" y="144"/>
                    </a:lnTo>
                    <a:lnTo>
                      <a:pt x="1395" y="143"/>
                    </a:lnTo>
                    <a:lnTo>
                      <a:pt x="1399" y="135"/>
                    </a:lnTo>
                    <a:lnTo>
                      <a:pt x="1401" y="134"/>
                    </a:lnTo>
                    <a:lnTo>
                      <a:pt x="1400" y="132"/>
                    </a:lnTo>
                    <a:lnTo>
                      <a:pt x="1446" y="119"/>
                    </a:lnTo>
                    <a:lnTo>
                      <a:pt x="1451" y="120"/>
                    </a:lnTo>
                    <a:lnTo>
                      <a:pt x="1477" y="121"/>
                    </a:lnTo>
                    <a:lnTo>
                      <a:pt x="1480" y="116"/>
                    </a:lnTo>
                    <a:lnTo>
                      <a:pt x="1488" y="93"/>
                    </a:lnTo>
                    <a:lnTo>
                      <a:pt x="1490" y="97"/>
                    </a:lnTo>
                    <a:lnTo>
                      <a:pt x="1498" y="98"/>
                    </a:lnTo>
                    <a:lnTo>
                      <a:pt x="1500" y="101"/>
                    </a:lnTo>
                    <a:lnTo>
                      <a:pt x="1499" y="107"/>
                    </a:lnTo>
                    <a:lnTo>
                      <a:pt x="1501" y="108"/>
                    </a:lnTo>
                    <a:lnTo>
                      <a:pt x="1499" y="110"/>
                    </a:lnTo>
                    <a:lnTo>
                      <a:pt x="1501" y="111"/>
                    </a:lnTo>
                    <a:lnTo>
                      <a:pt x="1497" y="124"/>
                    </a:lnTo>
                    <a:lnTo>
                      <a:pt x="1499" y="126"/>
                    </a:lnTo>
                    <a:lnTo>
                      <a:pt x="1498" y="128"/>
                    </a:lnTo>
                    <a:lnTo>
                      <a:pt x="1500" y="129"/>
                    </a:lnTo>
                    <a:lnTo>
                      <a:pt x="1506" y="128"/>
                    </a:lnTo>
                    <a:lnTo>
                      <a:pt x="1530" y="121"/>
                    </a:lnTo>
                    <a:lnTo>
                      <a:pt x="1537" y="121"/>
                    </a:lnTo>
                    <a:lnTo>
                      <a:pt x="1541" y="118"/>
                    </a:lnTo>
                    <a:lnTo>
                      <a:pt x="1546" y="117"/>
                    </a:lnTo>
                    <a:lnTo>
                      <a:pt x="1555" y="113"/>
                    </a:lnTo>
                    <a:lnTo>
                      <a:pt x="1555" y="116"/>
                    </a:lnTo>
                    <a:lnTo>
                      <a:pt x="1552" y="122"/>
                    </a:lnTo>
                    <a:lnTo>
                      <a:pt x="1533" y="132"/>
                    </a:lnTo>
                    <a:lnTo>
                      <a:pt x="1528" y="130"/>
                    </a:lnTo>
                    <a:lnTo>
                      <a:pt x="1525" y="131"/>
                    </a:lnTo>
                    <a:lnTo>
                      <a:pt x="1520" y="134"/>
                    </a:lnTo>
                    <a:lnTo>
                      <a:pt x="1518" y="140"/>
                    </a:lnTo>
                    <a:lnTo>
                      <a:pt x="1515" y="145"/>
                    </a:lnTo>
                    <a:lnTo>
                      <a:pt x="1509" y="152"/>
                    </a:lnTo>
                    <a:lnTo>
                      <a:pt x="1511" y="157"/>
                    </a:lnTo>
                    <a:lnTo>
                      <a:pt x="1515" y="160"/>
                    </a:lnTo>
                    <a:lnTo>
                      <a:pt x="1516" y="163"/>
                    </a:lnTo>
                    <a:lnTo>
                      <a:pt x="1511" y="166"/>
                    </a:lnTo>
                    <a:lnTo>
                      <a:pt x="1513" y="168"/>
                    </a:lnTo>
                    <a:lnTo>
                      <a:pt x="1510" y="170"/>
                    </a:lnTo>
                    <a:lnTo>
                      <a:pt x="1513" y="171"/>
                    </a:lnTo>
                    <a:lnTo>
                      <a:pt x="1513" y="173"/>
                    </a:lnTo>
                    <a:lnTo>
                      <a:pt x="1507" y="186"/>
                    </a:lnTo>
                    <a:lnTo>
                      <a:pt x="1515" y="186"/>
                    </a:lnTo>
                    <a:lnTo>
                      <a:pt x="1515" y="192"/>
                    </a:lnTo>
                    <a:lnTo>
                      <a:pt x="1510" y="198"/>
                    </a:lnTo>
                    <a:lnTo>
                      <a:pt x="1517" y="200"/>
                    </a:lnTo>
                    <a:lnTo>
                      <a:pt x="1519" y="207"/>
                    </a:lnTo>
                    <a:lnTo>
                      <a:pt x="1527" y="204"/>
                    </a:lnTo>
                    <a:lnTo>
                      <a:pt x="1531" y="200"/>
                    </a:lnTo>
                    <a:lnTo>
                      <a:pt x="1535" y="201"/>
                    </a:lnTo>
                    <a:lnTo>
                      <a:pt x="1542" y="199"/>
                    </a:lnTo>
                    <a:lnTo>
                      <a:pt x="1553" y="192"/>
                    </a:lnTo>
                    <a:lnTo>
                      <a:pt x="1555" y="193"/>
                    </a:lnTo>
                    <a:lnTo>
                      <a:pt x="1565" y="188"/>
                    </a:lnTo>
                    <a:lnTo>
                      <a:pt x="1570" y="190"/>
                    </a:lnTo>
                    <a:lnTo>
                      <a:pt x="1569" y="199"/>
                    </a:lnTo>
                    <a:lnTo>
                      <a:pt x="1558" y="204"/>
                    </a:lnTo>
                    <a:lnTo>
                      <a:pt x="1555" y="209"/>
                    </a:lnTo>
                    <a:lnTo>
                      <a:pt x="1549" y="212"/>
                    </a:lnTo>
                    <a:lnTo>
                      <a:pt x="1533" y="219"/>
                    </a:lnTo>
                    <a:lnTo>
                      <a:pt x="1526" y="225"/>
                    </a:lnTo>
                    <a:lnTo>
                      <a:pt x="1526" y="226"/>
                    </a:lnTo>
                    <a:lnTo>
                      <a:pt x="1530" y="226"/>
                    </a:lnTo>
                    <a:lnTo>
                      <a:pt x="1530" y="228"/>
                    </a:lnTo>
                    <a:lnTo>
                      <a:pt x="1535" y="233"/>
                    </a:lnTo>
                    <a:lnTo>
                      <a:pt x="1529" y="236"/>
                    </a:lnTo>
                    <a:lnTo>
                      <a:pt x="1531" y="238"/>
                    </a:lnTo>
                    <a:lnTo>
                      <a:pt x="1531" y="240"/>
                    </a:lnTo>
                    <a:lnTo>
                      <a:pt x="1526" y="245"/>
                    </a:lnTo>
                    <a:lnTo>
                      <a:pt x="1528" y="254"/>
                    </a:lnTo>
                    <a:lnTo>
                      <a:pt x="1533" y="256"/>
                    </a:lnTo>
                    <a:lnTo>
                      <a:pt x="1539" y="255"/>
                    </a:lnTo>
                    <a:lnTo>
                      <a:pt x="1544" y="260"/>
                    </a:lnTo>
                    <a:lnTo>
                      <a:pt x="1538" y="265"/>
                    </a:lnTo>
                    <a:lnTo>
                      <a:pt x="1533" y="269"/>
                    </a:lnTo>
                    <a:lnTo>
                      <a:pt x="1526" y="274"/>
                    </a:lnTo>
                    <a:lnTo>
                      <a:pt x="1522" y="281"/>
                    </a:lnTo>
                    <a:lnTo>
                      <a:pt x="1528" y="286"/>
                    </a:lnTo>
                    <a:lnTo>
                      <a:pt x="1521" y="293"/>
                    </a:lnTo>
                    <a:lnTo>
                      <a:pt x="1524" y="294"/>
                    </a:lnTo>
                    <a:lnTo>
                      <a:pt x="1527" y="293"/>
                    </a:lnTo>
                    <a:lnTo>
                      <a:pt x="1530" y="299"/>
                    </a:lnTo>
                    <a:lnTo>
                      <a:pt x="1518" y="305"/>
                    </a:lnTo>
                    <a:lnTo>
                      <a:pt x="1522" y="308"/>
                    </a:lnTo>
                    <a:lnTo>
                      <a:pt x="1520" y="311"/>
                    </a:lnTo>
                    <a:lnTo>
                      <a:pt x="1525" y="312"/>
                    </a:lnTo>
                    <a:lnTo>
                      <a:pt x="1528" y="315"/>
                    </a:lnTo>
                    <a:lnTo>
                      <a:pt x="1522" y="328"/>
                    </a:lnTo>
                    <a:lnTo>
                      <a:pt x="1521" y="335"/>
                    </a:lnTo>
                    <a:lnTo>
                      <a:pt x="1521" y="337"/>
                    </a:lnTo>
                    <a:lnTo>
                      <a:pt x="1531" y="344"/>
                    </a:lnTo>
                    <a:lnTo>
                      <a:pt x="1531" y="349"/>
                    </a:lnTo>
                    <a:lnTo>
                      <a:pt x="1534" y="352"/>
                    </a:lnTo>
                    <a:lnTo>
                      <a:pt x="1529" y="359"/>
                    </a:lnTo>
                    <a:lnTo>
                      <a:pt x="1525" y="362"/>
                    </a:lnTo>
                    <a:lnTo>
                      <a:pt x="1528" y="362"/>
                    </a:lnTo>
                    <a:lnTo>
                      <a:pt x="1530" y="365"/>
                    </a:lnTo>
                    <a:lnTo>
                      <a:pt x="1526" y="369"/>
                    </a:lnTo>
                    <a:lnTo>
                      <a:pt x="1524" y="368"/>
                    </a:lnTo>
                    <a:lnTo>
                      <a:pt x="1521" y="370"/>
                    </a:lnTo>
                    <a:lnTo>
                      <a:pt x="1531" y="376"/>
                    </a:lnTo>
                    <a:lnTo>
                      <a:pt x="1535" y="376"/>
                    </a:lnTo>
                    <a:lnTo>
                      <a:pt x="1536" y="380"/>
                    </a:lnTo>
                    <a:lnTo>
                      <a:pt x="1539" y="382"/>
                    </a:lnTo>
                    <a:lnTo>
                      <a:pt x="1546" y="384"/>
                    </a:lnTo>
                    <a:lnTo>
                      <a:pt x="1551" y="382"/>
                    </a:lnTo>
                    <a:lnTo>
                      <a:pt x="1554" y="384"/>
                    </a:lnTo>
                    <a:lnTo>
                      <a:pt x="1554" y="390"/>
                    </a:lnTo>
                    <a:lnTo>
                      <a:pt x="1557" y="391"/>
                    </a:lnTo>
                    <a:lnTo>
                      <a:pt x="1558" y="394"/>
                    </a:lnTo>
                    <a:lnTo>
                      <a:pt x="1565" y="391"/>
                    </a:lnTo>
                    <a:lnTo>
                      <a:pt x="1567" y="394"/>
                    </a:lnTo>
                    <a:lnTo>
                      <a:pt x="1565" y="400"/>
                    </a:lnTo>
                    <a:lnTo>
                      <a:pt x="1570" y="402"/>
                    </a:lnTo>
                    <a:lnTo>
                      <a:pt x="1573" y="403"/>
                    </a:lnTo>
                    <a:lnTo>
                      <a:pt x="1575" y="406"/>
                    </a:lnTo>
                    <a:lnTo>
                      <a:pt x="1580" y="405"/>
                    </a:lnTo>
                    <a:lnTo>
                      <a:pt x="1580" y="409"/>
                    </a:lnTo>
                    <a:lnTo>
                      <a:pt x="1584" y="409"/>
                    </a:lnTo>
                    <a:lnTo>
                      <a:pt x="1588" y="412"/>
                    </a:lnTo>
                    <a:lnTo>
                      <a:pt x="1589" y="419"/>
                    </a:lnTo>
                    <a:lnTo>
                      <a:pt x="1592" y="424"/>
                    </a:lnTo>
                    <a:lnTo>
                      <a:pt x="1594" y="425"/>
                    </a:lnTo>
                    <a:lnTo>
                      <a:pt x="1598" y="424"/>
                    </a:lnTo>
                    <a:lnTo>
                      <a:pt x="1599" y="427"/>
                    </a:lnTo>
                    <a:lnTo>
                      <a:pt x="1598" y="431"/>
                    </a:lnTo>
                    <a:lnTo>
                      <a:pt x="1596" y="433"/>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3" name="Freeform 133"/>
              <p:cNvSpPr>
                <a:spLocks/>
              </p:cNvSpPr>
              <p:nvPr/>
            </p:nvSpPr>
            <p:spPr bwMode="auto">
              <a:xfrm>
                <a:off x="7522567" y="3687762"/>
                <a:ext cx="114300" cy="63500"/>
              </a:xfrm>
              <a:custGeom>
                <a:avLst/>
                <a:gdLst>
                  <a:gd name="T0" fmla="*/ 2147483647 w 213"/>
                  <a:gd name="T1" fmla="*/ 2147483647 h 120"/>
                  <a:gd name="T2" fmla="*/ 2147483647 w 213"/>
                  <a:gd name="T3" fmla="*/ 2147483647 h 120"/>
                  <a:gd name="T4" fmla="*/ 2147483647 w 213"/>
                  <a:gd name="T5" fmla="*/ 2147483647 h 120"/>
                  <a:gd name="T6" fmla="*/ 2147483647 w 213"/>
                  <a:gd name="T7" fmla="*/ 2147483647 h 120"/>
                  <a:gd name="T8" fmla="*/ 2147483647 w 213"/>
                  <a:gd name="T9" fmla="*/ 2147483647 h 120"/>
                  <a:gd name="T10" fmla="*/ 2147483647 w 213"/>
                  <a:gd name="T11" fmla="*/ 2147483647 h 120"/>
                  <a:gd name="T12" fmla="*/ 2147483647 w 213"/>
                  <a:gd name="T13" fmla="*/ 2147483647 h 120"/>
                  <a:gd name="T14" fmla="*/ 2147483647 w 213"/>
                  <a:gd name="T15" fmla="*/ 2147483647 h 120"/>
                  <a:gd name="T16" fmla="*/ 2147483647 w 213"/>
                  <a:gd name="T17" fmla="*/ 2147483647 h 120"/>
                  <a:gd name="T18" fmla="*/ 2147483647 w 213"/>
                  <a:gd name="T19" fmla="*/ 2147483647 h 120"/>
                  <a:gd name="T20" fmla="*/ 0 w 213"/>
                  <a:gd name="T21" fmla="*/ 2147483647 h 120"/>
                  <a:gd name="T22" fmla="*/ 2147483647 w 213"/>
                  <a:gd name="T23" fmla="*/ 2147483647 h 120"/>
                  <a:gd name="T24" fmla="*/ 2147483647 w 213"/>
                  <a:gd name="T25" fmla="*/ 2147483647 h 120"/>
                  <a:gd name="T26" fmla="*/ 2147483647 w 213"/>
                  <a:gd name="T27" fmla="*/ 2147483647 h 120"/>
                  <a:gd name="T28" fmla="*/ 2147483647 w 213"/>
                  <a:gd name="T29" fmla="*/ 2147483647 h 120"/>
                  <a:gd name="T30" fmla="*/ 2147483647 w 213"/>
                  <a:gd name="T31" fmla="*/ 2147483647 h 120"/>
                  <a:gd name="T32" fmla="*/ 2147483647 w 213"/>
                  <a:gd name="T33" fmla="*/ 2147483647 h 120"/>
                  <a:gd name="T34" fmla="*/ 2147483647 w 213"/>
                  <a:gd name="T35" fmla="*/ 2147483647 h 120"/>
                  <a:gd name="T36" fmla="*/ 2147483647 w 213"/>
                  <a:gd name="T37" fmla="*/ 2147483647 h 120"/>
                  <a:gd name="T38" fmla="*/ 2147483647 w 213"/>
                  <a:gd name="T39" fmla="*/ 2147483647 h 120"/>
                  <a:gd name="T40" fmla="*/ 2147483647 w 213"/>
                  <a:gd name="T41" fmla="*/ 2147483647 h 120"/>
                  <a:gd name="T42" fmla="*/ 2147483647 w 213"/>
                  <a:gd name="T43" fmla="*/ 2147483647 h 120"/>
                  <a:gd name="T44" fmla="*/ 2147483647 w 213"/>
                  <a:gd name="T45" fmla="*/ 2147483647 h 120"/>
                  <a:gd name="T46" fmla="*/ 2147483647 w 213"/>
                  <a:gd name="T47" fmla="*/ 0 h 120"/>
                  <a:gd name="T48" fmla="*/ 2147483647 w 213"/>
                  <a:gd name="T49" fmla="*/ 0 h 120"/>
                  <a:gd name="T50" fmla="*/ 2147483647 w 213"/>
                  <a:gd name="T51" fmla="*/ 0 h 120"/>
                  <a:gd name="T52" fmla="*/ 2147483647 w 213"/>
                  <a:gd name="T53" fmla="*/ 0 h 120"/>
                  <a:gd name="T54" fmla="*/ 2147483647 w 213"/>
                  <a:gd name="T55" fmla="*/ 2147483647 h 120"/>
                  <a:gd name="T56" fmla="*/ 2147483647 w 213"/>
                  <a:gd name="T57" fmla="*/ 2147483647 h 120"/>
                  <a:gd name="T58" fmla="*/ 2147483647 w 213"/>
                  <a:gd name="T59" fmla="*/ 2147483647 h 120"/>
                  <a:gd name="T60" fmla="*/ 2147483647 w 213"/>
                  <a:gd name="T61" fmla="*/ 2147483647 h 120"/>
                  <a:gd name="T62" fmla="*/ 2147483647 w 213"/>
                  <a:gd name="T63" fmla="*/ 2147483647 h 120"/>
                  <a:gd name="T64" fmla="*/ 2147483647 w 213"/>
                  <a:gd name="T65" fmla="*/ 2147483647 h 120"/>
                  <a:gd name="T66" fmla="*/ 2147483647 w 213"/>
                  <a:gd name="T67" fmla="*/ 2147483647 h 120"/>
                  <a:gd name="T68" fmla="*/ 2147483647 w 213"/>
                  <a:gd name="T69" fmla="*/ 2147483647 h 120"/>
                  <a:gd name="T70" fmla="*/ 2147483647 w 213"/>
                  <a:gd name="T71" fmla="*/ 2147483647 h 120"/>
                  <a:gd name="T72" fmla="*/ 2147483647 w 213"/>
                  <a:gd name="T73" fmla="*/ 2147483647 h 120"/>
                  <a:gd name="T74" fmla="*/ 2147483647 w 213"/>
                  <a:gd name="T75" fmla="*/ 2147483647 h 120"/>
                  <a:gd name="T76" fmla="*/ 2147483647 w 213"/>
                  <a:gd name="T77" fmla="*/ 2147483647 h 120"/>
                  <a:gd name="T78" fmla="*/ 2147483647 w 213"/>
                  <a:gd name="T79" fmla="*/ 2147483647 h 120"/>
                  <a:gd name="T80" fmla="*/ 2147483647 w 213"/>
                  <a:gd name="T81" fmla="*/ 2147483647 h 120"/>
                  <a:gd name="T82" fmla="*/ 2147483647 w 213"/>
                  <a:gd name="T83" fmla="*/ 2147483647 h 120"/>
                  <a:gd name="T84" fmla="*/ 2147483647 w 213"/>
                  <a:gd name="T85" fmla="*/ 2147483647 h 120"/>
                  <a:gd name="T86" fmla="*/ 2147483647 w 213"/>
                  <a:gd name="T87" fmla="*/ 2147483647 h 120"/>
                  <a:gd name="T88" fmla="*/ 2147483647 w 213"/>
                  <a:gd name="T89" fmla="*/ 2147483647 h 120"/>
                  <a:gd name="T90" fmla="*/ 2147483647 w 213"/>
                  <a:gd name="T91" fmla="*/ 2147483647 h 120"/>
                  <a:gd name="T92" fmla="*/ 2147483647 w 213"/>
                  <a:gd name="T93" fmla="*/ 2147483647 h 120"/>
                  <a:gd name="T94" fmla="*/ 2147483647 w 213"/>
                  <a:gd name="T95" fmla="*/ 2147483647 h 120"/>
                  <a:gd name="T96" fmla="*/ 2147483647 w 213"/>
                  <a:gd name="T97" fmla="*/ 2147483647 h 120"/>
                  <a:gd name="T98" fmla="*/ 2147483647 w 213"/>
                  <a:gd name="T99" fmla="*/ 2147483647 h 120"/>
                  <a:gd name="T100" fmla="*/ 2147483647 w 213"/>
                  <a:gd name="T101" fmla="*/ 2147483647 h 120"/>
                  <a:gd name="T102" fmla="*/ 2147483647 w 213"/>
                  <a:gd name="T103" fmla="*/ 2147483647 h 120"/>
                  <a:gd name="T104" fmla="*/ 2147483647 w 213"/>
                  <a:gd name="T105" fmla="*/ 2147483647 h 120"/>
                  <a:gd name="T106" fmla="*/ 2147483647 w 213"/>
                  <a:gd name="T107" fmla="*/ 2147483647 h 120"/>
                  <a:gd name="T108" fmla="*/ 2147483647 w 213"/>
                  <a:gd name="T109" fmla="*/ 2147483647 h 120"/>
                  <a:gd name="T110" fmla="*/ 2147483647 w 213"/>
                  <a:gd name="T111" fmla="*/ 2147483647 h 120"/>
                  <a:gd name="T112" fmla="*/ 2147483647 w 213"/>
                  <a:gd name="T113" fmla="*/ 2147483647 h 120"/>
                  <a:gd name="T114" fmla="*/ 2147483647 w 213"/>
                  <a:gd name="T115" fmla="*/ 2147483647 h 120"/>
                  <a:gd name="T116" fmla="*/ 2147483647 w 213"/>
                  <a:gd name="T117" fmla="*/ 2147483647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3"/>
                  <a:gd name="T178" fmla="*/ 0 h 120"/>
                  <a:gd name="T179" fmla="*/ 213 w 213"/>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3" h="120">
                    <a:moveTo>
                      <a:pt x="132" y="120"/>
                    </a:moveTo>
                    <a:lnTo>
                      <a:pt x="76" y="120"/>
                    </a:lnTo>
                    <a:lnTo>
                      <a:pt x="58" y="120"/>
                    </a:lnTo>
                    <a:lnTo>
                      <a:pt x="44" y="120"/>
                    </a:lnTo>
                    <a:lnTo>
                      <a:pt x="2" y="120"/>
                    </a:lnTo>
                    <a:lnTo>
                      <a:pt x="4" y="110"/>
                    </a:lnTo>
                    <a:lnTo>
                      <a:pt x="8" y="98"/>
                    </a:lnTo>
                    <a:lnTo>
                      <a:pt x="6" y="93"/>
                    </a:lnTo>
                    <a:lnTo>
                      <a:pt x="3" y="93"/>
                    </a:lnTo>
                    <a:lnTo>
                      <a:pt x="4" y="83"/>
                    </a:lnTo>
                    <a:lnTo>
                      <a:pt x="0" y="74"/>
                    </a:lnTo>
                    <a:lnTo>
                      <a:pt x="2" y="71"/>
                    </a:lnTo>
                    <a:lnTo>
                      <a:pt x="5" y="67"/>
                    </a:lnTo>
                    <a:lnTo>
                      <a:pt x="10" y="65"/>
                    </a:lnTo>
                    <a:lnTo>
                      <a:pt x="11" y="62"/>
                    </a:lnTo>
                    <a:lnTo>
                      <a:pt x="17" y="53"/>
                    </a:lnTo>
                    <a:lnTo>
                      <a:pt x="17" y="48"/>
                    </a:lnTo>
                    <a:lnTo>
                      <a:pt x="15" y="45"/>
                    </a:lnTo>
                    <a:lnTo>
                      <a:pt x="10" y="45"/>
                    </a:lnTo>
                    <a:lnTo>
                      <a:pt x="11" y="34"/>
                    </a:lnTo>
                    <a:lnTo>
                      <a:pt x="11" y="31"/>
                    </a:lnTo>
                    <a:lnTo>
                      <a:pt x="14" y="28"/>
                    </a:lnTo>
                    <a:lnTo>
                      <a:pt x="20" y="27"/>
                    </a:lnTo>
                    <a:lnTo>
                      <a:pt x="20" y="0"/>
                    </a:lnTo>
                    <a:lnTo>
                      <a:pt x="51" y="0"/>
                    </a:lnTo>
                    <a:lnTo>
                      <a:pt x="172" y="0"/>
                    </a:lnTo>
                    <a:lnTo>
                      <a:pt x="190" y="0"/>
                    </a:lnTo>
                    <a:lnTo>
                      <a:pt x="189" y="10"/>
                    </a:lnTo>
                    <a:lnTo>
                      <a:pt x="192" y="10"/>
                    </a:lnTo>
                    <a:lnTo>
                      <a:pt x="198" y="17"/>
                    </a:lnTo>
                    <a:lnTo>
                      <a:pt x="211" y="19"/>
                    </a:lnTo>
                    <a:lnTo>
                      <a:pt x="208" y="28"/>
                    </a:lnTo>
                    <a:lnTo>
                      <a:pt x="209" y="32"/>
                    </a:lnTo>
                    <a:lnTo>
                      <a:pt x="208" y="39"/>
                    </a:lnTo>
                    <a:lnTo>
                      <a:pt x="212" y="43"/>
                    </a:lnTo>
                    <a:lnTo>
                      <a:pt x="211" y="48"/>
                    </a:lnTo>
                    <a:lnTo>
                      <a:pt x="212" y="52"/>
                    </a:lnTo>
                    <a:lnTo>
                      <a:pt x="210" y="55"/>
                    </a:lnTo>
                    <a:lnTo>
                      <a:pt x="204" y="70"/>
                    </a:lnTo>
                    <a:lnTo>
                      <a:pt x="201" y="71"/>
                    </a:lnTo>
                    <a:lnTo>
                      <a:pt x="201" y="75"/>
                    </a:lnTo>
                    <a:lnTo>
                      <a:pt x="200" y="82"/>
                    </a:lnTo>
                    <a:lnTo>
                      <a:pt x="197" y="83"/>
                    </a:lnTo>
                    <a:lnTo>
                      <a:pt x="202" y="92"/>
                    </a:lnTo>
                    <a:lnTo>
                      <a:pt x="200" y="94"/>
                    </a:lnTo>
                    <a:lnTo>
                      <a:pt x="201" y="98"/>
                    </a:lnTo>
                    <a:lnTo>
                      <a:pt x="198" y="101"/>
                    </a:lnTo>
                    <a:lnTo>
                      <a:pt x="198" y="104"/>
                    </a:lnTo>
                    <a:lnTo>
                      <a:pt x="200" y="104"/>
                    </a:lnTo>
                    <a:lnTo>
                      <a:pt x="198" y="106"/>
                    </a:lnTo>
                    <a:lnTo>
                      <a:pt x="201" y="109"/>
                    </a:lnTo>
                    <a:lnTo>
                      <a:pt x="205" y="110"/>
                    </a:lnTo>
                    <a:lnTo>
                      <a:pt x="207" y="111"/>
                    </a:lnTo>
                    <a:lnTo>
                      <a:pt x="207" y="112"/>
                    </a:lnTo>
                    <a:lnTo>
                      <a:pt x="210" y="115"/>
                    </a:lnTo>
                    <a:lnTo>
                      <a:pt x="211" y="117"/>
                    </a:lnTo>
                    <a:lnTo>
                      <a:pt x="213" y="117"/>
                    </a:lnTo>
                    <a:lnTo>
                      <a:pt x="213" y="120"/>
                    </a:lnTo>
                    <a:lnTo>
                      <a:pt x="132" y="120"/>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sp>
            <p:nvSpPr>
              <p:cNvPr id="34" name="Freeform 134"/>
              <p:cNvSpPr>
                <a:spLocks/>
              </p:cNvSpPr>
              <p:nvPr/>
            </p:nvSpPr>
            <p:spPr bwMode="auto">
              <a:xfrm>
                <a:off x="5388967" y="2820987"/>
                <a:ext cx="809625" cy="658813"/>
              </a:xfrm>
              <a:custGeom>
                <a:avLst/>
                <a:gdLst>
                  <a:gd name="T0" fmla="*/ 2147483647 w 1532"/>
                  <a:gd name="T1" fmla="*/ 2147483647 h 1247"/>
                  <a:gd name="T2" fmla="*/ 2147483647 w 1532"/>
                  <a:gd name="T3" fmla="*/ 2147483647 h 1247"/>
                  <a:gd name="T4" fmla="*/ 2147483647 w 1532"/>
                  <a:gd name="T5" fmla="*/ 2147483647 h 1247"/>
                  <a:gd name="T6" fmla="*/ 2147483647 w 1532"/>
                  <a:gd name="T7" fmla="*/ 2147483647 h 1247"/>
                  <a:gd name="T8" fmla="*/ 2147483647 w 1532"/>
                  <a:gd name="T9" fmla="*/ 2147483647 h 1247"/>
                  <a:gd name="T10" fmla="*/ 2147483647 w 1532"/>
                  <a:gd name="T11" fmla="*/ 2147483647 h 1247"/>
                  <a:gd name="T12" fmla="*/ 2147483647 w 1532"/>
                  <a:gd name="T13" fmla="*/ 2147483647 h 1247"/>
                  <a:gd name="T14" fmla="*/ 2147483647 w 1532"/>
                  <a:gd name="T15" fmla="*/ 2147483647 h 1247"/>
                  <a:gd name="T16" fmla="*/ 2147483647 w 1532"/>
                  <a:gd name="T17" fmla="*/ 2147483647 h 1247"/>
                  <a:gd name="T18" fmla="*/ 2147483647 w 1532"/>
                  <a:gd name="T19" fmla="*/ 2147483647 h 1247"/>
                  <a:gd name="T20" fmla="*/ 2147483647 w 1532"/>
                  <a:gd name="T21" fmla="*/ 2147483647 h 1247"/>
                  <a:gd name="T22" fmla="*/ 2147483647 w 1532"/>
                  <a:gd name="T23" fmla="*/ 2147483647 h 1247"/>
                  <a:gd name="T24" fmla="*/ 2147483647 w 1532"/>
                  <a:gd name="T25" fmla="*/ 2147483647 h 1247"/>
                  <a:gd name="T26" fmla="*/ 2147483647 w 1532"/>
                  <a:gd name="T27" fmla="*/ 2147483647 h 1247"/>
                  <a:gd name="T28" fmla="*/ 2147483647 w 1532"/>
                  <a:gd name="T29" fmla="*/ 2147483647 h 1247"/>
                  <a:gd name="T30" fmla="*/ 2147483647 w 1532"/>
                  <a:gd name="T31" fmla="*/ 2147483647 h 1247"/>
                  <a:gd name="T32" fmla="*/ 2147483647 w 1532"/>
                  <a:gd name="T33" fmla="*/ 2147483647 h 1247"/>
                  <a:gd name="T34" fmla="*/ 2147483647 w 1532"/>
                  <a:gd name="T35" fmla="*/ 2147483647 h 1247"/>
                  <a:gd name="T36" fmla="*/ 2147483647 w 1532"/>
                  <a:gd name="T37" fmla="*/ 2147483647 h 1247"/>
                  <a:gd name="T38" fmla="*/ 2147483647 w 1532"/>
                  <a:gd name="T39" fmla="*/ 2147483647 h 1247"/>
                  <a:gd name="T40" fmla="*/ 2147483647 w 1532"/>
                  <a:gd name="T41" fmla="*/ 2147483647 h 1247"/>
                  <a:gd name="T42" fmla="*/ 2147483647 w 1532"/>
                  <a:gd name="T43" fmla="*/ 2147483647 h 1247"/>
                  <a:gd name="T44" fmla="*/ 2147483647 w 1532"/>
                  <a:gd name="T45" fmla="*/ 2147483647 h 1247"/>
                  <a:gd name="T46" fmla="*/ 2147483647 w 1532"/>
                  <a:gd name="T47" fmla="*/ 2147483647 h 1247"/>
                  <a:gd name="T48" fmla="*/ 2147483647 w 1532"/>
                  <a:gd name="T49" fmla="*/ 2147483647 h 1247"/>
                  <a:gd name="T50" fmla="*/ 2147483647 w 1532"/>
                  <a:gd name="T51" fmla="*/ 2147483647 h 1247"/>
                  <a:gd name="T52" fmla="*/ 2147483647 w 1532"/>
                  <a:gd name="T53" fmla="*/ 2147483647 h 1247"/>
                  <a:gd name="T54" fmla="*/ 2147483647 w 1532"/>
                  <a:gd name="T55" fmla="*/ 2147483647 h 1247"/>
                  <a:gd name="T56" fmla="*/ 2147483647 w 1532"/>
                  <a:gd name="T57" fmla="*/ 2147483647 h 1247"/>
                  <a:gd name="T58" fmla="*/ 2147483647 w 1532"/>
                  <a:gd name="T59" fmla="*/ 2147483647 h 1247"/>
                  <a:gd name="T60" fmla="*/ 2147483647 w 1532"/>
                  <a:gd name="T61" fmla="*/ 2147483647 h 1247"/>
                  <a:gd name="T62" fmla="*/ 2147483647 w 1532"/>
                  <a:gd name="T63" fmla="*/ 2147483647 h 1247"/>
                  <a:gd name="T64" fmla="*/ 2147483647 w 1532"/>
                  <a:gd name="T65" fmla="*/ 2147483647 h 1247"/>
                  <a:gd name="T66" fmla="*/ 2147483647 w 1532"/>
                  <a:gd name="T67" fmla="*/ 2147483647 h 1247"/>
                  <a:gd name="T68" fmla="*/ 2147483647 w 1532"/>
                  <a:gd name="T69" fmla="*/ 2147483647 h 1247"/>
                  <a:gd name="T70" fmla="*/ 2147483647 w 1532"/>
                  <a:gd name="T71" fmla="*/ 2147483647 h 1247"/>
                  <a:gd name="T72" fmla="*/ 2147483647 w 1532"/>
                  <a:gd name="T73" fmla="*/ 2147483647 h 1247"/>
                  <a:gd name="T74" fmla="*/ 2147483647 w 1532"/>
                  <a:gd name="T75" fmla="*/ 2147483647 h 1247"/>
                  <a:gd name="T76" fmla="*/ 2147483647 w 1532"/>
                  <a:gd name="T77" fmla="*/ 2147483647 h 1247"/>
                  <a:gd name="T78" fmla="*/ 2147483647 w 1532"/>
                  <a:gd name="T79" fmla="*/ 2147483647 h 1247"/>
                  <a:gd name="T80" fmla="*/ 2147483647 w 1532"/>
                  <a:gd name="T81" fmla="*/ 2147483647 h 1247"/>
                  <a:gd name="T82" fmla="*/ 2147483647 w 1532"/>
                  <a:gd name="T83" fmla="*/ 2147483647 h 1247"/>
                  <a:gd name="T84" fmla="*/ 2147483647 w 1532"/>
                  <a:gd name="T85" fmla="*/ 2147483647 h 1247"/>
                  <a:gd name="T86" fmla="*/ 2147483647 w 1532"/>
                  <a:gd name="T87" fmla="*/ 2147483647 h 1247"/>
                  <a:gd name="T88" fmla="*/ 2147483647 w 1532"/>
                  <a:gd name="T89" fmla="*/ 2147483647 h 1247"/>
                  <a:gd name="T90" fmla="*/ 2147483647 w 1532"/>
                  <a:gd name="T91" fmla="*/ 2147483647 h 1247"/>
                  <a:gd name="T92" fmla="*/ 2147483647 w 1532"/>
                  <a:gd name="T93" fmla="*/ 2147483647 h 1247"/>
                  <a:gd name="T94" fmla="*/ 2147483647 w 1532"/>
                  <a:gd name="T95" fmla="*/ 2147483647 h 1247"/>
                  <a:gd name="T96" fmla="*/ 2147483647 w 1532"/>
                  <a:gd name="T97" fmla="*/ 2147483647 h 1247"/>
                  <a:gd name="T98" fmla="*/ 2147483647 w 1532"/>
                  <a:gd name="T99" fmla="*/ 2147483647 h 1247"/>
                  <a:gd name="T100" fmla="*/ 2147483647 w 1532"/>
                  <a:gd name="T101" fmla="*/ 2147483647 h 1247"/>
                  <a:gd name="T102" fmla="*/ 2147483647 w 1532"/>
                  <a:gd name="T103" fmla="*/ 2147483647 h 1247"/>
                  <a:gd name="T104" fmla="*/ 2147483647 w 1532"/>
                  <a:gd name="T105" fmla="*/ 2147483647 h 1247"/>
                  <a:gd name="T106" fmla="*/ 2147483647 w 1532"/>
                  <a:gd name="T107" fmla="*/ 2147483647 h 1247"/>
                  <a:gd name="T108" fmla="*/ 2147483647 w 1532"/>
                  <a:gd name="T109" fmla="*/ 2147483647 h 1247"/>
                  <a:gd name="T110" fmla="*/ 2147483647 w 1532"/>
                  <a:gd name="T111" fmla="*/ 2147483647 h 1247"/>
                  <a:gd name="T112" fmla="*/ 2147483647 w 1532"/>
                  <a:gd name="T113" fmla="*/ 2147483647 h 1247"/>
                  <a:gd name="T114" fmla="*/ 2147483647 w 1532"/>
                  <a:gd name="T115" fmla="*/ 2147483647 h 1247"/>
                  <a:gd name="T116" fmla="*/ 2147483647 w 1532"/>
                  <a:gd name="T117" fmla="*/ 2147483647 h 1247"/>
                  <a:gd name="T118" fmla="*/ 2147483647 w 1532"/>
                  <a:gd name="T119" fmla="*/ 2147483647 h 1247"/>
                  <a:gd name="T120" fmla="*/ 2147483647 w 1532"/>
                  <a:gd name="T121" fmla="*/ 2147483647 h 12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2"/>
                  <a:gd name="T184" fmla="*/ 0 h 1247"/>
                  <a:gd name="T185" fmla="*/ 1532 w 1532"/>
                  <a:gd name="T186" fmla="*/ 1247 h 12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2" h="1247">
                    <a:moveTo>
                      <a:pt x="1524" y="958"/>
                    </a:moveTo>
                    <a:lnTo>
                      <a:pt x="1521" y="960"/>
                    </a:lnTo>
                    <a:lnTo>
                      <a:pt x="1521" y="964"/>
                    </a:lnTo>
                    <a:lnTo>
                      <a:pt x="1519" y="966"/>
                    </a:lnTo>
                    <a:lnTo>
                      <a:pt x="1517" y="971"/>
                    </a:lnTo>
                    <a:lnTo>
                      <a:pt x="1517" y="978"/>
                    </a:lnTo>
                    <a:lnTo>
                      <a:pt x="1515" y="982"/>
                    </a:lnTo>
                    <a:lnTo>
                      <a:pt x="1510" y="984"/>
                    </a:lnTo>
                    <a:lnTo>
                      <a:pt x="1503" y="981"/>
                    </a:lnTo>
                    <a:lnTo>
                      <a:pt x="1502" y="983"/>
                    </a:lnTo>
                    <a:lnTo>
                      <a:pt x="1496" y="985"/>
                    </a:lnTo>
                    <a:lnTo>
                      <a:pt x="1496" y="986"/>
                    </a:lnTo>
                    <a:lnTo>
                      <a:pt x="1491" y="988"/>
                    </a:lnTo>
                    <a:lnTo>
                      <a:pt x="1488" y="994"/>
                    </a:lnTo>
                    <a:lnTo>
                      <a:pt x="1482" y="995"/>
                    </a:lnTo>
                    <a:lnTo>
                      <a:pt x="1478" y="1000"/>
                    </a:lnTo>
                    <a:lnTo>
                      <a:pt x="1474" y="1008"/>
                    </a:lnTo>
                    <a:lnTo>
                      <a:pt x="1467" y="1012"/>
                    </a:lnTo>
                    <a:lnTo>
                      <a:pt x="1468" y="1018"/>
                    </a:lnTo>
                    <a:lnTo>
                      <a:pt x="1465" y="1023"/>
                    </a:lnTo>
                    <a:lnTo>
                      <a:pt x="1465" y="1030"/>
                    </a:lnTo>
                    <a:lnTo>
                      <a:pt x="1463" y="1037"/>
                    </a:lnTo>
                    <a:lnTo>
                      <a:pt x="1466" y="1048"/>
                    </a:lnTo>
                    <a:lnTo>
                      <a:pt x="1464" y="1061"/>
                    </a:lnTo>
                    <a:lnTo>
                      <a:pt x="1464" y="1072"/>
                    </a:lnTo>
                    <a:lnTo>
                      <a:pt x="1460" y="1079"/>
                    </a:lnTo>
                    <a:lnTo>
                      <a:pt x="1456" y="1087"/>
                    </a:lnTo>
                    <a:lnTo>
                      <a:pt x="1451" y="1090"/>
                    </a:lnTo>
                    <a:lnTo>
                      <a:pt x="1449" y="1089"/>
                    </a:lnTo>
                    <a:lnTo>
                      <a:pt x="1440" y="1090"/>
                    </a:lnTo>
                    <a:lnTo>
                      <a:pt x="1435" y="1098"/>
                    </a:lnTo>
                    <a:lnTo>
                      <a:pt x="1435" y="1102"/>
                    </a:lnTo>
                    <a:lnTo>
                      <a:pt x="1430" y="1104"/>
                    </a:lnTo>
                    <a:lnTo>
                      <a:pt x="1424" y="1113"/>
                    </a:lnTo>
                    <a:lnTo>
                      <a:pt x="1420" y="1114"/>
                    </a:lnTo>
                    <a:lnTo>
                      <a:pt x="1421" y="1123"/>
                    </a:lnTo>
                    <a:lnTo>
                      <a:pt x="1420" y="1126"/>
                    </a:lnTo>
                    <a:lnTo>
                      <a:pt x="1424" y="1128"/>
                    </a:lnTo>
                    <a:lnTo>
                      <a:pt x="1416" y="1135"/>
                    </a:lnTo>
                    <a:lnTo>
                      <a:pt x="1415" y="1139"/>
                    </a:lnTo>
                    <a:lnTo>
                      <a:pt x="1411" y="1147"/>
                    </a:lnTo>
                    <a:lnTo>
                      <a:pt x="1411" y="1151"/>
                    </a:lnTo>
                    <a:lnTo>
                      <a:pt x="1410" y="1152"/>
                    </a:lnTo>
                    <a:lnTo>
                      <a:pt x="1408" y="1155"/>
                    </a:lnTo>
                    <a:lnTo>
                      <a:pt x="1406" y="1156"/>
                    </a:lnTo>
                    <a:lnTo>
                      <a:pt x="1406" y="1159"/>
                    </a:lnTo>
                    <a:lnTo>
                      <a:pt x="1402" y="1161"/>
                    </a:lnTo>
                    <a:lnTo>
                      <a:pt x="1403" y="1164"/>
                    </a:lnTo>
                    <a:lnTo>
                      <a:pt x="1400" y="1167"/>
                    </a:lnTo>
                    <a:lnTo>
                      <a:pt x="1402" y="1170"/>
                    </a:lnTo>
                    <a:lnTo>
                      <a:pt x="1401" y="1176"/>
                    </a:lnTo>
                    <a:lnTo>
                      <a:pt x="1399" y="1177"/>
                    </a:lnTo>
                    <a:lnTo>
                      <a:pt x="1401" y="1185"/>
                    </a:lnTo>
                    <a:lnTo>
                      <a:pt x="1399" y="1187"/>
                    </a:lnTo>
                    <a:lnTo>
                      <a:pt x="1397" y="1195"/>
                    </a:lnTo>
                    <a:lnTo>
                      <a:pt x="1393" y="1197"/>
                    </a:lnTo>
                    <a:lnTo>
                      <a:pt x="1388" y="1203"/>
                    </a:lnTo>
                    <a:lnTo>
                      <a:pt x="1382" y="1204"/>
                    </a:lnTo>
                    <a:lnTo>
                      <a:pt x="1380" y="1203"/>
                    </a:lnTo>
                    <a:lnTo>
                      <a:pt x="1371" y="1206"/>
                    </a:lnTo>
                    <a:lnTo>
                      <a:pt x="1366" y="1209"/>
                    </a:lnTo>
                    <a:lnTo>
                      <a:pt x="1366" y="1213"/>
                    </a:lnTo>
                    <a:lnTo>
                      <a:pt x="1363" y="1213"/>
                    </a:lnTo>
                    <a:lnTo>
                      <a:pt x="1362" y="1216"/>
                    </a:lnTo>
                    <a:lnTo>
                      <a:pt x="1356" y="1219"/>
                    </a:lnTo>
                    <a:lnTo>
                      <a:pt x="1352" y="1221"/>
                    </a:lnTo>
                    <a:lnTo>
                      <a:pt x="1348" y="1220"/>
                    </a:lnTo>
                    <a:lnTo>
                      <a:pt x="1344" y="1221"/>
                    </a:lnTo>
                    <a:lnTo>
                      <a:pt x="1342" y="1226"/>
                    </a:lnTo>
                    <a:lnTo>
                      <a:pt x="1341" y="1225"/>
                    </a:lnTo>
                    <a:lnTo>
                      <a:pt x="1332" y="1233"/>
                    </a:lnTo>
                    <a:lnTo>
                      <a:pt x="1331" y="1238"/>
                    </a:lnTo>
                    <a:lnTo>
                      <a:pt x="1329" y="1240"/>
                    </a:lnTo>
                    <a:lnTo>
                      <a:pt x="1330" y="1241"/>
                    </a:lnTo>
                    <a:lnTo>
                      <a:pt x="1326" y="1245"/>
                    </a:lnTo>
                    <a:lnTo>
                      <a:pt x="1327" y="1247"/>
                    </a:lnTo>
                    <a:lnTo>
                      <a:pt x="1314" y="1245"/>
                    </a:lnTo>
                    <a:lnTo>
                      <a:pt x="1313" y="1240"/>
                    </a:lnTo>
                    <a:lnTo>
                      <a:pt x="1306" y="1239"/>
                    </a:lnTo>
                    <a:lnTo>
                      <a:pt x="1302" y="1234"/>
                    </a:lnTo>
                    <a:lnTo>
                      <a:pt x="1298" y="1234"/>
                    </a:lnTo>
                    <a:lnTo>
                      <a:pt x="1291" y="1231"/>
                    </a:lnTo>
                    <a:lnTo>
                      <a:pt x="1282" y="1220"/>
                    </a:lnTo>
                    <a:lnTo>
                      <a:pt x="1281" y="1218"/>
                    </a:lnTo>
                    <a:lnTo>
                      <a:pt x="1282" y="1216"/>
                    </a:lnTo>
                    <a:lnTo>
                      <a:pt x="1281" y="1213"/>
                    </a:lnTo>
                    <a:lnTo>
                      <a:pt x="1278" y="1213"/>
                    </a:lnTo>
                    <a:lnTo>
                      <a:pt x="1275" y="1217"/>
                    </a:lnTo>
                    <a:lnTo>
                      <a:pt x="1270" y="1213"/>
                    </a:lnTo>
                    <a:lnTo>
                      <a:pt x="1267" y="1213"/>
                    </a:lnTo>
                    <a:lnTo>
                      <a:pt x="1267" y="1216"/>
                    </a:lnTo>
                    <a:lnTo>
                      <a:pt x="1263" y="1216"/>
                    </a:lnTo>
                    <a:lnTo>
                      <a:pt x="1262" y="1211"/>
                    </a:lnTo>
                    <a:lnTo>
                      <a:pt x="1263" y="1210"/>
                    </a:lnTo>
                    <a:lnTo>
                      <a:pt x="1265" y="1211"/>
                    </a:lnTo>
                    <a:lnTo>
                      <a:pt x="1263" y="1206"/>
                    </a:lnTo>
                    <a:lnTo>
                      <a:pt x="1267" y="1205"/>
                    </a:lnTo>
                    <a:lnTo>
                      <a:pt x="1260" y="1203"/>
                    </a:lnTo>
                    <a:lnTo>
                      <a:pt x="1254" y="1202"/>
                    </a:lnTo>
                    <a:lnTo>
                      <a:pt x="1253" y="1204"/>
                    </a:lnTo>
                    <a:lnTo>
                      <a:pt x="1256" y="1205"/>
                    </a:lnTo>
                    <a:lnTo>
                      <a:pt x="1251" y="1208"/>
                    </a:lnTo>
                    <a:lnTo>
                      <a:pt x="1250" y="1205"/>
                    </a:lnTo>
                    <a:lnTo>
                      <a:pt x="1244" y="1203"/>
                    </a:lnTo>
                    <a:lnTo>
                      <a:pt x="1241" y="1212"/>
                    </a:lnTo>
                    <a:lnTo>
                      <a:pt x="1237" y="1209"/>
                    </a:lnTo>
                    <a:lnTo>
                      <a:pt x="1234" y="1211"/>
                    </a:lnTo>
                    <a:lnTo>
                      <a:pt x="1234" y="1208"/>
                    </a:lnTo>
                    <a:lnTo>
                      <a:pt x="1232" y="1209"/>
                    </a:lnTo>
                    <a:lnTo>
                      <a:pt x="1232" y="1212"/>
                    </a:lnTo>
                    <a:lnTo>
                      <a:pt x="1230" y="1209"/>
                    </a:lnTo>
                    <a:lnTo>
                      <a:pt x="1227" y="1207"/>
                    </a:lnTo>
                    <a:lnTo>
                      <a:pt x="1224" y="1208"/>
                    </a:lnTo>
                    <a:lnTo>
                      <a:pt x="1224" y="1207"/>
                    </a:lnTo>
                    <a:lnTo>
                      <a:pt x="1224" y="1211"/>
                    </a:lnTo>
                    <a:lnTo>
                      <a:pt x="1222" y="1213"/>
                    </a:lnTo>
                    <a:lnTo>
                      <a:pt x="1219" y="1210"/>
                    </a:lnTo>
                    <a:lnTo>
                      <a:pt x="1216" y="1211"/>
                    </a:lnTo>
                    <a:lnTo>
                      <a:pt x="1214" y="1210"/>
                    </a:lnTo>
                    <a:lnTo>
                      <a:pt x="1210" y="1204"/>
                    </a:lnTo>
                    <a:lnTo>
                      <a:pt x="1203" y="1206"/>
                    </a:lnTo>
                    <a:lnTo>
                      <a:pt x="1200" y="1201"/>
                    </a:lnTo>
                    <a:lnTo>
                      <a:pt x="1198" y="1201"/>
                    </a:lnTo>
                    <a:lnTo>
                      <a:pt x="1199" y="1205"/>
                    </a:lnTo>
                    <a:lnTo>
                      <a:pt x="1198" y="1206"/>
                    </a:lnTo>
                    <a:lnTo>
                      <a:pt x="1191" y="1206"/>
                    </a:lnTo>
                    <a:lnTo>
                      <a:pt x="1187" y="1209"/>
                    </a:lnTo>
                    <a:lnTo>
                      <a:pt x="1179" y="1209"/>
                    </a:lnTo>
                    <a:lnTo>
                      <a:pt x="1176" y="1211"/>
                    </a:lnTo>
                    <a:lnTo>
                      <a:pt x="1176" y="1213"/>
                    </a:lnTo>
                    <a:lnTo>
                      <a:pt x="1162" y="1217"/>
                    </a:lnTo>
                    <a:lnTo>
                      <a:pt x="1157" y="1216"/>
                    </a:lnTo>
                    <a:lnTo>
                      <a:pt x="1154" y="1216"/>
                    </a:lnTo>
                    <a:lnTo>
                      <a:pt x="1143" y="1209"/>
                    </a:lnTo>
                    <a:lnTo>
                      <a:pt x="1140" y="1209"/>
                    </a:lnTo>
                    <a:lnTo>
                      <a:pt x="1139" y="1207"/>
                    </a:lnTo>
                    <a:lnTo>
                      <a:pt x="1139" y="1203"/>
                    </a:lnTo>
                    <a:lnTo>
                      <a:pt x="1132" y="1207"/>
                    </a:lnTo>
                    <a:lnTo>
                      <a:pt x="1130" y="1207"/>
                    </a:lnTo>
                    <a:lnTo>
                      <a:pt x="1128" y="1204"/>
                    </a:lnTo>
                    <a:lnTo>
                      <a:pt x="1128" y="1208"/>
                    </a:lnTo>
                    <a:lnTo>
                      <a:pt x="1124" y="1206"/>
                    </a:lnTo>
                    <a:lnTo>
                      <a:pt x="1123" y="1209"/>
                    </a:lnTo>
                    <a:lnTo>
                      <a:pt x="1119" y="1206"/>
                    </a:lnTo>
                    <a:lnTo>
                      <a:pt x="1114" y="1207"/>
                    </a:lnTo>
                    <a:lnTo>
                      <a:pt x="1112" y="1205"/>
                    </a:lnTo>
                    <a:lnTo>
                      <a:pt x="1113" y="1207"/>
                    </a:lnTo>
                    <a:lnTo>
                      <a:pt x="1111" y="1208"/>
                    </a:lnTo>
                    <a:lnTo>
                      <a:pt x="1106" y="1210"/>
                    </a:lnTo>
                    <a:lnTo>
                      <a:pt x="1104" y="1209"/>
                    </a:lnTo>
                    <a:lnTo>
                      <a:pt x="1105" y="1211"/>
                    </a:lnTo>
                    <a:lnTo>
                      <a:pt x="1100" y="1210"/>
                    </a:lnTo>
                    <a:lnTo>
                      <a:pt x="1100" y="1213"/>
                    </a:lnTo>
                    <a:lnTo>
                      <a:pt x="1097" y="1213"/>
                    </a:lnTo>
                    <a:lnTo>
                      <a:pt x="1096" y="1209"/>
                    </a:lnTo>
                    <a:lnTo>
                      <a:pt x="1095" y="1209"/>
                    </a:lnTo>
                    <a:lnTo>
                      <a:pt x="1093" y="1213"/>
                    </a:lnTo>
                    <a:lnTo>
                      <a:pt x="1087" y="1211"/>
                    </a:lnTo>
                    <a:lnTo>
                      <a:pt x="1088" y="1213"/>
                    </a:lnTo>
                    <a:lnTo>
                      <a:pt x="1086" y="1212"/>
                    </a:lnTo>
                    <a:lnTo>
                      <a:pt x="1082" y="1216"/>
                    </a:lnTo>
                    <a:lnTo>
                      <a:pt x="1082" y="1211"/>
                    </a:lnTo>
                    <a:lnTo>
                      <a:pt x="1078" y="1213"/>
                    </a:lnTo>
                    <a:lnTo>
                      <a:pt x="1076" y="1212"/>
                    </a:lnTo>
                    <a:lnTo>
                      <a:pt x="1072" y="1205"/>
                    </a:lnTo>
                    <a:lnTo>
                      <a:pt x="1072" y="1195"/>
                    </a:lnTo>
                    <a:lnTo>
                      <a:pt x="1070" y="1190"/>
                    </a:lnTo>
                    <a:lnTo>
                      <a:pt x="1069" y="1189"/>
                    </a:lnTo>
                    <a:lnTo>
                      <a:pt x="1066" y="1190"/>
                    </a:lnTo>
                    <a:lnTo>
                      <a:pt x="1059" y="1185"/>
                    </a:lnTo>
                    <a:lnTo>
                      <a:pt x="1058" y="1187"/>
                    </a:lnTo>
                    <a:lnTo>
                      <a:pt x="1053" y="1185"/>
                    </a:lnTo>
                    <a:lnTo>
                      <a:pt x="1055" y="1182"/>
                    </a:lnTo>
                    <a:lnTo>
                      <a:pt x="1052" y="1181"/>
                    </a:lnTo>
                    <a:lnTo>
                      <a:pt x="1053" y="1177"/>
                    </a:lnTo>
                    <a:lnTo>
                      <a:pt x="1051" y="1175"/>
                    </a:lnTo>
                    <a:lnTo>
                      <a:pt x="1047" y="1175"/>
                    </a:lnTo>
                    <a:lnTo>
                      <a:pt x="1048" y="1176"/>
                    </a:lnTo>
                    <a:lnTo>
                      <a:pt x="1047" y="1177"/>
                    </a:lnTo>
                    <a:lnTo>
                      <a:pt x="1043" y="1173"/>
                    </a:lnTo>
                    <a:lnTo>
                      <a:pt x="1043" y="1168"/>
                    </a:lnTo>
                    <a:lnTo>
                      <a:pt x="1041" y="1168"/>
                    </a:lnTo>
                    <a:lnTo>
                      <a:pt x="1039" y="1169"/>
                    </a:lnTo>
                    <a:lnTo>
                      <a:pt x="1034" y="1164"/>
                    </a:lnTo>
                    <a:lnTo>
                      <a:pt x="1034" y="1158"/>
                    </a:lnTo>
                    <a:lnTo>
                      <a:pt x="1031" y="1161"/>
                    </a:lnTo>
                    <a:lnTo>
                      <a:pt x="1029" y="1159"/>
                    </a:lnTo>
                    <a:lnTo>
                      <a:pt x="1028" y="1157"/>
                    </a:lnTo>
                    <a:lnTo>
                      <a:pt x="1021" y="1153"/>
                    </a:lnTo>
                    <a:lnTo>
                      <a:pt x="1022" y="1144"/>
                    </a:lnTo>
                    <a:lnTo>
                      <a:pt x="1021" y="1132"/>
                    </a:lnTo>
                    <a:lnTo>
                      <a:pt x="1018" y="1129"/>
                    </a:lnTo>
                    <a:lnTo>
                      <a:pt x="1014" y="1132"/>
                    </a:lnTo>
                    <a:lnTo>
                      <a:pt x="1014" y="1129"/>
                    </a:lnTo>
                    <a:lnTo>
                      <a:pt x="1010" y="1126"/>
                    </a:lnTo>
                    <a:lnTo>
                      <a:pt x="1010" y="1121"/>
                    </a:lnTo>
                    <a:lnTo>
                      <a:pt x="1007" y="1121"/>
                    </a:lnTo>
                    <a:lnTo>
                      <a:pt x="1007" y="1128"/>
                    </a:lnTo>
                    <a:lnTo>
                      <a:pt x="1005" y="1130"/>
                    </a:lnTo>
                    <a:lnTo>
                      <a:pt x="1003" y="1129"/>
                    </a:lnTo>
                    <a:lnTo>
                      <a:pt x="1003" y="1123"/>
                    </a:lnTo>
                    <a:lnTo>
                      <a:pt x="1000" y="1120"/>
                    </a:lnTo>
                    <a:lnTo>
                      <a:pt x="997" y="1122"/>
                    </a:lnTo>
                    <a:lnTo>
                      <a:pt x="994" y="1121"/>
                    </a:lnTo>
                    <a:lnTo>
                      <a:pt x="993" y="1128"/>
                    </a:lnTo>
                    <a:lnTo>
                      <a:pt x="989" y="1128"/>
                    </a:lnTo>
                    <a:lnTo>
                      <a:pt x="988" y="1130"/>
                    </a:lnTo>
                    <a:lnTo>
                      <a:pt x="986" y="1128"/>
                    </a:lnTo>
                    <a:lnTo>
                      <a:pt x="987" y="1130"/>
                    </a:lnTo>
                    <a:lnTo>
                      <a:pt x="984" y="1127"/>
                    </a:lnTo>
                    <a:lnTo>
                      <a:pt x="981" y="1129"/>
                    </a:lnTo>
                    <a:lnTo>
                      <a:pt x="978" y="1126"/>
                    </a:lnTo>
                    <a:lnTo>
                      <a:pt x="977" y="1129"/>
                    </a:lnTo>
                    <a:lnTo>
                      <a:pt x="975" y="1127"/>
                    </a:lnTo>
                    <a:lnTo>
                      <a:pt x="972" y="1129"/>
                    </a:lnTo>
                    <a:lnTo>
                      <a:pt x="974" y="1127"/>
                    </a:lnTo>
                    <a:lnTo>
                      <a:pt x="971" y="1126"/>
                    </a:lnTo>
                    <a:lnTo>
                      <a:pt x="970" y="1128"/>
                    </a:lnTo>
                    <a:lnTo>
                      <a:pt x="965" y="1127"/>
                    </a:lnTo>
                    <a:lnTo>
                      <a:pt x="963" y="1125"/>
                    </a:lnTo>
                    <a:lnTo>
                      <a:pt x="961" y="1126"/>
                    </a:lnTo>
                    <a:lnTo>
                      <a:pt x="960" y="1121"/>
                    </a:lnTo>
                    <a:lnTo>
                      <a:pt x="957" y="1125"/>
                    </a:lnTo>
                    <a:lnTo>
                      <a:pt x="956" y="1122"/>
                    </a:lnTo>
                    <a:lnTo>
                      <a:pt x="952" y="1118"/>
                    </a:lnTo>
                    <a:lnTo>
                      <a:pt x="951" y="1114"/>
                    </a:lnTo>
                    <a:lnTo>
                      <a:pt x="947" y="1115"/>
                    </a:lnTo>
                    <a:lnTo>
                      <a:pt x="948" y="1111"/>
                    </a:lnTo>
                    <a:lnTo>
                      <a:pt x="944" y="1113"/>
                    </a:lnTo>
                    <a:lnTo>
                      <a:pt x="942" y="1109"/>
                    </a:lnTo>
                    <a:lnTo>
                      <a:pt x="942" y="1113"/>
                    </a:lnTo>
                    <a:lnTo>
                      <a:pt x="938" y="1114"/>
                    </a:lnTo>
                    <a:lnTo>
                      <a:pt x="932" y="1111"/>
                    </a:lnTo>
                    <a:lnTo>
                      <a:pt x="929" y="1113"/>
                    </a:lnTo>
                    <a:lnTo>
                      <a:pt x="914" y="1105"/>
                    </a:lnTo>
                    <a:lnTo>
                      <a:pt x="913" y="1102"/>
                    </a:lnTo>
                    <a:lnTo>
                      <a:pt x="916" y="1099"/>
                    </a:lnTo>
                    <a:lnTo>
                      <a:pt x="914" y="1098"/>
                    </a:lnTo>
                    <a:lnTo>
                      <a:pt x="910" y="1100"/>
                    </a:lnTo>
                    <a:lnTo>
                      <a:pt x="909" y="1094"/>
                    </a:lnTo>
                    <a:lnTo>
                      <a:pt x="905" y="1094"/>
                    </a:lnTo>
                    <a:lnTo>
                      <a:pt x="906" y="1091"/>
                    </a:lnTo>
                    <a:lnTo>
                      <a:pt x="905" y="1089"/>
                    </a:lnTo>
                    <a:lnTo>
                      <a:pt x="903" y="1090"/>
                    </a:lnTo>
                    <a:lnTo>
                      <a:pt x="899" y="1094"/>
                    </a:lnTo>
                    <a:lnTo>
                      <a:pt x="895" y="1095"/>
                    </a:lnTo>
                    <a:lnTo>
                      <a:pt x="894" y="1097"/>
                    </a:lnTo>
                    <a:lnTo>
                      <a:pt x="889" y="1096"/>
                    </a:lnTo>
                    <a:lnTo>
                      <a:pt x="888" y="1100"/>
                    </a:lnTo>
                    <a:lnTo>
                      <a:pt x="887" y="1101"/>
                    </a:lnTo>
                    <a:lnTo>
                      <a:pt x="884" y="1096"/>
                    </a:lnTo>
                    <a:lnTo>
                      <a:pt x="881" y="1100"/>
                    </a:lnTo>
                    <a:lnTo>
                      <a:pt x="877" y="1098"/>
                    </a:lnTo>
                    <a:lnTo>
                      <a:pt x="874" y="1095"/>
                    </a:lnTo>
                    <a:lnTo>
                      <a:pt x="871" y="1090"/>
                    </a:lnTo>
                    <a:lnTo>
                      <a:pt x="871" y="1083"/>
                    </a:lnTo>
                    <a:lnTo>
                      <a:pt x="868" y="1082"/>
                    </a:lnTo>
                    <a:lnTo>
                      <a:pt x="862" y="1085"/>
                    </a:lnTo>
                    <a:lnTo>
                      <a:pt x="861" y="1083"/>
                    </a:lnTo>
                    <a:lnTo>
                      <a:pt x="863" y="1080"/>
                    </a:lnTo>
                    <a:lnTo>
                      <a:pt x="857" y="1077"/>
                    </a:lnTo>
                    <a:lnTo>
                      <a:pt x="855" y="1072"/>
                    </a:lnTo>
                    <a:lnTo>
                      <a:pt x="852" y="1069"/>
                    </a:lnTo>
                    <a:lnTo>
                      <a:pt x="852" y="1065"/>
                    </a:lnTo>
                    <a:lnTo>
                      <a:pt x="845" y="1061"/>
                    </a:lnTo>
                    <a:lnTo>
                      <a:pt x="842" y="1062"/>
                    </a:lnTo>
                    <a:lnTo>
                      <a:pt x="840" y="1065"/>
                    </a:lnTo>
                    <a:lnTo>
                      <a:pt x="838" y="1063"/>
                    </a:lnTo>
                    <a:lnTo>
                      <a:pt x="835" y="1065"/>
                    </a:lnTo>
                    <a:lnTo>
                      <a:pt x="834" y="1065"/>
                    </a:lnTo>
                    <a:lnTo>
                      <a:pt x="833" y="1062"/>
                    </a:lnTo>
                    <a:lnTo>
                      <a:pt x="826" y="1060"/>
                    </a:lnTo>
                    <a:lnTo>
                      <a:pt x="827" y="1055"/>
                    </a:lnTo>
                    <a:lnTo>
                      <a:pt x="824" y="1054"/>
                    </a:lnTo>
                    <a:lnTo>
                      <a:pt x="824" y="1050"/>
                    </a:lnTo>
                    <a:lnTo>
                      <a:pt x="821" y="1048"/>
                    </a:lnTo>
                    <a:lnTo>
                      <a:pt x="817" y="1038"/>
                    </a:lnTo>
                    <a:lnTo>
                      <a:pt x="812" y="1036"/>
                    </a:lnTo>
                    <a:lnTo>
                      <a:pt x="810" y="1032"/>
                    </a:lnTo>
                    <a:lnTo>
                      <a:pt x="816" y="1029"/>
                    </a:lnTo>
                    <a:lnTo>
                      <a:pt x="815" y="1027"/>
                    </a:lnTo>
                    <a:lnTo>
                      <a:pt x="808" y="1027"/>
                    </a:lnTo>
                    <a:lnTo>
                      <a:pt x="808" y="1022"/>
                    </a:lnTo>
                    <a:lnTo>
                      <a:pt x="804" y="1022"/>
                    </a:lnTo>
                    <a:lnTo>
                      <a:pt x="801" y="1019"/>
                    </a:lnTo>
                    <a:lnTo>
                      <a:pt x="799" y="1019"/>
                    </a:lnTo>
                    <a:lnTo>
                      <a:pt x="799" y="1018"/>
                    </a:lnTo>
                    <a:lnTo>
                      <a:pt x="796" y="1017"/>
                    </a:lnTo>
                    <a:lnTo>
                      <a:pt x="795" y="1012"/>
                    </a:lnTo>
                    <a:lnTo>
                      <a:pt x="792" y="1013"/>
                    </a:lnTo>
                    <a:lnTo>
                      <a:pt x="794" y="1018"/>
                    </a:lnTo>
                    <a:lnTo>
                      <a:pt x="791" y="1018"/>
                    </a:lnTo>
                    <a:lnTo>
                      <a:pt x="787" y="1014"/>
                    </a:lnTo>
                    <a:lnTo>
                      <a:pt x="786" y="1015"/>
                    </a:lnTo>
                    <a:lnTo>
                      <a:pt x="787" y="1020"/>
                    </a:lnTo>
                    <a:lnTo>
                      <a:pt x="786" y="1021"/>
                    </a:lnTo>
                    <a:lnTo>
                      <a:pt x="781" y="1021"/>
                    </a:lnTo>
                    <a:lnTo>
                      <a:pt x="779" y="1023"/>
                    </a:lnTo>
                    <a:lnTo>
                      <a:pt x="776" y="1022"/>
                    </a:lnTo>
                    <a:lnTo>
                      <a:pt x="779" y="1027"/>
                    </a:lnTo>
                    <a:lnTo>
                      <a:pt x="777" y="1029"/>
                    </a:lnTo>
                    <a:lnTo>
                      <a:pt x="765" y="1027"/>
                    </a:lnTo>
                    <a:lnTo>
                      <a:pt x="752" y="1022"/>
                    </a:lnTo>
                    <a:lnTo>
                      <a:pt x="747" y="1021"/>
                    </a:lnTo>
                    <a:lnTo>
                      <a:pt x="742" y="1017"/>
                    </a:lnTo>
                    <a:lnTo>
                      <a:pt x="740" y="1011"/>
                    </a:lnTo>
                    <a:lnTo>
                      <a:pt x="733" y="1010"/>
                    </a:lnTo>
                    <a:lnTo>
                      <a:pt x="733" y="1009"/>
                    </a:lnTo>
                    <a:lnTo>
                      <a:pt x="736" y="1008"/>
                    </a:lnTo>
                    <a:lnTo>
                      <a:pt x="733" y="1006"/>
                    </a:lnTo>
                    <a:lnTo>
                      <a:pt x="734" y="1002"/>
                    </a:lnTo>
                    <a:lnTo>
                      <a:pt x="726" y="1001"/>
                    </a:lnTo>
                    <a:lnTo>
                      <a:pt x="719" y="1002"/>
                    </a:lnTo>
                    <a:lnTo>
                      <a:pt x="714" y="996"/>
                    </a:lnTo>
                    <a:lnTo>
                      <a:pt x="709" y="989"/>
                    </a:lnTo>
                    <a:lnTo>
                      <a:pt x="695" y="984"/>
                    </a:lnTo>
                    <a:lnTo>
                      <a:pt x="693" y="982"/>
                    </a:lnTo>
                    <a:lnTo>
                      <a:pt x="682" y="979"/>
                    </a:lnTo>
                    <a:lnTo>
                      <a:pt x="680" y="977"/>
                    </a:lnTo>
                    <a:lnTo>
                      <a:pt x="669" y="974"/>
                    </a:lnTo>
                    <a:lnTo>
                      <a:pt x="662" y="974"/>
                    </a:lnTo>
                    <a:lnTo>
                      <a:pt x="658" y="971"/>
                    </a:lnTo>
                    <a:lnTo>
                      <a:pt x="654" y="975"/>
                    </a:lnTo>
                    <a:lnTo>
                      <a:pt x="651" y="975"/>
                    </a:lnTo>
                    <a:lnTo>
                      <a:pt x="647" y="979"/>
                    </a:lnTo>
                    <a:lnTo>
                      <a:pt x="636" y="975"/>
                    </a:lnTo>
                    <a:lnTo>
                      <a:pt x="633" y="984"/>
                    </a:lnTo>
                    <a:lnTo>
                      <a:pt x="633" y="989"/>
                    </a:lnTo>
                    <a:lnTo>
                      <a:pt x="621" y="994"/>
                    </a:lnTo>
                    <a:lnTo>
                      <a:pt x="611" y="988"/>
                    </a:lnTo>
                    <a:lnTo>
                      <a:pt x="609" y="991"/>
                    </a:lnTo>
                    <a:lnTo>
                      <a:pt x="606" y="989"/>
                    </a:lnTo>
                    <a:lnTo>
                      <a:pt x="602" y="990"/>
                    </a:lnTo>
                    <a:lnTo>
                      <a:pt x="598" y="985"/>
                    </a:lnTo>
                    <a:lnTo>
                      <a:pt x="592" y="987"/>
                    </a:lnTo>
                    <a:lnTo>
                      <a:pt x="591" y="984"/>
                    </a:lnTo>
                    <a:lnTo>
                      <a:pt x="584" y="988"/>
                    </a:lnTo>
                    <a:lnTo>
                      <a:pt x="584" y="984"/>
                    </a:lnTo>
                    <a:lnTo>
                      <a:pt x="582" y="982"/>
                    </a:lnTo>
                    <a:lnTo>
                      <a:pt x="580" y="984"/>
                    </a:lnTo>
                    <a:lnTo>
                      <a:pt x="579" y="988"/>
                    </a:lnTo>
                    <a:lnTo>
                      <a:pt x="575" y="990"/>
                    </a:lnTo>
                    <a:lnTo>
                      <a:pt x="573" y="989"/>
                    </a:lnTo>
                    <a:lnTo>
                      <a:pt x="573" y="979"/>
                    </a:lnTo>
                    <a:lnTo>
                      <a:pt x="568" y="982"/>
                    </a:lnTo>
                    <a:lnTo>
                      <a:pt x="560" y="977"/>
                    </a:lnTo>
                    <a:lnTo>
                      <a:pt x="549" y="988"/>
                    </a:lnTo>
                    <a:lnTo>
                      <a:pt x="546" y="985"/>
                    </a:lnTo>
                    <a:lnTo>
                      <a:pt x="548" y="981"/>
                    </a:lnTo>
                    <a:lnTo>
                      <a:pt x="547" y="978"/>
                    </a:lnTo>
                    <a:lnTo>
                      <a:pt x="535" y="978"/>
                    </a:lnTo>
                    <a:lnTo>
                      <a:pt x="522" y="975"/>
                    </a:lnTo>
                    <a:lnTo>
                      <a:pt x="514" y="968"/>
                    </a:lnTo>
                    <a:lnTo>
                      <a:pt x="511" y="963"/>
                    </a:lnTo>
                    <a:lnTo>
                      <a:pt x="502" y="958"/>
                    </a:lnTo>
                    <a:lnTo>
                      <a:pt x="499" y="954"/>
                    </a:lnTo>
                    <a:lnTo>
                      <a:pt x="502" y="950"/>
                    </a:lnTo>
                    <a:lnTo>
                      <a:pt x="503" y="942"/>
                    </a:lnTo>
                    <a:lnTo>
                      <a:pt x="501" y="928"/>
                    </a:lnTo>
                    <a:lnTo>
                      <a:pt x="497" y="928"/>
                    </a:lnTo>
                    <a:lnTo>
                      <a:pt x="492" y="931"/>
                    </a:lnTo>
                    <a:lnTo>
                      <a:pt x="485" y="925"/>
                    </a:lnTo>
                    <a:lnTo>
                      <a:pt x="481" y="925"/>
                    </a:lnTo>
                    <a:lnTo>
                      <a:pt x="477" y="925"/>
                    </a:lnTo>
                    <a:lnTo>
                      <a:pt x="460" y="919"/>
                    </a:lnTo>
                    <a:lnTo>
                      <a:pt x="456" y="916"/>
                    </a:lnTo>
                    <a:lnTo>
                      <a:pt x="456" y="906"/>
                    </a:lnTo>
                    <a:lnTo>
                      <a:pt x="459" y="900"/>
                    </a:lnTo>
                    <a:lnTo>
                      <a:pt x="457" y="897"/>
                    </a:lnTo>
                    <a:lnTo>
                      <a:pt x="450" y="900"/>
                    </a:lnTo>
                    <a:lnTo>
                      <a:pt x="450" y="909"/>
                    </a:lnTo>
                    <a:lnTo>
                      <a:pt x="449" y="912"/>
                    </a:lnTo>
                    <a:lnTo>
                      <a:pt x="447" y="913"/>
                    </a:lnTo>
                    <a:lnTo>
                      <a:pt x="444" y="910"/>
                    </a:lnTo>
                    <a:lnTo>
                      <a:pt x="446" y="902"/>
                    </a:lnTo>
                    <a:lnTo>
                      <a:pt x="444" y="899"/>
                    </a:lnTo>
                    <a:lnTo>
                      <a:pt x="437" y="897"/>
                    </a:lnTo>
                    <a:lnTo>
                      <a:pt x="431" y="905"/>
                    </a:lnTo>
                    <a:lnTo>
                      <a:pt x="427" y="901"/>
                    </a:lnTo>
                    <a:lnTo>
                      <a:pt x="429" y="897"/>
                    </a:lnTo>
                    <a:lnTo>
                      <a:pt x="435" y="893"/>
                    </a:lnTo>
                    <a:lnTo>
                      <a:pt x="435" y="888"/>
                    </a:lnTo>
                    <a:lnTo>
                      <a:pt x="430" y="882"/>
                    </a:lnTo>
                    <a:lnTo>
                      <a:pt x="427" y="880"/>
                    </a:lnTo>
                    <a:lnTo>
                      <a:pt x="420" y="881"/>
                    </a:lnTo>
                    <a:lnTo>
                      <a:pt x="411" y="884"/>
                    </a:lnTo>
                    <a:lnTo>
                      <a:pt x="408" y="883"/>
                    </a:lnTo>
                    <a:lnTo>
                      <a:pt x="405" y="877"/>
                    </a:lnTo>
                    <a:lnTo>
                      <a:pt x="401" y="878"/>
                    </a:lnTo>
                    <a:lnTo>
                      <a:pt x="399" y="882"/>
                    </a:lnTo>
                    <a:lnTo>
                      <a:pt x="393" y="877"/>
                    </a:lnTo>
                    <a:lnTo>
                      <a:pt x="387" y="878"/>
                    </a:lnTo>
                    <a:lnTo>
                      <a:pt x="386" y="876"/>
                    </a:lnTo>
                    <a:lnTo>
                      <a:pt x="388" y="871"/>
                    </a:lnTo>
                    <a:lnTo>
                      <a:pt x="385" y="871"/>
                    </a:lnTo>
                    <a:lnTo>
                      <a:pt x="388" y="865"/>
                    </a:lnTo>
                    <a:lnTo>
                      <a:pt x="390" y="857"/>
                    </a:lnTo>
                    <a:lnTo>
                      <a:pt x="388" y="853"/>
                    </a:lnTo>
                    <a:lnTo>
                      <a:pt x="381" y="852"/>
                    </a:lnTo>
                    <a:lnTo>
                      <a:pt x="377" y="849"/>
                    </a:lnTo>
                    <a:lnTo>
                      <a:pt x="381" y="835"/>
                    </a:lnTo>
                    <a:lnTo>
                      <a:pt x="375" y="817"/>
                    </a:lnTo>
                    <a:lnTo>
                      <a:pt x="373" y="814"/>
                    </a:lnTo>
                    <a:lnTo>
                      <a:pt x="371" y="814"/>
                    </a:lnTo>
                    <a:lnTo>
                      <a:pt x="366" y="817"/>
                    </a:lnTo>
                    <a:lnTo>
                      <a:pt x="353" y="817"/>
                    </a:lnTo>
                    <a:lnTo>
                      <a:pt x="353" y="819"/>
                    </a:lnTo>
                    <a:lnTo>
                      <a:pt x="355" y="824"/>
                    </a:lnTo>
                    <a:lnTo>
                      <a:pt x="354" y="825"/>
                    </a:lnTo>
                    <a:lnTo>
                      <a:pt x="347" y="823"/>
                    </a:lnTo>
                    <a:lnTo>
                      <a:pt x="337" y="816"/>
                    </a:lnTo>
                    <a:lnTo>
                      <a:pt x="337" y="813"/>
                    </a:lnTo>
                    <a:lnTo>
                      <a:pt x="346" y="803"/>
                    </a:lnTo>
                    <a:lnTo>
                      <a:pt x="342" y="795"/>
                    </a:lnTo>
                    <a:lnTo>
                      <a:pt x="345" y="791"/>
                    </a:lnTo>
                    <a:lnTo>
                      <a:pt x="342" y="786"/>
                    </a:lnTo>
                    <a:lnTo>
                      <a:pt x="347" y="779"/>
                    </a:lnTo>
                    <a:lnTo>
                      <a:pt x="347" y="776"/>
                    </a:lnTo>
                    <a:lnTo>
                      <a:pt x="345" y="773"/>
                    </a:lnTo>
                    <a:lnTo>
                      <a:pt x="337" y="772"/>
                    </a:lnTo>
                    <a:lnTo>
                      <a:pt x="327" y="770"/>
                    </a:lnTo>
                    <a:lnTo>
                      <a:pt x="321" y="740"/>
                    </a:lnTo>
                    <a:lnTo>
                      <a:pt x="321" y="735"/>
                    </a:lnTo>
                    <a:lnTo>
                      <a:pt x="329" y="733"/>
                    </a:lnTo>
                    <a:lnTo>
                      <a:pt x="330" y="731"/>
                    </a:lnTo>
                    <a:lnTo>
                      <a:pt x="329" y="730"/>
                    </a:lnTo>
                    <a:lnTo>
                      <a:pt x="319" y="729"/>
                    </a:lnTo>
                    <a:lnTo>
                      <a:pt x="318" y="726"/>
                    </a:lnTo>
                    <a:lnTo>
                      <a:pt x="315" y="715"/>
                    </a:lnTo>
                    <a:lnTo>
                      <a:pt x="315" y="709"/>
                    </a:lnTo>
                    <a:lnTo>
                      <a:pt x="317" y="706"/>
                    </a:lnTo>
                    <a:lnTo>
                      <a:pt x="322" y="706"/>
                    </a:lnTo>
                    <a:lnTo>
                      <a:pt x="323" y="703"/>
                    </a:lnTo>
                    <a:lnTo>
                      <a:pt x="322" y="701"/>
                    </a:lnTo>
                    <a:lnTo>
                      <a:pt x="317" y="701"/>
                    </a:lnTo>
                    <a:lnTo>
                      <a:pt x="314" y="691"/>
                    </a:lnTo>
                    <a:lnTo>
                      <a:pt x="320" y="684"/>
                    </a:lnTo>
                    <a:lnTo>
                      <a:pt x="332" y="680"/>
                    </a:lnTo>
                    <a:lnTo>
                      <a:pt x="332" y="675"/>
                    </a:lnTo>
                    <a:lnTo>
                      <a:pt x="328" y="668"/>
                    </a:lnTo>
                    <a:lnTo>
                      <a:pt x="334" y="661"/>
                    </a:lnTo>
                    <a:lnTo>
                      <a:pt x="339" y="658"/>
                    </a:lnTo>
                    <a:lnTo>
                      <a:pt x="334" y="649"/>
                    </a:lnTo>
                    <a:lnTo>
                      <a:pt x="331" y="644"/>
                    </a:lnTo>
                    <a:lnTo>
                      <a:pt x="332" y="643"/>
                    </a:lnTo>
                    <a:lnTo>
                      <a:pt x="335" y="644"/>
                    </a:lnTo>
                    <a:lnTo>
                      <a:pt x="333" y="632"/>
                    </a:lnTo>
                    <a:lnTo>
                      <a:pt x="323" y="622"/>
                    </a:lnTo>
                    <a:lnTo>
                      <a:pt x="314" y="616"/>
                    </a:lnTo>
                    <a:lnTo>
                      <a:pt x="314" y="612"/>
                    </a:lnTo>
                    <a:lnTo>
                      <a:pt x="317" y="612"/>
                    </a:lnTo>
                    <a:lnTo>
                      <a:pt x="318" y="610"/>
                    </a:lnTo>
                    <a:lnTo>
                      <a:pt x="317" y="605"/>
                    </a:lnTo>
                    <a:lnTo>
                      <a:pt x="318" y="592"/>
                    </a:lnTo>
                    <a:lnTo>
                      <a:pt x="315" y="586"/>
                    </a:lnTo>
                    <a:lnTo>
                      <a:pt x="312" y="583"/>
                    </a:lnTo>
                    <a:lnTo>
                      <a:pt x="305" y="582"/>
                    </a:lnTo>
                    <a:lnTo>
                      <a:pt x="302" y="578"/>
                    </a:lnTo>
                    <a:lnTo>
                      <a:pt x="304" y="576"/>
                    </a:lnTo>
                    <a:lnTo>
                      <a:pt x="304" y="573"/>
                    </a:lnTo>
                    <a:lnTo>
                      <a:pt x="306" y="571"/>
                    </a:lnTo>
                    <a:lnTo>
                      <a:pt x="305" y="563"/>
                    </a:lnTo>
                    <a:lnTo>
                      <a:pt x="302" y="559"/>
                    </a:lnTo>
                    <a:lnTo>
                      <a:pt x="304" y="554"/>
                    </a:lnTo>
                    <a:lnTo>
                      <a:pt x="303" y="552"/>
                    </a:lnTo>
                    <a:lnTo>
                      <a:pt x="300" y="549"/>
                    </a:lnTo>
                    <a:lnTo>
                      <a:pt x="301" y="544"/>
                    </a:lnTo>
                    <a:lnTo>
                      <a:pt x="305" y="543"/>
                    </a:lnTo>
                    <a:lnTo>
                      <a:pt x="311" y="536"/>
                    </a:lnTo>
                    <a:lnTo>
                      <a:pt x="311" y="529"/>
                    </a:lnTo>
                    <a:lnTo>
                      <a:pt x="308" y="524"/>
                    </a:lnTo>
                    <a:lnTo>
                      <a:pt x="318" y="513"/>
                    </a:lnTo>
                    <a:lnTo>
                      <a:pt x="323" y="507"/>
                    </a:lnTo>
                    <a:lnTo>
                      <a:pt x="326" y="499"/>
                    </a:lnTo>
                    <a:lnTo>
                      <a:pt x="329" y="495"/>
                    </a:lnTo>
                    <a:lnTo>
                      <a:pt x="331" y="490"/>
                    </a:lnTo>
                    <a:lnTo>
                      <a:pt x="327" y="479"/>
                    </a:lnTo>
                    <a:lnTo>
                      <a:pt x="328" y="465"/>
                    </a:lnTo>
                    <a:lnTo>
                      <a:pt x="323" y="460"/>
                    </a:lnTo>
                    <a:lnTo>
                      <a:pt x="321" y="454"/>
                    </a:lnTo>
                    <a:lnTo>
                      <a:pt x="323" y="443"/>
                    </a:lnTo>
                    <a:lnTo>
                      <a:pt x="323" y="437"/>
                    </a:lnTo>
                    <a:lnTo>
                      <a:pt x="321" y="435"/>
                    </a:lnTo>
                    <a:lnTo>
                      <a:pt x="321" y="430"/>
                    </a:lnTo>
                    <a:lnTo>
                      <a:pt x="323" y="421"/>
                    </a:lnTo>
                    <a:lnTo>
                      <a:pt x="331" y="412"/>
                    </a:lnTo>
                    <a:lnTo>
                      <a:pt x="331" y="408"/>
                    </a:lnTo>
                    <a:lnTo>
                      <a:pt x="323" y="402"/>
                    </a:lnTo>
                    <a:lnTo>
                      <a:pt x="322" y="395"/>
                    </a:lnTo>
                    <a:lnTo>
                      <a:pt x="316" y="382"/>
                    </a:lnTo>
                    <a:lnTo>
                      <a:pt x="308" y="375"/>
                    </a:lnTo>
                    <a:lnTo>
                      <a:pt x="296" y="371"/>
                    </a:lnTo>
                    <a:lnTo>
                      <a:pt x="297" y="374"/>
                    </a:lnTo>
                    <a:lnTo>
                      <a:pt x="296" y="376"/>
                    </a:lnTo>
                    <a:lnTo>
                      <a:pt x="291" y="380"/>
                    </a:lnTo>
                    <a:lnTo>
                      <a:pt x="287" y="379"/>
                    </a:lnTo>
                    <a:lnTo>
                      <a:pt x="286" y="380"/>
                    </a:lnTo>
                    <a:lnTo>
                      <a:pt x="288" y="383"/>
                    </a:lnTo>
                    <a:lnTo>
                      <a:pt x="284" y="383"/>
                    </a:lnTo>
                    <a:lnTo>
                      <a:pt x="283" y="392"/>
                    </a:lnTo>
                    <a:lnTo>
                      <a:pt x="284" y="395"/>
                    </a:lnTo>
                    <a:lnTo>
                      <a:pt x="281" y="397"/>
                    </a:lnTo>
                    <a:lnTo>
                      <a:pt x="278" y="395"/>
                    </a:lnTo>
                    <a:lnTo>
                      <a:pt x="276" y="399"/>
                    </a:lnTo>
                    <a:lnTo>
                      <a:pt x="270" y="401"/>
                    </a:lnTo>
                    <a:lnTo>
                      <a:pt x="273" y="407"/>
                    </a:lnTo>
                    <a:lnTo>
                      <a:pt x="272" y="409"/>
                    </a:lnTo>
                    <a:lnTo>
                      <a:pt x="269" y="407"/>
                    </a:lnTo>
                    <a:lnTo>
                      <a:pt x="263" y="408"/>
                    </a:lnTo>
                    <a:lnTo>
                      <a:pt x="262" y="405"/>
                    </a:lnTo>
                    <a:lnTo>
                      <a:pt x="257" y="407"/>
                    </a:lnTo>
                    <a:lnTo>
                      <a:pt x="256" y="400"/>
                    </a:lnTo>
                    <a:lnTo>
                      <a:pt x="251" y="402"/>
                    </a:lnTo>
                    <a:lnTo>
                      <a:pt x="251" y="400"/>
                    </a:lnTo>
                    <a:lnTo>
                      <a:pt x="254" y="397"/>
                    </a:lnTo>
                    <a:lnTo>
                      <a:pt x="249" y="397"/>
                    </a:lnTo>
                    <a:lnTo>
                      <a:pt x="247" y="395"/>
                    </a:lnTo>
                    <a:lnTo>
                      <a:pt x="243" y="399"/>
                    </a:lnTo>
                    <a:lnTo>
                      <a:pt x="243" y="401"/>
                    </a:lnTo>
                    <a:lnTo>
                      <a:pt x="239" y="400"/>
                    </a:lnTo>
                    <a:lnTo>
                      <a:pt x="241" y="397"/>
                    </a:lnTo>
                    <a:lnTo>
                      <a:pt x="239" y="392"/>
                    </a:lnTo>
                    <a:lnTo>
                      <a:pt x="245" y="392"/>
                    </a:lnTo>
                    <a:lnTo>
                      <a:pt x="244" y="388"/>
                    </a:lnTo>
                    <a:lnTo>
                      <a:pt x="234" y="390"/>
                    </a:lnTo>
                    <a:lnTo>
                      <a:pt x="232" y="395"/>
                    </a:lnTo>
                    <a:lnTo>
                      <a:pt x="231" y="395"/>
                    </a:lnTo>
                    <a:lnTo>
                      <a:pt x="225" y="390"/>
                    </a:lnTo>
                    <a:lnTo>
                      <a:pt x="226" y="385"/>
                    </a:lnTo>
                    <a:lnTo>
                      <a:pt x="225" y="384"/>
                    </a:lnTo>
                    <a:lnTo>
                      <a:pt x="224" y="387"/>
                    </a:lnTo>
                    <a:lnTo>
                      <a:pt x="225" y="392"/>
                    </a:lnTo>
                    <a:lnTo>
                      <a:pt x="223" y="396"/>
                    </a:lnTo>
                    <a:lnTo>
                      <a:pt x="221" y="397"/>
                    </a:lnTo>
                    <a:lnTo>
                      <a:pt x="218" y="396"/>
                    </a:lnTo>
                    <a:lnTo>
                      <a:pt x="216" y="393"/>
                    </a:lnTo>
                    <a:lnTo>
                      <a:pt x="219" y="392"/>
                    </a:lnTo>
                    <a:lnTo>
                      <a:pt x="220" y="390"/>
                    </a:lnTo>
                    <a:lnTo>
                      <a:pt x="218" y="391"/>
                    </a:lnTo>
                    <a:lnTo>
                      <a:pt x="215" y="389"/>
                    </a:lnTo>
                    <a:lnTo>
                      <a:pt x="214" y="392"/>
                    </a:lnTo>
                    <a:lnTo>
                      <a:pt x="212" y="392"/>
                    </a:lnTo>
                    <a:lnTo>
                      <a:pt x="210" y="395"/>
                    </a:lnTo>
                    <a:lnTo>
                      <a:pt x="210" y="397"/>
                    </a:lnTo>
                    <a:lnTo>
                      <a:pt x="204" y="397"/>
                    </a:lnTo>
                    <a:lnTo>
                      <a:pt x="204" y="393"/>
                    </a:lnTo>
                    <a:lnTo>
                      <a:pt x="206" y="392"/>
                    </a:lnTo>
                    <a:lnTo>
                      <a:pt x="204" y="389"/>
                    </a:lnTo>
                    <a:lnTo>
                      <a:pt x="201" y="389"/>
                    </a:lnTo>
                    <a:lnTo>
                      <a:pt x="196" y="392"/>
                    </a:lnTo>
                    <a:lnTo>
                      <a:pt x="194" y="391"/>
                    </a:lnTo>
                    <a:lnTo>
                      <a:pt x="193" y="389"/>
                    </a:lnTo>
                    <a:lnTo>
                      <a:pt x="192" y="391"/>
                    </a:lnTo>
                    <a:lnTo>
                      <a:pt x="190" y="392"/>
                    </a:lnTo>
                    <a:lnTo>
                      <a:pt x="188" y="390"/>
                    </a:lnTo>
                    <a:lnTo>
                      <a:pt x="183" y="393"/>
                    </a:lnTo>
                    <a:lnTo>
                      <a:pt x="182" y="396"/>
                    </a:lnTo>
                    <a:lnTo>
                      <a:pt x="183" y="400"/>
                    </a:lnTo>
                    <a:lnTo>
                      <a:pt x="179" y="399"/>
                    </a:lnTo>
                    <a:lnTo>
                      <a:pt x="179" y="400"/>
                    </a:lnTo>
                    <a:lnTo>
                      <a:pt x="176" y="399"/>
                    </a:lnTo>
                    <a:lnTo>
                      <a:pt x="175" y="398"/>
                    </a:lnTo>
                    <a:lnTo>
                      <a:pt x="170" y="401"/>
                    </a:lnTo>
                    <a:lnTo>
                      <a:pt x="168" y="396"/>
                    </a:lnTo>
                    <a:lnTo>
                      <a:pt x="159" y="396"/>
                    </a:lnTo>
                    <a:lnTo>
                      <a:pt x="156" y="397"/>
                    </a:lnTo>
                    <a:lnTo>
                      <a:pt x="158" y="398"/>
                    </a:lnTo>
                    <a:lnTo>
                      <a:pt x="155" y="402"/>
                    </a:lnTo>
                    <a:lnTo>
                      <a:pt x="154" y="400"/>
                    </a:lnTo>
                    <a:lnTo>
                      <a:pt x="154" y="395"/>
                    </a:lnTo>
                    <a:lnTo>
                      <a:pt x="149" y="397"/>
                    </a:lnTo>
                    <a:lnTo>
                      <a:pt x="142" y="396"/>
                    </a:lnTo>
                    <a:lnTo>
                      <a:pt x="138" y="397"/>
                    </a:lnTo>
                    <a:lnTo>
                      <a:pt x="137" y="399"/>
                    </a:lnTo>
                    <a:lnTo>
                      <a:pt x="133" y="400"/>
                    </a:lnTo>
                    <a:lnTo>
                      <a:pt x="133" y="402"/>
                    </a:lnTo>
                    <a:lnTo>
                      <a:pt x="135" y="403"/>
                    </a:lnTo>
                    <a:lnTo>
                      <a:pt x="133" y="403"/>
                    </a:lnTo>
                    <a:lnTo>
                      <a:pt x="133" y="406"/>
                    </a:lnTo>
                    <a:lnTo>
                      <a:pt x="132" y="407"/>
                    </a:lnTo>
                    <a:lnTo>
                      <a:pt x="129" y="407"/>
                    </a:lnTo>
                    <a:lnTo>
                      <a:pt x="124" y="402"/>
                    </a:lnTo>
                    <a:lnTo>
                      <a:pt x="123" y="405"/>
                    </a:lnTo>
                    <a:lnTo>
                      <a:pt x="121" y="403"/>
                    </a:lnTo>
                    <a:lnTo>
                      <a:pt x="120" y="406"/>
                    </a:lnTo>
                    <a:lnTo>
                      <a:pt x="116" y="407"/>
                    </a:lnTo>
                    <a:lnTo>
                      <a:pt x="116" y="405"/>
                    </a:lnTo>
                    <a:lnTo>
                      <a:pt x="114" y="408"/>
                    </a:lnTo>
                    <a:lnTo>
                      <a:pt x="114" y="409"/>
                    </a:lnTo>
                    <a:lnTo>
                      <a:pt x="110" y="407"/>
                    </a:lnTo>
                    <a:lnTo>
                      <a:pt x="108" y="408"/>
                    </a:lnTo>
                    <a:lnTo>
                      <a:pt x="106" y="406"/>
                    </a:lnTo>
                    <a:lnTo>
                      <a:pt x="100" y="408"/>
                    </a:lnTo>
                    <a:lnTo>
                      <a:pt x="97" y="413"/>
                    </a:lnTo>
                    <a:lnTo>
                      <a:pt x="87" y="413"/>
                    </a:lnTo>
                    <a:lnTo>
                      <a:pt x="83" y="418"/>
                    </a:lnTo>
                    <a:lnTo>
                      <a:pt x="86" y="419"/>
                    </a:lnTo>
                    <a:lnTo>
                      <a:pt x="83" y="420"/>
                    </a:lnTo>
                    <a:lnTo>
                      <a:pt x="81" y="419"/>
                    </a:lnTo>
                    <a:lnTo>
                      <a:pt x="83" y="415"/>
                    </a:lnTo>
                    <a:lnTo>
                      <a:pt x="81" y="413"/>
                    </a:lnTo>
                    <a:lnTo>
                      <a:pt x="76" y="415"/>
                    </a:lnTo>
                    <a:lnTo>
                      <a:pt x="77" y="416"/>
                    </a:lnTo>
                    <a:lnTo>
                      <a:pt x="70" y="414"/>
                    </a:lnTo>
                    <a:lnTo>
                      <a:pt x="69" y="414"/>
                    </a:lnTo>
                    <a:lnTo>
                      <a:pt x="68" y="417"/>
                    </a:lnTo>
                    <a:lnTo>
                      <a:pt x="66" y="417"/>
                    </a:lnTo>
                    <a:lnTo>
                      <a:pt x="66" y="415"/>
                    </a:lnTo>
                    <a:lnTo>
                      <a:pt x="61" y="418"/>
                    </a:lnTo>
                    <a:lnTo>
                      <a:pt x="58" y="416"/>
                    </a:lnTo>
                    <a:lnTo>
                      <a:pt x="57" y="418"/>
                    </a:lnTo>
                    <a:lnTo>
                      <a:pt x="53" y="416"/>
                    </a:lnTo>
                    <a:lnTo>
                      <a:pt x="53" y="418"/>
                    </a:lnTo>
                    <a:lnTo>
                      <a:pt x="52" y="419"/>
                    </a:lnTo>
                    <a:lnTo>
                      <a:pt x="50" y="418"/>
                    </a:lnTo>
                    <a:lnTo>
                      <a:pt x="49" y="421"/>
                    </a:lnTo>
                    <a:lnTo>
                      <a:pt x="41" y="419"/>
                    </a:lnTo>
                    <a:lnTo>
                      <a:pt x="0" y="402"/>
                    </a:lnTo>
                    <a:lnTo>
                      <a:pt x="6" y="397"/>
                    </a:lnTo>
                    <a:lnTo>
                      <a:pt x="6" y="390"/>
                    </a:lnTo>
                    <a:lnTo>
                      <a:pt x="7" y="389"/>
                    </a:lnTo>
                    <a:lnTo>
                      <a:pt x="10" y="390"/>
                    </a:lnTo>
                    <a:lnTo>
                      <a:pt x="17" y="390"/>
                    </a:lnTo>
                    <a:lnTo>
                      <a:pt x="25" y="384"/>
                    </a:lnTo>
                    <a:lnTo>
                      <a:pt x="27" y="380"/>
                    </a:lnTo>
                    <a:lnTo>
                      <a:pt x="40" y="373"/>
                    </a:lnTo>
                    <a:lnTo>
                      <a:pt x="43" y="370"/>
                    </a:lnTo>
                    <a:lnTo>
                      <a:pt x="48" y="372"/>
                    </a:lnTo>
                    <a:lnTo>
                      <a:pt x="56" y="367"/>
                    </a:lnTo>
                    <a:lnTo>
                      <a:pt x="59" y="364"/>
                    </a:lnTo>
                    <a:lnTo>
                      <a:pt x="66" y="362"/>
                    </a:lnTo>
                    <a:lnTo>
                      <a:pt x="68" y="356"/>
                    </a:lnTo>
                    <a:lnTo>
                      <a:pt x="80" y="345"/>
                    </a:lnTo>
                    <a:lnTo>
                      <a:pt x="83" y="339"/>
                    </a:lnTo>
                    <a:lnTo>
                      <a:pt x="90" y="334"/>
                    </a:lnTo>
                    <a:lnTo>
                      <a:pt x="90" y="324"/>
                    </a:lnTo>
                    <a:lnTo>
                      <a:pt x="89" y="320"/>
                    </a:lnTo>
                    <a:lnTo>
                      <a:pt x="85" y="317"/>
                    </a:lnTo>
                    <a:lnTo>
                      <a:pt x="86" y="313"/>
                    </a:lnTo>
                    <a:lnTo>
                      <a:pt x="94" y="318"/>
                    </a:lnTo>
                    <a:lnTo>
                      <a:pt x="99" y="316"/>
                    </a:lnTo>
                    <a:lnTo>
                      <a:pt x="101" y="318"/>
                    </a:lnTo>
                    <a:lnTo>
                      <a:pt x="106" y="316"/>
                    </a:lnTo>
                    <a:lnTo>
                      <a:pt x="108" y="320"/>
                    </a:lnTo>
                    <a:lnTo>
                      <a:pt x="114" y="319"/>
                    </a:lnTo>
                    <a:lnTo>
                      <a:pt x="113" y="315"/>
                    </a:lnTo>
                    <a:lnTo>
                      <a:pt x="117" y="313"/>
                    </a:lnTo>
                    <a:lnTo>
                      <a:pt x="122" y="318"/>
                    </a:lnTo>
                    <a:lnTo>
                      <a:pt x="131" y="318"/>
                    </a:lnTo>
                    <a:lnTo>
                      <a:pt x="138" y="319"/>
                    </a:lnTo>
                    <a:lnTo>
                      <a:pt x="149" y="313"/>
                    </a:lnTo>
                    <a:lnTo>
                      <a:pt x="162" y="316"/>
                    </a:lnTo>
                    <a:lnTo>
                      <a:pt x="167" y="312"/>
                    </a:lnTo>
                    <a:lnTo>
                      <a:pt x="170" y="312"/>
                    </a:lnTo>
                    <a:lnTo>
                      <a:pt x="182" y="315"/>
                    </a:lnTo>
                    <a:lnTo>
                      <a:pt x="186" y="320"/>
                    </a:lnTo>
                    <a:lnTo>
                      <a:pt x="190" y="322"/>
                    </a:lnTo>
                    <a:lnTo>
                      <a:pt x="194" y="330"/>
                    </a:lnTo>
                    <a:lnTo>
                      <a:pt x="202" y="330"/>
                    </a:lnTo>
                    <a:lnTo>
                      <a:pt x="206" y="336"/>
                    </a:lnTo>
                    <a:lnTo>
                      <a:pt x="209" y="337"/>
                    </a:lnTo>
                    <a:lnTo>
                      <a:pt x="209" y="341"/>
                    </a:lnTo>
                    <a:lnTo>
                      <a:pt x="213" y="340"/>
                    </a:lnTo>
                    <a:lnTo>
                      <a:pt x="215" y="347"/>
                    </a:lnTo>
                    <a:lnTo>
                      <a:pt x="218" y="348"/>
                    </a:lnTo>
                    <a:lnTo>
                      <a:pt x="220" y="352"/>
                    </a:lnTo>
                    <a:lnTo>
                      <a:pt x="221" y="353"/>
                    </a:lnTo>
                    <a:lnTo>
                      <a:pt x="226" y="347"/>
                    </a:lnTo>
                    <a:lnTo>
                      <a:pt x="228" y="348"/>
                    </a:lnTo>
                    <a:lnTo>
                      <a:pt x="230" y="345"/>
                    </a:lnTo>
                    <a:lnTo>
                      <a:pt x="234" y="347"/>
                    </a:lnTo>
                    <a:lnTo>
                      <a:pt x="236" y="346"/>
                    </a:lnTo>
                    <a:lnTo>
                      <a:pt x="242" y="335"/>
                    </a:lnTo>
                    <a:lnTo>
                      <a:pt x="245" y="334"/>
                    </a:lnTo>
                    <a:lnTo>
                      <a:pt x="245" y="323"/>
                    </a:lnTo>
                    <a:lnTo>
                      <a:pt x="251" y="322"/>
                    </a:lnTo>
                    <a:lnTo>
                      <a:pt x="254" y="319"/>
                    </a:lnTo>
                    <a:lnTo>
                      <a:pt x="263" y="315"/>
                    </a:lnTo>
                    <a:lnTo>
                      <a:pt x="273" y="317"/>
                    </a:lnTo>
                    <a:lnTo>
                      <a:pt x="280" y="322"/>
                    </a:lnTo>
                    <a:lnTo>
                      <a:pt x="283" y="322"/>
                    </a:lnTo>
                    <a:lnTo>
                      <a:pt x="284" y="327"/>
                    </a:lnTo>
                    <a:lnTo>
                      <a:pt x="286" y="327"/>
                    </a:lnTo>
                    <a:lnTo>
                      <a:pt x="290" y="327"/>
                    </a:lnTo>
                    <a:lnTo>
                      <a:pt x="292" y="325"/>
                    </a:lnTo>
                    <a:lnTo>
                      <a:pt x="294" y="327"/>
                    </a:lnTo>
                    <a:lnTo>
                      <a:pt x="299" y="326"/>
                    </a:lnTo>
                    <a:lnTo>
                      <a:pt x="297" y="316"/>
                    </a:lnTo>
                    <a:lnTo>
                      <a:pt x="294" y="312"/>
                    </a:lnTo>
                    <a:lnTo>
                      <a:pt x="296" y="305"/>
                    </a:lnTo>
                    <a:lnTo>
                      <a:pt x="296" y="293"/>
                    </a:lnTo>
                    <a:lnTo>
                      <a:pt x="297" y="292"/>
                    </a:lnTo>
                    <a:lnTo>
                      <a:pt x="302" y="294"/>
                    </a:lnTo>
                    <a:lnTo>
                      <a:pt x="308" y="299"/>
                    </a:lnTo>
                    <a:lnTo>
                      <a:pt x="310" y="299"/>
                    </a:lnTo>
                    <a:lnTo>
                      <a:pt x="311" y="295"/>
                    </a:lnTo>
                    <a:lnTo>
                      <a:pt x="317" y="295"/>
                    </a:lnTo>
                    <a:lnTo>
                      <a:pt x="319" y="292"/>
                    </a:lnTo>
                    <a:lnTo>
                      <a:pt x="328" y="287"/>
                    </a:lnTo>
                    <a:lnTo>
                      <a:pt x="332" y="284"/>
                    </a:lnTo>
                    <a:lnTo>
                      <a:pt x="339" y="281"/>
                    </a:lnTo>
                    <a:lnTo>
                      <a:pt x="348" y="287"/>
                    </a:lnTo>
                    <a:lnTo>
                      <a:pt x="348" y="292"/>
                    </a:lnTo>
                    <a:lnTo>
                      <a:pt x="352" y="300"/>
                    </a:lnTo>
                    <a:lnTo>
                      <a:pt x="351" y="306"/>
                    </a:lnTo>
                    <a:lnTo>
                      <a:pt x="355" y="308"/>
                    </a:lnTo>
                    <a:lnTo>
                      <a:pt x="353" y="315"/>
                    </a:lnTo>
                    <a:lnTo>
                      <a:pt x="353" y="318"/>
                    </a:lnTo>
                    <a:lnTo>
                      <a:pt x="363" y="322"/>
                    </a:lnTo>
                    <a:lnTo>
                      <a:pt x="369" y="319"/>
                    </a:lnTo>
                    <a:lnTo>
                      <a:pt x="372" y="319"/>
                    </a:lnTo>
                    <a:lnTo>
                      <a:pt x="374" y="318"/>
                    </a:lnTo>
                    <a:lnTo>
                      <a:pt x="373" y="313"/>
                    </a:lnTo>
                    <a:lnTo>
                      <a:pt x="374" y="312"/>
                    </a:lnTo>
                    <a:lnTo>
                      <a:pt x="382" y="312"/>
                    </a:lnTo>
                    <a:lnTo>
                      <a:pt x="386" y="306"/>
                    </a:lnTo>
                    <a:lnTo>
                      <a:pt x="385" y="303"/>
                    </a:lnTo>
                    <a:lnTo>
                      <a:pt x="388" y="302"/>
                    </a:lnTo>
                    <a:lnTo>
                      <a:pt x="388" y="300"/>
                    </a:lnTo>
                    <a:lnTo>
                      <a:pt x="392" y="300"/>
                    </a:lnTo>
                    <a:lnTo>
                      <a:pt x="390" y="297"/>
                    </a:lnTo>
                    <a:lnTo>
                      <a:pt x="393" y="293"/>
                    </a:lnTo>
                    <a:lnTo>
                      <a:pt x="393" y="291"/>
                    </a:lnTo>
                    <a:lnTo>
                      <a:pt x="396" y="288"/>
                    </a:lnTo>
                    <a:lnTo>
                      <a:pt x="402" y="288"/>
                    </a:lnTo>
                    <a:lnTo>
                      <a:pt x="404" y="284"/>
                    </a:lnTo>
                    <a:lnTo>
                      <a:pt x="407" y="281"/>
                    </a:lnTo>
                    <a:lnTo>
                      <a:pt x="411" y="272"/>
                    </a:lnTo>
                    <a:lnTo>
                      <a:pt x="408" y="265"/>
                    </a:lnTo>
                    <a:lnTo>
                      <a:pt x="406" y="252"/>
                    </a:lnTo>
                    <a:lnTo>
                      <a:pt x="411" y="240"/>
                    </a:lnTo>
                    <a:lnTo>
                      <a:pt x="411" y="234"/>
                    </a:lnTo>
                    <a:lnTo>
                      <a:pt x="417" y="234"/>
                    </a:lnTo>
                    <a:lnTo>
                      <a:pt x="422" y="228"/>
                    </a:lnTo>
                    <a:lnTo>
                      <a:pt x="434" y="221"/>
                    </a:lnTo>
                    <a:lnTo>
                      <a:pt x="440" y="222"/>
                    </a:lnTo>
                    <a:lnTo>
                      <a:pt x="445" y="229"/>
                    </a:lnTo>
                    <a:lnTo>
                      <a:pt x="447" y="229"/>
                    </a:lnTo>
                    <a:lnTo>
                      <a:pt x="452" y="228"/>
                    </a:lnTo>
                    <a:lnTo>
                      <a:pt x="459" y="222"/>
                    </a:lnTo>
                    <a:lnTo>
                      <a:pt x="462" y="223"/>
                    </a:lnTo>
                    <a:lnTo>
                      <a:pt x="465" y="228"/>
                    </a:lnTo>
                    <a:lnTo>
                      <a:pt x="472" y="226"/>
                    </a:lnTo>
                    <a:lnTo>
                      <a:pt x="478" y="228"/>
                    </a:lnTo>
                    <a:lnTo>
                      <a:pt x="483" y="227"/>
                    </a:lnTo>
                    <a:lnTo>
                      <a:pt x="485" y="225"/>
                    </a:lnTo>
                    <a:lnTo>
                      <a:pt x="485" y="222"/>
                    </a:lnTo>
                    <a:lnTo>
                      <a:pt x="488" y="222"/>
                    </a:lnTo>
                    <a:lnTo>
                      <a:pt x="490" y="220"/>
                    </a:lnTo>
                    <a:lnTo>
                      <a:pt x="495" y="219"/>
                    </a:lnTo>
                    <a:lnTo>
                      <a:pt x="514" y="219"/>
                    </a:lnTo>
                    <a:lnTo>
                      <a:pt x="540" y="209"/>
                    </a:lnTo>
                    <a:lnTo>
                      <a:pt x="544" y="211"/>
                    </a:lnTo>
                    <a:lnTo>
                      <a:pt x="540" y="220"/>
                    </a:lnTo>
                    <a:lnTo>
                      <a:pt x="540" y="222"/>
                    </a:lnTo>
                    <a:lnTo>
                      <a:pt x="544" y="223"/>
                    </a:lnTo>
                    <a:lnTo>
                      <a:pt x="553" y="222"/>
                    </a:lnTo>
                    <a:lnTo>
                      <a:pt x="561" y="222"/>
                    </a:lnTo>
                    <a:lnTo>
                      <a:pt x="573" y="216"/>
                    </a:lnTo>
                    <a:lnTo>
                      <a:pt x="580" y="214"/>
                    </a:lnTo>
                    <a:lnTo>
                      <a:pt x="578" y="202"/>
                    </a:lnTo>
                    <a:lnTo>
                      <a:pt x="579" y="197"/>
                    </a:lnTo>
                    <a:lnTo>
                      <a:pt x="576" y="191"/>
                    </a:lnTo>
                    <a:lnTo>
                      <a:pt x="583" y="182"/>
                    </a:lnTo>
                    <a:lnTo>
                      <a:pt x="580" y="176"/>
                    </a:lnTo>
                    <a:lnTo>
                      <a:pt x="580" y="168"/>
                    </a:lnTo>
                    <a:lnTo>
                      <a:pt x="584" y="163"/>
                    </a:lnTo>
                    <a:lnTo>
                      <a:pt x="590" y="165"/>
                    </a:lnTo>
                    <a:lnTo>
                      <a:pt x="597" y="161"/>
                    </a:lnTo>
                    <a:lnTo>
                      <a:pt x="605" y="163"/>
                    </a:lnTo>
                    <a:lnTo>
                      <a:pt x="603" y="158"/>
                    </a:lnTo>
                    <a:lnTo>
                      <a:pt x="607" y="153"/>
                    </a:lnTo>
                    <a:lnTo>
                      <a:pt x="607" y="150"/>
                    </a:lnTo>
                    <a:lnTo>
                      <a:pt x="610" y="146"/>
                    </a:lnTo>
                    <a:lnTo>
                      <a:pt x="610" y="143"/>
                    </a:lnTo>
                    <a:lnTo>
                      <a:pt x="612" y="141"/>
                    </a:lnTo>
                    <a:lnTo>
                      <a:pt x="614" y="135"/>
                    </a:lnTo>
                    <a:lnTo>
                      <a:pt x="617" y="133"/>
                    </a:lnTo>
                    <a:lnTo>
                      <a:pt x="619" y="137"/>
                    </a:lnTo>
                    <a:lnTo>
                      <a:pt x="623" y="140"/>
                    </a:lnTo>
                    <a:lnTo>
                      <a:pt x="627" y="132"/>
                    </a:lnTo>
                    <a:lnTo>
                      <a:pt x="627" y="128"/>
                    </a:lnTo>
                    <a:lnTo>
                      <a:pt x="623" y="127"/>
                    </a:lnTo>
                    <a:lnTo>
                      <a:pt x="623" y="122"/>
                    </a:lnTo>
                    <a:lnTo>
                      <a:pt x="618" y="115"/>
                    </a:lnTo>
                    <a:lnTo>
                      <a:pt x="617" y="113"/>
                    </a:lnTo>
                    <a:lnTo>
                      <a:pt x="617" y="111"/>
                    </a:lnTo>
                    <a:lnTo>
                      <a:pt x="624" y="105"/>
                    </a:lnTo>
                    <a:lnTo>
                      <a:pt x="623" y="102"/>
                    </a:lnTo>
                    <a:lnTo>
                      <a:pt x="616" y="99"/>
                    </a:lnTo>
                    <a:lnTo>
                      <a:pt x="616" y="96"/>
                    </a:lnTo>
                    <a:lnTo>
                      <a:pt x="623" y="91"/>
                    </a:lnTo>
                    <a:lnTo>
                      <a:pt x="623" y="78"/>
                    </a:lnTo>
                    <a:lnTo>
                      <a:pt x="626" y="77"/>
                    </a:lnTo>
                    <a:lnTo>
                      <a:pt x="630" y="78"/>
                    </a:lnTo>
                    <a:lnTo>
                      <a:pt x="634" y="72"/>
                    </a:lnTo>
                    <a:lnTo>
                      <a:pt x="639" y="70"/>
                    </a:lnTo>
                    <a:lnTo>
                      <a:pt x="650" y="73"/>
                    </a:lnTo>
                    <a:lnTo>
                      <a:pt x="657" y="79"/>
                    </a:lnTo>
                    <a:lnTo>
                      <a:pt x="660" y="76"/>
                    </a:lnTo>
                    <a:lnTo>
                      <a:pt x="666" y="66"/>
                    </a:lnTo>
                    <a:lnTo>
                      <a:pt x="672" y="61"/>
                    </a:lnTo>
                    <a:lnTo>
                      <a:pt x="665" y="52"/>
                    </a:lnTo>
                    <a:lnTo>
                      <a:pt x="666" y="50"/>
                    </a:lnTo>
                    <a:lnTo>
                      <a:pt x="670" y="46"/>
                    </a:lnTo>
                    <a:lnTo>
                      <a:pt x="678" y="41"/>
                    </a:lnTo>
                    <a:lnTo>
                      <a:pt x="683" y="33"/>
                    </a:lnTo>
                    <a:lnTo>
                      <a:pt x="684" y="29"/>
                    </a:lnTo>
                    <a:lnTo>
                      <a:pt x="683" y="24"/>
                    </a:lnTo>
                    <a:lnTo>
                      <a:pt x="693" y="13"/>
                    </a:lnTo>
                    <a:lnTo>
                      <a:pt x="692" y="11"/>
                    </a:lnTo>
                    <a:lnTo>
                      <a:pt x="694" y="0"/>
                    </a:lnTo>
                    <a:lnTo>
                      <a:pt x="719" y="1"/>
                    </a:lnTo>
                    <a:lnTo>
                      <a:pt x="858" y="1"/>
                    </a:lnTo>
                    <a:lnTo>
                      <a:pt x="860" y="4"/>
                    </a:lnTo>
                    <a:lnTo>
                      <a:pt x="862" y="3"/>
                    </a:lnTo>
                    <a:lnTo>
                      <a:pt x="863" y="5"/>
                    </a:lnTo>
                    <a:lnTo>
                      <a:pt x="866" y="5"/>
                    </a:lnTo>
                    <a:lnTo>
                      <a:pt x="870" y="12"/>
                    </a:lnTo>
                    <a:lnTo>
                      <a:pt x="875" y="13"/>
                    </a:lnTo>
                    <a:lnTo>
                      <a:pt x="885" y="17"/>
                    </a:lnTo>
                    <a:lnTo>
                      <a:pt x="891" y="24"/>
                    </a:lnTo>
                    <a:lnTo>
                      <a:pt x="896" y="27"/>
                    </a:lnTo>
                    <a:lnTo>
                      <a:pt x="898" y="31"/>
                    </a:lnTo>
                    <a:lnTo>
                      <a:pt x="897" y="32"/>
                    </a:lnTo>
                    <a:lnTo>
                      <a:pt x="900" y="38"/>
                    </a:lnTo>
                    <a:lnTo>
                      <a:pt x="897" y="42"/>
                    </a:lnTo>
                    <a:lnTo>
                      <a:pt x="897" y="46"/>
                    </a:lnTo>
                    <a:lnTo>
                      <a:pt x="903" y="50"/>
                    </a:lnTo>
                    <a:lnTo>
                      <a:pt x="905" y="58"/>
                    </a:lnTo>
                    <a:lnTo>
                      <a:pt x="916" y="66"/>
                    </a:lnTo>
                    <a:lnTo>
                      <a:pt x="920" y="66"/>
                    </a:lnTo>
                    <a:lnTo>
                      <a:pt x="923" y="69"/>
                    </a:lnTo>
                    <a:lnTo>
                      <a:pt x="924" y="69"/>
                    </a:lnTo>
                    <a:lnTo>
                      <a:pt x="926" y="73"/>
                    </a:lnTo>
                    <a:lnTo>
                      <a:pt x="925" y="75"/>
                    </a:lnTo>
                    <a:lnTo>
                      <a:pt x="927" y="82"/>
                    </a:lnTo>
                    <a:lnTo>
                      <a:pt x="927" y="85"/>
                    </a:lnTo>
                    <a:lnTo>
                      <a:pt x="929" y="85"/>
                    </a:lnTo>
                    <a:lnTo>
                      <a:pt x="932" y="90"/>
                    </a:lnTo>
                    <a:lnTo>
                      <a:pt x="933" y="90"/>
                    </a:lnTo>
                    <a:lnTo>
                      <a:pt x="945" y="81"/>
                    </a:lnTo>
                    <a:lnTo>
                      <a:pt x="952" y="88"/>
                    </a:lnTo>
                    <a:lnTo>
                      <a:pt x="963" y="89"/>
                    </a:lnTo>
                    <a:lnTo>
                      <a:pt x="967" y="92"/>
                    </a:lnTo>
                    <a:lnTo>
                      <a:pt x="968" y="95"/>
                    </a:lnTo>
                    <a:lnTo>
                      <a:pt x="966" y="104"/>
                    </a:lnTo>
                    <a:lnTo>
                      <a:pt x="967" y="114"/>
                    </a:lnTo>
                    <a:lnTo>
                      <a:pt x="969" y="119"/>
                    </a:lnTo>
                    <a:lnTo>
                      <a:pt x="974" y="120"/>
                    </a:lnTo>
                    <a:lnTo>
                      <a:pt x="976" y="129"/>
                    </a:lnTo>
                    <a:lnTo>
                      <a:pt x="972" y="137"/>
                    </a:lnTo>
                    <a:lnTo>
                      <a:pt x="974" y="140"/>
                    </a:lnTo>
                    <a:lnTo>
                      <a:pt x="985" y="146"/>
                    </a:lnTo>
                    <a:lnTo>
                      <a:pt x="985" y="144"/>
                    </a:lnTo>
                    <a:lnTo>
                      <a:pt x="982" y="139"/>
                    </a:lnTo>
                    <a:lnTo>
                      <a:pt x="983" y="137"/>
                    </a:lnTo>
                    <a:lnTo>
                      <a:pt x="988" y="132"/>
                    </a:lnTo>
                    <a:lnTo>
                      <a:pt x="997" y="136"/>
                    </a:lnTo>
                    <a:lnTo>
                      <a:pt x="1005" y="136"/>
                    </a:lnTo>
                    <a:lnTo>
                      <a:pt x="1008" y="145"/>
                    </a:lnTo>
                    <a:lnTo>
                      <a:pt x="1004" y="145"/>
                    </a:lnTo>
                    <a:lnTo>
                      <a:pt x="1003" y="147"/>
                    </a:lnTo>
                    <a:lnTo>
                      <a:pt x="1011" y="155"/>
                    </a:lnTo>
                    <a:lnTo>
                      <a:pt x="1010" y="158"/>
                    </a:lnTo>
                    <a:lnTo>
                      <a:pt x="1014" y="163"/>
                    </a:lnTo>
                    <a:lnTo>
                      <a:pt x="1013" y="167"/>
                    </a:lnTo>
                    <a:lnTo>
                      <a:pt x="1019" y="181"/>
                    </a:lnTo>
                    <a:lnTo>
                      <a:pt x="1025" y="183"/>
                    </a:lnTo>
                    <a:lnTo>
                      <a:pt x="1031" y="181"/>
                    </a:lnTo>
                    <a:lnTo>
                      <a:pt x="1040" y="181"/>
                    </a:lnTo>
                    <a:lnTo>
                      <a:pt x="1042" y="186"/>
                    </a:lnTo>
                    <a:lnTo>
                      <a:pt x="1046" y="187"/>
                    </a:lnTo>
                    <a:lnTo>
                      <a:pt x="1048" y="190"/>
                    </a:lnTo>
                    <a:lnTo>
                      <a:pt x="1050" y="198"/>
                    </a:lnTo>
                    <a:lnTo>
                      <a:pt x="1051" y="197"/>
                    </a:lnTo>
                    <a:lnTo>
                      <a:pt x="1061" y="198"/>
                    </a:lnTo>
                    <a:lnTo>
                      <a:pt x="1067" y="197"/>
                    </a:lnTo>
                    <a:lnTo>
                      <a:pt x="1068" y="195"/>
                    </a:lnTo>
                    <a:lnTo>
                      <a:pt x="1073" y="195"/>
                    </a:lnTo>
                    <a:lnTo>
                      <a:pt x="1077" y="193"/>
                    </a:lnTo>
                    <a:lnTo>
                      <a:pt x="1076" y="182"/>
                    </a:lnTo>
                    <a:lnTo>
                      <a:pt x="1080" y="177"/>
                    </a:lnTo>
                    <a:lnTo>
                      <a:pt x="1080" y="169"/>
                    </a:lnTo>
                    <a:lnTo>
                      <a:pt x="1083" y="166"/>
                    </a:lnTo>
                    <a:lnTo>
                      <a:pt x="1089" y="169"/>
                    </a:lnTo>
                    <a:lnTo>
                      <a:pt x="1095" y="169"/>
                    </a:lnTo>
                    <a:lnTo>
                      <a:pt x="1098" y="167"/>
                    </a:lnTo>
                    <a:lnTo>
                      <a:pt x="1098" y="165"/>
                    </a:lnTo>
                    <a:lnTo>
                      <a:pt x="1102" y="163"/>
                    </a:lnTo>
                    <a:lnTo>
                      <a:pt x="1103" y="158"/>
                    </a:lnTo>
                    <a:lnTo>
                      <a:pt x="1109" y="157"/>
                    </a:lnTo>
                    <a:lnTo>
                      <a:pt x="1111" y="161"/>
                    </a:lnTo>
                    <a:lnTo>
                      <a:pt x="1118" y="160"/>
                    </a:lnTo>
                    <a:lnTo>
                      <a:pt x="1124" y="164"/>
                    </a:lnTo>
                    <a:lnTo>
                      <a:pt x="1127" y="164"/>
                    </a:lnTo>
                    <a:lnTo>
                      <a:pt x="1127" y="171"/>
                    </a:lnTo>
                    <a:lnTo>
                      <a:pt x="1132" y="180"/>
                    </a:lnTo>
                    <a:lnTo>
                      <a:pt x="1138" y="181"/>
                    </a:lnTo>
                    <a:lnTo>
                      <a:pt x="1141" y="181"/>
                    </a:lnTo>
                    <a:lnTo>
                      <a:pt x="1146" y="185"/>
                    </a:lnTo>
                    <a:lnTo>
                      <a:pt x="1150" y="185"/>
                    </a:lnTo>
                    <a:lnTo>
                      <a:pt x="1152" y="189"/>
                    </a:lnTo>
                    <a:lnTo>
                      <a:pt x="1152" y="195"/>
                    </a:lnTo>
                    <a:lnTo>
                      <a:pt x="1157" y="199"/>
                    </a:lnTo>
                    <a:lnTo>
                      <a:pt x="1159" y="204"/>
                    </a:lnTo>
                    <a:lnTo>
                      <a:pt x="1162" y="207"/>
                    </a:lnTo>
                    <a:lnTo>
                      <a:pt x="1157" y="212"/>
                    </a:lnTo>
                    <a:lnTo>
                      <a:pt x="1151" y="225"/>
                    </a:lnTo>
                    <a:lnTo>
                      <a:pt x="1143" y="250"/>
                    </a:lnTo>
                    <a:lnTo>
                      <a:pt x="1143" y="253"/>
                    </a:lnTo>
                    <a:lnTo>
                      <a:pt x="1150" y="264"/>
                    </a:lnTo>
                    <a:lnTo>
                      <a:pt x="1150" y="277"/>
                    </a:lnTo>
                    <a:lnTo>
                      <a:pt x="1148" y="279"/>
                    </a:lnTo>
                    <a:lnTo>
                      <a:pt x="1139" y="276"/>
                    </a:lnTo>
                    <a:lnTo>
                      <a:pt x="1133" y="281"/>
                    </a:lnTo>
                    <a:lnTo>
                      <a:pt x="1127" y="281"/>
                    </a:lnTo>
                    <a:lnTo>
                      <a:pt x="1127" y="286"/>
                    </a:lnTo>
                    <a:lnTo>
                      <a:pt x="1131" y="286"/>
                    </a:lnTo>
                    <a:lnTo>
                      <a:pt x="1131" y="293"/>
                    </a:lnTo>
                    <a:lnTo>
                      <a:pt x="1128" y="298"/>
                    </a:lnTo>
                    <a:lnTo>
                      <a:pt x="1127" y="302"/>
                    </a:lnTo>
                    <a:lnTo>
                      <a:pt x="1128" y="304"/>
                    </a:lnTo>
                    <a:lnTo>
                      <a:pt x="1131" y="302"/>
                    </a:lnTo>
                    <a:lnTo>
                      <a:pt x="1133" y="305"/>
                    </a:lnTo>
                    <a:lnTo>
                      <a:pt x="1139" y="305"/>
                    </a:lnTo>
                    <a:lnTo>
                      <a:pt x="1144" y="309"/>
                    </a:lnTo>
                    <a:lnTo>
                      <a:pt x="1142" y="311"/>
                    </a:lnTo>
                    <a:lnTo>
                      <a:pt x="1144" y="316"/>
                    </a:lnTo>
                    <a:lnTo>
                      <a:pt x="1143" y="319"/>
                    </a:lnTo>
                    <a:lnTo>
                      <a:pt x="1138" y="325"/>
                    </a:lnTo>
                    <a:lnTo>
                      <a:pt x="1140" y="325"/>
                    </a:lnTo>
                    <a:lnTo>
                      <a:pt x="1139" y="327"/>
                    </a:lnTo>
                    <a:lnTo>
                      <a:pt x="1142" y="330"/>
                    </a:lnTo>
                    <a:lnTo>
                      <a:pt x="1149" y="334"/>
                    </a:lnTo>
                    <a:lnTo>
                      <a:pt x="1149" y="335"/>
                    </a:lnTo>
                    <a:lnTo>
                      <a:pt x="1145" y="337"/>
                    </a:lnTo>
                    <a:lnTo>
                      <a:pt x="1149" y="341"/>
                    </a:lnTo>
                    <a:lnTo>
                      <a:pt x="1152" y="340"/>
                    </a:lnTo>
                    <a:lnTo>
                      <a:pt x="1154" y="347"/>
                    </a:lnTo>
                    <a:lnTo>
                      <a:pt x="1157" y="352"/>
                    </a:lnTo>
                    <a:lnTo>
                      <a:pt x="1155" y="358"/>
                    </a:lnTo>
                    <a:lnTo>
                      <a:pt x="1156" y="361"/>
                    </a:lnTo>
                    <a:lnTo>
                      <a:pt x="1160" y="360"/>
                    </a:lnTo>
                    <a:lnTo>
                      <a:pt x="1161" y="362"/>
                    </a:lnTo>
                    <a:lnTo>
                      <a:pt x="1157" y="369"/>
                    </a:lnTo>
                    <a:lnTo>
                      <a:pt x="1154" y="369"/>
                    </a:lnTo>
                    <a:lnTo>
                      <a:pt x="1155" y="375"/>
                    </a:lnTo>
                    <a:lnTo>
                      <a:pt x="1148" y="380"/>
                    </a:lnTo>
                    <a:lnTo>
                      <a:pt x="1145" y="380"/>
                    </a:lnTo>
                    <a:lnTo>
                      <a:pt x="1144" y="379"/>
                    </a:lnTo>
                    <a:lnTo>
                      <a:pt x="1139" y="381"/>
                    </a:lnTo>
                    <a:lnTo>
                      <a:pt x="1141" y="383"/>
                    </a:lnTo>
                    <a:lnTo>
                      <a:pt x="1148" y="385"/>
                    </a:lnTo>
                    <a:lnTo>
                      <a:pt x="1148" y="390"/>
                    </a:lnTo>
                    <a:lnTo>
                      <a:pt x="1145" y="396"/>
                    </a:lnTo>
                    <a:lnTo>
                      <a:pt x="1150" y="398"/>
                    </a:lnTo>
                    <a:lnTo>
                      <a:pt x="1148" y="403"/>
                    </a:lnTo>
                    <a:lnTo>
                      <a:pt x="1151" y="403"/>
                    </a:lnTo>
                    <a:lnTo>
                      <a:pt x="1154" y="412"/>
                    </a:lnTo>
                    <a:lnTo>
                      <a:pt x="1154" y="419"/>
                    </a:lnTo>
                    <a:lnTo>
                      <a:pt x="1150" y="423"/>
                    </a:lnTo>
                    <a:lnTo>
                      <a:pt x="1150" y="427"/>
                    </a:lnTo>
                    <a:lnTo>
                      <a:pt x="1149" y="429"/>
                    </a:lnTo>
                    <a:lnTo>
                      <a:pt x="1150" y="431"/>
                    </a:lnTo>
                    <a:lnTo>
                      <a:pt x="1147" y="434"/>
                    </a:lnTo>
                    <a:lnTo>
                      <a:pt x="1149" y="436"/>
                    </a:lnTo>
                    <a:lnTo>
                      <a:pt x="1148" y="441"/>
                    </a:lnTo>
                    <a:lnTo>
                      <a:pt x="1146" y="443"/>
                    </a:lnTo>
                    <a:lnTo>
                      <a:pt x="1143" y="451"/>
                    </a:lnTo>
                    <a:lnTo>
                      <a:pt x="1137" y="455"/>
                    </a:lnTo>
                    <a:lnTo>
                      <a:pt x="1139" y="460"/>
                    </a:lnTo>
                    <a:lnTo>
                      <a:pt x="1133" y="477"/>
                    </a:lnTo>
                    <a:lnTo>
                      <a:pt x="1134" y="478"/>
                    </a:lnTo>
                    <a:lnTo>
                      <a:pt x="1139" y="478"/>
                    </a:lnTo>
                    <a:lnTo>
                      <a:pt x="1142" y="480"/>
                    </a:lnTo>
                    <a:lnTo>
                      <a:pt x="1142" y="485"/>
                    </a:lnTo>
                    <a:lnTo>
                      <a:pt x="1144" y="486"/>
                    </a:lnTo>
                    <a:lnTo>
                      <a:pt x="1140" y="488"/>
                    </a:lnTo>
                    <a:lnTo>
                      <a:pt x="1139" y="493"/>
                    </a:lnTo>
                    <a:lnTo>
                      <a:pt x="1140" y="499"/>
                    </a:lnTo>
                    <a:lnTo>
                      <a:pt x="1146" y="508"/>
                    </a:lnTo>
                    <a:lnTo>
                      <a:pt x="1144" y="509"/>
                    </a:lnTo>
                    <a:lnTo>
                      <a:pt x="1148" y="515"/>
                    </a:lnTo>
                    <a:lnTo>
                      <a:pt x="1151" y="516"/>
                    </a:lnTo>
                    <a:lnTo>
                      <a:pt x="1152" y="519"/>
                    </a:lnTo>
                    <a:lnTo>
                      <a:pt x="1155" y="520"/>
                    </a:lnTo>
                    <a:lnTo>
                      <a:pt x="1156" y="527"/>
                    </a:lnTo>
                    <a:lnTo>
                      <a:pt x="1162" y="531"/>
                    </a:lnTo>
                    <a:lnTo>
                      <a:pt x="1161" y="534"/>
                    </a:lnTo>
                    <a:lnTo>
                      <a:pt x="1164" y="534"/>
                    </a:lnTo>
                    <a:lnTo>
                      <a:pt x="1162" y="540"/>
                    </a:lnTo>
                    <a:lnTo>
                      <a:pt x="1161" y="541"/>
                    </a:lnTo>
                    <a:lnTo>
                      <a:pt x="1162" y="543"/>
                    </a:lnTo>
                    <a:lnTo>
                      <a:pt x="1160" y="549"/>
                    </a:lnTo>
                    <a:lnTo>
                      <a:pt x="1160" y="552"/>
                    </a:lnTo>
                    <a:lnTo>
                      <a:pt x="1160" y="558"/>
                    </a:lnTo>
                    <a:lnTo>
                      <a:pt x="1163" y="560"/>
                    </a:lnTo>
                    <a:lnTo>
                      <a:pt x="1160" y="568"/>
                    </a:lnTo>
                    <a:lnTo>
                      <a:pt x="1161" y="575"/>
                    </a:lnTo>
                    <a:lnTo>
                      <a:pt x="1158" y="579"/>
                    </a:lnTo>
                    <a:lnTo>
                      <a:pt x="1160" y="582"/>
                    </a:lnTo>
                    <a:lnTo>
                      <a:pt x="1159" y="589"/>
                    </a:lnTo>
                    <a:lnTo>
                      <a:pt x="1157" y="590"/>
                    </a:lnTo>
                    <a:lnTo>
                      <a:pt x="1156" y="594"/>
                    </a:lnTo>
                    <a:lnTo>
                      <a:pt x="1160" y="598"/>
                    </a:lnTo>
                    <a:lnTo>
                      <a:pt x="1161" y="598"/>
                    </a:lnTo>
                    <a:lnTo>
                      <a:pt x="1158" y="603"/>
                    </a:lnTo>
                    <a:lnTo>
                      <a:pt x="1160" y="605"/>
                    </a:lnTo>
                    <a:lnTo>
                      <a:pt x="1160" y="613"/>
                    </a:lnTo>
                    <a:lnTo>
                      <a:pt x="1161" y="616"/>
                    </a:lnTo>
                    <a:lnTo>
                      <a:pt x="1158" y="616"/>
                    </a:lnTo>
                    <a:lnTo>
                      <a:pt x="1157" y="613"/>
                    </a:lnTo>
                    <a:lnTo>
                      <a:pt x="1156" y="613"/>
                    </a:lnTo>
                    <a:lnTo>
                      <a:pt x="1152" y="615"/>
                    </a:lnTo>
                    <a:lnTo>
                      <a:pt x="1155" y="618"/>
                    </a:lnTo>
                    <a:lnTo>
                      <a:pt x="1152" y="622"/>
                    </a:lnTo>
                    <a:lnTo>
                      <a:pt x="1154" y="625"/>
                    </a:lnTo>
                    <a:lnTo>
                      <a:pt x="1150" y="626"/>
                    </a:lnTo>
                    <a:lnTo>
                      <a:pt x="1150" y="629"/>
                    </a:lnTo>
                    <a:lnTo>
                      <a:pt x="1149" y="635"/>
                    </a:lnTo>
                    <a:lnTo>
                      <a:pt x="1151" y="637"/>
                    </a:lnTo>
                    <a:lnTo>
                      <a:pt x="1150" y="640"/>
                    </a:lnTo>
                    <a:lnTo>
                      <a:pt x="1152" y="641"/>
                    </a:lnTo>
                    <a:lnTo>
                      <a:pt x="1150" y="643"/>
                    </a:lnTo>
                    <a:lnTo>
                      <a:pt x="1151" y="649"/>
                    </a:lnTo>
                    <a:lnTo>
                      <a:pt x="1149" y="651"/>
                    </a:lnTo>
                    <a:lnTo>
                      <a:pt x="1149" y="655"/>
                    </a:lnTo>
                    <a:lnTo>
                      <a:pt x="1145" y="655"/>
                    </a:lnTo>
                    <a:lnTo>
                      <a:pt x="1144" y="658"/>
                    </a:lnTo>
                    <a:lnTo>
                      <a:pt x="1170" y="658"/>
                    </a:lnTo>
                    <a:lnTo>
                      <a:pt x="1264" y="659"/>
                    </a:lnTo>
                    <a:lnTo>
                      <a:pt x="1382" y="659"/>
                    </a:lnTo>
                    <a:lnTo>
                      <a:pt x="1386" y="664"/>
                    </a:lnTo>
                    <a:lnTo>
                      <a:pt x="1384" y="669"/>
                    </a:lnTo>
                    <a:lnTo>
                      <a:pt x="1389" y="668"/>
                    </a:lnTo>
                    <a:lnTo>
                      <a:pt x="1392" y="670"/>
                    </a:lnTo>
                    <a:lnTo>
                      <a:pt x="1392" y="675"/>
                    </a:lnTo>
                    <a:lnTo>
                      <a:pt x="1394" y="676"/>
                    </a:lnTo>
                    <a:lnTo>
                      <a:pt x="1397" y="681"/>
                    </a:lnTo>
                    <a:lnTo>
                      <a:pt x="1400" y="681"/>
                    </a:lnTo>
                    <a:lnTo>
                      <a:pt x="1407" y="684"/>
                    </a:lnTo>
                    <a:lnTo>
                      <a:pt x="1408" y="679"/>
                    </a:lnTo>
                    <a:lnTo>
                      <a:pt x="1407" y="677"/>
                    </a:lnTo>
                    <a:lnTo>
                      <a:pt x="1409" y="679"/>
                    </a:lnTo>
                    <a:lnTo>
                      <a:pt x="1416" y="672"/>
                    </a:lnTo>
                    <a:lnTo>
                      <a:pt x="1418" y="675"/>
                    </a:lnTo>
                    <a:lnTo>
                      <a:pt x="1420" y="675"/>
                    </a:lnTo>
                    <a:lnTo>
                      <a:pt x="1420" y="680"/>
                    </a:lnTo>
                    <a:lnTo>
                      <a:pt x="1422" y="682"/>
                    </a:lnTo>
                    <a:lnTo>
                      <a:pt x="1430" y="681"/>
                    </a:lnTo>
                    <a:lnTo>
                      <a:pt x="1437" y="685"/>
                    </a:lnTo>
                    <a:lnTo>
                      <a:pt x="1440" y="685"/>
                    </a:lnTo>
                    <a:lnTo>
                      <a:pt x="1444" y="682"/>
                    </a:lnTo>
                    <a:lnTo>
                      <a:pt x="1447" y="681"/>
                    </a:lnTo>
                    <a:lnTo>
                      <a:pt x="1451" y="683"/>
                    </a:lnTo>
                    <a:lnTo>
                      <a:pt x="1457" y="683"/>
                    </a:lnTo>
                    <a:lnTo>
                      <a:pt x="1461" y="684"/>
                    </a:lnTo>
                    <a:lnTo>
                      <a:pt x="1464" y="682"/>
                    </a:lnTo>
                    <a:lnTo>
                      <a:pt x="1467" y="687"/>
                    </a:lnTo>
                    <a:lnTo>
                      <a:pt x="1472" y="687"/>
                    </a:lnTo>
                    <a:lnTo>
                      <a:pt x="1473" y="686"/>
                    </a:lnTo>
                    <a:lnTo>
                      <a:pt x="1476" y="688"/>
                    </a:lnTo>
                    <a:lnTo>
                      <a:pt x="1479" y="686"/>
                    </a:lnTo>
                    <a:lnTo>
                      <a:pt x="1479" y="687"/>
                    </a:lnTo>
                    <a:lnTo>
                      <a:pt x="1483" y="687"/>
                    </a:lnTo>
                    <a:lnTo>
                      <a:pt x="1485" y="685"/>
                    </a:lnTo>
                    <a:lnTo>
                      <a:pt x="1487" y="687"/>
                    </a:lnTo>
                    <a:lnTo>
                      <a:pt x="1486" y="690"/>
                    </a:lnTo>
                    <a:lnTo>
                      <a:pt x="1484" y="690"/>
                    </a:lnTo>
                    <a:lnTo>
                      <a:pt x="1485" y="693"/>
                    </a:lnTo>
                    <a:lnTo>
                      <a:pt x="1483" y="694"/>
                    </a:lnTo>
                    <a:lnTo>
                      <a:pt x="1486" y="700"/>
                    </a:lnTo>
                    <a:lnTo>
                      <a:pt x="1490" y="702"/>
                    </a:lnTo>
                    <a:lnTo>
                      <a:pt x="1486" y="705"/>
                    </a:lnTo>
                    <a:lnTo>
                      <a:pt x="1486" y="712"/>
                    </a:lnTo>
                    <a:lnTo>
                      <a:pt x="1489" y="716"/>
                    </a:lnTo>
                    <a:lnTo>
                      <a:pt x="1491" y="724"/>
                    </a:lnTo>
                    <a:lnTo>
                      <a:pt x="1492" y="726"/>
                    </a:lnTo>
                    <a:lnTo>
                      <a:pt x="1498" y="727"/>
                    </a:lnTo>
                    <a:lnTo>
                      <a:pt x="1500" y="732"/>
                    </a:lnTo>
                    <a:lnTo>
                      <a:pt x="1500" y="736"/>
                    </a:lnTo>
                    <a:lnTo>
                      <a:pt x="1499" y="739"/>
                    </a:lnTo>
                    <a:lnTo>
                      <a:pt x="1499" y="748"/>
                    </a:lnTo>
                    <a:lnTo>
                      <a:pt x="1497" y="753"/>
                    </a:lnTo>
                    <a:lnTo>
                      <a:pt x="1494" y="753"/>
                    </a:lnTo>
                    <a:lnTo>
                      <a:pt x="1492" y="755"/>
                    </a:lnTo>
                    <a:lnTo>
                      <a:pt x="1487" y="756"/>
                    </a:lnTo>
                    <a:lnTo>
                      <a:pt x="1485" y="762"/>
                    </a:lnTo>
                    <a:lnTo>
                      <a:pt x="1478" y="769"/>
                    </a:lnTo>
                    <a:lnTo>
                      <a:pt x="1475" y="768"/>
                    </a:lnTo>
                    <a:lnTo>
                      <a:pt x="1474" y="769"/>
                    </a:lnTo>
                    <a:lnTo>
                      <a:pt x="1475" y="771"/>
                    </a:lnTo>
                    <a:lnTo>
                      <a:pt x="1470" y="775"/>
                    </a:lnTo>
                    <a:lnTo>
                      <a:pt x="1469" y="778"/>
                    </a:lnTo>
                    <a:lnTo>
                      <a:pt x="1463" y="783"/>
                    </a:lnTo>
                    <a:lnTo>
                      <a:pt x="1463" y="781"/>
                    </a:lnTo>
                    <a:lnTo>
                      <a:pt x="1462" y="783"/>
                    </a:lnTo>
                    <a:lnTo>
                      <a:pt x="1463" y="785"/>
                    </a:lnTo>
                    <a:lnTo>
                      <a:pt x="1461" y="784"/>
                    </a:lnTo>
                    <a:lnTo>
                      <a:pt x="1462" y="786"/>
                    </a:lnTo>
                    <a:lnTo>
                      <a:pt x="1460" y="786"/>
                    </a:lnTo>
                    <a:lnTo>
                      <a:pt x="1462" y="788"/>
                    </a:lnTo>
                    <a:lnTo>
                      <a:pt x="1457" y="787"/>
                    </a:lnTo>
                    <a:lnTo>
                      <a:pt x="1457" y="788"/>
                    </a:lnTo>
                    <a:lnTo>
                      <a:pt x="1458" y="794"/>
                    </a:lnTo>
                    <a:lnTo>
                      <a:pt x="1456" y="795"/>
                    </a:lnTo>
                    <a:lnTo>
                      <a:pt x="1457" y="801"/>
                    </a:lnTo>
                    <a:lnTo>
                      <a:pt x="1456" y="801"/>
                    </a:lnTo>
                    <a:lnTo>
                      <a:pt x="1457" y="805"/>
                    </a:lnTo>
                    <a:lnTo>
                      <a:pt x="1455" y="809"/>
                    </a:lnTo>
                    <a:lnTo>
                      <a:pt x="1456" y="814"/>
                    </a:lnTo>
                    <a:lnTo>
                      <a:pt x="1455" y="815"/>
                    </a:lnTo>
                    <a:lnTo>
                      <a:pt x="1457" y="817"/>
                    </a:lnTo>
                    <a:lnTo>
                      <a:pt x="1456" y="820"/>
                    </a:lnTo>
                    <a:lnTo>
                      <a:pt x="1458" y="824"/>
                    </a:lnTo>
                    <a:lnTo>
                      <a:pt x="1457" y="826"/>
                    </a:lnTo>
                    <a:lnTo>
                      <a:pt x="1460" y="829"/>
                    </a:lnTo>
                    <a:lnTo>
                      <a:pt x="1458" y="830"/>
                    </a:lnTo>
                    <a:lnTo>
                      <a:pt x="1460" y="830"/>
                    </a:lnTo>
                    <a:lnTo>
                      <a:pt x="1458" y="833"/>
                    </a:lnTo>
                    <a:lnTo>
                      <a:pt x="1461" y="834"/>
                    </a:lnTo>
                    <a:lnTo>
                      <a:pt x="1460" y="835"/>
                    </a:lnTo>
                    <a:lnTo>
                      <a:pt x="1461" y="835"/>
                    </a:lnTo>
                    <a:lnTo>
                      <a:pt x="1460" y="838"/>
                    </a:lnTo>
                    <a:lnTo>
                      <a:pt x="1462" y="839"/>
                    </a:lnTo>
                    <a:lnTo>
                      <a:pt x="1460" y="839"/>
                    </a:lnTo>
                    <a:lnTo>
                      <a:pt x="1461" y="841"/>
                    </a:lnTo>
                    <a:lnTo>
                      <a:pt x="1458" y="843"/>
                    </a:lnTo>
                    <a:lnTo>
                      <a:pt x="1461" y="843"/>
                    </a:lnTo>
                    <a:lnTo>
                      <a:pt x="1461" y="847"/>
                    </a:lnTo>
                    <a:lnTo>
                      <a:pt x="1462" y="846"/>
                    </a:lnTo>
                    <a:lnTo>
                      <a:pt x="1462" y="848"/>
                    </a:lnTo>
                    <a:lnTo>
                      <a:pt x="1464" y="847"/>
                    </a:lnTo>
                    <a:lnTo>
                      <a:pt x="1465" y="853"/>
                    </a:lnTo>
                    <a:lnTo>
                      <a:pt x="1469" y="856"/>
                    </a:lnTo>
                    <a:lnTo>
                      <a:pt x="1473" y="855"/>
                    </a:lnTo>
                    <a:lnTo>
                      <a:pt x="1474" y="857"/>
                    </a:lnTo>
                    <a:lnTo>
                      <a:pt x="1480" y="855"/>
                    </a:lnTo>
                    <a:lnTo>
                      <a:pt x="1485" y="859"/>
                    </a:lnTo>
                    <a:lnTo>
                      <a:pt x="1484" y="863"/>
                    </a:lnTo>
                    <a:lnTo>
                      <a:pt x="1486" y="866"/>
                    </a:lnTo>
                    <a:lnTo>
                      <a:pt x="1485" y="869"/>
                    </a:lnTo>
                    <a:lnTo>
                      <a:pt x="1488" y="871"/>
                    </a:lnTo>
                    <a:lnTo>
                      <a:pt x="1488" y="876"/>
                    </a:lnTo>
                    <a:lnTo>
                      <a:pt x="1486" y="877"/>
                    </a:lnTo>
                    <a:lnTo>
                      <a:pt x="1488" y="878"/>
                    </a:lnTo>
                    <a:lnTo>
                      <a:pt x="1489" y="880"/>
                    </a:lnTo>
                    <a:lnTo>
                      <a:pt x="1486" y="884"/>
                    </a:lnTo>
                    <a:lnTo>
                      <a:pt x="1488" y="885"/>
                    </a:lnTo>
                    <a:lnTo>
                      <a:pt x="1490" y="891"/>
                    </a:lnTo>
                    <a:lnTo>
                      <a:pt x="1498" y="896"/>
                    </a:lnTo>
                    <a:lnTo>
                      <a:pt x="1499" y="899"/>
                    </a:lnTo>
                    <a:lnTo>
                      <a:pt x="1504" y="904"/>
                    </a:lnTo>
                    <a:lnTo>
                      <a:pt x="1504" y="916"/>
                    </a:lnTo>
                    <a:lnTo>
                      <a:pt x="1502" y="919"/>
                    </a:lnTo>
                    <a:lnTo>
                      <a:pt x="1505" y="932"/>
                    </a:lnTo>
                    <a:lnTo>
                      <a:pt x="1532" y="953"/>
                    </a:lnTo>
                    <a:lnTo>
                      <a:pt x="1527" y="954"/>
                    </a:lnTo>
                    <a:lnTo>
                      <a:pt x="1524" y="958"/>
                    </a:lnTo>
                    <a:close/>
                  </a:path>
                </a:pathLst>
              </a:custGeom>
              <a:solidFill>
                <a:schemeClr val="tx1"/>
              </a:solidFill>
              <a:ln w="6350" cmpd="sng">
                <a:solidFill>
                  <a:schemeClr val="bg1"/>
                </a:solidFill>
                <a:prstDash val="solid"/>
                <a:round/>
                <a:headEnd/>
                <a:tailEnd/>
              </a:ln>
              <a:extLst/>
            </p:spPr>
            <p:txBody>
              <a:bodyPr/>
              <a:lstStyle/>
              <a:p>
                <a:pPr>
                  <a:defRPr/>
                </a:pPr>
                <a:endParaRPr lang="en-US">
                  <a:latin typeface="Arial" charset="0"/>
                  <a:ea typeface="ＭＳ Ｐゴシック" charset="0"/>
                  <a:cs typeface="ＭＳ Ｐゴシック" charset="0"/>
                </a:endParaRPr>
              </a:p>
            </p:txBody>
          </p:sp>
        </p:grpSp>
      </p:grpSp>
      <p:sp>
        <p:nvSpPr>
          <p:cNvPr id="36" name="CaixaDeTexto 35"/>
          <p:cNvSpPr txBox="1"/>
          <p:nvPr/>
        </p:nvSpPr>
        <p:spPr>
          <a:xfrm>
            <a:off x="7851091" y="321328"/>
            <a:ext cx="1051891" cy="338554"/>
          </a:xfrm>
          <a:prstGeom prst="rect">
            <a:avLst/>
          </a:prstGeom>
          <a:noFill/>
        </p:spPr>
        <p:txBody>
          <a:bodyPr wrap="none" rtlCol="0">
            <a:spAutoFit/>
          </a:bodyPr>
          <a:lstStyle/>
          <a:p>
            <a:r>
              <a:rPr lang="pt-BR" sz="1600" dirty="0" smtClean="0"/>
              <a:t>cobertura</a:t>
            </a:r>
            <a:endParaRPr lang="pt-BR" sz="1600" dirty="0"/>
          </a:p>
        </p:txBody>
      </p:sp>
      <p:sp>
        <p:nvSpPr>
          <p:cNvPr id="40" name="Rectangle 2"/>
          <p:cNvSpPr>
            <a:spLocks noChangeArrowheads="1"/>
          </p:cNvSpPr>
          <p:nvPr/>
        </p:nvSpPr>
        <p:spPr bwMode="auto">
          <a:xfrm>
            <a:off x="2051720" y="41446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38" name="Grupo 37"/>
          <p:cNvGrpSpPr/>
          <p:nvPr/>
        </p:nvGrpSpPr>
        <p:grpSpPr>
          <a:xfrm>
            <a:off x="252437" y="3356992"/>
            <a:ext cx="1305165" cy="1786783"/>
            <a:chOff x="119939" y="3068960"/>
            <a:chExt cx="1305165" cy="1786783"/>
          </a:xfrm>
        </p:grpSpPr>
        <p:pic>
          <p:nvPicPr>
            <p:cNvPr id="42" name="Imagem 4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5186" r="79967" b="34655"/>
            <a:stretch/>
          </p:blipFill>
          <p:spPr>
            <a:xfrm>
              <a:off x="472870" y="3068960"/>
              <a:ext cx="446283" cy="701733"/>
            </a:xfrm>
            <a:prstGeom prst="rect">
              <a:avLst/>
            </a:prstGeom>
          </p:spPr>
        </p:pic>
        <p:pic>
          <p:nvPicPr>
            <p:cNvPr id="5" name="Imagem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5186" r="79967" b="34655"/>
            <a:stretch/>
          </p:blipFill>
          <p:spPr>
            <a:xfrm>
              <a:off x="172404" y="3415547"/>
              <a:ext cx="583172" cy="916976"/>
            </a:xfrm>
            <a:prstGeom prst="rect">
              <a:avLst/>
            </a:prstGeom>
          </p:spPr>
        </p:pic>
        <p:pic>
          <p:nvPicPr>
            <p:cNvPr id="39" name="Imagem 3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5186" r="79967" b="34655"/>
            <a:stretch/>
          </p:blipFill>
          <p:spPr>
            <a:xfrm>
              <a:off x="537710" y="3500099"/>
              <a:ext cx="692865" cy="1089457"/>
            </a:xfrm>
            <a:prstGeom prst="rect">
              <a:avLst/>
            </a:prstGeom>
          </p:spPr>
        </p:pic>
        <p:sp>
          <p:nvSpPr>
            <p:cNvPr id="37" name="CaixaDeTexto 36"/>
            <p:cNvSpPr txBox="1"/>
            <p:nvPr/>
          </p:nvSpPr>
          <p:spPr>
            <a:xfrm>
              <a:off x="119939" y="4332523"/>
              <a:ext cx="1305165" cy="523220"/>
            </a:xfrm>
            <a:prstGeom prst="rect">
              <a:avLst/>
            </a:prstGeom>
            <a:noFill/>
          </p:spPr>
          <p:txBody>
            <a:bodyPr wrap="none" rtlCol="0">
              <a:spAutoFit/>
            </a:bodyPr>
            <a:lstStyle/>
            <a:p>
              <a:r>
                <a:rPr lang="pt-BR" sz="2800" b="1" dirty="0" smtClean="0"/>
                <a:t>15 - 17</a:t>
              </a:r>
              <a:endParaRPr lang="pt-BR" sz="2800" b="1" dirty="0"/>
            </a:p>
          </p:txBody>
        </p:sp>
      </p:grpSp>
      <p:sp>
        <p:nvSpPr>
          <p:cNvPr id="44" name="Retângulo 43"/>
          <p:cNvSpPr/>
          <p:nvPr/>
        </p:nvSpPr>
        <p:spPr>
          <a:xfrm>
            <a:off x="1363073" y="5589240"/>
            <a:ext cx="2560855" cy="533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9790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Principais </a:t>
            </a:r>
            <a:r>
              <a:rPr lang="pt-BR" dirty="0" smtClean="0"/>
              <a:t>Achados:</a:t>
            </a:r>
            <a:br>
              <a:rPr lang="pt-BR" dirty="0" smtClean="0"/>
            </a:br>
            <a:r>
              <a:rPr lang="pt-BR" b="0" i="1" dirty="0" err="1" smtClean="0"/>
              <a:t>Deficit</a:t>
            </a:r>
            <a:r>
              <a:rPr lang="pt-BR" b="0" i="1" dirty="0" smtClean="0"/>
              <a:t> </a:t>
            </a:r>
            <a:r>
              <a:rPr lang="pt-BR" b="0" dirty="0" smtClean="0"/>
              <a:t>de Professores</a:t>
            </a:r>
            <a:endParaRPr lang="pt-BR" b="0" dirty="0"/>
          </a:p>
        </p:txBody>
      </p:sp>
      <p:sp>
        <p:nvSpPr>
          <p:cNvPr id="36" name="CaixaDeTexto 35"/>
          <p:cNvSpPr txBox="1"/>
          <p:nvPr/>
        </p:nvSpPr>
        <p:spPr>
          <a:xfrm>
            <a:off x="7740352" y="321328"/>
            <a:ext cx="1257075" cy="338554"/>
          </a:xfrm>
          <a:prstGeom prst="rect">
            <a:avLst/>
          </a:prstGeom>
          <a:noFill/>
        </p:spPr>
        <p:txBody>
          <a:bodyPr wrap="none" rtlCol="0">
            <a:spAutoFit/>
          </a:bodyPr>
          <a:lstStyle/>
          <a:p>
            <a:r>
              <a:rPr lang="pt-BR" sz="1600" dirty="0" smtClean="0"/>
              <a:t>professores</a:t>
            </a:r>
            <a:endParaRPr lang="pt-BR" sz="1600" dirty="0"/>
          </a:p>
        </p:txBody>
      </p:sp>
      <p:grpSp>
        <p:nvGrpSpPr>
          <p:cNvPr id="39" name="Grupo 38"/>
          <p:cNvGrpSpPr/>
          <p:nvPr/>
        </p:nvGrpSpPr>
        <p:grpSpPr>
          <a:xfrm>
            <a:off x="7886310" y="623458"/>
            <a:ext cx="985337" cy="933334"/>
            <a:chOff x="8097023" y="2498404"/>
            <a:chExt cx="985337" cy="933334"/>
          </a:xfrm>
        </p:grpSpPr>
        <p:sp>
          <p:nvSpPr>
            <p:cNvPr id="42" name="Retângulo de cantos arredondados 41"/>
            <p:cNvSpPr/>
            <p:nvPr/>
          </p:nvSpPr>
          <p:spPr>
            <a:xfrm>
              <a:off x="8097023" y="2498404"/>
              <a:ext cx="985337" cy="933334"/>
            </a:xfrm>
            <a:prstGeom prst="roundRect">
              <a:avLst/>
            </a:prstGeom>
            <a:gradFill>
              <a:gsLst>
                <a:gs pos="0">
                  <a:schemeClr val="accent3">
                    <a:lumMod val="40000"/>
                    <a:lumOff val="60000"/>
                  </a:schemeClr>
                </a:gs>
                <a:gs pos="10000">
                  <a:schemeClr val="bg1"/>
                </a:gs>
                <a:gs pos="100000">
                  <a:schemeClr val="bg1"/>
                </a:gs>
              </a:gsLst>
            </a:gradFill>
            <a:ln>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pic>
          <p:nvPicPr>
            <p:cNvPr id="43" name="Imagem 42"/>
            <p:cNvPicPr>
              <a:picLocks noChangeAspect="1"/>
            </p:cNvPicPr>
            <p:nvPr/>
          </p:nvPicPr>
          <p:blipFill rotWithShape="1">
            <a:blip r:embed="rId2" cstate="print">
              <a:extLst>
                <a:ext uri="{28A0092B-C50C-407E-A947-70E740481C1C}">
                  <a14:useLocalDpi xmlns:a14="http://schemas.microsoft.com/office/drawing/2010/main" val="0"/>
                </a:ext>
              </a:extLst>
            </a:blip>
            <a:srcRect l="13440" t="18134" r="16000" b="18027"/>
            <a:stretch/>
          </p:blipFill>
          <p:spPr>
            <a:xfrm>
              <a:off x="8237395" y="2646327"/>
              <a:ext cx="704593" cy="637488"/>
            </a:xfrm>
            <a:prstGeom prst="rect">
              <a:avLst/>
            </a:prstGeom>
          </p:spPr>
        </p:pic>
      </p:grpSp>
      <p:sp>
        <p:nvSpPr>
          <p:cNvPr id="6" name="Rectangle 6"/>
          <p:cNvSpPr>
            <a:spLocks noChangeArrowheads="1"/>
          </p:cNvSpPr>
          <p:nvPr/>
        </p:nvSpPr>
        <p:spPr bwMode="auto">
          <a:xfrm>
            <a:off x="1874838" y="1392238"/>
            <a:ext cx="5959475" cy="4713288"/>
          </a:xfrm>
          <a:prstGeom prst="rect">
            <a:avLst/>
          </a:prstGeom>
          <a:solidFill>
            <a:srgbClr val="D7E4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latin typeface="+mj-lt"/>
            </a:endParaRPr>
          </a:p>
        </p:txBody>
      </p:sp>
      <p:sp>
        <p:nvSpPr>
          <p:cNvPr id="7" name="Freeform 7"/>
          <p:cNvSpPr>
            <a:spLocks noEditPoints="1"/>
          </p:cNvSpPr>
          <p:nvPr/>
        </p:nvSpPr>
        <p:spPr bwMode="auto">
          <a:xfrm>
            <a:off x="1874838" y="1370013"/>
            <a:ext cx="5961063" cy="4757738"/>
          </a:xfrm>
          <a:custGeom>
            <a:avLst/>
            <a:gdLst>
              <a:gd name="T0" fmla="*/ 3755 w 3755"/>
              <a:gd name="T1" fmla="*/ 0 h 2997"/>
              <a:gd name="T2" fmla="*/ 0 w 3755"/>
              <a:gd name="T3" fmla="*/ 26 h 2997"/>
              <a:gd name="T4" fmla="*/ 0 w 3755"/>
              <a:gd name="T5" fmla="*/ 248 h 2997"/>
              <a:gd name="T6" fmla="*/ 3755 w 3755"/>
              <a:gd name="T7" fmla="*/ 274 h 2997"/>
              <a:gd name="T8" fmla="*/ 0 w 3755"/>
              <a:gd name="T9" fmla="*/ 248 h 2997"/>
              <a:gd name="T10" fmla="*/ 3755 w 3755"/>
              <a:gd name="T11" fmla="*/ 495 h 2997"/>
              <a:gd name="T12" fmla="*/ 0 w 3755"/>
              <a:gd name="T13" fmla="*/ 521 h 2997"/>
              <a:gd name="T14" fmla="*/ 0 w 3755"/>
              <a:gd name="T15" fmla="*/ 742 h 2997"/>
              <a:gd name="T16" fmla="*/ 3755 w 3755"/>
              <a:gd name="T17" fmla="*/ 768 h 2997"/>
              <a:gd name="T18" fmla="*/ 0 w 3755"/>
              <a:gd name="T19" fmla="*/ 742 h 2997"/>
              <a:gd name="T20" fmla="*/ 3755 w 3755"/>
              <a:gd name="T21" fmla="*/ 991 h 2997"/>
              <a:gd name="T22" fmla="*/ 0 w 3755"/>
              <a:gd name="T23" fmla="*/ 1017 h 2997"/>
              <a:gd name="T24" fmla="*/ 0 w 3755"/>
              <a:gd name="T25" fmla="*/ 1238 h 2997"/>
              <a:gd name="T26" fmla="*/ 3755 w 3755"/>
              <a:gd name="T27" fmla="*/ 1264 h 2997"/>
              <a:gd name="T28" fmla="*/ 0 w 3755"/>
              <a:gd name="T29" fmla="*/ 1238 h 2997"/>
              <a:gd name="T30" fmla="*/ 3755 w 3755"/>
              <a:gd name="T31" fmla="*/ 1485 h 2997"/>
              <a:gd name="T32" fmla="*/ 0 w 3755"/>
              <a:gd name="T33" fmla="*/ 1511 h 2997"/>
              <a:gd name="T34" fmla="*/ 0 w 3755"/>
              <a:gd name="T35" fmla="*/ 1733 h 2997"/>
              <a:gd name="T36" fmla="*/ 3755 w 3755"/>
              <a:gd name="T37" fmla="*/ 1759 h 2997"/>
              <a:gd name="T38" fmla="*/ 0 w 3755"/>
              <a:gd name="T39" fmla="*/ 1733 h 2997"/>
              <a:gd name="T40" fmla="*/ 3755 w 3755"/>
              <a:gd name="T41" fmla="*/ 1980 h 2997"/>
              <a:gd name="T42" fmla="*/ 0 w 3755"/>
              <a:gd name="T43" fmla="*/ 2006 h 2997"/>
              <a:gd name="T44" fmla="*/ 0 w 3755"/>
              <a:gd name="T45" fmla="*/ 2228 h 2997"/>
              <a:gd name="T46" fmla="*/ 3755 w 3755"/>
              <a:gd name="T47" fmla="*/ 2254 h 2997"/>
              <a:gd name="T48" fmla="*/ 0 w 3755"/>
              <a:gd name="T49" fmla="*/ 2228 h 2997"/>
              <a:gd name="T50" fmla="*/ 3755 w 3755"/>
              <a:gd name="T51" fmla="*/ 2475 h 2997"/>
              <a:gd name="T52" fmla="*/ 0 w 3755"/>
              <a:gd name="T53" fmla="*/ 2501 h 2997"/>
              <a:gd name="T54" fmla="*/ 0 w 3755"/>
              <a:gd name="T55" fmla="*/ 2723 h 2997"/>
              <a:gd name="T56" fmla="*/ 3755 w 3755"/>
              <a:gd name="T57" fmla="*/ 2749 h 2997"/>
              <a:gd name="T58" fmla="*/ 0 w 3755"/>
              <a:gd name="T59" fmla="*/ 2723 h 2997"/>
              <a:gd name="T60" fmla="*/ 3755 w 3755"/>
              <a:gd name="T61" fmla="*/ 2971 h 2997"/>
              <a:gd name="T62" fmla="*/ 0 w 3755"/>
              <a:gd name="T63" fmla="*/ 2997 h 2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5" h="2997">
                <a:moveTo>
                  <a:pt x="0" y="0"/>
                </a:moveTo>
                <a:lnTo>
                  <a:pt x="3755" y="0"/>
                </a:lnTo>
                <a:lnTo>
                  <a:pt x="3755" y="26"/>
                </a:lnTo>
                <a:lnTo>
                  <a:pt x="0" y="26"/>
                </a:lnTo>
                <a:lnTo>
                  <a:pt x="0" y="0"/>
                </a:lnTo>
                <a:close/>
                <a:moveTo>
                  <a:pt x="0" y="248"/>
                </a:moveTo>
                <a:lnTo>
                  <a:pt x="3755" y="248"/>
                </a:lnTo>
                <a:lnTo>
                  <a:pt x="3755" y="274"/>
                </a:lnTo>
                <a:lnTo>
                  <a:pt x="0" y="274"/>
                </a:lnTo>
                <a:lnTo>
                  <a:pt x="0" y="248"/>
                </a:lnTo>
                <a:close/>
                <a:moveTo>
                  <a:pt x="0" y="495"/>
                </a:moveTo>
                <a:lnTo>
                  <a:pt x="3755" y="495"/>
                </a:lnTo>
                <a:lnTo>
                  <a:pt x="3755" y="521"/>
                </a:lnTo>
                <a:lnTo>
                  <a:pt x="0" y="521"/>
                </a:lnTo>
                <a:lnTo>
                  <a:pt x="0" y="495"/>
                </a:lnTo>
                <a:close/>
                <a:moveTo>
                  <a:pt x="0" y="742"/>
                </a:moveTo>
                <a:lnTo>
                  <a:pt x="3755" y="742"/>
                </a:lnTo>
                <a:lnTo>
                  <a:pt x="3755" y="768"/>
                </a:lnTo>
                <a:lnTo>
                  <a:pt x="0" y="768"/>
                </a:lnTo>
                <a:lnTo>
                  <a:pt x="0" y="742"/>
                </a:lnTo>
                <a:close/>
                <a:moveTo>
                  <a:pt x="0" y="991"/>
                </a:moveTo>
                <a:lnTo>
                  <a:pt x="3755" y="991"/>
                </a:lnTo>
                <a:lnTo>
                  <a:pt x="3755" y="1017"/>
                </a:lnTo>
                <a:lnTo>
                  <a:pt x="0" y="1017"/>
                </a:lnTo>
                <a:lnTo>
                  <a:pt x="0" y="991"/>
                </a:lnTo>
                <a:close/>
                <a:moveTo>
                  <a:pt x="0" y="1238"/>
                </a:moveTo>
                <a:lnTo>
                  <a:pt x="3755" y="1238"/>
                </a:lnTo>
                <a:lnTo>
                  <a:pt x="3755" y="1264"/>
                </a:lnTo>
                <a:lnTo>
                  <a:pt x="0" y="1264"/>
                </a:lnTo>
                <a:lnTo>
                  <a:pt x="0" y="1238"/>
                </a:lnTo>
                <a:close/>
                <a:moveTo>
                  <a:pt x="0" y="1485"/>
                </a:moveTo>
                <a:lnTo>
                  <a:pt x="3755" y="1485"/>
                </a:lnTo>
                <a:lnTo>
                  <a:pt x="3755" y="1511"/>
                </a:lnTo>
                <a:lnTo>
                  <a:pt x="0" y="1511"/>
                </a:lnTo>
                <a:lnTo>
                  <a:pt x="0" y="1485"/>
                </a:lnTo>
                <a:close/>
                <a:moveTo>
                  <a:pt x="0" y="1733"/>
                </a:moveTo>
                <a:lnTo>
                  <a:pt x="3755" y="1733"/>
                </a:lnTo>
                <a:lnTo>
                  <a:pt x="3755" y="1759"/>
                </a:lnTo>
                <a:lnTo>
                  <a:pt x="0" y="1759"/>
                </a:lnTo>
                <a:lnTo>
                  <a:pt x="0" y="1733"/>
                </a:lnTo>
                <a:close/>
                <a:moveTo>
                  <a:pt x="0" y="1980"/>
                </a:moveTo>
                <a:lnTo>
                  <a:pt x="3755" y="1980"/>
                </a:lnTo>
                <a:lnTo>
                  <a:pt x="3755" y="2006"/>
                </a:lnTo>
                <a:lnTo>
                  <a:pt x="0" y="2006"/>
                </a:lnTo>
                <a:lnTo>
                  <a:pt x="0" y="1980"/>
                </a:lnTo>
                <a:close/>
                <a:moveTo>
                  <a:pt x="0" y="2228"/>
                </a:moveTo>
                <a:lnTo>
                  <a:pt x="3755" y="2228"/>
                </a:lnTo>
                <a:lnTo>
                  <a:pt x="3755" y="2254"/>
                </a:lnTo>
                <a:lnTo>
                  <a:pt x="0" y="2254"/>
                </a:lnTo>
                <a:lnTo>
                  <a:pt x="0" y="2228"/>
                </a:lnTo>
                <a:close/>
                <a:moveTo>
                  <a:pt x="0" y="2475"/>
                </a:moveTo>
                <a:lnTo>
                  <a:pt x="3755" y="2475"/>
                </a:lnTo>
                <a:lnTo>
                  <a:pt x="3755" y="2501"/>
                </a:lnTo>
                <a:lnTo>
                  <a:pt x="0" y="2501"/>
                </a:lnTo>
                <a:lnTo>
                  <a:pt x="0" y="2475"/>
                </a:lnTo>
                <a:close/>
                <a:moveTo>
                  <a:pt x="0" y="2723"/>
                </a:moveTo>
                <a:lnTo>
                  <a:pt x="3755" y="2723"/>
                </a:lnTo>
                <a:lnTo>
                  <a:pt x="3755" y="2749"/>
                </a:lnTo>
                <a:lnTo>
                  <a:pt x="0" y="2749"/>
                </a:lnTo>
                <a:lnTo>
                  <a:pt x="0" y="2723"/>
                </a:lnTo>
                <a:close/>
                <a:moveTo>
                  <a:pt x="0" y="2971"/>
                </a:moveTo>
                <a:lnTo>
                  <a:pt x="3755" y="2971"/>
                </a:lnTo>
                <a:lnTo>
                  <a:pt x="3755" y="2997"/>
                </a:lnTo>
                <a:lnTo>
                  <a:pt x="0" y="2997"/>
                </a:lnTo>
                <a:lnTo>
                  <a:pt x="0" y="2971"/>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pt-BR">
              <a:latin typeface="+mj-lt"/>
            </a:endParaRPr>
          </a:p>
        </p:txBody>
      </p:sp>
      <p:grpSp>
        <p:nvGrpSpPr>
          <p:cNvPr id="37" name="Grupo 36"/>
          <p:cNvGrpSpPr/>
          <p:nvPr/>
        </p:nvGrpSpPr>
        <p:grpSpPr>
          <a:xfrm>
            <a:off x="611560" y="1470026"/>
            <a:ext cx="1220000" cy="4568983"/>
            <a:chOff x="611560" y="1470026"/>
            <a:chExt cx="1220000" cy="4568983"/>
          </a:xfrm>
        </p:grpSpPr>
        <p:sp>
          <p:nvSpPr>
            <p:cNvPr id="21" name="Rectangle 23"/>
            <p:cNvSpPr>
              <a:spLocks noChangeArrowheads="1"/>
            </p:cNvSpPr>
            <p:nvPr/>
          </p:nvSpPr>
          <p:spPr bwMode="auto">
            <a:xfrm>
              <a:off x="1260848" y="1470026"/>
              <a:ext cx="4620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0000"/>
                  </a:solidFill>
                  <a:effectLst/>
                  <a:latin typeface="+mj-lt"/>
                </a:rPr>
                <a:t>Física</a:t>
              </a:r>
              <a:endParaRPr kumimoji="0" lang="pt-BR" sz="1800" b="1" i="0" u="none" strike="noStrike" cap="none" normalizeH="0" baseline="0" dirty="0" smtClean="0">
                <a:ln>
                  <a:noFill/>
                </a:ln>
                <a:solidFill>
                  <a:schemeClr val="tx1"/>
                </a:solidFill>
                <a:effectLst/>
                <a:latin typeface="+mj-lt"/>
              </a:endParaRPr>
            </a:p>
          </p:txBody>
        </p:sp>
        <p:sp>
          <p:nvSpPr>
            <p:cNvPr id="22" name="Rectangle 24"/>
            <p:cNvSpPr>
              <a:spLocks noChangeArrowheads="1"/>
            </p:cNvSpPr>
            <p:nvPr/>
          </p:nvSpPr>
          <p:spPr bwMode="auto">
            <a:xfrm>
              <a:off x="1040185" y="1860551"/>
              <a:ext cx="704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Química</a:t>
              </a:r>
              <a:endParaRPr kumimoji="0" lang="pt-BR" sz="1800" b="1" i="0" u="none" strike="noStrike" cap="none" normalizeH="0" baseline="0" smtClean="0">
                <a:ln>
                  <a:noFill/>
                </a:ln>
                <a:solidFill>
                  <a:schemeClr val="tx1"/>
                </a:solidFill>
                <a:effectLst/>
                <a:latin typeface="+mj-lt"/>
              </a:endParaRPr>
            </a:p>
          </p:txBody>
        </p:sp>
        <p:sp>
          <p:nvSpPr>
            <p:cNvPr id="23" name="Rectangle 25"/>
            <p:cNvSpPr>
              <a:spLocks noChangeArrowheads="1"/>
            </p:cNvSpPr>
            <p:nvPr/>
          </p:nvSpPr>
          <p:spPr bwMode="auto">
            <a:xfrm>
              <a:off x="910010" y="2255838"/>
              <a:ext cx="8640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Sociologia</a:t>
              </a:r>
              <a:endParaRPr kumimoji="0" lang="pt-BR" sz="1800" b="1" i="0" u="none" strike="noStrike" cap="none" normalizeH="0" baseline="0" smtClean="0">
                <a:ln>
                  <a:noFill/>
                </a:ln>
                <a:solidFill>
                  <a:schemeClr val="tx1"/>
                </a:solidFill>
                <a:effectLst/>
                <a:latin typeface="+mj-lt"/>
              </a:endParaRPr>
            </a:p>
          </p:txBody>
        </p:sp>
        <p:sp>
          <p:nvSpPr>
            <p:cNvPr id="24" name="Rectangle 26"/>
            <p:cNvSpPr>
              <a:spLocks noChangeArrowheads="1"/>
            </p:cNvSpPr>
            <p:nvPr/>
          </p:nvSpPr>
          <p:spPr bwMode="auto">
            <a:xfrm>
              <a:off x="1030660" y="2646363"/>
              <a:ext cx="7133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Filosofia</a:t>
              </a:r>
              <a:endParaRPr kumimoji="0" lang="pt-BR" sz="1800" b="1" i="0" u="none" strike="noStrike" cap="none" normalizeH="0" baseline="0" smtClean="0">
                <a:ln>
                  <a:noFill/>
                </a:ln>
                <a:solidFill>
                  <a:schemeClr val="tx1"/>
                </a:solidFill>
                <a:effectLst/>
                <a:latin typeface="+mj-lt"/>
              </a:endParaRPr>
            </a:p>
          </p:txBody>
        </p:sp>
        <p:sp>
          <p:nvSpPr>
            <p:cNvPr id="25" name="Rectangle 27"/>
            <p:cNvSpPr>
              <a:spLocks noChangeArrowheads="1"/>
            </p:cNvSpPr>
            <p:nvPr/>
          </p:nvSpPr>
          <p:spPr bwMode="auto">
            <a:xfrm>
              <a:off x="1286248" y="3041651"/>
              <a:ext cx="4511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Artes</a:t>
              </a:r>
              <a:endParaRPr kumimoji="0" lang="pt-BR" sz="1800" b="1" i="0" u="none" strike="noStrike" cap="none" normalizeH="0" baseline="0" smtClean="0">
                <a:ln>
                  <a:noFill/>
                </a:ln>
                <a:solidFill>
                  <a:schemeClr val="tx1"/>
                </a:solidFill>
                <a:effectLst/>
                <a:latin typeface="+mj-lt"/>
              </a:endParaRPr>
            </a:p>
          </p:txBody>
        </p:sp>
        <p:sp>
          <p:nvSpPr>
            <p:cNvPr id="26" name="Rectangle 28"/>
            <p:cNvSpPr>
              <a:spLocks noChangeArrowheads="1"/>
            </p:cNvSpPr>
            <p:nvPr/>
          </p:nvSpPr>
          <p:spPr bwMode="auto">
            <a:xfrm>
              <a:off x="933823" y="3432176"/>
              <a:ext cx="8279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Geografia</a:t>
              </a:r>
              <a:endParaRPr kumimoji="0" lang="pt-BR" sz="1800" b="1" i="0" u="none" strike="noStrike" cap="none" normalizeH="0" baseline="0" smtClean="0">
                <a:ln>
                  <a:noFill/>
                </a:ln>
                <a:solidFill>
                  <a:schemeClr val="tx1"/>
                </a:solidFill>
                <a:effectLst/>
                <a:latin typeface="+mj-lt"/>
              </a:endParaRPr>
            </a:p>
          </p:txBody>
        </p:sp>
        <p:sp>
          <p:nvSpPr>
            <p:cNvPr id="27" name="Rectangle 29"/>
            <p:cNvSpPr>
              <a:spLocks noChangeArrowheads="1"/>
            </p:cNvSpPr>
            <p:nvPr/>
          </p:nvSpPr>
          <p:spPr bwMode="auto">
            <a:xfrm>
              <a:off x="809998" y="3827463"/>
              <a:ext cx="102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Matemática</a:t>
              </a:r>
              <a:endParaRPr kumimoji="0" lang="pt-BR" sz="1800" b="1" i="0" u="none" strike="noStrike" cap="none" normalizeH="0" baseline="0" smtClean="0">
                <a:ln>
                  <a:noFill/>
                </a:ln>
                <a:solidFill>
                  <a:schemeClr val="tx1"/>
                </a:solidFill>
                <a:effectLst/>
                <a:latin typeface="+mj-lt"/>
              </a:endParaRPr>
            </a:p>
          </p:txBody>
        </p:sp>
        <p:sp>
          <p:nvSpPr>
            <p:cNvPr id="28" name="Rectangle 30"/>
            <p:cNvSpPr>
              <a:spLocks noChangeArrowheads="1"/>
            </p:cNvSpPr>
            <p:nvPr/>
          </p:nvSpPr>
          <p:spPr bwMode="auto">
            <a:xfrm>
              <a:off x="921123" y="4217988"/>
              <a:ext cx="863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Português</a:t>
              </a:r>
              <a:endParaRPr kumimoji="0" lang="pt-BR" sz="1800" b="1" i="0" u="none" strike="noStrike" cap="none" normalizeH="0" baseline="0" smtClean="0">
                <a:ln>
                  <a:noFill/>
                </a:ln>
                <a:solidFill>
                  <a:schemeClr val="tx1"/>
                </a:solidFill>
                <a:effectLst/>
                <a:latin typeface="+mj-lt"/>
              </a:endParaRPr>
            </a:p>
          </p:txBody>
        </p:sp>
        <p:sp>
          <p:nvSpPr>
            <p:cNvPr id="29" name="Rectangle 31"/>
            <p:cNvSpPr>
              <a:spLocks noChangeArrowheads="1"/>
            </p:cNvSpPr>
            <p:nvPr/>
          </p:nvSpPr>
          <p:spPr bwMode="auto">
            <a:xfrm>
              <a:off x="611560" y="4613276"/>
              <a:ext cx="11281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Ling. Estrang.</a:t>
              </a:r>
              <a:endParaRPr kumimoji="0" lang="pt-BR" sz="1800" b="1" i="0" u="none" strike="noStrike" cap="none" normalizeH="0" baseline="0" smtClean="0">
                <a:ln>
                  <a:noFill/>
                </a:ln>
                <a:solidFill>
                  <a:schemeClr val="tx1"/>
                </a:solidFill>
                <a:effectLst/>
                <a:latin typeface="+mj-lt"/>
              </a:endParaRPr>
            </a:p>
          </p:txBody>
        </p:sp>
        <p:sp>
          <p:nvSpPr>
            <p:cNvPr id="30" name="Rectangle 32"/>
            <p:cNvSpPr>
              <a:spLocks noChangeArrowheads="1"/>
            </p:cNvSpPr>
            <p:nvPr/>
          </p:nvSpPr>
          <p:spPr bwMode="auto">
            <a:xfrm>
              <a:off x="1067173" y="5006976"/>
              <a:ext cx="6844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Biologia</a:t>
              </a:r>
              <a:endParaRPr kumimoji="0" lang="pt-BR" sz="1800" b="1" i="0" u="none" strike="noStrike" cap="none" normalizeH="0" baseline="0" smtClean="0">
                <a:ln>
                  <a:noFill/>
                </a:ln>
                <a:solidFill>
                  <a:schemeClr val="tx1"/>
                </a:solidFill>
                <a:effectLst/>
                <a:latin typeface="+mj-lt"/>
              </a:endParaRPr>
            </a:p>
          </p:txBody>
        </p:sp>
        <p:sp>
          <p:nvSpPr>
            <p:cNvPr id="31" name="Rectangle 33"/>
            <p:cNvSpPr>
              <a:spLocks noChangeArrowheads="1"/>
            </p:cNvSpPr>
            <p:nvPr/>
          </p:nvSpPr>
          <p:spPr bwMode="auto">
            <a:xfrm>
              <a:off x="756023" y="5399088"/>
              <a:ext cx="9671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Educ. Física</a:t>
              </a:r>
              <a:endParaRPr kumimoji="0" lang="pt-BR" sz="1800" b="1" i="0" u="none" strike="noStrike" cap="none" normalizeH="0" baseline="0" smtClean="0">
                <a:ln>
                  <a:noFill/>
                </a:ln>
                <a:solidFill>
                  <a:schemeClr val="tx1"/>
                </a:solidFill>
                <a:effectLst/>
                <a:latin typeface="+mj-lt"/>
              </a:endParaRPr>
            </a:p>
          </p:txBody>
        </p:sp>
        <p:sp>
          <p:nvSpPr>
            <p:cNvPr id="32" name="Rectangle 34"/>
            <p:cNvSpPr>
              <a:spLocks noChangeArrowheads="1"/>
            </p:cNvSpPr>
            <p:nvPr/>
          </p:nvSpPr>
          <p:spPr bwMode="auto">
            <a:xfrm>
              <a:off x="1078285" y="5792788"/>
              <a:ext cx="6625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mj-lt"/>
                </a:rPr>
                <a:t>História</a:t>
              </a:r>
              <a:endParaRPr kumimoji="0" lang="pt-BR" sz="1800" b="1" i="0" u="none" strike="noStrike" cap="none" normalizeH="0" baseline="0" smtClean="0">
                <a:ln>
                  <a:noFill/>
                </a:ln>
                <a:solidFill>
                  <a:schemeClr val="tx1"/>
                </a:solidFill>
                <a:effectLst/>
                <a:latin typeface="+mj-lt"/>
              </a:endParaRPr>
            </a:p>
          </p:txBody>
        </p:sp>
      </p:grpSp>
      <p:sp>
        <p:nvSpPr>
          <p:cNvPr id="46" name="Elipse 45"/>
          <p:cNvSpPr/>
          <p:nvPr/>
        </p:nvSpPr>
        <p:spPr>
          <a:xfrm>
            <a:off x="3980411" y="2154344"/>
            <a:ext cx="3854696" cy="3854696"/>
          </a:xfrm>
          <a:prstGeom prst="ellipse">
            <a:avLst/>
          </a:prstGeom>
          <a:blipFill dpi="0" rotWithShape="1">
            <a:blip r:embed="rId3">
              <a:alphaModFix amt="55000"/>
              <a:duotone>
                <a:prstClr val="black"/>
                <a:schemeClr val="accent3">
                  <a:tint val="45000"/>
                  <a:satMod val="400000"/>
                </a:schemeClr>
              </a:duotone>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a:stretch>
              <a:fillRect l="-28530" t="-1019" r="-33039" b="-2647"/>
            </a:stretch>
          </a:blip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22685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25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1250"/>
                            </p:stCondLst>
                            <p:childTnLst>
                              <p:par>
                                <p:cTn id="12" presetID="22" presetClass="entr" presetSubtype="1"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up)">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6"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3295</TotalTime>
  <Words>1733</Words>
  <Application>Microsoft Office PowerPoint</Application>
  <PresentationFormat>Apresentação na tela (4:3)</PresentationFormat>
  <Paragraphs>539</Paragraphs>
  <Slides>23</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23</vt:i4>
      </vt:variant>
    </vt:vector>
  </HeadingPairs>
  <TitlesOfParts>
    <vt:vector size="31" baseType="lpstr">
      <vt:lpstr>ＭＳ Ｐゴシック</vt:lpstr>
      <vt:lpstr>Aharoni</vt:lpstr>
      <vt:lpstr>Arial</vt:lpstr>
      <vt:lpstr>Arial Black</vt:lpstr>
      <vt:lpstr>Calibri</vt:lpstr>
      <vt:lpstr>Times New Roman</vt:lpstr>
      <vt:lpstr>Wingdings</vt:lpstr>
      <vt:lpstr>Tema do Office</vt:lpstr>
      <vt:lpstr>Seminário “Reformulação do Ensino Médio”    Jornada Escolar Ampliada e Condições Gerais de Oferta do Ensino Médio  Auditoria Coordenada sobre o Ensino Médio (TC 007.081/2013-8)  </vt:lpstr>
      <vt:lpstr>Objetivo Geral da Auditoria Coordenada</vt:lpstr>
      <vt:lpstr>Metodologia</vt:lpstr>
      <vt:lpstr>Tribunais de Contas Participantes</vt:lpstr>
      <vt:lpstr>Auditoria coordenada sobre o Ensino Médio</vt:lpstr>
      <vt:lpstr>Principais achados (critérios e premissas)</vt:lpstr>
      <vt:lpstr>Principais achados (conclusões)</vt:lpstr>
      <vt:lpstr>Principais achados (conclusões)</vt:lpstr>
      <vt:lpstr>Principais Achados: Deficit de Professores</vt:lpstr>
      <vt:lpstr>Principais Achados: Deficit de Professores</vt:lpstr>
      <vt:lpstr>Principais Achados: Deficit de Professores</vt:lpstr>
      <vt:lpstr>Principais Achados: Deficit de Professores</vt:lpstr>
      <vt:lpstr>Principais achados</vt:lpstr>
      <vt:lpstr>Principais achados</vt:lpstr>
      <vt:lpstr>Principais achados (Divergências sobre Gasto em Educação)</vt:lpstr>
      <vt:lpstr>Principais achados (Divergências sobre Gasto em Educação)</vt:lpstr>
      <vt:lpstr>Principais achados (Divergências sobre Gasto em Educação)</vt:lpstr>
      <vt:lpstr>Principais achados (Investimento Público Direto por Aluno EM)</vt:lpstr>
      <vt:lpstr>Síntese das Conclusões do TCU Acórdão 614/2014-P, de 19/3/14, com a redação dada pelo Acórdão 618/2014-P, de 22/4/15 </vt:lpstr>
      <vt:lpstr>Síntese das Conclusões do TCU Acórdão 614/2014-P, de 19/3/14, com a redação dada pelo Acórdão 618/2014-P, de 22/4/15 </vt:lpstr>
      <vt:lpstr>Síntese das Conclusões do TCU Acórdão 614/2014-P, de 19/3/14, com a redação dada pelo Acórdão 618/2014-P, de 22/4/15 </vt:lpstr>
      <vt:lpstr>Deliberações do TCU Acórdão 614/2014-P, de 19/3/14, com a redação dada pelo Acórdão 618/2014-P, de 22/4/15 </vt:lpstr>
      <vt:lpstr>Apresentação do PowerPoint</vt:lpstr>
    </vt:vector>
  </TitlesOfParts>
  <Company>TCU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malvim</dc:creator>
  <cp:lastModifiedBy>ismarbc</cp:lastModifiedBy>
  <cp:revision>189</cp:revision>
  <dcterms:created xsi:type="dcterms:W3CDTF">2012-01-19T13:05:04Z</dcterms:created>
  <dcterms:modified xsi:type="dcterms:W3CDTF">2015-07-07T13:20:37Z</dcterms:modified>
</cp:coreProperties>
</file>